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88" r:id="rId20"/>
    <p:sldId id="274" r:id="rId21"/>
    <p:sldId id="289" r:id="rId22"/>
    <p:sldId id="290" r:id="rId23"/>
    <p:sldId id="291" r:id="rId24"/>
    <p:sldId id="292" r:id="rId25"/>
    <p:sldId id="293" r:id="rId26"/>
    <p:sldId id="294" r:id="rId27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9F"/>
    <a:srgbClr val="BFD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11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7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29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AC4D765-A160-D650-4828-B713C933DD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09962-3E05-B3D7-472E-ACE0BFC979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C54CF-3DAE-4F35-870E-20CAC4E92EDD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8E6CDC-DB30-A065-C229-F85C8364F9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DC859-308F-CC08-4324-89809FD740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D7224-4B90-4307-80E6-C243204240B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048358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E9401-5FA4-0815-33DD-2C8851CB1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9700" y="2222500"/>
            <a:ext cx="5321300" cy="2413000"/>
          </a:xfrm>
        </p:spPr>
        <p:txBody>
          <a:bodyPr anchor="ctr">
            <a:noAutofit/>
          </a:bodyPr>
          <a:lstStyle>
            <a:lvl1pPr algn="l">
              <a:defRPr sz="9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B2579-4562-AFB9-34C9-55F7ED2F5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B75C-EFEE-50B1-4E9B-93CF1A71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06193-3304-FE8D-1D6B-C5B1058E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30805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9DDC-D00D-6C5F-B016-EEAB662E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3D0AE-AC85-0578-4A76-6A543F8FF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8D6EF-B60D-9442-B182-C0A4265A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28713-DB96-8D7B-7312-D578C1CB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03800-E063-DB31-11AD-1370D00B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5000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0655E-E8DF-E26A-5912-77DDAB3B6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A19BA-5A9A-F892-4ECE-18E02D8A8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7DC76-EDE6-0C30-1922-77826393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9868B-2AD2-80AA-4BD9-869437F1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F0F3-487F-A9EF-0824-71529D5C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6541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6B1E-3276-2DD8-01B3-52AEC4F8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20706-4DEE-673F-9AB3-AE1349A32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5D64C-8D13-3930-413F-BFBA28C68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ABD9F-1A2A-429C-1310-84A2D53B1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83603-7E71-DB6B-F651-D2470998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7E738-AAF2-9DDC-8C59-8E144353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38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1CFEA-6BAB-E941-FCAB-99318CC2A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915AD-3F0D-ABFE-01FF-9B4C16665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EA9A7-643E-DEAA-6D3D-BA3E457DD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DFF45-580D-E475-C565-BC3BB800E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9B7B5-7BAB-EB4A-4154-67EC354D1D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A6B7F9-D380-2B11-A76A-F40A01998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A04D62-8573-D3DE-2639-ADF7ACC3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A2331-84DB-2DDC-F1D1-A085CE16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27791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05913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C827988-02DD-2734-346C-8FDC900A81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039100" cy="6858000"/>
          </a:xfrm>
        </p:spPr>
        <p:txBody>
          <a:bodyPr/>
          <a:lstStyle/>
          <a:p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2047726"/>
          </a:xfrm>
        </p:spPr>
        <p:txBody>
          <a:bodyPr>
            <a:normAutofit/>
          </a:bodyPr>
          <a:lstStyle>
            <a:lvl1pPr algn="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35394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0484"/>
            <a:ext cx="10515600" cy="1230923"/>
          </a:xfrm>
        </p:spPr>
        <p:txBody>
          <a:bodyPr>
            <a:noAutofit/>
          </a:bodyPr>
          <a:lstStyle>
            <a:lvl1pPr algn="r">
              <a:defRPr sz="72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0344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0100"/>
            <a:ext cx="10515600" cy="12889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dirty="0"/>
              <a:t>Click to edit 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48F2854-8E8D-F98A-F529-9A85A8D976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3500" y="0"/>
            <a:ext cx="7048500" cy="6858000"/>
          </a:xfrm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93237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EAB7E76-134D-75BE-7EAD-D8CDDA605F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5476875"/>
          </a:xfrm>
        </p:spPr>
        <p:txBody>
          <a:bodyPr/>
          <a:lstStyle/>
          <a:p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5800"/>
            <a:ext cx="10515600" cy="981074"/>
          </a:xfrm>
        </p:spPr>
        <p:txBody>
          <a:bodyPr>
            <a:no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67924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EAB7E76-134D-75BE-7EAD-D8CDDA605F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858001"/>
          </a:xfrm>
        </p:spPr>
        <p:txBody>
          <a:bodyPr/>
          <a:lstStyle/>
          <a:p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325"/>
            <a:ext cx="10515600" cy="1319211"/>
          </a:xfrm>
        </p:spPr>
        <p:txBody>
          <a:bodyPr>
            <a:noAutofit/>
          </a:bodyPr>
          <a:lstStyle>
            <a:lvl1pPr algn="ctr"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580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200"/>
            <a:ext cx="5257800" cy="2844800"/>
          </a:xfrm>
        </p:spPr>
        <p:txBody>
          <a:bodyPr>
            <a:noAutofit/>
          </a:bodyPr>
          <a:lstStyle>
            <a:lvl1pPr>
              <a:defRPr sz="88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3575C1-2510-90DC-560A-3F0124C763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553200"/>
          </a:xfrm>
          <a:prstGeom prst="teardrop">
            <a:avLst>
              <a:gd name="adj" fmla="val 100313"/>
            </a:avLst>
          </a:prstGeom>
          <a:ln w="25400">
            <a:solidFill>
              <a:schemeClr val="bg1"/>
            </a:solidFill>
          </a:ln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48953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6829425" cy="839048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42260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200"/>
            <a:ext cx="10515600" cy="1854200"/>
          </a:xfrm>
        </p:spPr>
        <p:txBody>
          <a:bodyPr>
            <a:normAutofit/>
          </a:bodyPr>
          <a:lstStyle>
            <a:lvl1pPr algn="r">
              <a:defRPr sz="80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05333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200"/>
            <a:ext cx="10515600" cy="1854200"/>
          </a:xfrm>
        </p:spPr>
        <p:txBody>
          <a:bodyPr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11466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25" y="584201"/>
            <a:ext cx="9477375" cy="12446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03095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135" y="2709948"/>
            <a:ext cx="6749934" cy="719051"/>
          </a:xfrm>
        </p:spPr>
        <p:txBody>
          <a:bodyPr>
            <a:no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99939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7300"/>
            <a:ext cx="5257800" cy="2171700"/>
          </a:xfrm>
        </p:spPr>
        <p:txBody>
          <a:bodyPr>
            <a:noAutofit/>
          </a:bodyPr>
          <a:lstStyle>
            <a:lvl1pPr algn="l">
              <a:defRPr sz="88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19736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2095500"/>
            <a:ext cx="5551487" cy="1322385"/>
          </a:xfrm>
        </p:spPr>
        <p:txBody>
          <a:bodyPr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81FB20D-D64F-8920-061F-D1CFB87C37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584200"/>
            <a:ext cx="5551487" cy="5689599"/>
          </a:xfrm>
          <a:prstGeom prst="parallelogram">
            <a:avLst>
              <a:gd name="adj" fmla="val 11250"/>
            </a:avLst>
          </a:prstGeom>
          <a:ln w="57150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txBody>
          <a:bodyPr/>
          <a:lstStyle/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559232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404" y="584200"/>
            <a:ext cx="6192980" cy="2171700"/>
          </a:xfrm>
        </p:spPr>
        <p:txBody>
          <a:bodyPr>
            <a:noAutofit/>
          </a:bodyPr>
          <a:lstStyle>
            <a:lvl1pPr algn="l">
              <a:defRPr sz="88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33773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53689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E837FB-FF73-01E0-D10B-5AFAF1CC5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2616200"/>
            <a:ext cx="10512426" cy="1625600"/>
          </a:xfrm>
          <a:prstGeom prst="rect">
            <a:avLst/>
          </a:prstGeom>
          <a:ln w="25400">
            <a:noFill/>
          </a:ln>
        </p:spPr>
        <p:txBody>
          <a:bodyPr>
            <a:normAutofit/>
          </a:bodyPr>
          <a:lstStyle>
            <a:lvl1pPr algn="ctr">
              <a:defRPr sz="9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le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83582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105" name="Picture Placeholder 104">
            <a:extLst>
              <a:ext uri="{FF2B5EF4-FFF2-40B4-BE49-F238E27FC236}">
                <a16:creationId xmlns:a16="http://schemas.microsoft.com/office/drawing/2014/main" id="{D90F6AE4-A13C-48E8-A786-446AC237C9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5044" y="3115850"/>
            <a:ext cx="4526803" cy="2954750"/>
          </a:xfrm>
          <a:prstGeom prst="roundRect">
            <a:avLst>
              <a:gd name="adj" fmla="val 2591"/>
            </a:avLst>
          </a:prstGeom>
          <a:ln w="25400">
            <a:noFill/>
          </a:ln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18062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973A33-5108-073F-B14F-80B0DF54FB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7999"/>
          </a:xfrm>
          <a:prstGeom prst="rect">
            <a:avLst/>
          </a:prstGeom>
          <a:ln w="25400">
            <a:noFill/>
          </a:ln>
        </p:spPr>
        <p:txBody>
          <a:bodyPr/>
          <a:lstStyle/>
          <a:p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0686"/>
            <a:ext cx="10515600" cy="1208314"/>
          </a:xfrm>
        </p:spPr>
        <p:txBody>
          <a:bodyPr>
            <a:noAutofit/>
          </a:bodyPr>
          <a:lstStyle>
            <a:lvl1pPr algn="ctr">
              <a:defRPr sz="1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22396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48FF9-9FA2-A70D-9881-5009C6DCB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59C92-9267-E051-1FE8-9AA52B69D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4CDDD-87D1-9C7A-CA16-A88EF7C9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76761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A1257-B3CB-31CE-19CA-A1AA6722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5B533-9B23-930F-2139-19F528F4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60DDD-3803-25BF-FA54-440765C57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330F4-314A-A71B-4124-6AD31F2C4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79B14-F761-EFC0-C80F-23BC2C4C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64E2C-E1D7-B55B-D111-29188DA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672887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F13CB-DB2D-8F20-6AB3-FD9FC6DF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AFB407-36D4-0863-B09B-9F723A387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49713-ABA6-E032-C5B2-372089691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39982-8206-14B4-028E-633A08D8B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4C842-EAB4-FE3F-87AD-9CB0B6A8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65675-B39F-A43D-14F5-8D2A5FF9E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10952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5C2D2-487F-9658-8259-65599DA4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8EB0F-4B22-7BB9-4987-5D0684A68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96951-254B-7548-4219-2FF9296E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BB66C-DC68-D247-F2D2-EB5F0E52E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2A68D-A8A9-95E4-FFAE-5665D16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474558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56A016-5C0E-2240-2F07-8FC2240B5E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0F968-2432-D42F-5AF3-0B2629CF3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EE54E-F04E-E7A5-0D59-EC2117DD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AFE47-BE90-23CD-5186-5D9B656B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97B2E-77D8-EDEE-BA9F-B626C63FF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1306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584D00-0C05-6233-81D0-B9E85085C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10515600" cy="84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2A518-C414-C559-EDCE-9FD831D25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FF054-BB33-07E5-25B1-3645F7C31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B35E9-5FE3-4E9A-89FF-92FAD876ACA7}" type="datetimeFigureOut">
              <a:rPr lang="en-PK" smtClean="0"/>
              <a:t>07/05/2024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935C9-BF37-9B47-CE98-EAA0CC94D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137C6-48A6-CD8E-F0EE-CE1CFCB57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0459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7" r:id="rId7"/>
    <p:sldLayoutId id="2147483675" r:id="rId8"/>
    <p:sldLayoutId id="2147483673" r:id="rId9"/>
    <p:sldLayoutId id="2147483671" r:id="rId10"/>
    <p:sldLayoutId id="2147483672" r:id="rId11"/>
    <p:sldLayoutId id="2147483670" r:id="rId12"/>
    <p:sldLayoutId id="2147483668" r:id="rId13"/>
    <p:sldLayoutId id="2147483666" r:id="rId14"/>
    <p:sldLayoutId id="2147483676" r:id="rId15"/>
    <p:sldLayoutId id="2147483664" r:id="rId16"/>
    <p:sldLayoutId id="2147483661" r:id="rId17"/>
    <p:sldLayoutId id="2147483667" r:id="rId18"/>
    <p:sldLayoutId id="2147483674" r:id="rId19"/>
    <p:sldLayoutId id="2147483669" r:id="rId20"/>
    <p:sldLayoutId id="2147483662" r:id="rId21"/>
    <p:sldLayoutId id="2147483665" r:id="rId22"/>
    <p:sldLayoutId id="2147483663" r:id="rId23"/>
    <p:sldLayoutId id="2147483660" r:id="rId24"/>
    <p:sldLayoutId id="2147483655" r:id="rId25"/>
    <p:sldLayoutId id="2147483656" r:id="rId26"/>
    <p:sldLayoutId id="2147483657" r:id="rId27"/>
    <p:sldLayoutId id="2147483658" r:id="rId28"/>
    <p:sldLayoutId id="214748365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pos="7151">
          <p15:clr>
            <a:srgbClr val="F26B43"/>
          </p15:clr>
        </p15:guide>
        <p15:guide id="5" orient="horz" pos="3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00702E"/>
            </a:gs>
            <a:gs pos="100000">
              <a:srgbClr val="92B13B"/>
            </a:gs>
          </a:gsLst>
          <a:lin ang="14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4" name="Group 1183">
            <a:extLst>
              <a:ext uri="{FF2B5EF4-FFF2-40B4-BE49-F238E27FC236}">
                <a16:creationId xmlns:a16="http://schemas.microsoft.com/office/drawing/2014/main" id="{DC36F0D5-2501-8E48-F837-45AEA76A410A}"/>
              </a:ext>
            </a:extLst>
          </p:cNvPr>
          <p:cNvGrpSpPr/>
          <p:nvPr/>
        </p:nvGrpSpPr>
        <p:grpSpPr>
          <a:xfrm>
            <a:off x="-1034493" y="84702"/>
            <a:ext cx="12191675" cy="6858563"/>
            <a:chOff x="0" y="5351"/>
            <a:chExt cx="12191675" cy="6858563"/>
          </a:xfrm>
          <a:solidFill>
            <a:schemeClr val="bg1">
              <a:alpha val="25000"/>
            </a:schemeClr>
          </a:solidFill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3481663C-6B61-61FF-F80D-3694CC70F1CE}"/>
                </a:ext>
              </a:extLst>
            </p:cNvPr>
            <p:cNvSpPr/>
            <p:nvPr/>
          </p:nvSpPr>
          <p:spPr>
            <a:xfrm>
              <a:off x="5485798" y="5351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2 w 1017"/>
                <a:gd name="connsiteY7" fmla="*/ 304 h 1214"/>
                <a:gd name="connsiteX8" fmla="*/ 1018 w 1017"/>
                <a:gd name="connsiteY8" fmla="*/ 607 h 1214"/>
                <a:gd name="connsiteX9" fmla="*/ 972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4 w 1017"/>
                <a:gd name="connsiteY13" fmla="*/ 911 h 1214"/>
                <a:gd name="connsiteX14" fmla="*/ 786 w 1017"/>
                <a:gd name="connsiteY14" fmla="*/ 607 h 1214"/>
                <a:gd name="connsiteX15" fmla="*/ 694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4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3" y="998"/>
                    <a:pt x="46" y="911"/>
                  </a:cubicBezTo>
                  <a:cubicBezTo>
                    <a:pt x="46" y="824"/>
                    <a:pt x="0" y="737"/>
                    <a:pt x="0" y="607"/>
                  </a:cubicBezTo>
                  <a:cubicBezTo>
                    <a:pt x="0" y="477"/>
                    <a:pt x="0" y="390"/>
                    <a:pt x="46" y="304"/>
                  </a:cubicBezTo>
                  <a:cubicBezTo>
                    <a:pt x="46" y="217"/>
                    <a:pt x="139" y="130"/>
                    <a:pt x="231" y="87"/>
                  </a:cubicBezTo>
                  <a:cubicBezTo>
                    <a:pt x="324" y="43"/>
                    <a:pt x="417" y="0"/>
                    <a:pt x="509" y="0"/>
                  </a:cubicBezTo>
                  <a:cubicBezTo>
                    <a:pt x="601" y="0"/>
                    <a:pt x="694" y="0"/>
                    <a:pt x="786" y="87"/>
                  </a:cubicBezTo>
                  <a:cubicBezTo>
                    <a:pt x="879" y="87"/>
                    <a:pt x="925" y="217"/>
                    <a:pt x="972" y="304"/>
                  </a:cubicBezTo>
                  <a:cubicBezTo>
                    <a:pt x="972" y="390"/>
                    <a:pt x="1018" y="477"/>
                    <a:pt x="1018" y="607"/>
                  </a:cubicBezTo>
                  <a:cubicBezTo>
                    <a:pt x="1018" y="737"/>
                    <a:pt x="1018" y="824"/>
                    <a:pt x="972" y="911"/>
                  </a:cubicBezTo>
                  <a:cubicBezTo>
                    <a:pt x="972" y="998"/>
                    <a:pt x="879" y="1084"/>
                    <a:pt x="786" y="1128"/>
                  </a:cubicBezTo>
                  <a:cubicBezTo>
                    <a:pt x="694" y="1171"/>
                    <a:pt x="648" y="1215"/>
                    <a:pt x="509" y="1215"/>
                  </a:cubicBezTo>
                  <a:cubicBezTo>
                    <a:pt x="370" y="1215"/>
                    <a:pt x="324" y="1215"/>
                    <a:pt x="231" y="1128"/>
                  </a:cubicBezTo>
                  <a:close/>
                  <a:moveTo>
                    <a:pt x="694" y="911"/>
                  </a:moveTo>
                  <a:cubicBezTo>
                    <a:pt x="694" y="911"/>
                    <a:pt x="786" y="737"/>
                    <a:pt x="786" y="607"/>
                  </a:cubicBezTo>
                  <a:cubicBezTo>
                    <a:pt x="786" y="477"/>
                    <a:pt x="786" y="390"/>
                    <a:pt x="694" y="304"/>
                  </a:cubicBezTo>
                  <a:cubicBezTo>
                    <a:pt x="648" y="217"/>
                    <a:pt x="555" y="217"/>
                    <a:pt x="509" y="217"/>
                  </a:cubicBezTo>
                  <a:cubicBezTo>
                    <a:pt x="463" y="217"/>
                    <a:pt x="370" y="217"/>
                    <a:pt x="324" y="304"/>
                  </a:cubicBezTo>
                  <a:cubicBezTo>
                    <a:pt x="278" y="390"/>
                    <a:pt x="231" y="477"/>
                    <a:pt x="231" y="607"/>
                  </a:cubicBezTo>
                  <a:cubicBezTo>
                    <a:pt x="231" y="737"/>
                    <a:pt x="231" y="824"/>
                    <a:pt x="324" y="911"/>
                  </a:cubicBezTo>
                  <a:cubicBezTo>
                    <a:pt x="370" y="998"/>
                    <a:pt x="463" y="998"/>
                    <a:pt x="509" y="998"/>
                  </a:cubicBezTo>
                  <a:cubicBezTo>
                    <a:pt x="555" y="998"/>
                    <a:pt x="648" y="998"/>
                    <a:pt x="694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8D4CF9C2-3F95-4E88-0523-E786954AFAB5}"/>
                </a:ext>
              </a:extLst>
            </p:cNvPr>
            <p:cNvSpPr/>
            <p:nvPr/>
          </p:nvSpPr>
          <p:spPr>
            <a:xfrm>
              <a:off x="5790459" y="5351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2 w 1017"/>
                <a:gd name="connsiteY7" fmla="*/ 304 h 1214"/>
                <a:gd name="connsiteX8" fmla="*/ 1018 w 1017"/>
                <a:gd name="connsiteY8" fmla="*/ 607 h 1214"/>
                <a:gd name="connsiteX9" fmla="*/ 972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4 w 1017"/>
                <a:gd name="connsiteY13" fmla="*/ 911 h 1214"/>
                <a:gd name="connsiteX14" fmla="*/ 786 w 1017"/>
                <a:gd name="connsiteY14" fmla="*/ 607 h 1214"/>
                <a:gd name="connsiteX15" fmla="*/ 694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4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3" y="998"/>
                    <a:pt x="46" y="911"/>
                  </a:cubicBezTo>
                  <a:cubicBezTo>
                    <a:pt x="46" y="824"/>
                    <a:pt x="0" y="737"/>
                    <a:pt x="0" y="607"/>
                  </a:cubicBezTo>
                  <a:cubicBezTo>
                    <a:pt x="0" y="477"/>
                    <a:pt x="0" y="390"/>
                    <a:pt x="46" y="304"/>
                  </a:cubicBezTo>
                  <a:cubicBezTo>
                    <a:pt x="46" y="217"/>
                    <a:pt x="139" y="130"/>
                    <a:pt x="231" y="87"/>
                  </a:cubicBezTo>
                  <a:cubicBezTo>
                    <a:pt x="324" y="43"/>
                    <a:pt x="417" y="0"/>
                    <a:pt x="509" y="0"/>
                  </a:cubicBezTo>
                  <a:cubicBezTo>
                    <a:pt x="601" y="0"/>
                    <a:pt x="694" y="0"/>
                    <a:pt x="786" y="87"/>
                  </a:cubicBezTo>
                  <a:cubicBezTo>
                    <a:pt x="879" y="87"/>
                    <a:pt x="925" y="217"/>
                    <a:pt x="972" y="304"/>
                  </a:cubicBezTo>
                  <a:cubicBezTo>
                    <a:pt x="972" y="390"/>
                    <a:pt x="1018" y="477"/>
                    <a:pt x="1018" y="607"/>
                  </a:cubicBezTo>
                  <a:cubicBezTo>
                    <a:pt x="1018" y="737"/>
                    <a:pt x="1018" y="824"/>
                    <a:pt x="972" y="911"/>
                  </a:cubicBezTo>
                  <a:cubicBezTo>
                    <a:pt x="972" y="998"/>
                    <a:pt x="879" y="1084"/>
                    <a:pt x="786" y="1128"/>
                  </a:cubicBezTo>
                  <a:cubicBezTo>
                    <a:pt x="694" y="1171"/>
                    <a:pt x="601" y="1215"/>
                    <a:pt x="509" y="1215"/>
                  </a:cubicBezTo>
                  <a:cubicBezTo>
                    <a:pt x="417" y="1215"/>
                    <a:pt x="324" y="1215"/>
                    <a:pt x="231" y="1128"/>
                  </a:cubicBezTo>
                  <a:close/>
                  <a:moveTo>
                    <a:pt x="694" y="911"/>
                  </a:moveTo>
                  <a:cubicBezTo>
                    <a:pt x="694" y="911"/>
                    <a:pt x="786" y="737"/>
                    <a:pt x="786" y="607"/>
                  </a:cubicBezTo>
                  <a:cubicBezTo>
                    <a:pt x="786" y="477"/>
                    <a:pt x="786" y="390"/>
                    <a:pt x="694" y="304"/>
                  </a:cubicBezTo>
                  <a:cubicBezTo>
                    <a:pt x="648" y="217"/>
                    <a:pt x="601" y="217"/>
                    <a:pt x="509" y="217"/>
                  </a:cubicBezTo>
                  <a:cubicBezTo>
                    <a:pt x="417" y="217"/>
                    <a:pt x="370" y="217"/>
                    <a:pt x="324" y="304"/>
                  </a:cubicBezTo>
                  <a:cubicBezTo>
                    <a:pt x="278" y="390"/>
                    <a:pt x="231" y="477"/>
                    <a:pt x="231" y="607"/>
                  </a:cubicBezTo>
                  <a:cubicBezTo>
                    <a:pt x="231" y="737"/>
                    <a:pt x="231" y="824"/>
                    <a:pt x="324" y="911"/>
                  </a:cubicBezTo>
                  <a:cubicBezTo>
                    <a:pt x="370" y="998"/>
                    <a:pt x="463" y="998"/>
                    <a:pt x="509" y="998"/>
                  </a:cubicBezTo>
                  <a:cubicBezTo>
                    <a:pt x="556" y="998"/>
                    <a:pt x="648" y="998"/>
                    <a:pt x="694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B586E22B-0A15-6790-1E71-879D4C9D3319}"/>
                </a:ext>
              </a:extLst>
            </p:cNvPr>
            <p:cNvSpPr/>
            <p:nvPr/>
          </p:nvSpPr>
          <p:spPr>
            <a:xfrm>
              <a:off x="6095398" y="5395"/>
              <a:ext cx="462" cy="1127"/>
            </a:xfrm>
            <a:custGeom>
              <a:avLst/>
              <a:gdLst>
                <a:gd name="connsiteX0" fmla="*/ 462 w 462"/>
                <a:gd name="connsiteY0" fmla="*/ 0 h 1127"/>
                <a:gd name="connsiteX1" fmla="*/ 462 w 462"/>
                <a:gd name="connsiteY1" fmla="*/ 1128 h 1127"/>
                <a:gd name="connsiteX2" fmla="*/ 231 w 462"/>
                <a:gd name="connsiteY2" fmla="*/ 1128 h 1127"/>
                <a:gd name="connsiteX3" fmla="*/ 231 w 462"/>
                <a:gd name="connsiteY3" fmla="*/ 174 h 1127"/>
                <a:gd name="connsiteX4" fmla="*/ 0 w 462"/>
                <a:gd name="connsiteY4" fmla="*/ 174 h 1127"/>
                <a:gd name="connsiteX5" fmla="*/ 0 w 462"/>
                <a:gd name="connsiteY5" fmla="*/ 0 h 1127"/>
                <a:gd name="connsiteX6" fmla="*/ 462 w 462"/>
                <a:gd name="connsiteY6" fmla="*/ 0 h 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2" h="1127">
                  <a:moveTo>
                    <a:pt x="462" y="0"/>
                  </a:moveTo>
                  <a:lnTo>
                    <a:pt x="462" y="1128"/>
                  </a:lnTo>
                  <a:lnTo>
                    <a:pt x="231" y="1128"/>
                  </a:lnTo>
                  <a:lnTo>
                    <a:pt x="231" y="174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667BCD37-203E-AA35-17A1-BB0BEB97FAEA}"/>
                </a:ext>
              </a:extLst>
            </p:cNvPr>
            <p:cNvSpPr/>
            <p:nvPr/>
          </p:nvSpPr>
          <p:spPr>
            <a:xfrm>
              <a:off x="6399782" y="5351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1 w 1017"/>
                <a:gd name="connsiteY7" fmla="*/ 304 h 1214"/>
                <a:gd name="connsiteX8" fmla="*/ 1017 w 1017"/>
                <a:gd name="connsiteY8" fmla="*/ 607 h 1214"/>
                <a:gd name="connsiteX9" fmla="*/ 971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3 w 1017"/>
                <a:gd name="connsiteY13" fmla="*/ 911 h 1214"/>
                <a:gd name="connsiteX14" fmla="*/ 786 w 1017"/>
                <a:gd name="connsiteY14" fmla="*/ 607 h 1214"/>
                <a:gd name="connsiteX15" fmla="*/ 693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3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2" y="998"/>
                    <a:pt x="46" y="911"/>
                  </a:cubicBezTo>
                  <a:cubicBezTo>
                    <a:pt x="46" y="824"/>
                    <a:pt x="0" y="737"/>
                    <a:pt x="0" y="607"/>
                  </a:cubicBezTo>
                  <a:cubicBezTo>
                    <a:pt x="0" y="477"/>
                    <a:pt x="0" y="390"/>
                    <a:pt x="46" y="304"/>
                  </a:cubicBezTo>
                  <a:cubicBezTo>
                    <a:pt x="46" y="217"/>
                    <a:pt x="138" y="130"/>
                    <a:pt x="231" y="87"/>
                  </a:cubicBezTo>
                  <a:cubicBezTo>
                    <a:pt x="324" y="43"/>
                    <a:pt x="370" y="0"/>
                    <a:pt x="509" y="0"/>
                  </a:cubicBezTo>
                  <a:cubicBezTo>
                    <a:pt x="647" y="0"/>
                    <a:pt x="693" y="0"/>
                    <a:pt x="786" y="87"/>
                  </a:cubicBezTo>
                  <a:cubicBezTo>
                    <a:pt x="879" y="87"/>
                    <a:pt x="925" y="217"/>
                    <a:pt x="971" y="304"/>
                  </a:cubicBezTo>
                  <a:cubicBezTo>
                    <a:pt x="971" y="390"/>
                    <a:pt x="1017" y="477"/>
                    <a:pt x="1017" y="607"/>
                  </a:cubicBezTo>
                  <a:cubicBezTo>
                    <a:pt x="1017" y="737"/>
                    <a:pt x="1017" y="824"/>
                    <a:pt x="971" y="911"/>
                  </a:cubicBezTo>
                  <a:cubicBezTo>
                    <a:pt x="971" y="998"/>
                    <a:pt x="879" y="1084"/>
                    <a:pt x="786" y="1128"/>
                  </a:cubicBezTo>
                  <a:cubicBezTo>
                    <a:pt x="693" y="1171"/>
                    <a:pt x="601" y="1215"/>
                    <a:pt x="509" y="1215"/>
                  </a:cubicBezTo>
                  <a:cubicBezTo>
                    <a:pt x="416" y="1215"/>
                    <a:pt x="324" y="1215"/>
                    <a:pt x="231" y="1128"/>
                  </a:cubicBezTo>
                  <a:close/>
                  <a:moveTo>
                    <a:pt x="693" y="911"/>
                  </a:moveTo>
                  <a:cubicBezTo>
                    <a:pt x="693" y="911"/>
                    <a:pt x="786" y="737"/>
                    <a:pt x="786" y="607"/>
                  </a:cubicBezTo>
                  <a:cubicBezTo>
                    <a:pt x="786" y="477"/>
                    <a:pt x="786" y="390"/>
                    <a:pt x="693" y="304"/>
                  </a:cubicBezTo>
                  <a:cubicBezTo>
                    <a:pt x="647" y="217"/>
                    <a:pt x="555" y="217"/>
                    <a:pt x="509" y="217"/>
                  </a:cubicBezTo>
                  <a:cubicBezTo>
                    <a:pt x="462" y="217"/>
                    <a:pt x="370" y="217"/>
                    <a:pt x="324" y="304"/>
                  </a:cubicBezTo>
                  <a:cubicBezTo>
                    <a:pt x="277" y="390"/>
                    <a:pt x="231" y="477"/>
                    <a:pt x="231" y="607"/>
                  </a:cubicBezTo>
                  <a:cubicBezTo>
                    <a:pt x="231" y="737"/>
                    <a:pt x="231" y="824"/>
                    <a:pt x="324" y="911"/>
                  </a:cubicBezTo>
                  <a:cubicBezTo>
                    <a:pt x="370" y="998"/>
                    <a:pt x="462" y="998"/>
                    <a:pt x="509" y="998"/>
                  </a:cubicBezTo>
                  <a:cubicBezTo>
                    <a:pt x="555" y="998"/>
                    <a:pt x="647" y="998"/>
                    <a:pt x="693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1A93D32-D7EC-96D5-5B8C-58059CDC5075}"/>
                </a:ext>
              </a:extLst>
            </p:cNvPr>
            <p:cNvSpPr/>
            <p:nvPr/>
          </p:nvSpPr>
          <p:spPr>
            <a:xfrm>
              <a:off x="6704674" y="5395"/>
              <a:ext cx="462" cy="1127"/>
            </a:xfrm>
            <a:custGeom>
              <a:avLst/>
              <a:gdLst>
                <a:gd name="connsiteX0" fmla="*/ 462 w 462"/>
                <a:gd name="connsiteY0" fmla="*/ 0 h 1127"/>
                <a:gd name="connsiteX1" fmla="*/ 462 w 462"/>
                <a:gd name="connsiteY1" fmla="*/ 1128 h 1127"/>
                <a:gd name="connsiteX2" fmla="*/ 231 w 462"/>
                <a:gd name="connsiteY2" fmla="*/ 1128 h 1127"/>
                <a:gd name="connsiteX3" fmla="*/ 231 w 462"/>
                <a:gd name="connsiteY3" fmla="*/ 174 h 1127"/>
                <a:gd name="connsiteX4" fmla="*/ 0 w 462"/>
                <a:gd name="connsiteY4" fmla="*/ 174 h 1127"/>
                <a:gd name="connsiteX5" fmla="*/ 0 w 462"/>
                <a:gd name="connsiteY5" fmla="*/ 0 h 1127"/>
                <a:gd name="connsiteX6" fmla="*/ 462 w 462"/>
                <a:gd name="connsiteY6" fmla="*/ 0 h 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2" h="1127">
                  <a:moveTo>
                    <a:pt x="462" y="0"/>
                  </a:moveTo>
                  <a:lnTo>
                    <a:pt x="462" y="1128"/>
                  </a:lnTo>
                  <a:lnTo>
                    <a:pt x="231" y="1128"/>
                  </a:lnTo>
                  <a:lnTo>
                    <a:pt x="231" y="174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339317BA-06EE-B02A-5498-F3E413A7CFEB}"/>
                </a:ext>
              </a:extLst>
            </p:cNvPr>
            <p:cNvSpPr/>
            <p:nvPr/>
          </p:nvSpPr>
          <p:spPr>
            <a:xfrm>
              <a:off x="3658154" y="291123"/>
              <a:ext cx="462" cy="1127"/>
            </a:xfrm>
            <a:custGeom>
              <a:avLst/>
              <a:gdLst>
                <a:gd name="connsiteX0" fmla="*/ 463 w 462"/>
                <a:gd name="connsiteY0" fmla="*/ 0 h 1127"/>
                <a:gd name="connsiteX1" fmla="*/ 463 w 462"/>
                <a:gd name="connsiteY1" fmla="*/ 1128 h 1127"/>
                <a:gd name="connsiteX2" fmla="*/ 231 w 462"/>
                <a:gd name="connsiteY2" fmla="*/ 1128 h 1127"/>
                <a:gd name="connsiteX3" fmla="*/ 231 w 462"/>
                <a:gd name="connsiteY3" fmla="*/ 174 h 1127"/>
                <a:gd name="connsiteX4" fmla="*/ 0 w 462"/>
                <a:gd name="connsiteY4" fmla="*/ 174 h 1127"/>
                <a:gd name="connsiteX5" fmla="*/ 0 w 462"/>
                <a:gd name="connsiteY5" fmla="*/ 0 h 1127"/>
                <a:gd name="connsiteX6" fmla="*/ 463 w 462"/>
                <a:gd name="connsiteY6" fmla="*/ 0 h 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2" h="1127">
                  <a:moveTo>
                    <a:pt x="463" y="0"/>
                  </a:moveTo>
                  <a:lnTo>
                    <a:pt x="463" y="1128"/>
                  </a:lnTo>
                  <a:lnTo>
                    <a:pt x="231" y="1128"/>
                  </a:lnTo>
                  <a:lnTo>
                    <a:pt x="231" y="174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AC94D6B3-0BB6-6099-521E-49026A742DD4}"/>
                </a:ext>
              </a:extLst>
            </p:cNvPr>
            <p:cNvSpPr/>
            <p:nvPr/>
          </p:nvSpPr>
          <p:spPr>
            <a:xfrm>
              <a:off x="3961521" y="289952"/>
              <a:ext cx="3052" cy="3470"/>
            </a:xfrm>
            <a:custGeom>
              <a:avLst/>
              <a:gdLst>
                <a:gd name="connsiteX0" fmla="*/ 740 w 3052"/>
                <a:gd name="connsiteY0" fmla="*/ 3253 h 3470"/>
                <a:gd name="connsiteX1" fmla="*/ 185 w 3052"/>
                <a:gd name="connsiteY1" fmla="*/ 2646 h 3470"/>
                <a:gd name="connsiteX2" fmla="*/ 0 w 3052"/>
                <a:gd name="connsiteY2" fmla="*/ 1735 h 3470"/>
                <a:gd name="connsiteX3" fmla="*/ 185 w 3052"/>
                <a:gd name="connsiteY3" fmla="*/ 824 h 3470"/>
                <a:gd name="connsiteX4" fmla="*/ 740 w 3052"/>
                <a:gd name="connsiteY4" fmla="*/ 217 h 3470"/>
                <a:gd name="connsiteX5" fmla="*/ 1526 w 3052"/>
                <a:gd name="connsiteY5" fmla="*/ 0 h 3470"/>
                <a:gd name="connsiteX6" fmla="*/ 2313 w 3052"/>
                <a:gd name="connsiteY6" fmla="*/ 217 h 3470"/>
                <a:gd name="connsiteX7" fmla="*/ 2868 w 3052"/>
                <a:gd name="connsiteY7" fmla="*/ 824 h 3470"/>
                <a:gd name="connsiteX8" fmla="*/ 3053 w 3052"/>
                <a:gd name="connsiteY8" fmla="*/ 1735 h 3470"/>
                <a:gd name="connsiteX9" fmla="*/ 2868 w 3052"/>
                <a:gd name="connsiteY9" fmla="*/ 2646 h 3470"/>
                <a:gd name="connsiteX10" fmla="*/ 2313 w 3052"/>
                <a:gd name="connsiteY10" fmla="*/ 3253 h 3470"/>
                <a:gd name="connsiteX11" fmla="*/ 1526 w 3052"/>
                <a:gd name="connsiteY11" fmla="*/ 3470 h 3470"/>
                <a:gd name="connsiteX12" fmla="*/ 740 w 3052"/>
                <a:gd name="connsiteY12" fmla="*/ 3253 h 3470"/>
                <a:gd name="connsiteX13" fmla="*/ 2127 w 3052"/>
                <a:gd name="connsiteY13" fmla="*/ 2603 h 3470"/>
                <a:gd name="connsiteX14" fmla="*/ 2359 w 3052"/>
                <a:gd name="connsiteY14" fmla="*/ 1735 h 3470"/>
                <a:gd name="connsiteX15" fmla="*/ 2127 w 3052"/>
                <a:gd name="connsiteY15" fmla="*/ 868 h 3470"/>
                <a:gd name="connsiteX16" fmla="*/ 1526 w 3052"/>
                <a:gd name="connsiteY16" fmla="*/ 564 h 3470"/>
                <a:gd name="connsiteX17" fmla="*/ 925 w 3052"/>
                <a:gd name="connsiteY17" fmla="*/ 868 h 3470"/>
                <a:gd name="connsiteX18" fmla="*/ 694 w 3052"/>
                <a:gd name="connsiteY18" fmla="*/ 1735 h 3470"/>
                <a:gd name="connsiteX19" fmla="*/ 925 w 3052"/>
                <a:gd name="connsiteY19" fmla="*/ 2603 h 3470"/>
                <a:gd name="connsiteX20" fmla="*/ 1526 w 3052"/>
                <a:gd name="connsiteY20" fmla="*/ 2906 h 3470"/>
                <a:gd name="connsiteX21" fmla="*/ 2127 w 3052"/>
                <a:gd name="connsiteY21" fmla="*/ 2603 h 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52" h="3470">
                  <a:moveTo>
                    <a:pt x="740" y="3253"/>
                  </a:moveTo>
                  <a:cubicBezTo>
                    <a:pt x="740" y="3253"/>
                    <a:pt x="324" y="2906"/>
                    <a:pt x="185" y="2646"/>
                  </a:cubicBezTo>
                  <a:cubicBezTo>
                    <a:pt x="46" y="2386"/>
                    <a:pt x="0" y="2082"/>
                    <a:pt x="0" y="1735"/>
                  </a:cubicBezTo>
                  <a:cubicBezTo>
                    <a:pt x="0" y="1388"/>
                    <a:pt x="46" y="1084"/>
                    <a:pt x="185" y="824"/>
                  </a:cubicBezTo>
                  <a:cubicBezTo>
                    <a:pt x="324" y="564"/>
                    <a:pt x="509" y="347"/>
                    <a:pt x="740" y="217"/>
                  </a:cubicBezTo>
                  <a:cubicBezTo>
                    <a:pt x="971" y="87"/>
                    <a:pt x="1203" y="0"/>
                    <a:pt x="1526" y="0"/>
                  </a:cubicBezTo>
                  <a:cubicBezTo>
                    <a:pt x="1850" y="0"/>
                    <a:pt x="2081" y="87"/>
                    <a:pt x="2313" y="217"/>
                  </a:cubicBezTo>
                  <a:cubicBezTo>
                    <a:pt x="2544" y="347"/>
                    <a:pt x="2729" y="564"/>
                    <a:pt x="2868" y="824"/>
                  </a:cubicBezTo>
                  <a:cubicBezTo>
                    <a:pt x="3006" y="1084"/>
                    <a:pt x="3053" y="1388"/>
                    <a:pt x="3053" y="1735"/>
                  </a:cubicBezTo>
                  <a:cubicBezTo>
                    <a:pt x="3053" y="2082"/>
                    <a:pt x="3006" y="2386"/>
                    <a:pt x="2868" y="2646"/>
                  </a:cubicBezTo>
                  <a:cubicBezTo>
                    <a:pt x="2729" y="2906"/>
                    <a:pt x="2544" y="3123"/>
                    <a:pt x="2313" y="3253"/>
                  </a:cubicBezTo>
                  <a:cubicBezTo>
                    <a:pt x="2081" y="3383"/>
                    <a:pt x="1850" y="3470"/>
                    <a:pt x="1526" y="3470"/>
                  </a:cubicBezTo>
                  <a:cubicBezTo>
                    <a:pt x="1203" y="3470"/>
                    <a:pt x="971" y="3383"/>
                    <a:pt x="740" y="3253"/>
                  </a:cubicBezTo>
                  <a:close/>
                  <a:moveTo>
                    <a:pt x="2127" y="2603"/>
                  </a:moveTo>
                  <a:cubicBezTo>
                    <a:pt x="2127" y="2603"/>
                    <a:pt x="2359" y="2125"/>
                    <a:pt x="2359" y="1735"/>
                  </a:cubicBezTo>
                  <a:cubicBezTo>
                    <a:pt x="2359" y="1345"/>
                    <a:pt x="2266" y="1041"/>
                    <a:pt x="2127" y="868"/>
                  </a:cubicBezTo>
                  <a:cubicBezTo>
                    <a:pt x="1989" y="651"/>
                    <a:pt x="1758" y="564"/>
                    <a:pt x="1526" y="564"/>
                  </a:cubicBezTo>
                  <a:cubicBezTo>
                    <a:pt x="1295" y="564"/>
                    <a:pt x="1064" y="651"/>
                    <a:pt x="925" y="868"/>
                  </a:cubicBezTo>
                  <a:cubicBezTo>
                    <a:pt x="786" y="1084"/>
                    <a:pt x="694" y="1345"/>
                    <a:pt x="694" y="1735"/>
                  </a:cubicBezTo>
                  <a:cubicBezTo>
                    <a:pt x="694" y="2125"/>
                    <a:pt x="786" y="2429"/>
                    <a:pt x="925" y="2603"/>
                  </a:cubicBezTo>
                  <a:cubicBezTo>
                    <a:pt x="1064" y="2776"/>
                    <a:pt x="1295" y="2906"/>
                    <a:pt x="1526" y="2906"/>
                  </a:cubicBezTo>
                  <a:cubicBezTo>
                    <a:pt x="1758" y="2906"/>
                    <a:pt x="1989" y="2820"/>
                    <a:pt x="2127" y="26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34BB42ED-2BE8-4457-1544-7AC300DC63E4}"/>
                </a:ext>
              </a:extLst>
            </p:cNvPr>
            <p:cNvSpPr/>
            <p:nvPr/>
          </p:nvSpPr>
          <p:spPr>
            <a:xfrm>
              <a:off x="4266228" y="288347"/>
              <a:ext cx="2867" cy="6723"/>
            </a:xfrm>
            <a:custGeom>
              <a:avLst/>
              <a:gdLst>
                <a:gd name="connsiteX0" fmla="*/ 2868 w 2867"/>
                <a:gd name="connsiteY0" fmla="*/ 0 h 6723"/>
                <a:gd name="connsiteX1" fmla="*/ 2868 w 2867"/>
                <a:gd name="connsiteY1" fmla="*/ 6724 h 6723"/>
                <a:gd name="connsiteX2" fmla="*/ 1526 w 2867"/>
                <a:gd name="connsiteY2" fmla="*/ 6724 h 6723"/>
                <a:gd name="connsiteX3" fmla="*/ 1526 w 2867"/>
                <a:gd name="connsiteY3" fmla="*/ 1041 h 6723"/>
                <a:gd name="connsiteX4" fmla="*/ 0 w 2867"/>
                <a:gd name="connsiteY4" fmla="*/ 1041 h 6723"/>
                <a:gd name="connsiteX5" fmla="*/ 0 w 2867"/>
                <a:gd name="connsiteY5" fmla="*/ 0 h 6723"/>
                <a:gd name="connsiteX6" fmla="*/ 2868 w 2867"/>
                <a:gd name="connsiteY6" fmla="*/ 0 h 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7" h="6723">
                  <a:moveTo>
                    <a:pt x="2868" y="0"/>
                  </a:moveTo>
                  <a:lnTo>
                    <a:pt x="2868" y="6724"/>
                  </a:lnTo>
                  <a:lnTo>
                    <a:pt x="1526" y="6724"/>
                  </a:lnTo>
                  <a:lnTo>
                    <a:pt x="1526" y="1041"/>
                  </a:lnTo>
                  <a:lnTo>
                    <a:pt x="0" y="1041"/>
                  </a:lnTo>
                  <a:lnTo>
                    <a:pt x="0" y="0"/>
                  </a:lnTo>
                  <a:lnTo>
                    <a:pt x="28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2409AA86-82B2-2B19-0E15-0F14395D2D06}"/>
                </a:ext>
              </a:extLst>
            </p:cNvPr>
            <p:cNvSpPr/>
            <p:nvPr/>
          </p:nvSpPr>
          <p:spPr>
            <a:xfrm>
              <a:off x="4569918" y="286091"/>
              <a:ext cx="4764" cy="11191"/>
            </a:xfrm>
            <a:custGeom>
              <a:avLst/>
              <a:gdLst>
                <a:gd name="connsiteX0" fmla="*/ 4764 w 4764"/>
                <a:gd name="connsiteY0" fmla="*/ 0 h 11191"/>
                <a:gd name="connsiteX1" fmla="*/ 4764 w 4764"/>
                <a:gd name="connsiteY1" fmla="*/ 11191 h 11191"/>
                <a:gd name="connsiteX2" fmla="*/ 2544 w 4764"/>
                <a:gd name="connsiteY2" fmla="*/ 11191 h 11191"/>
                <a:gd name="connsiteX3" fmla="*/ 2544 w 4764"/>
                <a:gd name="connsiteY3" fmla="*/ 1735 h 11191"/>
                <a:gd name="connsiteX4" fmla="*/ 0 w 4764"/>
                <a:gd name="connsiteY4" fmla="*/ 1735 h 11191"/>
                <a:gd name="connsiteX5" fmla="*/ 0 w 4764"/>
                <a:gd name="connsiteY5" fmla="*/ 0 h 11191"/>
                <a:gd name="connsiteX6" fmla="*/ 4764 w 4764"/>
                <a:gd name="connsiteY6" fmla="*/ 0 h 1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4" h="11191">
                  <a:moveTo>
                    <a:pt x="4764" y="0"/>
                  </a:moveTo>
                  <a:lnTo>
                    <a:pt x="4764" y="11191"/>
                  </a:lnTo>
                  <a:lnTo>
                    <a:pt x="2544" y="11191"/>
                  </a:lnTo>
                  <a:lnTo>
                    <a:pt x="2544" y="1735"/>
                  </a:lnTo>
                  <a:lnTo>
                    <a:pt x="0" y="1735"/>
                  </a:lnTo>
                  <a:lnTo>
                    <a:pt x="0" y="0"/>
                  </a:lnTo>
                  <a:lnTo>
                    <a:pt x="476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A58AC6F1-38D5-2380-41BF-0D514928C415}"/>
                </a:ext>
              </a:extLst>
            </p:cNvPr>
            <p:cNvSpPr/>
            <p:nvPr/>
          </p:nvSpPr>
          <p:spPr>
            <a:xfrm>
              <a:off x="4870509" y="284226"/>
              <a:ext cx="12950" cy="14921"/>
            </a:xfrm>
            <a:custGeom>
              <a:avLst/>
              <a:gdLst>
                <a:gd name="connsiteX0" fmla="*/ 3145 w 12950"/>
                <a:gd name="connsiteY0" fmla="*/ 14054 h 14921"/>
                <a:gd name="connsiteX1" fmla="*/ 832 w 12950"/>
                <a:gd name="connsiteY1" fmla="*/ 11495 h 14921"/>
                <a:gd name="connsiteX2" fmla="*/ 0 w 12950"/>
                <a:gd name="connsiteY2" fmla="*/ 7461 h 14921"/>
                <a:gd name="connsiteX3" fmla="*/ 832 w 12950"/>
                <a:gd name="connsiteY3" fmla="*/ 3427 h 14921"/>
                <a:gd name="connsiteX4" fmla="*/ 3145 w 12950"/>
                <a:gd name="connsiteY4" fmla="*/ 868 h 14921"/>
                <a:gd name="connsiteX5" fmla="*/ 6475 w 12950"/>
                <a:gd name="connsiteY5" fmla="*/ 0 h 14921"/>
                <a:gd name="connsiteX6" fmla="*/ 9805 w 12950"/>
                <a:gd name="connsiteY6" fmla="*/ 868 h 14921"/>
                <a:gd name="connsiteX7" fmla="*/ 12118 w 12950"/>
                <a:gd name="connsiteY7" fmla="*/ 3427 h 14921"/>
                <a:gd name="connsiteX8" fmla="*/ 12950 w 12950"/>
                <a:gd name="connsiteY8" fmla="*/ 7461 h 14921"/>
                <a:gd name="connsiteX9" fmla="*/ 12118 w 12950"/>
                <a:gd name="connsiteY9" fmla="*/ 11495 h 14921"/>
                <a:gd name="connsiteX10" fmla="*/ 9805 w 12950"/>
                <a:gd name="connsiteY10" fmla="*/ 14054 h 14921"/>
                <a:gd name="connsiteX11" fmla="*/ 6475 w 12950"/>
                <a:gd name="connsiteY11" fmla="*/ 14922 h 14921"/>
                <a:gd name="connsiteX12" fmla="*/ 3145 w 12950"/>
                <a:gd name="connsiteY12" fmla="*/ 14054 h 14921"/>
                <a:gd name="connsiteX13" fmla="*/ 9111 w 12950"/>
                <a:gd name="connsiteY13" fmla="*/ 11278 h 14921"/>
                <a:gd name="connsiteX14" fmla="*/ 10083 w 12950"/>
                <a:gd name="connsiteY14" fmla="*/ 7418 h 14921"/>
                <a:gd name="connsiteX15" fmla="*/ 9111 w 12950"/>
                <a:gd name="connsiteY15" fmla="*/ 3557 h 14921"/>
                <a:gd name="connsiteX16" fmla="*/ 6475 w 12950"/>
                <a:gd name="connsiteY16" fmla="*/ 2256 h 14921"/>
                <a:gd name="connsiteX17" fmla="*/ 3885 w 12950"/>
                <a:gd name="connsiteY17" fmla="*/ 3557 h 14921"/>
                <a:gd name="connsiteX18" fmla="*/ 2914 w 12950"/>
                <a:gd name="connsiteY18" fmla="*/ 7418 h 14921"/>
                <a:gd name="connsiteX19" fmla="*/ 3885 w 12950"/>
                <a:gd name="connsiteY19" fmla="*/ 11278 h 14921"/>
                <a:gd name="connsiteX20" fmla="*/ 6475 w 12950"/>
                <a:gd name="connsiteY20" fmla="*/ 12580 h 14921"/>
                <a:gd name="connsiteX21" fmla="*/ 9111 w 12950"/>
                <a:gd name="connsiteY21" fmla="*/ 11278 h 1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950" h="14921">
                  <a:moveTo>
                    <a:pt x="3145" y="14054"/>
                  </a:moveTo>
                  <a:cubicBezTo>
                    <a:pt x="2174" y="13447"/>
                    <a:pt x="1387" y="12623"/>
                    <a:pt x="832" y="11495"/>
                  </a:cubicBezTo>
                  <a:cubicBezTo>
                    <a:pt x="277" y="10367"/>
                    <a:pt x="0" y="9023"/>
                    <a:pt x="0" y="7461"/>
                  </a:cubicBezTo>
                  <a:cubicBezTo>
                    <a:pt x="0" y="5899"/>
                    <a:pt x="277" y="4555"/>
                    <a:pt x="832" y="3427"/>
                  </a:cubicBezTo>
                  <a:cubicBezTo>
                    <a:pt x="1387" y="2299"/>
                    <a:pt x="2174" y="1431"/>
                    <a:pt x="3145" y="868"/>
                  </a:cubicBezTo>
                  <a:cubicBezTo>
                    <a:pt x="4116" y="260"/>
                    <a:pt x="5226" y="0"/>
                    <a:pt x="6475" y="0"/>
                  </a:cubicBezTo>
                  <a:cubicBezTo>
                    <a:pt x="7724" y="0"/>
                    <a:pt x="8834" y="304"/>
                    <a:pt x="9805" y="868"/>
                  </a:cubicBezTo>
                  <a:cubicBezTo>
                    <a:pt x="10776" y="1475"/>
                    <a:pt x="11563" y="2299"/>
                    <a:pt x="12118" y="3427"/>
                  </a:cubicBezTo>
                  <a:cubicBezTo>
                    <a:pt x="12673" y="4555"/>
                    <a:pt x="12950" y="5899"/>
                    <a:pt x="12950" y="7461"/>
                  </a:cubicBezTo>
                  <a:cubicBezTo>
                    <a:pt x="12950" y="9023"/>
                    <a:pt x="12673" y="10367"/>
                    <a:pt x="12118" y="11495"/>
                  </a:cubicBezTo>
                  <a:cubicBezTo>
                    <a:pt x="11563" y="12623"/>
                    <a:pt x="10776" y="13490"/>
                    <a:pt x="9805" y="14054"/>
                  </a:cubicBezTo>
                  <a:cubicBezTo>
                    <a:pt x="8834" y="14662"/>
                    <a:pt x="7724" y="14922"/>
                    <a:pt x="6475" y="14922"/>
                  </a:cubicBezTo>
                  <a:cubicBezTo>
                    <a:pt x="5226" y="14922"/>
                    <a:pt x="4116" y="14618"/>
                    <a:pt x="3145" y="14054"/>
                  </a:cubicBezTo>
                  <a:close/>
                  <a:moveTo>
                    <a:pt x="9111" y="11278"/>
                  </a:moveTo>
                  <a:cubicBezTo>
                    <a:pt x="9759" y="10411"/>
                    <a:pt x="10083" y="9153"/>
                    <a:pt x="10083" y="7418"/>
                  </a:cubicBezTo>
                  <a:cubicBezTo>
                    <a:pt x="10083" y="5682"/>
                    <a:pt x="9759" y="4425"/>
                    <a:pt x="9111" y="3557"/>
                  </a:cubicBezTo>
                  <a:cubicBezTo>
                    <a:pt x="8464" y="2689"/>
                    <a:pt x="7585" y="2256"/>
                    <a:pt x="6475" y="2256"/>
                  </a:cubicBezTo>
                  <a:cubicBezTo>
                    <a:pt x="5365" y="2256"/>
                    <a:pt x="4533" y="2689"/>
                    <a:pt x="3885" y="3557"/>
                  </a:cubicBezTo>
                  <a:cubicBezTo>
                    <a:pt x="3237" y="4425"/>
                    <a:pt x="2914" y="5682"/>
                    <a:pt x="2914" y="7418"/>
                  </a:cubicBezTo>
                  <a:cubicBezTo>
                    <a:pt x="2914" y="9153"/>
                    <a:pt x="3237" y="10411"/>
                    <a:pt x="3885" y="11278"/>
                  </a:cubicBezTo>
                  <a:cubicBezTo>
                    <a:pt x="4533" y="12146"/>
                    <a:pt x="5411" y="12580"/>
                    <a:pt x="6475" y="12580"/>
                  </a:cubicBezTo>
                  <a:cubicBezTo>
                    <a:pt x="7539" y="12580"/>
                    <a:pt x="8464" y="12146"/>
                    <a:pt x="9111" y="1127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4F9395AC-3597-4DB4-849A-8A9B739682ED}"/>
                </a:ext>
              </a:extLst>
            </p:cNvPr>
            <p:cNvSpPr/>
            <p:nvPr/>
          </p:nvSpPr>
          <p:spPr>
            <a:xfrm>
              <a:off x="5174153" y="283011"/>
              <a:ext cx="14986" cy="17351"/>
            </a:xfrm>
            <a:custGeom>
              <a:avLst/>
              <a:gdLst>
                <a:gd name="connsiteX0" fmla="*/ 3654 w 14986"/>
                <a:gd name="connsiteY0" fmla="*/ 16310 h 17351"/>
                <a:gd name="connsiteX1" fmla="*/ 972 w 14986"/>
                <a:gd name="connsiteY1" fmla="*/ 13317 h 17351"/>
                <a:gd name="connsiteX2" fmla="*/ 0 w 14986"/>
                <a:gd name="connsiteY2" fmla="*/ 8676 h 17351"/>
                <a:gd name="connsiteX3" fmla="*/ 972 w 14986"/>
                <a:gd name="connsiteY3" fmla="*/ 4034 h 17351"/>
                <a:gd name="connsiteX4" fmla="*/ 3654 w 14986"/>
                <a:gd name="connsiteY4" fmla="*/ 1041 h 17351"/>
                <a:gd name="connsiteX5" fmla="*/ 7493 w 14986"/>
                <a:gd name="connsiteY5" fmla="*/ 0 h 17351"/>
                <a:gd name="connsiteX6" fmla="*/ 11332 w 14986"/>
                <a:gd name="connsiteY6" fmla="*/ 1041 h 17351"/>
                <a:gd name="connsiteX7" fmla="*/ 14014 w 14986"/>
                <a:gd name="connsiteY7" fmla="*/ 4034 h 17351"/>
                <a:gd name="connsiteX8" fmla="*/ 14986 w 14986"/>
                <a:gd name="connsiteY8" fmla="*/ 8676 h 17351"/>
                <a:gd name="connsiteX9" fmla="*/ 14014 w 14986"/>
                <a:gd name="connsiteY9" fmla="*/ 13317 h 17351"/>
                <a:gd name="connsiteX10" fmla="*/ 11332 w 14986"/>
                <a:gd name="connsiteY10" fmla="*/ 16310 h 17351"/>
                <a:gd name="connsiteX11" fmla="*/ 7493 w 14986"/>
                <a:gd name="connsiteY11" fmla="*/ 17351 h 17351"/>
                <a:gd name="connsiteX12" fmla="*/ 3654 w 14986"/>
                <a:gd name="connsiteY12" fmla="*/ 16310 h 17351"/>
                <a:gd name="connsiteX13" fmla="*/ 10546 w 14986"/>
                <a:gd name="connsiteY13" fmla="*/ 13143 h 17351"/>
                <a:gd name="connsiteX14" fmla="*/ 11656 w 14986"/>
                <a:gd name="connsiteY14" fmla="*/ 8719 h 17351"/>
                <a:gd name="connsiteX15" fmla="*/ 10546 w 14986"/>
                <a:gd name="connsiteY15" fmla="*/ 4294 h 17351"/>
                <a:gd name="connsiteX16" fmla="*/ 7493 w 14986"/>
                <a:gd name="connsiteY16" fmla="*/ 2820 h 17351"/>
                <a:gd name="connsiteX17" fmla="*/ 4487 w 14986"/>
                <a:gd name="connsiteY17" fmla="*/ 4294 h 17351"/>
                <a:gd name="connsiteX18" fmla="*/ 3377 w 14986"/>
                <a:gd name="connsiteY18" fmla="*/ 8719 h 17351"/>
                <a:gd name="connsiteX19" fmla="*/ 4487 w 14986"/>
                <a:gd name="connsiteY19" fmla="*/ 13143 h 17351"/>
                <a:gd name="connsiteX20" fmla="*/ 7493 w 14986"/>
                <a:gd name="connsiteY20" fmla="*/ 14618 h 17351"/>
                <a:gd name="connsiteX21" fmla="*/ 10546 w 14986"/>
                <a:gd name="connsiteY21" fmla="*/ 13143 h 1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86" h="17351">
                  <a:moveTo>
                    <a:pt x="3654" y="16310"/>
                  </a:moveTo>
                  <a:cubicBezTo>
                    <a:pt x="2544" y="15616"/>
                    <a:pt x="1619" y="14618"/>
                    <a:pt x="972" y="13317"/>
                  </a:cubicBezTo>
                  <a:cubicBezTo>
                    <a:pt x="324" y="12016"/>
                    <a:pt x="0" y="10454"/>
                    <a:pt x="0" y="8676"/>
                  </a:cubicBezTo>
                  <a:cubicBezTo>
                    <a:pt x="0" y="6897"/>
                    <a:pt x="324" y="5335"/>
                    <a:pt x="972" y="4034"/>
                  </a:cubicBezTo>
                  <a:cubicBezTo>
                    <a:pt x="1619" y="2733"/>
                    <a:pt x="2498" y="1735"/>
                    <a:pt x="3654" y="1041"/>
                  </a:cubicBezTo>
                  <a:cubicBezTo>
                    <a:pt x="4764" y="347"/>
                    <a:pt x="6059" y="0"/>
                    <a:pt x="7493" y="0"/>
                  </a:cubicBezTo>
                  <a:cubicBezTo>
                    <a:pt x="8927" y="0"/>
                    <a:pt x="10222" y="347"/>
                    <a:pt x="11332" y="1041"/>
                  </a:cubicBezTo>
                  <a:cubicBezTo>
                    <a:pt x="12488" y="1735"/>
                    <a:pt x="13367" y="2733"/>
                    <a:pt x="14014" y="4034"/>
                  </a:cubicBezTo>
                  <a:cubicBezTo>
                    <a:pt x="14662" y="5335"/>
                    <a:pt x="14986" y="6897"/>
                    <a:pt x="14986" y="8676"/>
                  </a:cubicBezTo>
                  <a:cubicBezTo>
                    <a:pt x="14986" y="10454"/>
                    <a:pt x="14662" y="12016"/>
                    <a:pt x="14014" y="13317"/>
                  </a:cubicBezTo>
                  <a:cubicBezTo>
                    <a:pt x="13367" y="14618"/>
                    <a:pt x="12488" y="15616"/>
                    <a:pt x="11332" y="16310"/>
                  </a:cubicBezTo>
                  <a:cubicBezTo>
                    <a:pt x="10176" y="17004"/>
                    <a:pt x="8927" y="17351"/>
                    <a:pt x="7493" y="17351"/>
                  </a:cubicBezTo>
                  <a:cubicBezTo>
                    <a:pt x="6059" y="17351"/>
                    <a:pt x="4764" y="17004"/>
                    <a:pt x="3654" y="16310"/>
                  </a:cubicBezTo>
                  <a:close/>
                  <a:moveTo>
                    <a:pt x="10546" y="13143"/>
                  </a:moveTo>
                  <a:cubicBezTo>
                    <a:pt x="11286" y="12146"/>
                    <a:pt x="11656" y="10671"/>
                    <a:pt x="11656" y="8719"/>
                  </a:cubicBezTo>
                  <a:cubicBezTo>
                    <a:pt x="11656" y="6767"/>
                    <a:pt x="11286" y="5249"/>
                    <a:pt x="10546" y="4294"/>
                  </a:cubicBezTo>
                  <a:cubicBezTo>
                    <a:pt x="9806" y="3297"/>
                    <a:pt x="8788" y="2820"/>
                    <a:pt x="7493" y="2820"/>
                  </a:cubicBezTo>
                  <a:cubicBezTo>
                    <a:pt x="6198" y="2820"/>
                    <a:pt x="5226" y="3297"/>
                    <a:pt x="4487" y="4294"/>
                  </a:cubicBezTo>
                  <a:cubicBezTo>
                    <a:pt x="3747" y="5292"/>
                    <a:pt x="3377" y="6767"/>
                    <a:pt x="3377" y="8719"/>
                  </a:cubicBezTo>
                  <a:cubicBezTo>
                    <a:pt x="3377" y="10671"/>
                    <a:pt x="3747" y="12189"/>
                    <a:pt x="4487" y="13143"/>
                  </a:cubicBezTo>
                  <a:cubicBezTo>
                    <a:pt x="5226" y="14141"/>
                    <a:pt x="6244" y="14618"/>
                    <a:pt x="7493" y="14618"/>
                  </a:cubicBezTo>
                  <a:cubicBezTo>
                    <a:pt x="8742" y="14618"/>
                    <a:pt x="9806" y="14141"/>
                    <a:pt x="10546" y="131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39465761-A7E3-84C4-5ADD-A6D5E55A7A0E}"/>
                </a:ext>
              </a:extLst>
            </p:cNvPr>
            <p:cNvSpPr/>
            <p:nvPr/>
          </p:nvSpPr>
          <p:spPr>
            <a:xfrm>
              <a:off x="5477796" y="281883"/>
              <a:ext cx="16974" cy="19606"/>
            </a:xfrm>
            <a:custGeom>
              <a:avLst/>
              <a:gdLst>
                <a:gd name="connsiteX0" fmla="*/ 4116 w 16974"/>
                <a:gd name="connsiteY0" fmla="*/ 18435 h 19606"/>
                <a:gd name="connsiteX1" fmla="*/ 1110 w 16974"/>
                <a:gd name="connsiteY1" fmla="*/ 15052 h 19606"/>
                <a:gd name="connsiteX2" fmla="*/ 0 w 16974"/>
                <a:gd name="connsiteY2" fmla="*/ 9803 h 19606"/>
                <a:gd name="connsiteX3" fmla="*/ 1110 w 16974"/>
                <a:gd name="connsiteY3" fmla="*/ 4555 h 19606"/>
                <a:gd name="connsiteX4" fmla="*/ 4116 w 16974"/>
                <a:gd name="connsiteY4" fmla="*/ 1171 h 19606"/>
                <a:gd name="connsiteX5" fmla="*/ 8464 w 16974"/>
                <a:gd name="connsiteY5" fmla="*/ 0 h 19606"/>
                <a:gd name="connsiteX6" fmla="*/ 12812 w 16974"/>
                <a:gd name="connsiteY6" fmla="*/ 1171 h 19606"/>
                <a:gd name="connsiteX7" fmla="*/ 15865 w 16974"/>
                <a:gd name="connsiteY7" fmla="*/ 4555 h 19606"/>
                <a:gd name="connsiteX8" fmla="*/ 16975 w 16974"/>
                <a:gd name="connsiteY8" fmla="*/ 9803 h 19606"/>
                <a:gd name="connsiteX9" fmla="*/ 15865 w 16974"/>
                <a:gd name="connsiteY9" fmla="*/ 15052 h 19606"/>
                <a:gd name="connsiteX10" fmla="*/ 12812 w 16974"/>
                <a:gd name="connsiteY10" fmla="*/ 18435 h 19606"/>
                <a:gd name="connsiteX11" fmla="*/ 8464 w 16974"/>
                <a:gd name="connsiteY11" fmla="*/ 19607 h 19606"/>
                <a:gd name="connsiteX12" fmla="*/ 4116 w 16974"/>
                <a:gd name="connsiteY12" fmla="*/ 18435 h 19606"/>
                <a:gd name="connsiteX13" fmla="*/ 11887 w 16974"/>
                <a:gd name="connsiteY13" fmla="*/ 14835 h 19606"/>
                <a:gd name="connsiteX14" fmla="*/ 13136 w 16974"/>
                <a:gd name="connsiteY14" fmla="*/ 9803 h 19606"/>
                <a:gd name="connsiteX15" fmla="*/ 11887 w 16974"/>
                <a:gd name="connsiteY15" fmla="*/ 4772 h 19606"/>
                <a:gd name="connsiteX16" fmla="*/ 8464 w 16974"/>
                <a:gd name="connsiteY16" fmla="*/ 3080 h 19606"/>
                <a:gd name="connsiteX17" fmla="*/ 5042 w 16974"/>
                <a:gd name="connsiteY17" fmla="*/ 4772 h 19606"/>
                <a:gd name="connsiteX18" fmla="*/ 3793 w 16974"/>
                <a:gd name="connsiteY18" fmla="*/ 9803 h 19606"/>
                <a:gd name="connsiteX19" fmla="*/ 5042 w 16974"/>
                <a:gd name="connsiteY19" fmla="*/ 14835 h 19606"/>
                <a:gd name="connsiteX20" fmla="*/ 8464 w 16974"/>
                <a:gd name="connsiteY20" fmla="*/ 16527 h 19606"/>
                <a:gd name="connsiteX21" fmla="*/ 11887 w 16974"/>
                <a:gd name="connsiteY21" fmla="*/ 14835 h 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974" h="19606">
                  <a:moveTo>
                    <a:pt x="4116" y="18435"/>
                  </a:moveTo>
                  <a:cubicBezTo>
                    <a:pt x="2821" y="17655"/>
                    <a:pt x="1850" y="16527"/>
                    <a:pt x="1110" y="15052"/>
                  </a:cubicBezTo>
                  <a:cubicBezTo>
                    <a:pt x="370" y="13577"/>
                    <a:pt x="0" y="11799"/>
                    <a:pt x="0" y="9803"/>
                  </a:cubicBezTo>
                  <a:cubicBezTo>
                    <a:pt x="0" y="7808"/>
                    <a:pt x="370" y="6029"/>
                    <a:pt x="1110" y="4555"/>
                  </a:cubicBezTo>
                  <a:cubicBezTo>
                    <a:pt x="1850" y="3080"/>
                    <a:pt x="2868" y="1952"/>
                    <a:pt x="4116" y="1171"/>
                  </a:cubicBezTo>
                  <a:cubicBezTo>
                    <a:pt x="5412" y="390"/>
                    <a:pt x="6845" y="0"/>
                    <a:pt x="8464" y="0"/>
                  </a:cubicBezTo>
                  <a:cubicBezTo>
                    <a:pt x="10083" y="0"/>
                    <a:pt x="11563" y="390"/>
                    <a:pt x="12812" y="1171"/>
                  </a:cubicBezTo>
                  <a:cubicBezTo>
                    <a:pt x="14107" y="1952"/>
                    <a:pt x="15124" y="3080"/>
                    <a:pt x="15865" y="4555"/>
                  </a:cubicBezTo>
                  <a:cubicBezTo>
                    <a:pt x="16605" y="6029"/>
                    <a:pt x="16975" y="7808"/>
                    <a:pt x="16975" y="9803"/>
                  </a:cubicBezTo>
                  <a:cubicBezTo>
                    <a:pt x="16975" y="11799"/>
                    <a:pt x="16605" y="13577"/>
                    <a:pt x="15865" y="15052"/>
                  </a:cubicBezTo>
                  <a:cubicBezTo>
                    <a:pt x="15124" y="16527"/>
                    <a:pt x="14107" y="17655"/>
                    <a:pt x="12812" y="18435"/>
                  </a:cubicBezTo>
                  <a:cubicBezTo>
                    <a:pt x="11517" y="19216"/>
                    <a:pt x="10083" y="19607"/>
                    <a:pt x="8464" y="19607"/>
                  </a:cubicBezTo>
                  <a:cubicBezTo>
                    <a:pt x="6845" y="19607"/>
                    <a:pt x="5365" y="19216"/>
                    <a:pt x="4116" y="18435"/>
                  </a:cubicBezTo>
                  <a:close/>
                  <a:moveTo>
                    <a:pt x="11887" y="14835"/>
                  </a:moveTo>
                  <a:cubicBezTo>
                    <a:pt x="12719" y="13707"/>
                    <a:pt x="13136" y="12016"/>
                    <a:pt x="13136" y="9803"/>
                  </a:cubicBezTo>
                  <a:cubicBezTo>
                    <a:pt x="13136" y="7591"/>
                    <a:pt x="12719" y="5899"/>
                    <a:pt x="11887" y="4772"/>
                  </a:cubicBezTo>
                  <a:cubicBezTo>
                    <a:pt x="11054" y="3644"/>
                    <a:pt x="9898" y="3080"/>
                    <a:pt x="8464" y="3080"/>
                  </a:cubicBezTo>
                  <a:cubicBezTo>
                    <a:pt x="7030" y="3080"/>
                    <a:pt x="5874" y="3644"/>
                    <a:pt x="5042" y="4772"/>
                  </a:cubicBezTo>
                  <a:cubicBezTo>
                    <a:pt x="4209" y="5899"/>
                    <a:pt x="3793" y="7591"/>
                    <a:pt x="3793" y="9803"/>
                  </a:cubicBezTo>
                  <a:cubicBezTo>
                    <a:pt x="3793" y="12016"/>
                    <a:pt x="4209" y="13707"/>
                    <a:pt x="5042" y="14835"/>
                  </a:cubicBezTo>
                  <a:cubicBezTo>
                    <a:pt x="5874" y="15963"/>
                    <a:pt x="7030" y="16527"/>
                    <a:pt x="8464" y="16527"/>
                  </a:cubicBezTo>
                  <a:cubicBezTo>
                    <a:pt x="9898" y="16527"/>
                    <a:pt x="11054" y="15963"/>
                    <a:pt x="11887" y="148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35C93551-A617-AC89-7AA6-6CA04D5277B4}"/>
                </a:ext>
              </a:extLst>
            </p:cNvPr>
            <p:cNvSpPr/>
            <p:nvPr/>
          </p:nvSpPr>
          <p:spPr>
            <a:xfrm>
              <a:off x="5781995" y="281319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2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2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4 h 20734"/>
                <a:gd name="connsiteX12" fmla="*/ 4348 w 17945"/>
                <a:gd name="connsiteY12" fmla="*/ 19520 h 20734"/>
                <a:gd name="connsiteX13" fmla="*/ 12580 w 17945"/>
                <a:gd name="connsiteY13" fmla="*/ 15703 h 20734"/>
                <a:gd name="connsiteX14" fmla="*/ 13922 w 17945"/>
                <a:gd name="connsiteY14" fmla="*/ 10367 h 20734"/>
                <a:gd name="connsiteX15" fmla="*/ 12580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0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5"/>
                    <a:pt x="1156" y="15963"/>
                  </a:cubicBezTo>
                  <a:cubicBezTo>
                    <a:pt x="370" y="14401"/>
                    <a:pt x="0" y="12536"/>
                    <a:pt x="0" y="10367"/>
                  </a:cubicBezTo>
                  <a:cubicBezTo>
                    <a:pt x="0" y="8198"/>
                    <a:pt x="370" y="6377"/>
                    <a:pt x="1156" y="4772"/>
                  </a:cubicBezTo>
                  <a:cubicBezTo>
                    <a:pt x="1943" y="3210"/>
                    <a:pt x="3006" y="1995"/>
                    <a:pt x="4348" y="1215"/>
                  </a:cubicBezTo>
                  <a:cubicBezTo>
                    <a:pt x="5689" y="390"/>
                    <a:pt x="7216" y="0"/>
                    <a:pt x="8973" y="0"/>
                  </a:cubicBezTo>
                  <a:cubicBezTo>
                    <a:pt x="10731" y="0"/>
                    <a:pt x="12211" y="390"/>
                    <a:pt x="13598" y="1215"/>
                  </a:cubicBezTo>
                  <a:cubicBezTo>
                    <a:pt x="14939" y="2039"/>
                    <a:pt x="16049" y="3210"/>
                    <a:pt x="16789" y="4772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3" y="17525"/>
                    <a:pt x="14939" y="18739"/>
                    <a:pt x="13598" y="19520"/>
                  </a:cubicBezTo>
                  <a:cubicBezTo>
                    <a:pt x="12257" y="20344"/>
                    <a:pt x="10684" y="20734"/>
                    <a:pt x="8973" y="20734"/>
                  </a:cubicBezTo>
                  <a:cubicBezTo>
                    <a:pt x="7262" y="20734"/>
                    <a:pt x="5735" y="20344"/>
                    <a:pt x="4348" y="19520"/>
                  </a:cubicBezTo>
                  <a:close/>
                  <a:moveTo>
                    <a:pt x="12580" y="15703"/>
                  </a:moveTo>
                  <a:cubicBezTo>
                    <a:pt x="13459" y="14531"/>
                    <a:pt x="13922" y="12753"/>
                    <a:pt x="13922" y="10367"/>
                  </a:cubicBezTo>
                  <a:cubicBezTo>
                    <a:pt x="13922" y="7981"/>
                    <a:pt x="13459" y="6246"/>
                    <a:pt x="12580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0" y="6203"/>
                    <a:pt x="3978" y="7981"/>
                    <a:pt x="3978" y="10367"/>
                  </a:cubicBezTo>
                  <a:cubicBezTo>
                    <a:pt x="3978" y="12753"/>
                    <a:pt x="4440" y="14488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6" y="16874"/>
                    <a:pt x="12580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99F3388A-AFC6-1F2C-BA86-25ADC15CEF2B}"/>
                </a:ext>
              </a:extLst>
            </p:cNvPr>
            <p:cNvSpPr/>
            <p:nvPr/>
          </p:nvSpPr>
          <p:spPr>
            <a:xfrm>
              <a:off x="6086657" y="281319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2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2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4 h 20734"/>
                <a:gd name="connsiteX12" fmla="*/ 4348 w 17945"/>
                <a:gd name="connsiteY12" fmla="*/ 19520 h 20734"/>
                <a:gd name="connsiteX13" fmla="*/ 12580 w 17945"/>
                <a:gd name="connsiteY13" fmla="*/ 15703 h 20734"/>
                <a:gd name="connsiteX14" fmla="*/ 13922 w 17945"/>
                <a:gd name="connsiteY14" fmla="*/ 10367 h 20734"/>
                <a:gd name="connsiteX15" fmla="*/ 12580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0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5"/>
                    <a:pt x="1156" y="15963"/>
                  </a:cubicBezTo>
                  <a:cubicBezTo>
                    <a:pt x="370" y="14401"/>
                    <a:pt x="0" y="12536"/>
                    <a:pt x="0" y="10367"/>
                  </a:cubicBezTo>
                  <a:cubicBezTo>
                    <a:pt x="0" y="8198"/>
                    <a:pt x="370" y="6377"/>
                    <a:pt x="1156" y="4772"/>
                  </a:cubicBezTo>
                  <a:cubicBezTo>
                    <a:pt x="1943" y="3210"/>
                    <a:pt x="3006" y="1995"/>
                    <a:pt x="4348" y="1215"/>
                  </a:cubicBezTo>
                  <a:cubicBezTo>
                    <a:pt x="5689" y="390"/>
                    <a:pt x="7216" y="0"/>
                    <a:pt x="8973" y="0"/>
                  </a:cubicBezTo>
                  <a:cubicBezTo>
                    <a:pt x="10731" y="0"/>
                    <a:pt x="12211" y="390"/>
                    <a:pt x="13598" y="1215"/>
                  </a:cubicBezTo>
                  <a:cubicBezTo>
                    <a:pt x="14939" y="2039"/>
                    <a:pt x="16049" y="3210"/>
                    <a:pt x="16789" y="4772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3" y="17525"/>
                    <a:pt x="14939" y="18739"/>
                    <a:pt x="13598" y="19520"/>
                  </a:cubicBezTo>
                  <a:cubicBezTo>
                    <a:pt x="12257" y="20344"/>
                    <a:pt x="10684" y="20734"/>
                    <a:pt x="8973" y="20734"/>
                  </a:cubicBezTo>
                  <a:cubicBezTo>
                    <a:pt x="7262" y="20734"/>
                    <a:pt x="5735" y="20344"/>
                    <a:pt x="4348" y="19520"/>
                  </a:cubicBezTo>
                  <a:close/>
                  <a:moveTo>
                    <a:pt x="12580" y="15703"/>
                  </a:moveTo>
                  <a:cubicBezTo>
                    <a:pt x="13459" y="14531"/>
                    <a:pt x="13922" y="12753"/>
                    <a:pt x="13922" y="10367"/>
                  </a:cubicBezTo>
                  <a:cubicBezTo>
                    <a:pt x="13922" y="7981"/>
                    <a:pt x="13459" y="6246"/>
                    <a:pt x="12580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0" y="6203"/>
                    <a:pt x="3978" y="7981"/>
                    <a:pt x="3978" y="10367"/>
                  </a:cubicBezTo>
                  <a:cubicBezTo>
                    <a:pt x="3978" y="12753"/>
                    <a:pt x="4440" y="14488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6" y="16874"/>
                    <a:pt x="12580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01948DB9-2270-A43F-3B16-474D2854B231}"/>
                </a:ext>
              </a:extLst>
            </p:cNvPr>
            <p:cNvSpPr/>
            <p:nvPr/>
          </p:nvSpPr>
          <p:spPr>
            <a:xfrm>
              <a:off x="6391271" y="281319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2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2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4 h 20734"/>
                <a:gd name="connsiteX12" fmla="*/ 4348 w 17945"/>
                <a:gd name="connsiteY12" fmla="*/ 19520 h 20734"/>
                <a:gd name="connsiteX13" fmla="*/ 12581 w 17945"/>
                <a:gd name="connsiteY13" fmla="*/ 15703 h 20734"/>
                <a:gd name="connsiteX14" fmla="*/ 13922 w 17945"/>
                <a:gd name="connsiteY14" fmla="*/ 10367 h 20734"/>
                <a:gd name="connsiteX15" fmla="*/ 12581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1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5"/>
                    <a:pt x="1156" y="15963"/>
                  </a:cubicBezTo>
                  <a:cubicBezTo>
                    <a:pt x="370" y="14401"/>
                    <a:pt x="0" y="12536"/>
                    <a:pt x="0" y="10367"/>
                  </a:cubicBezTo>
                  <a:cubicBezTo>
                    <a:pt x="0" y="8198"/>
                    <a:pt x="370" y="6377"/>
                    <a:pt x="1156" y="4772"/>
                  </a:cubicBezTo>
                  <a:cubicBezTo>
                    <a:pt x="1943" y="3210"/>
                    <a:pt x="3006" y="1995"/>
                    <a:pt x="4348" y="1215"/>
                  </a:cubicBezTo>
                  <a:cubicBezTo>
                    <a:pt x="5689" y="390"/>
                    <a:pt x="7216" y="0"/>
                    <a:pt x="8973" y="0"/>
                  </a:cubicBezTo>
                  <a:cubicBezTo>
                    <a:pt x="10731" y="0"/>
                    <a:pt x="12211" y="390"/>
                    <a:pt x="13598" y="1215"/>
                  </a:cubicBezTo>
                  <a:cubicBezTo>
                    <a:pt x="14939" y="2039"/>
                    <a:pt x="16050" y="3210"/>
                    <a:pt x="16789" y="4772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4" y="17525"/>
                    <a:pt x="14939" y="18739"/>
                    <a:pt x="13598" y="19520"/>
                  </a:cubicBezTo>
                  <a:cubicBezTo>
                    <a:pt x="12257" y="20344"/>
                    <a:pt x="10684" y="20734"/>
                    <a:pt x="8973" y="20734"/>
                  </a:cubicBezTo>
                  <a:cubicBezTo>
                    <a:pt x="7262" y="20734"/>
                    <a:pt x="5735" y="20344"/>
                    <a:pt x="4348" y="19520"/>
                  </a:cubicBezTo>
                  <a:close/>
                  <a:moveTo>
                    <a:pt x="12581" y="15703"/>
                  </a:moveTo>
                  <a:cubicBezTo>
                    <a:pt x="13459" y="14531"/>
                    <a:pt x="13922" y="12753"/>
                    <a:pt x="13922" y="10367"/>
                  </a:cubicBezTo>
                  <a:cubicBezTo>
                    <a:pt x="13922" y="7981"/>
                    <a:pt x="13459" y="6246"/>
                    <a:pt x="12581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1" y="6203"/>
                    <a:pt x="3978" y="7981"/>
                    <a:pt x="3978" y="10367"/>
                  </a:cubicBezTo>
                  <a:cubicBezTo>
                    <a:pt x="3978" y="12753"/>
                    <a:pt x="4441" y="14488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6" y="16874"/>
                    <a:pt x="12581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6D6E4528-B5F9-75BE-7FA5-F2C47B092699}"/>
                </a:ext>
              </a:extLst>
            </p:cNvPr>
            <p:cNvSpPr/>
            <p:nvPr/>
          </p:nvSpPr>
          <p:spPr>
            <a:xfrm>
              <a:off x="6696441" y="281883"/>
              <a:ext cx="16974" cy="19606"/>
            </a:xfrm>
            <a:custGeom>
              <a:avLst/>
              <a:gdLst>
                <a:gd name="connsiteX0" fmla="*/ 4116 w 16974"/>
                <a:gd name="connsiteY0" fmla="*/ 18435 h 19606"/>
                <a:gd name="connsiteX1" fmla="*/ 1111 w 16974"/>
                <a:gd name="connsiteY1" fmla="*/ 15052 h 19606"/>
                <a:gd name="connsiteX2" fmla="*/ 0 w 16974"/>
                <a:gd name="connsiteY2" fmla="*/ 9803 h 19606"/>
                <a:gd name="connsiteX3" fmla="*/ 1111 w 16974"/>
                <a:gd name="connsiteY3" fmla="*/ 4555 h 19606"/>
                <a:gd name="connsiteX4" fmla="*/ 4116 w 16974"/>
                <a:gd name="connsiteY4" fmla="*/ 1171 h 19606"/>
                <a:gd name="connsiteX5" fmla="*/ 8464 w 16974"/>
                <a:gd name="connsiteY5" fmla="*/ 0 h 19606"/>
                <a:gd name="connsiteX6" fmla="*/ 12812 w 16974"/>
                <a:gd name="connsiteY6" fmla="*/ 1171 h 19606"/>
                <a:gd name="connsiteX7" fmla="*/ 15865 w 16974"/>
                <a:gd name="connsiteY7" fmla="*/ 4555 h 19606"/>
                <a:gd name="connsiteX8" fmla="*/ 16975 w 16974"/>
                <a:gd name="connsiteY8" fmla="*/ 9803 h 19606"/>
                <a:gd name="connsiteX9" fmla="*/ 15865 w 16974"/>
                <a:gd name="connsiteY9" fmla="*/ 15052 h 19606"/>
                <a:gd name="connsiteX10" fmla="*/ 12812 w 16974"/>
                <a:gd name="connsiteY10" fmla="*/ 18435 h 19606"/>
                <a:gd name="connsiteX11" fmla="*/ 8464 w 16974"/>
                <a:gd name="connsiteY11" fmla="*/ 19607 h 19606"/>
                <a:gd name="connsiteX12" fmla="*/ 4116 w 16974"/>
                <a:gd name="connsiteY12" fmla="*/ 18435 h 19606"/>
                <a:gd name="connsiteX13" fmla="*/ 11887 w 16974"/>
                <a:gd name="connsiteY13" fmla="*/ 14835 h 19606"/>
                <a:gd name="connsiteX14" fmla="*/ 13136 w 16974"/>
                <a:gd name="connsiteY14" fmla="*/ 9803 h 19606"/>
                <a:gd name="connsiteX15" fmla="*/ 11887 w 16974"/>
                <a:gd name="connsiteY15" fmla="*/ 4772 h 19606"/>
                <a:gd name="connsiteX16" fmla="*/ 8464 w 16974"/>
                <a:gd name="connsiteY16" fmla="*/ 3080 h 19606"/>
                <a:gd name="connsiteX17" fmla="*/ 5042 w 16974"/>
                <a:gd name="connsiteY17" fmla="*/ 4772 h 19606"/>
                <a:gd name="connsiteX18" fmla="*/ 3793 w 16974"/>
                <a:gd name="connsiteY18" fmla="*/ 9803 h 19606"/>
                <a:gd name="connsiteX19" fmla="*/ 5042 w 16974"/>
                <a:gd name="connsiteY19" fmla="*/ 14835 h 19606"/>
                <a:gd name="connsiteX20" fmla="*/ 8464 w 16974"/>
                <a:gd name="connsiteY20" fmla="*/ 16527 h 19606"/>
                <a:gd name="connsiteX21" fmla="*/ 11887 w 16974"/>
                <a:gd name="connsiteY21" fmla="*/ 14835 h 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974" h="19606">
                  <a:moveTo>
                    <a:pt x="4116" y="18435"/>
                  </a:moveTo>
                  <a:cubicBezTo>
                    <a:pt x="2822" y="17655"/>
                    <a:pt x="1850" y="16527"/>
                    <a:pt x="1111" y="15052"/>
                  </a:cubicBezTo>
                  <a:cubicBezTo>
                    <a:pt x="370" y="13577"/>
                    <a:pt x="0" y="11799"/>
                    <a:pt x="0" y="9803"/>
                  </a:cubicBezTo>
                  <a:cubicBezTo>
                    <a:pt x="0" y="7808"/>
                    <a:pt x="370" y="6029"/>
                    <a:pt x="1111" y="4555"/>
                  </a:cubicBezTo>
                  <a:cubicBezTo>
                    <a:pt x="1850" y="3080"/>
                    <a:pt x="2868" y="1952"/>
                    <a:pt x="4116" y="1171"/>
                  </a:cubicBezTo>
                  <a:cubicBezTo>
                    <a:pt x="5412" y="390"/>
                    <a:pt x="6846" y="0"/>
                    <a:pt x="8464" y="0"/>
                  </a:cubicBezTo>
                  <a:cubicBezTo>
                    <a:pt x="10083" y="0"/>
                    <a:pt x="11563" y="390"/>
                    <a:pt x="12812" y="1171"/>
                  </a:cubicBezTo>
                  <a:cubicBezTo>
                    <a:pt x="14107" y="1952"/>
                    <a:pt x="15124" y="3080"/>
                    <a:pt x="15865" y="4555"/>
                  </a:cubicBezTo>
                  <a:cubicBezTo>
                    <a:pt x="16605" y="6029"/>
                    <a:pt x="16975" y="7808"/>
                    <a:pt x="16975" y="9803"/>
                  </a:cubicBezTo>
                  <a:cubicBezTo>
                    <a:pt x="16975" y="11799"/>
                    <a:pt x="16605" y="13577"/>
                    <a:pt x="15865" y="15052"/>
                  </a:cubicBezTo>
                  <a:cubicBezTo>
                    <a:pt x="15124" y="16527"/>
                    <a:pt x="14107" y="17655"/>
                    <a:pt x="12812" y="18435"/>
                  </a:cubicBezTo>
                  <a:cubicBezTo>
                    <a:pt x="11517" y="19216"/>
                    <a:pt x="10083" y="19607"/>
                    <a:pt x="8464" y="19607"/>
                  </a:cubicBezTo>
                  <a:cubicBezTo>
                    <a:pt x="6846" y="19607"/>
                    <a:pt x="5365" y="19216"/>
                    <a:pt x="4116" y="18435"/>
                  </a:cubicBezTo>
                  <a:close/>
                  <a:moveTo>
                    <a:pt x="11887" y="14835"/>
                  </a:moveTo>
                  <a:cubicBezTo>
                    <a:pt x="12719" y="13707"/>
                    <a:pt x="13136" y="12016"/>
                    <a:pt x="13136" y="9803"/>
                  </a:cubicBezTo>
                  <a:cubicBezTo>
                    <a:pt x="13136" y="7591"/>
                    <a:pt x="12719" y="5899"/>
                    <a:pt x="11887" y="4772"/>
                  </a:cubicBezTo>
                  <a:cubicBezTo>
                    <a:pt x="11054" y="3644"/>
                    <a:pt x="9898" y="3080"/>
                    <a:pt x="8464" y="3080"/>
                  </a:cubicBezTo>
                  <a:cubicBezTo>
                    <a:pt x="7030" y="3080"/>
                    <a:pt x="5874" y="3644"/>
                    <a:pt x="5042" y="4772"/>
                  </a:cubicBezTo>
                  <a:cubicBezTo>
                    <a:pt x="4209" y="5899"/>
                    <a:pt x="3793" y="7591"/>
                    <a:pt x="3793" y="9803"/>
                  </a:cubicBezTo>
                  <a:cubicBezTo>
                    <a:pt x="3793" y="12016"/>
                    <a:pt x="4209" y="13707"/>
                    <a:pt x="5042" y="14835"/>
                  </a:cubicBezTo>
                  <a:cubicBezTo>
                    <a:pt x="5874" y="15963"/>
                    <a:pt x="7030" y="16527"/>
                    <a:pt x="8464" y="16527"/>
                  </a:cubicBezTo>
                  <a:cubicBezTo>
                    <a:pt x="9898" y="16527"/>
                    <a:pt x="11054" y="15963"/>
                    <a:pt x="11887" y="148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1AB105EB-3848-4645-2101-3710247E7C06}"/>
                </a:ext>
              </a:extLst>
            </p:cNvPr>
            <p:cNvSpPr/>
            <p:nvPr/>
          </p:nvSpPr>
          <p:spPr>
            <a:xfrm>
              <a:off x="7005774" y="282751"/>
              <a:ext cx="7585" cy="17914"/>
            </a:xfrm>
            <a:custGeom>
              <a:avLst/>
              <a:gdLst>
                <a:gd name="connsiteX0" fmla="*/ 7585 w 7585"/>
                <a:gd name="connsiteY0" fmla="*/ 0 h 17914"/>
                <a:gd name="connsiteX1" fmla="*/ 7585 w 7585"/>
                <a:gd name="connsiteY1" fmla="*/ 17915 h 17914"/>
                <a:gd name="connsiteX2" fmla="*/ 4024 w 7585"/>
                <a:gd name="connsiteY2" fmla="*/ 17915 h 17914"/>
                <a:gd name="connsiteX3" fmla="*/ 4024 w 7585"/>
                <a:gd name="connsiteY3" fmla="*/ 2776 h 17914"/>
                <a:gd name="connsiteX4" fmla="*/ 0 w 7585"/>
                <a:gd name="connsiteY4" fmla="*/ 2776 h 17914"/>
                <a:gd name="connsiteX5" fmla="*/ 0 w 7585"/>
                <a:gd name="connsiteY5" fmla="*/ 0 h 17914"/>
                <a:gd name="connsiteX6" fmla="*/ 7585 w 7585"/>
                <a:gd name="connsiteY6" fmla="*/ 0 h 17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5" h="17914">
                  <a:moveTo>
                    <a:pt x="7585" y="0"/>
                  </a:moveTo>
                  <a:lnTo>
                    <a:pt x="7585" y="17915"/>
                  </a:lnTo>
                  <a:lnTo>
                    <a:pt x="4024" y="17915"/>
                  </a:lnTo>
                  <a:lnTo>
                    <a:pt x="4024" y="2776"/>
                  </a:lnTo>
                  <a:lnTo>
                    <a:pt x="0" y="2776"/>
                  </a:lnTo>
                  <a:lnTo>
                    <a:pt x="0" y="0"/>
                  </a:lnTo>
                  <a:lnTo>
                    <a:pt x="758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E06299AA-11A1-C419-9028-48C5635B4BB2}"/>
                </a:ext>
              </a:extLst>
            </p:cNvPr>
            <p:cNvSpPr/>
            <p:nvPr/>
          </p:nvSpPr>
          <p:spPr>
            <a:xfrm>
              <a:off x="7311175" y="284399"/>
              <a:ext cx="6151" cy="14574"/>
            </a:xfrm>
            <a:custGeom>
              <a:avLst/>
              <a:gdLst>
                <a:gd name="connsiteX0" fmla="*/ 6152 w 6151"/>
                <a:gd name="connsiteY0" fmla="*/ 0 h 14574"/>
                <a:gd name="connsiteX1" fmla="*/ 6152 w 6151"/>
                <a:gd name="connsiteY1" fmla="*/ 14575 h 14574"/>
                <a:gd name="connsiteX2" fmla="*/ 3284 w 6151"/>
                <a:gd name="connsiteY2" fmla="*/ 14575 h 14574"/>
                <a:gd name="connsiteX3" fmla="*/ 3284 w 6151"/>
                <a:gd name="connsiteY3" fmla="*/ 2299 h 14574"/>
                <a:gd name="connsiteX4" fmla="*/ 0 w 6151"/>
                <a:gd name="connsiteY4" fmla="*/ 2299 h 14574"/>
                <a:gd name="connsiteX5" fmla="*/ 0 w 6151"/>
                <a:gd name="connsiteY5" fmla="*/ 43 h 14574"/>
                <a:gd name="connsiteX6" fmla="*/ 6152 w 6151"/>
                <a:gd name="connsiteY6" fmla="*/ 43 h 1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51" h="14574">
                  <a:moveTo>
                    <a:pt x="6152" y="0"/>
                  </a:moveTo>
                  <a:lnTo>
                    <a:pt x="6152" y="14575"/>
                  </a:lnTo>
                  <a:lnTo>
                    <a:pt x="3284" y="14575"/>
                  </a:lnTo>
                  <a:lnTo>
                    <a:pt x="3284" y="2299"/>
                  </a:lnTo>
                  <a:lnTo>
                    <a:pt x="0" y="2299"/>
                  </a:lnTo>
                  <a:lnTo>
                    <a:pt x="0" y="43"/>
                  </a:lnTo>
                  <a:lnTo>
                    <a:pt x="615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0C36E7DB-FB02-71C2-EA13-17DC73A2B435}"/>
                </a:ext>
              </a:extLst>
            </p:cNvPr>
            <p:cNvSpPr/>
            <p:nvPr/>
          </p:nvSpPr>
          <p:spPr>
            <a:xfrm>
              <a:off x="7616484" y="286091"/>
              <a:ext cx="4764" cy="11191"/>
            </a:xfrm>
            <a:custGeom>
              <a:avLst/>
              <a:gdLst>
                <a:gd name="connsiteX0" fmla="*/ 4764 w 4764"/>
                <a:gd name="connsiteY0" fmla="*/ 0 h 11191"/>
                <a:gd name="connsiteX1" fmla="*/ 4764 w 4764"/>
                <a:gd name="connsiteY1" fmla="*/ 11191 h 11191"/>
                <a:gd name="connsiteX2" fmla="*/ 2544 w 4764"/>
                <a:gd name="connsiteY2" fmla="*/ 11191 h 11191"/>
                <a:gd name="connsiteX3" fmla="*/ 2544 w 4764"/>
                <a:gd name="connsiteY3" fmla="*/ 1735 h 11191"/>
                <a:gd name="connsiteX4" fmla="*/ 0 w 4764"/>
                <a:gd name="connsiteY4" fmla="*/ 1735 h 11191"/>
                <a:gd name="connsiteX5" fmla="*/ 0 w 4764"/>
                <a:gd name="connsiteY5" fmla="*/ 0 h 11191"/>
                <a:gd name="connsiteX6" fmla="*/ 4764 w 4764"/>
                <a:gd name="connsiteY6" fmla="*/ 0 h 1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4" h="11191">
                  <a:moveTo>
                    <a:pt x="4764" y="0"/>
                  </a:moveTo>
                  <a:lnTo>
                    <a:pt x="4764" y="11191"/>
                  </a:lnTo>
                  <a:lnTo>
                    <a:pt x="2544" y="11191"/>
                  </a:lnTo>
                  <a:lnTo>
                    <a:pt x="2544" y="1735"/>
                  </a:lnTo>
                  <a:lnTo>
                    <a:pt x="0" y="1735"/>
                  </a:lnTo>
                  <a:lnTo>
                    <a:pt x="0" y="0"/>
                  </a:lnTo>
                  <a:lnTo>
                    <a:pt x="476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21573C80-6F5C-2E1B-8596-B1B975C64A29}"/>
                </a:ext>
              </a:extLst>
            </p:cNvPr>
            <p:cNvSpPr/>
            <p:nvPr/>
          </p:nvSpPr>
          <p:spPr>
            <a:xfrm>
              <a:off x="7920544" y="288260"/>
              <a:ext cx="5920" cy="6853"/>
            </a:xfrm>
            <a:custGeom>
              <a:avLst/>
              <a:gdLst>
                <a:gd name="connsiteX0" fmla="*/ 1434 w 5920"/>
                <a:gd name="connsiteY0" fmla="*/ 6463 h 6853"/>
                <a:gd name="connsiteX1" fmla="*/ 370 w 5920"/>
                <a:gd name="connsiteY1" fmla="*/ 5292 h 6853"/>
                <a:gd name="connsiteX2" fmla="*/ 0 w 5920"/>
                <a:gd name="connsiteY2" fmla="*/ 3427 h 6853"/>
                <a:gd name="connsiteX3" fmla="*/ 370 w 5920"/>
                <a:gd name="connsiteY3" fmla="*/ 1562 h 6853"/>
                <a:gd name="connsiteX4" fmla="*/ 1434 w 5920"/>
                <a:gd name="connsiteY4" fmla="*/ 390 h 6853"/>
                <a:gd name="connsiteX5" fmla="*/ 2960 w 5920"/>
                <a:gd name="connsiteY5" fmla="*/ 0 h 6853"/>
                <a:gd name="connsiteX6" fmla="*/ 4486 w 5920"/>
                <a:gd name="connsiteY6" fmla="*/ 390 h 6853"/>
                <a:gd name="connsiteX7" fmla="*/ 5551 w 5920"/>
                <a:gd name="connsiteY7" fmla="*/ 1562 h 6853"/>
                <a:gd name="connsiteX8" fmla="*/ 5920 w 5920"/>
                <a:gd name="connsiteY8" fmla="*/ 3427 h 6853"/>
                <a:gd name="connsiteX9" fmla="*/ 5551 w 5920"/>
                <a:gd name="connsiteY9" fmla="*/ 5292 h 6853"/>
                <a:gd name="connsiteX10" fmla="*/ 4486 w 5920"/>
                <a:gd name="connsiteY10" fmla="*/ 6463 h 6853"/>
                <a:gd name="connsiteX11" fmla="*/ 2960 w 5920"/>
                <a:gd name="connsiteY11" fmla="*/ 6854 h 6853"/>
                <a:gd name="connsiteX12" fmla="*/ 1434 w 5920"/>
                <a:gd name="connsiteY12" fmla="*/ 6463 h 6853"/>
                <a:gd name="connsiteX13" fmla="*/ 4163 w 5920"/>
                <a:gd name="connsiteY13" fmla="*/ 5205 h 6853"/>
                <a:gd name="connsiteX14" fmla="*/ 4625 w 5920"/>
                <a:gd name="connsiteY14" fmla="*/ 3427 h 6853"/>
                <a:gd name="connsiteX15" fmla="*/ 4163 w 5920"/>
                <a:gd name="connsiteY15" fmla="*/ 1648 h 6853"/>
                <a:gd name="connsiteX16" fmla="*/ 2960 w 5920"/>
                <a:gd name="connsiteY16" fmla="*/ 1041 h 6853"/>
                <a:gd name="connsiteX17" fmla="*/ 1758 w 5920"/>
                <a:gd name="connsiteY17" fmla="*/ 1648 h 6853"/>
                <a:gd name="connsiteX18" fmla="*/ 1295 w 5920"/>
                <a:gd name="connsiteY18" fmla="*/ 3427 h 6853"/>
                <a:gd name="connsiteX19" fmla="*/ 1758 w 5920"/>
                <a:gd name="connsiteY19" fmla="*/ 5205 h 6853"/>
                <a:gd name="connsiteX20" fmla="*/ 2960 w 5920"/>
                <a:gd name="connsiteY20" fmla="*/ 5813 h 6853"/>
                <a:gd name="connsiteX21" fmla="*/ 4163 w 5920"/>
                <a:gd name="connsiteY21" fmla="*/ 5205 h 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20" h="6853">
                  <a:moveTo>
                    <a:pt x="1434" y="6463"/>
                  </a:moveTo>
                  <a:cubicBezTo>
                    <a:pt x="971" y="6203"/>
                    <a:pt x="648" y="5813"/>
                    <a:pt x="370" y="5292"/>
                  </a:cubicBezTo>
                  <a:cubicBezTo>
                    <a:pt x="93" y="4772"/>
                    <a:pt x="0" y="4164"/>
                    <a:pt x="0" y="3427"/>
                  </a:cubicBezTo>
                  <a:cubicBezTo>
                    <a:pt x="0" y="2689"/>
                    <a:pt x="139" y="2082"/>
                    <a:pt x="370" y="1562"/>
                  </a:cubicBezTo>
                  <a:cubicBezTo>
                    <a:pt x="648" y="1041"/>
                    <a:pt x="971" y="651"/>
                    <a:pt x="1434" y="390"/>
                  </a:cubicBezTo>
                  <a:cubicBezTo>
                    <a:pt x="1896" y="130"/>
                    <a:pt x="2405" y="0"/>
                    <a:pt x="2960" y="0"/>
                  </a:cubicBezTo>
                  <a:cubicBezTo>
                    <a:pt x="3515" y="0"/>
                    <a:pt x="4024" y="130"/>
                    <a:pt x="4486" y="390"/>
                  </a:cubicBezTo>
                  <a:cubicBezTo>
                    <a:pt x="4949" y="651"/>
                    <a:pt x="5319" y="1041"/>
                    <a:pt x="5551" y="1562"/>
                  </a:cubicBezTo>
                  <a:cubicBezTo>
                    <a:pt x="5828" y="2082"/>
                    <a:pt x="5920" y="2689"/>
                    <a:pt x="5920" y="3427"/>
                  </a:cubicBezTo>
                  <a:cubicBezTo>
                    <a:pt x="5920" y="4164"/>
                    <a:pt x="5781" y="4772"/>
                    <a:pt x="5551" y="5292"/>
                  </a:cubicBezTo>
                  <a:cubicBezTo>
                    <a:pt x="5273" y="5813"/>
                    <a:pt x="4949" y="6203"/>
                    <a:pt x="4486" y="6463"/>
                  </a:cubicBezTo>
                  <a:cubicBezTo>
                    <a:pt x="4024" y="6724"/>
                    <a:pt x="3515" y="6854"/>
                    <a:pt x="2960" y="6854"/>
                  </a:cubicBezTo>
                  <a:cubicBezTo>
                    <a:pt x="2405" y="6854"/>
                    <a:pt x="1850" y="6724"/>
                    <a:pt x="1434" y="6463"/>
                  </a:cubicBezTo>
                  <a:close/>
                  <a:moveTo>
                    <a:pt x="4163" y="5205"/>
                  </a:moveTo>
                  <a:cubicBezTo>
                    <a:pt x="4440" y="4815"/>
                    <a:pt x="4625" y="4208"/>
                    <a:pt x="4625" y="3427"/>
                  </a:cubicBezTo>
                  <a:cubicBezTo>
                    <a:pt x="4625" y="2646"/>
                    <a:pt x="4486" y="2039"/>
                    <a:pt x="4163" y="1648"/>
                  </a:cubicBezTo>
                  <a:cubicBezTo>
                    <a:pt x="3885" y="1258"/>
                    <a:pt x="3469" y="1041"/>
                    <a:pt x="2960" y="1041"/>
                  </a:cubicBezTo>
                  <a:cubicBezTo>
                    <a:pt x="2451" y="1041"/>
                    <a:pt x="2035" y="1258"/>
                    <a:pt x="1758" y="1648"/>
                  </a:cubicBezTo>
                  <a:cubicBezTo>
                    <a:pt x="1480" y="2039"/>
                    <a:pt x="1295" y="2646"/>
                    <a:pt x="1295" y="3427"/>
                  </a:cubicBezTo>
                  <a:cubicBezTo>
                    <a:pt x="1295" y="4208"/>
                    <a:pt x="1434" y="4815"/>
                    <a:pt x="1758" y="5205"/>
                  </a:cubicBezTo>
                  <a:cubicBezTo>
                    <a:pt x="2035" y="5596"/>
                    <a:pt x="2451" y="5813"/>
                    <a:pt x="2960" y="5813"/>
                  </a:cubicBezTo>
                  <a:cubicBezTo>
                    <a:pt x="3469" y="5813"/>
                    <a:pt x="3885" y="5596"/>
                    <a:pt x="4163" y="52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7950AF60-5C1F-D54D-144C-D9A478763E34}"/>
                </a:ext>
              </a:extLst>
            </p:cNvPr>
            <p:cNvSpPr/>
            <p:nvPr/>
          </p:nvSpPr>
          <p:spPr>
            <a:xfrm>
              <a:off x="8227518" y="289995"/>
              <a:ext cx="1434" cy="3383"/>
            </a:xfrm>
            <a:custGeom>
              <a:avLst/>
              <a:gdLst>
                <a:gd name="connsiteX0" fmla="*/ 1388 w 1434"/>
                <a:gd name="connsiteY0" fmla="*/ 0 h 3383"/>
                <a:gd name="connsiteX1" fmla="*/ 1388 w 1434"/>
                <a:gd name="connsiteY1" fmla="*/ 3383 h 3383"/>
                <a:gd name="connsiteX2" fmla="*/ 740 w 1434"/>
                <a:gd name="connsiteY2" fmla="*/ 3383 h 3383"/>
                <a:gd name="connsiteX3" fmla="*/ 740 w 1434"/>
                <a:gd name="connsiteY3" fmla="*/ 564 h 3383"/>
                <a:gd name="connsiteX4" fmla="*/ 0 w 1434"/>
                <a:gd name="connsiteY4" fmla="*/ 564 h 3383"/>
                <a:gd name="connsiteX5" fmla="*/ 0 w 1434"/>
                <a:gd name="connsiteY5" fmla="*/ 43 h 3383"/>
                <a:gd name="connsiteX6" fmla="*/ 1434 w 1434"/>
                <a:gd name="connsiteY6" fmla="*/ 43 h 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4" h="3383">
                  <a:moveTo>
                    <a:pt x="1388" y="0"/>
                  </a:moveTo>
                  <a:lnTo>
                    <a:pt x="1388" y="3383"/>
                  </a:lnTo>
                  <a:lnTo>
                    <a:pt x="740" y="3383"/>
                  </a:lnTo>
                  <a:lnTo>
                    <a:pt x="740" y="564"/>
                  </a:lnTo>
                  <a:lnTo>
                    <a:pt x="0" y="564"/>
                  </a:lnTo>
                  <a:lnTo>
                    <a:pt x="0" y="43"/>
                  </a:lnTo>
                  <a:lnTo>
                    <a:pt x="143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CD4A8372-5CD5-5AC5-2D45-AD425637FF1B}"/>
                </a:ext>
              </a:extLst>
            </p:cNvPr>
            <p:cNvSpPr/>
            <p:nvPr/>
          </p:nvSpPr>
          <p:spPr>
            <a:xfrm>
              <a:off x="8532364" y="291079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1 w 1017"/>
                <a:gd name="connsiteY7" fmla="*/ 304 h 1214"/>
                <a:gd name="connsiteX8" fmla="*/ 1017 w 1017"/>
                <a:gd name="connsiteY8" fmla="*/ 607 h 1214"/>
                <a:gd name="connsiteX9" fmla="*/ 971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4 w 1017"/>
                <a:gd name="connsiteY13" fmla="*/ 911 h 1214"/>
                <a:gd name="connsiteX14" fmla="*/ 786 w 1017"/>
                <a:gd name="connsiteY14" fmla="*/ 607 h 1214"/>
                <a:gd name="connsiteX15" fmla="*/ 694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4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3" y="998"/>
                    <a:pt x="46" y="911"/>
                  </a:cubicBezTo>
                  <a:cubicBezTo>
                    <a:pt x="46" y="824"/>
                    <a:pt x="0" y="737"/>
                    <a:pt x="0" y="607"/>
                  </a:cubicBezTo>
                  <a:cubicBezTo>
                    <a:pt x="0" y="477"/>
                    <a:pt x="0" y="390"/>
                    <a:pt x="46" y="304"/>
                  </a:cubicBezTo>
                  <a:cubicBezTo>
                    <a:pt x="46" y="217"/>
                    <a:pt x="139" y="130"/>
                    <a:pt x="231" y="87"/>
                  </a:cubicBezTo>
                  <a:cubicBezTo>
                    <a:pt x="324" y="43"/>
                    <a:pt x="370" y="0"/>
                    <a:pt x="509" y="0"/>
                  </a:cubicBezTo>
                  <a:cubicBezTo>
                    <a:pt x="648" y="0"/>
                    <a:pt x="694" y="0"/>
                    <a:pt x="786" y="87"/>
                  </a:cubicBezTo>
                  <a:cubicBezTo>
                    <a:pt x="879" y="130"/>
                    <a:pt x="925" y="217"/>
                    <a:pt x="971" y="304"/>
                  </a:cubicBezTo>
                  <a:cubicBezTo>
                    <a:pt x="971" y="390"/>
                    <a:pt x="1017" y="477"/>
                    <a:pt x="1017" y="607"/>
                  </a:cubicBezTo>
                  <a:cubicBezTo>
                    <a:pt x="1017" y="737"/>
                    <a:pt x="1017" y="824"/>
                    <a:pt x="971" y="911"/>
                  </a:cubicBezTo>
                  <a:cubicBezTo>
                    <a:pt x="971" y="998"/>
                    <a:pt x="879" y="1084"/>
                    <a:pt x="786" y="1128"/>
                  </a:cubicBezTo>
                  <a:cubicBezTo>
                    <a:pt x="694" y="1171"/>
                    <a:pt x="648" y="1215"/>
                    <a:pt x="509" y="1215"/>
                  </a:cubicBezTo>
                  <a:cubicBezTo>
                    <a:pt x="370" y="1215"/>
                    <a:pt x="324" y="1215"/>
                    <a:pt x="231" y="1128"/>
                  </a:cubicBezTo>
                  <a:close/>
                  <a:moveTo>
                    <a:pt x="694" y="911"/>
                  </a:moveTo>
                  <a:cubicBezTo>
                    <a:pt x="694" y="911"/>
                    <a:pt x="786" y="737"/>
                    <a:pt x="786" y="607"/>
                  </a:cubicBezTo>
                  <a:cubicBezTo>
                    <a:pt x="786" y="477"/>
                    <a:pt x="786" y="390"/>
                    <a:pt x="694" y="304"/>
                  </a:cubicBezTo>
                  <a:cubicBezTo>
                    <a:pt x="648" y="217"/>
                    <a:pt x="555" y="217"/>
                    <a:pt x="509" y="217"/>
                  </a:cubicBezTo>
                  <a:cubicBezTo>
                    <a:pt x="462" y="217"/>
                    <a:pt x="370" y="217"/>
                    <a:pt x="324" y="304"/>
                  </a:cubicBezTo>
                  <a:cubicBezTo>
                    <a:pt x="277" y="390"/>
                    <a:pt x="231" y="477"/>
                    <a:pt x="231" y="607"/>
                  </a:cubicBezTo>
                  <a:cubicBezTo>
                    <a:pt x="231" y="737"/>
                    <a:pt x="231" y="824"/>
                    <a:pt x="324" y="911"/>
                  </a:cubicBezTo>
                  <a:cubicBezTo>
                    <a:pt x="370" y="998"/>
                    <a:pt x="462" y="998"/>
                    <a:pt x="509" y="998"/>
                  </a:cubicBezTo>
                  <a:cubicBezTo>
                    <a:pt x="555" y="998"/>
                    <a:pt x="648" y="998"/>
                    <a:pt x="694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A7FF4D0A-A20F-E592-3C25-C087E7969111}"/>
                </a:ext>
              </a:extLst>
            </p:cNvPr>
            <p:cNvSpPr/>
            <p:nvPr/>
          </p:nvSpPr>
          <p:spPr>
            <a:xfrm>
              <a:off x="2743893" y="576287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71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937D7D08-CF02-6C62-9039-B1C14747B237}"/>
                </a:ext>
              </a:extLst>
            </p:cNvPr>
            <p:cNvSpPr/>
            <p:nvPr/>
          </p:nvSpPr>
          <p:spPr>
            <a:xfrm>
              <a:off x="3047583" y="574075"/>
              <a:ext cx="2867" cy="6723"/>
            </a:xfrm>
            <a:custGeom>
              <a:avLst/>
              <a:gdLst>
                <a:gd name="connsiteX0" fmla="*/ 2868 w 2867"/>
                <a:gd name="connsiteY0" fmla="*/ 0 h 6723"/>
                <a:gd name="connsiteX1" fmla="*/ 2868 w 2867"/>
                <a:gd name="connsiteY1" fmla="*/ 6723 h 6723"/>
                <a:gd name="connsiteX2" fmla="*/ 1526 w 2867"/>
                <a:gd name="connsiteY2" fmla="*/ 6723 h 6723"/>
                <a:gd name="connsiteX3" fmla="*/ 1526 w 2867"/>
                <a:gd name="connsiteY3" fmla="*/ 1041 h 6723"/>
                <a:gd name="connsiteX4" fmla="*/ 0 w 2867"/>
                <a:gd name="connsiteY4" fmla="*/ 1041 h 6723"/>
                <a:gd name="connsiteX5" fmla="*/ 0 w 2867"/>
                <a:gd name="connsiteY5" fmla="*/ 0 h 6723"/>
                <a:gd name="connsiteX6" fmla="*/ 2868 w 2867"/>
                <a:gd name="connsiteY6" fmla="*/ 0 h 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7" h="6723">
                  <a:moveTo>
                    <a:pt x="2868" y="0"/>
                  </a:moveTo>
                  <a:lnTo>
                    <a:pt x="2868" y="6723"/>
                  </a:lnTo>
                  <a:lnTo>
                    <a:pt x="1526" y="6723"/>
                  </a:lnTo>
                  <a:lnTo>
                    <a:pt x="1526" y="1041"/>
                  </a:lnTo>
                  <a:lnTo>
                    <a:pt x="0" y="1041"/>
                  </a:lnTo>
                  <a:lnTo>
                    <a:pt x="0" y="0"/>
                  </a:lnTo>
                  <a:lnTo>
                    <a:pt x="28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B8771DD-E804-0558-00DA-08155D379CB3}"/>
                </a:ext>
              </a:extLst>
            </p:cNvPr>
            <p:cNvSpPr/>
            <p:nvPr/>
          </p:nvSpPr>
          <p:spPr>
            <a:xfrm>
              <a:off x="3350811" y="570692"/>
              <a:ext cx="5735" cy="13447"/>
            </a:xfrm>
            <a:custGeom>
              <a:avLst/>
              <a:gdLst>
                <a:gd name="connsiteX0" fmla="*/ 5735 w 5735"/>
                <a:gd name="connsiteY0" fmla="*/ 0 h 13447"/>
                <a:gd name="connsiteX1" fmla="*/ 5735 w 5735"/>
                <a:gd name="connsiteY1" fmla="*/ 13447 h 13447"/>
                <a:gd name="connsiteX2" fmla="*/ 3053 w 5735"/>
                <a:gd name="connsiteY2" fmla="*/ 13447 h 13447"/>
                <a:gd name="connsiteX3" fmla="*/ 3053 w 5735"/>
                <a:gd name="connsiteY3" fmla="*/ 2082 h 13447"/>
                <a:gd name="connsiteX4" fmla="*/ 0 w 5735"/>
                <a:gd name="connsiteY4" fmla="*/ 2082 h 13447"/>
                <a:gd name="connsiteX5" fmla="*/ 0 w 5735"/>
                <a:gd name="connsiteY5" fmla="*/ 0 h 13447"/>
                <a:gd name="connsiteX6" fmla="*/ 5689 w 5735"/>
                <a:gd name="connsiteY6" fmla="*/ 0 h 1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5" h="13447">
                  <a:moveTo>
                    <a:pt x="5735" y="0"/>
                  </a:moveTo>
                  <a:lnTo>
                    <a:pt x="5735" y="13447"/>
                  </a:lnTo>
                  <a:lnTo>
                    <a:pt x="3053" y="13447"/>
                  </a:lnTo>
                  <a:lnTo>
                    <a:pt x="3053" y="2082"/>
                  </a:lnTo>
                  <a:lnTo>
                    <a:pt x="0" y="2082"/>
                  </a:lnTo>
                  <a:lnTo>
                    <a:pt x="0" y="0"/>
                  </a:lnTo>
                  <a:lnTo>
                    <a:pt x="568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0D70EE86-80E0-29E1-2E12-5023B99E7605}"/>
                </a:ext>
              </a:extLst>
            </p:cNvPr>
            <p:cNvSpPr/>
            <p:nvPr/>
          </p:nvSpPr>
          <p:spPr>
            <a:xfrm>
              <a:off x="3649413" y="567048"/>
              <a:ext cx="17945" cy="20734"/>
            </a:xfrm>
            <a:custGeom>
              <a:avLst/>
              <a:gdLst>
                <a:gd name="connsiteX0" fmla="*/ 4347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2 h 20734"/>
                <a:gd name="connsiteX4" fmla="*/ 4347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2 h 20734"/>
                <a:gd name="connsiteX8" fmla="*/ 17945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4 h 20734"/>
                <a:gd name="connsiteX12" fmla="*/ 4347 w 17945"/>
                <a:gd name="connsiteY12" fmla="*/ 19520 h 20734"/>
                <a:gd name="connsiteX13" fmla="*/ 12580 w 17945"/>
                <a:gd name="connsiteY13" fmla="*/ 15703 h 20734"/>
                <a:gd name="connsiteX14" fmla="*/ 13922 w 17945"/>
                <a:gd name="connsiteY14" fmla="*/ 10367 h 20734"/>
                <a:gd name="connsiteX15" fmla="*/ 12580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0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7" y="19520"/>
                  </a:moveTo>
                  <a:cubicBezTo>
                    <a:pt x="3006" y="18696"/>
                    <a:pt x="1943" y="17525"/>
                    <a:pt x="1156" y="15963"/>
                  </a:cubicBezTo>
                  <a:cubicBezTo>
                    <a:pt x="370" y="14401"/>
                    <a:pt x="0" y="12536"/>
                    <a:pt x="0" y="10367"/>
                  </a:cubicBezTo>
                  <a:cubicBezTo>
                    <a:pt x="0" y="8198"/>
                    <a:pt x="370" y="6377"/>
                    <a:pt x="1156" y="4772"/>
                  </a:cubicBezTo>
                  <a:cubicBezTo>
                    <a:pt x="1943" y="3210"/>
                    <a:pt x="3006" y="1995"/>
                    <a:pt x="4347" y="1215"/>
                  </a:cubicBezTo>
                  <a:cubicBezTo>
                    <a:pt x="5689" y="390"/>
                    <a:pt x="7215" y="0"/>
                    <a:pt x="8973" y="0"/>
                  </a:cubicBezTo>
                  <a:cubicBezTo>
                    <a:pt x="10730" y="0"/>
                    <a:pt x="12210" y="390"/>
                    <a:pt x="13598" y="1215"/>
                  </a:cubicBezTo>
                  <a:cubicBezTo>
                    <a:pt x="14939" y="2039"/>
                    <a:pt x="16049" y="3210"/>
                    <a:pt x="16789" y="4772"/>
                  </a:cubicBezTo>
                  <a:cubicBezTo>
                    <a:pt x="17576" y="6333"/>
                    <a:pt x="17945" y="8198"/>
                    <a:pt x="17945" y="10367"/>
                  </a:cubicBezTo>
                  <a:cubicBezTo>
                    <a:pt x="17945" y="12536"/>
                    <a:pt x="17576" y="14358"/>
                    <a:pt x="16789" y="15963"/>
                  </a:cubicBezTo>
                  <a:cubicBezTo>
                    <a:pt x="16003" y="17525"/>
                    <a:pt x="14939" y="18739"/>
                    <a:pt x="13598" y="19520"/>
                  </a:cubicBezTo>
                  <a:cubicBezTo>
                    <a:pt x="12257" y="20301"/>
                    <a:pt x="10684" y="20734"/>
                    <a:pt x="8973" y="20734"/>
                  </a:cubicBezTo>
                  <a:cubicBezTo>
                    <a:pt x="7261" y="20734"/>
                    <a:pt x="5735" y="20344"/>
                    <a:pt x="4347" y="19520"/>
                  </a:cubicBezTo>
                  <a:close/>
                  <a:moveTo>
                    <a:pt x="12580" y="15703"/>
                  </a:moveTo>
                  <a:cubicBezTo>
                    <a:pt x="13459" y="14532"/>
                    <a:pt x="13922" y="12753"/>
                    <a:pt x="13922" y="10367"/>
                  </a:cubicBezTo>
                  <a:cubicBezTo>
                    <a:pt x="13922" y="7982"/>
                    <a:pt x="13459" y="6246"/>
                    <a:pt x="12580" y="5032"/>
                  </a:cubicBezTo>
                  <a:cubicBezTo>
                    <a:pt x="11702" y="3861"/>
                    <a:pt x="10453" y="3253"/>
                    <a:pt x="8927" y="3253"/>
                  </a:cubicBezTo>
                  <a:cubicBezTo>
                    <a:pt x="7400" y="3253"/>
                    <a:pt x="6198" y="3861"/>
                    <a:pt x="5319" y="5032"/>
                  </a:cubicBezTo>
                  <a:cubicBezTo>
                    <a:pt x="4440" y="6203"/>
                    <a:pt x="3978" y="7982"/>
                    <a:pt x="3978" y="10367"/>
                  </a:cubicBezTo>
                  <a:cubicBezTo>
                    <a:pt x="3978" y="12753"/>
                    <a:pt x="4440" y="14488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5" y="16874"/>
                    <a:pt x="12580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E8826BEC-3AAF-F843-3F70-F4E500624B41}"/>
                </a:ext>
              </a:extLst>
            </p:cNvPr>
            <p:cNvSpPr/>
            <p:nvPr/>
          </p:nvSpPr>
          <p:spPr>
            <a:xfrm>
              <a:off x="3957312" y="563968"/>
              <a:ext cx="11378" cy="26894"/>
            </a:xfrm>
            <a:custGeom>
              <a:avLst/>
              <a:gdLst>
                <a:gd name="connsiteX0" fmla="*/ 11378 w 11378"/>
                <a:gd name="connsiteY0" fmla="*/ 0 h 26894"/>
                <a:gd name="connsiteX1" fmla="*/ 11378 w 11378"/>
                <a:gd name="connsiteY1" fmla="*/ 26894 h 26894"/>
                <a:gd name="connsiteX2" fmla="*/ 6059 w 11378"/>
                <a:gd name="connsiteY2" fmla="*/ 26894 h 26894"/>
                <a:gd name="connsiteX3" fmla="*/ 6059 w 11378"/>
                <a:gd name="connsiteY3" fmla="*/ 4208 h 26894"/>
                <a:gd name="connsiteX4" fmla="*/ 0 w 11378"/>
                <a:gd name="connsiteY4" fmla="*/ 4208 h 26894"/>
                <a:gd name="connsiteX5" fmla="*/ 0 w 11378"/>
                <a:gd name="connsiteY5" fmla="*/ 0 h 26894"/>
                <a:gd name="connsiteX6" fmla="*/ 11378 w 11378"/>
                <a:gd name="connsiteY6" fmla="*/ 0 h 2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78" h="26894">
                  <a:moveTo>
                    <a:pt x="11378" y="0"/>
                  </a:moveTo>
                  <a:lnTo>
                    <a:pt x="11378" y="26894"/>
                  </a:lnTo>
                  <a:lnTo>
                    <a:pt x="6059" y="26894"/>
                  </a:lnTo>
                  <a:lnTo>
                    <a:pt x="6059" y="4208"/>
                  </a:lnTo>
                  <a:lnTo>
                    <a:pt x="0" y="4208"/>
                  </a:lnTo>
                  <a:lnTo>
                    <a:pt x="0" y="0"/>
                  </a:lnTo>
                  <a:lnTo>
                    <a:pt x="1137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7E25F8A1-4A3B-1292-A266-C52D6E1B6452}"/>
                </a:ext>
              </a:extLst>
            </p:cNvPr>
            <p:cNvSpPr/>
            <p:nvPr/>
          </p:nvSpPr>
          <p:spPr>
            <a:xfrm>
              <a:off x="4260817" y="561148"/>
              <a:ext cx="13736" cy="32489"/>
            </a:xfrm>
            <a:custGeom>
              <a:avLst/>
              <a:gdLst>
                <a:gd name="connsiteX0" fmla="*/ 13737 w 13736"/>
                <a:gd name="connsiteY0" fmla="*/ 0 h 32489"/>
                <a:gd name="connsiteX1" fmla="*/ 13737 w 13736"/>
                <a:gd name="connsiteY1" fmla="*/ 32490 h 32489"/>
                <a:gd name="connsiteX2" fmla="*/ 7308 w 13736"/>
                <a:gd name="connsiteY2" fmla="*/ 32490 h 32489"/>
                <a:gd name="connsiteX3" fmla="*/ 7308 w 13736"/>
                <a:gd name="connsiteY3" fmla="*/ 5075 h 32489"/>
                <a:gd name="connsiteX4" fmla="*/ 0 w 13736"/>
                <a:gd name="connsiteY4" fmla="*/ 5075 h 32489"/>
                <a:gd name="connsiteX5" fmla="*/ 0 w 13736"/>
                <a:gd name="connsiteY5" fmla="*/ 0 h 32489"/>
                <a:gd name="connsiteX6" fmla="*/ 13737 w 13736"/>
                <a:gd name="connsiteY6" fmla="*/ 0 h 3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36" h="32489">
                  <a:moveTo>
                    <a:pt x="13737" y="0"/>
                  </a:moveTo>
                  <a:lnTo>
                    <a:pt x="13737" y="32490"/>
                  </a:lnTo>
                  <a:lnTo>
                    <a:pt x="7308" y="32490"/>
                  </a:lnTo>
                  <a:lnTo>
                    <a:pt x="7308" y="5075"/>
                  </a:lnTo>
                  <a:lnTo>
                    <a:pt x="0" y="5075"/>
                  </a:lnTo>
                  <a:lnTo>
                    <a:pt x="0" y="0"/>
                  </a:lnTo>
                  <a:lnTo>
                    <a:pt x="137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C5ED0CB6-1D11-DA41-AEE4-9D32416D5228}"/>
                </a:ext>
              </a:extLst>
            </p:cNvPr>
            <p:cNvSpPr/>
            <p:nvPr/>
          </p:nvSpPr>
          <p:spPr>
            <a:xfrm>
              <a:off x="4564507" y="558893"/>
              <a:ext cx="15679" cy="37001"/>
            </a:xfrm>
            <a:custGeom>
              <a:avLst/>
              <a:gdLst>
                <a:gd name="connsiteX0" fmla="*/ 15633 w 15679"/>
                <a:gd name="connsiteY0" fmla="*/ 43 h 37001"/>
                <a:gd name="connsiteX1" fmla="*/ 15633 w 15679"/>
                <a:gd name="connsiteY1" fmla="*/ 37001 h 37001"/>
                <a:gd name="connsiteX2" fmla="*/ 8325 w 15679"/>
                <a:gd name="connsiteY2" fmla="*/ 37001 h 37001"/>
                <a:gd name="connsiteX3" fmla="*/ 8325 w 15679"/>
                <a:gd name="connsiteY3" fmla="*/ 5769 h 37001"/>
                <a:gd name="connsiteX4" fmla="*/ 0 w 15679"/>
                <a:gd name="connsiteY4" fmla="*/ 5769 h 37001"/>
                <a:gd name="connsiteX5" fmla="*/ 0 w 15679"/>
                <a:gd name="connsiteY5" fmla="*/ 0 h 37001"/>
                <a:gd name="connsiteX6" fmla="*/ 15679 w 15679"/>
                <a:gd name="connsiteY6" fmla="*/ 0 h 3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79" h="37001">
                  <a:moveTo>
                    <a:pt x="15633" y="43"/>
                  </a:moveTo>
                  <a:lnTo>
                    <a:pt x="15633" y="37001"/>
                  </a:lnTo>
                  <a:lnTo>
                    <a:pt x="8325" y="37001"/>
                  </a:lnTo>
                  <a:lnTo>
                    <a:pt x="8325" y="5769"/>
                  </a:lnTo>
                  <a:lnTo>
                    <a:pt x="0" y="5769"/>
                  </a:lnTo>
                  <a:lnTo>
                    <a:pt x="0" y="0"/>
                  </a:lnTo>
                  <a:lnTo>
                    <a:pt x="1567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EA622CF2-5918-3359-1041-20EB7117F78D}"/>
                </a:ext>
              </a:extLst>
            </p:cNvPr>
            <p:cNvSpPr/>
            <p:nvPr/>
          </p:nvSpPr>
          <p:spPr>
            <a:xfrm>
              <a:off x="4868197" y="556681"/>
              <a:ext cx="17575" cy="41468"/>
            </a:xfrm>
            <a:custGeom>
              <a:avLst/>
              <a:gdLst>
                <a:gd name="connsiteX0" fmla="*/ 17575 w 17575"/>
                <a:gd name="connsiteY0" fmla="*/ 0 h 41468"/>
                <a:gd name="connsiteX1" fmla="*/ 17575 w 17575"/>
                <a:gd name="connsiteY1" fmla="*/ 41469 h 41468"/>
                <a:gd name="connsiteX2" fmla="*/ 9343 w 17575"/>
                <a:gd name="connsiteY2" fmla="*/ 41469 h 41468"/>
                <a:gd name="connsiteX3" fmla="*/ 9343 w 17575"/>
                <a:gd name="connsiteY3" fmla="*/ 6463 h 41468"/>
                <a:gd name="connsiteX4" fmla="*/ 0 w 17575"/>
                <a:gd name="connsiteY4" fmla="*/ 6463 h 41468"/>
                <a:gd name="connsiteX5" fmla="*/ 0 w 17575"/>
                <a:gd name="connsiteY5" fmla="*/ 0 h 41468"/>
                <a:gd name="connsiteX6" fmla="*/ 17575 w 17575"/>
                <a:gd name="connsiteY6" fmla="*/ 0 h 4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75" h="41468">
                  <a:moveTo>
                    <a:pt x="17575" y="0"/>
                  </a:moveTo>
                  <a:lnTo>
                    <a:pt x="17575" y="41469"/>
                  </a:lnTo>
                  <a:lnTo>
                    <a:pt x="9343" y="41469"/>
                  </a:lnTo>
                  <a:lnTo>
                    <a:pt x="9343" y="6463"/>
                  </a:lnTo>
                  <a:lnTo>
                    <a:pt x="0" y="6463"/>
                  </a:lnTo>
                  <a:lnTo>
                    <a:pt x="0" y="0"/>
                  </a:lnTo>
                  <a:lnTo>
                    <a:pt x="1757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52B0B646-1B82-3CB0-D820-886571C93B29}"/>
                </a:ext>
              </a:extLst>
            </p:cNvPr>
            <p:cNvSpPr/>
            <p:nvPr/>
          </p:nvSpPr>
          <p:spPr>
            <a:xfrm>
              <a:off x="5172164" y="554989"/>
              <a:ext cx="18963" cy="44809"/>
            </a:xfrm>
            <a:custGeom>
              <a:avLst/>
              <a:gdLst>
                <a:gd name="connsiteX0" fmla="*/ 18963 w 18963"/>
                <a:gd name="connsiteY0" fmla="*/ 0 h 44809"/>
                <a:gd name="connsiteX1" fmla="*/ 18963 w 18963"/>
                <a:gd name="connsiteY1" fmla="*/ 44809 h 44809"/>
                <a:gd name="connsiteX2" fmla="*/ 10083 w 18963"/>
                <a:gd name="connsiteY2" fmla="*/ 44809 h 44809"/>
                <a:gd name="connsiteX3" fmla="*/ 10083 w 18963"/>
                <a:gd name="connsiteY3" fmla="*/ 6984 h 44809"/>
                <a:gd name="connsiteX4" fmla="*/ 0 w 18963"/>
                <a:gd name="connsiteY4" fmla="*/ 6984 h 44809"/>
                <a:gd name="connsiteX5" fmla="*/ 0 w 18963"/>
                <a:gd name="connsiteY5" fmla="*/ 0 h 44809"/>
                <a:gd name="connsiteX6" fmla="*/ 18963 w 18963"/>
                <a:gd name="connsiteY6" fmla="*/ 0 h 44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63" h="44809">
                  <a:moveTo>
                    <a:pt x="18963" y="0"/>
                  </a:moveTo>
                  <a:lnTo>
                    <a:pt x="18963" y="44809"/>
                  </a:lnTo>
                  <a:lnTo>
                    <a:pt x="10083" y="44809"/>
                  </a:lnTo>
                  <a:lnTo>
                    <a:pt x="10083" y="6984"/>
                  </a:lnTo>
                  <a:lnTo>
                    <a:pt x="0" y="6984"/>
                  </a:lnTo>
                  <a:lnTo>
                    <a:pt x="0" y="0"/>
                  </a:lnTo>
                  <a:lnTo>
                    <a:pt x="1896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393F8D6F-CF61-6BAC-6A73-460981AB3E64}"/>
                </a:ext>
              </a:extLst>
            </p:cNvPr>
            <p:cNvSpPr/>
            <p:nvPr/>
          </p:nvSpPr>
          <p:spPr>
            <a:xfrm>
              <a:off x="5465817" y="553731"/>
              <a:ext cx="40979" cy="47281"/>
            </a:xfrm>
            <a:custGeom>
              <a:avLst/>
              <a:gdLst>
                <a:gd name="connsiteX0" fmla="*/ 9944 w 40979"/>
                <a:gd name="connsiteY0" fmla="*/ 44505 h 47281"/>
                <a:gd name="connsiteX1" fmla="*/ 2682 w 40979"/>
                <a:gd name="connsiteY1" fmla="*/ 36350 h 47281"/>
                <a:gd name="connsiteX2" fmla="*/ 0 w 40979"/>
                <a:gd name="connsiteY2" fmla="*/ 23641 h 47281"/>
                <a:gd name="connsiteX3" fmla="*/ 2682 w 40979"/>
                <a:gd name="connsiteY3" fmla="*/ 10931 h 47281"/>
                <a:gd name="connsiteX4" fmla="*/ 9944 w 40979"/>
                <a:gd name="connsiteY4" fmla="*/ 2776 h 47281"/>
                <a:gd name="connsiteX5" fmla="*/ 20444 w 40979"/>
                <a:gd name="connsiteY5" fmla="*/ 0 h 47281"/>
                <a:gd name="connsiteX6" fmla="*/ 30989 w 40979"/>
                <a:gd name="connsiteY6" fmla="*/ 2776 h 47281"/>
                <a:gd name="connsiteX7" fmla="*/ 38297 w 40979"/>
                <a:gd name="connsiteY7" fmla="*/ 10931 h 47281"/>
                <a:gd name="connsiteX8" fmla="*/ 40979 w 40979"/>
                <a:gd name="connsiteY8" fmla="*/ 23641 h 47281"/>
                <a:gd name="connsiteX9" fmla="*/ 38297 w 40979"/>
                <a:gd name="connsiteY9" fmla="*/ 36350 h 47281"/>
                <a:gd name="connsiteX10" fmla="*/ 30989 w 40979"/>
                <a:gd name="connsiteY10" fmla="*/ 44505 h 47281"/>
                <a:gd name="connsiteX11" fmla="*/ 20444 w 40979"/>
                <a:gd name="connsiteY11" fmla="*/ 47282 h 47281"/>
                <a:gd name="connsiteX12" fmla="*/ 9944 w 40979"/>
                <a:gd name="connsiteY12" fmla="*/ 44505 h 47281"/>
                <a:gd name="connsiteX13" fmla="*/ 28722 w 40979"/>
                <a:gd name="connsiteY13" fmla="*/ 35830 h 47281"/>
                <a:gd name="connsiteX14" fmla="*/ 31775 w 40979"/>
                <a:gd name="connsiteY14" fmla="*/ 23684 h 47281"/>
                <a:gd name="connsiteX15" fmla="*/ 28722 w 40979"/>
                <a:gd name="connsiteY15" fmla="*/ 11538 h 47281"/>
                <a:gd name="connsiteX16" fmla="*/ 20444 w 40979"/>
                <a:gd name="connsiteY16" fmla="*/ 7461 h 47281"/>
                <a:gd name="connsiteX17" fmla="*/ 12211 w 40979"/>
                <a:gd name="connsiteY17" fmla="*/ 11538 h 47281"/>
                <a:gd name="connsiteX18" fmla="*/ 9158 w 40979"/>
                <a:gd name="connsiteY18" fmla="*/ 23684 h 47281"/>
                <a:gd name="connsiteX19" fmla="*/ 12211 w 40979"/>
                <a:gd name="connsiteY19" fmla="*/ 35830 h 47281"/>
                <a:gd name="connsiteX20" fmla="*/ 20444 w 40979"/>
                <a:gd name="connsiteY20" fmla="*/ 39907 h 47281"/>
                <a:gd name="connsiteX21" fmla="*/ 28722 w 40979"/>
                <a:gd name="connsiteY21" fmla="*/ 35830 h 4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79" h="47281">
                  <a:moveTo>
                    <a:pt x="9944" y="44505"/>
                  </a:moveTo>
                  <a:cubicBezTo>
                    <a:pt x="6845" y="42640"/>
                    <a:pt x="4440" y="39951"/>
                    <a:pt x="2682" y="36350"/>
                  </a:cubicBezTo>
                  <a:cubicBezTo>
                    <a:pt x="925" y="32793"/>
                    <a:pt x="0" y="28542"/>
                    <a:pt x="0" y="23641"/>
                  </a:cubicBezTo>
                  <a:cubicBezTo>
                    <a:pt x="0" y="18739"/>
                    <a:pt x="879" y="14488"/>
                    <a:pt x="2682" y="10931"/>
                  </a:cubicBezTo>
                  <a:cubicBezTo>
                    <a:pt x="4440" y="7374"/>
                    <a:pt x="6891" y="4641"/>
                    <a:pt x="9944" y="2776"/>
                  </a:cubicBezTo>
                  <a:cubicBezTo>
                    <a:pt x="13043" y="911"/>
                    <a:pt x="16512" y="0"/>
                    <a:pt x="20444" y="0"/>
                  </a:cubicBezTo>
                  <a:cubicBezTo>
                    <a:pt x="24375" y="0"/>
                    <a:pt x="27890" y="911"/>
                    <a:pt x="30989" y="2776"/>
                  </a:cubicBezTo>
                  <a:cubicBezTo>
                    <a:pt x="34088" y="4641"/>
                    <a:pt x="36539" y="7331"/>
                    <a:pt x="38297" y="10931"/>
                  </a:cubicBezTo>
                  <a:cubicBezTo>
                    <a:pt x="40054" y="14488"/>
                    <a:pt x="40979" y="18739"/>
                    <a:pt x="40979" y="23641"/>
                  </a:cubicBezTo>
                  <a:cubicBezTo>
                    <a:pt x="40979" y="28542"/>
                    <a:pt x="40101" y="32793"/>
                    <a:pt x="38297" y="36350"/>
                  </a:cubicBezTo>
                  <a:cubicBezTo>
                    <a:pt x="36539" y="39907"/>
                    <a:pt x="34088" y="42640"/>
                    <a:pt x="30989" y="44505"/>
                  </a:cubicBezTo>
                  <a:cubicBezTo>
                    <a:pt x="27890" y="46371"/>
                    <a:pt x="24375" y="47282"/>
                    <a:pt x="20444" y="47282"/>
                  </a:cubicBezTo>
                  <a:cubicBezTo>
                    <a:pt x="16512" y="47282"/>
                    <a:pt x="13043" y="46371"/>
                    <a:pt x="9944" y="44505"/>
                  </a:cubicBezTo>
                  <a:close/>
                  <a:moveTo>
                    <a:pt x="28722" y="35830"/>
                  </a:moveTo>
                  <a:cubicBezTo>
                    <a:pt x="30758" y="33097"/>
                    <a:pt x="31775" y="29063"/>
                    <a:pt x="31775" y="23684"/>
                  </a:cubicBezTo>
                  <a:cubicBezTo>
                    <a:pt x="31775" y="18305"/>
                    <a:pt x="30758" y="14271"/>
                    <a:pt x="28722" y="11538"/>
                  </a:cubicBezTo>
                  <a:cubicBezTo>
                    <a:pt x="26687" y="8806"/>
                    <a:pt x="23912" y="7461"/>
                    <a:pt x="20444" y="7461"/>
                  </a:cubicBezTo>
                  <a:cubicBezTo>
                    <a:pt x="16975" y="7461"/>
                    <a:pt x="14245" y="8806"/>
                    <a:pt x="12211" y="11538"/>
                  </a:cubicBezTo>
                  <a:cubicBezTo>
                    <a:pt x="10175" y="14271"/>
                    <a:pt x="9158" y="18305"/>
                    <a:pt x="9158" y="23684"/>
                  </a:cubicBezTo>
                  <a:cubicBezTo>
                    <a:pt x="9158" y="29063"/>
                    <a:pt x="10175" y="33097"/>
                    <a:pt x="12211" y="35830"/>
                  </a:cubicBezTo>
                  <a:cubicBezTo>
                    <a:pt x="14245" y="38563"/>
                    <a:pt x="16975" y="39907"/>
                    <a:pt x="20444" y="39907"/>
                  </a:cubicBezTo>
                  <a:cubicBezTo>
                    <a:pt x="23912" y="39907"/>
                    <a:pt x="26687" y="38563"/>
                    <a:pt x="28722" y="358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AD5CC528-9496-B856-7E7B-728A8E5DE058}"/>
                </a:ext>
              </a:extLst>
            </p:cNvPr>
            <p:cNvSpPr/>
            <p:nvPr/>
          </p:nvSpPr>
          <p:spPr>
            <a:xfrm>
              <a:off x="5780746" y="553340"/>
              <a:ext cx="20397" cy="48192"/>
            </a:xfrm>
            <a:custGeom>
              <a:avLst/>
              <a:gdLst>
                <a:gd name="connsiteX0" fmla="*/ 20397 w 20397"/>
                <a:gd name="connsiteY0" fmla="*/ 0 h 48192"/>
                <a:gd name="connsiteX1" fmla="*/ 20397 w 20397"/>
                <a:gd name="connsiteY1" fmla="*/ 48192 h 48192"/>
                <a:gd name="connsiteX2" fmla="*/ 10869 w 20397"/>
                <a:gd name="connsiteY2" fmla="*/ 48192 h 48192"/>
                <a:gd name="connsiteX3" fmla="*/ 10869 w 20397"/>
                <a:gd name="connsiteY3" fmla="*/ 7504 h 48192"/>
                <a:gd name="connsiteX4" fmla="*/ 0 w 20397"/>
                <a:gd name="connsiteY4" fmla="*/ 7504 h 48192"/>
                <a:gd name="connsiteX5" fmla="*/ 0 w 20397"/>
                <a:gd name="connsiteY5" fmla="*/ 0 h 48192"/>
                <a:gd name="connsiteX6" fmla="*/ 20397 w 20397"/>
                <a:gd name="connsiteY6" fmla="*/ 0 h 4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7" h="48192">
                  <a:moveTo>
                    <a:pt x="20397" y="0"/>
                  </a:moveTo>
                  <a:lnTo>
                    <a:pt x="20397" y="48192"/>
                  </a:lnTo>
                  <a:lnTo>
                    <a:pt x="10869" y="48192"/>
                  </a:lnTo>
                  <a:lnTo>
                    <a:pt x="10869" y="7504"/>
                  </a:lnTo>
                  <a:lnTo>
                    <a:pt x="0" y="7504"/>
                  </a:lnTo>
                  <a:lnTo>
                    <a:pt x="0" y="0"/>
                  </a:lnTo>
                  <a:lnTo>
                    <a:pt x="203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DB878FD2-7E07-B14E-251B-F664CBA720B8}"/>
                </a:ext>
              </a:extLst>
            </p:cNvPr>
            <p:cNvSpPr/>
            <p:nvPr/>
          </p:nvSpPr>
          <p:spPr>
            <a:xfrm>
              <a:off x="6085408" y="553340"/>
              <a:ext cx="20397" cy="48192"/>
            </a:xfrm>
            <a:custGeom>
              <a:avLst/>
              <a:gdLst>
                <a:gd name="connsiteX0" fmla="*/ 20397 w 20397"/>
                <a:gd name="connsiteY0" fmla="*/ 0 h 48192"/>
                <a:gd name="connsiteX1" fmla="*/ 20397 w 20397"/>
                <a:gd name="connsiteY1" fmla="*/ 48192 h 48192"/>
                <a:gd name="connsiteX2" fmla="*/ 10870 w 20397"/>
                <a:gd name="connsiteY2" fmla="*/ 48192 h 48192"/>
                <a:gd name="connsiteX3" fmla="*/ 10870 w 20397"/>
                <a:gd name="connsiteY3" fmla="*/ 7504 h 48192"/>
                <a:gd name="connsiteX4" fmla="*/ 0 w 20397"/>
                <a:gd name="connsiteY4" fmla="*/ 7504 h 48192"/>
                <a:gd name="connsiteX5" fmla="*/ 0 w 20397"/>
                <a:gd name="connsiteY5" fmla="*/ 0 h 48192"/>
                <a:gd name="connsiteX6" fmla="*/ 20397 w 20397"/>
                <a:gd name="connsiteY6" fmla="*/ 0 h 4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7" h="48192">
                  <a:moveTo>
                    <a:pt x="20397" y="0"/>
                  </a:moveTo>
                  <a:lnTo>
                    <a:pt x="20397" y="48192"/>
                  </a:lnTo>
                  <a:lnTo>
                    <a:pt x="10870" y="48192"/>
                  </a:lnTo>
                  <a:lnTo>
                    <a:pt x="10870" y="7504"/>
                  </a:lnTo>
                  <a:lnTo>
                    <a:pt x="0" y="7504"/>
                  </a:lnTo>
                  <a:lnTo>
                    <a:pt x="0" y="0"/>
                  </a:lnTo>
                  <a:lnTo>
                    <a:pt x="203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949BF194-81DA-1B77-2AC5-848D65DF6256}"/>
                </a:ext>
              </a:extLst>
            </p:cNvPr>
            <p:cNvSpPr/>
            <p:nvPr/>
          </p:nvSpPr>
          <p:spPr>
            <a:xfrm>
              <a:off x="6390069" y="553340"/>
              <a:ext cx="20397" cy="48192"/>
            </a:xfrm>
            <a:custGeom>
              <a:avLst/>
              <a:gdLst>
                <a:gd name="connsiteX0" fmla="*/ 20397 w 20397"/>
                <a:gd name="connsiteY0" fmla="*/ 0 h 48192"/>
                <a:gd name="connsiteX1" fmla="*/ 20397 w 20397"/>
                <a:gd name="connsiteY1" fmla="*/ 48192 h 48192"/>
                <a:gd name="connsiteX2" fmla="*/ 10870 w 20397"/>
                <a:gd name="connsiteY2" fmla="*/ 48192 h 48192"/>
                <a:gd name="connsiteX3" fmla="*/ 10870 w 20397"/>
                <a:gd name="connsiteY3" fmla="*/ 7504 h 48192"/>
                <a:gd name="connsiteX4" fmla="*/ 0 w 20397"/>
                <a:gd name="connsiteY4" fmla="*/ 7504 h 48192"/>
                <a:gd name="connsiteX5" fmla="*/ 0 w 20397"/>
                <a:gd name="connsiteY5" fmla="*/ 0 h 48192"/>
                <a:gd name="connsiteX6" fmla="*/ 20397 w 20397"/>
                <a:gd name="connsiteY6" fmla="*/ 0 h 4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7" h="48192">
                  <a:moveTo>
                    <a:pt x="20397" y="0"/>
                  </a:moveTo>
                  <a:lnTo>
                    <a:pt x="20397" y="48192"/>
                  </a:lnTo>
                  <a:lnTo>
                    <a:pt x="10870" y="48192"/>
                  </a:lnTo>
                  <a:lnTo>
                    <a:pt x="10870" y="7504"/>
                  </a:lnTo>
                  <a:lnTo>
                    <a:pt x="0" y="7504"/>
                  </a:lnTo>
                  <a:lnTo>
                    <a:pt x="0" y="0"/>
                  </a:lnTo>
                  <a:lnTo>
                    <a:pt x="203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5A1A8134-CEB9-9A07-2631-69826ED9AB31}"/>
                </a:ext>
              </a:extLst>
            </p:cNvPr>
            <p:cNvSpPr/>
            <p:nvPr/>
          </p:nvSpPr>
          <p:spPr>
            <a:xfrm>
              <a:off x="6695008" y="553904"/>
              <a:ext cx="19934" cy="47064"/>
            </a:xfrm>
            <a:custGeom>
              <a:avLst/>
              <a:gdLst>
                <a:gd name="connsiteX0" fmla="*/ 19889 w 19934"/>
                <a:gd name="connsiteY0" fmla="*/ 0 h 47064"/>
                <a:gd name="connsiteX1" fmla="*/ 19889 w 19934"/>
                <a:gd name="connsiteY1" fmla="*/ 47065 h 47064"/>
                <a:gd name="connsiteX2" fmla="*/ 10592 w 19934"/>
                <a:gd name="connsiteY2" fmla="*/ 47065 h 47064"/>
                <a:gd name="connsiteX3" fmla="*/ 10592 w 19934"/>
                <a:gd name="connsiteY3" fmla="*/ 7331 h 47064"/>
                <a:gd name="connsiteX4" fmla="*/ 0 w 19934"/>
                <a:gd name="connsiteY4" fmla="*/ 7331 h 47064"/>
                <a:gd name="connsiteX5" fmla="*/ 0 w 19934"/>
                <a:gd name="connsiteY5" fmla="*/ 0 h 47064"/>
                <a:gd name="connsiteX6" fmla="*/ 19934 w 19934"/>
                <a:gd name="connsiteY6" fmla="*/ 0 h 4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34" h="47064">
                  <a:moveTo>
                    <a:pt x="19889" y="0"/>
                  </a:moveTo>
                  <a:lnTo>
                    <a:pt x="19889" y="47065"/>
                  </a:lnTo>
                  <a:lnTo>
                    <a:pt x="10592" y="47065"/>
                  </a:lnTo>
                  <a:lnTo>
                    <a:pt x="10592" y="7331"/>
                  </a:lnTo>
                  <a:lnTo>
                    <a:pt x="0" y="7331"/>
                  </a:lnTo>
                  <a:lnTo>
                    <a:pt x="0" y="0"/>
                  </a:lnTo>
                  <a:lnTo>
                    <a:pt x="1993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06E5BBE4-7C66-4EC2-102F-7620889123D3}"/>
                </a:ext>
              </a:extLst>
            </p:cNvPr>
            <p:cNvSpPr/>
            <p:nvPr/>
          </p:nvSpPr>
          <p:spPr>
            <a:xfrm>
              <a:off x="7000085" y="554989"/>
              <a:ext cx="18963" cy="44809"/>
            </a:xfrm>
            <a:custGeom>
              <a:avLst/>
              <a:gdLst>
                <a:gd name="connsiteX0" fmla="*/ 18963 w 18963"/>
                <a:gd name="connsiteY0" fmla="*/ 0 h 44809"/>
                <a:gd name="connsiteX1" fmla="*/ 18963 w 18963"/>
                <a:gd name="connsiteY1" fmla="*/ 44809 h 44809"/>
                <a:gd name="connsiteX2" fmla="*/ 10083 w 18963"/>
                <a:gd name="connsiteY2" fmla="*/ 44809 h 44809"/>
                <a:gd name="connsiteX3" fmla="*/ 10083 w 18963"/>
                <a:gd name="connsiteY3" fmla="*/ 6984 h 44809"/>
                <a:gd name="connsiteX4" fmla="*/ 0 w 18963"/>
                <a:gd name="connsiteY4" fmla="*/ 6984 h 44809"/>
                <a:gd name="connsiteX5" fmla="*/ 0 w 18963"/>
                <a:gd name="connsiteY5" fmla="*/ 0 h 44809"/>
                <a:gd name="connsiteX6" fmla="*/ 18963 w 18963"/>
                <a:gd name="connsiteY6" fmla="*/ 0 h 44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63" h="44809">
                  <a:moveTo>
                    <a:pt x="18963" y="0"/>
                  </a:moveTo>
                  <a:lnTo>
                    <a:pt x="18963" y="44809"/>
                  </a:lnTo>
                  <a:lnTo>
                    <a:pt x="10083" y="44809"/>
                  </a:lnTo>
                  <a:lnTo>
                    <a:pt x="10083" y="6984"/>
                  </a:lnTo>
                  <a:lnTo>
                    <a:pt x="0" y="6984"/>
                  </a:lnTo>
                  <a:lnTo>
                    <a:pt x="0" y="0"/>
                  </a:lnTo>
                  <a:lnTo>
                    <a:pt x="1896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51D81DD-F1F4-1C50-FD99-0072EE1A7B0E}"/>
                </a:ext>
              </a:extLst>
            </p:cNvPr>
            <p:cNvSpPr/>
            <p:nvPr/>
          </p:nvSpPr>
          <p:spPr>
            <a:xfrm>
              <a:off x="7295774" y="556160"/>
              <a:ext cx="36955" cy="42596"/>
            </a:xfrm>
            <a:custGeom>
              <a:avLst/>
              <a:gdLst>
                <a:gd name="connsiteX0" fmla="*/ 8973 w 36955"/>
                <a:gd name="connsiteY0" fmla="*/ 40081 h 42596"/>
                <a:gd name="connsiteX1" fmla="*/ 2405 w 36955"/>
                <a:gd name="connsiteY1" fmla="*/ 32750 h 42596"/>
                <a:gd name="connsiteX2" fmla="*/ 0 w 36955"/>
                <a:gd name="connsiteY2" fmla="*/ 21298 h 42596"/>
                <a:gd name="connsiteX3" fmla="*/ 2405 w 36955"/>
                <a:gd name="connsiteY3" fmla="*/ 9847 h 42596"/>
                <a:gd name="connsiteX4" fmla="*/ 8973 w 36955"/>
                <a:gd name="connsiteY4" fmla="*/ 2516 h 42596"/>
                <a:gd name="connsiteX5" fmla="*/ 18454 w 36955"/>
                <a:gd name="connsiteY5" fmla="*/ 0 h 42596"/>
                <a:gd name="connsiteX6" fmla="*/ 27936 w 36955"/>
                <a:gd name="connsiteY6" fmla="*/ 2516 h 42596"/>
                <a:gd name="connsiteX7" fmla="*/ 34550 w 36955"/>
                <a:gd name="connsiteY7" fmla="*/ 9847 h 42596"/>
                <a:gd name="connsiteX8" fmla="*/ 36955 w 36955"/>
                <a:gd name="connsiteY8" fmla="*/ 21298 h 42596"/>
                <a:gd name="connsiteX9" fmla="*/ 34550 w 36955"/>
                <a:gd name="connsiteY9" fmla="*/ 32750 h 42596"/>
                <a:gd name="connsiteX10" fmla="*/ 27936 w 36955"/>
                <a:gd name="connsiteY10" fmla="*/ 40081 h 42596"/>
                <a:gd name="connsiteX11" fmla="*/ 18454 w 36955"/>
                <a:gd name="connsiteY11" fmla="*/ 42597 h 42596"/>
                <a:gd name="connsiteX12" fmla="*/ 8973 w 36955"/>
                <a:gd name="connsiteY12" fmla="*/ 40081 h 42596"/>
                <a:gd name="connsiteX13" fmla="*/ 25947 w 36955"/>
                <a:gd name="connsiteY13" fmla="*/ 32230 h 42596"/>
                <a:gd name="connsiteX14" fmla="*/ 28676 w 36955"/>
                <a:gd name="connsiteY14" fmla="*/ 21255 h 42596"/>
                <a:gd name="connsiteX15" fmla="*/ 25947 w 36955"/>
                <a:gd name="connsiteY15" fmla="*/ 10280 h 42596"/>
                <a:gd name="connsiteX16" fmla="*/ 18454 w 36955"/>
                <a:gd name="connsiteY16" fmla="*/ 6593 h 42596"/>
                <a:gd name="connsiteX17" fmla="*/ 11054 w 36955"/>
                <a:gd name="connsiteY17" fmla="*/ 10280 h 42596"/>
                <a:gd name="connsiteX18" fmla="*/ 8325 w 36955"/>
                <a:gd name="connsiteY18" fmla="*/ 21255 h 42596"/>
                <a:gd name="connsiteX19" fmla="*/ 11054 w 36955"/>
                <a:gd name="connsiteY19" fmla="*/ 32230 h 42596"/>
                <a:gd name="connsiteX20" fmla="*/ 18454 w 36955"/>
                <a:gd name="connsiteY20" fmla="*/ 35917 h 42596"/>
                <a:gd name="connsiteX21" fmla="*/ 25947 w 36955"/>
                <a:gd name="connsiteY21" fmla="*/ 32230 h 42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955" h="42596">
                  <a:moveTo>
                    <a:pt x="8973" y="40081"/>
                  </a:moveTo>
                  <a:cubicBezTo>
                    <a:pt x="6198" y="38389"/>
                    <a:pt x="4024" y="35960"/>
                    <a:pt x="2405" y="32750"/>
                  </a:cubicBezTo>
                  <a:cubicBezTo>
                    <a:pt x="786" y="29540"/>
                    <a:pt x="0" y="25723"/>
                    <a:pt x="0" y="21298"/>
                  </a:cubicBezTo>
                  <a:cubicBezTo>
                    <a:pt x="0" y="16874"/>
                    <a:pt x="786" y="13057"/>
                    <a:pt x="2405" y="9847"/>
                  </a:cubicBezTo>
                  <a:cubicBezTo>
                    <a:pt x="4024" y="6637"/>
                    <a:pt x="6198" y="4164"/>
                    <a:pt x="8973" y="2516"/>
                  </a:cubicBezTo>
                  <a:cubicBezTo>
                    <a:pt x="11748" y="824"/>
                    <a:pt x="14893" y="0"/>
                    <a:pt x="18454" y="0"/>
                  </a:cubicBezTo>
                  <a:cubicBezTo>
                    <a:pt x="22016" y="0"/>
                    <a:pt x="25161" y="824"/>
                    <a:pt x="27936" y="2516"/>
                  </a:cubicBezTo>
                  <a:cubicBezTo>
                    <a:pt x="30758" y="4208"/>
                    <a:pt x="32931" y="6637"/>
                    <a:pt x="34550" y="9847"/>
                  </a:cubicBezTo>
                  <a:cubicBezTo>
                    <a:pt x="36169" y="13057"/>
                    <a:pt x="36955" y="16874"/>
                    <a:pt x="36955" y="21298"/>
                  </a:cubicBezTo>
                  <a:cubicBezTo>
                    <a:pt x="36955" y="25723"/>
                    <a:pt x="36169" y="29540"/>
                    <a:pt x="34550" y="32750"/>
                  </a:cubicBezTo>
                  <a:cubicBezTo>
                    <a:pt x="32931" y="35960"/>
                    <a:pt x="30758" y="38433"/>
                    <a:pt x="27936" y="40081"/>
                  </a:cubicBezTo>
                  <a:cubicBezTo>
                    <a:pt x="25114" y="41773"/>
                    <a:pt x="21970" y="42597"/>
                    <a:pt x="18454" y="42597"/>
                  </a:cubicBezTo>
                  <a:cubicBezTo>
                    <a:pt x="14939" y="42597"/>
                    <a:pt x="11748" y="41773"/>
                    <a:pt x="8973" y="40081"/>
                  </a:cubicBezTo>
                  <a:close/>
                  <a:moveTo>
                    <a:pt x="25947" y="32230"/>
                  </a:moveTo>
                  <a:cubicBezTo>
                    <a:pt x="27797" y="29800"/>
                    <a:pt x="28676" y="26113"/>
                    <a:pt x="28676" y="21255"/>
                  </a:cubicBezTo>
                  <a:cubicBezTo>
                    <a:pt x="28676" y="16397"/>
                    <a:pt x="27751" y="12753"/>
                    <a:pt x="25947" y="10280"/>
                  </a:cubicBezTo>
                  <a:cubicBezTo>
                    <a:pt x="24097" y="7851"/>
                    <a:pt x="21599" y="6593"/>
                    <a:pt x="18454" y="6593"/>
                  </a:cubicBezTo>
                  <a:cubicBezTo>
                    <a:pt x="15309" y="6593"/>
                    <a:pt x="12858" y="7808"/>
                    <a:pt x="11054" y="10280"/>
                  </a:cubicBezTo>
                  <a:cubicBezTo>
                    <a:pt x="9204" y="12710"/>
                    <a:pt x="8325" y="16397"/>
                    <a:pt x="8325" y="21255"/>
                  </a:cubicBezTo>
                  <a:cubicBezTo>
                    <a:pt x="8325" y="26113"/>
                    <a:pt x="9250" y="29757"/>
                    <a:pt x="11054" y="32230"/>
                  </a:cubicBezTo>
                  <a:cubicBezTo>
                    <a:pt x="12904" y="34659"/>
                    <a:pt x="15355" y="35917"/>
                    <a:pt x="18454" y="35917"/>
                  </a:cubicBezTo>
                  <a:cubicBezTo>
                    <a:pt x="21554" y="35917"/>
                    <a:pt x="24097" y="34702"/>
                    <a:pt x="25947" y="322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7040383F-9C19-D93F-5F4C-C9709D3C3150}"/>
                </a:ext>
              </a:extLst>
            </p:cNvPr>
            <p:cNvSpPr/>
            <p:nvPr/>
          </p:nvSpPr>
          <p:spPr>
            <a:xfrm>
              <a:off x="7610795" y="558372"/>
              <a:ext cx="16141" cy="38085"/>
            </a:xfrm>
            <a:custGeom>
              <a:avLst/>
              <a:gdLst>
                <a:gd name="connsiteX0" fmla="*/ 16142 w 16141"/>
                <a:gd name="connsiteY0" fmla="*/ 0 h 38085"/>
                <a:gd name="connsiteX1" fmla="*/ 16142 w 16141"/>
                <a:gd name="connsiteY1" fmla="*/ 38086 h 38085"/>
                <a:gd name="connsiteX2" fmla="*/ 8603 w 16141"/>
                <a:gd name="connsiteY2" fmla="*/ 38086 h 38085"/>
                <a:gd name="connsiteX3" fmla="*/ 8603 w 16141"/>
                <a:gd name="connsiteY3" fmla="*/ 5943 h 38085"/>
                <a:gd name="connsiteX4" fmla="*/ 0 w 16141"/>
                <a:gd name="connsiteY4" fmla="*/ 5943 h 38085"/>
                <a:gd name="connsiteX5" fmla="*/ 0 w 16141"/>
                <a:gd name="connsiteY5" fmla="*/ 0 h 38085"/>
                <a:gd name="connsiteX6" fmla="*/ 16142 w 16141"/>
                <a:gd name="connsiteY6" fmla="*/ 0 h 3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41" h="38085">
                  <a:moveTo>
                    <a:pt x="16142" y="0"/>
                  </a:moveTo>
                  <a:lnTo>
                    <a:pt x="16142" y="38086"/>
                  </a:lnTo>
                  <a:lnTo>
                    <a:pt x="8603" y="38086"/>
                  </a:lnTo>
                  <a:lnTo>
                    <a:pt x="8603" y="5943"/>
                  </a:lnTo>
                  <a:lnTo>
                    <a:pt x="0" y="5943"/>
                  </a:lnTo>
                  <a:lnTo>
                    <a:pt x="0" y="0"/>
                  </a:lnTo>
                  <a:lnTo>
                    <a:pt x="1614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61D84680-A666-E4C0-ADF8-9F1DE862DEAB}"/>
                </a:ext>
              </a:extLst>
            </p:cNvPr>
            <p:cNvSpPr/>
            <p:nvPr/>
          </p:nvSpPr>
          <p:spPr>
            <a:xfrm>
              <a:off x="7909074" y="560715"/>
              <a:ext cx="29000" cy="33400"/>
            </a:xfrm>
            <a:custGeom>
              <a:avLst/>
              <a:gdLst>
                <a:gd name="connsiteX0" fmla="*/ 7030 w 29000"/>
                <a:gd name="connsiteY0" fmla="*/ 31449 h 33400"/>
                <a:gd name="connsiteX1" fmla="*/ 1896 w 29000"/>
                <a:gd name="connsiteY1" fmla="*/ 25680 h 33400"/>
                <a:gd name="connsiteX2" fmla="*/ 0 w 29000"/>
                <a:gd name="connsiteY2" fmla="*/ 16700 h 33400"/>
                <a:gd name="connsiteX3" fmla="*/ 1896 w 29000"/>
                <a:gd name="connsiteY3" fmla="*/ 7721 h 33400"/>
                <a:gd name="connsiteX4" fmla="*/ 7030 w 29000"/>
                <a:gd name="connsiteY4" fmla="*/ 1952 h 33400"/>
                <a:gd name="connsiteX5" fmla="*/ 14477 w 29000"/>
                <a:gd name="connsiteY5" fmla="*/ 0 h 33400"/>
                <a:gd name="connsiteX6" fmla="*/ 21923 w 29000"/>
                <a:gd name="connsiteY6" fmla="*/ 1952 h 33400"/>
                <a:gd name="connsiteX7" fmla="*/ 27104 w 29000"/>
                <a:gd name="connsiteY7" fmla="*/ 7721 h 33400"/>
                <a:gd name="connsiteX8" fmla="*/ 29000 w 29000"/>
                <a:gd name="connsiteY8" fmla="*/ 16700 h 33400"/>
                <a:gd name="connsiteX9" fmla="*/ 27104 w 29000"/>
                <a:gd name="connsiteY9" fmla="*/ 25680 h 33400"/>
                <a:gd name="connsiteX10" fmla="*/ 21923 w 29000"/>
                <a:gd name="connsiteY10" fmla="*/ 31449 h 33400"/>
                <a:gd name="connsiteX11" fmla="*/ 14477 w 29000"/>
                <a:gd name="connsiteY11" fmla="*/ 33401 h 33400"/>
                <a:gd name="connsiteX12" fmla="*/ 7030 w 29000"/>
                <a:gd name="connsiteY12" fmla="*/ 31449 h 33400"/>
                <a:gd name="connsiteX13" fmla="*/ 20305 w 29000"/>
                <a:gd name="connsiteY13" fmla="*/ 25289 h 33400"/>
                <a:gd name="connsiteX14" fmla="*/ 22478 w 29000"/>
                <a:gd name="connsiteY14" fmla="*/ 16700 h 33400"/>
                <a:gd name="connsiteX15" fmla="*/ 20305 w 29000"/>
                <a:gd name="connsiteY15" fmla="*/ 8112 h 33400"/>
                <a:gd name="connsiteX16" fmla="*/ 14431 w 29000"/>
                <a:gd name="connsiteY16" fmla="*/ 5249 h 33400"/>
                <a:gd name="connsiteX17" fmla="*/ 8603 w 29000"/>
                <a:gd name="connsiteY17" fmla="*/ 8112 h 33400"/>
                <a:gd name="connsiteX18" fmla="*/ 6429 w 29000"/>
                <a:gd name="connsiteY18" fmla="*/ 16700 h 33400"/>
                <a:gd name="connsiteX19" fmla="*/ 8603 w 29000"/>
                <a:gd name="connsiteY19" fmla="*/ 25289 h 33400"/>
                <a:gd name="connsiteX20" fmla="*/ 14431 w 29000"/>
                <a:gd name="connsiteY20" fmla="*/ 28152 h 33400"/>
                <a:gd name="connsiteX21" fmla="*/ 20305 w 29000"/>
                <a:gd name="connsiteY21" fmla="*/ 25289 h 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000" h="33400">
                  <a:moveTo>
                    <a:pt x="7030" y="31449"/>
                  </a:moveTo>
                  <a:cubicBezTo>
                    <a:pt x="4857" y="30147"/>
                    <a:pt x="3145" y="28195"/>
                    <a:pt x="1896" y="25680"/>
                  </a:cubicBezTo>
                  <a:cubicBezTo>
                    <a:pt x="648" y="23164"/>
                    <a:pt x="0" y="20171"/>
                    <a:pt x="0" y="16700"/>
                  </a:cubicBezTo>
                  <a:cubicBezTo>
                    <a:pt x="0" y="13230"/>
                    <a:pt x="648" y="10237"/>
                    <a:pt x="1896" y="7721"/>
                  </a:cubicBezTo>
                  <a:cubicBezTo>
                    <a:pt x="3145" y="5205"/>
                    <a:pt x="4857" y="3297"/>
                    <a:pt x="7030" y="1952"/>
                  </a:cubicBezTo>
                  <a:cubicBezTo>
                    <a:pt x="9204" y="651"/>
                    <a:pt x="11702" y="0"/>
                    <a:pt x="14477" y="0"/>
                  </a:cubicBezTo>
                  <a:cubicBezTo>
                    <a:pt x="17252" y="0"/>
                    <a:pt x="19750" y="651"/>
                    <a:pt x="21923" y="1952"/>
                  </a:cubicBezTo>
                  <a:cubicBezTo>
                    <a:pt x="24097" y="3253"/>
                    <a:pt x="25855" y="5205"/>
                    <a:pt x="27104" y="7721"/>
                  </a:cubicBezTo>
                  <a:cubicBezTo>
                    <a:pt x="28352" y="10237"/>
                    <a:pt x="29000" y="13230"/>
                    <a:pt x="29000" y="16700"/>
                  </a:cubicBezTo>
                  <a:cubicBezTo>
                    <a:pt x="29000" y="20171"/>
                    <a:pt x="28352" y="23164"/>
                    <a:pt x="27104" y="25680"/>
                  </a:cubicBezTo>
                  <a:cubicBezTo>
                    <a:pt x="25855" y="28195"/>
                    <a:pt x="24143" y="30104"/>
                    <a:pt x="21923" y="31449"/>
                  </a:cubicBezTo>
                  <a:cubicBezTo>
                    <a:pt x="19750" y="32750"/>
                    <a:pt x="17252" y="33401"/>
                    <a:pt x="14477" y="33401"/>
                  </a:cubicBezTo>
                  <a:cubicBezTo>
                    <a:pt x="11702" y="33401"/>
                    <a:pt x="9250" y="32750"/>
                    <a:pt x="7030" y="31449"/>
                  </a:cubicBezTo>
                  <a:close/>
                  <a:moveTo>
                    <a:pt x="20305" y="25289"/>
                  </a:moveTo>
                  <a:cubicBezTo>
                    <a:pt x="21738" y="23381"/>
                    <a:pt x="22478" y="20518"/>
                    <a:pt x="22478" y="16700"/>
                  </a:cubicBezTo>
                  <a:cubicBezTo>
                    <a:pt x="22478" y="12883"/>
                    <a:pt x="21738" y="10020"/>
                    <a:pt x="20305" y="8112"/>
                  </a:cubicBezTo>
                  <a:cubicBezTo>
                    <a:pt x="18871" y="6203"/>
                    <a:pt x="16928" y="5249"/>
                    <a:pt x="14431" y="5249"/>
                  </a:cubicBezTo>
                  <a:cubicBezTo>
                    <a:pt x="11933" y="5249"/>
                    <a:pt x="10037" y="6203"/>
                    <a:pt x="8603" y="8112"/>
                  </a:cubicBezTo>
                  <a:cubicBezTo>
                    <a:pt x="7169" y="10020"/>
                    <a:pt x="6429" y="12883"/>
                    <a:pt x="6429" y="16700"/>
                  </a:cubicBezTo>
                  <a:cubicBezTo>
                    <a:pt x="6429" y="20518"/>
                    <a:pt x="7123" y="23381"/>
                    <a:pt x="8603" y="25289"/>
                  </a:cubicBezTo>
                  <a:cubicBezTo>
                    <a:pt x="10037" y="27198"/>
                    <a:pt x="11979" y="28152"/>
                    <a:pt x="14431" y="28152"/>
                  </a:cubicBezTo>
                  <a:cubicBezTo>
                    <a:pt x="16882" y="28152"/>
                    <a:pt x="18871" y="27198"/>
                    <a:pt x="20305" y="252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08F37AD0-83C1-85F2-432F-7BB4C714FB12}"/>
                </a:ext>
              </a:extLst>
            </p:cNvPr>
            <p:cNvSpPr/>
            <p:nvPr/>
          </p:nvSpPr>
          <p:spPr>
            <a:xfrm>
              <a:off x="8216187" y="563578"/>
              <a:ext cx="24004" cy="27674"/>
            </a:xfrm>
            <a:custGeom>
              <a:avLst/>
              <a:gdLst>
                <a:gd name="connsiteX0" fmla="*/ 5828 w 24004"/>
                <a:gd name="connsiteY0" fmla="*/ 26027 h 27674"/>
                <a:gd name="connsiteX1" fmla="*/ 1572 w 24004"/>
                <a:gd name="connsiteY1" fmla="*/ 21255 h 27674"/>
                <a:gd name="connsiteX2" fmla="*/ 0 w 24004"/>
                <a:gd name="connsiteY2" fmla="*/ 13837 h 27674"/>
                <a:gd name="connsiteX3" fmla="*/ 1572 w 24004"/>
                <a:gd name="connsiteY3" fmla="*/ 6420 h 27674"/>
                <a:gd name="connsiteX4" fmla="*/ 5828 w 24004"/>
                <a:gd name="connsiteY4" fmla="*/ 1648 h 27674"/>
                <a:gd name="connsiteX5" fmla="*/ 11979 w 24004"/>
                <a:gd name="connsiteY5" fmla="*/ 0 h 27674"/>
                <a:gd name="connsiteX6" fmla="*/ 18130 w 24004"/>
                <a:gd name="connsiteY6" fmla="*/ 1648 h 27674"/>
                <a:gd name="connsiteX7" fmla="*/ 22432 w 24004"/>
                <a:gd name="connsiteY7" fmla="*/ 6420 h 27674"/>
                <a:gd name="connsiteX8" fmla="*/ 24004 w 24004"/>
                <a:gd name="connsiteY8" fmla="*/ 13837 h 27674"/>
                <a:gd name="connsiteX9" fmla="*/ 22432 w 24004"/>
                <a:gd name="connsiteY9" fmla="*/ 21255 h 27674"/>
                <a:gd name="connsiteX10" fmla="*/ 18130 w 24004"/>
                <a:gd name="connsiteY10" fmla="*/ 26027 h 27674"/>
                <a:gd name="connsiteX11" fmla="*/ 11979 w 24004"/>
                <a:gd name="connsiteY11" fmla="*/ 27675 h 27674"/>
                <a:gd name="connsiteX12" fmla="*/ 5828 w 24004"/>
                <a:gd name="connsiteY12" fmla="*/ 26027 h 27674"/>
                <a:gd name="connsiteX13" fmla="*/ 16836 w 24004"/>
                <a:gd name="connsiteY13" fmla="*/ 20951 h 27674"/>
                <a:gd name="connsiteX14" fmla="*/ 18640 w 24004"/>
                <a:gd name="connsiteY14" fmla="*/ 13837 h 27674"/>
                <a:gd name="connsiteX15" fmla="*/ 16836 w 24004"/>
                <a:gd name="connsiteY15" fmla="*/ 6724 h 27674"/>
                <a:gd name="connsiteX16" fmla="*/ 11979 w 24004"/>
                <a:gd name="connsiteY16" fmla="*/ 4338 h 27674"/>
                <a:gd name="connsiteX17" fmla="*/ 7169 w 24004"/>
                <a:gd name="connsiteY17" fmla="*/ 6724 h 27674"/>
                <a:gd name="connsiteX18" fmla="*/ 5365 w 24004"/>
                <a:gd name="connsiteY18" fmla="*/ 13837 h 27674"/>
                <a:gd name="connsiteX19" fmla="*/ 7169 w 24004"/>
                <a:gd name="connsiteY19" fmla="*/ 20951 h 27674"/>
                <a:gd name="connsiteX20" fmla="*/ 11979 w 24004"/>
                <a:gd name="connsiteY20" fmla="*/ 23337 h 27674"/>
                <a:gd name="connsiteX21" fmla="*/ 16836 w 24004"/>
                <a:gd name="connsiteY21" fmla="*/ 20951 h 2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004" h="27674">
                  <a:moveTo>
                    <a:pt x="5828" y="26027"/>
                  </a:moveTo>
                  <a:cubicBezTo>
                    <a:pt x="4024" y="24942"/>
                    <a:pt x="2590" y="23337"/>
                    <a:pt x="1572" y="21255"/>
                  </a:cubicBezTo>
                  <a:cubicBezTo>
                    <a:pt x="509" y="19173"/>
                    <a:pt x="0" y="16700"/>
                    <a:pt x="0" y="13837"/>
                  </a:cubicBezTo>
                  <a:cubicBezTo>
                    <a:pt x="0" y="10975"/>
                    <a:pt x="509" y="8502"/>
                    <a:pt x="1572" y="6420"/>
                  </a:cubicBezTo>
                  <a:cubicBezTo>
                    <a:pt x="2590" y="4338"/>
                    <a:pt x="4024" y="2733"/>
                    <a:pt x="5828" y="1648"/>
                  </a:cubicBezTo>
                  <a:cubicBezTo>
                    <a:pt x="7632" y="564"/>
                    <a:pt x="9666" y="0"/>
                    <a:pt x="11979" y="0"/>
                  </a:cubicBezTo>
                  <a:cubicBezTo>
                    <a:pt x="14292" y="0"/>
                    <a:pt x="16327" y="564"/>
                    <a:pt x="18130" y="1648"/>
                  </a:cubicBezTo>
                  <a:cubicBezTo>
                    <a:pt x="19934" y="2733"/>
                    <a:pt x="21368" y="4338"/>
                    <a:pt x="22432" y="6420"/>
                  </a:cubicBezTo>
                  <a:cubicBezTo>
                    <a:pt x="23449" y="8502"/>
                    <a:pt x="24004" y="10975"/>
                    <a:pt x="24004" y="13837"/>
                  </a:cubicBezTo>
                  <a:cubicBezTo>
                    <a:pt x="24004" y="16700"/>
                    <a:pt x="23496" y="19173"/>
                    <a:pt x="22432" y="21255"/>
                  </a:cubicBezTo>
                  <a:cubicBezTo>
                    <a:pt x="21415" y="23337"/>
                    <a:pt x="19981" y="24942"/>
                    <a:pt x="18130" y="26027"/>
                  </a:cubicBezTo>
                  <a:cubicBezTo>
                    <a:pt x="16327" y="27111"/>
                    <a:pt x="14245" y="27675"/>
                    <a:pt x="11979" y="27675"/>
                  </a:cubicBezTo>
                  <a:cubicBezTo>
                    <a:pt x="9713" y="27675"/>
                    <a:pt x="7632" y="27111"/>
                    <a:pt x="5828" y="26027"/>
                  </a:cubicBezTo>
                  <a:close/>
                  <a:moveTo>
                    <a:pt x="16836" y="20951"/>
                  </a:moveTo>
                  <a:cubicBezTo>
                    <a:pt x="18038" y="19346"/>
                    <a:pt x="18640" y="17004"/>
                    <a:pt x="18640" y="13837"/>
                  </a:cubicBezTo>
                  <a:cubicBezTo>
                    <a:pt x="18640" y="10671"/>
                    <a:pt x="18038" y="8329"/>
                    <a:pt x="16836" y="6724"/>
                  </a:cubicBezTo>
                  <a:cubicBezTo>
                    <a:pt x="15633" y="5119"/>
                    <a:pt x="14014" y="4338"/>
                    <a:pt x="11979" y="4338"/>
                  </a:cubicBezTo>
                  <a:cubicBezTo>
                    <a:pt x="9944" y="4338"/>
                    <a:pt x="8371" y="5119"/>
                    <a:pt x="7169" y="6724"/>
                  </a:cubicBezTo>
                  <a:cubicBezTo>
                    <a:pt x="5966" y="8329"/>
                    <a:pt x="5365" y="10671"/>
                    <a:pt x="5365" y="13837"/>
                  </a:cubicBezTo>
                  <a:cubicBezTo>
                    <a:pt x="5365" y="17004"/>
                    <a:pt x="5966" y="19346"/>
                    <a:pt x="7169" y="20951"/>
                  </a:cubicBezTo>
                  <a:cubicBezTo>
                    <a:pt x="8371" y="22556"/>
                    <a:pt x="9944" y="23337"/>
                    <a:pt x="11979" y="23337"/>
                  </a:cubicBezTo>
                  <a:cubicBezTo>
                    <a:pt x="14014" y="23337"/>
                    <a:pt x="15633" y="22556"/>
                    <a:pt x="16836" y="209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548E6E25-9FDB-A4FE-9E70-C30AA367CED9}"/>
                </a:ext>
              </a:extLst>
            </p:cNvPr>
            <p:cNvSpPr/>
            <p:nvPr/>
          </p:nvSpPr>
          <p:spPr>
            <a:xfrm>
              <a:off x="8528341" y="566788"/>
              <a:ext cx="9018" cy="21298"/>
            </a:xfrm>
            <a:custGeom>
              <a:avLst/>
              <a:gdLst>
                <a:gd name="connsiteX0" fmla="*/ 9019 w 9018"/>
                <a:gd name="connsiteY0" fmla="*/ 0 h 21298"/>
                <a:gd name="connsiteX1" fmla="*/ 9019 w 9018"/>
                <a:gd name="connsiteY1" fmla="*/ 21298 h 21298"/>
                <a:gd name="connsiteX2" fmla="*/ 4810 w 9018"/>
                <a:gd name="connsiteY2" fmla="*/ 21298 h 21298"/>
                <a:gd name="connsiteX3" fmla="*/ 4810 w 9018"/>
                <a:gd name="connsiteY3" fmla="*/ 3340 h 21298"/>
                <a:gd name="connsiteX4" fmla="*/ 0 w 9018"/>
                <a:gd name="connsiteY4" fmla="*/ 3340 h 21298"/>
                <a:gd name="connsiteX5" fmla="*/ 0 w 9018"/>
                <a:gd name="connsiteY5" fmla="*/ 43 h 21298"/>
                <a:gd name="connsiteX6" fmla="*/ 9019 w 9018"/>
                <a:gd name="connsiteY6" fmla="*/ 43 h 21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8" h="21298">
                  <a:moveTo>
                    <a:pt x="9019" y="0"/>
                  </a:moveTo>
                  <a:lnTo>
                    <a:pt x="9019" y="21298"/>
                  </a:lnTo>
                  <a:lnTo>
                    <a:pt x="4810" y="21298"/>
                  </a:lnTo>
                  <a:lnTo>
                    <a:pt x="4810" y="3340"/>
                  </a:lnTo>
                  <a:lnTo>
                    <a:pt x="0" y="3340"/>
                  </a:lnTo>
                  <a:lnTo>
                    <a:pt x="0" y="43"/>
                  </a:lnTo>
                  <a:lnTo>
                    <a:pt x="90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22A12376-3B7B-66DE-3A40-503DC2E23E47}"/>
                </a:ext>
              </a:extLst>
            </p:cNvPr>
            <p:cNvSpPr/>
            <p:nvPr/>
          </p:nvSpPr>
          <p:spPr>
            <a:xfrm>
              <a:off x="8834620" y="570692"/>
              <a:ext cx="5735" cy="13447"/>
            </a:xfrm>
            <a:custGeom>
              <a:avLst/>
              <a:gdLst>
                <a:gd name="connsiteX0" fmla="*/ 5735 w 5735"/>
                <a:gd name="connsiteY0" fmla="*/ 0 h 13447"/>
                <a:gd name="connsiteX1" fmla="*/ 5735 w 5735"/>
                <a:gd name="connsiteY1" fmla="*/ 13447 h 13447"/>
                <a:gd name="connsiteX2" fmla="*/ 3053 w 5735"/>
                <a:gd name="connsiteY2" fmla="*/ 13447 h 13447"/>
                <a:gd name="connsiteX3" fmla="*/ 3053 w 5735"/>
                <a:gd name="connsiteY3" fmla="*/ 2082 h 13447"/>
                <a:gd name="connsiteX4" fmla="*/ 0 w 5735"/>
                <a:gd name="connsiteY4" fmla="*/ 2082 h 13447"/>
                <a:gd name="connsiteX5" fmla="*/ 0 w 5735"/>
                <a:gd name="connsiteY5" fmla="*/ 0 h 13447"/>
                <a:gd name="connsiteX6" fmla="*/ 5689 w 5735"/>
                <a:gd name="connsiteY6" fmla="*/ 0 h 1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5" h="13447">
                  <a:moveTo>
                    <a:pt x="5735" y="0"/>
                  </a:moveTo>
                  <a:lnTo>
                    <a:pt x="5735" y="13447"/>
                  </a:lnTo>
                  <a:lnTo>
                    <a:pt x="3053" y="13447"/>
                  </a:lnTo>
                  <a:lnTo>
                    <a:pt x="3053" y="2082"/>
                  </a:lnTo>
                  <a:lnTo>
                    <a:pt x="0" y="2082"/>
                  </a:lnTo>
                  <a:lnTo>
                    <a:pt x="0" y="0"/>
                  </a:lnTo>
                  <a:lnTo>
                    <a:pt x="568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B689AB10-8125-3457-A81B-BE17847EF230}"/>
                </a:ext>
              </a:extLst>
            </p:cNvPr>
            <p:cNvSpPr/>
            <p:nvPr/>
          </p:nvSpPr>
          <p:spPr>
            <a:xfrm>
              <a:off x="9139189" y="573988"/>
              <a:ext cx="5920" cy="6853"/>
            </a:xfrm>
            <a:custGeom>
              <a:avLst/>
              <a:gdLst>
                <a:gd name="connsiteX0" fmla="*/ 1434 w 5920"/>
                <a:gd name="connsiteY0" fmla="*/ 6463 h 6853"/>
                <a:gd name="connsiteX1" fmla="*/ 370 w 5920"/>
                <a:gd name="connsiteY1" fmla="*/ 5292 h 6853"/>
                <a:gd name="connsiteX2" fmla="*/ 0 w 5920"/>
                <a:gd name="connsiteY2" fmla="*/ 3427 h 6853"/>
                <a:gd name="connsiteX3" fmla="*/ 370 w 5920"/>
                <a:gd name="connsiteY3" fmla="*/ 1562 h 6853"/>
                <a:gd name="connsiteX4" fmla="*/ 1434 w 5920"/>
                <a:gd name="connsiteY4" fmla="*/ 390 h 6853"/>
                <a:gd name="connsiteX5" fmla="*/ 2960 w 5920"/>
                <a:gd name="connsiteY5" fmla="*/ 0 h 6853"/>
                <a:gd name="connsiteX6" fmla="*/ 4487 w 5920"/>
                <a:gd name="connsiteY6" fmla="*/ 390 h 6853"/>
                <a:gd name="connsiteX7" fmla="*/ 5551 w 5920"/>
                <a:gd name="connsiteY7" fmla="*/ 1562 h 6853"/>
                <a:gd name="connsiteX8" fmla="*/ 5920 w 5920"/>
                <a:gd name="connsiteY8" fmla="*/ 3427 h 6853"/>
                <a:gd name="connsiteX9" fmla="*/ 5551 w 5920"/>
                <a:gd name="connsiteY9" fmla="*/ 5292 h 6853"/>
                <a:gd name="connsiteX10" fmla="*/ 4487 w 5920"/>
                <a:gd name="connsiteY10" fmla="*/ 6463 h 6853"/>
                <a:gd name="connsiteX11" fmla="*/ 2960 w 5920"/>
                <a:gd name="connsiteY11" fmla="*/ 6854 h 6853"/>
                <a:gd name="connsiteX12" fmla="*/ 1434 w 5920"/>
                <a:gd name="connsiteY12" fmla="*/ 6463 h 6853"/>
                <a:gd name="connsiteX13" fmla="*/ 4163 w 5920"/>
                <a:gd name="connsiteY13" fmla="*/ 5205 h 6853"/>
                <a:gd name="connsiteX14" fmla="*/ 4625 w 5920"/>
                <a:gd name="connsiteY14" fmla="*/ 3427 h 6853"/>
                <a:gd name="connsiteX15" fmla="*/ 4163 w 5920"/>
                <a:gd name="connsiteY15" fmla="*/ 1648 h 6853"/>
                <a:gd name="connsiteX16" fmla="*/ 2960 w 5920"/>
                <a:gd name="connsiteY16" fmla="*/ 1041 h 6853"/>
                <a:gd name="connsiteX17" fmla="*/ 1758 w 5920"/>
                <a:gd name="connsiteY17" fmla="*/ 1648 h 6853"/>
                <a:gd name="connsiteX18" fmla="*/ 1295 w 5920"/>
                <a:gd name="connsiteY18" fmla="*/ 3427 h 6853"/>
                <a:gd name="connsiteX19" fmla="*/ 1758 w 5920"/>
                <a:gd name="connsiteY19" fmla="*/ 5205 h 6853"/>
                <a:gd name="connsiteX20" fmla="*/ 2960 w 5920"/>
                <a:gd name="connsiteY20" fmla="*/ 5813 h 6853"/>
                <a:gd name="connsiteX21" fmla="*/ 4163 w 5920"/>
                <a:gd name="connsiteY21" fmla="*/ 5205 h 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20" h="6853">
                  <a:moveTo>
                    <a:pt x="1434" y="6463"/>
                  </a:moveTo>
                  <a:cubicBezTo>
                    <a:pt x="972" y="6203"/>
                    <a:pt x="648" y="5813"/>
                    <a:pt x="370" y="5292"/>
                  </a:cubicBezTo>
                  <a:cubicBezTo>
                    <a:pt x="93" y="4771"/>
                    <a:pt x="0" y="4164"/>
                    <a:pt x="0" y="3427"/>
                  </a:cubicBezTo>
                  <a:cubicBezTo>
                    <a:pt x="0" y="2689"/>
                    <a:pt x="139" y="2082"/>
                    <a:pt x="370" y="1562"/>
                  </a:cubicBezTo>
                  <a:cubicBezTo>
                    <a:pt x="648" y="1041"/>
                    <a:pt x="972" y="651"/>
                    <a:pt x="1434" y="390"/>
                  </a:cubicBezTo>
                  <a:cubicBezTo>
                    <a:pt x="1896" y="130"/>
                    <a:pt x="2405" y="0"/>
                    <a:pt x="2960" y="0"/>
                  </a:cubicBezTo>
                  <a:cubicBezTo>
                    <a:pt x="3515" y="0"/>
                    <a:pt x="4024" y="130"/>
                    <a:pt x="4487" y="390"/>
                  </a:cubicBezTo>
                  <a:cubicBezTo>
                    <a:pt x="4949" y="651"/>
                    <a:pt x="5319" y="1041"/>
                    <a:pt x="5551" y="1562"/>
                  </a:cubicBezTo>
                  <a:cubicBezTo>
                    <a:pt x="5781" y="2082"/>
                    <a:pt x="5920" y="2689"/>
                    <a:pt x="5920" y="3427"/>
                  </a:cubicBezTo>
                  <a:cubicBezTo>
                    <a:pt x="5920" y="4164"/>
                    <a:pt x="5781" y="4771"/>
                    <a:pt x="5551" y="5292"/>
                  </a:cubicBezTo>
                  <a:cubicBezTo>
                    <a:pt x="5319" y="5813"/>
                    <a:pt x="4949" y="6203"/>
                    <a:pt x="4487" y="6463"/>
                  </a:cubicBezTo>
                  <a:cubicBezTo>
                    <a:pt x="4024" y="6724"/>
                    <a:pt x="3515" y="6854"/>
                    <a:pt x="2960" y="6854"/>
                  </a:cubicBezTo>
                  <a:cubicBezTo>
                    <a:pt x="2405" y="6854"/>
                    <a:pt x="1896" y="6724"/>
                    <a:pt x="1434" y="6463"/>
                  </a:cubicBezTo>
                  <a:close/>
                  <a:moveTo>
                    <a:pt x="4163" y="5205"/>
                  </a:moveTo>
                  <a:cubicBezTo>
                    <a:pt x="4441" y="4815"/>
                    <a:pt x="4625" y="4208"/>
                    <a:pt x="4625" y="3427"/>
                  </a:cubicBezTo>
                  <a:cubicBezTo>
                    <a:pt x="4625" y="2646"/>
                    <a:pt x="4487" y="2039"/>
                    <a:pt x="4163" y="1648"/>
                  </a:cubicBezTo>
                  <a:cubicBezTo>
                    <a:pt x="3886" y="1258"/>
                    <a:pt x="3469" y="1041"/>
                    <a:pt x="2960" y="1041"/>
                  </a:cubicBezTo>
                  <a:cubicBezTo>
                    <a:pt x="2451" y="1041"/>
                    <a:pt x="2035" y="1258"/>
                    <a:pt x="1758" y="1648"/>
                  </a:cubicBezTo>
                  <a:cubicBezTo>
                    <a:pt x="1480" y="2039"/>
                    <a:pt x="1295" y="2646"/>
                    <a:pt x="1295" y="3427"/>
                  </a:cubicBezTo>
                  <a:cubicBezTo>
                    <a:pt x="1295" y="4208"/>
                    <a:pt x="1434" y="4815"/>
                    <a:pt x="1758" y="5205"/>
                  </a:cubicBezTo>
                  <a:cubicBezTo>
                    <a:pt x="2035" y="5596"/>
                    <a:pt x="2451" y="5813"/>
                    <a:pt x="2960" y="5813"/>
                  </a:cubicBezTo>
                  <a:cubicBezTo>
                    <a:pt x="3469" y="5813"/>
                    <a:pt x="3886" y="5596"/>
                    <a:pt x="4163" y="52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C29C115-BAEE-EB79-1CD2-97A049C0DF2D}"/>
                </a:ext>
              </a:extLst>
            </p:cNvPr>
            <p:cNvSpPr/>
            <p:nvPr/>
          </p:nvSpPr>
          <p:spPr>
            <a:xfrm>
              <a:off x="9446302" y="576287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25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2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3FD21A35-36CD-8B3F-DDA9-BBB9C0B59D86}"/>
                </a:ext>
              </a:extLst>
            </p:cNvPr>
            <p:cNvSpPr/>
            <p:nvPr/>
          </p:nvSpPr>
          <p:spPr>
            <a:xfrm>
              <a:off x="2134432" y="861452"/>
              <a:ext cx="1433" cy="3383"/>
            </a:xfrm>
            <a:custGeom>
              <a:avLst/>
              <a:gdLst>
                <a:gd name="connsiteX0" fmla="*/ 1388 w 1433"/>
                <a:gd name="connsiteY0" fmla="*/ 0 h 3383"/>
                <a:gd name="connsiteX1" fmla="*/ 1388 w 1433"/>
                <a:gd name="connsiteY1" fmla="*/ 3383 h 3383"/>
                <a:gd name="connsiteX2" fmla="*/ 740 w 1433"/>
                <a:gd name="connsiteY2" fmla="*/ 3383 h 3383"/>
                <a:gd name="connsiteX3" fmla="*/ 740 w 1433"/>
                <a:gd name="connsiteY3" fmla="*/ 564 h 3383"/>
                <a:gd name="connsiteX4" fmla="*/ 0 w 1433"/>
                <a:gd name="connsiteY4" fmla="*/ 564 h 3383"/>
                <a:gd name="connsiteX5" fmla="*/ 0 w 1433"/>
                <a:gd name="connsiteY5" fmla="*/ 43 h 3383"/>
                <a:gd name="connsiteX6" fmla="*/ 1434 w 1433"/>
                <a:gd name="connsiteY6" fmla="*/ 43 h 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3" h="3383">
                  <a:moveTo>
                    <a:pt x="1388" y="0"/>
                  </a:moveTo>
                  <a:lnTo>
                    <a:pt x="1388" y="3383"/>
                  </a:lnTo>
                  <a:lnTo>
                    <a:pt x="740" y="3383"/>
                  </a:lnTo>
                  <a:lnTo>
                    <a:pt x="740" y="564"/>
                  </a:lnTo>
                  <a:lnTo>
                    <a:pt x="0" y="564"/>
                  </a:lnTo>
                  <a:lnTo>
                    <a:pt x="0" y="43"/>
                  </a:lnTo>
                  <a:lnTo>
                    <a:pt x="143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65C5E1D2-C666-A619-96AF-D750D36C3FEA}"/>
                </a:ext>
              </a:extLst>
            </p:cNvPr>
            <p:cNvSpPr/>
            <p:nvPr/>
          </p:nvSpPr>
          <p:spPr>
            <a:xfrm>
              <a:off x="2435208" y="857981"/>
              <a:ext cx="9065" cy="10323"/>
            </a:xfrm>
            <a:custGeom>
              <a:avLst/>
              <a:gdLst>
                <a:gd name="connsiteX0" fmla="*/ 2220 w 9065"/>
                <a:gd name="connsiteY0" fmla="*/ 9717 h 10323"/>
                <a:gd name="connsiteX1" fmla="*/ 601 w 9065"/>
                <a:gd name="connsiteY1" fmla="*/ 7938 h 10323"/>
                <a:gd name="connsiteX2" fmla="*/ 0 w 9065"/>
                <a:gd name="connsiteY2" fmla="*/ 5162 h 10323"/>
                <a:gd name="connsiteX3" fmla="*/ 601 w 9065"/>
                <a:gd name="connsiteY3" fmla="*/ 2386 h 10323"/>
                <a:gd name="connsiteX4" fmla="*/ 2220 w 9065"/>
                <a:gd name="connsiteY4" fmla="*/ 607 h 10323"/>
                <a:gd name="connsiteX5" fmla="*/ 4533 w 9065"/>
                <a:gd name="connsiteY5" fmla="*/ 0 h 10323"/>
                <a:gd name="connsiteX6" fmla="*/ 6845 w 9065"/>
                <a:gd name="connsiteY6" fmla="*/ 607 h 10323"/>
                <a:gd name="connsiteX7" fmla="*/ 8464 w 9065"/>
                <a:gd name="connsiteY7" fmla="*/ 2386 h 10323"/>
                <a:gd name="connsiteX8" fmla="*/ 9065 w 9065"/>
                <a:gd name="connsiteY8" fmla="*/ 5162 h 10323"/>
                <a:gd name="connsiteX9" fmla="*/ 8464 w 9065"/>
                <a:gd name="connsiteY9" fmla="*/ 7938 h 10323"/>
                <a:gd name="connsiteX10" fmla="*/ 6845 w 9065"/>
                <a:gd name="connsiteY10" fmla="*/ 9717 h 10323"/>
                <a:gd name="connsiteX11" fmla="*/ 4533 w 9065"/>
                <a:gd name="connsiteY11" fmla="*/ 10324 h 10323"/>
                <a:gd name="connsiteX12" fmla="*/ 2220 w 9065"/>
                <a:gd name="connsiteY12" fmla="*/ 9717 h 10323"/>
                <a:gd name="connsiteX13" fmla="*/ 6336 w 9065"/>
                <a:gd name="connsiteY13" fmla="*/ 7808 h 10323"/>
                <a:gd name="connsiteX14" fmla="*/ 6984 w 9065"/>
                <a:gd name="connsiteY14" fmla="*/ 5162 h 10323"/>
                <a:gd name="connsiteX15" fmla="*/ 6336 w 9065"/>
                <a:gd name="connsiteY15" fmla="*/ 2516 h 10323"/>
                <a:gd name="connsiteX16" fmla="*/ 4533 w 9065"/>
                <a:gd name="connsiteY16" fmla="*/ 1605 h 10323"/>
                <a:gd name="connsiteX17" fmla="*/ 2729 w 9065"/>
                <a:gd name="connsiteY17" fmla="*/ 2516 h 10323"/>
                <a:gd name="connsiteX18" fmla="*/ 2081 w 9065"/>
                <a:gd name="connsiteY18" fmla="*/ 5162 h 10323"/>
                <a:gd name="connsiteX19" fmla="*/ 2729 w 9065"/>
                <a:gd name="connsiteY19" fmla="*/ 7808 h 10323"/>
                <a:gd name="connsiteX20" fmla="*/ 4533 w 9065"/>
                <a:gd name="connsiteY20" fmla="*/ 8719 h 10323"/>
                <a:gd name="connsiteX21" fmla="*/ 6336 w 9065"/>
                <a:gd name="connsiteY21" fmla="*/ 7808 h 10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65" h="10323">
                  <a:moveTo>
                    <a:pt x="2220" y="9717"/>
                  </a:moveTo>
                  <a:cubicBezTo>
                    <a:pt x="1526" y="9326"/>
                    <a:pt x="1017" y="8719"/>
                    <a:pt x="601" y="7938"/>
                  </a:cubicBezTo>
                  <a:cubicBezTo>
                    <a:pt x="231" y="7157"/>
                    <a:pt x="0" y="6246"/>
                    <a:pt x="0" y="5162"/>
                  </a:cubicBezTo>
                  <a:cubicBezTo>
                    <a:pt x="0" y="4078"/>
                    <a:pt x="185" y="3167"/>
                    <a:pt x="601" y="2386"/>
                  </a:cubicBezTo>
                  <a:cubicBezTo>
                    <a:pt x="971" y="1605"/>
                    <a:pt x="1526" y="998"/>
                    <a:pt x="2220" y="607"/>
                  </a:cubicBezTo>
                  <a:cubicBezTo>
                    <a:pt x="2914" y="217"/>
                    <a:pt x="3654" y="0"/>
                    <a:pt x="4533" y="0"/>
                  </a:cubicBezTo>
                  <a:cubicBezTo>
                    <a:pt x="5411" y="0"/>
                    <a:pt x="6152" y="217"/>
                    <a:pt x="6845" y="607"/>
                  </a:cubicBezTo>
                  <a:cubicBezTo>
                    <a:pt x="7539" y="998"/>
                    <a:pt x="8048" y="1605"/>
                    <a:pt x="8464" y="2386"/>
                  </a:cubicBezTo>
                  <a:cubicBezTo>
                    <a:pt x="8834" y="3167"/>
                    <a:pt x="9065" y="4078"/>
                    <a:pt x="9065" y="5162"/>
                  </a:cubicBezTo>
                  <a:cubicBezTo>
                    <a:pt x="9065" y="6246"/>
                    <a:pt x="8880" y="7157"/>
                    <a:pt x="8464" y="7938"/>
                  </a:cubicBezTo>
                  <a:cubicBezTo>
                    <a:pt x="8094" y="8719"/>
                    <a:pt x="7539" y="9326"/>
                    <a:pt x="6845" y="9717"/>
                  </a:cubicBezTo>
                  <a:cubicBezTo>
                    <a:pt x="6152" y="10107"/>
                    <a:pt x="5411" y="10324"/>
                    <a:pt x="4533" y="10324"/>
                  </a:cubicBezTo>
                  <a:cubicBezTo>
                    <a:pt x="3654" y="10324"/>
                    <a:pt x="2914" y="10107"/>
                    <a:pt x="2220" y="9717"/>
                  </a:cubicBezTo>
                  <a:close/>
                  <a:moveTo>
                    <a:pt x="6336" y="7808"/>
                  </a:moveTo>
                  <a:cubicBezTo>
                    <a:pt x="6799" y="7201"/>
                    <a:pt x="6984" y="6333"/>
                    <a:pt x="6984" y="5162"/>
                  </a:cubicBezTo>
                  <a:cubicBezTo>
                    <a:pt x="6984" y="3991"/>
                    <a:pt x="6753" y="3080"/>
                    <a:pt x="6336" y="2516"/>
                  </a:cubicBezTo>
                  <a:cubicBezTo>
                    <a:pt x="5874" y="1909"/>
                    <a:pt x="5273" y="1605"/>
                    <a:pt x="4533" y="1605"/>
                  </a:cubicBezTo>
                  <a:cubicBezTo>
                    <a:pt x="3793" y="1605"/>
                    <a:pt x="3191" y="1909"/>
                    <a:pt x="2729" y="2516"/>
                  </a:cubicBezTo>
                  <a:cubicBezTo>
                    <a:pt x="2266" y="3123"/>
                    <a:pt x="2081" y="3991"/>
                    <a:pt x="2081" y="5162"/>
                  </a:cubicBezTo>
                  <a:cubicBezTo>
                    <a:pt x="2081" y="6333"/>
                    <a:pt x="2313" y="7244"/>
                    <a:pt x="2729" y="7808"/>
                  </a:cubicBezTo>
                  <a:cubicBezTo>
                    <a:pt x="3191" y="8415"/>
                    <a:pt x="3793" y="8719"/>
                    <a:pt x="4533" y="8719"/>
                  </a:cubicBezTo>
                  <a:cubicBezTo>
                    <a:pt x="5273" y="8719"/>
                    <a:pt x="5920" y="8415"/>
                    <a:pt x="6336" y="78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C3118F6E-94AE-ACA8-E0CB-B40BA828A826}"/>
                </a:ext>
              </a:extLst>
            </p:cNvPr>
            <p:cNvSpPr/>
            <p:nvPr/>
          </p:nvSpPr>
          <p:spPr>
            <a:xfrm>
              <a:off x="2740147" y="853036"/>
              <a:ext cx="8556" cy="20170"/>
            </a:xfrm>
            <a:custGeom>
              <a:avLst/>
              <a:gdLst>
                <a:gd name="connsiteX0" fmla="*/ 8510 w 8556"/>
                <a:gd name="connsiteY0" fmla="*/ 0 h 20170"/>
                <a:gd name="connsiteX1" fmla="*/ 8510 w 8556"/>
                <a:gd name="connsiteY1" fmla="*/ 20171 h 20170"/>
                <a:gd name="connsiteX2" fmla="*/ 4533 w 8556"/>
                <a:gd name="connsiteY2" fmla="*/ 20171 h 20170"/>
                <a:gd name="connsiteX3" fmla="*/ 4533 w 8556"/>
                <a:gd name="connsiteY3" fmla="*/ 3123 h 20170"/>
                <a:gd name="connsiteX4" fmla="*/ 0 w 8556"/>
                <a:gd name="connsiteY4" fmla="*/ 3123 h 20170"/>
                <a:gd name="connsiteX5" fmla="*/ 0 w 8556"/>
                <a:gd name="connsiteY5" fmla="*/ 0 h 20170"/>
                <a:gd name="connsiteX6" fmla="*/ 8556 w 8556"/>
                <a:gd name="connsiteY6" fmla="*/ 0 h 2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6" h="20170">
                  <a:moveTo>
                    <a:pt x="8510" y="0"/>
                  </a:moveTo>
                  <a:lnTo>
                    <a:pt x="8510" y="20171"/>
                  </a:lnTo>
                  <a:lnTo>
                    <a:pt x="4533" y="20171"/>
                  </a:lnTo>
                  <a:lnTo>
                    <a:pt x="4533" y="3123"/>
                  </a:lnTo>
                  <a:lnTo>
                    <a:pt x="0" y="3123"/>
                  </a:lnTo>
                  <a:lnTo>
                    <a:pt x="0" y="0"/>
                  </a:lnTo>
                  <a:lnTo>
                    <a:pt x="855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21EC8560-EA53-7D0F-2667-5B854633135E}"/>
                </a:ext>
              </a:extLst>
            </p:cNvPr>
            <p:cNvSpPr/>
            <p:nvPr/>
          </p:nvSpPr>
          <p:spPr>
            <a:xfrm>
              <a:off x="3036066" y="848135"/>
              <a:ext cx="25901" cy="30017"/>
            </a:xfrm>
            <a:custGeom>
              <a:avLst/>
              <a:gdLst>
                <a:gd name="connsiteX0" fmla="*/ 6290 w 25901"/>
                <a:gd name="connsiteY0" fmla="*/ 28239 h 30017"/>
                <a:gd name="connsiteX1" fmla="*/ 1665 w 25901"/>
                <a:gd name="connsiteY1" fmla="*/ 23077 h 30017"/>
                <a:gd name="connsiteX2" fmla="*/ 0 w 25901"/>
                <a:gd name="connsiteY2" fmla="*/ 15009 h 30017"/>
                <a:gd name="connsiteX3" fmla="*/ 1665 w 25901"/>
                <a:gd name="connsiteY3" fmla="*/ 6940 h 30017"/>
                <a:gd name="connsiteX4" fmla="*/ 6290 w 25901"/>
                <a:gd name="connsiteY4" fmla="*/ 1778 h 30017"/>
                <a:gd name="connsiteX5" fmla="*/ 12950 w 25901"/>
                <a:gd name="connsiteY5" fmla="*/ 0 h 30017"/>
                <a:gd name="connsiteX6" fmla="*/ 19611 w 25901"/>
                <a:gd name="connsiteY6" fmla="*/ 1778 h 30017"/>
                <a:gd name="connsiteX7" fmla="*/ 24236 w 25901"/>
                <a:gd name="connsiteY7" fmla="*/ 6940 h 30017"/>
                <a:gd name="connsiteX8" fmla="*/ 25901 w 25901"/>
                <a:gd name="connsiteY8" fmla="*/ 15009 h 30017"/>
                <a:gd name="connsiteX9" fmla="*/ 24236 w 25901"/>
                <a:gd name="connsiteY9" fmla="*/ 23077 h 30017"/>
                <a:gd name="connsiteX10" fmla="*/ 19611 w 25901"/>
                <a:gd name="connsiteY10" fmla="*/ 28239 h 30017"/>
                <a:gd name="connsiteX11" fmla="*/ 12950 w 25901"/>
                <a:gd name="connsiteY11" fmla="*/ 30017 h 30017"/>
                <a:gd name="connsiteX12" fmla="*/ 6290 w 25901"/>
                <a:gd name="connsiteY12" fmla="*/ 28239 h 30017"/>
                <a:gd name="connsiteX13" fmla="*/ 18223 w 25901"/>
                <a:gd name="connsiteY13" fmla="*/ 22730 h 30017"/>
                <a:gd name="connsiteX14" fmla="*/ 20166 w 25901"/>
                <a:gd name="connsiteY14" fmla="*/ 15009 h 30017"/>
                <a:gd name="connsiteX15" fmla="*/ 18223 w 25901"/>
                <a:gd name="connsiteY15" fmla="*/ 7331 h 30017"/>
                <a:gd name="connsiteX16" fmla="*/ 12950 w 25901"/>
                <a:gd name="connsiteY16" fmla="*/ 4772 h 30017"/>
                <a:gd name="connsiteX17" fmla="*/ 7724 w 25901"/>
                <a:gd name="connsiteY17" fmla="*/ 7331 h 30017"/>
                <a:gd name="connsiteX18" fmla="*/ 5781 w 25901"/>
                <a:gd name="connsiteY18" fmla="*/ 15009 h 30017"/>
                <a:gd name="connsiteX19" fmla="*/ 7724 w 25901"/>
                <a:gd name="connsiteY19" fmla="*/ 22730 h 30017"/>
                <a:gd name="connsiteX20" fmla="*/ 12950 w 25901"/>
                <a:gd name="connsiteY20" fmla="*/ 25289 h 30017"/>
                <a:gd name="connsiteX21" fmla="*/ 18223 w 25901"/>
                <a:gd name="connsiteY21" fmla="*/ 22730 h 3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5901" h="30017">
                  <a:moveTo>
                    <a:pt x="6290" y="28239"/>
                  </a:moveTo>
                  <a:cubicBezTo>
                    <a:pt x="4348" y="27068"/>
                    <a:pt x="2822" y="25333"/>
                    <a:pt x="1665" y="23077"/>
                  </a:cubicBezTo>
                  <a:cubicBezTo>
                    <a:pt x="555" y="20821"/>
                    <a:pt x="0" y="18132"/>
                    <a:pt x="0" y="15009"/>
                  </a:cubicBezTo>
                  <a:cubicBezTo>
                    <a:pt x="0" y="11885"/>
                    <a:pt x="555" y="9196"/>
                    <a:pt x="1665" y="6940"/>
                  </a:cubicBezTo>
                  <a:cubicBezTo>
                    <a:pt x="2775" y="4685"/>
                    <a:pt x="4348" y="2950"/>
                    <a:pt x="6290" y="1778"/>
                  </a:cubicBezTo>
                  <a:cubicBezTo>
                    <a:pt x="8233" y="607"/>
                    <a:pt x="10453" y="0"/>
                    <a:pt x="12950" y="0"/>
                  </a:cubicBezTo>
                  <a:cubicBezTo>
                    <a:pt x="15448" y="0"/>
                    <a:pt x="17668" y="607"/>
                    <a:pt x="19611" y="1778"/>
                  </a:cubicBezTo>
                  <a:cubicBezTo>
                    <a:pt x="21600" y="2950"/>
                    <a:pt x="23126" y="4685"/>
                    <a:pt x="24236" y="6940"/>
                  </a:cubicBezTo>
                  <a:cubicBezTo>
                    <a:pt x="25346" y="9196"/>
                    <a:pt x="25901" y="11885"/>
                    <a:pt x="25901" y="15009"/>
                  </a:cubicBezTo>
                  <a:cubicBezTo>
                    <a:pt x="25901" y="18132"/>
                    <a:pt x="25346" y="20821"/>
                    <a:pt x="24236" y="23077"/>
                  </a:cubicBezTo>
                  <a:cubicBezTo>
                    <a:pt x="23126" y="25333"/>
                    <a:pt x="21554" y="27068"/>
                    <a:pt x="19611" y="28239"/>
                  </a:cubicBezTo>
                  <a:cubicBezTo>
                    <a:pt x="17622" y="29410"/>
                    <a:pt x="15402" y="30017"/>
                    <a:pt x="12950" y="30017"/>
                  </a:cubicBezTo>
                  <a:cubicBezTo>
                    <a:pt x="10499" y="30017"/>
                    <a:pt x="8233" y="29410"/>
                    <a:pt x="6290" y="28239"/>
                  </a:cubicBezTo>
                  <a:close/>
                  <a:moveTo>
                    <a:pt x="18223" y="22730"/>
                  </a:moveTo>
                  <a:cubicBezTo>
                    <a:pt x="19518" y="20995"/>
                    <a:pt x="20166" y="18435"/>
                    <a:pt x="20166" y="15009"/>
                  </a:cubicBezTo>
                  <a:cubicBezTo>
                    <a:pt x="20166" y="11582"/>
                    <a:pt x="19518" y="9023"/>
                    <a:pt x="18223" y="7331"/>
                  </a:cubicBezTo>
                  <a:cubicBezTo>
                    <a:pt x="16928" y="5596"/>
                    <a:pt x="15171" y="4772"/>
                    <a:pt x="12950" y="4772"/>
                  </a:cubicBezTo>
                  <a:cubicBezTo>
                    <a:pt x="10730" y="4772"/>
                    <a:pt x="9019" y="5639"/>
                    <a:pt x="7724" y="7331"/>
                  </a:cubicBezTo>
                  <a:cubicBezTo>
                    <a:pt x="6429" y="9066"/>
                    <a:pt x="5781" y="11625"/>
                    <a:pt x="5781" y="15009"/>
                  </a:cubicBezTo>
                  <a:cubicBezTo>
                    <a:pt x="5781" y="18392"/>
                    <a:pt x="6429" y="20995"/>
                    <a:pt x="7724" y="22730"/>
                  </a:cubicBezTo>
                  <a:cubicBezTo>
                    <a:pt x="9019" y="24465"/>
                    <a:pt x="10730" y="25289"/>
                    <a:pt x="12950" y="25289"/>
                  </a:cubicBezTo>
                  <a:cubicBezTo>
                    <a:pt x="15171" y="25289"/>
                    <a:pt x="16928" y="24422"/>
                    <a:pt x="18223" y="227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B6F5340-CAC5-B6BE-0FC1-B009B0AE7309}"/>
                </a:ext>
              </a:extLst>
            </p:cNvPr>
            <p:cNvSpPr/>
            <p:nvPr/>
          </p:nvSpPr>
          <p:spPr>
            <a:xfrm>
              <a:off x="3345630" y="844101"/>
              <a:ext cx="16142" cy="38085"/>
            </a:xfrm>
            <a:custGeom>
              <a:avLst/>
              <a:gdLst>
                <a:gd name="connsiteX0" fmla="*/ 16142 w 16142"/>
                <a:gd name="connsiteY0" fmla="*/ 0 h 38085"/>
                <a:gd name="connsiteX1" fmla="*/ 16142 w 16142"/>
                <a:gd name="connsiteY1" fmla="*/ 38086 h 38085"/>
                <a:gd name="connsiteX2" fmla="*/ 8603 w 16142"/>
                <a:gd name="connsiteY2" fmla="*/ 38086 h 38085"/>
                <a:gd name="connsiteX3" fmla="*/ 8603 w 16142"/>
                <a:gd name="connsiteY3" fmla="*/ 5943 h 38085"/>
                <a:gd name="connsiteX4" fmla="*/ 0 w 16142"/>
                <a:gd name="connsiteY4" fmla="*/ 5943 h 38085"/>
                <a:gd name="connsiteX5" fmla="*/ 0 w 16142"/>
                <a:gd name="connsiteY5" fmla="*/ 0 h 38085"/>
                <a:gd name="connsiteX6" fmla="*/ 16142 w 16142"/>
                <a:gd name="connsiteY6" fmla="*/ 0 h 3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42" h="38085">
                  <a:moveTo>
                    <a:pt x="16142" y="0"/>
                  </a:moveTo>
                  <a:lnTo>
                    <a:pt x="16142" y="38086"/>
                  </a:lnTo>
                  <a:lnTo>
                    <a:pt x="8603" y="38086"/>
                  </a:lnTo>
                  <a:lnTo>
                    <a:pt x="8603" y="5943"/>
                  </a:lnTo>
                  <a:lnTo>
                    <a:pt x="0" y="5943"/>
                  </a:lnTo>
                  <a:lnTo>
                    <a:pt x="0" y="0"/>
                  </a:lnTo>
                  <a:lnTo>
                    <a:pt x="1614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0DF54893-0407-8CEA-71A1-626BB3F72C6C}"/>
                </a:ext>
              </a:extLst>
            </p:cNvPr>
            <p:cNvSpPr/>
            <p:nvPr/>
          </p:nvSpPr>
          <p:spPr>
            <a:xfrm>
              <a:off x="3648904" y="840717"/>
              <a:ext cx="18963" cy="44809"/>
            </a:xfrm>
            <a:custGeom>
              <a:avLst/>
              <a:gdLst>
                <a:gd name="connsiteX0" fmla="*/ 18963 w 18963"/>
                <a:gd name="connsiteY0" fmla="*/ 0 h 44809"/>
                <a:gd name="connsiteX1" fmla="*/ 18963 w 18963"/>
                <a:gd name="connsiteY1" fmla="*/ 44809 h 44809"/>
                <a:gd name="connsiteX2" fmla="*/ 10083 w 18963"/>
                <a:gd name="connsiteY2" fmla="*/ 44809 h 44809"/>
                <a:gd name="connsiteX3" fmla="*/ 10083 w 18963"/>
                <a:gd name="connsiteY3" fmla="*/ 6984 h 44809"/>
                <a:gd name="connsiteX4" fmla="*/ 0 w 18963"/>
                <a:gd name="connsiteY4" fmla="*/ 6984 h 44809"/>
                <a:gd name="connsiteX5" fmla="*/ 0 w 18963"/>
                <a:gd name="connsiteY5" fmla="*/ 0 h 44809"/>
                <a:gd name="connsiteX6" fmla="*/ 18963 w 18963"/>
                <a:gd name="connsiteY6" fmla="*/ 0 h 44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63" h="44809">
                  <a:moveTo>
                    <a:pt x="18963" y="0"/>
                  </a:moveTo>
                  <a:lnTo>
                    <a:pt x="18963" y="44809"/>
                  </a:lnTo>
                  <a:lnTo>
                    <a:pt x="10083" y="44809"/>
                  </a:lnTo>
                  <a:lnTo>
                    <a:pt x="10083" y="6984"/>
                  </a:lnTo>
                  <a:lnTo>
                    <a:pt x="0" y="6984"/>
                  </a:lnTo>
                  <a:lnTo>
                    <a:pt x="0" y="0"/>
                  </a:lnTo>
                  <a:lnTo>
                    <a:pt x="1896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0364C06-87AE-468C-8FB0-441CF94594B9}"/>
                </a:ext>
              </a:extLst>
            </p:cNvPr>
            <p:cNvSpPr/>
            <p:nvPr/>
          </p:nvSpPr>
          <p:spPr>
            <a:xfrm>
              <a:off x="3952085" y="837377"/>
              <a:ext cx="21831" cy="51532"/>
            </a:xfrm>
            <a:custGeom>
              <a:avLst/>
              <a:gdLst>
                <a:gd name="connsiteX0" fmla="*/ 21831 w 21831"/>
                <a:gd name="connsiteY0" fmla="*/ 0 h 51532"/>
                <a:gd name="connsiteX1" fmla="*/ 21831 w 21831"/>
                <a:gd name="connsiteY1" fmla="*/ 51533 h 51532"/>
                <a:gd name="connsiteX2" fmla="*/ 11609 w 21831"/>
                <a:gd name="connsiteY2" fmla="*/ 51533 h 51532"/>
                <a:gd name="connsiteX3" fmla="*/ 11609 w 21831"/>
                <a:gd name="connsiteY3" fmla="*/ 8025 h 51532"/>
                <a:gd name="connsiteX4" fmla="*/ 0 w 21831"/>
                <a:gd name="connsiteY4" fmla="*/ 8025 h 51532"/>
                <a:gd name="connsiteX5" fmla="*/ 0 w 21831"/>
                <a:gd name="connsiteY5" fmla="*/ 0 h 51532"/>
                <a:gd name="connsiteX6" fmla="*/ 21831 w 21831"/>
                <a:gd name="connsiteY6" fmla="*/ 0 h 5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31" h="51532">
                  <a:moveTo>
                    <a:pt x="21831" y="0"/>
                  </a:moveTo>
                  <a:lnTo>
                    <a:pt x="21831" y="51533"/>
                  </a:lnTo>
                  <a:lnTo>
                    <a:pt x="11609" y="51533"/>
                  </a:lnTo>
                  <a:lnTo>
                    <a:pt x="11609" y="8025"/>
                  </a:lnTo>
                  <a:lnTo>
                    <a:pt x="0" y="8025"/>
                  </a:lnTo>
                  <a:lnTo>
                    <a:pt x="0" y="0"/>
                  </a:lnTo>
                  <a:lnTo>
                    <a:pt x="2183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3EF1B7C2-FE67-5207-22BE-87AF6ABBAD0F}"/>
                </a:ext>
              </a:extLst>
            </p:cNvPr>
            <p:cNvSpPr/>
            <p:nvPr/>
          </p:nvSpPr>
          <p:spPr>
            <a:xfrm>
              <a:off x="4242177" y="833777"/>
              <a:ext cx="50923" cy="58733"/>
            </a:xfrm>
            <a:custGeom>
              <a:avLst/>
              <a:gdLst>
                <a:gd name="connsiteX0" fmla="*/ 12395 w 50923"/>
                <a:gd name="connsiteY0" fmla="*/ 55263 h 58733"/>
                <a:gd name="connsiteX1" fmla="*/ 3330 w 50923"/>
                <a:gd name="connsiteY1" fmla="*/ 45156 h 58733"/>
                <a:gd name="connsiteX2" fmla="*/ 0 w 50923"/>
                <a:gd name="connsiteY2" fmla="*/ 29367 h 58733"/>
                <a:gd name="connsiteX3" fmla="*/ 3330 w 50923"/>
                <a:gd name="connsiteY3" fmla="*/ 13577 h 58733"/>
                <a:gd name="connsiteX4" fmla="*/ 12395 w 50923"/>
                <a:gd name="connsiteY4" fmla="*/ 3470 h 58733"/>
                <a:gd name="connsiteX5" fmla="*/ 25439 w 50923"/>
                <a:gd name="connsiteY5" fmla="*/ 0 h 58733"/>
                <a:gd name="connsiteX6" fmla="*/ 38528 w 50923"/>
                <a:gd name="connsiteY6" fmla="*/ 3470 h 58733"/>
                <a:gd name="connsiteX7" fmla="*/ 47639 w 50923"/>
                <a:gd name="connsiteY7" fmla="*/ 13577 h 58733"/>
                <a:gd name="connsiteX8" fmla="*/ 50923 w 50923"/>
                <a:gd name="connsiteY8" fmla="*/ 29367 h 58733"/>
                <a:gd name="connsiteX9" fmla="*/ 47639 w 50923"/>
                <a:gd name="connsiteY9" fmla="*/ 45156 h 58733"/>
                <a:gd name="connsiteX10" fmla="*/ 38528 w 50923"/>
                <a:gd name="connsiteY10" fmla="*/ 55263 h 58733"/>
                <a:gd name="connsiteX11" fmla="*/ 25439 w 50923"/>
                <a:gd name="connsiteY11" fmla="*/ 58733 h 58733"/>
                <a:gd name="connsiteX12" fmla="*/ 12395 w 50923"/>
                <a:gd name="connsiteY12" fmla="*/ 55263 h 58733"/>
                <a:gd name="connsiteX13" fmla="*/ 35753 w 50923"/>
                <a:gd name="connsiteY13" fmla="*/ 44462 h 58733"/>
                <a:gd name="connsiteX14" fmla="*/ 39545 w 50923"/>
                <a:gd name="connsiteY14" fmla="*/ 29367 h 58733"/>
                <a:gd name="connsiteX15" fmla="*/ 35753 w 50923"/>
                <a:gd name="connsiteY15" fmla="*/ 14271 h 58733"/>
                <a:gd name="connsiteX16" fmla="*/ 25439 w 50923"/>
                <a:gd name="connsiteY16" fmla="*/ 9196 h 58733"/>
                <a:gd name="connsiteX17" fmla="*/ 15217 w 50923"/>
                <a:gd name="connsiteY17" fmla="*/ 14271 h 58733"/>
                <a:gd name="connsiteX18" fmla="*/ 11424 w 50923"/>
                <a:gd name="connsiteY18" fmla="*/ 29367 h 58733"/>
                <a:gd name="connsiteX19" fmla="*/ 15217 w 50923"/>
                <a:gd name="connsiteY19" fmla="*/ 44462 h 58733"/>
                <a:gd name="connsiteX20" fmla="*/ 25439 w 50923"/>
                <a:gd name="connsiteY20" fmla="*/ 49537 h 58733"/>
                <a:gd name="connsiteX21" fmla="*/ 35753 w 50923"/>
                <a:gd name="connsiteY21" fmla="*/ 44462 h 5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923" h="58733">
                  <a:moveTo>
                    <a:pt x="12395" y="55263"/>
                  </a:moveTo>
                  <a:cubicBezTo>
                    <a:pt x="8556" y="52964"/>
                    <a:pt x="5550" y="49581"/>
                    <a:pt x="3330" y="45156"/>
                  </a:cubicBezTo>
                  <a:cubicBezTo>
                    <a:pt x="1110" y="40732"/>
                    <a:pt x="0" y="35440"/>
                    <a:pt x="0" y="29367"/>
                  </a:cubicBezTo>
                  <a:cubicBezTo>
                    <a:pt x="0" y="23294"/>
                    <a:pt x="1110" y="18002"/>
                    <a:pt x="3330" y="13577"/>
                  </a:cubicBezTo>
                  <a:cubicBezTo>
                    <a:pt x="5550" y="9153"/>
                    <a:pt x="8556" y="5769"/>
                    <a:pt x="12395" y="3470"/>
                  </a:cubicBezTo>
                  <a:cubicBezTo>
                    <a:pt x="16234" y="1171"/>
                    <a:pt x="20582" y="0"/>
                    <a:pt x="25439" y="0"/>
                  </a:cubicBezTo>
                  <a:cubicBezTo>
                    <a:pt x="30295" y="0"/>
                    <a:pt x="34689" y="1171"/>
                    <a:pt x="38528" y="3470"/>
                  </a:cubicBezTo>
                  <a:cubicBezTo>
                    <a:pt x="42367" y="5769"/>
                    <a:pt x="45419" y="9153"/>
                    <a:pt x="47639" y="13577"/>
                  </a:cubicBezTo>
                  <a:cubicBezTo>
                    <a:pt x="49859" y="18002"/>
                    <a:pt x="50923" y="23294"/>
                    <a:pt x="50923" y="29367"/>
                  </a:cubicBezTo>
                  <a:cubicBezTo>
                    <a:pt x="50923" y="35440"/>
                    <a:pt x="49813" y="40732"/>
                    <a:pt x="47639" y="45156"/>
                  </a:cubicBezTo>
                  <a:cubicBezTo>
                    <a:pt x="45419" y="49581"/>
                    <a:pt x="42413" y="52964"/>
                    <a:pt x="38528" y="55263"/>
                  </a:cubicBezTo>
                  <a:cubicBezTo>
                    <a:pt x="34689" y="57562"/>
                    <a:pt x="30295" y="58733"/>
                    <a:pt x="25439" y="58733"/>
                  </a:cubicBezTo>
                  <a:cubicBezTo>
                    <a:pt x="20582" y="58733"/>
                    <a:pt x="16188" y="57562"/>
                    <a:pt x="12395" y="55263"/>
                  </a:cubicBezTo>
                  <a:close/>
                  <a:moveTo>
                    <a:pt x="35753" y="44462"/>
                  </a:moveTo>
                  <a:cubicBezTo>
                    <a:pt x="38296" y="41079"/>
                    <a:pt x="39545" y="36047"/>
                    <a:pt x="39545" y="29367"/>
                  </a:cubicBezTo>
                  <a:cubicBezTo>
                    <a:pt x="39545" y="22686"/>
                    <a:pt x="38296" y="17655"/>
                    <a:pt x="35753" y="14271"/>
                  </a:cubicBezTo>
                  <a:cubicBezTo>
                    <a:pt x="33209" y="10888"/>
                    <a:pt x="29786" y="9196"/>
                    <a:pt x="25439" y="9196"/>
                  </a:cubicBezTo>
                  <a:cubicBezTo>
                    <a:pt x="21091" y="9196"/>
                    <a:pt x="17715" y="10888"/>
                    <a:pt x="15217" y="14271"/>
                  </a:cubicBezTo>
                  <a:cubicBezTo>
                    <a:pt x="12719" y="17655"/>
                    <a:pt x="11424" y="22686"/>
                    <a:pt x="11424" y="29367"/>
                  </a:cubicBezTo>
                  <a:cubicBezTo>
                    <a:pt x="11424" y="36047"/>
                    <a:pt x="12673" y="41079"/>
                    <a:pt x="15217" y="44462"/>
                  </a:cubicBezTo>
                  <a:cubicBezTo>
                    <a:pt x="17761" y="47845"/>
                    <a:pt x="21137" y="49537"/>
                    <a:pt x="25439" y="49537"/>
                  </a:cubicBezTo>
                  <a:cubicBezTo>
                    <a:pt x="29740" y="49537"/>
                    <a:pt x="33209" y="47845"/>
                    <a:pt x="35753" y="444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22C1DD5B-5D9F-51C9-557C-5816A894F037}"/>
                </a:ext>
              </a:extLst>
            </p:cNvPr>
            <p:cNvSpPr/>
            <p:nvPr/>
          </p:nvSpPr>
          <p:spPr>
            <a:xfrm>
              <a:off x="4559003" y="831781"/>
              <a:ext cx="26594" cy="62767"/>
            </a:xfrm>
            <a:custGeom>
              <a:avLst/>
              <a:gdLst>
                <a:gd name="connsiteX0" fmla="*/ 26595 w 26594"/>
                <a:gd name="connsiteY0" fmla="*/ 0 h 62767"/>
                <a:gd name="connsiteX1" fmla="*/ 26595 w 26594"/>
                <a:gd name="connsiteY1" fmla="*/ 62767 h 62767"/>
                <a:gd name="connsiteX2" fmla="*/ 14153 w 26594"/>
                <a:gd name="connsiteY2" fmla="*/ 62767 h 62767"/>
                <a:gd name="connsiteX3" fmla="*/ 14153 w 26594"/>
                <a:gd name="connsiteY3" fmla="*/ 9803 h 62767"/>
                <a:gd name="connsiteX4" fmla="*/ 0 w 26594"/>
                <a:gd name="connsiteY4" fmla="*/ 9803 h 62767"/>
                <a:gd name="connsiteX5" fmla="*/ 0 w 26594"/>
                <a:gd name="connsiteY5" fmla="*/ 43 h 62767"/>
                <a:gd name="connsiteX6" fmla="*/ 26549 w 26594"/>
                <a:gd name="connsiteY6" fmla="*/ 43 h 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94" h="62767">
                  <a:moveTo>
                    <a:pt x="26595" y="0"/>
                  </a:moveTo>
                  <a:lnTo>
                    <a:pt x="26595" y="62767"/>
                  </a:lnTo>
                  <a:lnTo>
                    <a:pt x="14153" y="62767"/>
                  </a:lnTo>
                  <a:lnTo>
                    <a:pt x="14153" y="9803"/>
                  </a:lnTo>
                  <a:lnTo>
                    <a:pt x="0" y="9803"/>
                  </a:lnTo>
                  <a:lnTo>
                    <a:pt x="0" y="43"/>
                  </a:lnTo>
                  <a:lnTo>
                    <a:pt x="2654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9C583D70-2A7A-E2D2-B68E-C9858B14E6FF}"/>
                </a:ext>
              </a:extLst>
            </p:cNvPr>
            <p:cNvSpPr/>
            <p:nvPr/>
          </p:nvSpPr>
          <p:spPr>
            <a:xfrm>
              <a:off x="4847522" y="829135"/>
              <a:ext cx="58971" cy="68016"/>
            </a:xfrm>
            <a:custGeom>
              <a:avLst/>
              <a:gdLst>
                <a:gd name="connsiteX0" fmla="*/ 14292 w 58971"/>
                <a:gd name="connsiteY0" fmla="*/ 63982 h 68016"/>
                <a:gd name="connsiteX1" fmla="*/ 3839 w 58971"/>
                <a:gd name="connsiteY1" fmla="*/ 52270 h 68016"/>
                <a:gd name="connsiteX2" fmla="*/ 0 w 58971"/>
                <a:gd name="connsiteY2" fmla="*/ 34008 h 68016"/>
                <a:gd name="connsiteX3" fmla="*/ 3839 w 58971"/>
                <a:gd name="connsiteY3" fmla="*/ 15746 h 68016"/>
                <a:gd name="connsiteX4" fmla="*/ 14292 w 58971"/>
                <a:gd name="connsiteY4" fmla="*/ 4034 h 68016"/>
                <a:gd name="connsiteX5" fmla="*/ 29417 w 58971"/>
                <a:gd name="connsiteY5" fmla="*/ 0 h 68016"/>
                <a:gd name="connsiteX6" fmla="*/ 44587 w 58971"/>
                <a:gd name="connsiteY6" fmla="*/ 4034 h 68016"/>
                <a:gd name="connsiteX7" fmla="*/ 55132 w 58971"/>
                <a:gd name="connsiteY7" fmla="*/ 15746 h 68016"/>
                <a:gd name="connsiteX8" fmla="*/ 58971 w 58971"/>
                <a:gd name="connsiteY8" fmla="*/ 34008 h 68016"/>
                <a:gd name="connsiteX9" fmla="*/ 55132 w 58971"/>
                <a:gd name="connsiteY9" fmla="*/ 52270 h 68016"/>
                <a:gd name="connsiteX10" fmla="*/ 44587 w 58971"/>
                <a:gd name="connsiteY10" fmla="*/ 63982 h 68016"/>
                <a:gd name="connsiteX11" fmla="*/ 29417 w 58971"/>
                <a:gd name="connsiteY11" fmla="*/ 68016 h 68016"/>
                <a:gd name="connsiteX12" fmla="*/ 14292 w 58971"/>
                <a:gd name="connsiteY12" fmla="*/ 63982 h 68016"/>
                <a:gd name="connsiteX13" fmla="*/ 41349 w 58971"/>
                <a:gd name="connsiteY13" fmla="*/ 51489 h 68016"/>
                <a:gd name="connsiteX14" fmla="*/ 45743 w 58971"/>
                <a:gd name="connsiteY14" fmla="*/ 34008 h 68016"/>
                <a:gd name="connsiteX15" fmla="*/ 41349 w 58971"/>
                <a:gd name="connsiteY15" fmla="*/ 16527 h 68016"/>
                <a:gd name="connsiteX16" fmla="*/ 29417 w 58971"/>
                <a:gd name="connsiteY16" fmla="*/ 10671 h 68016"/>
                <a:gd name="connsiteX17" fmla="*/ 17576 w 58971"/>
                <a:gd name="connsiteY17" fmla="*/ 16527 h 68016"/>
                <a:gd name="connsiteX18" fmla="*/ 13182 w 58971"/>
                <a:gd name="connsiteY18" fmla="*/ 34008 h 68016"/>
                <a:gd name="connsiteX19" fmla="*/ 17576 w 58971"/>
                <a:gd name="connsiteY19" fmla="*/ 51489 h 68016"/>
                <a:gd name="connsiteX20" fmla="*/ 29417 w 58971"/>
                <a:gd name="connsiteY20" fmla="*/ 57345 h 68016"/>
                <a:gd name="connsiteX21" fmla="*/ 41349 w 58971"/>
                <a:gd name="connsiteY21" fmla="*/ 51489 h 6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971" h="68016">
                  <a:moveTo>
                    <a:pt x="14292" y="63982"/>
                  </a:moveTo>
                  <a:cubicBezTo>
                    <a:pt x="9852" y="61293"/>
                    <a:pt x="6383" y="57389"/>
                    <a:pt x="3839" y="52270"/>
                  </a:cubicBezTo>
                  <a:cubicBezTo>
                    <a:pt x="1295" y="47152"/>
                    <a:pt x="0" y="41035"/>
                    <a:pt x="0" y="34008"/>
                  </a:cubicBezTo>
                  <a:cubicBezTo>
                    <a:pt x="0" y="26981"/>
                    <a:pt x="1295" y="20865"/>
                    <a:pt x="3839" y="15746"/>
                  </a:cubicBezTo>
                  <a:cubicBezTo>
                    <a:pt x="6383" y="10628"/>
                    <a:pt x="9898" y="6724"/>
                    <a:pt x="14292" y="4034"/>
                  </a:cubicBezTo>
                  <a:cubicBezTo>
                    <a:pt x="18732" y="1345"/>
                    <a:pt x="23774" y="0"/>
                    <a:pt x="29417" y="0"/>
                  </a:cubicBezTo>
                  <a:cubicBezTo>
                    <a:pt x="35059" y="0"/>
                    <a:pt x="40101" y="1345"/>
                    <a:pt x="44587" y="4034"/>
                  </a:cubicBezTo>
                  <a:cubicBezTo>
                    <a:pt x="49074" y="6724"/>
                    <a:pt x="52543" y="10628"/>
                    <a:pt x="55132" y="15746"/>
                  </a:cubicBezTo>
                  <a:cubicBezTo>
                    <a:pt x="57677" y="20865"/>
                    <a:pt x="58971" y="26981"/>
                    <a:pt x="58971" y="34008"/>
                  </a:cubicBezTo>
                  <a:cubicBezTo>
                    <a:pt x="58971" y="41035"/>
                    <a:pt x="57677" y="47152"/>
                    <a:pt x="55132" y="52270"/>
                  </a:cubicBezTo>
                  <a:cubicBezTo>
                    <a:pt x="52588" y="57389"/>
                    <a:pt x="49074" y="61293"/>
                    <a:pt x="44587" y="63982"/>
                  </a:cubicBezTo>
                  <a:cubicBezTo>
                    <a:pt x="40101" y="66671"/>
                    <a:pt x="35059" y="68016"/>
                    <a:pt x="29417" y="68016"/>
                  </a:cubicBezTo>
                  <a:cubicBezTo>
                    <a:pt x="23774" y="68016"/>
                    <a:pt x="18732" y="66671"/>
                    <a:pt x="14292" y="63982"/>
                  </a:cubicBezTo>
                  <a:close/>
                  <a:moveTo>
                    <a:pt x="41349" y="51489"/>
                  </a:moveTo>
                  <a:cubicBezTo>
                    <a:pt x="44263" y="47585"/>
                    <a:pt x="45743" y="41773"/>
                    <a:pt x="45743" y="34008"/>
                  </a:cubicBezTo>
                  <a:cubicBezTo>
                    <a:pt x="45743" y="26243"/>
                    <a:pt x="44263" y="20431"/>
                    <a:pt x="41349" y="16527"/>
                  </a:cubicBezTo>
                  <a:cubicBezTo>
                    <a:pt x="38436" y="12623"/>
                    <a:pt x="34458" y="10671"/>
                    <a:pt x="29417" y="10671"/>
                  </a:cubicBezTo>
                  <a:cubicBezTo>
                    <a:pt x="24375" y="10671"/>
                    <a:pt x="20490" y="12623"/>
                    <a:pt x="17576" y="16527"/>
                  </a:cubicBezTo>
                  <a:cubicBezTo>
                    <a:pt x="14662" y="20431"/>
                    <a:pt x="13182" y="26243"/>
                    <a:pt x="13182" y="34008"/>
                  </a:cubicBezTo>
                  <a:cubicBezTo>
                    <a:pt x="13182" y="41773"/>
                    <a:pt x="14662" y="47585"/>
                    <a:pt x="17576" y="51489"/>
                  </a:cubicBezTo>
                  <a:cubicBezTo>
                    <a:pt x="20490" y="55393"/>
                    <a:pt x="24421" y="57345"/>
                    <a:pt x="29417" y="57345"/>
                  </a:cubicBezTo>
                  <a:cubicBezTo>
                    <a:pt x="34412" y="57345"/>
                    <a:pt x="38436" y="55393"/>
                    <a:pt x="41349" y="514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DEBF5BF-5F46-5ED8-4371-DBF2BE31E609}"/>
                </a:ext>
              </a:extLst>
            </p:cNvPr>
            <p:cNvSpPr/>
            <p:nvPr/>
          </p:nvSpPr>
          <p:spPr>
            <a:xfrm>
              <a:off x="5166938" y="828398"/>
              <a:ext cx="29416" cy="69490"/>
            </a:xfrm>
            <a:custGeom>
              <a:avLst/>
              <a:gdLst>
                <a:gd name="connsiteX0" fmla="*/ 29416 w 29416"/>
                <a:gd name="connsiteY0" fmla="*/ 0 h 69490"/>
                <a:gd name="connsiteX1" fmla="*/ 29416 w 29416"/>
                <a:gd name="connsiteY1" fmla="*/ 69491 h 69490"/>
                <a:gd name="connsiteX2" fmla="*/ 15679 w 29416"/>
                <a:gd name="connsiteY2" fmla="*/ 69491 h 69490"/>
                <a:gd name="connsiteX3" fmla="*/ 15679 w 29416"/>
                <a:gd name="connsiteY3" fmla="*/ 10844 h 69490"/>
                <a:gd name="connsiteX4" fmla="*/ 0 w 29416"/>
                <a:gd name="connsiteY4" fmla="*/ 10844 h 69490"/>
                <a:gd name="connsiteX5" fmla="*/ 0 w 29416"/>
                <a:gd name="connsiteY5" fmla="*/ 43 h 69490"/>
                <a:gd name="connsiteX6" fmla="*/ 29416 w 29416"/>
                <a:gd name="connsiteY6" fmla="*/ 43 h 6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16" h="69490">
                  <a:moveTo>
                    <a:pt x="29416" y="0"/>
                  </a:moveTo>
                  <a:lnTo>
                    <a:pt x="29416" y="69491"/>
                  </a:lnTo>
                  <a:lnTo>
                    <a:pt x="15679" y="69491"/>
                  </a:lnTo>
                  <a:lnTo>
                    <a:pt x="15679" y="10844"/>
                  </a:lnTo>
                  <a:lnTo>
                    <a:pt x="0" y="10844"/>
                  </a:lnTo>
                  <a:lnTo>
                    <a:pt x="0" y="43"/>
                  </a:lnTo>
                  <a:lnTo>
                    <a:pt x="29416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120E4B3-5F32-046B-9B84-D07DC0E828AE}"/>
                </a:ext>
              </a:extLst>
            </p:cNvPr>
            <p:cNvSpPr/>
            <p:nvPr/>
          </p:nvSpPr>
          <p:spPr>
            <a:xfrm>
              <a:off x="5471136" y="827270"/>
              <a:ext cx="30387" cy="71703"/>
            </a:xfrm>
            <a:custGeom>
              <a:avLst/>
              <a:gdLst>
                <a:gd name="connsiteX0" fmla="*/ 30341 w 30387"/>
                <a:gd name="connsiteY0" fmla="*/ 0 h 71703"/>
                <a:gd name="connsiteX1" fmla="*/ 30341 w 30387"/>
                <a:gd name="connsiteY1" fmla="*/ 71703 h 71703"/>
                <a:gd name="connsiteX2" fmla="*/ 16142 w 30387"/>
                <a:gd name="connsiteY2" fmla="*/ 71703 h 71703"/>
                <a:gd name="connsiteX3" fmla="*/ 16142 w 30387"/>
                <a:gd name="connsiteY3" fmla="*/ 11148 h 71703"/>
                <a:gd name="connsiteX4" fmla="*/ 0 w 30387"/>
                <a:gd name="connsiteY4" fmla="*/ 11148 h 71703"/>
                <a:gd name="connsiteX5" fmla="*/ 0 w 30387"/>
                <a:gd name="connsiteY5" fmla="*/ 0 h 71703"/>
                <a:gd name="connsiteX6" fmla="*/ 30387 w 30387"/>
                <a:gd name="connsiteY6" fmla="*/ 0 h 7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387" h="71703">
                  <a:moveTo>
                    <a:pt x="30341" y="0"/>
                  </a:moveTo>
                  <a:lnTo>
                    <a:pt x="30341" y="71703"/>
                  </a:lnTo>
                  <a:lnTo>
                    <a:pt x="16142" y="71703"/>
                  </a:lnTo>
                  <a:lnTo>
                    <a:pt x="16142" y="11148"/>
                  </a:lnTo>
                  <a:lnTo>
                    <a:pt x="0" y="11148"/>
                  </a:lnTo>
                  <a:lnTo>
                    <a:pt x="0" y="0"/>
                  </a:lnTo>
                  <a:lnTo>
                    <a:pt x="3038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41E67BC1-EE9D-03C5-BEE0-A3E6F0C837E2}"/>
                </a:ext>
              </a:extLst>
            </p:cNvPr>
            <p:cNvSpPr/>
            <p:nvPr/>
          </p:nvSpPr>
          <p:spPr>
            <a:xfrm>
              <a:off x="5775520" y="826706"/>
              <a:ext cx="30850" cy="72831"/>
            </a:xfrm>
            <a:custGeom>
              <a:avLst/>
              <a:gdLst>
                <a:gd name="connsiteX0" fmla="*/ 30850 w 30850"/>
                <a:gd name="connsiteY0" fmla="*/ 0 h 72831"/>
                <a:gd name="connsiteX1" fmla="*/ 30850 w 30850"/>
                <a:gd name="connsiteY1" fmla="*/ 72831 h 72831"/>
                <a:gd name="connsiteX2" fmla="*/ 16420 w 30850"/>
                <a:gd name="connsiteY2" fmla="*/ 72831 h 72831"/>
                <a:gd name="connsiteX3" fmla="*/ 16420 w 30850"/>
                <a:gd name="connsiteY3" fmla="*/ 11322 h 72831"/>
                <a:gd name="connsiteX4" fmla="*/ 0 w 30850"/>
                <a:gd name="connsiteY4" fmla="*/ 11322 h 72831"/>
                <a:gd name="connsiteX5" fmla="*/ 0 w 30850"/>
                <a:gd name="connsiteY5" fmla="*/ 0 h 72831"/>
                <a:gd name="connsiteX6" fmla="*/ 30850 w 30850"/>
                <a:gd name="connsiteY6" fmla="*/ 0 h 7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50" h="72831">
                  <a:moveTo>
                    <a:pt x="30850" y="0"/>
                  </a:moveTo>
                  <a:lnTo>
                    <a:pt x="30850" y="72831"/>
                  </a:lnTo>
                  <a:lnTo>
                    <a:pt x="16420" y="72831"/>
                  </a:lnTo>
                  <a:lnTo>
                    <a:pt x="16420" y="11322"/>
                  </a:lnTo>
                  <a:lnTo>
                    <a:pt x="0" y="11322"/>
                  </a:lnTo>
                  <a:lnTo>
                    <a:pt x="0" y="0"/>
                  </a:lnTo>
                  <a:lnTo>
                    <a:pt x="3085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382032C4-24F0-2A63-1D5D-4EFDEF7B3471}"/>
                </a:ext>
              </a:extLst>
            </p:cNvPr>
            <p:cNvSpPr/>
            <p:nvPr/>
          </p:nvSpPr>
          <p:spPr>
            <a:xfrm>
              <a:off x="6062652" y="825101"/>
              <a:ext cx="65862" cy="76084"/>
            </a:xfrm>
            <a:custGeom>
              <a:avLst/>
              <a:gdLst>
                <a:gd name="connsiteX0" fmla="*/ 16003 w 65862"/>
                <a:gd name="connsiteY0" fmla="*/ 71573 h 76084"/>
                <a:gd name="connsiteX1" fmla="*/ 4301 w 65862"/>
                <a:gd name="connsiteY1" fmla="*/ 58473 h 76084"/>
                <a:gd name="connsiteX2" fmla="*/ 0 w 65862"/>
                <a:gd name="connsiteY2" fmla="*/ 38042 h 76084"/>
                <a:gd name="connsiteX3" fmla="*/ 4301 w 65862"/>
                <a:gd name="connsiteY3" fmla="*/ 17611 h 76084"/>
                <a:gd name="connsiteX4" fmla="*/ 16003 w 65862"/>
                <a:gd name="connsiteY4" fmla="*/ 4511 h 76084"/>
                <a:gd name="connsiteX5" fmla="*/ 32885 w 65862"/>
                <a:gd name="connsiteY5" fmla="*/ 0 h 76084"/>
                <a:gd name="connsiteX6" fmla="*/ 49813 w 65862"/>
                <a:gd name="connsiteY6" fmla="*/ 4511 h 76084"/>
                <a:gd name="connsiteX7" fmla="*/ 61561 w 65862"/>
                <a:gd name="connsiteY7" fmla="*/ 17611 h 76084"/>
                <a:gd name="connsiteX8" fmla="*/ 65863 w 65862"/>
                <a:gd name="connsiteY8" fmla="*/ 38042 h 76084"/>
                <a:gd name="connsiteX9" fmla="*/ 61561 w 65862"/>
                <a:gd name="connsiteY9" fmla="*/ 58473 h 76084"/>
                <a:gd name="connsiteX10" fmla="*/ 49813 w 65862"/>
                <a:gd name="connsiteY10" fmla="*/ 71573 h 76084"/>
                <a:gd name="connsiteX11" fmla="*/ 32885 w 65862"/>
                <a:gd name="connsiteY11" fmla="*/ 76084 h 76084"/>
                <a:gd name="connsiteX12" fmla="*/ 16003 w 65862"/>
                <a:gd name="connsiteY12" fmla="*/ 71573 h 76084"/>
                <a:gd name="connsiteX13" fmla="*/ 46252 w 65862"/>
                <a:gd name="connsiteY13" fmla="*/ 57562 h 76084"/>
                <a:gd name="connsiteX14" fmla="*/ 51154 w 65862"/>
                <a:gd name="connsiteY14" fmla="*/ 37999 h 76084"/>
                <a:gd name="connsiteX15" fmla="*/ 46252 w 65862"/>
                <a:gd name="connsiteY15" fmla="*/ 18435 h 76084"/>
                <a:gd name="connsiteX16" fmla="*/ 32885 w 65862"/>
                <a:gd name="connsiteY16" fmla="*/ 11885 h 76084"/>
                <a:gd name="connsiteX17" fmla="*/ 19657 w 65862"/>
                <a:gd name="connsiteY17" fmla="*/ 18435 h 76084"/>
                <a:gd name="connsiteX18" fmla="*/ 14754 w 65862"/>
                <a:gd name="connsiteY18" fmla="*/ 37999 h 76084"/>
                <a:gd name="connsiteX19" fmla="*/ 19657 w 65862"/>
                <a:gd name="connsiteY19" fmla="*/ 57562 h 76084"/>
                <a:gd name="connsiteX20" fmla="*/ 32885 w 65862"/>
                <a:gd name="connsiteY20" fmla="*/ 64112 h 76084"/>
                <a:gd name="connsiteX21" fmla="*/ 46252 w 65862"/>
                <a:gd name="connsiteY21" fmla="*/ 57562 h 7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862" h="76084">
                  <a:moveTo>
                    <a:pt x="16003" y="71573"/>
                  </a:moveTo>
                  <a:cubicBezTo>
                    <a:pt x="11054" y="68580"/>
                    <a:pt x="7122" y="64199"/>
                    <a:pt x="4301" y="58473"/>
                  </a:cubicBezTo>
                  <a:cubicBezTo>
                    <a:pt x="1434" y="52747"/>
                    <a:pt x="0" y="45937"/>
                    <a:pt x="0" y="38042"/>
                  </a:cubicBezTo>
                  <a:cubicBezTo>
                    <a:pt x="0" y="30147"/>
                    <a:pt x="1434" y="23337"/>
                    <a:pt x="4301" y="17611"/>
                  </a:cubicBezTo>
                  <a:cubicBezTo>
                    <a:pt x="7169" y="11885"/>
                    <a:pt x="11054" y="7504"/>
                    <a:pt x="16003" y="4511"/>
                  </a:cubicBezTo>
                  <a:cubicBezTo>
                    <a:pt x="20952" y="1518"/>
                    <a:pt x="26595" y="0"/>
                    <a:pt x="32885" y="0"/>
                  </a:cubicBezTo>
                  <a:cubicBezTo>
                    <a:pt x="39175" y="0"/>
                    <a:pt x="44818" y="1475"/>
                    <a:pt x="49813" y="4511"/>
                  </a:cubicBezTo>
                  <a:cubicBezTo>
                    <a:pt x="54808" y="7504"/>
                    <a:pt x="58740" y="11885"/>
                    <a:pt x="61561" y="17611"/>
                  </a:cubicBezTo>
                  <a:cubicBezTo>
                    <a:pt x="64429" y="23337"/>
                    <a:pt x="65863" y="30147"/>
                    <a:pt x="65863" y="38042"/>
                  </a:cubicBezTo>
                  <a:cubicBezTo>
                    <a:pt x="65863" y="45937"/>
                    <a:pt x="64429" y="52747"/>
                    <a:pt x="61561" y="58473"/>
                  </a:cubicBezTo>
                  <a:cubicBezTo>
                    <a:pt x="58693" y="64199"/>
                    <a:pt x="54808" y="68580"/>
                    <a:pt x="49813" y="71573"/>
                  </a:cubicBezTo>
                  <a:cubicBezTo>
                    <a:pt x="44818" y="74566"/>
                    <a:pt x="39175" y="76084"/>
                    <a:pt x="32885" y="76084"/>
                  </a:cubicBezTo>
                  <a:cubicBezTo>
                    <a:pt x="26595" y="76084"/>
                    <a:pt x="20952" y="74609"/>
                    <a:pt x="16003" y="71573"/>
                  </a:cubicBezTo>
                  <a:close/>
                  <a:moveTo>
                    <a:pt x="46252" y="57562"/>
                  </a:moveTo>
                  <a:cubicBezTo>
                    <a:pt x="49536" y="53181"/>
                    <a:pt x="51154" y="46674"/>
                    <a:pt x="51154" y="37999"/>
                  </a:cubicBezTo>
                  <a:cubicBezTo>
                    <a:pt x="51154" y="29323"/>
                    <a:pt x="49536" y="22817"/>
                    <a:pt x="46252" y="18435"/>
                  </a:cubicBezTo>
                  <a:cubicBezTo>
                    <a:pt x="42968" y="14054"/>
                    <a:pt x="38528" y="11885"/>
                    <a:pt x="32885" y="11885"/>
                  </a:cubicBezTo>
                  <a:cubicBezTo>
                    <a:pt x="27242" y="11885"/>
                    <a:pt x="22894" y="14054"/>
                    <a:pt x="19657" y="18435"/>
                  </a:cubicBezTo>
                  <a:cubicBezTo>
                    <a:pt x="16373" y="22817"/>
                    <a:pt x="14754" y="29323"/>
                    <a:pt x="14754" y="37999"/>
                  </a:cubicBezTo>
                  <a:cubicBezTo>
                    <a:pt x="14754" y="46674"/>
                    <a:pt x="16373" y="53181"/>
                    <a:pt x="19657" y="57562"/>
                  </a:cubicBezTo>
                  <a:cubicBezTo>
                    <a:pt x="22941" y="61943"/>
                    <a:pt x="27334" y="64112"/>
                    <a:pt x="32885" y="64112"/>
                  </a:cubicBezTo>
                  <a:cubicBezTo>
                    <a:pt x="38435" y="64112"/>
                    <a:pt x="42968" y="61943"/>
                    <a:pt x="46252" y="575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EE348EE9-64C4-EDB9-3040-60F7DAD8AA9D}"/>
                </a:ext>
              </a:extLst>
            </p:cNvPr>
            <p:cNvSpPr/>
            <p:nvPr/>
          </p:nvSpPr>
          <p:spPr>
            <a:xfrm>
              <a:off x="6384842" y="826706"/>
              <a:ext cx="30850" cy="72831"/>
            </a:xfrm>
            <a:custGeom>
              <a:avLst/>
              <a:gdLst>
                <a:gd name="connsiteX0" fmla="*/ 30850 w 30850"/>
                <a:gd name="connsiteY0" fmla="*/ 0 h 72831"/>
                <a:gd name="connsiteX1" fmla="*/ 30850 w 30850"/>
                <a:gd name="connsiteY1" fmla="*/ 72831 h 72831"/>
                <a:gd name="connsiteX2" fmla="*/ 16420 w 30850"/>
                <a:gd name="connsiteY2" fmla="*/ 72831 h 72831"/>
                <a:gd name="connsiteX3" fmla="*/ 16420 w 30850"/>
                <a:gd name="connsiteY3" fmla="*/ 11322 h 72831"/>
                <a:gd name="connsiteX4" fmla="*/ 0 w 30850"/>
                <a:gd name="connsiteY4" fmla="*/ 11322 h 72831"/>
                <a:gd name="connsiteX5" fmla="*/ 0 w 30850"/>
                <a:gd name="connsiteY5" fmla="*/ 0 h 72831"/>
                <a:gd name="connsiteX6" fmla="*/ 30850 w 30850"/>
                <a:gd name="connsiteY6" fmla="*/ 0 h 7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50" h="72831">
                  <a:moveTo>
                    <a:pt x="30850" y="0"/>
                  </a:moveTo>
                  <a:lnTo>
                    <a:pt x="30850" y="72831"/>
                  </a:lnTo>
                  <a:lnTo>
                    <a:pt x="16420" y="72831"/>
                  </a:lnTo>
                  <a:lnTo>
                    <a:pt x="16420" y="11322"/>
                  </a:lnTo>
                  <a:lnTo>
                    <a:pt x="0" y="11322"/>
                  </a:lnTo>
                  <a:lnTo>
                    <a:pt x="0" y="0"/>
                  </a:lnTo>
                  <a:lnTo>
                    <a:pt x="3085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14D459A5-4B36-7CA1-CE37-038F7C262E23}"/>
                </a:ext>
              </a:extLst>
            </p:cNvPr>
            <p:cNvSpPr/>
            <p:nvPr/>
          </p:nvSpPr>
          <p:spPr>
            <a:xfrm>
              <a:off x="6672946" y="826272"/>
              <a:ext cx="63920" cy="73741"/>
            </a:xfrm>
            <a:custGeom>
              <a:avLst/>
              <a:gdLst>
                <a:gd name="connsiteX0" fmla="*/ 15541 w 63920"/>
                <a:gd name="connsiteY0" fmla="*/ 69404 h 73741"/>
                <a:gd name="connsiteX1" fmla="*/ 4163 w 63920"/>
                <a:gd name="connsiteY1" fmla="*/ 56695 h 73741"/>
                <a:gd name="connsiteX2" fmla="*/ 0 w 63920"/>
                <a:gd name="connsiteY2" fmla="*/ 36871 h 73741"/>
                <a:gd name="connsiteX3" fmla="*/ 4163 w 63920"/>
                <a:gd name="connsiteY3" fmla="*/ 17047 h 73741"/>
                <a:gd name="connsiteX4" fmla="*/ 15541 w 63920"/>
                <a:gd name="connsiteY4" fmla="*/ 4338 h 73741"/>
                <a:gd name="connsiteX5" fmla="*/ 31914 w 63920"/>
                <a:gd name="connsiteY5" fmla="*/ 0 h 73741"/>
                <a:gd name="connsiteX6" fmla="*/ 48333 w 63920"/>
                <a:gd name="connsiteY6" fmla="*/ 4338 h 73741"/>
                <a:gd name="connsiteX7" fmla="*/ 59758 w 63920"/>
                <a:gd name="connsiteY7" fmla="*/ 17047 h 73741"/>
                <a:gd name="connsiteX8" fmla="*/ 63920 w 63920"/>
                <a:gd name="connsiteY8" fmla="*/ 36871 h 73741"/>
                <a:gd name="connsiteX9" fmla="*/ 59758 w 63920"/>
                <a:gd name="connsiteY9" fmla="*/ 56695 h 73741"/>
                <a:gd name="connsiteX10" fmla="*/ 48333 w 63920"/>
                <a:gd name="connsiteY10" fmla="*/ 69404 h 73741"/>
                <a:gd name="connsiteX11" fmla="*/ 31914 w 63920"/>
                <a:gd name="connsiteY11" fmla="*/ 73742 h 73741"/>
                <a:gd name="connsiteX12" fmla="*/ 15541 w 63920"/>
                <a:gd name="connsiteY12" fmla="*/ 69404 h 73741"/>
                <a:gd name="connsiteX13" fmla="*/ 44864 w 63920"/>
                <a:gd name="connsiteY13" fmla="*/ 55827 h 73741"/>
                <a:gd name="connsiteX14" fmla="*/ 49628 w 63920"/>
                <a:gd name="connsiteY14" fmla="*/ 36871 h 73741"/>
                <a:gd name="connsiteX15" fmla="*/ 44864 w 63920"/>
                <a:gd name="connsiteY15" fmla="*/ 17915 h 73741"/>
                <a:gd name="connsiteX16" fmla="*/ 31914 w 63920"/>
                <a:gd name="connsiteY16" fmla="*/ 11582 h 73741"/>
                <a:gd name="connsiteX17" fmla="*/ 19056 w 63920"/>
                <a:gd name="connsiteY17" fmla="*/ 17915 h 73741"/>
                <a:gd name="connsiteX18" fmla="*/ 14292 w 63920"/>
                <a:gd name="connsiteY18" fmla="*/ 36871 h 73741"/>
                <a:gd name="connsiteX19" fmla="*/ 19056 w 63920"/>
                <a:gd name="connsiteY19" fmla="*/ 55827 h 73741"/>
                <a:gd name="connsiteX20" fmla="*/ 31914 w 63920"/>
                <a:gd name="connsiteY20" fmla="*/ 62160 h 73741"/>
                <a:gd name="connsiteX21" fmla="*/ 44864 w 63920"/>
                <a:gd name="connsiteY21" fmla="*/ 55827 h 7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3920" h="73741">
                  <a:moveTo>
                    <a:pt x="15541" y="69404"/>
                  </a:moveTo>
                  <a:cubicBezTo>
                    <a:pt x="10731" y="66498"/>
                    <a:pt x="6938" y="62247"/>
                    <a:pt x="4163" y="56695"/>
                  </a:cubicBezTo>
                  <a:cubicBezTo>
                    <a:pt x="1388" y="51142"/>
                    <a:pt x="0" y="44505"/>
                    <a:pt x="0" y="36871"/>
                  </a:cubicBezTo>
                  <a:cubicBezTo>
                    <a:pt x="0" y="29236"/>
                    <a:pt x="1388" y="22600"/>
                    <a:pt x="4163" y="17047"/>
                  </a:cubicBezTo>
                  <a:cubicBezTo>
                    <a:pt x="6938" y="11495"/>
                    <a:pt x="10731" y="7244"/>
                    <a:pt x="15541" y="4338"/>
                  </a:cubicBezTo>
                  <a:cubicBezTo>
                    <a:pt x="20351" y="1431"/>
                    <a:pt x="25808" y="0"/>
                    <a:pt x="31914" y="0"/>
                  </a:cubicBezTo>
                  <a:cubicBezTo>
                    <a:pt x="38019" y="0"/>
                    <a:pt x="43523" y="1431"/>
                    <a:pt x="48333" y="4338"/>
                  </a:cubicBezTo>
                  <a:cubicBezTo>
                    <a:pt x="53190" y="7244"/>
                    <a:pt x="56983" y="11452"/>
                    <a:pt x="59758" y="17047"/>
                  </a:cubicBezTo>
                  <a:cubicBezTo>
                    <a:pt x="62533" y="22600"/>
                    <a:pt x="63920" y="29236"/>
                    <a:pt x="63920" y="36871"/>
                  </a:cubicBezTo>
                  <a:cubicBezTo>
                    <a:pt x="63920" y="44505"/>
                    <a:pt x="62533" y="51142"/>
                    <a:pt x="59758" y="56695"/>
                  </a:cubicBezTo>
                  <a:cubicBezTo>
                    <a:pt x="56983" y="62247"/>
                    <a:pt x="53190" y="66498"/>
                    <a:pt x="48333" y="69404"/>
                  </a:cubicBezTo>
                  <a:cubicBezTo>
                    <a:pt x="43477" y="72310"/>
                    <a:pt x="38019" y="73742"/>
                    <a:pt x="31914" y="73742"/>
                  </a:cubicBezTo>
                  <a:cubicBezTo>
                    <a:pt x="25808" y="73742"/>
                    <a:pt x="20351" y="72310"/>
                    <a:pt x="15541" y="69404"/>
                  </a:cubicBezTo>
                  <a:close/>
                  <a:moveTo>
                    <a:pt x="44864" y="55827"/>
                  </a:moveTo>
                  <a:cubicBezTo>
                    <a:pt x="48009" y="51576"/>
                    <a:pt x="49628" y="45286"/>
                    <a:pt x="49628" y="36871"/>
                  </a:cubicBezTo>
                  <a:cubicBezTo>
                    <a:pt x="49628" y="28456"/>
                    <a:pt x="48056" y="22166"/>
                    <a:pt x="44864" y="17915"/>
                  </a:cubicBezTo>
                  <a:cubicBezTo>
                    <a:pt x="41719" y="13664"/>
                    <a:pt x="37371" y="11582"/>
                    <a:pt x="31914" y="11582"/>
                  </a:cubicBezTo>
                  <a:cubicBezTo>
                    <a:pt x="26456" y="11582"/>
                    <a:pt x="22247" y="13707"/>
                    <a:pt x="19056" y="17915"/>
                  </a:cubicBezTo>
                  <a:cubicBezTo>
                    <a:pt x="15865" y="22166"/>
                    <a:pt x="14292" y="28456"/>
                    <a:pt x="14292" y="36871"/>
                  </a:cubicBezTo>
                  <a:cubicBezTo>
                    <a:pt x="14292" y="45286"/>
                    <a:pt x="15865" y="51576"/>
                    <a:pt x="19056" y="55827"/>
                  </a:cubicBezTo>
                  <a:cubicBezTo>
                    <a:pt x="22247" y="60078"/>
                    <a:pt x="26502" y="62160"/>
                    <a:pt x="31914" y="62160"/>
                  </a:cubicBezTo>
                  <a:cubicBezTo>
                    <a:pt x="37326" y="62160"/>
                    <a:pt x="41673" y="60035"/>
                    <a:pt x="44864" y="558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F05CC9D5-7ECE-B01B-9E40-124AF5A348A6}"/>
                </a:ext>
              </a:extLst>
            </p:cNvPr>
            <p:cNvSpPr/>
            <p:nvPr/>
          </p:nvSpPr>
          <p:spPr>
            <a:xfrm>
              <a:off x="6978624" y="827357"/>
              <a:ext cx="61885" cy="71486"/>
            </a:xfrm>
            <a:custGeom>
              <a:avLst/>
              <a:gdLst>
                <a:gd name="connsiteX0" fmla="*/ 15032 w 61885"/>
                <a:gd name="connsiteY0" fmla="*/ 67279 h 71486"/>
                <a:gd name="connsiteX1" fmla="*/ 4024 w 61885"/>
                <a:gd name="connsiteY1" fmla="*/ 54959 h 71486"/>
                <a:gd name="connsiteX2" fmla="*/ 0 w 61885"/>
                <a:gd name="connsiteY2" fmla="*/ 35743 h 71486"/>
                <a:gd name="connsiteX3" fmla="*/ 4024 w 61885"/>
                <a:gd name="connsiteY3" fmla="*/ 16527 h 71486"/>
                <a:gd name="connsiteX4" fmla="*/ 15032 w 61885"/>
                <a:gd name="connsiteY4" fmla="*/ 4208 h 71486"/>
                <a:gd name="connsiteX5" fmla="*/ 30897 w 61885"/>
                <a:gd name="connsiteY5" fmla="*/ 0 h 71486"/>
                <a:gd name="connsiteX6" fmla="*/ 46807 w 61885"/>
                <a:gd name="connsiteY6" fmla="*/ 4208 h 71486"/>
                <a:gd name="connsiteX7" fmla="*/ 57861 w 61885"/>
                <a:gd name="connsiteY7" fmla="*/ 16527 h 71486"/>
                <a:gd name="connsiteX8" fmla="*/ 61885 w 61885"/>
                <a:gd name="connsiteY8" fmla="*/ 35743 h 71486"/>
                <a:gd name="connsiteX9" fmla="*/ 57861 w 61885"/>
                <a:gd name="connsiteY9" fmla="*/ 54959 h 71486"/>
                <a:gd name="connsiteX10" fmla="*/ 46807 w 61885"/>
                <a:gd name="connsiteY10" fmla="*/ 67279 h 71486"/>
                <a:gd name="connsiteX11" fmla="*/ 30897 w 61885"/>
                <a:gd name="connsiteY11" fmla="*/ 71486 h 71486"/>
                <a:gd name="connsiteX12" fmla="*/ 15032 w 61885"/>
                <a:gd name="connsiteY12" fmla="*/ 67279 h 71486"/>
                <a:gd name="connsiteX13" fmla="*/ 43431 w 61885"/>
                <a:gd name="connsiteY13" fmla="*/ 54135 h 71486"/>
                <a:gd name="connsiteX14" fmla="*/ 48056 w 61885"/>
                <a:gd name="connsiteY14" fmla="*/ 35787 h 71486"/>
                <a:gd name="connsiteX15" fmla="*/ 43431 w 61885"/>
                <a:gd name="connsiteY15" fmla="*/ 17438 h 71486"/>
                <a:gd name="connsiteX16" fmla="*/ 30897 w 61885"/>
                <a:gd name="connsiteY16" fmla="*/ 11278 h 71486"/>
                <a:gd name="connsiteX17" fmla="*/ 18454 w 61885"/>
                <a:gd name="connsiteY17" fmla="*/ 17438 h 71486"/>
                <a:gd name="connsiteX18" fmla="*/ 13829 w 61885"/>
                <a:gd name="connsiteY18" fmla="*/ 35787 h 71486"/>
                <a:gd name="connsiteX19" fmla="*/ 18454 w 61885"/>
                <a:gd name="connsiteY19" fmla="*/ 54135 h 71486"/>
                <a:gd name="connsiteX20" fmla="*/ 30897 w 61885"/>
                <a:gd name="connsiteY20" fmla="*/ 60295 h 71486"/>
                <a:gd name="connsiteX21" fmla="*/ 43431 w 61885"/>
                <a:gd name="connsiteY21" fmla="*/ 54135 h 7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885" h="71486">
                  <a:moveTo>
                    <a:pt x="15032" y="67279"/>
                  </a:moveTo>
                  <a:cubicBezTo>
                    <a:pt x="10360" y="64459"/>
                    <a:pt x="6707" y="60382"/>
                    <a:pt x="4024" y="54959"/>
                  </a:cubicBezTo>
                  <a:cubicBezTo>
                    <a:pt x="1341" y="49581"/>
                    <a:pt x="0" y="43161"/>
                    <a:pt x="0" y="35743"/>
                  </a:cubicBezTo>
                  <a:cubicBezTo>
                    <a:pt x="0" y="28326"/>
                    <a:pt x="1341" y="21949"/>
                    <a:pt x="4024" y="16527"/>
                  </a:cubicBezTo>
                  <a:cubicBezTo>
                    <a:pt x="6707" y="11148"/>
                    <a:pt x="10360" y="7027"/>
                    <a:pt x="15032" y="4208"/>
                  </a:cubicBezTo>
                  <a:cubicBezTo>
                    <a:pt x="19703" y="1388"/>
                    <a:pt x="24976" y="0"/>
                    <a:pt x="30897" y="0"/>
                  </a:cubicBezTo>
                  <a:cubicBezTo>
                    <a:pt x="36817" y="0"/>
                    <a:pt x="42135" y="1388"/>
                    <a:pt x="46807" y="4208"/>
                  </a:cubicBezTo>
                  <a:cubicBezTo>
                    <a:pt x="51525" y="7027"/>
                    <a:pt x="55179" y="11105"/>
                    <a:pt x="57861" y="16527"/>
                  </a:cubicBezTo>
                  <a:cubicBezTo>
                    <a:pt x="60544" y="21906"/>
                    <a:pt x="61885" y="28326"/>
                    <a:pt x="61885" y="35743"/>
                  </a:cubicBezTo>
                  <a:cubicBezTo>
                    <a:pt x="61885" y="43161"/>
                    <a:pt x="60544" y="49537"/>
                    <a:pt x="57861" y="54959"/>
                  </a:cubicBezTo>
                  <a:cubicBezTo>
                    <a:pt x="55179" y="60338"/>
                    <a:pt x="51478" y="64459"/>
                    <a:pt x="46807" y="67279"/>
                  </a:cubicBezTo>
                  <a:cubicBezTo>
                    <a:pt x="42135" y="70098"/>
                    <a:pt x="36817" y="71486"/>
                    <a:pt x="30897" y="71486"/>
                  </a:cubicBezTo>
                  <a:cubicBezTo>
                    <a:pt x="24976" y="71486"/>
                    <a:pt x="19657" y="70098"/>
                    <a:pt x="15032" y="67279"/>
                  </a:cubicBezTo>
                  <a:close/>
                  <a:moveTo>
                    <a:pt x="43431" y="54135"/>
                  </a:moveTo>
                  <a:cubicBezTo>
                    <a:pt x="46483" y="50014"/>
                    <a:pt x="48056" y="43898"/>
                    <a:pt x="48056" y="35787"/>
                  </a:cubicBezTo>
                  <a:cubicBezTo>
                    <a:pt x="48056" y="27675"/>
                    <a:pt x="46530" y="21515"/>
                    <a:pt x="43431" y="17438"/>
                  </a:cubicBezTo>
                  <a:cubicBezTo>
                    <a:pt x="40378" y="13317"/>
                    <a:pt x="36169" y="11278"/>
                    <a:pt x="30897" y="11278"/>
                  </a:cubicBezTo>
                  <a:cubicBezTo>
                    <a:pt x="25624" y="11278"/>
                    <a:pt x="21554" y="13317"/>
                    <a:pt x="18454" y="17438"/>
                  </a:cubicBezTo>
                  <a:cubicBezTo>
                    <a:pt x="15402" y="21559"/>
                    <a:pt x="13829" y="27675"/>
                    <a:pt x="13829" y="35787"/>
                  </a:cubicBezTo>
                  <a:cubicBezTo>
                    <a:pt x="13829" y="43898"/>
                    <a:pt x="15356" y="50058"/>
                    <a:pt x="18454" y="54135"/>
                  </a:cubicBezTo>
                  <a:cubicBezTo>
                    <a:pt x="21507" y="58256"/>
                    <a:pt x="25670" y="60295"/>
                    <a:pt x="30897" y="60295"/>
                  </a:cubicBezTo>
                  <a:cubicBezTo>
                    <a:pt x="36123" y="60295"/>
                    <a:pt x="40378" y="58256"/>
                    <a:pt x="43431" y="541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3B72C171-0BB3-14D9-4E7C-2ABEFC0CC877}"/>
                </a:ext>
              </a:extLst>
            </p:cNvPr>
            <p:cNvSpPr/>
            <p:nvPr/>
          </p:nvSpPr>
          <p:spPr>
            <a:xfrm>
              <a:off x="7300260" y="830090"/>
              <a:ext cx="27982" cy="66107"/>
            </a:xfrm>
            <a:custGeom>
              <a:avLst/>
              <a:gdLst>
                <a:gd name="connsiteX0" fmla="*/ 27983 w 27982"/>
                <a:gd name="connsiteY0" fmla="*/ 0 h 66107"/>
                <a:gd name="connsiteX1" fmla="*/ 27983 w 27982"/>
                <a:gd name="connsiteY1" fmla="*/ 66108 h 66107"/>
                <a:gd name="connsiteX2" fmla="*/ 14893 w 27982"/>
                <a:gd name="connsiteY2" fmla="*/ 66108 h 66107"/>
                <a:gd name="connsiteX3" fmla="*/ 14893 w 27982"/>
                <a:gd name="connsiteY3" fmla="*/ 10281 h 66107"/>
                <a:gd name="connsiteX4" fmla="*/ 0 w 27982"/>
                <a:gd name="connsiteY4" fmla="*/ 10281 h 66107"/>
                <a:gd name="connsiteX5" fmla="*/ 0 w 27982"/>
                <a:gd name="connsiteY5" fmla="*/ 0 h 66107"/>
                <a:gd name="connsiteX6" fmla="*/ 27983 w 27982"/>
                <a:gd name="connsiteY6" fmla="*/ 0 h 6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82" h="66107">
                  <a:moveTo>
                    <a:pt x="27983" y="0"/>
                  </a:moveTo>
                  <a:lnTo>
                    <a:pt x="27983" y="66108"/>
                  </a:lnTo>
                  <a:lnTo>
                    <a:pt x="14893" y="66108"/>
                  </a:lnTo>
                  <a:lnTo>
                    <a:pt x="14893" y="10281"/>
                  </a:lnTo>
                  <a:lnTo>
                    <a:pt x="0" y="10281"/>
                  </a:lnTo>
                  <a:lnTo>
                    <a:pt x="0" y="0"/>
                  </a:lnTo>
                  <a:lnTo>
                    <a:pt x="2798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7DC9E410-8CD8-9602-C831-3BEC42933A01}"/>
                </a:ext>
              </a:extLst>
            </p:cNvPr>
            <p:cNvSpPr/>
            <p:nvPr/>
          </p:nvSpPr>
          <p:spPr>
            <a:xfrm>
              <a:off x="7590907" y="830870"/>
              <a:ext cx="55918" cy="64545"/>
            </a:xfrm>
            <a:custGeom>
              <a:avLst/>
              <a:gdLst>
                <a:gd name="connsiteX0" fmla="*/ 13598 w 55918"/>
                <a:gd name="connsiteY0" fmla="*/ 60729 h 64545"/>
                <a:gd name="connsiteX1" fmla="*/ 3654 w 55918"/>
                <a:gd name="connsiteY1" fmla="*/ 49624 h 64545"/>
                <a:gd name="connsiteX2" fmla="*/ 0 w 55918"/>
                <a:gd name="connsiteY2" fmla="*/ 32273 h 64545"/>
                <a:gd name="connsiteX3" fmla="*/ 3654 w 55918"/>
                <a:gd name="connsiteY3" fmla="*/ 14922 h 64545"/>
                <a:gd name="connsiteX4" fmla="*/ 13598 w 55918"/>
                <a:gd name="connsiteY4" fmla="*/ 3817 h 64545"/>
                <a:gd name="connsiteX5" fmla="*/ 27936 w 55918"/>
                <a:gd name="connsiteY5" fmla="*/ 0 h 64545"/>
                <a:gd name="connsiteX6" fmla="*/ 42321 w 55918"/>
                <a:gd name="connsiteY6" fmla="*/ 3817 h 64545"/>
                <a:gd name="connsiteX7" fmla="*/ 52311 w 55918"/>
                <a:gd name="connsiteY7" fmla="*/ 14922 h 64545"/>
                <a:gd name="connsiteX8" fmla="*/ 55919 w 55918"/>
                <a:gd name="connsiteY8" fmla="*/ 32273 h 64545"/>
                <a:gd name="connsiteX9" fmla="*/ 52311 w 55918"/>
                <a:gd name="connsiteY9" fmla="*/ 49624 h 64545"/>
                <a:gd name="connsiteX10" fmla="*/ 42321 w 55918"/>
                <a:gd name="connsiteY10" fmla="*/ 60729 h 64545"/>
                <a:gd name="connsiteX11" fmla="*/ 27936 w 55918"/>
                <a:gd name="connsiteY11" fmla="*/ 64546 h 64545"/>
                <a:gd name="connsiteX12" fmla="*/ 13598 w 55918"/>
                <a:gd name="connsiteY12" fmla="*/ 60729 h 64545"/>
                <a:gd name="connsiteX13" fmla="*/ 39268 w 55918"/>
                <a:gd name="connsiteY13" fmla="*/ 48843 h 64545"/>
                <a:gd name="connsiteX14" fmla="*/ 43431 w 55918"/>
                <a:gd name="connsiteY14" fmla="*/ 32273 h 64545"/>
                <a:gd name="connsiteX15" fmla="*/ 39268 w 55918"/>
                <a:gd name="connsiteY15" fmla="*/ 15703 h 64545"/>
                <a:gd name="connsiteX16" fmla="*/ 27936 w 55918"/>
                <a:gd name="connsiteY16" fmla="*/ 10150 h 64545"/>
                <a:gd name="connsiteX17" fmla="*/ 16697 w 55918"/>
                <a:gd name="connsiteY17" fmla="*/ 15703 h 64545"/>
                <a:gd name="connsiteX18" fmla="*/ 12535 w 55918"/>
                <a:gd name="connsiteY18" fmla="*/ 32273 h 64545"/>
                <a:gd name="connsiteX19" fmla="*/ 16697 w 55918"/>
                <a:gd name="connsiteY19" fmla="*/ 48843 h 64545"/>
                <a:gd name="connsiteX20" fmla="*/ 27936 w 55918"/>
                <a:gd name="connsiteY20" fmla="*/ 54395 h 64545"/>
                <a:gd name="connsiteX21" fmla="*/ 39268 w 55918"/>
                <a:gd name="connsiteY21" fmla="*/ 48843 h 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5918" h="64545">
                  <a:moveTo>
                    <a:pt x="13598" y="60729"/>
                  </a:moveTo>
                  <a:cubicBezTo>
                    <a:pt x="9389" y="58169"/>
                    <a:pt x="6059" y="54482"/>
                    <a:pt x="3654" y="49624"/>
                  </a:cubicBezTo>
                  <a:cubicBezTo>
                    <a:pt x="1249" y="44766"/>
                    <a:pt x="0" y="38953"/>
                    <a:pt x="0" y="32273"/>
                  </a:cubicBezTo>
                  <a:cubicBezTo>
                    <a:pt x="0" y="25593"/>
                    <a:pt x="1203" y="19780"/>
                    <a:pt x="3654" y="14922"/>
                  </a:cubicBezTo>
                  <a:cubicBezTo>
                    <a:pt x="6059" y="10064"/>
                    <a:pt x="9389" y="6333"/>
                    <a:pt x="13598" y="3817"/>
                  </a:cubicBezTo>
                  <a:cubicBezTo>
                    <a:pt x="17807" y="1258"/>
                    <a:pt x="22571" y="0"/>
                    <a:pt x="27936" y="0"/>
                  </a:cubicBezTo>
                  <a:cubicBezTo>
                    <a:pt x="33302" y="0"/>
                    <a:pt x="38065" y="1258"/>
                    <a:pt x="42321" y="3817"/>
                  </a:cubicBezTo>
                  <a:cubicBezTo>
                    <a:pt x="46576" y="6377"/>
                    <a:pt x="49906" y="10064"/>
                    <a:pt x="52311" y="14922"/>
                  </a:cubicBezTo>
                  <a:cubicBezTo>
                    <a:pt x="54716" y="19780"/>
                    <a:pt x="55919" y="25593"/>
                    <a:pt x="55919" y="32273"/>
                  </a:cubicBezTo>
                  <a:cubicBezTo>
                    <a:pt x="55919" y="38953"/>
                    <a:pt x="54716" y="44766"/>
                    <a:pt x="52311" y="49624"/>
                  </a:cubicBezTo>
                  <a:cubicBezTo>
                    <a:pt x="49906" y="54482"/>
                    <a:pt x="46576" y="58213"/>
                    <a:pt x="42321" y="60729"/>
                  </a:cubicBezTo>
                  <a:cubicBezTo>
                    <a:pt x="38065" y="63288"/>
                    <a:pt x="33302" y="64546"/>
                    <a:pt x="27936" y="64546"/>
                  </a:cubicBezTo>
                  <a:cubicBezTo>
                    <a:pt x="22571" y="64546"/>
                    <a:pt x="17807" y="63288"/>
                    <a:pt x="13598" y="60729"/>
                  </a:cubicBezTo>
                  <a:close/>
                  <a:moveTo>
                    <a:pt x="39268" y="48843"/>
                  </a:moveTo>
                  <a:cubicBezTo>
                    <a:pt x="42043" y="45156"/>
                    <a:pt x="43431" y="39604"/>
                    <a:pt x="43431" y="32273"/>
                  </a:cubicBezTo>
                  <a:cubicBezTo>
                    <a:pt x="43431" y="24942"/>
                    <a:pt x="42043" y="19390"/>
                    <a:pt x="39268" y="15703"/>
                  </a:cubicBezTo>
                  <a:cubicBezTo>
                    <a:pt x="36493" y="12016"/>
                    <a:pt x="32700" y="10150"/>
                    <a:pt x="27936" y="10150"/>
                  </a:cubicBezTo>
                  <a:cubicBezTo>
                    <a:pt x="23172" y="10150"/>
                    <a:pt x="19472" y="12016"/>
                    <a:pt x="16697" y="15703"/>
                  </a:cubicBezTo>
                  <a:cubicBezTo>
                    <a:pt x="13922" y="19390"/>
                    <a:pt x="12535" y="24942"/>
                    <a:pt x="12535" y="32273"/>
                  </a:cubicBezTo>
                  <a:cubicBezTo>
                    <a:pt x="12535" y="39604"/>
                    <a:pt x="13922" y="45156"/>
                    <a:pt x="16697" y="48843"/>
                  </a:cubicBezTo>
                  <a:cubicBezTo>
                    <a:pt x="19472" y="52530"/>
                    <a:pt x="23219" y="54395"/>
                    <a:pt x="27936" y="54395"/>
                  </a:cubicBezTo>
                  <a:cubicBezTo>
                    <a:pt x="32654" y="54395"/>
                    <a:pt x="36493" y="52530"/>
                    <a:pt x="39268" y="488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E84947AB-164E-07C8-15CA-FA65FFB2C69E}"/>
                </a:ext>
              </a:extLst>
            </p:cNvPr>
            <p:cNvSpPr/>
            <p:nvPr/>
          </p:nvSpPr>
          <p:spPr>
            <a:xfrm>
              <a:off x="7898112" y="833777"/>
              <a:ext cx="50923" cy="58733"/>
            </a:xfrm>
            <a:custGeom>
              <a:avLst/>
              <a:gdLst>
                <a:gd name="connsiteX0" fmla="*/ 12349 w 50923"/>
                <a:gd name="connsiteY0" fmla="*/ 55263 h 58733"/>
                <a:gd name="connsiteX1" fmla="*/ 3284 w 50923"/>
                <a:gd name="connsiteY1" fmla="*/ 45156 h 58733"/>
                <a:gd name="connsiteX2" fmla="*/ 0 w 50923"/>
                <a:gd name="connsiteY2" fmla="*/ 29367 h 58733"/>
                <a:gd name="connsiteX3" fmla="*/ 3284 w 50923"/>
                <a:gd name="connsiteY3" fmla="*/ 13577 h 58733"/>
                <a:gd name="connsiteX4" fmla="*/ 12349 w 50923"/>
                <a:gd name="connsiteY4" fmla="*/ 3470 h 58733"/>
                <a:gd name="connsiteX5" fmla="*/ 25392 w 50923"/>
                <a:gd name="connsiteY5" fmla="*/ 0 h 58733"/>
                <a:gd name="connsiteX6" fmla="*/ 38481 w 50923"/>
                <a:gd name="connsiteY6" fmla="*/ 3470 h 58733"/>
                <a:gd name="connsiteX7" fmla="*/ 47593 w 50923"/>
                <a:gd name="connsiteY7" fmla="*/ 13577 h 58733"/>
                <a:gd name="connsiteX8" fmla="*/ 50923 w 50923"/>
                <a:gd name="connsiteY8" fmla="*/ 29367 h 58733"/>
                <a:gd name="connsiteX9" fmla="*/ 47593 w 50923"/>
                <a:gd name="connsiteY9" fmla="*/ 45156 h 58733"/>
                <a:gd name="connsiteX10" fmla="*/ 38481 w 50923"/>
                <a:gd name="connsiteY10" fmla="*/ 55263 h 58733"/>
                <a:gd name="connsiteX11" fmla="*/ 25392 w 50923"/>
                <a:gd name="connsiteY11" fmla="*/ 58733 h 58733"/>
                <a:gd name="connsiteX12" fmla="*/ 12349 w 50923"/>
                <a:gd name="connsiteY12" fmla="*/ 55263 h 58733"/>
                <a:gd name="connsiteX13" fmla="*/ 35706 w 50923"/>
                <a:gd name="connsiteY13" fmla="*/ 44462 h 58733"/>
                <a:gd name="connsiteX14" fmla="*/ 39499 w 50923"/>
                <a:gd name="connsiteY14" fmla="*/ 29367 h 58733"/>
                <a:gd name="connsiteX15" fmla="*/ 35706 w 50923"/>
                <a:gd name="connsiteY15" fmla="*/ 14271 h 58733"/>
                <a:gd name="connsiteX16" fmla="*/ 25392 w 50923"/>
                <a:gd name="connsiteY16" fmla="*/ 9196 h 58733"/>
                <a:gd name="connsiteX17" fmla="*/ 15171 w 50923"/>
                <a:gd name="connsiteY17" fmla="*/ 14271 h 58733"/>
                <a:gd name="connsiteX18" fmla="*/ 11378 w 50923"/>
                <a:gd name="connsiteY18" fmla="*/ 29367 h 58733"/>
                <a:gd name="connsiteX19" fmla="*/ 15171 w 50923"/>
                <a:gd name="connsiteY19" fmla="*/ 44462 h 58733"/>
                <a:gd name="connsiteX20" fmla="*/ 25392 w 50923"/>
                <a:gd name="connsiteY20" fmla="*/ 49537 h 58733"/>
                <a:gd name="connsiteX21" fmla="*/ 35706 w 50923"/>
                <a:gd name="connsiteY21" fmla="*/ 44462 h 5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923" h="58733">
                  <a:moveTo>
                    <a:pt x="12349" y="55263"/>
                  </a:moveTo>
                  <a:cubicBezTo>
                    <a:pt x="8510" y="52964"/>
                    <a:pt x="5504" y="49581"/>
                    <a:pt x="3284" y="45156"/>
                  </a:cubicBezTo>
                  <a:cubicBezTo>
                    <a:pt x="1064" y="40732"/>
                    <a:pt x="0" y="35440"/>
                    <a:pt x="0" y="29367"/>
                  </a:cubicBezTo>
                  <a:cubicBezTo>
                    <a:pt x="0" y="23294"/>
                    <a:pt x="1110" y="18002"/>
                    <a:pt x="3284" y="13577"/>
                  </a:cubicBezTo>
                  <a:cubicBezTo>
                    <a:pt x="5504" y="9153"/>
                    <a:pt x="8510" y="5769"/>
                    <a:pt x="12349" y="3470"/>
                  </a:cubicBezTo>
                  <a:cubicBezTo>
                    <a:pt x="16188" y="1171"/>
                    <a:pt x="20536" y="0"/>
                    <a:pt x="25392" y="0"/>
                  </a:cubicBezTo>
                  <a:cubicBezTo>
                    <a:pt x="30249" y="0"/>
                    <a:pt x="34643" y="1171"/>
                    <a:pt x="38481" y="3470"/>
                  </a:cubicBezTo>
                  <a:cubicBezTo>
                    <a:pt x="42321" y="5769"/>
                    <a:pt x="45373" y="9153"/>
                    <a:pt x="47593" y="13577"/>
                  </a:cubicBezTo>
                  <a:cubicBezTo>
                    <a:pt x="49813" y="18002"/>
                    <a:pt x="50923" y="23294"/>
                    <a:pt x="50923" y="29367"/>
                  </a:cubicBezTo>
                  <a:cubicBezTo>
                    <a:pt x="50923" y="35440"/>
                    <a:pt x="49813" y="40732"/>
                    <a:pt x="47593" y="45156"/>
                  </a:cubicBezTo>
                  <a:cubicBezTo>
                    <a:pt x="45373" y="49581"/>
                    <a:pt x="42367" y="52964"/>
                    <a:pt x="38481" y="55263"/>
                  </a:cubicBezTo>
                  <a:cubicBezTo>
                    <a:pt x="34643" y="57562"/>
                    <a:pt x="30249" y="58733"/>
                    <a:pt x="25392" y="58733"/>
                  </a:cubicBezTo>
                  <a:cubicBezTo>
                    <a:pt x="20536" y="58733"/>
                    <a:pt x="16142" y="57562"/>
                    <a:pt x="12349" y="55263"/>
                  </a:cubicBezTo>
                  <a:close/>
                  <a:moveTo>
                    <a:pt x="35706" y="44462"/>
                  </a:moveTo>
                  <a:cubicBezTo>
                    <a:pt x="38250" y="41079"/>
                    <a:pt x="39499" y="36047"/>
                    <a:pt x="39499" y="29367"/>
                  </a:cubicBezTo>
                  <a:cubicBezTo>
                    <a:pt x="39499" y="22686"/>
                    <a:pt x="38250" y="17655"/>
                    <a:pt x="35706" y="14271"/>
                  </a:cubicBezTo>
                  <a:cubicBezTo>
                    <a:pt x="33163" y="10888"/>
                    <a:pt x="29740" y="9196"/>
                    <a:pt x="25392" y="9196"/>
                  </a:cubicBezTo>
                  <a:cubicBezTo>
                    <a:pt x="21045" y="9196"/>
                    <a:pt x="17668" y="10888"/>
                    <a:pt x="15171" y="14271"/>
                  </a:cubicBezTo>
                  <a:cubicBezTo>
                    <a:pt x="12627" y="17655"/>
                    <a:pt x="11378" y="22686"/>
                    <a:pt x="11378" y="29367"/>
                  </a:cubicBezTo>
                  <a:cubicBezTo>
                    <a:pt x="11378" y="36047"/>
                    <a:pt x="12627" y="41079"/>
                    <a:pt x="15171" y="44462"/>
                  </a:cubicBezTo>
                  <a:cubicBezTo>
                    <a:pt x="17714" y="47845"/>
                    <a:pt x="21091" y="49537"/>
                    <a:pt x="25392" y="49537"/>
                  </a:cubicBezTo>
                  <a:cubicBezTo>
                    <a:pt x="29694" y="49537"/>
                    <a:pt x="33163" y="47845"/>
                    <a:pt x="35706" y="444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26439458-ACCE-491B-3650-20144C081F19}"/>
                </a:ext>
              </a:extLst>
            </p:cNvPr>
            <p:cNvSpPr/>
            <p:nvPr/>
          </p:nvSpPr>
          <p:spPr>
            <a:xfrm>
              <a:off x="8217297" y="837377"/>
              <a:ext cx="21830" cy="51532"/>
            </a:xfrm>
            <a:custGeom>
              <a:avLst/>
              <a:gdLst>
                <a:gd name="connsiteX0" fmla="*/ 21831 w 21830"/>
                <a:gd name="connsiteY0" fmla="*/ 0 h 51532"/>
                <a:gd name="connsiteX1" fmla="*/ 21831 w 21830"/>
                <a:gd name="connsiteY1" fmla="*/ 51533 h 51532"/>
                <a:gd name="connsiteX2" fmla="*/ 11609 w 21830"/>
                <a:gd name="connsiteY2" fmla="*/ 51533 h 51532"/>
                <a:gd name="connsiteX3" fmla="*/ 11609 w 21830"/>
                <a:gd name="connsiteY3" fmla="*/ 8025 h 51532"/>
                <a:gd name="connsiteX4" fmla="*/ 0 w 21830"/>
                <a:gd name="connsiteY4" fmla="*/ 8025 h 51532"/>
                <a:gd name="connsiteX5" fmla="*/ 0 w 21830"/>
                <a:gd name="connsiteY5" fmla="*/ 0 h 51532"/>
                <a:gd name="connsiteX6" fmla="*/ 21831 w 21830"/>
                <a:gd name="connsiteY6" fmla="*/ 0 h 5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30" h="51532">
                  <a:moveTo>
                    <a:pt x="21831" y="0"/>
                  </a:moveTo>
                  <a:lnTo>
                    <a:pt x="21831" y="51533"/>
                  </a:lnTo>
                  <a:lnTo>
                    <a:pt x="11609" y="51533"/>
                  </a:lnTo>
                  <a:lnTo>
                    <a:pt x="11609" y="8025"/>
                  </a:lnTo>
                  <a:lnTo>
                    <a:pt x="0" y="8025"/>
                  </a:lnTo>
                  <a:lnTo>
                    <a:pt x="0" y="0"/>
                  </a:lnTo>
                  <a:lnTo>
                    <a:pt x="2183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4B4FC78C-8609-72AA-F3DC-CCF24E939858}"/>
                </a:ext>
              </a:extLst>
            </p:cNvPr>
            <p:cNvSpPr/>
            <p:nvPr/>
          </p:nvSpPr>
          <p:spPr>
            <a:xfrm>
              <a:off x="8523114" y="840153"/>
              <a:ext cx="19471" cy="45936"/>
            </a:xfrm>
            <a:custGeom>
              <a:avLst/>
              <a:gdLst>
                <a:gd name="connsiteX0" fmla="*/ 19472 w 19471"/>
                <a:gd name="connsiteY0" fmla="*/ 0 h 45936"/>
                <a:gd name="connsiteX1" fmla="*/ 19472 w 19471"/>
                <a:gd name="connsiteY1" fmla="*/ 45937 h 45936"/>
                <a:gd name="connsiteX2" fmla="*/ 10360 w 19471"/>
                <a:gd name="connsiteY2" fmla="*/ 45937 h 45936"/>
                <a:gd name="connsiteX3" fmla="*/ 10360 w 19471"/>
                <a:gd name="connsiteY3" fmla="*/ 7157 h 45936"/>
                <a:gd name="connsiteX4" fmla="*/ 0 w 19471"/>
                <a:gd name="connsiteY4" fmla="*/ 7157 h 45936"/>
                <a:gd name="connsiteX5" fmla="*/ 0 w 19471"/>
                <a:gd name="connsiteY5" fmla="*/ 0 h 45936"/>
                <a:gd name="connsiteX6" fmla="*/ 19472 w 19471"/>
                <a:gd name="connsiteY6" fmla="*/ 0 h 45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71" h="45936">
                  <a:moveTo>
                    <a:pt x="19472" y="0"/>
                  </a:moveTo>
                  <a:lnTo>
                    <a:pt x="19472" y="45937"/>
                  </a:lnTo>
                  <a:lnTo>
                    <a:pt x="10360" y="45937"/>
                  </a:lnTo>
                  <a:lnTo>
                    <a:pt x="10360" y="7157"/>
                  </a:lnTo>
                  <a:lnTo>
                    <a:pt x="0" y="7157"/>
                  </a:lnTo>
                  <a:lnTo>
                    <a:pt x="0" y="0"/>
                  </a:lnTo>
                  <a:lnTo>
                    <a:pt x="1947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B56B48D-671E-DA95-B09C-B30B13720D1C}"/>
                </a:ext>
              </a:extLst>
            </p:cNvPr>
            <p:cNvSpPr/>
            <p:nvPr/>
          </p:nvSpPr>
          <p:spPr>
            <a:xfrm>
              <a:off x="8829440" y="844101"/>
              <a:ext cx="16141" cy="38085"/>
            </a:xfrm>
            <a:custGeom>
              <a:avLst/>
              <a:gdLst>
                <a:gd name="connsiteX0" fmla="*/ 16142 w 16141"/>
                <a:gd name="connsiteY0" fmla="*/ 0 h 38085"/>
                <a:gd name="connsiteX1" fmla="*/ 16142 w 16141"/>
                <a:gd name="connsiteY1" fmla="*/ 38086 h 38085"/>
                <a:gd name="connsiteX2" fmla="*/ 8603 w 16141"/>
                <a:gd name="connsiteY2" fmla="*/ 38086 h 38085"/>
                <a:gd name="connsiteX3" fmla="*/ 8603 w 16141"/>
                <a:gd name="connsiteY3" fmla="*/ 5943 h 38085"/>
                <a:gd name="connsiteX4" fmla="*/ 0 w 16141"/>
                <a:gd name="connsiteY4" fmla="*/ 5943 h 38085"/>
                <a:gd name="connsiteX5" fmla="*/ 0 w 16141"/>
                <a:gd name="connsiteY5" fmla="*/ 0 h 38085"/>
                <a:gd name="connsiteX6" fmla="*/ 16142 w 16141"/>
                <a:gd name="connsiteY6" fmla="*/ 0 h 3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41" h="38085">
                  <a:moveTo>
                    <a:pt x="16142" y="0"/>
                  </a:moveTo>
                  <a:lnTo>
                    <a:pt x="16142" y="38086"/>
                  </a:lnTo>
                  <a:lnTo>
                    <a:pt x="8603" y="38086"/>
                  </a:lnTo>
                  <a:lnTo>
                    <a:pt x="8603" y="5943"/>
                  </a:lnTo>
                  <a:lnTo>
                    <a:pt x="0" y="5943"/>
                  </a:lnTo>
                  <a:lnTo>
                    <a:pt x="0" y="0"/>
                  </a:lnTo>
                  <a:lnTo>
                    <a:pt x="1614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CF5909EC-3843-246F-68B6-2DAA9F4A03CE}"/>
                </a:ext>
              </a:extLst>
            </p:cNvPr>
            <p:cNvSpPr/>
            <p:nvPr/>
          </p:nvSpPr>
          <p:spPr>
            <a:xfrm>
              <a:off x="9128644" y="847571"/>
              <a:ext cx="26964" cy="31101"/>
            </a:xfrm>
            <a:custGeom>
              <a:avLst/>
              <a:gdLst>
                <a:gd name="connsiteX0" fmla="*/ 6567 w 26964"/>
                <a:gd name="connsiteY0" fmla="*/ 29280 h 31101"/>
                <a:gd name="connsiteX1" fmla="*/ 1758 w 26964"/>
                <a:gd name="connsiteY1" fmla="*/ 23944 h 31101"/>
                <a:gd name="connsiteX2" fmla="*/ 0 w 26964"/>
                <a:gd name="connsiteY2" fmla="*/ 15573 h 31101"/>
                <a:gd name="connsiteX3" fmla="*/ 1758 w 26964"/>
                <a:gd name="connsiteY3" fmla="*/ 7201 h 31101"/>
                <a:gd name="connsiteX4" fmla="*/ 6567 w 26964"/>
                <a:gd name="connsiteY4" fmla="*/ 1822 h 31101"/>
                <a:gd name="connsiteX5" fmla="*/ 13459 w 26964"/>
                <a:gd name="connsiteY5" fmla="*/ 0 h 31101"/>
                <a:gd name="connsiteX6" fmla="*/ 20397 w 26964"/>
                <a:gd name="connsiteY6" fmla="*/ 1822 h 31101"/>
                <a:gd name="connsiteX7" fmla="*/ 25207 w 26964"/>
                <a:gd name="connsiteY7" fmla="*/ 7201 h 31101"/>
                <a:gd name="connsiteX8" fmla="*/ 26965 w 26964"/>
                <a:gd name="connsiteY8" fmla="*/ 15573 h 31101"/>
                <a:gd name="connsiteX9" fmla="*/ 25207 w 26964"/>
                <a:gd name="connsiteY9" fmla="*/ 23944 h 31101"/>
                <a:gd name="connsiteX10" fmla="*/ 20397 w 26964"/>
                <a:gd name="connsiteY10" fmla="*/ 29280 h 31101"/>
                <a:gd name="connsiteX11" fmla="*/ 13459 w 26964"/>
                <a:gd name="connsiteY11" fmla="*/ 31102 h 31101"/>
                <a:gd name="connsiteX12" fmla="*/ 6567 w 26964"/>
                <a:gd name="connsiteY12" fmla="*/ 29280 h 31101"/>
                <a:gd name="connsiteX13" fmla="*/ 18963 w 26964"/>
                <a:gd name="connsiteY13" fmla="*/ 23554 h 31101"/>
                <a:gd name="connsiteX14" fmla="*/ 20952 w 26964"/>
                <a:gd name="connsiteY14" fmla="*/ 15573 h 31101"/>
                <a:gd name="connsiteX15" fmla="*/ 18963 w 26964"/>
                <a:gd name="connsiteY15" fmla="*/ 7591 h 31101"/>
                <a:gd name="connsiteX16" fmla="*/ 13505 w 26964"/>
                <a:gd name="connsiteY16" fmla="*/ 4902 h 31101"/>
                <a:gd name="connsiteX17" fmla="*/ 8094 w 26964"/>
                <a:gd name="connsiteY17" fmla="*/ 7591 h 31101"/>
                <a:gd name="connsiteX18" fmla="*/ 6105 w 26964"/>
                <a:gd name="connsiteY18" fmla="*/ 15573 h 31101"/>
                <a:gd name="connsiteX19" fmla="*/ 8094 w 26964"/>
                <a:gd name="connsiteY19" fmla="*/ 23554 h 31101"/>
                <a:gd name="connsiteX20" fmla="*/ 13505 w 26964"/>
                <a:gd name="connsiteY20" fmla="*/ 26243 h 31101"/>
                <a:gd name="connsiteX21" fmla="*/ 18963 w 26964"/>
                <a:gd name="connsiteY21" fmla="*/ 23554 h 31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964" h="31101">
                  <a:moveTo>
                    <a:pt x="6567" y="29280"/>
                  </a:moveTo>
                  <a:cubicBezTo>
                    <a:pt x="4533" y="28065"/>
                    <a:pt x="2960" y="26287"/>
                    <a:pt x="1758" y="23944"/>
                  </a:cubicBezTo>
                  <a:cubicBezTo>
                    <a:pt x="601" y="21602"/>
                    <a:pt x="0" y="18826"/>
                    <a:pt x="0" y="15573"/>
                  </a:cubicBezTo>
                  <a:cubicBezTo>
                    <a:pt x="0" y="12319"/>
                    <a:pt x="601" y="9543"/>
                    <a:pt x="1758" y="7201"/>
                  </a:cubicBezTo>
                  <a:cubicBezTo>
                    <a:pt x="2914" y="4858"/>
                    <a:pt x="4533" y="3080"/>
                    <a:pt x="6567" y="1822"/>
                  </a:cubicBezTo>
                  <a:cubicBezTo>
                    <a:pt x="8603" y="607"/>
                    <a:pt x="10915" y="0"/>
                    <a:pt x="13459" y="0"/>
                  </a:cubicBezTo>
                  <a:cubicBezTo>
                    <a:pt x="16003" y="0"/>
                    <a:pt x="18362" y="607"/>
                    <a:pt x="20397" y="1822"/>
                  </a:cubicBezTo>
                  <a:cubicBezTo>
                    <a:pt x="22432" y="3036"/>
                    <a:pt x="24051" y="4815"/>
                    <a:pt x="25207" y="7201"/>
                  </a:cubicBezTo>
                  <a:cubicBezTo>
                    <a:pt x="26363" y="9543"/>
                    <a:pt x="26965" y="12319"/>
                    <a:pt x="26965" y="15573"/>
                  </a:cubicBezTo>
                  <a:cubicBezTo>
                    <a:pt x="26965" y="18826"/>
                    <a:pt x="26363" y="21602"/>
                    <a:pt x="25207" y="23944"/>
                  </a:cubicBezTo>
                  <a:cubicBezTo>
                    <a:pt x="24051" y="26287"/>
                    <a:pt x="22432" y="28065"/>
                    <a:pt x="20397" y="29280"/>
                  </a:cubicBezTo>
                  <a:cubicBezTo>
                    <a:pt x="18362" y="30494"/>
                    <a:pt x="16049" y="31102"/>
                    <a:pt x="13459" y="31102"/>
                  </a:cubicBezTo>
                  <a:cubicBezTo>
                    <a:pt x="10869" y="31102"/>
                    <a:pt x="8556" y="30494"/>
                    <a:pt x="6567" y="29280"/>
                  </a:cubicBezTo>
                  <a:close/>
                  <a:moveTo>
                    <a:pt x="18963" y="23554"/>
                  </a:moveTo>
                  <a:cubicBezTo>
                    <a:pt x="20304" y="21776"/>
                    <a:pt x="20952" y="19086"/>
                    <a:pt x="20952" y="15573"/>
                  </a:cubicBezTo>
                  <a:cubicBezTo>
                    <a:pt x="20952" y="12059"/>
                    <a:pt x="20304" y="9370"/>
                    <a:pt x="18963" y="7591"/>
                  </a:cubicBezTo>
                  <a:cubicBezTo>
                    <a:pt x="17622" y="5813"/>
                    <a:pt x="15818" y="4902"/>
                    <a:pt x="13505" y="4902"/>
                  </a:cubicBezTo>
                  <a:cubicBezTo>
                    <a:pt x="11193" y="4902"/>
                    <a:pt x="9435" y="5813"/>
                    <a:pt x="8094" y="7591"/>
                  </a:cubicBezTo>
                  <a:cubicBezTo>
                    <a:pt x="6753" y="9370"/>
                    <a:pt x="6105" y="12059"/>
                    <a:pt x="6105" y="15573"/>
                  </a:cubicBezTo>
                  <a:cubicBezTo>
                    <a:pt x="6105" y="19086"/>
                    <a:pt x="6753" y="21776"/>
                    <a:pt x="8094" y="23554"/>
                  </a:cubicBezTo>
                  <a:cubicBezTo>
                    <a:pt x="9435" y="25333"/>
                    <a:pt x="11239" y="26243"/>
                    <a:pt x="13505" y="26243"/>
                  </a:cubicBezTo>
                  <a:cubicBezTo>
                    <a:pt x="15771" y="26243"/>
                    <a:pt x="17622" y="25333"/>
                    <a:pt x="18963" y="235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EAFC9BFA-F857-BEF3-7B78-40FC0FC6976E}"/>
                </a:ext>
              </a:extLst>
            </p:cNvPr>
            <p:cNvSpPr/>
            <p:nvPr/>
          </p:nvSpPr>
          <p:spPr>
            <a:xfrm>
              <a:off x="9442324" y="852516"/>
              <a:ext cx="9018" cy="21298"/>
            </a:xfrm>
            <a:custGeom>
              <a:avLst/>
              <a:gdLst>
                <a:gd name="connsiteX0" fmla="*/ 9019 w 9018"/>
                <a:gd name="connsiteY0" fmla="*/ 0 h 21298"/>
                <a:gd name="connsiteX1" fmla="*/ 9019 w 9018"/>
                <a:gd name="connsiteY1" fmla="*/ 21298 h 21298"/>
                <a:gd name="connsiteX2" fmla="*/ 4810 w 9018"/>
                <a:gd name="connsiteY2" fmla="*/ 21298 h 21298"/>
                <a:gd name="connsiteX3" fmla="*/ 4810 w 9018"/>
                <a:gd name="connsiteY3" fmla="*/ 3340 h 21298"/>
                <a:gd name="connsiteX4" fmla="*/ 0 w 9018"/>
                <a:gd name="connsiteY4" fmla="*/ 3340 h 21298"/>
                <a:gd name="connsiteX5" fmla="*/ 0 w 9018"/>
                <a:gd name="connsiteY5" fmla="*/ 43 h 21298"/>
                <a:gd name="connsiteX6" fmla="*/ 9019 w 9018"/>
                <a:gd name="connsiteY6" fmla="*/ 43 h 21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8" h="21298">
                  <a:moveTo>
                    <a:pt x="9019" y="0"/>
                  </a:moveTo>
                  <a:lnTo>
                    <a:pt x="9019" y="21298"/>
                  </a:lnTo>
                  <a:lnTo>
                    <a:pt x="4810" y="21298"/>
                  </a:lnTo>
                  <a:lnTo>
                    <a:pt x="4810" y="3340"/>
                  </a:lnTo>
                  <a:lnTo>
                    <a:pt x="0" y="3340"/>
                  </a:lnTo>
                  <a:lnTo>
                    <a:pt x="0" y="43"/>
                  </a:lnTo>
                  <a:lnTo>
                    <a:pt x="90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DB4D1E5-FCEE-BC19-1334-0389A29A0353}"/>
                </a:ext>
              </a:extLst>
            </p:cNvPr>
            <p:cNvSpPr/>
            <p:nvPr/>
          </p:nvSpPr>
          <p:spPr>
            <a:xfrm>
              <a:off x="9746523" y="857374"/>
              <a:ext cx="9990" cy="11538"/>
            </a:xfrm>
            <a:custGeom>
              <a:avLst/>
              <a:gdLst>
                <a:gd name="connsiteX0" fmla="*/ 2405 w 9990"/>
                <a:gd name="connsiteY0" fmla="*/ 10844 h 11538"/>
                <a:gd name="connsiteX1" fmla="*/ 647 w 9990"/>
                <a:gd name="connsiteY1" fmla="*/ 8849 h 11538"/>
                <a:gd name="connsiteX2" fmla="*/ 0 w 9990"/>
                <a:gd name="connsiteY2" fmla="*/ 5769 h 11538"/>
                <a:gd name="connsiteX3" fmla="*/ 647 w 9990"/>
                <a:gd name="connsiteY3" fmla="*/ 2689 h 11538"/>
                <a:gd name="connsiteX4" fmla="*/ 2405 w 9990"/>
                <a:gd name="connsiteY4" fmla="*/ 694 h 11538"/>
                <a:gd name="connsiteX5" fmla="*/ 4949 w 9990"/>
                <a:gd name="connsiteY5" fmla="*/ 0 h 11538"/>
                <a:gd name="connsiteX6" fmla="*/ 7539 w 9990"/>
                <a:gd name="connsiteY6" fmla="*/ 694 h 11538"/>
                <a:gd name="connsiteX7" fmla="*/ 9343 w 9990"/>
                <a:gd name="connsiteY7" fmla="*/ 2689 h 11538"/>
                <a:gd name="connsiteX8" fmla="*/ 9990 w 9990"/>
                <a:gd name="connsiteY8" fmla="*/ 5769 h 11538"/>
                <a:gd name="connsiteX9" fmla="*/ 9343 w 9990"/>
                <a:gd name="connsiteY9" fmla="*/ 8849 h 11538"/>
                <a:gd name="connsiteX10" fmla="*/ 7539 w 9990"/>
                <a:gd name="connsiteY10" fmla="*/ 10844 h 11538"/>
                <a:gd name="connsiteX11" fmla="*/ 4949 w 9990"/>
                <a:gd name="connsiteY11" fmla="*/ 11538 h 11538"/>
                <a:gd name="connsiteX12" fmla="*/ 2405 w 9990"/>
                <a:gd name="connsiteY12" fmla="*/ 10844 h 11538"/>
                <a:gd name="connsiteX13" fmla="*/ 6984 w 9990"/>
                <a:gd name="connsiteY13" fmla="*/ 8719 h 11538"/>
                <a:gd name="connsiteX14" fmla="*/ 7724 w 9990"/>
                <a:gd name="connsiteY14" fmla="*/ 5769 h 11538"/>
                <a:gd name="connsiteX15" fmla="*/ 6984 w 9990"/>
                <a:gd name="connsiteY15" fmla="*/ 2820 h 11538"/>
                <a:gd name="connsiteX16" fmla="*/ 4949 w 9990"/>
                <a:gd name="connsiteY16" fmla="*/ 1822 h 11538"/>
                <a:gd name="connsiteX17" fmla="*/ 2960 w 9990"/>
                <a:gd name="connsiteY17" fmla="*/ 2820 h 11538"/>
                <a:gd name="connsiteX18" fmla="*/ 2220 w 9990"/>
                <a:gd name="connsiteY18" fmla="*/ 5769 h 11538"/>
                <a:gd name="connsiteX19" fmla="*/ 2960 w 9990"/>
                <a:gd name="connsiteY19" fmla="*/ 8719 h 11538"/>
                <a:gd name="connsiteX20" fmla="*/ 4949 w 9990"/>
                <a:gd name="connsiteY20" fmla="*/ 9717 h 11538"/>
                <a:gd name="connsiteX21" fmla="*/ 6984 w 9990"/>
                <a:gd name="connsiteY21" fmla="*/ 8719 h 1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90" h="11538">
                  <a:moveTo>
                    <a:pt x="2405" y="10844"/>
                  </a:moveTo>
                  <a:cubicBezTo>
                    <a:pt x="1664" y="10411"/>
                    <a:pt x="1064" y="9717"/>
                    <a:pt x="647" y="8849"/>
                  </a:cubicBezTo>
                  <a:cubicBezTo>
                    <a:pt x="231" y="7981"/>
                    <a:pt x="0" y="6940"/>
                    <a:pt x="0" y="5769"/>
                  </a:cubicBezTo>
                  <a:cubicBezTo>
                    <a:pt x="0" y="4598"/>
                    <a:pt x="231" y="3557"/>
                    <a:pt x="647" y="2689"/>
                  </a:cubicBezTo>
                  <a:cubicBezTo>
                    <a:pt x="1064" y="1822"/>
                    <a:pt x="1664" y="1171"/>
                    <a:pt x="2405" y="694"/>
                  </a:cubicBezTo>
                  <a:cubicBezTo>
                    <a:pt x="3145" y="260"/>
                    <a:pt x="4023" y="0"/>
                    <a:pt x="4949" y="0"/>
                  </a:cubicBezTo>
                  <a:cubicBezTo>
                    <a:pt x="5874" y="0"/>
                    <a:pt x="6753" y="217"/>
                    <a:pt x="7539" y="694"/>
                  </a:cubicBezTo>
                  <a:cubicBezTo>
                    <a:pt x="8279" y="1128"/>
                    <a:pt x="8880" y="1822"/>
                    <a:pt x="9343" y="2689"/>
                  </a:cubicBezTo>
                  <a:cubicBezTo>
                    <a:pt x="9759" y="3557"/>
                    <a:pt x="9990" y="4598"/>
                    <a:pt x="9990" y="5769"/>
                  </a:cubicBezTo>
                  <a:cubicBezTo>
                    <a:pt x="9990" y="6940"/>
                    <a:pt x="9759" y="7981"/>
                    <a:pt x="9343" y="8849"/>
                  </a:cubicBezTo>
                  <a:cubicBezTo>
                    <a:pt x="8926" y="9717"/>
                    <a:pt x="8326" y="10367"/>
                    <a:pt x="7539" y="10844"/>
                  </a:cubicBezTo>
                  <a:cubicBezTo>
                    <a:pt x="6799" y="11278"/>
                    <a:pt x="5920" y="11538"/>
                    <a:pt x="4949" y="11538"/>
                  </a:cubicBezTo>
                  <a:cubicBezTo>
                    <a:pt x="3977" y="11538"/>
                    <a:pt x="3145" y="11322"/>
                    <a:pt x="2405" y="10844"/>
                  </a:cubicBezTo>
                  <a:close/>
                  <a:moveTo>
                    <a:pt x="6984" y="8719"/>
                  </a:moveTo>
                  <a:cubicBezTo>
                    <a:pt x="7492" y="8068"/>
                    <a:pt x="7724" y="7071"/>
                    <a:pt x="7724" y="5769"/>
                  </a:cubicBezTo>
                  <a:cubicBezTo>
                    <a:pt x="7724" y="4468"/>
                    <a:pt x="7492" y="3470"/>
                    <a:pt x="6984" y="2820"/>
                  </a:cubicBezTo>
                  <a:cubicBezTo>
                    <a:pt x="6475" y="2169"/>
                    <a:pt x="5828" y="1822"/>
                    <a:pt x="4949" y="1822"/>
                  </a:cubicBezTo>
                  <a:cubicBezTo>
                    <a:pt x="4070" y="1822"/>
                    <a:pt x="3423" y="2169"/>
                    <a:pt x="2960" y="2820"/>
                  </a:cubicBezTo>
                  <a:cubicBezTo>
                    <a:pt x="2498" y="3470"/>
                    <a:pt x="2220" y="4468"/>
                    <a:pt x="2220" y="5769"/>
                  </a:cubicBezTo>
                  <a:cubicBezTo>
                    <a:pt x="2220" y="7071"/>
                    <a:pt x="2451" y="8068"/>
                    <a:pt x="2960" y="8719"/>
                  </a:cubicBezTo>
                  <a:cubicBezTo>
                    <a:pt x="3469" y="9370"/>
                    <a:pt x="4116" y="9717"/>
                    <a:pt x="4949" y="9717"/>
                  </a:cubicBezTo>
                  <a:cubicBezTo>
                    <a:pt x="5781" y="9717"/>
                    <a:pt x="6475" y="9370"/>
                    <a:pt x="6984" y="87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C6ABEF7-7FF8-A642-90A1-F4215C0D3C8D}"/>
                </a:ext>
              </a:extLst>
            </p:cNvPr>
            <p:cNvSpPr/>
            <p:nvPr/>
          </p:nvSpPr>
          <p:spPr>
            <a:xfrm>
              <a:off x="10055440" y="861452"/>
              <a:ext cx="1434" cy="3383"/>
            </a:xfrm>
            <a:custGeom>
              <a:avLst/>
              <a:gdLst>
                <a:gd name="connsiteX0" fmla="*/ 1388 w 1434"/>
                <a:gd name="connsiteY0" fmla="*/ 0 h 3383"/>
                <a:gd name="connsiteX1" fmla="*/ 1388 w 1434"/>
                <a:gd name="connsiteY1" fmla="*/ 3383 h 3383"/>
                <a:gd name="connsiteX2" fmla="*/ 740 w 1434"/>
                <a:gd name="connsiteY2" fmla="*/ 3383 h 3383"/>
                <a:gd name="connsiteX3" fmla="*/ 740 w 1434"/>
                <a:gd name="connsiteY3" fmla="*/ 564 h 3383"/>
                <a:gd name="connsiteX4" fmla="*/ 0 w 1434"/>
                <a:gd name="connsiteY4" fmla="*/ 564 h 3383"/>
                <a:gd name="connsiteX5" fmla="*/ 0 w 1434"/>
                <a:gd name="connsiteY5" fmla="*/ 43 h 3383"/>
                <a:gd name="connsiteX6" fmla="*/ 1434 w 1434"/>
                <a:gd name="connsiteY6" fmla="*/ 43 h 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4" h="3383">
                  <a:moveTo>
                    <a:pt x="1388" y="0"/>
                  </a:moveTo>
                  <a:lnTo>
                    <a:pt x="1388" y="3383"/>
                  </a:lnTo>
                  <a:lnTo>
                    <a:pt x="740" y="3383"/>
                  </a:lnTo>
                  <a:lnTo>
                    <a:pt x="740" y="564"/>
                  </a:lnTo>
                  <a:lnTo>
                    <a:pt x="0" y="564"/>
                  </a:lnTo>
                  <a:lnTo>
                    <a:pt x="0" y="43"/>
                  </a:lnTo>
                  <a:lnTo>
                    <a:pt x="143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720167F6-C5CD-CF86-6961-9A39AF26EA17}"/>
                </a:ext>
              </a:extLst>
            </p:cNvPr>
            <p:cNvSpPr/>
            <p:nvPr/>
          </p:nvSpPr>
          <p:spPr>
            <a:xfrm>
              <a:off x="1525295" y="1147744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25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2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9D295EC5-1E75-5D32-D030-39797264A974}"/>
                </a:ext>
              </a:extLst>
            </p:cNvPr>
            <p:cNvSpPr/>
            <p:nvPr/>
          </p:nvSpPr>
          <p:spPr>
            <a:xfrm>
              <a:off x="1828291" y="1143840"/>
              <a:ext cx="4255" cy="10063"/>
            </a:xfrm>
            <a:custGeom>
              <a:avLst/>
              <a:gdLst>
                <a:gd name="connsiteX0" fmla="*/ 4255 w 4255"/>
                <a:gd name="connsiteY0" fmla="*/ 0 h 10063"/>
                <a:gd name="connsiteX1" fmla="*/ 4255 w 4255"/>
                <a:gd name="connsiteY1" fmla="*/ 10064 h 10063"/>
                <a:gd name="connsiteX2" fmla="*/ 2266 w 4255"/>
                <a:gd name="connsiteY2" fmla="*/ 10064 h 10063"/>
                <a:gd name="connsiteX3" fmla="*/ 2266 w 4255"/>
                <a:gd name="connsiteY3" fmla="*/ 1562 h 10063"/>
                <a:gd name="connsiteX4" fmla="*/ 0 w 4255"/>
                <a:gd name="connsiteY4" fmla="*/ 1562 h 10063"/>
                <a:gd name="connsiteX5" fmla="*/ 0 w 4255"/>
                <a:gd name="connsiteY5" fmla="*/ 0 h 10063"/>
                <a:gd name="connsiteX6" fmla="*/ 4255 w 4255"/>
                <a:gd name="connsiteY6" fmla="*/ 0 h 1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55" h="10063">
                  <a:moveTo>
                    <a:pt x="4255" y="0"/>
                  </a:moveTo>
                  <a:lnTo>
                    <a:pt x="4255" y="10064"/>
                  </a:lnTo>
                  <a:lnTo>
                    <a:pt x="2266" y="10064"/>
                  </a:lnTo>
                  <a:lnTo>
                    <a:pt x="2266" y="1562"/>
                  </a:lnTo>
                  <a:lnTo>
                    <a:pt x="0" y="1562"/>
                  </a:lnTo>
                  <a:lnTo>
                    <a:pt x="0" y="0"/>
                  </a:lnTo>
                  <a:lnTo>
                    <a:pt x="425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1664E141-2FEC-195B-8E79-ED951A40DEEE}"/>
                </a:ext>
              </a:extLst>
            </p:cNvPr>
            <p:cNvSpPr/>
            <p:nvPr/>
          </p:nvSpPr>
          <p:spPr>
            <a:xfrm>
              <a:off x="2130593" y="1138201"/>
              <a:ext cx="9019" cy="21298"/>
            </a:xfrm>
            <a:custGeom>
              <a:avLst/>
              <a:gdLst>
                <a:gd name="connsiteX0" fmla="*/ 9019 w 9019"/>
                <a:gd name="connsiteY0" fmla="*/ 0 h 21298"/>
                <a:gd name="connsiteX1" fmla="*/ 9019 w 9019"/>
                <a:gd name="connsiteY1" fmla="*/ 21298 h 21298"/>
                <a:gd name="connsiteX2" fmla="*/ 4810 w 9019"/>
                <a:gd name="connsiteY2" fmla="*/ 21298 h 21298"/>
                <a:gd name="connsiteX3" fmla="*/ 4810 w 9019"/>
                <a:gd name="connsiteY3" fmla="*/ 3340 h 21298"/>
                <a:gd name="connsiteX4" fmla="*/ 0 w 9019"/>
                <a:gd name="connsiteY4" fmla="*/ 3340 h 21298"/>
                <a:gd name="connsiteX5" fmla="*/ 0 w 9019"/>
                <a:gd name="connsiteY5" fmla="*/ 43 h 21298"/>
                <a:gd name="connsiteX6" fmla="*/ 9019 w 9019"/>
                <a:gd name="connsiteY6" fmla="*/ 43 h 21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9" h="21298">
                  <a:moveTo>
                    <a:pt x="9019" y="0"/>
                  </a:moveTo>
                  <a:lnTo>
                    <a:pt x="9019" y="21298"/>
                  </a:lnTo>
                  <a:lnTo>
                    <a:pt x="4810" y="21298"/>
                  </a:lnTo>
                  <a:lnTo>
                    <a:pt x="4810" y="3340"/>
                  </a:lnTo>
                  <a:lnTo>
                    <a:pt x="0" y="3340"/>
                  </a:lnTo>
                  <a:lnTo>
                    <a:pt x="0" y="43"/>
                  </a:lnTo>
                  <a:lnTo>
                    <a:pt x="90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265C179-37B7-FD0C-5E79-2420D733F09F}"/>
                </a:ext>
              </a:extLst>
            </p:cNvPr>
            <p:cNvSpPr/>
            <p:nvPr/>
          </p:nvSpPr>
          <p:spPr>
            <a:xfrm>
              <a:off x="2425264" y="1132171"/>
              <a:ext cx="29000" cy="33400"/>
            </a:xfrm>
            <a:custGeom>
              <a:avLst/>
              <a:gdLst>
                <a:gd name="connsiteX0" fmla="*/ 7030 w 29000"/>
                <a:gd name="connsiteY0" fmla="*/ 31449 h 33400"/>
                <a:gd name="connsiteX1" fmla="*/ 1896 w 29000"/>
                <a:gd name="connsiteY1" fmla="*/ 25679 h 33400"/>
                <a:gd name="connsiteX2" fmla="*/ 0 w 29000"/>
                <a:gd name="connsiteY2" fmla="*/ 16700 h 33400"/>
                <a:gd name="connsiteX3" fmla="*/ 1896 w 29000"/>
                <a:gd name="connsiteY3" fmla="*/ 7721 h 33400"/>
                <a:gd name="connsiteX4" fmla="*/ 7030 w 29000"/>
                <a:gd name="connsiteY4" fmla="*/ 1952 h 33400"/>
                <a:gd name="connsiteX5" fmla="*/ 14477 w 29000"/>
                <a:gd name="connsiteY5" fmla="*/ 0 h 33400"/>
                <a:gd name="connsiteX6" fmla="*/ 21923 w 29000"/>
                <a:gd name="connsiteY6" fmla="*/ 1952 h 33400"/>
                <a:gd name="connsiteX7" fmla="*/ 27104 w 29000"/>
                <a:gd name="connsiteY7" fmla="*/ 7721 h 33400"/>
                <a:gd name="connsiteX8" fmla="*/ 29000 w 29000"/>
                <a:gd name="connsiteY8" fmla="*/ 16700 h 33400"/>
                <a:gd name="connsiteX9" fmla="*/ 27104 w 29000"/>
                <a:gd name="connsiteY9" fmla="*/ 25679 h 33400"/>
                <a:gd name="connsiteX10" fmla="*/ 21923 w 29000"/>
                <a:gd name="connsiteY10" fmla="*/ 31449 h 33400"/>
                <a:gd name="connsiteX11" fmla="*/ 14477 w 29000"/>
                <a:gd name="connsiteY11" fmla="*/ 33401 h 33400"/>
                <a:gd name="connsiteX12" fmla="*/ 7030 w 29000"/>
                <a:gd name="connsiteY12" fmla="*/ 31449 h 33400"/>
                <a:gd name="connsiteX13" fmla="*/ 20305 w 29000"/>
                <a:gd name="connsiteY13" fmla="*/ 25289 h 33400"/>
                <a:gd name="connsiteX14" fmla="*/ 22478 w 29000"/>
                <a:gd name="connsiteY14" fmla="*/ 16700 h 33400"/>
                <a:gd name="connsiteX15" fmla="*/ 20305 w 29000"/>
                <a:gd name="connsiteY15" fmla="*/ 8112 h 33400"/>
                <a:gd name="connsiteX16" fmla="*/ 14431 w 29000"/>
                <a:gd name="connsiteY16" fmla="*/ 5249 h 33400"/>
                <a:gd name="connsiteX17" fmla="*/ 8603 w 29000"/>
                <a:gd name="connsiteY17" fmla="*/ 8112 h 33400"/>
                <a:gd name="connsiteX18" fmla="*/ 6429 w 29000"/>
                <a:gd name="connsiteY18" fmla="*/ 16700 h 33400"/>
                <a:gd name="connsiteX19" fmla="*/ 8603 w 29000"/>
                <a:gd name="connsiteY19" fmla="*/ 25289 h 33400"/>
                <a:gd name="connsiteX20" fmla="*/ 14431 w 29000"/>
                <a:gd name="connsiteY20" fmla="*/ 28152 h 33400"/>
                <a:gd name="connsiteX21" fmla="*/ 20305 w 29000"/>
                <a:gd name="connsiteY21" fmla="*/ 25289 h 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000" h="33400">
                  <a:moveTo>
                    <a:pt x="7030" y="31449"/>
                  </a:moveTo>
                  <a:cubicBezTo>
                    <a:pt x="4856" y="30147"/>
                    <a:pt x="3145" y="28195"/>
                    <a:pt x="1896" y="25679"/>
                  </a:cubicBezTo>
                  <a:cubicBezTo>
                    <a:pt x="648" y="23164"/>
                    <a:pt x="0" y="20171"/>
                    <a:pt x="0" y="16700"/>
                  </a:cubicBezTo>
                  <a:cubicBezTo>
                    <a:pt x="0" y="13230"/>
                    <a:pt x="648" y="10237"/>
                    <a:pt x="1896" y="7721"/>
                  </a:cubicBezTo>
                  <a:cubicBezTo>
                    <a:pt x="3145" y="5205"/>
                    <a:pt x="4856" y="3297"/>
                    <a:pt x="7030" y="1952"/>
                  </a:cubicBezTo>
                  <a:cubicBezTo>
                    <a:pt x="9204" y="651"/>
                    <a:pt x="11702" y="0"/>
                    <a:pt x="14477" y="0"/>
                  </a:cubicBezTo>
                  <a:cubicBezTo>
                    <a:pt x="17252" y="0"/>
                    <a:pt x="19750" y="651"/>
                    <a:pt x="21923" y="1952"/>
                  </a:cubicBezTo>
                  <a:cubicBezTo>
                    <a:pt x="24097" y="3253"/>
                    <a:pt x="25855" y="5205"/>
                    <a:pt x="27104" y="7721"/>
                  </a:cubicBezTo>
                  <a:cubicBezTo>
                    <a:pt x="28352" y="10237"/>
                    <a:pt x="29000" y="13230"/>
                    <a:pt x="29000" y="16700"/>
                  </a:cubicBezTo>
                  <a:cubicBezTo>
                    <a:pt x="29000" y="20171"/>
                    <a:pt x="28352" y="23164"/>
                    <a:pt x="27104" y="25679"/>
                  </a:cubicBezTo>
                  <a:cubicBezTo>
                    <a:pt x="25855" y="28195"/>
                    <a:pt x="24144" y="30104"/>
                    <a:pt x="21923" y="31449"/>
                  </a:cubicBezTo>
                  <a:cubicBezTo>
                    <a:pt x="19750" y="32750"/>
                    <a:pt x="17252" y="33401"/>
                    <a:pt x="14477" y="33401"/>
                  </a:cubicBezTo>
                  <a:cubicBezTo>
                    <a:pt x="11702" y="33401"/>
                    <a:pt x="9250" y="32750"/>
                    <a:pt x="7030" y="31449"/>
                  </a:cubicBezTo>
                  <a:close/>
                  <a:moveTo>
                    <a:pt x="20305" y="25289"/>
                  </a:moveTo>
                  <a:cubicBezTo>
                    <a:pt x="21738" y="23380"/>
                    <a:pt x="22478" y="20518"/>
                    <a:pt x="22478" y="16700"/>
                  </a:cubicBezTo>
                  <a:cubicBezTo>
                    <a:pt x="22478" y="12883"/>
                    <a:pt x="21738" y="10020"/>
                    <a:pt x="20305" y="8112"/>
                  </a:cubicBezTo>
                  <a:cubicBezTo>
                    <a:pt x="18871" y="6203"/>
                    <a:pt x="16928" y="5249"/>
                    <a:pt x="14431" y="5249"/>
                  </a:cubicBezTo>
                  <a:cubicBezTo>
                    <a:pt x="11933" y="5249"/>
                    <a:pt x="10037" y="6203"/>
                    <a:pt x="8603" y="8112"/>
                  </a:cubicBezTo>
                  <a:cubicBezTo>
                    <a:pt x="7169" y="10020"/>
                    <a:pt x="6429" y="12883"/>
                    <a:pt x="6429" y="16700"/>
                  </a:cubicBezTo>
                  <a:cubicBezTo>
                    <a:pt x="6429" y="20518"/>
                    <a:pt x="7123" y="23380"/>
                    <a:pt x="8603" y="25289"/>
                  </a:cubicBezTo>
                  <a:cubicBezTo>
                    <a:pt x="10037" y="27198"/>
                    <a:pt x="11979" y="28152"/>
                    <a:pt x="14431" y="28152"/>
                  </a:cubicBezTo>
                  <a:cubicBezTo>
                    <a:pt x="16882" y="28152"/>
                    <a:pt x="18871" y="27198"/>
                    <a:pt x="20305" y="252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3889FA5F-7B4A-6103-FE2C-BD59D36B9BD2}"/>
                </a:ext>
              </a:extLst>
            </p:cNvPr>
            <p:cNvSpPr/>
            <p:nvPr/>
          </p:nvSpPr>
          <p:spPr>
            <a:xfrm>
              <a:off x="2735383" y="1127573"/>
              <a:ext cx="18038" cy="42596"/>
            </a:xfrm>
            <a:custGeom>
              <a:avLst/>
              <a:gdLst>
                <a:gd name="connsiteX0" fmla="*/ 18038 w 18038"/>
                <a:gd name="connsiteY0" fmla="*/ 0 h 42596"/>
                <a:gd name="connsiteX1" fmla="*/ 18038 w 18038"/>
                <a:gd name="connsiteY1" fmla="*/ 42597 h 42596"/>
                <a:gd name="connsiteX2" fmla="*/ 9620 w 18038"/>
                <a:gd name="connsiteY2" fmla="*/ 42597 h 42596"/>
                <a:gd name="connsiteX3" fmla="*/ 9620 w 18038"/>
                <a:gd name="connsiteY3" fmla="*/ 6637 h 42596"/>
                <a:gd name="connsiteX4" fmla="*/ 0 w 18038"/>
                <a:gd name="connsiteY4" fmla="*/ 6637 h 42596"/>
                <a:gd name="connsiteX5" fmla="*/ 0 w 18038"/>
                <a:gd name="connsiteY5" fmla="*/ 0 h 42596"/>
                <a:gd name="connsiteX6" fmla="*/ 18038 w 18038"/>
                <a:gd name="connsiteY6" fmla="*/ 0 h 42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38" h="42596">
                  <a:moveTo>
                    <a:pt x="18038" y="0"/>
                  </a:moveTo>
                  <a:lnTo>
                    <a:pt x="18038" y="42597"/>
                  </a:lnTo>
                  <a:lnTo>
                    <a:pt x="9620" y="42597"/>
                  </a:lnTo>
                  <a:lnTo>
                    <a:pt x="9620" y="6637"/>
                  </a:lnTo>
                  <a:lnTo>
                    <a:pt x="0" y="6637"/>
                  </a:lnTo>
                  <a:lnTo>
                    <a:pt x="0" y="0"/>
                  </a:lnTo>
                  <a:lnTo>
                    <a:pt x="1803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180BD62D-4542-E540-711B-1024400158FC}"/>
                </a:ext>
              </a:extLst>
            </p:cNvPr>
            <p:cNvSpPr/>
            <p:nvPr/>
          </p:nvSpPr>
          <p:spPr>
            <a:xfrm>
              <a:off x="3038148" y="1123105"/>
              <a:ext cx="21831" cy="51532"/>
            </a:xfrm>
            <a:custGeom>
              <a:avLst/>
              <a:gdLst>
                <a:gd name="connsiteX0" fmla="*/ 21831 w 21831"/>
                <a:gd name="connsiteY0" fmla="*/ 0 h 51532"/>
                <a:gd name="connsiteX1" fmla="*/ 21831 w 21831"/>
                <a:gd name="connsiteY1" fmla="*/ 51532 h 51532"/>
                <a:gd name="connsiteX2" fmla="*/ 11609 w 21831"/>
                <a:gd name="connsiteY2" fmla="*/ 51532 h 51532"/>
                <a:gd name="connsiteX3" fmla="*/ 11609 w 21831"/>
                <a:gd name="connsiteY3" fmla="*/ 8025 h 51532"/>
                <a:gd name="connsiteX4" fmla="*/ 0 w 21831"/>
                <a:gd name="connsiteY4" fmla="*/ 8025 h 51532"/>
                <a:gd name="connsiteX5" fmla="*/ 0 w 21831"/>
                <a:gd name="connsiteY5" fmla="*/ 0 h 51532"/>
                <a:gd name="connsiteX6" fmla="*/ 21831 w 21831"/>
                <a:gd name="connsiteY6" fmla="*/ 0 h 5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31" h="51532">
                  <a:moveTo>
                    <a:pt x="21831" y="0"/>
                  </a:moveTo>
                  <a:lnTo>
                    <a:pt x="21831" y="51532"/>
                  </a:lnTo>
                  <a:lnTo>
                    <a:pt x="11609" y="51532"/>
                  </a:lnTo>
                  <a:lnTo>
                    <a:pt x="11609" y="8025"/>
                  </a:lnTo>
                  <a:lnTo>
                    <a:pt x="0" y="8025"/>
                  </a:lnTo>
                  <a:lnTo>
                    <a:pt x="0" y="0"/>
                  </a:lnTo>
                  <a:lnTo>
                    <a:pt x="2183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75D1E85C-C160-1EDE-6793-B10087AECCEB}"/>
                </a:ext>
              </a:extLst>
            </p:cNvPr>
            <p:cNvSpPr/>
            <p:nvPr/>
          </p:nvSpPr>
          <p:spPr>
            <a:xfrm>
              <a:off x="3327268" y="1118377"/>
              <a:ext cx="52819" cy="61032"/>
            </a:xfrm>
            <a:custGeom>
              <a:avLst/>
              <a:gdLst>
                <a:gd name="connsiteX0" fmla="*/ 12812 w 52819"/>
                <a:gd name="connsiteY0" fmla="*/ 57432 h 61032"/>
                <a:gd name="connsiteX1" fmla="*/ 3423 w 52819"/>
                <a:gd name="connsiteY1" fmla="*/ 46935 h 61032"/>
                <a:gd name="connsiteX2" fmla="*/ 0 w 52819"/>
                <a:gd name="connsiteY2" fmla="*/ 30494 h 61032"/>
                <a:gd name="connsiteX3" fmla="*/ 3423 w 52819"/>
                <a:gd name="connsiteY3" fmla="*/ 14098 h 61032"/>
                <a:gd name="connsiteX4" fmla="*/ 12812 w 52819"/>
                <a:gd name="connsiteY4" fmla="*/ 3600 h 61032"/>
                <a:gd name="connsiteX5" fmla="*/ 26364 w 52819"/>
                <a:gd name="connsiteY5" fmla="*/ 0 h 61032"/>
                <a:gd name="connsiteX6" fmla="*/ 39962 w 52819"/>
                <a:gd name="connsiteY6" fmla="*/ 3600 h 61032"/>
                <a:gd name="connsiteX7" fmla="*/ 49397 w 52819"/>
                <a:gd name="connsiteY7" fmla="*/ 14098 h 61032"/>
                <a:gd name="connsiteX8" fmla="*/ 52820 w 52819"/>
                <a:gd name="connsiteY8" fmla="*/ 30494 h 61032"/>
                <a:gd name="connsiteX9" fmla="*/ 49397 w 52819"/>
                <a:gd name="connsiteY9" fmla="*/ 46935 h 61032"/>
                <a:gd name="connsiteX10" fmla="*/ 39962 w 52819"/>
                <a:gd name="connsiteY10" fmla="*/ 57432 h 61032"/>
                <a:gd name="connsiteX11" fmla="*/ 26364 w 52819"/>
                <a:gd name="connsiteY11" fmla="*/ 61032 h 61032"/>
                <a:gd name="connsiteX12" fmla="*/ 12812 w 52819"/>
                <a:gd name="connsiteY12" fmla="*/ 57432 h 61032"/>
                <a:gd name="connsiteX13" fmla="*/ 37094 w 52819"/>
                <a:gd name="connsiteY13" fmla="*/ 46197 h 61032"/>
                <a:gd name="connsiteX14" fmla="*/ 41025 w 52819"/>
                <a:gd name="connsiteY14" fmla="*/ 30494 h 61032"/>
                <a:gd name="connsiteX15" fmla="*/ 37094 w 52819"/>
                <a:gd name="connsiteY15" fmla="*/ 14792 h 61032"/>
                <a:gd name="connsiteX16" fmla="*/ 26364 w 52819"/>
                <a:gd name="connsiteY16" fmla="*/ 9543 h 61032"/>
                <a:gd name="connsiteX17" fmla="*/ 15726 w 52819"/>
                <a:gd name="connsiteY17" fmla="*/ 14792 h 61032"/>
                <a:gd name="connsiteX18" fmla="*/ 11794 w 52819"/>
                <a:gd name="connsiteY18" fmla="*/ 30494 h 61032"/>
                <a:gd name="connsiteX19" fmla="*/ 15726 w 52819"/>
                <a:gd name="connsiteY19" fmla="*/ 46197 h 61032"/>
                <a:gd name="connsiteX20" fmla="*/ 26364 w 52819"/>
                <a:gd name="connsiteY20" fmla="*/ 51446 h 61032"/>
                <a:gd name="connsiteX21" fmla="*/ 37094 w 52819"/>
                <a:gd name="connsiteY21" fmla="*/ 46197 h 6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2819" h="61032">
                  <a:moveTo>
                    <a:pt x="12812" y="57432"/>
                  </a:moveTo>
                  <a:cubicBezTo>
                    <a:pt x="8834" y="55046"/>
                    <a:pt x="5689" y="51533"/>
                    <a:pt x="3423" y="46935"/>
                  </a:cubicBezTo>
                  <a:cubicBezTo>
                    <a:pt x="1110" y="42337"/>
                    <a:pt x="0" y="36871"/>
                    <a:pt x="0" y="30494"/>
                  </a:cubicBezTo>
                  <a:cubicBezTo>
                    <a:pt x="0" y="24118"/>
                    <a:pt x="1156" y="18696"/>
                    <a:pt x="3423" y="14098"/>
                  </a:cubicBezTo>
                  <a:cubicBezTo>
                    <a:pt x="5735" y="9500"/>
                    <a:pt x="8834" y="5986"/>
                    <a:pt x="12812" y="3600"/>
                  </a:cubicBezTo>
                  <a:cubicBezTo>
                    <a:pt x="16789" y="1215"/>
                    <a:pt x="21322" y="0"/>
                    <a:pt x="26364" y="0"/>
                  </a:cubicBezTo>
                  <a:cubicBezTo>
                    <a:pt x="31405" y="0"/>
                    <a:pt x="35984" y="1215"/>
                    <a:pt x="39962" y="3600"/>
                  </a:cubicBezTo>
                  <a:cubicBezTo>
                    <a:pt x="43986" y="5986"/>
                    <a:pt x="47131" y="9500"/>
                    <a:pt x="49397" y="14098"/>
                  </a:cubicBezTo>
                  <a:cubicBezTo>
                    <a:pt x="51710" y="18696"/>
                    <a:pt x="52820" y="24161"/>
                    <a:pt x="52820" y="30494"/>
                  </a:cubicBezTo>
                  <a:cubicBezTo>
                    <a:pt x="52820" y="36828"/>
                    <a:pt x="51663" y="42293"/>
                    <a:pt x="49397" y="46935"/>
                  </a:cubicBezTo>
                  <a:cubicBezTo>
                    <a:pt x="47131" y="51533"/>
                    <a:pt x="43939" y="55046"/>
                    <a:pt x="39962" y="57432"/>
                  </a:cubicBezTo>
                  <a:cubicBezTo>
                    <a:pt x="35938" y="59818"/>
                    <a:pt x="31405" y="61032"/>
                    <a:pt x="26364" y="61032"/>
                  </a:cubicBezTo>
                  <a:cubicBezTo>
                    <a:pt x="21322" y="61032"/>
                    <a:pt x="16789" y="59818"/>
                    <a:pt x="12812" y="57432"/>
                  </a:cubicBezTo>
                  <a:close/>
                  <a:moveTo>
                    <a:pt x="37094" y="46197"/>
                  </a:moveTo>
                  <a:cubicBezTo>
                    <a:pt x="39730" y="42684"/>
                    <a:pt x="41025" y="37478"/>
                    <a:pt x="41025" y="30494"/>
                  </a:cubicBezTo>
                  <a:cubicBezTo>
                    <a:pt x="41025" y="23511"/>
                    <a:pt x="39730" y="18305"/>
                    <a:pt x="37094" y="14792"/>
                  </a:cubicBezTo>
                  <a:cubicBezTo>
                    <a:pt x="34458" y="11278"/>
                    <a:pt x="30896" y="9543"/>
                    <a:pt x="26364" y="9543"/>
                  </a:cubicBezTo>
                  <a:cubicBezTo>
                    <a:pt x="21831" y="9543"/>
                    <a:pt x="18362" y="11278"/>
                    <a:pt x="15726" y="14792"/>
                  </a:cubicBezTo>
                  <a:cubicBezTo>
                    <a:pt x="13089" y="18305"/>
                    <a:pt x="11794" y="23511"/>
                    <a:pt x="11794" y="30494"/>
                  </a:cubicBezTo>
                  <a:cubicBezTo>
                    <a:pt x="11794" y="37478"/>
                    <a:pt x="13089" y="42684"/>
                    <a:pt x="15726" y="46197"/>
                  </a:cubicBezTo>
                  <a:cubicBezTo>
                    <a:pt x="18362" y="49711"/>
                    <a:pt x="21877" y="51446"/>
                    <a:pt x="26364" y="51446"/>
                  </a:cubicBezTo>
                  <a:cubicBezTo>
                    <a:pt x="30850" y="51446"/>
                    <a:pt x="34458" y="49711"/>
                    <a:pt x="37094" y="4619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EEF7C2D2-C58C-B4FA-3B5D-7E6E5C4F3D44}"/>
                </a:ext>
              </a:extLst>
            </p:cNvPr>
            <p:cNvSpPr/>
            <p:nvPr/>
          </p:nvSpPr>
          <p:spPr>
            <a:xfrm>
              <a:off x="3628415" y="1114256"/>
              <a:ext cx="59849" cy="69187"/>
            </a:xfrm>
            <a:custGeom>
              <a:avLst/>
              <a:gdLst>
                <a:gd name="connsiteX0" fmla="*/ 14523 w 59849"/>
                <a:gd name="connsiteY0" fmla="*/ 65110 h 69187"/>
                <a:gd name="connsiteX1" fmla="*/ 3885 w 59849"/>
                <a:gd name="connsiteY1" fmla="*/ 53181 h 69187"/>
                <a:gd name="connsiteX2" fmla="*/ 0 w 59849"/>
                <a:gd name="connsiteY2" fmla="*/ 34572 h 69187"/>
                <a:gd name="connsiteX3" fmla="*/ 3885 w 59849"/>
                <a:gd name="connsiteY3" fmla="*/ 16006 h 69187"/>
                <a:gd name="connsiteX4" fmla="*/ 14523 w 59849"/>
                <a:gd name="connsiteY4" fmla="*/ 4078 h 69187"/>
                <a:gd name="connsiteX5" fmla="*/ 29879 w 59849"/>
                <a:gd name="connsiteY5" fmla="*/ 0 h 69187"/>
                <a:gd name="connsiteX6" fmla="*/ 45281 w 59849"/>
                <a:gd name="connsiteY6" fmla="*/ 4078 h 69187"/>
                <a:gd name="connsiteX7" fmla="*/ 55965 w 59849"/>
                <a:gd name="connsiteY7" fmla="*/ 16006 h 69187"/>
                <a:gd name="connsiteX8" fmla="*/ 59850 w 59849"/>
                <a:gd name="connsiteY8" fmla="*/ 34572 h 69187"/>
                <a:gd name="connsiteX9" fmla="*/ 55965 w 59849"/>
                <a:gd name="connsiteY9" fmla="*/ 53181 h 69187"/>
                <a:gd name="connsiteX10" fmla="*/ 45281 w 59849"/>
                <a:gd name="connsiteY10" fmla="*/ 65110 h 69187"/>
                <a:gd name="connsiteX11" fmla="*/ 29879 w 59849"/>
                <a:gd name="connsiteY11" fmla="*/ 69187 h 69187"/>
                <a:gd name="connsiteX12" fmla="*/ 14523 w 59849"/>
                <a:gd name="connsiteY12" fmla="*/ 65110 h 69187"/>
                <a:gd name="connsiteX13" fmla="*/ 42043 w 59849"/>
                <a:gd name="connsiteY13" fmla="*/ 52400 h 69187"/>
                <a:gd name="connsiteX14" fmla="*/ 46483 w 59849"/>
                <a:gd name="connsiteY14" fmla="*/ 34615 h 69187"/>
                <a:gd name="connsiteX15" fmla="*/ 42043 w 59849"/>
                <a:gd name="connsiteY15" fmla="*/ 16831 h 69187"/>
                <a:gd name="connsiteX16" fmla="*/ 29925 w 59849"/>
                <a:gd name="connsiteY16" fmla="*/ 10888 h 69187"/>
                <a:gd name="connsiteX17" fmla="*/ 17899 w 59849"/>
                <a:gd name="connsiteY17" fmla="*/ 16831 h 69187"/>
                <a:gd name="connsiteX18" fmla="*/ 13459 w 59849"/>
                <a:gd name="connsiteY18" fmla="*/ 34615 h 69187"/>
                <a:gd name="connsiteX19" fmla="*/ 17899 w 59849"/>
                <a:gd name="connsiteY19" fmla="*/ 52400 h 69187"/>
                <a:gd name="connsiteX20" fmla="*/ 29925 w 59849"/>
                <a:gd name="connsiteY20" fmla="*/ 58343 h 69187"/>
                <a:gd name="connsiteX21" fmla="*/ 42043 w 59849"/>
                <a:gd name="connsiteY21" fmla="*/ 52400 h 6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849" h="69187">
                  <a:moveTo>
                    <a:pt x="14523" y="65110"/>
                  </a:moveTo>
                  <a:cubicBezTo>
                    <a:pt x="10037" y="62377"/>
                    <a:pt x="6475" y="58430"/>
                    <a:pt x="3885" y="53181"/>
                  </a:cubicBezTo>
                  <a:cubicBezTo>
                    <a:pt x="1295" y="47976"/>
                    <a:pt x="0" y="41773"/>
                    <a:pt x="0" y="34572"/>
                  </a:cubicBezTo>
                  <a:cubicBezTo>
                    <a:pt x="0" y="27371"/>
                    <a:pt x="1295" y="21212"/>
                    <a:pt x="3885" y="16006"/>
                  </a:cubicBezTo>
                  <a:cubicBezTo>
                    <a:pt x="6475" y="10801"/>
                    <a:pt x="10037" y="6810"/>
                    <a:pt x="14523" y="4078"/>
                  </a:cubicBezTo>
                  <a:cubicBezTo>
                    <a:pt x="19009" y="1345"/>
                    <a:pt x="24144" y="0"/>
                    <a:pt x="29879" y="0"/>
                  </a:cubicBezTo>
                  <a:cubicBezTo>
                    <a:pt x="35614" y="0"/>
                    <a:pt x="40748" y="1345"/>
                    <a:pt x="45281" y="4078"/>
                  </a:cubicBezTo>
                  <a:cubicBezTo>
                    <a:pt x="49813" y="6810"/>
                    <a:pt x="53375" y="10758"/>
                    <a:pt x="55965" y="16006"/>
                  </a:cubicBezTo>
                  <a:cubicBezTo>
                    <a:pt x="58555" y="21212"/>
                    <a:pt x="59850" y="27415"/>
                    <a:pt x="59850" y="34572"/>
                  </a:cubicBezTo>
                  <a:cubicBezTo>
                    <a:pt x="59850" y="41729"/>
                    <a:pt x="58555" y="47932"/>
                    <a:pt x="55965" y="53181"/>
                  </a:cubicBezTo>
                  <a:cubicBezTo>
                    <a:pt x="53375" y="58386"/>
                    <a:pt x="49813" y="62377"/>
                    <a:pt x="45281" y="65110"/>
                  </a:cubicBezTo>
                  <a:cubicBezTo>
                    <a:pt x="40748" y="67843"/>
                    <a:pt x="35614" y="69187"/>
                    <a:pt x="29879" y="69187"/>
                  </a:cubicBezTo>
                  <a:cubicBezTo>
                    <a:pt x="24144" y="69187"/>
                    <a:pt x="19009" y="67843"/>
                    <a:pt x="14523" y="65110"/>
                  </a:cubicBezTo>
                  <a:close/>
                  <a:moveTo>
                    <a:pt x="42043" y="52400"/>
                  </a:moveTo>
                  <a:cubicBezTo>
                    <a:pt x="45003" y="48409"/>
                    <a:pt x="46483" y="42510"/>
                    <a:pt x="46483" y="34615"/>
                  </a:cubicBezTo>
                  <a:cubicBezTo>
                    <a:pt x="46483" y="26721"/>
                    <a:pt x="45003" y="20821"/>
                    <a:pt x="42043" y="16831"/>
                  </a:cubicBezTo>
                  <a:cubicBezTo>
                    <a:pt x="39083" y="12840"/>
                    <a:pt x="35013" y="10888"/>
                    <a:pt x="29925" y="10888"/>
                  </a:cubicBezTo>
                  <a:cubicBezTo>
                    <a:pt x="24837" y="10888"/>
                    <a:pt x="20860" y="12883"/>
                    <a:pt x="17899" y="16831"/>
                  </a:cubicBezTo>
                  <a:cubicBezTo>
                    <a:pt x="14939" y="20821"/>
                    <a:pt x="13459" y="26721"/>
                    <a:pt x="13459" y="34615"/>
                  </a:cubicBezTo>
                  <a:cubicBezTo>
                    <a:pt x="13459" y="42510"/>
                    <a:pt x="14939" y="48409"/>
                    <a:pt x="17899" y="52400"/>
                  </a:cubicBezTo>
                  <a:cubicBezTo>
                    <a:pt x="20860" y="56391"/>
                    <a:pt x="24884" y="58343"/>
                    <a:pt x="29925" y="58343"/>
                  </a:cubicBezTo>
                  <a:cubicBezTo>
                    <a:pt x="34966" y="58343"/>
                    <a:pt x="39083" y="56347"/>
                    <a:pt x="42043" y="524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E56B3A41-DB1F-B7DC-2558-36BE293C117F}"/>
                </a:ext>
              </a:extLst>
            </p:cNvPr>
            <p:cNvSpPr/>
            <p:nvPr/>
          </p:nvSpPr>
          <p:spPr>
            <a:xfrm>
              <a:off x="3947368" y="1111871"/>
              <a:ext cx="31312" cy="73958"/>
            </a:xfrm>
            <a:custGeom>
              <a:avLst/>
              <a:gdLst>
                <a:gd name="connsiteX0" fmla="*/ 31312 w 31312"/>
                <a:gd name="connsiteY0" fmla="*/ 0 h 73958"/>
                <a:gd name="connsiteX1" fmla="*/ 31312 w 31312"/>
                <a:gd name="connsiteY1" fmla="*/ 73959 h 73958"/>
                <a:gd name="connsiteX2" fmla="*/ 16651 w 31312"/>
                <a:gd name="connsiteY2" fmla="*/ 73959 h 73958"/>
                <a:gd name="connsiteX3" fmla="*/ 16651 w 31312"/>
                <a:gd name="connsiteY3" fmla="*/ 11538 h 73958"/>
                <a:gd name="connsiteX4" fmla="*/ 0 w 31312"/>
                <a:gd name="connsiteY4" fmla="*/ 11538 h 73958"/>
                <a:gd name="connsiteX5" fmla="*/ 0 w 31312"/>
                <a:gd name="connsiteY5" fmla="*/ 43 h 73958"/>
                <a:gd name="connsiteX6" fmla="*/ 31312 w 31312"/>
                <a:gd name="connsiteY6" fmla="*/ 43 h 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2" h="73958">
                  <a:moveTo>
                    <a:pt x="31312" y="0"/>
                  </a:moveTo>
                  <a:lnTo>
                    <a:pt x="31312" y="73959"/>
                  </a:lnTo>
                  <a:lnTo>
                    <a:pt x="16651" y="73959"/>
                  </a:lnTo>
                  <a:lnTo>
                    <a:pt x="16651" y="11538"/>
                  </a:lnTo>
                  <a:lnTo>
                    <a:pt x="0" y="11538"/>
                  </a:lnTo>
                  <a:lnTo>
                    <a:pt x="0" y="43"/>
                  </a:lnTo>
                  <a:lnTo>
                    <a:pt x="3131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9E35B516-EE10-C71B-AD0D-6397BF29009B}"/>
                </a:ext>
              </a:extLst>
            </p:cNvPr>
            <p:cNvSpPr/>
            <p:nvPr/>
          </p:nvSpPr>
          <p:spPr>
            <a:xfrm>
              <a:off x="4232187" y="1107967"/>
              <a:ext cx="70950" cy="81810"/>
            </a:xfrm>
            <a:custGeom>
              <a:avLst/>
              <a:gdLst>
                <a:gd name="connsiteX0" fmla="*/ 17252 w 70950"/>
                <a:gd name="connsiteY0" fmla="*/ 76995 h 81810"/>
                <a:gd name="connsiteX1" fmla="*/ 4625 w 70950"/>
                <a:gd name="connsiteY1" fmla="*/ 62898 h 81810"/>
                <a:gd name="connsiteX2" fmla="*/ 0 w 70950"/>
                <a:gd name="connsiteY2" fmla="*/ 40905 h 81810"/>
                <a:gd name="connsiteX3" fmla="*/ 4625 w 70950"/>
                <a:gd name="connsiteY3" fmla="*/ 18913 h 81810"/>
                <a:gd name="connsiteX4" fmla="*/ 17252 w 70950"/>
                <a:gd name="connsiteY4" fmla="*/ 4815 h 81810"/>
                <a:gd name="connsiteX5" fmla="*/ 35429 w 70950"/>
                <a:gd name="connsiteY5" fmla="*/ 0 h 81810"/>
                <a:gd name="connsiteX6" fmla="*/ 53652 w 70950"/>
                <a:gd name="connsiteY6" fmla="*/ 4815 h 81810"/>
                <a:gd name="connsiteX7" fmla="*/ 66325 w 70950"/>
                <a:gd name="connsiteY7" fmla="*/ 18913 h 81810"/>
                <a:gd name="connsiteX8" fmla="*/ 70950 w 70950"/>
                <a:gd name="connsiteY8" fmla="*/ 40905 h 81810"/>
                <a:gd name="connsiteX9" fmla="*/ 66325 w 70950"/>
                <a:gd name="connsiteY9" fmla="*/ 62898 h 81810"/>
                <a:gd name="connsiteX10" fmla="*/ 53652 w 70950"/>
                <a:gd name="connsiteY10" fmla="*/ 76995 h 81810"/>
                <a:gd name="connsiteX11" fmla="*/ 35429 w 70950"/>
                <a:gd name="connsiteY11" fmla="*/ 81810 h 81810"/>
                <a:gd name="connsiteX12" fmla="*/ 17252 w 70950"/>
                <a:gd name="connsiteY12" fmla="*/ 76995 h 81810"/>
                <a:gd name="connsiteX13" fmla="*/ 49813 w 70950"/>
                <a:gd name="connsiteY13" fmla="*/ 61943 h 81810"/>
                <a:gd name="connsiteX14" fmla="*/ 55086 w 70950"/>
                <a:gd name="connsiteY14" fmla="*/ 40905 h 81810"/>
                <a:gd name="connsiteX15" fmla="*/ 49813 w 70950"/>
                <a:gd name="connsiteY15" fmla="*/ 19867 h 81810"/>
                <a:gd name="connsiteX16" fmla="*/ 35475 w 70950"/>
                <a:gd name="connsiteY16" fmla="*/ 12840 h 81810"/>
                <a:gd name="connsiteX17" fmla="*/ 21229 w 70950"/>
                <a:gd name="connsiteY17" fmla="*/ 19867 h 81810"/>
                <a:gd name="connsiteX18" fmla="*/ 15957 w 70950"/>
                <a:gd name="connsiteY18" fmla="*/ 40905 h 81810"/>
                <a:gd name="connsiteX19" fmla="*/ 21229 w 70950"/>
                <a:gd name="connsiteY19" fmla="*/ 61943 h 81810"/>
                <a:gd name="connsiteX20" fmla="*/ 35475 w 70950"/>
                <a:gd name="connsiteY20" fmla="*/ 68970 h 81810"/>
                <a:gd name="connsiteX21" fmla="*/ 49813 w 70950"/>
                <a:gd name="connsiteY21" fmla="*/ 61943 h 8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50" h="81810">
                  <a:moveTo>
                    <a:pt x="17252" y="76995"/>
                  </a:moveTo>
                  <a:cubicBezTo>
                    <a:pt x="11933" y="73785"/>
                    <a:pt x="7724" y="69057"/>
                    <a:pt x="4625" y="62898"/>
                  </a:cubicBezTo>
                  <a:cubicBezTo>
                    <a:pt x="1572" y="56738"/>
                    <a:pt x="0" y="49407"/>
                    <a:pt x="0" y="40905"/>
                  </a:cubicBezTo>
                  <a:cubicBezTo>
                    <a:pt x="0" y="32403"/>
                    <a:pt x="1526" y="25072"/>
                    <a:pt x="4625" y="18913"/>
                  </a:cubicBezTo>
                  <a:cubicBezTo>
                    <a:pt x="7678" y="12753"/>
                    <a:pt x="11886" y="8025"/>
                    <a:pt x="17252" y="4815"/>
                  </a:cubicBezTo>
                  <a:cubicBezTo>
                    <a:pt x="22571" y="1605"/>
                    <a:pt x="28630" y="0"/>
                    <a:pt x="35429" y="0"/>
                  </a:cubicBezTo>
                  <a:cubicBezTo>
                    <a:pt x="42228" y="0"/>
                    <a:pt x="48287" y="1605"/>
                    <a:pt x="53652" y="4815"/>
                  </a:cubicBezTo>
                  <a:cubicBezTo>
                    <a:pt x="59017" y="8025"/>
                    <a:pt x="63226" y="12753"/>
                    <a:pt x="66325" y="18913"/>
                  </a:cubicBezTo>
                  <a:cubicBezTo>
                    <a:pt x="69378" y="25072"/>
                    <a:pt x="70950" y="32403"/>
                    <a:pt x="70950" y="40905"/>
                  </a:cubicBezTo>
                  <a:cubicBezTo>
                    <a:pt x="70950" y="49407"/>
                    <a:pt x="69424" y="56738"/>
                    <a:pt x="66325" y="62898"/>
                  </a:cubicBezTo>
                  <a:cubicBezTo>
                    <a:pt x="63273" y="69057"/>
                    <a:pt x="59017" y="73785"/>
                    <a:pt x="53652" y="76995"/>
                  </a:cubicBezTo>
                  <a:cubicBezTo>
                    <a:pt x="48287" y="80205"/>
                    <a:pt x="42182" y="81810"/>
                    <a:pt x="35429" y="81810"/>
                  </a:cubicBezTo>
                  <a:cubicBezTo>
                    <a:pt x="28676" y="81810"/>
                    <a:pt x="22571" y="80205"/>
                    <a:pt x="17252" y="76995"/>
                  </a:cubicBezTo>
                  <a:close/>
                  <a:moveTo>
                    <a:pt x="49813" y="61943"/>
                  </a:moveTo>
                  <a:cubicBezTo>
                    <a:pt x="53328" y="57258"/>
                    <a:pt x="55086" y="50231"/>
                    <a:pt x="55086" y="40905"/>
                  </a:cubicBezTo>
                  <a:cubicBezTo>
                    <a:pt x="55086" y="31579"/>
                    <a:pt x="53328" y="24595"/>
                    <a:pt x="49813" y="19867"/>
                  </a:cubicBezTo>
                  <a:cubicBezTo>
                    <a:pt x="46298" y="15182"/>
                    <a:pt x="41488" y="12840"/>
                    <a:pt x="35475" y="12840"/>
                  </a:cubicBezTo>
                  <a:cubicBezTo>
                    <a:pt x="29462" y="12840"/>
                    <a:pt x="24745" y="15182"/>
                    <a:pt x="21229" y="19867"/>
                  </a:cubicBezTo>
                  <a:cubicBezTo>
                    <a:pt x="17714" y="24552"/>
                    <a:pt x="15957" y="31579"/>
                    <a:pt x="15957" y="40905"/>
                  </a:cubicBezTo>
                  <a:cubicBezTo>
                    <a:pt x="15957" y="50231"/>
                    <a:pt x="17714" y="57215"/>
                    <a:pt x="21229" y="61943"/>
                  </a:cubicBezTo>
                  <a:cubicBezTo>
                    <a:pt x="24745" y="66628"/>
                    <a:pt x="29508" y="68970"/>
                    <a:pt x="35475" y="68970"/>
                  </a:cubicBezTo>
                  <a:cubicBezTo>
                    <a:pt x="41442" y="68970"/>
                    <a:pt x="46298" y="66628"/>
                    <a:pt x="49813" y="619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AB927F42-FF36-4BF1-394B-6F32D3BC7534}"/>
                </a:ext>
              </a:extLst>
            </p:cNvPr>
            <p:cNvSpPr/>
            <p:nvPr/>
          </p:nvSpPr>
          <p:spPr>
            <a:xfrm>
              <a:off x="4554285" y="1106275"/>
              <a:ext cx="36076" cy="85150"/>
            </a:xfrm>
            <a:custGeom>
              <a:avLst/>
              <a:gdLst>
                <a:gd name="connsiteX0" fmla="*/ 36076 w 36076"/>
                <a:gd name="connsiteY0" fmla="*/ 0 h 85150"/>
                <a:gd name="connsiteX1" fmla="*/ 36076 w 36076"/>
                <a:gd name="connsiteY1" fmla="*/ 85150 h 85150"/>
                <a:gd name="connsiteX2" fmla="*/ 19195 w 36076"/>
                <a:gd name="connsiteY2" fmla="*/ 85150 h 85150"/>
                <a:gd name="connsiteX3" fmla="*/ 19195 w 36076"/>
                <a:gd name="connsiteY3" fmla="*/ 13274 h 85150"/>
                <a:gd name="connsiteX4" fmla="*/ 0 w 36076"/>
                <a:gd name="connsiteY4" fmla="*/ 13274 h 85150"/>
                <a:gd name="connsiteX5" fmla="*/ 0 w 36076"/>
                <a:gd name="connsiteY5" fmla="*/ 0 h 85150"/>
                <a:gd name="connsiteX6" fmla="*/ 36076 w 36076"/>
                <a:gd name="connsiteY6" fmla="*/ 0 h 8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76" h="85150">
                  <a:moveTo>
                    <a:pt x="36076" y="0"/>
                  </a:moveTo>
                  <a:lnTo>
                    <a:pt x="36076" y="85150"/>
                  </a:lnTo>
                  <a:lnTo>
                    <a:pt x="19195" y="85150"/>
                  </a:lnTo>
                  <a:lnTo>
                    <a:pt x="19195" y="13274"/>
                  </a:lnTo>
                  <a:lnTo>
                    <a:pt x="0" y="13274"/>
                  </a:lnTo>
                  <a:lnTo>
                    <a:pt x="0" y="0"/>
                  </a:lnTo>
                  <a:lnTo>
                    <a:pt x="360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DFC13224-D207-DA33-059B-F03AD39791E4}"/>
                </a:ext>
              </a:extLst>
            </p:cNvPr>
            <p:cNvSpPr/>
            <p:nvPr/>
          </p:nvSpPr>
          <p:spPr>
            <a:xfrm>
              <a:off x="4837069" y="1102761"/>
              <a:ext cx="79830" cy="92220"/>
            </a:xfrm>
            <a:custGeom>
              <a:avLst/>
              <a:gdLst>
                <a:gd name="connsiteX0" fmla="*/ 19379 w 79830"/>
                <a:gd name="connsiteY0" fmla="*/ 86755 h 92220"/>
                <a:gd name="connsiteX1" fmla="*/ 5180 w 79830"/>
                <a:gd name="connsiteY1" fmla="*/ 70879 h 92220"/>
                <a:gd name="connsiteX2" fmla="*/ 0 w 79830"/>
                <a:gd name="connsiteY2" fmla="*/ 46110 h 92220"/>
                <a:gd name="connsiteX3" fmla="*/ 5180 w 79830"/>
                <a:gd name="connsiteY3" fmla="*/ 21342 h 92220"/>
                <a:gd name="connsiteX4" fmla="*/ 19379 w 79830"/>
                <a:gd name="connsiteY4" fmla="*/ 5466 h 92220"/>
                <a:gd name="connsiteX5" fmla="*/ 39869 w 79830"/>
                <a:gd name="connsiteY5" fmla="*/ 0 h 92220"/>
                <a:gd name="connsiteX6" fmla="*/ 60405 w 79830"/>
                <a:gd name="connsiteY6" fmla="*/ 5466 h 92220"/>
                <a:gd name="connsiteX7" fmla="*/ 74650 w 79830"/>
                <a:gd name="connsiteY7" fmla="*/ 21342 h 92220"/>
                <a:gd name="connsiteX8" fmla="*/ 79830 w 79830"/>
                <a:gd name="connsiteY8" fmla="*/ 46110 h 92220"/>
                <a:gd name="connsiteX9" fmla="*/ 74650 w 79830"/>
                <a:gd name="connsiteY9" fmla="*/ 70879 h 92220"/>
                <a:gd name="connsiteX10" fmla="*/ 60405 w 79830"/>
                <a:gd name="connsiteY10" fmla="*/ 86755 h 92220"/>
                <a:gd name="connsiteX11" fmla="*/ 39869 w 79830"/>
                <a:gd name="connsiteY11" fmla="*/ 92221 h 92220"/>
                <a:gd name="connsiteX12" fmla="*/ 19379 w 79830"/>
                <a:gd name="connsiteY12" fmla="*/ 86755 h 92220"/>
                <a:gd name="connsiteX13" fmla="*/ 56057 w 79830"/>
                <a:gd name="connsiteY13" fmla="*/ 69795 h 92220"/>
                <a:gd name="connsiteX14" fmla="*/ 61977 w 79830"/>
                <a:gd name="connsiteY14" fmla="*/ 46110 h 92220"/>
                <a:gd name="connsiteX15" fmla="*/ 56057 w 79830"/>
                <a:gd name="connsiteY15" fmla="*/ 22426 h 92220"/>
                <a:gd name="connsiteX16" fmla="*/ 39869 w 79830"/>
                <a:gd name="connsiteY16" fmla="*/ 14488 h 92220"/>
                <a:gd name="connsiteX17" fmla="*/ 23819 w 79830"/>
                <a:gd name="connsiteY17" fmla="*/ 22426 h 92220"/>
                <a:gd name="connsiteX18" fmla="*/ 17899 w 79830"/>
                <a:gd name="connsiteY18" fmla="*/ 46110 h 92220"/>
                <a:gd name="connsiteX19" fmla="*/ 23819 w 79830"/>
                <a:gd name="connsiteY19" fmla="*/ 69795 h 92220"/>
                <a:gd name="connsiteX20" fmla="*/ 39869 w 79830"/>
                <a:gd name="connsiteY20" fmla="*/ 77733 h 92220"/>
                <a:gd name="connsiteX21" fmla="*/ 56057 w 79830"/>
                <a:gd name="connsiteY21" fmla="*/ 69795 h 9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830" h="92220">
                  <a:moveTo>
                    <a:pt x="19379" y="86755"/>
                  </a:moveTo>
                  <a:cubicBezTo>
                    <a:pt x="13366" y="83112"/>
                    <a:pt x="8649" y="77820"/>
                    <a:pt x="5180" y="70879"/>
                  </a:cubicBezTo>
                  <a:cubicBezTo>
                    <a:pt x="1711" y="63939"/>
                    <a:pt x="0" y="55653"/>
                    <a:pt x="0" y="46110"/>
                  </a:cubicBezTo>
                  <a:cubicBezTo>
                    <a:pt x="0" y="36567"/>
                    <a:pt x="1711" y="28282"/>
                    <a:pt x="5180" y="21342"/>
                  </a:cubicBezTo>
                  <a:cubicBezTo>
                    <a:pt x="8649" y="14401"/>
                    <a:pt x="13366" y="9109"/>
                    <a:pt x="19379" y="5466"/>
                  </a:cubicBezTo>
                  <a:cubicBezTo>
                    <a:pt x="25392" y="1822"/>
                    <a:pt x="32191" y="0"/>
                    <a:pt x="39869" y="0"/>
                  </a:cubicBezTo>
                  <a:cubicBezTo>
                    <a:pt x="47547" y="0"/>
                    <a:pt x="54346" y="1822"/>
                    <a:pt x="60405" y="5466"/>
                  </a:cubicBezTo>
                  <a:cubicBezTo>
                    <a:pt x="66464" y="9109"/>
                    <a:pt x="71227" y="14401"/>
                    <a:pt x="74650" y="21342"/>
                  </a:cubicBezTo>
                  <a:cubicBezTo>
                    <a:pt x="78119" y="28282"/>
                    <a:pt x="79830" y="36567"/>
                    <a:pt x="79830" y="46110"/>
                  </a:cubicBezTo>
                  <a:cubicBezTo>
                    <a:pt x="79830" y="55653"/>
                    <a:pt x="78119" y="63939"/>
                    <a:pt x="74650" y="70879"/>
                  </a:cubicBezTo>
                  <a:cubicBezTo>
                    <a:pt x="71181" y="77820"/>
                    <a:pt x="66418" y="83112"/>
                    <a:pt x="60405" y="86755"/>
                  </a:cubicBezTo>
                  <a:cubicBezTo>
                    <a:pt x="54346" y="90399"/>
                    <a:pt x="47500" y="92221"/>
                    <a:pt x="39869" y="92221"/>
                  </a:cubicBezTo>
                  <a:cubicBezTo>
                    <a:pt x="32237" y="92221"/>
                    <a:pt x="25392" y="90399"/>
                    <a:pt x="19379" y="86755"/>
                  </a:cubicBezTo>
                  <a:close/>
                  <a:moveTo>
                    <a:pt x="56057" y="69795"/>
                  </a:moveTo>
                  <a:cubicBezTo>
                    <a:pt x="60035" y="64503"/>
                    <a:pt x="61977" y="56608"/>
                    <a:pt x="61977" y="46110"/>
                  </a:cubicBezTo>
                  <a:cubicBezTo>
                    <a:pt x="61977" y="35613"/>
                    <a:pt x="59989" y="27718"/>
                    <a:pt x="56057" y="22426"/>
                  </a:cubicBezTo>
                  <a:cubicBezTo>
                    <a:pt x="52079" y="17134"/>
                    <a:pt x="46714" y="14488"/>
                    <a:pt x="39869" y="14488"/>
                  </a:cubicBezTo>
                  <a:cubicBezTo>
                    <a:pt x="33023" y="14488"/>
                    <a:pt x="27797" y="17134"/>
                    <a:pt x="23819" y="22426"/>
                  </a:cubicBezTo>
                  <a:cubicBezTo>
                    <a:pt x="19842" y="27718"/>
                    <a:pt x="17899" y="35613"/>
                    <a:pt x="17899" y="46110"/>
                  </a:cubicBezTo>
                  <a:cubicBezTo>
                    <a:pt x="17899" y="56608"/>
                    <a:pt x="19888" y="64503"/>
                    <a:pt x="23819" y="69795"/>
                  </a:cubicBezTo>
                  <a:cubicBezTo>
                    <a:pt x="27797" y="75087"/>
                    <a:pt x="33116" y="77733"/>
                    <a:pt x="39869" y="77733"/>
                  </a:cubicBezTo>
                  <a:cubicBezTo>
                    <a:pt x="46622" y="77733"/>
                    <a:pt x="52079" y="75087"/>
                    <a:pt x="56057" y="6979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37FF130E-C803-8AD0-FB22-FC59796E121C}"/>
                </a:ext>
              </a:extLst>
            </p:cNvPr>
            <p:cNvSpPr/>
            <p:nvPr/>
          </p:nvSpPr>
          <p:spPr>
            <a:xfrm>
              <a:off x="5162220" y="1102935"/>
              <a:ext cx="38898" cy="91873"/>
            </a:xfrm>
            <a:custGeom>
              <a:avLst/>
              <a:gdLst>
                <a:gd name="connsiteX0" fmla="*/ 38898 w 38898"/>
                <a:gd name="connsiteY0" fmla="*/ 0 h 91873"/>
                <a:gd name="connsiteX1" fmla="*/ 38898 w 38898"/>
                <a:gd name="connsiteY1" fmla="*/ 91874 h 91873"/>
                <a:gd name="connsiteX2" fmla="*/ 20721 w 38898"/>
                <a:gd name="connsiteY2" fmla="*/ 91874 h 91873"/>
                <a:gd name="connsiteX3" fmla="*/ 20721 w 38898"/>
                <a:gd name="connsiteY3" fmla="*/ 14315 h 91873"/>
                <a:gd name="connsiteX4" fmla="*/ 0 w 38898"/>
                <a:gd name="connsiteY4" fmla="*/ 14315 h 91873"/>
                <a:gd name="connsiteX5" fmla="*/ 0 w 38898"/>
                <a:gd name="connsiteY5" fmla="*/ 0 h 91873"/>
                <a:gd name="connsiteX6" fmla="*/ 38898 w 38898"/>
                <a:gd name="connsiteY6" fmla="*/ 0 h 9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98" h="91873">
                  <a:moveTo>
                    <a:pt x="38898" y="0"/>
                  </a:moveTo>
                  <a:lnTo>
                    <a:pt x="38898" y="91874"/>
                  </a:lnTo>
                  <a:lnTo>
                    <a:pt x="20721" y="91874"/>
                  </a:lnTo>
                  <a:lnTo>
                    <a:pt x="20721" y="14315"/>
                  </a:lnTo>
                  <a:lnTo>
                    <a:pt x="0" y="14315"/>
                  </a:lnTo>
                  <a:lnTo>
                    <a:pt x="0" y="0"/>
                  </a:lnTo>
                  <a:lnTo>
                    <a:pt x="3889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77F88ED-E117-E1A5-A48B-95C305341345}"/>
                </a:ext>
              </a:extLst>
            </p:cNvPr>
            <p:cNvSpPr/>
            <p:nvPr/>
          </p:nvSpPr>
          <p:spPr>
            <a:xfrm>
              <a:off x="5466372" y="1101807"/>
              <a:ext cx="39869" cy="94129"/>
            </a:xfrm>
            <a:custGeom>
              <a:avLst/>
              <a:gdLst>
                <a:gd name="connsiteX0" fmla="*/ 39869 w 39869"/>
                <a:gd name="connsiteY0" fmla="*/ 0 h 94129"/>
                <a:gd name="connsiteX1" fmla="*/ 39869 w 39869"/>
                <a:gd name="connsiteY1" fmla="*/ 94129 h 94129"/>
                <a:gd name="connsiteX2" fmla="*/ 21229 w 39869"/>
                <a:gd name="connsiteY2" fmla="*/ 94129 h 94129"/>
                <a:gd name="connsiteX3" fmla="*/ 21229 w 39869"/>
                <a:gd name="connsiteY3" fmla="*/ 14662 h 94129"/>
                <a:gd name="connsiteX4" fmla="*/ 0 w 39869"/>
                <a:gd name="connsiteY4" fmla="*/ 14662 h 94129"/>
                <a:gd name="connsiteX5" fmla="*/ 0 w 39869"/>
                <a:gd name="connsiteY5" fmla="*/ 0 h 94129"/>
                <a:gd name="connsiteX6" fmla="*/ 39869 w 39869"/>
                <a:gd name="connsiteY6" fmla="*/ 0 h 9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869" h="94129">
                  <a:moveTo>
                    <a:pt x="39869" y="0"/>
                  </a:moveTo>
                  <a:lnTo>
                    <a:pt x="39869" y="94129"/>
                  </a:lnTo>
                  <a:lnTo>
                    <a:pt x="21229" y="94129"/>
                  </a:lnTo>
                  <a:lnTo>
                    <a:pt x="21229" y="14662"/>
                  </a:lnTo>
                  <a:lnTo>
                    <a:pt x="0" y="14662"/>
                  </a:lnTo>
                  <a:lnTo>
                    <a:pt x="0" y="0"/>
                  </a:lnTo>
                  <a:lnTo>
                    <a:pt x="3986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D05CFF34-B532-6D73-2E66-C0D612089317}"/>
                </a:ext>
              </a:extLst>
            </p:cNvPr>
            <p:cNvSpPr/>
            <p:nvPr/>
          </p:nvSpPr>
          <p:spPr>
            <a:xfrm>
              <a:off x="5770525" y="1100636"/>
              <a:ext cx="40840" cy="96384"/>
            </a:xfrm>
            <a:custGeom>
              <a:avLst/>
              <a:gdLst>
                <a:gd name="connsiteX0" fmla="*/ 40840 w 40840"/>
                <a:gd name="connsiteY0" fmla="*/ 43 h 96384"/>
                <a:gd name="connsiteX1" fmla="*/ 40840 w 40840"/>
                <a:gd name="connsiteY1" fmla="*/ 96385 h 96384"/>
                <a:gd name="connsiteX2" fmla="*/ 21738 w 40840"/>
                <a:gd name="connsiteY2" fmla="*/ 96385 h 96384"/>
                <a:gd name="connsiteX3" fmla="*/ 21738 w 40840"/>
                <a:gd name="connsiteY3" fmla="*/ 15009 h 96384"/>
                <a:gd name="connsiteX4" fmla="*/ 0 w 40840"/>
                <a:gd name="connsiteY4" fmla="*/ 15009 h 96384"/>
                <a:gd name="connsiteX5" fmla="*/ 0 w 40840"/>
                <a:gd name="connsiteY5" fmla="*/ 0 h 96384"/>
                <a:gd name="connsiteX6" fmla="*/ 40794 w 40840"/>
                <a:gd name="connsiteY6" fmla="*/ 0 h 9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40" h="96384">
                  <a:moveTo>
                    <a:pt x="40840" y="43"/>
                  </a:moveTo>
                  <a:lnTo>
                    <a:pt x="40840" y="96385"/>
                  </a:lnTo>
                  <a:lnTo>
                    <a:pt x="21738" y="96385"/>
                  </a:lnTo>
                  <a:lnTo>
                    <a:pt x="21738" y="15009"/>
                  </a:lnTo>
                  <a:lnTo>
                    <a:pt x="0" y="15009"/>
                  </a:lnTo>
                  <a:lnTo>
                    <a:pt x="0" y="0"/>
                  </a:lnTo>
                  <a:lnTo>
                    <a:pt x="4079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15D5093-016E-96A4-036E-B97BAC7FF3CC}"/>
                </a:ext>
              </a:extLst>
            </p:cNvPr>
            <p:cNvSpPr/>
            <p:nvPr/>
          </p:nvSpPr>
          <p:spPr>
            <a:xfrm>
              <a:off x="6075186" y="1100636"/>
              <a:ext cx="40840" cy="96384"/>
            </a:xfrm>
            <a:custGeom>
              <a:avLst/>
              <a:gdLst>
                <a:gd name="connsiteX0" fmla="*/ 40840 w 40840"/>
                <a:gd name="connsiteY0" fmla="*/ 43 h 96384"/>
                <a:gd name="connsiteX1" fmla="*/ 40840 w 40840"/>
                <a:gd name="connsiteY1" fmla="*/ 96385 h 96384"/>
                <a:gd name="connsiteX2" fmla="*/ 21738 w 40840"/>
                <a:gd name="connsiteY2" fmla="*/ 96385 h 96384"/>
                <a:gd name="connsiteX3" fmla="*/ 21738 w 40840"/>
                <a:gd name="connsiteY3" fmla="*/ 15009 h 96384"/>
                <a:gd name="connsiteX4" fmla="*/ 0 w 40840"/>
                <a:gd name="connsiteY4" fmla="*/ 15009 h 96384"/>
                <a:gd name="connsiteX5" fmla="*/ 0 w 40840"/>
                <a:gd name="connsiteY5" fmla="*/ 0 h 96384"/>
                <a:gd name="connsiteX6" fmla="*/ 40794 w 40840"/>
                <a:gd name="connsiteY6" fmla="*/ 0 h 9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40" h="96384">
                  <a:moveTo>
                    <a:pt x="40840" y="43"/>
                  </a:moveTo>
                  <a:lnTo>
                    <a:pt x="40840" y="96385"/>
                  </a:lnTo>
                  <a:lnTo>
                    <a:pt x="21738" y="96385"/>
                  </a:lnTo>
                  <a:lnTo>
                    <a:pt x="21738" y="15009"/>
                  </a:lnTo>
                  <a:lnTo>
                    <a:pt x="0" y="15009"/>
                  </a:lnTo>
                  <a:lnTo>
                    <a:pt x="0" y="0"/>
                  </a:lnTo>
                  <a:lnTo>
                    <a:pt x="4079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C87A4C16-C452-8827-36B0-579616F386A1}"/>
                </a:ext>
              </a:extLst>
            </p:cNvPr>
            <p:cNvSpPr/>
            <p:nvPr/>
          </p:nvSpPr>
          <p:spPr>
            <a:xfrm>
              <a:off x="6379847" y="1100636"/>
              <a:ext cx="40840" cy="96384"/>
            </a:xfrm>
            <a:custGeom>
              <a:avLst/>
              <a:gdLst>
                <a:gd name="connsiteX0" fmla="*/ 40840 w 40840"/>
                <a:gd name="connsiteY0" fmla="*/ 43 h 96384"/>
                <a:gd name="connsiteX1" fmla="*/ 40840 w 40840"/>
                <a:gd name="connsiteY1" fmla="*/ 96385 h 96384"/>
                <a:gd name="connsiteX2" fmla="*/ 21738 w 40840"/>
                <a:gd name="connsiteY2" fmla="*/ 96385 h 96384"/>
                <a:gd name="connsiteX3" fmla="*/ 21738 w 40840"/>
                <a:gd name="connsiteY3" fmla="*/ 15009 h 96384"/>
                <a:gd name="connsiteX4" fmla="*/ 0 w 40840"/>
                <a:gd name="connsiteY4" fmla="*/ 15009 h 96384"/>
                <a:gd name="connsiteX5" fmla="*/ 0 w 40840"/>
                <a:gd name="connsiteY5" fmla="*/ 0 h 96384"/>
                <a:gd name="connsiteX6" fmla="*/ 40794 w 40840"/>
                <a:gd name="connsiteY6" fmla="*/ 0 h 9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40" h="96384">
                  <a:moveTo>
                    <a:pt x="40840" y="43"/>
                  </a:moveTo>
                  <a:lnTo>
                    <a:pt x="40840" y="96385"/>
                  </a:lnTo>
                  <a:lnTo>
                    <a:pt x="21738" y="96385"/>
                  </a:lnTo>
                  <a:lnTo>
                    <a:pt x="21738" y="15009"/>
                  </a:lnTo>
                  <a:lnTo>
                    <a:pt x="0" y="15009"/>
                  </a:lnTo>
                  <a:lnTo>
                    <a:pt x="0" y="0"/>
                  </a:lnTo>
                  <a:lnTo>
                    <a:pt x="4079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6E3CB8F-BE5B-96DC-19AE-9620C3150D4A}"/>
                </a:ext>
              </a:extLst>
            </p:cNvPr>
            <p:cNvSpPr/>
            <p:nvPr/>
          </p:nvSpPr>
          <p:spPr>
            <a:xfrm>
              <a:off x="6662493" y="1099898"/>
              <a:ext cx="84872" cy="97946"/>
            </a:xfrm>
            <a:custGeom>
              <a:avLst/>
              <a:gdLst>
                <a:gd name="connsiteX0" fmla="*/ 20582 w 84872"/>
                <a:gd name="connsiteY0" fmla="*/ 92177 h 97946"/>
                <a:gd name="connsiteX1" fmla="*/ 5504 w 84872"/>
                <a:gd name="connsiteY1" fmla="*/ 75303 h 97946"/>
                <a:gd name="connsiteX2" fmla="*/ 0 w 84872"/>
                <a:gd name="connsiteY2" fmla="*/ 48973 h 97946"/>
                <a:gd name="connsiteX3" fmla="*/ 5504 w 84872"/>
                <a:gd name="connsiteY3" fmla="*/ 22643 h 97946"/>
                <a:gd name="connsiteX4" fmla="*/ 20582 w 84872"/>
                <a:gd name="connsiteY4" fmla="*/ 5769 h 97946"/>
                <a:gd name="connsiteX5" fmla="*/ 42367 w 84872"/>
                <a:gd name="connsiteY5" fmla="*/ 0 h 97946"/>
                <a:gd name="connsiteX6" fmla="*/ 64198 w 84872"/>
                <a:gd name="connsiteY6" fmla="*/ 5769 h 97946"/>
                <a:gd name="connsiteX7" fmla="*/ 79368 w 84872"/>
                <a:gd name="connsiteY7" fmla="*/ 22643 h 97946"/>
                <a:gd name="connsiteX8" fmla="*/ 84872 w 84872"/>
                <a:gd name="connsiteY8" fmla="*/ 48973 h 97946"/>
                <a:gd name="connsiteX9" fmla="*/ 79368 w 84872"/>
                <a:gd name="connsiteY9" fmla="*/ 75303 h 97946"/>
                <a:gd name="connsiteX10" fmla="*/ 64198 w 84872"/>
                <a:gd name="connsiteY10" fmla="*/ 92177 h 97946"/>
                <a:gd name="connsiteX11" fmla="*/ 42367 w 84872"/>
                <a:gd name="connsiteY11" fmla="*/ 97947 h 97946"/>
                <a:gd name="connsiteX12" fmla="*/ 20582 w 84872"/>
                <a:gd name="connsiteY12" fmla="*/ 92177 h 97946"/>
                <a:gd name="connsiteX13" fmla="*/ 59526 w 84872"/>
                <a:gd name="connsiteY13" fmla="*/ 74132 h 97946"/>
                <a:gd name="connsiteX14" fmla="*/ 65816 w 84872"/>
                <a:gd name="connsiteY14" fmla="*/ 48973 h 97946"/>
                <a:gd name="connsiteX15" fmla="*/ 59526 w 84872"/>
                <a:gd name="connsiteY15" fmla="*/ 23814 h 97946"/>
                <a:gd name="connsiteX16" fmla="*/ 42321 w 84872"/>
                <a:gd name="connsiteY16" fmla="*/ 15356 h 97946"/>
                <a:gd name="connsiteX17" fmla="*/ 25253 w 84872"/>
                <a:gd name="connsiteY17" fmla="*/ 23814 h 97946"/>
                <a:gd name="connsiteX18" fmla="*/ 18963 w 84872"/>
                <a:gd name="connsiteY18" fmla="*/ 48973 h 97946"/>
                <a:gd name="connsiteX19" fmla="*/ 25253 w 84872"/>
                <a:gd name="connsiteY19" fmla="*/ 74132 h 97946"/>
                <a:gd name="connsiteX20" fmla="*/ 42321 w 84872"/>
                <a:gd name="connsiteY20" fmla="*/ 82548 h 97946"/>
                <a:gd name="connsiteX21" fmla="*/ 59526 w 84872"/>
                <a:gd name="connsiteY21" fmla="*/ 74132 h 9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4872" h="97946">
                  <a:moveTo>
                    <a:pt x="20582" y="92177"/>
                  </a:moveTo>
                  <a:cubicBezTo>
                    <a:pt x="14200" y="88317"/>
                    <a:pt x="9158" y="82721"/>
                    <a:pt x="5504" y="75303"/>
                  </a:cubicBezTo>
                  <a:cubicBezTo>
                    <a:pt x="1804" y="67929"/>
                    <a:pt x="0" y="59124"/>
                    <a:pt x="0" y="48973"/>
                  </a:cubicBezTo>
                  <a:cubicBezTo>
                    <a:pt x="0" y="38823"/>
                    <a:pt x="1850" y="30061"/>
                    <a:pt x="5504" y="22643"/>
                  </a:cubicBezTo>
                  <a:cubicBezTo>
                    <a:pt x="9204" y="15269"/>
                    <a:pt x="14200" y="9630"/>
                    <a:pt x="20582" y="5769"/>
                  </a:cubicBezTo>
                  <a:cubicBezTo>
                    <a:pt x="26965" y="1909"/>
                    <a:pt x="34227" y="0"/>
                    <a:pt x="42367" y="0"/>
                  </a:cubicBezTo>
                  <a:cubicBezTo>
                    <a:pt x="50507" y="0"/>
                    <a:pt x="57769" y="1909"/>
                    <a:pt x="64198" y="5769"/>
                  </a:cubicBezTo>
                  <a:cubicBezTo>
                    <a:pt x="70627" y="9630"/>
                    <a:pt x="75668" y="15226"/>
                    <a:pt x="79368" y="22643"/>
                  </a:cubicBezTo>
                  <a:cubicBezTo>
                    <a:pt x="83068" y="30017"/>
                    <a:pt x="84872" y="38823"/>
                    <a:pt x="84872" y="48973"/>
                  </a:cubicBezTo>
                  <a:cubicBezTo>
                    <a:pt x="84872" y="59124"/>
                    <a:pt x="83022" y="67929"/>
                    <a:pt x="79368" y="75303"/>
                  </a:cubicBezTo>
                  <a:cubicBezTo>
                    <a:pt x="75714" y="82678"/>
                    <a:pt x="70627" y="88317"/>
                    <a:pt x="64198" y="92177"/>
                  </a:cubicBezTo>
                  <a:cubicBezTo>
                    <a:pt x="57769" y="96038"/>
                    <a:pt x="50507" y="97947"/>
                    <a:pt x="42367" y="97947"/>
                  </a:cubicBezTo>
                  <a:cubicBezTo>
                    <a:pt x="34227" y="97947"/>
                    <a:pt x="26965" y="96038"/>
                    <a:pt x="20582" y="92177"/>
                  </a:cubicBezTo>
                  <a:close/>
                  <a:moveTo>
                    <a:pt x="59526" y="74132"/>
                  </a:moveTo>
                  <a:cubicBezTo>
                    <a:pt x="63735" y="68493"/>
                    <a:pt x="65816" y="60121"/>
                    <a:pt x="65816" y="48973"/>
                  </a:cubicBezTo>
                  <a:cubicBezTo>
                    <a:pt x="65816" y="37825"/>
                    <a:pt x="63689" y="29410"/>
                    <a:pt x="59526" y="23814"/>
                  </a:cubicBezTo>
                  <a:cubicBezTo>
                    <a:pt x="55317" y="18175"/>
                    <a:pt x="49582" y="15356"/>
                    <a:pt x="42321" y="15356"/>
                  </a:cubicBezTo>
                  <a:cubicBezTo>
                    <a:pt x="35059" y="15356"/>
                    <a:pt x="29462" y="18175"/>
                    <a:pt x="25253" y="23814"/>
                  </a:cubicBezTo>
                  <a:cubicBezTo>
                    <a:pt x="21045" y="29453"/>
                    <a:pt x="18963" y="37825"/>
                    <a:pt x="18963" y="48973"/>
                  </a:cubicBezTo>
                  <a:cubicBezTo>
                    <a:pt x="18963" y="60121"/>
                    <a:pt x="21045" y="68537"/>
                    <a:pt x="25253" y="74132"/>
                  </a:cubicBezTo>
                  <a:cubicBezTo>
                    <a:pt x="29462" y="79728"/>
                    <a:pt x="35151" y="82548"/>
                    <a:pt x="42321" y="82548"/>
                  </a:cubicBezTo>
                  <a:cubicBezTo>
                    <a:pt x="49490" y="82548"/>
                    <a:pt x="55317" y="79728"/>
                    <a:pt x="59526" y="74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1BA109DF-1F35-F8F8-FEAD-E08B77A74ED7}"/>
                </a:ext>
              </a:extLst>
            </p:cNvPr>
            <p:cNvSpPr/>
            <p:nvPr/>
          </p:nvSpPr>
          <p:spPr>
            <a:xfrm>
              <a:off x="6989910" y="1102371"/>
              <a:ext cx="39360" cy="93001"/>
            </a:xfrm>
            <a:custGeom>
              <a:avLst/>
              <a:gdLst>
                <a:gd name="connsiteX0" fmla="*/ 39360 w 39360"/>
                <a:gd name="connsiteY0" fmla="*/ 0 h 93001"/>
                <a:gd name="connsiteX1" fmla="*/ 39360 w 39360"/>
                <a:gd name="connsiteY1" fmla="*/ 93002 h 93001"/>
                <a:gd name="connsiteX2" fmla="*/ 20952 w 39360"/>
                <a:gd name="connsiteY2" fmla="*/ 93002 h 93001"/>
                <a:gd name="connsiteX3" fmla="*/ 20952 w 39360"/>
                <a:gd name="connsiteY3" fmla="*/ 14488 h 93001"/>
                <a:gd name="connsiteX4" fmla="*/ 0 w 39360"/>
                <a:gd name="connsiteY4" fmla="*/ 14488 h 93001"/>
                <a:gd name="connsiteX5" fmla="*/ 0 w 39360"/>
                <a:gd name="connsiteY5" fmla="*/ 0 h 93001"/>
                <a:gd name="connsiteX6" fmla="*/ 39360 w 39360"/>
                <a:gd name="connsiteY6" fmla="*/ 0 h 9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60" h="93001">
                  <a:moveTo>
                    <a:pt x="39360" y="0"/>
                  </a:moveTo>
                  <a:lnTo>
                    <a:pt x="39360" y="93002"/>
                  </a:lnTo>
                  <a:lnTo>
                    <a:pt x="20952" y="93002"/>
                  </a:lnTo>
                  <a:lnTo>
                    <a:pt x="20952" y="14488"/>
                  </a:lnTo>
                  <a:lnTo>
                    <a:pt x="0" y="14488"/>
                  </a:lnTo>
                  <a:lnTo>
                    <a:pt x="0" y="0"/>
                  </a:lnTo>
                  <a:lnTo>
                    <a:pt x="3936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0DE866AA-196F-8AC4-A7D6-56F4E916D01D}"/>
                </a:ext>
              </a:extLst>
            </p:cNvPr>
            <p:cNvSpPr/>
            <p:nvPr/>
          </p:nvSpPr>
          <p:spPr>
            <a:xfrm>
              <a:off x="7274313" y="1102761"/>
              <a:ext cx="79830" cy="92220"/>
            </a:xfrm>
            <a:custGeom>
              <a:avLst/>
              <a:gdLst>
                <a:gd name="connsiteX0" fmla="*/ 19379 w 79830"/>
                <a:gd name="connsiteY0" fmla="*/ 86755 h 92220"/>
                <a:gd name="connsiteX1" fmla="*/ 5180 w 79830"/>
                <a:gd name="connsiteY1" fmla="*/ 70879 h 92220"/>
                <a:gd name="connsiteX2" fmla="*/ 0 w 79830"/>
                <a:gd name="connsiteY2" fmla="*/ 46110 h 92220"/>
                <a:gd name="connsiteX3" fmla="*/ 5180 w 79830"/>
                <a:gd name="connsiteY3" fmla="*/ 21342 h 92220"/>
                <a:gd name="connsiteX4" fmla="*/ 19379 w 79830"/>
                <a:gd name="connsiteY4" fmla="*/ 5466 h 92220"/>
                <a:gd name="connsiteX5" fmla="*/ 39869 w 79830"/>
                <a:gd name="connsiteY5" fmla="*/ 0 h 92220"/>
                <a:gd name="connsiteX6" fmla="*/ 60405 w 79830"/>
                <a:gd name="connsiteY6" fmla="*/ 5466 h 92220"/>
                <a:gd name="connsiteX7" fmla="*/ 74651 w 79830"/>
                <a:gd name="connsiteY7" fmla="*/ 21342 h 92220"/>
                <a:gd name="connsiteX8" fmla="*/ 79831 w 79830"/>
                <a:gd name="connsiteY8" fmla="*/ 46110 h 92220"/>
                <a:gd name="connsiteX9" fmla="*/ 74651 w 79830"/>
                <a:gd name="connsiteY9" fmla="*/ 70879 h 92220"/>
                <a:gd name="connsiteX10" fmla="*/ 60405 w 79830"/>
                <a:gd name="connsiteY10" fmla="*/ 86755 h 92220"/>
                <a:gd name="connsiteX11" fmla="*/ 39869 w 79830"/>
                <a:gd name="connsiteY11" fmla="*/ 92221 h 92220"/>
                <a:gd name="connsiteX12" fmla="*/ 19379 w 79830"/>
                <a:gd name="connsiteY12" fmla="*/ 86755 h 92220"/>
                <a:gd name="connsiteX13" fmla="*/ 56057 w 79830"/>
                <a:gd name="connsiteY13" fmla="*/ 69795 h 92220"/>
                <a:gd name="connsiteX14" fmla="*/ 61978 w 79830"/>
                <a:gd name="connsiteY14" fmla="*/ 46110 h 92220"/>
                <a:gd name="connsiteX15" fmla="*/ 56057 w 79830"/>
                <a:gd name="connsiteY15" fmla="*/ 22426 h 92220"/>
                <a:gd name="connsiteX16" fmla="*/ 39869 w 79830"/>
                <a:gd name="connsiteY16" fmla="*/ 14488 h 92220"/>
                <a:gd name="connsiteX17" fmla="*/ 23820 w 79830"/>
                <a:gd name="connsiteY17" fmla="*/ 22426 h 92220"/>
                <a:gd name="connsiteX18" fmla="*/ 17899 w 79830"/>
                <a:gd name="connsiteY18" fmla="*/ 46110 h 92220"/>
                <a:gd name="connsiteX19" fmla="*/ 23820 w 79830"/>
                <a:gd name="connsiteY19" fmla="*/ 69795 h 92220"/>
                <a:gd name="connsiteX20" fmla="*/ 39869 w 79830"/>
                <a:gd name="connsiteY20" fmla="*/ 77733 h 92220"/>
                <a:gd name="connsiteX21" fmla="*/ 56057 w 79830"/>
                <a:gd name="connsiteY21" fmla="*/ 69795 h 9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830" h="92220">
                  <a:moveTo>
                    <a:pt x="19379" y="86755"/>
                  </a:moveTo>
                  <a:cubicBezTo>
                    <a:pt x="13367" y="83112"/>
                    <a:pt x="8649" y="77820"/>
                    <a:pt x="5180" y="70879"/>
                  </a:cubicBezTo>
                  <a:cubicBezTo>
                    <a:pt x="1711" y="63939"/>
                    <a:pt x="0" y="55653"/>
                    <a:pt x="0" y="46110"/>
                  </a:cubicBezTo>
                  <a:cubicBezTo>
                    <a:pt x="0" y="36567"/>
                    <a:pt x="1711" y="28282"/>
                    <a:pt x="5180" y="21342"/>
                  </a:cubicBezTo>
                  <a:cubicBezTo>
                    <a:pt x="8649" y="14401"/>
                    <a:pt x="13367" y="9109"/>
                    <a:pt x="19379" y="5466"/>
                  </a:cubicBezTo>
                  <a:cubicBezTo>
                    <a:pt x="25392" y="1822"/>
                    <a:pt x="32191" y="0"/>
                    <a:pt x="39869" y="0"/>
                  </a:cubicBezTo>
                  <a:cubicBezTo>
                    <a:pt x="47547" y="0"/>
                    <a:pt x="54346" y="1822"/>
                    <a:pt x="60405" y="5466"/>
                  </a:cubicBezTo>
                  <a:cubicBezTo>
                    <a:pt x="66464" y="9109"/>
                    <a:pt x="71228" y="14401"/>
                    <a:pt x="74651" y="21342"/>
                  </a:cubicBezTo>
                  <a:cubicBezTo>
                    <a:pt x="78120" y="28282"/>
                    <a:pt x="79831" y="36567"/>
                    <a:pt x="79831" y="46110"/>
                  </a:cubicBezTo>
                  <a:cubicBezTo>
                    <a:pt x="79831" y="55653"/>
                    <a:pt x="78120" y="63939"/>
                    <a:pt x="74651" y="70879"/>
                  </a:cubicBezTo>
                  <a:cubicBezTo>
                    <a:pt x="71182" y="77820"/>
                    <a:pt x="66418" y="83112"/>
                    <a:pt x="60405" y="86755"/>
                  </a:cubicBezTo>
                  <a:cubicBezTo>
                    <a:pt x="54346" y="90399"/>
                    <a:pt x="47501" y="92221"/>
                    <a:pt x="39869" y="92221"/>
                  </a:cubicBezTo>
                  <a:cubicBezTo>
                    <a:pt x="32237" y="92221"/>
                    <a:pt x="25392" y="90399"/>
                    <a:pt x="19379" y="86755"/>
                  </a:cubicBezTo>
                  <a:close/>
                  <a:moveTo>
                    <a:pt x="56057" y="69795"/>
                  </a:moveTo>
                  <a:cubicBezTo>
                    <a:pt x="60035" y="64503"/>
                    <a:pt x="61978" y="56608"/>
                    <a:pt x="61978" y="46110"/>
                  </a:cubicBezTo>
                  <a:cubicBezTo>
                    <a:pt x="61978" y="35613"/>
                    <a:pt x="59989" y="27718"/>
                    <a:pt x="56057" y="22426"/>
                  </a:cubicBezTo>
                  <a:cubicBezTo>
                    <a:pt x="52080" y="17134"/>
                    <a:pt x="46714" y="14488"/>
                    <a:pt x="39869" y="14488"/>
                  </a:cubicBezTo>
                  <a:cubicBezTo>
                    <a:pt x="33024" y="14488"/>
                    <a:pt x="27797" y="17134"/>
                    <a:pt x="23820" y="22426"/>
                  </a:cubicBezTo>
                  <a:cubicBezTo>
                    <a:pt x="19842" y="27718"/>
                    <a:pt x="17899" y="35613"/>
                    <a:pt x="17899" y="46110"/>
                  </a:cubicBezTo>
                  <a:cubicBezTo>
                    <a:pt x="17899" y="56608"/>
                    <a:pt x="19889" y="64503"/>
                    <a:pt x="23820" y="69795"/>
                  </a:cubicBezTo>
                  <a:cubicBezTo>
                    <a:pt x="27797" y="75087"/>
                    <a:pt x="33117" y="77733"/>
                    <a:pt x="39869" y="77733"/>
                  </a:cubicBezTo>
                  <a:cubicBezTo>
                    <a:pt x="46622" y="77733"/>
                    <a:pt x="52080" y="75087"/>
                    <a:pt x="56057" y="6979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C019EEFF-A29B-7036-DA0E-A5E2D08372BD}"/>
                </a:ext>
              </a:extLst>
            </p:cNvPr>
            <p:cNvSpPr/>
            <p:nvPr/>
          </p:nvSpPr>
          <p:spPr>
            <a:xfrm>
              <a:off x="7600851" y="1106275"/>
              <a:ext cx="36076" cy="85150"/>
            </a:xfrm>
            <a:custGeom>
              <a:avLst/>
              <a:gdLst>
                <a:gd name="connsiteX0" fmla="*/ 36077 w 36076"/>
                <a:gd name="connsiteY0" fmla="*/ 0 h 85150"/>
                <a:gd name="connsiteX1" fmla="*/ 36077 w 36076"/>
                <a:gd name="connsiteY1" fmla="*/ 85150 h 85150"/>
                <a:gd name="connsiteX2" fmla="*/ 19195 w 36076"/>
                <a:gd name="connsiteY2" fmla="*/ 85150 h 85150"/>
                <a:gd name="connsiteX3" fmla="*/ 19195 w 36076"/>
                <a:gd name="connsiteY3" fmla="*/ 13274 h 85150"/>
                <a:gd name="connsiteX4" fmla="*/ 0 w 36076"/>
                <a:gd name="connsiteY4" fmla="*/ 13274 h 85150"/>
                <a:gd name="connsiteX5" fmla="*/ 0 w 36076"/>
                <a:gd name="connsiteY5" fmla="*/ 0 h 85150"/>
                <a:gd name="connsiteX6" fmla="*/ 36077 w 36076"/>
                <a:gd name="connsiteY6" fmla="*/ 0 h 8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76" h="85150">
                  <a:moveTo>
                    <a:pt x="36077" y="0"/>
                  </a:moveTo>
                  <a:lnTo>
                    <a:pt x="36077" y="85150"/>
                  </a:lnTo>
                  <a:lnTo>
                    <a:pt x="19195" y="85150"/>
                  </a:lnTo>
                  <a:lnTo>
                    <a:pt x="19195" y="13274"/>
                  </a:lnTo>
                  <a:lnTo>
                    <a:pt x="0" y="13274"/>
                  </a:lnTo>
                  <a:lnTo>
                    <a:pt x="0" y="0"/>
                  </a:lnTo>
                  <a:lnTo>
                    <a:pt x="3607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3CB6A28F-227E-2578-E80B-BC5C9A8AA69E}"/>
                </a:ext>
              </a:extLst>
            </p:cNvPr>
            <p:cNvSpPr/>
            <p:nvPr/>
          </p:nvSpPr>
          <p:spPr>
            <a:xfrm>
              <a:off x="7906483" y="1108530"/>
              <a:ext cx="34180" cy="80682"/>
            </a:xfrm>
            <a:custGeom>
              <a:avLst/>
              <a:gdLst>
                <a:gd name="connsiteX0" fmla="*/ 34134 w 34180"/>
                <a:gd name="connsiteY0" fmla="*/ 0 h 80682"/>
                <a:gd name="connsiteX1" fmla="*/ 34134 w 34180"/>
                <a:gd name="connsiteY1" fmla="*/ 80682 h 80682"/>
                <a:gd name="connsiteX2" fmla="*/ 18177 w 34180"/>
                <a:gd name="connsiteY2" fmla="*/ 80682 h 80682"/>
                <a:gd name="connsiteX3" fmla="*/ 18177 w 34180"/>
                <a:gd name="connsiteY3" fmla="*/ 12579 h 80682"/>
                <a:gd name="connsiteX4" fmla="*/ 0 w 34180"/>
                <a:gd name="connsiteY4" fmla="*/ 12579 h 80682"/>
                <a:gd name="connsiteX5" fmla="*/ 0 w 34180"/>
                <a:gd name="connsiteY5" fmla="*/ 0 h 80682"/>
                <a:gd name="connsiteX6" fmla="*/ 34180 w 34180"/>
                <a:gd name="connsiteY6" fmla="*/ 0 h 80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80" h="80682">
                  <a:moveTo>
                    <a:pt x="34134" y="0"/>
                  </a:moveTo>
                  <a:lnTo>
                    <a:pt x="34134" y="80682"/>
                  </a:lnTo>
                  <a:lnTo>
                    <a:pt x="18177" y="80682"/>
                  </a:lnTo>
                  <a:lnTo>
                    <a:pt x="18177" y="12579"/>
                  </a:lnTo>
                  <a:lnTo>
                    <a:pt x="0" y="12579"/>
                  </a:lnTo>
                  <a:lnTo>
                    <a:pt x="0" y="0"/>
                  </a:lnTo>
                  <a:lnTo>
                    <a:pt x="3418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2CFA0E1D-0308-BC79-2D76-E154EB907F88}"/>
                </a:ext>
              </a:extLst>
            </p:cNvPr>
            <p:cNvSpPr/>
            <p:nvPr/>
          </p:nvSpPr>
          <p:spPr>
            <a:xfrm>
              <a:off x="8212302" y="1111307"/>
              <a:ext cx="31775" cy="75086"/>
            </a:xfrm>
            <a:custGeom>
              <a:avLst/>
              <a:gdLst>
                <a:gd name="connsiteX0" fmla="*/ 31775 w 31775"/>
                <a:gd name="connsiteY0" fmla="*/ 0 h 75086"/>
                <a:gd name="connsiteX1" fmla="*/ 31775 w 31775"/>
                <a:gd name="connsiteY1" fmla="*/ 75087 h 75086"/>
                <a:gd name="connsiteX2" fmla="*/ 16928 w 31775"/>
                <a:gd name="connsiteY2" fmla="*/ 75087 h 75086"/>
                <a:gd name="connsiteX3" fmla="*/ 16928 w 31775"/>
                <a:gd name="connsiteY3" fmla="*/ 11712 h 75086"/>
                <a:gd name="connsiteX4" fmla="*/ 0 w 31775"/>
                <a:gd name="connsiteY4" fmla="*/ 11712 h 75086"/>
                <a:gd name="connsiteX5" fmla="*/ 0 w 31775"/>
                <a:gd name="connsiteY5" fmla="*/ 43 h 75086"/>
                <a:gd name="connsiteX6" fmla="*/ 31775 w 31775"/>
                <a:gd name="connsiteY6" fmla="*/ 43 h 7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75" h="75086">
                  <a:moveTo>
                    <a:pt x="31775" y="0"/>
                  </a:moveTo>
                  <a:lnTo>
                    <a:pt x="31775" y="75087"/>
                  </a:lnTo>
                  <a:lnTo>
                    <a:pt x="16928" y="75087"/>
                  </a:lnTo>
                  <a:lnTo>
                    <a:pt x="16928" y="11712"/>
                  </a:lnTo>
                  <a:lnTo>
                    <a:pt x="0" y="11712"/>
                  </a:lnTo>
                  <a:lnTo>
                    <a:pt x="0" y="43"/>
                  </a:lnTo>
                  <a:lnTo>
                    <a:pt x="31775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BB7E0FF8-C6FF-6F62-5036-A8CFDC72F7D2}"/>
                </a:ext>
              </a:extLst>
            </p:cNvPr>
            <p:cNvSpPr/>
            <p:nvPr/>
          </p:nvSpPr>
          <p:spPr>
            <a:xfrm>
              <a:off x="8518350" y="1114690"/>
              <a:ext cx="28953" cy="68363"/>
            </a:xfrm>
            <a:custGeom>
              <a:avLst/>
              <a:gdLst>
                <a:gd name="connsiteX0" fmla="*/ 28954 w 28953"/>
                <a:gd name="connsiteY0" fmla="*/ 0 h 68363"/>
                <a:gd name="connsiteX1" fmla="*/ 28954 w 28953"/>
                <a:gd name="connsiteY1" fmla="*/ 68363 h 68363"/>
                <a:gd name="connsiteX2" fmla="*/ 15402 w 28953"/>
                <a:gd name="connsiteY2" fmla="*/ 68363 h 68363"/>
                <a:gd name="connsiteX3" fmla="*/ 15402 w 28953"/>
                <a:gd name="connsiteY3" fmla="*/ 10671 h 68363"/>
                <a:gd name="connsiteX4" fmla="*/ 0 w 28953"/>
                <a:gd name="connsiteY4" fmla="*/ 10671 h 68363"/>
                <a:gd name="connsiteX5" fmla="*/ 0 w 28953"/>
                <a:gd name="connsiteY5" fmla="*/ 43 h 68363"/>
                <a:gd name="connsiteX6" fmla="*/ 28954 w 28953"/>
                <a:gd name="connsiteY6" fmla="*/ 43 h 68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3" h="68363">
                  <a:moveTo>
                    <a:pt x="28954" y="0"/>
                  </a:moveTo>
                  <a:lnTo>
                    <a:pt x="28954" y="68363"/>
                  </a:lnTo>
                  <a:lnTo>
                    <a:pt x="15402" y="68363"/>
                  </a:lnTo>
                  <a:lnTo>
                    <a:pt x="15402" y="10671"/>
                  </a:lnTo>
                  <a:lnTo>
                    <a:pt x="0" y="10671"/>
                  </a:lnTo>
                  <a:lnTo>
                    <a:pt x="0" y="43"/>
                  </a:lnTo>
                  <a:lnTo>
                    <a:pt x="2895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A28BE5F6-CC00-1D11-1940-964BA08330F4}"/>
                </a:ext>
              </a:extLst>
            </p:cNvPr>
            <p:cNvSpPr/>
            <p:nvPr/>
          </p:nvSpPr>
          <p:spPr>
            <a:xfrm>
              <a:off x="8824676" y="1118594"/>
              <a:ext cx="25623" cy="60511"/>
            </a:xfrm>
            <a:custGeom>
              <a:avLst/>
              <a:gdLst>
                <a:gd name="connsiteX0" fmla="*/ 25624 w 25623"/>
                <a:gd name="connsiteY0" fmla="*/ 0 h 60511"/>
                <a:gd name="connsiteX1" fmla="*/ 25624 w 25623"/>
                <a:gd name="connsiteY1" fmla="*/ 60512 h 60511"/>
                <a:gd name="connsiteX2" fmla="*/ 13645 w 25623"/>
                <a:gd name="connsiteY2" fmla="*/ 60512 h 60511"/>
                <a:gd name="connsiteX3" fmla="*/ 13645 w 25623"/>
                <a:gd name="connsiteY3" fmla="*/ 9413 h 60511"/>
                <a:gd name="connsiteX4" fmla="*/ 0 w 25623"/>
                <a:gd name="connsiteY4" fmla="*/ 9413 h 60511"/>
                <a:gd name="connsiteX5" fmla="*/ 0 w 25623"/>
                <a:gd name="connsiteY5" fmla="*/ 0 h 60511"/>
                <a:gd name="connsiteX6" fmla="*/ 25624 w 25623"/>
                <a:gd name="connsiteY6" fmla="*/ 0 h 60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23" h="60511">
                  <a:moveTo>
                    <a:pt x="25624" y="0"/>
                  </a:moveTo>
                  <a:lnTo>
                    <a:pt x="25624" y="60512"/>
                  </a:lnTo>
                  <a:lnTo>
                    <a:pt x="13645" y="60512"/>
                  </a:lnTo>
                  <a:lnTo>
                    <a:pt x="13645" y="9413"/>
                  </a:lnTo>
                  <a:lnTo>
                    <a:pt x="0" y="9413"/>
                  </a:lnTo>
                  <a:lnTo>
                    <a:pt x="0" y="0"/>
                  </a:lnTo>
                  <a:lnTo>
                    <a:pt x="2562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525A4D60-B98F-4F11-EB23-E344FFD6CB3C}"/>
                </a:ext>
              </a:extLst>
            </p:cNvPr>
            <p:cNvSpPr/>
            <p:nvPr/>
          </p:nvSpPr>
          <p:spPr>
            <a:xfrm>
              <a:off x="9119162" y="1122455"/>
              <a:ext cx="45928" cy="52920"/>
            </a:xfrm>
            <a:custGeom>
              <a:avLst/>
              <a:gdLst>
                <a:gd name="connsiteX0" fmla="*/ 11193 w 45928"/>
                <a:gd name="connsiteY0" fmla="*/ 49798 h 52920"/>
                <a:gd name="connsiteX1" fmla="*/ 3006 w 45928"/>
                <a:gd name="connsiteY1" fmla="*/ 40688 h 52920"/>
                <a:gd name="connsiteX2" fmla="*/ 0 w 45928"/>
                <a:gd name="connsiteY2" fmla="*/ 26460 h 52920"/>
                <a:gd name="connsiteX3" fmla="*/ 3006 w 45928"/>
                <a:gd name="connsiteY3" fmla="*/ 12233 h 52920"/>
                <a:gd name="connsiteX4" fmla="*/ 11193 w 45928"/>
                <a:gd name="connsiteY4" fmla="*/ 3123 h 52920"/>
                <a:gd name="connsiteX5" fmla="*/ 22987 w 45928"/>
                <a:gd name="connsiteY5" fmla="*/ 0 h 52920"/>
                <a:gd name="connsiteX6" fmla="*/ 34782 w 45928"/>
                <a:gd name="connsiteY6" fmla="*/ 3123 h 52920"/>
                <a:gd name="connsiteX7" fmla="*/ 42968 w 45928"/>
                <a:gd name="connsiteY7" fmla="*/ 12233 h 52920"/>
                <a:gd name="connsiteX8" fmla="*/ 45928 w 45928"/>
                <a:gd name="connsiteY8" fmla="*/ 26460 h 52920"/>
                <a:gd name="connsiteX9" fmla="*/ 42968 w 45928"/>
                <a:gd name="connsiteY9" fmla="*/ 40688 h 52920"/>
                <a:gd name="connsiteX10" fmla="*/ 34782 w 45928"/>
                <a:gd name="connsiteY10" fmla="*/ 49798 h 52920"/>
                <a:gd name="connsiteX11" fmla="*/ 22987 w 45928"/>
                <a:gd name="connsiteY11" fmla="*/ 52921 h 52920"/>
                <a:gd name="connsiteX12" fmla="*/ 11193 w 45928"/>
                <a:gd name="connsiteY12" fmla="*/ 49798 h 52920"/>
                <a:gd name="connsiteX13" fmla="*/ 32284 w 45928"/>
                <a:gd name="connsiteY13" fmla="*/ 40038 h 52920"/>
                <a:gd name="connsiteX14" fmla="*/ 35706 w 45928"/>
                <a:gd name="connsiteY14" fmla="*/ 26417 h 52920"/>
                <a:gd name="connsiteX15" fmla="*/ 32284 w 45928"/>
                <a:gd name="connsiteY15" fmla="*/ 12796 h 52920"/>
                <a:gd name="connsiteX16" fmla="*/ 22987 w 45928"/>
                <a:gd name="connsiteY16" fmla="*/ 8242 h 52920"/>
                <a:gd name="connsiteX17" fmla="*/ 13737 w 45928"/>
                <a:gd name="connsiteY17" fmla="*/ 12796 h 52920"/>
                <a:gd name="connsiteX18" fmla="*/ 10314 w 45928"/>
                <a:gd name="connsiteY18" fmla="*/ 26417 h 52920"/>
                <a:gd name="connsiteX19" fmla="*/ 13737 w 45928"/>
                <a:gd name="connsiteY19" fmla="*/ 40038 h 52920"/>
                <a:gd name="connsiteX20" fmla="*/ 22987 w 45928"/>
                <a:gd name="connsiteY20" fmla="*/ 44592 h 52920"/>
                <a:gd name="connsiteX21" fmla="*/ 32284 w 45928"/>
                <a:gd name="connsiteY21" fmla="*/ 40038 h 5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928" h="52920">
                  <a:moveTo>
                    <a:pt x="11193" y="49798"/>
                  </a:moveTo>
                  <a:cubicBezTo>
                    <a:pt x="7724" y="47715"/>
                    <a:pt x="4995" y="44679"/>
                    <a:pt x="3006" y="40688"/>
                  </a:cubicBezTo>
                  <a:cubicBezTo>
                    <a:pt x="1017" y="36698"/>
                    <a:pt x="0" y="31926"/>
                    <a:pt x="0" y="26460"/>
                  </a:cubicBezTo>
                  <a:cubicBezTo>
                    <a:pt x="0" y="20995"/>
                    <a:pt x="1017" y="16223"/>
                    <a:pt x="3006" y="12233"/>
                  </a:cubicBezTo>
                  <a:cubicBezTo>
                    <a:pt x="4995" y="8242"/>
                    <a:pt x="7724" y="5205"/>
                    <a:pt x="11193" y="3123"/>
                  </a:cubicBezTo>
                  <a:cubicBezTo>
                    <a:pt x="14662" y="1041"/>
                    <a:pt x="18593" y="0"/>
                    <a:pt x="22987" y="0"/>
                  </a:cubicBezTo>
                  <a:cubicBezTo>
                    <a:pt x="27381" y="0"/>
                    <a:pt x="31313" y="1041"/>
                    <a:pt x="34782" y="3123"/>
                  </a:cubicBezTo>
                  <a:cubicBezTo>
                    <a:pt x="38250" y="5205"/>
                    <a:pt x="40979" y="8242"/>
                    <a:pt x="42968" y="12233"/>
                  </a:cubicBezTo>
                  <a:cubicBezTo>
                    <a:pt x="44957" y="16223"/>
                    <a:pt x="45928" y="20995"/>
                    <a:pt x="45928" y="26460"/>
                  </a:cubicBezTo>
                  <a:cubicBezTo>
                    <a:pt x="45928" y="31926"/>
                    <a:pt x="44910" y="36698"/>
                    <a:pt x="42968" y="40688"/>
                  </a:cubicBezTo>
                  <a:cubicBezTo>
                    <a:pt x="40979" y="44679"/>
                    <a:pt x="38250" y="47715"/>
                    <a:pt x="34782" y="49798"/>
                  </a:cubicBezTo>
                  <a:cubicBezTo>
                    <a:pt x="31313" y="51880"/>
                    <a:pt x="27381" y="52921"/>
                    <a:pt x="22987" y="52921"/>
                  </a:cubicBezTo>
                  <a:cubicBezTo>
                    <a:pt x="18593" y="52921"/>
                    <a:pt x="14662" y="51880"/>
                    <a:pt x="11193" y="49798"/>
                  </a:cubicBezTo>
                  <a:close/>
                  <a:moveTo>
                    <a:pt x="32284" y="40038"/>
                  </a:moveTo>
                  <a:cubicBezTo>
                    <a:pt x="34550" y="37001"/>
                    <a:pt x="35706" y="32447"/>
                    <a:pt x="35706" y="26417"/>
                  </a:cubicBezTo>
                  <a:cubicBezTo>
                    <a:pt x="35706" y="20388"/>
                    <a:pt x="34550" y="15833"/>
                    <a:pt x="32284" y="12796"/>
                  </a:cubicBezTo>
                  <a:cubicBezTo>
                    <a:pt x="30017" y="9760"/>
                    <a:pt x="26918" y="8242"/>
                    <a:pt x="22987" y="8242"/>
                  </a:cubicBezTo>
                  <a:cubicBezTo>
                    <a:pt x="19056" y="8242"/>
                    <a:pt x="16049" y="9760"/>
                    <a:pt x="13737" y="12796"/>
                  </a:cubicBezTo>
                  <a:cubicBezTo>
                    <a:pt x="11470" y="15833"/>
                    <a:pt x="10314" y="20388"/>
                    <a:pt x="10314" y="26417"/>
                  </a:cubicBezTo>
                  <a:cubicBezTo>
                    <a:pt x="10314" y="32447"/>
                    <a:pt x="11470" y="37001"/>
                    <a:pt x="13737" y="40038"/>
                  </a:cubicBezTo>
                  <a:cubicBezTo>
                    <a:pt x="16003" y="43074"/>
                    <a:pt x="19102" y="44592"/>
                    <a:pt x="22987" y="44592"/>
                  </a:cubicBezTo>
                  <a:cubicBezTo>
                    <a:pt x="26872" y="44592"/>
                    <a:pt x="30017" y="43074"/>
                    <a:pt x="32284" y="4003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D28D9FB-C532-51A4-976E-F3A7B630BCD6}"/>
                </a:ext>
              </a:extLst>
            </p:cNvPr>
            <p:cNvSpPr/>
            <p:nvPr/>
          </p:nvSpPr>
          <p:spPr>
            <a:xfrm>
              <a:off x="9427847" y="1126966"/>
              <a:ext cx="37880" cy="43811"/>
            </a:xfrm>
            <a:custGeom>
              <a:avLst/>
              <a:gdLst>
                <a:gd name="connsiteX0" fmla="*/ 9204 w 37880"/>
                <a:gd name="connsiteY0" fmla="*/ 41209 h 43811"/>
                <a:gd name="connsiteX1" fmla="*/ 2451 w 37880"/>
                <a:gd name="connsiteY1" fmla="*/ 33661 h 43811"/>
                <a:gd name="connsiteX2" fmla="*/ 0 w 37880"/>
                <a:gd name="connsiteY2" fmla="*/ 21906 h 43811"/>
                <a:gd name="connsiteX3" fmla="*/ 2451 w 37880"/>
                <a:gd name="connsiteY3" fmla="*/ 10150 h 43811"/>
                <a:gd name="connsiteX4" fmla="*/ 9204 w 37880"/>
                <a:gd name="connsiteY4" fmla="*/ 2603 h 43811"/>
                <a:gd name="connsiteX5" fmla="*/ 18917 w 37880"/>
                <a:gd name="connsiteY5" fmla="*/ 0 h 43811"/>
                <a:gd name="connsiteX6" fmla="*/ 28676 w 37880"/>
                <a:gd name="connsiteY6" fmla="*/ 2603 h 43811"/>
                <a:gd name="connsiteX7" fmla="*/ 35429 w 37880"/>
                <a:gd name="connsiteY7" fmla="*/ 10150 h 43811"/>
                <a:gd name="connsiteX8" fmla="*/ 37881 w 37880"/>
                <a:gd name="connsiteY8" fmla="*/ 21906 h 43811"/>
                <a:gd name="connsiteX9" fmla="*/ 35429 w 37880"/>
                <a:gd name="connsiteY9" fmla="*/ 33661 h 43811"/>
                <a:gd name="connsiteX10" fmla="*/ 28676 w 37880"/>
                <a:gd name="connsiteY10" fmla="*/ 41209 h 43811"/>
                <a:gd name="connsiteX11" fmla="*/ 18917 w 37880"/>
                <a:gd name="connsiteY11" fmla="*/ 43811 h 43811"/>
                <a:gd name="connsiteX12" fmla="*/ 9204 w 37880"/>
                <a:gd name="connsiteY12" fmla="*/ 41209 h 43811"/>
                <a:gd name="connsiteX13" fmla="*/ 26641 w 37880"/>
                <a:gd name="connsiteY13" fmla="*/ 33141 h 43811"/>
                <a:gd name="connsiteX14" fmla="*/ 29462 w 37880"/>
                <a:gd name="connsiteY14" fmla="*/ 21906 h 43811"/>
                <a:gd name="connsiteX15" fmla="*/ 26641 w 37880"/>
                <a:gd name="connsiteY15" fmla="*/ 10671 h 43811"/>
                <a:gd name="connsiteX16" fmla="*/ 18963 w 37880"/>
                <a:gd name="connsiteY16" fmla="*/ 6897 h 43811"/>
                <a:gd name="connsiteX17" fmla="*/ 11331 w 37880"/>
                <a:gd name="connsiteY17" fmla="*/ 10671 h 43811"/>
                <a:gd name="connsiteX18" fmla="*/ 8510 w 37880"/>
                <a:gd name="connsiteY18" fmla="*/ 21906 h 43811"/>
                <a:gd name="connsiteX19" fmla="*/ 11331 w 37880"/>
                <a:gd name="connsiteY19" fmla="*/ 33141 h 43811"/>
                <a:gd name="connsiteX20" fmla="*/ 18963 w 37880"/>
                <a:gd name="connsiteY20" fmla="*/ 36914 h 43811"/>
                <a:gd name="connsiteX21" fmla="*/ 26641 w 37880"/>
                <a:gd name="connsiteY21" fmla="*/ 33141 h 4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880" h="43811">
                  <a:moveTo>
                    <a:pt x="9204" y="41209"/>
                  </a:moveTo>
                  <a:cubicBezTo>
                    <a:pt x="6336" y="39474"/>
                    <a:pt x="4116" y="36958"/>
                    <a:pt x="2451" y="33661"/>
                  </a:cubicBezTo>
                  <a:cubicBezTo>
                    <a:pt x="786" y="30364"/>
                    <a:pt x="0" y="26417"/>
                    <a:pt x="0" y="21906"/>
                  </a:cubicBezTo>
                  <a:cubicBezTo>
                    <a:pt x="0" y="17394"/>
                    <a:pt x="833" y="13447"/>
                    <a:pt x="2451" y="10150"/>
                  </a:cubicBezTo>
                  <a:cubicBezTo>
                    <a:pt x="4116" y="6854"/>
                    <a:pt x="6336" y="4338"/>
                    <a:pt x="9204" y="2603"/>
                  </a:cubicBezTo>
                  <a:cubicBezTo>
                    <a:pt x="12072" y="868"/>
                    <a:pt x="15310" y="0"/>
                    <a:pt x="18917" y="0"/>
                  </a:cubicBezTo>
                  <a:cubicBezTo>
                    <a:pt x="22525" y="0"/>
                    <a:pt x="25808" y="868"/>
                    <a:pt x="28676" y="2603"/>
                  </a:cubicBezTo>
                  <a:cubicBezTo>
                    <a:pt x="31544" y="4338"/>
                    <a:pt x="33810" y="6854"/>
                    <a:pt x="35429" y="10150"/>
                  </a:cubicBezTo>
                  <a:cubicBezTo>
                    <a:pt x="37094" y="13447"/>
                    <a:pt x="37881" y="17394"/>
                    <a:pt x="37881" y="21906"/>
                  </a:cubicBezTo>
                  <a:cubicBezTo>
                    <a:pt x="37881" y="26417"/>
                    <a:pt x="37048" y="30364"/>
                    <a:pt x="35429" y="33661"/>
                  </a:cubicBezTo>
                  <a:cubicBezTo>
                    <a:pt x="33810" y="36958"/>
                    <a:pt x="31544" y="39474"/>
                    <a:pt x="28676" y="41209"/>
                  </a:cubicBezTo>
                  <a:cubicBezTo>
                    <a:pt x="25808" y="42944"/>
                    <a:pt x="22525" y="43811"/>
                    <a:pt x="18917" y="43811"/>
                  </a:cubicBezTo>
                  <a:cubicBezTo>
                    <a:pt x="15310" y="43811"/>
                    <a:pt x="12025" y="42944"/>
                    <a:pt x="9204" y="41209"/>
                  </a:cubicBezTo>
                  <a:close/>
                  <a:moveTo>
                    <a:pt x="26641" y="33141"/>
                  </a:moveTo>
                  <a:cubicBezTo>
                    <a:pt x="28538" y="30625"/>
                    <a:pt x="29462" y="26894"/>
                    <a:pt x="29462" y="21906"/>
                  </a:cubicBezTo>
                  <a:cubicBezTo>
                    <a:pt x="29462" y="16917"/>
                    <a:pt x="28538" y="13187"/>
                    <a:pt x="26641" y="10671"/>
                  </a:cubicBezTo>
                  <a:cubicBezTo>
                    <a:pt x="24745" y="8155"/>
                    <a:pt x="22201" y="6897"/>
                    <a:pt x="18963" y="6897"/>
                  </a:cubicBezTo>
                  <a:cubicBezTo>
                    <a:pt x="15726" y="6897"/>
                    <a:pt x="13228" y="8155"/>
                    <a:pt x="11331" y="10671"/>
                  </a:cubicBezTo>
                  <a:cubicBezTo>
                    <a:pt x="9436" y="13187"/>
                    <a:pt x="8510" y="16917"/>
                    <a:pt x="8510" y="21906"/>
                  </a:cubicBezTo>
                  <a:cubicBezTo>
                    <a:pt x="8510" y="26894"/>
                    <a:pt x="9436" y="30625"/>
                    <a:pt x="11331" y="33141"/>
                  </a:cubicBezTo>
                  <a:cubicBezTo>
                    <a:pt x="13228" y="35656"/>
                    <a:pt x="15772" y="36914"/>
                    <a:pt x="18963" y="36914"/>
                  </a:cubicBezTo>
                  <a:cubicBezTo>
                    <a:pt x="22155" y="36914"/>
                    <a:pt x="24745" y="35656"/>
                    <a:pt x="26641" y="3314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01874FAD-439A-240B-7BC1-C600AA8BA6E2}"/>
                </a:ext>
              </a:extLst>
            </p:cNvPr>
            <p:cNvSpPr/>
            <p:nvPr/>
          </p:nvSpPr>
          <p:spPr>
            <a:xfrm>
              <a:off x="9744627" y="1132605"/>
              <a:ext cx="13782" cy="32489"/>
            </a:xfrm>
            <a:custGeom>
              <a:avLst/>
              <a:gdLst>
                <a:gd name="connsiteX0" fmla="*/ 13737 w 13782"/>
                <a:gd name="connsiteY0" fmla="*/ 0 h 32489"/>
                <a:gd name="connsiteX1" fmla="*/ 13737 w 13782"/>
                <a:gd name="connsiteY1" fmla="*/ 32490 h 32489"/>
                <a:gd name="connsiteX2" fmla="*/ 7307 w 13782"/>
                <a:gd name="connsiteY2" fmla="*/ 32490 h 32489"/>
                <a:gd name="connsiteX3" fmla="*/ 7307 w 13782"/>
                <a:gd name="connsiteY3" fmla="*/ 5075 h 32489"/>
                <a:gd name="connsiteX4" fmla="*/ 0 w 13782"/>
                <a:gd name="connsiteY4" fmla="*/ 5075 h 32489"/>
                <a:gd name="connsiteX5" fmla="*/ 0 w 13782"/>
                <a:gd name="connsiteY5" fmla="*/ 0 h 32489"/>
                <a:gd name="connsiteX6" fmla="*/ 13783 w 13782"/>
                <a:gd name="connsiteY6" fmla="*/ 0 h 3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82" h="32489">
                  <a:moveTo>
                    <a:pt x="13737" y="0"/>
                  </a:moveTo>
                  <a:lnTo>
                    <a:pt x="13737" y="32490"/>
                  </a:lnTo>
                  <a:lnTo>
                    <a:pt x="7307" y="32490"/>
                  </a:lnTo>
                  <a:lnTo>
                    <a:pt x="7307" y="5075"/>
                  </a:lnTo>
                  <a:lnTo>
                    <a:pt x="0" y="5075"/>
                  </a:lnTo>
                  <a:lnTo>
                    <a:pt x="0" y="0"/>
                  </a:lnTo>
                  <a:lnTo>
                    <a:pt x="1378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F6D30916-34C3-18F5-653F-A50ADA655BC4}"/>
                </a:ext>
              </a:extLst>
            </p:cNvPr>
            <p:cNvSpPr/>
            <p:nvPr/>
          </p:nvSpPr>
          <p:spPr>
            <a:xfrm>
              <a:off x="10046143" y="1137377"/>
              <a:ext cx="19981" cy="22990"/>
            </a:xfrm>
            <a:custGeom>
              <a:avLst/>
              <a:gdLst>
                <a:gd name="connsiteX0" fmla="*/ 4857 w 19981"/>
                <a:gd name="connsiteY0" fmla="*/ 21646 h 22990"/>
                <a:gd name="connsiteX1" fmla="*/ 1295 w 19981"/>
                <a:gd name="connsiteY1" fmla="*/ 17698 h 22990"/>
                <a:gd name="connsiteX2" fmla="*/ 0 w 19981"/>
                <a:gd name="connsiteY2" fmla="*/ 11495 h 22990"/>
                <a:gd name="connsiteX3" fmla="*/ 1295 w 19981"/>
                <a:gd name="connsiteY3" fmla="*/ 5292 h 22990"/>
                <a:gd name="connsiteX4" fmla="*/ 4857 w 19981"/>
                <a:gd name="connsiteY4" fmla="*/ 1345 h 22990"/>
                <a:gd name="connsiteX5" fmla="*/ 9990 w 19981"/>
                <a:gd name="connsiteY5" fmla="*/ 0 h 22990"/>
                <a:gd name="connsiteX6" fmla="*/ 15124 w 19981"/>
                <a:gd name="connsiteY6" fmla="*/ 1345 h 22990"/>
                <a:gd name="connsiteX7" fmla="*/ 18686 w 19981"/>
                <a:gd name="connsiteY7" fmla="*/ 5292 h 22990"/>
                <a:gd name="connsiteX8" fmla="*/ 19981 w 19981"/>
                <a:gd name="connsiteY8" fmla="*/ 11495 h 22990"/>
                <a:gd name="connsiteX9" fmla="*/ 18686 w 19981"/>
                <a:gd name="connsiteY9" fmla="*/ 17698 h 22990"/>
                <a:gd name="connsiteX10" fmla="*/ 15124 w 19981"/>
                <a:gd name="connsiteY10" fmla="*/ 21646 h 22990"/>
                <a:gd name="connsiteX11" fmla="*/ 9990 w 19981"/>
                <a:gd name="connsiteY11" fmla="*/ 22990 h 22990"/>
                <a:gd name="connsiteX12" fmla="*/ 4857 w 19981"/>
                <a:gd name="connsiteY12" fmla="*/ 21646 h 22990"/>
                <a:gd name="connsiteX13" fmla="*/ 14014 w 19981"/>
                <a:gd name="connsiteY13" fmla="*/ 17394 h 22990"/>
                <a:gd name="connsiteX14" fmla="*/ 15494 w 19981"/>
                <a:gd name="connsiteY14" fmla="*/ 11452 h 22990"/>
                <a:gd name="connsiteX15" fmla="*/ 14014 w 19981"/>
                <a:gd name="connsiteY15" fmla="*/ 5509 h 22990"/>
                <a:gd name="connsiteX16" fmla="*/ 9990 w 19981"/>
                <a:gd name="connsiteY16" fmla="*/ 3514 h 22990"/>
                <a:gd name="connsiteX17" fmla="*/ 5967 w 19981"/>
                <a:gd name="connsiteY17" fmla="*/ 5509 h 22990"/>
                <a:gd name="connsiteX18" fmla="*/ 4486 w 19981"/>
                <a:gd name="connsiteY18" fmla="*/ 11452 h 22990"/>
                <a:gd name="connsiteX19" fmla="*/ 5967 w 19981"/>
                <a:gd name="connsiteY19" fmla="*/ 17394 h 22990"/>
                <a:gd name="connsiteX20" fmla="*/ 9990 w 19981"/>
                <a:gd name="connsiteY20" fmla="*/ 19390 h 22990"/>
                <a:gd name="connsiteX21" fmla="*/ 14014 w 19981"/>
                <a:gd name="connsiteY21" fmla="*/ 17394 h 22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981" h="22990">
                  <a:moveTo>
                    <a:pt x="4857" y="21646"/>
                  </a:moveTo>
                  <a:cubicBezTo>
                    <a:pt x="3376" y="20734"/>
                    <a:pt x="2174" y="19433"/>
                    <a:pt x="1295" y="17698"/>
                  </a:cubicBezTo>
                  <a:cubicBezTo>
                    <a:pt x="416" y="15963"/>
                    <a:pt x="0" y="13881"/>
                    <a:pt x="0" y="11495"/>
                  </a:cubicBezTo>
                  <a:cubicBezTo>
                    <a:pt x="0" y="9109"/>
                    <a:pt x="416" y="7027"/>
                    <a:pt x="1295" y="5292"/>
                  </a:cubicBezTo>
                  <a:cubicBezTo>
                    <a:pt x="2174" y="3557"/>
                    <a:pt x="3330" y="2212"/>
                    <a:pt x="4857" y="1345"/>
                  </a:cubicBezTo>
                  <a:cubicBezTo>
                    <a:pt x="6336" y="434"/>
                    <a:pt x="8048" y="0"/>
                    <a:pt x="9990" y="0"/>
                  </a:cubicBezTo>
                  <a:cubicBezTo>
                    <a:pt x="11932" y="0"/>
                    <a:pt x="13598" y="434"/>
                    <a:pt x="15124" y="1345"/>
                  </a:cubicBezTo>
                  <a:cubicBezTo>
                    <a:pt x="16650" y="2256"/>
                    <a:pt x="17806" y="3557"/>
                    <a:pt x="18686" y="5292"/>
                  </a:cubicBezTo>
                  <a:cubicBezTo>
                    <a:pt x="19564" y="7027"/>
                    <a:pt x="19981" y="9109"/>
                    <a:pt x="19981" y="11495"/>
                  </a:cubicBezTo>
                  <a:cubicBezTo>
                    <a:pt x="19981" y="13881"/>
                    <a:pt x="19564" y="15963"/>
                    <a:pt x="18686" y="17698"/>
                  </a:cubicBezTo>
                  <a:cubicBezTo>
                    <a:pt x="17806" y="19433"/>
                    <a:pt x="16650" y="20778"/>
                    <a:pt x="15124" y="21646"/>
                  </a:cubicBezTo>
                  <a:cubicBezTo>
                    <a:pt x="13598" y="22556"/>
                    <a:pt x="11887" y="22990"/>
                    <a:pt x="9990" y="22990"/>
                  </a:cubicBezTo>
                  <a:cubicBezTo>
                    <a:pt x="8094" y="22990"/>
                    <a:pt x="6382" y="22556"/>
                    <a:pt x="4857" y="21646"/>
                  </a:cubicBezTo>
                  <a:close/>
                  <a:moveTo>
                    <a:pt x="14014" y="17394"/>
                  </a:moveTo>
                  <a:cubicBezTo>
                    <a:pt x="14986" y="16050"/>
                    <a:pt x="15494" y="14098"/>
                    <a:pt x="15494" y="11452"/>
                  </a:cubicBezTo>
                  <a:cubicBezTo>
                    <a:pt x="15494" y="8806"/>
                    <a:pt x="14986" y="6854"/>
                    <a:pt x="14014" y="5509"/>
                  </a:cubicBezTo>
                  <a:cubicBezTo>
                    <a:pt x="13043" y="4164"/>
                    <a:pt x="11656" y="3514"/>
                    <a:pt x="9990" y="3514"/>
                  </a:cubicBezTo>
                  <a:cubicBezTo>
                    <a:pt x="8326" y="3514"/>
                    <a:pt x="6984" y="4164"/>
                    <a:pt x="5967" y="5509"/>
                  </a:cubicBezTo>
                  <a:cubicBezTo>
                    <a:pt x="4994" y="6854"/>
                    <a:pt x="4486" y="8806"/>
                    <a:pt x="4486" y="11452"/>
                  </a:cubicBezTo>
                  <a:cubicBezTo>
                    <a:pt x="4486" y="14098"/>
                    <a:pt x="4994" y="16050"/>
                    <a:pt x="5967" y="17394"/>
                  </a:cubicBezTo>
                  <a:cubicBezTo>
                    <a:pt x="6938" y="18739"/>
                    <a:pt x="8279" y="19390"/>
                    <a:pt x="9990" y="19390"/>
                  </a:cubicBezTo>
                  <a:cubicBezTo>
                    <a:pt x="11702" y="19390"/>
                    <a:pt x="13043" y="18739"/>
                    <a:pt x="14014" y="1739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34665553-2FF7-94AC-7EAE-B8C5B0D60020}"/>
                </a:ext>
              </a:extLst>
            </p:cNvPr>
            <p:cNvSpPr/>
            <p:nvPr/>
          </p:nvSpPr>
          <p:spPr>
            <a:xfrm>
              <a:off x="10358390" y="1143276"/>
              <a:ext cx="4764" cy="11191"/>
            </a:xfrm>
            <a:custGeom>
              <a:avLst/>
              <a:gdLst>
                <a:gd name="connsiteX0" fmla="*/ 4764 w 4764"/>
                <a:gd name="connsiteY0" fmla="*/ 0 h 11191"/>
                <a:gd name="connsiteX1" fmla="*/ 4764 w 4764"/>
                <a:gd name="connsiteY1" fmla="*/ 11191 h 11191"/>
                <a:gd name="connsiteX2" fmla="*/ 2544 w 4764"/>
                <a:gd name="connsiteY2" fmla="*/ 11191 h 11191"/>
                <a:gd name="connsiteX3" fmla="*/ 2544 w 4764"/>
                <a:gd name="connsiteY3" fmla="*/ 1735 h 11191"/>
                <a:gd name="connsiteX4" fmla="*/ 0 w 4764"/>
                <a:gd name="connsiteY4" fmla="*/ 1735 h 11191"/>
                <a:gd name="connsiteX5" fmla="*/ 0 w 4764"/>
                <a:gd name="connsiteY5" fmla="*/ 0 h 11191"/>
                <a:gd name="connsiteX6" fmla="*/ 4764 w 4764"/>
                <a:gd name="connsiteY6" fmla="*/ 0 h 1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4" h="11191">
                  <a:moveTo>
                    <a:pt x="4764" y="0"/>
                  </a:moveTo>
                  <a:lnTo>
                    <a:pt x="4764" y="11191"/>
                  </a:lnTo>
                  <a:lnTo>
                    <a:pt x="2544" y="11191"/>
                  </a:lnTo>
                  <a:lnTo>
                    <a:pt x="2544" y="1735"/>
                  </a:lnTo>
                  <a:lnTo>
                    <a:pt x="0" y="1735"/>
                  </a:lnTo>
                  <a:lnTo>
                    <a:pt x="0" y="0"/>
                  </a:lnTo>
                  <a:lnTo>
                    <a:pt x="476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81662B77-446E-FE1F-605F-37CBB0F209DD}"/>
                </a:ext>
              </a:extLst>
            </p:cNvPr>
            <p:cNvSpPr/>
            <p:nvPr/>
          </p:nvSpPr>
          <p:spPr>
            <a:xfrm>
              <a:off x="10664438" y="1147744"/>
              <a:ext cx="2034" cy="2255"/>
            </a:xfrm>
            <a:custGeom>
              <a:avLst/>
              <a:gdLst>
                <a:gd name="connsiteX0" fmla="*/ 509 w 2034"/>
                <a:gd name="connsiteY0" fmla="*/ 2125 h 2255"/>
                <a:gd name="connsiteX1" fmla="*/ 139 w 2034"/>
                <a:gd name="connsiteY1" fmla="*/ 1735 h 2255"/>
                <a:gd name="connsiteX2" fmla="*/ 0 w 2034"/>
                <a:gd name="connsiteY2" fmla="*/ 1128 h 2255"/>
                <a:gd name="connsiteX3" fmla="*/ 139 w 2034"/>
                <a:gd name="connsiteY3" fmla="*/ 521 h 2255"/>
                <a:gd name="connsiteX4" fmla="*/ 509 w 2034"/>
                <a:gd name="connsiteY4" fmla="*/ 130 h 2255"/>
                <a:gd name="connsiteX5" fmla="*/ 1017 w 2034"/>
                <a:gd name="connsiteY5" fmla="*/ 0 h 2255"/>
                <a:gd name="connsiteX6" fmla="*/ 1527 w 2034"/>
                <a:gd name="connsiteY6" fmla="*/ 130 h 2255"/>
                <a:gd name="connsiteX7" fmla="*/ 1896 w 2034"/>
                <a:gd name="connsiteY7" fmla="*/ 521 h 2255"/>
                <a:gd name="connsiteX8" fmla="*/ 2035 w 2034"/>
                <a:gd name="connsiteY8" fmla="*/ 1128 h 2255"/>
                <a:gd name="connsiteX9" fmla="*/ 1896 w 2034"/>
                <a:gd name="connsiteY9" fmla="*/ 1735 h 2255"/>
                <a:gd name="connsiteX10" fmla="*/ 1527 w 2034"/>
                <a:gd name="connsiteY10" fmla="*/ 2125 h 2255"/>
                <a:gd name="connsiteX11" fmla="*/ 1017 w 2034"/>
                <a:gd name="connsiteY11" fmla="*/ 2256 h 2255"/>
                <a:gd name="connsiteX12" fmla="*/ 509 w 2034"/>
                <a:gd name="connsiteY12" fmla="*/ 2125 h 2255"/>
                <a:gd name="connsiteX13" fmla="*/ 1434 w 2034"/>
                <a:gd name="connsiteY13" fmla="*/ 1692 h 2255"/>
                <a:gd name="connsiteX14" fmla="*/ 1573 w 2034"/>
                <a:gd name="connsiteY14" fmla="*/ 1084 h 2255"/>
                <a:gd name="connsiteX15" fmla="*/ 1434 w 2034"/>
                <a:gd name="connsiteY15" fmla="*/ 477 h 2255"/>
                <a:gd name="connsiteX16" fmla="*/ 1017 w 2034"/>
                <a:gd name="connsiteY16" fmla="*/ 260 h 2255"/>
                <a:gd name="connsiteX17" fmla="*/ 602 w 2034"/>
                <a:gd name="connsiteY17" fmla="*/ 477 h 2255"/>
                <a:gd name="connsiteX18" fmla="*/ 463 w 2034"/>
                <a:gd name="connsiteY18" fmla="*/ 1084 h 2255"/>
                <a:gd name="connsiteX19" fmla="*/ 602 w 2034"/>
                <a:gd name="connsiteY19" fmla="*/ 1692 h 2255"/>
                <a:gd name="connsiteX20" fmla="*/ 1017 w 2034"/>
                <a:gd name="connsiteY20" fmla="*/ 1909 h 2255"/>
                <a:gd name="connsiteX21" fmla="*/ 1434 w 2034"/>
                <a:gd name="connsiteY21" fmla="*/ 1692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4" h="2255">
                  <a:moveTo>
                    <a:pt x="509" y="2125"/>
                  </a:moveTo>
                  <a:cubicBezTo>
                    <a:pt x="509" y="2125"/>
                    <a:pt x="231" y="1909"/>
                    <a:pt x="139" y="1735"/>
                  </a:cubicBezTo>
                  <a:cubicBezTo>
                    <a:pt x="46" y="1562"/>
                    <a:pt x="0" y="1345"/>
                    <a:pt x="0" y="1128"/>
                  </a:cubicBezTo>
                  <a:cubicBezTo>
                    <a:pt x="0" y="911"/>
                    <a:pt x="0" y="694"/>
                    <a:pt x="139" y="521"/>
                  </a:cubicBezTo>
                  <a:cubicBezTo>
                    <a:pt x="231" y="347"/>
                    <a:pt x="324" y="217"/>
                    <a:pt x="509" y="130"/>
                  </a:cubicBezTo>
                  <a:cubicBezTo>
                    <a:pt x="648" y="43"/>
                    <a:pt x="832" y="0"/>
                    <a:pt x="1017" y="0"/>
                  </a:cubicBezTo>
                  <a:cubicBezTo>
                    <a:pt x="1203" y="0"/>
                    <a:pt x="1388" y="43"/>
                    <a:pt x="1527" y="130"/>
                  </a:cubicBezTo>
                  <a:cubicBezTo>
                    <a:pt x="1666" y="217"/>
                    <a:pt x="1804" y="347"/>
                    <a:pt x="1896" y="521"/>
                  </a:cubicBezTo>
                  <a:cubicBezTo>
                    <a:pt x="1989" y="694"/>
                    <a:pt x="2035" y="911"/>
                    <a:pt x="2035" y="1128"/>
                  </a:cubicBezTo>
                  <a:cubicBezTo>
                    <a:pt x="2035" y="1345"/>
                    <a:pt x="2035" y="1562"/>
                    <a:pt x="1896" y="1735"/>
                  </a:cubicBezTo>
                  <a:cubicBezTo>
                    <a:pt x="1804" y="1909"/>
                    <a:pt x="1712" y="2039"/>
                    <a:pt x="1527" y="2125"/>
                  </a:cubicBezTo>
                  <a:cubicBezTo>
                    <a:pt x="1388" y="2212"/>
                    <a:pt x="1203" y="2256"/>
                    <a:pt x="1017" y="2256"/>
                  </a:cubicBezTo>
                  <a:cubicBezTo>
                    <a:pt x="832" y="2256"/>
                    <a:pt x="648" y="2212"/>
                    <a:pt x="509" y="2125"/>
                  </a:cubicBezTo>
                  <a:close/>
                  <a:moveTo>
                    <a:pt x="1434" y="1692"/>
                  </a:moveTo>
                  <a:cubicBezTo>
                    <a:pt x="1434" y="1692"/>
                    <a:pt x="1573" y="1345"/>
                    <a:pt x="1573" y="1084"/>
                  </a:cubicBezTo>
                  <a:cubicBezTo>
                    <a:pt x="1573" y="824"/>
                    <a:pt x="1527" y="607"/>
                    <a:pt x="1434" y="477"/>
                  </a:cubicBezTo>
                  <a:cubicBezTo>
                    <a:pt x="1341" y="347"/>
                    <a:pt x="1203" y="260"/>
                    <a:pt x="1017" y="260"/>
                  </a:cubicBezTo>
                  <a:cubicBezTo>
                    <a:pt x="832" y="260"/>
                    <a:pt x="693" y="347"/>
                    <a:pt x="602" y="477"/>
                  </a:cubicBezTo>
                  <a:cubicBezTo>
                    <a:pt x="509" y="607"/>
                    <a:pt x="463" y="824"/>
                    <a:pt x="463" y="1084"/>
                  </a:cubicBezTo>
                  <a:cubicBezTo>
                    <a:pt x="463" y="1345"/>
                    <a:pt x="509" y="1562"/>
                    <a:pt x="602" y="1692"/>
                  </a:cubicBezTo>
                  <a:cubicBezTo>
                    <a:pt x="693" y="1822"/>
                    <a:pt x="832" y="1909"/>
                    <a:pt x="1017" y="1909"/>
                  </a:cubicBezTo>
                  <a:cubicBezTo>
                    <a:pt x="1203" y="1909"/>
                    <a:pt x="1341" y="1822"/>
                    <a:pt x="1434" y="16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F4C76039-678B-13AD-4A91-1AAF3A82BE44}"/>
                </a:ext>
              </a:extLst>
            </p:cNvPr>
            <p:cNvSpPr/>
            <p:nvPr/>
          </p:nvSpPr>
          <p:spPr>
            <a:xfrm>
              <a:off x="1220171" y="1432344"/>
              <a:ext cx="1896" cy="4467"/>
            </a:xfrm>
            <a:custGeom>
              <a:avLst/>
              <a:gdLst>
                <a:gd name="connsiteX0" fmla="*/ 1896 w 1896"/>
                <a:gd name="connsiteY0" fmla="*/ 0 h 4467"/>
                <a:gd name="connsiteX1" fmla="*/ 1896 w 1896"/>
                <a:gd name="connsiteY1" fmla="*/ 4468 h 4467"/>
                <a:gd name="connsiteX2" fmla="*/ 1018 w 1896"/>
                <a:gd name="connsiteY2" fmla="*/ 4468 h 4467"/>
                <a:gd name="connsiteX3" fmla="*/ 1018 w 1896"/>
                <a:gd name="connsiteY3" fmla="*/ 694 h 4467"/>
                <a:gd name="connsiteX4" fmla="*/ 0 w 1896"/>
                <a:gd name="connsiteY4" fmla="*/ 694 h 4467"/>
                <a:gd name="connsiteX5" fmla="*/ 0 w 1896"/>
                <a:gd name="connsiteY5" fmla="*/ 0 h 4467"/>
                <a:gd name="connsiteX6" fmla="*/ 1896 w 1896"/>
                <a:gd name="connsiteY6" fmla="*/ 0 h 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6" h="4467">
                  <a:moveTo>
                    <a:pt x="1896" y="0"/>
                  </a:moveTo>
                  <a:lnTo>
                    <a:pt x="1896" y="4468"/>
                  </a:lnTo>
                  <a:lnTo>
                    <a:pt x="1018" y="4468"/>
                  </a:lnTo>
                  <a:lnTo>
                    <a:pt x="1018" y="694"/>
                  </a:lnTo>
                  <a:lnTo>
                    <a:pt x="0" y="694"/>
                  </a:lnTo>
                  <a:lnTo>
                    <a:pt x="0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21F0086B-85B8-1033-2E42-37EF0E7EDA0B}"/>
                </a:ext>
              </a:extLst>
            </p:cNvPr>
            <p:cNvSpPr/>
            <p:nvPr/>
          </p:nvSpPr>
          <p:spPr>
            <a:xfrm>
              <a:off x="1518264" y="1425881"/>
              <a:ext cx="14985" cy="17351"/>
            </a:xfrm>
            <a:custGeom>
              <a:avLst/>
              <a:gdLst>
                <a:gd name="connsiteX0" fmla="*/ 3654 w 14985"/>
                <a:gd name="connsiteY0" fmla="*/ 16310 h 17351"/>
                <a:gd name="connsiteX1" fmla="*/ 971 w 14985"/>
                <a:gd name="connsiteY1" fmla="*/ 13317 h 17351"/>
                <a:gd name="connsiteX2" fmla="*/ 0 w 14985"/>
                <a:gd name="connsiteY2" fmla="*/ 8676 h 17351"/>
                <a:gd name="connsiteX3" fmla="*/ 971 w 14985"/>
                <a:gd name="connsiteY3" fmla="*/ 4034 h 17351"/>
                <a:gd name="connsiteX4" fmla="*/ 3654 w 14985"/>
                <a:gd name="connsiteY4" fmla="*/ 1041 h 17351"/>
                <a:gd name="connsiteX5" fmla="*/ 7493 w 14985"/>
                <a:gd name="connsiteY5" fmla="*/ 0 h 17351"/>
                <a:gd name="connsiteX6" fmla="*/ 11332 w 14985"/>
                <a:gd name="connsiteY6" fmla="*/ 1041 h 17351"/>
                <a:gd name="connsiteX7" fmla="*/ 14014 w 14985"/>
                <a:gd name="connsiteY7" fmla="*/ 4034 h 17351"/>
                <a:gd name="connsiteX8" fmla="*/ 14986 w 14985"/>
                <a:gd name="connsiteY8" fmla="*/ 8676 h 17351"/>
                <a:gd name="connsiteX9" fmla="*/ 14014 w 14985"/>
                <a:gd name="connsiteY9" fmla="*/ 13317 h 17351"/>
                <a:gd name="connsiteX10" fmla="*/ 11332 w 14985"/>
                <a:gd name="connsiteY10" fmla="*/ 16310 h 17351"/>
                <a:gd name="connsiteX11" fmla="*/ 7493 w 14985"/>
                <a:gd name="connsiteY11" fmla="*/ 17351 h 17351"/>
                <a:gd name="connsiteX12" fmla="*/ 3654 w 14985"/>
                <a:gd name="connsiteY12" fmla="*/ 16310 h 17351"/>
                <a:gd name="connsiteX13" fmla="*/ 10545 w 14985"/>
                <a:gd name="connsiteY13" fmla="*/ 13143 h 17351"/>
                <a:gd name="connsiteX14" fmla="*/ 11655 w 14985"/>
                <a:gd name="connsiteY14" fmla="*/ 8719 h 17351"/>
                <a:gd name="connsiteX15" fmla="*/ 10545 w 14985"/>
                <a:gd name="connsiteY15" fmla="*/ 4294 h 17351"/>
                <a:gd name="connsiteX16" fmla="*/ 7493 w 14985"/>
                <a:gd name="connsiteY16" fmla="*/ 2820 h 17351"/>
                <a:gd name="connsiteX17" fmla="*/ 4486 w 14985"/>
                <a:gd name="connsiteY17" fmla="*/ 4294 h 17351"/>
                <a:gd name="connsiteX18" fmla="*/ 3376 w 14985"/>
                <a:gd name="connsiteY18" fmla="*/ 8719 h 17351"/>
                <a:gd name="connsiteX19" fmla="*/ 4486 w 14985"/>
                <a:gd name="connsiteY19" fmla="*/ 13143 h 17351"/>
                <a:gd name="connsiteX20" fmla="*/ 7493 w 14985"/>
                <a:gd name="connsiteY20" fmla="*/ 14618 h 17351"/>
                <a:gd name="connsiteX21" fmla="*/ 10545 w 14985"/>
                <a:gd name="connsiteY21" fmla="*/ 13143 h 1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85" h="17351">
                  <a:moveTo>
                    <a:pt x="3654" y="16310"/>
                  </a:moveTo>
                  <a:cubicBezTo>
                    <a:pt x="2544" y="15616"/>
                    <a:pt x="1619" y="14618"/>
                    <a:pt x="971" y="13317"/>
                  </a:cubicBezTo>
                  <a:cubicBezTo>
                    <a:pt x="324" y="12016"/>
                    <a:pt x="0" y="10454"/>
                    <a:pt x="0" y="8676"/>
                  </a:cubicBezTo>
                  <a:cubicBezTo>
                    <a:pt x="0" y="6897"/>
                    <a:pt x="324" y="5335"/>
                    <a:pt x="971" y="4034"/>
                  </a:cubicBezTo>
                  <a:cubicBezTo>
                    <a:pt x="1619" y="2733"/>
                    <a:pt x="2498" y="1735"/>
                    <a:pt x="3654" y="1041"/>
                  </a:cubicBezTo>
                  <a:cubicBezTo>
                    <a:pt x="4764" y="347"/>
                    <a:pt x="6059" y="0"/>
                    <a:pt x="7493" y="0"/>
                  </a:cubicBezTo>
                  <a:cubicBezTo>
                    <a:pt x="8927" y="0"/>
                    <a:pt x="10222" y="347"/>
                    <a:pt x="11332" y="1041"/>
                  </a:cubicBezTo>
                  <a:cubicBezTo>
                    <a:pt x="12488" y="1735"/>
                    <a:pt x="13367" y="2733"/>
                    <a:pt x="14014" y="4034"/>
                  </a:cubicBezTo>
                  <a:cubicBezTo>
                    <a:pt x="14662" y="5335"/>
                    <a:pt x="14986" y="6897"/>
                    <a:pt x="14986" y="8676"/>
                  </a:cubicBezTo>
                  <a:cubicBezTo>
                    <a:pt x="14986" y="10454"/>
                    <a:pt x="14662" y="12016"/>
                    <a:pt x="14014" y="13317"/>
                  </a:cubicBezTo>
                  <a:cubicBezTo>
                    <a:pt x="13367" y="14618"/>
                    <a:pt x="12488" y="15616"/>
                    <a:pt x="11332" y="16310"/>
                  </a:cubicBezTo>
                  <a:cubicBezTo>
                    <a:pt x="10222" y="17004"/>
                    <a:pt x="8927" y="17351"/>
                    <a:pt x="7493" y="17351"/>
                  </a:cubicBezTo>
                  <a:cubicBezTo>
                    <a:pt x="6059" y="17351"/>
                    <a:pt x="4764" y="17004"/>
                    <a:pt x="3654" y="16310"/>
                  </a:cubicBezTo>
                  <a:close/>
                  <a:moveTo>
                    <a:pt x="10545" y="13143"/>
                  </a:moveTo>
                  <a:cubicBezTo>
                    <a:pt x="11285" y="12146"/>
                    <a:pt x="11655" y="10671"/>
                    <a:pt x="11655" y="8719"/>
                  </a:cubicBezTo>
                  <a:cubicBezTo>
                    <a:pt x="11655" y="6767"/>
                    <a:pt x="11285" y="5249"/>
                    <a:pt x="10545" y="4294"/>
                  </a:cubicBezTo>
                  <a:cubicBezTo>
                    <a:pt x="9805" y="3297"/>
                    <a:pt x="8788" y="2820"/>
                    <a:pt x="7493" y="2820"/>
                  </a:cubicBezTo>
                  <a:cubicBezTo>
                    <a:pt x="6198" y="2820"/>
                    <a:pt x="5226" y="3297"/>
                    <a:pt x="4486" y="4294"/>
                  </a:cubicBezTo>
                  <a:cubicBezTo>
                    <a:pt x="3746" y="5292"/>
                    <a:pt x="3376" y="6767"/>
                    <a:pt x="3376" y="8719"/>
                  </a:cubicBezTo>
                  <a:cubicBezTo>
                    <a:pt x="3376" y="10671"/>
                    <a:pt x="3746" y="12189"/>
                    <a:pt x="4486" y="13143"/>
                  </a:cubicBezTo>
                  <a:cubicBezTo>
                    <a:pt x="5226" y="14141"/>
                    <a:pt x="6244" y="14618"/>
                    <a:pt x="7493" y="14618"/>
                  </a:cubicBezTo>
                  <a:cubicBezTo>
                    <a:pt x="8742" y="14618"/>
                    <a:pt x="9759" y="14141"/>
                    <a:pt x="10545" y="131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B828C9C6-509A-F39A-0DB3-1FBC0987A358}"/>
                </a:ext>
              </a:extLst>
            </p:cNvPr>
            <p:cNvSpPr/>
            <p:nvPr/>
          </p:nvSpPr>
          <p:spPr>
            <a:xfrm>
              <a:off x="1824267" y="1420025"/>
              <a:ext cx="12349" cy="29149"/>
            </a:xfrm>
            <a:custGeom>
              <a:avLst/>
              <a:gdLst>
                <a:gd name="connsiteX0" fmla="*/ 12349 w 12349"/>
                <a:gd name="connsiteY0" fmla="*/ 0 h 29149"/>
                <a:gd name="connsiteX1" fmla="*/ 12349 w 12349"/>
                <a:gd name="connsiteY1" fmla="*/ 29150 h 29149"/>
                <a:gd name="connsiteX2" fmla="*/ 6568 w 12349"/>
                <a:gd name="connsiteY2" fmla="*/ 29150 h 29149"/>
                <a:gd name="connsiteX3" fmla="*/ 6568 w 12349"/>
                <a:gd name="connsiteY3" fmla="*/ 4555 h 29149"/>
                <a:gd name="connsiteX4" fmla="*/ 0 w 12349"/>
                <a:gd name="connsiteY4" fmla="*/ 4555 h 29149"/>
                <a:gd name="connsiteX5" fmla="*/ 0 w 12349"/>
                <a:gd name="connsiteY5" fmla="*/ 0 h 29149"/>
                <a:gd name="connsiteX6" fmla="*/ 12349 w 12349"/>
                <a:gd name="connsiteY6" fmla="*/ 0 h 2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49" h="29149">
                  <a:moveTo>
                    <a:pt x="12349" y="0"/>
                  </a:moveTo>
                  <a:lnTo>
                    <a:pt x="12349" y="29150"/>
                  </a:lnTo>
                  <a:lnTo>
                    <a:pt x="6568" y="29150"/>
                  </a:lnTo>
                  <a:lnTo>
                    <a:pt x="6568" y="4555"/>
                  </a:lnTo>
                  <a:lnTo>
                    <a:pt x="0" y="4555"/>
                  </a:lnTo>
                  <a:lnTo>
                    <a:pt x="0" y="0"/>
                  </a:lnTo>
                  <a:lnTo>
                    <a:pt x="1234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AE4BCE0B-78DE-01ED-4003-F19E181F7C66}"/>
                </a:ext>
              </a:extLst>
            </p:cNvPr>
            <p:cNvSpPr/>
            <p:nvPr/>
          </p:nvSpPr>
          <p:spPr>
            <a:xfrm>
              <a:off x="2117134" y="1413822"/>
              <a:ext cx="35891" cy="41512"/>
            </a:xfrm>
            <a:custGeom>
              <a:avLst/>
              <a:gdLst>
                <a:gd name="connsiteX0" fmla="*/ 8695 w 35891"/>
                <a:gd name="connsiteY0" fmla="*/ 39040 h 41512"/>
                <a:gd name="connsiteX1" fmla="*/ 2313 w 35891"/>
                <a:gd name="connsiteY1" fmla="*/ 31883 h 41512"/>
                <a:gd name="connsiteX2" fmla="*/ 0 w 35891"/>
                <a:gd name="connsiteY2" fmla="*/ 20734 h 41512"/>
                <a:gd name="connsiteX3" fmla="*/ 2313 w 35891"/>
                <a:gd name="connsiteY3" fmla="*/ 9586 h 41512"/>
                <a:gd name="connsiteX4" fmla="*/ 8695 w 35891"/>
                <a:gd name="connsiteY4" fmla="*/ 2429 h 41512"/>
                <a:gd name="connsiteX5" fmla="*/ 17899 w 35891"/>
                <a:gd name="connsiteY5" fmla="*/ 0 h 41512"/>
                <a:gd name="connsiteX6" fmla="*/ 27150 w 35891"/>
                <a:gd name="connsiteY6" fmla="*/ 2429 h 41512"/>
                <a:gd name="connsiteX7" fmla="*/ 33579 w 35891"/>
                <a:gd name="connsiteY7" fmla="*/ 9586 h 41512"/>
                <a:gd name="connsiteX8" fmla="*/ 35892 w 35891"/>
                <a:gd name="connsiteY8" fmla="*/ 20734 h 41512"/>
                <a:gd name="connsiteX9" fmla="*/ 33579 w 35891"/>
                <a:gd name="connsiteY9" fmla="*/ 31883 h 41512"/>
                <a:gd name="connsiteX10" fmla="*/ 27150 w 35891"/>
                <a:gd name="connsiteY10" fmla="*/ 39040 h 41512"/>
                <a:gd name="connsiteX11" fmla="*/ 17899 w 35891"/>
                <a:gd name="connsiteY11" fmla="*/ 41512 h 41512"/>
                <a:gd name="connsiteX12" fmla="*/ 8695 w 35891"/>
                <a:gd name="connsiteY12" fmla="*/ 39040 h 41512"/>
                <a:gd name="connsiteX13" fmla="*/ 25207 w 35891"/>
                <a:gd name="connsiteY13" fmla="*/ 31405 h 41512"/>
                <a:gd name="connsiteX14" fmla="*/ 27890 w 35891"/>
                <a:gd name="connsiteY14" fmla="*/ 20734 h 41512"/>
                <a:gd name="connsiteX15" fmla="*/ 25207 w 35891"/>
                <a:gd name="connsiteY15" fmla="*/ 10064 h 41512"/>
                <a:gd name="connsiteX16" fmla="*/ 17946 w 35891"/>
                <a:gd name="connsiteY16" fmla="*/ 6507 h 41512"/>
                <a:gd name="connsiteX17" fmla="*/ 10730 w 35891"/>
                <a:gd name="connsiteY17" fmla="*/ 10064 h 41512"/>
                <a:gd name="connsiteX18" fmla="*/ 8048 w 35891"/>
                <a:gd name="connsiteY18" fmla="*/ 20734 h 41512"/>
                <a:gd name="connsiteX19" fmla="*/ 10730 w 35891"/>
                <a:gd name="connsiteY19" fmla="*/ 31405 h 41512"/>
                <a:gd name="connsiteX20" fmla="*/ 17946 w 35891"/>
                <a:gd name="connsiteY20" fmla="*/ 34962 h 41512"/>
                <a:gd name="connsiteX21" fmla="*/ 25207 w 35891"/>
                <a:gd name="connsiteY21" fmla="*/ 31405 h 4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5891" h="41512">
                  <a:moveTo>
                    <a:pt x="8695" y="39040"/>
                  </a:moveTo>
                  <a:cubicBezTo>
                    <a:pt x="6013" y="37391"/>
                    <a:pt x="3839" y="35006"/>
                    <a:pt x="2313" y="31883"/>
                  </a:cubicBezTo>
                  <a:cubicBezTo>
                    <a:pt x="740" y="28759"/>
                    <a:pt x="0" y="25029"/>
                    <a:pt x="0" y="20734"/>
                  </a:cubicBezTo>
                  <a:cubicBezTo>
                    <a:pt x="0" y="16440"/>
                    <a:pt x="786" y="12710"/>
                    <a:pt x="2313" y="9586"/>
                  </a:cubicBezTo>
                  <a:cubicBezTo>
                    <a:pt x="3885" y="6463"/>
                    <a:pt x="6013" y="4078"/>
                    <a:pt x="8695" y="2429"/>
                  </a:cubicBezTo>
                  <a:cubicBezTo>
                    <a:pt x="11378" y="781"/>
                    <a:pt x="14477" y="0"/>
                    <a:pt x="17899" y="0"/>
                  </a:cubicBezTo>
                  <a:cubicBezTo>
                    <a:pt x="21322" y="0"/>
                    <a:pt x="24421" y="824"/>
                    <a:pt x="27150" y="2429"/>
                  </a:cubicBezTo>
                  <a:cubicBezTo>
                    <a:pt x="29879" y="4078"/>
                    <a:pt x="32006" y="6463"/>
                    <a:pt x="33579" y="9586"/>
                  </a:cubicBezTo>
                  <a:cubicBezTo>
                    <a:pt x="35151" y="12710"/>
                    <a:pt x="35892" y="16440"/>
                    <a:pt x="35892" y="20734"/>
                  </a:cubicBezTo>
                  <a:cubicBezTo>
                    <a:pt x="35892" y="25029"/>
                    <a:pt x="35105" y="28759"/>
                    <a:pt x="33579" y="31883"/>
                  </a:cubicBezTo>
                  <a:cubicBezTo>
                    <a:pt x="32006" y="35006"/>
                    <a:pt x="29879" y="37391"/>
                    <a:pt x="27150" y="39040"/>
                  </a:cubicBezTo>
                  <a:cubicBezTo>
                    <a:pt x="24421" y="40688"/>
                    <a:pt x="21368" y="41512"/>
                    <a:pt x="17899" y="41512"/>
                  </a:cubicBezTo>
                  <a:cubicBezTo>
                    <a:pt x="14431" y="41512"/>
                    <a:pt x="11378" y="40688"/>
                    <a:pt x="8695" y="39040"/>
                  </a:cubicBezTo>
                  <a:close/>
                  <a:moveTo>
                    <a:pt x="25207" y="31405"/>
                  </a:moveTo>
                  <a:cubicBezTo>
                    <a:pt x="27011" y="29020"/>
                    <a:pt x="27890" y="25463"/>
                    <a:pt x="27890" y="20734"/>
                  </a:cubicBezTo>
                  <a:cubicBezTo>
                    <a:pt x="27890" y="16006"/>
                    <a:pt x="27011" y="12449"/>
                    <a:pt x="25207" y="10064"/>
                  </a:cubicBezTo>
                  <a:cubicBezTo>
                    <a:pt x="23403" y="7678"/>
                    <a:pt x="20998" y="6507"/>
                    <a:pt x="17946" y="6507"/>
                  </a:cubicBezTo>
                  <a:cubicBezTo>
                    <a:pt x="14893" y="6507"/>
                    <a:pt x="12488" y="7678"/>
                    <a:pt x="10730" y="10064"/>
                  </a:cubicBezTo>
                  <a:cubicBezTo>
                    <a:pt x="8927" y="12449"/>
                    <a:pt x="8048" y="16006"/>
                    <a:pt x="8048" y="20734"/>
                  </a:cubicBezTo>
                  <a:cubicBezTo>
                    <a:pt x="8048" y="25463"/>
                    <a:pt x="8927" y="29020"/>
                    <a:pt x="10730" y="31405"/>
                  </a:cubicBezTo>
                  <a:cubicBezTo>
                    <a:pt x="12534" y="33791"/>
                    <a:pt x="14939" y="34962"/>
                    <a:pt x="17946" y="34962"/>
                  </a:cubicBezTo>
                  <a:cubicBezTo>
                    <a:pt x="20952" y="34962"/>
                    <a:pt x="23450" y="33748"/>
                    <a:pt x="25207" y="314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E5446BF5-0059-E03B-58F1-D503BB9BB01B}"/>
                </a:ext>
              </a:extLst>
            </p:cNvPr>
            <p:cNvSpPr/>
            <p:nvPr/>
          </p:nvSpPr>
          <p:spPr>
            <a:xfrm>
              <a:off x="2416754" y="1408183"/>
              <a:ext cx="45928" cy="52920"/>
            </a:xfrm>
            <a:custGeom>
              <a:avLst/>
              <a:gdLst>
                <a:gd name="connsiteX0" fmla="*/ 11147 w 45928"/>
                <a:gd name="connsiteY0" fmla="*/ 49797 h 52920"/>
                <a:gd name="connsiteX1" fmla="*/ 3006 w 45928"/>
                <a:gd name="connsiteY1" fmla="*/ 40688 h 52920"/>
                <a:gd name="connsiteX2" fmla="*/ 0 w 45928"/>
                <a:gd name="connsiteY2" fmla="*/ 26460 h 52920"/>
                <a:gd name="connsiteX3" fmla="*/ 3006 w 45928"/>
                <a:gd name="connsiteY3" fmla="*/ 12232 h 52920"/>
                <a:gd name="connsiteX4" fmla="*/ 11147 w 45928"/>
                <a:gd name="connsiteY4" fmla="*/ 3123 h 52920"/>
                <a:gd name="connsiteX5" fmla="*/ 22941 w 45928"/>
                <a:gd name="connsiteY5" fmla="*/ 0 h 52920"/>
                <a:gd name="connsiteX6" fmla="*/ 34735 w 45928"/>
                <a:gd name="connsiteY6" fmla="*/ 3123 h 52920"/>
                <a:gd name="connsiteX7" fmla="*/ 42922 w 45928"/>
                <a:gd name="connsiteY7" fmla="*/ 12232 h 52920"/>
                <a:gd name="connsiteX8" fmla="*/ 45928 w 45928"/>
                <a:gd name="connsiteY8" fmla="*/ 26460 h 52920"/>
                <a:gd name="connsiteX9" fmla="*/ 42922 w 45928"/>
                <a:gd name="connsiteY9" fmla="*/ 40688 h 52920"/>
                <a:gd name="connsiteX10" fmla="*/ 34735 w 45928"/>
                <a:gd name="connsiteY10" fmla="*/ 49797 h 52920"/>
                <a:gd name="connsiteX11" fmla="*/ 22941 w 45928"/>
                <a:gd name="connsiteY11" fmla="*/ 52921 h 52920"/>
                <a:gd name="connsiteX12" fmla="*/ 11147 w 45928"/>
                <a:gd name="connsiteY12" fmla="*/ 49797 h 52920"/>
                <a:gd name="connsiteX13" fmla="*/ 32237 w 45928"/>
                <a:gd name="connsiteY13" fmla="*/ 40037 h 52920"/>
                <a:gd name="connsiteX14" fmla="*/ 35660 w 45928"/>
                <a:gd name="connsiteY14" fmla="*/ 26417 h 52920"/>
                <a:gd name="connsiteX15" fmla="*/ 32237 w 45928"/>
                <a:gd name="connsiteY15" fmla="*/ 12796 h 52920"/>
                <a:gd name="connsiteX16" fmla="*/ 22941 w 45928"/>
                <a:gd name="connsiteY16" fmla="*/ 8242 h 52920"/>
                <a:gd name="connsiteX17" fmla="*/ 13737 w 45928"/>
                <a:gd name="connsiteY17" fmla="*/ 12796 h 52920"/>
                <a:gd name="connsiteX18" fmla="*/ 10314 w 45928"/>
                <a:gd name="connsiteY18" fmla="*/ 26417 h 52920"/>
                <a:gd name="connsiteX19" fmla="*/ 13737 w 45928"/>
                <a:gd name="connsiteY19" fmla="*/ 40037 h 52920"/>
                <a:gd name="connsiteX20" fmla="*/ 22941 w 45928"/>
                <a:gd name="connsiteY20" fmla="*/ 44592 h 52920"/>
                <a:gd name="connsiteX21" fmla="*/ 32237 w 45928"/>
                <a:gd name="connsiteY21" fmla="*/ 40037 h 5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928" h="52920">
                  <a:moveTo>
                    <a:pt x="11147" y="49797"/>
                  </a:moveTo>
                  <a:cubicBezTo>
                    <a:pt x="7678" y="47715"/>
                    <a:pt x="4995" y="44679"/>
                    <a:pt x="3006" y="40688"/>
                  </a:cubicBezTo>
                  <a:cubicBezTo>
                    <a:pt x="1017" y="36697"/>
                    <a:pt x="0" y="31926"/>
                    <a:pt x="0" y="26460"/>
                  </a:cubicBezTo>
                  <a:cubicBezTo>
                    <a:pt x="0" y="20995"/>
                    <a:pt x="971" y="16223"/>
                    <a:pt x="3006" y="12232"/>
                  </a:cubicBezTo>
                  <a:cubicBezTo>
                    <a:pt x="4995" y="8242"/>
                    <a:pt x="7724" y="5205"/>
                    <a:pt x="11147" y="3123"/>
                  </a:cubicBezTo>
                  <a:cubicBezTo>
                    <a:pt x="14615" y="1041"/>
                    <a:pt x="18547" y="0"/>
                    <a:pt x="22941" y="0"/>
                  </a:cubicBezTo>
                  <a:cubicBezTo>
                    <a:pt x="27335" y="0"/>
                    <a:pt x="31266" y="1041"/>
                    <a:pt x="34735" y="3123"/>
                  </a:cubicBezTo>
                  <a:cubicBezTo>
                    <a:pt x="38204" y="5205"/>
                    <a:pt x="40933" y="8242"/>
                    <a:pt x="42922" y="12232"/>
                  </a:cubicBezTo>
                  <a:cubicBezTo>
                    <a:pt x="44910" y="16223"/>
                    <a:pt x="45928" y="20995"/>
                    <a:pt x="45928" y="26460"/>
                  </a:cubicBezTo>
                  <a:cubicBezTo>
                    <a:pt x="45928" y="31926"/>
                    <a:pt x="44957" y="36697"/>
                    <a:pt x="42922" y="40688"/>
                  </a:cubicBezTo>
                  <a:cubicBezTo>
                    <a:pt x="40933" y="44679"/>
                    <a:pt x="38204" y="47715"/>
                    <a:pt x="34735" y="49797"/>
                  </a:cubicBezTo>
                  <a:cubicBezTo>
                    <a:pt x="31266" y="51880"/>
                    <a:pt x="27335" y="52921"/>
                    <a:pt x="22941" y="52921"/>
                  </a:cubicBezTo>
                  <a:cubicBezTo>
                    <a:pt x="18547" y="52921"/>
                    <a:pt x="14615" y="51880"/>
                    <a:pt x="11147" y="49797"/>
                  </a:cubicBezTo>
                  <a:close/>
                  <a:moveTo>
                    <a:pt x="32237" y="40037"/>
                  </a:moveTo>
                  <a:cubicBezTo>
                    <a:pt x="34504" y="37001"/>
                    <a:pt x="35660" y="32446"/>
                    <a:pt x="35660" y="26417"/>
                  </a:cubicBezTo>
                  <a:cubicBezTo>
                    <a:pt x="35660" y="20387"/>
                    <a:pt x="34504" y="15833"/>
                    <a:pt x="32237" y="12796"/>
                  </a:cubicBezTo>
                  <a:cubicBezTo>
                    <a:pt x="29971" y="9760"/>
                    <a:pt x="26872" y="8242"/>
                    <a:pt x="22941" y="8242"/>
                  </a:cubicBezTo>
                  <a:cubicBezTo>
                    <a:pt x="19009" y="8242"/>
                    <a:pt x="16003" y="9760"/>
                    <a:pt x="13737" y="12796"/>
                  </a:cubicBezTo>
                  <a:cubicBezTo>
                    <a:pt x="11470" y="15833"/>
                    <a:pt x="10314" y="20387"/>
                    <a:pt x="10314" y="26417"/>
                  </a:cubicBezTo>
                  <a:cubicBezTo>
                    <a:pt x="10314" y="32446"/>
                    <a:pt x="11470" y="37001"/>
                    <a:pt x="13737" y="40037"/>
                  </a:cubicBezTo>
                  <a:cubicBezTo>
                    <a:pt x="16003" y="43074"/>
                    <a:pt x="19102" y="44592"/>
                    <a:pt x="22941" y="44592"/>
                  </a:cubicBezTo>
                  <a:cubicBezTo>
                    <a:pt x="26780" y="44592"/>
                    <a:pt x="29971" y="43074"/>
                    <a:pt x="32237" y="4003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9F20FB5-D12D-785D-F086-F00ABBB24598}"/>
                </a:ext>
              </a:extLst>
            </p:cNvPr>
            <p:cNvSpPr/>
            <p:nvPr/>
          </p:nvSpPr>
          <p:spPr>
            <a:xfrm>
              <a:off x="2716928" y="1402848"/>
              <a:ext cx="54854" cy="63418"/>
            </a:xfrm>
            <a:custGeom>
              <a:avLst/>
              <a:gdLst>
                <a:gd name="connsiteX0" fmla="*/ 13321 w 54854"/>
                <a:gd name="connsiteY0" fmla="*/ 59688 h 63418"/>
                <a:gd name="connsiteX1" fmla="*/ 3561 w 54854"/>
                <a:gd name="connsiteY1" fmla="*/ 48756 h 63418"/>
                <a:gd name="connsiteX2" fmla="*/ 0 w 54854"/>
                <a:gd name="connsiteY2" fmla="*/ 31709 h 63418"/>
                <a:gd name="connsiteX3" fmla="*/ 3561 w 54854"/>
                <a:gd name="connsiteY3" fmla="*/ 14662 h 63418"/>
                <a:gd name="connsiteX4" fmla="*/ 13321 w 54854"/>
                <a:gd name="connsiteY4" fmla="*/ 3730 h 63418"/>
                <a:gd name="connsiteX5" fmla="*/ 27381 w 54854"/>
                <a:gd name="connsiteY5" fmla="*/ 0 h 63418"/>
                <a:gd name="connsiteX6" fmla="*/ 41488 w 54854"/>
                <a:gd name="connsiteY6" fmla="*/ 3730 h 63418"/>
                <a:gd name="connsiteX7" fmla="*/ 51293 w 54854"/>
                <a:gd name="connsiteY7" fmla="*/ 14662 h 63418"/>
                <a:gd name="connsiteX8" fmla="*/ 54855 w 54854"/>
                <a:gd name="connsiteY8" fmla="*/ 31709 h 63418"/>
                <a:gd name="connsiteX9" fmla="*/ 51293 w 54854"/>
                <a:gd name="connsiteY9" fmla="*/ 48756 h 63418"/>
                <a:gd name="connsiteX10" fmla="*/ 41488 w 54854"/>
                <a:gd name="connsiteY10" fmla="*/ 59688 h 63418"/>
                <a:gd name="connsiteX11" fmla="*/ 27381 w 54854"/>
                <a:gd name="connsiteY11" fmla="*/ 63418 h 63418"/>
                <a:gd name="connsiteX12" fmla="*/ 13321 w 54854"/>
                <a:gd name="connsiteY12" fmla="*/ 59688 h 63418"/>
                <a:gd name="connsiteX13" fmla="*/ 38528 w 54854"/>
                <a:gd name="connsiteY13" fmla="*/ 48019 h 63418"/>
                <a:gd name="connsiteX14" fmla="*/ 42598 w 54854"/>
                <a:gd name="connsiteY14" fmla="*/ 31709 h 63418"/>
                <a:gd name="connsiteX15" fmla="*/ 38528 w 54854"/>
                <a:gd name="connsiteY15" fmla="*/ 15442 h 63418"/>
                <a:gd name="connsiteX16" fmla="*/ 27381 w 54854"/>
                <a:gd name="connsiteY16" fmla="*/ 9977 h 63418"/>
                <a:gd name="connsiteX17" fmla="*/ 16373 w 54854"/>
                <a:gd name="connsiteY17" fmla="*/ 15442 h 63418"/>
                <a:gd name="connsiteX18" fmla="*/ 12303 w 54854"/>
                <a:gd name="connsiteY18" fmla="*/ 31709 h 63418"/>
                <a:gd name="connsiteX19" fmla="*/ 16373 w 54854"/>
                <a:gd name="connsiteY19" fmla="*/ 48019 h 63418"/>
                <a:gd name="connsiteX20" fmla="*/ 27381 w 54854"/>
                <a:gd name="connsiteY20" fmla="*/ 53485 h 63418"/>
                <a:gd name="connsiteX21" fmla="*/ 38528 w 54854"/>
                <a:gd name="connsiteY21" fmla="*/ 48019 h 6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854" h="63418">
                  <a:moveTo>
                    <a:pt x="13321" y="59688"/>
                  </a:moveTo>
                  <a:cubicBezTo>
                    <a:pt x="9204" y="57215"/>
                    <a:pt x="5920" y="53571"/>
                    <a:pt x="3561" y="48756"/>
                  </a:cubicBezTo>
                  <a:cubicBezTo>
                    <a:pt x="1203" y="43985"/>
                    <a:pt x="0" y="38302"/>
                    <a:pt x="0" y="31709"/>
                  </a:cubicBezTo>
                  <a:cubicBezTo>
                    <a:pt x="0" y="25116"/>
                    <a:pt x="1203" y="19477"/>
                    <a:pt x="3561" y="14662"/>
                  </a:cubicBezTo>
                  <a:cubicBezTo>
                    <a:pt x="5920" y="9890"/>
                    <a:pt x="9204" y="6246"/>
                    <a:pt x="13321" y="3730"/>
                  </a:cubicBezTo>
                  <a:cubicBezTo>
                    <a:pt x="17437" y="1215"/>
                    <a:pt x="22155" y="0"/>
                    <a:pt x="27381" y="0"/>
                  </a:cubicBezTo>
                  <a:cubicBezTo>
                    <a:pt x="32608" y="0"/>
                    <a:pt x="37325" y="1258"/>
                    <a:pt x="41488" y="3730"/>
                  </a:cubicBezTo>
                  <a:cubicBezTo>
                    <a:pt x="45651" y="6246"/>
                    <a:pt x="48935" y="9847"/>
                    <a:pt x="51293" y="14662"/>
                  </a:cubicBezTo>
                  <a:cubicBezTo>
                    <a:pt x="53652" y="19433"/>
                    <a:pt x="54855" y="25116"/>
                    <a:pt x="54855" y="31709"/>
                  </a:cubicBezTo>
                  <a:cubicBezTo>
                    <a:pt x="54855" y="38302"/>
                    <a:pt x="53652" y="43985"/>
                    <a:pt x="51293" y="48756"/>
                  </a:cubicBezTo>
                  <a:cubicBezTo>
                    <a:pt x="48935" y="53528"/>
                    <a:pt x="45651" y="57172"/>
                    <a:pt x="41488" y="59688"/>
                  </a:cubicBezTo>
                  <a:cubicBezTo>
                    <a:pt x="37325" y="62203"/>
                    <a:pt x="32608" y="63418"/>
                    <a:pt x="27381" y="63418"/>
                  </a:cubicBezTo>
                  <a:cubicBezTo>
                    <a:pt x="22155" y="63418"/>
                    <a:pt x="17437" y="62160"/>
                    <a:pt x="13321" y="59688"/>
                  </a:cubicBezTo>
                  <a:close/>
                  <a:moveTo>
                    <a:pt x="38528" y="48019"/>
                  </a:moveTo>
                  <a:cubicBezTo>
                    <a:pt x="41257" y="44375"/>
                    <a:pt x="42598" y="38953"/>
                    <a:pt x="42598" y="31709"/>
                  </a:cubicBezTo>
                  <a:cubicBezTo>
                    <a:pt x="42598" y="24465"/>
                    <a:pt x="41257" y="19043"/>
                    <a:pt x="38528" y="15442"/>
                  </a:cubicBezTo>
                  <a:cubicBezTo>
                    <a:pt x="35799" y="11799"/>
                    <a:pt x="32099" y="9977"/>
                    <a:pt x="27381" y="9977"/>
                  </a:cubicBezTo>
                  <a:cubicBezTo>
                    <a:pt x="22664" y="9977"/>
                    <a:pt x="19056" y="11799"/>
                    <a:pt x="16373" y="15442"/>
                  </a:cubicBezTo>
                  <a:cubicBezTo>
                    <a:pt x="13644" y="19086"/>
                    <a:pt x="12303" y="24508"/>
                    <a:pt x="12303" y="31709"/>
                  </a:cubicBezTo>
                  <a:cubicBezTo>
                    <a:pt x="12303" y="38910"/>
                    <a:pt x="13644" y="44375"/>
                    <a:pt x="16373" y="48019"/>
                  </a:cubicBezTo>
                  <a:cubicBezTo>
                    <a:pt x="19102" y="51663"/>
                    <a:pt x="22756" y="53485"/>
                    <a:pt x="27381" y="53485"/>
                  </a:cubicBezTo>
                  <a:cubicBezTo>
                    <a:pt x="32007" y="53485"/>
                    <a:pt x="35799" y="51663"/>
                    <a:pt x="38528" y="480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FD6A044D-525C-3D23-D166-7AAB0A9A50A8}"/>
                </a:ext>
              </a:extLst>
            </p:cNvPr>
            <p:cNvSpPr/>
            <p:nvPr/>
          </p:nvSpPr>
          <p:spPr>
            <a:xfrm>
              <a:off x="3017057" y="1397729"/>
              <a:ext cx="63920" cy="73741"/>
            </a:xfrm>
            <a:custGeom>
              <a:avLst/>
              <a:gdLst>
                <a:gd name="connsiteX0" fmla="*/ 15541 w 63920"/>
                <a:gd name="connsiteY0" fmla="*/ 69404 h 73741"/>
                <a:gd name="connsiteX1" fmla="*/ 4163 w 63920"/>
                <a:gd name="connsiteY1" fmla="*/ 56694 h 73741"/>
                <a:gd name="connsiteX2" fmla="*/ 0 w 63920"/>
                <a:gd name="connsiteY2" fmla="*/ 36871 h 73741"/>
                <a:gd name="connsiteX3" fmla="*/ 4163 w 63920"/>
                <a:gd name="connsiteY3" fmla="*/ 17047 h 73741"/>
                <a:gd name="connsiteX4" fmla="*/ 15541 w 63920"/>
                <a:gd name="connsiteY4" fmla="*/ 4338 h 73741"/>
                <a:gd name="connsiteX5" fmla="*/ 31914 w 63920"/>
                <a:gd name="connsiteY5" fmla="*/ 0 h 73741"/>
                <a:gd name="connsiteX6" fmla="*/ 48333 w 63920"/>
                <a:gd name="connsiteY6" fmla="*/ 4338 h 73741"/>
                <a:gd name="connsiteX7" fmla="*/ 59757 w 63920"/>
                <a:gd name="connsiteY7" fmla="*/ 17047 h 73741"/>
                <a:gd name="connsiteX8" fmla="*/ 63920 w 63920"/>
                <a:gd name="connsiteY8" fmla="*/ 36871 h 73741"/>
                <a:gd name="connsiteX9" fmla="*/ 59757 w 63920"/>
                <a:gd name="connsiteY9" fmla="*/ 56694 h 73741"/>
                <a:gd name="connsiteX10" fmla="*/ 48333 w 63920"/>
                <a:gd name="connsiteY10" fmla="*/ 69404 h 73741"/>
                <a:gd name="connsiteX11" fmla="*/ 31914 w 63920"/>
                <a:gd name="connsiteY11" fmla="*/ 73742 h 73741"/>
                <a:gd name="connsiteX12" fmla="*/ 15541 w 63920"/>
                <a:gd name="connsiteY12" fmla="*/ 69404 h 73741"/>
                <a:gd name="connsiteX13" fmla="*/ 44864 w 63920"/>
                <a:gd name="connsiteY13" fmla="*/ 55827 h 73741"/>
                <a:gd name="connsiteX14" fmla="*/ 49628 w 63920"/>
                <a:gd name="connsiteY14" fmla="*/ 36871 h 73741"/>
                <a:gd name="connsiteX15" fmla="*/ 44864 w 63920"/>
                <a:gd name="connsiteY15" fmla="*/ 17915 h 73741"/>
                <a:gd name="connsiteX16" fmla="*/ 31914 w 63920"/>
                <a:gd name="connsiteY16" fmla="*/ 11582 h 73741"/>
                <a:gd name="connsiteX17" fmla="*/ 19056 w 63920"/>
                <a:gd name="connsiteY17" fmla="*/ 17915 h 73741"/>
                <a:gd name="connsiteX18" fmla="*/ 14292 w 63920"/>
                <a:gd name="connsiteY18" fmla="*/ 36871 h 73741"/>
                <a:gd name="connsiteX19" fmla="*/ 19056 w 63920"/>
                <a:gd name="connsiteY19" fmla="*/ 55827 h 73741"/>
                <a:gd name="connsiteX20" fmla="*/ 31914 w 63920"/>
                <a:gd name="connsiteY20" fmla="*/ 62160 h 73741"/>
                <a:gd name="connsiteX21" fmla="*/ 44864 w 63920"/>
                <a:gd name="connsiteY21" fmla="*/ 55827 h 7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3920" h="73741">
                  <a:moveTo>
                    <a:pt x="15541" y="69404"/>
                  </a:moveTo>
                  <a:cubicBezTo>
                    <a:pt x="10730" y="66498"/>
                    <a:pt x="6938" y="62247"/>
                    <a:pt x="4163" y="56694"/>
                  </a:cubicBezTo>
                  <a:cubicBezTo>
                    <a:pt x="1388" y="51142"/>
                    <a:pt x="0" y="44505"/>
                    <a:pt x="0" y="36871"/>
                  </a:cubicBezTo>
                  <a:cubicBezTo>
                    <a:pt x="0" y="29236"/>
                    <a:pt x="1388" y="22600"/>
                    <a:pt x="4163" y="17047"/>
                  </a:cubicBezTo>
                  <a:cubicBezTo>
                    <a:pt x="6938" y="11495"/>
                    <a:pt x="10730" y="7244"/>
                    <a:pt x="15541" y="4338"/>
                  </a:cubicBezTo>
                  <a:cubicBezTo>
                    <a:pt x="20351" y="1431"/>
                    <a:pt x="25809" y="0"/>
                    <a:pt x="31914" y="0"/>
                  </a:cubicBezTo>
                  <a:cubicBezTo>
                    <a:pt x="38019" y="0"/>
                    <a:pt x="43523" y="1431"/>
                    <a:pt x="48333" y="4338"/>
                  </a:cubicBezTo>
                  <a:cubicBezTo>
                    <a:pt x="53190" y="7244"/>
                    <a:pt x="56982" y="11495"/>
                    <a:pt x="59757" y="17047"/>
                  </a:cubicBezTo>
                  <a:cubicBezTo>
                    <a:pt x="62533" y="22600"/>
                    <a:pt x="63920" y="29236"/>
                    <a:pt x="63920" y="36871"/>
                  </a:cubicBezTo>
                  <a:cubicBezTo>
                    <a:pt x="63920" y="44505"/>
                    <a:pt x="62533" y="51142"/>
                    <a:pt x="59757" y="56694"/>
                  </a:cubicBezTo>
                  <a:cubicBezTo>
                    <a:pt x="56982" y="62247"/>
                    <a:pt x="53190" y="66498"/>
                    <a:pt x="48333" y="69404"/>
                  </a:cubicBezTo>
                  <a:cubicBezTo>
                    <a:pt x="43477" y="72310"/>
                    <a:pt x="38019" y="73742"/>
                    <a:pt x="31914" y="73742"/>
                  </a:cubicBezTo>
                  <a:cubicBezTo>
                    <a:pt x="25809" y="73742"/>
                    <a:pt x="20351" y="72310"/>
                    <a:pt x="15541" y="69404"/>
                  </a:cubicBezTo>
                  <a:close/>
                  <a:moveTo>
                    <a:pt x="44864" y="55827"/>
                  </a:moveTo>
                  <a:cubicBezTo>
                    <a:pt x="48009" y="51576"/>
                    <a:pt x="49628" y="45286"/>
                    <a:pt x="49628" y="36871"/>
                  </a:cubicBezTo>
                  <a:cubicBezTo>
                    <a:pt x="49628" y="28456"/>
                    <a:pt x="48056" y="22166"/>
                    <a:pt x="44864" y="17915"/>
                  </a:cubicBezTo>
                  <a:cubicBezTo>
                    <a:pt x="41673" y="13664"/>
                    <a:pt x="37372" y="11582"/>
                    <a:pt x="31914" y="11582"/>
                  </a:cubicBezTo>
                  <a:cubicBezTo>
                    <a:pt x="26456" y="11582"/>
                    <a:pt x="22247" y="13707"/>
                    <a:pt x="19056" y="17915"/>
                  </a:cubicBezTo>
                  <a:cubicBezTo>
                    <a:pt x="15911" y="22166"/>
                    <a:pt x="14292" y="28456"/>
                    <a:pt x="14292" y="36871"/>
                  </a:cubicBezTo>
                  <a:cubicBezTo>
                    <a:pt x="14292" y="45286"/>
                    <a:pt x="15864" y="51576"/>
                    <a:pt x="19056" y="55827"/>
                  </a:cubicBezTo>
                  <a:cubicBezTo>
                    <a:pt x="22247" y="60078"/>
                    <a:pt x="26502" y="62160"/>
                    <a:pt x="31914" y="62160"/>
                  </a:cubicBezTo>
                  <a:cubicBezTo>
                    <a:pt x="37325" y="62160"/>
                    <a:pt x="41673" y="60035"/>
                    <a:pt x="44864" y="558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890F4CD-219D-E243-6F7D-3A7BA481C79D}"/>
                </a:ext>
              </a:extLst>
            </p:cNvPr>
            <p:cNvSpPr/>
            <p:nvPr/>
          </p:nvSpPr>
          <p:spPr>
            <a:xfrm>
              <a:off x="3318249" y="1393695"/>
              <a:ext cx="70904" cy="81810"/>
            </a:xfrm>
            <a:custGeom>
              <a:avLst/>
              <a:gdLst>
                <a:gd name="connsiteX0" fmla="*/ 17206 w 70904"/>
                <a:gd name="connsiteY0" fmla="*/ 76995 h 81810"/>
                <a:gd name="connsiteX1" fmla="*/ 4625 w 70904"/>
                <a:gd name="connsiteY1" fmla="*/ 62898 h 81810"/>
                <a:gd name="connsiteX2" fmla="*/ 0 w 70904"/>
                <a:gd name="connsiteY2" fmla="*/ 40905 h 81810"/>
                <a:gd name="connsiteX3" fmla="*/ 4625 w 70904"/>
                <a:gd name="connsiteY3" fmla="*/ 18913 h 81810"/>
                <a:gd name="connsiteX4" fmla="*/ 17206 w 70904"/>
                <a:gd name="connsiteY4" fmla="*/ 4815 h 81810"/>
                <a:gd name="connsiteX5" fmla="*/ 35383 w 70904"/>
                <a:gd name="connsiteY5" fmla="*/ 0 h 81810"/>
                <a:gd name="connsiteX6" fmla="*/ 53606 w 70904"/>
                <a:gd name="connsiteY6" fmla="*/ 4815 h 81810"/>
                <a:gd name="connsiteX7" fmla="*/ 66279 w 70904"/>
                <a:gd name="connsiteY7" fmla="*/ 18913 h 81810"/>
                <a:gd name="connsiteX8" fmla="*/ 70904 w 70904"/>
                <a:gd name="connsiteY8" fmla="*/ 40905 h 81810"/>
                <a:gd name="connsiteX9" fmla="*/ 66279 w 70904"/>
                <a:gd name="connsiteY9" fmla="*/ 62898 h 81810"/>
                <a:gd name="connsiteX10" fmla="*/ 53606 w 70904"/>
                <a:gd name="connsiteY10" fmla="*/ 76995 h 81810"/>
                <a:gd name="connsiteX11" fmla="*/ 35383 w 70904"/>
                <a:gd name="connsiteY11" fmla="*/ 81810 h 81810"/>
                <a:gd name="connsiteX12" fmla="*/ 17206 w 70904"/>
                <a:gd name="connsiteY12" fmla="*/ 76995 h 81810"/>
                <a:gd name="connsiteX13" fmla="*/ 49767 w 70904"/>
                <a:gd name="connsiteY13" fmla="*/ 61943 h 81810"/>
                <a:gd name="connsiteX14" fmla="*/ 55040 w 70904"/>
                <a:gd name="connsiteY14" fmla="*/ 40905 h 81810"/>
                <a:gd name="connsiteX15" fmla="*/ 49767 w 70904"/>
                <a:gd name="connsiteY15" fmla="*/ 19867 h 81810"/>
                <a:gd name="connsiteX16" fmla="*/ 35429 w 70904"/>
                <a:gd name="connsiteY16" fmla="*/ 12840 h 81810"/>
                <a:gd name="connsiteX17" fmla="*/ 21183 w 70904"/>
                <a:gd name="connsiteY17" fmla="*/ 19867 h 81810"/>
                <a:gd name="connsiteX18" fmla="*/ 15911 w 70904"/>
                <a:gd name="connsiteY18" fmla="*/ 40905 h 81810"/>
                <a:gd name="connsiteX19" fmla="*/ 21183 w 70904"/>
                <a:gd name="connsiteY19" fmla="*/ 61943 h 81810"/>
                <a:gd name="connsiteX20" fmla="*/ 35429 w 70904"/>
                <a:gd name="connsiteY20" fmla="*/ 68971 h 81810"/>
                <a:gd name="connsiteX21" fmla="*/ 49767 w 70904"/>
                <a:gd name="connsiteY21" fmla="*/ 61943 h 8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04" h="81810">
                  <a:moveTo>
                    <a:pt x="17206" y="76995"/>
                  </a:moveTo>
                  <a:cubicBezTo>
                    <a:pt x="11887" y="73785"/>
                    <a:pt x="7678" y="69057"/>
                    <a:pt x="4625" y="62898"/>
                  </a:cubicBezTo>
                  <a:cubicBezTo>
                    <a:pt x="1573" y="56738"/>
                    <a:pt x="0" y="49407"/>
                    <a:pt x="0" y="40905"/>
                  </a:cubicBezTo>
                  <a:cubicBezTo>
                    <a:pt x="0" y="32403"/>
                    <a:pt x="1526" y="25072"/>
                    <a:pt x="4625" y="18913"/>
                  </a:cubicBezTo>
                  <a:cubicBezTo>
                    <a:pt x="7678" y="12753"/>
                    <a:pt x="11887" y="8025"/>
                    <a:pt x="17206" y="4815"/>
                  </a:cubicBezTo>
                  <a:cubicBezTo>
                    <a:pt x="22525" y="1605"/>
                    <a:pt x="28584" y="0"/>
                    <a:pt x="35383" y="0"/>
                  </a:cubicBezTo>
                  <a:cubicBezTo>
                    <a:pt x="42182" y="0"/>
                    <a:pt x="48241" y="1605"/>
                    <a:pt x="53606" y="4815"/>
                  </a:cubicBezTo>
                  <a:cubicBezTo>
                    <a:pt x="58971" y="8025"/>
                    <a:pt x="63180" y="12753"/>
                    <a:pt x="66279" y="18913"/>
                  </a:cubicBezTo>
                  <a:cubicBezTo>
                    <a:pt x="69332" y="25072"/>
                    <a:pt x="70904" y="32403"/>
                    <a:pt x="70904" y="40905"/>
                  </a:cubicBezTo>
                  <a:cubicBezTo>
                    <a:pt x="70904" y="49407"/>
                    <a:pt x="69378" y="56738"/>
                    <a:pt x="66279" y="62898"/>
                  </a:cubicBezTo>
                  <a:cubicBezTo>
                    <a:pt x="63226" y="69057"/>
                    <a:pt x="58971" y="73785"/>
                    <a:pt x="53606" y="76995"/>
                  </a:cubicBezTo>
                  <a:cubicBezTo>
                    <a:pt x="48241" y="80205"/>
                    <a:pt x="42135" y="81810"/>
                    <a:pt x="35383" y="81810"/>
                  </a:cubicBezTo>
                  <a:cubicBezTo>
                    <a:pt x="28630" y="81810"/>
                    <a:pt x="22525" y="80205"/>
                    <a:pt x="17206" y="76995"/>
                  </a:cubicBezTo>
                  <a:close/>
                  <a:moveTo>
                    <a:pt x="49767" y="61943"/>
                  </a:moveTo>
                  <a:cubicBezTo>
                    <a:pt x="53282" y="57258"/>
                    <a:pt x="55040" y="50231"/>
                    <a:pt x="55040" y="40905"/>
                  </a:cubicBezTo>
                  <a:cubicBezTo>
                    <a:pt x="55040" y="31579"/>
                    <a:pt x="53282" y="24595"/>
                    <a:pt x="49767" y="19867"/>
                  </a:cubicBezTo>
                  <a:cubicBezTo>
                    <a:pt x="46252" y="15182"/>
                    <a:pt x="41442" y="12840"/>
                    <a:pt x="35429" y="12840"/>
                  </a:cubicBezTo>
                  <a:cubicBezTo>
                    <a:pt x="29416" y="12840"/>
                    <a:pt x="24699" y="15182"/>
                    <a:pt x="21183" y="19867"/>
                  </a:cubicBezTo>
                  <a:cubicBezTo>
                    <a:pt x="17668" y="24552"/>
                    <a:pt x="15911" y="31579"/>
                    <a:pt x="15911" y="40905"/>
                  </a:cubicBezTo>
                  <a:cubicBezTo>
                    <a:pt x="15911" y="50231"/>
                    <a:pt x="17668" y="57215"/>
                    <a:pt x="21183" y="61943"/>
                  </a:cubicBezTo>
                  <a:cubicBezTo>
                    <a:pt x="24699" y="66628"/>
                    <a:pt x="29462" y="68971"/>
                    <a:pt x="35429" y="68971"/>
                  </a:cubicBezTo>
                  <a:cubicBezTo>
                    <a:pt x="41396" y="68971"/>
                    <a:pt x="46252" y="66628"/>
                    <a:pt x="49767" y="619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256BF257-5358-AAD1-78C1-9F422D93873F}"/>
                </a:ext>
              </a:extLst>
            </p:cNvPr>
            <p:cNvSpPr/>
            <p:nvPr/>
          </p:nvSpPr>
          <p:spPr>
            <a:xfrm>
              <a:off x="3619442" y="1389661"/>
              <a:ext cx="77842" cy="89878"/>
            </a:xfrm>
            <a:custGeom>
              <a:avLst/>
              <a:gdLst>
                <a:gd name="connsiteX0" fmla="*/ 18871 w 77842"/>
                <a:gd name="connsiteY0" fmla="*/ 84586 h 89878"/>
                <a:gd name="connsiteX1" fmla="*/ 5042 w 77842"/>
                <a:gd name="connsiteY1" fmla="*/ 69101 h 89878"/>
                <a:gd name="connsiteX2" fmla="*/ 0 w 77842"/>
                <a:gd name="connsiteY2" fmla="*/ 44939 h 89878"/>
                <a:gd name="connsiteX3" fmla="*/ 5042 w 77842"/>
                <a:gd name="connsiteY3" fmla="*/ 20778 h 89878"/>
                <a:gd name="connsiteX4" fmla="*/ 18871 w 77842"/>
                <a:gd name="connsiteY4" fmla="*/ 5292 h 89878"/>
                <a:gd name="connsiteX5" fmla="*/ 38852 w 77842"/>
                <a:gd name="connsiteY5" fmla="*/ 0 h 89878"/>
                <a:gd name="connsiteX6" fmla="*/ 58879 w 77842"/>
                <a:gd name="connsiteY6" fmla="*/ 5292 h 89878"/>
                <a:gd name="connsiteX7" fmla="*/ 72800 w 77842"/>
                <a:gd name="connsiteY7" fmla="*/ 20778 h 89878"/>
                <a:gd name="connsiteX8" fmla="*/ 77842 w 77842"/>
                <a:gd name="connsiteY8" fmla="*/ 44939 h 89878"/>
                <a:gd name="connsiteX9" fmla="*/ 72800 w 77842"/>
                <a:gd name="connsiteY9" fmla="*/ 69101 h 89878"/>
                <a:gd name="connsiteX10" fmla="*/ 58879 w 77842"/>
                <a:gd name="connsiteY10" fmla="*/ 84586 h 89878"/>
                <a:gd name="connsiteX11" fmla="*/ 38852 w 77842"/>
                <a:gd name="connsiteY11" fmla="*/ 89878 h 89878"/>
                <a:gd name="connsiteX12" fmla="*/ 18871 w 77842"/>
                <a:gd name="connsiteY12" fmla="*/ 84586 h 89878"/>
                <a:gd name="connsiteX13" fmla="*/ 54623 w 77842"/>
                <a:gd name="connsiteY13" fmla="*/ 68059 h 89878"/>
                <a:gd name="connsiteX14" fmla="*/ 60405 w 77842"/>
                <a:gd name="connsiteY14" fmla="*/ 44939 h 89878"/>
                <a:gd name="connsiteX15" fmla="*/ 54623 w 77842"/>
                <a:gd name="connsiteY15" fmla="*/ 21862 h 89878"/>
                <a:gd name="connsiteX16" fmla="*/ 38852 w 77842"/>
                <a:gd name="connsiteY16" fmla="*/ 14098 h 89878"/>
                <a:gd name="connsiteX17" fmla="*/ 23219 w 77842"/>
                <a:gd name="connsiteY17" fmla="*/ 21862 h 89878"/>
                <a:gd name="connsiteX18" fmla="*/ 17437 w 77842"/>
                <a:gd name="connsiteY18" fmla="*/ 44939 h 89878"/>
                <a:gd name="connsiteX19" fmla="*/ 23219 w 77842"/>
                <a:gd name="connsiteY19" fmla="*/ 68059 h 89878"/>
                <a:gd name="connsiteX20" fmla="*/ 38852 w 77842"/>
                <a:gd name="connsiteY20" fmla="*/ 75781 h 89878"/>
                <a:gd name="connsiteX21" fmla="*/ 54623 w 77842"/>
                <a:gd name="connsiteY21" fmla="*/ 68059 h 8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842" h="89878">
                  <a:moveTo>
                    <a:pt x="18871" y="84586"/>
                  </a:moveTo>
                  <a:cubicBezTo>
                    <a:pt x="12997" y="81029"/>
                    <a:pt x="8418" y="75867"/>
                    <a:pt x="5042" y="69101"/>
                  </a:cubicBezTo>
                  <a:cubicBezTo>
                    <a:pt x="1665" y="62334"/>
                    <a:pt x="0" y="54265"/>
                    <a:pt x="0" y="44939"/>
                  </a:cubicBezTo>
                  <a:cubicBezTo>
                    <a:pt x="0" y="35613"/>
                    <a:pt x="1665" y="27545"/>
                    <a:pt x="5042" y="20778"/>
                  </a:cubicBezTo>
                  <a:cubicBezTo>
                    <a:pt x="8418" y="14011"/>
                    <a:pt x="13043" y="8849"/>
                    <a:pt x="18871" y="5292"/>
                  </a:cubicBezTo>
                  <a:cubicBezTo>
                    <a:pt x="24745" y="1735"/>
                    <a:pt x="31405" y="0"/>
                    <a:pt x="38852" y="0"/>
                  </a:cubicBezTo>
                  <a:cubicBezTo>
                    <a:pt x="46298" y="0"/>
                    <a:pt x="52958" y="1778"/>
                    <a:pt x="58879" y="5292"/>
                  </a:cubicBezTo>
                  <a:cubicBezTo>
                    <a:pt x="64799" y="8849"/>
                    <a:pt x="69424" y="14011"/>
                    <a:pt x="72800" y="20778"/>
                  </a:cubicBezTo>
                  <a:cubicBezTo>
                    <a:pt x="76177" y="27545"/>
                    <a:pt x="77842" y="35613"/>
                    <a:pt x="77842" y="44939"/>
                  </a:cubicBezTo>
                  <a:cubicBezTo>
                    <a:pt x="77842" y="54265"/>
                    <a:pt x="76177" y="62334"/>
                    <a:pt x="72800" y="69101"/>
                  </a:cubicBezTo>
                  <a:cubicBezTo>
                    <a:pt x="69424" y="75867"/>
                    <a:pt x="64799" y="81029"/>
                    <a:pt x="58879" y="84586"/>
                  </a:cubicBezTo>
                  <a:cubicBezTo>
                    <a:pt x="52958" y="88143"/>
                    <a:pt x="46298" y="89878"/>
                    <a:pt x="38852" y="89878"/>
                  </a:cubicBezTo>
                  <a:cubicBezTo>
                    <a:pt x="31405" y="89878"/>
                    <a:pt x="24745" y="88100"/>
                    <a:pt x="18871" y="84586"/>
                  </a:cubicBezTo>
                  <a:close/>
                  <a:moveTo>
                    <a:pt x="54623" y="68059"/>
                  </a:moveTo>
                  <a:cubicBezTo>
                    <a:pt x="58462" y="62898"/>
                    <a:pt x="60405" y="55220"/>
                    <a:pt x="60405" y="44939"/>
                  </a:cubicBezTo>
                  <a:cubicBezTo>
                    <a:pt x="60405" y="34659"/>
                    <a:pt x="58462" y="27024"/>
                    <a:pt x="54623" y="21862"/>
                  </a:cubicBezTo>
                  <a:cubicBezTo>
                    <a:pt x="50738" y="16700"/>
                    <a:pt x="45512" y="14098"/>
                    <a:pt x="38852" y="14098"/>
                  </a:cubicBezTo>
                  <a:cubicBezTo>
                    <a:pt x="32191" y="14098"/>
                    <a:pt x="27058" y="16700"/>
                    <a:pt x="23219" y="21862"/>
                  </a:cubicBezTo>
                  <a:cubicBezTo>
                    <a:pt x="19333" y="27024"/>
                    <a:pt x="17437" y="34702"/>
                    <a:pt x="17437" y="44939"/>
                  </a:cubicBezTo>
                  <a:cubicBezTo>
                    <a:pt x="17437" y="55176"/>
                    <a:pt x="19380" y="62898"/>
                    <a:pt x="23219" y="68059"/>
                  </a:cubicBezTo>
                  <a:cubicBezTo>
                    <a:pt x="27058" y="73221"/>
                    <a:pt x="32284" y="75781"/>
                    <a:pt x="38852" y="75781"/>
                  </a:cubicBezTo>
                  <a:cubicBezTo>
                    <a:pt x="45419" y="75781"/>
                    <a:pt x="50785" y="73221"/>
                    <a:pt x="54623" y="6805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BC12463F-0938-E38E-541F-12A2446EA00B}"/>
                </a:ext>
              </a:extLst>
            </p:cNvPr>
            <p:cNvSpPr/>
            <p:nvPr/>
          </p:nvSpPr>
          <p:spPr>
            <a:xfrm>
              <a:off x="3921097" y="1386191"/>
              <a:ext cx="83854" cy="96818"/>
            </a:xfrm>
            <a:custGeom>
              <a:avLst/>
              <a:gdLst>
                <a:gd name="connsiteX0" fmla="*/ 20351 w 83854"/>
                <a:gd name="connsiteY0" fmla="*/ 91093 h 96818"/>
                <a:gd name="connsiteX1" fmla="*/ 5458 w 83854"/>
                <a:gd name="connsiteY1" fmla="*/ 74436 h 96818"/>
                <a:gd name="connsiteX2" fmla="*/ 0 w 83854"/>
                <a:gd name="connsiteY2" fmla="*/ 48409 h 96818"/>
                <a:gd name="connsiteX3" fmla="*/ 5458 w 83854"/>
                <a:gd name="connsiteY3" fmla="*/ 22383 h 96818"/>
                <a:gd name="connsiteX4" fmla="*/ 20351 w 83854"/>
                <a:gd name="connsiteY4" fmla="*/ 5726 h 96818"/>
                <a:gd name="connsiteX5" fmla="*/ 41858 w 83854"/>
                <a:gd name="connsiteY5" fmla="*/ 0 h 96818"/>
                <a:gd name="connsiteX6" fmla="*/ 63411 w 83854"/>
                <a:gd name="connsiteY6" fmla="*/ 5726 h 96818"/>
                <a:gd name="connsiteX7" fmla="*/ 78397 w 83854"/>
                <a:gd name="connsiteY7" fmla="*/ 22383 h 96818"/>
                <a:gd name="connsiteX8" fmla="*/ 83855 w 83854"/>
                <a:gd name="connsiteY8" fmla="*/ 48409 h 96818"/>
                <a:gd name="connsiteX9" fmla="*/ 78397 w 83854"/>
                <a:gd name="connsiteY9" fmla="*/ 74436 h 96818"/>
                <a:gd name="connsiteX10" fmla="*/ 63411 w 83854"/>
                <a:gd name="connsiteY10" fmla="*/ 91093 h 96818"/>
                <a:gd name="connsiteX11" fmla="*/ 41858 w 83854"/>
                <a:gd name="connsiteY11" fmla="*/ 96819 h 96818"/>
                <a:gd name="connsiteX12" fmla="*/ 20351 w 83854"/>
                <a:gd name="connsiteY12" fmla="*/ 91093 h 96818"/>
                <a:gd name="connsiteX13" fmla="*/ 58832 w 83854"/>
                <a:gd name="connsiteY13" fmla="*/ 73265 h 96818"/>
                <a:gd name="connsiteX14" fmla="*/ 65076 w 83854"/>
                <a:gd name="connsiteY14" fmla="*/ 48409 h 96818"/>
                <a:gd name="connsiteX15" fmla="*/ 58832 w 83854"/>
                <a:gd name="connsiteY15" fmla="*/ 23554 h 96818"/>
                <a:gd name="connsiteX16" fmla="*/ 41858 w 83854"/>
                <a:gd name="connsiteY16" fmla="*/ 15225 h 96818"/>
                <a:gd name="connsiteX17" fmla="*/ 25022 w 83854"/>
                <a:gd name="connsiteY17" fmla="*/ 23554 h 96818"/>
                <a:gd name="connsiteX18" fmla="*/ 18778 w 83854"/>
                <a:gd name="connsiteY18" fmla="*/ 48409 h 96818"/>
                <a:gd name="connsiteX19" fmla="*/ 25022 w 83854"/>
                <a:gd name="connsiteY19" fmla="*/ 73265 h 96818"/>
                <a:gd name="connsiteX20" fmla="*/ 41858 w 83854"/>
                <a:gd name="connsiteY20" fmla="*/ 81593 h 96818"/>
                <a:gd name="connsiteX21" fmla="*/ 58832 w 83854"/>
                <a:gd name="connsiteY21" fmla="*/ 73265 h 9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3854" h="96818">
                  <a:moveTo>
                    <a:pt x="20351" y="91093"/>
                  </a:moveTo>
                  <a:cubicBezTo>
                    <a:pt x="14060" y="87276"/>
                    <a:pt x="9065" y="81723"/>
                    <a:pt x="5458" y="74436"/>
                  </a:cubicBezTo>
                  <a:cubicBezTo>
                    <a:pt x="1804" y="67148"/>
                    <a:pt x="0" y="58473"/>
                    <a:pt x="0" y="48409"/>
                  </a:cubicBezTo>
                  <a:cubicBezTo>
                    <a:pt x="0" y="38346"/>
                    <a:pt x="1804" y="29714"/>
                    <a:pt x="5458" y="22383"/>
                  </a:cubicBezTo>
                  <a:cubicBezTo>
                    <a:pt x="9111" y="15095"/>
                    <a:pt x="14060" y="9500"/>
                    <a:pt x="20351" y="5726"/>
                  </a:cubicBezTo>
                  <a:cubicBezTo>
                    <a:pt x="26641" y="1909"/>
                    <a:pt x="33810" y="0"/>
                    <a:pt x="41858" y="0"/>
                  </a:cubicBezTo>
                  <a:cubicBezTo>
                    <a:pt x="49906" y="0"/>
                    <a:pt x="57075" y="1909"/>
                    <a:pt x="63411" y="5726"/>
                  </a:cubicBezTo>
                  <a:cubicBezTo>
                    <a:pt x="69748" y="9543"/>
                    <a:pt x="74743" y="15095"/>
                    <a:pt x="78397" y="22383"/>
                  </a:cubicBezTo>
                  <a:cubicBezTo>
                    <a:pt x="82051" y="29670"/>
                    <a:pt x="83855" y="38346"/>
                    <a:pt x="83855" y="48409"/>
                  </a:cubicBezTo>
                  <a:cubicBezTo>
                    <a:pt x="83855" y="58473"/>
                    <a:pt x="82051" y="67148"/>
                    <a:pt x="78397" y="74436"/>
                  </a:cubicBezTo>
                  <a:cubicBezTo>
                    <a:pt x="74789" y="81723"/>
                    <a:pt x="69794" y="87276"/>
                    <a:pt x="63411" y="91093"/>
                  </a:cubicBezTo>
                  <a:cubicBezTo>
                    <a:pt x="57075" y="94910"/>
                    <a:pt x="49859" y="96819"/>
                    <a:pt x="41858" y="96819"/>
                  </a:cubicBezTo>
                  <a:cubicBezTo>
                    <a:pt x="33856" y="96819"/>
                    <a:pt x="26641" y="94910"/>
                    <a:pt x="20351" y="91093"/>
                  </a:cubicBezTo>
                  <a:close/>
                  <a:moveTo>
                    <a:pt x="58832" y="73265"/>
                  </a:moveTo>
                  <a:cubicBezTo>
                    <a:pt x="62995" y="67712"/>
                    <a:pt x="65076" y="59427"/>
                    <a:pt x="65076" y="48409"/>
                  </a:cubicBezTo>
                  <a:cubicBezTo>
                    <a:pt x="65076" y="37391"/>
                    <a:pt x="62995" y="29106"/>
                    <a:pt x="58832" y="23554"/>
                  </a:cubicBezTo>
                  <a:cubicBezTo>
                    <a:pt x="54670" y="18002"/>
                    <a:pt x="49027" y="15225"/>
                    <a:pt x="41858" y="15225"/>
                  </a:cubicBezTo>
                  <a:cubicBezTo>
                    <a:pt x="34689" y="15225"/>
                    <a:pt x="29185" y="18002"/>
                    <a:pt x="25022" y="23554"/>
                  </a:cubicBezTo>
                  <a:cubicBezTo>
                    <a:pt x="20860" y="29106"/>
                    <a:pt x="18778" y="37391"/>
                    <a:pt x="18778" y="48409"/>
                  </a:cubicBezTo>
                  <a:cubicBezTo>
                    <a:pt x="18778" y="59427"/>
                    <a:pt x="20860" y="67712"/>
                    <a:pt x="25022" y="73265"/>
                  </a:cubicBezTo>
                  <a:cubicBezTo>
                    <a:pt x="29185" y="78817"/>
                    <a:pt x="34781" y="81593"/>
                    <a:pt x="41858" y="81593"/>
                  </a:cubicBezTo>
                  <a:cubicBezTo>
                    <a:pt x="48934" y="81593"/>
                    <a:pt x="54670" y="78817"/>
                    <a:pt x="58832" y="7326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122B24C7-0BFA-51CA-C5DD-F4E68B96EF1D}"/>
                </a:ext>
              </a:extLst>
            </p:cNvPr>
            <p:cNvSpPr/>
            <p:nvPr/>
          </p:nvSpPr>
          <p:spPr>
            <a:xfrm>
              <a:off x="4246340" y="1384152"/>
              <a:ext cx="42690" cy="100852"/>
            </a:xfrm>
            <a:custGeom>
              <a:avLst/>
              <a:gdLst>
                <a:gd name="connsiteX0" fmla="*/ 42690 w 42690"/>
                <a:gd name="connsiteY0" fmla="*/ 0 h 100852"/>
                <a:gd name="connsiteX1" fmla="*/ 42690 w 42690"/>
                <a:gd name="connsiteY1" fmla="*/ 100853 h 100852"/>
                <a:gd name="connsiteX2" fmla="*/ 22710 w 42690"/>
                <a:gd name="connsiteY2" fmla="*/ 100853 h 100852"/>
                <a:gd name="connsiteX3" fmla="*/ 22710 w 42690"/>
                <a:gd name="connsiteY3" fmla="*/ 15703 h 100852"/>
                <a:gd name="connsiteX4" fmla="*/ 0 w 42690"/>
                <a:gd name="connsiteY4" fmla="*/ 15703 h 100852"/>
                <a:gd name="connsiteX5" fmla="*/ 0 w 42690"/>
                <a:gd name="connsiteY5" fmla="*/ 0 h 100852"/>
                <a:gd name="connsiteX6" fmla="*/ 42690 w 42690"/>
                <a:gd name="connsiteY6" fmla="*/ 0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690" h="100852">
                  <a:moveTo>
                    <a:pt x="42690" y="0"/>
                  </a:moveTo>
                  <a:lnTo>
                    <a:pt x="42690" y="100853"/>
                  </a:lnTo>
                  <a:lnTo>
                    <a:pt x="22710" y="100853"/>
                  </a:lnTo>
                  <a:lnTo>
                    <a:pt x="22710" y="15703"/>
                  </a:lnTo>
                  <a:lnTo>
                    <a:pt x="0" y="15703"/>
                  </a:lnTo>
                  <a:lnTo>
                    <a:pt x="0" y="0"/>
                  </a:lnTo>
                  <a:lnTo>
                    <a:pt x="4269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F3FD7488-C675-44E0-4134-8E1B6C93C583}"/>
                </a:ext>
              </a:extLst>
            </p:cNvPr>
            <p:cNvSpPr/>
            <p:nvPr/>
          </p:nvSpPr>
          <p:spPr>
            <a:xfrm>
              <a:off x="4525378" y="1380465"/>
              <a:ext cx="93845" cy="108270"/>
            </a:xfrm>
            <a:custGeom>
              <a:avLst/>
              <a:gdLst>
                <a:gd name="connsiteX0" fmla="*/ 22802 w 93845"/>
                <a:gd name="connsiteY0" fmla="*/ 101894 h 108270"/>
                <a:gd name="connsiteX1" fmla="*/ 6105 w 93845"/>
                <a:gd name="connsiteY1" fmla="*/ 83242 h 108270"/>
                <a:gd name="connsiteX2" fmla="*/ 0 w 93845"/>
                <a:gd name="connsiteY2" fmla="*/ 54135 h 108270"/>
                <a:gd name="connsiteX3" fmla="*/ 6105 w 93845"/>
                <a:gd name="connsiteY3" fmla="*/ 25029 h 108270"/>
                <a:gd name="connsiteX4" fmla="*/ 22802 w 93845"/>
                <a:gd name="connsiteY4" fmla="*/ 6377 h 108270"/>
                <a:gd name="connsiteX5" fmla="*/ 46853 w 93845"/>
                <a:gd name="connsiteY5" fmla="*/ 0 h 108270"/>
                <a:gd name="connsiteX6" fmla="*/ 70997 w 93845"/>
                <a:gd name="connsiteY6" fmla="*/ 6377 h 108270"/>
                <a:gd name="connsiteX7" fmla="*/ 87740 w 93845"/>
                <a:gd name="connsiteY7" fmla="*/ 25029 h 108270"/>
                <a:gd name="connsiteX8" fmla="*/ 93845 w 93845"/>
                <a:gd name="connsiteY8" fmla="*/ 54135 h 108270"/>
                <a:gd name="connsiteX9" fmla="*/ 87740 w 93845"/>
                <a:gd name="connsiteY9" fmla="*/ 83242 h 108270"/>
                <a:gd name="connsiteX10" fmla="*/ 70997 w 93845"/>
                <a:gd name="connsiteY10" fmla="*/ 101894 h 108270"/>
                <a:gd name="connsiteX11" fmla="*/ 46853 w 93845"/>
                <a:gd name="connsiteY11" fmla="*/ 108270 h 108270"/>
                <a:gd name="connsiteX12" fmla="*/ 22802 w 93845"/>
                <a:gd name="connsiteY12" fmla="*/ 101894 h 108270"/>
                <a:gd name="connsiteX13" fmla="*/ 65863 w 93845"/>
                <a:gd name="connsiteY13" fmla="*/ 81940 h 108270"/>
                <a:gd name="connsiteX14" fmla="*/ 72847 w 93845"/>
                <a:gd name="connsiteY14" fmla="*/ 54092 h 108270"/>
                <a:gd name="connsiteX15" fmla="*/ 65863 w 93845"/>
                <a:gd name="connsiteY15" fmla="*/ 26243 h 108270"/>
                <a:gd name="connsiteX16" fmla="*/ 46853 w 93845"/>
                <a:gd name="connsiteY16" fmla="*/ 16917 h 108270"/>
                <a:gd name="connsiteX17" fmla="*/ 27982 w 93845"/>
                <a:gd name="connsiteY17" fmla="*/ 26243 h 108270"/>
                <a:gd name="connsiteX18" fmla="*/ 20999 w 93845"/>
                <a:gd name="connsiteY18" fmla="*/ 54092 h 108270"/>
                <a:gd name="connsiteX19" fmla="*/ 27982 w 93845"/>
                <a:gd name="connsiteY19" fmla="*/ 81940 h 108270"/>
                <a:gd name="connsiteX20" fmla="*/ 46853 w 93845"/>
                <a:gd name="connsiteY20" fmla="*/ 91267 h 108270"/>
                <a:gd name="connsiteX21" fmla="*/ 65863 w 93845"/>
                <a:gd name="connsiteY21" fmla="*/ 81940 h 10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845" h="108270">
                  <a:moveTo>
                    <a:pt x="22802" y="101894"/>
                  </a:moveTo>
                  <a:cubicBezTo>
                    <a:pt x="15726" y="97643"/>
                    <a:pt x="10175" y="91397"/>
                    <a:pt x="6105" y="83242"/>
                  </a:cubicBezTo>
                  <a:cubicBezTo>
                    <a:pt x="2035" y="75087"/>
                    <a:pt x="0" y="65370"/>
                    <a:pt x="0" y="54135"/>
                  </a:cubicBezTo>
                  <a:cubicBezTo>
                    <a:pt x="0" y="42901"/>
                    <a:pt x="2035" y="33184"/>
                    <a:pt x="6105" y="25029"/>
                  </a:cubicBezTo>
                  <a:cubicBezTo>
                    <a:pt x="10175" y="16874"/>
                    <a:pt x="15726" y="10628"/>
                    <a:pt x="22802" y="6377"/>
                  </a:cubicBezTo>
                  <a:cubicBezTo>
                    <a:pt x="29879" y="2125"/>
                    <a:pt x="37880" y="0"/>
                    <a:pt x="46853" y="0"/>
                  </a:cubicBezTo>
                  <a:cubicBezTo>
                    <a:pt x="55826" y="0"/>
                    <a:pt x="63874" y="2125"/>
                    <a:pt x="70997" y="6377"/>
                  </a:cubicBezTo>
                  <a:cubicBezTo>
                    <a:pt x="78120" y="10628"/>
                    <a:pt x="83716" y="16874"/>
                    <a:pt x="87740" y="25029"/>
                  </a:cubicBezTo>
                  <a:cubicBezTo>
                    <a:pt x="91810" y="33184"/>
                    <a:pt x="93845" y="42901"/>
                    <a:pt x="93845" y="54135"/>
                  </a:cubicBezTo>
                  <a:cubicBezTo>
                    <a:pt x="93845" y="65370"/>
                    <a:pt x="91810" y="75087"/>
                    <a:pt x="87740" y="83242"/>
                  </a:cubicBezTo>
                  <a:cubicBezTo>
                    <a:pt x="83670" y="91397"/>
                    <a:pt x="78073" y="97643"/>
                    <a:pt x="70997" y="101894"/>
                  </a:cubicBezTo>
                  <a:cubicBezTo>
                    <a:pt x="63874" y="106145"/>
                    <a:pt x="55826" y="108270"/>
                    <a:pt x="46853" y="108270"/>
                  </a:cubicBezTo>
                  <a:cubicBezTo>
                    <a:pt x="37880" y="108270"/>
                    <a:pt x="29833" y="106145"/>
                    <a:pt x="22802" y="101894"/>
                  </a:cubicBezTo>
                  <a:close/>
                  <a:moveTo>
                    <a:pt x="65863" y="81940"/>
                  </a:moveTo>
                  <a:cubicBezTo>
                    <a:pt x="70534" y="75737"/>
                    <a:pt x="72847" y="66455"/>
                    <a:pt x="72847" y="54092"/>
                  </a:cubicBezTo>
                  <a:cubicBezTo>
                    <a:pt x="72847" y="41729"/>
                    <a:pt x="70534" y="32490"/>
                    <a:pt x="65863" y="26243"/>
                  </a:cubicBezTo>
                  <a:cubicBezTo>
                    <a:pt x="61191" y="20040"/>
                    <a:pt x="54855" y="16917"/>
                    <a:pt x="46853" y="16917"/>
                  </a:cubicBezTo>
                  <a:cubicBezTo>
                    <a:pt x="38852" y="16917"/>
                    <a:pt x="32654" y="20040"/>
                    <a:pt x="27982" y="26243"/>
                  </a:cubicBezTo>
                  <a:cubicBezTo>
                    <a:pt x="23311" y="32447"/>
                    <a:pt x="20999" y="41729"/>
                    <a:pt x="20999" y="54092"/>
                  </a:cubicBezTo>
                  <a:cubicBezTo>
                    <a:pt x="20999" y="66455"/>
                    <a:pt x="23311" y="75694"/>
                    <a:pt x="27982" y="81940"/>
                  </a:cubicBezTo>
                  <a:cubicBezTo>
                    <a:pt x="32654" y="88143"/>
                    <a:pt x="38898" y="91267"/>
                    <a:pt x="46853" y="91267"/>
                  </a:cubicBezTo>
                  <a:cubicBezTo>
                    <a:pt x="54809" y="91267"/>
                    <a:pt x="61191" y="88143"/>
                    <a:pt x="65863" y="8194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C6EBEA3B-5F09-4797-42D9-825EDA6A1AE4}"/>
                </a:ext>
              </a:extLst>
            </p:cNvPr>
            <p:cNvSpPr/>
            <p:nvPr/>
          </p:nvSpPr>
          <p:spPr>
            <a:xfrm>
              <a:off x="4853766" y="1379684"/>
              <a:ext cx="46482" cy="109788"/>
            </a:xfrm>
            <a:custGeom>
              <a:avLst/>
              <a:gdLst>
                <a:gd name="connsiteX0" fmla="*/ 46483 w 46482"/>
                <a:gd name="connsiteY0" fmla="*/ 0 h 109788"/>
                <a:gd name="connsiteX1" fmla="*/ 46483 w 46482"/>
                <a:gd name="connsiteY1" fmla="*/ 109789 h 109788"/>
                <a:gd name="connsiteX2" fmla="*/ 24745 w 46482"/>
                <a:gd name="connsiteY2" fmla="*/ 109789 h 109788"/>
                <a:gd name="connsiteX3" fmla="*/ 24745 w 46482"/>
                <a:gd name="connsiteY3" fmla="*/ 17091 h 109788"/>
                <a:gd name="connsiteX4" fmla="*/ 0 w 46482"/>
                <a:gd name="connsiteY4" fmla="*/ 17091 h 109788"/>
                <a:gd name="connsiteX5" fmla="*/ 0 w 46482"/>
                <a:gd name="connsiteY5" fmla="*/ 0 h 109788"/>
                <a:gd name="connsiteX6" fmla="*/ 46483 w 46482"/>
                <a:gd name="connsiteY6" fmla="*/ 0 h 10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2" h="109788">
                  <a:moveTo>
                    <a:pt x="46483" y="0"/>
                  </a:moveTo>
                  <a:lnTo>
                    <a:pt x="46483" y="109789"/>
                  </a:lnTo>
                  <a:lnTo>
                    <a:pt x="24745" y="109789"/>
                  </a:lnTo>
                  <a:lnTo>
                    <a:pt x="24745" y="17091"/>
                  </a:lnTo>
                  <a:lnTo>
                    <a:pt x="0" y="17091"/>
                  </a:lnTo>
                  <a:lnTo>
                    <a:pt x="0" y="0"/>
                  </a:lnTo>
                  <a:lnTo>
                    <a:pt x="4648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7B06F80C-78CE-C22E-3209-64D1FDF73D25}"/>
                </a:ext>
              </a:extLst>
            </p:cNvPr>
            <p:cNvSpPr/>
            <p:nvPr/>
          </p:nvSpPr>
          <p:spPr>
            <a:xfrm>
              <a:off x="5131185" y="1376431"/>
              <a:ext cx="100875" cy="116338"/>
            </a:xfrm>
            <a:custGeom>
              <a:avLst/>
              <a:gdLst>
                <a:gd name="connsiteX0" fmla="*/ 24513 w 100875"/>
                <a:gd name="connsiteY0" fmla="*/ 109485 h 116338"/>
                <a:gd name="connsiteX1" fmla="*/ 6567 w 100875"/>
                <a:gd name="connsiteY1" fmla="*/ 89445 h 116338"/>
                <a:gd name="connsiteX2" fmla="*/ 0 w 100875"/>
                <a:gd name="connsiteY2" fmla="*/ 58169 h 116338"/>
                <a:gd name="connsiteX3" fmla="*/ 6567 w 100875"/>
                <a:gd name="connsiteY3" fmla="*/ 26894 h 116338"/>
                <a:gd name="connsiteX4" fmla="*/ 24513 w 100875"/>
                <a:gd name="connsiteY4" fmla="*/ 6854 h 116338"/>
                <a:gd name="connsiteX5" fmla="*/ 50368 w 100875"/>
                <a:gd name="connsiteY5" fmla="*/ 0 h 116338"/>
                <a:gd name="connsiteX6" fmla="*/ 76316 w 100875"/>
                <a:gd name="connsiteY6" fmla="*/ 6854 h 116338"/>
                <a:gd name="connsiteX7" fmla="*/ 94308 w 100875"/>
                <a:gd name="connsiteY7" fmla="*/ 26894 h 116338"/>
                <a:gd name="connsiteX8" fmla="*/ 100875 w 100875"/>
                <a:gd name="connsiteY8" fmla="*/ 58169 h 116338"/>
                <a:gd name="connsiteX9" fmla="*/ 94308 w 100875"/>
                <a:gd name="connsiteY9" fmla="*/ 89445 h 116338"/>
                <a:gd name="connsiteX10" fmla="*/ 76316 w 100875"/>
                <a:gd name="connsiteY10" fmla="*/ 109485 h 116338"/>
                <a:gd name="connsiteX11" fmla="*/ 50368 w 100875"/>
                <a:gd name="connsiteY11" fmla="*/ 116339 h 116338"/>
                <a:gd name="connsiteX12" fmla="*/ 24513 w 100875"/>
                <a:gd name="connsiteY12" fmla="*/ 109485 h 116338"/>
                <a:gd name="connsiteX13" fmla="*/ 70811 w 100875"/>
                <a:gd name="connsiteY13" fmla="*/ 88056 h 116338"/>
                <a:gd name="connsiteX14" fmla="*/ 78304 w 100875"/>
                <a:gd name="connsiteY14" fmla="*/ 58126 h 116338"/>
                <a:gd name="connsiteX15" fmla="*/ 70811 w 100875"/>
                <a:gd name="connsiteY15" fmla="*/ 28239 h 116338"/>
                <a:gd name="connsiteX16" fmla="*/ 50368 w 100875"/>
                <a:gd name="connsiteY16" fmla="*/ 18219 h 116338"/>
                <a:gd name="connsiteX17" fmla="*/ 30110 w 100875"/>
                <a:gd name="connsiteY17" fmla="*/ 28239 h 116338"/>
                <a:gd name="connsiteX18" fmla="*/ 22617 w 100875"/>
                <a:gd name="connsiteY18" fmla="*/ 58126 h 116338"/>
                <a:gd name="connsiteX19" fmla="*/ 30110 w 100875"/>
                <a:gd name="connsiteY19" fmla="*/ 88056 h 116338"/>
                <a:gd name="connsiteX20" fmla="*/ 50368 w 100875"/>
                <a:gd name="connsiteY20" fmla="*/ 98077 h 116338"/>
                <a:gd name="connsiteX21" fmla="*/ 70811 w 100875"/>
                <a:gd name="connsiteY21" fmla="*/ 88056 h 116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0875" h="116338">
                  <a:moveTo>
                    <a:pt x="24513" y="109485"/>
                  </a:moveTo>
                  <a:cubicBezTo>
                    <a:pt x="16928" y="104887"/>
                    <a:pt x="10962" y="98207"/>
                    <a:pt x="6567" y="89445"/>
                  </a:cubicBezTo>
                  <a:cubicBezTo>
                    <a:pt x="2220" y="80682"/>
                    <a:pt x="0" y="70228"/>
                    <a:pt x="0" y="58169"/>
                  </a:cubicBezTo>
                  <a:cubicBezTo>
                    <a:pt x="0" y="46110"/>
                    <a:pt x="2174" y="35656"/>
                    <a:pt x="6567" y="26894"/>
                  </a:cubicBezTo>
                  <a:cubicBezTo>
                    <a:pt x="10915" y="18088"/>
                    <a:pt x="16928" y="11408"/>
                    <a:pt x="24513" y="6854"/>
                  </a:cubicBezTo>
                  <a:cubicBezTo>
                    <a:pt x="32099" y="2256"/>
                    <a:pt x="40701" y="0"/>
                    <a:pt x="50368" y="0"/>
                  </a:cubicBezTo>
                  <a:cubicBezTo>
                    <a:pt x="60035" y="0"/>
                    <a:pt x="68638" y="2299"/>
                    <a:pt x="76316" y="6854"/>
                  </a:cubicBezTo>
                  <a:cubicBezTo>
                    <a:pt x="83947" y="11452"/>
                    <a:pt x="89960" y="18132"/>
                    <a:pt x="94308" y="26894"/>
                  </a:cubicBezTo>
                  <a:cubicBezTo>
                    <a:pt x="98655" y="35656"/>
                    <a:pt x="100875" y="46110"/>
                    <a:pt x="100875" y="58169"/>
                  </a:cubicBezTo>
                  <a:cubicBezTo>
                    <a:pt x="100875" y="70228"/>
                    <a:pt x="98701" y="80682"/>
                    <a:pt x="94308" y="89445"/>
                  </a:cubicBezTo>
                  <a:cubicBezTo>
                    <a:pt x="89960" y="98207"/>
                    <a:pt x="83947" y="104930"/>
                    <a:pt x="76316" y="109485"/>
                  </a:cubicBezTo>
                  <a:cubicBezTo>
                    <a:pt x="68684" y="114083"/>
                    <a:pt x="60035" y="116339"/>
                    <a:pt x="50368" y="116339"/>
                  </a:cubicBezTo>
                  <a:cubicBezTo>
                    <a:pt x="40701" y="116339"/>
                    <a:pt x="32099" y="114040"/>
                    <a:pt x="24513" y="109485"/>
                  </a:cubicBezTo>
                  <a:close/>
                  <a:moveTo>
                    <a:pt x="70811" y="88056"/>
                  </a:moveTo>
                  <a:cubicBezTo>
                    <a:pt x="75807" y="81376"/>
                    <a:pt x="78304" y="71400"/>
                    <a:pt x="78304" y="58126"/>
                  </a:cubicBezTo>
                  <a:cubicBezTo>
                    <a:pt x="78304" y="44852"/>
                    <a:pt x="75807" y="34919"/>
                    <a:pt x="70811" y="28239"/>
                  </a:cubicBezTo>
                  <a:cubicBezTo>
                    <a:pt x="65816" y="21559"/>
                    <a:pt x="59017" y="18219"/>
                    <a:pt x="50368" y="18219"/>
                  </a:cubicBezTo>
                  <a:cubicBezTo>
                    <a:pt x="41719" y="18219"/>
                    <a:pt x="35105" y="21559"/>
                    <a:pt x="30110" y="28239"/>
                  </a:cubicBezTo>
                  <a:cubicBezTo>
                    <a:pt x="25114" y="34919"/>
                    <a:pt x="22617" y="44896"/>
                    <a:pt x="22617" y="58126"/>
                  </a:cubicBezTo>
                  <a:cubicBezTo>
                    <a:pt x="22617" y="71356"/>
                    <a:pt x="25114" y="81333"/>
                    <a:pt x="30110" y="88056"/>
                  </a:cubicBezTo>
                  <a:cubicBezTo>
                    <a:pt x="35105" y="94737"/>
                    <a:pt x="41858" y="98077"/>
                    <a:pt x="50368" y="98077"/>
                  </a:cubicBezTo>
                  <a:cubicBezTo>
                    <a:pt x="58879" y="98077"/>
                    <a:pt x="65770" y="94737"/>
                    <a:pt x="70811" y="8805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9469004B-42FF-D189-A4C7-E74FC6E2BEC3}"/>
                </a:ext>
              </a:extLst>
            </p:cNvPr>
            <p:cNvSpPr/>
            <p:nvPr/>
          </p:nvSpPr>
          <p:spPr>
            <a:xfrm>
              <a:off x="5461886" y="1376864"/>
              <a:ext cx="48888" cy="115427"/>
            </a:xfrm>
            <a:custGeom>
              <a:avLst/>
              <a:gdLst>
                <a:gd name="connsiteX0" fmla="*/ 48842 w 48888"/>
                <a:gd name="connsiteY0" fmla="*/ 0 h 115427"/>
                <a:gd name="connsiteX1" fmla="*/ 48842 w 48888"/>
                <a:gd name="connsiteY1" fmla="*/ 115428 h 115427"/>
                <a:gd name="connsiteX2" fmla="*/ 25994 w 48888"/>
                <a:gd name="connsiteY2" fmla="*/ 115428 h 115427"/>
                <a:gd name="connsiteX3" fmla="*/ 25994 w 48888"/>
                <a:gd name="connsiteY3" fmla="*/ 18002 h 115427"/>
                <a:gd name="connsiteX4" fmla="*/ 0 w 48888"/>
                <a:gd name="connsiteY4" fmla="*/ 18002 h 115427"/>
                <a:gd name="connsiteX5" fmla="*/ 0 w 48888"/>
                <a:gd name="connsiteY5" fmla="*/ 43 h 115427"/>
                <a:gd name="connsiteX6" fmla="*/ 48888 w 48888"/>
                <a:gd name="connsiteY6" fmla="*/ 43 h 11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8" h="115427">
                  <a:moveTo>
                    <a:pt x="48842" y="0"/>
                  </a:moveTo>
                  <a:lnTo>
                    <a:pt x="48842" y="115428"/>
                  </a:lnTo>
                  <a:lnTo>
                    <a:pt x="25994" y="115428"/>
                  </a:lnTo>
                  <a:lnTo>
                    <a:pt x="25994" y="18002"/>
                  </a:lnTo>
                  <a:lnTo>
                    <a:pt x="0" y="18002"/>
                  </a:lnTo>
                  <a:lnTo>
                    <a:pt x="0" y="43"/>
                  </a:lnTo>
                  <a:lnTo>
                    <a:pt x="4888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1AE1572F-3B24-BA69-7336-A865E4ABA1AB}"/>
                </a:ext>
              </a:extLst>
            </p:cNvPr>
            <p:cNvSpPr/>
            <p:nvPr/>
          </p:nvSpPr>
          <p:spPr>
            <a:xfrm>
              <a:off x="5739027" y="1374609"/>
              <a:ext cx="103835" cy="119895"/>
            </a:xfrm>
            <a:custGeom>
              <a:avLst/>
              <a:gdLst>
                <a:gd name="connsiteX0" fmla="*/ 25208 w 103835"/>
                <a:gd name="connsiteY0" fmla="*/ 112825 h 119895"/>
                <a:gd name="connsiteX1" fmla="*/ 6753 w 103835"/>
                <a:gd name="connsiteY1" fmla="*/ 92177 h 119895"/>
                <a:gd name="connsiteX2" fmla="*/ 0 w 103835"/>
                <a:gd name="connsiteY2" fmla="*/ 59948 h 119895"/>
                <a:gd name="connsiteX3" fmla="*/ 6753 w 103835"/>
                <a:gd name="connsiteY3" fmla="*/ 27718 h 119895"/>
                <a:gd name="connsiteX4" fmla="*/ 25208 w 103835"/>
                <a:gd name="connsiteY4" fmla="*/ 7071 h 119895"/>
                <a:gd name="connsiteX5" fmla="*/ 51849 w 103835"/>
                <a:gd name="connsiteY5" fmla="*/ 0 h 119895"/>
                <a:gd name="connsiteX6" fmla="*/ 78536 w 103835"/>
                <a:gd name="connsiteY6" fmla="*/ 7071 h 119895"/>
                <a:gd name="connsiteX7" fmla="*/ 97083 w 103835"/>
                <a:gd name="connsiteY7" fmla="*/ 27718 h 119895"/>
                <a:gd name="connsiteX8" fmla="*/ 103836 w 103835"/>
                <a:gd name="connsiteY8" fmla="*/ 59948 h 119895"/>
                <a:gd name="connsiteX9" fmla="*/ 97083 w 103835"/>
                <a:gd name="connsiteY9" fmla="*/ 92177 h 119895"/>
                <a:gd name="connsiteX10" fmla="*/ 78536 w 103835"/>
                <a:gd name="connsiteY10" fmla="*/ 112825 h 119895"/>
                <a:gd name="connsiteX11" fmla="*/ 51849 w 103835"/>
                <a:gd name="connsiteY11" fmla="*/ 119896 h 119895"/>
                <a:gd name="connsiteX12" fmla="*/ 25208 w 103835"/>
                <a:gd name="connsiteY12" fmla="*/ 112825 h 119895"/>
                <a:gd name="connsiteX13" fmla="*/ 72893 w 103835"/>
                <a:gd name="connsiteY13" fmla="*/ 90789 h 119895"/>
                <a:gd name="connsiteX14" fmla="*/ 80617 w 103835"/>
                <a:gd name="connsiteY14" fmla="*/ 59991 h 119895"/>
                <a:gd name="connsiteX15" fmla="*/ 72893 w 103835"/>
                <a:gd name="connsiteY15" fmla="*/ 29193 h 119895"/>
                <a:gd name="connsiteX16" fmla="*/ 51849 w 103835"/>
                <a:gd name="connsiteY16" fmla="*/ 18869 h 119895"/>
                <a:gd name="connsiteX17" fmla="*/ 30989 w 103835"/>
                <a:gd name="connsiteY17" fmla="*/ 29193 h 119895"/>
                <a:gd name="connsiteX18" fmla="*/ 23265 w 103835"/>
                <a:gd name="connsiteY18" fmla="*/ 59991 h 119895"/>
                <a:gd name="connsiteX19" fmla="*/ 30989 w 103835"/>
                <a:gd name="connsiteY19" fmla="*/ 90789 h 119895"/>
                <a:gd name="connsiteX20" fmla="*/ 51849 w 103835"/>
                <a:gd name="connsiteY20" fmla="*/ 101113 h 119895"/>
                <a:gd name="connsiteX21" fmla="*/ 72893 w 103835"/>
                <a:gd name="connsiteY21" fmla="*/ 90789 h 1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3835" h="119895">
                  <a:moveTo>
                    <a:pt x="25208" y="112825"/>
                  </a:moveTo>
                  <a:cubicBezTo>
                    <a:pt x="17391" y="108097"/>
                    <a:pt x="11239" y="101243"/>
                    <a:pt x="6753" y="92177"/>
                  </a:cubicBezTo>
                  <a:cubicBezTo>
                    <a:pt x="2267" y="83112"/>
                    <a:pt x="0" y="72397"/>
                    <a:pt x="0" y="59948"/>
                  </a:cubicBezTo>
                  <a:cubicBezTo>
                    <a:pt x="0" y="47499"/>
                    <a:pt x="2267" y="36784"/>
                    <a:pt x="6753" y="27718"/>
                  </a:cubicBezTo>
                  <a:cubicBezTo>
                    <a:pt x="11239" y="18696"/>
                    <a:pt x="17391" y="11799"/>
                    <a:pt x="25208" y="7071"/>
                  </a:cubicBezTo>
                  <a:cubicBezTo>
                    <a:pt x="33024" y="2342"/>
                    <a:pt x="41904" y="0"/>
                    <a:pt x="51849" y="0"/>
                  </a:cubicBezTo>
                  <a:cubicBezTo>
                    <a:pt x="61793" y="0"/>
                    <a:pt x="70673" y="2342"/>
                    <a:pt x="78536" y="7071"/>
                  </a:cubicBezTo>
                  <a:cubicBezTo>
                    <a:pt x="86399" y="11799"/>
                    <a:pt x="92596" y="18652"/>
                    <a:pt x="97083" y="27718"/>
                  </a:cubicBezTo>
                  <a:cubicBezTo>
                    <a:pt x="101570" y="36741"/>
                    <a:pt x="103836" y="47499"/>
                    <a:pt x="103836" y="59948"/>
                  </a:cubicBezTo>
                  <a:cubicBezTo>
                    <a:pt x="103836" y="72397"/>
                    <a:pt x="101570" y="83112"/>
                    <a:pt x="97083" y="92177"/>
                  </a:cubicBezTo>
                  <a:cubicBezTo>
                    <a:pt x="92596" y="101200"/>
                    <a:pt x="86399" y="108097"/>
                    <a:pt x="78536" y="112825"/>
                  </a:cubicBezTo>
                  <a:cubicBezTo>
                    <a:pt x="70673" y="117553"/>
                    <a:pt x="61747" y="119896"/>
                    <a:pt x="51849" y="119896"/>
                  </a:cubicBezTo>
                  <a:cubicBezTo>
                    <a:pt x="41951" y="119896"/>
                    <a:pt x="33024" y="117553"/>
                    <a:pt x="25208" y="112825"/>
                  </a:cubicBezTo>
                  <a:close/>
                  <a:moveTo>
                    <a:pt x="72893" y="90789"/>
                  </a:moveTo>
                  <a:cubicBezTo>
                    <a:pt x="78027" y="83892"/>
                    <a:pt x="80617" y="73655"/>
                    <a:pt x="80617" y="59991"/>
                  </a:cubicBezTo>
                  <a:cubicBezTo>
                    <a:pt x="80617" y="46327"/>
                    <a:pt x="78027" y="36090"/>
                    <a:pt x="72893" y="29193"/>
                  </a:cubicBezTo>
                  <a:cubicBezTo>
                    <a:pt x="67759" y="22296"/>
                    <a:pt x="60729" y="18869"/>
                    <a:pt x="51849" y="18869"/>
                  </a:cubicBezTo>
                  <a:cubicBezTo>
                    <a:pt x="42968" y="18869"/>
                    <a:pt x="36123" y="22296"/>
                    <a:pt x="30989" y="29193"/>
                  </a:cubicBezTo>
                  <a:cubicBezTo>
                    <a:pt x="25855" y="36090"/>
                    <a:pt x="23265" y="46327"/>
                    <a:pt x="23265" y="59991"/>
                  </a:cubicBezTo>
                  <a:cubicBezTo>
                    <a:pt x="23265" y="73655"/>
                    <a:pt x="25855" y="83892"/>
                    <a:pt x="30989" y="90789"/>
                  </a:cubicBezTo>
                  <a:cubicBezTo>
                    <a:pt x="36123" y="97686"/>
                    <a:pt x="43107" y="101113"/>
                    <a:pt x="51849" y="101113"/>
                  </a:cubicBezTo>
                  <a:cubicBezTo>
                    <a:pt x="60590" y="101113"/>
                    <a:pt x="67713" y="97686"/>
                    <a:pt x="72893" y="907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B965230B-6AC7-4503-8B02-70AA572FD2B4}"/>
                </a:ext>
              </a:extLst>
            </p:cNvPr>
            <p:cNvSpPr/>
            <p:nvPr/>
          </p:nvSpPr>
          <p:spPr>
            <a:xfrm>
              <a:off x="6043180" y="1374088"/>
              <a:ext cx="104806" cy="121023"/>
            </a:xfrm>
            <a:custGeom>
              <a:avLst/>
              <a:gdLst>
                <a:gd name="connsiteX0" fmla="*/ 25439 w 104806"/>
                <a:gd name="connsiteY0" fmla="*/ 113866 h 121023"/>
                <a:gd name="connsiteX1" fmla="*/ 6799 w 104806"/>
                <a:gd name="connsiteY1" fmla="*/ 93045 h 121023"/>
                <a:gd name="connsiteX2" fmla="*/ 0 w 104806"/>
                <a:gd name="connsiteY2" fmla="*/ 60512 h 121023"/>
                <a:gd name="connsiteX3" fmla="*/ 6799 w 104806"/>
                <a:gd name="connsiteY3" fmla="*/ 27979 h 121023"/>
                <a:gd name="connsiteX4" fmla="*/ 25439 w 104806"/>
                <a:gd name="connsiteY4" fmla="*/ 7157 h 121023"/>
                <a:gd name="connsiteX5" fmla="*/ 52311 w 104806"/>
                <a:gd name="connsiteY5" fmla="*/ 0 h 121023"/>
                <a:gd name="connsiteX6" fmla="*/ 79276 w 104806"/>
                <a:gd name="connsiteY6" fmla="*/ 7157 h 121023"/>
                <a:gd name="connsiteX7" fmla="*/ 98008 w 104806"/>
                <a:gd name="connsiteY7" fmla="*/ 27979 h 121023"/>
                <a:gd name="connsiteX8" fmla="*/ 104807 w 104806"/>
                <a:gd name="connsiteY8" fmla="*/ 60512 h 121023"/>
                <a:gd name="connsiteX9" fmla="*/ 98008 w 104806"/>
                <a:gd name="connsiteY9" fmla="*/ 93045 h 121023"/>
                <a:gd name="connsiteX10" fmla="*/ 79276 w 104806"/>
                <a:gd name="connsiteY10" fmla="*/ 113866 h 121023"/>
                <a:gd name="connsiteX11" fmla="*/ 52311 w 104806"/>
                <a:gd name="connsiteY11" fmla="*/ 121024 h 121023"/>
                <a:gd name="connsiteX12" fmla="*/ 25439 w 104806"/>
                <a:gd name="connsiteY12" fmla="*/ 113866 h 121023"/>
                <a:gd name="connsiteX13" fmla="*/ 73541 w 104806"/>
                <a:gd name="connsiteY13" fmla="*/ 91613 h 121023"/>
                <a:gd name="connsiteX14" fmla="*/ 81357 w 104806"/>
                <a:gd name="connsiteY14" fmla="*/ 60512 h 121023"/>
                <a:gd name="connsiteX15" fmla="*/ 73541 w 104806"/>
                <a:gd name="connsiteY15" fmla="*/ 29410 h 121023"/>
                <a:gd name="connsiteX16" fmla="*/ 52311 w 104806"/>
                <a:gd name="connsiteY16" fmla="*/ 18999 h 121023"/>
                <a:gd name="connsiteX17" fmla="*/ 31266 w 104806"/>
                <a:gd name="connsiteY17" fmla="*/ 29410 h 121023"/>
                <a:gd name="connsiteX18" fmla="*/ 23450 w 104806"/>
                <a:gd name="connsiteY18" fmla="*/ 60512 h 121023"/>
                <a:gd name="connsiteX19" fmla="*/ 31266 w 104806"/>
                <a:gd name="connsiteY19" fmla="*/ 91613 h 121023"/>
                <a:gd name="connsiteX20" fmla="*/ 52311 w 104806"/>
                <a:gd name="connsiteY20" fmla="*/ 102024 h 121023"/>
                <a:gd name="connsiteX21" fmla="*/ 73541 w 104806"/>
                <a:gd name="connsiteY21" fmla="*/ 91613 h 1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806" h="121023">
                  <a:moveTo>
                    <a:pt x="25439" y="113866"/>
                  </a:moveTo>
                  <a:cubicBezTo>
                    <a:pt x="17576" y="109095"/>
                    <a:pt x="11332" y="102154"/>
                    <a:pt x="6799" y="93045"/>
                  </a:cubicBezTo>
                  <a:cubicBezTo>
                    <a:pt x="2266" y="83936"/>
                    <a:pt x="0" y="73091"/>
                    <a:pt x="0" y="60512"/>
                  </a:cubicBezTo>
                  <a:cubicBezTo>
                    <a:pt x="0" y="47932"/>
                    <a:pt x="2266" y="37131"/>
                    <a:pt x="6799" y="27979"/>
                  </a:cubicBezTo>
                  <a:cubicBezTo>
                    <a:pt x="11332" y="18826"/>
                    <a:pt x="17576" y="11885"/>
                    <a:pt x="25439" y="7157"/>
                  </a:cubicBezTo>
                  <a:cubicBezTo>
                    <a:pt x="33302" y="2386"/>
                    <a:pt x="42274" y="0"/>
                    <a:pt x="52311" y="0"/>
                  </a:cubicBezTo>
                  <a:cubicBezTo>
                    <a:pt x="62348" y="0"/>
                    <a:pt x="71321" y="2386"/>
                    <a:pt x="79276" y="7157"/>
                  </a:cubicBezTo>
                  <a:cubicBezTo>
                    <a:pt x="87231" y="11929"/>
                    <a:pt x="93475" y="18869"/>
                    <a:pt x="98008" y="27979"/>
                  </a:cubicBezTo>
                  <a:cubicBezTo>
                    <a:pt x="102541" y="37088"/>
                    <a:pt x="104807" y="47976"/>
                    <a:pt x="104807" y="60512"/>
                  </a:cubicBezTo>
                  <a:cubicBezTo>
                    <a:pt x="104807" y="73048"/>
                    <a:pt x="102541" y="83892"/>
                    <a:pt x="98008" y="93045"/>
                  </a:cubicBezTo>
                  <a:cubicBezTo>
                    <a:pt x="93475" y="102154"/>
                    <a:pt x="87231" y="109138"/>
                    <a:pt x="79276" y="113866"/>
                  </a:cubicBezTo>
                  <a:cubicBezTo>
                    <a:pt x="71321" y="118638"/>
                    <a:pt x="62348" y="121024"/>
                    <a:pt x="52311" y="121024"/>
                  </a:cubicBezTo>
                  <a:cubicBezTo>
                    <a:pt x="42274" y="121024"/>
                    <a:pt x="33302" y="118638"/>
                    <a:pt x="25439" y="113866"/>
                  </a:cubicBezTo>
                  <a:close/>
                  <a:moveTo>
                    <a:pt x="73541" y="91613"/>
                  </a:moveTo>
                  <a:cubicBezTo>
                    <a:pt x="78721" y="84673"/>
                    <a:pt x="81357" y="74306"/>
                    <a:pt x="81357" y="60512"/>
                  </a:cubicBezTo>
                  <a:cubicBezTo>
                    <a:pt x="81357" y="46718"/>
                    <a:pt x="78767" y="36350"/>
                    <a:pt x="73541" y="29410"/>
                  </a:cubicBezTo>
                  <a:cubicBezTo>
                    <a:pt x="68360" y="22470"/>
                    <a:pt x="61284" y="18999"/>
                    <a:pt x="52311" y="18999"/>
                  </a:cubicBezTo>
                  <a:cubicBezTo>
                    <a:pt x="43338" y="18999"/>
                    <a:pt x="36447" y="22470"/>
                    <a:pt x="31266" y="29410"/>
                  </a:cubicBezTo>
                  <a:cubicBezTo>
                    <a:pt x="26086" y="36350"/>
                    <a:pt x="23450" y="46718"/>
                    <a:pt x="23450" y="60512"/>
                  </a:cubicBezTo>
                  <a:cubicBezTo>
                    <a:pt x="23450" y="74306"/>
                    <a:pt x="26040" y="84673"/>
                    <a:pt x="31266" y="91613"/>
                  </a:cubicBezTo>
                  <a:cubicBezTo>
                    <a:pt x="36493" y="98554"/>
                    <a:pt x="43477" y="102024"/>
                    <a:pt x="52311" y="102024"/>
                  </a:cubicBezTo>
                  <a:cubicBezTo>
                    <a:pt x="61145" y="102024"/>
                    <a:pt x="68360" y="98554"/>
                    <a:pt x="73541" y="9161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2C834563-66D5-4D37-4629-F979EE0F52DB}"/>
                </a:ext>
              </a:extLst>
            </p:cNvPr>
            <p:cNvSpPr/>
            <p:nvPr/>
          </p:nvSpPr>
          <p:spPr>
            <a:xfrm>
              <a:off x="6375361" y="1375780"/>
              <a:ext cx="49813" cy="117640"/>
            </a:xfrm>
            <a:custGeom>
              <a:avLst/>
              <a:gdLst>
                <a:gd name="connsiteX0" fmla="*/ 49813 w 49813"/>
                <a:gd name="connsiteY0" fmla="*/ 0 h 117640"/>
                <a:gd name="connsiteX1" fmla="*/ 49813 w 49813"/>
                <a:gd name="connsiteY1" fmla="*/ 117640 h 117640"/>
                <a:gd name="connsiteX2" fmla="*/ 26502 w 49813"/>
                <a:gd name="connsiteY2" fmla="*/ 117640 h 117640"/>
                <a:gd name="connsiteX3" fmla="*/ 26502 w 49813"/>
                <a:gd name="connsiteY3" fmla="*/ 18305 h 117640"/>
                <a:gd name="connsiteX4" fmla="*/ 0 w 49813"/>
                <a:gd name="connsiteY4" fmla="*/ 18305 h 117640"/>
                <a:gd name="connsiteX5" fmla="*/ 0 w 49813"/>
                <a:gd name="connsiteY5" fmla="*/ 0 h 117640"/>
                <a:gd name="connsiteX6" fmla="*/ 49813 w 49813"/>
                <a:gd name="connsiteY6" fmla="*/ 0 h 11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13" h="117640">
                  <a:moveTo>
                    <a:pt x="49813" y="0"/>
                  </a:moveTo>
                  <a:lnTo>
                    <a:pt x="49813" y="117640"/>
                  </a:lnTo>
                  <a:lnTo>
                    <a:pt x="26502" y="117640"/>
                  </a:lnTo>
                  <a:lnTo>
                    <a:pt x="26502" y="18305"/>
                  </a:lnTo>
                  <a:lnTo>
                    <a:pt x="0" y="18305"/>
                  </a:lnTo>
                  <a:lnTo>
                    <a:pt x="0" y="0"/>
                  </a:lnTo>
                  <a:lnTo>
                    <a:pt x="4981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C35CAF3F-C315-0A38-D70E-F1A33A983E84}"/>
                </a:ext>
              </a:extLst>
            </p:cNvPr>
            <p:cNvSpPr/>
            <p:nvPr/>
          </p:nvSpPr>
          <p:spPr>
            <a:xfrm>
              <a:off x="6680531" y="1376864"/>
              <a:ext cx="48888" cy="115427"/>
            </a:xfrm>
            <a:custGeom>
              <a:avLst/>
              <a:gdLst>
                <a:gd name="connsiteX0" fmla="*/ 48842 w 48888"/>
                <a:gd name="connsiteY0" fmla="*/ 0 h 115427"/>
                <a:gd name="connsiteX1" fmla="*/ 48842 w 48888"/>
                <a:gd name="connsiteY1" fmla="*/ 115428 h 115427"/>
                <a:gd name="connsiteX2" fmla="*/ 25994 w 48888"/>
                <a:gd name="connsiteY2" fmla="*/ 115428 h 115427"/>
                <a:gd name="connsiteX3" fmla="*/ 25994 w 48888"/>
                <a:gd name="connsiteY3" fmla="*/ 18002 h 115427"/>
                <a:gd name="connsiteX4" fmla="*/ 0 w 48888"/>
                <a:gd name="connsiteY4" fmla="*/ 18002 h 115427"/>
                <a:gd name="connsiteX5" fmla="*/ 0 w 48888"/>
                <a:gd name="connsiteY5" fmla="*/ 43 h 115427"/>
                <a:gd name="connsiteX6" fmla="*/ 48888 w 48888"/>
                <a:gd name="connsiteY6" fmla="*/ 43 h 11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8" h="115427">
                  <a:moveTo>
                    <a:pt x="48842" y="0"/>
                  </a:moveTo>
                  <a:lnTo>
                    <a:pt x="48842" y="115428"/>
                  </a:lnTo>
                  <a:lnTo>
                    <a:pt x="25994" y="115428"/>
                  </a:lnTo>
                  <a:lnTo>
                    <a:pt x="25994" y="18002"/>
                  </a:lnTo>
                  <a:lnTo>
                    <a:pt x="0" y="18002"/>
                  </a:lnTo>
                  <a:lnTo>
                    <a:pt x="0" y="43"/>
                  </a:lnTo>
                  <a:lnTo>
                    <a:pt x="4888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A588ACB-2B24-3C40-56AB-C39E40F90C66}"/>
                </a:ext>
              </a:extLst>
            </p:cNvPr>
            <p:cNvSpPr/>
            <p:nvPr/>
          </p:nvSpPr>
          <p:spPr>
            <a:xfrm>
              <a:off x="6985562" y="1377992"/>
              <a:ext cx="47963" cy="113172"/>
            </a:xfrm>
            <a:custGeom>
              <a:avLst/>
              <a:gdLst>
                <a:gd name="connsiteX0" fmla="*/ 47963 w 47963"/>
                <a:gd name="connsiteY0" fmla="*/ 0 h 113172"/>
                <a:gd name="connsiteX1" fmla="*/ 47963 w 47963"/>
                <a:gd name="connsiteY1" fmla="*/ 113172 h 113172"/>
                <a:gd name="connsiteX2" fmla="*/ 25531 w 47963"/>
                <a:gd name="connsiteY2" fmla="*/ 113172 h 113172"/>
                <a:gd name="connsiteX3" fmla="*/ 25531 w 47963"/>
                <a:gd name="connsiteY3" fmla="*/ 17611 h 113172"/>
                <a:gd name="connsiteX4" fmla="*/ 0 w 47963"/>
                <a:gd name="connsiteY4" fmla="*/ 17611 h 113172"/>
                <a:gd name="connsiteX5" fmla="*/ 0 w 47963"/>
                <a:gd name="connsiteY5" fmla="*/ 0 h 113172"/>
                <a:gd name="connsiteX6" fmla="*/ 47917 w 47963"/>
                <a:gd name="connsiteY6" fmla="*/ 0 h 11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963" h="113172">
                  <a:moveTo>
                    <a:pt x="47963" y="0"/>
                  </a:moveTo>
                  <a:lnTo>
                    <a:pt x="47963" y="113172"/>
                  </a:lnTo>
                  <a:lnTo>
                    <a:pt x="25531" y="113172"/>
                  </a:lnTo>
                  <a:lnTo>
                    <a:pt x="25531" y="17611"/>
                  </a:lnTo>
                  <a:lnTo>
                    <a:pt x="0" y="17611"/>
                  </a:lnTo>
                  <a:lnTo>
                    <a:pt x="0" y="0"/>
                  </a:lnTo>
                  <a:lnTo>
                    <a:pt x="4791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D793CF02-4719-FAAE-7716-F73CA0D8FD55}"/>
                </a:ext>
              </a:extLst>
            </p:cNvPr>
            <p:cNvSpPr/>
            <p:nvPr/>
          </p:nvSpPr>
          <p:spPr>
            <a:xfrm>
              <a:off x="7265340" y="1378122"/>
              <a:ext cx="97822" cy="112955"/>
            </a:xfrm>
            <a:custGeom>
              <a:avLst/>
              <a:gdLst>
                <a:gd name="connsiteX0" fmla="*/ 23727 w 97822"/>
                <a:gd name="connsiteY0" fmla="*/ 106275 h 112955"/>
                <a:gd name="connsiteX1" fmla="*/ 6336 w 97822"/>
                <a:gd name="connsiteY1" fmla="*/ 86842 h 112955"/>
                <a:gd name="connsiteX2" fmla="*/ 0 w 97822"/>
                <a:gd name="connsiteY2" fmla="*/ 56478 h 112955"/>
                <a:gd name="connsiteX3" fmla="*/ 6336 w 97822"/>
                <a:gd name="connsiteY3" fmla="*/ 26113 h 112955"/>
                <a:gd name="connsiteX4" fmla="*/ 23727 w 97822"/>
                <a:gd name="connsiteY4" fmla="*/ 6680 h 112955"/>
                <a:gd name="connsiteX5" fmla="*/ 48842 w 97822"/>
                <a:gd name="connsiteY5" fmla="*/ 0 h 112955"/>
                <a:gd name="connsiteX6" fmla="*/ 74003 w 97822"/>
                <a:gd name="connsiteY6" fmla="*/ 6680 h 112955"/>
                <a:gd name="connsiteX7" fmla="*/ 91486 w 97822"/>
                <a:gd name="connsiteY7" fmla="*/ 26113 h 112955"/>
                <a:gd name="connsiteX8" fmla="*/ 97823 w 97822"/>
                <a:gd name="connsiteY8" fmla="*/ 56478 h 112955"/>
                <a:gd name="connsiteX9" fmla="*/ 91486 w 97822"/>
                <a:gd name="connsiteY9" fmla="*/ 86842 h 112955"/>
                <a:gd name="connsiteX10" fmla="*/ 74003 w 97822"/>
                <a:gd name="connsiteY10" fmla="*/ 106275 h 112955"/>
                <a:gd name="connsiteX11" fmla="*/ 48842 w 97822"/>
                <a:gd name="connsiteY11" fmla="*/ 112955 h 112955"/>
                <a:gd name="connsiteX12" fmla="*/ 23727 w 97822"/>
                <a:gd name="connsiteY12" fmla="*/ 106275 h 112955"/>
                <a:gd name="connsiteX13" fmla="*/ 68638 w 97822"/>
                <a:gd name="connsiteY13" fmla="*/ 85497 h 112955"/>
                <a:gd name="connsiteX14" fmla="*/ 75900 w 97822"/>
                <a:gd name="connsiteY14" fmla="*/ 56478 h 112955"/>
                <a:gd name="connsiteX15" fmla="*/ 68638 w 97822"/>
                <a:gd name="connsiteY15" fmla="*/ 27458 h 112955"/>
                <a:gd name="connsiteX16" fmla="*/ 48796 w 97822"/>
                <a:gd name="connsiteY16" fmla="*/ 17741 h 112955"/>
                <a:gd name="connsiteX17" fmla="*/ 29139 w 97822"/>
                <a:gd name="connsiteY17" fmla="*/ 27458 h 112955"/>
                <a:gd name="connsiteX18" fmla="*/ 21878 w 97822"/>
                <a:gd name="connsiteY18" fmla="*/ 56478 h 112955"/>
                <a:gd name="connsiteX19" fmla="*/ 29139 w 97822"/>
                <a:gd name="connsiteY19" fmla="*/ 85497 h 112955"/>
                <a:gd name="connsiteX20" fmla="*/ 48796 w 97822"/>
                <a:gd name="connsiteY20" fmla="*/ 95214 h 112955"/>
                <a:gd name="connsiteX21" fmla="*/ 68638 w 97822"/>
                <a:gd name="connsiteY21" fmla="*/ 85497 h 11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7822" h="112955">
                  <a:moveTo>
                    <a:pt x="23727" y="106275"/>
                  </a:moveTo>
                  <a:cubicBezTo>
                    <a:pt x="16373" y="101851"/>
                    <a:pt x="10592" y="95344"/>
                    <a:pt x="6336" y="86842"/>
                  </a:cubicBezTo>
                  <a:cubicBezTo>
                    <a:pt x="2082" y="78340"/>
                    <a:pt x="0" y="68190"/>
                    <a:pt x="0" y="56478"/>
                  </a:cubicBezTo>
                  <a:cubicBezTo>
                    <a:pt x="0" y="44766"/>
                    <a:pt x="2128" y="34659"/>
                    <a:pt x="6336" y="26113"/>
                  </a:cubicBezTo>
                  <a:cubicBezTo>
                    <a:pt x="10592" y="17611"/>
                    <a:pt x="16373" y="11105"/>
                    <a:pt x="23727" y="6680"/>
                  </a:cubicBezTo>
                  <a:cubicBezTo>
                    <a:pt x="31082" y="2212"/>
                    <a:pt x="39453" y="0"/>
                    <a:pt x="48842" y="0"/>
                  </a:cubicBezTo>
                  <a:cubicBezTo>
                    <a:pt x="58232" y="0"/>
                    <a:pt x="66603" y="2212"/>
                    <a:pt x="74003" y="6680"/>
                  </a:cubicBezTo>
                  <a:cubicBezTo>
                    <a:pt x="81404" y="11105"/>
                    <a:pt x="87232" y="17611"/>
                    <a:pt x="91486" y="26113"/>
                  </a:cubicBezTo>
                  <a:cubicBezTo>
                    <a:pt x="95742" y="34615"/>
                    <a:pt x="97823" y="44766"/>
                    <a:pt x="97823" y="56478"/>
                  </a:cubicBezTo>
                  <a:cubicBezTo>
                    <a:pt x="97823" y="68190"/>
                    <a:pt x="95695" y="78297"/>
                    <a:pt x="91486" y="86842"/>
                  </a:cubicBezTo>
                  <a:cubicBezTo>
                    <a:pt x="87232" y="95344"/>
                    <a:pt x="81450" y="101851"/>
                    <a:pt x="74003" y="106275"/>
                  </a:cubicBezTo>
                  <a:cubicBezTo>
                    <a:pt x="66603" y="110743"/>
                    <a:pt x="58185" y="112955"/>
                    <a:pt x="48842" y="112955"/>
                  </a:cubicBezTo>
                  <a:cubicBezTo>
                    <a:pt x="39499" y="112955"/>
                    <a:pt x="31128" y="110743"/>
                    <a:pt x="23727" y="106275"/>
                  </a:cubicBezTo>
                  <a:close/>
                  <a:moveTo>
                    <a:pt x="68638" y="85497"/>
                  </a:moveTo>
                  <a:cubicBezTo>
                    <a:pt x="73494" y="79034"/>
                    <a:pt x="75900" y="69361"/>
                    <a:pt x="75900" y="56478"/>
                  </a:cubicBezTo>
                  <a:cubicBezTo>
                    <a:pt x="75900" y="43595"/>
                    <a:pt x="73494" y="33965"/>
                    <a:pt x="68638" y="27458"/>
                  </a:cubicBezTo>
                  <a:cubicBezTo>
                    <a:pt x="63782" y="20995"/>
                    <a:pt x="57168" y="17741"/>
                    <a:pt x="48796" y="17741"/>
                  </a:cubicBezTo>
                  <a:cubicBezTo>
                    <a:pt x="40425" y="17741"/>
                    <a:pt x="33996" y="20995"/>
                    <a:pt x="29139" y="27458"/>
                  </a:cubicBezTo>
                  <a:cubicBezTo>
                    <a:pt x="24282" y="33921"/>
                    <a:pt x="21878" y="43595"/>
                    <a:pt x="21878" y="56478"/>
                  </a:cubicBezTo>
                  <a:cubicBezTo>
                    <a:pt x="21878" y="69361"/>
                    <a:pt x="24282" y="79034"/>
                    <a:pt x="29139" y="85497"/>
                  </a:cubicBezTo>
                  <a:cubicBezTo>
                    <a:pt x="33996" y="92004"/>
                    <a:pt x="40517" y="95214"/>
                    <a:pt x="48796" y="95214"/>
                  </a:cubicBezTo>
                  <a:cubicBezTo>
                    <a:pt x="57075" y="95214"/>
                    <a:pt x="63782" y="91961"/>
                    <a:pt x="68638" y="8549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E549736-FEB9-ED1A-0147-52EE87930885}"/>
                </a:ext>
              </a:extLst>
            </p:cNvPr>
            <p:cNvSpPr/>
            <p:nvPr/>
          </p:nvSpPr>
          <p:spPr>
            <a:xfrm>
              <a:off x="7571435" y="1379857"/>
              <a:ext cx="94862" cy="109485"/>
            </a:xfrm>
            <a:custGeom>
              <a:avLst/>
              <a:gdLst>
                <a:gd name="connsiteX0" fmla="*/ 23033 w 94862"/>
                <a:gd name="connsiteY0" fmla="*/ 103022 h 109485"/>
                <a:gd name="connsiteX1" fmla="*/ 6151 w 94862"/>
                <a:gd name="connsiteY1" fmla="*/ 84153 h 109485"/>
                <a:gd name="connsiteX2" fmla="*/ 0 w 94862"/>
                <a:gd name="connsiteY2" fmla="*/ 54743 h 109485"/>
                <a:gd name="connsiteX3" fmla="*/ 6151 w 94862"/>
                <a:gd name="connsiteY3" fmla="*/ 25333 h 109485"/>
                <a:gd name="connsiteX4" fmla="*/ 23033 w 94862"/>
                <a:gd name="connsiteY4" fmla="*/ 6463 h 109485"/>
                <a:gd name="connsiteX5" fmla="*/ 47362 w 94862"/>
                <a:gd name="connsiteY5" fmla="*/ 0 h 109485"/>
                <a:gd name="connsiteX6" fmla="*/ 71783 w 94862"/>
                <a:gd name="connsiteY6" fmla="*/ 6463 h 109485"/>
                <a:gd name="connsiteX7" fmla="*/ 88711 w 94862"/>
                <a:gd name="connsiteY7" fmla="*/ 25333 h 109485"/>
                <a:gd name="connsiteX8" fmla="*/ 94863 w 94862"/>
                <a:gd name="connsiteY8" fmla="*/ 54743 h 109485"/>
                <a:gd name="connsiteX9" fmla="*/ 88711 w 94862"/>
                <a:gd name="connsiteY9" fmla="*/ 84153 h 109485"/>
                <a:gd name="connsiteX10" fmla="*/ 71783 w 94862"/>
                <a:gd name="connsiteY10" fmla="*/ 103022 h 109485"/>
                <a:gd name="connsiteX11" fmla="*/ 47362 w 94862"/>
                <a:gd name="connsiteY11" fmla="*/ 109485 h 109485"/>
                <a:gd name="connsiteX12" fmla="*/ 23033 w 94862"/>
                <a:gd name="connsiteY12" fmla="*/ 103022 h 109485"/>
                <a:gd name="connsiteX13" fmla="*/ 66557 w 94862"/>
                <a:gd name="connsiteY13" fmla="*/ 82895 h 109485"/>
                <a:gd name="connsiteX14" fmla="*/ 73633 w 94862"/>
                <a:gd name="connsiteY14" fmla="*/ 54743 h 109485"/>
                <a:gd name="connsiteX15" fmla="*/ 66557 w 94862"/>
                <a:gd name="connsiteY15" fmla="*/ 26634 h 109485"/>
                <a:gd name="connsiteX16" fmla="*/ 47362 w 94862"/>
                <a:gd name="connsiteY16" fmla="*/ 17221 h 109485"/>
                <a:gd name="connsiteX17" fmla="*/ 28306 w 94862"/>
                <a:gd name="connsiteY17" fmla="*/ 26634 h 109485"/>
                <a:gd name="connsiteX18" fmla="*/ 21276 w 94862"/>
                <a:gd name="connsiteY18" fmla="*/ 54743 h 109485"/>
                <a:gd name="connsiteX19" fmla="*/ 28306 w 94862"/>
                <a:gd name="connsiteY19" fmla="*/ 82895 h 109485"/>
                <a:gd name="connsiteX20" fmla="*/ 47362 w 94862"/>
                <a:gd name="connsiteY20" fmla="*/ 92308 h 109485"/>
                <a:gd name="connsiteX21" fmla="*/ 66557 w 94862"/>
                <a:gd name="connsiteY21" fmla="*/ 82895 h 10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862" h="109485">
                  <a:moveTo>
                    <a:pt x="23033" y="103022"/>
                  </a:moveTo>
                  <a:cubicBezTo>
                    <a:pt x="15910" y="98727"/>
                    <a:pt x="10268" y="92438"/>
                    <a:pt x="6151" y="84153"/>
                  </a:cubicBezTo>
                  <a:cubicBezTo>
                    <a:pt x="2035" y="75911"/>
                    <a:pt x="0" y="66108"/>
                    <a:pt x="0" y="54743"/>
                  </a:cubicBezTo>
                  <a:cubicBezTo>
                    <a:pt x="0" y="43378"/>
                    <a:pt x="2035" y="33574"/>
                    <a:pt x="6151" y="25333"/>
                  </a:cubicBezTo>
                  <a:cubicBezTo>
                    <a:pt x="10268" y="17091"/>
                    <a:pt x="15865" y="10801"/>
                    <a:pt x="23033" y="6463"/>
                  </a:cubicBezTo>
                  <a:cubicBezTo>
                    <a:pt x="30156" y="2169"/>
                    <a:pt x="38297" y="0"/>
                    <a:pt x="47362" y="0"/>
                  </a:cubicBezTo>
                  <a:cubicBezTo>
                    <a:pt x="56427" y="0"/>
                    <a:pt x="64567" y="2169"/>
                    <a:pt x="71783" y="6463"/>
                  </a:cubicBezTo>
                  <a:cubicBezTo>
                    <a:pt x="78952" y="10758"/>
                    <a:pt x="84641" y="17048"/>
                    <a:pt x="88711" y="25333"/>
                  </a:cubicBezTo>
                  <a:cubicBezTo>
                    <a:pt x="92827" y="33574"/>
                    <a:pt x="94863" y="43421"/>
                    <a:pt x="94863" y="54743"/>
                  </a:cubicBezTo>
                  <a:cubicBezTo>
                    <a:pt x="94863" y="66064"/>
                    <a:pt x="92827" y="75911"/>
                    <a:pt x="88711" y="84153"/>
                  </a:cubicBezTo>
                  <a:cubicBezTo>
                    <a:pt x="84595" y="92394"/>
                    <a:pt x="78952" y="98684"/>
                    <a:pt x="71783" y="103022"/>
                  </a:cubicBezTo>
                  <a:cubicBezTo>
                    <a:pt x="64614" y="107316"/>
                    <a:pt x="56473" y="109485"/>
                    <a:pt x="47362" y="109485"/>
                  </a:cubicBezTo>
                  <a:cubicBezTo>
                    <a:pt x="38250" y="109485"/>
                    <a:pt x="30156" y="107316"/>
                    <a:pt x="23033" y="103022"/>
                  </a:cubicBezTo>
                  <a:close/>
                  <a:moveTo>
                    <a:pt x="66557" y="82895"/>
                  </a:moveTo>
                  <a:cubicBezTo>
                    <a:pt x="71274" y="76605"/>
                    <a:pt x="73633" y="67235"/>
                    <a:pt x="73633" y="54743"/>
                  </a:cubicBezTo>
                  <a:cubicBezTo>
                    <a:pt x="73633" y="42250"/>
                    <a:pt x="71274" y="32880"/>
                    <a:pt x="66557" y="26634"/>
                  </a:cubicBezTo>
                  <a:cubicBezTo>
                    <a:pt x="61839" y="20344"/>
                    <a:pt x="55456" y="17221"/>
                    <a:pt x="47362" y="17221"/>
                  </a:cubicBezTo>
                  <a:cubicBezTo>
                    <a:pt x="39268" y="17221"/>
                    <a:pt x="33024" y="20344"/>
                    <a:pt x="28306" y="26634"/>
                  </a:cubicBezTo>
                  <a:cubicBezTo>
                    <a:pt x="23588" y="32924"/>
                    <a:pt x="21276" y="42293"/>
                    <a:pt x="21276" y="54743"/>
                  </a:cubicBezTo>
                  <a:cubicBezTo>
                    <a:pt x="21276" y="67192"/>
                    <a:pt x="23635" y="76605"/>
                    <a:pt x="28306" y="82895"/>
                  </a:cubicBezTo>
                  <a:cubicBezTo>
                    <a:pt x="33024" y="89184"/>
                    <a:pt x="39360" y="92308"/>
                    <a:pt x="47362" y="92308"/>
                  </a:cubicBezTo>
                  <a:cubicBezTo>
                    <a:pt x="55363" y="92308"/>
                    <a:pt x="61885" y="89184"/>
                    <a:pt x="66557" y="8289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765ECAAD-1995-468E-5A1C-42C1ABC720E3}"/>
                </a:ext>
              </a:extLst>
            </p:cNvPr>
            <p:cNvSpPr/>
            <p:nvPr/>
          </p:nvSpPr>
          <p:spPr>
            <a:xfrm>
              <a:off x="7878640" y="1382677"/>
              <a:ext cx="89820" cy="103759"/>
            </a:xfrm>
            <a:custGeom>
              <a:avLst/>
              <a:gdLst>
                <a:gd name="connsiteX0" fmla="*/ 21784 w 89820"/>
                <a:gd name="connsiteY0" fmla="*/ 97643 h 103759"/>
                <a:gd name="connsiteX1" fmla="*/ 5828 w 89820"/>
                <a:gd name="connsiteY1" fmla="*/ 79771 h 103759"/>
                <a:gd name="connsiteX2" fmla="*/ 0 w 89820"/>
                <a:gd name="connsiteY2" fmla="*/ 51880 h 103759"/>
                <a:gd name="connsiteX3" fmla="*/ 5828 w 89820"/>
                <a:gd name="connsiteY3" fmla="*/ 23988 h 103759"/>
                <a:gd name="connsiteX4" fmla="*/ 21784 w 89820"/>
                <a:gd name="connsiteY4" fmla="*/ 6116 h 103759"/>
                <a:gd name="connsiteX5" fmla="*/ 44818 w 89820"/>
                <a:gd name="connsiteY5" fmla="*/ 0 h 103759"/>
                <a:gd name="connsiteX6" fmla="*/ 67944 w 89820"/>
                <a:gd name="connsiteY6" fmla="*/ 6116 h 103759"/>
                <a:gd name="connsiteX7" fmla="*/ 83993 w 89820"/>
                <a:gd name="connsiteY7" fmla="*/ 23988 h 103759"/>
                <a:gd name="connsiteX8" fmla="*/ 89821 w 89820"/>
                <a:gd name="connsiteY8" fmla="*/ 51880 h 103759"/>
                <a:gd name="connsiteX9" fmla="*/ 83993 w 89820"/>
                <a:gd name="connsiteY9" fmla="*/ 79771 h 103759"/>
                <a:gd name="connsiteX10" fmla="*/ 67944 w 89820"/>
                <a:gd name="connsiteY10" fmla="*/ 97643 h 103759"/>
                <a:gd name="connsiteX11" fmla="*/ 44818 w 89820"/>
                <a:gd name="connsiteY11" fmla="*/ 103759 h 103759"/>
                <a:gd name="connsiteX12" fmla="*/ 21784 w 89820"/>
                <a:gd name="connsiteY12" fmla="*/ 97643 h 103759"/>
                <a:gd name="connsiteX13" fmla="*/ 63041 w 89820"/>
                <a:gd name="connsiteY13" fmla="*/ 78557 h 103759"/>
                <a:gd name="connsiteX14" fmla="*/ 69701 w 89820"/>
                <a:gd name="connsiteY14" fmla="*/ 51923 h 103759"/>
                <a:gd name="connsiteX15" fmla="*/ 63041 w 89820"/>
                <a:gd name="connsiteY15" fmla="*/ 25289 h 103759"/>
                <a:gd name="connsiteX16" fmla="*/ 44864 w 89820"/>
                <a:gd name="connsiteY16" fmla="*/ 16353 h 103759"/>
                <a:gd name="connsiteX17" fmla="*/ 26826 w 89820"/>
                <a:gd name="connsiteY17" fmla="*/ 25289 h 103759"/>
                <a:gd name="connsiteX18" fmla="*/ 20166 w 89820"/>
                <a:gd name="connsiteY18" fmla="*/ 51923 h 103759"/>
                <a:gd name="connsiteX19" fmla="*/ 26826 w 89820"/>
                <a:gd name="connsiteY19" fmla="*/ 78557 h 103759"/>
                <a:gd name="connsiteX20" fmla="*/ 44864 w 89820"/>
                <a:gd name="connsiteY20" fmla="*/ 87493 h 103759"/>
                <a:gd name="connsiteX21" fmla="*/ 63041 w 89820"/>
                <a:gd name="connsiteY21" fmla="*/ 78557 h 10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9820" h="103759">
                  <a:moveTo>
                    <a:pt x="21784" y="97643"/>
                  </a:moveTo>
                  <a:cubicBezTo>
                    <a:pt x="15032" y="93565"/>
                    <a:pt x="9713" y="87623"/>
                    <a:pt x="5828" y="79771"/>
                  </a:cubicBezTo>
                  <a:cubicBezTo>
                    <a:pt x="1942" y="71920"/>
                    <a:pt x="0" y="62637"/>
                    <a:pt x="0" y="51880"/>
                  </a:cubicBezTo>
                  <a:cubicBezTo>
                    <a:pt x="0" y="41122"/>
                    <a:pt x="1942" y="31839"/>
                    <a:pt x="5828" y="23988"/>
                  </a:cubicBezTo>
                  <a:cubicBezTo>
                    <a:pt x="9713" y="16136"/>
                    <a:pt x="15032" y="10194"/>
                    <a:pt x="21784" y="6116"/>
                  </a:cubicBezTo>
                  <a:cubicBezTo>
                    <a:pt x="28537" y="2039"/>
                    <a:pt x="36215" y="0"/>
                    <a:pt x="44818" y="0"/>
                  </a:cubicBezTo>
                  <a:cubicBezTo>
                    <a:pt x="53421" y="0"/>
                    <a:pt x="61099" y="2039"/>
                    <a:pt x="67944" y="6116"/>
                  </a:cubicBezTo>
                  <a:cubicBezTo>
                    <a:pt x="74743" y="10194"/>
                    <a:pt x="80108" y="16136"/>
                    <a:pt x="83993" y="23988"/>
                  </a:cubicBezTo>
                  <a:cubicBezTo>
                    <a:pt x="87879" y="31796"/>
                    <a:pt x="89821" y="41122"/>
                    <a:pt x="89821" y="51880"/>
                  </a:cubicBezTo>
                  <a:cubicBezTo>
                    <a:pt x="89821" y="62637"/>
                    <a:pt x="87879" y="71920"/>
                    <a:pt x="83993" y="79771"/>
                  </a:cubicBezTo>
                  <a:cubicBezTo>
                    <a:pt x="80108" y="87579"/>
                    <a:pt x="74743" y="93565"/>
                    <a:pt x="67944" y="97643"/>
                  </a:cubicBezTo>
                  <a:cubicBezTo>
                    <a:pt x="61145" y="101720"/>
                    <a:pt x="53421" y="103759"/>
                    <a:pt x="44818" y="103759"/>
                  </a:cubicBezTo>
                  <a:cubicBezTo>
                    <a:pt x="36215" y="103759"/>
                    <a:pt x="28537" y="101720"/>
                    <a:pt x="21784" y="97643"/>
                  </a:cubicBezTo>
                  <a:close/>
                  <a:moveTo>
                    <a:pt x="63041" y="78557"/>
                  </a:moveTo>
                  <a:cubicBezTo>
                    <a:pt x="67481" y="72614"/>
                    <a:pt x="69701" y="63722"/>
                    <a:pt x="69701" y="51923"/>
                  </a:cubicBezTo>
                  <a:cubicBezTo>
                    <a:pt x="69701" y="40124"/>
                    <a:pt x="67481" y="31232"/>
                    <a:pt x="63041" y="25289"/>
                  </a:cubicBezTo>
                  <a:cubicBezTo>
                    <a:pt x="58601" y="19346"/>
                    <a:pt x="52496" y="16353"/>
                    <a:pt x="44864" y="16353"/>
                  </a:cubicBezTo>
                  <a:cubicBezTo>
                    <a:pt x="37232" y="16353"/>
                    <a:pt x="31266" y="19346"/>
                    <a:pt x="26826" y="25289"/>
                  </a:cubicBezTo>
                  <a:cubicBezTo>
                    <a:pt x="22386" y="31232"/>
                    <a:pt x="20166" y="40124"/>
                    <a:pt x="20166" y="51923"/>
                  </a:cubicBezTo>
                  <a:cubicBezTo>
                    <a:pt x="20166" y="63722"/>
                    <a:pt x="22386" y="72614"/>
                    <a:pt x="26826" y="78557"/>
                  </a:cubicBezTo>
                  <a:cubicBezTo>
                    <a:pt x="31266" y="84500"/>
                    <a:pt x="37279" y="87493"/>
                    <a:pt x="44864" y="87493"/>
                  </a:cubicBezTo>
                  <a:cubicBezTo>
                    <a:pt x="52449" y="87493"/>
                    <a:pt x="58601" y="84500"/>
                    <a:pt x="63041" y="7855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EE22E007-BF97-FBE7-215F-60537BCF51A1}"/>
                </a:ext>
              </a:extLst>
            </p:cNvPr>
            <p:cNvSpPr/>
            <p:nvPr/>
          </p:nvSpPr>
          <p:spPr>
            <a:xfrm>
              <a:off x="8185799" y="1385627"/>
              <a:ext cx="84872" cy="97946"/>
            </a:xfrm>
            <a:custGeom>
              <a:avLst/>
              <a:gdLst>
                <a:gd name="connsiteX0" fmla="*/ 20582 w 84872"/>
                <a:gd name="connsiteY0" fmla="*/ 92177 h 97946"/>
                <a:gd name="connsiteX1" fmla="*/ 5504 w 84872"/>
                <a:gd name="connsiteY1" fmla="*/ 75303 h 97946"/>
                <a:gd name="connsiteX2" fmla="*/ 0 w 84872"/>
                <a:gd name="connsiteY2" fmla="*/ 48973 h 97946"/>
                <a:gd name="connsiteX3" fmla="*/ 5504 w 84872"/>
                <a:gd name="connsiteY3" fmla="*/ 22643 h 97946"/>
                <a:gd name="connsiteX4" fmla="*/ 20582 w 84872"/>
                <a:gd name="connsiteY4" fmla="*/ 5769 h 97946"/>
                <a:gd name="connsiteX5" fmla="*/ 42367 w 84872"/>
                <a:gd name="connsiteY5" fmla="*/ 0 h 97946"/>
                <a:gd name="connsiteX6" fmla="*/ 64198 w 84872"/>
                <a:gd name="connsiteY6" fmla="*/ 5769 h 97946"/>
                <a:gd name="connsiteX7" fmla="*/ 79368 w 84872"/>
                <a:gd name="connsiteY7" fmla="*/ 22643 h 97946"/>
                <a:gd name="connsiteX8" fmla="*/ 84873 w 84872"/>
                <a:gd name="connsiteY8" fmla="*/ 48973 h 97946"/>
                <a:gd name="connsiteX9" fmla="*/ 79368 w 84872"/>
                <a:gd name="connsiteY9" fmla="*/ 75303 h 97946"/>
                <a:gd name="connsiteX10" fmla="*/ 64198 w 84872"/>
                <a:gd name="connsiteY10" fmla="*/ 92177 h 97946"/>
                <a:gd name="connsiteX11" fmla="*/ 42367 w 84872"/>
                <a:gd name="connsiteY11" fmla="*/ 97947 h 97946"/>
                <a:gd name="connsiteX12" fmla="*/ 20582 w 84872"/>
                <a:gd name="connsiteY12" fmla="*/ 92177 h 97946"/>
                <a:gd name="connsiteX13" fmla="*/ 59526 w 84872"/>
                <a:gd name="connsiteY13" fmla="*/ 74132 h 97946"/>
                <a:gd name="connsiteX14" fmla="*/ 65817 w 84872"/>
                <a:gd name="connsiteY14" fmla="*/ 48973 h 97946"/>
                <a:gd name="connsiteX15" fmla="*/ 59526 w 84872"/>
                <a:gd name="connsiteY15" fmla="*/ 23814 h 97946"/>
                <a:gd name="connsiteX16" fmla="*/ 42321 w 84872"/>
                <a:gd name="connsiteY16" fmla="*/ 15356 h 97946"/>
                <a:gd name="connsiteX17" fmla="*/ 25254 w 84872"/>
                <a:gd name="connsiteY17" fmla="*/ 23814 h 97946"/>
                <a:gd name="connsiteX18" fmla="*/ 18964 w 84872"/>
                <a:gd name="connsiteY18" fmla="*/ 48973 h 97946"/>
                <a:gd name="connsiteX19" fmla="*/ 25254 w 84872"/>
                <a:gd name="connsiteY19" fmla="*/ 74132 h 97946"/>
                <a:gd name="connsiteX20" fmla="*/ 42321 w 84872"/>
                <a:gd name="connsiteY20" fmla="*/ 82548 h 97946"/>
                <a:gd name="connsiteX21" fmla="*/ 59526 w 84872"/>
                <a:gd name="connsiteY21" fmla="*/ 74132 h 9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4872" h="97946">
                  <a:moveTo>
                    <a:pt x="20582" y="92177"/>
                  </a:moveTo>
                  <a:cubicBezTo>
                    <a:pt x="14200" y="88317"/>
                    <a:pt x="9158" y="82721"/>
                    <a:pt x="5504" y="75303"/>
                  </a:cubicBezTo>
                  <a:cubicBezTo>
                    <a:pt x="1850" y="67886"/>
                    <a:pt x="0" y="59124"/>
                    <a:pt x="0" y="48973"/>
                  </a:cubicBezTo>
                  <a:cubicBezTo>
                    <a:pt x="0" y="38823"/>
                    <a:pt x="1850" y="30061"/>
                    <a:pt x="5504" y="22643"/>
                  </a:cubicBezTo>
                  <a:cubicBezTo>
                    <a:pt x="9204" y="15269"/>
                    <a:pt x="14200" y="9630"/>
                    <a:pt x="20582" y="5769"/>
                  </a:cubicBezTo>
                  <a:cubicBezTo>
                    <a:pt x="26965" y="1909"/>
                    <a:pt x="34227" y="0"/>
                    <a:pt x="42367" y="0"/>
                  </a:cubicBezTo>
                  <a:cubicBezTo>
                    <a:pt x="50507" y="0"/>
                    <a:pt x="57769" y="1909"/>
                    <a:pt x="64198" y="5769"/>
                  </a:cubicBezTo>
                  <a:cubicBezTo>
                    <a:pt x="70627" y="9630"/>
                    <a:pt x="75668" y="15226"/>
                    <a:pt x="79368" y="22643"/>
                  </a:cubicBezTo>
                  <a:cubicBezTo>
                    <a:pt x="83069" y="30017"/>
                    <a:pt x="84873" y="38823"/>
                    <a:pt x="84873" y="48973"/>
                  </a:cubicBezTo>
                  <a:cubicBezTo>
                    <a:pt x="84873" y="59124"/>
                    <a:pt x="83022" y="67929"/>
                    <a:pt x="79368" y="75303"/>
                  </a:cubicBezTo>
                  <a:cubicBezTo>
                    <a:pt x="75714" y="82678"/>
                    <a:pt x="70627" y="88317"/>
                    <a:pt x="64198" y="92177"/>
                  </a:cubicBezTo>
                  <a:cubicBezTo>
                    <a:pt x="57769" y="96038"/>
                    <a:pt x="50507" y="97947"/>
                    <a:pt x="42367" y="97947"/>
                  </a:cubicBezTo>
                  <a:cubicBezTo>
                    <a:pt x="34227" y="97947"/>
                    <a:pt x="26965" y="96038"/>
                    <a:pt x="20582" y="92177"/>
                  </a:cubicBezTo>
                  <a:close/>
                  <a:moveTo>
                    <a:pt x="59526" y="74132"/>
                  </a:moveTo>
                  <a:cubicBezTo>
                    <a:pt x="63735" y="68493"/>
                    <a:pt x="65817" y="60121"/>
                    <a:pt x="65817" y="48973"/>
                  </a:cubicBezTo>
                  <a:cubicBezTo>
                    <a:pt x="65817" y="37825"/>
                    <a:pt x="63689" y="29410"/>
                    <a:pt x="59526" y="23814"/>
                  </a:cubicBezTo>
                  <a:cubicBezTo>
                    <a:pt x="55318" y="18175"/>
                    <a:pt x="49582" y="15356"/>
                    <a:pt x="42321" y="15356"/>
                  </a:cubicBezTo>
                  <a:cubicBezTo>
                    <a:pt x="35059" y="15356"/>
                    <a:pt x="29462" y="18175"/>
                    <a:pt x="25254" y="23814"/>
                  </a:cubicBezTo>
                  <a:cubicBezTo>
                    <a:pt x="21045" y="29453"/>
                    <a:pt x="18964" y="37825"/>
                    <a:pt x="18964" y="48973"/>
                  </a:cubicBezTo>
                  <a:cubicBezTo>
                    <a:pt x="18964" y="60121"/>
                    <a:pt x="21045" y="68537"/>
                    <a:pt x="25254" y="74132"/>
                  </a:cubicBezTo>
                  <a:cubicBezTo>
                    <a:pt x="29462" y="79771"/>
                    <a:pt x="35152" y="82548"/>
                    <a:pt x="42321" y="82548"/>
                  </a:cubicBezTo>
                  <a:cubicBezTo>
                    <a:pt x="49490" y="82548"/>
                    <a:pt x="55318" y="79728"/>
                    <a:pt x="59526" y="74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24188493-58C9-CE91-D9E8-089B5D3ECFF0}"/>
                </a:ext>
              </a:extLst>
            </p:cNvPr>
            <p:cNvSpPr/>
            <p:nvPr/>
          </p:nvSpPr>
          <p:spPr>
            <a:xfrm>
              <a:off x="8493420" y="1389097"/>
              <a:ext cx="78906" cy="91006"/>
            </a:xfrm>
            <a:custGeom>
              <a:avLst/>
              <a:gdLst>
                <a:gd name="connsiteX0" fmla="*/ 19148 w 78906"/>
                <a:gd name="connsiteY0" fmla="*/ 85627 h 91006"/>
                <a:gd name="connsiteX1" fmla="*/ 5134 w 78906"/>
                <a:gd name="connsiteY1" fmla="*/ 69968 h 91006"/>
                <a:gd name="connsiteX2" fmla="*/ 0 w 78906"/>
                <a:gd name="connsiteY2" fmla="*/ 45503 h 91006"/>
                <a:gd name="connsiteX3" fmla="*/ 5134 w 78906"/>
                <a:gd name="connsiteY3" fmla="*/ 21038 h 91006"/>
                <a:gd name="connsiteX4" fmla="*/ 19148 w 78906"/>
                <a:gd name="connsiteY4" fmla="*/ 5379 h 91006"/>
                <a:gd name="connsiteX5" fmla="*/ 39360 w 78906"/>
                <a:gd name="connsiteY5" fmla="*/ 0 h 91006"/>
                <a:gd name="connsiteX6" fmla="*/ 59665 w 78906"/>
                <a:gd name="connsiteY6" fmla="*/ 5379 h 91006"/>
                <a:gd name="connsiteX7" fmla="*/ 73772 w 78906"/>
                <a:gd name="connsiteY7" fmla="*/ 21038 h 91006"/>
                <a:gd name="connsiteX8" fmla="*/ 78906 w 78906"/>
                <a:gd name="connsiteY8" fmla="*/ 45503 h 91006"/>
                <a:gd name="connsiteX9" fmla="*/ 73772 w 78906"/>
                <a:gd name="connsiteY9" fmla="*/ 69968 h 91006"/>
                <a:gd name="connsiteX10" fmla="*/ 59665 w 78906"/>
                <a:gd name="connsiteY10" fmla="*/ 85627 h 91006"/>
                <a:gd name="connsiteX11" fmla="*/ 39360 w 78906"/>
                <a:gd name="connsiteY11" fmla="*/ 91006 h 91006"/>
                <a:gd name="connsiteX12" fmla="*/ 19148 w 78906"/>
                <a:gd name="connsiteY12" fmla="*/ 85627 h 91006"/>
                <a:gd name="connsiteX13" fmla="*/ 55364 w 78906"/>
                <a:gd name="connsiteY13" fmla="*/ 68884 h 91006"/>
                <a:gd name="connsiteX14" fmla="*/ 61237 w 78906"/>
                <a:gd name="connsiteY14" fmla="*/ 45503 h 91006"/>
                <a:gd name="connsiteX15" fmla="*/ 55364 w 78906"/>
                <a:gd name="connsiteY15" fmla="*/ 22123 h 91006"/>
                <a:gd name="connsiteX16" fmla="*/ 39407 w 78906"/>
                <a:gd name="connsiteY16" fmla="*/ 14271 h 91006"/>
                <a:gd name="connsiteX17" fmla="*/ 23543 w 78906"/>
                <a:gd name="connsiteY17" fmla="*/ 22123 h 91006"/>
                <a:gd name="connsiteX18" fmla="*/ 17669 w 78906"/>
                <a:gd name="connsiteY18" fmla="*/ 45503 h 91006"/>
                <a:gd name="connsiteX19" fmla="*/ 23543 w 78906"/>
                <a:gd name="connsiteY19" fmla="*/ 68884 h 91006"/>
                <a:gd name="connsiteX20" fmla="*/ 39407 w 78906"/>
                <a:gd name="connsiteY20" fmla="*/ 76735 h 91006"/>
                <a:gd name="connsiteX21" fmla="*/ 55364 w 78906"/>
                <a:gd name="connsiteY21" fmla="*/ 68884 h 91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906" h="91006">
                  <a:moveTo>
                    <a:pt x="19148" y="85627"/>
                  </a:moveTo>
                  <a:cubicBezTo>
                    <a:pt x="13228" y="82027"/>
                    <a:pt x="8556" y="76822"/>
                    <a:pt x="5134" y="69968"/>
                  </a:cubicBezTo>
                  <a:cubicBezTo>
                    <a:pt x="1711" y="63115"/>
                    <a:pt x="0" y="54959"/>
                    <a:pt x="0" y="45503"/>
                  </a:cubicBezTo>
                  <a:cubicBezTo>
                    <a:pt x="0" y="36047"/>
                    <a:pt x="1711" y="27892"/>
                    <a:pt x="5134" y="21038"/>
                  </a:cubicBezTo>
                  <a:cubicBezTo>
                    <a:pt x="8556" y="14185"/>
                    <a:pt x="13228" y="8936"/>
                    <a:pt x="19148" y="5379"/>
                  </a:cubicBezTo>
                  <a:cubicBezTo>
                    <a:pt x="25069" y="1778"/>
                    <a:pt x="31821" y="0"/>
                    <a:pt x="39360" y="0"/>
                  </a:cubicBezTo>
                  <a:cubicBezTo>
                    <a:pt x="46899" y="0"/>
                    <a:pt x="53652" y="1778"/>
                    <a:pt x="59665" y="5379"/>
                  </a:cubicBezTo>
                  <a:cubicBezTo>
                    <a:pt x="65632" y="8979"/>
                    <a:pt x="70350" y="14185"/>
                    <a:pt x="73772" y="21038"/>
                  </a:cubicBezTo>
                  <a:cubicBezTo>
                    <a:pt x="77195" y="27892"/>
                    <a:pt x="78906" y="36047"/>
                    <a:pt x="78906" y="45503"/>
                  </a:cubicBezTo>
                  <a:cubicBezTo>
                    <a:pt x="78906" y="54959"/>
                    <a:pt x="77195" y="63115"/>
                    <a:pt x="73772" y="69968"/>
                  </a:cubicBezTo>
                  <a:cubicBezTo>
                    <a:pt x="70350" y="76822"/>
                    <a:pt x="65678" y="82070"/>
                    <a:pt x="59665" y="85627"/>
                  </a:cubicBezTo>
                  <a:cubicBezTo>
                    <a:pt x="53698" y="89228"/>
                    <a:pt x="46946" y="91006"/>
                    <a:pt x="39360" y="91006"/>
                  </a:cubicBezTo>
                  <a:cubicBezTo>
                    <a:pt x="31775" y="91006"/>
                    <a:pt x="25069" y="89228"/>
                    <a:pt x="19148" y="85627"/>
                  </a:cubicBezTo>
                  <a:close/>
                  <a:moveTo>
                    <a:pt x="55364" y="68884"/>
                  </a:moveTo>
                  <a:cubicBezTo>
                    <a:pt x="59249" y="63678"/>
                    <a:pt x="61237" y="55870"/>
                    <a:pt x="61237" y="45503"/>
                  </a:cubicBezTo>
                  <a:cubicBezTo>
                    <a:pt x="61237" y="35136"/>
                    <a:pt x="59295" y="27328"/>
                    <a:pt x="55364" y="22123"/>
                  </a:cubicBezTo>
                  <a:cubicBezTo>
                    <a:pt x="51432" y="16917"/>
                    <a:pt x="46114" y="14271"/>
                    <a:pt x="39407" y="14271"/>
                  </a:cubicBezTo>
                  <a:cubicBezTo>
                    <a:pt x="32700" y="14271"/>
                    <a:pt x="27474" y="16874"/>
                    <a:pt x="23543" y="22123"/>
                  </a:cubicBezTo>
                  <a:cubicBezTo>
                    <a:pt x="19611" y="27371"/>
                    <a:pt x="17669" y="35136"/>
                    <a:pt x="17669" y="45503"/>
                  </a:cubicBezTo>
                  <a:cubicBezTo>
                    <a:pt x="17669" y="55870"/>
                    <a:pt x="19611" y="63678"/>
                    <a:pt x="23543" y="68884"/>
                  </a:cubicBezTo>
                  <a:cubicBezTo>
                    <a:pt x="27474" y="74132"/>
                    <a:pt x="32747" y="76735"/>
                    <a:pt x="39407" y="76735"/>
                  </a:cubicBezTo>
                  <a:cubicBezTo>
                    <a:pt x="46067" y="76735"/>
                    <a:pt x="51478" y="74132"/>
                    <a:pt x="55364" y="6888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F89014AB-C558-2A75-F849-833E900376E3}"/>
                </a:ext>
              </a:extLst>
            </p:cNvPr>
            <p:cNvSpPr/>
            <p:nvPr/>
          </p:nvSpPr>
          <p:spPr>
            <a:xfrm>
              <a:off x="8801597" y="1393131"/>
              <a:ext cx="71921" cy="82937"/>
            </a:xfrm>
            <a:custGeom>
              <a:avLst/>
              <a:gdLst>
                <a:gd name="connsiteX0" fmla="*/ 17437 w 71921"/>
                <a:gd name="connsiteY0" fmla="*/ 78036 h 82937"/>
                <a:gd name="connsiteX1" fmla="*/ 4671 w 71921"/>
                <a:gd name="connsiteY1" fmla="*/ 63765 h 82937"/>
                <a:gd name="connsiteX2" fmla="*/ 0 w 71921"/>
                <a:gd name="connsiteY2" fmla="*/ 41469 h 82937"/>
                <a:gd name="connsiteX3" fmla="*/ 4671 w 71921"/>
                <a:gd name="connsiteY3" fmla="*/ 19173 h 82937"/>
                <a:gd name="connsiteX4" fmla="*/ 17437 w 71921"/>
                <a:gd name="connsiteY4" fmla="*/ 4902 h 82937"/>
                <a:gd name="connsiteX5" fmla="*/ 35892 w 71921"/>
                <a:gd name="connsiteY5" fmla="*/ 0 h 82937"/>
                <a:gd name="connsiteX6" fmla="*/ 54392 w 71921"/>
                <a:gd name="connsiteY6" fmla="*/ 4902 h 82937"/>
                <a:gd name="connsiteX7" fmla="*/ 67250 w 71921"/>
                <a:gd name="connsiteY7" fmla="*/ 19173 h 82937"/>
                <a:gd name="connsiteX8" fmla="*/ 71922 w 71921"/>
                <a:gd name="connsiteY8" fmla="*/ 41469 h 82937"/>
                <a:gd name="connsiteX9" fmla="*/ 67250 w 71921"/>
                <a:gd name="connsiteY9" fmla="*/ 63765 h 82937"/>
                <a:gd name="connsiteX10" fmla="*/ 54392 w 71921"/>
                <a:gd name="connsiteY10" fmla="*/ 78036 h 82937"/>
                <a:gd name="connsiteX11" fmla="*/ 35892 w 71921"/>
                <a:gd name="connsiteY11" fmla="*/ 82938 h 82937"/>
                <a:gd name="connsiteX12" fmla="*/ 17437 w 71921"/>
                <a:gd name="connsiteY12" fmla="*/ 78036 h 82937"/>
                <a:gd name="connsiteX13" fmla="*/ 50415 w 71921"/>
                <a:gd name="connsiteY13" fmla="*/ 62767 h 82937"/>
                <a:gd name="connsiteX14" fmla="*/ 55780 w 71921"/>
                <a:gd name="connsiteY14" fmla="*/ 41426 h 82937"/>
                <a:gd name="connsiteX15" fmla="*/ 50415 w 71921"/>
                <a:gd name="connsiteY15" fmla="*/ 20127 h 82937"/>
                <a:gd name="connsiteX16" fmla="*/ 35845 w 71921"/>
                <a:gd name="connsiteY16" fmla="*/ 12970 h 82937"/>
                <a:gd name="connsiteX17" fmla="*/ 21415 w 71921"/>
                <a:gd name="connsiteY17" fmla="*/ 20127 h 82937"/>
                <a:gd name="connsiteX18" fmla="*/ 16049 w 71921"/>
                <a:gd name="connsiteY18" fmla="*/ 41426 h 82937"/>
                <a:gd name="connsiteX19" fmla="*/ 21415 w 71921"/>
                <a:gd name="connsiteY19" fmla="*/ 62767 h 82937"/>
                <a:gd name="connsiteX20" fmla="*/ 35845 w 71921"/>
                <a:gd name="connsiteY20" fmla="*/ 69925 h 82937"/>
                <a:gd name="connsiteX21" fmla="*/ 50415 w 71921"/>
                <a:gd name="connsiteY21" fmla="*/ 62767 h 8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1921" h="82937">
                  <a:moveTo>
                    <a:pt x="17437" y="78036"/>
                  </a:moveTo>
                  <a:cubicBezTo>
                    <a:pt x="12025" y="74783"/>
                    <a:pt x="7771" y="70011"/>
                    <a:pt x="4671" y="63765"/>
                  </a:cubicBezTo>
                  <a:cubicBezTo>
                    <a:pt x="1573" y="57519"/>
                    <a:pt x="0" y="50058"/>
                    <a:pt x="0" y="41469"/>
                  </a:cubicBezTo>
                  <a:cubicBezTo>
                    <a:pt x="0" y="32880"/>
                    <a:pt x="1573" y="25419"/>
                    <a:pt x="4671" y="19173"/>
                  </a:cubicBezTo>
                  <a:cubicBezTo>
                    <a:pt x="7771" y="12926"/>
                    <a:pt x="12025" y="8155"/>
                    <a:pt x="17437" y="4902"/>
                  </a:cubicBezTo>
                  <a:cubicBezTo>
                    <a:pt x="22849" y="1648"/>
                    <a:pt x="29000" y="0"/>
                    <a:pt x="35892" y="0"/>
                  </a:cubicBezTo>
                  <a:cubicBezTo>
                    <a:pt x="42783" y="0"/>
                    <a:pt x="48935" y="1648"/>
                    <a:pt x="54392" y="4902"/>
                  </a:cubicBezTo>
                  <a:cubicBezTo>
                    <a:pt x="59850" y="8155"/>
                    <a:pt x="64105" y="12926"/>
                    <a:pt x="67250" y="19173"/>
                  </a:cubicBezTo>
                  <a:cubicBezTo>
                    <a:pt x="70350" y="25419"/>
                    <a:pt x="71922" y="32880"/>
                    <a:pt x="71922" y="41469"/>
                  </a:cubicBezTo>
                  <a:cubicBezTo>
                    <a:pt x="71922" y="50058"/>
                    <a:pt x="70350" y="57519"/>
                    <a:pt x="67250" y="63765"/>
                  </a:cubicBezTo>
                  <a:cubicBezTo>
                    <a:pt x="64151" y="70011"/>
                    <a:pt x="59850" y="74783"/>
                    <a:pt x="54392" y="78036"/>
                  </a:cubicBezTo>
                  <a:cubicBezTo>
                    <a:pt x="48935" y="81290"/>
                    <a:pt x="42783" y="82938"/>
                    <a:pt x="35892" y="82938"/>
                  </a:cubicBezTo>
                  <a:cubicBezTo>
                    <a:pt x="29000" y="82938"/>
                    <a:pt x="22849" y="81290"/>
                    <a:pt x="17437" y="78036"/>
                  </a:cubicBezTo>
                  <a:close/>
                  <a:moveTo>
                    <a:pt x="50415" y="62767"/>
                  </a:moveTo>
                  <a:cubicBezTo>
                    <a:pt x="53976" y="57996"/>
                    <a:pt x="55780" y="50882"/>
                    <a:pt x="55780" y="41426"/>
                  </a:cubicBezTo>
                  <a:cubicBezTo>
                    <a:pt x="55780" y="31969"/>
                    <a:pt x="53976" y="24855"/>
                    <a:pt x="50415" y="20127"/>
                  </a:cubicBezTo>
                  <a:cubicBezTo>
                    <a:pt x="46853" y="15356"/>
                    <a:pt x="41997" y="12970"/>
                    <a:pt x="35845" y="12970"/>
                  </a:cubicBezTo>
                  <a:cubicBezTo>
                    <a:pt x="29694" y="12970"/>
                    <a:pt x="24976" y="15356"/>
                    <a:pt x="21415" y="20127"/>
                  </a:cubicBezTo>
                  <a:cubicBezTo>
                    <a:pt x="17853" y="24899"/>
                    <a:pt x="16049" y="32013"/>
                    <a:pt x="16049" y="41426"/>
                  </a:cubicBezTo>
                  <a:cubicBezTo>
                    <a:pt x="16049" y="50839"/>
                    <a:pt x="17807" y="57996"/>
                    <a:pt x="21415" y="62767"/>
                  </a:cubicBezTo>
                  <a:cubicBezTo>
                    <a:pt x="24976" y="67539"/>
                    <a:pt x="29787" y="69925"/>
                    <a:pt x="35845" y="69925"/>
                  </a:cubicBezTo>
                  <a:cubicBezTo>
                    <a:pt x="41904" y="69925"/>
                    <a:pt x="46853" y="67539"/>
                    <a:pt x="50415" y="6276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BE82BA93-A459-298F-866E-78F831A99827}"/>
                </a:ext>
              </a:extLst>
            </p:cNvPr>
            <p:cNvSpPr/>
            <p:nvPr/>
          </p:nvSpPr>
          <p:spPr>
            <a:xfrm>
              <a:off x="9126979" y="1398727"/>
              <a:ext cx="30387" cy="71703"/>
            </a:xfrm>
            <a:custGeom>
              <a:avLst/>
              <a:gdLst>
                <a:gd name="connsiteX0" fmla="*/ 30388 w 30387"/>
                <a:gd name="connsiteY0" fmla="*/ 0 h 71703"/>
                <a:gd name="connsiteX1" fmla="*/ 30388 w 30387"/>
                <a:gd name="connsiteY1" fmla="*/ 71703 h 71703"/>
                <a:gd name="connsiteX2" fmla="*/ 16188 w 30387"/>
                <a:gd name="connsiteY2" fmla="*/ 71703 h 71703"/>
                <a:gd name="connsiteX3" fmla="*/ 16188 w 30387"/>
                <a:gd name="connsiteY3" fmla="*/ 11148 h 71703"/>
                <a:gd name="connsiteX4" fmla="*/ 0 w 30387"/>
                <a:gd name="connsiteY4" fmla="*/ 11148 h 71703"/>
                <a:gd name="connsiteX5" fmla="*/ 0 w 30387"/>
                <a:gd name="connsiteY5" fmla="*/ 0 h 71703"/>
                <a:gd name="connsiteX6" fmla="*/ 30388 w 30387"/>
                <a:gd name="connsiteY6" fmla="*/ 0 h 7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387" h="71703">
                  <a:moveTo>
                    <a:pt x="30388" y="0"/>
                  </a:moveTo>
                  <a:lnTo>
                    <a:pt x="30388" y="71703"/>
                  </a:lnTo>
                  <a:lnTo>
                    <a:pt x="16188" y="71703"/>
                  </a:lnTo>
                  <a:lnTo>
                    <a:pt x="16188" y="11148"/>
                  </a:lnTo>
                  <a:lnTo>
                    <a:pt x="0" y="11148"/>
                  </a:lnTo>
                  <a:lnTo>
                    <a:pt x="0" y="0"/>
                  </a:lnTo>
                  <a:lnTo>
                    <a:pt x="3038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424B1F0A-2FB7-A4E4-3A91-58456DFFE067}"/>
                </a:ext>
              </a:extLst>
            </p:cNvPr>
            <p:cNvSpPr/>
            <p:nvPr/>
          </p:nvSpPr>
          <p:spPr>
            <a:xfrm>
              <a:off x="9433490" y="1403195"/>
              <a:ext cx="26594" cy="62767"/>
            </a:xfrm>
            <a:custGeom>
              <a:avLst/>
              <a:gdLst>
                <a:gd name="connsiteX0" fmla="*/ 26595 w 26594"/>
                <a:gd name="connsiteY0" fmla="*/ 0 h 62767"/>
                <a:gd name="connsiteX1" fmla="*/ 26595 w 26594"/>
                <a:gd name="connsiteY1" fmla="*/ 62767 h 62767"/>
                <a:gd name="connsiteX2" fmla="*/ 14153 w 26594"/>
                <a:gd name="connsiteY2" fmla="*/ 62767 h 62767"/>
                <a:gd name="connsiteX3" fmla="*/ 14153 w 26594"/>
                <a:gd name="connsiteY3" fmla="*/ 9803 h 62767"/>
                <a:gd name="connsiteX4" fmla="*/ 0 w 26594"/>
                <a:gd name="connsiteY4" fmla="*/ 9803 h 62767"/>
                <a:gd name="connsiteX5" fmla="*/ 0 w 26594"/>
                <a:gd name="connsiteY5" fmla="*/ 43 h 62767"/>
                <a:gd name="connsiteX6" fmla="*/ 26549 w 26594"/>
                <a:gd name="connsiteY6" fmla="*/ 43 h 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94" h="62767">
                  <a:moveTo>
                    <a:pt x="26595" y="0"/>
                  </a:moveTo>
                  <a:lnTo>
                    <a:pt x="26595" y="62767"/>
                  </a:lnTo>
                  <a:lnTo>
                    <a:pt x="14153" y="62767"/>
                  </a:lnTo>
                  <a:lnTo>
                    <a:pt x="14153" y="9803"/>
                  </a:lnTo>
                  <a:lnTo>
                    <a:pt x="0" y="9803"/>
                  </a:lnTo>
                  <a:lnTo>
                    <a:pt x="0" y="43"/>
                  </a:lnTo>
                  <a:lnTo>
                    <a:pt x="2654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95441C2E-C3AF-E43B-6E8C-911CEA5A1F33}"/>
                </a:ext>
              </a:extLst>
            </p:cNvPr>
            <p:cNvSpPr/>
            <p:nvPr/>
          </p:nvSpPr>
          <p:spPr>
            <a:xfrm>
              <a:off x="9728022" y="1407446"/>
              <a:ext cx="46898" cy="54222"/>
            </a:xfrm>
            <a:custGeom>
              <a:avLst/>
              <a:gdLst>
                <a:gd name="connsiteX0" fmla="*/ 11378 w 46898"/>
                <a:gd name="connsiteY0" fmla="*/ 51012 h 54222"/>
                <a:gd name="connsiteX1" fmla="*/ 3052 w 46898"/>
                <a:gd name="connsiteY1" fmla="*/ 41686 h 54222"/>
                <a:gd name="connsiteX2" fmla="*/ 0 w 46898"/>
                <a:gd name="connsiteY2" fmla="*/ 27111 h 54222"/>
                <a:gd name="connsiteX3" fmla="*/ 3052 w 46898"/>
                <a:gd name="connsiteY3" fmla="*/ 12536 h 54222"/>
                <a:gd name="connsiteX4" fmla="*/ 11378 w 46898"/>
                <a:gd name="connsiteY4" fmla="*/ 3210 h 54222"/>
                <a:gd name="connsiteX5" fmla="*/ 23404 w 46898"/>
                <a:gd name="connsiteY5" fmla="*/ 0 h 54222"/>
                <a:gd name="connsiteX6" fmla="*/ 35475 w 46898"/>
                <a:gd name="connsiteY6" fmla="*/ 3210 h 54222"/>
                <a:gd name="connsiteX7" fmla="*/ 43847 w 46898"/>
                <a:gd name="connsiteY7" fmla="*/ 12536 h 54222"/>
                <a:gd name="connsiteX8" fmla="*/ 46899 w 46898"/>
                <a:gd name="connsiteY8" fmla="*/ 27111 h 54222"/>
                <a:gd name="connsiteX9" fmla="*/ 43847 w 46898"/>
                <a:gd name="connsiteY9" fmla="*/ 41686 h 54222"/>
                <a:gd name="connsiteX10" fmla="*/ 35475 w 46898"/>
                <a:gd name="connsiteY10" fmla="*/ 51012 h 54222"/>
                <a:gd name="connsiteX11" fmla="*/ 23404 w 46898"/>
                <a:gd name="connsiteY11" fmla="*/ 54222 h 54222"/>
                <a:gd name="connsiteX12" fmla="*/ 11378 w 46898"/>
                <a:gd name="connsiteY12" fmla="*/ 51012 h 54222"/>
                <a:gd name="connsiteX13" fmla="*/ 32931 w 46898"/>
                <a:gd name="connsiteY13" fmla="*/ 41035 h 54222"/>
                <a:gd name="connsiteX14" fmla="*/ 36400 w 46898"/>
                <a:gd name="connsiteY14" fmla="*/ 27111 h 54222"/>
                <a:gd name="connsiteX15" fmla="*/ 32931 w 46898"/>
                <a:gd name="connsiteY15" fmla="*/ 13187 h 54222"/>
                <a:gd name="connsiteX16" fmla="*/ 23404 w 46898"/>
                <a:gd name="connsiteY16" fmla="*/ 8502 h 54222"/>
                <a:gd name="connsiteX17" fmla="*/ 13968 w 46898"/>
                <a:gd name="connsiteY17" fmla="*/ 13187 h 54222"/>
                <a:gd name="connsiteX18" fmla="*/ 10499 w 46898"/>
                <a:gd name="connsiteY18" fmla="*/ 27111 h 54222"/>
                <a:gd name="connsiteX19" fmla="*/ 13968 w 46898"/>
                <a:gd name="connsiteY19" fmla="*/ 41035 h 54222"/>
                <a:gd name="connsiteX20" fmla="*/ 23404 w 46898"/>
                <a:gd name="connsiteY20" fmla="*/ 45720 h 54222"/>
                <a:gd name="connsiteX21" fmla="*/ 32931 w 46898"/>
                <a:gd name="connsiteY21" fmla="*/ 41035 h 5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6898" h="54222">
                  <a:moveTo>
                    <a:pt x="11378" y="51012"/>
                  </a:moveTo>
                  <a:cubicBezTo>
                    <a:pt x="7863" y="48887"/>
                    <a:pt x="5088" y="45763"/>
                    <a:pt x="3052" y="41686"/>
                  </a:cubicBezTo>
                  <a:cubicBezTo>
                    <a:pt x="1017" y="37608"/>
                    <a:pt x="0" y="32750"/>
                    <a:pt x="0" y="27111"/>
                  </a:cubicBezTo>
                  <a:cubicBezTo>
                    <a:pt x="0" y="21472"/>
                    <a:pt x="1017" y="16657"/>
                    <a:pt x="3052" y="12536"/>
                  </a:cubicBezTo>
                  <a:cubicBezTo>
                    <a:pt x="5088" y="8459"/>
                    <a:pt x="7863" y="5335"/>
                    <a:pt x="11378" y="3210"/>
                  </a:cubicBezTo>
                  <a:cubicBezTo>
                    <a:pt x="14893" y="1084"/>
                    <a:pt x="18917" y="0"/>
                    <a:pt x="23404" y="0"/>
                  </a:cubicBezTo>
                  <a:cubicBezTo>
                    <a:pt x="27890" y="0"/>
                    <a:pt x="31913" y="1084"/>
                    <a:pt x="35475" y="3210"/>
                  </a:cubicBezTo>
                  <a:cubicBezTo>
                    <a:pt x="39036" y="5335"/>
                    <a:pt x="41812" y="8459"/>
                    <a:pt x="43847" y="12536"/>
                  </a:cubicBezTo>
                  <a:cubicBezTo>
                    <a:pt x="45882" y="16614"/>
                    <a:pt x="46899" y="21472"/>
                    <a:pt x="46899" y="27111"/>
                  </a:cubicBezTo>
                  <a:cubicBezTo>
                    <a:pt x="46899" y="32750"/>
                    <a:pt x="45882" y="37565"/>
                    <a:pt x="43847" y="41686"/>
                  </a:cubicBezTo>
                  <a:cubicBezTo>
                    <a:pt x="41812" y="45763"/>
                    <a:pt x="39036" y="48887"/>
                    <a:pt x="35475" y="51012"/>
                  </a:cubicBezTo>
                  <a:cubicBezTo>
                    <a:pt x="31913" y="53138"/>
                    <a:pt x="27890" y="54222"/>
                    <a:pt x="23404" y="54222"/>
                  </a:cubicBezTo>
                  <a:cubicBezTo>
                    <a:pt x="18917" y="54222"/>
                    <a:pt x="14893" y="53138"/>
                    <a:pt x="11378" y="51012"/>
                  </a:cubicBezTo>
                  <a:close/>
                  <a:moveTo>
                    <a:pt x="32931" y="41035"/>
                  </a:moveTo>
                  <a:cubicBezTo>
                    <a:pt x="35243" y="37912"/>
                    <a:pt x="36400" y="33271"/>
                    <a:pt x="36400" y="27111"/>
                  </a:cubicBezTo>
                  <a:cubicBezTo>
                    <a:pt x="36400" y="20951"/>
                    <a:pt x="35243" y="16310"/>
                    <a:pt x="32931" y="13187"/>
                  </a:cubicBezTo>
                  <a:cubicBezTo>
                    <a:pt x="30618" y="10064"/>
                    <a:pt x="27427" y="8502"/>
                    <a:pt x="23404" y="8502"/>
                  </a:cubicBezTo>
                  <a:cubicBezTo>
                    <a:pt x="19379" y="8502"/>
                    <a:pt x="16327" y="10064"/>
                    <a:pt x="13968" y="13187"/>
                  </a:cubicBezTo>
                  <a:cubicBezTo>
                    <a:pt x="11656" y="16310"/>
                    <a:pt x="10499" y="20951"/>
                    <a:pt x="10499" y="27111"/>
                  </a:cubicBezTo>
                  <a:cubicBezTo>
                    <a:pt x="10499" y="33271"/>
                    <a:pt x="11656" y="37912"/>
                    <a:pt x="13968" y="41035"/>
                  </a:cubicBezTo>
                  <a:cubicBezTo>
                    <a:pt x="16281" y="44158"/>
                    <a:pt x="19426" y="45720"/>
                    <a:pt x="23404" y="45720"/>
                  </a:cubicBezTo>
                  <a:cubicBezTo>
                    <a:pt x="27381" y="45720"/>
                    <a:pt x="30572" y="44158"/>
                    <a:pt x="32931" y="410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ABAB3BD7-A0FA-E515-9A6A-BF7DC9AB7813}"/>
                </a:ext>
              </a:extLst>
            </p:cNvPr>
            <p:cNvSpPr/>
            <p:nvPr/>
          </p:nvSpPr>
          <p:spPr>
            <a:xfrm>
              <a:off x="10037679" y="1413302"/>
              <a:ext cx="36955" cy="42596"/>
            </a:xfrm>
            <a:custGeom>
              <a:avLst/>
              <a:gdLst>
                <a:gd name="connsiteX0" fmla="*/ 8973 w 36955"/>
                <a:gd name="connsiteY0" fmla="*/ 40081 h 42596"/>
                <a:gd name="connsiteX1" fmla="*/ 2405 w 36955"/>
                <a:gd name="connsiteY1" fmla="*/ 32750 h 42596"/>
                <a:gd name="connsiteX2" fmla="*/ 0 w 36955"/>
                <a:gd name="connsiteY2" fmla="*/ 21298 h 42596"/>
                <a:gd name="connsiteX3" fmla="*/ 2405 w 36955"/>
                <a:gd name="connsiteY3" fmla="*/ 9847 h 42596"/>
                <a:gd name="connsiteX4" fmla="*/ 8973 w 36955"/>
                <a:gd name="connsiteY4" fmla="*/ 2516 h 42596"/>
                <a:gd name="connsiteX5" fmla="*/ 18454 w 36955"/>
                <a:gd name="connsiteY5" fmla="*/ 0 h 42596"/>
                <a:gd name="connsiteX6" fmla="*/ 27936 w 36955"/>
                <a:gd name="connsiteY6" fmla="*/ 2516 h 42596"/>
                <a:gd name="connsiteX7" fmla="*/ 34550 w 36955"/>
                <a:gd name="connsiteY7" fmla="*/ 9847 h 42596"/>
                <a:gd name="connsiteX8" fmla="*/ 36955 w 36955"/>
                <a:gd name="connsiteY8" fmla="*/ 21298 h 42596"/>
                <a:gd name="connsiteX9" fmla="*/ 34550 w 36955"/>
                <a:gd name="connsiteY9" fmla="*/ 32750 h 42596"/>
                <a:gd name="connsiteX10" fmla="*/ 27936 w 36955"/>
                <a:gd name="connsiteY10" fmla="*/ 40081 h 42596"/>
                <a:gd name="connsiteX11" fmla="*/ 18454 w 36955"/>
                <a:gd name="connsiteY11" fmla="*/ 42597 h 42596"/>
                <a:gd name="connsiteX12" fmla="*/ 8973 w 36955"/>
                <a:gd name="connsiteY12" fmla="*/ 40081 h 42596"/>
                <a:gd name="connsiteX13" fmla="*/ 25948 w 36955"/>
                <a:gd name="connsiteY13" fmla="*/ 32230 h 42596"/>
                <a:gd name="connsiteX14" fmla="*/ 28676 w 36955"/>
                <a:gd name="connsiteY14" fmla="*/ 21255 h 42596"/>
                <a:gd name="connsiteX15" fmla="*/ 25948 w 36955"/>
                <a:gd name="connsiteY15" fmla="*/ 10280 h 42596"/>
                <a:gd name="connsiteX16" fmla="*/ 18454 w 36955"/>
                <a:gd name="connsiteY16" fmla="*/ 6593 h 42596"/>
                <a:gd name="connsiteX17" fmla="*/ 11055 w 36955"/>
                <a:gd name="connsiteY17" fmla="*/ 10280 h 42596"/>
                <a:gd name="connsiteX18" fmla="*/ 8326 w 36955"/>
                <a:gd name="connsiteY18" fmla="*/ 21255 h 42596"/>
                <a:gd name="connsiteX19" fmla="*/ 11055 w 36955"/>
                <a:gd name="connsiteY19" fmla="*/ 32230 h 42596"/>
                <a:gd name="connsiteX20" fmla="*/ 18454 w 36955"/>
                <a:gd name="connsiteY20" fmla="*/ 35917 h 42596"/>
                <a:gd name="connsiteX21" fmla="*/ 25948 w 36955"/>
                <a:gd name="connsiteY21" fmla="*/ 32230 h 42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955" h="42596">
                  <a:moveTo>
                    <a:pt x="8973" y="40081"/>
                  </a:moveTo>
                  <a:cubicBezTo>
                    <a:pt x="6198" y="38389"/>
                    <a:pt x="4024" y="35960"/>
                    <a:pt x="2405" y="32750"/>
                  </a:cubicBezTo>
                  <a:cubicBezTo>
                    <a:pt x="786" y="29540"/>
                    <a:pt x="0" y="25723"/>
                    <a:pt x="0" y="21298"/>
                  </a:cubicBezTo>
                  <a:cubicBezTo>
                    <a:pt x="0" y="16874"/>
                    <a:pt x="786" y="13057"/>
                    <a:pt x="2405" y="9847"/>
                  </a:cubicBezTo>
                  <a:cubicBezTo>
                    <a:pt x="4024" y="6637"/>
                    <a:pt x="6198" y="4164"/>
                    <a:pt x="8973" y="2516"/>
                  </a:cubicBezTo>
                  <a:cubicBezTo>
                    <a:pt x="11748" y="824"/>
                    <a:pt x="14893" y="0"/>
                    <a:pt x="18454" y="0"/>
                  </a:cubicBezTo>
                  <a:cubicBezTo>
                    <a:pt x="22016" y="0"/>
                    <a:pt x="25161" y="824"/>
                    <a:pt x="27936" y="2516"/>
                  </a:cubicBezTo>
                  <a:cubicBezTo>
                    <a:pt x="30758" y="4208"/>
                    <a:pt x="32932" y="6637"/>
                    <a:pt x="34550" y="9847"/>
                  </a:cubicBezTo>
                  <a:cubicBezTo>
                    <a:pt x="36169" y="13057"/>
                    <a:pt x="36955" y="16874"/>
                    <a:pt x="36955" y="21298"/>
                  </a:cubicBezTo>
                  <a:cubicBezTo>
                    <a:pt x="36955" y="25723"/>
                    <a:pt x="36169" y="29540"/>
                    <a:pt x="34550" y="32750"/>
                  </a:cubicBezTo>
                  <a:cubicBezTo>
                    <a:pt x="32932" y="35960"/>
                    <a:pt x="30758" y="38433"/>
                    <a:pt x="27936" y="40081"/>
                  </a:cubicBezTo>
                  <a:cubicBezTo>
                    <a:pt x="25114" y="41773"/>
                    <a:pt x="21970" y="42597"/>
                    <a:pt x="18454" y="42597"/>
                  </a:cubicBezTo>
                  <a:cubicBezTo>
                    <a:pt x="14939" y="42597"/>
                    <a:pt x="11748" y="41773"/>
                    <a:pt x="8973" y="40081"/>
                  </a:cubicBezTo>
                  <a:close/>
                  <a:moveTo>
                    <a:pt x="25948" y="32230"/>
                  </a:moveTo>
                  <a:cubicBezTo>
                    <a:pt x="27797" y="29800"/>
                    <a:pt x="28676" y="26113"/>
                    <a:pt x="28676" y="21255"/>
                  </a:cubicBezTo>
                  <a:cubicBezTo>
                    <a:pt x="28676" y="16397"/>
                    <a:pt x="27751" y="12753"/>
                    <a:pt x="25948" y="10280"/>
                  </a:cubicBezTo>
                  <a:cubicBezTo>
                    <a:pt x="24143" y="7808"/>
                    <a:pt x="21599" y="6593"/>
                    <a:pt x="18454" y="6593"/>
                  </a:cubicBezTo>
                  <a:cubicBezTo>
                    <a:pt x="15310" y="6593"/>
                    <a:pt x="12858" y="7808"/>
                    <a:pt x="11055" y="10280"/>
                  </a:cubicBezTo>
                  <a:cubicBezTo>
                    <a:pt x="9204" y="12710"/>
                    <a:pt x="8326" y="16397"/>
                    <a:pt x="8326" y="21255"/>
                  </a:cubicBezTo>
                  <a:cubicBezTo>
                    <a:pt x="8326" y="26113"/>
                    <a:pt x="9250" y="29757"/>
                    <a:pt x="11055" y="32230"/>
                  </a:cubicBezTo>
                  <a:cubicBezTo>
                    <a:pt x="12904" y="34659"/>
                    <a:pt x="15356" y="35917"/>
                    <a:pt x="18454" y="35917"/>
                  </a:cubicBezTo>
                  <a:cubicBezTo>
                    <a:pt x="21553" y="35917"/>
                    <a:pt x="24097" y="34702"/>
                    <a:pt x="25948" y="322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412C6790-04F4-499B-914A-BBEF6A275D8B}"/>
                </a:ext>
              </a:extLst>
            </p:cNvPr>
            <p:cNvSpPr/>
            <p:nvPr/>
          </p:nvSpPr>
          <p:spPr>
            <a:xfrm>
              <a:off x="10347288" y="1419027"/>
              <a:ext cx="27011" cy="31101"/>
            </a:xfrm>
            <a:custGeom>
              <a:avLst/>
              <a:gdLst>
                <a:gd name="connsiteX0" fmla="*/ 6569 w 27011"/>
                <a:gd name="connsiteY0" fmla="*/ 29280 h 31101"/>
                <a:gd name="connsiteX1" fmla="*/ 1758 w 27011"/>
                <a:gd name="connsiteY1" fmla="*/ 23944 h 31101"/>
                <a:gd name="connsiteX2" fmla="*/ 0 w 27011"/>
                <a:gd name="connsiteY2" fmla="*/ 15573 h 31101"/>
                <a:gd name="connsiteX3" fmla="*/ 1758 w 27011"/>
                <a:gd name="connsiteY3" fmla="*/ 7201 h 31101"/>
                <a:gd name="connsiteX4" fmla="*/ 6569 w 27011"/>
                <a:gd name="connsiteY4" fmla="*/ 1822 h 31101"/>
                <a:gd name="connsiteX5" fmla="*/ 13506 w 27011"/>
                <a:gd name="connsiteY5" fmla="*/ 0 h 31101"/>
                <a:gd name="connsiteX6" fmla="*/ 20444 w 27011"/>
                <a:gd name="connsiteY6" fmla="*/ 1822 h 31101"/>
                <a:gd name="connsiteX7" fmla="*/ 25254 w 27011"/>
                <a:gd name="connsiteY7" fmla="*/ 7201 h 31101"/>
                <a:gd name="connsiteX8" fmla="*/ 27012 w 27011"/>
                <a:gd name="connsiteY8" fmla="*/ 15573 h 31101"/>
                <a:gd name="connsiteX9" fmla="*/ 25254 w 27011"/>
                <a:gd name="connsiteY9" fmla="*/ 23944 h 31101"/>
                <a:gd name="connsiteX10" fmla="*/ 20444 w 27011"/>
                <a:gd name="connsiteY10" fmla="*/ 29280 h 31101"/>
                <a:gd name="connsiteX11" fmla="*/ 13506 w 27011"/>
                <a:gd name="connsiteY11" fmla="*/ 31102 h 31101"/>
                <a:gd name="connsiteX12" fmla="*/ 6569 w 27011"/>
                <a:gd name="connsiteY12" fmla="*/ 29280 h 31101"/>
                <a:gd name="connsiteX13" fmla="*/ 18964 w 27011"/>
                <a:gd name="connsiteY13" fmla="*/ 23554 h 31101"/>
                <a:gd name="connsiteX14" fmla="*/ 20952 w 27011"/>
                <a:gd name="connsiteY14" fmla="*/ 15573 h 31101"/>
                <a:gd name="connsiteX15" fmla="*/ 18964 w 27011"/>
                <a:gd name="connsiteY15" fmla="*/ 7591 h 31101"/>
                <a:gd name="connsiteX16" fmla="*/ 13506 w 27011"/>
                <a:gd name="connsiteY16" fmla="*/ 4902 h 31101"/>
                <a:gd name="connsiteX17" fmla="*/ 8094 w 27011"/>
                <a:gd name="connsiteY17" fmla="*/ 7591 h 31101"/>
                <a:gd name="connsiteX18" fmla="*/ 6106 w 27011"/>
                <a:gd name="connsiteY18" fmla="*/ 15573 h 31101"/>
                <a:gd name="connsiteX19" fmla="*/ 8094 w 27011"/>
                <a:gd name="connsiteY19" fmla="*/ 23554 h 31101"/>
                <a:gd name="connsiteX20" fmla="*/ 13506 w 27011"/>
                <a:gd name="connsiteY20" fmla="*/ 26243 h 31101"/>
                <a:gd name="connsiteX21" fmla="*/ 18964 w 27011"/>
                <a:gd name="connsiteY21" fmla="*/ 23554 h 31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011" h="31101">
                  <a:moveTo>
                    <a:pt x="6569" y="29280"/>
                  </a:moveTo>
                  <a:cubicBezTo>
                    <a:pt x="4533" y="28065"/>
                    <a:pt x="2961" y="26287"/>
                    <a:pt x="1758" y="23944"/>
                  </a:cubicBezTo>
                  <a:cubicBezTo>
                    <a:pt x="602" y="21602"/>
                    <a:pt x="0" y="18826"/>
                    <a:pt x="0" y="15573"/>
                  </a:cubicBezTo>
                  <a:cubicBezTo>
                    <a:pt x="0" y="12319"/>
                    <a:pt x="602" y="9543"/>
                    <a:pt x="1758" y="7201"/>
                  </a:cubicBezTo>
                  <a:cubicBezTo>
                    <a:pt x="2914" y="4858"/>
                    <a:pt x="4533" y="3080"/>
                    <a:pt x="6569" y="1822"/>
                  </a:cubicBezTo>
                  <a:cubicBezTo>
                    <a:pt x="8603" y="564"/>
                    <a:pt x="10916" y="0"/>
                    <a:pt x="13506" y="0"/>
                  </a:cubicBezTo>
                  <a:cubicBezTo>
                    <a:pt x="16096" y="0"/>
                    <a:pt x="18408" y="607"/>
                    <a:pt x="20444" y="1822"/>
                  </a:cubicBezTo>
                  <a:cubicBezTo>
                    <a:pt x="22479" y="3036"/>
                    <a:pt x="24098" y="4815"/>
                    <a:pt x="25254" y="7201"/>
                  </a:cubicBezTo>
                  <a:cubicBezTo>
                    <a:pt x="26411" y="9543"/>
                    <a:pt x="27012" y="12319"/>
                    <a:pt x="27012" y="15573"/>
                  </a:cubicBezTo>
                  <a:cubicBezTo>
                    <a:pt x="27012" y="18826"/>
                    <a:pt x="26411" y="21602"/>
                    <a:pt x="25254" y="23944"/>
                  </a:cubicBezTo>
                  <a:cubicBezTo>
                    <a:pt x="24098" y="26287"/>
                    <a:pt x="22479" y="28065"/>
                    <a:pt x="20444" y="29280"/>
                  </a:cubicBezTo>
                  <a:cubicBezTo>
                    <a:pt x="18408" y="30494"/>
                    <a:pt x="16096" y="31102"/>
                    <a:pt x="13506" y="31102"/>
                  </a:cubicBezTo>
                  <a:cubicBezTo>
                    <a:pt x="10916" y="31102"/>
                    <a:pt x="8603" y="30494"/>
                    <a:pt x="6569" y="29280"/>
                  </a:cubicBezTo>
                  <a:close/>
                  <a:moveTo>
                    <a:pt x="18964" y="23554"/>
                  </a:moveTo>
                  <a:cubicBezTo>
                    <a:pt x="20305" y="21776"/>
                    <a:pt x="20952" y="19086"/>
                    <a:pt x="20952" y="15573"/>
                  </a:cubicBezTo>
                  <a:cubicBezTo>
                    <a:pt x="20952" y="12059"/>
                    <a:pt x="20305" y="9369"/>
                    <a:pt x="18964" y="7591"/>
                  </a:cubicBezTo>
                  <a:cubicBezTo>
                    <a:pt x="17622" y="5813"/>
                    <a:pt x="15819" y="4902"/>
                    <a:pt x="13506" y="4902"/>
                  </a:cubicBezTo>
                  <a:cubicBezTo>
                    <a:pt x="11194" y="4902"/>
                    <a:pt x="9436" y="5813"/>
                    <a:pt x="8094" y="7591"/>
                  </a:cubicBezTo>
                  <a:cubicBezTo>
                    <a:pt x="6754" y="9369"/>
                    <a:pt x="6106" y="12059"/>
                    <a:pt x="6106" y="15573"/>
                  </a:cubicBezTo>
                  <a:cubicBezTo>
                    <a:pt x="6106" y="19086"/>
                    <a:pt x="6754" y="21776"/>
                    <a:pt x="8094" y="23554"/>
                  </a:cubicBezTo>
                  <a:cubicBezTo>
                    <a:pt x="9436" y="25333"/>
                    <a:pt x="11240" y="26243"/>
                    <a:pt x="13506" y="26243"/>
                  </a:cubicBezTo>
                  <a:cubicBezTo>
                    <a:pt x="15773" y="26243"/>
                    <a:pt x="17622" y="25333"/>
                    <a:pt x="18964" y="235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101C5C76-17FA-B6B0-DC5E-A1BCA0531CC4}"/>
                </a:ext>
              </a:extLst>
            </p:cNvPr>
            <p:cNvSpPr/>
            <p:nvPr/>
          </p:nvSpPr>
          <p:spPr>
            <a:xfrm>
              <a:off x="10657500" y="1425404"/>
              <a:ext cx="15956" cy="18392"/>
            </a:xfrm>
            <a:custGeom>
              <a:avLst/>
              <a:gdLst>
                <a:gd name="connsiteX0" fmla="*/ 3839 w 15956"/>
                <a:gd name="connsiteY0" fmla="*/ 17308 h 18392"/>
                <a:gd name="connsiteX1" fmla="*/ 1017 w 15956"/>
                <a:gd name="connsiteY1" fmla="*/ 14141 h 18392"/>
                <a:gd name="connsiteX2" fmla="*/ 0 w 15956"/>
                <a:gd name="connsiteY2" fmla="*/ 9196 h 18392"/>
                <a:gd name="connsiteX3" fmla="*/ 1017 w 15956"/>
                <a:gd name="connsiteY3" fmla="*/ 4251 h 18392"/>
                <a:gd name="connsiteX4" fmla="*/ 3839 w 15956"/>
                <a:gd name="connsiteY4" fmla="*/ 1084 h 18392"/>
                <a:gd name="connsiteX5" fmla="*/ 7955 w 15956"/>
                <a:gd name="connsiteY5" fmla="*/ 0 h 18392"/>
                <a:gd name="connsiteX6" fmla="*/ 12072 w 15956"/>
                <a:gd name="connsiteY6" fmla="*/ 1084 h 18392"/>
                <a:gd name="connsiteX7" fmla="*/ 14939 w 15956"/>
                <a:gd name="connsiteY7" fmla="*/ 4251 h 18392"/>
                <a:gd name="connsiteX8" fmla="*/ 15957 w 15956"/>
                <a:gd name="connsiteY8" fmla="*/ 9196 h 18392"/>
                <a:gd name="connsiteX9" fmla="*/ 14939 w 15956"/>
                <a:gd name="connsiteY9" fmla="*/ 14141 h 18392"/>
                <a:gd name="connsiteX10" fmla="*/ 12072 w 15956"/>
                <a:gd name="connsiteY10" fmla="*/ 17308 h 18392"/>
                <a:gd name="connsiteX11" fmla="*/ 7955 w 15956"/>
                <a:gd name="connsiteY11" fmla="*/ 18392 h 18392"/>
                <a:gd name="connsiteX12" fmla="*/ 3839 w 15956"/>
                <a:gd name="connsiteY12" fmla="*/ 17308 h 18392"/>
                <a:gd name="connsiteX13" fmla="*/ 11193 w 15956"/>
                <a:gd name="connsiteY13" fmla="*/ 13924 h 18392"/>
                <a:gd name="connsiteX14" fmla="*/ 12395 w 15956"/>
                <a:gd name="connsiteY14" fmla="*/ 9196 h 18392"/>
                <a:gd name="connsiteX15" fmla="*/ 11193 w 15956"/>
                <a:gd name="connsiteY15" fmla="*/ 4468 h 18392"/>
                <a:gd name="connsiteX16" fmla="*/ 7955 w 15956"/>
                <a:gd name="connsiteY16" fmla="*/ 2863 h 18392"/>
                <a:gd name="connsiteX17" fmla="*/ 4764 w 15956"/>
                <a:gd name="connsiteY17" fmla="*/ 4468 h 18392"/>
                <a:gd name="connsiteX18" fmla="*/ 3561 w 15956"/>
                <a:gd name="connsiteY18" fmla="*/ 9196 h 18392"/>
                <a:gd name="connsiteX19" fmla="*/ 4764 w 15956"/>
                <a:gd name="connsiteY19" fmla="*/ 13924 h 18392"/>
                <a:gd name="connsiteX20" fmla="*/ 7955 w 15956"/>
                <a:gd name="connsiteY20" fmla="*/ 15529 h 18392"/>
                <a:gd name="connsiteX21" fmla="*/ 11193 w 15956"/>
                <a:gd name="connsiteY21" fmla="*/ 13924 h 1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56" h="18392">
                  <a:moveTo>
                    <a:pt x="3839" y="17308"/>
                  </a:moveTo>
                  <a:cubicBezTo>
                    <a:pt x="2637" y="16570"/>
                    <a:pt x="1712" y="15529"/>
                    <a:pt x="1017" y="14141"/>
                  </a:cubicBezTo>
                  <a:cubicBezTo>
                    <a:pt x="324" y="12753"/>
                    <a:pt x="0" y="11105"/>
                    <a:pt x="0" y="9196"/>
                  </a:cubicBezTo>
                  <a:cubicBezTo>
                    <a:pt x="0" y="7288"/>
                    <a:pt x="370" y="5639"/>
                    <a:pt x="1017" y="4251"/>
                  </a:cubicBezTo>
                  <a:cubicBezTo>
                    <a:pt x="1712" y="2863"/>
                    <a:pt x="2637" y="1822"/>
                    <a:pt x="3839" y="1084"/>
                  </a:cubicBezTo>
                  <a:cubicBezTo>
                    <a:pt x="5042" y="347"/>
                    <a:pt x="6430" y="0"/>
                    <a:pt x="7955" y="0"/>
                  </a:cubicBezTo>
                  <a:cubicBezTo>
                    <a:pt x="9482" y="0"/>
                    <a:pt x="10870" y="347"/>
                    <a:pt x="12072" y="1084"/>
                  </a:cubicBezTo>
                  <a:cubicBezTo>
                    <a:pt x="13275" y="1822"/>
                    <a:pt x="14246" y="2863"/>
                    <a:pt x="14939" y="4251"/>
                  </a:cubicBezTo>
                  <a:cubicBezTo>
                    <a:pt x="15634" y="5639"/>
                    <a:pt x="15957" y="7288"/>
                    <a:pt x="15957" y="9196"/>
                  </a:cubicBezTo>
                  <a:cubicBezTo>
                    <a:pt x="15957" y="11105"/>
                    <a:pt x="15634" y="12753"/>
                    <a:pt x="14939" y="14141"/>
                  </a:cubicBezTo>
                  <a:cubicBezTo>
                    <a:pt x="14246" y="15529"/>
                    <a:pt x="13275" y="16614"/>
                    <a:pt x="12072" y="17308"/>
                  </a:cubicBezTo>
                  <a:cubicBezTo>
                    <a:pt x="10870" y="18045"/>
                    <a:pt x="9482" y="18392"/>
                    <a:pt x="7955" y="18392"/>
                  </a:cubicBezTo>
                  <a:cubicBezTo>
                    <a:pt x="6430" y="18392"/>
                    <a:pt x="5042" y="18045"/>
                    <a:pt x="3839" y="17308"/>
                  </a:cubicBezTo>
                  <a:close/>
                  <a:moveTo>
                    <a:pt x="11193" y="13924"/>
                  </a:moveTo>
                  <a:cubicBezTo>
                    <a:pt x="11980" y="12883"/>
                    <a:pt x="12395" y="11278"/>
                    <a:pt x="12395" y="9196"/>
                  </a:cubicBezTo>
                  <a:cubicBezTo>
                    <a:pt x="12395" y="7114"/>
                    <a:pt x="11980" y="5509"/>
                    <a:pt x="11193" y="4468"/>
                  </a:cubicBezTo>
                  <a:cubicBezTo>
                    <a:pt x="10407" y="3427"/>
                    <a:pt x="9343" y="2863"/>
                    <a:pt x="7955" y="2863"/>
                  </a:cubicBezTo>
                  <a:cubicBezTo>
                    <a:pt x="6567" y="2863"/>
                    <a:pt x="5550" y="3384"/>
                    <a:pt x="4764" y="4468"/>
                  </a:cubicBezTo>
                  <a:cubicBezTo>
                    <a:pt x="3978" y="5509"/>
                    <a:pt x="3561" y="7114"/>
                    <a:pt x="3561" y="9196"/>
                  </a:cubicBezTo>
                  <a:cubicBezTo>
                    <a:pt x="3561" y="11278"/>
                    <a:pt x="3978" y="12883"/>
                    <a:pt x="4764" y="13924"/>
                  </a:cubicBezTo>
                  <a:cubicBezTo>
                    <a:pt x="5550" y="14965"/>
                    <a:pt x="6614" y="15529"/>
                    <a:pt x="7955" y="15529"/>
                  </a:cubicBezTo>
                  <a:cubicBezTo>
                    <a:pt x="9297" y="15529"/>
                    <a:pt x="10407" y="15009"/>
                    <a:pt x="11193" y="139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185E4D59-DB08-BAD9-910C-37A18B1F7C54}"/>
                </a:ext>
              </a:extLst>
            </p:cNvPr>
            <p:cNvSpPr/>
            <p:nvPr/>
          </p:nvSpPr>
          <p:spPr>
            <a:xfrm>
              <a:off x="10968915" y="1431780"/>
              <a:ext cx="2358" cy="5595"/>
            </a:xfrm>
            <a:custGeom>
              <a:avLst/>
              <a:gdLst>
                <a:gd name="connsiteX0" fmla="*/ 2359 w 2358"/>
                <a:gd name="connsiteY0" fmla="*/ 0 h 5595"/>
                <a:gd name="connsiteX1" fmla="*/ 2359 w 2358"/>
                <a:gd name="connsiteY1" fmla="*/ 5596 h 5595"/>
                <a:gd name="connsiteX2" fmla="*/ 1249 w 2358"/>
                <a:gd name="connsiteY2" fmla="*/ 5596 h 5595"/>
                <a:gd name="connsiteX3" fmla="*/ 1249 w 2358"/>
                <a:gd name="connsiteY3" fmla="*/ 868 h 5595"/>
                <a:gd name="connsiteX4" fmla="*/ 0 w 2358"/>
                <a:gd name="connsiteY4" fmla="*/ 868 h 5595"/>
                <a:gd name="connsiteX5" fmla="*/ 0 w 2358"/>
                <a:gd name="connsiteY5" fmla="*/ 0 h 5595"/>
                <a:gd name="connsiteX6" fmla="*/ 2359 w 2358"/>
                <a:gd name="connsiteY6" fmla="*/ 0 h 5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" h="5595">
                  <a:moveTo>
                    <a:pt x="2359" y="0"/>
                  </a:moveTo>
                  <a:lnTo>
                    <a:pt x="2359" y="5596"/>
                  </a:lnTo>
                  <a:lnTo>
                    <a:pt x="1249" y="5596"/>
                  </a:lnTo>
                  <a:lnTo>
                    <a:pt x="1249" y="868"/>
                  </a:lnTo>
                  <a:lnTo>
                    <a:pt x="0" y="868"/>
                  </a:lnTo>
                  <a:lnTo>
                    <a:pt x="0" y="0"/>
                  </a:lnTo>
                  <a:lnTo>
                    <a:pt x="235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FCF845E0-E0FF-DC69-1257-6404B9335DD1}"/>
                </a:ext>
              </a:extLst>
            </p:cNvPr>
            <p:cNvSpPr/>
            <p:nvPr/>
          </p:nvSpPr>
          <p:spPr>
            <a:xfrm>
              <a:off x="915001" y="1716945"/>
              <a:ext cx="2867" cy="6723"/>
            </a:xfrm>
            <a:custGeom>
              <a:avLst/>
              <a:gdLst>
                <a:gd name="connsiteX0" fmla="*/ 2868 w 2867"/>
                <a:gd name="connsiteY0" fmla="*/ 0 h 6723"/>
                <a:gd name="connsiteX1" fmla="*/ 2868 w 2867"/>
                <a:gd name="connsiteY1" fmla="*/ 6723 h 6723"/>
                <a:gd name="connsiteX2" fmla="*/ 1526 w 2867"/>
                <a:gd name="connsiteY2" fmla="*/ 6723 h 6723"/>
                <a:gd name="connsiteX3" fmla="*/ 1526 w 2867"/>
                <a:gd name="connsiteY3" fmla="*/ 1041 h 6723"/>
                <a:gd name="connsiteX4" fmla="*/ 0 w 2867"/>
                <a:gd name="connsiteY4" fmla="*/ 1041 h 6723"/>
                <a:gd name="connsiteX5" fmla="*/ 0 w 2867"/>
                <a:gd name="connsiteY5" fmla="*/ 0 h 6723"/>
                <a:gd name="connsiteX6" fmla="*/ 2868 w 2867"/>
                <a:gd name="connsiteY6" fmla="*/ 0 h 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7" h="6723">
                  <a:moveTo>
                    <a:pt x="2868" y="0"/>
                  </a:moveTo>
                  <a:lnTo>
                    <a:pt x="2868" y="6723"/>
                  </a:lnTo>
                  <a:lnTo>
                    <a:pt x="1526" y="6723"/>
                  </a:lnTo>
                  <a:lnTo>
                    <a:pt x="1526" y="1041"/>
                  </a:lnTo>
                  <a:lnTo>
                    <a:pt x="0" y="1041"/>
                  </a:lnTo>
                  <a:lnTo>
                    <a:pt x="0" y="0"/>
                  </a:lnTo>
                  <a:lnTo>
                    <a:pt x="28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7331FA23-9240-829A-86E4-8CD4224D4755}"/>
                </a:ext>
              </a:extLst>
            </p:cNvPr>
            <p:cNvSpPr/>
            <p:nvPr/>
          </p:nvSpPr>
          <p:spPr>
            <a:xfrm>
              <a:off x="1212169" y="1709918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1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1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4 h 20734"/>
                <a:gd name="connsiteX12" fmla="*/ 4348 w 17945"/>
                <a:gd name="connsiteY12" fmla="*/ 19520 h 20734"/>
                <a:gd name="connsiteX13" fmla="*/ 12581 w 17945"/>
                <a:gd name="connsiteY13" fmla="*/ 15703 h 20734"/>
                <a:gd name="connsiteX14" fmla="*/ 13922 w 17945"/>
                <a:gd name="connsiteY14" fmla="*/ 10367 h 20734"/>
                <a:gd name="connsiteX15" fmla="*/ 12581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1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4"/>
                    <a:pt x="1156" y="15963"/>
                  </a:cubicBezTo>
                  <a:cubicBezTo>
                    <a:pt x="370" y="14401"/>
                    <a:pt x="0" y="12536"/>
                    <a:pt x="0" y="10367"/>
                  </a:cubicBezTo>
                  <a:cubicBezTo>
                    <a:pt x="0" y="8198"/>
                    <a:pt x="370" y="6377"/>
                    <a:pt x="1156" y="4771"/>
                  </a:cubicBezTo>
                  <a:cubicBezTo>
                    <a:pt x="1943" y="3210"/>
                    <a:pt x="3006" y="1995"/>
                    <a:pt x="4348" y="1215"/>
                  </a:cubicBezTo>
                  <a:cubicBezTo>
                    <a:pt x="5689" y="434"/>
                    <a:pt x="7215" y="0"/>
                    <a:pt x="8973" y="0"/>
                  </a:cubicBezTo>
                  <a:cubicBezTo>
                    <a:pt x="10730" y="0"/>
                    <a:pt x="12211" y="390"/>
                    <a:pt x="13598" y="1215"/>
                  </a:cubicBezTo>
                  <a:cubicBezTo>
                    <a:pt x="14939" y="2039"/>
                    <a:pt x="16049" y="3210"/>
                    <a:pt x="16789" y="4771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3" y="17524"/>
                    <a:pt x="14939" y="18739"/>
                    <a:pt x="13598" y="19520"/>
                  </a:cubicBezTo>
                  <a:cubicBezTo>
                    <a:pt x="12257" y="20344"/>
                    <a:pt x="10684" y="20734"/>
                    <a:pt x="8973" y="20734"/>
                  </a:cubicBezTo>
                  <a:cubicBezTo>
                    <a:pt x="7262" y="20734"/>
                    <a:pt x="5735" y="20344"/>
                    <a:pt x="4348" y="19520"/>
                  </a:cubicBezTo>
                  <a:close/>
                  <a:moveTo>
                    <a:pt x="12581" y="15703"/>
                  </a:moveTo>
                  <a:cubicBezTo>
                    <a:pt x="13459" y="14531"/>
                    <a:pt x="13922" y="12753"/>
                    <a:pt x="13922" y="10367"/>
                  </a:cubicBezTo>
                  <a:cubicBezTo>
                    <a:pt x="13922" y="7981"/>
                    <a:pt x="13459" y="6246"/>
                    <a:pt x="12581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0" y="6203"/>
                    <a:pt x="3978" y="7981"/>
                    <a:pt x="3978" y="10367"/>
                  </a:cubicBezTo>
                  <a:cubicBezTo>
                    <a:pt x="3978" y="12753"/>
                    <a:pt x="4440" y="14488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6" y="16874"/>
                    <a:pt x="12581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A4A9CD30-6F30-F44D-C8FF-60C54546370C}"/>
                </a:ext>
              </a:extLst>
            </p:cNvPr>
            <p:cNvSpPr/>
            <p:nvPr/>
          </p:nvSpPr>
          <p:spPr>
            <a:xfrm>
              <a:off x="1518634" y="1703498"/>
              <a:ext cx="14245" cy="33617"/>
            </a:xfrm>
            <a:custGeom>
              <a:avLst/>
              <a:gdLst>
                <a:gd name="connsiteX0" fmla="*/ 14246 w 14245"/>
                <a:gd name="connsiteY0" fmla="*/ 0 h 33617"/>
                <a:gd name="connsiteX1" fmla="*/ 14246 w 14245"/>
                <a:gd name="connsiteY1" fmla="*/ 33618 h 33617"/>
                <a:gd name="connsiteX2" fmla="*/ 7585 w 14245"/>
                <a:gd name="connsiteY2" fmla="*/ 33618 h 33617"/>
                <a:gd name="connsiteX3" fmla="*/ 7585 w 14245"/>
                <a:gd name="connsiteY3" fmla="*/ 5249 h 33617"/>
                <a:gd name="connsiteX4" fmla="*/ 0 w 14245"/>
                <a:gd name="connsiteY4" fmla="*/ 5249 h 33617"/>
                <a:gd name="connsiteX5" fmla="*/ 0 w 14245"/>
                <a:gd name="connsiteY5" fmla="*/ 0 h 33617"/>
                <a:gd name="connsiteX6" fmla="*/ 14246 w 14245"/>
                <a:gd name="connsiteY6" fmla="*/ 0 h 3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45" h="33617">
                  <a:moveTo>
                    <a:pt x="14246" y="0"/>
                  </a:moveTo>
                  <a:lnTo>
                    <a:pt x="14246" y="33618"/>
                  </a:lnTo>
                  <a:lnTo>
                    <a:pt x="7585" y="33618"/>
                  </a:lnTo>
                  <a:lnTo>
                    <a:pt x="7585" y="5249"/>
                  </a:lnTo>
                  <a:lnTo>
                    <a:pt x="0" y="5249"/>
                  </a:lnTo>
                  <a:lnTo>
                    <a:pt x="0" y="0"/>
                  </a:lnTo>
                  <a:lnTo>
                    <a:pt x="1424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355902CA-3B63-DA5E-256D-9CD3080F5AA8}"/>
                </a:ext>
              </a:extLst>
            </p:cNvPr>
            <p:cNvSpPr/>
            <p:nvPr/>
          </p:nvSpPr>
          <p:spPr>
            <a:xfrm>
              <a:off x="1820705" y="1697338"/>
              <a:ext cx="19472" cy="45937"/>
            </a:xfrm>
            <a:custGeom>
              <a:avLst/>
              <a:gdLst>
                <a:gd name="connsiteX0" fmla="*/ 19472 w 19472"/>
                <a:gd name="connsiteY0" fmla="*/ 0 h 45937"/>
                <a:gd name="connsiteX1" fmla="*/ 19472 w 19472"/>
                <a:gd name="connsiteY1" fmla="*/ 45937 h 45937"/>
                <a:gd name="connsiteX2" fmla="*/ 10361 w 19472"/>
                <a:gd name="connsiteY2" fmla="*/ 45937 h 45937"/>
                <a:gd name="connsiteX3" fmla="*/ 10361 w 19472"/>
                <a:gd name="connsiteY3" fmla="*/ 7157 h 45937"/>
                <a:gd name="connsiteX4" fmla="*/ 0 w 19472"/>
                <a:gd name="connsiteY4" fmla="*/ 7157 h 45937"/>
                <a:gd name="connsiteX5" fmla="*/ 0 w 19472"/>
                <a:gd name="connsiteY5" fmla="*/ 0 h 45937"/>
                <a:gd name="connsiteX6" fmla="*/ 19472 w 19472"/>
                <a:gd name="connsiteY6" fmla="*/ 0 h 4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72" h="45937">
                  <a:moveTo>
                    <a:pt x="19472" y="0"/>
                  </a:moveTo>
                  <a:lnTo>
                    <a:pt x="19472" y="45937"/>
                  </a:lnTo>
                  <a:lnTo>
                    <a:pt x="10361" y="45937"/>
                  </a:lnTo>
                  <a:lnTo>
                    <a:pt x="10361" y="7157"/>
                  </a:lnTo>
                  <a:lnTo>
                    <a:pt x="0" y="7157"/>
                  </a:lnTo>
                  <a:lnTo>
                    <a:pt x="0" y="0"/>
                  </a:lnTo>
                  <a:lnTo>
                    <a:pt x="1947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31942810-F60E-CA7F-A435-D9574DEBC8DC}"/>
                </a:ext>
              </a:extLst>
            </p:cNvPr>
            <p:cNvSpPr/>
            <p:nvPr/>
          </p:nvSpPr>
          <p:spPr>
            <a:xfrm>
              <a:off x="2109086" y="1690354"/>
              <a:ext cx="51940" cy="59947"/>
            </a:xfrm>
            <a:custGeom>
              <a:avLst/>
              <a:gdLst>
                <a:gd name="connsiteX0" fmla="*/ 12627 w 51940"/>
                <a:gd name="connsiteY0" fmla="*/ 56391 h 59947"/>
                <a:gd name="connsiteX1" fmla="*/ 3376 w 51940"/>
                <a:gd name="connsiteY1" fmla="*/ 46067 h 59947"/>
                <a:gd name="connsiteX2" fmla="*/ 0 w 51940"/>
                <a:gd name="connsiteY2" fmla="*/ 29974 h 59947"/>
                <a:gd name="connsiteX3" fmla="*/ 3376 w 51940"/>
                <a:gd name="connsiteY3" fmla="*/ 13881 h 59947"/>
                <a:gd name="connsiteX4" fmla="*/ 12627 w 51940"/>
                <a:gd name="connsiteY4" fmla="*/ 3557 h 59947"/>
                <a:gd name="connsiteX5" fmla="*/ 25947 w 51940"/>
                <a:gd name="connsiteY5" fmla="*/ 0 h 59947"/>
                <a:gd name="connsiteX6" fmla="*/ 39314 w 51940"/>
                <a:gd name="connsiteY6" fmla="*/ 3557 h 59947"/>
                <a:gd name="connsiteX7" fmla="*/ 48564 w 51940"/>
                <a:gd name="connsiteY7" fmla="*/ 13881 h 59947"/>
                <a:gd name="connsiteX8" fmla="*/ 51941 w 51940"/>
                <a:gd name="connsiteY8" fmla="*/ 29974 h 59947"/>
                <a:gd name="connsiteX9" fmla="*/ 48564 w 51940"/>
                <a:gd name="connsiteY9" fmla="*/ 46067 h 59947"/>
                <a:gd name="connsiteX10" fmla="*/ 39314 w 51940"/>
                <a:gd name="connsiteY10" fmla="*/ 56391 h 59947"/>
                <a:gd name="connsiteX11" fmla="*/ 25947 w 51940"/>
                <a:gd name="connsiteY11" fmla="*/ 59948 h 59947"/>
                <a:gd name="connsiteX12" fmla="*/ 12627 w 51940"/>
                <a:gd name="connsiteY12" fmla="*/ 56391 h 59947"/>
                <a:gd name="connsiteX13" fmla="*/ 36447 w 51940"/>
                <a:gd name="connsiteY13" fmla="*/ 45373 h 59947"/>
                <a:gd name="connsiteX14" fmla="*/ 40285 w 51940"/>
                <a:gd name="connsiteY14" fmla="*/ 29974 h 59947"/>
                <a:gd name="connsiteX15" fmla="*/ 36447 w 51940"/>
                <a:gd name="connsiteY15" fmla="*/ 14575 h 59947"/>
                <a:gd name="connsiteX16" fmla="*/ 25947 w 51940"/>
                <a:gd name="connsiteY16" fmla="*/ 9413 h 59947"/>
                <a:gd name="connsiteX17" fmla="*/ 15541 w 51940"/>
                <a:gd name="connsiteY17" fmla="*/ 14575 h 59947"/>
                <a:gd name="connsiteX18" fmla="*/ 11702 w 51940"/>
                <a:gd name="connsiteY18" fmla="*/ 29974 h 59947"/>
                <a:gd name="connsiteX19" fmla="*/ 15541 w 51940"/>
                <a:gd name="connsiteY19" fmla="*/ 45373 h 59947"/>
                <a:gd name="connsiteX20" fmla="*/ 25947 w 51940"/>
                <a:gd name="connsiteY20" fmla="*/ 50535 h 59947"/>
                <a:gd name="connsiteX21" fmla="*/ 36447 w 51940"/>
                <a:gd name="connsiteY21" fmla="*/ 45373 h 59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940" h="59947">
                  <a:moveTo>
                    <a:pt x="12627" y="56391"/>
                  </a:moveTo>
                  <a:cubicBezTo>
                    <a:pt x="8742" y="54048"/>
                    <a:pt x="5643" y="50578"/>
                    <a:pt x="3376" y="46067"/>
                  </a:cubicBezTo>
                  <a:cubicBezTo>
                    <a:pt x="1110" y="41556"/>
                    <a:pt x="0" y="36177"/>
                    <a:pt x="0" y="29974"/>
                  </a:cubicBezTo>
                  <a:cubicBezTo>
                    <a:pt x="0" y="23771"/>
                    <a:pt x="1110" y="18392"/>
                    <a:pt x="3376" y="13881"/>
                  </a:cubicBezTo>
                  <a:cubicBezTo>
                    <a:pt x="5643" y="9370"/>
                    <a:pt x="8695" y="5899"/>
                    <a:pt x="12627" y="3557"/>
                  </a:cubicBezTo>
                  <a:cubicBezTo>
                    <a:pt x="16512" y="1215"/>
                    <a:pt x="20952" y="0"/>
                    <a:pt x="25947" y="0"/>
                  </a:cubicBezTo>
                  <a:cubicBezTo>
                    <a:pt x="30943" y="0"/>
                    <a:pt x="35383" y="1171"/>
                    <a:pt x="39314" y="3557"/>
                  </a:cubicBezTo>
                  <a:cubicBezTo>
                    <a:pt x="43246" y="5899"/>
                    <a:pt x="46344" y="9370"/>
                    <a:pt x="48564" y="13881"/>
                  </a:cubicBezTo>
                  <a:cubicBezTo>
                    <a:pt x="50831" y="18392"/>
                    <a:pt x="51941" y="23771"/>
                    <a:pt x="51941" y="29974"/>
                  </a:cubicBezTo>
                  <a:cubicBezTo>
                    <a:pt x="51941" y="36177"/>
                    <a:pt x="50831" y="41556"/>
                    <a:pt x="48564" y="46067"/>
                  </a:cubicBezTo>
                  <a:cubicBezTo>
                    <a:pt x="46298" y="50578"/>
                    <a:pt x="43246" y="54048"/>
                    <a:pt x="39314" y="56391"/>
                  </a:cubicBezTo>
                  <a:cubicBezTo>
                    <a:pt x="35383" y="58733"/>
                    <a:pt x="30943" y="59948"/>
                    <a:pt x="25947" y="59948"/>
                  </a:cubicBezTo>
                  <a:cubicBezTo>
                    <a:pt x="20952" y="59948"/>
                    <a:pt x="16558" y="58777"/>
                    <a:pt x="12627" y="56391"/>
                  </a:cubicBezTo>
                  <a:close/>
                  <a:moveTo>
                    <a:pt x="36447" y="45373"/>
                  </a:moveTo>
                  <a:cubicBezTo>
                    <a:pt x="39037" y="41946"/>
                    <a:pt x="40285" y="36784"/>
                    <a:pt x="40285" y="29974"/>
                  </a:cubicBezTo>
                  <a:cubicBezTo>
                    <a:pt x="40285" y="23164"/>
                    <a:pt x="38990" y="18002"/>
                    <a:pt x="36447" y="14575"/>
                  </a:cubicBezTo>
                  <a:cubicBezTo>
                    <a:pt x="33856" y="11148"/>
                    <a:pt x="30341" y="9413"/>
                    <a:pt x="25947" y="9413"/>
                  </a:cubicBezTo>
                  <a:cubicBezTo>
                    <a:pt x="21553" y="9413"/>
                    <a:pt x="18085" y="11148"/>
                    <a:pt x="15541" y="14575"/>
                  </a:cubicBezTo>
                  <a:cubicBezTo>
                    <a:pt x="12950" y="18002"/>
                    <a:pt x="11702" y="23164"/>
                    <a:pt x="11702" y="29974"/>
                  </a:cubicBezTo>
                  <a:cubicBezTo>
                    <a:pt x="11702" y="36784"/>
                    <a:pt x="12997" y="41946"/>
                    <a:pt x="15541" y="45373"/>
                  </a:cubicBezTo>
                  <a:cubicBezTo>
                    <a:pt x="18131" y="48800"/>
                    <a:pt x="21600" y="50535"/>
                    <a:pt x="25947" y="50535"/>
                  </a:cubicBezTo>
                  <a:cubicBezTo>
                    <a:pt x="30295" y="50535"/>
                    <a:pt x="33903" y="48800"/>
                    <a:pt x="36447" y="453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19BE90FC-11F7-D02E-B9C9-59B4EFB43E03}"/>
                </a:ext>
              </a:extLst>
            </p:cNvPr>
            <p:cNvSpPr/>
            <p:nvPr/>
          </p:nvSpPr>
          <p:spPr>
            <a:xfrm>
              <a:off x="2408798" y="1684542"/>
              <a:ext cx="61885" cy="71486"/>
            </a:xfrm>
            <a:custGeom>
              <a:avLst/>
              <a:gdLst>
                <a:gd name="connsiteX0" fmla="*/ 15032 w 61885"/>
                <a:gd name="connsiteY0" fmla="*/ 67279 h 71486"/>
                <a:gd name="connsiteX1" fmla="*/ 4024 w 61885"/>
                <a:gd name="connsiteY1" fmla="*/ 54959 h 71486"/>
                <a:gd name="connsiteX2" fmla="*/ 0 w 61885"/>
                <a:gd name="connsiteY2" fmla="*/ 35743 h 71486"/>
                <a:gd name="connsiteX3" fmla="*/ 4024 w 61885"/>
                <a:gd name="connsiteY3" fmla="*/ 16527 h 71486"/>
                <a:gd name="connsiteX4" fmla="*/ 15032 w 61885"/>
                <a:gd name="connsiteY4" fmla="*/ 4208 h 71486"/>
                <a:gd name="connsiteX5" fmla="*/ 30896 w 61885"/>
                <a:gd name="connsiteY5" fmla="*/ 0 h 71486"/>
                <a:gd name="connsiteX6" fmla="*/ 46807 w 61885"/>
                <a:gd name="connsiteY6" fmla="*/ 4208 h 71486"/>
                <a:gd name="connsiteX7" fmla="*/ 57861 w 61885"/>
                <a:gd name="connsiteY7" fmla="*/ 16527 h 71486"/>
                <a:gd name="connsiteX8" fmla="*/ 61885 w 61885"/>
                <a:gd name="connsiteY8" fmla="*/ 35743 h 71486"/>
                <a:gd name="connsiteX9" fmla="*/ 57861 w 61885"/>
                <a:gd name="connsiteY9" fmla="*/ 54959 h 71486"/>
                <a:gd name="connsiteX10" fmla="*/ 46807 w 61885"/>
                <a:gd name="connsiteY10" fmla="*/ 67279 h 71486"/>
                <a:gd name="connsiteX11" fmla="*/ 30896 w 61885"/>
                <a:gd name="connsiteY11" fmla="*/ 71486 h 71486"/>
                <a:gd name="connsiteX12" fmla="*/ 15032 w 61885"/>
                <a:gd name="connsiteY12" fmla="*/ 67279 h 71486"/>
                <a:gd name="connsiteX13" fmla="*/ 43431 w 61885"/>
                <a:gd name="connsiteY13" fmla="*/ 54135 h 71486"/>
                <a:gd name="connsiteX14" fmla="*/ 48009 w 61885"/>
                <a:gd name="connsiteY14" fmla="*/ 35787 h 71486"/>
                <a:gd name="connsiteX15" fmla="*/ 43431 w 61885"/>
                <a:gd name="connsiteY15" fmla="*/ 17438 h 71486"/>
                <a:gd name="connsiteX16" fmla="*/ 30896 w 61885"/>
                <a:gd name="connsiteY16" fmla="*/ 11278 h 71486"/>
                <a:gd name="connsiteX17" fmla="*/ 18454 w 61885"/>
                <a:gd name="connsiteY17" fmla="*/ 17438 h 71486"/>
                <a:gd name="connsiteX18" fmla="*/ 13829 w 61885"/>
                <a:gd name="connsiteY18" fmla="*/ 35787 h 71486"/>
                <a:gd name="connsiteX19" fmla="*/ 18454 w 61885"/>
                <a:gd name="connsiteY19" fmla="*/ 54135 h 71486"/>
                <a:gd name="connsiteX20" fmla="*/ 30896 w 61885"/>
                <a:gd name="connsiteY20" fmla="*/ 60295 h 71486"/>
                <a:gd name="connsiteX21" fmla="*/ 43431 w 61885"/>
                <a:gd name="connsiteY21" fmla="*/ 54135 h 7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885" h="71486">
                  <a:moveTo>
                    <a:pt x="15032" y="67279"/>
                  </a:moveTo>
                  <a:cubicBezTo>
                    <a:pt x="10360" y="64459"/>
                    <a:pt x="6707" y="60382"/>
                    <a:pt x="4024" y="54959"/>
                  </a:cubicBezTo>
                  <a:cubicBezTo>
                    <a:pt x="1341" y="49581"/>
                    <a:pt x="0" y="43161"/>
                    <a:pt x="0" y="35743"/>
                  </a:cubicBezTo>
                  <a:cubicBezTo>
                    <a:pt x="0" y="28326"/>
                    <a:pt x="1341" y="21949"/>
                    <a:pt x="4024" y="16527"/>
                  </a:cubicBezTo>
                  <a:cubicBezTo>
                    <a:pt x="6707" y="11148"/>
                    <a:pt x="10360" y="7027"/>
                    <a:pt x="15032" y="4208"/>
                  </a:cubicBezTo>
                  <a:cubicBezTo>
                    <a:pt x="19703" y="1388"/>
                    <a:pt x="24976" y="0"/>
                    <a:pt x="30896" y="0"/>
                  </a:cubicBezTo>
                  <a:cubicBezTo>
                    <a:pt x="36817" y="0"/>
                    <a:pt x="42135" y="1388"/>
                    <a:pt x="46807" y="4208"/>
                  </a:cubicBezTo>
                  <a:cubicBezTo>
                    <a:pt x="51478" y="7027"/>
                    <a:pt x="55178" y="11105"/>
                    <a:pt x="57861" y="16527"/>
                  </a:cubicBezTo>
                  <a:cubicBezTo>
                    <a:pt x="60544" y="21906"/>
                    <a:pt x="61885" y="28326"/>
                    <a:pt x="61885" y="35743"/>
                  </a:cubicBezTo>
                  <a:cubicBezTo>
                    <a:pt x="61885" y="43161"/>
                    <a:pt x="60544" y="49537"/>
                    <a:pt x="57861" y="54959"/>
                  </a:cubicBezTo>
                  <a:cubicBezTo>
                    <a:pt x="55178" y="60338"/>
                    <a:pt x="51478" y="64459"/>
                    <a:pt x="46807" y="67279"/>
                  </a:cubicBezTo>
                  <a:cubicBezTo>
                    <a:pt x="42135" y="70098"/>
                    <a:pt x="36817" y="71486"/>
                    <a:pt x="30896" y="71486"/>
                  </a:cubicBezTo>
                  <a:cubicBezTo>
                    <a:pt x="24976" y="71486"/>
                    <a:pt x="19657" y="70098"/>
                    <a:pt x="15032" y="67279"/>
                  </a:cubicBezTo>
                  <a:close/>
                  <a:moveTo>
                    <a:pt x="43431" y="54135"/>
                  </a:moveTo>
                  <a:cubicBezTo>
                    <a:pt x="46483" y="50014"/>
                    <a:pt x="48009" y="43898"/>
                    <a:pt x="48009" y="35787"/>
                  </a:cubicBezTo>
                  <a:cubicBezTo>
                    <a:pt x="48009" y="27675"/>
                    <a:pt x="46483" y="21515"/>
                    <a:pt x="43431" y="17438"/>
                  </a:cubicBezTo>
                  <a:cubicBezTo>
                    <a:pt x="40378" y="13317"/>
                    <a:pt x="36169" y="11278"/>
                    <a:pt x="30896" y="11278"/>
                  </a:cubicBezTo>
                  <a:cubicBezTo>
                    <a:pt x="25624" y="11278"/>
                    <a:pt x="21554" y="13317"/>
                    <a:pt x="18454" y="17438"/>
                  </a:cubicBezTo>
                  <a:cubicBezTo>
                    <a:pt x="15402" y="21559"/>
                    <a:pt x="13829" y="27675"/>
                    <a:pt x="13829" y="35787"/>
                  </a:cubicBezTo>
                  <a:cubicBezTo>
                    <a:pt x="13829" y="43898"/>
                    <a:pt x="15356" y="50058"/>
                    <a:pt x="18454" y="54135"/>
                  </a:cubicBezTo>
                  <a:cubicBezTo>
                    <a:pt x="21507" y="58256"/>
                    <a:pt x="25670" y="60295"/>
                    <a:pt x="30896" y="60295"/>
                  </a:cubicBezTo>
                  <a:cubicBezTo>
                    <a:pt x="36123" y="60295"/>
                    <a:pt x="40378" y="58256"/>
                    <a:pt x="43431" y="541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D32EB8CD-DB7E-357A-0ECE-186FDFEDD8E6}"/>
                </a:ext>
              </a:extLst>
            </p:cNvPr>
            <p:cNvSpPr/>
            <p:nvPr/>
          </p:nvSpPr>
          <p:spPr>
            <a:xfrm>
              <a:off x="2727520" y="1680551"/>
              <a:ext cx="33717" cy="79554"/>
            </a:xfrm>
            <a:custGeom>
              <a:avLst/>
              <a:gdLst>
                <a:gd name="connsiteX0" fmla="*/ 33718 w 33717"/>
                <a:gd name="connsiteY0" fmla="*/ 0 h 79554"/>
                <a:gd name="connsiteX1" fmla="*/ 33718 w 33717"/>
                <a:gd name="connsiteY1" fmla="*/ 79555 h 79554"/>
                <a:gd name="connsiteX2" fmla="*/ 17946 w 33717"/>
                <a:gd name="connsiteY2" fmla="*/ 79555 h 79554"/>
                <a:gd name="connsiteX3" fmla="*/ 17946 w 33717"/>
                <a:gd name="connsiteY3" fmla="*/ 12406 h 79554"/>
                <a:gd name="connsiteX4" fmla="*/ 0 w 33717"/>
                <a:gd name="connsiteY4" fmla="*/ 12406 h 79554"/>
                <a:gd name="connsiteX5" fmla="*/ 0 w 33717"/>
                <a:gd name="connsiteY5" fmla="*/ 0 h 79554"/>
                <a:gd name="connsiteX6" fmla="*/ 33671 w 33717"/>
                <a:gd name="connsiteY6" fmla="*/ 0 h 79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" h="79554">
                  <a:moveTo>
                    <a:pt x="33718" y="0"/>
                  </a:moveTo>
                  <a:lnTo>
                    <a:pt x="33718" y="79555"/>
                  </a:lnTo>
                  <a:lnTo>
                    <a:pt x="17946" y="79555"/>
                  </a:lnTo>
                  <a:lnTo>
                    <a:pt x="17946" y="12406"/>
                  </a:lnTo>
                  <a:lnTo>
                    <a:pt x="0" y="12406"/>
                  </a:lnTo>
                  <a:lnTo>
                    <a:pt x="0" y="0"/>
                  </a:lnTo>
                  <a:lnTo>
                    <a:pt x="336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3EFE5EFD-24DE-4BC9-9911-49ACBA78E9C1}"/>
                </a:ext>
              </a:extLst>
            </p:cNvPr>
            <p:cNvSpPr/>
            <p:nvPr/>
          </p:nvSpPr>
          <p:spPr>
            <a:xfrm>
              <a:off x="3030331" y="1676040"/>
              <a:ext cx="37464" cy="88533"/>
            </a:xfrm>
            <a:custGeom>
              <a:avLst/>
              <a:gdLst>
                <a:gd name="connsiteX0" fmla="*/ 37464 w 37464"/>
                <a:gd name="connsiteY0" fmla="*/ 0 h 88533"/>
                <a:gd name="connsiteX1" fmla="*/ 37464 w 37464"/>
                <a:gd name="connsiteY1" fmla="*/ 88534 h 88533"/>
                <a:gd name="connsiteX2" fmla="*/ 19935 w 37464"/>
                <a:gd name="connsiteY2" fmla="*/ 88534 h 88533"/>
                <a:gd name="connsiteX3" fmla="*/ 19935 w 37464"/>
                <a:gd name="connsiteY3" fmla="*/ 13794 h 88533"/>
                <a:gd name="connsiteX4" fmla="*/ 0 w 37464"/>
                <a:gd name="connsiteY4" fmla="*/ 13794 h 88533"/>
                <a:gd name="connsiteX5" fmla="*/ 0 w 37464"/>
                <a:gd name="connsiteY5" fmla="*/ 0 h 88533"/>
                <a:gd name="connsiteX6" fmla="*/ 37464 w 37464"/>
                <a:gd name="connsiteY6" fmla="*/ 0 h 8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464" h="88533">
                  <a:moveTo>
                    <a:pt x="37464" y="0"/>
                  </a:moveTo>
                  <a:lnTo>
                    <a:pt x="37464" y="88534"/>
                  </a:lnTo>
                  <a:lnTo>
                    <a:pt x="19935" y="88534"/>
                  </a:lnTo>
                  <a:lnTo>
                    <a:pt x="19935" y="13794"/>
                  </a:lnTo>
                  <a:lnTo>
                    <a:pt x="0" y="13794"/>
                  </a:lnTo>
                  <a:lnTo>
                    <a:pt x="0" y="0"/>
                  </a:lnTo>
                  <a:lnTo>
                    <a:pt x="3746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CD51F6CA-B926-7D9F-5731-B72400F5ADB8}"/>
                </a:ext>
              </a:extLst>
            </p:cNvPr>
            <p:cNvSpPr/>
            <p:nvPr/>
          </p:nvSpPr>
          <p:spPr>
            <a:xfrm>
              <a:off x="3310248" y="1670227"/>
              <a:ext cx="86860" cy="100245"/>
            </a:xfrm>
            <a:custGeom>
              <a:avLst/>
              <a:gdLst>
                <a:gd name="connsiteX0" fmla="*/ 21091 w 86860"/>
                <a:gd name="connsiteY0" fmla="*/ 94303 h 100245"/>
                <a:gd name="connsiteX1" fmla="*/ 5643 w 86860"/>
                <a:gd name="connsiteY1" fmla="*/ 77039 h 100245"/>
                <a:gd name="connsiteX2" fmla="*/ 0 w 86860"/>
                <a:gd name="connsiteY2" fmla="*/ 50101 h 100245"/>
                <a:gd name="connsiteX3" fmla="*/ 5643 w 86860"/>
                <a:gd name="connsiteY3" fmla="*/ 23164 h 100245"/>
                <a:gd name="connsiteX4" fmla="*/ 21091 w 86860"/>
                <a:gd name="connsiteY4" fmla="*/ 5899 h 100245"/>
                <a:gd name="connsiteX5" fmla="*/ 43384 w 86860"/>
                <a:gd name="connsiteY5" fmla="*/ 0 h 100245"/>
                <a:gd name="connsiteX6" fmla="*/ 65724 w 86860"/>
                <a:gd name="connsiteY6" fmla="*/ 5899 h 100245"/>
                <a:gd name="connsiteX7" fmla="*/ 81218 w 86860"/>
                <a:gd name="connsiteY7" fmla="*/ 23164 h 100245"/>
                <a:gd name="connsiteX8" fmla="*/ 86861 w 86860"/>
                <a:gd name="connsiteY8" fmla="*/ 50101 h 100245"/>
                <a:gd name="connsiteX9" fmla="*/ 81218 w 86860"/>
                <a:gd name="connsiteY9" fmla="*/ 77039 h 100245"/>
                <a:gd name="connsiteX10" fmla="*/ 65724 w 86860"/>
                <a:gd name="connsiteY10" fmla="*/ 94303 h 100245"/>
                <a:gd name="connsiteX11" fmla="*/ 43384 w 86860"/>
                <a:gd name="connsiteY11" fmla="*/ 100246 h 100245"/>
                <a:gd name="connsiteX12" fmla="*/ 21091 w 86860"/>
                <a:gd name="connsiteY12" fmla="*/ 94303 h 100245"/>
                <a:gd name="connsiteX13" fmla="*/ 60960 w 86860"/>
                <a:gd name="connsiteY13" fmla="*/ 75868 h 100245"/>
                <a:gd name="connsiteX14" fmla="*/ 67435 w 86860"/>
                <a:gd name="connsiteY14" fmla="*/ 50101 h 100245"/>
                <a:gd name="connsiteX15" fmla="*/ 60960 w 86860"/>
                <a:gd name="connsiteY15" fmla="*/ 24335 h 100245"/>
                <a:gd name="connsiteX16" fmla="*/ 43384 w 86860"/>
                <a:gd name="connsiteY16" fmla="*/ 15703 h 100245"/>
                <a:gd name="connsiteX17" fmla="*/ 25947 w 86860"/>
                <a:gd name="connsiteY17" fmla="*/ 24335 h 100245"/>
                <a:gd name="connsiteX18" fmla="*/ 19472 w 86860"/>
                <a:gd name="connsiteY18" fmla="*/ 50101 h 100245"/>
                <a:gd name="connsiteX19" fmla="*/ 25947 w 86860"/>
                <a:gd name="connsiteY19" fmla="*/ 75868 h 100245"/>
                <a:gd name="connsiteX20" fmla="*/ 43384 w 86860"/>
                <a:gd name="connsiteY20" fmla="*/ 84500 h 100245"/>
                <a:gd name="connsiteX21" fmla="*/ 60960 w 86860"/>
                <a:gd name="connsiteY21" fmla="*/ 75868 h 10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860" h="100245">
                  <a:moveTo>
                    <a:pt x="21091" y="94303"/>
                  </a:moveTo>
                  <a:cubicBezTo>
                    <a:pt x="14569" y="90356"/>
                    <a:pt x="9389" y="84586"/>
                    <a:pt x="5643" y="77039"/>
                  </a:cubicBezTo>
                  <a:cubicBezTo>
                    <a:pt x="1896" y="69491"/>
                    <a:pt x="0" y="60512"/>
                    <a:pt x="0" y="50101"/>
                  </a:cubicBezTo>
                  <a:cubicBezTo>
                    <a:pt x="0" y="39691"/>
                    <a:pt x="1896" y="30711"/>
                    <a:pt x="5643" y="23164"/>
                  </a:cubicBezTo>
                  <a:cubicBezTo>
                    <a:pt x="9389" y="15616"/>
                    <a:pt x="14569" y="9847"/>
                    <a:pt x="21091" y="5899"/>
                  </a:cubicBezTo>
                  <a:cubicBezTo>
                    <a:pt x="27612" y="1952"/>
                    <a:pt x="35059" y="0"/>
                    <a:pt x="43384" y="0"/>
                  </a:cubicBezTo>
                  <a:cubicBezTo>
                    <a:pt x="51710" y="0"/>
                    <a:pt x="59156" y="1952"/>
                    <a:pt x="65724" y="5899"/>
                  </a:cubicBezTo>
                  <a:cubicBezTo>
                    <a:pt x="72292" y="9847"/>
                    <a:pt x="77472" y="15616"/>
                    <a:pt x="81218" y="23164"/>
                  </a:cubicBezTo>
                  <a:cubicBezTo>
                    <a:pt x="84965" y="30711"/>
                    <a:pt x="86861" y="39734"/>
                    <a:pt x="86861" y="50101"/>
                  </a:cubicBezTo>
                  <a:cubicBezTo>
                    <a:pt x="86861" y="60468"/>
                    <a:pt x="84965" y="69491"/>
                    <a:pt x="81218" y="77039"/>
                  </a:cubicBezTo>
                  <a:cubicBezTo>
                    <a:pt x="77472" y="84586"/>
                    <a:pt x="72292" y="90356"/>
                    <a:pt x="65724" y="94303"/>
                  </a:cubicBezTo>
                  <a:cubicBezTo>
                    <a:pt x="59156" y="98250"/>
                    <a:pt x="51710" y="100246"/>
                    <a:pt x="43384" y="100246"/>
                  </a:cubicBezTo>
                  <a:cubicBezTo>
                    <a:pt x="35059" y="100246"/>
                    <a:pt x="27659" y="98294"/>
                    <a:pt x="21091" y="94303"/>
                  </a:cubicBezTo>
                  <a:close/>
                  <a:moveTo>
                    <a:pt x="60960" y="75868"/>
                  </a:moveTo>
                  <a:cubicBezTo>
                    <a:pt x="65261" y="70098"/>
                    <a:pt x="67435" y="61510"/>
                    <a:pt x="67435" y="50101"/>
                  </a:cubicBezTo>
                  <a:cubicBezTo>
                    <a:pt x="67435" y="38693"/>
                    <a:pt x="65261" y="30104"/>
                    <a:pt x="60960" y="24335"/>
                  </a:cubicBezTo>
                  <a:cubicBezTo>
                    <a:pt x="56659" y="18566"/>
                    <a:pt x="50784" y="15703"/>
                    <a:pt x="43384" y="15703"/>
                  </a:cubicBezTo>
                  <a:cubicBezTo>
                    <a:pt x="35984" y="15703"/>
                    <a:pt x="30249" y="18566"/>
                    <a:pt x="25947" y="24335"/>
                  </a:cubicBezTo>
                  <a:cubicBezTo>
                    <a:pt x="21646" y="30104"/>
                    <a:pt x="19472" y="38693"/>
                    <a:pt x="19472" y="50101"/>
                  </a:cubicBezTo>
                  <a:cubicBezTo>
                    <a:pt x="19472" y="61510"/>
                    <a:pt x="21600" y="70098"/>
                    <a:pt x="25947" y="75868"/>
                  </a:cubicBezTo>
                  <a:cubicBezTo>
                    <a:pt x="30249" y="81637"/>
                    <a:pt x="36076" y="84500"/>
                    <a:pt x="43384" y="84500"/>
                  </a:cubicBezTo>
                  <a:cubicBezTo>
                    <a:pt x="50692" y="84500"/>
                    <a:pt x="56659" y="81637"/>
                    <a:pt x="60960" y="7586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C34FE912-604D-5DDE-14F2-F3D5FDF31E51}"/>
                </a:ext>
              </a:extLst>
            </p:cNvPr>
            <p:cNvSpPr/>
            <p:nvPr/>
          </p:nvSpPr>
          <p:spPr>
            <a:xfrm>
              <a:off x="3611394" y="1666150"/>
              <a:ext cx="93844" cy="108357"/>
            </a:xfrm>
            <a:custGeom>
              <a:avLst/>
              <a:gdLst>
                <a:gd name="connsiteX0" fmla="*/ 22802 w 93844"/>
                <a:gd name="connsiteY0" fmla="*/ 101937 h 108357"/>
                <a:gd name="connsiteX1" fmla="*/ 6105 w 93844"/>
                <a:gd name="connsiteY1" fmla="*/ 83285 h 108357"/>
                <a:gd name="connsiteX2" fmla="*/ 0 w 93844"/>
                <a:gd name="connsiteY2" fmla="*/ 54179 h 108357"/>
                <a:gd name="connsiteX3" fmla="*/ 6105 w 93844"/>
                <a:gd name="connsiteY3" fmla="*/ 25072 h 108357"/>
                <a:gd name="connsiteX4" fmla="*/ 22802 w 93844"/>
                <a:gd name="connsiteY4" fmla="*/ 6420 h 108357"/>
                <a:gd name="connsiteX5" fmla="*/ 46853 w 93844"/>
                <a:gd name="connsiteY5" fmla="*/ 0 h 108357"/>
                <a:gd name="connsiteX6" fmla="*/ 70997 w 93844"/>
                <a:gd name="connsiteY6" fmla="*/ 6420 h 108357"/>
                <a:gd name="connsiteX7" fmla="*/ 87740 w 93844"/>
                <a:gd name="connsiteY7" fmla="*/ 25072 h 108357"/>
                <a:gd name="connsiteX8" fmla="*/ 93845 w 93844"/>
                <a:gd name="connsiteY8" fmla="*/ 54179 h 108357"/>
                <a:gd name="connsiteX9" fmla="*/ 87740 w 93844"/>
                <a:gd name="connsiteY9" fmla="*/ 83285 h 108357"/>
                <a:gd name="connsiteX10" fmla="*/ 70997 w 93844"/>
                <a:gd name="connsiteY10" fmla="*/ 101937 h 108357"/>
                <a:gd name="connsiteX11" fmla="*/ 46853 w 93844"/>
                <a:gd name="connsiteY11" fmla="*/ 108357 h 108357"/>
                <a:gd name="connsiteX12" fmla="*/ 22802 w 93844"/>
                <a:gd name="connsiteY12" fmla="*/ 101937 h 108357"/>
                <a:gd name="connsiteX13" fmla="*/ 65863 w 93844"/>
                <a:gd name="connsiteY13" fmla="*/ 81984 h 108357"/>
                <a:gd name="connsiteX14" fmla="*/ 72847 w 93844"/>
                <a:gd name="connsiteY14" fmla="*/ 54135 h 108357"/>
                <a:gd name="connsiteX15" fmla="*/ 65863 w 93844"/>
                <a:gd name="connsiteY15" fmla="*/ 26287 h 108357"/>
                <a:gd name="connsiteX16" fmla="*/ 46853 w 93844"/>
                <a:gd name="connsiteY16" fmla="*/ 16961 h 108357"/>
                <a:gd name="connsiteX17" fmla="*/ 27982 w 93844"/>
                <a:gd name="connsiteY17" fmla="*/ 26287 h 108357"/>
                <a:gd name="connsiteX18" fmla="*/ 20998 w 93844"/>
                <a:gd name="connsiteY18" fmla="*/ 54135 h 108357"/>
                <a:gd name="connsiteX19" fmla="*/ 27982 w 93844"/>
                <a:gd name="connsiteY19" fmla="*/ 81984 h 108357"/>
                <a:gd name="connsiteX20" fmla="*/ 46853 w 93844"/>
                <a:gd name="connsiteY20" fmla="*/ 91310 h 108357"/>
                <a:gd name="connsiteX21" fmla="*/ 65863 w 93844"/>
                <a:gd name="connsiteY21" fmla="*/ 81984 h 10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844" h="108357">
                  <a:moveTo>
                    <a:pt x="22802" y="101937"/>
                  </a:moveTo>
                  <a:cubicBezTo>
                    <a:pt x="15726" y="97686"/>
                    <a:pt x="10175" y="91440"/>
                    <a:pt x="6105" y="83285"/>
                  </a:cubicBezTo>
                  <a:cubicBezTo>
                    <a:pt x="2035" y="75130"/>
                    <a:pt x="0" y="65414"/>
                    <a:pt x="0" y="54179"/>
                  </a:cubicBezTo>
                  <a:cubicBezTo>
                    <a:pt x="0" y="42944"/>
                    <a:pt x="2035" y="33227"/>
                    <a:pt x="6105" y="25072"/>
                  </a:cubicBezTo>
                  <a:cubicBezTo>
                    <a:pt x="10175" y="16917"/>
                    <a:pt x="15726" y="10671"/>
                    <a:pt x="22802" y="6420"/>
                  </a:cubicBezTo>
                  <a:cubicBezTo>
                    <a:pt x="29879" y="2169"/>
                    <a:pt x="37880" y="0"/>
                    <a:pt x="46853" y="0"/>
                  </a:cubicBezTo>
                  <a:cubicBezTo>
                    <a:pt x="55826" y="0"/>
                    <a:pt x="63874" y="2126"/>
                    <a:pt x="70997" y="6420"/>
                  </a:cubicBezTo>
                  <a:cubicBezTo>
                    <a:pt x="78120" y="10671"/>
                    <a:pt x="83716" y="16917"/>
                    <a:pt x="87740" y="25072"/>
                  </a:cubicBezTo>
                  <a:cubicBezTo>
                    <a:pt x="91810" y="33227"/>
                    <a:pt x="93845" y="42944"/>
                    <a:pt x="93845" y="54179"/>
                  </a:cubicBezTo>
                  <a:cubicBezTo>
                    <a:pt x="93845" y="65414"/>
                    <a:pt x="91810" y="75130"/>
                    <a:pt x="87740" y="83285"/>
                  </a:cubicBezTo>
                  <a:cubicBezTo>
                    <a:pt x="83670" y="91440"/>
                    <a:pt x="78073" y="97686"/>
                    <a:pt x="70997" y="101937"/>
                  </a:cubicBezTo>
                  <a:cubicBezTo>
                    <a:pt x="63874" y="106188"/>
                    <a:pt x="55826" y="108357"/>
                    <a:pt x="46853" y="108357"/>
                  </a:cubicBezTo>
                  <a:cubicBezTo>
                    <a:pt x="37880" y="108357"/>
                    <a:pt x="29833" y="106232"/>
                    <a:pt x="22802" y="101937"/>
                  </a:cubicBezTo>
                  <a:close/>
                  <a:moveTo>
                    <a:pt x="65863" y="81984"/>
                  </a:moveTo>
                  <a:cubicBezTo>
                    <a:pt x="70534" y="75781"/>
                    <a:pt x="72847" y="66498"/>
                    <a:pt x="72847" y="54135"/>
                  </a:cubicBezTo>
                  <a:cubicBezTo>
                    <a:pt x="72847" y="41773"/>
                    <a:pt x="70534" y="32533"/>
                    <a:pt x="65863" y="26287"/>
                  </a:cubicBezTo>
                  <a:cubicBezTo>
                    <a:pt x="61191" y="20084"/>
                    <a:pt x="54855" y="16961"/>
                    <a:pt x="46853" y="16961"/>
                  </a:cubicBezTo>
                  <a:cubicBezTo>
                    <a:pt x="38852" y="16961"/>
                    <a:pt x="32654" y="20084"/>
                    <a:pt x="27982" y="26287"/>
                  </a:cubicBezTo>
                  <a:cubicBezTo>
                    <a:pt x="23311" y="32490"/>
                    <a:pt x="20998" y="41773"/>
                    <a:pt x="20998" y="54135"/>
                  </a:cubicBezTo>
                  <a:cubicBezTo>
                    <a:pt x="20998" y="66498"/>
                    <a:pt x="23311" y="75737"/>
                    <a:pt x="27982" y="81984"/>
                  </a:cubicBezTo>
                  <a:cubicBezTo>
                    <a:pt x="32654" y="88187"/>
                    <a:pt x="38898" y="91310"/>
                    <a:pt x="46853" y="91310"/>
                  </a:cubicBezTo>
                  <a:cubicBezTo>
                    <a:pt x="54808" y="91310"/>
                    <a:pt x="61191" y="88187"/>
                    <a:pt x="65863" y="8198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4F47FA02-5EC9-CF3C-C4AC-B1706A4510B2}"/>
                </a:ext>
              </a:extLst>
            </p:cNvPr>
            <p:cNvSpPr/>
            <p:nvPr/>
          </p:nvSpPr>
          <p:spPr>
            <a:xfrm>
              <a:off x="3912540" y="1662115"/>
              <a:ext cx="100875" cy="116382"/>
            </a:xfrm>
            <a:custGeom>
              <a:avLst/>
              <a:gdLst>
                <a:gd name="connsiteX0" fmla="*/ 24513 w 100875"/>
                <a:gd name="connsiteY0" fmla="*/ 109528 h 116382"/>
                <a:gd name="connsiteX1" fmla="*/ 6568 w 100875"/>
                <a:gd name="connsiteY1" fmla="*/ 89488 h 116382"/>
                <a:gd name="connsiteX2" fmla="*/ 0 w 100875"/>
                <a:gd name="connsiteY2" fmla="*/ 58213 h 116382"/>
                <a:gd name="connsiteX3" fmla="*/ 6568 w 100875"/>
                <a:gd name="connsiteY3" fmla="*/ 26938 h 116382"/>
                <a:gd name="connsiteX4" fmla="*/ 24513 w 100875"/>
                <a:gd name="connsiteY4" fmla="*/ 6897 h 116382"/>
                <a:gd name="connsiteX5" fmla="*/ 50368 w 100875"/>
                <a:gd name="connsiteY5" fmla="*/ 0 h 116382"/>
                <a:gd name="connsiteX6" fmla="*/ 76316 w 100875"/>
                <a:gd name="connsiteY6" fmla="*/ 6897 h 116382"/>
                <a:gd name="connsiteX7" fmla="*/ 94308 w 100875"/>
                <a:gd name="connsiteY7" fmla="*/ 26938 h 116382"/>
                <a:gd name="connsiteX8" fmla="*/ 100875 w 100875"/>
                <a:gd name="connsiteY8" fmla="*/ 58213 h 116382"/>
                <a:gd name="connsiteX9" fmla="*/ 94308 w 100875"/>
                <a:gd name="connsiteY9" fmla="*/ 89488 h 116382"/>
                <a:gd name="connsiteX10" fmla="*/ 76316 w 100875"/>
                <a:gd name="connsiteY10" fmla="*/ 109528 h 116382"/>
                <a:gd name="connsiteX11" fmla="*/ 50368 w 100875"/>
                <a:gd name="connsiteY11" fmla="*/ 116382 h 116382"/>
                <a:gd name="connsiteX12" fmla="*/ 24513 w 100875"/>
                <a:gd name="connsiteY12" fmla="*/ 109528 h 116382"/>
                <a:gd name="connsiteX13" fmla="*/ 70812 w 100875"/>
                <a:gd name="connsiteY13" fmla="*/ 88100 h 116382"/>
                <a:gd name="connsiteX14" fmla="*/ 78304 w 100875"/>
                <a:gd name="connsiteY14" fmla="*/ 58169 h 116382"/>
                <a:gd name="connsiteX15" fmla="*/ 70812 w 100875"/>
                <a:gd name="connsiteY15" fmla="*/ 28282 h 116382"/>
                <a:gd name="connsiteX16" fmla="*/ 50368 w 100875"/>
                <a:gd name="connsiteY16" fmla="*/ 18262 h 116382"/>
                <a:gd name="connsiteX17" fmla="*/ 30110 w 100875"/>
                <a:gd name="connsiteY17" fmla="*/ 28282 h 116382"/>
                <a:gd name="connsiteX18" fmla="*/ 22617 w 100875"/>
                <a:gd name="connsiteY18" fmla="*/ 58169 h 116382"/>
                <a:gd name="connsiteX19" fmla="*/ 30110 w 100875"/>
                <a:gd name="connsiteY19" fmla="*/ 88100 h 116382"/>
                <a:gd name="connsiteX20" fmla="*/ 50368 w 100875"/>
                <a:gd name="connsiteY20" fmla="*/ 98120 h 116382"/>
                <a:gd name="connsiteX21" fmla="*/ 70812 w 100875"/>
                <a:gd name="connsiteY21" fmla="*/ 88100 h 116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0875" h="116382">
                  <a:moveTo>
                    <a:pt x="24513" y="109528"/>
                  </a:moveTo>
                  <a:cubicBezTo>
                    <a:pt x="16928" y="104930"/>
                    <a:pt x="10962" y="98250"/>
                    <a:pt x="6568" y="89488"/>
                  </a:cubicBezTo>
                  <a:cubicBezTo>
                    <a:pt x="2174" y="80726"/>
                    <a:pt x="0" y="70272"/>
                    <a:pt x="0" y="58213"/>
                  </a:cubicBezTo>
                  <a:cubicBezTo>
                    <a:pt x="0" y="46154"/>
                    <a:pt x="2174" y="35700"/>
                    <a:pt x="6568" y="26938"/>
                  </a:cubicBezTo>
                  <a:cubicBezTo>
                    <a:pt x="10962" y="18175"/>
                    <a:pt x="16928" y="11452"/>
                    <a:pt x="24513" y="6897"/>
                  </a:cubicBezTo>
                  <a:cubicBezTo>
                    <a:pt x="32099" y="2299"/>
                    <a:pt x="40702" y="0"/>
                    <a:pt x="50368" y="0"/>
                  </a:cubicBezTo>
                  <a:cubicBezTo>
                    <a:pt x="60035" y="0"/>
                    <a:pt x="68684" y="2299"/>
                    <a:pt x="76316" y="6897"/>
                  </a:cubicBezTo>
                  <a:cubicBezTo>
                    <a:pt x="83947" y="11495"/>
                    <a:pt x="89960" y="18175"/>
                    <a:pt x="94308" y="26938"/>
                  </a:cubicBezTo>
                  <a:cubicBezTo>
                    <a:pt x="98655" y="35700"/>
                    <a:pt x="100875" y="46154"/>
                    <a:pt x="100875" y="58213"/>
                  </a:cubicBezTo>
                  <a:cubicBezTo>
                    <a:pt x="100875" y="70272"/>
                    <a:pt x="98702" y="80726"/>
                    <a:pt x="94308" y="89488"/>
                  </a:cubicBezTo>
                  <a:cubicBezTo>
                    <a:pt x="89960" y="98250"/>
                    <a:pt x="83947" y="104974"/>
                    <a:pt x="76316" y="109528"/>
                  </a:cubicBezTo>
                  <a:cubicBezTo>
                    <a:pt x="68684" y="114126"/>
                    <a:pt x="60035" y="116382"/>
                    <a:pt x="50368" y="116382"/>
                  </a:cubicBezTo>
                  <a:cubicBezTo>
                    <a:pt x="40702" y="116382"/>
                    <a:pt x="32099" y="114083"/>
                    <a:pt x="24513" y="109528"/>
                  </a:cubicBezTo>
                  <a:close/>
                  <a:moveTo>
                    <a:pt x="70812" y="88100"/>
                  </a:moveTo>
                  <a:cubicBezTo>
                    <a:pt x="75807" y="81420"/>
                    <a:pt x="78304" y="71443"/>
                    <a:pt x="78304" y="58169"/>
                  </a:cubicBezTo>
                  <a:cubicBezTo>
                    <a:pt x="78304" y="44896"/>
                    <a:pt x="75807" y="34962"/>
                    <a:pt x="70812" y="28282"/>
                  </a:cubicBezTo>
                  <a:cubicBezTo>
                    <a:pt x="65817" y="21602"/>
                    <a:pt x="59017" y="18262"/>
                    <a:pt x="50368" y="18262"/>
                  </a:cubicBezTo>
                  <a:cubicBezTo>
                    <a:pt x="41719" y="18262"/>
                    <a:pt x="35105" y="21602"/>
                    <a:pt x="30110" y="28282"/>
                  </a:cubicBezTo>
                  <a:cubicBezTo>
                    <a:pt x="25115" y="34962"/>
                    <a:pt x="22617" y="44939"/>
                    <a:pt x="22617" y="58169"/>
                  </a:cubicBezTo>
                  <a:cubicBezTo>
                    <a:pt x="22617" y="71400"/>
                    <a:pt x="25115" y="81376"/>
                    <a:pt x="30110" y="88100"/>
                  </a:cubicBezTo>
                  <a:cubicBezTo>
                    <a:pt x="35105" y="94780"/>
                    <a:pt x="41858" y="98120"/>
                    <a:pt x="50368" y="98120"/>
                  </a:cubicBezTo>
                  <a:cubicBezTo>
                    <a:pt x="58879" y="98120"/>
                    <a:pt x="65817" y="94780"/>
                    <a:pt x="70812" y="881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67B3FC29-749B-562E-F377-5FF7439640BD}"/>
                </a:ext>
              </a:extLst>
            </p:cNvPr>
            <p:cNvSpPr/>
            <p:nvPr/>
          </p:nvSpPr>
          <p:spPr>
            <a:xfrm>
              <a:off x="4242501" y="1660944"/>
              <a:ext cx="50322" cy="118767"/>
            </a:xfrm>
            <a:custGeom>
              <a:avLst/>
              <a:gdLst>
                <a:gd name="connsiteX0" fmla="*/ 50322 w 50322"/>
                <a:gd name="connsiteY0" fmla="*/ 0 h 118767"/>
                <a:gd name="connsiteX1" fmla="*/ 50322 w 50322"/>
                <a:gd name="connsiteY1" fmla="*/ 118768 h 118767"/>
                <a:gd name="connsiteX2" fmla="*/ 26780 w 50322"/>
                <a:gd name="connsiteY2" fmla="*/ 118768 h 118767"/>
                <a:gd name="connsiteX3" fmla="*/ 26780 w 50322"/>
                <a:gd name="connsiteY3" fmla="*/ 18479 h 118767"/>
                <a:gd name="connsiteX4" fmla="*/ 0 w 50322"/>
                <a:gd name="connsiteY4" fmla="*/ 18479 h 118767"/>
                <a:gd name="connsiteX5" fmla="*/ 0 w 50322"/>
                <a:gd name="connsiteY5" fmla="*/ 0 h 118767"/>
                <a:gd name="connsiteX6" fmla="*/ 50276 w 50322"/>
                <a:gd name="connsiteY6" fmla="*/ 0 h 11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322" h="118767">
                  <a:moveTo>
                    <a:pt x="50322" y="0"/>
                  </a:moveTo>
                  <a:lnTo>
                    <a:pt x="50322" y="118768"/>
                  </a:lnTo>
                  <a:lnTo>
                    <a:pt x="26780" y="118768"/>
                  </a:lnTo>
                  <a:lnTo>
                    <a:pt x="26780" y="18479"/>
                  </a:lnTo>
                  <a:lnTo>
                    <a:pt x="0" y="18479"/>
                  </a:lnTo>
                  <a:lnTo>
                    <a:pt x="0" y="0"/>
                  </a:lnTo>
                  <a:lnTo>
                    <a:pt x="502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EAD4F320-BDDB-167C-F91E-CC1A01513E92}"/>
                </a:ext>
              </a:extLst>
            </p:cNvPr>
            <p:cNvSpPr/>
            <p:nvPr/>
          </p:nvSpPr>
          <p:spPr>
            <a:xfrm>
              <a:off x="4516914" y="1656303"/>
              <a:ext cx="110819" cy="127963"/>
            </a:xfrm>
            <a:custGeom>
              <a:avLst/>
              <a:gdLst>
                <a:gd name="connsiteX0" fmla="*/ 26918 w 110819"/>
                <a:gd name="connsiteY0" fmla="*/ 120416 h 127963"/>
                <a:gd name="connsiteX1" fmla="*/ 7215 w 110819"/>
                <a:gd name="connsiteY1" fmla="*/ 98380 h 127963"/>
                <a:gd name="connsiteX2" fmla="*/ 0 w 110819"/>
                <a:gd name="connsiteY2" fmla="*/ 63982 h 127963"/>
                <a:gd name="connsiteX3" fmla="*/ 7215 w 110819"/>
                <a:gd name="connsiteY3" fmla="*/ 29584 h 127963"/>
                <a:gd name="connsiteX4" fmla="*/ 26918 w 110819"/>
                <a:gd name="connsiteY4" fmla="*/ 7548 h 127963"/>
                <a:gd name="connsiteX5" fmla="*/ 55317 w 110819"/>
                <a:gd name="connsiteY5" fmla="*/ 0 h 127963"/>
                <a:gd name="connsiteX6" fmla="*/ 83808 w 110819"/>
                <a:gd name="connsiteY6" fmla="*/ 7548 h 127963"/>
                <a:gd name="connsiteX7" fmla="*/ 103604 w 110819"/>
                <a:gd name="connsiteY7" fmla="*/ 29584 h 127963"/>
                <a:gd name="connsiteX8" fmla="*/ 110819 w 110819"/>
                <a:gd name="connsiteY8" fmla="*/ 63982 h 127963"/>
                <a:gd name="connsiteX9" fmla="*/ 103604 w 110819"/>
                <a:gd name="connsiteY9" fmla="*/ 98380 h 127963"/>
                <a:gd name="connsiteX10" fmla="*/ 83808 w 110819"/>
                <a:gd name="connsiteY10" fmla="*/ 120416 h 127963"/>
                <a:gd name="connsiteX11" fmla="*/ 55317 w 110819"/>
                <a:gd name="connsiteY11" fmla="*/ 127964 h 127963"/>
                <a:gd name="connsiteX12" fmla="*/ 26918 w 110819"/>
                <a:gd name="connsiteY12" fmla="*/ 120416 h 127963"/>
                <a:gd name="connsiteX13" fmla="*/ 77795 w 110819"/>
                <a:gd name="connsiteY13" fmla="*/ 96862 h 127963"/>
                <a:gd name="connsiteX14" fmla="*/ 86028 w 110819"/>
                <a:gd name="connsiteY14" fmla="*/ 63982 h 127963"/>
                <a:gd name="connsiteX15" fmla="*/ 77795 w 110819"/>
                <a:gd name="connsiteY15" fmla="*/ 31102 h 127963"/>
                <a:gd name="connsiteX16" fmla="*/ 55363 w 110819"/>
                <a:gd name="connsiteY16" fmla="*/ 20084 h 127963"/>
                <a:gd name="connsiteX17" fmla="*/ 33116 w 110819"/>
                <a:gd name="connsiteY17" fmla="*/ 31102 h 127963"/>
                <a:gd name="connsiteX18" fmla="*/ 24883 w 110819"/>
                <a:gd name="connsiteY18" fmla="*/ 63982 h 127963"/>
                <a:gd name="connsiteX19" fmla="*/ 33116 w 110819"/>
                <a:gd name="connsiteY19" fmla="*/ 96862 h 127963"/>
                <a:gd name="connsiteX20" fmla="*/ 55363 w 110819"/>
                <a:gd name="connsiteY20" fmla="*/ 107880 h 127963"/>
                <a:gd name="connsiteX21" fmla="*/ 77795 w 110819"/>
                <a:gd name="connsiteY21" fmla="*/ 96862 h 12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0819" h="127963">
                  <a:moveTo>
                    <a:pt x="26918" y="120416"/>
                  </a:moveTo>
                  <a:cubicBezTo>
                    <a:pt x="18593" y="115384"/>
                    <a:pt x="12025" y="108054"/>
                    <a:pt x="7215" y="98380"/>
                  </a:cubicBezTo>
                  <a:cubicBezTo>
                    <a:pt x="2405" y="88707"/>
                    <a:pt x="0" y="77256"/>
                    <a:pt x="0" y="63982"/>
                  </a:cubicBezTo>
                  <a:cubicBezTo>
                    <a:pt x="0" y="50708"/>
                    <a:pt x="2405" y="39257"/>
                    <a:pt x="7215" y="29584"/>
                  </a:cubicBezTo>
                  <a:cubicBezTo>
                    <a:pt x="12025" y="19954"/>
                    <a:pt x="18593" y="12579"/>
                    <a:pt x="26918" y="7548"/>
                  </a:cubicBezTo>
                  <a:cubicBezTo>
                    <a:pt x="35244" y="2516"/>
                    <a:pt x="44726" y="0"/>
                    <a:pt x="55317" y="0"/>
                  </a:cubicBezTo>
                  <a:cubicBezTo>
                    <a:pt x="65909" y="0"/>
                    <a:pt x="75437" y="2516"/>
                    <a:pt x="83808" y="7548"/>
                  </a:cubicBezTo>
                  <a:cubicBezTo>
                    <a:pt x="92226" y="12579"/>
                    <a:pt x="98794" y="19910"/>
                    <a:pt x="103604" y="29584"/>
                  </a:cubicBezTo>
                  <a:cubicBezTo>
                    <a:pt x="108414" y="39257"/>
                    <a:pt x="110819" y="50708"/>
                    <a:pt x="110819" y="63982"/>
                  </a:cubicBezTo>
                  <a:cubicBezTo>
                    <a:pt x="110819" y="77256"/>
                    <a:pt x="108414" y="88707"/>
                    <a:pt x="103604" y="98380"/>
                  </a:cubicBezTo>
                  <a:cubicBezTo>
                    <a:pt x="98794" y="108054"/>
                    <a:pt x="92226" y="115384"/>
                    <a:pt x="83808" y="120416"/>
                  </a:cubicBezTo>
                  <a:cubicBezTo>
                    <a:pt x="75391" y="125448"/>
                    <a:pt x="65909" y="127964"/>
                    <a:pt x="55317" y="127964"/>
                  </a:cubicBezTo>
                  <a:cubicBezTo>
                    <a:pt x="44726" y="127964"/>
                    <a:pt x="35244" y="125448"/>
                    <a:pt x="26918" y="120416"/>
                  </a:cubicBezTo>
                  <a:close/>
                  <a:moveTo>
                    <a:pt x="77795" y="96862"/>
                  </a:moveTo>
                  <a:cubicBezTo>
                    <a:pt x="83299" y="89531"/>
                    <a:pt x="86028" y="78557"/>
                    <a:pt x="86028" y="63982"/>
                  </a:cubicBezTo>
                  <a:cubicBezTo>
                    <a:pt x="86028" y="49407"/>
                    <a:pt x="83299" y="38476"/>
                    <a:pt x="77795" y="31102"/>
                  </a:cubicBezTo>
                  <a:cubicBezTo>
                    <a:pt x="72291" y="23771"/>
                    <a:pt x="64799" y="20084"/>
                    <a:pt x="55363" y="20084"/>
                  </a:cubicBezTo>
                  <a:cubicBezTo>
                    <a:pt x="45928" y="20084"/>
                    <a:pt x="38620" y="23771"/>
                    <a:pt x="33116" y="31102"/>
                  </a:cubicBezTo>
                  <a:cubicBezTo>
                    <a:pt x="27612" y="38433"/>
                    <a:pt x="24883" y="49407"/>
                    <a:pt x="24883" y="63982"/>
                  </a:cubicBezTo>
                  <a:cubicBezTo>
                    <a:pt x="24883" y="78557"/>
                    <a:pt x="27612" y="89488"/>
                    <a:pt x="33116" y="96862"/>
                  </a:cubicBezTo>
                  <a:cubicBezTo>
                    <a:pt x="38620" y="104193"/>
                    <a:pt x="46020" y="107880"/>
                    <a:pt x="55363" y="107880"/>
                  </a:cubicBezTo>
                  <a:cubicBezTo>
                    <a:pt x="64706" y="107880"/>
                    <a:pt x="72338" y="104193"/>
                    <a:pt x="77795" y="968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4A1E31E4-2BD4-C8BD-D0A7-559B4A00CF4F}"/>
                </a:ext>
              </a:extLst>
            </p:cNvPr>
            <p:cNvSpPr/>
            <p:nvPr/>
          </p:nvSpPr>
          <p:spPr>
            <a:xfrm>
              <a:off x="4819586" y="1654091"/>
              <a:ext cx="114796" cy="132475"/>
            </a:xfrm>
            <a:custGeom>
              <a:avLst/>
              <a:gdLst>
                <a:gd name="connsiteX0" fmla="*/ 27844 w 114796"/>
                <a:gd name="connsiteY0" fmla="*/ 124667 h 132475"/>
                <a:gd name="connsiteX1" fmla="*/ 7446 w 114796"/>
                <a:gd name="connsiteY1" fmla="*/ 101851 h 132475"/>
                <a:gd name="connsiteX2" fmla="*/ 0 w 114796"/>
                <a:gd name="connsiteY2" fmla="*/ 66238 h 132475"/>
                <a:gd name="connsiteX3" fmla="*/ 7446 w 114796"/>
                <a:gd name="connsiteY3" fmla="*/ 30625 h 132475"/>
                <a:gd name="connsiteX4" fmla="*/ 27844 w 114796"/>
                <a:gd name="connsiteY4" fmla="*/ 7808 h 132475"/>
                <a:gd name="connsiteX5" fmla="*/ 57306 w 114796"/>
                <a:gd name="connsiteY5" fmla="*/ 0 h 132475"/>
                <a:gd name="connsiteX6" fmla="*/ 86861 w 114796"/>
                <a:gd name="connsiteY6" fmla="*/ 7808 h 132475"/>
                <a:gd name="connsiteX7" fmla="*/ 107350 w 114796"/>
                <a:gd name="connsiteY7" fmla="*/ 30625 h 132475"/>
                <a:gd name="connsiteX8" fmla="*/ 114797 w 114796"/>
                <a:gd name="connsiteY8" fmla="*/ 66238 h 132475"/>
                <a:gd name="connsiteX9" fmla="*/ 107350 w 114796"/>
                <a:gd name="connsiteY9" fmla="*/ 101851 h 132475"/>
                <a:gd name="connsiteX10" fmla="*/ 86861 w 114796"/>
                <a:gd name="connsiteY10" fmla="*/ 124667 h 132475"/>
                <a:gd name="connsiteX11" fmla="*/ 57306 w 114796"/>
                <a:gd name="connsiteY11" fmla="*/ 132475 h 132475"/>
                <a:gd name="connsiteX12" fmla="*/ 27844 w 114796"/>
                <a:gd name="connsiteY12" fmla="*/ 124667 h 132475"/>
                <a:gd name="connsiteX13" fmla="*/ 80524 w 114796"/>
                <a:gd name="connsiteY13" fmla="*/ 100289 h 132475"/>
                <a:gd name="connsiteX14" fmla="*/ 89081 w 114796"/>
                <a:gd name="connsiteY14" fmla="*/ 66238 h 132475"/>
                <a:gd name="connsiteX15" fmla="*/ 80524 w 114796"/>
                <a:gd name="connsiteY15" fmla="*/ 32186 h 132475"/>
                <a:gd name="connsiteX16" fmla="*/ 57260 w 114796"/>
                <a:gd name="connsiteY16" fmla="*/ 20778 h 132475"/>
                <a:gd name="connsiteX17" fmla="*/ 34180 w 114796"/>
                <a:gd name="connsiteY17" fmla="*/ 32186 h 132475"/>
                <a:gd name="connsiteX18" fmla="*/ 25623 w 114796"/>
                <a:gd name="connsiteY18" fmla="*/ 66238 h 132475"/>
                <a:gd name="connsiteX19" fmla="*/ 34180 w 114796"/>
                <a:gd name="connsiteY19" fmla="*/ 100289 h 132475"/>
                <a:gd name="connsiteX20" fmla="*/ 57260 w 114796"/>
                <a:gd name="connsiteY20" fmla="*/ 111697 h 132475"/>
                <a:gd name="connsiteX21" fmla="*/ 80524 w 114796"/>
                <a:gd name="connsiteY21" fmla="*/ 100289 h 13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796" h="132475">
                  <a:moveTo>
                    <a:pt x="27844" y="124667"/>
                  </a:moveTo>
                  <a:cubicBezTo>
                    <a:pt x="19195" y="119462"/>
                    <a:pt x="12395" y="111827"/>
                    <a:pt x="7446" y="101851"/>
                  </a:cubicBezTo>
                  <a:cubicBezTo>
                    <a:pt x="2451" y="91830"/>
                    <a:pt x="0" y="79988"/>
                    <a:pt x="0" y="66238"/>
                  </a:cubicBezTo>
                  <a:cubicBezTo>
                    <a:pt x="0" y="52487"/>
                    <a:pt x="2497" y="40602"/>
                    <a:pt x="7446" y="30625"/>
                  </a:cubicBezTo>
                  <a:cubicBezTo>
                    <a:pt x="12395" y="20648"/>
                    <a:pt x="19240" y="13013"/>
                    <a:pt x="27844" y="7808"/>
                  </a:cubicBezTo>
                  <a:cubicBezTo>
                    <a:pt x="36493" y="2603"/>
                    <a:pt x="46298" y="0"/>
                    <a:pt x="57306" y="0"/>
                  </a:cubicBezTo>
                  <a:cubicBezTo>
                    <a:pt x="68314" y="0"/>
                    <a:pt x="78120" y="2603"/>
                    <a:pt x="86861" y="7808"/>
                  </a:cubicBezTo>
                  <a:cubicBezTo>
                    <a:pt x="95556" y="13013"/>
                    <a:pt x="102402" y="20648"/>
                    <a:pt x="107350" y="30625"/>
                  </a:cubicBezTo>
                  <a:cubicBezTo>
                    <a:pt x="112345" y="40645"/>
                    <a:pt x="114797" y="52487"/>
                    <a:pt x="114797" y="66238"/>
                  </a:cubicBezTo>
                  <a:cubicBezTo>
                    <a:pt x="114797" y="79988"/>
                    <a:pt x="112300" y="91874"/>
                    <a:pt x="107350" y="101851"/>
                  </a:cubicBezTo>
                  <a:cubicBezTo>
                    <a:pt x="102402" y="111871"/>
                    <a:pt x="95556" y="119462"/>
                    <a:pt x="86861" y="124667"/>
                  </a:cubicBezTo>
                  <a:cubicBezTo>
                    <a:pt x="78166" y="129873"/>
                    <a:pt x="68314" y="132475"/>
                    <a:pt x="57306" y="132475"/>
                  </a:cubicBezTo>
                  <a:cubicBezTo>
                    <a:pt x="46298" y="132475"/>
                    <a:pt x="36493" y="129873"/>
                    <a:pt x="27844" y="124667"/>
                  </a:cubicBezTo>
                  <a:close/>
                  <a:moveTo>
                    <a:pt x="80524" y="100289"/>
                  </a:moveTo>
                  <a:cubicBezTo>
                    <a:pt x="86214" y="92698"/>
                    <a:pt x="89081" y="81333"/>
                    <a:pt x="89081" y="66238"/>
                  </a:cubicBezTo>
                  <a:cubicBezTo>
                    <a:pt x="89081" y="51142"/>
                    <a:pt x="86214" y="39777"/>
                    <a:pt x="80524" y="32186"/>
                  </a:cubicBezTo>
                  <a:cubicBezTo>
                    <a:pt x="74835" y="24595"/>
                    <a:pt x="67065" y="20778"/>
                    <a:pt x="57260" y="20778"/>
                  </a:cubicBezTo>
                  <a:cubicBezTo>
                    <a:pt x="47454" y="20778"/>
                    <a:pt x="39869" y="24595"/>
                    <a:pt x="34180" y="32186"/>
                  </a:cubicBezTo>
                  <a:cubicBezTo>
                    <a:pt x="28491" y="39777"/>
                    <a:pt x="25623" y="51142"/>
                    <a:pt x="25623" y="66238"/>
                  </a:cubicBezTo>
                  <a:cubicBezTo>
                    <a:pt x="25623" y="81333"/>
                    <a:pt x="28445" y="92698"/>
                    <a:pt x="34180" y="100289"/>
                  </a:cubicBezTo>
                  <a:cubicBezTo>
                    <a:pt x="39869" y="107880"/>
                    <a:pt x="47547" y="111697"/>
                    <a:pt x="57260" y="111697"/>
                  </a:cubicBezTo>
                  <a:cubicBezTo>
                    <a:pt x="66973" y="111697"/>
                    <a:pt x="74835" y="107880"/>
                    <a:pt x="80524" y="1002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64226874-14D0-C52A-ACC8-6F78660505C6}"/>
                </a:ext>
              </a:extLst>
            </p:cNvPr>
            <p:cNvSpPr/>
            <p:nvPr/>
          </p:nvSpPr>
          <p:spPr>
            <a:xfrm>
              <a:off x="5153663" y="1654221"/>
              <a:ext cx="55964" cy="132215"/>
            </a:xfrm>
            <a:custGeom>
              <a:avLst/>
              <a:gdLst>
                <a:gd name="connsiteX0" fmla="*/ 55965 w 55964"/>
                <a:gd name="connsiteY0" fmla="*/ 0 h 132215"/>
                <a:gd name="connsiteX1" fmla="*/ 55965 w 55964"/>
                <a:gd name="connsiteY1" fmla="*/ 132215 h 132215"/>
                <a:gd name="connsiteX2" fmla="*/ 29786 w 55964"/>
                <a:gd name="connsiteY2" fmla="*/ 132215 h 132215"/>
                <a:gd name="connsiteX3" fmla="*/ 29786 w 55964"/>
                <a:gd name="connsiteY3" fmla="*/ 20604 h 132215"/>
                <a:gd name="connsiteX4" fmla="*/ 0 w 55964"/>
                <a:gd name="connsiteY4" fmla="*/ 20604 h 132215"/>
                <a:gd name="connsiteX5" fmla="*/ 0 w 55964"/>
                <a:gd name="connsiteY5" fmla="*/ 0 h 132215"/>
                <a:gd name="connsiteX6" fmla="*/ 55965 w 55964"/>
                <a:gd name="connsiteY6" fmla="*/ 0 h 13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64" h="132215">
                  <a:moveTo>
                    <a:pt x="55965" y="0"/>
                  </a:moveTo>
                  <a:lnTo>
                    <a:pt x="55965" y="132215"/>
                  </a:lnTo>
                  <a:lnTo>
                    <a:pt x="29786" y="132215"/>
                  </a:lnTo>
                  <a:lnTo>
                    <a:pt x="29786" y="20604"/>
                  </a:lnTo>
                  <a:lnTo>
                    <a:pt x="0" y="20604"/>
                  </a:lnTo>
                  <a:lnTo>
                    <a:pt x="0" y="0"/>
                  </a:lnTo>
                  <a:lnTo>
                    <a:pt x="5596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F678240B-EFB4-0C80-80A2-51CDB6C05995}"/>
                </a:ext>
              </a:extLst>
            </p:cNvPr>
            <p:cNvSpPr/>
            <p:nvPr/>
          </p:nvSpPr>
          <p:spPr>
            <a:xfrm>
              <a:off x="5426364" y="1651141"/>
              <a:ext cx="119792" cy="138287"/>
            </a:xfrm>
            <a:custGeom>
              <a:avLst/>
              <a:gdLst>
                <a:gd name="connsiteX0" fmla="*/ 29093 w 119792"/>
                <a:gd name="connsiteY0" fmla="*/ 130133 h 138287"/>
                <a:gd name="connsiteX1" fmla="*/ 7771 w 119792"/>
                <a:gd name="connsiteY1" fmla="*/ 106319 h 138287"/>
                <a:gd name="connsiteX2" fmla="*/ 0 w 119792"/>
                <a:gd name="connsiteY2" fmla="*/ 69144 h 138287"/>
                <a:gd name="connsiteX3" fmla="*/ 7771 w 119792"/>
                <a:gd name="connsiteY3" fmla="*/ 31969 h 138287"/>
                <a:gd name="connsiteX4" fmla="*/ 29093 w 119792"/>
                <a:gd name="connsiteY4" fmla="*/ 8155 h 138287"/>
                <a:gd name="connsiteX5" fmla="*/ 59804 w 119792"/>
                <a:gd name="connsiteY5" fmla="*/ 0 h 138287"/>
                <a:gd name="connsiteX6" fmla="*/ 90608 w 119792"/>
                <a:gd name="connsiteY6" fmla="*/ 8155 h 138287"/>
                <a:gd name="connsiteX7" fmla="*/ 112022 w 119792"/>
                <a:gd name="connsiteY7" fmla="*/ 31969 h 138287"/>
                <a:gd name="connsiteX8" fmla="*/ 119793 w 119792"/>
                <a:gd name="connsiteY8" fmla="*/ 69144 h 138287"/>
                <a:gd name="connsiteX9" fmla="*/ 112022 w 119792"/>
                <a:gd name="connsiteY9" fmla="*/ 106319 h 138287"/>
                <a:gd name="connsiteX10" fmla="*/ 90608 w 119792"/>
                <a:gd name="connsiteY10" fmla="*/ 130133 h 138287"/>
                <a:gd name="connsiteX11" fmla="*/ 59804 w 119792"/>
                <a:gd name="connsiteY11" fmla="*/ 138288 h 138287"/>
                <a:gd name="connsiteX12" fmla="*/ 29093 w 119792"/>
                <a:gd name="connsiteY12" fmla="*/ 130133 h 138287"/>
                <a:gd name="connsiteX13" fmla="*/ 84086 w 119792"/>
                <a:gd name="connsiteY13" fmla="*/ 104670 h 138287"/>
                <a:gd name="connsiteX14" fmla="*/ 93013 w 119792"/>
                <a:gd name="connsiteY14" fmla="*/ 69144 h 138287"/>
                <a:gd name="connsiteX15" fmla="*/ 84086 w 119792"/>
                <a:gd name="connsiteY15" fmla="*/ 33618 h 138287"/>
                <a:gd name="connsiteX16" fmla="*/ 59804 w 119792"/>
                <a:gd name="connsiteY16" fmla="*/ 21689 h 138287"/>
                <a:gd name="connsiteX17" fmla="*/ 35753 w 119792"/>
                <a:gd name="connsiteY17" fmla="*/ 33618 h 138287"/>
                <a:gd name="connsiteX18" fmla="*/ 26826 w 119792"/>
                <a:gd name="connsiteY18" fmla="*/ 69144 h 138287"/>
                <a:gd name="connsiteX19" fmla="*/ 35753 w 119792"/>
                <a:gd name="connsiteY19" fmla="*/ 104670 h 138287"/>
                <a:gd name="connsiteX20" fmla="*/ 59804 w 119792"/>
                <a:gd name="connsiteY20" fmla="*/ 116599 h 138287"/>
                <a:gd name="connsiteX21" fmla="*/ 84086 w 119792"/>
                <a:gd name="connsiteY21" fmla="*/ 104670 h 13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792" h="138287">
                  <a:moveTo>
                    <a:pt x="29093" y="130133"/>
                  </a:moveTo>
                  <a:cubicBezTo>
                    <a:pt x="20074" y="124711"/>
                    <a:pt x="12997" y="116773"/>
                    <a:pt x="7771" y="106319"/>
                  </a:cubicBezTo>
                  <a:cubicBezTo>
                    <a:pt x="2590" y="95865"/>
                    <a:pt x="0" y="83502"/>
                    <a:pt x="0" y="69144"/>
                  </a:cubicBezTo>
                  <a:cubicBezTo>
                    <a:pt x="0" y="54786"/>
                    <a:pt x="2590" y="42423"/>
                    <a:pt x="7771" y="31969"/>
                  </a:cubicBezTo>
                  <a:cubicBezTo>
                    <a:pt x="12951" y="21515"/>
                    <a:pt x="20074" y="13577"/>
                    <a:pt x="29093" y="8155"/>
                  </a:cubicBezTo>
                  <a:cubicBezTo>
                    <a:pt x="38112" y="2689"/>
                    <a:pt x="48334" y="0"/>
                    <a:pt x="59804" y="0"/>
                  </a:cubicBezTo>
                  <a:cubicBezTo>
                    <a:pt x="71274" y="0"/>
                    <a:pt x="81542" y="2733"/>
                    <a:pt x="90608" y="8155"/>
                  </a:cubicBezTo>
                  <a:cubicBezTo>
                    <a:pt x="99673" y="13577"/>
                    <a:pt x="106842" y="21515"/>
                    <a:pt x="112022" y="31969"/>
                  </a:cubicBezTo>
                  <a:cubicBezTo>
                    <a:pt x="117203" y="42423"/>
                    <a:pt x="119793" y="54786"/>
                    <a:pt x="119793" y="69144"/>
                  </a:cubicBezTo>
                  <a:cubicBezTo>
                    <a:pt x="119793" y="83502"/>
                    <a:pt x="117203" y="95865"/>
                    <a:pt x="112022" y="106319"/>
                  </a:cubicBezTo>
                  <a:cubicBezTo>
                    <a:pt x="106842" y="116773"/>
                    <a:pt x="99719" y="124711"/>
                    <a:pt x="90608" y="130133"/>
                  </a:cubicBezTo>
                  <a:cubicBezTo>
                    <a:pt x="81542" y="135598"/>
                    <a:pt x="71274" y="138288"/>
                    <a:pt x="59804" y="138288"/>
                  </a:cubicBezTo>
                  <a:cubicBezTo>
                    <a:pt x="48334" y="138288"/>
                    <a:pt x="38065" y="135555"/>
                    <a:pt x="29093" y="130133"/>
                  </a:cubicBezTo>
                  <a:close/>
                  <a:moveTo>
                    <a:pt x="84086" y="104670"/>
                  </a:moveTo>
                  <a:cubicBezTo>
                    <a:pt x="90007" y="96732"/>
                    <a:pt x="93013" y="84890"/>
                    <a:pt x="93013" y="69144"/>
                  </a:cubicBezTo>
                  <a:cubicBezTo>
                    <a:pt x="93013" y="53398"/>
                    <a:pt x="90052" y="41556"/>
                    <a:pt x="84086" y="33618"/>
                  </a:cubicBezTo>
                  <a:cubicBezTo>
                    <a:pt x="78166" y="25680"/>
                    <a:pt x="70072" y="21689"/>
                    <a:pt x="59804" y="21689"/>
                  </a:cubicBezTo>
                  <a:cubicBezTo>
                    <a:pt x="49536" y="21689"/>
                    <a:pt x="41673" y="25680"/>
                    <a:pt x="35753" y="33618"/>
                  </a:cubicBezTo>
                  <a:cubicBezTo>
                    <a:pt x="29833" y="41556"/>
                    <a:pt x="26826" y="53398"/>
                    <a:pt x="26826" y="69144"/>
                  </a:cubicBezTo>
                  <a:cubicBezTo>
                    <a:pt x="26826" y="84890"/>
                    <a:pt x="29787" y="96732"/>
                    <a:pt x="35753" y="104670"/>
                  </a:cubicBezTo>
                  <a:cubicBezTo>
                    <a:pt x="41673" y="112608"/>
                    <a:pt x="49721" y="116599"/>
                    <a:pt x="59804" y="116599"/>
                  </a:cubicBezTo>
                  <a:cubicBezTo>
                    <a:pt x="69887" y="116599"/>
                    <a:pt x="78120" y="112608"/>
                    <a:pt x="84086" y="10467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EADC6D73-66F6-4CFA-6396-D03CC92657A6}"/>
                </a:ext>
              </a:extLst>
            </p:cNvPr>
            <p:cNvSpPr/>
            <p:nvPr/>
          </p:nvSpPr>
          <p:spPr>
            <a:xfrm>
              <a:off x="5762199" y="1652529"/>
              <a:ext cx="57445" cy="135598"/>
            </a:xfrm>
            <a:custGeom>
              <a:avLst/>
              <a:gdLst>
                <a:gd name="connsiteX0" fmla="*/ 57445 w 57445"/>
                <a:gd name="connsiteY0" fmla="*/ 0 h 135598"/>
                <a:gd name="connsiteX1" fmla="*/ 57445 w 57445"/>
                <a:gd name="connsiteY1" fmla="*/ 135598 h 135598"/>
                <a:gd name="connsiteX2" fmla="*/ 30572 w 57445"/>
                <a:gd name="connsiteY2" fmla="*/ 135598 h 135598"/>
                <a:gd name="connsiteX3" fmla="*/ 30572 w 57445"/>
                <a:gd name="connsiteY3" fmla="*/ 21125 h 135598"/>
                <a:gd name="connsiteX4" fmla="*/ 0 w 57445"/>
                <a:gd name="connsiteY4" fmla="*/ 21125 h 135598"/>
                <a:gd name="connsiteX5" fmla="*/ 0 w 57445"/>
                <a:gd name="connsiteY5" fmla="*/ 0 h 135598"/>
                <a:gd name="connsiteX6" fmla="*/ 57399 w 57445"/>
                <a:gd name="connsiteY6" fmla="*/ 0 h 13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45" h="135598">
                  <a:moveTo>
                    <a:pt x="57445" y="0"/>
                  </a:moveTo>
                  <a:lnTo>
                    <a:pt x="57445" y="135598"/>
                  </a:lnTo>
                  <a:lnTo>
                    <a:pt x="30572" y="135598"/>
                  </a:lnTo>
                  <a:lnTo>
                    <a:pt x="30572" y="21125"/>
                  </a:lnTo>
                  <a:lnTo>
                    <a:pt x="0" y="21125"/>
                  </a:lnTo>
                  <a:lnTo>
                    <a:pt x="0" y="0"/>
                  </a:lnTo>
                  <a:lnTo>
                    <a:pt x="5739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3138AB9C-FE95-7D79-0DD5-51A6D3C1048D}"/>
                </a:ext>
              </a:extLst>
            </p:cNvPr>
            <p:cNvSpPr/>
            <p:nvPr/>
          </p:nvSpPr>
          <p:spPr>
            <a:xfrm>
              <a:off x="6034716" y="1650057"/>
              <a:ext cx="121734" cy="140543"/>
            </a:xfrm>
            <a:custGeom>
              <a:avLst/>
              <a:gdLst>
                <a:gd name="connsiteX0" fmla="*/ 29555 w 121734"/>
                <a:gd name="connsiteY0" fmla="*/ 132258 h 140543"/>
                <a:gd name="connsiteX1" fmla="*/ 7909 w 121734"/>
                <a:gd name="connsiteY1" fmla="*/ 108054 h 140543"/>
                <a:gd name="connsiteX2" fmla="*/ 0 w 121734"/>
                <a:gd name="connsiteY2" fmla="*/ 70272 h 140543"/>
                <a:gd name="connsiteX3" fmla="*/ 7909 w 121734"/>
                <a:gd name="connsiteY3" fmla="*/ 32490 h 140543"/>
                <a:gd name="connsiteX4" fmla="*/ 29555 w 121734"/>
                <a:gd name="connsiteY4" fmla="*/ 8285 h 140543"/>
                <a:gd name="connsiteX5" fmla="*/ 60775 w 121734"/>
                <a:gd name="connsiteY5" fmla="*/ 0 h 140543"/>
                <a:gd name="connsiteX6" fmla="*/ 92088 w 121734"/>
                <a:gd name="connsiteY6" fmla="*/ 8285 h 140543"/>
                <a:gd name="connsiteX7" fmla="*/ 113826 w 121734"/>
                <a:gd name="connsiteY7" fmla="*/ 32490 h 140543"/>
                <a:gd name="connsiteX8" fmla="*/ 121735 w 121734"/>
                <a:gd name="connsiteY8" fmla="*/ 70272 h 140543"/>
                <a:gd name="connsiteX9" fmla="*/ 113826 w 121734"/>
                <a:gd name="connsiteY9" fmla="*/ 108054 h 140543"/>
                <a:gd name="connsiteX10" fmla="*/ 92088 w 121734"/>
                <a:gd name="connsiteY10" fmla="*/ 132258 h 140543"/>
                <a:gd name="connsiteX11" fmla="*/ 60775 w 121734"/>
                <a:gd name="connsiteY11" fmla="*/ 140543 h 140543"/>
                <a:gd name="connsiteX12" fmla="*/ 29555 w 121734"/>
                <a:gd name="connsiteY12" fmla="*/ 132258 h 140543"/>
                <a:gd name="connsiteX13" fmla="*/ 85473 w 121734"/>
                <a:gd name="connsiteY13" fmla="*/ 106362 h 140543"/>
                <a:gd name="connsiteX14" fmla="*/ 94539 w 121734"/>
                <a:gd name="connsiteY14" fmla="*/ 70228 h 140543"/>
                <a:gd name="connsiteX15" fmla="*/ 85473 w 121734"/>
                <a:gd name="connsiteY15" fmla="*/ 34095 h 140543"/>
                <a:gd name="connsiteX16" fmla="*/ 60821 w 121734"/>
                <a:gd name="connsiteY16" fmla="*/ 21992 h 140543"/>
                <a:gd name="connsiteX17" fmla="*/ 36354 w 121734"/>
                <a:gd name="connsiteY17" fmla="*/ 34095 h 140543"/>
                <a:gd name="connsiteX18" fmla="*/ 27289 w 121734"/>
                <a:gd name="connsiteY18" fmla="*/ 70228 h 140543"/>
                <a:gd name="connsiteX19" fmla="*/ 36354 w 121734"/>
                <a:gd name="connsiteY19" fmla="*/ 106362 h 140543"/>
                <a:gd name="connsiteX20" fmla="*/ 60821 w 121734"/>
                <a:gd name="connsiteY20" fmla="*/ 118464 h 140543"/>
                <a:gd name="connsiteX21" fmla="*/ 85473 w 121734"/>
                <a:gd name="connsiteY21" fmla="*/ 106362 h 140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34" h="140543">
                  <a:moveTo>
                    <a:pt x="29555" y="132258"/>
                  </a:moveTo>
                  <a:cubicBezTo>
                    <a:pt x="20397" y="126706"/>
                    <a:pt x="13182" y="118638"/>
                    <a:pt x="7909" y="108054"/>
                  </a:cubicBezTo>
                  <a:cubicBezTo>
                    <a:pt x="2636" y="97426"/>
                    <a:pt x="0" y="84847"/>
                    <a:pt x="0" y="70272"/>
                  </a:cubicBezTo>
                  <a:cubicBezTo>
                    <a:pt x="0" y="55697"/>
                    <a:pt x="2636" y="43074"/>
                    <a:pt x="7909" y="32490"/>
                  </a:cubicBezTo>
                  <a:cubicBezTo>
                    <a:pt x="13182" y="21862"/>
                    <a:pt x="20397" y="13794"/>
                    <a:pt x="29555" y="8285"/>
                  </a:cubicBezTo>
                  <a:cubicBezTo>
                    <a:pt x="38713" y="2733"/>
                    <a:pt x="49119" y="0"/>
                    <a:pt x="60775" y="0"/>
                  </a:cubicBezTo>
                  <a:cubicBezTo>
                    <a:pt x="72431" y="0"/>
                    <a:pt x="82884" y="2776"/>
                    <a:pt x="92088" y="8285"/>
                  </a:cubicBezTo>
                  <a:cubicBezTo>
                    <a:pt x="101338" y="13837"/>
                    <a:pt x="108553" y="21906"/>
                    <a:pt x="113826" y="32490"/>
                  </a:cubicBezTo>
                  <a:cubicBezTo>
                    <a:pt x="119099" y="43117"/>
                    <a:pt x="121735" y="55697"/>
                    <a:pt x="121735" y="70272"/>
                  </a:cubicBezTo>
                  <a:cubicBezTo>
                    <a:pt x="121735" y="84847"/>
                    <a:pt x="119099" y="97469"/>
                    <a:pt x="113826" y="108054"/>
                  </a:cubicBezTo>
                  <a:cubicBezTo>
                    <a:pt x="108553" y="118681"/>
                    <a:pt x="101292" y="126749"/>
                    <a:pt x="92088" y="132258"/>
                  </a:cubicBezTo>
                  <a:cubicBezTo>
                    <a:pt x="82837" y="137811"/>
                    <a:pt x="72431" y="140543"/>
                    <a:pt x="60775" y="140543"/>
                  </a:cubicBezTo>
                  <a:cubicBezTo>
                    <a:pt x="49119" y="140543"/>
                    <a:pt x="38713" y="137767"/>
                    <a:pt x="29555" y="132258"/>
                  </a:cubicBezTo>
                  <a:close/>
                  <a:moveTo>
                    <a:pt x="85473" y="106362"/>
                  </a:moveTo>
                  <a:cubicBezTo>
                    <a:pt x="91486" y="98294"/>
                    <a:pt x="94539" y="86235"/>
                    <a:pt x="94539" y="70228"/>
                  </a:cubicBezTo>
                  <a:cubicBezTo>
                    <a:pt x="94539" y="54222"/>
                    <a:pt x="91533" y="42163"/>
                    <a:pt x="85473" y="34095"/>
                  </a:cubicBezTo>
                  <a:cubicBezTo>
                    <a:pt x="79415" y="26027"/>
                    <a:pt x="71228" y="21992"/>
                    <a:pt x="60821" y="21992"/>
                  </a:cubicBezTo>
                  <a:cubicBezTo>
                    <a:pt x="50415" y="21992"/>
                    <a:pt x="42413" y="26027"/>
                    <a:pt x="36354" y="34095"/>
                  </a:cubicBezTo>
                  <a:cubicBezTo>
                    <a:pt x="30295" y="42163"/>
                    <a:pt x="27289" y="54222"/>
                    <a:pt x="27289" y="70228"/>
                  </a:cubicBezTo>
                  <a:cubicBezTo>
                    <a:pt x="27289" y="86235"/>
                    <a:pt x="30295" y="98294"/>
                    <a:pt x="36354" y="106362"/>
                  </a:cubicBezTo>
                  <a:cubicBezTo>
                    <a:pt x="42413" y="114430"/>
                    <a:pt x="50554" y="118464"/>
                    <a:pt x="60821" y="118464"/>
                  </a:cubicBezTo>
                  <a:cubicBezTo>
                    <a:pt x="71089" y="118464"/>
                    <a:pt x="79461" y="114430"/>
                    <a:pt x="85473" y="1063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EB8EE739-967E-5AC2-6062-716DE8649AD6}"/>
                </a:ext>
              </a:extLst>
            </p:cNvPr>
            <p:cNvSpPr/>
            <p:nvPr/>
          </p:nvSpPr>
          <p:spPr>
            <a:xfrm>
              <a:off x="6339839" y="1650534"/>
              <a:ext cx="120856" cy="139502"/>
            </a:xfrm>
            <a:custGeom>
              <a:avLst/>
              <a:gdLst>
                <a:gd name="connsiteX0" fmla="*/ 29324 w 120856"/>
                <a:gd name="connsiteY0" fmla="*/ 131261 h 139502"/>
                <a:gd name="connsiteX1" fmla="*/ 7863 w 120856"/>
                <a:gd name="connsiteY1" fmla="*/ 107229 h 139502"/>
                <a:gd name="connsiteX2" fmla="*/ 0 w 120856"/>
                <a:gd name="connsiteY2" fmla="*/ 69751 h 139502"/>
                <a:gd name="connsiteX3" fmla="*/ 7863 w 120856"/>
                <a:gd name="connsiteY3" fmla="*/ 32273 h 139502"/>
                <a:gd name="connsiteX4" fmla="*/ 29324 w 120856"/>
                <a:gd name="connsiteY4" fmla="*/ 8242 h 139502"/>
                <a:gd name="connsiteX5" fmla="*/ 60313 w 120856"/>
                <a:gd name="connsiteY5" fmla="*/ 0 h 139502"/>
                <a:gd name="connsiteX6" fmla="*/ 91394 w 120856"/>
                <a:gd name="connsiteY6" fmla="*/ 8242 h 139502"/>
                <a:gd name="connsiteX7" fmla="*/ 112994 w 120856"/>
                <a:gd name="connsiteY7" fmla="*/ 32273 h 139502"/>
                <a:gd name="connsiteX8" fmla="*/ 120856 w 120856"/>
                <a:gd name="connsiteY8" fmla="*/ 69751 h 139502"/>
                <a:gd name="connsiteX9" fmla="*/ 112994 w 120856"/>
                <a:gd name="connsiteY9" fmla="*/ 107229 h 139502"/>
                <a:gd name="connsiteX10" fmla="*/ 91394 w 120856"/>
                <a:gd name="connsiteY10" fmla="*/ 131261 h 139502"/>
                <a:gd name="connsiteX11" fmla="*/ 60313 w 120856"/>
                <a:gd name="connsiteY11" fmla="*/ 139502 h 139502"/>
                <a:gd name="connsiteX12" fmla="*/ 29324 w 120856"/>
                <a:gd name="connsiteY12" fmla="*/ 131261 h 139502"/>
                <a:gd name="connsiteX13" fmla="*/ 84780 w 120856"/>
                <a:gd name="connsiteY13" fmla="*/ 105581 h 139502"/>
                <a:gd name="connsiteX14" fmla="*/ 93753 w 120856"/>
                <a:gd name="connsiteY14" fmla="*/ 69751 h 139502"/>
                <a:gd name="connsiteX15" fmla="*/ 84780 w 120856"/>
                <a:gd name="connsiteY15" fmla="*/ 33921 h 139502"/>
                <a:gd name="connsiteX16" fmla="*/ 60313 w 120856"/>
                <a:gd name="connsiteY16" fmla="*/ 21906 h 139502"/>
                <a:gd name="connsiteX17" fmla="*/ 36030 w 120856"/>
                <a:gd name="connsiteY17" fmla="*/ 33921 h 139502"/>
                <a:gd name="connsiteX18" fmla="*/ 27057 w 120856"/>
                <a:gd name="connsiteY18" fmla="*/ 69751 h 139502"/>
                <a:gd name="connsiteX19" fmla="*/ 36030 w 120856"/>
                <a:gd name="connsiteY19" fmla="*/ 105581 h 139502"/>
                <a:gd name="connsiteX20" fmla="*/ 60313 w 120856"/>
                <a:gd name="connsiteY20" fmla="*/ 117597 h 139502"/>
                <a:gd name="connsiteX21" fmla="*/ 84780 w 120856"/>
                <a:gd name="connsiteY21" fmla="*/ 105581 h 1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0856" h="139502">
                  <a:moveTo>
                    <a:pt x="29324" y="131261"/>
                  </a:moveTo>
                  <a:cubicBezTo>
                    <a:pt x="20258" y="125795"/>
                    <a:pt x="13090" y="117770"/>
                    <a:pt x="7863" y="107229"/>
                  </a:cubicBezTo>
                  <a:cubicBezTo>
                    <a:pt x="2637" y="96689"/>
                    <a:pt x="0" y="84196"/>
                    <a:pt x="0" y="69751"/>
                  </a:cubicBezTo>
                  <a:cubicBezTo>
                    <a:pt x="0" y="55306"/>
                    <a:pt x="2637" y="42814"/>
                    <a:pt x="7863" y="32273"/>
                  </a:cubicBezTo>
                  <a:cubicBezTo>
                    <a:pt x="13090" y="21732"/>
                    <a:pt x="20258" y="13751"/>
                    <a:pt x="29324" y="8242"/>
                  </a:cubicBezTo>
                  <a:cubicBezTo>
                    <a:pt x="38389" y="2733"/>
                    <a:pt x="48750" y="0"/>
                    <a:pt x="60313" y="0"/>
                  </a:cubicBezTo>
                  <a:cubicBezTo>
                    <a:pt x="71876" y="0"/>
                    <a:pt x="82236" y="2733"/>
                    <a:pt x="91394" y="8242"/>
                  </a:cubicBezTo>
                  <a:cubicBezTo>
                    <a:pt x="100552" y="13707"/>
                    <a:pt x="107767" y="21732"/>
                    <a:pt x="112994" y="32273"/>
                  </a:cubicBezTo>
                  <a:cubicBezTo>
                    <a:pt x="118220" y="42814"/>
                    <a:pt x="120856" y="55306"/>
                    <a:pt x="120856" y="69751"/>
                  </a:cubicBezTo>
                  <a:cubicBezTo>
                    <a:pt x="120856" y="84196"/>
                    <a:pt x="118220" y="96732"/>
                    <a:pt x="112994" y="107229"/>
                  </a:cubicBezTo>
                  <a:cubicBezTo>
                    <a:pt x="107767" y="117770"/>
                    <a:pt x="100552" y="125752"/>
                    <a:pt x="91394" y="131261"/>
                  </a:cubicBezTo>
                  <a:cubicBezTo>
                    <a:pt x="82236" y="136770"/>
                    <a:pt x="71876" y="139502"/>
                    <a:pt x="60313" y="139502"/>
                  </a:cubicBezTo>
                  <a:cubicBezTo>
                    <a:pt x="48750" y="139502"/>
                    <a:pt x="38436" y="136770"/>
                    <a:pt x="29324" y="131261"/>
                  </a:cubicBezTo>
                  <a:close/>
                  <a:moveTo>
                    <a:pt x="84780" y="105581"/>
                  </a:moveTo>
                  <a:cubicBezTo>
                    <a:pt x="90746" y="97556"/>
                    <a:pt x="93753" y="85627"/>
                    <a:pt x="93753" y="69751"/>
                  </a:cubicBezTo>
                  <a:cubicBezTo>
                    <a:pt x="93753" y="53875"/>
                    <a:pt x="90746" y="41946"/>
                    <a:pt x="84780" y="33921"/>
                  </a:cubicBezTo>
                  <a:cubicBezTo>
                    <a:pt x="78767" y="25896"/>
                    <a:pt x="70627" y="21906"/>
                    <a:pt x="60313" y="21906"/>
                  </a:cubicBezTo>
                  <a:cubicBezTo>
                    <a:pt x="49999" y="21906"/>
                    <a:pt x="42043" y="25896"/>
                    <a:pt x="36030" y="33921"/>
                  </a:cubicBezTo>
                  <a:cubicBezTo>
                    <a:pt x="30017" y="41946"/>
                    <a:pt x="27057" y="53875"/>
                    <a:pt x="27057" y="69751"/>
                  </a:cubicBezTo>
                  <a:cubicBezTo>
                    <a:pt x="27057" y="85627"/>
                    <a:pt x="30064" y="97600"/>
                    <a:pt x="36030" y="105581"/>
                  </a:cubicBezTo>
                  <a:cubicBezTo>
                    <a:pt x="41997" y="113563"/>
                    <a:pt x="50091" y="117597"/>
                    <a:pt x="60313" y="117597"/>
                  </a:cubicBezTo>
                  <a:cubicBezTo>
                    <a:pt x="70534" y="117597"/>
                    <a:pt x="78813" y="113606"/>
                    <a:pt x="84780" y="1055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B25705CA-AD7E-30BF-8850-242AF4DFB1F7}"/>
                </a:ext>
              </a:extLst>
            </p:cNvPr>
            <p:cNvSpPr/>
            <p:nvPr/>
          </p:nvSpPr>
          <p:spPr>
            <a:xfrm>
              <a:off x="6676461" y="1653093"/>
              <a:ext cx="56936" cy="134470"/>
            </a:xfrm>
            <a:custGeom>
              <a:avLst/>
              <a:gdLst>
                <a:gd name="connsiteX0" fmla="*/ 56936 w 56936"/>
                <a:gd name="connsiteY0" fmla="*/ 0 h 134470"/>
                <a:gd name="connsiteX1" fmla="*/ 56936 w 56936"/>
                <a:gd name="connsiteY1" fmla="*/ 134471 h 134470"/>
                <a:gd name="connsiteX2" fmla="*/ 30295 w 56936"/>
                <a:gd name="connsiteY2" fmla="*/ 134471 h 134470"/>
                <a:gd name="connsiteX3" fmla="*/ 30295 w 56936"/>
                <a:gd name="connsiteY3" fmla="*/ 20951 h 134470"/>
                <a:gd name="connsiteX4" fmla="*/ 0 w 56936"/>
                <a:gd name="connsiteY4" fmla="*/ 20951 h 134470"/>
                <a:gd name="connsiteX5" fmla="*/ 0 w 56936"/>
                <a:gd name="connsiteY5" fmla="*/ 0 h 134470"/>
                <a:gd name="connsiteX6" fmla="*/ 56936 w 56936"/>
                <a:gd name="connsiteY6" fmla="*/ 0 h 13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36" h="134470">
                  <a:moveTo>
                    <a:pt x="56936" y="0"/>
                  </a:moveTo>
                  <a:lnTo>
                    <a:pt x="56936" y="134471"/>
                  </a:lnTo>
                  <a:lnTo>
                    <a:pt x="30295" y="134471"/>
                  </a:lnTo>
                  <a:lnTo>
                    <a:pt x="30295" y="20951"/>
                  </a:lnTo>
                  <a:lnTo>
                    <a:pt x="0" y="20951"/>
                  </a:lnTo>
                  <a:lnTo>
                    <a:pt x="0" y="0"/>
                  </a:lnTo>
                  <a:lnTo>
                    <a:pt x="5693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BA61281-C825-E7DC-6578-C524C7C33EAE}"/>
                </a:ext>
              </a:extLst>
            </p:cNvPr>
            <p:cNvSpPr/>
            <p:nvPr/>
          </p:nvSpPr>
          <p:spPr>
            <a:xfrm>
              <a:off x="6950642" y="1652312"/>
              <a:ext cx="117803" cy="135988"/>
            </a:xfrm>
            <a:custGeom>
              <a:avLst/>
              <a:gdLst>
                <a:gd name="connsiteX0" fmla="*/ 28630 w 117803"/>
                <a:gd name="connsiteY0" fmla="*/ 127964 h 135988"/>
                <a:gd name="connsiteX1" fmla="*/ 7677 w 117803"/>
                <a:gd name="connsiteY1" fmla="*/ 104540 h 135988"/>
                <a:gd name="connsiteX2" fmla="*/ 0 w 117803"/>
                <a:gd name="connsiteY2" fmla="*/ 67973 h 135988"/>
                <a:gd name="connsiteX3" fmla="*/ 7677 w 117803"/>
                <a:gd name="connsiteY3" fmla="*/ 31449 h 135988"/>
                <a:gd name="connsiteX4" fmla="*/ 28630 w 117803"/>
                <a:gd name="connsiteY4" fmla="*/ 8025 h 135988"/>
                <a:gd name="connsiteX5" fmla="*/ 58832 w 117803"/>
                <a:gd name="connsiteY5" fmla="*/ 0 h 135988"/>
                <a:gd name="connsiteX6" fmla="*/ 89127 w 117803"/>
                <a:gd name="connsiteY6" fmla="*/ 8025 h 135988"/>
                <a:gd name="connsiteX7" fmla="*/ 110172 w 117803"/>
                <a:gd name="connsiteY7" fmla="*/ 31449 h 135988"/>
                <a:gd name="connsiteX8" fmla="*/ 117803 w 117803"/>
                <a:gd name="connsiteY8" fmla="*/ 67973 h 135988"/>
                <a:gd name="connsiteX9" fmla="*/ 110172 w 117803"/>
                <a:gd name="connsiteY9" fmla="*/ 104540 h 135988"/>
                <a:gd name="connsiteX10" fmla="*/ 89127 w 117803"/>
                <a:gd name="connsiteY10" fmla="*/ 127964 h 135988"/>
                <a:gd name="connsiteX11" fmla="*/ 58832 w 117803"/>
                <a:gd name="connsiteY11" fmla="*/ 135989 h 135988"/>
                <a:gd name="connsiteX12" fmla="*/ 28630 w 117803"/>
                <a:gd name="connsiteY12" fmla="*/ 127964 h 135988"/>
                <a:gd name="connsiteX13" fmla="*/ 82698 w 117803"/>
                <a:gd name="connsiteY13" fmla="*/ 102935 h 135988"/>
                <a:gd name="connsiteX14" fmla="*/ 91440 w 117803"/>
                <a:gd name="connsiteY14" fmla="*/ 67973 h 135988"/>
                <a:gd name="connsiteX15" fmla="*/ 82698 w 117803"/>
                <a:gd name="connsiteY15" fmla="*/ 33054 h 135988"/>
                <a:gd name="connsiteX16" fmla="*/ 58832 w 117803"/>
                <a:gd name="connsiteY16" fmla="*/ 21342 h 135988"/>
                <a:gd name="connsiteX17" fmla="*/ 35151 w 117803"/>
                <a:gd name="connsiteY17" fmla="*/ 33054 h 135988"/>
                <a:gd name="connsiteX18" fmla="*/ 26410 w 117803"/>
                <a:gd name="connsiteY18" fmla="*/ 67973 h 135988"/>
                <a:gd name="connsiteX19" fmla="*/ 35151 w 117803"/>
                <a:gd name="connsiteY19" fmla="*/ 102935 h 135988"/>
                <a:gd name="connsiteX20" fmla="*/ 58832 w 117803"/>
                <a:gd name="connsiteY20" fmla="*/ 114647 h 135988"/>
                <a:gd name="connsiteX21" fmla="*/ 82698 w 117803"/>
                <a:gd name="connsiteY21" fmla="*/ 102935 h 13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7803" h="135988">
                  <a:moveTo>
                    <a:pt x="28630" y="127964"/>
                  </a:moveTo>
                  <a:cubicBezTo>
                    <a:pt x="19750" y="122628"/>
                    <a:pt x="12812" y="114821"/>
                    <a:pt x="7677" y="104540"/>
                  </a:cubicBezTo>
                  <a:cubicBezTo>
                    <a:pt x="2590" y="94259"/>
                    <a:pt x="0" y="82114"/>
                    <a:pt x="0" y="67973"/>
                  </a:cubicBezTo>
                  <a:cubicBezTo>
                    <a:pt x="0" y="53831"/>
                    <a:pt x="2544" y="41686"/>
                    <a:pt x="7677" y="31449"/>
                  </a:cubicBezTo>
                  <a:cubicBezTo>
                    <a:pt x="12766" y="21168"/>
                    <a:pt x="19750" y="13360"/>
                    <a:pt x="28630" y="8025"/>
                  </a:cubicBezTo>
                  <a:cubicBezTo>
                    <a:pt x="37510" y="2689"/>
                    <a:pt x="47547" y="0"/>
                    <a:pt x="58832" y="0"/>
                  </a:cubicBezTo>
                  <a:cubicBezTo>
                    <a:pt x="70117" y="0"/>
                    <a:pt x="80201" y="2689"/>
                    <a:pt x="89127" y="8025"/>
                  </a:cubicBezTo>
                  <a:cubicBezTo>
                    <a:pt x="98054" y="13360"/>
                    <a:pt x="105084" y="21168"/>
                    <a:pt x="110172" y="31449"/>
                  </a:cubicBezTo>
                  <a:cubicBezTo>
                    <a:pt x="115259" y="41729"/>
                    <a:pt x="117803" y="53918"/>
                    <a:pt x="117803" y="67973"/>
                  </a:cubicBezTo>
                  <a:cubicBezTo>
                    <a:pt x="117803" y="82027"/>
                    <a:pt x="115259" y="94259"/>
                    <a:pt x="110172" y="104540"/>
                  </a:cubicBezTo>
                  <a:cubicBezTo>
                    <a:pt x="105084" y="114821"/>
                    <a:pt x="98054" y="122628"/>
                    <a:pt x="89127" y="127964"/>
                  </a:cubicBezTo>
                  <a:cubicBezTo>
                    <a:pt x="80201" y="133299"/>
                    <a:pt x="70117" y="135989"/>
                    <a:pt x="58832" y="135989"/>
                  </a:cubicBezTo>
                  <a:cubicBezTo>
                    <a:pt x="47547" y="135989"/>
                    <a:pt x="37464" y="133299"/>
                    <a:pt x="28630" y="127964"/>
                  </a:cubicBezTo>
                  <a:close/>
                  <a:moveTo>
                    <a:pt x="82698" y="102935"/>
                  </a:moveTo>
                  <a:cubicBezTo>
                    <a:pt x="88526" y="95127"/>
                    <a:pt x="91440" y="83502"/>
                    <a:pt x="91440" y="67973"/>
                  </a:cubicBezTo>
                  <a:cubicBezTo>
                    <a:pt x="91440" y="52444"/>
                    <a:pt x="88526" y="40862"/>
                    <a:pt x="82698" y="33054"/>
                  </a:cubicBezTo>
                  <a:cubicBezTo>
                    <a:pt x="76871" y="25246"/>
                    <a:pt x="68915" y="21342"/>
                    <a:pt x="58832" y="21342"/>
                  </a:cubicBezTo>
                  <a:cubicBezTo>
                    <a:pt x="48749" y="21342"/>
                    <a:pt x="41025" y="25246"/>
                    <a:pt x="35151" y="33054"/>
                  </a:cubicBezTo>
                  <a:cubicBezTo>
                    <a:pt x="29324" y="40862"/>
                    <a:pt x="26410" y="52487"/>
                    <a:pt x="26410" y="67973"/>
                  </a:cubicBezTo>
                  <a:cubicBezTo>
                    <a:pt x="26410" y="83458"/>
                    <a:pt x="29324" y="95127"/>
                    <a:pt x="35151" y="102935"/>
                  </a:cubicBezTo>
                  <a:cubicBezTo>
                    <a:pt x="40979" y="110743"/>
                    <a:pt x="48888" y="114647"/>
                    <a:pt x="58832" y="114647"/>
                  </a:cubicBezTo>
                  <a:cubicBezTo>
                    <a:pt x="68777" y="114647"/>
                    <a:pt x="76871" y="110743"/>
                    <a:pt x="82698" y="1029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68B72060-7105-7CC0-CF53-4B2A0F435F85}"/>
                </a:ext>
              </a:extLst>
            </p:cNvPr>
            <p:cNvSpPr/>
            <p:nvPr/>
          </p:nvSpPr>
          <p:spPr>
            <a:xfrm>
              <a:off x="7286940" y="1655869"/>
              <a:ext cx="54577" cy="128874"/>
            </a:xfrm>
            <a:custGeom>
              <a:avLst/>
              <a:gdLst>
                <a:gd name="connsiteX0" fmla="*/ 54577 w 54577"/>
                <a:gd name="connsiteY0" fmla="*/ 0 h 128874"/>
                <a:gd name="connsiteX1" fmla="*/ 54577 w 54577"/>
                <a:gd name="connsiteY1" fmla="*/ 128875 h 128874"/>
                <a:gd name="connsiteX2" fmla="*/ 29046 w 54577"/>
                <a:gd name="connsiteY2" fmla="*/ 128875 h 128874"/>
                <a:gd name="connsiteX3" fmla="*/ 29046 w 54577"/>
                <a:gd name="connsiteY3" fmla="*/ 20084 h 128874"/>
                <a:gd name="connsiteX4" fmla="*/ 0 w 54577"/>
                <a:gd name="connsiteY4" fmla="*/ 20084 h 128874"/>
                <a:gd name="connsiteX5" fmla="*/ 0 w 54577"/>
                <a:gd name="connsiteY5" fmla="*/ 0 h 128874"/>
                <a:gd name="connsiteX6" fmla="*/ 54577 w 54577"/>
                <a:gd name="connsiteY6" fmla="*/ 0 h 12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77" h="128874">
                  <a:moveTo>
                    <a:pt x="54577" y="0"/>
                  </a:moveTo>
                  <a:lnTo>
                    <a:pt x="54577" y="128875"/>
                  </a:lnTo>
                  <a:lnTo>
                    <a:pt x="29046" y="128875"/>
                  </a:lnTo>
                  <a:lnTo>
                    <a:pt x="29046" y="20084"/>
                  </a:lnTo>
                  <a:lnTo>
                    <a:pt x="0" y="20084"/>
                  </a:lnTo>
                  <a:lnTo>
                    <a:pt x="0" y="0"/>
                  </a:lnTo>
                  <a:lnTo>
                    <a:pt x="5457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EA971664-CCB5-86FD-BAB4-C19444378068}"/>
                </a:ext>
              </a:extLst>
            </p:cNvPr>
            <p:cNvSpPr/>
            <p:nvPr/>
          </p:nvSpPr>
          <p:spPr>
            <a:xfrm>
              <a:off x="7592526" y="1658081"/>
              <a:ext cx="52680" cy="124406"/>
            </a:xfrm>
            <a:custGeom>
              <a:avLst/>
              <a:gdLst>
                <a:gd name="connsiteX0" fmla="*/ 52680 w 52680"/>
                <a:gd name="connsiteY0" fmla="*/ 43 h 124406"/>
                <a:gd name="connsiteX1" fmla="*/ 52680 w 52680"/>
                <a:gd name="connsiteY1" fmla="*/ 124407 h 124406"/>
                <a:gd name="connsiteX2" fmla="*/ 28028 w 52680"/>
                <a:gd name="connsiteY2" fmla="*/ 124407 h 124406"/>
                <a:gd name="connsiteX3" fmla="*/ 28028 w 52680"/>
                <a:gd name="connsiteY3" fmla="*/ 19390 h 124406"/>
                <a:gd name="connsiteX4" fmla="*/ 0 w 52680"/>
                <a:gd name="connsiteY4" fmla="*/ 19390 h 124406"/>
                <a:gd name="connsiteX5" fmla="*/ 0 w 52680"/>
                <a:gd name="connsiteY5" fmla="*/ 0 h 124406"/>
                <a:gd name="connsiteX6" fmla="*/ 52680 w 52680"/>
                <a:gd name="connsiteY6" fmla="*/ 0 h 12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680" h="124406">
                  <a:moveTo>
                    <a:pt x="52680" y="43"/>
                  </a:moveTo>
                  <a:lnTo>
                    <a:pt x="52680" y="124407"/>
                  </a:lnTo>
                  <a:lnTo>
                    <a:pt x="28028" y="124407"/>
                  </a:lnTo>
                  <a:lnTo>
                    <a:pt x="28028" y="19390"/>
                  </a:lnTo>
                  <a:lnTo>
                    <a:pt x="0" y="19390"/>
                  </a:lnTo>
                  <a:lnTo>
                    <a:pt x="0" y="0"/>
                  </a:lnTo>
                  <a:lnTo>
                    <a:pt x="5268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8017AA85-06C2-C98B-9279-1C4867808F66}"/>
                </a:ext>
              </a:extLst>
            </p:cNvPr>
            <p:cNvSpPr/>
            <p:nvPr/>
          </p:nvSpPr>
          <p:spPr>
            <a:xfrm>
              <a:off x="7898344" y="1660944"/>
              <a:ext cx="50322" cy="118767"/>
            </a:xfrm>
            <a:custGeom>
              <a:avLst/>
              <a:gdLst>
                <a:gd name="connsiteX0" fmla="*/ 50322 w 50322"/>
                <a:gd name="connsiteY0" fmla="*/ 0 h 118767"/>
                <a:gd name="connsiteX1" fmla="*/ 50322 w 50322"/>
                <a:gd name="connsiteY1" fmla="*/ 118768 h 118767"/>
                <a:gd name="connsiteX2" fmla="*/ 26779 w 50322"/>
                <a:gd name="connsiteY2" fmla="*/ 118768 h 118767"/>
                <a:gd name="connsiteX3" fmla="*/ 26779 w 50322"/>
                <a:gd name="connsiteY3" fmla="*/ 18479 h 118767"/>
                <a:gd name="connsiteX4" fmla="*/ 0 w 50322"/>
                <a:gd name="connsiteY4" fmla="*/ 18479 h 118767"/>
                <a:gd name="connsiteX5" fmla="*/ 0 w 50322"/>
                <a:gd name="connsiteY5" fmla="*/ 0 h 118767"/>
                <a:gd name="connsiteX6" fmla="*/ 50276 w 50322"/>
                <a:gd name="connsiteY6" fmla="*/ 0 h 11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322" h="118767">
                  <a:moveTo>
                    <a:pt x="50322" y="0"/>
                  </a:moveTo>
                  <a:lnTo>
                    <a:pt x="50322" y="118768"/>
                  </a:lnTo>
                  <a:lnTo>
                    <a:pt x="26779" y="118768"/>
                  </a:lnTo>
                  <a:lnTo>
                    <a:pt x="26779" y="18479"/>
                  </a:lnTo>
                  <a:lnTo>
                    <a:pt x="0" y="18479"/>
                  </a:lnTo>
                  <a:lnTo>
                    <a:pt x="0" y="0"/>
                  </a:lnTo>
                  <a:lnTo>
                    <a:pt x="502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0391857-91B0-B2DC-F5FB-13917EE1B743}"/>
                </a:ext>
              </a:extLst>
            </p:cNvPr>
            <p:cNvSpPr/>
            <p:nvPr/>
          </p:nvSpPr>
          <p:spPr>
            <a:xfrm>
              <a:off x="8204207" y="1663720"/>
              <a:ext cx="47963" cy="113172"/>
            </a:xfrm>
            <a:custGeom>
              <a:avLst/>
              <a:gdLst>
                <a:gd name="connsiteX0" fmla="*/ 47963 w 47963"/>
                <a:gd name="connsiteY0" fmla="*/ 0 h 113172"/>
                <a:gd name="connsiteX1" fmla="*/ 47963 w 47963"/>
                <a:gd name="connsiteY1" fmla="*/ 113172 h 113172"/>
                <a:gd name="connsiteX2" fmla="*/ 25531 w 47963"/>
                <a:gd name="connsiteY2" fmla="*/ 113172 h 113172"/>
                <a:gd name="connsiteX3" fmla="*/ 25531 w 47963"/>
                <a:gd name="connsiteY3" fmla="*/ 17611 h 113172"/>
                <a:gd name="connsiteX4" fmla="*/ 0 w 47963"/>
                <a:gd name="connsiteY4" fmla="*/ 17611 h 113172"/>
                <a:gd name="connsiteX5" fmla="*/ 0 w 47963"/>
                <a:gd name="connsiteY5" fmla="*/ 0 h 113172"/>
                <a:gd name="connsiteX6" fmla="*/ 47917 w 47963"/>
                <a:gd name="connsiteY6" fmla="*/ 0 h 11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963" h="113172">
                  <a:moveTo>
                    <a:pt x="47963" y="0"/>
                  </a:moveTo>
                  <a:lnTo>
                    <a:pt x="47963" y="113172"/>
                  </a:lnTo>
                  <a:lnTo>
                    <a:pt x="25531" y="113172"/>
                  </a:lnTo>
                  <a:lnTo>
                    <a:pt x="25531" y="17611"/>
                  </a:lnTo>
                  <a:lnTo>
                    <a:pt x="0" y="17611"/>
                  </a:lnTo>
                  <a:lnTo>
                    <a:pt x="0" y="0"/>
                  </a:lnTo>
                  <a:lnTo>
                    <a:pt x="4791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9D48201E-1D68-0287-550B-81DF22A5EBB8}"/>
                </a:ext>
              </a:extLst>
            </p:cNvPr>
            <p:cNvSpPr/>
            <p:nvPr/>
          </p:nvSpPr>
          <p:spPr>
            <a:xfrm>
              <a:off x="8485419" y="1665586"/>
              <a:ext cx="94862" cy="109485"/>
            </a:xfrm>
            <a:custGeom>
              <a:avLst/>
              <a:gdLst>
                <a:gd name="connsiteX0" fmla="*/ 23033 w 94862"/>
                <a:gd name="connsiteY0" fmla="*/ 103022 h 109485"/>
                <a:gd name="connsiteX1" fmla="*/ 6151 w 94862"/>
                <a:gd name="connsiteY1" fmla="*/ 84153 h 109485"/>
                <a:gd name="connsiteX2" fmla="*/ 0 w 94862"/>
                <a:gd name="connsiteY2" fmla="*/ 54743 h 109485"/>
                <a:gd name="connsiteX3" fmla="*/ 6151 w 94862"/>
                <a:gd name="connsiteY3" fmla="*/ 25333 h 109485"/>
                <a:gd name="connsiteX4" fmla="*/ 23033 w 94862"/>
                <a:gd name="connsiteY4" fmla="*/ 6463 h 109485"/>
                <a:gd name="connsiteX5" fmla="*/ 47362 w 94862"/>
                <a:gd name="connsiteY5" fmla="*/ 0 h 109485"/>
                <a:gd name="connsiteX6" fmla="*/ 71783 w 94862"/>
                <a:gd name="connsiteY6" fmla="*/ 6463 h 109485"/>
                <a:gd name="connsiteX7" fmla="*/ 88711 w 94862"/>
                <a:gd name="connsiteY7" fmla="*/ 25333 h 109485"/>
                <a:gd name="connsiteX8" fmla="*/ 94863 w 94862"/>
                <a:gd name="connsiteY8" fmla="*/ 54743 h 109485"/>
                <a:gd name="connsiteX9" fmla="*/ 88711 w 94862"/>
                <a:gd name="connsiteY9" fmla="*/ 84153 h 109485"/>
                <a:gd name="connsiteX10" fmla="*/ 71783 w 94862"/>
                <a:gd name="connsiteY10" fmla="*/ 103022 h 109485"/>
                <a:gd name="connsiteX11" fmla="*/ 47362 w 94862"/>
                <a:gd name="connsiteY11" fmla="*/ 109485 h 109485"/>
                <a:gd name="connsiteX12" fmla="*/ 23033 w 94862"/>
                <a:gd name="connsiteY12" fmla="*/ 103022 h 109485"/>
                <a:gd name="connsiteX13" fmla="*/ 66557 w 94862"/>
                <a:gd name="connsiteY13" fmla="*/ 82895 h 109485"/>
                <a:gd name="connsiteX14" fmla="*/ 73587 w 94862"/>
                <a:gd name="connsiteY14" fmla="*/ 54743 h 109485"/>
                <a:gd name="connsiteX15" fmla="*/ 66557 w 94862"/>
                <a:gd name="connsiteY15" fmla="*/ 26634 h 109485"/>
                <a:gd name="connsiteX16" fmla="*/ 47362 w 94862"/>
                <a:gd name="connsiteY16" fmla="*/ 17221 h 109485"/>
                <a:gd name="connsiteX17" fmla="*/ 28306 w 94862"/>
                <a:gd name="connsiteY17" fmla="*/ 26634 h 109485"/>
                <a:gd name="connsiteX18" fmla="*/ 21276 w 94862"/>
                <a:gd name="connsiteY18" fmla="*/ 54743 h 109485"/>
                <a:gd name="connsiteX19" fmla="*/ 28306 w 94862"/>
                <a:gd name="connsiteY19" fmla="*/ 82895 h 109485"/>
                <a:gd name="connsiteX20" fmla="*/ 47362 w 94862"/>
                <a:gd name="connsiteY20" fmla="*/ 92308 h 109485"/>
                <a:gd name="connsiteX21" fmla="*/ 66557 w 94862"/>
                <a:gd name="connsiteY21" fmla="*/ 82895 h 10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862" h="109485">
                  <a:moveTo>
                    <a:pt x="23033" y="103022"/>
                  </a:moveTo>
                  <a:cubicBezTo>
                    <a:pt x="15911" y="98727"/>
                    <a:pt x="10268" y="92438"/>
                    <a:pt x="6151" y="84153"/>
                  </a:cubicBezTo>
                  <a:cubicBezTo>
                    <a:pt x="2035" y="75911"/>
                    <a:pt x="0" y="66107"/>
                    <a:pt x="0" y="54743"/>
                  </a:cubicBezTo>
                  <a:cubicBezTo>
                    <a:pt x="0" y="43378"/>
                    <a:pt x="2035" y="33574"/>
                    <a:pt x="6151" y="25333"/>
                  </a:cubicBezTo>
                  <a:cubicBezTo>
                    <a:pt x="10268" y="17091"/>
                    <a:pt x="15865" y="10801"/>
                    <a:pt x="23033" y="6463"/>
                  </a:cubicBezTo>
                  <a:cubicBezTo>
                    <a:pt x="30156" y="2169"/>
                    <a:pt x="38297" y="0"/>
                    <a:pt x="47362" y="0"/>
                  </a:cubicBezTo>
                  <a:cubicBezTo>
                    <a:pt x="56428" y="0"/>
                    <a:pt x="64567" y="2169"/>
                    <a:pt x="71783" y="6463"/>
                  </a:cubicBezTo>
                  <a:cubicBezTo>
                    <a:pt x="78998" y="10758"/>
                    <a:pt x="84641" y="17047"/>
                    <a:pt x="88711" y="25333"/>
                  </a:cubicBezTo>
                  <a:cubicBezTo>
                    <a:pt x="92828" y="33574"/>
                    <a:pt x="94863" y="43421"/>
                    <a:pt x="94863" y="54743"/>
                  </a:cubicBezTo>
                  <a:cubicBezTo>
                    <a:pt x="94863" y="66064"/>
                    <a:pt x="92828" y="75911"/>
                    <a:pt x="88711" y="84153"/>
                  </a:cubicBezTo>
                  <a:cubicBezTo>
                    <a:pt x="84595" y="92394"/>
                    <a:pt x="78952" y="98684"/>
                    <a:pt x="71783" y="103022"/>
                  </a:cubicBezTo>
                  <a:cubicBezTo>
                    <a:pt x="64614" y="107316"/>
                    <a:pt x="56473" y="109485"/>
                    <a:pt x="47362" y="109485"/>
                  </a:cubicBezTo>
                  <a:cubicBezTo>
                    <a:pt x="38250" y="109485"/>
                    <a:pt x="30156" y="107316"/>
                    <a:pt x="23033" y="103022"/>
                  </a:cubicBezTo>
                  <a:close/>
                  <a:moveTo>
                    <a:pt x="66557" y="82895"/>
                  </a:moveTo>
                  <a:cubicBezTo>
                    <a:pt x="71274" y="76605"/>
                    <a:pt x="73587" y="67235"/>
                    <a:pt x="73587" y="54743"/>
                  </a:cubicBezTo>
                  <a:cubicBezTo>
                    <a:pt x="73587" y="42250"/>
                    <a:pt x="71228" y="32880"/>
                    <a:pt x="66557" y="26634"/>
                  </a:cubicBezTo>
                  <a:cubicBezTo>
                    <a:pt x="61839" y="20344"/>
                    <a:pt x="55456" y="17221"/>
                    <a:pt x="47362" y="17221"/>
                  </a:cubicBezTo>
                  <a:cubicBezTo>
                    <a:pt x="39268" y="17221"/>
                    <a:pt x="33024" y="20387"/>
                    <a:pt x="28306" y="26634"/>
                  </a:cubicBezTo>
                  <a:cubicBezTo>
                    <a:pt x="23588" y="32924"/>
                    <a:pt x="21276" y="42293"/>
                    <a:pt x="21276" y="54743"/>
                  </a:cubicBezTo>
                  <a:cubicBezTo>
                    <a:pt x="21276" y="67192"/>
                    <a:pt x="23635" y="76605"/>
                    <a:pt x="28306" y="82895"/>
                  </a:cubicBezTo>
                  <a:cubicBezTo>
                    <a:pt x="33024" y="89184"/>
                    <a:pt x="39360" y="92308"/>
                    <a:pt x="47362" y="92308"/>
                  </a:cubicBezTo>
                  <a:cubicBezTo>
                    <a:pt x="55363" y="92308"/>
                    <a:pt x="61885" y="89184"/>
                    <a:pt x="66557" y="8289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CBA2DF75-B2DD-E1B3-766E-AB71342F84C4}"/>
                </a:ext>
              </a:extLst>
            </p:cNvPr>
            <p:cNvSpPr/>
            <p:nvPr/>
          </p:nvSpPr>
          <p:spPr>
            <a:xfrm>
              <a:off x="8816628" y="1671008"/>
              <a:ext cx="41765" cy="98597"/>
            </a:xfrm>
            <a:custGeom>
              <a:avLst/>
              <a:gdLst>
                <a:gd name="connsiteX0" fmla="*/ 41766 w 41765"/>
                <a:gd name="connsiteY0" fmla="*/ 0 h 98597"/>
                <a:gd name="connsiteX1" fmla="*/ 41766 w 41765"/>
                <a:gd name="connsiteY1" fmla="*/ 98597 h 98597"/>
                <a:gd name="connsiteX2" fmla="*/ 22247 w 41765"/>
                <a:gd name="connsiteY2" fmla="*/ 98597 h 98597"/>
                <a:gd name="connsiteX3" fmla="*/ 22247 w 41765"/>
                <a:gd name="connsiteY3" fmla="*/ 15356 h 98597"/>
                <a:gd name="connsiteX4" fmla="*/ 0 w 41765"/>
                <a:gd name="connsiteY4" fmla="*/ 15356 h 98597"/>
                <a:gd name="connsiteX5" fmla="*/ 0 w 41765"/>
                <a:gd name="connsiteY5" fmla="*/ 0 h 98597"/>
                <a:gd name="connsiteX6" fmla="*/ 41766 w 41765"/>
                <a:gd name="connsiteY6" fmla="*/ 0 h 9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765" h="98597">
                  <a:moveTo>
                    <a:pt x="41766" y="0"/>
                  </a:moveTo>
                  <a:lnTo>
                    <a:pt x="41766" y="98597"/>
                  </a:lnTo>
                  <a:lnTo>
                    <a:pt x="22247" y="98597"/>
                  </a:lnTo>
                  <a:lnTo>
                    <a:pt x="22247" y="15356"/>
                  </a:lnTo>
                  <a:lnTo>
                    <a:pt x="0" y="15356"/>
                  </a:lnTo>
                  <a:lnTo>
                    <a:pt x="0" y="0"/>
                  </a:lnTo>
                  <a:lnTo>
                    <a:pt x="4176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85A2BAAA-CC18-6D12-5258-B6C57D7C3561}"/>
                </a:ext>
              </a:extLst>
            </p:cNvPr>
            <p:cNvSpPr/>
            <p:nvPr/>
          </p:nvSpPr>
          <p:spPr>
            <a:xfrm>
              <a:off x="9102234" y="1674261"/>
              <a:ext cx="79830" cy="92177"/>
            </a:xfrm>
            <a:custGeom>
              <a:avLst/>
              <a:gdLst>
                <a:gd name="connsiteX0" fmla="*/ 19380 w 79830"/>
                <a:gd name="connsiteY0" fmla="*/ 86712 h 92177"/>
                <a:gd name="connsiteX1" fmla="*/ 5180 w 79830"/>
                <a:gd name="connsiteY1" fmla="*/ 70836 h 92177"/>
                <a:gd name="connsiteX2" fmla="*/ 0 w 79830"/>
                <a:gd name="connsiteY2" fmla="*/ 46067 h 92177"/>
                <a:gd name="connsiteX3" fmla="*/ 5180 w 79830"/>
                <a:gd name="connsiteY3" fmla="*/ 21298 h 92177"/>
                <a:gd name="connsiteX4" fmla="*/ 19380 w 79830"/>
                <a:gd name="connsiteY4" fmla="*/ 5422 h 92177"/>
                <a:gd name="connsiteX5" fmla="*/ 39869 w 79830"/>
                <a:gd name="connsiteY5" fmla="*/ 0 h 92177"/>
                <a:gd name="connsiteX6" fmla="*/ 60405 w 79830"/>
                <a:gd name="connsiteY6" fmla="*/ 5422 h 92177"/>
                <a:gd name="connsiteX7" fmla="*/ 74651 w 79830"/>
                <a:gd name="connsiteY7" fmla="*/ 21298 h 92177"/>
                <a:gd name="connsiteX8" fmla="*/ 79831 w 79830"/>
                <a:gd name="connsiteY8" fmla="*/ 46067 h 92177"/>
                <a:gd name="connsiteX9" fmla="*/ 74651 w 79830"/>
                <a:gd name="connsiteY9" fmla="*/ 70836 h 92177"/>
                <a:gd name="connsiteX10" fmla="*/ 60405 w 79830"/>
                <a:gd name="connsiteY10" fmla="*/ 86712 h 92177"/>
                <a:gd name="connsiteX11" fmla="*/ 39869 w 79830"/>
                <a:gd name="connsiteY11" fmla="*/ 92177 h 92177"/>
                <a:gd name="connsiteX12" fmla="*/ 19380 w 79830"/>
                <a:gd name="connsiteY12" fmla="*/ 86712 h 92177"/>
                <a:gd name="connsiteX13" fmla="*/ 56057 w 79830"/>
                <a:gd name="connsiteY13" fmla="*/ 69751 h 92177"/>
                <a:gd name="connsiteX14" fmla="*/ 61978 w 79830"/>
                <a:gd name="connsiteY14" fmla="*/ 46067 h 92177"/>
                <a:gd name="connsiteX15" fmla="*/ 56057 w 79830"/>
                <a:gd name="connsiteY15" fmla="*/ 22383 h 92177"/>
                <a:gd name="connsiteX16" fmla="*/ 39869 w 79830"/>
                <a:gd name="connsiteY16" fmla="*/ 14445 h 92177"/>
                <a:gd name="connsiteX17" fmla="*/ 23820 w 79830"/>
                <a:gd name="connsiteY17" fmla="*/ 22383 h 92177"/>
                <a:gd name="connsiteX18" fmla="*/ 17899 w 79830"/>
                <a:gd name="connsiteY18" fmla="*/ 46067 h 92177"/>
                <a:gd name="connsiteX19" fmla="*/ 23820 w 79830"/>
                <a:gd name="connsiteY19" fmla="*/ 69751 h 92177"/>
                <a:gd name="connsiteX20" fmla="*/ 39869 w 79830"/>
                <a:gd name="connsiteY20" fmla="*/ 77689 h 92177"/>
                <a:gd name="connsiteX21" fmla="*/ 56057 w 79830"/>
                <a:gd name="connsiteY21" fmla="*/ 69751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830" h="92177">
                  <a:moveTo>
                    <a:pt x="19380" y="86712"/>
                  </a:moveTo>
                  <a:cubicBezTo>
                    <a:pt x="13367" y="83068"/>
                    <a:pt x="8649" y="77776"/>
                    <a:pt x="5180" y="70836"/>
                  </a:cubicBezTo>
                  <a:cubicBezTo>
                    <a:pt x="1711" y="63895"/>
                    <a:pt x="0" y="55610"/>
                    <a:pt x="0" y="46067"/>
                  </a:cubicBezTo>
                  <a:cubicBezTo>
                    <a:pt x="0" y="36524"/>
                    <a:pt x="1711" y="28239"/>
                    <a:pt x="5180" y="21298"/>
                  </a:cubicBezTo>
                  <a:cubicBezTo>
                    <a:pt x="8649" y="14358"/>
                    <a:pt x="13367" y="9066"/>
                    <a:pt x="19380" y="5422"/>
                  </a:cubicBezTo>
                  <a:cubicBezTo>
                    <a:pt x="25392" y="1778"/>
                    <a:pt x="32192" y="0"/>
                    <a:pt x="39869" y="0"/>
                  </a:cubicBezTo>
                  <a:cubicBezTo>
                    <a:pt x="47547" y="0"/>
                    <a:pt x="54346" y="1822"/>
                    <a:pt x="60405" y="5422"/>
                  </a:cubicBezTo>
                  <a:cubicBezTo>
                    <a:pt x="66464" y="9066"/>
                    <a:pt x="71228" y="14358"/>
                    <a:pt x="74651" y="21298"/>
                  </a:cubicBezTo>
                  <a:cubicBezTo>
                    <a:pt x="78120" y="28239"/>
                    <a:pt x="79831" y="36524"/>
                    <a:pt x="79831" y="46067"/>
                  </a:cubicBezTo>
                  <a:cubicBezTo>
                    <a:pt x="79831" y="55610"/>
                    <a:pt x="78120" y="63895"/>
                    <a:pt x="74651" y="70836"/>
                  </a:cubicBezTo>
                  <a:cubicBezTo>
                    <a:pt x="71182" y="77776"/>
                    <a:pt x="66418" y="83068"/>
                    <a:pt x="60405" y="86712"/>
                  </a:cubicBezTo>
                  <a:cubicBezTo>
                    <a:pt x="54346" y="90356"/>
                    <a:pt x="47501" y="92177"/>
                    <a:pt x="39869" y="92177"/>
                  </a:cubicBezTo>
                  <a:cubicBezTo>
                    <a:pt x="32237" y="92177"/>
                    <a:pt x="25392" y="90356"/>
                    <a:pt x="19380" y="86712"/>
                  </a:cubicBezTo>
                  <a:close/>
                  <a:moveTo>
                    <a:pt x="56057" y="69751"/>
                  </a:moveTo>
                  <a:cubicBezTo>
                    <a:pt x="60035" y="64459"/>
                    <a:pt x="61978" y="56564"/>
                    <a:pt x="61978" y="46067"/>
                  </a:cubicBezTo>
                  <a:cubicBezTo>
                    <a:pt x="61978" y="35570"/>
                    <a:pt x="59989" y="27675"/>
                    <a:pt x="56057" y="22383"/>
                  </a:cubicBezTo>
                  <a:cubicBezTo>
                    <a:pt x="52080" y="17091"/>
                    <a:pt x="46714" y="14445"/>
                    <a:pt x="39869" y="14445"/>
                  </a:cubicBezTo>
                  <a:cubicBezTo>
                    <a:pt x="33024" y="14445"/>
                    <a:pt x="27797" y="17091"/>
                    <a:pt x="23820" y="22383"/>
                  </a:cubicBezTo>
                  <a:cubicBezTo>
                    <a:pt x="19842" y="27675"/>
                    <a:pt x="17899" y="35570"/>
                    <a:pt x="17899" y="46067"/>
                  </a:cubicBezTo>
                  <a:cubicBezTo>
                    <a:pt x="17899" y="56564"/>
                    <a:pt x="19889" y="64459"/>
                    <a:pt x="23820" y="69751"/>
                  </a:cubicBezTo>
                  <a:cubicBezTo>
                    <a:pt x="27797" y="75043"/>
                    <a:pt x="33117" y="77689"/>
                    <a:pt x="39869" y="77689"/>
                  </a:cubicBezTo>
                  <a:cubicBezTo>
                    <a:pt x="46622" y="77689"/>
                    <a:pt x="52080" y="75043"/>
                    <a:pt x="56057" y="697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29FB4683-9316-52AB-7B68-BE103020233F}"/>
                </a:ext>
              </a:extLst>
            </p:cNvPr>
            <p:cNvSpPr/>
            <p:nvPr/>
          </p:nvSpPr>
          <p:spPr>
            <a:xfrm>
              <a:off x="9410873" y="1678859"/>
              <a:ext cx="71921" cy="82937"/>
            </a:xfrm>
            <a:custGeom>
              <a:avLst/>
              <a:gdLst>
                <a:gd name="connsiteX0" fmla="*/ 17437 w 71921"/>
                <a:gd name="connsiteY0" fmla="*/ 78036 h 82937"/>
                <a:gd name="connsiteX1" fmla="*/ 4671 w 71921"/>
                <a:gd name="connsiteY1" fmla="*/ 63765 h 82937"/>
                <a:gd name="connsiteX2" fmla="*/ 0 w 71921"/>
                <a:gd name="connsiteY2" fmla="*/ 41469 h 82937"/>
                <a:gd name="connsiteX3" fmla="*/ 4671 w 71921"/>
                <a:gd name="connsiteY3" fmla="*/ 19173 h 82937"/>
                <a:gd name="connsiteX4" fmla="*/ 17437 w 71921"/>
                <a:gd name="connsiteY4" fmla="*/ 4902 h 82937"/>
                <a:gd name="connsiteX5" fmla="*/ 35892 w 71921"/>
                <a:gd name="connsiteY5" fmla="*/ 0 h 82937"/>
                <a:gd name="connsiteX6" fmla="*/ 54392 w 71921"/>
                <a:gd name="connsiteY6" fmla="*/ 4902 h 82937"/>
                <a:gd name="connsiteX7" fmla="*/ 67250 w 71921"/>
                <a:gd name="connsiteY7" fmla="*/ 19173 h 82937"/>
                <a:gd name="connsiteX8" fmla="*/ 71922 w 71921"/>
                <a:gd name="connsiteY8" fmla="*/ 41469 h 82937"/>
                <a:gd name="connsiteX9" fmla="*/ 67250 w 71921"/>
                <a:gd name="connsiteY9" fmla="*/ 63765 h 82937"/>
                <a:gd name="connsiteX10" fmla="*/ 54392 w 71921"/>
                <a:gd name="connsiteY10" fmla="*/ 78036 h 82937"/>
                <a:gd name="connsiteX11" fmla="*/ 35892 w 71921"/>
                <a:gd name="connsiteY11" fmla="*/ 82938 h 82937"/>
                <a:gd name="connsiteX12" fmla="*/ 17437 w 71921"/>
                <a:gd name="connsiteY12" fmla="*/ 78036 h 82937"/>
                <a:gd name="connsiteX13" fmla="*/ 50415 w 71921"/>
                <a:gd name="connsiteY13" fmla="*/ 62767 h 82937"/>
                <a:gd name="connsiteX14" fmla="*/ 55780 w 71921"/>
                <a:gd name="connsiteY14" fmla="*/ 41426 h 82937"/>
                <a:gd name="connsiteX15" fmla="*/ 50415 w 71921"/>
                <a:gd name="connsiteY15" fmla="*/ 20127 h 82937"/>
                <a:gd name="connsiteX16" fmla="*/ 35845 w 71921"/>
                <a:gd name="connsiteY16" fmla="*/ 12970 h 82937"/>
                <a:gd name="connsiteX17" fmla="*/ 21415 w 71921"/>
                <a:gd name="connsiteY17" fmla="*/ 20127 h 82937"/>
                <a:gd name="connsiteX18" fmla="*/ 16050 w 71921"/>
                <a:gd name="connsiteY18" fmla="*/ 41426 h 82937"/>
                <a:gd name="connsiteX19" fmla="*/ 21415 w 71921"/>
                <a:gd name="connsiteY19" fmla="*/ 62767 h 82937"/>
                <a:gd name="connsiteX20" fmla="*/ 35845 w 71921"/>
                <a:gd name="connsiteY20" fmla="*/ 69925 h 82937"/>
                <a:gd name="connsiteX21" fmla="*/ 50415 w 71921"/>
                <a:gd name="connsiteY21" fmla="*/ 62767 h 8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1921" h="82937">
                  <a:moveTo>
                    <a:pt x="17437" y="78036"/>
                  </a:moveTo>
                  <a:cubicBezTo>
                    <a:pt x="12026" y="74783"/>
                    <a:pt x="7771" y="70011"/>
                    <a:pt x="4671" y="63765"/>
                  </a:cubicBezTo>
                  <a:cubicBezTo>
                    <a:pt x="1573" y="57519"/>
                    <a:pt x="0" y="50058"/>
                    <a:pt x="0" y="41469"/>
                  </a:cubicBezTo>
                  <a:cubicBezTo>
                    <a:pt x="0" y="32880"/>
                    <a:pt x="1573" y="25419"/>
                    <a:pt x="4671" y="19173"/>
                  </a:cubicBezTo>
                  <a:cubicBezTo>
                    <a:pt x="7771" y="12926"/>
                    <a:pt x="12026" y="8155"/>
                    <a:pt x="17437" y="4902"/>
                  </a:cubicBezTo>
                  <a:cubicBezTo>
                    <a:pt x="22849" y="1648"/>
                    <a:pt x="29000" y="0"/>
                    <a:pt x="35892" y="0"/>
                  </a:cubicBezTo>
                  <a:cubicBezTo>
                    <a:pt x="42783" y="0"/>
                    <a:pt x="48935" y="1648"/>
                    <a:pt x="54392" y="4902"/>
                  </a:cubicBezTo>
                  <a:cubicBezTo>
                    <a:pt x="59850" y="8155"/>
                    <a:pt x="64106" y="12926"/>
                    <a:pt x="67250" y="19173"/>
                  </a:cubicBezTo>
                  <a:cubicBezTo>
                    <a:pt x="70349" y="25419"/>
                    <a:pt x="71922" y="32880"/>
                    <a:pt x="71922" y="41469"/>
                  </a:cubicBezTo>
                  <a:cubicBezTo>
                    <a:pt x="71922" y="50058"/>
                    <a:pt x="70349" y="57519"/>
                    <a:pt x="67250" y="63765"/>
                  </a:cubicBezTo>
                  <a:cubicBezTo>
                    <a:pt x="64152" y="70011"/>
                    <a:pt x="59850" y="74783"/>
                    <a:pt x="54392" y="78036"/>
                  </a:cubicBezTo>
                  <a:cubicBezTo>
                    <a:pt x="48935" y="81290"/>
                    <a:pt x="42783" y="82938"/>
                    <a:pt x="35892" y="82938"/>
                  </a:cubicBezTo>
                  <a:cubicBezTo>
                    <a:pt x="29000" y="82938"/>
                    <a:pt x="22849" y="81290"/>
                    <a:pt x="17437" y="78036"/>
                  </a:cubicBezTo>
                  <a:close/>
                  <a:moveTo>
                    <a:pt x="50415" y="62767"/>
                  </a:moveTo>
                  <a:cubicBezTo>
                    <a:pt x="53976" y="57996"/>
                    <a:pt x="55780" y="50882"/>
                    <a:pt x="55780" y="41426"/>
                  </a:cubicBezTo>
                  <a:cubicBezTo>
                    <a:pt x="55780" y="31969"/>
                    <a:pt x="53976" y="24855"/>
                    <a:pt x="50415" y="20127"/>
                  </a:cubicBezTo>
                  <a:cubicBezTo>
                    <a:pt x="46853" y="15356"/>
                    <a:pt x="41997" y="12970"/>
                    <a:pt x="35845" y="12970"/>
                  </a:cubicBezTo>
                  <a:cubicBezTo>
                    <a:pt x="29694" y="12970"/>
                    <a:pt x="24976" y="15356"/>
                    <a:pt x="21415" y="20127"/>
                  </a:cubicBezTo>
                  <a:cubicBezTo>
                    <a:pt x="17854" y="24899"/>
                    <a:pt x="16050" y="32013"/>
                    <a:pt x="16050" y="41426"/>
                  </a:cubicBezTo>
                  <a:cubicBezTo>
                    <a:pt x="16050" y="50839"/>
                    <a:pt x="17854" y="57996"/>
                    <a:pt x="21415" y="62767"/>
                  </a:cubicBezTo>
                  <a:cubicBezTo>
                    <a:pt x="24976" y="67539"/>
                    <a:pt x="29787" y="69925"/>
                    <a:pt x="35845" y="69925"/>
                  </a:cubicBezTo>
                  <a:cubicBezTo>
                    <a:pt x="41904" y="69925"/>
                    <a:pt x="46853" y="67539"/>
                    <a:pt x="50415" y="6276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615FB03C-77EB-421F-B220-8677EBA38CCA}"/>
                </a:ext>
              </a:extLst>
            </p:cNvPr>
            <p:cNvSpPr/>
            <p:nvPr/>
          </p:nvSpPr>
          <p:spPr>
            <a:xfrm>
              <a:off x="9736533" y="1685019"/>
              <a:ext cx="29878" cy="70575"/>
            </a:xfrm>
            <a:custGeom>
              <a:avLst/>
              <a:gdLst>
                <a:gd name="connsiteX0" fmla="*/ 29879 w 29878"/>
                <a:gd name="connsiteY0" fmla="*/ 0 h 70575"/>
                <a:gd name="connsiteX1" fmla="*/ 29879 w 29878"/>
                <a:gd name="connsiteY1" fmla="*/ 70575 h 70575"/>
                <a:gd name="connsiteX2" fmla="*/ 15910 w 29878"/>
                <a:gd name="connsiteY2" fmla="*/ 70575 h 70575"/>
                <a:gd name="connsiteX3" fmla="*/ 15910 w 29878"/>
                <a:gd name="connsiteY3" fmla="*/ 10975 h 70575"/>
                <a:gd name="connsiteX4" fmla="*/ 0 w 29878"/>
                <a:gd name="connsiteY4" fmla="*/ 10975 h 70575"/>
                <a:gd name="connsiteX5" fmla="*/ 0 w 29878"/>
                <a:gd name="connsiteY5" fmla="*/ 0 h 70575"/>
                <a:gd name="connsiteX6" fmla="*/ 29879 w 29878"/>
                <a:gd name="connsiteY6" fmla="*/ 0 h 7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8" h="70575">
                  <a:moveTo>
                    <a:pt x="29879" y="0"/>
                  </a:moveTo>
                  <a:lnTo>
                    <a:pt x="29879" y="70575"/>
                  </a:lnTo>
                  <a:lnTo>
                    <a:pt x="15910" y="70575"/>
                  </a:lnTo>
                  <a:lnTo>
                    <a:pt x="15910" y="10975"/>
                  </a:lnTo>
                  <a:lnTo>
                    <a:pt x="0" y="10975"/>
                  </a:lnTo>
                  <a:lnTo>
                    <a:pt x="0" y="0"/>
                  </a:lnTo>
                  <a:lnTo>
                    <a:pt x="2987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569953FC-C999-F6D5-B8B7-717FEFEE4B3C}"/>
                </a:ext>
              </a:extLst>
            </p:cNvPr>
            <p:cNvSpPr/>
            <p:nvPr/>
          </p:nvSpPr>
          <p:spPr>
            <a:xfrm>
              <a:off x="10030140" y="1690354"/>
              <a:ext cx="51987" cy="59947"/>
            </a:xfrm>
            <a:custGeom>
              <a:avLst/>
              <a:gdLst>
                <a:gd name="connsiteX0" fmla="*/ 12627 w 51987"/>
                <a:gd name="connsiteY0" fmla="*/ 56391 h 59947"/>
                <a:gd name="connsiteX1" fmla="*/ 3376 w 51987"/>
                <a:gd name="connsiteY1" fmla="*/ 46067 h 59947"/>
                <a:gd name="connsiteX2" fmla="*/ 0 w 51987"/>
                <a:gd name="connsiteY2" fmla="*/ 29974 h 59947"/>
                <a:gd name="connsiteX3" fmla="*/ 3376 w 51987"/>
                <a:gd name="connsiteY3" fmla="*/ 13881 h 59947"/>
                <a:gd name="connsiteX4" fmla="*/ 12627 w 51987"/>
                <a:gd name="connsiteY4" fmla="*/ 3557 h 59947"/>
                <a:gd name="connsiteX5" fmla="*/ 25947 w 51987"/>
                <a:gd name="connsiteY5" fmla="*/ 0 h 59947"/>
                <a:gd name="connsiteX6" fmla="*/ 39314 w 51987"/>
                <a:gd name="connsiteY6" fmla="*/ 3557 h 59947"/>
                <a:gd name="connsiteX7" fmla="*/ 48611 w 51987"/>
                <a:gd name="connsiteY7" fmla="*/ 13881 h 59947"/>
                <a:gd name="connsiteX8" fmla="*/ 51987 w 51987"/>
                <a:gd name="connsiteY8" fmla="*/ 29974 h 59947"/>
                <a:gd name="connsiteX9" fmla="*/ 48611 w 51987"/>
                <a:gd name="connsiteY9" fmla="*/ 46067 h 59947"/>
                <a:gd name="connsiteX10" fmla="*/ 39314 w 51987"/>
                <a:gd name="connsiteY10" fmla="*/ 56391 h 59947"/>
                <a:gd name="connsiteX11" fmla="*/ 25947 w 51987"/>
                <a:gd name="connsiteY11" fmla="*/ 59948 h 59947"/>
                <a:gd name="connsiteX12" fmla="*/ 12627 w 51987"/>
                <a:gd name="connsiteY12" fmla="*/ 56391 h 59947"/>
                <a:gd name="connsiteX13" fmla="*/ 36446 w 51987"/>
                <a:gd name="connsiteY13" fmla="*/ 45373 h 59947"/>
                <a:gd name="connsiteX14" fmla="*/ 40285 w 51987"/>
                <a:gd name="connsiteY14" fmla="*/ 29974 h 59947"/>
                <a:gd name="connsiteX15" fmla="*/ 36446 w 51987"/>
                <a:gd name="connsiteY15" fmla="*/ 14575 h 59947"/>
                <a:gd name="connsiteX16" fmla="*/ 25947 w 51987"/>
                <a:gd name="connsiteY16" fmla="*/ 9413 h 59947"/>
                <a:gd name="connsiteX17" fmla="*/ 15494 w 51987"/>
                <a:gd name="connsiteY17" fmla="*/ 14575 h 59947"/>
                <a:gd name="connsiteX18" fmla="*/ 11656 w 51987"/>
                <a:gd name="connsiteY18" fmla="*/ 29974 h 59947"/>
                <a:gd name="connsiteX19" fmla="*/ 15494 w 51987"/>
                <a:gd name="connsiteY19" fmla="*/ 45373 h 59947"/>
                <a:gd name="connsiteX20" fmla="*/ 25947 w 51987"/>
                <a:gd name="connsiteY20" fmla="*/ 50535 h 59947"/>
                <a:gd name="connsiteX21" fmla="*/ 36446 w 51987"/>
                <a:gd name="connsiteY21" fmla="*/ 45373 h 59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987" h="59947">
                  <a:moveTo>
                    <a:pt x="12627" y="56391"/>
                  </a:moveTo>
                  <a:cubicBezTo>
                    <a:pt x="8741" y="54048"/>
                    <a:pt x="5643" y="50578"/>
                    <a:pt x="3376" y="46067"/>
                  </a:cubicBezTo>
                  <a:cubicBezTo>
                    <a:pt x="1110" y="41556"/>
                    <a:pt x="0" y="36177"/>
                    <a:pt x="0" y="29974"/>
                  </a:cubicBezTo>
                  <a:cubicBezTo>
                    <a:pt x="0" y="23771"/>
                    <a:pt x="1110" y="18392"/>
                    <a:pt x="3376" y="13881"/>
                  </a:cubicBezTo>
                  <a:cubicBezTo>
                    <a:pt x="5643" y="9370"/>
                    <a:pt x="8695" y="5899"/>
                    <a:pt x="12627" y="3557"/>
                  </a:cubicBezTo>
                  <a:cubicBezTo>
                    <a:pt x="16511" y="1215"/>
                    <a:pt x="20952" y="0"/>
                    <a:pt x="25947" y="0"/>
                  </a:cubicBezTo>
                  <a:cubicBezTo>
                    <a:pt x="30942" y="0"/>
                    <a:pt x="35382" y="1171"/>
                    <a:pt x="39314" y="3557"/>
                  </a:cubicBezTo>
                  <a:cubicBezTo>
                    <a:pt x="43245" y="5899"/>
                    <a:pt x="46344" y="9370"/>
                    <a:pt x="48611" y="13881"/>
                  </a:cubicBezTo>
                  <a:cubicBezTo>
                    <a:pt x="50877" y="18392"/>
                    <a:pt x="51987" y="23771"/>
                    <a:pt x="51987" y="29974"/>
                  </a:cubicBezTo>
                  <a:cubicBezTo>
                    <a:pt x="51987" y="36177"/>
                    <a:pt x="50877" y="41556"/>
                    <a:pt x="48611" y="46067"/>
                  </a:cubicBezTo>
                  <a:cubicBezTo>
                    <a:pt x="46344" y="50578"/>
                    <a:pt x="43291" y="54048"/>
                    <a:pt x="39314" y="56391"/>
                  </a:cubicBezTo>
                  <a:cubicBezTo>
                    <a:pt x="35382" y="58733"/>
                    <a:pt x="30942" y="59948"/>
                    <a:pt x="25947" y="59948"/>
                  </a:cubicBezTo>
                  <a:cubicBezTo>
                    <a:pt x="20952" y="59948"/>
                    <a:pt x="16511" y="58777"/>
                    <a:pt x="12627" y="56391"/>
                  </a:cubicBezTo>
                  <a:close/>
                  <a:moveTo>
                    <a:pt x="36446" y="45373"/>
                  </a:moveTo>
                  <a:cubicBezTo>
                    <a:pt x="39036" y="41946"/>
                    <a:pt x="40285" y="36784"/>
                    <a:pt x="40285" y="29974"/>
                  </a:cubicBezTo>
                  <a:cubicBezTo>
                    <a:pt x="40285" y="23164"/>
                    <a:pt x="38990" y="18002"/>
                    <a:pt x="36446" y="14575"/>
                  </a:cubicBezTo>
                  <a:cubicBezTo>
                    <a:pt x="33856" y="11148"/>
                    <a:pt x="30387" y="9413"/>
                    <a:pt x="25947" y="9413"/>
                  </a:cubicBezTo>
                  <a:cubicBezTo>
                    <a:pt x="21507" y="9413"/>
                    <a:pt x="18084" y="11148"/>
                    <a:pt x="15494" y="14575"/>
                  </a:cubicBezTo>
                  <a:cubicBezTo>
                    <a:pt x="12903" y="18002"/>
                    <a:pt x="11656" y="23164"/>
                    <a:pt x="11656" y="29974"/>
                  </a:cubicBezTo>
                  <a:cubicBezTo>
                    <a:pt x="11656" y="36784"/>
                    <a:pt x="12950" y="41946"/>
                    <a:pt x="15494" y="45373"/>
                  </a:cubicBezTo>
                  <a:cubicBezTo>
                    <a:pt x="18084" y="48800"/>
                    <a:pt x="21553" y="50535"/>
                    <a:pt x="25947" y="50535"/>
                  </a:cubicBezTo>
                  <a:cubicBezTo>
                    <a:pt x="30340" y="50535"/>
                    <a:pt x="33902" y="48800"/>
                    <a:pt x="36446" y="453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160A3011-DC32-4F7B-D70D-1910EF519718}"/>
                </a:ext>
              </a:extLst>
            </p:cNvPr>
            <p:cNvSpPr/>
            <p:nvPr/>
          </p:nvSpPr>
          <p:spPr>
            <a:xfrm>
              <a:off x="10350850" y="1696774"/>
              <a:ext cx="19934" cy="47064"/>
            </a:xfrm>
            <a:custGeom>
              <a:avLst/>
              <a:gdLst>
                <a:gd name="connsiteX0" fmla="*/ 19889 w 19934"/>
                <a:gd name="connsiteY0" fmla="*/ 0 h 47064"/>
                <a:gd name="connsiteX1" fmla="*/ 19889 w 19934"/>
                <a:gd name="connsiteY1" fmla="*/ 47065 h 47064"/>
                <a:gd name="connsiteX2" fmla="*/ 10592 w 19934"/>
                <a:gd name="connsiteY2" fmla="*/ 47065 h 47064"/>
                <a:gd name="connsiteX3" fmla="*/ 10592 w 19934"/>
                <a:gd name="connsiteY3" fmla="*/ 7331 h 47064"/>
                <a:gd name="connsiteX4" fmla="*/ 0 w 19934"/>
                <a:gd name="connsiteY4" fmla="*/ 7331 h 47064"/>
                <a:gd name="connsiteX5" fmla="*/ 0 w 19934"/>
                <a:gd name="connsiteY5" fmla="*/ 0 h 47064"/>
                <a:gd name="connsiteX6" fmla="*/ 19935 w 19934"/>
                <a:gd name="connsiteY6" fmla="*/ 0 h 4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34" h="47064">
                  <a:moveTo>
                    <a:pt x="19889" y="0"/>
                  </a:moveTo>
                  <a:lnTo>
                    <a:pt x="19889" y="47065"/>
                  </a:lnTo>
                  <a:lnTo>
                    <a:pt x="10592" y="47065"/>
                  </a:lnTo>
                  <a:lnTo>
                    <a:pt x="10592" y="7331"/>
                  </a:lnTo>
                  <a:lnTo>
                    <a:pt x="0" y="7331"/>
                  </a:lnTo>
                  <a:lnTo>
                    <a:pt x="0" y="0"/>
                  </a:lnTo>
                  <a:lnTo>
                    <a:pt x="1993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BE94856A-2A86-5DB9-A480-D6F99601301C}"/>
                </a:ext>
              </a:extLst>
            </p:cNvPr>
            <p:cNvSpPr/>
            <p:nvPr/>
          </p:nvSpPr>
          <p:spPr>
            <a:xfrm>
              <a:off x="10650008" y="1702457"/>
              <a:ext cx="30942" cy="35743"/>
            </a:xfrm>
            <a:custGeom>
              <a:avLst/>
              <a:gdLst>
                <a:gd name="connsiteX0" fmla="*/ 7492 w 30942"/>
                <a:gd name="connsiteY0" fmla="*/ 33618 h 35743"/>
                <a:gd name="connsiteX1" fmla="*/ 1989 w 30942"/>
                <a:gd name="connsiteY1" fmla="*/ 27458 h 35743"/>
                <a:gd name="connsiteX2" fmla="*/ 0 w 30942"/>
                <a:gd name="connsiteY2" fmla="*/ 17872 h 35743"/>
                <a:gd name="connsiteX3" fmla="*/ 1989 w 30942"/>
                <a:gd name="connsiteY3" fmla="*/ 8285 h 35743"/>
                <a:gd name="connsiteX4" fmla="*/ 7492 w 30942"/>
                <a:gd name="connsiteY4" fmla="*/ 2125 h 35743"/>
                <a:gd name="connsiteX5" fmla="*/ 15447 w 30942"/>
                <a:gd name="connsiteY5" fmla="*/ 0 h 35743"/>
                <a:gd name="connsiteX6" fmla="*/ 23403 w 30942"/>
                <a:gd name="connsiteY6" fmla="*/ 2125 h 35743"/>
                <a:gd name="connsiteX7" fmla="*/ 28954 w 30942"/>
                <a:gd name="connsiteY7" fmla="*/ 8285 h 35743"/>
                <a:gd name="connsiteX8" fmla="*/ 30942 w 30942"/>
                <a:gd name="connsiteY8" fmla="*/ 17872 h 35743"/>
                <a:gd name="connsiteX9" fmla="*/ 28954 w 30942"/>
                <a:gd name="connsiteY9" fmla="*/ 27458 h 35743"/>
                <a:gd name="connsiteX10" fmla="*/ 23403 w 30942"/>
                <a:gd name="connsiteY10" fmla="*/ 33618 h 35743"/>
                <a:gd name="connsiteX11" fmla="*/ 15447 w 30942"/>
                <a:gd name="connsiteY11" fmla="*/ 35743 h 35743"/>
                <a:gd name="connsiteX12" fmla="*/ 7492 w 30942"/>
                <a:gd name="connsiteY12" fmla="*/ 33618 h 35743"/>
                <a:gd name="connsiteX13" fmla="*/ 21692 w 30942"/>
                <a:gd name="connsiteY13" fmla="*/ 27024 h 35743"/>
                <a:gd name="connsiteX14" fmla="*/ 24004 w 30942"/>
                <a:gd name="connsiteY14" fmla="*/ 17828 h 35743"/>
                <a:gd name="connsiteX15" fmla="*/ 21692 w 30942"/>
                <a:gd name="connsiteY15" fmla="*/ 8632 h 35743"/>
                <a:gd name="connsiteX16" fmla="*/ 15401 w 30942"/>
                <a:gd name="connsiteY16" fmla="*/ 5552 h 35743"/>
                <a:gd name="connsiteX17" fmla="*/ 9204 w 30942"/>
                <a:gd name="connsiteY17" fmla="*/ 8632 h 35743"/>
                <a:gd name="connsiteX18" fmla="*/ 6891 w 30942"/>
                <a:gd name="connsiteY18" fmla="*/ 17828 h 35743"/>
                <a:gd name="connsiteX19" fmla="*/ 9204 w 30942"/>
                <a:gd name="connsiteY19" fmla="*/ 27024 h 35743"/>
                <a:gd name="connsiteX20" fmla="*/ 15401 w 30942"/>
                <a:gd name="connsiteY20" fmla="*/ 30104 h 35743"/>
                <a:gd name="connsiteX21" fmla="*/ 21692 w 30942"/>
                <a:gd name="connsiteY21" fmla="*/ 27024 h 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42" h="35743">
                  <a:moveTo>
                    <a:pt x="7492" y="33618"/>
                  </a:moveTo>
                  <a:cubicBezTo>
                    <a:pt x="5180" y="32230"/>
                    <a:pt x="3330" y="30147"/>
                    <a:pt x="1989" y="27458"/>
                  </a:cubicBezTo>
                  <a:cubicBezTo>
                    <a:pt x="647" y="24769"/>
                    <a:pt x="0" y="21559"/>
                    <a:pt x="0" y="17872"/>
                  </a:cubicBezTo>
                  <a:cubicBezTo>
                    <a:pt x="0" y="14184"/>
                    <a:pt x="647" y="10975"/>
                    <a:pt x="1989" y="8285"/>
                  </a:cubicBezTo>
                  <a:cubicBezTo>
                    <a:pt x="3330" y="5596"/>
                    <a:pt x="5180" y="3557"/>
                    <a:pt x="7492" y="2125"/>
                  </a:cubicBezTo>
                  <a:cubicBezTo>
                    <a:pt x="9805" y="737"/>
                    <a:pt x="12488" y="0"/>
                    <a:pt x="15447" y="0"/>
                  </a:cubicBezTo>
                  <a:cubicBezTo>
                    <a:pt x="18408" y="0"/>
                    <a:pt x="21044" y="694"/>
                    <a:pt x="23403" y="2125"/>
                  </a:cubicBezTo>
                  <a:cubicBezTo>
                    <a:pt x="25761" y="3514"/>
                    <a:pt x="27612" y="5596"/>
                    <a:pt x="28954" y="8285"/>
                  </a:cubicBezTo>
                  <a:cubicBezTo>
                    <a:pt x="30294" y="10975"/>
                    <a:pt x="30942" y="14184"/>
                    <a:pt x="30942" y="17872"/>
                  </a:cubicBezTo>
                  <a:cubicBezTo>
                    <a:pt x="30942" y="21559"/>
                    <a:pt x="30294" y="24769"/>
                    <a:pt x="28954" y="27458"/>
                  </a:cubicBezTo>
                  <a:cubicBezTo>
                    <a:pt x="27612" y="30147"/>
                    <a:pt x="25761" y="32186"/>
                    <a:pt x="23403" y="33618"/>
                  </a:cubicBezTo>
                  <a:cubicBezTo>
                    <a:pt x="21044" y="35006"/>
                    <a:pt x="18408" y="35743"/>
                    <a:pt x="15447" y="35743"/>
                  </a:cubicBezTo>
                  <a:cubicBezTo>
                    <a:pt x="12488" y="35743"/>
                    <a:pt x="9851" y="35049"/>
                    <a:pt x="7492" y="33618"/>
                  </a:cubicBezTo>
                  <a:close/>
                  <a:moveTo>
                    <a:pt x="21692" y="27024"/>
                  </a:moveTo>
                  <a:cubicBezTo>
                    <a:pt x="23217" y="24985"/>
                    <a:pt x="24004" y="21906"/>
                    <a:pt x="24004" y="17828"/>
                  </a:cubicBezTo>
                  <a:cubicBezTo>
                    <a:pt x="24004" y="13751"/>
                    <a:pt x="23217" y="10714"/>
                    <a:pt x="21692" y="8632"/>
                  </a:cubicBezTo>
                  <a:cubicBezTo>
                    <a:pt x="20165" y="6593"/>
                    <a:pt x="18084" y="5552"/>
                    <a:pt x="15401" y="5552"/>
                  </a:cubicBezTo>
                  <a:cubicBezTo>
                    <a:pt x="12719" y="5552"/>
                    <a:pt x="10730" y="6593"/>
                    <a:pt x="9204" y="8632"/>
                  </a:cubicBezTo>
                  <a:cubicBezTo>
                    <a:pt x="7677" y="10671"/>
                    <a:pt x="6891" y="13751"/>
                    <a:pt x="6891" y="17828"/>
                  </a:cubicBezTo>
                  <a:cubicBezTo>
                    <a:pt x="6891" y="21906"/>
                    <a:pt x="7677" y="24942"/>
                    <a:pt x="9204" y="27024"/>
                  </a:cubicBezTo>
                  <a:cubicBezTo>
                    <a:pt x="10730" y="29063"/>
                    <a:pt x="12811" y="30104"/>
                    <a:pt x="15401" y="30104"/>
                  </a:cubicBezTo>
                  <a:cubicBezTo>
                    <a:pt x="17991" y="30104"/>
                    <a:pt x="20119" y="29063"/>
                    <a:pt x="21692" y="270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BF6ED175-3855-9066-162C-E391DC31C4D1}"/>
                </a:ext>
              </a:extLst>
            </p:cNvPr>
            <p:cNvSpPr/>
            <p:nvPr/>
          </p:nvSpPr>
          <p:spPr>
            <a:xfrm>
              <a:off x="10960589" y="1709310"/>
              <a:ext cx="19010" cy="21949"/>
            </a:xfrm>
            <a:custGeom>
              <a:avLst/>
              <a:gdLst>
                <a:gd name="connsiteX0" fmla="*/ 4625 w 19010"/>
                <a:gd name="connsiteY0" fmla="*/ 20648 h 21949"/>
                <a:gd name="connsiteX1" fmla="*/ 1249 w 19010"/>
                <a:gd name="connsiteY1" fmla="*/ 16874 h 21949"/>
                <a:gd name="connsiteX2" fmla="*/ 0 w 19010"/>
                <a:gd name="connsiteY2" fmla="*/ 10975 h 21949"/>
                <a:gd name="connsiteX3" fmla="*/ 1249 w 19010"/>
                <a:gd name="connsiteY3" fmla="*/ 5075 h 21949"/>
                <a:gd name="connsiteX4" fmla="*/ 4625 w 19010"/>
                <a:gd name="connsiteY4" fmla="*/ 1301 h 21949"/>
                <a:gd name="connsiteX5" fmla="*/ 9482 w 19010"/>
                <a:gd name="connsiteY5" fmla="*/ 0 h 21949"/>
                <a:gd name="connsiteX6" fmla="*/ 14385 w 19010"/>
                <a:gd name="connsiteY6" fmla="*/ 1301 h 21949"/>
                <a:gd name="connsiteX7" fmla="*/ 17761 w 19010"/>
                <a:gd name="connsiteY7" fmla="*/ 5075 h 21949"/>
                <a:gd name="connsiteX8" fmla="*/ 19010 w 19010"/>
                <a:gd name="connsiteY8" fmla="*/ 10975 h 21949"/>
                <a:gd name="connsiteX9" fmla="*/ 17761 w 19010"/>
                <a:gd name="connsiteY9" fmla="*/ 16874 h 21949"/>
                <a:gd name="connsiteX10" fmla="*/ 14385 w 19010"/>
                <a:gd name="connsiteY10" fmla="*/ 20648 h 21949"/>
                <a:gd name="connsiteX11" fmla="*/ 9482 w 19010"/>
                <a:gd name="connsiteY11" fmla="*/ 21949 h 21949"/>
                <a:gd name="connsiteX12" fmla="*/ 4625 w 19010"/>
                <a:gd name="connsiteY12" fmla="*/ 20648 h 21949"/>
                <a:gd name="connsiteX13" fmla="*/ 13320 w 19010"/>
                <a:gd name="connsiteY13" fmla="*/ 16614 h 21949"/>
                <a:gd name="connsiteX14" fmla="*/ 14754 w 19010"/>
                <a:gd name="connsiteY14" fmla="*/ 10975 h 21949"/>
                <a:gd name="connsiteX15" fmla="*/ 13320 w 19010"/>
                <a:gd name="connsiteY15" fmla="*/ 5335 h 21949"/>
                <a:gd name="connsiteX16" fmla="*/ 9482 w 19010"/>
                <a:gd name="connsiteY16" fmla="*/ 3470 h 21949"/>
                <a:gd name="connsiteX17" fmla="*/ 5689 w 19010"/>
                <a:gd name="connsiteY17" fmla="*/ 5335 h 21949"/>
                <a:gd name="connsiteX18" fmla="*/ 4255 w 19010"/>
                <a:gd name="connsiteY18" fmla="*/ 10975 h 21949"/>
                <a:gd name="connsiteX19" fmla="*/ 5689 w 19010"/>
                <a:gd name="connsiteY19" fmla="*/ 16614 h 21949"/>
                <a:gd name="connsiteX20" fmla="*/ 9482 w 19010"/>
                <a:gd name="connsiteY20" fmla="*/ 18479 h 21949"/>
                <a:gd name="connsiteX21" fmla="*/ 13320 w 19010"/>
                <a:gd name="connsiteY21" fmla="*/ 16614 h 2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010" h="21949">
                  <a:moveTo>
                    <a:pt x="4625" y="20648"/>
                  </a:moveTo>
                  <a:cubicBezTo>
                    <a:pt x="3191" y="19780"/>
                    <a:pt x="2081" y="18522"/>
                    <a:pt x="1249" y="16874"/>
                  </a:cubicBezTo>
                  <a:cubicBezTo>
                    <a:pt x="417" y="15226"/>
                    <a:pt x="0" y="13274"/>
                    <a:pt x="0" y="10975"/>
                  </a:cubicBezTo>
                  <a:cubicBezTo>
                    <a:pt x="0" y="8676"/>
                    <a:pt x="417" y="6723"/>
                    <a:pt x="1249" y="5075"/>
                  </a:cubicBezTo>
                  <a:cubicBezTo>
                    <a:pt x="2081" y="3427"/>
                    <a:pt x="3191" y="2169"/>
                    <a:pt x="4625" y="1301"/>
                  </a:cubicBezTo>
                  <a:cubicBezTo>
                    <a:pt x="6059" y="434"/>
                    <a:pt x="7677" y="0"/>
                    <a:pt x="9482" y="0"/>
                  </a:cubicBezTo>
                  <a:cubicBezTo>
                    <a:pt x="11285" y="0"/>
                    <a:pt x="12904" y="434"/>
                    <a:pt x="14385" y="1301"/>
                  </a:cubicBezTo>
                  <a:cubicBezTo>
                    <a:pt x="15818" y="2169"/>
                    <a:pt x="16974" y="3427"/>
                    <a:pt x="17761" y="5075"/>
                  </a:cubicBezTo>
                  <a:cubicBezTo>
                    <a:pt x="18593" y="6723"/>
                    <a:pt x="19010" y="8676"/>
                    <a:pt x="19010" y="10975"/>
                  </a:cubicBezTo>
                  <a:cubicBezTo>
                    <a:pt x="19010" y="13274"/>
                    <a:pt x="18593" y="15226"/>
                    <a:pt x="17761" y="16874"/>
                  </a:cubicBezTo>
                  <a:cubicBezTo>
                    <a:pt x="16928" y="18522"/>
                    <a:pt x="15818" y="19780"/>
                    <a:pt x="14385" y="20648"/>
                  </a:cubicBezTo>
                  <a:cubicBezTo>
                    <a:pt x="12951" y="21515"/>
                    <a:pt x="11331" y="21949"/>
                    <a:pt x="9482" y="21949"/>
                  </a:cubicBezTo>
                  <a:cubicBezTo>
                    <a:pt x="7631" y="21949"/>
                    <a:pt x="6059" y="21515"/>
                    <a:pt x="4625" y="20648"/>
                  </a:cubicBezTo>
                  <a:close/>
                  <a:moveTo>
                    <a:pt x="13320" y="16614"/>
                  </a:moveTo>
                  <a:cubicBezTo>
                    <a:pt x="14246" y="15356"/>
                    <a:pt x="14754" y="13491"/>
                    <a:pt x="14754" y="10975"/>
                  </a:cubicBezTo>
                  <a:cubicBezTo>
                    <a:pt x="14754" y="8459"/>
                    <a:pt x="14292" y="6593"/>
                    <a:pt x="13320" y="5335"/>
                  </a:cubicBezTo>
                  <a:cubicBezTo>
                    <a:pt x="12395" y="4078"/>
                    <a:pt x="11100" y="3470"/>
                    <a:pt x="9482" y="3470"/>
                  </a:cubicBezTo>
                  <a:cubicBezTo>
                    <a:pt x="7863" y="3470"/>
                    <a:pt x="6614" y="4078"/>
                    <a:pt x="5689" y="5335"/>
                  </a:cubicBezTo>
                  <a:cubicBezTo>
                    <a:pt x="4764" y="6593"/>
                    <a:pt x="4255" y="8459"/>
                    <a:pt x="4255" y="10975"/>
                  </a:cubicBezTo>
                  <a:cubicBezTo>
                    <a:pt x="4255" y="13491"/>
                    <a:pt x="4718" y="15356"/>
                    <a:pt x="5689" y="16614"/>
                  </a:cubicBezTo>
                  <a:cubicBezTo>
                    <a:pt x="6614" y="17872"/>
                    <a:pt x="7909" y="18479"/>
                    <a:pt x="9482" y="18479"/>
                  </a:cubicBezTo>
                  <a:cubicBezTo>
                    <a:pt x="11054" y="18479"/>
                    <a:pt x="12395" y="17828"/>
                    <a:pt x="13320" y="1661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3129F671-1AFE-226A-A5F1-AC3DB2541991}"/>
                </a:ext>
              </a:extLst>
            </p:cNvPr>
            <p:cNvSpPr/>
            <p:nvPr/>
          </p:nvSpPr>
          <p:spPr>
            <a:xfrm>
              <a:off x="11273067" y="1716381"/>
              <a:ext cx="3330" cy="7851"/>
            </a:xfrm>
            <a:custGeom>
              <a:avLst/>
              <a:gdLst>
                <a:gd name="connsiteX0" fmla="*/ 3330 w 3330"/>
                <a:gd name="connsiteY0" fmla="*/ 0 h 7851"/>
                <a:gd name="connsiteX1" fmla="*/ 3330 w 3330"/>
                <a:gd name="connsiteY1" fmla="*/ 7851 h 7851"/>
                <a:gd name="connsiteX2" fmla="*/ 1757 w 3330"/>
                <a:gd name="connsiteY2" fmla="*/ 7851 h 7851"/>
                <a:gd name="connsiteX3" fmla="*/ 1757 w 3330"/>
                <a:gd name="connsiteY3" fmla="*/ 1215 h 7851"/>
                <a:gd name="connsiteX4" fmla="*/ 0 w 3330"/>
                <a:gd name="connsiteY4" fmla="*/ 1215 h 7851"/>
                <a:gd name="connsiteX5" fmla="*/ 0 w 3330"/>
                <a:gd name="connsiteY5" fmla="*/ 0 h 7851"/>
                <a:gd name="connsiteX6" fmla="*/ 3330 w 3330"/>
                <a:gd name="connsiteY6" fmla="*/ 0 h 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0" h="7851">
                  <a:moveTo>
                    <a:pt x="3330" y="0"/>
                  </a:moveTo>
                  <a:lnTo>
                    <a:pt x="3330" y="7851"/>
                  </a:lnTo>
                  <a:lnTo>
                    <a:pt x="1757" y="7851"/>
                  </a:lnTo>
                  <a:lnTo>
                    <a:pt x="1757" y="1215"/>
                  </a:lnTo>
                  <a:lnTo>
                    <a:pt x="0" y="1215"/>
                  </a:lnTo>
                  <a:lnTo>
                    <a:pt x="0" y="0"/>
                  </a:lnTo>
                  <a:lnTo>
                    <a:pt x="333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BF2D616A-5FF9-511A-AE95-C9C0FA2798E6}"/>
                </a:ext>
              </a:extLst>
            </p:cNvPr>
            <p:cNvSpPr/>
            <p:nvPr/>
          </p:nvSpPr>
          <p:spPr>
            <a:xfrm>
              <a:off x="609322" y="2003107"/>
              <a:ext cx="4995" cy="5812"/>
            </a:xfrm>
            <a:custGeom>
              <a:avLst/>
              <a:gdLst>
                <a:gd name="connsiteX0" fmla="*/ 1203 w 4995"/>
                <a:gd name="connsiteY0" fmla="*/ 5465 h 5812"/>
                <a:gd name="connsiteX1" fmla="*/ 324 w 4995"/>
                <a:gd name="connsiteY1" fmla="*/ 4468 h 5812"/>
                <a:gd name="connsiteX2" fmla="*/ 0 w 4995"/>
                <a:gd name="connsiteY2" fmla="*/ 2906 h 5812"/>
                <a:gd name="connsiteX3" fmla="*/ 324 w 4995"/>
                <a:gd name="connsiteY3" fmla="*/ 1345 h 5812"/>
                <a:gd name="connsiteX4" fmla="*/ 1203 w 4995"/>
                <a:gd name="connsiteY4" fmla="*/ 347 h 5812"/>
                <a:gd name="connsiteX5" fmla="*/ 2498 w 4995"/>
                <a:gd name="connsiteY5" fmla="*/ 0 h 5812"/>
                <a:gd name="connsiteX6" fmla="*/ 3793 w 4995"/>
                <a:gd name="connsiteY6" fmla="*/ 347 h 5812"/>
                <a:gd name="connsiteX7" fmla="*/ 4671 w 4995"/>
                <a:gd name="connsiteY7" fmla="*/ 1345 h 5812"/>
                <a:gd name="connsiteX8" fmla="*/ 4995 w 4995"/>
                <a:gd name="connsiteY8" fmla="*/ 2906 h 5812"/>
                <a:gd name="connsiteX9" fmla="*/ 4671 w 4995"/>
                <a:gd name="connsiteY9" fmla="*/ 4468 h 5812"/>
                <a:gd name="connsiteX10" fmla="*/ 3793 w 4995"/>
                <a:gd name="connsiteY10" fmla="*/ 5465 h 5812"/>
                <a:gd name="connsiteX11" fmla="*/ 2498 w 4995"/>
                <a:gd name="connsiteY11" fmla="*/ 5813 h 5812"/>
                <a:gd name="connsiteX12" fmla="*/ 1203 w 4995"/>
                <a:gd name="connsiteY12" fmla="*/ 5465 h 5812"/>
                <a:gd name="connsiteX13" fmla="*/ 3515 w 4995"/>
                <a:gd name="connsiteY13" fmla="*/ 4424 h 5812"/>
                <a:gd name="connsiteX14" fmla="*/ 3885 w 4995"/>
                <a:gd name="connsiteY14" fmla="*/ 2950 h 5812"/>
                <a:gd name="connsiteX15" fmla="*/ 3515 w 4995"/>
                <a:gd name="connsiteY15" fmla="*/ 1475 h 5812"/>
                <a:gd name="connsiteX16" fmla="*/ 2498 w 4995"/>
                <a:gd name="connsiteY16" fmla="*/ 998 h 5812"/>
                <a:gd name="connsiteX17" fmla="*/ 1480 w 4995"/>
                <a:gd name="connsiteY17" fmla="*/ 1475 h 5812"/>
                <a:gd name="connsiteX18" fmla="*/ 1110 w 4995"/>
                <a:gd name="connsiteY18" fmla="*/ 2950 h 5812"/>
                <a:gd name="connsiteX19" fmla="*/ 1480 w 4995"/>
                <a:gd name="connsiteY19" fmla="*/ 4424 h 5812"/>
                <a:gd name="connsiteX20" fmla="*/ 2498 w 4995"/>
                <a:gd name="connsiteY20" fmla="*/ 4902 h 5812"/>
                <a:gd name="connsiteX21" fmla="*/ 3515 w 4995"/>
                <a:gd name="connsiteY21" fmla="*/ 4424 h 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95" h="5812">
                  <a:moveTo>
                    <a:pt x="1203" y="5465"/>
                  </a:moveTo>
                  <a:cubicBezTo>
                    <a:pt x="833" y="5249"/>
                    <a:pt x="555" y="4902"/>
                    <a:pt x="324" y="4468"/>
                  </a:cubicBezTo>
                  <a:cubicBezTo>
                    <a:pt x="92" y="4034"/>
                    <a:pt x="0" y="3514"/>
                    <a:pt x="0" y="2906"/>
                  </a:cubicBezTo>
                  <a:cubicBezTo>
                    <a:pt x="0" y="2299"/>
                    <a:pt x="92" y="1778"/>
                    <a:pt x="324" y="1345"/>
                  </a:cubicBezTo>
                  <a:cubicBezTo>
                    <a:pt x="555" y="911"/>
                    <a:pt x="833" y="564"/>
                    <a:pt x="1203" y="347"/>
                  </a:cubicBezTo>
                  <a:cubicBezTo>
                    <a:pt x="1573" y="130"/>
                    <a:pt x="1989" y="0"/>
                    <a:pt x="2498" y="0"/>
                  </a:cubicBezTo>
                  <a:cubicBezTo>
                    <a:pt x="3006" y="0"/>
                    <a:pt x="3423" y="130"/>
                    <a:pt x="3793" y="347"/>
                  </a:cubicBezTo>
                  <a:cubicBezTo>
                    <a:pt x="4163" y="564"/>
                    <a:pt x="4486" y="911"/>
                    <a:pt x="4671" y="1345"/>
                  </a:cubicBezTo>
                  <a:cubicBezTo>
                    <a:pt x="4903" y="1778"/>
                    <a:pt x="4995" y="2299"/>
                    <a:pt x="4995" y="2906"/>
                  </a:cubicBezTo>
                  <a:cubicBezTo>
                    <a:pt x="4995" y="3514"/>
                    <a:pt x="4903" y="4034"/>
                    <a:pt x="4671" y="4468"/>
                  </a:cubicBezTo>
                  <a:cubicBezTo>
                    <a:pt x="4440" y="4902"/>
                    <a:pt x="4163" y="5249"/>
                    <a:pt x="3793" y="5465"/>
                  </a:cubicBezTo>
                  <a:cubicBezTo>
                    <a:pt x="3423" y="5682"/>
                    <a:pt x="3006" y="5813"/>
                    <a:pt x="2498" y="5813"/>
                  </a:cubicBezTo>
                  <a:cubicBezTo>
                    <a:pt x="1989" y="5813"/>
                    <a:pt x="1573" y="5682"/>
                    <a:pt x="1203" y="5465"/>
                  </a:cubicBezTo>
                  <a:close/>
                  <a:moveTo>
                    <a:pt x="3515" y="4424"/>
                  </a:moveTo>
                  <a:cubicBezTo>
                    <a:pt x="3746" y="4078"/>
                    <a:pt x="3885" y="3600"/>
                    <a:pt x="3885" y="2950"/>
                  </a:cubicBezTo>
                  <a:cubicBezTo>
                    <a:pt x="3885" y="2299"/>
                    <a:pt x="3746" y="1778"/>
                    <a:pt x="3515" y="1475"/>
                  </a:cubicBezTo>
                  <a:cubicBezTo>
                    <a:pt x="3284" y="1128"/>
                    <a:pt x="2914" y="998"/>
                    <a:pt x="2498" y="998"/>
                  </a:cubicBezTo>
                  <a:cubicBezTo>
                    <a:pt x="2081" y="998"/>
                    <a:pt x="1758" y="1171"/>
                    <a:pt x="1480" y="1475"/>
                  </a:cubicBezTo>
                  <a:cubicBezTo>
                    <a:pt x="1249" y="1822"/>
                    <a:pt x="1110" y="2299"/>
                    <a:pt x="1110" y="2950"/>
                  </a:cubicBezTo>
                  <a:cubicBezTo>
                    <a:pt x="1110" y="3600"/>
                    <a:pt x="1249" y="4078"/>
                    <a:pt x="1480" y="4424"/>
                  </a:cubicBezTo>
                  <a:cubicBezTo>
                    <a:pt x="1711" y="4772"/>
                    <a:pt x="2081" y="4902"/>
                    <a:pt x="2498" y="4902"/>
                  </a:cubicBezTo>
                  <a:cubicBezTo>
                    <a:pt x="2914" y="4902"/>
                    <a:pt x="3238" y="4728"/>
                    <a:pt x="3515" y="44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B06D9B39-1BB8-8D2F-3365-796DC26B4144}"/>
                </a:ext>
              </a:extLst>
            </p:cNvPr>
            <p:cNvSpPr/>
            <p:nvPr/>
          </p:nvSpPr>
          <p:spPr>
            <a:xfrm>
              <a:off x="907508" y="1995646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2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2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4 h 20734"/>
                <a:gd name="connsiteX12" fmla="*/ 4348 w 17945"/>
                <a:gd name="connsiteY12" fmla="*/ 19520 h 20734"/>
                <a:gd name="connsiteX13" fmla="*/ 12580 w 17945"/>
                <a:gd name="connsiteY13" fmla="*/ 15703 h 20734"/>
                <a:gd name="connsiteX14" fmla="*/ 13922 w 17945"/>
                <a:gd name="connsiteY14" fmla="*/ 10367 h 20734"/>
                <a:gd name="connsiteX15" fmla="*/ 12580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0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4"/>
                    <a:pt x="1156" y="15963"/>
                  </a:cubicBezTo>
                  <a:cubicBezTo>
                    <a:pt x="370" y="14401"/>
                    <a:pt x="0" y="12536"/>
                    <a:pt x="0" y="10367"/>
                  </a:cubicBezTo>
                  <a:cubicBezTo>
                    <a:pt x="0" y="8198"/>
                    <a:pt x="370" y="6377"/>
                    <a:pt x="1156" y="4772"/>
                  </a:cubicBezTo>
                  <a:cubicBezTo>
                    <a:pt x="1943" y="3210"/>
                    <a:pt x="3006" y="1995"/>
                    <a:pt x="4348" y="1215"/>
                  </a:cubicBezTo>
                  <a:cubicBezTo>
                    <a:pt x="5689" y="390"/>
                    <a:pt x="7215" y="0"/>
                    <a:pt x="8973" y="0"/>
                  </a:cubicBezTo>
                  <a:cubicBezTo>
                    <a:pt x="10730" y="0"/>
                    <a:pt x="12210" y="390"/>
                    <a:pt x="13598" y="1215"/>
                  </a:cubicBezTo>
                  <a:cubicBezTo>
                    <a:pt x="14939" y="2039"/>
                    <a:pt x="16049" y="3210"/>
                    <a:pt x="16789" y="4772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3" y="17524"/>
                    <a:pt x="14939" y="18739"/>
                    <a:pt x="13598" y="19520"/>
                  </a:cubicBezTo>
                  <a:cubicBezTo>
                    <a:pt x="12257" y="20344"/>
                    <a:pt x="10684" y="20734"/>
                    <a:pt x="8973" y="20734"/>
                  </a:cubicBezTo>
                  <a:cubicBezTo>
                    <a:pt x="7262" y="20734"/>
                    <a:pt x="5735" y="20344"/>
                    <a:pt x="4348" y="19520"/>
                  </a:cubicBezTo>
                  <a:close/>
                  <a:moveTo>
                    <a:pt x="12580" y="15703"/>
                  </a:moveTo>
                  <a:cubicBezTo>
                    <a:pt x="13459" y="14532"/>
                    <a:pt x="13922" y="12753"/>
                    <a:pt x="13922" y="10367"/>
                  </a:cubicBezTo>
                  <a:cubicBezTo>
                    <a:pt x="13922" y="7981"/>
                    <a:pt x="13459" y="6246"/>
                    <a:pt x="12580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0" y="6246"/>
                    <a:pt x="3978" y="7981"/>
                    <a:pt x="3978" y="10367"/>
                  </a:cubicBezTo>
                  <a:cubicBezTo>
                    <a:pt x="3978" y="12753"/>
                    <a:pt x="4440" y="14488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5" y="16874"/>
                    <a:pt x="12580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BE16A351-1E92-F174-68DF-046861D4A2BC}"/>
                </a:ext>
              </a:extLst>
            </p:cNvPr>
            <p:cNvSpPr/>
            <p:nvPr/>
          </p:nvSpPr>
          <p:spPr>
            <a:xfrm>
              <a:off x="1213742" y="1988662"/>
              <a:ext cx="14708" cy="34745"/>
            </a:xfrm>
            <a:custGeom>
              <a:avLst/>
              <a:gdLst>
                <a:gd name="connsiteX0" fmla="*/ 14708 w 14708"/>
                <a:gd name="connsiteY0" fmla="*/ 0 h 34745"/>
                <a:gd name="connsiteX1" fmla="*/ 14708 w 14708"/>
                <a:gd name="connsiteY1" fmla="*/ 34746 h 34745"/>
                <a:gd name="connsiteX2" fmla="*/ 7816 w 14708"/>
                <a:gd name="connsiteY2" fmla="*/ 34746 h 34745"/>
                <a:gd name="connsiteX3" fmla="*/ 7816 w 14708"/>
                <a:gd name="connsiteY3" fmla="*/ 5422 h 34745"/>
                <a:gd name="connsiteX4" fmla="*/ 0 w 14708"/>
                <a:gd name="connsiteY4" fmla="*/ 5422 h 34745"/>
                <a:gd name="connsiteX5" fmla="*/ 0 w 14708"/>
                <a:gd name="connsiteY5" fmla="*/ 0 h 34745"/>
                <a:gd name="connsiteX6" fmla="*/ 14708 w 14708"/>
                <a:gd name="connsiteY6" fmla="*/ 0 h 3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08" h="34745">
                  <a:moveTo>
                    <a:pt x="14708" y="0"/>
                  </a:moveTo>
                  <a:lnTo>
                    <a:pt x="14708" y="34746"/>
                  </a:lnTo>
                  <a:lnTo>
                    <a:pt x="7816" y="34746"/>
                  </a:lnTo>
                  <a:lnTo>
                    <a:pt x="7816" y="5422"/>
                  </a:lnTo>
                  <a:lnTo>
                    <a:pt x="0" y="5422"/>
                  </a:lnTo>
                  <a:lnTo>
                    <a:pt x="0" y="0"/>
                  </a:lnTo>
                  <a:lnTo>
                    <a:pt x="1470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A22B004-39FA-2BD1-3AA7-C40F932AAF9E}"/>
                </a:ext>
              </a:extLst>
            </p:cNvPr>
            <p:cNvSpPr/>
            <p:nvPr/>
          </p:nvSpPr>
          <p:spPr>
            <a:xfrm>
              <a:off x="1504342" y="1981245"/>
              <a:ext cx="42921" cy="49537"/>
            </a:xfrm>
            <a:custGeom>
              <a:avLst/>
              <a:gdLst>
                <a:gd name="connsiteX0" fmla="*/ 10407 w 42921"/>
                <a:gd name="connsiteY0" fmla="*/ 46631 h 49537"/>
                <a:gd name="connsiteX1" fmla="*/ 2775 w 42921"/>
                <a:gd name="connsiteY1" fmla="*/ 38086 h 49537"/>
                <a:gd name="connsiteX2" fmla="*/ 0 w 42921"/>
                <a:gd name="connsiteY2" fmla="*/ 24769 h 49537"/>
                <a:gd name="connsiteX3" fmla="*/ 2775 w 42921"/>
                <a:gd name="connsiteY3" fmla="*/ 11452 h 49537"/>
                <a:gd name="connsiteX4" fmla="*/ 10407 w 42921"/>
                <a:gd name="connsiteY4" fmla="*/ 2906 h 49537"/>
                <a:gd name="connsiteX5" fmla="*/ 21415 w 42921"/>
                <a:gd name="connsiteY5" fmla="*/ 0 h 49537"/>
                <a:gd name="connsiteX6" fmla="*/ 32469 w 42921"/>
                <a:gd name="connsiteY6" fmla="*/ 2906 h 49537"/>
                <a:gd name="connsiteX7" fmla="*/ 40147 w 42921"/>
                <a:gd name="connsiteY7" fmla="*/ 11452 h 49537"/>
                <a:gd name="connsiteX8" fmla="*/ 42922 w 42921"/>
                <a:gd name="connsiteY8" fmla="*/ 24769 h 49537"/>
                <a:gd name="connsiteX9" fmla="*/ 40147 w 42921"/>
                <a:gd name="connsiteY9" fmla="*/ 38086 h 49537"/>
                <a:gd name="connsiteX10" fmla="*/ 32469 w 42921"/>
                <a:gd name="connsiteY10" fmla="*/ 46631 h 49537"/>
                <a:gd name="connsiteX11" fmla="*/ 21415 w 42921"/>
                <a:gd name="connsiteY11" fmla="*/ 49537 h 49537"/>
                <a:gd name="connsiteX12" fmla="*/ 10407 w 42921"/>
                <a:gd name="connsiteY12" fmla="*/ 46631 h 49537"/>
                <a:gd name="connsiteX13" fmla="*/ 30110 w 42921"/>
                <a:gd name="connsiteY13" fmla="*/ 37522 h 49537"/>
                <a:gd name="connsiteX14" fmla="*/ 33301 w 42921"/>
                <a:gd name="connsiteY14" fmla="*/ 24769 h 49537"/>
                <a:gd name="connsiteX15" fmla="*/ 30110 w 42921"/>
                <a:gd name="connsiteY15" fmla="*/ 12016 h 49537"/>
                <a:gd name="connsiteX16" fmla="*/ 21415 w 42921"/>
                <a:gd name="connsiteY16" fmla="*/ 7765 h 49537"/>
                <a:gd name="connsiteX17" fmla="*/ 12812 w 42921"/>
                <a:gd name="connsiteY17" fmla="*/ 12016 h 49537"/>
                <a:gd name="connsiteX18" fmla="*/ 9620 w 42921"/>
                <a:gd name="connsiteY18" fmla="*/ 24769 h 49537"/>
                <a:gd name="connsiteX19" fmla="*/ 12812 w 42921"/>
                <a:gd name="connsiteY19" fmla="*/ 37522 h 49537"/>
                <a:gd name="connsiteX20" fmla="*/ 21415 w 42921"/>
                <a:gd name="connsiteY20" fmla="*/ 41773 h 49537"/>
                <a:gd name="connsiteX21" fmla="*/ 30110 w 42921"/>
                <a:gd name="connsiteY21" fmla="*/ 37522 h 4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921" h="49537">
                  <a:moveTo>
                    <a:pt x="10407" y="46631"/>
                  </a:moveTo>
                  <a:cubicBezTo>
                    <a:pt x="7169" y="44679"/>
                    <a:pt x="4625" y="41816"/>
                    <a:pt x="2775" y="38086"/>
                  </a:cubicBezTo>
                  <a:cubicBezTo>
                    <a:pt x="925" y="34355"/>
                    <a:pt x="0" y="29887"/>
                    <a:pt x="0" y="24769"/>
                  </a:cubicBezTo>
                  <a:cubicBezTo>
                    <a:pt x="0" y="19650"/>
                    <a:pt x="925" y="15182"/>
                    <a:pt x="2775" y="11452"/>
                  </a:cubicBezTo>
                  <a:cubicBezTo>
                    <a:pt x="4625" y="7721"/>
                    <a:pt x="7169" y="4858"/>
                    <a:pt x="10407" y="2906"/>
                  </a:cubicBezTo>
                  <a:cubicBezTo>
                    <a:pt x="13644" y="954"/>
                    <a:pt x="17298" y="0"/>
                    <a:pt x="21415" y="0"/>
                  </a:cubicBezTo>
                  <a:cubicBezTo>
                    <a:pt x="25531" y="0"/>
                    <a:pt x="29185" y="954"/>
                    <a:pt x="32469" y="2906"/>
                  </a:cubicBezTo>
                  <a:cubicBezTo>
                    <a:pt x="35706" y="4858"/>
                    <a:pt x="38297" y="7721"/>
                    <a:pt x="40147" y="11452"/>
                  </a:cubicBezTo>
                  <a:cubicBezTo>
                    <a:pt x="41997" y="15182"/>
                    <a:pt x="42922" y="19650"/>
                    <a:pt x="42922" y="24769"/>
                  </a:cubicBezTo>
                  <a:cubicBezTo>
                    <a:pt x="42922" y="29887"/>
                    <a:pt x="41997" y="34355"/>
                    <a:pt x="40147" y="38086"/>
                  </a:cubicBezTo>
                  <a:cubicBezTo>
                    <a:pt x="38297" y="41816"/>
                    <a:pt x="35753" y="44679"/>
                    <a:pt x="32469" y="46631"/>
                  </a:cubicBezTo>
                  <a:cubicBezTo>
                    <a:pt x="29231" y="48583"/>
                    <a:pt x="25531" y="49537"/>
                    <a:pt x="21415" y="49537"/>
                  </a:cubicBezTo>
                  <a:cubicBezTo>
                    <a:pt x="17298" y="49537"/>
                    <a:pt x="13644" y="48540"/>
                    <a:pt x="10407" y="46631"/>
                  </a:cubicBezTo>
                  <a:close/>
                  <a:moveTo>
                    <a:pt x="30110" y="37522"/>
                  </a:moveTo>
                  <a:cubicBezTo>
                    <a:pt x="32238" y="34659"/>
                    <a:pt x="33301" y="30451"/>
                    <a:pt x="33301" y="24769"/>
                  </a:cubicBezTo>
                  <a:cubicBezTo>
                    <a:pt x="33301" y="19086"/>
                    <a:pt x="32238" y="14878"/>
                    <a:pt x="30110" y="12016"/>
                  </a:cubicBezTo>
                  <a:cubicBezTo>
                    <a:pt x="27982" y="9153"/>
                    <a:pt x="25069" y="7765"/>
                    <a:pt x="21415" y="7765"/>
                  </a:cubicBezTo>
                  <a:cubicBezTo>
                    <a:pt x="17761" y="7765"/>
                    <a:pt x="14939" y="9196"/>
                    <a:pt x="12812" y="12016"/>
                  </a:cubicBezTo>
                  <a:cubicBezTo>
                    <a:pt x="10684" y="14878"/>
                    <a:pt x="9620" y="19086"/>
                    <a:pt x="9620" y="24769"/>
                  </a:cubicBezTo>
                  <a:cubicBezTo>
                    <a:pt x="9620" y="30451"/>
                    <a:pt x="10684" y="34659"/>
                    <a:pt x="12812" y="37522"/>
                  </a:cubicBezTo>
                  <a:cubicBezTo>
                    <a:pt x="14939" y="40385"/>
                    <a:pt x="17807" y="41773"/>
                    <a:pt x="21415" y="41773"/>
                  </a:cubicBezTo>
                  <a:cubicBezTo>
                    <a:pt x="25022" y="41773"/>
                    <a:pt x="27982" y="40341"/>
                    <a:pt x="30110" y="3752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E8CDCDEC-9769-235F-35A3-9A5C2BE605A6}"/>
                </a:ext>
              </a:extLst>
            </p:cNvPr>
            <p:cNvSpPr/>
            <p:nvPr/>
          </p:nvSpPr>
          <p:spPr>
            <a:xfrm>
              <a:off x="1817607" y="1975779"/>
              <a:ext cx="25623" cy="60511"/>
            </a:xfrm>
            <a:custGeom>
              <a:avLst/>
              <a:gdLst>
                <a:gd name="connsiteX0" fmla="*/ 25623 w 25623"/>
                <a:gd name="connsiteY0" fmla="*/ 0 h 60511"/>
                <a:gd name="connsiteX1" fmla="*/ 25623 w 25623"/>
                <a:gd name="connsiteY1" fmla="*/ 60512 h 60511"/>
                <a:gd name="connsiteX2" fmla="*/ 13644 w 25623"/>
                <a:gd name="connsiteY2" fmla="*/ 60512 h 60511"/>
                <a:gd name="connsiteX3" fmla="*/ 13644 w 25623"/>
                <a:gd name="connsiteY3" fmla="*/ 9413 h 60511"/>
                <a:gd name="connsiteX4" fmla="*/ 0 w 25623"/>
                <a:gd name="connsiteY4" fmla="*/ 9413 h 60511"/>
                <a:gd name="connsiteX5" fmla="*/ 0 w 25623"/>
                <a:gd name="connsiteY5" fmla="*/ 0 h 60511"/>
                <a:gd name="connsiteX6" fmla="*/ 25623 w 25623"/>
                <a:gd name="connsiteY6" fmla="*/ 0 h 60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23" h="60511">
                  <a:moveTo>
                    <a:pt x="25623" y="0"/>
                  </a:moveTo>
                  <a:lnTo>
                    <a:pt x="25623" y="60512"/>
                  </a:lnTo>
                  <a:lnTo>
                    <a:pt x="13644" y="60512"/>
                  </a:lnTo>
                  <a:lnTo>
                    <a:pt x="13644" y="9413"/>
                  </a:lnTo>
                  <a:lnTo>
                    <a:pt x="0" y="9413"/>
                  </a:lnTo>
                  <a:lnTo>
                    <a:pt x="0" y="0"/>
                  </a:lnTo>
                  <a:lnTo>
                    <a:pt x="2562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8861B7EF-F2CA-A728-63FD-CB1439562D5D}"/>
                </a:ext>
              </a:extLst>
            </p:cNvPr>
            <p:cNvSpPr/>
            <p:nvPr/>
          </p:nvSpPr>
          <p:spPr>
            <a:xfrm>
              <a:off x="2119631" y="1969619"/>
              <a:ext cx="30850" cy="72830"/>
            </a:xfrm>
            <a:custGeom>
              <a:avLst/>
              <a:gdLst>
                <a:gd name="connsiteX0" fmla="*/ 30850 w 30850"/>
                <a:gd name="connsiteY0" fmla="*/ 0 h 72830"/>
                <a:gd name="connsiteX1" fmla="*/ 30850 w 30850"/>
                <a:gd name="connsiteY1" fmla="*/ 72831 h 72830"/>
                <a:gd name="connsiteX2" fmla="*/ 16419 w 30850"/>
                <a:gd name="connsiteY2" fmla="*/ 72831 h 72830"/>
                <a:gd name="connsiteX3" fmla="*/ 16419 w 30850"/>
                <a:gd name="connsiteY3" fmla="*/ 11321 h 72830"/>
                <a:gd name="connsiteX4" fmla="*/ 0 w 30850"/>
                <a:gd name="connsiteY4" fmla="*/ 11321 h 72830"/>
                <a:gd name="connsiteX5" fmla="*/ 0 w 30850"/>
                <a:gd name="connsiteY5" fmla="*/ 0 h 72830"/>
                <a:gd name="connsiteX6" fmla="*/ 30850 w 30850"/>
                <a:gd name="connsiteY6" fmla="*/ 0 h 72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50" h="72830">
                  <a:moveTo>
                    <a:pt x="30850" y="0"/>
                  </a:moveTo>
                  <a:lnTo>
                    <a:pt x="30850" y="72831"/>
                  </a:lnTo>
                  <a:lnTo>
                    <a:pt x="16419" y="72831"/>
                  </a:lnTo>
                  <a:lnTo>
                    <a:pt x="16419" y="11321"/>
                  </a:lnTo>
                  <a:lnTo>
                    <a:pt x="0" y="11321"/>
                  </a:lnTo>
                  <a:lnTo>
                    <a:pt x="0" y="0"/>
                  </a:lnTo>
                  <a:lnTo>
                    <a:pt x="3085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B638FFB9-4D9B-10E2-C4A3-5CA13D8B33D1}"/>
                </a:ext>
              </a:extLst>
            </p:cNvPr>
            <p:cNvSpPr/>
            <p:nvPr/>
          </p:nvSpPr>
          <p:spPr>
            <a:xfrm>
              <a:off x="2421934" y="1963980"/>
              <a:ext cx="35614" cy="84065"/>
            </a:xfrm>
            <a:custGeom>
              <a:avLst/>
              <a:gdLst>
                <a:gd name="connsiteX0" fmla="*/ 35614 w 35614"/>
                <a:gd name="connsiteY0" fmla="*/ 43 h 84065"/>
                <a:gd name="connsiteX1" fmla="*/ 35614 w 35614"/>
                <a:gd name="connsiteY1" fmla="*/ 84066 h 84065"/>
                <a:gd name="connsiteX2" fmla="*/ 18963 w 35614"/>
                <a:gd name="connsiteY2" fmla="*/ 84066 h 84065"/>
                <a:gd name="connsiteX3" fmla="*/ 18963 w 35614"/>
                <a:gd name="connsiteY3" fmla="*/ 13100 h 84065"/>
                <a:gd name="connsiteX4" fmla="*/ 0 w 35614"/>
                <a:gd name="connsiteY4" fmla="*/ 13100 h 84065"/>
                <a:gd name="connsiteX5" fmla="*/ 0 w 35614"/>
                <a:gd name="connsiteY5" fmla="*/ 0 h 84065"/>
                <a:gd name="connsiteX6" fmla="*/ 35568 w 35614"/>
                <a:gd name="connsiteY6" fmla="*/ 0 h 8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614" h="84065">
                  <a:moveTo>
                    <a:pt x="35614" y="43"/>
                  </a:moveTo>
                  <a:lnTo>
                    <a:pt x="35614" y="84066"/>
                  </a:lnTo>
                  <a:lnTo>
                    <a:pt x="18963" y="84066"/>
                  </a:lnTo>
                  <a:lnTo>
                    <a:pt x="18963" y="13100"/>
                  </a:lnTo>
                  <a:lnTo>
                    <a:pt x="0" y="13100"/>
                  </a:lnTo>
                  <a:lnTo>
                    <a:pt x="0" y="0"/>
                  </a:lnTo>
                  <a:lnTo>
                    <a:pt x="355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A1206D16-9904-F448-1455-429C0EFA62A7}"/>
                </a:ext>
              </a:extLst>
            </p:cNvPr>
            <p:cNvSpPr/>
            <p:nvPr/>
          </p:nvSpPr>
          <p:spPr>
            <a:xfrm>
              <a:off x="2702451" y="1957647"/>
              <a:ext cx="83854" cy="96818"/>
            </a:xfrm>
            <a:custGeom>
              <a:avLst/>
              <a:gdLst>
                <a:gd name="connsiteX0" fmla="*/ 20351 w 83854"/>
                <a:gd name="connsiteY0" fmla="*/ 91093 h 96818"/>
                <a:gd name="connsiteX1" fmla="*/ 5458 w 83854"/>
                <a:gd name="connsiteY1" fmla="*/ 74436 h 96818"/>
                <a:gd name="connsiteX2" fmla="*/ 0 w 83854"/>
                <a:gd name="connsiteY2" fmla="*/ 48409 h 96818"/>
                <a:gd name="connsiteX3" fmla="*/ 5458 w 83854"/>
                <a:gd name="connsiteY3" fmla="*/ 22383 h 96818"/>
                <a:gd name="connsiteX4" fmla="*/ 20351 w 83854"/>
                <a:gd name="connsiteY4" fmla="*/ 5726 h 96818"/>
                <a:gd name="connsiteX5" fmla="*/ 41858 w 83854"/>
                <a:gd name="connsiteY5" fmla="*/ 0 h 96818"/>
                <a:gd name="connsiteX6" fmla="*/ 63411 w 83854"/>
                <a:gd name="connsiteY6" fmla="*/ 5726 h 96818"/>
                <a:gd name="connsiteX7" fmla="*/ 78397 w 83854"/>
                <a:gd name="connsiteY7" fmla="*/ 22383 h 96818"/>
                <a:gd name="connsiteX8" fmla="*/ 83855 w 83854"/>
                <a:gd name="connsiteY8" fmla="*/ 48409 h 96818"/>
                <a:gd name="connsiteX9" fmla="*/ 78397 w 83854"/>
                <a:gd name="connsiteY9" fmla="*/ 74436 h 96818"/>
                <a:gd name="connsiteX10" fmla="*/ 63411 w 83854"/>
                <a:gd name="connsiteY10" fmla="*/ 91093 h 96818"/>
                <a:gd name="connsiteX11" fmla="*/ 41858 w 83854"/>
                <a:gd name="connsiteY11" fmla="*/ 96819 h 96818"/>
                <a:gd name="connsiteX12" fmla="*/ 20351 w 83854"/>
                <a:gd name="connsiteY12" fmla="*/ 91093 h 96818"/>
                <a:gd name="connsiteX13" fmla="*/ 58833 w 83854"/>
                <a:gd name="connsiteY13" fmla="*/ 73265 h 96818"/>
                <a:gd name="connsiteX14" fmla="*/ 65076 w 83854"/>
                <a:gd name="connsiteY14" fmla="*/ 48366 h 96818"/>
                <a:gd name="connsiteX15" fmla="*/ 58833 w 83854"/>
                <a:gd name="connsiteY15" fmla="*/ 23511 h 96818"/>
                <a:gd name="connsiteX16" fmla="*/ 41858 w 83854"/>
                <a:gd name="connsiteY16" fmla="*/ 15182 h 96818"/>
                <a:gd name="connsiteX17" fmla="*/ 25022 w 83854"/>
                <a:gd name="connsiteY17" fmla="*/ 23511 h 96818"/>
                <a:gd name="connsiteX18" fmla="*/ 18778 w 83854"/>
                <a:gd name="connsiteY18" fmla="*/ 48366 h 96818"/>
                <a:gd name="connsiteX19" fmla="*/ 25022 w 83854"/>
                <a:gd name="connsiteY19" fmla="*/ 73265 h 96818"/>
                <a:gd name="connsiteX20" fmla="*/ 41858 w 83854"/>
                <a:gd name="connsiteY20" fmla="*/ 81593 h 96818"/>
                <a:gd name="connsiteX21" fmla="*/ 58833 w 83854"/>
                <a:gd name="connsiteY21" fmla="*/ 73265 h 9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3854" h="96818">
                  <a:moveTo>
                    <a:pt x="20351" y="91093"/>
                  </a:moveTo>
                  <a:cubicBezTo>
                    <a:pt x="14061" y="87276"/>
                    <a:pt x="9065" y="81723"/>
                    <a:pt x="5458" y="74436"/>
                  </a:cubicBezTo>
                  <a:cubicBezTo>
                    <a:pt x="1804" y="67149"/>
                    <a:pt x="0" y="58473"/>
                    <a:pt x="0" y="48409"/>
                  </a:cubicBezTo>
                  <a:cubicBezTo>
                    <a:pt x="0" y="38346"/>
                    <a:pt x="1804" y="29714"/>
                    <a:pt x="5458" y="22383"/>
                  </a:cubicBezTo>
                  <a:cubicBezTo>
                    <a:pt x="9112" y="15095"/>
                    <a:pt x="14061" y="9500"/>
                    <a:pt x="20351" y="5726"/>
                  </a:cubicBezTo>
                  <a:cubicBezTo>
                    <a:pt x="26641" y="1909"/>
                    <a:pt x="33810" y="0"/>
                    <a:pt x="41858" y="0"/>
                  </a:cubicBezTo>
                  <a:cubicBezTo>
                    <a:pt x="49906" y="0"/>
                    <a:pt x="57075" y="1909"/>
                    <a:pt x="63411" y="5726"/>
                  </a:cubicBezTo>
                  <a:cubicBezTo>
                    <a:pt x="69794" y="9543"/>
                    <a:pt x="74743" y="15095"/>
                    <a:pt x="78397" y="22383"/>
                  </a:cubicBezTo>
                  <a:cubicBezTo>
                    <a:pt x="82051" y="29670"/>
                    <a:pt x="83855" y="38346"/>
                    <a:pt x="83855" y="48409"/>
                  </a:cubicBezTo>
                  <a:cubicBezTo>
                    <a:pt x="83855" y="58473"/>
                    <a:pt x="82051" y="67149"/>
                    <a:pt x="78397" y="74436"/>
                  </a:cubicBezTo>
                  <a:cubicBezTo>
                    <a:pt x="74790" y="81723"/>
                    <a:pt x="69794" y="87319"/>
                    <a:pt x="63411" y="91093"/>
                  </a:cubicBezTo>
                  <a:cubicBezTo>
                    <a:pt x="57075" y="94910"/>
                    <a:pt x="49860" y="96819"/>
                    <a:pt x="41858" y="96819"/>
                  </a:cubicBezTo>
                  <a:cubicBezTo>
                    <a:pt x="33856" y="96819"/>
                    <a:pt x="26641" y="94910"/>
                    <a:pt x="20351" y="91093"/>
                  </a:cubicBezTo>
                  <a:close/>
                  <a:moveTo>
                    <a:pt x="58833" y="73265"/>
                  </a:moveTo>
                  <a:cubicBezTo>
                    <a:pt x="62995" y="67713"/>
                    <a:pt x="65076" y="59427"/>
                    <a:pt x="65076" y="48366"/>
                  </a:cubicBezTo>
                  <a:cubicBezTo>
                    <a:pt x="65076" y="37305"/>
                    <a:pt x="62995" y="29063"/>
                    <a:pt x="58833" y="23511"/>
                  </a:cubicBezTo>
                  <a:cubicBezTo>
                    <a:pt x="54670" y="17958"/>
                    <a:pt x="49027" y="15182"/>
                    <a:pt x="41858" y="15182"/>
                  </a:cubicBezTo>
                  <a:cubicBezTo>
                    <a:pt x="34689" y="15182"/>
                    <a:pt x="29185" y="17958"/>
                    <a:pt x="25022" y="23511"/>
                  </a:cubicBezTo>
                  <a:cubicBezTo>
                    <a:pt x="20860" y="29063"/>
                    <a:pt x="18778" y="37348"/>
                    <a:pt x="18778" y="48366"/>
                  </a:cubicBezTo>
                  <a:cubicBezTo>
                    <a:pt x="18778" y="59384"/>
                    <a:pt x="20860" y="67669"/>
                    <a:pt x="25022" y="73265"/>
                  </a:cubicBezTo>
                  <a:cubicBezTo>
                    <a:pt x="29185" y="78817"/>
                    <a:pt x="34782" y="81593"/>
                    <a:pt x="41858" y="81593"/>
                  </a:cubicBezTo>
                  <a:cubicBezTo>
                    <a:pt x="48935" y="81593"/>
                    <a:pt x="54670" y="78817"/>
                    <a:pt x="58833" y="7326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58C02B5C-6EB2-63BC-34B9-FD4CB4C23F68}"/>
                </a:ext>
              </a:extLst>
            </p:cNvPr>
            <p:cNvSpPr/>
            <p:nvPr/>
          </p:nvSpPr>
          <p:spPr>
            <a:xfrm>
              <a:off x="3027001" y="1953917"/>
              <a:ext cx="44124" cy="104192"/>
            </a:xfrm>
            <a:custGeom>
              <a:avLst/>
              <a:gdLst>
                <a:gd name="connsiteX0" fmla="*/ 44124 w 44124"/>
                <a:gd name="connsiteY0" fmla="*/ 0 h 104192"/>
                <a:gd name="connsiteX1" fmla="*/ 44124 w 44124"/>
                <a:gd name="connsiteY1" fmla="*/ 104193 h 104192"/>
                <a:gd name="connsiteX2" fmla="*/ 23496 w 44124"/>
                <a:gd name="connsiteY2" fmla="*/ 104193 h 104192"/>
                <a:gd name="connsiteX3" fmla="*/ 23496 w 44124"/>
                <a:gd name="connsiteY3" fmla="*/ 16223 h 104192"/>
                <a:gd name="connsiteX4" fmla="*/ 0 w 44124"/>
                <a:gd name="connsiteY4" fmla="*/ 16223 h 104192"/>
                <a:gd name="connsiteX5" fmla="*/ 0 w 44124"/>
                <a:gd name="connsiteY5" fmla="*/ 0 h 104192"/>
                <a:gd name="connsiteX6" fmla="*/ 44124 w 44124"/>
                <a:gd name="connsiteY6" fmla="*/ 0 h 10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24" h="104192">
                  <a:moveTo>
                    <a:pt x="44124" y="0"/>
                  </a:moveTo>
                  <a:lnTo>
                    <a:pt x="44124" y="104193"/>
                  </a:lnTo>
                  <a:lnTo>
                    <a:pt x="23496" y="104193"/>
                  </a:lnTo>
                  <a:lnTo>
                    <a:pt x="23496" y="16223"/>
                  </a:lnTo>
                  <a:lnTo>
                    <a:pt x="0" y="16223"/>
                  </a:lnTo>
                  <a:lnTo>
                    <a:pt x="0" y="0"/>
                  </a:lnTo>
                  <a:lnTo>
                    <a:pt x="4412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D28B79BB-C8B6-1DEA-C838-1E134CBFFC59}"/>
                </a:ext>
              </a:extLst>
            </p:cNvPr>
            <p:cNvSpPr/>
            <p:nvPr/>
          </p:nvSpPr>
          <p:spPr>
            <a:xfrm>
              <a:off x="3329720" y="1949449"/>
              <a:ext cx="47963" cy="113172"/>
            </a:xfrm>
            <a:custGeom>
              <a:avLst/>
              <a:gdLst>
                <a:gd name="connsiteX0" fmla="*/ 47963 w 47963"/>
                <a:gd name="connsiteY0" fmla="*/ 0 h 113172"/>
                <a:gd name="connsiteX1" fmla="*/ 47963 w 47963"/>
                <a:gd name="connsiteY1" fmla="*/ 113172 h 113172"/>
                <a:gd name="connsiteX2" fmla="*/ 25531 w 47963"/>
                <a:gd name="connsiteY2" fmla="*/ 113172 h 113172"/>
                <a:gd name="connsiteX3" fmla="*/ 25531 w 47963"/>
                <a:gd name="connsiteY3" fmla="*/ 17611 h 113172"/>
                <a:gd name="connsiteX4" fmla="*/ 0 w 47963"/>
                <a:gd name="connsiteY4" fmla="*/ 17611 h 113172"/>
                <a:gd name="connsiteX5" fmla="*/ 0 w 47963"/>
                <a:gd name="connsiteY5" fmla="*/ 0 h 113172"/>
                <a:gd name="connsiteX6" fmla="*/ 47917 w 47963"/>
                <a:gd name="connsiteY6" fmla="*/ 0 h 11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963" h="113172">
                  <a:moveTo>
                    <a:pt x="47963" y="0"/>
                  </a:moveTo>
                  <a:lnTo>
                    <a:pt x="47963" y="113172"/>
                  </a:lnTo>
                  <a:lnTo>
                    <a:pt x="25531" y="113172"/>
                  </a:lnTo>
                  <a:lnTo>
                    <a:pt x="25531" y="17611"/>
                  </a:lnTo>
                  <a:lnTo>
                    <a:pt x="0" y="17611"/>
                  </a:lnTo>
                  <a:lnTo>
                    <a:pt x="0" y="0"/>
                  </a:lnTo>
                  <a:lnTo>
                    <a:pt x="4791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B501C704-DE8D-A58E-3038-FA37810FE857}"/>
                </a:ext>
              </a:extLst>
            </p:cNvPr>
            <p:cNvSpPr/>
            <p:nvPr/>
          </p:nvSpPr>
          <p:spPr>
            <a:xfrm>
              <a:off x="3604502" y="1943853"/>
              <a:ext cx="107766" cy="124406"/>
            </a:xfrm>
            <a:custGeom>
              <a:avLst/>
              <a:gdLst>
                <a:gd name="connsiteX0" fmla="*/ 26132 w 107766"/>
                <a:gd name="connsiteY0" fmla="*/ 117076 h 124406"/>
                <a:gd name="connsiteX1" fmla="*/ 6984 w 107766"/>
                <a:gd name="connsiteY1" fmla="*/ 95648 h 124406"/>
                <a:gd name="connsiteX2" fmla="*/ 0 w 107766"/>
                <a:gd name="connsiteY2" fmla="*/ 62203 h 124406"/>
                <a:gd name="connsiteX3" fmla="*/ 6984 w 107766"/>
                <a:gd name="connsiteY3" fmla="*/ 28759 h 124406"/>
                <a:gd name="connsiteX4" fmla="*/ 26132 w 107766"/>
                <a:gd name="connsiteY4" fmla="*/ 7331 h 124406"/>
                <a:gd name="connsiteX5" fmla="*/ 53791 w 107766"/>
                <a:gd name="connsiteY5" fmla="*/ 0 h 124406"/>
                <a:gd name="connsiteX6" fmla="*/ 81542 w 107766"/>
                <a:gd name="connsiteY6" fmla="*/ 7331 h 124406"/>
                <a:gd name="connsiteX7" fmla="*/ 100783 w 107766"/>
                <a:gd name="connsiteY7" fmla="*/ 28759 h 124406"/>
                <a:gd name="connsiteX8" fmla="*/ 107767 w 107766"/>
                <a:gd name="connsiteY8" fmla="*/ 62203 h 124406"/>
                <a:gd name="connsiteX9" fmla="*/ 100783 w 107766"/>
                <a:gd name="connsiteY9" fmla="*/ 95648 h 124406"/>
                <a:gd name="connsiteX10" fmla="*/ 81542 w 107766"/>
                <a:gd name="connsiteY10" fmla="*/ 117076 h 124406"/>
                <a:gd name="connsiteX11" fmla="*/ 53791 w 107766"/>
                <a:gd name="connsiteY11" fmla="*/ 124407 h 124406"/>
                <a:gd name="connsiteX12" fmla="*/ 26132 w 107766"/>
                <a:gd name="connsiteY12" fmla="*/ 117076 h 124406"/>
                <a:gd name="connsiteX13" fmla="*/ 75622 w 107766"/>
                <a:gd name="connsiteY13" fmla="*/ 94173 h 124406"/>
                <a:gd name="connsiteX14" fmla="*/ 83624 w 107766"/>
                <a:gd name="connsiteY14" fmla="*/ 62203 h 124406"/>
                <a:gd name="connsiteX15" fmla="*/ 75622 w 107766"/>
                <a:gd name="connsiteY15" fmla="*/ 30234 h 124406"/>
                <a:gd name="connsiteX16" fmla="*/ 53791 w 107766"/>
                <a:gd name="connsiteY16" fmla="*/ 19520 h 124406"/>
                <a:gd name="connsiteX17" fmla="*/ 32145 w 107766"/>
                <a:gd name="connsiteY17" fmla="*/ 30234 h 124406"/>
                <a:gd name="connsiteX18" fmla="*/ 24143 w 107766"/>
                <a:gd name="connsiteY18" fmla="*/ 62203 h 124406"/>
                <a:gd name="connsiteX19" fmla="*/ 32145 w 107766"/>
                <a:gd name="connsiteY19" fmla="*/ 94173 h 124406"/>
                <a:gd name="connsiteX20" fmla="*/ 53791 w 107766"/>
                <a:gd name="connsiteY20" fmla="*/ 104887 h 124406"/>
                <a:gd name="connsiteX21" fmla="*/ 75622 w 107766"/>
                <a:gd name="connsiteY21" fmla="*/ 94173 h 12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7766" h="124406">
                  <a:moveTo>
                    <a:pt x="26132" y="117076"/>
                  </a:moveTo>
                  <a:cubicBezTo>
                    <a:pt x="18038" y="112174"/>
                    <a:pt x="11656" y="105017"/>
                    <a:pt x="6984" y="95648"/>
                  </a:cubicBezTo>
                  <a:cubicBezTo>
                    <a:pt x="2313" y="86278"/>
                    <a:pt x="0" y="75087"/>
                    <a:pt x="0" y="62203"/>
                  </a:cubicBezTo>
                  <a:cubicBezTo>
                    <a:pt x="0" y="49320"/>
                    <a:pt x="2313" y="38129"/>
                    <a:pt x="6984" y="28759"/>
                  </a:cubicBezTo>
                  <a:cubicBezTo>
                    <a:pt x="11656" y="19390"/>
                    <a:pt x="18038" y="12233"/>
                    <a:pt x="26132" y="7331"/>
                  </a:cubicBezTo>
                  <a:cubicBezTo>
                    <a:pt x="34226" y="2429"/>
                    <a:pt x="43477" y="0"/>
                    <a:pt x="53791" y="0"/>
                  </a:cubicBezTo>
                  <a:cubicBezTo>
                    <a:pt x="64105" y="0"/>
                    <a:pt x="73355" y="2429"/>
                    <a:pt x="81542" y="7331"/>
                  </a:cubicBezTo>
                  <a:cubicBezTo>
                    <a:pt x="89729" y="12233"/>
                    <a:pt x="96158" y="19390"/>
                    <a:pt x="100783" y="28759"/>
                  </a:cubicBezTo>
                  <a:cubicBezTo>
                    <a:pt x="105454" y="38129"/>
                    <a:pt x="107767" y="49320"/>
                    <a:pt x="107767" y="62203"/>
                  </a:cubicBezTo>
                  <a:cubicBezTo>
                    <a:pt x="107767" y="75087"/>
                    <a:pt x="105454" y="86278"/>
                    <a:pt x="100783" y="95648"/>
                  </a:cubicBezTo>
                  <a:cubicBezTo>
                    <a:pt x="96111" y="105017"/>
                    <a:pt x="89682" y="112174"/>
                    <a:pt x="81542" y="117076"/>
                  </a:cubicBezTo>
                  <a:cubicBezTo>
                    <a:pt x="73355" y="121978"/>
                    <a:pt x="64105" y="124407"/>
                    <a:pt x="53791" y="124407"/>
                  </a:cubicBezTo>
                  <a:cubicBezTo>
                    <a:pt x="43477" y="124407"/>
                    <a:pt x="34226" y="121978"/>
                    <a:pt x="26132" y="117076"/>
                  </a:cubicBezTo>
                  <a:close/>
                  <a:moveTo>
                    <a:pt x="75622" y="94173"/>
                  </a:moveTo>
                  <a:cubicBezTo>
                    <a:pt x="80941" y="87015"/>
                    <a:pt x="83624" y="76388"/>
                    <a:pt x="83624" y="62203"/>
                  </a:cubicBezTo>
                  <a:cubicBezTo>
                    <a:pt x="83624" y="48019"/>
                    <a:pt x="80941" y="37391"/>
                    <a:pt x="75622" y="30234"/>
                  </a:cubicBezTo>
                  <a:cubicBezTo>
                    <a:pt x="70257" y="23077"/>
                    <a:pt x="62995" y="19520"/>
                    <a:pt x="53791" y="19520"/>
                  </a:cubicBezTo>
                  <a:cubicBezTo>
                    <a:pt x="44587" y="19520"/>
                    <a:pt x="37464" y="23077"/>
                    <a:pt x="32145" y="30234"/>
                  </a:cubicBezTo>
                  <a:cubicBezTo>
                    <a:pt x="26780" y="37391"/>
                    <a:pt x="24143" y="48019"/>
                    <a:pt x="24143" y="62203"/>
                  </a:cubicBezTo>
                  <a:cubicBezTo>
                    <a:pt x="24143" y="76388"/>
                    <a:pt x="26826" y="87059"/>
                    <a:pt x="32145" y="94173"/>
                  </a:cubicBezTo>
                  <a:cubicBezTo>
                    <a:pt x="37510" y="101330"/>
                    <a:pt x="44726" y="104887"/>
                    <a:pt x="53791" y="104887"/>
                  </a:cubicBezTo>
                  <a:cubicBezTo>
                    <a:pt x="62856" y="104887"/>
                    <a:pt x="70303" y="101330"/>
                    <a:pt x="75622" y="941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6F04AF50-85A3-781D-4D2C-E65850CDC8F4}"/>
                </a:ext>
              </a:extLst>
            </p:cNvPr>
            <p:cNvSpPr/>
            <p:nvPr/>
          </p:nvSpPr>
          <p:spPr>
            <a:xfrm>
              <a:off x="3905648" y="1939819"/>
              <a:ext cx="114797" cy="132475"/>
            </a:xfrm>
            <a:custGeom>
              <a:avLst/>
              <a:gdLst>
                <a:gd name="connsiteX0" fmla="*/ 27844 w 114797"/>
                <a:gd name="connsiteY0" fmla="*/ 124667 h 132475"/>
                <a:gd name="connsiteX1" fmla="*/ 7446 w 114797"/>
                <a:gd name="connsiteY1" fmla="*/ 101851 h 132475"/>
                <a:gd name="connsiteX2" fmla="*/ 0 w 114797"/>
                <a:gd name="connsiteY2" fmla="*/ 66238 h 132475"/>
                <a:gd name="connsiteX3" fmla="*/ 7446 w 114797"/>
                <a:gd name="connsiteY3" fmla="*/ 30625 h 132475"/>
                <a:gd name="connsiteX4" fmla="*/ 27844 w 114797"/>
                <a:gd name="connsiteY4" fmla="*/ 7808 h 132475"/>
                <a:gd name="connsiteX5" fmla="*/ 57306 w 114797"/>
                <a:gd name="connsiteY5" fmla="*/ 0 h 132475"/>
                <a:gd name="connsiteX6" fmla="*/ 86861 w 114797"/>
                <a:gd name="connsiteY6" fmla="*/ 7808 h 132475"/>
                <a:gd name="connsiteX7" fmla="*/ 107351 w 114797"/>
                <a:gd name="connsiteY7" fmla="*/ 30625 h 132475"/>
                <a:gd name="connsiteX8" fmla="*/ 114797 w 114797"/>
                <a:gd name="connsiteY8" fmla="*/ 66238 h 132475"/>
                <a:gd name="connsiteX9" fmla="*/ 107351 w 114797"/>
                <a:gd name="connsiteY9" fmla="*/ 101851 h 132475"/>
                <a:gd name="connsiteX10" fmla="*/ 86861 w 114797"/>
                <a:gd name="connsiteY10" fmla="*/ 124667 h 132475"/>
                <a:gd name="connsiteX11" fmla="*/ 57306 w 114797"/>
                <a:gd name="connsiteY11" fmla="*/ 132475 h 132475"/>
                <a:gd name="connsiteX12" fmla="*/ 27844 w 114797"/>
                <a:gd name="connsiteY12" fmla="*/ 124667 h 132475"/>
                <a:gd name="connsiteX13" fmla="*/ 80525 w 114797"/>
                <a:gd name="connsiteY13" fmla="*/ 100289 h 132475"/>
                <a:gd name="connsiteX14" fmla="*/ 89081 w 114797"/>
                <a:gd name="connsiteY14" fmla="*/ 66238 h 132475"/>
                <a:gd name="connsiteX15" fmla="*/ 80525 w 114797"/>
                <a:gd name="connsiteY15" fmla="*/ 32186 h 132475"/>
                <a:gd name="connsiteX16" fmla="*/ 57260 w 114797"/>
                <a:gd name="connsiteY16" fmla="*/ 20778 h 132475"/>
                <a:gd name="connsiteX17" fmla="*/ 34180 w 114797"/>
                <a:gd name="connsiteY17" fmla="*/ 32186 h 132475"/>
                <a:gd name="connsiteX18" fmla="*/ 25623 w 114797"/>
                <a:gd name="connsiteY18" fmla="*/ 66238 h 132475"/>
                <a:gd name="connsiteX19" fmla="*/ 34180 w 114797"/>
                <a:gd name="connsiteY19" fmla="*/ 100289 h 132475"/>
                <a:gd name="connsiteX20" fmla="*/ 57260 w 114797"/>
                <a:gd name="connsiteY20" fmla="*/ 111697 h 132475"/>
                <a:gd name="connsiteX21" fmla="*/ 80525 w 114797"/>
                <a:gd name="connsiteY21" fmla="*/ 100289 h 13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797" h="132475">
                  <a:moveTo>
                    <a:pt x="27844" y="124667"/>
                  </a:moveTo>
                  <a:cubicBezTo>
                    <a:pt x="19195" y="119462"/>
                    <a:pt x="12395" y="111827"/>
                    <a:pt x="7446" y="101851"/>
                  </a:cubicBezTo>
                  <a:cubicBezTo>
                    <a:pt x="2451" y="91830"/>
                    <a:pt x="0" y="79988"/>
                    <a:pt x="0" y="66238"/>
                  </a:cubicBezTo>
                  <a:cubicBezTo>
                    <a:pt x="0" y="52487"/>
                    <a:pt x="2498" y="40601"/>
                    <a:pt x="7446" y="30625"/>
                  </a:cubicBezTo>
                  <a:cubicBezTo>
                    <a:pt x="12442" y="20604"/>
                    <a:pt x="19241" y="13013"/>
                    <a:pt x="27844" y="7808"/>
                  </a:cubicBezTo>
                  <a:cubicBezTo>
                    <a:pt x="36493" y="2603"/>
                    <a:pt x="46298" y="0"/>
                    <a:pt x="57306" y="0"/>
                  </a:cubicBezTo>
                  <a:cubicBezTo>
                    <a:pt x="68314" y="0"/>
                    <a:pt x="78120" y="2603"/>
                    <a:pt x="86861" y="7808"/>
                  </a:cubicBezTo>
                  <a:cubicBezTo>
                    <a:pt x="95557" y="13013"/>
                    <a:pt x="102402" y="20648"/>
                    <a:pt x="107351" y="30625"/>
                  </a:cubicBezTo>
                  <a:cubicBezTo>
                    <a:pt x="112346" y="40645"/>
                    <a:pt x="114797" y="52487"/>
                    <a:pt x="114797" y="66238"/>
                  </a:cubicBezTo>
                  <a:cubicBezTo>
                    <a:pt x="114797" y="79988"/>
                    <a:pt x="112300" y="91874"/>
                    <a:pt x="107351" y="101851"/>
                  </a:cubicBezTo>
                  <a:cubicBezTo>
                    <a:pt x="102402" y="111871"/>
                    <a:pt x="95557" y="119462"/>
                    <a:pt x="86861" y="124667"/>
                  </a:cubicBezTo>
                  <a:cubicBezTo>
                    <a:pt x="78166" y="129873"/>
                    <a:pt x="68314" y="132475"/>
                    <a:pt x="57306" y="132475"/>
                  </a:cubicBezTo>
                  <a:cubicBezTo>
                    <a:pt x="46298" y="132475"/>
                    <a:pt x="36493" y="129873"/>
                    <a:pt x="27844" y="124667"/>
                  </a:cubicBezTo>
                  <a:close/>
                  <a:moveTo>
                    <a:pt x="80525" y="100289"/>
                  </a:moveTo>
                  <a:cubicBezTo>
                    <a:pt x="86214" y="92698"/>
                    <a:pt x="89081" y="81333"/>
                    <a:pt x="89081" y="66238"/>
                  </a:cubicBezTo>
                  <a:cubicBezTo>
                    <a:pt x="89081" y="51142"/>
                    <a:pt x="86214" y="39777"/>
                    <a:pt x="80525" y="32186"/>
                  </a:cubicBezTo>
                  <a:cubicBezTo>
                    <a:pt x="74836" y="24595"/>
                    <a:pt x="67065" y="20778"/>
                    <a:pt x="57260" y="20778"/>
                  </a:cubicBezTo>
                  <a:cubicBezTo>
                    <a:pt x="47454" y="20778"/>
                    <a:pt x="39869" y="24595"/>
                    <a:pt x="34180" y="32186"/>
                  </a:cubicBezTo>
                  <a:cubicBezTo>
                    <a:pt x="28491" y="39777"/>
                    <a:pt x="25623" y="51142"/>
                    <a:pt x="25623" y="66238"/>
                  </a:cubicBezTo>
                  <a:cubicBezTo>
                    <a:pt x="25623" y="81333"/>
                    <a:pt x="28445" y="92698"/>
                    <a:pt x="34180" y="100289"/>
                  </a:cubicBezTo>
                  <a:cubicBezTo>
                    <a:pt x="39869" y="107880"/>
                    <a:pt x="47547" y="111697"/>
                    <a:pt x="57260" y="111697"/>
                  </a:cubicBezTo>
                  <a:cubicBezTo>
                    <a:pt x="66973" y="111697"/>
                    <a:pt x="74836" y="107880"/>
                    <a:pt x="80525" y="1002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6FD7F18D-7348-7F87-0F72-F569268430FB}"/>
                </a:ext>
              </a:extLst>
            </p:cNvPr>
            <p:cNvSpPr/>
            <p:nvPr/>
          </p:nvSpPr>
          <p:spPr>
            <a:xfrm>
              <a:off x="4239217" y="1938821"/>
              <a:ext cx="56936" cy="134470"/>
            </a:xfrm>
            <a:custGeom>
              <a:avLst/>
              <a:gdLst>
                <a:gd name="connsiteX0" fmla="*/ 56936 w 56936"/>
                <a:gd name="connsiteY0" fmla="*/ 0 h 134470"/>
                <a:gd name="connsiteX1" fmla="*/ 56936 w 56936"/>
                <a:gd name="connsiteY1" fmla="*/ 134471 h 134470"/>
                <a:gd name="connsiteX2" fmla="*/ 30295 w 56936"/>
                <a:gd name="connsiteY2" fmla="*/ 134471 h 134470"/>
                <a:gd name="connsiteX3" fmla="*/ 30295 w 56936"/>
                <a:gd name="connsiteY3" fmla="*/ 20951 h 134470"/>
                <a:gd name="connsiteX4" fmla="*/ 0 w 56936"/>
                <a:gd name="connsiteY4" fmla="*/ 20951 h 134470"/>
                <a:gd name="connsiteX5" fmla="*/ 0 w 56936"/>
                <a:gd name="connsiteY5" fmla="*/ 0 h 134470"/>
                <a:gd name="connsiteX6" fmla="*/ 56936 w 56936"/>
                <a:gd name="connsiteY6" fmla="*/ 0 h 13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36" h="134470">
                  <a:moveTo>
                    <a:pt x="56936" y="0"/>
                  </a:moveTo>
                  <a:lnTo>
                    <a:pt x="56936" y="134471"/>
                  </a:lnTo>
                  <a:lnTo>
                    <a:pt x="30295" y="134471"/>
                  </a:lnTo>
                  <a:lnTo>
                    <a:pt x="30295" y="20951"/>
                  </a:lnTo>
                  <a:lnTo>
                    <a:pt x="0" y="20951"/>
                  </a:lnTo>
                  <a:lnTo>
                    <a:pt x="0" y="0"/>
                  </a:lnTo>
                  <a:lnTo>
                    <a:pt x="5693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014A3D60-48F4-D6A6-4C3C-B7CF01845945}"/>
                </a:ext>
              </a:extLst>
            </p:cNvPr>
            <p:cNvSpPr/>
            <p:nvPr/>
          </p:nvSpPr>
          <p:spPr>
            <a:xfrm>
              <a:off x="4542630" y="1936002"/>
              <a:ext cx="59340" cy="140066"/>
            </a:xfrm>
            <a:custGeom>
              <a:avLst/>
              <a:gdLst>
                <a:gd name="connsiteX0" fmla="*/ 59341 w 59340"/>
                <a:gd name="connsiteY0" fmla="*/ 0 h 140066"/>
                <a:gd name="connsiteX1" fmla="*/ 59341 w 59340"/>
                <a:gd name="connsiteY1" fmla="*/ 140066 h 140066"/>
                <a:gd name="connsiteX2" fmla="*/ 31590 w 59340"/>
                <a:gd name="connsiteY2" fmla="*/ 140066 h 140066"/>
                <a:gd name="connsiteX3" fmla="*/ 31590 w 59340"/>
                <a:gd name="connsiteY3" fmla="*/ 21819 h 140066"/>
                <a:gd name="connsiteX4" fmla="*/ 0 w 59340"/>
                <a:gd name="connsiteY4" fmla="*/ 21819 h 140066"/>
                <a:gd name="connsiteX5" fmla="*/ 0 w 59340"/>
                <a:gd name="connsiteY5" fmla="*/ 0 h 140066"/>
                <a:gd name="connsiteX6" fmla="*/ 59295 w 59340"/>
                <a:gd name="connsiteY6" fmla="*/ 0 h 14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0" h="140066">
                  <a:moveTo>
                    <a:pt x="59341" y="0"/>
                  </a:moveTo>
                  <a:lnTo>
                    <a:pt x="59341" y="140066"/>
                  </a:lnTo>
                  <a:lnTo>
                    <a:pt x="31590" y="140066"/>
                  </a:lnTo>
                  <a:lnTo>
                    <a:pt x="31590" y="21819"/>
                  </a:lnTo>
                  <a:lnTo>
                    <a:pt x="0" y="21819"/>
                  </a:lnTo>
                  <a:lnTo>
                    <a:pt x="0" y="0"/>
                  </a:lnTo>
                  <a:lnTo>
                    <a:pt x="5929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19221F98-8A0A-2A55-26D0-853F736ACE0F}"/>
                </a:ext>
              </a:extLst>
            </p:cNvPr>
            <p:cNvSpPr/>
            <p:nvPr/>
          </p:nvSpPr>
          <p:spPr>
            <a:xfrm>
              <a:off x="4812602" y="1931751"/>
              <a:ext cx="128765" cy="148611"/>
            </a:xfrm>
            <a:custGeom>
              <a:avLst/>
              <a:gdLst>
                <a:gd name="connsiteX0" fmla="*/ 31266 w 128765"/>
                <a:gd name="connsiteY0" fmla="*/ 139849 h 148611"/>
                <a:gd name="connsiteX1" fmla="*/ 8371 w 128765"/>
                <a:gd name="connsiteY1" fmla="*/ 114257 h 148611"/>
                <a:gd name="connsiteX2" fmla="*/ 0 w 128765"/>
                <a:gd name="connsiteY2" fmla="*/ 74306 h 148611"/>
                <a:gd name="connsiteX3" fmla="*/ 8371 w 128765"/>
                <a:gd name="connsiteY3" fmla="*/ 34355 h 148611"/>
                <a:gd name="connsiteX4" fmla="*/ 31266 w 128765"/>
                <a:gd name="connsiteY4" fmla="*/ 8762 h 148611"/>
                <a:gd name="connsiteX5" fmla="*/ 64290 w 128765"/>
                <a:gd name="connsiteY5" fmla="*/ 0 h 148611"/>
                <a:gd name="connsiteX6" fmla="*/ 97406 w 128765"/>
                <a:gd name="connsiteY6" fmla="*/ 8762 h 148611"/>
                <a:gd name="connsiteX7" fmla="*/ 120394 w 128765"/>
                <a:gd name="connsiteY7" fmla="*/ 34355 h 148611"/>
                <a:gd name="connsiteX8" fmla="*/ 128765 w 128765"/>
                <a:gd name="connsiteY8" fmla="*/ 74306 h 148611"/>
                <a:gd name="connsiteX9" fmla="*/ 120394 w 128765"/>
                <a:gd name="connsiteY9" fmla="*/ 114257 h 148611"/>
                <a:gd name="connsiteX10" fmla="*/ 97406 w 128765"/>
                <a:gd name="connsiteY10" fmla="*/ 139849 h 148611"/>
                <a:gd name="connsiteX11" fmla="*/ 64290 w 128765"/>
                <a:gd name="connsiteY11" fmla="*/ 148612 h 148611"/>
                <a:gd name="connsiteX12" fmla="*/ 31266 w 128765"/>
                <a:gd name="connsiteY12" fmla="*/ 139849 h 148611"/>
                <a:gd name="connsiteX13" fmla="*/ 90376 w 128765"/>
                <a:gd name="connsiteY13" fmla="*/ 112478 h 148611"/>
                <a:gd name="connsiteX14" fmla="*/ 99950 w 128765"/>
                <a:gd name="connsiteY14" fmla="*/ 74262 h 148611"/>
                <a:gd name="connsiteX15" fmla="*/ 90376 w 128765"/>
                <a:gd name="connsiteY15" fmla="*/ 36047 h 148611"/>
                <a:gd name="connsiteX16" fmla="*/ 64290 w 128765"/>
                <a:gd name="connsiteY16" fmla="*/ 23250 h 148611"/>
                <a:gd name="connsiteX17" fmla="*/ 38435 w 128765"/>
                <a:gd name="connsiteY17" fmla="*/ 36047 h 148611"/>
                <a:gd name="connsiteX18" fmla="*/ 28861 w 128765"/>
                <a:gd name="connsiteY18" fmla="*/ 74262 h 148611"/>
                <a:gd name="connsiteX19" fmla="*/ 38435 w 128765"/>
                <a:gd name="connsiteY19" fmla="*/ 112478 h 148611"/>
                <a:gd name="connsiteX20" fmla="*/ 64290 w 128765"/>
                <a:gd name="connsiteY20" fmla="*/ 125275 h 148611"/>
                <a:gd name="connsiteX21" fmla="*/ 90376 w 128765"/>
                <a:gd name="connsiteY21" fmla="*/ 112478 h 14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8765" h="148611">
                  <a:moveTo>
                    <a:pt x="31266" y="139849"/>
                  </a:moveTo>
                  <a:cubicBezTo>
                    <a:pt x="21599" y="133994"/>
                    <a:pt x="13968" y="125448"/>
                    <a:pt x="8371" y="114257"/>
                  </a:cubicBezTo>
                  <a:cubicBezTo>
                    <a:pt x="2775" y="103022"/>
                    <a:pt x="0" y="89705"/>
                    <a:pt x="0" y="74306"/>
                  </a:cubicBezTo>
                  <a:cubicBezTo>
                    <a:pt x="0" y="58907"/>
                    <a:pt x="2775" y="45590"/>
                    <a:pt x="8371" y="34355"/>
                  </a:cubicBezTo>
                  <a:cubicBezTo>
                    <a:pt x="13968" y="23120"/>
                    <a:pt x="21599" y="14618"/>
                    <a:pt x="31266" y="8762"/>
                  </a:cubicBezTo>
                  <a:cubicBezTo>
                    <a:pt x="40933" y="2906"/>
                    <a:pt x="51941" y="0"/>
                    <a:pt x="64290" y="0"/>
                  </a:cubicBezTo>
                  <a:cubicBezTo>
                    <a:pt x="76639" y="0"/>
                    <a:pt x="87647" y="2906"/>
                    <a:pt x="97406" y="8762"/>
                  </a:cubicBezTo>
                  <a:cubicBezTo>
                    <a:pt x="107165" y="14618"/>
                    <a:pt x="114843" y="23164"/>
                    <a:pt x="120394" y="34355"/>
                  </a:cubicBezTo>
                  <a:cubicBezTo>
                    <a:pt x="125990" y="45590"/>
                    <a:pt x="128765" y="58907"/>
                    <a:pt x="128765" y="74306"/>
                  </a:cubicBezTo>
                  <a:cubicBezTo>
                    <a:pt x="128765" y="89705"/>
                    <a:pt x="125990" y="103065"/>
                    <a:pt x="120394" y="114257"/>
                  </a:cubicBezTo>
                  <a:cubicBezTo>
                    <a:pt x="114843" y="125491"/>
                    <a:pt x="107165" y="133994"/>
                    <a:pt x="97406" y="139849"/>
                  </a:cubicBezTo>
                  <a:cubicBezTo>
                    <a:pt x="87647" y="145705"/>
                    <a:pt x="76593" y="148612"/>
                    <a:pt x="64290" y="148612"/>
                  </a:cubicBezTo>
                  <a:cubicBezTo>
                    <a:pt x="51987" y="148612"/>
                    <a:pt x="40933" y="145705"/>
                    <a:pt x="31266" y="139849"/>
                  </a:cubicBezTo>
                  <a:close/>
                  <a:moveTo>
                    <a:pt x="90376" y="112478"/>
                  </a:moveTo>
                  <a:cubicBezTo>
                    <a:pt x="96759" y="103933"/>
                    <a:pt x="99950" y="91223"/>
                    <a:pt x="99950" y="74262"/>
                  </a:cubicBezTo>
                  <a:cubicBezTo>
                    <a:pt x="99950" y="57302"/>
                    <a:pt x="96759" y="44592"/>
                    <a:pt x="90376" y="36047"/>
                  </a:cubicBezTo>
                  <a:cubicBezTo>
                    <a:pt x="83994" y="27501"/>
                    <a:pt x="75298" y="23250"/>
                    <a:pt x="64290" y="23250"/>
                  </a:cubicBezTo>
                  <a:cubicBezTo>
                    <a:pt x="53282" y="23250"/>
                    <a:pt x="44818" y="27501"/>
                    <a:pt x="38435" y="36047"/>
                  </a:cubicBezTo>
                  <a:cubicBezTo>
                    <a:pt x="32052" y="44592"/>
                    <a:pt x="28861" y="57302"/>
                    <a:pt x="28861" y="74262"/>
                  </a:cubicBezTo>
                  <a:cubicBezTo>
                    <a:pt x="28861" y="91223"/>
                    <a:pt x="32052" y="103933"/>
                    <a:pt x="38435" y="112478"/>
                  </a:cubicBezTo>
                  <a:cubicBezTo>
                    <a:pt x="44818" y="121024"/>
                    <a:pt x="53421" y="125275"/>
                    <a:pt x="64290" y="125275"/>
                  </a:cubicBezTo>
                  <a:cubicBezTo>
                    <a:pt x="75159" y="125275"/>
                    <a:pt x="83994" y="121024"/>
                    <a:pt x="90376" y="11247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B63651D3-DBDE-DBDE-C856-45D50F7A1AB4}"/>
                </a:ext>
              </a:extLst>
            </p:cNvPr>
            <p:cNvSpPr/>
            <p:nvPr/>
          </p:nvSpPr>
          <p:spPr>
            <a:xfrm>
              <a:off x="5150102" y="1931490"/>
              <a:ext cx="63087" cy="149045"/>
            </a:xfrm>
            <a:custGeom>
              <a:avLst/>
              <a:gdLst>
                <a:gd name="connsiteX0" fmla="*/ 63088 w 63087"/>
                <a:gd name="connsiteY0" fmla="*/ 43 h 149045"/>
                <a:gd name="connsiteX1" fmla="*/ 63088 w 63087"/>
                <a:gd name="connsiteY1" fmla="*/ 149046 h 149045"/>
                <a:gd name="connsiteX2" fmla="*/ 33579 w 63087"/>
                <a:gd name="connsiteY2" fmla="*/ 149046 h 149045"/>
                <a:gd name="connsiteX3" fmla="*/ 33579 w 63087"/>
                <a:gd name="connsiteY3" fmla="*/ 23207 h 149045"/>
                <a:gd name="connsiteX4" fmla="*/ 0 w 63087"/>
                <a:gd name="connsiteY4" fmla="*/ 23207 h 149045"/>
                <a:gd name="connsiteX5" fmla="*/ 0 w 63087"/>
                <a:gd name="connsiteY5" fmla="*/ 0 h 149045"/>
                <a:gd name="connsiteX6" fmla="*/ 63088 w 63087"/>
                <a:gd name="connsiteY6" fmla="*/ 0 h 14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87" h="149045">
                  <a:moveTo>
                    <a:pt x="63088" y="43"/>
                  </a:moveTo>
                  <a:lnTo>
                    <a:pt x="63088" y="149046"/>
                  </a:lnTo>
                  <a:lnTo>
                    <a:pt x="33579" y="149046"/>
                  </a:lnTo>
                  <a:lnTo>
                    <a:pt x="33579" y="23207"/>
                  </a:lnTo>
                  <a:lnTo>
                    <a:pt x="0" y="23207"/>
                  </a:lnTo>
                  <a:lnTo>
                    <a:pt x="0" y="0"/>
                  </a:lnTo>
                  <a:lnTo>
                    <a:pt x="6308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45E44EBC-31B3-D770-FBED-50CA050831A1}"/>
                </a:ext>
              </a:extLst>
            </p:cNvPr>
            <p:cNvSpPr/>
            <p:nvPr/>
          </p:nvSpPr>
          <p:spPr>
            <a:xfrm>
              <a:off x="5418918" y="1928194"/>
              <a:ext cx="134778" cy="155638"/>
            </a:xfrm>
            <a:custGeom>
              <a:avLst/>
              <a:gdLst>
                <a:gd name="connsiteX0" fmla="*/ 32700 w 134778"/>
                <a:gd name="connsiteY0" fmla="*/ 146443 h 155638"/>
                <a:gd name="connsiteX1" fmla="*/ 8742 w 134778"/>
                <a:gd name="connsiteY1" fmla="*/ 119636 h 155638"/>
                <a:gd name="connsiteX2" fmla="*/ 0 w 134778"/>
                <a:gd name="connsiteY2" fmla="*/ 77819 h 155638"/>
                <a:gd name="connsiteX3" fmla="*/ 8742 w 134778"/>
                <a:gd name="connsiteY3" fmla="*/ 36003 h 155638"/>
                <a:gd name="connsiteX4" fmla="*/ 32700 w 134778"/>
                <a:gd name="connsiteY4" fmla="*/ 9196 h 155638"/>
                <a:gd name="connsiteX5" fmla="*/ 67250 w 134778"/>
                <a:gd name="connsiteY5" fmla="*/ 0 h 155638"/>
                <a:gd name="connsiteX6" fmla="*/ 101939 w 134778"/>
                <a:gd name="connsiteY6" fmla="*/ 9196 h 155638"/>
                <a:gd name="connsiteX7" fmla="*/ 126036 w 134778"/>
                <a:gd name="connsiteY7" fmla="*/ 36003 h 155638"/>
                <a:gd name="connsiteX8" fmla="*/ 134778 w 134778"/>
                <a:gd name="connsiteY8" fmla="*/ 77819 h 155638"/>
                <a:gd name="connsiteX9" fmla="*/ 126036 w 134778"/>
                <a:gd name="connsiteY9" fmla="*/ 119636 h 155638"/>
                <a:gd name="connsiteX10" fmla="*/ 101939 w 134778"/>
                <a:gd name="connsiteY10" fmla="*/ 146443 h 155638"/>
                <a:gd name="connsiteX11" fmla="*/ 67250 w 134778"/>
                <a:gd name="connsiteY11" fmla="*/ 155639 h 155638"/>
                <a:gd name="connsiteX12" fmla="*/ 32700 w 134778"/>
                <a:gd name="connsiteY12" fmla="*/ 146443 h 155638"/>
                <a:gd name="connsiteX13" fmla="*/ 94585 w 134778"/>
                <a:gd name="connsiteY13" fmla="*/ 117814 h 155638"/>
                <a:gd name="connsiteX14" fmla="*/ 104622 w 134778"/>
                <a:gd name="connsiteY14" fmla="*/ 77819 h 155638"/>
                <a:gd name="connsiteX15" fmla="*/ 94585 w 134778"/>
                <a:gd name="connsiteY15" fmla="*/ 37825 h 155638"/>
                <a:gd name="connsiteX16" fmla="*/ 67297 w 134778"/>
                <a:gd name="connsiteY16" fmla="*/ 24422 h 155638"/>
                <a:gd name="connsiteX17" fmla="*/ 40239 w 134778"/>
                <a:gd name="connsiteY17" fmla="*/ 37825 h 155638"/>
                <a:gd name="connsiteX18" fmla="*/ 30203 w 134778"/>
                <a:gd name="connsiteY18" fmla="*/ 77819 h 155638"/>
                <a:gd name="connsiteX19" fmla="*/ 40239 w 134778"/>
                <a:gd name="connsiteY19" fmla="*/ 117814 h 155638"/>
                <a:gd name="connsiteX20" fmla="*/ 67297 w 134778"/>
                <a:gd name="connsiteY20" fmla="*/ 131217 h 155638"/>
                <a:gd name="connsiteX21" fmla="*/ 94585 w 134778"/>
                <a:gd name="connsiteY21" fmla="*/ 117814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4778" h="155638">
                  <a:moveTo>
                    <a:pt x="32700" y="146443"/>
                  </a:moveTo>
                  <a:cubicBezTo>
                    <a:pt x="22571" y="140327"/>
                    <a:pt x="14569" y="131391"/>
                    <a:pt x="8742" y="119636"/>
                  </a:cubicBezTo>
                  <a:cubicBezTo>
                    <a:pt x="2914" y="107880"/>
                    <a:pt x="0" y="93956"/>
                    <a:pt x="0" y="77819"/>
                  </a:cubicBezTo>
                  <a:cubicBezTo>
                    <a:pt x="0" y="61683"/>
                    <a:pt x="2914" y="47759"/>
                    <a:pt x="8742" y="36003"/>
                  </a:cubicBezTo>
                  <a:cubicBezTo>
                    <a:pt x="14569" y="24248"/>
                    <a:pt x="22571" y="15312"/>
                    <a:pt x="32700" y="9196"/>
                  </a:cubicBezTo>
                  <a:cubicBezTo>
                    <a:pt x="42829" y="3080"/>
                    <a:pt x="54346" y="0"/>
                    <a:pt x="67250" y="0"/>
                  </a:cubicBezTo>
                  <a:cubicBezTo>
                    <a:pt x="80154" y="0"/>
                    <a:pt x="91717" y="3080"/>
                    <a:pt x="101939" y="9196"/>
                  </a:cubicBezTo>
                  <a:cubicBezTo>
                    <a:pt x="112161" y="15312"/>
                    <a:pt x="120162" y="24248"/>
                    <a:pt x="126036" y="36003"/>
                  </a:cubicBezTo>
                  <a:cubicBezTo>
                    <a:pt x="131864" y="47759"/>
                    <a:pt x="134778" y="61683"/>
                    <a:pt x="134778" y="77819"/>
                  </a:cubicBezTo>
                  <a:cubicBezTo>
                    <a:pt x="134778" y="93956"/>
                    <a:pt x="131864" y="107880"/>
                    <a:pt x="126036" y="119636"/>
                  </a:cubicBezTo>
                  <a:cubicBezTo>
                    <a:pt x="120209" y="131391"/>
                    <a:pt x="112161" y="140327"/>
                    <a:pt x="101939" y="146443"/>
                  </a:cubicBezTo>
                  <a:cubicBezTo>
                    <a:pt x="91717" y="152559"/>
                    <a:pt x="80154" y="155639"/>
                    <a:pt x="67250" y="155639"/>
                  </a:cubicBezTo>
                  <a:cubicBezTo>
                    <a:pt x="54346" y="155639"/>
                    <a:pt x="42829" y="152559"/>
                    <a:pt x="32700" y="146443"/>
                  </a:cubicBezTo>
                  <a:close/>
                  <a:moveTo>
                    <a:pt x="94585" y="117814"/>
                  </a:moveTo>
                  <a:cubicBezTo>
                    <a:pt x="101245" y="108878"/>
                    <a:pt x="104622" y="95561"/>
                    <a:pt x="104622" y="77819"/>
                  </a:cubicBezTo>
                  <a:cubicBezTo>
                    <a:pt x="104622" y="60078"/>
                    <a:pt x="101292" y="46761"/>
                    <a:pt x="94585" y="37825"/>
                  </a:cubicBezTo>
                  <a:cubicBezTo>
                    <a:pt x="87879" y="28890"/>
                    <a:pt x="78813" y="24422"/>
                    <a:pt x="67297" y="24422"/>
                  </a:cubicBezTo>
                  <a:cubicBezTo>
                    <a:pt x="55780" y="24422"/>
                    <a:pt x="46899" y="28890"/>
                    <a:pt x="40239" y="37825"/>
                  </a:cubicBezTo>
                  <a:cubicBezTo>
                    <a:pt x="33533" y="46761"/>
                    <a:pt x="30203" y="60078"/>
                    <a:pt x="30203" y="77819"/>
                  </a:cubicBezTo>
                  <a:cubicBezTo>
                    <a:pt x="30203" y="95561"/>
                    <a:pt x="33533" y="108878"/>
                    <a:pt x="40239" y="117814"/>
                  </a:cubicBezTo>
                  <a:cubicBezTo>
                    <a:pt x="46946" y="126749"/>
                    <a:pt x="55965" y="131217"/>
                    <a:pt x="67297" y="131217"/>
                  </a:cubicBezTo>
                  <a:cubicBezTo>
                    <a:pt x="78628" y="131217"/>
                    <a:pt x="87925" y="126749"/>
                    <a:pt x="94585" y="11781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21474CD-7DB9-A83C-CB20-D9F4B248BBCC}"/>
                </a:ext>
              </a:extLst>
            </p:cNvPr>
            <p:cNvSpPr/>
            <p:nvPr/>
          </p:nvSpPr>
          <p:spPr>
            <a:xfrm>
              <a:off x="5758684" y="1929842"/>
              <a:ext cx="64521" cy="152385"/>
            </a:xfrm>
            <a:custGeom>
              <a:avLst/>
              <a:gdLst>
                <a:gd name="connsiteX0" fmla="*/ 64522 w 64521"/>
                <a:gd name="connsiteY0" fmla="*/ 0 h 152385"/>
                <a:gd name="connsiteX1" fmla="*/ 64522 w 64521"/>
                <a:gd name="connsiteY1" fmla="*/ 152386 h 152385"/>
                <a:gd name="connsiteX2" fmla="*/ 34365 w 64521"/>
                <a:gd name="connsiteY2" fmla="*/ 152386 h 152385"/>
                <a:gd name="connsiteX3" fmla="*/ 34365 w 64521"/>
                <a:gd name="connsiteY3" fmla="*/ 23728 h 152385"/>
                <a:gd name="connsiteX4" fmla="*/ 0 w 64521"/>
                <a:gd name="connsiteY4" fmla="*/ 23728 h 152385"/>
                <a:gd name="connsiteX5" fmla="*/ 0 w 64521"/>
                <a:gd name="connsiteY5" fmla="*/ 0 h 152385"/>
                <a:gd name="connsiteX6" fmla="*/ 64522 w 64521"/>
                <a:gd name="connsiteY6" fmla="*/ 0 h 15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521" h="152385">
                  <a:moveTo>
                    <a:pt x="64522" y="0"/>
                  </a:moveTo>
                  <a:lnTo>
                    <a:pt x="64522" y="152386"/>
                  </a:lnTo>
                  <a:lnTo>
                    <a:pt x="34365" y="152386"/>
                  </a:lnTo>
                  <a:lnTo>
                    <a:pt x="34365" y="23728"/>
                  </a:lnTo>
                  <a:lnTo>
                    <a:pt x="0" y="23728"/>
                  </a:lnTo>
                  <a:lnTo>
                    <a:pt x="0" y="0"/>
                  </a:lnTo>
                  <a:lnTo>
                    <a:pt x="6452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CFEE25F1-31AA-17C1-F390-BE9F36D897AA}"/>
                </a:ext>
              </a:extLst>
            </p:cNvPr>
            <p:cNvSpPr/>
            <p:nvPr/>
          </p:nvSpPr>
          <p:spPr>
            <a:xfrm>
              <a:off x="6063114" y="1929278"/>
              <a:ext cx="64983" cy="153513"/>
            </a:xfrm>
            <a:custGeom>
              <a:avLst/>
              <a:gdLst>
                <a:gd name="connsiteX0" fmla="*/ 64984 w 64983"/>
                <a:gd name="connsiteY0" fmla="*/ 0 h 153513"/>
                <a:gd name="connsiteX1" fmla="*/ 64984 w 64983"/>
                <a:gd name="connsiteY1" fmla="*/ 153513 h 153513"/>
                <a:gd name="connsiteX2" fmla="*/ 34596 w 64983"/>
                <a:gd name="connsiteY2" fmla="*/ 153513 h 153513"/>
                <a:gd name="connsiteX3" fmla="*/ 34596 w 64983"/>
                <a:gd name="connsiteY3" fmla="*/ 23901 h 153513"/>
                <a:gd name="connsiteX4" fmla="*/ 0 w 64983"/>
                <a:gd name="connsiteY4" fmla="*/ 23901 h 153513"/>
                <a:gd name="connsiteX5" fmla="*/ 0 w 64983"/>
                <a:gd name="connsiteY5" fmla="*/ 0 h 153513"/>
                <a:gd name="connsiteX6" fmla="*/ 64984 w 64983"/>
                <a:gd name="connsiteY6" fmla="*/ 0 h 15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83" h="153513">
                  <a:moveTo>
                    <a:pt x="64984" y="0"/>
                  </a:moveTo>
                  <a:lnTo>
                    <a:pt x="64984" y="153513"/>
                  </a:lnTo>
                  <a:lnTo>
                    <a:pt x="34596" y="153513"/>
                  </a:lnTo>
                  <a:lnTo>
                    <a:pt x="34596" y="23901"/>
                  </a:lnTo>
                  <a:lnTo>
                    <a:pt x="0" y="23901"/>
                  </a:lnTo>
                  <a:lnTo>
                    <a:pt x="0" y="0"/>
                  </a:lnTo>
                  <a:lnTo>
                    <a:pt x="6498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03E294D4-896C-F73C-EA20-77AAA1AD4303}"/>
                </a:ext>
              </a:extLst>
            </p:cNvPr>
            <p:cNvSpPr/>
            <p:nvPr/>
          </p:nvSpPr>
          <p:spPr>
            <a:xfrm>
              <a:off x="6332347" y="1927717"/>
              <a:ext cx="135795" cy="156679"/>
            </a:xfrm>
            <a:custGeom>
              <a:avLst/>
              <a:gdLst>
                <a:gd name="connsiteX0" fmla="*/ 32978 w 135795"/>
                <a:gd name="connsiteY0" fmla="*/ 147440 h 156679"/>
                <a:gd name="connsiteX1" fmla="*/ 8834 w 135795"/>
                <a:gd name="connsiteY1" fmla="*/ 120460 h 156679"/>
                <a:gd name="connsiteX2" fmla="*/ 0 w 135795"/>
                <a:gd name="connsiteY2" fmla="*/ 78340 h 156679"/>
                <a:gd name="connsiteX3" fmla="*/ 8834 w 135795"/>
                <a:gd name="connsiteY3" fmla="*/ 36220 h 156679"/>
                <a:gd name="connsiteX4" fmla="*/ 32978 w 135795"/>
                <a:gd name="connsiteY4" fmla="*/ 9239 h 156679"/>
                <a:gd name="connsiteX5" fmla="*/ 67805 w 135795"/>
                <a:gd name="connsiteY5" fmla="*/ 0 h 156679"/>
                <a:gd name="connsiteX6" fmla="*/ 102726 w 135795"/>
                <a:gd name="connsiteY6" fmla="*/ 9239 h 156679"/>
                <a:gd name="connsiteX7" fmla="*/ 126962 w 135795"/>
                <a:gd name="connsiteY7" fmla="*/ 36220 h 156679"/>
                <a:gd name="connsiteX8" fmla="*/ 135796 w 135795"/>
                <a:gd name="connsiteY8" fmla="*/ 78340 h 156679"/>
                <a:gd name="connsiteX9" fmla="*/ 126962 w 135795"/>
                <a:gd name="connsiteY9" fmla="*/ 120460 h 156679"/>
                <a:gd name="connsiteX10" fmla="*/ 102726 w 135795"/>
                <a:gd name="connsiteY10" fmla="*/ 147440 h 156679"/>
                <a:gd name="connsiteX11" fmla="*/ 67805 w 135795"/>
                <a:gd name="connsiteY11" fmla="*/ 156680 h 156679"/>
                <a:gd name="connsiteX12" fmla="*/ 32978 w 135795"/>
                <a:gd name="connsiteY12" fmla="*/ 147440 h 156679"/>
                <a:gd name="connsiteX13" fmla="*/ 95325 w 135795"/>
                <a:gd name="connsiteY13" fmla="*/ 118594 h 156679"/>
                <a:gd name="connsiteX14" fmla="*/ 105408 w 135795"/>
                <a:gd name="connsiteY14" fmla="*/ 78297 h 156679"/>
                <a:gd name="connsiteX15" fmla="*/ 95325 w 135795"/>
                <a:gd name="connsiteY15" fmla="*/ 38042 h 156679"/>
                <a:gd name="connsiteX16" fmla="*/ 67805 w 135795"/>
                <a:gd name="connsiteY16" fmla="*/ 24552 h 156679"/>
                <a:gd name="connsiteX17" fmla="*/ 40517 w 135795"/>
                <a:gd name="connsiteY17" fmla="*/ 38042 h 156679"/>
                <a:gd name="connsiteX18" fmla="*/ 30434 w 135795"/>
                <a:gd name="connsiteY18" fmla="*/ 78297 h 156679"/>
                <a:gd name="connsiteX19" fmla="*/ 40517 w 135795"/>
                <a:gd name="connsiteY19" fmla="*/ 118594 h 156679"/>
                <a:gd name="connsiteX20" fmla="*/ 67805 w 135795"/>
                <a:gd name="connsiteY20" fmla="*/ 132085 h 156679"/>
                <a:gd name="connsiteX21" fmla="*/ 95325 w 135795"/>
                <a:gd name="connsiteY21" fmla="*/ 118594 h 15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5795" h="156679">
                  <a:moveTo>
                    <a:pt x="32978" y="147440"/>
                  </a:moveTo>
                  <a:cubicBezTo>
                    <a:pt x="22756" y="141281"/>
                    <a:pt x="14708" y="132258"/>
                    <a:pt x="8834" y="120460"/>
                  </a:cubicBezTo>
                  <a:cubicBezTo>
                    <a:pt x="2960" y="108618"/>
                    <a:pt x="0" y="94607"/>
                    <a:pt x="0" y="78340"/>
                  </a:cubicBezTo>
                  <a:cubicBezTo>
                    <a:pt x="0" y="62073"/>
                    <a:pt x="2914" y="48062"/>
                    <a:pt x="8834" y="36220"/>
                  </a:cubicBezTo>
                  <a:cubicBezTo>
                    <a:pt x="14708" y="24378"/>
                    <a:pt x="22756" y="15399"/>
                    <a:pt x="32978" y="9239"/>
                  </a:cubicBezTo>
                  <a:cubicBezTo>
                    <a:pt x="43199" y="3080"/>
                    <a:pt x="54808" y="0"/>
                    <a:pt x="67805" y="0"/>
                  </a:cubicBezTo>
                  <a:cubicBezTo>
                    <a:pt x="80802" y="0"/>
                    <a:pt x="92458" y="3080"/>
                    <a:pt x="102726" y="9239"/>
                  </a:cubicBezTo>
                  <a:cubicBezTo>
                    <a:pt x="113040" y="15399"/>
                    <a:pt x="121088" y="24422"/>
                    <a:pt x="126962" y="36220"/>
                  </a:cubicBezTo>
                  <a:cubicBezTo>
                    <a:pt x="132835" y="48062"/>
                    <a:pt x="135796" y="62117"/>
                    <a:pt x="135796" y="78340"/>
                  </a:cubicBezTo>
                  <a:cubicBezTo>
                    <a:pt x="135796" y="94563"/>
                    <a:pt x="132835" y="108661"/>
                    <a:pt x="126962" y="120460"/>
                  </a:cubicBezTo>
                  <a:cubicBezTo>
                    <a:pt x="121088" y="132302"/>
                    <a:pt x="112994" y="141281"/>
                    <a:pt x="102726" y="147440"/>
                  </a:cubicBezTo>
                  <a:cubicBezTo>
                    <a:pt x="92411" y="153600"/>
                    <a:pt x="80802" y="156680"/>
                    <a:pt x="67805" y="156680"/>
                  </a:cubicBezTo>
                  <a:cubicBezTo>
                    <a:pt x="54808" y="156680"/>
                    <a:pt x="43199" y="153600"/>
                    <a:pt x="32978" y="147440"/>
                  </a:cubicBezTo>
                  <a:close/>
                  <a:moveTo>
                    <a:pt x="95325" y="118594"/>
                  </a:moveTo>
                  <a:cubicBezTo>
                    <a:pt x="102032" y="109615"/>
                    <a:pt x="105408" y="96168"/>
                    <a:pt x="105408" y="78297"/>
                  </a:cubicBezTo>
                  <a:cubicBezTo>
                    <a:pt x="105408" y="60425"/>
                    <a:pt x="102032" y="47021"/>
                    <a:pt x="95325" y="38042"/>
                  </a:cubicBezTo>
                  <a:cubicBezTo>
                    <a:pt x="88572" y="29020"/>
                    <a:pt x="79415" y="24552"/>
                    <a:pt x="67805" y="24552"/>
                  </a:cubicBezTo>
                  <a:cubicBezTo>
                    <a:pt x="56196" y="24552"/>
                    <a:pt x="47269" y="29063"/>
                    <a:pt x="40517" y="38042"/>
                  </a:cubicBezTo>
                  <a:cubicBezTo>
                    <a:pt x="33764" y="47021"/>
                    <a:pt x="30434" y="60468"/>
                    <a:pt x="30434" y="78297"/>
                  </a:cubicBezTo>
                  <a:cubicBezTo>
                    <a:pt x="30434" y="96125"/>
                    <a:pt x="33810" y="109572"/>
                    <a:pt x="40517" y="118594"/>
                  </a:cubicBezTo>
                  <a:cubicBezTo>
                    <a:pt x="47224" y="127617"/>
                    <a:pt x="56335" y="132085"/>
                    <a:pt x="67805" y="132085"/>
                  </a:cubicBezTo>
                  <a:cubicBezTo>
                    <a:pt x="79276" y="132085"/>
                    <a:pt x="88572" y="127574"/>
                    <a:pt x="95325" y="11859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712F92C3-7BC7-2FB7-502D-AE4CB9FDE634}"/>
                </a:ext>
              </a:extLst>
            </p:cNvPr>
            <p:cNvSpPr/>
            <p:nvPr/>
          </p:nvSpPr>
          <p:spPr>
            <a:xfrm>
              <a:off x="6637563" y="1928194"/>
              <a:ext cx="134778" cy="155638"/>
            </a:xfrm>
            <a:custGeom>
              <a:avLst/>
              <a:gdLst>
                <a:gd name="connsiteX0" fmla="*/ 32700 w 134778"/>
                <a:gd name="connsiteY0" fmla="*/ 146443 h 155638"/>
                <a:gd name="connsiteX1" fmla="*/ 8742 w 134778"/>
                <a:gd name="connsiteY1" fmla="*/ 119636 h 155638"/>
                <a:gd name="connsiteX2" fmla="*/ 0 w 134778"/>
                <a:gd name="connsiteY2" fmla="*/ 77819 h 155638"/>
                <a:gd name="connsiteX3" fmla="*/ 8742 w 134778"/>
                <a:gd name="connsiteY3" fmla="*/ 36003 h 155638"/>
                <a:gd name="connsiteX4" fmla="*/ 32700 w 134778"/>
                <a:gd name="connsiteY4" fmla="*/ 9196 h 155638"/>
                <a:gd name="connsiteX5" fmla="*/ 67250 w 134778"/>
                <a:gd name="connsiteY5" fmla="*/ 0 h 155638"/>
                <a:gd name="connsiteX6" fmla="*/ 101939 w 134778"/>
                <a:gd name="connsiteY6" fmla="*/ 9196 h 155638"/>
                <a:gd name="connsiteX7" fmla="*/ 126036 w 134778"/>
                <a:gd name="connsiteY7" fmla="*/ 36003 h 155638"/>
                <a:gd name="connsiteX8" fmla="*/ 134778 w 134778"/>
                <a:gd name="connsiteY8" fmla="*/ 77819 h 155638"/>
                <a:gd name="connsiteX9" fmla="*/ 126036 w 134778"/>
                <a:gd name="connsiteY9" fmla="*/ 119636 h 155638"/>
                <a:gd name="connsiteX10" fmla="*/ 101939 w 134778"/>
                <a:gd name="connsiteY10" fmla="*/ 146443 h 155638"/>
                <a:gd name="connsiteX11" fmla="*/ 67250 w 134778"/>
                <a:gd name="connsiteY11" fmla="*/ 155639 h 155638"/>
                <a:gd name="connsiteX12" fmla="*/ 32700 w 134778"/>
                <a:gd name="connsiteY12" fmla="*/ 146443 h 155638"/>
                <a:gd name="connsiteX13" fmla="*/ 94585 w 134778"/>
                <a:gd name="connsiteY13" fmla="*/ 117814 h 155638"/>
                <a:gd name="connsiteX14" fmla="*/ 104622 w 134778"/>
                <a:gd name="connsiteY14" fmla="*/ 77819 h 155638"/>
                <a:gd name="connsiteX15" fmla="*/ 94585 w 134778"/>
                <a:gd name="connsiteY15" fmla="*/ 37825 h 155638"/>
                <a:gd name="connsiteX16" fmla="*/ 67297 w 134778"/>
                <a:gd name="connsiteY16" fmla="*/ 24422 h 155638"/>
                <a:gd name="connsiteX17" fmla="*/ 40239 w 134778"/>
                <a:gd name="connsiteY17" fmla="*/ 37825 h 155638"/>
                <a:gd name="connsiteX18" fmla="*/ 30203 w 134778"/>
                <a:gd name="connsiteY18" fmla="*/ 77819 h 155638"/>
                <a:gd name="connsiteX19" fmla="*/ 40239 w 134778"/>
                <a:gd name="connsiteY19" fmla="*/ 117814 h 155638"/>
                <a:gd name="connsiteX20" fmla="*/ 67297 w 134778"/>
                <a:gd name="connsiteY20" fmla="*/ 131217 h 155638"/>
                <a:gd name="connsiteX21" fmla="*/ 94585 w 134778"/>
                <a:gd name="connsiteY21" fmla="*/ 117814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4778" h="155638">
                  <a:moveTo>
                    <a:pt x="32700" y="146443"/>
                  </a:moveTo>
                  <a:cubicBezTo>
                    <a:pt x="22571" y="140327"/>
                    <a:pt x="14569" y="131391"/>
                    <a:pt x="8742" y="119636"/>
                  </a:cubicBezTo>
                  <a:cubicBezTo>
                    <a:pt x="2914" y="107880"/>
                    <a:pt x="0" y="93956"/>
                    <a:pt x="0" y="77819"/>
                  </a:cubicBezTo>
                  <a:cubicBezTo>
                    <a:pt x="0" y="61683"/>
                    <a:pt x="2914" y="47759"/>
                    <a:pt x="8742" y="36003"/>
                  </a:cubicBezTo>
                  <a:cubicBezTo>
                    <a:pt x="14569" y="24248"/>
                    <a:pt x="22571" y="15312"/>
                    <a:pt x="32700" y="9196"/>
                  </a:cubicBezTo>
                  <a:cubicBezTo>
                    <a:pt x="42829" y="3080"/>
                    <a:pt x="54346" y="0"/>
                    <a:pt x="67250" y="0"/>
                  </a:cubicBezTo>
                  <a:cubicBezTo>
                    <a:pt x="80155" y="0"/>
                    <a:pt x="91718" y="3080"/>
                    <a:pt x="101939" y="9196"/>
                  </a:cubicBezTo>
                  <a:cubicBezTo>
                    <a:pt x="112161" y="15312"/>
                    <a:pt x="120162" y="24248"/>
                    <a:pt x="126036" y="36003"/>
                  </a:cubicBezTo>
                  <a:cubicBezTo>
                    <a:pt x="131864" y="47759"/>
                    <a:pt x="134778" y="61683"/>
                    <a:pt x="134778" y="77819"/>
                  </a:cubicBezTo>
                  <a:cubicBezTo>
                    <a:pt x="134778" y="93956"/>
                    <a:pt x="131864" y="107880"/>
                    <a:pt x="126036" y="119636"/>
                  </a:cubicBezTo>
                  <a:cubicBezTo>
                    <a:pt x="120209" y="131391"/>
                    <a:pt x="112161" y="140327"/>
                    <a:pt x="101939" y="146443"/>
                  </a:cubicBezTo>
                  <a:cubicBezTo>
                    <a:pt x="91718" y="152559"/>
                    <a:pt x="80155" y="155639"/>
                    <a:pt x="67250" y="155639"/>
                  </a:cubicBezTo>
                  <a:cubicBezTo>
                    <a:pt x="54346" y="155639"/>
                    <a:pt x="42829" y="152559"/>
                    <a:pt x="32700" y="146443"/>
                  </a:cubicBezTo>
                  <a:close/>
                  <a:moveTo>
                    <a:pt x="94585" y="117814"/>
                  </a:moveTo>
                  <a:cubicBezTo>
                    <a:pt x="101245" y="108878"/>
                    <a:pt x="104622" y="95561"/>
                    <a:pt x="104622" y="77819"/>
                  </a:cubicBezTo>
                  <a:cubicBezTo>
                    <a:pt x="104622" y="60078"/>
                    <a:pt x="101292" y="46761"/>
                    <a:pt x="94585" y="37825"/>
                  </a:cubicBezTo>
                  <a:cubicBezTo>
                    <a:pt x="87879" y="28890"/>
                    <a:pt x="78813" y="24422"/>
                    <a:pt x="67297" y="24422"/>
                  </a:cubicBezTo>
                  <a:cubicBezTo>
                    <a:pt x="55780" y="24422"/>
                    <a:pt x="46899" y="28890"/>
                    <a:pt x="40239" y="37825"/>
                  </a:cubicBezTo>
                  <a:cubicBezTo>
                    <a:pt x="33579" y="46761"/>
                    <a:pt x="30203" y="60078"/>
                    <a:pt x="30203" y="77819"/>
                  </a:cubicBezTo>
                  <a:cubicBezTo>
                    <a:pt x="30203" y="95561"/>
                    <a:pt x="33533" y="108878"/>
                    <a:pt x="40239" y="117814"/>
                  </a:cubicBezTo>
                  <a:cubicBezTo>
                    <a:pt x="46946" y="126749"/>
                    <a:pt x="55965" y="131217"/>
                    <a:pt x="67297" y="131217"/>
                  </a:cubicBezTo>
                  <a:cubicBezTo>
                    <a:pt x="78628" y="131217"/>
                    <a:pt x="87925" y="126749"/>
                    <a:pt x="94585" y="11781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60ED99E2-D080-9CCC-2EA2-F5981EDCA6AE}"/>
                </a:ext>
              </a:extLst>
            </p:cNvPr>
            <p:cNvSpPr/>
            <p:nvPr/>
          </p:nvSpPr>
          <p:spPr>
            <a:xfrm>
              <a:off x="6978023" y="1931490"/>
              <a:ext cx="63087" cy="149045"/>
            </a:xfrm>
            <a:custGeom>
              <a:avLst/>
              <a:gdLst>
                <a:gd name="connsiteX0" fmla="*/ 63088 w 63087"/>
                <a:gd name="connsiteY0" fmla="*/ 43 h 149045"/>
                <a:gd name="connsiteX1" fmla="*/ 63088 w 63087"/>
                <a:gd name="connsiteY1" fmla="*/ 149046 h 149045"/>
                <a:gd name="connsiteX2" fmla="*/ 33579 w 63087"/>
                <a:gd name="connsiteY2" fmla="*/ 149046 h 149045"/>
                <a:gd name="connsiteX3" fmla="*/ 33579 w 63087"/>
                <a:gd name="connsiteY3" fmla="*/ 23207 h 149045"/>
                <a:gd name="connsiteX4" fmla="*/ 0 w 63087"/>
                <a:gd name="connsiteY4" fmla="*/ 23207 h 149045"/>
                <a:gd name="connsiteX5" fmla="*/ 0 w 63087"/>
                <a:gd name="connsiteY5" fmla="*/ 0 h 149045"/>
                <a:gd name="connsiteX6" fmla="*/ 63088 w 63087"/>
                <a:gd name="connsiteY6" fmla="*/ 0 h 14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87" h="149045">
                  <a:moveTo>
                    <a:pt x="63088" y="43"/>
                  </a:moveTo>
                  <a:lnTo>
                    <a:pt x="63088" y="149046"/>
                  </a:lnTo>
                  <a:lnTo>
                    <a:pt x="33579" y="149046"/>
                  </a:lnTo>
                  <a:lnTo>
                    <a:pt x="33579" y="23207"/>
                  </a:lnTo>
                  <a:lnTo>
                    <a:pt x="0" y="23207"/>
                  </a:lnTo>
                  <a:lnTo>
                    <a:pt x="0" y="0"/>
                  </a:lnTo>
                  <a:lnTo>
                    <a:pt x="6308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FA9B00BA-4506-0940-FFD0-66BE07F36717}"/>
                </a:ext>
              </a:extLst>
            </p:cNvPr>
            <p:cNvSpPr/>
            <p:nvPr/>
          </p:nvSpPr>
          <p:spPr>
            <a:xfrm>
              <a:off x="7283378" y="1933182"/>
              <a:ext cx="61700" cy="145661"/>
            </a:xfrm>
            <a:custGeom>
              <a:avLst/>
              <a:gdLst>
                <a:gd name="connsiteX0" fmla="*/ 61700 w 61700"/>
                <a:gd name="connsiteY0" fmla="*/ 0 h 145661"/>
                <a:gd name="connsiteX1" fmla="*/ 61700 w 61700"/>
                <a:gd name="connsiteY1" fmla="*/ 145662 h 145661"/>
                <a:gd name="connsiteX2" fmla="*/ 32839 w 61700"/>
                <a:gd name="connsiteY2" fmla="*/ 145662 h 145661"/>
                <a:gd name="connsiteX3" fmla="*/ 32839 w 61700"/>
                <a:gd name="connsiteY3" fmla="*/ 22686 h 145661"/>
                <a:gd name="connsiteX4" fmla="*/ 0 w 61700"/>
                <a:gd name="connsiteY4" fmla="*/ 22686 h 145661"/>
                <a:gd name="connsiteX5" fmla="*/ 0 w 61700"/>
                <a:gd name="connsiteY5" fmla="*/ 0 h 145661"/>
                <a:gd name="connsiteX6" fmla="*/ 61700 w 61700"/>
                <a:gd name="connsiteY6" fmla="*/ 0 h 14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00" h="145661">
                  <a:moveTo>
                    <a:pt x="61700" y="0"/>
                  </a:moveTo>
                  <a:lnTo>
                    <a:pt x="61700" y="145662"/>
                  </a:lnTo>
                  <a:lnTo>
                    <a:pt x="32839" y="145662"/>
                  </a:lnTo>
                  <a:lnTo>
                    <a:pt x="32839" y="22686"/>
                  </a:lnTo>
                  <a:lnTo>
                    <a:pt x="0" y="22686"/>
                  </a:lnTo>
                  <a:lnTo>
                    <a:pt x="0" y="0"/>
                  </a:lnTo>
                  <a:lnTo>
                    <a:pt x="6170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67DC2422-FE58-2B5B-AEF5-085E8D35061F}"/>
                </a:ext>
              </a:extLst>
            </p:cNvPr>
            <p:cNvSpPr/>
            <p:nvPr/>
          </p:nvSpPr>
          <p:spPr>
            <a:xfrm>
              <a:off x="7555941" y="1933356"/>
              <a:ext cx="125897" cy="145314"/>
            </a:xfrm>
            <a:custGeom>
              <a:avLst/>
              <a:gdLst>
                <a:gd name="connsiteX0" fmla="*/ 30572 w 125897"/>
                <a:gd name="connsiteY0" fmla="*/ 136726 h 145314"/>
                <a:gd name="connsiteX1" fmla="*/ 8187 w 125897"/>
                <a:gd name="connsiteY1" fmla="*/ 111697 h 145314"/>
                <a:gd name="connsiteX2" fmla="*/ 0 w 125897"/>
                <a:gd name="connsiteY2" fmla="*/ 72657 h 145314"/>
                <a:gd name="connsiteX3" fmla="*/ 8187 w 125897"/>
                <a:gd name="connsiteY3" fmla="*/ 33618 h 145314"/>
                <a:gd name="connsiteX4" fmla="*/ 30572 w 125897"/>
                <a:gd name="connsiteY4" fmla="*/ 8589 h 145314"/>
                <a:gd name="connsiteX5" fmla="*/ 62856 w 125897"/>
                <a:gd name="connsiteY5" fmla="*/ 0 h 145314"/>
                <a:gd name="connsiteX6" fmla="*/ 95233 w 125897"/>
                <a:gd name="connsiteY6" fmla="*/ 8589 h 145314"/>
                <a:gd name="connsiteX7" fmla="*/ 117711 w 125897"/>
                <a:gd name="connsiteY7" fmla="*/ 33618 h 145314"/>
                <a:gd name="connsiteX8" fmla="*/ 125898 w 125897"/>
                <a:gd name="connsiteY8" fmla="*/ 72657 h 145314"/>
                <a:gd name="connsiteX9" fmla="*/ 117711 w 125897"/>
                <a:gd name="connsiteY9" fmla="*/ 111697 h 145314"/>
                <a:gd name="connsiteX10" fmla="*/ 95233 w 125897"/>
                <a:gd name="connsiteY10" fmla="*/ 136726 h 145314"/>
                <a:gd name="connsiteX11" fmla="*/ 62856 w 125897"/>
                <a:gd name="connsiteY11" fmla="*/ 145315 h 145314"/>
                <a:gd name="connsiteX12" fmla="*/ 30572 w 125897"/>
                <a:gd name="connsiteY12" fmla="*/ 136726 h 145314"/>
                <a:gd name="connsiteX13" fmla="*/ 88341 w 125897"/>
                <a:gd name="connsiteY13" fmla="*/ 110006 h 145314"/>
                <a:gd name="connsiteX14" fmla="*/ 97684 w 125897"/>
                <a:gd name="connsiteY14" fmla="*/ 72701 h 145314"/>
                <a:gd name="connsiteX15" fmla="*/ 88341 w 125897"/>
                <a:gd name="connsiteY15" fmla="*/ 35396 h 145314"/>
                <a:gd name="connsiteX16" fmla="*/ 62856 w 125897"/>
                <a:gd name="connsiteY16" fmla="*/ 22903 h 145314"/>
                <a:gd name="connsiteX17" fmla="*/ 37603 w 125897"/>
                <a:gd name="connsiteY17" fmla="*/ 35396 h 145314"/>
                <a:gd name="connsiteX18" fmla="*/ 28260 w 125897"/>
                <a:gd name="connsiteY18" fmla="*/ 72701 h 145314"/>
                <a:gd name="connsiteX19" fmla="*/ 37603 w 125897"/>
                <a:gd name="connsiteY19" fmla="*/ 110006 h 145314"/>
                <a:gd name="connsiteX20" fmla="*/ 62856 w 125897"/>
                <a:gd name="connsiteY20" fmla="*/ 122498 h 145314"/>
                <a:gd name="connsiteX21" fmla="*/ 88341 w 125897"/>
                <a:gd name="connsiteY21" fmla="*/ 110006 h 14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5897" h="145314">
                  <a:moveTo>
                    <a:pt x="30572" y="136726"/>
                  </a:moveTo>
                  <a:cubicBezTo>
                    <a:pt x="21091" y="131000"/>
                    <a:pt x="13644" y="122672"/>
                    <a:pt x="8187" y="111697"/>
                  </a:cubicBezTo>
                  <a:cubicBezTo>
                    <a:pt x="2729" y="100723"/>
                    <a:pt x="0" y="87753"/>
                    <a:pt x="0" y="72657"/>
                  </a:cubicBezTo>
                  <a:cubicBezTo>
                    <a:pt x="0" y="57562"/>
                    <a:pt x="2729" y="44592"/>
                    <a:pt x="8187" y="33618"/>
                  </a:cubicBezTo>
                  <a:cubicBezTo>
                    <a:pt x="13644" y="22643"/>
                    <a:pt x="21091" y="14315"/>
                    <a:pt x="30572" y="8589"/>
                  </a:cubicBezTo>
                  <a:cubicBezTo>
                    <a:pt x="40054" y="2863"/>
                    <a:pt x="50784" y="0"/>
                    <a:pt x="62856" y="0"/>
                  </a:cubicBezTo>
                  <a:cubicBezTo>
                    <a:pt x="74928" y="0"/>
                    <a:pt x="85659" y="2863"/>
                    <a:pt x="95233" y="8589"/>
                  </a:cubicBezTo>
                  <a:cubicBezTo>
                    <a:pt x="104761" y="14315"/>
                    <a:pt x="112253" y="22643"/>
                    <a:pt x="117711" y="33618"/>
                  </a:cubicBezTo>
                  <a:cubicBezTo>
                    <a:pt x="123169" y="44592"/>
                    <a:pt x="125898" y="57605"/>
                    <a:pt x="125898" y="72657"/>
                  </a:cubicBezTo>
                  <a:cubicBezTo>
                    <a:pt x="125898" y="87710"/>
                    <a:pt x="123169" y="100723"/>
                    <a:pt x="117711" y="111697"/>
                  </a:cubicBezTo>
                  <a:cubicBezTo>
                    <a:pt x="112253" y="122672"/>
                    <a:pt x="104761" y="131000"/>
                    <a:pt x="95233" y="136726"/>
                  </a:cubicBezTo>
                  <a:cubicBezTo>
                    <a:pt x="85705" y="142452"/>
                    <a:pt x="74928" y="145315"/>
                    <a:pt x="62856" y="145315"/>
                  </a:cubicBezTo>
                  <a:cubicBezTo>
                    <a:pt x="50784" y="145315"/>
                    <a:pt x="40054" y="142452"/>
                    <a:pt x="30572" y="136726"/>
                  </a:cubicBezTo>
                  <a:close/>
                  <a:moveTo>
                    <a:pt x="88341" y="110006"/>
                  </a:moveTo>
                  <a:cubicBezTo>
                    <a:pt x="94585" y="101677"/>
                    <a:pt x="97684" y="89228"/>
                    <a:pt x="97684" y="72701"/>
                  </a:cubicBezTo>
                  <a:cubicBezTo>
                    <a:pt x="97684" y="56174"/>
                    <a:pt x="94539" y="43725"/>
                    <a:pt x="88341" y="35396"/>
                  </a:cubicBezTo>
                  <a:cubicBezTo>
                    <a:pt x="82097" y="27068"/>
                    <a:pt x="73587" y="22903"/>
                    <a:pt x="62856" y="22903"/>
                  </a:cubicBezTo>
                  <a:cubicBezTo>
                    <a:pt x="52126" y="22903"/>
                    <a:pt x="43847" y="27068"/>
                    <a:pt x="37603" y="35396"/>
                  </a:cubicBezTo>
                  <a:cubicBezTo>
                    <a:pt x="31359" y="43725"/>
                    <a:pt x="28260" y="56174"/>
                    <a:pt x="28260" y="72701"/>
                  </a:cubicBezTo>
                  <a:cubicBezTo>
                    <a:pt x="28260" y="89228"/>
                    <a:pt x="31359" y="101677"/>
                    <a:pt x="37603" y="110006"/>
                  </a:cubicBezTo>
                  <a:cubicBezTo>
                    <a:pt x="43847" y="118334"/>
                    <a:pt x="52264" y="122498"/>
                    <a:pt x="62856" y="122498"/>
                  </a:cubicBezTo>
                  <a:cubicBezTo>
                    <a:pt x="73448" y="122498"/>
                    <a:pt x="82097" y="118334"/>
                    <a:pt x="88341" y="1100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2DDE42F-75CB-159A-8D9F-98ACEEEC743E}"/>
                </a:ext>
              </a:extLst>
            </p:cNvPr>
            <p:cNvSpPr/>
            <p:nvPr/>
          </p:nvSpPr>
          <p:spPr>
            <a:xfrm>
              <a:off x="7894828" y="1938257"/>
              <a:ext cx="57398" cy="135598"/>
            </a:xfrm>
            <a:custGeom>
              <a:avLst/>
              <a:gdLst>
                <a:gd name="connsiteX0" fmla="*/ 57398 w 57398"/>
                <a:gd name="connsiteY0" fmla="*/ 0 h 135598"/>
                <a:gd name="connsiteX1" fmla="*/ 57398 w 57398"/>
                <a:gd name="connsiteY1" fmla="*/ 135598 h 135598"/>
                <a:gd name="connsiteX2" fmla="*/ 30572 w 57398"/>
                <a:gd name="connsiteY2" fmla="*/ 135598 h 135598"/>
                <a:gd name="connsiteX3" fmla="*/ 30572 w 57398"/>
                <a:gd name="connsiteY3" fmla="*/ 21125 h 135598"/>
                <a:gd name="connsiteX4" fmla="*/ 0 w 57398"/>
                <a:gd name="connsiteY4" fmla="*/ 21125 h 135598"/>
                <a:gd name="connsiteX5" fmla="*/ 0 w 57398"/>
                <a:gd name="connsiteY5" fmla="*/ 0 h 135598"/>
                <a:gd name="connsiteX6" fmla="*/ 57398 w 57398"/>
                <a:gd name="connsiteY6" fmla="*/ 0 h 13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98" h="135598">
                  <a:moveTo>
                    <a:pt x="57398" y="0"/>
                  </a:moveTo>
                  <a:lnTo>
                    <a:pt x="57398" y="135598"/>
                  </a:lnTo>
                  <a:lnTo>
                    <a:pt x="30572" y="135598"/>
                  </a:lnTo>
                  <a:lnTo>
                    <a:pt x="30572" y="21125"/>
                  </a:lnTo>
                  <a:lnTo>
                    <a:pt x="0" y="21125"/>
                  </a:lnTo>
                  <a:lnTo>
                    <a:pt x="0" y="0"/>
                  </a:lnTo>
                  <a:lnTo>
                    <a:pt x="5739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1B015BB9-443D-F933-2F83-231742E6A6C1}"/>
                </a:ext>
              </a:extLst>
            </p:cNvPr>
            <p:cNvSpPr/>
            <p:nvPr/>
          </p:nvSpPr>
          <p:spPr>
            <a:xfrm>
              <a:off x="8200923" y="1941597"/>
              <a:ext cx="54577" cy="128874"/>
            </a:xfrm>
            <a:custGeom>
              <a:avLst/>
              <a:gdLst>
                <a:gd name="connsiteX0" fmla="*/ 54577 w 54577"/>
                <a:gd name="connsiteY0" fmla="*/ 0 h 128874"/>
                <a:gd name="connsiteX1" fmla="*/ 54577 w 54577"/>
                <a:gd name="connsiteY1" fmla="*/ 128875 h 128874"/>
                <a:gd name="connsiteX2" fmla="*/ 29046 w 54577"/>
                <a:gd name="connsiteY2" fmla="*/ 128875 h 128874"/>
                <a:gd name="connsiteX3" fmla="*/ 29046 w 54577"/>
                <a:gd name="connsiteY3" fmla="*/ 20084 h 128874"/>
                <a:gd name="connsiteX4" fmla="*/ 0 w 54577"/>
                <a:gd name="connsiteY4" fmla="*/ 20084 h 128874"/>
                <a:gd name="connsiteX5" fmla="*/ 0 w 54577"/>
                <a:gd name="connsiteY5" fmla="*/ 0 h 128874"/>
                <a:gd name="connsiteX6" fmla="*/ 54577 w 54577"/>
                <a:gd name="connsiteY6" fmla="*/ 0 h 12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77" h="128874">
                  <a:moveTo>
                    <a:pt x="54577" y="0"/>
                  </a:moveTo>
                  <a:lnTo>
                    <a:pt x="54577" y="128875"/>
                  </a:lnTo>
                  <a:lnTo>
                    <a:pt x="29046" y="128875"/>
                  </a:lnTo>
                  <a:lnTo>
                    <a:pt x="29046" y="20084"/>
                  </a:lnTo>
                  <a:lnTo>
                    <a:pt x="0" y="20084"/>
                  </a:lnTo>
                  <a:lnTo>
                    <a:pt x="0" y="0"/>
                  </a:lnTo>
                  <a:lnTo>
                    <a:pt x="5457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822969B0-2027-BC07-07D1-5F91E92C11F2}"/>
                </a:ext>
              </a:extLst>
            </p:cNvPr>
            <p:cNvSpPr/>
            <p:nvPr/>
          </p:nvSpPr>
          <p:spPr>
            <a:xfrm>
              <a:off x="8478435" y="1943202"/>
              <a:ext cx="108784" cy="125621"/>
            </a:xfrm>
            <a:custGeom>
              <a:avLst/>
              <a:gdLst>
                <a:gd name="connsiteX0" fmla="*/ 26410 w 108784"/>
                <a:gd name="connsiteY0" fmla="*/ 118204 h 125621"/>
                <a:gd name="connsiteX1" fmla="*/ 7077 w 108784"/>
                <a:gd name="connsiteY1" fmla="*/ 96558 h 125621"/>
                <a:gd name="connsiteX2" fmla="*/ 0 w 108784"/>
                <a:gd name="connsiteY2" fmla="*/ 62811 h 125621"/>
                <a:gd name="connsiteX3" fmla="*/ 7077 w 108784"/>
                <a:gd name="connsiteY3" fmla="*/ 29063 h 125621"/>
                <a:gd name="connsiteX4" fmla="*/ 26410 w 108784"/>
                <a:gd name="connsiteY4" fmla="*/ 7418 h 125621"/>
                <a:gd name="connsiteX5" fmla="*/ 54300 w 108784"/>
                <a:gd name="connsiteY5" fmla="*/ 0 h 125621"/>
                <a:gd name="connsiteX6" fmla="*/ 82282 w 108784"/>
                <a:gd name="connsiteY6" fmla="*/ 7418 h 125621"/>
                <a:gd name="connsiteX7" fmla="*/ 101708 w 108784"/>
                <a:gd name="connsiteY7" fmla="*/ 29063 h 125621"/>
                <a:gd name="connsiteX8" fmla="*/ 108785 w 108784"/>
                <a:gd name="connsiteY8" fmla="*/ 62811 h 125621"/>
                <a:gd name="connsiteX9" fmla="*/ 101708 w 108784"/>
                <a:gd name="connsiteY9" fmla="*/ 96558 h 125621"/>
                <a:gd name="connsiteX10" fmla="*/ 82282 w 108784"/>
                <a:gd name="connsiteY10" fmla="*/ 118204 h 125621"/>
                <a:gd name="connsiteX11" fmla="*/ 54300 w 108784"/>
                <a:gd name="connsiteY11" fmla="*/ 125622 h 125621"/>
                <a:gd name="connsiteX12" fmla="*/ 26410 w 108784"/>
                <a:gd name="connsiteY12" fmla="*/ 118204 h 125621"/>
                <a:gd name="connsiteX13" fmla="*/ 76362 w 108784"/>
                <a:gd name="connsiteY13" fmla="*/ 95084 h 125621"/>
                <a:gd name="connsiteX14" fmla="*/ 84456 w 108784"/>
                <a:gd name="connsiteY14" fmla="*/ 62811 h 125621"/>
                <a:gd name="connsiteX15" fmla="*/ 76362 w 108784"/>
                <a:gd name="connsiteY15" fmla="*/ 30538 h 125621"/>
                <a:gd name="connsiteX16" fmla="*/ 54300 w 108784"/>
                <a:gd name="connsiteY16" fmla="*/ 19737 h 125621"/>
                <a:gd name="connsiteX17" fmla="*/ 32423 w 108784"/>
                <a:gd name="connsiteY17" fmla="*/ 30538 h 125621"/>
                <a:gd name="connsiteX18" fmla="*/ 24329 w 108784"/>
                <a:gd name="connsiteY18" fmla="*/ 62811 h 125621"/>
                <a:gd name="connsiteX19" fmla="*/ 32423 w 108784"/>
                <a:gd name="connsiteY19" fmla="*/ 95084 h 125621"/>
                <a:gd name="connsiteX20" fmla="*/ 54300 w 108784"/>
                <a:gd name="connsiteY20" fmla="*/ 105885 h 125621"/>
                <a:gd name="connsiteX21" fmla="*/ 76362 w 108784"/>
                <a:gd name="connsiteY21" fmla="*/ 95084 h 125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8784" h="125621">
                  <a:moveTo>
                    <a:pt x="26410" y="118204"/>
                  </a:moveTo>
                  <a:cubicBezTo>
                    <a:pt x="18224" y="113259"/>
                    <a:pt x="11794" y="106058"/>
                    <a:pt x="7077" y="96558"/>
                  </a:cubicBezTo>
                  <a:cubicBezTo>
                    <a:pt x="2359" y="87102"/>
                    <a:pt x="0" y="75824"/>
                    <a:pt x="0" y="62811"/>
                  </a:cubicBezTo>
                  <a:cubicBezTo>
                    <a:pt x="0" y="49797"/>
                    <a:pt x="2359" y="38519"/>
                    <a:pt x="7077" y="29063"/>
                  </a:cubicBezTo>
                  <a:cubicBezTo>
                    <a:pt x="11794" y="19607"/>
                    <a:pt x="18224" y="12363"/>
                    <a:pt x="26410" y="7418"/>
                  </a:cubicBezTo>
                  <a:cubicBezTo>
                    <a:pt x="34596" y="2472"/>
                    <a:pt x="43893" y="0"/>
                    <a:pt x="54300" y="0"/>
                  </a:cubicBezTo>
                  <a:cubicBezTo>
                    <a:pt x="64706" y="0"/>
                    <a:pt x="74049" y="2472"/>
                    <a:pt x="82282" y="7418"/>
                  </a:cubicBezTo>
                  <a:cubicBezTo>
                    <a:pt x="90515" y="12363"/>
                    <a:pt x="96990" y="19563"/>
                    <a:pt x="101708" y="29063"/>
                  </a:cubicBezTo>
                  <a:cubicBezTo>
                    <a:pt x="106426" y="38519"/>
                    <a:pt x="108785" y="49797"/>
                    <a:pt x="108785" y="62811"/>
                  </a:cubicBezTo>
                  <a:cubicBezTo>
                    <a:pt x="108785" y="75824"/>
                    <a:pt x="106426" y="87102"/>
                    <a:pt x="101708" y="96558"/>
                  </a:cubicBezTo>
                  <a:cubicBezTo>
                    <a:pt x="96990" y="106015"/>
                    <a:pt x="90515" y="113259"/>
                    <a:pt x="82282" y="118204"/>
                  </a:cubicBezTo>
                  <a:cubicBezTo>
                    <a:pt x="74049" y="123149"/>
                    <a:pt x="64706" y="125622"/>
                    <a:pt x="54300" y="125622"/>
                  </a:cubicBezTo>
                  <a:cubicBezTo>
                    <a:pt x="43893" y="125622"/>
                    <a:pt x="34550" y="123149"/>
                    <a:pt x="26410" y="118204"/>
                  </a:cubicBezTo>
                  <a:close/>
                  <a:moveTo>
                    <a:pt x="76362" y="95084"/>
                  </a:moveTo>
                  <a:cubicBezTo>
                    <a:pt x="81727" y="87883"/>
                    <a:pt x="84456" y="77125"/>
                    <a:pt x="84456" y="62811"/>
                  </a:cubicBezTo>
                  <a:cubicBezTo>
                    <a:pt x="84456" y="48496"/>
                    <a:pt x="81774" y="37738"/>
                    <a:pt x="76362" y="30538"/>
                  </a:cubicBezTo>
                  <a:cubicBezTo>
                    <a:pt x="70950" y="23337"/>
                    <a:pt x="63596" y="19737"/>
                    <a:pt x="54300" y="19737"/>
                  </a:cubicBezTo>
                  <a:cubicBezTo>
                    <a:pt x="45003" y="19737"/>
                    <a:pt x="37834" y="23337"/>
                    <a:pt x="32423" y="30538"/>
                  </a:cubicBezTo>
                  <a:cubicBezTo>
                    <a:pt x="27011" y="37738"/>
                    <a:pt x="24329" y="48496"/>
                    <a:pt x="24329" y="62811"/>
                  </a:cubicBezTo>
                  <a:cubicBezTo>
                    <a:pt x="24329" y="77125"/>
                    <a:pt x="27011" y="87883"/>
                    <a:pt x="32423" y="95084"/>
                  </a:cubicBezTo>
                  <a:cubicBezTo>
                    <a:pt x="37834" y="102284"/>
                    <a:pt x="45096" y="105885"/>
                    <a:pt x="54300" y="105885"/>
                  </a:cubicBezTo>
                  <a:cubicBezTo>
                    <a:pt x="63504" y="105885"/>
                    <a:pt x="70950" y="102284"/>
                    <a:pt x="76362" y="9508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F1E30B0B-F82F-541D-DB38-3948F5C78B90}"/>
                </a:ext>
              </a:extLst>
            </p:cNvPr>
            <p:cNvSpPr/>
            <p:nvPr/>
          </p:nvSpPr>
          <p:spPr>
            <a:xfrm>
              <a:off x="8813345" y="1948885"/>
              <a:ext cx="48379" cy="114300"/>
            </a:xfrm>
            <a:custGeom>
              <a:avLst/>
              <a:gdLst>
                <a:gd name="connsiteX0" fmla="*/ 48379 w 48379"/>
                <a:gd name="connsiteY0" fmla="*/ 0 h 114300"/>
                <a:gd name="connsiteX1" fmla="*/ 48379 w 48379"/>
                <a:gd name="connsiteY1" fmla="*/ 114300 h 114300"/>
                <a:gd name="connsiteX2" fmla="*/ 25762 w 48379"/>
                <a:gd name="connsiteY2" fmla="*/ 114300 h 114300"/>
                <a:gd name="connsiteX3" fmla="*/ 25762 w 48379"/>
                <a:gd name="connsiteY3" fmla="*/ 17828 h 114300"/>
                <a:gd name="connsiteX4" fmla="*/ 0 w 48379"/>
                <a:gd name="connsiteY4" fmla="*/ 17828 h 114300"/>
                <a:gd name="connsiteX5" fmla="*/ 0 w 48379"/>
                <a:gd name="connsiteY5" fmla="*/ 43 h 114300"/>
                <a:gd name="connsiteX6" fmla="*/ 48379 w 48379"/>
                <a:gd name="connsiteY6" fmla="*/ 4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79" h="114300">
                  <a:moveTo>
                    <a:pt x="48379" y="0"/>
                  </a:moveTo>
                  <a:lnTo>
                    <a:pt x="48379" y="114300"/>
                  </a:lnTo>
                  <a:lnTo>
                    <a:pt x="25762" y="114300"/>
                  </a:lnTo>
                  <a:lnTo>
                    <a:pt x="25762" y="17828"/>
                  </a:lnTo>
                  <a:lnTo>
                    <a:pt x="0" y="17828"/>
                  </a:lnTo>
                  <a:lnTo>
                    <a:pt x="0" y="43"/>
                  </a:lnTo>
                  <a:lnTo>
                    <a:pt x="4837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690C6769-8093-4289-825C-7531778949B4}"/>
                </a:ext>
              </a:extLst>
            </p:cNvPr>
            <p:cNvSpPr/>
            <p:nvPr/>
          </p:nvSpPr>
          <p:spPr>
            <a:xfrm>
              <a:off x="9095204" y="1951921"/>
              <a:ext cx="93845" cy="108270"/>
            </a:xfrm>
            <a:custGeom>
              <a:avLst/>
              <a:gdLst>
                <a:gd name="connsiteX0" fmla="*/ 22802 w 93845"/>
                <a:gd name="connsiteY0" fmla="*/ 101894 h 108270"/>
                <a:gd name="connsiteX1" fmla="*/ 6106 w 93845"/>
                <a:gd name="connsiteY1" fmla="*/ 83242 h 108270"/>
                <a:gd name="connsiteX2" fmla="*/ 0 w 93845"/>
                <a:gd name="connsiteY2" fmla="*/ 54135 h 108270"/>
                <a:gd name="connsiteX3" fmla="*/ 6106 w 93845"/>
                <a:gd name="connsiteY3" fmla="*/ 25029 h 108270"/>
                <a:gd name="connsiteX4" fmla="*/ 22802 w 93845"/>
                <a:gd name="connsiteY4" fmla="*/ 6377 h 108270"/>
                <a:gd name="connsiteX5" fmla="*/ 46853 w 93845"/>
                <a:gd name="connsiteY5" fmla="*/ 0 h 108270"/>
                <a:gd name="connsiteX6" fmla="*/ 70997 w 93845"/>
                <a:gd name="connsiteY6" fmla="*/ 6377 h 108270"/>
                <a:gd name="connsiteX7" fmla="*/ 87740 w 93845"/>
                <a:gd name="connsiteY7" fmla="*/ 25029 h 108270"/>
                <a:gd name="connsiteX8" fmla="*/ 93845 w 93845"/>
                <a:gd name="connsiteY8" fmla="*/ 54135 h 108270"/>
                <a:gd name="connsiteX9" fmla="*/ 87740 w 93845"/>
                <a:gd name="connsiteY9" fmla="*/ 83242 h 108270"/>
                <a:gd name="connsiteX10" fmla="*/ 70997 w 93845"/>
                <a:gd name="connsiteY10" fmla="*/ 101894 h 108270"/>
                <a:gd name="connsiteX11" fmla="*/ 46853 w 93845"/>
                <a:gd name="connsiteY11" fmla="*/ 108271 h 108270"/>
                <a:gd name="connsiteX12" fmla="*/ 22802 w 93845"/>
                <a:gd name="connsiteY12" fmla="*/ 101894 h 108270"/>
                <a:gd name="connsiteX13" fmla="*/ 65863 w 93845"/>
                <a:gd name="connsiteY13" fmla="*/ 81940 h 108270"/>
                <a:gd name="connsiteX14" fmla="*/ 72847 w 93845"/>
                <a:gd name="connsiteY14" fmla="*/ 54092 h 108270"/>
                <a:gd name="connsiteX15" fmla="*/ 65863 w 93845"/>
                <a:gd name="connsiteY15" fmla="*/ 26244 h 108270"/>
                <a:gd name="connsiteX16" fmla="*/ 46853 w 93845"/>
                <a:gd name="connsiteY16" fmla="*/ 16917 h 108270"/>
                <a:gd name="connsiteX17" fmla="*/ 27983 w 93845"/>
                <a:gd name="connsiteY17" fmla="*/ 26244 h 108270"/>
                <a:gd name="connsiteX18" fmla="*/ 20999 w 93845"/>
                <a:gd name="connsiteY18" fmla="*/ 54092 h 108270"/>
                <a:gd name="connsiteX19" fmla="*/ 27983 w 93845"/>
                <a:gd name="connsiteY19" fmla="*/ 81940 h 108270"/>
                <a:gd name="connsiteX20" fmla="*/ 46853 w 93845"/>
                <a:gd name="connsiteY20" fmla="*/ 91267 h 108270"/>
                <a:gd name="connsiteX21" fmla="*/ 65863 w 93845"/>
                <a:gd name="connsiteY21" fmla="*/ 81940 h 10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845" h="108270">
                  <a:moveTo>
                    <a:pt x="22802" y="101894"/>
                  </a:moveTo>
                  <a:cubicBezTo>
                    <a:pt x="15726" y="97643"/>
                    <a:pt x="10176" y="91397"/>
                    <a:pt x="6106" y="83242"/>
                  </a:cubicBezTo>
                  <a:cubicBezTo>
                    <a:pt x="2035" y="75087"/>
                    <a:pt x="0" y="65370"/>
                    <a:pt x="0" y="54135"/>
                  </a:cubicBezTo>
                  <a:cubicBezTo>
                    <a:pt x="0" y="42901"/>
                    <a:pt x="2035" y="33184"/>
                    <a:pt x="6106" y="25029"/>
                  </a:cubicBezTo>
                  <a:cubicBezTo>
                    <a:pt x="10176" y="16874"/>
                    <a:pt x="15726" y="10628"/>
                    <a:pt x="22802" y="6377"/>
                  </a:cubicBezTo>
                  <a:cubicBezTo>
                    <a:pt x="29879" y="2126"/>
                    <a:pt x="37881" y="0"/>
                    <a:pt x="46853" y="0"/>
                  </a:cubicBezTo>
                  <a:cubicBezTo>
                    <a:pt x="55826" y="0"/>
                    <a:pt x="63874" y="2126"/>
                    <a:pt x="70997" y="6377"/>
                  </a:cubicBezTo>
                  <a:cubicBezTo>
                    <a:pt x="78120" y="10628"/>
                    <a:pt x="83716" y="16874"/>
                    <a:pt x="87740" y="25029"/>
                  </a:cubicBezTo>
                  <a:cubicBezTo>
                    <a:pt x="91810" y="33184"/>
                    <a:pt x="93845" y="42901"/>
                    <a:pt x="93845" y="54135"/>
                  </a:cubicBezTo>
                  <a:cubicBezTo>
                    <a:pt x="93845" y="65370"/>
                    <a:pt x="91810" y="75087"/>
                    <a:pt x="87740" y="83242"/>
                  </a:cubicBezTo>
                  <a:cubicBezTo>
                    <a:pt x="83670" y="91397"/>
                    <a:pt x="78073" y="97643"/>
                    <a:pt x="70997" y="101894"/>
                  </a:cubicBezTo>
                  <a:cubicBezTo>
                    <a:pt x="63874" y="106145"/>
                    <a:pt x="55826" y="108271"/>
                    <a:pt x="46853" y="108271"/>
                  </a:cubicBezTo>
                  <a:cubicBezTo>
                    <a:pt x="37881" y="108271"/>
                    <a:pt x="29833" y="106145"/>
                    <a:pt x="22802" y="101894"/>
                  </a:cubicBezTo>
                  <a:close/>
                  <a:moveTo>
                    <a:pt x="65863" y="81940"/>
                  </a:moveTo>
                  <a:cubicBezTo>
                    <a:pt x="70534" y="75737"/>
                    <a:pt x="72847" y="66455"/>
                    <a:pt x="72847" y="54092"/>
                  </a:cubicBezTo>
                  <a:cubicBezTo>
                    <a:pt x="72847" y="41729"/>
                    <a:pt x="70534" y="32490"/>
                    <a:pt x="65863" y="26244"/>
                  </a:cubicBezTo>
                  <a:cubicBezTo>
                    <a:pt x="61192" y="20040"/>
                    <a:pt x="54855" y="16917"/>
                    <a:pt x="46853" y="16917"/>
                  </a:cubicBezTo>
                  <a:cubicBezTo>
                    <a:pt x="38852" y="16917"/>
                    <a:pt x="32654" y="20040"/>
                    <a:pt x="27983" y="26244"/>
                  </a:cubicBezTo>
                  <a:cubicBezTo>
                    <a:pt x="23311" y="32447"/>
                    <a:pt x="20999" y="41729"/>
                    <a:pt x="20999" y="54092"/>
                  </a:cubicBezTo>
                  <a:cubicBezTo>
                    <a:pt x="20999" y="66455"/>
                    <a:pt x="23311" y="75694"/>
                    <a:pt x="27983" y="81940"/>
                  </a:cubicBezTo>
                  <a:cubicBezTo>
                    <a:pt x="32654" y="88143"/>
                    <a:pt x="38898" y="91267"/>
                    <a:pt x="46853" y="91267"/>
                  </a:cubicBezTo>
                  <a:cubicBezTo>
                    <a:pt x="54809" y="91267"/>
                    <a:pt x="61192" y="88143"/>
                    <a:pt x="65863" y="8194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493525B8-57EE-BD83-5542-FA03C2E5D55D}"/>
                </a:ext>
              </a:extLst>
            </p:cNvPr>
            <p:cNvSpPr/>
            <p:nvPr/>
          </p:nvSpPr>
          <p:spPr>
            <a:xfrm>
              <a:off x="9426645" y="1958428"/>
              <a:ext cx="40331" cy="95257"/>
            </a:xfrm>
            <a:custGeom>
              <a:avLst/>
              <a:gdLst>
                <a:gd name="connsiteX0" fmla="*/ 40332 w 40331"/>
                <a:gd name="connsiteY0" fmla="*/ 0 h 95257"/>
                <a:gd name="connsiteX1" fmla="*/ 40332 w 40331"/>
                <a:gd name="connsiteY1" fmla="*/ 95257 h 95257"/>
                <a:gd name="connsiteX2" fmla="*/ 21461 w 40331"/>
                <a:gd name="connsiteY2" fmla="*/ 95257 h 95257"/>
                <a:gd name="connsiteX3" fmla="*/ 21461 w 40331"/>
                <a:gd name="connsiteY3" fmla="*/ 14835 h 95257"/>
                <a:gd name="connsiteX4" fmla="*/ 0 w 40331"/>
                <a:gd name="connsiteY4" fmla="*/ 14835 h 95257"/>
                <a:gd name="connsiteX5" fmla="*/ 0 w 40331"/>
                <a:gd name="connsiteY5" fmla="*/ 0 h 95257"/>
                <a:gd name="connsiteX6" fmla="*/ 40332 w 40331"/>
                <a:gd name="connsiteY6" fmla="*/ 0 h 9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331" h="95257">
                  <a:moveTo>
                    <a:pt x="40332" y="0"/>
                  </a:moveTo>
                  <a:lnTo>
                    <a:pt x="40332" y="95257"/>
                  </a:lnTo>
                  <a:lnTo>
                    <a:pt x="21461" y="95257"/>
                  </a:lnTo>
                  <a:lnTo>
                    <a:pt x="21461" y="14835"/>
                  </a:lnTo>
                  <a:lnTo>
                    <a:pt x="0" y="14835"/>
                  </a:lnTo>
                  <a:lnTo>
                    <a:pt x="0" y="0"/>
                  </a:lnTo>
                  <a:lnTo>
                    <a:pt x="4033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47B3EF34-7CC4-3630-1EDE-AFEBAC24C8B0}"/>
                </a:ext>
              </a:extLst>
            </p:cNvPr>
            <p:cNvSpPr/>
            <p:nvPr/>
          </p:nvSpPr>
          <p:spPr>
            <a:xfrm>
              <a:off x="9733433" y="1963460"/>
              <a:ext cx="36076" cy="85150"/>
            </a:xfrm>
            <a:custGeom>
              <a:avLst/>
              <a:gdLst>
                <a:gd name="connsiteX0" fmla="*/ 36077 w 36076"/>
                <a:gd name="connsiteY0" fmla="*/ 0 h 85150"/>
                <a:gd name="connsiteX1" fmla="*/ 36077 w 36076"/>
                <a:gd name="connsiteY1" fmla="*/ 85150 h 85150"/>
                <a:gd name="connsiteX2" fmla="*/ 19195 w 36076"/>
                <a:gd name="connsiteY2" fmla="*/ 85150 h 85150"/>
                <a:gd name="connsiteX3" fmla="*/ 19195 w 36076"/>
                <a:gd name="connsiteY3" fmla="*/ 13274 h 85150"/>
                <a:gd name="connsiteX4" fmla="*/ 0 w 36076"/>
                <a:gd name="connsiteY4" fmla="*/ 13274 h 85150"/>
                <a:gd name="connsiteX5" fmla="*/ 0 w 36076"/>
                <a:gd name="connsiteY5" fmla="*/ 0 h 85150"/>
                <a:gd name="connsiteX6" fmla="*/ 36077 w 36076"/>
                <a:gd name="connsiteY6" fmla="*/ 0 h 8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76" h="85150">
                  <a:moveTo>
                    <a:pt x="36077" y="0"/>
                  </a:moveTo>
                  <a:lnTo>
                    <a:pt x="36077" y="85150"/>
                  </a:lnTo>
                  <a:lnTo>
                    <a:pt x="19195" y="85150"/>
                  </a:lnTo>
                  <a:lnTo>
                    <a:pt x="19195" y="13274"/>
                  </a:lnTo>
                  <a:lnTo>
                    <a:pt x="0" y="13274"/>
                  </a:lnTo>
                  <a:lnTo>
                    <a:pt x="0" y="0"/>
                  </a:lnTo>
                  <a:lnTo>
                    <a:pt x="3607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80A76B2E-20A1-4087-91EF-636A5CCB026B}"/>
                </a:ext>
              </a:extLst>
            </p:cNvPr>
            <p:cNvSpPr/>
            <p:nvPr/>
          </p:nvSpPr>
          <p:spPr>
            <a:xfrm>
              <a:off x="10040500" y="1969055"/>
              <a:ext cx="31312" cy="73958"/>
            </a:xfrm>
            <a:custGeom>
              <a:avLst/>
              <a:gdLst>
                <a:gd name="connsiteX0" fmla="*/ 31313 w 31312"/>
                <a:gd name="connsiteY0" fmla="*/ 0 h 73958"/>
                <a:gd name="connsiteX1" fmla="*/ 31313 w 31312"/>
                <a:gd name="connsiteY1" fmla="*/ 73959 h 73958"/>
                <a:gd name="connsiteX2" fmla="*/ 16650 w 31312"/>
                <a:gd name="connsiteY2" fmla="*/ 73959 h 73958"/>
                <a:gd name="connsiteX3" fmla="*/ 16650 w 31312"/>
                <a:gd name="connsiteY3" fmla="*/ 11538 h 73958"/>
                <a:gd name="connsiteX4" fmla="*/ 0 w 31312"/>
                <a:gd name="connsiteY4" fmla="*/ 11538 h 73958"/>
                <a:gd name="connsiteX5" fmla="*/ 0 w 31312"/>
                <a:gd name="connsiteY5" fmla="*/ 43 h 73958"/>
                <a:gd name="connsiteX6" fmla="*/ 31313 w 31312"/>
                <a:gd name="connsiteY6" fmla="*/ 43 h 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2" h="73958">
                  <a:moveTo>
                    <a:pt x="31313" y="0"/>
                  </a:moveTo>
                  <a:lnTo>
                    <a:pt x="31313" y="73959"/>
                  </a:lnTo>
                  <a:lnTo>
                    <a:pt x="16650" y="73959"/>
                  </a:lnTo>
                  <a:lnTo>
                    <a:pt x="16650" y="11538"/>
                  </a:lnTo>
                  <a:lnTo>
                    <a:pt x="0" y="11538"/>
                  </a:lnTo>
                  <a:lnTo>
                    <a:pt x="0" y="43"/>
                  </a:lnTo>
                  <a:lnTo>
                    <a:pt x="31313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AF2E8298-EDEF-690A-AE1A-69EC0965E873}"/>
                </a:ext>
              </a:extLst>
            </p:cNvPr>
            <p:cNvSpPr/>
            <p:nvPr/>
          </p:nvSpPr>
          <p:spPr>
            <a:xfrm>
              <a:off x="10347751" y="1975215"/>
              <a:ext cx="26085" cy="61639"/>
            </a:xfrm>
            <a:custGeom>
              <a:avLst/>
              <a:gdLst>
                <a:gd name="connsiteX0" fmla="*/ 26086 w 26085"/>
                <a:gd name="connsiteY0" fmla="*/ 0 h 61639"/>
                <a:gd name="connsiteX1" fmla="*/ 26086 w 26085"/>
                <a:gd name="connsiteY1" fmla="*/ 61640 h 61639"/>
                <a:gd name="connsiteX2" fmla="*/ 13876 w 26085"/>
                <a:gd name="connsiteY2" fmla="*/ 61640 h 61639"/>
                <a:gd name="connsiteX3" fmla="*/ 13876 w 26085"/>
                <a:gd name="connsiteY3" fmla="*/ 9630 h 61639"/>
                <a:gd name="connsiteX4" fmla="*/ 0 w 26085"/>
                <a:gd name="connsiteY4" fmla="*/ 9630 h 61639"/>
                <a:gd name="connsiteX5" fmla="*/ 0 w 26085"/>
                <a:gd name="connsiteY5" fmla="*/ 43 h 61639"/>
                <a:gd name="connsiteX6" fmla="*/ 26086 w 26085"/>
                <a:gd name="connsiteY6" fmla="*/ 43 h 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85" h="61639">
                  <a:moveTo>
                    <a:pt x="26086" y="0"/>
                  </a:moveTo>
                  <a:lnTo>
                    <a:pt x="26086" y="61640"/>
                  </a:lnTo>
                  <a:lnTo>
                    <a:pt x="13876" y="61640"/>
                  </a:lnTo>
                  <a:lnTo>
                    <a:pt x="13876" y="9630"/>
                  </a:lnTo>
                  <a:lnTo>
                    <a:pt x="0" y="9630"/>
                  </a:lnTo>
                  <a:lnTo>
                    <a:pt x="0" y="43"/>
                  </a:lnTo>
                  <a:lnTo>
                    <a:pt x="26086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22634C8B-F24B-C528-0D18-A4F28A1E51FF}"/>
                </a:ext>
              </a:extLst>
            </p:cNvPr>
            <p:cNvSpPr/>
            <p:nvPr/>
          </p:nvSpPr>
          <p:spPr>
            <a:xfrm>
              <a:off x="10643439" y="1980724"/>
              <a:ext cx="43985" cy="50665"/>
            </a:xfrm>
            <a:custGeom>
              <a:avLst/>
              <a:gdLst>
                <a:gd name="connsiteX0" fmla="*/ 10684 w 43985"/>
                <a:gd name="connsiteY0" fmla="*/ 47672 h 50665"/>
                <a:gd name="connsiteX1" fmla="*/ 2868 w 43985"/>
                <a:gd name="connsiteY1" fmla="*/ 38953 h 50665"/>
                <a:gd name="connsiteX2" fmla="*/ 0 w 43985"/>
                <a:gd name="connsiteY2" fmla="*/ 25333 h 50665"/>
                <a:gd name="connsiteX3" fmla="*/ 2868 w 43985"/>
                <a:gd name="connsiteY3" fmla="*/ 11712 h 50665"/>
                <a:gd name="connsiteX4" fmla="*/ 10684 w 43985"/>
                <a:gd name="connsiteY4" fmla="*/ 2993 h 50665"/>
                <a:gd name="connsiteX5" fmla="*/ 21970 w 43985"/>
                <a:gd name="connsiteY5" fmla="*/ 0 h 50665"/>
                <a:gd name="connsiteX6" fmla="*/ 33255 w 43985"/>
                <a:gd name="connsiteY6" fmla="*/ 2993 h 50665"/>
                <a:gd name="connsiteX7" fmla="*/ 41119 w 43985"/>
                <a:gd name="connsiteY7" fmla="*/ 11712 h 50665"/>
                <a:gd name="connsiteX8" fmla="*/ 43986 w 43985"/>
                <a:gd name="connsiteY8" fmla="*/ 25333 h 50665"/>
                <a:gd name="connsiteX9" fmla="*/ 41119 w 43985"/>
                <a:gd name="connsiteY9" fmla="*/ 38953 h 50665"/>
                <a:gd name="connsiteX10" fmla="*/ 33255 w 43985"/>
                <a:gd name="connsiteY10" fmla="*/ 47672 h 50665"/>
                <a:gd name="connsiteX11" fmla="*/ 21970 w 43985"/>
                <a:gd name="connsiteY11" fmla="*/ 50665 h 50665"/>
                <a:gd name="connsiteX12" fmla="*/ 10684 w 43985"/>
                <a:gd name="connsiteY12" fmla="*/ 47672 h 50665"/>
                <a:gd name="connsiteX13" fmla="*/ 30851 w 43985"/>
                <a:gd name="connsiteY13" fmla="*/ 38346 h 50665"/>
                <a:gd name="connsiteX14" fmla="*/ 34134 w 43985"/>
                <a:gd name="connsiteY14" fmla="*/ 25333 h 50665"/>
                <a:gd name="connsiteX15" fmla="*/ 30851 w 43985"/>
                <a:gd name="connsiteY15" fmla="*/ 12319 h 50665"/>
                <a:gd name="connsiteX16" fmla="*/ 21970 w 43985"/>
                <a:gd name="connsiteY16" fmla="*/ 7938 h 50665"/>
                <a:gd name="connsiteX17" fmla="*/ 13136 w 43985"/>
                <a:gd name="connsiteY17" fmla="*/ 12319 h 50665"/>
                <a:gd name="connsiteX18" fmla="*/ 9852 w 43985"/>
                <a:gd name="connsiteY18" fmla="*/ 25333 h 50665"/>
                <a:gd name="connsiteX19" fmla="*/ 13136 w 43985"/>
                <a:gd name="connsiteY19" fmla="*/ 38346 h 50665"/>
                <a:gd name="connsiteX20" fmla="*/ 21970 w 43985"/>
                <a:gd name="connsiteY20" fmla="*/ 42727 h 50665"/>
                <a:gd name="connsiteX21" fmla="*/ 30851 w 43985"/>
                <a:gd name="connsiteY21" fmla="*/ 38346 h 5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985" h="50665">
                  <a:moveTo>
                    <a:pt x="10684" y="47672"/>
                  </a:moveTo>
                  <a:cubicBezTo>
                    <a:pt x="7401" y="45677"/>
                    <a:pt x="4764" y="42770"/>
                    <a:pt x="2868" y="38953"/>
                  </a:cubicBezTo>
                  <a:cubicBezTo>
                    <a:pt x="971" y="35136"/>
                    <a:pt x="0" y="30581"/>
                    <a:pt x="0" y="25333"/>
                  </a:cubicBezTo>
                  <a:cubicBezTo>
                    <a:pt x="0" y="20084"/>
                    <a:pt x="971" y="15529"/>
                    <a:pt x="2868" y="11712"/>
                  </a:cubicBezTo>
                  <a:cubicBezTo>
                    <a:pt x="4764" y="7895"/>
                    <a:pt x="7354" y="4988"/>
                    <a:pt x="10684" y="2993"/>
                  </a:cubicBezTo>
                  <a:cubicBezTo>
                    <a:pt x="13968" y="998"/>
                    <a:pt x="17761" y="0"/>
                    <a:pt x="21970" y="0"/>
                  </a:cubicBezTo>
                  <a:cubicBezTo>
                    <a:pt x="26179" y="0"/>
                    <a:pt x="29925" y="998"/>
                    <a:pt x="33255" y="2993"/>
                  </a:cubicBezTo>
                  <a:cubicBezTo>
                    <a:pt x="36586" y="4988"/>
                    <a:pt x="39222" y="7895"/>
                    <a:pt x="41119" y="11712"/>
                  </a:cubicBezTo>
                  <a:cubicBezTo>
                    <a:pt x="43014" y="15529"/>
                    <a:pt x="43986" y="20084"/>
                    <a:pt x="43986" y="25333"/>
                  </a:cubicBezTo>
                  <a:cubicBezTo>
                    <a:pt x="43986" y="30581"/>
                    <a:pt x="43014" y="35136"/>
                    <a:pt x="41119" y="38953"/>
                  </a:cubicBezTo>
                  <a:cubicBezTo>
                    <a:pt x="39222" y="42770"/>
                    <a:pt x="36586" y="45677"/>
                    <a:pt x="33255" y="47672"/>
                  </a:cubicBezTo>
                  <a:cubicBezTo>
                    <a:pt x="29925" y="49667"/>
                    <a:pt x="26179" y="50665"/>
                    <a:pt x="21970" y="50665"/>
                  </a:cubicBezTo>
                  <a:cubicBezTo>
                    <a:pt x="17761" y="50665"/>
                    <a:pt x="14014" y="49667"/>
                    <a:pt x="10684" y="47672"/>
                  </a:cubicBezTo>
                  <a:close/>
                  <a:moveTo>
                    <a:pt x="30851" y="38346"/>
                  </a:moveTo>
                  <a:cubicBezTo>
                    <a:pt x="33024" y="35439"/>
                    <a:pt x="34134" y="31102"/>
                    <a:pt x="34134" y="25333"/>
                  </a:cubicBezTo>
                  <a:cubicBezTo>
                    <a:pt x="34134" y="19563"/>
                    <a:pt x="33024" y="15226"/>
                    <a:pt x="30851" y="12319"/>
                  </a:cubicBezTo>
                  <a:cubicBezTo>
                    <a:pt x="28676" y="9413"/>
                    <a:pt x="25716" y="7938"/>
                    <a:pt x="21970" y="7938"/>
                  </a:cubicBezTo>
                  <a:cubicBezTo>
                    <a:pt x="18223" y="7938"/>
                    <a:pt x="15310" y="9413"/>
                    <a:pt x="13136" y="12319"/>
                  </a:cubicBezTo>
                  <a:cubicBezTo>
                    <a:pt x="10962" y="15226"/>
                    <a:pt x="9852" y="19563"/>
                    <a:pt x="9852" y="25333"/>
                  </a:cubicBezTo>
                  <a:cubicBezTo>
                    <a:pt x="9852" y="31102"/>
                    <a:pt x="10962" y="35439"/>
                    <a:pt x="13136" y="38346"/>
                  </a:cubicBezTo>
                  <a:cubicBezTo>
                    <a:pt x="15310" y="41252"/>
                    <a:pt x="18269" y="42727"/>
                    <a:pt x="21970" y="42727"/>
                  </a:cubicBezTo>
                  <a:cubicBezTo>
                    <a:pt x="25670" y="42727"/>
                    <a:pt x="28676" y="41252"/>
                    <a:pt x="30851" y="383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7CE80AA-613C-E86A-D472-2E5CF75A8D5C}"/>
                </a:ext>
              </a:extLst>
            </p:cNvPr>
            <p:cNvSpPr/>
            <p:nvPr/>
          </p:nvSpPr>
          <p:spPr>
            <a:xfrm>
              <a:off x="10954622" y="1988185"/>
              <a:ext cx="30942" cy="35743"/>
            </a:xfrm>
            <a:custGeom>
              <a:avLst/>
              <a:gdLst>
                <a:gd name="connsiteX0" fmla="*/ 7493 w 30942"/>
                <a:gd name="connsiteY0" fmla="*/ 33618 h 35743"/>
                <a:gd name="connsiteX1" fmla="*/ 1989 w 30942"/>
                <a:gd name="connsiteY1" fmla="*/ 27458 h 35743"/>
                <a:gd name="connsiteX2" fmla="*/ 0 w 30942"/>
                <a:gd name="connsiteY2" fmla="*/ 17872 h 35743"/>
                <a:gd name="connsiteX3" fmla="*/ 1989 w 30942"/>
                <a:gd name="connsiteY3" fmla="*/ 8285 h 35743"/>
                <a:gd name="connsiteX4" fmla="*/ 7493 w 30942"/>
                <a:gd name="connsiteY4" fmla="*/ 2125 h 35743"/>
                <a:gd name="connsiteX5" fmla="*/ 15449 w 30942"/>
                <a:gd name="connsiteY5" fmla="*/ 0 h 35743"/>
                <a:gd name="connsiteX6" fmla="*/ 23404 w 30942"/>
                <a:gd name="connsiteY6" fmla="*/ 2125 h 35743"/>
                <a:gd name="connsiteX7" fmla="*/ 28954 w 30942"/>
                <a:gd name="connsiteY7" fmla="*/ 8285 h 35743"/>
                <a:gd name="connsiteX8" fmla="*/ 30942 w 30942"/>
                <a:gd name="connsiteY8" fmla="*/ 17872 h 35743"/>
                <a:gd name="connsiteX9" fmla="*/ 28954 w 30942"/>
                <a:gd name="connsiteY9" fmla="*/ 27458 h 35743"/>
                <a:gd name="connsiteX10" fmla="*/ 23404 w 30942"/>
                <a:gd name="connsiteY10" fmla="*/ 33618 h 35743"/>
                <a:gd name="connsiteX11" fmla="*/ 15449 w 30942"/>
                <a:gd name="connsiteY11" fmla="*/ 35743 h 35743"/>
                <a:gd name="connsiteX12" fmla="*/ 7493 w 30942"/>
                <a:gd name="connsiteY12" fmla="*/ 33618 h 35743"/>
                <a:gd name="connsiteX13" fmla="*/ 21692 w 30942"/>
                <a:gd name="connsiteY13" fmla="*/ 27024 h 35743"/>
                <a:gd name="connsiteX14" fmla="*/ 24004 w 30942"/>
                <a:gd name="connsiteY14" fmla="*/ 17828 h 35743"/>
                <a:gd name="connsiteX15" fmla="*/ 21692 w 30942"/>
                <a:gd name="connsiteY15" fmla="*/ 8632 h 35743"/>
                <a:gd name="connsiteX16" fmla="*/ 15402 w 30942"/>
                <a:gd name="connsiteY16" fmla="*/ 5552 h 35743"/>
                <a:gd name="connsiteX17" fmla="*/ 9204 w 30942"/>
                <a:gd name="connsiteY17" fmla="*/ 8632 h 35743"/>
                <a:gd name="connsiteX18" fmla="*/ 6891 w 30942"/>
                <a:gd name="connsiteY18" fmla="*/ 17828 h 35743"/>
                <a:gd name="connsiteX19" fmla="*/ 9204 w 30942"/>
                <a:gd name="connsiteY19" fmla="*/ 27024 h 35743"/>
                <a:gd name="connsiteX20" fmla="*/ 15402 w 30942"/>
                <a:gd name="connsiteY20" fmla="*/ 30104 h 35743"/>
                <a:gd name="connsiteX21" fmla="*/ 21692 w 30942"/>
                <a:gd name="connsiteY21" fmla="*/ 27024 h 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42" h="35743">
                  <a:moveTo>
                    <a:pt x="7493" y="33618"/>
                  </a:moveTo>
                  <a:cubicBezTo>
                    <a:pt x="5181" y="32230"/>
                    <a:pt x="3330" y="30147"/>
                    <a:pt x="1989" y="27458"/>
                  </a:cubicBezTo>
                  <a:cubicBezTo>
                    <a:pt x="648" y="24769"/>
                    <a:pt x="0" y="21559"/>
                    <a:pt x="0" y="17872"/>
                  </a:cubicBezTo>
                  <a:cubicBezTo>
                    <a:pt x="0" y="14184"/>
                    <a:pt x="648" y="10975"/>
                    <a:pt x="1989" y="8285"/>
                  </a:cubicBezTo>
                  <a:cubicBezTo>
                    <a:pt x="3330" y="5596"/>
                    <a:pt x="5181" y="3557"/>
                    <a:pt x="7493" y="2125"/>
                  </a:cubicBezTo>
                  <a:cubicBezTo>
                    <a:pt x="9806" y="737"/>
                    <a:pt x="12488" y="0"/>
                    <a:pt x="15449" y="0"/>
                  </a:cubicBezTo>
                  <a:cubicBezTo>
                    <a:pt x="18408" y="0"/>
                    <a:pt x="21045" y="694"/>
                    <a:pt x="23404" y="2125"/>
                  </a:cubicBezTo>
                  <a:cubicBezTo>
                    <a:pt x="25763" y="3514"/>
                    <a:pt x="27612" y="5596"/>
                    <a:pt x="28954" y="8285"/>
                  </a:cubicBezTo>
                  <a:cubicBezTo>
                    <a:pt x="30295" y="10975"/>
                    <a:pt x="30942" y="14184"/>
                    <a:pt x="30942" y="17872"/>
                  </a:cubicBezTo>
                  <a:cubicBezTo>
                    <a:pt x="30942" y="21559"/>
                    <a:pt x="30295" y="24769"/>
                    <a:pt x="28954" y="27458"/>
                  </a:cubicBezTo>
                  <a:cubicBezTo>
                    <a:pt x="27612" y="30147"/>
                    <a:pt x="25763" y="32186"/>
                    <a:pt x="23404" y="33618"/>
                  </a:cubicBezTo>
                  <a:cubicBezTo>
                    <a:pt x="21045" y="35006"/>
                    <a:pt x="18408" y="35743"/>
                    <a:pt x="15449" y="35743"/>
                  </a:cubicBezTo>
                  <a:cubicBezTo>
                    <a:pt x="12488" y="35743"/>
                    <a:pt x="9852" y="35049"/>
                    <a:pt x="7493" y="33618"/>
                  </a:cubicBezTo>
                  <a:close/>
                  <a:moveTo>
                    <a:pt x="21692" y="27024"/>
                  </a:moveTo>
                  <a:cubicBezTo>
                    <a:pt x="23219" y="24985"/>
                    <a:pt x="24004" y="21906"/>
                    <a:pt x="24004" y="17828"/>
                  </a:cubicBezTo>
                  <a:cubicBezTo>
                    <a:pt x="24004" y="13751"/>
                    <a:pt x="23219" y="10714"/>
                    <a:pt x="21692" y="8632"/>
                  </a:cubicBezTo>
                  <a:cubicBezTo>
                    <a:pt x="20166" y="6593"/>
                    <a:pt x="18084" y="5552"/>
                    <a:pt x="15402" y="5552"/>
                  </a:cubicBezTo>
                  <a:cubicBezTo>
                    <a:pt x="12719" y="5552"/>
                    <a:pt x="10731" y="6593"/>
                    <a:pt x="9204" y="8632"/>
                  </a:cubicBezTo>
                  <a:cubicBezTo>
                    <a:pt x="7677" y="10671"/>
                    <a:pt x="6891" y="13751"/>
                    <a:pt x="6891" y="17828"/>
                  </a:cubicBezTo>
                  <a:cubicBezTo>
                    <a:pt x="6891" y="21906"/>
                    <a:pt x="7677" y="24942"/>
                    <a:pt x="9204" y="27024"/>
                  </a:cubicBezTo>
                  <a:cubicBezTo>
                    <a:pt x="10731" y="29063"/>
                    <a:pt x="12812" y="30104"/>
                    <a:pt x="15402" y="30104"/>
                  </a:cubicBezTo>
                  <a:cubicBezTo>
                    <a:pt x="17993" y="30104"/>
                    <a:pt x="20120" y="29063"/>
                    <a:pt x="21692" y="270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23D42628-9810-6428-278C-BA3CF8231E9C}"/>
                </a:ext>
              </a:extLst>
            </p:cNvPr>
            <p:cNvSpPr/>
            <p:nvPr/>
          </p:nvSpPr>
          <p:spPr>
            <a:xfrm>
              <a:off x="11265250" y="1995039"/>
              <a:ext cx="19010" cy="21949"/>
            </a:xfrm>
            <a:custGeom>
              <a:avLst/>
              <a:gdLst>
                <a:gd name="connsiteX0" fmla="*/ 4625 w 19010"/>
                <a:gd name="connsiteY0" fmla="*/ 20648 h 21949"/>
                <a:gd name="connsiteX1" fmla="*/ 1249 w 19010"/>
                <a:gd name="connsiteY1" fmla="*/ 16874 h 21949"/>
                <a:gd name="connsiteX2" fmla="*/ 0 w 19010"/>
                <a:gd name="connsiteY2" fmla="*/ 10975 h 21949"/>
                <a:gd name="connsiteX3" fmla="*/ 1249 w 19010"/>
                <a:gd name="connsiteY3" fmla="*/ 5075 h 21949"/>
                <a:gd name="connsiteX4" fmla="*/ 4625 w 19010"/>
                <a:gd name="connsiteY4" fmla="*/ 1301 h 21949"/>
                <a:gd name="connsiteX5" fmla="*/ 9482 w 19010"/>
                <a:gd name="connsiteY5" fmla="*/ 0 h 21949"/>
                <a:gd name="connsiteX6" fmla="*/ 14385 w 19010"/>
                <a:gd name="connsiteY6" fmla="*/ 1301 h 21949"/>
                <a:gd name="connsiteX7" fmla="*/ 17761 w 19010"/>
                <a:gd name="connsiteY7" fmla="*/ 5075 h 21949"/>
                <a:gd name="connsiteX8" fmla="*/ 19010 w 19010"/>
                <a:gd name="connsiteY8" fmla="*/ 10975 h 21949"/>
                <a:gd name="connsiteX9" fmla="*/ 17761 w 19010"/>
                <a:gd name="connsiteY9" fmla="*/ 16874 h 21949"/>
                <a:gd name="connsiteX10" fmla="*/ 14385 w 19010"/>
                <a:gd name="connsiteY10" fmla="*/ 20648 h 21949"/>
                <a:gd name="connsiteX11" fmla="*/ 9482 w 19010"/>
                <a:gd name="connsiteY11" fmla="*/ 21949 h 21949"/>
                <a:gd name="connsiteX12" fmla="*/ 4625 w 19010"/>
                <a:gd name="connsiteY12" fmla="*/ 20648 h 21949"/>
                <a:gd name="connsiteX13" fmla="*/ 13321 w 19010"/>
                <a:gd name="connsiteY13" fmla="*/ 16614 h 21949"/>
                <a:gd name="connsiteX14" fmla="*/ 14755 w 19010"/>
                <a:gd name="connsiteY14" fmla="*/ 10975 h 21949"/>
                <a:gd name="connsiteX15" fmla="*/ 13321 w 19010"/>
                <a:gd name="connsiteY15" fmla="*/ 5335 h 21949"/>
                <a:gd name="connsiteX16" fmla="*/ 9482 w 19010"/>
                <a:gd name="connsiteY16" fmla="*/ 3470 h 21949"/>
                <a:gd name="connsiteX17" fmla="*/ 5690 w 19010"/>
                <a:gd name="connsiteY17" fmla="*/ 5335 h 21949"/>
                <a:gd name="connsiteX18" fmla="*/ 4256 w 19010"/>
                <a:gd name="connsiteY18" fmla="*/ 10975 h 21949"/>
                <a:gd name="connsiteX19" fmla="*/ 5690 w 19010"/>
                <a:gd name="connsiteY19" fmla="*/ 16614 h 21949"/>
                <a:gd name="connsiteX20" fmla="*/ 9482 w 19010"/>
                <a:gd name="connsiteY20" fmla="*/ 18479 h 21949"/>
                <a:gd name="connsiteX21" fmla="*/ 13321 w 19010"/>
                <a:gd name="connsiteY21" fmla="*/ 16614 h 2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010" h="21949">
                  <a:moveTo>
                    <a:pt x="4625" y="20648"/>
                  </a:moveTo>
                  <a:cubicBezTo>
                    <a:pt x="3192" y="19780"/>
                    <a:pt x="2082" y="18522"/>
                    <a:pt x="1249" y="16874"/>
                  </a:cubicBezTo>
                  <a:cubicBezTo>
                    <a:pt x="417" y="15226"/>
                    <a:pt x="0" y="13274"/>
                    <a:pt x="0" y="10975"/>
                  </a:cubicBezTo>
                  <a:cubicBezTo>
                    <a:pt x="0" y="8676"/>
                    <a:pt x="417" y="6724"/>
                    <a:pt x="1249" y="5075"/>
                  </a:cubicBezTo>
                  <a:cubicBezTo>
                    <a:pt x="2082" y="3427"/>
                    <a:pt x="3192" y="2169"/>
                    <a:pt x="4625" y="1301"/>
                  </a:cubicBezTo>
                  <a:cubicBezTo>
                    <a:pt x="6059" y="434"/>
                    <a:pt x="7679" y="0"/>
                    <a:pt x="9482" y="0"/>
                  </a:cubicBezTo>
                  <a:cubicBezTo>
                    <a:pt x="11286" y="0"/>
                    <a:pt x="12904" y="434"/>
                    <a:pt x="14385" y="1301"/>
                  </a:cubicBezTo>
                  <a:cubicBezTo>
                    <a:pt x="15819" y="2169"/>
                    <a:pt x="16975" y="3427"/>
                    <a:pt x="17761" y="5075"/>
                  </a:cubicBezTo>
                  <a:cubicBezTo>
                    <a:pt x="18593" y="6724"/>
                    <a:pt x="19010" y="8676"/>
                    <a:pt x="19010" y="10975"/>
                  </a:cubicBezTo>
                  <a:cubicBezTo>
                    <a:pt x="19010" y="13274"/>
                    <a:pt x="18593" y="15226"/>
                    <a:pt x="17761" y="16874"/>
                  </a:cubicBezTo>
                  <a:cubicBezTo>
                    <a:pt x="16929" y="18522"/>
                    <a:pt x="15819" y="19780"/>
                    <a:pt x="14385" y="20648"/>
                  </a:cubicBezTo>
                  <a:cubicBezTo>
                    <a:pt x="12951" y="21515"/>
                    <a:pt x="11333" y="21949"/>
                    <a:pt x="9482" y="21949"/>
                  </a:cubicBezTo>
                  <a:cubicBezTo>
                    <a:pt x="7632" y="21949"/>
                    <a:pt x="6059" y="21515"/>
                    <a:pt x="4625" y="20648"/>
                  </a:cubicBezTo>
                  <a:close/>
                  <a:moveTo>
                    <a:pt x="13321" y="16614"/>
                  </a:moveTo>
                  <a:cubicBezTo>
                    <a:pt x="14246" y="15356"/>
                    <a:pt x="14755" y="13491"/>
                    <a:pt x="14755" y="10975"/>
                  </a:cubicBezTo>
                  <a:cubicBezTo>
                    <a:pt x="14755" y="8459"/>
                    <a:pt x="14292" y="6593"/>
                    <a:pt x="13321" y="5335"/>
                  </a:cubicBezTo>
                  <a:cubicBezTo>
                    <a:pt x="12396" y="4078"/>
                    <a:pt x="11101" y="3470"/>
                    <a:pt x="9482" y="3470"/>
                  </a:cubicBezTo>
                  <a:cubicBezTo>
                    <a:pt x="7864" y="3470"/>
                    <a:pt x="6615" y="4078"/>
                    <a:pt x="5690" y="5335"/>
                  </a:cubicBezTo>
                  <a:cubicBezTo>
                    <a:pt x="4764" y="6593"/>
                    <a:pt x="4256" y="8459"/>
                    <a:pt x="4256" y="10975"/>
                  </a:cubicBezTo>
                  <a:cubicBezTo>
                    <a:pt x="4256" y="13491"/>
                    <a:pt x="4718" y="15356"/>
                    <a:pt x="5690" y="16614"/>
                  </a:cubicBezTo>
                  <a:cubicBezTo>
                    <a:pt x="6615" y="17872"/>
                    <a:pt x="7910" y="18479"/>
                    <a:pt x="9482" y="18479"/>
                  </a:cubicBezTo>
                  <a:cubicBezTo>
                    <a:pt x="11055" y="18479"/>
                    <a:pt x="12396" y="17872"/>
                    <a:pt x="13321" y="1661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067BBA27-705B-808C-CF2D-9592BA2F6DA1}"/>
                </a:ext>
              </a:extLst>
            </p:cNvPr>
            <p:cNvSpPr/>
            <p:nvPr/>
          </p:nvSpPr>
          <p:spPr>
            <a:xfrm>
              <a:off x="11577959" y="2002673"/>
              <a:ext cx="2868" cy="6723"/>
            </a:xfrm>
            <a:custGeom>
              <a:avLst/>
              <a:gdLst>
                <a:gd name="connsiteX0" fmla="*/ 2868 w 2868"/>
                <a:gd name="connsiteY0" fmla="*/ 0 h 6723"/>
                <a:gd name="connsiteX1" fmla="*/ 2868 w 2868"/>
                <a:gd name="connsiteY1" fmla="*/ 6723 h 6723"/>
                <a:gd name="connsiteX2" fmla="*/ 1527 w 2868"/>
                <a:gd name="connsiteY2" fmla="*/ 6723 h 6723"/>
                <a:gd name="connsiteX3" fmla="*/ 1527 w 2868"/>
                <a:gd name="connsiteY3" fmla="*/ 1041 h 6723"/>
                <a:gd name="connsiteX4" fmla="*/ 0 w 2868"/>
                <a:gd name="connsiteY4" fmla="*/ 1041 h 6723"/>
                <a:gd name="connsiteX5" fmla="*/ 0 w 2868"/>
                <a:gd name="connsiteY5" fmla="*/ 0 h 6723"/>
                <a:gd name="connsiteX6" fmla="*/ 2868 w 2868"/>
                <a:gd name="connsiteY6" fmla="*/ 0 h 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8" h="6723">
                  <a:moveTo>
                    <a:pt x="2868" y="0"/>
                  </a:moveTo>
                  <a:lnTo>
                    <a:pt x="2868" y="6723"/>
                  </a:lnTo>
                  <a:lnTo>
                    <a:pt x="1527" y="6723"/>
                  </a:lnTo>
                  <a:lnTo>
                    <a:pt x="1527" y="1041"/>
                  </a:lnTo>
                  <a:lnTo>
                    <a:pt x="0" y="1041"/>
                  </a:lnTo>
                  <a:lnTo>
                    <a:pt x="0" y="0"/>
                  </a:lnTo>
                  <a:lnTo>
                    <a:pt x="28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9BB8AF59-9773-9405-B1F5-31E3CE0E0AB5}"/>
                </a:ext>
              </a:extLst>
            </p:cNvPr>
            <p:cNvSpPr/>
            <p:nvPr/>
          </p:nvSpPr>
          <p:spPr>
            <a:xfrm>
              <a:off x="305632" y="2290006"/>
              <a:ext cx="3052" cy="3470"/>
            </a:xfrm>
            <a:custGeom>
              <a:avLst/>
              <a:gdLst>
                <a:gd name="connsiteX0" fmla="*/ 740 w 3052"/>
                <a:gd name="connsiteY0" fmla="*/ 3253 h 3470"/>
                <a:gd name="connsiteX1" fmla="*/ 185 w 3052"/>
                <a:gd name="connsiteY1" fmla="*/ 2646 h 3470"/>
                <a:gd name="connsiteX2" fmla="*/ 0 w 3052"/>
                <a:gd name="connsiteY2" fmla="*/ 1735 h 3470"/>
                <a:gd name="connsiteX3" fmla="*/ 185 w 3052"/>
                <a:gd name="connsiteY3" fmla="*/ 824 h 3470"/>
                <a:gd name="connsiteX4" fmla="*/ 740 w 3052"/>
                <a:gd name="connsiteY4" fmla="*/ 217 h 3470"/>
                <a:gd name="connsiteX5" fmla="*/ 1526 w 3052"/>
                <a:gd name="connsiteY5" fmla="*/ 0 h 3470"/>
                <a:gd name="connsiteX6" fmla="*/ 2313 w 3052"/>
                <a:gd name="connsiteY6" fmla="*/ 217 h 3470"/>
                <a:gd name="connsiteX7" fmla="*/ 2868 w 3052"/>
                <a:gd name="connsiteY7" fmla="*/ 824 h 3470"/>
                <a:gd name="connsiteX8" fmla="*/ 3053 w 3052"/>
                <a:gd name="connsiteY8" fmla="*/ 1735 h 3470"/>
                <a:gd name="connsiteX9" fmla="*/ 2868 w 3052"/>
                <a:gd name="connsiteY9" fmla="*/ 2646 h 3470"/>
                <a:gd name="connsiteX10" fmla="*/ 2313 w 3052"/>
                <a:gd name="connsiteY10" fmla="*/ 3253 h 3470"/>
                <a:gd name="connsiteX11" fmla="*/ 1526 w 3052"/>
                <a:gd name="connsiteY11" fmla="*/ 3470 h 3470"/>
                <a:gd name="connsiteX12" fmla="*/ 740 w 3052"/>
                <a:gd name="connsiteY12" fmla="*/ 3253 h 3470"/>
                <a:gd name="connsiteX13" fmla="*/ 2128 w 3052"/>
                <a:gd name="connsiteY13" fmla="*/ 2603 h 3470"/>
                <a:gd name="connsiteX14" fmla="*/ 2359 w 3052"/>
                <a:gd name="connsiteY14" fmla="*/ 1735 h 3470"/>
                <a:gd name="connsiteX15" fmla="*/ 2128 w 3052"/>
                <a:gd name="connsiteY15" fmla="*/ 868 h 3470"/>
                <a:gd name="connsiteX16" fmla="*/ 1526 w 3052"/>
                <a:gd name="connsiteY16" fmla="*/ 564 h 3470"/>
                <a:gd name="connsiteX17" fmla="*/ 925 w 3052"/>
                <a:gd name="connsiteY17" fmla="*/ 868 h 3470"/>
                <a:gd name="connsiteX18" fmla="*/ 694 w 3052"/>
                <a:gd name="connsiteY18" fmla="*/ 1735 h 3470"/>
                <a:gd name="connsiteX19" fmla="*/ 925 w 3052"/>
                <a:gd name="connsiteY19" fmla="*/ 2603 h 3470"/>
                <a:gd name="connsiteX20" fmla="*/ 1526 w 3052"/>
                <a:gd name="connsiteY20" fmla="*/ 2906 h 3470"/>
                <a:gd name="connsiteX21" fmla="*/ 2128 w 3052"/>
                <a:gd name="connsiteY21" fmla="*/ 2603 h 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52" h="3470">
                  <a:moveTo>
                    <a:pt x="740" y="3253"/>
                  </a:moveTo>
                  <a:cubicBezTo>
                    <a:pt x="740" y="3253"/>
                    <a:pt x="324" y="2906"/>
                    <a:pt x="185" y="2646"/>
                  </a:cubicBezTo>
                  <a:cubicBezTo>
                    <a:pt x="46" y="2386"/>
                    <a:pt x="0" y="2082"/>
                    <a:pt x="0" y="1735"/>
                  </a:cubicBezTo>
                  <a:cubicBezTo>
                    <a:pt x="0" y="1388"/>
                    <a:pt x="46" y="1084"/>
                    <a:pt x="185" y="824"/>
                  </a:cubicBezTo>
                  <a:cubicBezTo>
                    <a:pt x="324" y="564"/>
                    <a:pt x="509" y="347"/>
                    <a:pt x="740" y="217"/>
                  </a:cubicBezTo>
                  <a:cubicBezTo>
                    <a:pt x="971" y="87"/>
                    <a:pt x="1203" y="0"/>
                    <a:pt x="1526" y="0"/>
                  </a:cubicBezTo>
                  <a:cubicBezTo>
                    <a:pt x="1850" y="0"/>
                    <a:pt x="2081" y="87"/>
                    <a:pt x="2313" y="217"/>
                  </a:cubicBezTo>
                  <a:cubicBezTo>
                    <a:pt x="2544" y="347"/>
                    <a:pt x="2729" y="564"/>
                    <a:pt x="2868" y="824"/>
                  </a:cubicBezTo>
                  <a:cubicBezTo>
                    <a:pt x="3006" y="1084"/>
                    <a:pt x="3053" y="1388"/>
                    <a:pt x="3053" y="1735"/>
                  </a:cubicBezTo>
                  <a:cubicBezTo>
                    <a:pt x="3053" y="2082"/>
                    <a:pt x="3006" y="2386"/>
                    <a:pt x="2868" y="2646"/>
                  </a:cubicBezTo>
                  <a:cubicBezTo>
                    <a:pt x="2729" y="2906"/>
                    <a:pt x="2544" y="3123"/>
                    <a:pt x="2313" y="3253"/>
                  </a:cubicBezTo>
                  <a:cubicBezTo>
                    <a:pt x="2081" y="3384"/>
                    <a:pt x="1850" y="3470"/>
                    <a:pt x="1526" y="3470"/>
                  </a:cubicBezTo>
                  <a:cubicBezTo>
                    <a:pt x="1203" y="3470"/>
                    <a:pt x="971" y="3384"/>
                    <a:pt x="740" y="3253"/>
                  </a:cubicBezTo>
                  <a:close/>
                  <a:moveTo>
                    <a:pt x="2128" y="2603"/>
                  </a:moveTo>
                  <a:cubicBezTo>
                    <a:pt x="2128" y="2603"/>
                    <a:pt x="2359" y="2125"/>
                    <a:pt x="2359" y="1735"/>
                  </a:cubicBezTo>
                  <a:cubicBezTo>
                    <a:pt x="2359" y="1345"/>
                    <a:pt x="2266" y="1041"/>
                    <a:pt x="2128" y="868"/>
                  </a:cubicBezTo>
                  <a:cubicBezTo>
                    <a:pt x="1989" y="651"/>
                    <a:pt x="1758" y="564"/>
                    <a:pt x="1526" y="564"/>
                  </a:cubicBezTo>
                  <a:cubicBezTo>
                    <a:pt x="1295" y="564"/>
                    <a:pt x="1064" y="651"/>
                    <a:pt x="925" y="868"/>
                  </a:cubicBezTo>
                  <a:cubicBezTo>
                    <a:pt x="786" y="1084"/>
                    <a:pt x="694" y="1345"/>
                    <a:pt x="694" y="1735"/>
                  </a:cubicBezTo>
                  <a:cubicBezTo>
                    <a:pt x="694" y="2125"/>
                    <a:pt x="786" y="2429"/>
                    <a:pt x="925" y="2603"/>
                  </a:cubicBezTo>
                  <a:cubicBezTo>
                    <a:pt x="1064" y="2820"/>
                    <a:pt x="1295" y="2906"/>
                    <a:pt x="1526" y="2906"/>
                  </a:cubicBezTo>
                  <a:cubicBezTo>
                    <a:pt x="1758" y="2906"/>
                    <a:pt x="1989" y="2820"/>
                    <a:pt x="2128" y="26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F3706175-5DEC-39FF-7064-D2DEEC38E03E}"/>
                </a:ext>
              </a:extLst>
            </p:cNvPr>
            <p:cNvSpPr/>
            <p:nvPr/>
          </p:nvSpPr>
          <p:spPr>
            <a:xfrm>
              <a:off x="604281" y="2283066"/>
              <a:ext cx="14985" cy="17351"/>
            </a:xfrm>
            <a:custGeom>
              <a:avLst/>
              <a:gdLst>
                <a:gd name="connsiteX0" fmla="*/ 3654 w 14985"/>
                <a:gd name="connsiteY0" fmla="*/ 16310 h 17351"/>
                <a:gd name="connsiteX1" fmla="*/ 971 w 14985"/>
                <a:gd name="connsiteY1" fmla="*/ 13317 h 17351"/>
                <a:gd name="connsiteX2" fmla="*/ 0 w 14985"/>
                <a:gd name="connsiteY2" fmla="*/ 8676 h 17351"/>
                <a:gd name="connsiteX3" fmla="*/ 971 w 14985"/>
                <a:gd name="connsiteY3" fmla="*/ 4034 h 17351"/>
                <a:gd name="connsiteX4" fmla="*/ 3654 w 14985"/>
                <a:gd name="connsiteY4" fmla="*/ 1041 h 17351"/>
                <a:gd name="connsiteX5" fmla="*/ 7493 w 14985"/>
                <a:gd name="connsiteY5" fmla="*/ 0 h 17351"/>
                <a:gd name="connsiteX6" fmla="*/ 11332 w 14985"/>
                <a:gd name="connsiteY6" fmla="*/ 1041 h 17351"/>
                <a:gd name="connsiteX7" fmla="*/ 14014 w 14985"/>
                <a:gd name="connsiteY7" fmla="*/ 4034 h 17351"/>
                <a:gd name="connsiteX8" fmla="*/ 14986 w 14985"/>
                <a:gd name="connsiteY8" fmla="*/ 8676 h 17351"/>
                <a:gd name="connsiteX9" fmla="*/ 14014 w 14985"/>
                <a:gd name="connsiteY9" fmla="*/ 13317 h 17351"/>
                <a:gd name="connsiteX10" fmla="*/ 11332 w 14985"/>
                <a:gd name="connsiteY10" fmla="*/ 16310 h 17351"/>
                <a:gd name="connsiteX11" fmla="*/ 7493 w 14985"/>
                <a:gd name="connsiteY11" fmla="*/ 17351 h 17351"/>
                <a:gd name="connsiteX12" fmla="*/ 3654 w 14985"/>
                <a:gd name="connsiteY12" fmla="*/ 16310 h 17351"/>
                <a:gd name="connsiteX13" fmla="*/ 10545 w 14985"/>
                <a:gd name="connsiteY13" fmla="*/ 13143 h 17351"/>
                <a:gd name="connsiteX14" fmla="*/ 11655 w 14985"/>
                <a:gd name="connsiteY14" fmla="*/ 8719 h 17351"/>
                <a:gd name="connsiteX15" fmla="*/ 10545 w 14985"/>
                <a:gd name="connsiteY15" fmla="*/ 4294 h 17351"/>
                <a:gd name="connsiteX16" fmla="*/ 7493 w 14985"/>
                <a:gd name="connsiteY16" fmla="*/ 2819 h 17351"/>
                <a:gd name="connsiteX17" fmla="*/ 4486 w 14985"/>
                <a:gd name="connsiteY17" fmla="*/ 4294 h 17351"/>
                <a:gd name="connsiteX18" fmla="*/ 3376 w 14985"/>
                <a:gd name="connsiteY18" fmla="*/ 8719 h 17351"/>
                <a:gd name="connsiteX19" fmla="*/ 4486 w 14985"/>
                <a:gd name="connsiteY19" fmla="*/ 13143 h 17351"/>
                <a:gd name="connsiteX20" fmla="*/ 7493 w 14985"/>
                <a:gd name="connsiteY20" fmla="*/ 14618 h 17351"/>
                <a:gd name="connsiteX21" fmla="*/ 10545 w 14985"/>
                <a:gd name="connsiteY21" fmla="*/ 13143 h 1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85" h="17351">
                  <a:moveTo>
                    <a:pt x="3654" y="16310"/>
                  </a:moveTo>
                  <a:cubicBezTo>
                    <a:pt x="2544" y="15616"/>
                    <a:pt x="1619" y="14618"/>
                    <a:pt x="971" y="13317"/>
                  </a:cubicBezTo>
                  <a:cubicBezTo>
                    <a:pt x="324" y="12015"/>
                    <a:pt x="0" y="10454"/>
                    <a:pt x="0" y="8676"/>
                  </a:cubicBezTo>
                  <a:cubicBezTo>
                    <a:pt x="0" y="6897"/>
                    <a:pt x="324" y="5335"/>
                    <a:pt x="971" y="4034"/>
                  </a:cubicBezTo>
                  <a:cubicBezTo>
                    <a:pt x="1619" y="2733"/>
                    <a:pt x="2498" y="1735"/>
                    <a:pt x="3654" y="1041"/>
                  </a:cubicBezTo>
                  <a:cubicBezTo>
                    <a:pt x="4810" y="347"/>
                    <a:pt x="6059" y="0"/>
                    <a:pt x="7493" y="0"/>
                  </a:cubicBezTo>
                  <a:cubicBezTo>
                    <a:pt x="8927" y="0"/>
                    <a:pt x="10222" y="347"/>
                    <a:pt x="11332" y="1041"/>
                  </a:cubicBezTo>
                  <a:cubicBezTo>
                    <a:pt x="12488" y="1735"/>
                    <a:pt x="13367" y="2733"/>
                    <a:pt x="14014" y="4034"/>
                  </a:cubicBezTo>
                  <a:cubicBezTo>
                    <a:pt x="14662" y="5335"/>
                    <a:pt x="14986" y="6897"/>
                    <a:pt x="14986" y="8676"/>
                  </a:cubicBezTo>
                  <a:cubicBezTo>
                    <a:pt x="14986" y="10454"/>
                    <a:pt x="14662" y="12015"/>
                    <a:pt x="14014" y="13317"/>
                  </a:cubicBezTo>
                  <a:cubicBezTo>
                    <a:pt x="13367" y="14618"/>
                    <a:pt x="12488" y="15616"/>
                    <a:pt x="11332" y="16310"/>
                  </a:cubicBezTo>
                  <a:cubicBezTo>
                    <a:pt x="10175" y="17004"/>
                    <a:pt x="8927" y="17351"/>
                    <a:pt x="7493" y="17351"/>
                  </a:cubicBezTo>
                  <a:cubicBezTo>
                    <a:pt x="6059" y="17351"/>
                    <a:pt x="4764" y="17004"/>
                    <a:pt x="3654" y="16310"/>
                  </a:cubicBezTo>
                  <a:close/>
                  <a:moveTo>
                    <a:pt x="10545" y="13143"/>
                  </a:moveTo>
                  <a:cubicBezTo>
                    <a:pt x="11285" y="12146"/>
                    <a:pt x="11655" y="10671"/>
                    <a:pt x="11655" y="8719"/>
                  </a:cubicBezTo>
                  <a:cubicBezTo>
                    <a:pt x="11655" y="6767"/>
                    <a:pt x="11285" y="5249"/>
                    <a:pt x="10545" y="4294"/>
                  </a:cubicBezTo>
                  <a:cubicBezTo>
                    <a:pt x="9805" y="3297"/>
                    <a:pt x="8788" y="2819"/>
                    <a:pt x="7493" y="2819"/>
                  </a:cubicBezTo>
                  <a:cubicBezTo>
                    <a:pt x="6198" y="2819"/>
                    <a:pt x="5226" y="3297"/>
                    <a:pt x="4486" y="4294"/>
                  </a:cubicBezTo>
                  <a:cubicBezTo>
                    <a:pt x="3746" y="5292"/>
                    <a:pt x="3376" y="6767"/>
                    <a:pt x="3376" y="8719"/>
                  </a:cubicBezTo>
                  <a:cubicBezTo>
                    <a:pt x="3376" y="10671"/>
                    <a:pt x="3746" y="12189"/>
                    <a:pt x="4486" y="13143"/>
                  </a:cubicBezTo>
                  <a:cubicBezTo>
                    <a:pt x="5226" y="14141"/>
                    <a:pt x="6244" y="14618"/>
                    <a:pt x="7493" y="14618"/>
                  </a:cubicBezTo>
                  <a:cubicBezTo>
                    <a:pt x="8742" y="14618"/>
                    <a:pt x="9805" y="14141"/>
                    <a:pt x="10545" y="131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83AF8608-2738-6DB3-C502-F3B69BFA2429}"/>
                </a:ext>
              </a:extLst>
            </p:cNvPr>
            <p:cNvSpPr/>
            <p:nvPr/>
          </p:nvSpPr>
          <p:spPr>
            <a:xfrm>
              <a:off x="909821" y="2276039"/>
              <a:ext cx="13274" cy="31405"/>
            </a:xfrm>
            <a:custGeom>
              <a:avLst/>
              <a:gdLst>
                <a:gd name="connsiteX0" fmla="*/ 13274 w 13274"/>
                <a:gd name="connsiteY0" fmla="*/ 43 h 31405"/>
                <a:gd name="connsiteX1" fmla="*/ 13274 w 13274"/>
                <a:gd name="connsiteY1" fmla="*/ 31405 h 31405"/>
                <a:gd name="connsiteX2" fmla="*/ 7077 w 13274"/>
                <a:gd name="connsiteY2" fmla="*/ 31405 h 31405"/>
                <a:gd name="connsiteX3" fmla="*/ 7077 w 13274"/>
                <a:gd name="connsiteY3" fmla="*/ 4902 h 31405"/>
                <a:gd name="connsiteX4" fmla="*/ 0 w 13274"/>
                <a:gd name="connsiteY4" fmla="*/ 4902 h 31405"/>
                <a:gd name="connsiteX5" fmla="*/ 0 w 13274"/>
                <a:gd name="connsiteY5" fmla="*/ 0 h 31405"/>
                <a:gd name="connsiteX6" fmla="*/ 13274 w 13274"/>
                <a:gd name="connsiteY6" fmla="*/ 0 h 3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74" h="31405">
                  <a:moveTo>
                    <a:pt x="13274" y="43"/>
                  </a:moveTo>
                  <a:lnTo>
                    <a:pt x="13274" y="31405"/>
                  </a:lnTo>
                  <a:lnTo>
                    <a:pt x="7077" y="31405"/>
                  </a:lnTo>
                  <a:lnTo>
                    <a:pt x="7077" y="4902"/>
                  </a:lnTo>
                  <a:lnTo>
                    <a:pt x="0" y="4902"/>
                  </a:lnTo>
                  <a:lnTo>
                    <a:pt x="0" y="0"/>
                  </a:lnTo>
                  <a:lnTo>
                    <a:pt x="1327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FE705D40-D874-1403-D2B4-7EF01E1C7859}"/>
                </a:ext>
              </a:extLst>
            </p:cNvPr>
            <p:cNvSpPr/>
            <p:nvPr/>
          </p:nvSpPr>
          <p:spPr>
            <a:xfrm>
              <a:off x="1211383" y="2268795"/>
              <a:ext cx="19472" cy="45937"/>
            </a:xfrm>
            <a:custGeom>
              <a:avLst/>
              <a:gdLst>
                <a:gd name="connsiteX0" fmla="*/ 19472 w 19472"/>
                <a:gd name="connsiteY0" fmla="*/ 0 h 45937"/>
                <a:gd name="connsiteX1" fmla="*/ 19472 w 19472"/>
                <a:gd name="connsiteY1" fmla="*/ 45937 h 45937"/>
                <a:gd name="connsiteX2" fmla="*/ 10360 w 19472"/>
                <a:gd name="connsiteY2" fmla="*/ 45937 h 45937"/>
                <a:gd name="connsiteX3" fmla="*/ 10360 w 19472"/>
                <a:gd name="connsiteY3" fmla="*/ 7157 h 45937"/>
                <a:gd name="connsiteX4" fmla="*/ 0 w 19472"/>
                <a:gd name="connsiteY4" fmla="*/ 7157 h 45937"/>
                <a:gd name="connsiteX5" fmla="*/ 0 w 19472"/>
                <a:gd name="connsiteY5" fmla="*/ 0 h 45937"/>
                <a:gd name="connsiteX6" fmla="*/ 19472 w 19472"/>
                <a:gd name="connsiteY6" fmla="*/ 0 h 4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72" h="45937">
                  <a:moveTo>
                    <a:pt x="19472" y="0"/>
                  </a:moveTo>
                  <a:lnTo>
                    <a:pt x="19472" y="45937"/>
                  </a:lnTo>
                  <a:lnTo>
                    <a:pt x="10360" y="45937"/>
                  </a:lnTo>
                  <a:lnTo>
                    <a:pt x="10360" y="7157"/>
                  </a:lnTo>
                  <a:lnTo>
                    <a:pt x="0" y="7157"/>
                  </a:lnTo>
                  <a:lnTo>
                    <a:pt x="0" y="0"/>
                  </a:lnTo>
                  <a:lnTo>
                    <a:pt x="1947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A686C8AD-F9E5-5053-72AA-733CF477BFCE}"/>
                </a:ext>
              </a:extLst>
            </p:cNvPr>
            <p:cNvSpPr/>
            <p:nvPr/>
          </p:nvSpPr>
          <p:spPr>
            <a:xfrm>
              <a:off x="1513223" y="2262071"/>
              <a:ext cx="25160" cy="59383"/>
            </a:xfrm>
            <a:custGeom>
              <a:avLst/>
              <a:gdLst>
                <a:gd name="connsiteX0" fmla="*/ 25115 w 25160"/>
                <a:gd name="connsiteY0" fmla="*/ 0 h 59383"/>
                <a:gd name="connsiteX1" fmla="*/ 25115 w 25160"/>
                <a:gd name="connsiteY1" fmla="*/ 59384 h 59383"/>
                <a:gd name="connsiteX2" fmla="*/ 13367 w 25160"/>
                <a:gd name="connsiteY2" fmla="*/ 59384 h 59383"/>
                <a:gd name="connsiteX3" fmla="*/ 13367 w 25160"/>
                <a:gd name="connsiteY3" fmla="*/ 9239 h 59383"/>
                <a:gd name="connsiteX4" fmla="*/ 0 w 25160"/>
                <a:gd name="connsiteY4" fmla="*/ 9239 h 59383"/>
                <a:gd name="connsiteX5" fmla="*/ 0 w 25160"/>
                <a:gd name="connsiteY5" fmla="*/ 0 h 59383"/>
                <a:gd name="connsiteX6" fmla="*/ 25161 w 25160"/>
                <a:gd name="connsiteY6" fmla="*/ 0 h 59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60" h="59383">
                  <a:moveTo>
                    <a:pt x="25115" y="0"/>
                  </a:moveTo>
                  <a:lnTo>
                    <a:pt x="25115" y="59384"/>
                  </a:lnTo>
                  <a:lnTo>
                    <a:pt x="13367" y="59384"/>
                  </a:lnTo>
                  <a:lnTo>
                    <a:pt x="13367" y="9239"/>
                  </a:lnTo>
                  <a:lnTo>
                    <a:pt x="0" y="9239"/>
                  </a:lnTo>
                  <a:lnTo>
                    <a:pt x="0" y="0"/>
                  </a:lnTo>
                  <a:lnTo>
                    <a:pt x="2516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6D776CB1-2081-AB10-34EE-6D03DB612564}"/>
                </a:ext>
              </a:extLst>
            </p:cNvPr>
            <p:cNvSpPr/>
            <p:nvPr/>
          </p:nvSpPr>
          <p:spPr>
            <a:xfrm>
              <a:off x="1815016" y="2255348"/>
              <a:ext cx="30849" cy="72830"/>
            </a:xfrm>
            <a:custGeom>
              <a:avLst/>
              <a:gdLst>
                <a:gd name="connsiteX0" fmla="*/ 30850 w 30849"/>
                <a:gd name="connsiteY0" fmla="*/ 0 h 72830"/>
                <a:gd name="connsiteX1" fmla="*/ 30850 w 30849"/>
                <a:gd name="connsiteY1" fmla="*/ 72831 h 72830"/>
                <a:gd name="connsiteX2" fmla="*/ 16419 w 30849"/>
                <a:gd name="connsiteY2" fmla="*/ 72831 h 72830"/>
                <a:gd name="connsiteX3" fmla="*/ 16419 w 30849"/>
                <a:gd name="connsiteY3" fmla="*/ 11321 h 72830"/>
                <a:gd name="connsiteX4" fmla="*/ 0 w 30849"/>
                <a:gd name="connsiteY4" fmla="*/ 11321 h 72830"/>
                <a:gd name="connsiteX5" fmla="*/ 0 w 30849"/>
                <a:gd name="connsiteY5" fmla="*/ 0 h 72830"/>
                <a:gd name="connsiteX6" fmla="*/ 30850 w 30849"/>
                <a:gd name="connsiteY6" fmla="*/ 0 h 72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49" h="72830">
                  <a:moveTo>
                    <a:pt x="30850" y="0"/>
                  </a:moveTo>
                  <a:lnTo>
                    <a:pt x="30850" y="72831"/>
                  </a:lnTo>
                  <a:lnTo>
                    <a:pt x="16419" y="72831"/>
                  </a:lnTo>
                  <a:lnTo>
                    <a:pt x="16419" y="11321"/>
                  </a:lnTo>
                  <a:lnTo>
                    <a:pt x="0" y="11321"/>
                  </a:lnTo>
                  <a:lnTo>
                    <a:pt x="0" y="0"/>
                  </a:lnTo>
                  <a:lnTo>
                    <a:pt x="3085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D517B38D-7FA2-5F4B-3DC1-CEC35D05D9BB}"/>
                </a:ext>
              </a:extLst>
            </p:cNvPr>
            <p:cNvSpPr/>
            <p:nvPr/>
          </p:nvSpPr>
          <p:spPr>
            <a:xfrm>
              <a:off x="2117041" y="2249188"/>
              <a:ext cx="36076" cy="85150"/>
            </a:xfrm>
            <a:custGeom>
              <a:avLst/>
              <a:gdLst>
                <a:gd name="connsiteX0" fmla="*/ 36076 w 36076"/>
                <a:gd name="connsiteY0" fmla="*/ 0 h 85150"/>
                <a:gd name="connsiteX1" fmla="*/ 36076 w 36076"/>
                <a:gd name="connsiteY1" fmla="*/ 85150 h 85150"/>
                <a:gd name="connsiteX2" fmla="*/ 19195 w 36076"/>
                <a:gd name="connsiteY2" fmla="*/ 85150 h 85150"/>
                <a:gd name="connsiteX3" fmla="*/ 19195 w 36076"/>
                <a:gd name="connsiteY3" fmla="*/ 13274 h 85150"/>
                <a:gd name="connsiteX4" fmla="*/ 0 w 36076"/>
                <a:gd name="connsiteY4" fmla="*/ 13274 h 85150"/>
                <a:gd name="connsiteX5" fmla="*/ 0 w 36076"/>
                <a:gd name="connsiteY5" fmla="*/ 0 h 85150"/>
                <a:gd name="connsiteX6" fmla="*/ 36076 w 36076"/>
                <a:gd name="connsiteY6" fmla="*/ 0 h 8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76" h="85150">
                  <a:moveTo>
                    <a:pt x="36076" y="0"/>
                  </a:moveTo>
                  <a:lnTo>
                    <a:pt x="36076" y="85150"/>
                  </a:lnTo>
                  <a:lnTo>
                    <a:pt x="19195" y="85150"/>
                  </a:lnTo>
                  <a:lnTo>
                    <a:pt x="19195" y="13274"/>
                  </a:lnTo>
                  <a:lnTo>
                    <a:pt x="0" y="13274"/>
                  </a:lnTo>
                  <a:lnTo>
                    <a:pt x="0" y="0"/>
                  </a:lnTo>
                  <a:lnTo>
                    <a:pt x="360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5FCF34FC-9CDC-1A6D-6FC1-2FB8C20FD00D}"/>
                </a:ext>
              </a:extLst>
            </p:cNvPr>
            <p:cNvSpPr/>
            <p:nvPr/>
          </p:nvSpPr>
          <p:spPr>
            <a:xfrm>
              <a:off x="2396773" y="2242248"/>
              <a:ext cx="85936" cy="99074"/>
            </a:xfrm>
            <a:custGeom>
              <a:avLst/>
              <a:gdLst>
                <a:gd name="connsiteX0" fmla="*/ 20860 w 85936"/>
                <a:gd name="connsiteY0" fmla="*/ 93218 h 99074"/>
                <a:gd name="connsiteX1" fmla="*/ 5596 w 85936"/>
                <a:gd name="connsiteY1" fmla="*/ 76171 h 99074"/>
                <a:gd name="connsiteX2" fmla="*/ 0 w 85936"/>
                <a:gd name="connsiteY2" fmla="*/ 49537 h 99074"/>
                <a:gd name="connsiteX3" fmla="*/ 5596 w 85936"/>
                <a:gd name="connsiteY3" fmla="*/ 22904 h 99074"/>
                <a:gd name="connsiteX4" fmla="*/ 20860 w 85936"/>
                <a:gd name="connsiteY4" fmla="*/ 5856 h 99074"/>
                <a:gd name="connsiteX5" fmla="*/ 42875 w 85936"/>
                <a:gd name="connsiteY5" fmla="*/ 0 h 99074"/>
                <a:gd name="connsiteX6" fmla="*/ 64984 w 85936"/>
                <a:gd name="connsiteY6" fmla="*/ 5856 h 99074"/>
                <a:gd name="connsiteX7" fmla="*/ 80340 w 85936"/>
                <a:gd name="connsiteY7" fmla="*/ 22904 h 99074"/>
                <a:gd name="connsiteX8" fmla="*/ 85936 w 85936"/>
                <a:gd name="connsiteY8" fmla="*/ 49537 h 99074"/>
                <a:gd name="connsiteX9" fmla="*/ 80340 w 85936"/>
                <a:gd name="connsiteY9" fmla="*/ 76171 h 99074"/>
                <a:gd name="connsiteX10" fmla="*/ 64984 w 85936"/>
                <a:gd name="connsiteY10" fmla="*/ 93218 h 99074"/>
                <a:gd name="connsiteX11" fmla="*/ 42875 w 85936"/>
                <a:gd name="connsiteY11" fmla="*/ 99075 h 99074"/>
                <a:gd name="connsiteX12" fmla="*/ 20860 w 85936"/>
                <a:gd name="connsiteY12" fmla="*/ 93218 h 99074"/>
                <a:gd name="connsiteX13" fmla="*/ 60266 w 85936"/>
                <a:gd name="connsiteY13" fmla="*/ 75000 h 99074"/>
                <a:gd name="connsiteX14" fmla="*/ 66649 w 85936"/>
                <a:gd name="connsiteY14" fmla="*/ 49537 h 99074"/>
                <a:gd name="connsiteX15" fmla="*/ 60266 w 85936"/>
                <a:gd name="connsiteY15" fmla="*/ 24075 h 99074"/>
                <a:gd name="connsiteX16" fmla="*/ 42875 w 85936"/>
                <a:gd name="connsiteY16" fmla="*/ 15529 h 99074"/>
                <a:gd name="connsiteX17" fmla="*/ 25623 w 85936"/>
                <a:gd name="connsiteY17" fmla="*/ 24075 h 99074"/>
                <a:gd name="connsiteX18" fmla="*/ 19241 w 85936"/>
                <a:gd name="connsiteY18" fmla="*/ 49537 h 99074"/>
                <a:gd name="connsiteX19" fmla="*/ 25623 w 85936"/>
                <a:gd name="connsiteY19" fmla="*/ 75000 h 99074"/>
                <a:gd name="connsiteX20" fmla="*/ 42875 w 85936"/>
                <a:gd name="connsiteY20" fmla="*/ 83545 h 99074"/>
                <a:gd name="connsiteX21" fmla="*/ 60266 w 85936"/>
                <a:gd name="connsiteY21" fmla="*/ 75000 h 9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936" h="99074">
                  <a:moveTo>
                    <a:pt x="20860" y="93218"/>
                  </a:moveTo>
                  <a:cubicBezTo>
                    <a:pt x="14384" y="89315"/>
                    <a:pt x="9297" y="83632"/>
                    <a:pt x="5596" y="76171"/>
                  </a:cubicBezTo>
                  <a:cubicBezTo>
                    <a:pt x="1896" y="68710"/>
                    <a:pt x="0" y="59818"/>
                    <a:pt x="0" y="49537"/>
                  </a:cubicBezTo>
                  <a:cubicBezTo>
                    <a:pt x="0" y="39257"/>
                    <a:pt x="1850" y="30364"/>
                    <a:pt x="5596" y="22904"/>
                  </a:cubicBezTo>
                  <a:cubicBezTo>
                    <a:pt x="9297" y="15442"/>
                    <a:pt x="14384" y="9717"/>
                    <a:pt x="20860" y="5856"/>
                  </a:cubicBezTo>
                  <a:cubicBezTo>
                    <a:pt x="27335" y="1952"/>
                    <a:pt x="34643" y="0"/>
                    <a:pt x="42875" y="0"/>
                  </a:cubicBezTo>
                  <a:cubicBezTo>
                    <a:pt x="51108" y="0"/>
                    <a:pt x="58462" y="1952"/>
                    <a:pt x="64984" y="5856"/>
                  </a:cubicBezTo>
                  <a:cubicBezTo>
                    <a:pt x="71505" y="9760"/>
                    <a:pt x="76593" y="15442"/>
                    <a:pt x="80340" y="22904"/>
                  </a:cubicBezTo>
                  <a:cubicBezTo>
                    <a:pt x="84040" y="30364"/>
                    <a:pt x="85936" y="39257"/>
                    <a:pt x="85936" y="49537"/>
                  </a:cubicBezTo>
                  <a:cubicBezTo>
                    <a:pt x="85936" y="59818"/>
                    <a:pt x="84086" y="68710"/>
                    <a:pt x="80340" y="76171"/>
                  </a:cubicBezTo>
                  <a:cubicBezTo>
                    <a:pt x="76639" y="83632"/>
                    <a:pt x="71505" y="89358"/>
                    <a:pt x="64984" y="93218"/>
                  </a:cubicBezTo>
                  <a:cubicBezTo>
                    <a:pt x="58462" y="97123"/>
                    <a:pt x="51108" y="99075"/>
                    <a:pt x="42875" y="99075"/>
                  </a:cubicBezTo>
                  <a:cubicBezTo>
                    <a:pt x="34643" y="99075"/>
                    <a:pt x="27288" y="97123"/>
                    <a:pt x="20860" y="93218"/>
                  </a:cubicBezTo>
                  <a:close/>
                  <a:moveTo>
                    <a:pt x="60266" y="75000"/>
                  </a:moveTo>
                  <a:cubicBezTo>
                    <a:pt x="64521" y="69318"/>
                    <a:pt x="66649" y="60815"/>
                    <a:pt x="66649" y="49537"/>
                  </a:cubicBezTo>
                  <a:cubicBezTo>
                    <a:pt x="66649" y="38259"/>
                    <a:pt x="64521" y="29757"/>
                    <a:pt x="60266" y="24075"/>
                  </a:cubicBezTo>
                  <a:cubicBezTo>
                    <a:pt x="56011" y="18392"/>
                    <a:pt x="50229" y="15529"/>
                    <a:pt x="42875" y="15529"/>
                  </a:cubicBezTo>
                  <a:cubicBezTo>
                    <a:pt x="35521" y="15529"/>
                    <a:pt x="29879" y="18392"/>
                    <a:pt x="25623" y="24075"/>
                  </a:cubicBezTo>
                  <a:cubicBezTo>
                    <a:pt x="21368" y="29757"/>
                    <a:pt x="19241" y="38259"/>
                    <a:pt x="19241" y="49537"/>
                  </a:cubicBezTo>
                  <a:cubicBezTo>
                    <a:pt x="19241" y="60815"/>
                    <a:pt x="21368" y="69318"/>
                    <a:pt x="25623" y="75000"/>
                  </a:cubicBezTo>
                  <a:cubicBezTo>
                    <a:pt x="29879" y="80683"/>
                    <a:pt x="35614" y="83545"/>
                    <a:pt x="42875" y="83545"/>
                  </a:cubicBezTo>
                  <a:cubicBezTo>
                    <a:pt x="50137" y="83545"/>
                    <a:pt x="56011" y="80683"/>
                    <a:pt x="60266" y="750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23F316FB-CD32-0857-BC79-9C5728305E67}"/>
                </a:ext>
              </a:extLst>
            </p:cNvPr>
            <p:cNvSpPr/>
            <p:nvPr/>
          </p:nvSpPr>
          <p:spPr>
            <a:xfrm>
              <a:off x="2721600" y="2237953"/>
              <a:ext cx="45558" cy="107576"/>
            </a:xfrm>
            <a:custGeom>
              <a:avLst/>
              <a:gdLst>
                <a:gd name="connsiteX0" fmla="*/ 45558 w 45558"/>
                <a:gd name="connsiteY0" fmla="*/ 0 h 107576"/>
                <a:gd name="connsiteX1" fmla="*/ 45558 w 45558"/>
                <a:gd name="connsiteY1" fmla="*/ 107576 h 107576"/>
                <a:gd name="connsiteX2" fmla="*/ 24236 w 45558"/>
                <a:gd name="connsiteY2" fmla="*/ 107576 h 107576"/>
                <a:gd name="connsiteX3" fmla="*/ 24236 w 45558"/>
                <a:gd name="connsiteY3" fmla="*/ 16744 h 107576"/>
                <a:gd name="connsiteX4" fmla="*/ 0 w 45558"/>
                <a:gd name="connsiteY4" fmla="*/ 16744 h 107576"/>
                <a:gd name="connsiteX5" fmla="*/ 0 w 45558"/>
                <a:gd name="connsiteY5" fmla="*/ 0 h 107576"/>
                <a:gd name="connsiteX6" fmla="*/ 45558 w 45558"/>
                <a:gd name="connsiteY6" fmla="*/ 0 h 10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58" h="107576">
                  <a:moveTo>
                    <a:pt x="45558" y="0"/>
                  </a:moveTo>
                  <a:lnTo>
                    <a:pt x="45558" y="107576"/>
                  </a:lnTo>
                  <a:lnTo>
                    <a:pt x="24236" y="107576"/>
                  </a:lnTo>
                  <a:lnTo>
                    <a:pt x="24236" y="16744"/>
                  </a:lnTo>
                  <a:lnTo>
                    <a:pt x="0" y="16744"/>
                  </a:lnTo>
                  <a:lnTo>
                    <a:pt x="0" y="0"/>
                  </a:lnTo>
                  <a:lnTo>
                    <a:pt x="4555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81E1C569-DA48-5A9C-18F7-1BC9EF808CD2}"/>
                </a:ext>
              </a:extLst>
            </p:cNvPr>
            <p:cNvSpPr/>
            <p:nvPr/>
          </p:nvSpPr>
          <p:spPr>
            <a:xfrm>
              <a:off x="2997122" y="2231794"/>
              <a:ext cx="103881" cy="119895"/>
            </a:xfrm>
            <a:custGeom>
              <a:avLst/>
              <a:gdLst>
                <a:gd name="connsiteX0" fmla="*/ 25207 w 103881"/>
                <a:gd name="connsiteY0" fmla="*/ 112825 h 119895"/>
                <a:gd name="connsiteX1" fmla="*/ 6753 w 103881"/>
                <a:gd name="connsiteY1" fmla="*/ 92177 h 119895"/>
                <a:gd name="connsiteX2" fmla="*/ 0 w 103881"/>
                <a:gd name="connsiteY2" fmla="*/ 59948 h 119895"/>
                <a:gd name="connsiteX3" fmla="*/ 6753 w 103881"/>
                <a:gd name="connsiteY3" fmla="*/ 27718 h 119895"/>
                <a:gd name="connsiteX4" fmla="*/ 25207 w 103881"/>
                <a:gd name="connsiteY4" fmla="*/ 7071 h 119895"/>
                <a:gd name="connsiteX5" fmla="*/ 51848 w 103881"/>
                <a:gd name="connsiteY5" fmla="*/ 0 h 119895"/>
                <a:gd name="connsiteX6" fmla="*/ 78582 w 103881"/>
                <a:gd name="connsiteY6" fmla="*/ 7071 h 119895"/>
                <a:gd name="connsiteX7" fmla="*/ 97129 w 103881"/>
                <a:gd name="connsiteY7" fmla="*/ 27718 h 119895"/>
                <a:gd name="connsiteX8" fmla="*/ 103882 w 103881"/>
                <a:gd name="connsiteY8" fmla="*/ 59948 h 119895"/>
                <a:gd name="connsiteX9" fmla="*/ 97129 w 103881"/>
                <a:gd name="connsiteY9" fmla="*/ 92177 h 119895"/>
                <a:gd name="connsiteX10" fmla="*/ 78582 w 103881"/>
                <a:gd name="connsiteY10" fmla="*/ 112825 h 119895"/>
                <a:gd name="connsiteX11" fmla="*/ 51848 w 103881"/>
                <a:gd name="connsiteY11" fmla="*/ 119896 h 119895"/>
                <a:gd name="connsiteX12" fmla="*/ 25207 w 103881"/>
                <a:gd name="connsiteY12" fmla="*/ 112825 h 119895"/>
                <a:gd name="connsiteX13" fmla="*/ 72847 w 103881"/>
                <a:gd name="connsiteY13" fmla="*/ 90789 h 119895"/>
                <a:gd name="connsiteX14" fmla="*/ 80571 w 103881"/>
                <a:gd name="connsiteY14" fmla="*/ 59991 h 119895"/>
                <a:gd name="connsiteX15" fmla="*/ 72847 w 103881"/>
                <a:gd name="connsiteY15" fmla="*/ 29193 h 119895"/>
                <a:gd name="connsiteX16" fmla="*/ 51802 w 103881"/>
                <a:gd name="connsiteY16" fmla="*/ 18869 h 119895"/>
                <a:gd name="connsiteX17" fmla="*/ 30943 w 103881"/>
                <a:gd name="connsiteY17" fmla="*/ 29193 h 119895"/>
                <a:gd name="connsiteX18" fmla="*/ 23219 w 103881"/>
                <a:gd name="connsiteY18" fmla="*/ 59991 h 119895"/>
                <a:gd name="connsiteX19" fmla="*/ 30943 w 103881"/>
                <a:gd name="connsiteY19" fmla="*/ 90789 h 119895"/>
                <a:gd name="connsiteX20" fmla="*/ 51802 w 103881"/>
                <a:gd name="connsiteY20" fmla="*/ 101113 h 119895"/>
                <a:gd name="connsiteX21" fmla="*/ 72847 w 103881"/>
                <a:gd name="connsiteY21" fmla="*/ 90789 h 1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3881" h="119895">
                  <a:moveTo>
                    <a:pt x="25207" y="112825"/>
                  </a:moveTo>
                  <a:cubicBezTo>
                    <a:pt x="17391" y="108097"/>
                    <a:pt x="11239" y="101243"/>
                    <a:pt x="6753" y="92177"/>
                  </a:cubicBezTo>
                  <a:cubicBezTo>
                    <a:pt x="2266" y="83155"/>
                    <a:pt x="0" y="72397"/>
                    <a:pt x="0" y="59948"/>
                  </a:cubicBezTo>
                  <a:cubicBezTo>
                    <a:pt x="0" y="47499"/>
                    <a:pt x="2266" y="36784"/>
                    <a:pt x="6753" y="27718"/>
                  </a:cubicBezTo>
                  <a:cubicBezTo>
                    <a:pt x="11239" y="18696"/>
                    <a:pt x="17391" y="11799"/>
                    <a:pt x="25207" y="7071"/>
                  </a:cubicBezTo>
                  <a:cubicBezTo>
                    <a:pt x="33024" y="2342"/>
                    <a:pt x="41904" y="0"/>
                    <a:pt x="51848" y="0"/>
                  </a:cubicBezTo>
                  <a:cubicBezTo>
                    <a:pt x="61792" y="0"/>
                    <a:pt x="70673" y="2342"/>
                    <a:pt x="78582" y="7071"/>
                  </a:cubicBezTo>
                  <a:cubicBezTo>
                    <a:pt x="86445" y="11799"/>
                    <a:pt x="92643" y="18652"/>
                    <a:pt x="97129" y="27718"/>
                  </a:cubicBezTo>
                  <a:cubicBezTo>
                    <a:pt x="101615" y="36741"/>
                    <a:pt x="103882" y="47499"/>
                    <a:pt x="103882" y="59948"/>
                  </a:cubicBezTo>
                  <a:cubicBezTo>
                    <a:pt x="103882" y="72397"/>
                    <a:pt x="101615" y="83111"/>
                    <a:pt x="97129" y="92177"/>
                  </a:cubicBezTo>
                  <a:cubicBezTo>
                    <a:pt x="92643" y="101200"/>
                    <a:pt x="86445" y="108097"/>
                    <a:pt x="78582" y="112825"/>
                  </a:cubicBezTo>
                  <a:cubicBezTo>
                    <a:pt x="70719" y="117553"/>
                    <a:pt x="61792" y="119896"/>
                    <a:pt x="51848" y="119896"/>
                  </a:cubicBezTo>
                  <a:cubicBezTo>
                    <a:pt x="41904" y="119896"/>
                    <a:pt x="33024" y="117553"/>
                    <a:pt x="25207" y="112825"/>
                  </a:cubicBezTo>
                  <a:close/>
                  <a:moveTo>
                    <a:pt x="72847" y="90789"/>
                  </a:moveTo>
                  <a:cubicBezTo>
                    <a:pt x="77981" y="83892"/>
                    <a:pt x="80571" y="73655"/>
                    <a:pt x="80571" y="59991"/>
                  </a:cubicBezTo>
                  <a:cubicBezTo>
                    <a:pt x="80571" y="46327"/>
                    <a:pt x="77981" y="36090"/>
                    <a:pt x="72847" y="29193"/>
                  </a:cubicBezTo>
                  <a:cubicBezTo>
                    <a:pt x="67713" y="22296"/>
                    <a:pt x="60682" y="18869"/>
                    <a:pt x="51802" y="18869"/>
                  </a:cubicBezTo>
                  <a:cubicBezTo>
                    <a:pt x="42922" y="18869"/>
                    <a:pt x="36076" y="22296"/>
                    <a:pt x="30943" y="29193"/>
                  </a:cubicBezTo>
                  <a:cubicBezTo>
                    <a:pt x="25809" y="36090"/>
                    <a:pt x="23219" y="46327"/>
                    <a:pt x="23219" y="59991"/>
                  </a:cubicBezTo>
                  <a:cubicBezTo>
                    <a:pt x="23219" y="73655"/>
                    <a:pt x="25809" y="83892"/>
                    <a:pt x="30943" y="90789"/>
                  </a:cubicBezTo>
                  <a:cubicBezTo>
                    <a:pt x="36076" y="97686"/>
                    <a:pt x="43061" y="101113"/>
                    <a:pt x="51802" y="101113"/>
                  </a:cubicBezTo>
                  <a:cubicBezTo>
                    <a:pt x="60544" y="101113"/>
                    <a:pt x="67667" y="97686"/>
                    <a:pt x="72847" y="907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4E5B09CE-F263-2A0D-4465-578B85EBD48C}"/>
                </a:ext>
              </a:extLst>
            </p:cNvPr>
            <p:cNvSpPr/>
            <p:nvPr/>
          </p:nvSpPr>
          <p:spPr>
            <a:xfrm>
              <a:off x="3297806" y="2227239"/>
              <a:ext cx="111837" cy="129091"/>
            </a:xfrm>
            <a:custGeom>
              <a:avLst/>
              <a:gdLst>
                <a:gd name="connsiteX0" fmla="*/ 27150 w 111837"/>
                <a:gd name="connsiteY0" fmla="*/ 121457 h 129091"/>
                <a:gd name="connsiteX1" fmla="*/ 7262 w 111837"/>
                <a:gd name="connsiteY1" fmla="*/ 99248 h 129091"/>
                <a:gd name="connsiteX2" fmla="*/ 0 w 111837"/>
                <a:gd name="connsiteY2" fmla="*/ 64546 h 129091"/>
                <a:gd name="connsiteX3" fmla="*/ 7262 w 111837"/>
                <a:gd name="connsiteY3" fmla="*/ 29844 h 129091"/>
                <a:gd name="connsiteX4" fmla="*/ 27150 w 111837"/>
                <a:gd name="connsiteY4" fmla="*/ 7634 h 129091"/>
                <a:gd name="connsiteX5" fmla="*/ 55826 w 111837"/>
                <a:gd name="connsiteY5" fmla="*/ 0 h 129091"/>
                <a:gd name="connsiteX6" fmla="*/ 84595 w 111837"/>
                <a:gd name="connsiteY6" fmla="*/ 7634 h 129091"/>
                <a:gd name="connsiteX7" fmla="*/ 104575 w 111837"/>
                <a:gd name="connsiteY7" fmla="*/ 29844 h 129091"/>
                <a:gd name="connsiteX8" fmla="*/ 111837 w 111837"/>
                <a:gd name="connsiteY8" fmla="*/ 64546 h 129091"/>
                <a:gd name="connsiteX9" fmla="*/ 104575 w 111837"/>
                <a:gd name="connsiteY9" fmla="*/ 99248 h 129091"/>
                <a:gd name="connsiteX10" fmla="*/ 84595 w 111837"/>
                <a:gd name="connsiteY10" fmla="*/ 121457 h 129091"/>
                <a:gd name="connsiteX11" fmla="*/ 55826 w 111837"/>
                <a:gd name="connsiteY11" fmla="*/ 129092 h 129091"/>
                <a:gd name="connsiteX12" fmla="*/ 27150 w 111837"/>
                <a:gd name="connsiteY12" fmla="*/ 121457 h 129091"/>
                <a:gd name="connsiteX13" fmla="*/ 78489 w 111837"/>
                <a:gd name="connsiteY13" fmla="*/ 97686 h 129091"/>
                <a:gd name="connsiteX14" fmla="*/ 86815 w 111837"/>
                <a:gd name="connsiteY14" fmla="*/ 64502 h 129091"/>
                <a:gd name="connsiteX15" fmla="*/ 78489 w 111837"/>
                <a:gd name="connsiteY15" fmla="*/ 31319 h 129091"/>
                <a:gd name="connsiteX16" fmla="*/ 55826 w 111837"/>
                <a:gd name="connsiteY16" fmla="*/ 20214 h 129091"/>
                <a:gd name="connsiteX17" fmla="*/ 33347 w 111837"/>
                <a:gd name="connsiteY17" fmla="*/ 31319 h 129091"/>
                <a:gd name="connsiteX18" fmla="*/ 25022 w 111837"/>
                <a:gd name="connsiteY18" fmla="*/ 64502 h 129091"/>
                <a:gd name="connsiteX19" fmla="*/ 33347 w 111837"/>
                <a:gd name="connsiteY19" fmla="*/ 97686 h 129091"/>
                <a:gd name="connsiteX20" fmla="*/ 55826 w 111837"/>
                <a:gd name="connsiteY20" fmla="*/ 108791 h 129091"/>
                <a:gd name="connsiteX21" fmla="*/ 78489 w 111837"/>
                <a:gd name="connsiteY21" fmla="*/ 97686 h 12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1837" h="129091">
                  <a:moveTo>
                    <a:pt x="27150" y="121457"/>
                  </a:moveTo>
                  <a:cubicBezTo>
                    <a:pt x="18732" y="116382"/>
                    <a:pt x="12118" y="108965"/>
                    <a:pt x="7262" y="99248"/>
                  </a:cubicBezTo>
                  <a:cubicBezTo>
                    <a:pt x="2405" y="89531"/>
                    <a:pt x="0" y="77949"/>
                    <a:pt x="0" y="64546"/>
                  </a:cubicBezTo>
                  <a:cubicBezTo>
                    <a:pt x="0" y="51142"/>
                    <a:pt x="2405" y="39604"/>
                    <a:pt x="7262" y="29844"/>
                  </a:cubicBezTo>
                  <a:cubicBezTo>
                    <a:pt x="12118" y="20084"/>
                    <a:pt x="18732" y="12710"/>
                    <a:pt x="27150" y="7634"/>
                  </a:cubicBezTo>
                  <a:cubicBezTo>
                    <a:pt x="35568" y="2559"/>
                    <a:pt x="45096" y="0"/>
                    <a:pt x="55826" y="0"/>
                  </a:cubicBezTo>
                  <a:cubicBezTo>
                    <a:pt x="66557" y="0"/>
                    <a:pt x="76130" y="2559"/>
                    <a:pt x="84595" y="7634"/>
                  </a:cubicBezTo>
                  <a:cubicBezTo>
                    <a:pt x="93059" y="12710"/>
                    <a:pt x="99719" y="20127"/>
                    <a:pt x="104575" y="29844"/>
                  </a:cubicBezTo>
                  <a:cubicBezTo>
                    <a:pt x="109432" y="39560"/>
                    <a:pt x="111837" y="51142"/>
                    <a:pt x="111837" y="64546"/>
                  </a:cubicBezTo>
                  <a:cubicBezTo>
                    <a:pt x="111837" y="77949"/>
                    <a:pt x="109432" y="89488"/>
                    <a:pt x="104575" y="99248"/>
                  </a:cubicBezTo>
                  <a:cubicBezTo>
                    <a:pt x="99719" y="109008"/>
                    <a:pt x="93059" y="116382"/>
                    <a:pt x="84595" y="121457"/>
                  </a:cubicBezTo>
                  <a:cubicBezTo>
                    <a:pt x="76130" y="126532"/>
                    <a:pt x="66557" y="129092"/>
                    <a:pt x="55826" y="129092"/>
                  </a:cubicBezTo>
                  <a:cubicBezTo>
                    <a:pt x="45096" y="129092"/>
                    <a:pt x="35568" y="126532"/>
                    <a:pt x="27150" y="121457"/>
                  </a:cubicBezTo>
                  <a:close/>
                  <a:moveTo>
                    <a:pt x="78489" y="97686"/>
                  </a:moveTo>
                  <a:cubicBezTo>
                    <a:pt x="84040" y="90269"/>
                    <a:pt x="86815" y="79207"/>
                    <a:pt x="86815" y="64502"/>
                  </a:cubicBezTo>
                  <a:cubicBezTo>
                    <a:pt x="86815" y="49797"/>
                    <a:pt x="84040" y="38736"/>
                    <a:pt x="78489" y="31319"/>
                  </a:cubicBezTo>
                  <a:cubicBezTo>
                    <a:pt x="72939" y="23901"/>
                    <a:pt x="65400" y="20214"/>
                    <a:pt x="55826" y="20214"/>
                  </a:cubicBezTo>
                  <a:cubicBezTo>
                    <a:pt x="46252" y="20214"/>
                    <a:pt x="38898" y="23901"/>
                    <a:pt x="33347" y="31319"/>
                  </a:cubicBezTo>
                  <a:cubicBezTo>
                    <a:pt x="27797" y="38736"/>
                    <a:pt x="25022" y="49797"/>
                    <a:pt x="25022" y="64502"/>
                  </a:cubicBezTo>
                  <a:cubicBezTo>
                    <a:pt x="25022" y="79207"/>
                    <a:pt x="27797" y="90269"/>
                    <a:pt x="33347" y="97686"/>
                  </a:cubicBezTo>
                  <a:cubicBezTo>
                    <a:pt x="38898" y="105104"/>
                    <a:pt x="46391" y="108791"/>
                    <a:pt x="55826" y="108791"/>
                  </a:cubicBezTo>
                  <a:cubicBezTo>
                    <a:pt x="65261" y="108791"/>
                    <a:pt x="72939" y="105104"/>
                    <a:pt x="78489" y="9768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40C73F5F-E7EA-D3E0-DC1A-48B909040DEE}"/>
                </a:ext>
              </a:extLst>
            </p:cNvPr>
            <p:cNvSpPr/>
            <p:nvPr/>
          </p:nvSpPr>
          <p:spPr>
            <a:xfrm>
              <a:off x="3598443" y="2222598"/>
              <a:ext cx="119792" cy="138287"/>
            </a:xfrm>
            <a:custGeom>
              <a:avLst/>
              <a:gdLst>
                <a:gd name="connsiteX0" fmla="*/ 29092 w 119792"/>
                <a:gd name="connsiteY0" fmla="*/ 130133 h 138287"/>
                <a:gd name="connsiteX1" fmla="*/ 7770 w 119792"/>
                <a:gd name="connsiteY1" fmla="*/ 106319 h 138287"/>
                <a:gd name="connsiteX2" fmla="*/ 0 w 119792"/>
                <a:gd name="connsiteY2" fmla="*/ 69144 h 138287"/>
                <a:gd name="connsiteX3" fmla="*/ 7770 w 119792"/>
                <a:gd name="connsiteY3" fmla="*/ 31969 h 138287"/>
                <a:gd name="connsiteX4" fmla="*/ 29092 w 119792"/>
                <a:gd name="connsiteY4" fmla="*/ 8155 h 138287"/>
                <a:gd name="connsiteX5" fmla="*/ 59804 w 119792"/>
                <a:gd name="connsiteY5" fmla="*/ 0 h 138287"/>
                <a:gd name="connsiteX6" fmla="*/ 90607 w 119792"/>
                <a:gd name="connsiteY6" fmla="*/ 8155 h 138287"/>
                <a:gd name="connsiteX7" fmla="*/ 112022 w 119792"/>
                <a:gd name="connsiteY7" fmla="*/ 31969 h 138287"/>
                <a:gd name="connsiteX8" fmla="*/ 119792 w 119792"/>
                <a:gd name="connsiteY8" fmla="*/ 69144 h 138287"/>
                <a:gd name="connsiteX9" fmla="*/ 112022 w 119792"/>
                <a:gd name="connsiteY9" fmla="*/ 106319 h 138287"/>
                <a:gd name="connsiteX10" fmla="*/ 90607 w 119792"/>
                <a:gd name="connsiteY10" fmla="*/ 130133 h 138287"/>
                <a:gd name="connsiteX11" fmla="*/ 59804 w 119792"/>
                <a:gd name="connsiteY11" fmla="*/ 138288 h 138287"/>
                <a:gd name="connsiteX12" fmla="*/ 29092 w 119792"/>
                <a:gd name="connsiteY12" fmla="*/ 130133 h 138287"/>
                <a:gd name="connsiteX13" fmla="*/ 84086 w 119792"/>
                <a:gd name="connsiteY13" fmla="*/ 104670 h 138287"/>
                <a:gd name="connsiteX14" fmla="*/ 93013 w 119792"/>
                <a:gd name="connsiteY14" fmla="*/ 69144 h 138287"/>
                <a:gd name="connsiteX15" fmla="*/ 84086 w 119792"/>
                <a:gd name="connsiteY15" fmla="*/ 33618 h 138287"/>
                <a:gd name="connsiteX16" fmla="*/ 59804 w 119792"/>
                <a:gd name="connsiteY16" fmla="*/ 21689 h 138287"/>
                <a:gd name="connsiteX17" fmla="*/ 35753 w 119792"/>
                <a:gd name="connsiteY17" fmla="*/ 33618 h 138287"/>
                <a:gd name="connsiteX18" fmla="*/ 26826 w 119792"/>
                <a:gd name="connsiteY18" fmla="*/ 69144 h 138287"/>
                <a:gd name="connsiteX19" fmla="*/ 35753 w 119792"/>
                <a:gd name="connsiteY19" fmla="*/ 104670 h 138287"/>
                <a:gd name="connsiteX20" fmla="*/ 59804 w 119792"/>
                <a:gd name="connsiteY20" fmla="*/ 116599 h 138287"/>
                <a:gd name="connsiteX21" fmla="*/ 84086 w 119792"/>
                <a:gd name="connsiteY21" fmla="*/ 104670 h 13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792" h="138287">
                  <a:moveTo>
                    <a:pt x="29092" y="130133"/>
                  </a:moveTo>
                  <a:cubicBezTo>
                    <a:pt x="20073" y="124711"/>
                    <a:pt x="12997" y="116772"/>
                    <a:pt x="7770" y="106319"/>
                  </a:cubicBezTo>
                  <a:cubicBezTo>
                    <a:pt x="2590" y="95864"/>
                    <a:pt x="0" y="83502"/>
                    <a:pt x="0" y="69144"/>
                  </a:cubicBezTo>
                  <a:cubicBezTo>
                    <a:pt x="0" y="54786"/>
                    <a:pt x="2590" y="42423"/>
                    <a:pt x="7770" y="31969"/>
                  </a:cubicBezTo>
                  <a:cubicBezTo>
                    <a:pt x="12950" y="21515"/>
                    <a:pt x="20073" y="13577"/>
                    <a:pt x="29092" y="8155"/>
                  </a:cubicBezTo>
                  <a:cubicBezTo>
                    <a:pt x="38112" y="2689"/>
                    <a:pt x="48333" y="0"/>
                    <a:pt x="59804" y="0"/>
                  </a:cubicBezTo>
                  <a:cubicBezTo>
                    <a:pt x="71274" y="0"/>
                    <a:pt x="81542" y="2733"/>
                    <a:pt x="90607" y="8155"/>
                  </a:cubicBezTo>
                  <a:cubicBezTo>
                    <a:pt x="99673" y="13577"/>
                    <a:pt x="106842" y="21515"/>
                    <a:pt x="112022" y="31969"/>
                  </a:cubicBezTo>
                  <a:cubicBezTo>
                    <a:pt x="117202" y="42423"/>
                    <a:pt x="119792" y="54786"/>
                    <a:pt x="119792" y="69144"/>
                  </a:cubicBezTo>
                  <a:cubicBezTo>
                    <a:pt x="119792" y="83502"/>
                    <a:pt x="117202" y="95864"/>
                    <a:pt x="112022" y="106319"/>
                  </a:cubicBezTo>
                  <a:cubicBezTo>
                    <a:pt x="106842" y="116772"/>
                    <a:pt x="99719" y="124711"/>
                    <a:pt x="90607" y="130133"/>
                  </a:cubicBezTo>
                  <a:cubicBezTo>
                    <a:pt x="81542" y="135598"/>
                    <a:pt x="71274" y="138288"/>
                    <a:pt x="59804" y="138288"/>
                  </a:cubicBezTo>
                  <a:cubicBezTo>
                    <a:pt x="48333" y="138288"/>
                    <a:pt x="38065" y="135555"/>
                    <a:pt x="29092" y="130133"/>
                  </a:cubicBezTo>
                  <a:close/>
                  <a:moveTo>
                    <a:pt x="84086" y="104670"/>
                  </a:moveTo>
                  <a:cubicBezTo>
                    <a:pt x="90006" y="96732"/>
                    <a:pt x="93013" y="84890"/>
                    <a:pt x="93013" y="69144"/>
                  </a:cubicBezTo>
                  <a:cubicBezTo>
                    <a:pt x="93013" y="53398"/>
                    <a:pt x="90052" y="41556"/>
                    <a:pt x="84086" y="33618"/>
                  </a:cubicBezTo>
                  <a:cubicBezTo>
                    <a:pt x="78166" y="25679"/>
                    <a:pt x="70071" y="21689"/>
                    <a:pt x="59804" y="21689"/>
                  </a:cubicBezTo>
                  <a:cubicBezTo>
                    <a:pt x="49536" y="21689"/>
                    <a:pt x="41673" y="25679"/>
                    <a:pt x="35753" y="33618"/>
                  </a:cubicBezTo>
                  <a:cubicBezTo>
                    <a:pt x="29786" y="41556"/>
                    <a:pt x="26826" y="53398"/>
                    <a:pt x="26826" y="69144"/>
                  </a:cubicBezTo>
                  <a:cubicBezTo>
                    <a:pt x="26826" y="84890"/>
                    <a:pt x="29786" y="96732"/>
                    <a:pt x="35753" y="104670"/>
                  </a:cubicBezTo>
                  <a:cubicBezTo>
                    <a:pt x="41673" y="112608"/>
                    <a:pt x="49721" y="116599"/>
                    <a:pt x="59804" y="116599"/>
                  </a:cubicBezTo>
                  <a:cubicBezTo>
                    <a:pt x="69887" y="116599"/>
                    <a:pt x="78120" y="112608"/>
                    <a:pt x="84086" y="10467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F96B2CE-8D7C-A652-6FEA-AF29964989B6}"/>
                </a:ext>
              </a:extLst>
            </p:cNvPr>
            <p:cNvSpPr/>
            <p:nvPr/>
          </p:nvSpPr>
          <p:spPr>
            <a:xfrm>
              <a:off x="3933168" y="2221166"/>
              <a:ext cx="59803" cy="141194"/>
            </a:xfrm>
            <a:custGeom>
              <a:avLst/>
              <a:gdLst>
                <a:gd name="connsiteX0" fmla="*/ 59757 w 59803"/>
                <a:gd name="connsiteY0" fmla="*/ 0 h 141194"/>
                <a:gd name="connsiteX1" fmla="*/ 59757 w 59803"/>
                <a:gd name="connsiteY1" fmla="*/ 141194 h 141194"/>
                <a:gd name="connsiteX2" fmla="*/ 31821 w 59803"/>
                <a:gd name="connsiteY2" fmla="*/ 141194 h 141194"/>
                <a:gd name="connsiteX3" fmla="*/ 31821 w 59803"/>
                <a:gd name="connsiteY3" fmla="*/ 21992 h 141194"/>
                <a:gd name="connsiteX4" fmla="*/ 0 w 59803"/>
                <a:gd name="connsiteY4" fmla="*/ 21992 h 141194"/>
                <a:gd name="connsiteX5" fmla="*/ 0 w 59803"/>
                <a:gd name="connsiteY5" fmla="*/ 0 h 141194"/>
                <a:gd name="connsiteX6" fmla="*/ 59804 w 59803"/>
                <a:gd name="connsiteY6" fmla="*/ 0 h 14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03" h="141194">
                  <a:moveTo>
                    <a:pt x="59757" y="0"/>
                  </a:moveTo>
                  <a:lnTo>
                    <a:pt x="59757" y="141194"/>
                  </a:lnTo>
                  <a:lnTo>
                    <a:pt x="31821" y="141194"/>
                  </a:lnTo>
                  <a:lnTo>
                    <a:pt x="31821" y="21992"/>
                  </a:lnTo>
                  <a:lnTo>
                    <a:pt x="0" y="21992"/>
                  </a:lnTo>
                  <a:lnTo>
                    <a:pt x="0" y="0"/>
                  </a:lnTo>
                  <a:lnTo>
                    <a:pt x="5980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7512828E-03F4-6DA0-E3C8-3D8707CD03B6}"/>
                </a:ext>
              </a:extLst>
            </p:cNvPr>
            <p:cNvSpPr/>
            <p:nvPr/>
          </p:nvSpPr>
          <p:spPr>
            <a:xfrm>
              <a:off x="4201753" y="2215701"/>
              <a:ext cx="131817" cy="152125"/>
            </a:xfrm>
            <a:custGeom>
              <a:avLst/>
              <a:gdLst>
                <a:gd name="connsiteX0" fmla="*/ 32006 w 131817"/>
                <a:gd name="connsiteY0" fmla="*/ 143146 h 152125"/>
                <a:gd name="connsiteX1" fmla="*/ 8556 w 131817"/>
                <a:gd name="connsiteY1" fmla="*/ 116946 h 152125"/>
                <a:gd name="connsiteX2" fmla="*/ 0 w 131817"/>
                <a:gd name="connsiteY2" fmla="*/ 76041 h 152125"/>
                <a:gd name="connsiteX3" fmla="*/ 8556 w 131817"/>
                <a:gd name="connsiteY3" fmla="*/ 35179 h 152125"/>
                <a:gd name="connsiteX4" fmla="*/ 32006 w 131817"/>
                <a:gd name="connsiteY4" fmla="*/ 8979 h 152125"/>
                <a:gd name="connsiteX5" fmla="*/ 65816 w 131817"/>
                <a:gd name="connsiteY5" fmla="*/ 0 h 152125"/>
                <a:gd name="connsiteX6" fmla="*/ 99719 w 131817"/>
                <a:gd name="connsiteY6" fmla="*/ 8979 h 152125"/>
                <a:gd name="connsiteX7" fmla="*/ 123261 w 131817"/>
                <a:gd name="connsiteY7" fmla="*/ 35179 h 152125"/>
                <a:gd name="connsiteX8" fmla="*/ 131818 w 131817"/>
                <a:gd name="connsiteY8" fmla="*/ 76041 h 152125"/>
                <a:gd name="connsiteX9" fmla="*/ 123261 w 131817"/>
                <a:gd name="connsiteY9" fmla="*/ 116946 h 152125"/>
                <a:gd name="connsiteX10" fmla="*/ 99719 w 131817"/>
                <a:gd name="connsiteY10" fmla="*/ 143146 h 152125"/>
                <a:gd name="connsiteX11" fmla="*/ 65816 w 131817"/>
                <a:gd name="connsiteY11" fmla="*/ 152125 h 152125"/>
                <a:gd name="connsiteX12" fmla="*/ 32006 w 131817"/>
                <a:gd name="connsiteY12" fmla="*/ 143146 h 152125"/>
                <a:gd name="connsiteX13" fmla="*/ 92504 w 131817"/>
                <a:gd name="connsiteY13" fmla="*/ 115168 h 152125"/>
                <a:gd name="connsiteX14" fmla="*/ 102309 w 131817"/>
                <a:gd name="connsiteY14" fmla="*/ 76084 h 152125"/>
                <a:gd name="connsiteX15" fmla="*/ 92504 w 131817"/>
                <a:gd name="connsiteY15" fmla="*/ 37001 h 152125"/>
                <a:gd name="connsiteX16" fmla="*/ 65816 w 131817"/>
                <a:gd name="connsiteY16" fmla="*/ 23901 h 152125"/>
                <a:gd name="connsiteX17" fmla="*/ 39360 w 131817"/>
                <a:gd name="connsiteY17" fmla="*/ 37001 h 152125"/>
                <a:gd name="connsiteX18" fmla="*/ 29555 w 131817"/>
                <a:gd name="connsiteY18" fmla="*/ 76084 h 152125"/>
                <a:gd name="connsiteX19" fmla="*/ 39360 w 131817"/>
                <a:gd name="connsiteY19" fmla="*/ 115168 h 152125"/>
                <a:gd name="connsiteX20" fmla="*/ 65816 w 131817"/>
                <a:gd name="connsiteY20" fmla="*/ 128268 h 152125"/>
                <a:gd name="connsiteX21" fmla="*/ 92504 w 131817"/>
                <a:gd name="connsiteY21" fmla="*/ 115168 h 15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1817" h="152125">
                  <a:moveTo>
                    <a:pt x="32006" y="143146"/>
                  </a:moveTo>
                  <a:cubicBezTo>
                    <a:pt x="22108" y="137160"/>
                    <a:pt x="14292" y="128441"/>
                    <a:pt x="8556" y="116946"/>
                  </a:cubicBezTo>
                  <a:cubicBezTo>
                    <a:pt x="2868" y="105451"/>
                    <a:pt x="0" y="91830"/>
                    <a:pt x="0" y="76041"/>
                  </a:cubicBezTo>
                  <a:cubicBezTo>
                    <a:pt x="0" y="60252"/>
                    <a:pt x="2868" y="46631"/>
                    <a:pt x="8556" y="35179"/>
                  </a:cubicBezTo>
                  <a:cubicBezTo>
                    <a:pt x="14246" y="23684"/>
                    <a:pt x="22062" y="14965"/>
                    <a:pt x="32006" y="8979"/>
                  </a:cubicBezTo>
                  <a:cubicBezTo>
                    <a:pt x="41904" y="2993"/>
                    <a:pt x="53190" y="0"/>
                    <a:pt x="65816" y="0"/>
                  </a:cubicBezTo>
                  <a:cubicBezTo>
                    <a:pt x="78443" y="0"/>
                    <a:pt x="89729" y="2993"/>
                    <a:pt x="99719" y="8979"/>
                  </a:cubicBezTo>
                  <a:cubicBezTo>
                    <a:pt x="109709" y="14965"/>
                    <a:pt x="117572" y="23684"/>
                    <a:pt x="123261" y="35179"/>
                  </a:cubicBezTo>
                  <a:cubicBezTo>
                    <a:pt x="128950" y="46674"/>
                    <a:pt x="131818" y="60295"/>
                    <a:pt x="131818" y="76041"/>
                  </a:cubicBezTo>
                  <a:cubicBezTo>
                    <a:pt x="131818" y="91787"/>
                    <a:pt x="128950" y="105451"/>
                    <a:pt x="123261" y="116946"/>
                  </a:cubicBezTo>
                  <a:cubicBezTo>
                    <a:pt x="117572" y="128441"/>
                    <a:pt x="109709" y="137160"/>
                    <a:pt x="99719" y="143146"/>
                  </a:cubicBezTo>
                  <a:cubicBezTo>
                    <a:pt x="89729" y="149132"/>
                    <a:pt x="78443" y="152125"/>
                    <a:pt x="65816" y="152125"/>
                  </a:cubicBezTo>
                  <a:cubicBezTo>
                    <a:pt x="53190" y="152125"/>
                    <a:pt x="41904" y="149132"/>
                    <a:pt x="32006" y="143146"/>
                  </a:cubicBezTo>
                  <a:close/>
                  <a:moveTo>
                    <a:pt x="92504" y="115168"/>
                  </a:moveTo>
                  <a:cubicBezTo>
                    <a:pt x="99025" y="106449"/>
                    <a:pt x="102309" y="93392"/>
                    <a:pt x="102309" y="76084"/>
                  </a:cubicBezTo>
                  <a:cubicBezTo>
                    <a:pt x="102309" y="58777"/>
                    <a:pt x="99025" y="45720"/>
                    <a:pt x="92504" y="37001"/>
                  </a:cubicBezTo>
                  <a:cubicBezTo>
                    <a:pt x="85982" y="28282"/>
                    <a:pt x="77056" y="23901"/>
                    <a:pt x="65816" y="23901"/>
                  </a:cubicBezTo>
                  <a:cubicBezTo>
                    <a:pt x="54577" y="23901"/>
                    <a:pt x="45882" y="28282"/>
                    <a:pt x="39360" y="37001"/>
                  </a:cubicBezTo>
                  <a:cubicBezTo>
                    <a:pt x="32839" y="45720"/>
                    <a:pt x="29555" y="58777"/>
                    <a:pt x="29555" y="76084"/>
                  </a:cubicBezTo>
                  <a:cubicBezTo>
                    <a:pt x="29555" y="93392"/>
                    <a:pt x="32839" y="106449"/>
                    <a:pt x="39360" y="115168"/>
                  </a:cubicBezTo>
                  <a:cubicBezTo>
                    <a:pt x="45882" y="123886"/>
                    <a:pt x="54716" y="128268"/>
                    <a:pt x="65816" y="128268"/>
                  </a:cubicBezTo>
                  <a:cubicBezTo>
                    <a:pt x="76917" y="128268"/>
                    <a:pt x="85982" y="123886"/>
                    <a:pt x="92504" y="11516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A88CACF-1E6E-D378-00BB-9775F1A10D20}"/>
                </a:ext>
              </a:extLst>
            </p:cNvPr>
            <p:cNvSpPr/>
            <p:nvPr/>
          </p:nvSpPr>
          <p:spPr>
            <a:xfrm>
              <a:off x="4503917" y="2212794"/>
              <a:ext cx="136766" cy="157894"/>
            </a:xfrm>
            <a:custGeom>
              <a:avLst/>
              <a:gdLst>
                <a:gd name="connsiteX0" fmla="*/ 33209 w 136766"/>
                <a:gd name="connsiteY0" fmla="*/ 148568 h 157894"/>
                <a:gd name="connsiteX1" fmla="*/ 8880 w 136766"/>
                <a:gd name="connsiteY1" fmla="*/ 121370 h 157894"/>
                <a:gd name="connsiteX2" fmla="*/ 0 w 136766"/>
                <a:gd name="connsiteY2" fmla="*/ 78947 h 157894"/>
                <a:gd name="connsiteX3" fmla="*/ 8880 w 136766"/>
                <a:gd name="connsiteY3" fmla="*/ 36524 h 157894"/>
                <a:gd name="connsiteX4" fmla="*/ 33209 w 136766"/>
                <a:gd name="connsiteY4" fmla="*/ 9326 h 157894"/>
                <a:gd name="connsiteX5" fmla="*/ 68268 w 136766"/>
                <a:gd name="connsiteY5" fmla="*/ 0 h 157894"/>
                <a:gd name="connsiteX6" fmla="*/ 103465 w 136766"/>
                <a:gd name="connsiteY6" fmla="*/ 9326 h 157894"/>
                <a:gd name="connsiteX7" fmla="*/ 127886 w 136766"/>
                <a:gd name="connsiteY7" fmla="*/ 36524 h 157894"/>
                <a:gd name="connsiteX8" fmla="*/ 136767 w 136766"/>
                <a:gd name="connsiteY8" fmla="*/ 78947 h 157894"/>
                <a:gd name="connsiteX9" fmla="*/ 127886 w 136766"/>
                <a:gd name="connsiteY9" fmla="*/ 121370 h 157894"/>
                <a:gd name="connsiteX10" fmla="*/ 103465 w 136766"/>
                <a:gd name="connsiteY10" fmla="*/ 148568 h 157894"/>
                <a:gd name="connsiteX11" fmla="*/ 68268 w 136766"/>
                <a:gd name="connsiteY11" fmla="*/ 157895 h 157894"/>
                <a:gd name="connsiteX12" fmla="*/ 33209 w 136766"/>
                <a:gd name="connsiteY12" fmla="*/ 148568 h 157894"/>
                <a:gd name="connsiteX13" fmla="*/ 95973 w 136766"/>
                <a:gd name="connsiteY13" fmla="*/ 119505 h 157894"/>
                <a:gd name="connsiteX14" fmla="*/ 106148 w 136766"/>
                <a:gd name="connsiteY14" fmla="*/ 78947 h 157894"/>
                <a:gd name="connsiteX15" fmla="*/ 95973 w 136766"/>
                <a:gd name="connsiteY15" fmla="*/ 38389 h 157894"/>
                <a:gd name="connsiteX16" fmla="*/ 68268 w 136766"/>
                <a:gd name="connsiteY16" fmla="*/ 24812 h 157894"/>
                <a:gd name="connsiteX17" fmla="*/ 40794 w 136766"/>
                <a:gd name="connsiteY17" fmla="*/ 38389 h 157894"/>
                <a:gd name="connsiteX18" fmla="*/ 30619 w 136766"/>
                <a:gd name="connsiteY18" fmla="*/ 78947 h 157894"/>
                <a:gd name="connsiteX19" fmla="*/ 40794 w 136766"/>
                <a:gd name="connsiteY19" fmla="*/ 119505 h 157894"/>
                <a:gd name="connsiteX20" fmla="*/ 68268 w 136766"/>
                <a:gd name="connsiteY20" fmla="*/ 133082 h 157894"/>
                <a:gd name="connsiteX21" fmla="*/ 95973 w 136766"/>
                <a:gd name="connsiteY21" fmla="*/ 119505 h 15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766" h="157894">
                  <a:moveTo>
                    <a:pt x="33209" y="148568"/>
                  </a:moveTo>
                  <a:cubicBezTo>
                    <a:pt x="22941" y="142365"/>
                    <a:pt x="14800" y="133299"/>
                    <a:pt x="8880" y="121370"/>
                  </a:cubicBezTo>
                  <a:cubicBezTo>
                    <a:pt x="2960" y="109442"/>
                    <a:pt x="0" y="95300"/>
                    <a:pt x="0" y="78947"/>
                  </a:cubicBezTo>
                  <a:cubicBezTo>
                    <a:pt x="0" y="62594"/>
                    <a:pt x="2960" y="48409"/>
                    <a:pt x="8880" y="36524"/>
                  </a:cubicBezTo>
                  <a:cubicBezTo>
                    <a:pt x="14800" y="24595"/>
                    <a:pt x="22894" y="15529"/>
                    <a:pt x="33209" y="9326"/>
                  </a:cubicBezTo>
                  <a:cubicBezTo>
                    <a:pt x="43477" y="3123"/>
                    <a:pt x="55178" y="0"/>
                    <a:pt x="68268" y="0"/>
                  </a:cubicBezTo>
                  <a:cubicBezTo>
                    <a:pt x="81357" y="0"/>
                    <a:pt x="93105" y="3123"/>
                    <a:pt x="103465" y="9326"/>
                  </a:cubicBezTo>
                  <a:cubicBezTo>
                    <a:pt x="113826" y="15529"/>
                    <a:pt x="121966" y="24595"/>
                    <a:pt x="127886" y="36524"/>
                  </a:cubicBezTo>
                  <a:cubicBezTo>
                    <a:pt x="133807" y="48453"/>
                    <a:pt x="136767" y="62594"/>
                    <a:pt x="136767" y="78947"/>
                  </a:cubicBezTo>
                  <a:cubicBezTo>
                    <a:pt x="136767" y="95300"/>
                    <a:pt x="133807" y="109485"/>
                    <a:pt x="127886" y="121370"/>
                  </a:cubicBezTo>
                  <a:cubicBezTo>
                    <a:pt x="121966" y="133299"/>
                    <a:pt x="113826" y="142365"/>
                    <a:pt x="103465" y="148568"/>
                  </a:cubicBezTo>
                  <a:cubicBezTo>
                    <a:pt x="93105" y="154771"/>
                    <a:pt x="81357" y="157895"/>
                    <a:pt x="68268" y="157895"/>
                  </a:cubicBezTo>
                  <a:cubicBezTo>
                    <a:pt x="55178" y="157895"/>
                    <a:pt x="43477" y="154771"/>
                    <a:pt x="33209" y="148568"/>
                  </a:cubicBezTo>
                  <a:close/>
                  <a:moveTo>
                    <a:pt x="95973" y="119505"/>
                  </a:moveTo>
                  <a:cubicBezTo>
                    <a:pt x="102725" y="110439"/>
                    <a:pt x="106148" y="96905"/>
                    <a:pt x="106148" y="78947"/>
                  </a:cubicBezTo>
                  <a:cubicBezTo>
                    <a:pt x="106148" y="60989"/>
                    <a:pt x="102772" y="47455"/>
                    <a:pt x="95973" y="38389"/>
                  </a:cubicBezTo>
                  <a:cubicBezTo>
                    <a:pt x="89174" y="29323"/>
                    <a:pt x="79969" y="24812"/>
                    <a:pt x="68268" y="24812"/>
                  </a:cubicBezTo>
                  <a:cubicBezTo>
                    <a:pt x="56566" y="24812"/>
                    <a:pt x="47593" y="29367"/>
                    <a:pt x="40794" y="38389"/>
                  </a:cubicBezTo>
                  <a:cubicBezTo>
                    <a:pt x="33995" y="47455"/>
                    <a:pt x="30619" y="60989"/>
                    <a:pt x="30619" y="78947"/>
                  </a:cubicBezTo>
                  <a:cubicBezTo>
                    <a:pt x="30619" y="96905"/>
                    <a:pt x="33995" y="110439"/>
                    <a:pt x="40794" y="119505"/>
                  </a:cubicBezTo>
                  <a:cubicBezTo>
                    <a:pt x="47593" y="128571"/>
                    <a:pt x="56751" y="133082"/>
                    <a:pt x="68268" y="133082"/>
                  </a:cubicBezTo>
                  <a:cubicBezTo>
                    <a:pt x="79785" y="133082"/>
                    <a:pt x="89174" y="128528"/>
                    <a:pt x="95973" y="1195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95E3506-68EB-06B4-EFE3-112C4EF28913}"/>
                </a:ext>
              </a:extLst>
            </p:cNvPr>
            <p:cNvSpPr/>
            <p:nvPr/>
          </p:nvSpPr>
          <p:spPr>
            <a:xfrm>
              <a:off x="4843313" y="2212187"/>
              <a:ext cx="67388" cy="159109"/>
            </a:xfrm>
            <a:custGeom>
              <a:avLst/>
              <a:gdLst>
                <a:gd name="connsiteX0" fmla="*/ 67342 w 67388"/>
                <a:gd name="connsiteY0" fmla="*/ 0 h 159109"/>
                <a:gd name="connsiteX1" fmla="*/ 67342 w 67388"/>
                <a:gd name="connsiteY1" fmla="*/ 159109 h 159109"/>
                <a:gd name="connsiteX2" fmla="*/ 35845 w 67388"/>
                <a:gd name="connsiteY2" fmla="*/ 159109 h 159109"/>
                <a:gd name="connsiteX3" fmla="*/ 35845 w 67388"/>
                <a:gd name="connsiteY3" fmla="*/ 24769 h 159109"/>
                <a:gd name="connsiteX4" fmla="*/ 0 w 67388"/>
                <a:gd name="connsiteY4" fmla="*/ 24769 h 159109"/>
                <a:gd name="connsiteX5" fmla="*/ 0 w 67388"/>
                <a:gd name="connsiteY5" fmla="*/ 0 h 159109"/>
                <a:gd name="connsiteX6" fmla="*/ 67389 w 67388"/>
                <a:gd name="connsiteY6" fmla="*/ 0 h 159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88" h="159109">
                  <a:moveTo>
                    <a:pt x="67342" y="0"/>
                  </a:moveTo>
                  <a:lnTo>
                    <a:pt x="67342" y="159109"/>
                  </a:lnTo>
                  <a:lnTo>
                    <a:pt x="35845" y="159109"/>
                  </a:lnTo>
                  <a:lnTo>
                    <a:pt x="35845" y="24769"/>
                  </a:lnTo>
                  <a:lnTo>
                    <a:pt x="0" y="24769"/>
                  </a:lnTo>
                  <a:lnTo>
                    <a:pt x="0" y="0"/>
                  </a:lnTo>
                  <a:lnTo>
                    <a:pt x="6738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9BE649CA-DDFE-228C-32E8-7DA757E5374E}"/>
                </a:ext>
              </a:extLst>
            </p:cNvPr>
            <p:cNvSpPr/>
            <p:nvPr/>
          </p:nvSpPr>
          <p:spPr>
            <a:xfrm>
              <a:off x="5109262" y="2208240"/>
              <a:ext cx="144768" cy="167090"/>
            </a:xfrm>
            <a:custGeom>
              <a:avLst/>
              <a:gdLst>
                <a:gd name="connsiteX0" fmla="*/ 35151 w 144768"/>
                <a:gd name="connsiteY0" fmla="*/ 157201 h 167090"/>
                <a:gd name="connsiteX1" fmla="*/ 9389 w 144768"/>
                <a:gd name="connsiteY1" fmla="*/ 128441 h 167090"/>
                <a:gd name="connsiteX2" fmla="*/ 0 w 144768"/>
                <a:gd name="connsiteY2" fmla="*/ 83502 h 167090"/>
                <a:gd name="connsiteX3" fmla="*/ 9389 w 144768"/>
                <a:gd name="connsiteY3" fmla="*/ 38606 h 167090"/>
                <a:gd name="connsiteX4" fmla="*/ 35151 w 144768"/>
                <a:gd name="connsiteY4" fmla="*/ 9847 h 167090"/>
                <a:gd name="connsiteX5" fmla="*/ 72292 w 144768"/>
                <a:gd name="connsiteY5" fmla="*/ 0 h 167090"/>
                <a:gd name="connsiteX6" fmla="*/ 109524 w 144768"/>
                <a:gd name="connsiteY6" fmla="*/ 9847 h 167090"/>
                <a:gd name="connsiteX7" fmla="*/ 135379 w 144768"/>
                <a:gd name="connsiteY7" fmla="*/ 38606 h 167090"/>
                <a:gd name="connsiteX8" fmla="*/ 144768 w 144768"/>
                <a:gd name="connsiteY8" fmla="*/ 83502 h 167090"/>
                <a:gd name="connsiteX9" fmla="*/ 135379 w 144768"/>
                <a:gd name="connsiteY9" fmla="*/ 128441 h 167090"/>
                <a:gd name="connsiteX10" fmla="*/ 109524 w 144768"/>
                <a:gd name="connsiteY10" fmla="*/ 157201 h 167090"/>
                <a:gd name="connsiteX11" fmla="*/ 72292 w 144768"/>
                <a:gd name="connsiteY11" fmla="*/ 167091 h 167090"/>
                <a:gd name="connsiteX12" fmla="*/ 35151 w 144768"/>
                <a:gd name="connsiteY12" fmla="*/ 157201 h 167090"/>
                <a:gd name="connsiteX13" fmla="*/ 101615 w 144768"/>
                <a:gd name="connsiteY13" fmla="*/ 126446 h 167090"/>
                <a:gd name="connsiteX14" fmla="*/ 112392 w 144768"/>
                <a:gd name="connsiteY14" fmla="*/ 83502 h 167090"/>
                <a:gd name="connsiteX15" fmla="*/ 101615 w 144768"/>
                <a:gd name="connsiteY15" fmla="*/ 40558 h 167090"/>
                <a:gd name="connsiteX16" fmla="*/ 72292 w 144768"/>
                <a:gd name="connsiteY16" fmla="*/ 26157 h 167090"/>
                <a:gd name="connsiteX17" fmla="*/ 43199 w 144768"/>
                <a:gd name="connsiteY17" fmla="*/ 40558 h 167090"/>
                <a:gd name="connsiteX18" fmla="*/ 32423 w 144768"/>
                <a:gd name="connsiteY18" fmla="*/ 83502 h 167090"/>
                <a:gd name="connsiteX19" fmla="*/ 43199 w 144768"/>
                <a:gd name="connsiteY19" fmla="*/ 126446 h 167090"/>
                <a:gd name="connsiteX20" fmla="*/ 72292 w 144768"/>
                <a:gd name="connsiteY20" fmla="*/ 140847 h 167090"/>
                <a:gd name="connsiteX21" fmla="*/ 101615 w 144768"/>
                <a:gd name="connsiteY21" fmla="*/ 126446 h 16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4768" h="167090">
                  <a:moveTo>
                    <a:pt x="35151" y="157201"/>
                  </a:moveTo>
                  <a:cubicBezTo>
                    <a:pt x="24282" y="150607"/>
                    <a:pt x="15679" y="141021"/>
                    <a:pt x="9389" y="128441"/>
                  </a:cubicBezTo>
                  <a:cubicBezTo>
                    <a:pt x="3099" y="115818"/>
                    <a:pt x="0" y="100853"/>
                    <a:pt x="0" y="83502"/>
                  </a:cubicBezTo>
                  <a:cubicBezTo>
                    <a:pt x="0" y="66151"/>
                    <a:pt x="3145" y="51186"/>
                    <a:pt x="9389" y="38606"/>
                  </a:cubicBezTo>
                  <a:cubicBezTo>
                    <a:pt x="15679" y="25983"/>
                    <a:pt x="24236" y="16397"/>
                    <a:pt x="35151" y="9847"/>
                  </a:cubicBezTo>
                  <a:cubicBezTo>
                    <a:pt x="46020" y="3253"/>
                    <a:pt x="58416" y="0"/>
                    <a:pt x="72292" y="0"/>
                  </a:cubicBezTo>
                  <a:cubicBezTo>
                    <a:pt x="86167" y="0"/>
                    <a:pt x="98563" y="3297"/>
                    <a:pt x="109524" y="9847"/>
                  </a:cubicBezTo>
                  <a:cubicBezTo>
                    <a:pt x="120486" y="16440"/>
                    <a:pt x="129135" y="26027"/>
                    <a:pt x="135379" y="38606"/>
                  </a:cubicBezTo>
                  <a:cubicBezTo>
                    <a:pt x="141670" y="51229"/>
                    <a:pt x="144768" y="66194"/>
                    <a:pt x="144768" y="83502"/>
                  </a:cubicBezTo>
                  <a:cubicBezTo>
                    <a:pt x="144768" y="100810"/>
                    <a:pt x="141623" y="115818"/>
                    <a:pt x="135379" y="128441"/>
                  </a:cubicBezTo>
                  <a:cubicBezTo>
                    <a:pt x="129135" y="141064"/>
                    <a:pt x="120486" y="150650"/>
                    <a:pt x="109524" y="157201"/>
                  </a:cubicBezTo>
                  <a:cubicBezTo>
                    <a:pt x="98563" y="163794"/>
                    <a:pt x="86121" y="167091"/>
                    <a:pt x="72292" y="167091"/>
                  </a:cubicBezTo>
                  <a:cubicBezTo>
                    <a:pt x="58462" y="167091"/>
                    <a:pt x="46067" y="163794"/>
                    <a:pt x="35151" y="157201"/>
                  </a:cubicBezTo>
                  <a:close/>
                  <a:moveTo>
                    <a:pt x="101615" y="126446"/>
                  </a:moveTo>
                  <a:cubicBezTo>
                    <a:pt x="108785" y="116859"/>
                    <a:pt x="112392" y="102545"/>
                    <a:pt x="112392" y="83502"/>
                  </a:cubicBezTo>
                  <a:cubicBezTo>
                    <a:pt x="112392" y="64459"/>
                    <a:pt x="108785" y="50145"/>
                    <a:pt x="101615" y="40558"/>
                  </a:cubicBezTo>
                  <a:cubicBezTo>
                    <a:pt x="94446" y="30972"/>
                    <a:pt x="84641" y="26157"/>
                    <a:pt x="72292" y="26157"/>
                  </a:cubicBezTo>
                  <a:cubicBezTo>
                    <a:pt x="59942" y="26157"/>
                    <a:pt x="50368" y="30972"/>
                    <a:pt x="43199" y="40558"/>
                  </a:cubicBezTo>
                  <a:cubicBezTo>
                    <a:pt x="36030" y="50145"/>
                    <a:pt x="32423" y="64459"/>
                    <a:pt x="32423" y="83502"/>
                  </a:cubicBezTo>
                  <a:cubicBezTo>
                    <a:pt x="32423" y="102545"/>
                    <a:pt x="35984" y="116859"/>
                    <a:pt x="43199" y="126446"/>
                  </a:cubicBezTo>
                  <a:cubicBezTo>
                    <a:pt x="50368" y="136032"/>
                    <a:pt x="60081" y="140847"/>
                    <a:pt x="72292" y="140847"/>
                  </a:cubicBezTo>
                  <a:cubicBezTo>
                    <a:pt x="84502" y="140847"/>
                    <a:pt x="94446" y="136032"/>
                    <a:pt x="101615" y="1264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B4E39B4C-EA8A-3F56-377C-EDD25C93C3C4}"/>
                </a:ext>
              </a:extLst>
            </p:cNvPr>
            <p:cNvSpPr/>
            <p:nvPr/>
          </p:nvSpPr>
          <p:spPr>
            <a:xfrm>
              <a:off x="5451433" y="2209411"/>
              <a:ext cx="69747" cy="164704"/>
            </a:xfrm>
            <a:custGeom>
              <a:avLst/>
              <a:gdLst>
                <a:gd name="connsiteX0" fmla="*/ 69748 w 69747"/>
                <a:gd name="connsiteY0" fmla="*/ 0 h 164704"/>
                <a:gd name="connsiteX1" fmla="*/ 69748 w 69747"/>
                <a:gd name="connsiteY1" fmla="*/ 164705 h 164704"/>
                <a:gd name="connsiteX2" fmla="*/ 37140 w 69747"/>
                <a:gd name="connsiteY2" fmla="*/ 164705 h 164704"/>
                <a:gd name="connsiteX3" fmla="*/ 37140 w 69747"/>
                <a:gd name="connsiteY3" fmla="*/ 25636 h 164704"/>
                <a:gd name="connsiteX4" fmla="*/ 0 w 69747"/>
                <a:gd name="connsiteY4" fmla="*/ 25636 h 164704"/>
                <a:gd name="connsiteX5" fmla="*/ 0 w 69747"/>
                <a:gd name="connsiteY5" fmla="*/ 0 h 164704"/>
                <a:gd name="connsiteX6" fmla="*/ 69748 w 69747"/>
                <a:gd name="connsiteY6" fmla="*/ 0 h 16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47" h="164704">
                  <a:moveTo>
                    <a:pt x="69748" y="0"/>
                  </a:moveTo>
                  <a:lnTo>
                    <a:pt x="69748" y="164705"/>
                  </a:lnTo>
                  <a:lnTo>
                    <a:pt x="37140" y="164705"/>
                  </a:lnTo>
                  <a:lnTo>
                    <a:pt x="37140" y="25636"/>
                  </a:lnTo>
                  <a:lnTo>
                    <a:pt x="0" y="25636"/>
                  </a:lnTo>
                  <a:lnTo>
                    <a:pt x="0" y="0"/>
                  </a:lnTo>
                  <a:lnTo>
                    <a:pt x="6974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38A8076F-32C0-F930-9103-42A4266B91F0}"/>
                </a:ext>
              </a:extLst>
            </p:cNvPr>
            <p:cNvSpPr/>
            <p:nvPr/>
          </p:nvSpPr>
          <p:spPr>
            <a:xfrm>
              <a:off x="5755586" y="2208283"/>
              <a:ext cx="70718" cy="166960"/>
            </a:xfrm>
            <a:custGeom>
              <a:avLst/>
              <a:gdLst>
                <a:gd name="connsiteX0" fmla="*/ 70719 w 70718"/>
                <a:gd name="connsiteY0" fmla="*/ 0 h 166960"/>
                <a:gd name="connsiteX1" fmla="*/ 70719 w 70718"/>
                <a:gd name="connsiteY1" fmla="*/ 166961 h 166960"/>
                <a:gd name="connsiteX2" fmla="*/ 37649 w 70718"/>
                <a:gd name="connsiteY2" fmla="*/ 166961 h 166960"/>
                <a:gd name="connsiteX3" fmla="*/ 37649 w 70718"/>
                <a:gd name="connsiteY3" fmla="*/ 26027 h 166960"/>
                <a:gd name="connsiteX4" fmla="*/ 0 w 70718"/>
                <a:gd name="connsiteY4" fmla="*/ 26027 h 166960"/>
                <a:gd name="connsiteX5" fmla="*/ 0 w 70718"/>
                <a:gd name="connsiteY5" fmla="*/ 43 h 166960"/>
                <a:gd name="connsiteX6" fmla="*/ 70719 w 70718"/>
                <a:gd name="connsiteY6" fmla="*/ 43 h 1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18" h="166960">
                  <a:moveTo>
                    <a:pt x="70719" y="0"/>
                  </a:moveTo>
                  <a:lnTo>
                    <a:pt x="70719" y="166961"/>
                  </a:lnTo>
                  <a:lnTo>
                    <a:pt x="37649" y="166961"/>
                  </a:lnTo>
                  <a:lnTo>
                    <a:pt x="37649" y="26027"/>
                  </a:lnTo>
                  <a:lnTo>
                    <a:pt x="0" y="26027"/>
                  </a:lnTo>
                  <a:lnTo>
                    <a:pt x="0" y="43"/>
                  </a:lnTo>
                  <a:lnTo>
                    <a:pt x="707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35097971-6546-11B4-9BED-0B9B997497D9}"/>
                </a:ext>
              </a:extLst>
            </p:cNvPr>
            <p:cNvSpPr/>
            <p:nvPr/>
          </p:nvSpPr>
          <p:spPr>
            <a:xfrm>
              <a:off x="6060247" y="2208283"/>
              <a:ext cx="70719" cy="166960"/>
            </a:xfrm>
            <a:custGeom>
              <a:avLst/>
              <a:gdLst>
                <a:gd name="connsiteX0" fmla="*/ 70719 w 70719"/>
                <a:gd name="connsiteY0" fmla="*/ 0 h 166960"/>
                <a:gd name="connsiteX1" fmla="*/ 70719 w 70719"/>
                <a:gd name="connsiteY1" fmla="*/ 166961 h 166960"/>
                <a:gd name="connsiteX2" fmla="*/ 37649 w 70719"/>
                <a:gd name="connsiteY2" fmla="*/ 166961 h 166960"/>
                <a:gd name="connsiteX3" fmla="*/ 37649 w 70719"/>
                <a:gd name="connsiteY3" fmla="*/ 26027 h 166960"/>
                <a:gd name="connsiteX4" fmla="*/ 0 w 70719"/>
                <a:gd name="connsiteY4" fmla="*/ 26027 h 166960"/>
                <a:gd name="connsiteX5" fmla="*/ 0 w 70719"/>
                <a:gd name="connsiteY5" fmla="*/ 43 h 166960"/>
                <a:gd name="connsiteX6" fmla="*/ 70719 w 70719"/>
                <a:gd name="connsiteY6" fmla="*/ 43 h 1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19" h="166960">
                  <a:moveTo>
                    <a:pt x="70719" y="0"/>
                  </a:moveTo>
                  <a:lnTo>
                    <a:pt x="70719" y="166961"/>
                  </a:lnTo>
                  <a:lnTo>
                    <a:pt x="37649" y="166961"/>
                  </a:lnTo>
                  <a:lnTo>
                    <a:pt x="37649" y="26027"/>
                  </a:lnTo>
                  <a:lnTo>
                    <a:pt x="0" y="26027"/>
                  </a:lnTo>
                  <a:lnTo>
                    <a:pt x="0" y="43"/>
                  </a:lnTo>
                  <a:lnTo>
                    <a:pt x="707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34CE22C-A221-0E4E-7B1C-B8658A5CC92B}"/>
                </a:ext>
              </a:extLst>
            </p:cNvPr>
            <p:cNvSpPr/>
            <p:nvPr/>
          </p:nvSpPr>
          <p:spPr>
            <a:xfrm>
              <a:off x="6325871" y="2205854"/>
              <a:ext cx="148792" cy="171775"/>
            </a:xfrm>
            <a:custGeom>
              <a:avLst/>
              <a:gdLst>
                <a:gd name="connsiteX0" fmla="*/ 36123 w 148792"/>
                <a:gd name="connsiteY0" fmla="*/ 161625 h 171775"/>
                <a:gd name="connsiteX1" fmla="*/ 9667 w 148792"/>
                <a:gd name="connsiteY1" fmla="*/ 132041 h 171775"/>
                <a:gd name="connsiteX2" fmla="*/ 0 w 148792"/>
                <a:gd name="connsiteY2" fmla="*/ 85888 h 171775"/>
                <a:gd name="connsiteX3" fmla="*/ 9667 w 148792"/>
                <a:gd name="connsiteY3" fmla="*/ 39734 h 171775"/>
                <a:gd name="connsiteX4" fmla="*/ 36123 w 148792"/>
                <a:gd name="connsiteY4" fmla="*/ 10150 h 171775"/>
                <a:gd name="connsiteX5" fmla="*/ 74281 w 148792"/>
                <a:gd name="connsiteY5" fmla="*/ 0 h 171775"/>
                <a:gd name="connsiteX6" fmla="*/ 112531 w 148792"/>
                <a:gd name="connsiteY6" fmla="*/ 10150 h 171775"/>
                <a:gd name="connsiteX7" fmla="*/ 139126 w 148792"/>
                <a:gd name="connsiteY7" fmla="*/ 39734 h 171775"/>
                <a:gd name="connsiteX8" fmla="*/ 148793 w 148792"/>
                <a:gd name="connsiteY8" fmla="*/ 85888 h 171775"/>
                <a:gd name="connsiteX9" fmla="*/ 139126 w 148792"/>
                <a:gd name="connsiteY9" fmla="*/ 132041 h 171775"/>
                <a:gd name="connsiteX10" fmla="*/ 112531 w 148792"/>
                <a:gd name="connsiteY10" fmla="*/ 161625 h 171775"/>
                <a:gd name="connsiteX11" fmla="*/ 74281 w 148792"/>
                <a:gd name="connsiteY11" fmla="*/ 171775 h 171775"/>
                <a:gd name="connsiteX12" fmla="*/ 36123 w 148792"/>
                <a:gd name="connsiteY12" fmla="*/ 161625 h 171775"/>
                <a:gd name="connsiteX13" fmla="*/ 104391 w 148792"/>
                <a:gd name="connsiteY13" fmla="*/ 130046 h 171775"/>
                <a:gd name="connsiteX14" fmla="*/ 115445 w 148792"/>
                <a:gd name="connsiteY14" fmla="*/ 85931 h 171775"/>
                <a:gd name="connsiteX15" fmla="*/ 104391 w 148792"/>
                <a:gd name="connsiteY15" fmla="*/ 41816 h 171775"/>
                <a:gd name="connsiteX16" fmla="*/ 74235 w 148792"/>
                <a:gd name="connsiteY16" fmla="*/ 27024 h 171775"/>
                <a:gd name="connsiteX17" fmla="*/ 44356 w 148792"/>
                <a:gd name="connsiteY17" fmla="*/ 41816 h 171775"/>
                <a:gd name="connsiteX18" fmla="*/ 33302 w 148792"/>
                <a:gd name="connsiteY18" fmla="*/ 85931 h 171775"/>
                <a:gd name="connsiteX19" fmla="*/ 44356 w 148792"/>
                <a:gd name="connsiteY19" fmla="*/ 130046 h 171775"/>
                <a:gd name="connsiteX20" fmla="*/ 74235 w 148792"/>
                <a:gd name="connsiteY20" fmla="*/ 144838 h 171775"/>
                <a:gd name="connsiteX21" fmla="*/ 104391 w 148792"/>
                <a:gd name="connsiteY21" fmla="*/ 130046 h 171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792" h="171775">
                  <a:moveTo>
                    <a:pt x="36123" y="161625"/>
                  </a:moveTo>
                  <a:cubicBezTo>
                    <a:pt x="24930" y="154858"/>
                    <a:pt x="16142" y="145011"/>
                    <a:pt x="9667" y="132041"/>
                  </a:cubicBezTo>
                  <a:cubicBezTo>
                    <a:pt x="3238" y="119071"/>
                    <a:pt x="0" y="103716"/>
                    <a:pt x="0" y="85888"/>
                  </a:cubicBezTo>
                  <a:cubicBezTo>
                    <a:pt x="0" y="68059"/>
                    <a:pt x="3238" y="52704"/>
                    <a:pt x="9667" y="39734"/>
                  </a:cubicBezTo>
                  <a:cubicBezTo>
                    <a:pt x="16096" y="26764"/>
                    <a:pt x="24930" y="16917"/>
                    <a:pt x="36123" y="10150"/>
                  </a:cubicBezTo>
                  <a:cubicBezTo>
                    <a:pt x="47316" y="3383"/>
                    <a:pt x="60035" y="0"/>
                    <a:pt x="74281" y="0"/>
                  </a:cubicBezTo>
                  <a:cubicBezTo>
                    <a:pt x="88526" y="0"/>
                    <a:pt x="101245" y="3383"/>
                    <a:pt x="112531" y="10150"/>
                  </a:cubicBezTo>
                  <a:cubicBezTo>
                    <a:pt x="123816" y="16917"/>
                    <a:pt x="132651" y="26764"/>
                    <a:pt x="139126" y="39734"/>
                  </a:cubicBezTo>
                  <a:cubicBezTo>
                    <a:pt x="145555" y="52704"/>
                    <a:pt x="148793" y="68103"/>
                    <a:pt x="148793" y="85888"/>
                  </a:cubicBezTo>
                  <a:cubicBezTo>
                    <a:pt x="148793" y="103672"/>
                    <a:pt x="145555" y="119071"/>
                    <a:pt x="139126" y="132041"/>
                  </a:cubicBezTo>
                  <a:cubicBezTo>
                    <a:pt x="132697" y="145011"/>
                    <a:pt x="123816" y="154858"/>
                    <a:pt x="112531" y="161625"/>
                  </a:cubicBezTo>
                  <a:cubicBezTo>
                    <a:pt x="101245" y="168392"/>
                    <a:pt x="88526" y="171775"/>
                    <a:pt x="74281" y="171775"/>
                  </a:cubicBezTo>
                  <a:cubicBezTo>
                    <a:pt x="60035" y="171775"/>
                    <a:pt x="47316" y="168392"/>
                    <a:pt x="36123" y="161625"/>
                  </a:cubicBezTo>
                  <a:close/>
                  <a:moveTo>
                    <a:pt x="104391" y="130046"/>
                  </a:moveTo>
                  <a:cubicBezTo>
                    <a:pt x="111745" y="120199"/>
                    <a:pt x="115445" y="105494"/>
                    <a:pt x="115445" y="85931"/>
                  </a:cubicBezTo>
                  <a:cubicBezTo>
                    <a:pt x="115445" y="66368"/>
                    <a:pt x="111745" y="51663"/>
                    <a:pt x="104391" y="41816"/>
                  </a:cubicBezTo>
                  <a:cubicBezTo>
                    <a:pt x="96991" y="31969"/>
                    <a:pt x="86954" y="27024"/>
                    <a:pt x="74235" y="27024"/>
                  </a:cubicBezTo>
                  <a:cubicBezTo>
                    <a:pt x="61515" y="27024"/>
                    <a:pt x="51710" y="31969"/>
                    <a:pt x="44356" y="41816"/>
                  </a:cubicBezTo>
                  <a:cubicBezTo>
                    <a:pt x="36955" y="51663"/>
                    <a:pt x="33302" y="66368"/>
                    <a:pt x="33302" y="85931"/>
                  </a:cubicBezTo>
                  <a:cubicBezTo>
                    <a:pt x="33302" y="105494"/>
                    <a:pt x="37002" y="120199"/>
                    <a:pt x="44356" y="130046"/>
                  </a:cubicBezTo>
                  <a:cubicBezTo>
                    <a:pt x="51710" y="139893"/>
                    <a:pt x="61700" y="144838"/>
                    <a:pt x="74235" y="144838"/>
                  </a:cubicBezTo>
                  <a:cubicBezTo>
                    <a:pt x="86769" y="144838"/>
                    <a:pt x="96991" y="139893"/>
                    <a:pt x="104391" y="1300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A99F792-E38A-F8E0-1ACE-076936DB83D5}"/>
                </a:ext>
              </a:extLst>
            </p:cNvPr>
            <p:cNvSpPr/>
            <p:nvPr/>
          </p:nvSpPr>
          <p:spPr>
            <a:xfrm>
              <a:off x="6670032" y="2209411"/>
              <a:ext cx="69747" cy="164704"/>
            </a:xfrm>
            <a:custGeom>
              <a:avLst/>
              <a:gdLst>
                <a:gd name="connsiteX0" fmla="*/ 69748 w 69747"/>
                <a:gd name="connsiteY0" fmla="*/ 0 h 164704"/>
                <a:gd name="connsiteX1" fmla="*/ 69748 w 69747"/>
                <a:gd name="connsiteY1" fmla="*/ 164705 h 164704"/>
                <a:gd name="connsiteX2" fmla="*/ 37140 w 69747"/>
                <a:gd name="connsiteY2" fmla="*/ 164705 h 164704"/>
                <a:gd name="connsiteX3" fmla="*/ 37140 w 69747"/>
                <a:gd name="connsiteY3" fmla="*/ 25636 h 164704"/>
                <a:gd name="connsiteX4" fmla="*/ 0 w 69747"/>
                <a:gd name="connsiteY4" fmla="*/ 25636 h 164704"/>
                <a:gd name="connsiteX5" fmla="*/ 0 w 69747"/>
                <a:gd name="connsiteY5" fmla="*/ 0 h 164704"/>
                <a:gd name="connsiteX6" fmla="*/ 69748 w 69747"/>
                <a:gd name="connsiteY6" fmla="*/ 0 h 16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47" h="164704">
                  <a:moveTo>
                    <a:pt x="69748" y="0"/>
                  </a:moveTo>
                  <a:lnTo>
                    <a:pt x="69748" y="164705"/>
                  </a:lnTo>
                  <a:lnTo>
                    <a:pt x="37140" y="164705"/>
                  </a:lnTo>
                  <a:lnTo>
                    <a:pt x="37140" y="25636"/>
                  </a:lnTo>
                  <a:lnTo>
                    <a:pt x="0" y="25636"/>
                  </a:lnTo>
                  <a:lnTo>
                    <a:pt x="0" y="0"/>
                  </a:lnTo>
                  <a:lnTo>
                    <a:pt x="6974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8A70A79D-0841-E230-C2B0-5BFB32ADB027}"/>
                </a:ext>
              </a:extLst>
            </p:cNvPr>
            <p:cNvSpPr/>
            <p:nvPr/>
          </p:nvSpPr>
          <p:spPr>
            <a:xfrm>
              <a:off x="6937183" y="2208240"/>
              <a:ext cx="144768" cy="167090"/>
            </a:xfrm>
            <a:custGeom>
              <a:avLst/>
              <a:gdLst>
                <a:gd name="connsiteX0" fmla="*/ 35151 w 144768"/>
                <a:gd name="connsiteY0" fmla="*/ 157201 h 167090"/>
                <a:gd name="connsiteX1" fmla="*/ 9389 w 144768"/>
                <a:gd name="connsiteY1" fmla="*/ 128441 h 167090"/>
                <a:gd name="connsiteX2" fmla="*/ 0 w 144768"/>
                <a:gd name="connsiteY2" fmla="*/ 83502 h 167090"/>
                <a:gd name="connsiteX3" fmla="*/ 9389 w 144768"/>
                <a:gd name="connsiteY3" fmla="*/ 38606 h 167090"/>
                <a:gd name="connsiteX4" fmla="*/ 35151 w 144768"/>
                <a:gd name="connsiteY4" fmla="*/ 9847 h 167090"/>
                <a:gd name="connsiteX5" fmla="*/ 72292 w 144768"/>
                <a:gd name="connsiteY5" fmla="*/ 0 h 167090"/>
                <a:gd name="connsiteX6" fmla="*/ 109525 w 144768"/>
                <a:gd name="connsiteY6" fmla="*/ 9847 h 167090"/>
                <a:gd name="connsiteX7" fmla="*/ 135379 w 144768"/>
                <a:gd name="connsiteY7" fmla="*/ 38606 h 167090"/>
                <a:gd name="connsiteX8" fmla="*/ 144769 w 144768"/>
                <a:gd name="connsiteY8" fmla="*/ 83502 h 167090"/>
                <a:gd name="connsiteX9" fmla="*/ 135379 w 144768"/>
                <a:gd name="connsiteY9" fmla="*/ 128441 h 167090"/>
                <a:gd name="connsiteX10" fmla="*/ 109525 w 144768"/>
                <a:gd name="connsiteY10" fmla="*/ 157201 h 167090"/>
                <a:gd name="connsiteX11" fmla="*/ 72292 w 144768"/>
                <a:gd name="connsiteY11" fmla="*/ 167091 h 167090"/>
                <a:gd name="connsiteX12" fmla="*/ 35151 w 144768"/>
                <a:gd name="connsiteY12" fmla="*/ 157201 h 167090"/>
                <a:gd name="connsiteX13" fmla="*/ 101615 w 144768"/>
                <a:gd name="connsiteY13" fmla="*/ 126446 h 167090"/>
                <a:gd name="connsiteX14" fmla="*/ 112392 w 144768"/>
                <a:gd name="connsiteY14" fmla="*/ 83502 h 167090"/>
                <a:gd name="connsiteX15" fmla="*/ 101615 w 144768"/>
                <a:gd name="connsiteY15" fmla="*/ 40558 h 167090"/>
                <a:gd name="connsiteX16" fmla="*/ 72292 w 144768"/>
                <a:gd name="connsiteY16" fmla="*/ 26157 h 167090"/>
                <a:gd name="connsiteX17" fmla="*/ 43199 w 144768"/>
                <a:gd name="connsiteY17" fmla="*/ 40558 h 167090"/>
                <a:gd name="connsiteX18" fmla="*/ 32423 w 144768"/>
                <a:gd name="connsiteY18" fmla="*/ 83502 h 167090"/>
                <a:gd name="connsiteX19" fmla="*/ 43199 w 144768"/>
                <a:gd name="connsiteY19" fmla="*/ 126446 h 167090"/>
                <a:gd name="connsiteX20" fmla="*/ 72292 w 144768"/>
                <a:gd name="connsiteY20" fmla="*/ 140847 h 167090"/>
                <a:gd name="connsiteX21" fmla="*/ 101615 w 144768"/>
                <a:gd name="connsiteY21" fmla="*/ 126446 h 16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4768" h="167090">
                  <a:moveTo>
                    <a:pt x="35151" y="157201"/>
                  </a:moveTo>
                  <a:cubicBezTo>
                    <a:pt x="24282" y="150607"/>
                    <a:pt x="15679" y="141021"/>
                    <a:pt x="9389" y="128441"/>
                  </a:cubicBezTo>
                  <a:cubicBezTo>
                    <a:pt x="3099" y="115818"/>
                    <a:pt x="0" y="100853"/>
                    <a:pt x="0" y="83502"/>
                  </a:cubicBezTo>
                  <a:cubicBezTo>
                    <a:pt x="0" y="66151"/>
                    <a:pt x="3145" y="51186"/>
                    <a:pt x="9389" y="38606"/>
                  </a:cubicBezTo>
                  <a:cubicBezTo>
                    <a:pt x="15679" y="25983"/>
                    <a:pt x="24236" y="16397"/>
                    <a:pt x="35151" y="9847"/>
                  </a:cubicBezTo>
                  <a:cubicBezTo>
                    <a:pt x="46020" y="3253"/>
                    <a:pt x="58416" y="0"/>
                    <a:pt x="72292" y="0"/>
                  </a:cubicBezTo>
                  <a:cubicBezTo>
                    <a:pt x="86167" y="0"/>
                    <a:pt x="98563" y="3297"/>
                    <a:pt x="109525" y="9847"/>
                  </a:cubicBezTo>
                  <a:cubicBezTo>
                    <a:pt x="120486" y="16440"/>
                    <a:pt x="129136" y="26027"/>
                    <a:pt x="135379" y="38606"/>
                  </a:cubicBezTo>
                  <a:cubicBezTo>
                    <a:pt x="141670" y="51229"/>
                    <a:pt x="144769" y="66194"/>
                    <a:pt x="144769" y="83502"/>
                  </a:cubicBezTo>
                  <a:cubicBezTo>
                    <a:pt x="144769" y="100810"/>
                    <a:pt x="141623" y="115818"/>
                    <a:pt x="135379" y="128441"/>
                  </a:cubicBezTo>
                  <a:cubicBezTo>
                    <a:pt x="129136" y="141064"/>
                    <a:pt x="120486" y="150650"/>
                    <a:pt x="109525" y="157201"/>
                  </a:cubicBezTo>
                  <a:cubicBezTo>
                    <a:pt x="98563" y="163794"/>
                    <a:pt x="86121" y="167091"/>
                    <a:pt x="72292" y="167091"/>
                  </a:cubicBezTo>
                  <a:cubicBezTo>
                    <a:pt x="58462" y="167091"/>
                    <a:pt x="46067" y="163794"/>
                    <a:pt x="35151" y="157201"/>
                  </a:cubicBezTo>
                  <a:close/>
                  <a:moveTo>
                    <a:pt x="101615" y="126446"/>
                  </a:moveTo>
                  <a:cubicBezTo>
                    <a:pt x="108785" y="116859"/>
                    <a:pt x="112392" y="102545"/>
                    <a:pt x="112392" y="83502"/>
                  </a:cubicBezTo>
                  <a:cubicBezTo>
                    <a:pt x="112392" y="64459"/>
                    <a:pt x="108785" y="50145"/>
                    <a:pt x="101615" y="40558"/>
                  </a:cubicBezTo>
                  <a:cubicBezTo>
                    <a:pt x="94447" y="30972"/>
                    <a:pt x="84641" y="26157"/>
                    <a:pt x="72292" y="26157"/>
                  </a:cubicBezTo>
                  <a:cubicBezTo>
                    <a:pt x="59942" y="26157"/>
                    <a:pt x="50368" y="30972"/>
                    <a:pt x="43199" y="40558"/>
                  </a:cubicBezTo>
                  <a:cubicBezTo>
                    <a:pt x="36030" y="50145"/>
                    <a:pt x="32423" y="64459"/>
                    <a:pt x="32423" y="83502"/>
                  </a:cubicBezTo>
                  <a:cubicBezTo>
                    <a:pt x="32423" y="102545"/>
                    <a:pt x="36030" y="116859"/>
                    <a:pt x="43199" y="126446"/>
                  </a:cubicBezTo>
                  <a:cubicBezTo>
                    <a:pt x="50368" y="136032"/>
                    <a:pt x="60081" y="140847"/>
                    <a:pt x="72292" y="140847"/>
                  </a:cubicBezTo>
                  <a:cubicBezTo>
                    <a:pt x="84502" y="140847"/>
                    <a:pt x="94447" y="136032"/>
                    <a:pt x="101615" y="1264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E321B610-7A6F-553A-4EB4-ADA04ECD30B9}"/>
                </a:ext>
              </a:extLst>
            </p:cNvPr>
            <p:cNvSpPr/>
            <p:nvPr/>
          </p:nvSpPr>
          <p:spPr>
            <a:xfrm>
              <a:off x="7280557" y="2212187"/>
              <a:ext cx="67389" cy="159109"/>
            </a:xfrm>
            <a:custGeom>
              <a:avLst/>
              <a:gdLst>
                <a:gd name="connsiteX0" fmla="*/ 67343 w 67389"/>
                <a:gd name="connsiteY0" fmla="*/ 0 h 159109"/>
                <a:gd name="connsiteX1" fmla="*/ 67343 w 67389"/>
                <a:gd name="connsiteY1" fmla="*/ 159109 h 159109"/>
                <a:gd name="connsiteX2" fmla="*/ 35845 w 67389"/>
                <a:gd name="connsiteY2" fmla="*/ 159109 h 159109"/>
                <a:gd name="connsiteX3" fmla="*/ 35845 w 67389"/>
                <a:gd name="connsiteY3" fmla="*/ 24769 h 159109"/>
                <a:gd name="connsiteX4" fmla="*/ 0 w 67389"/>
                <a:gd name="connsiteY4" fmla="*/ 24769 h 159109"/>
                <a:gd name="connsiteX5" fmla="*/ 0 w 67389"/>
                <a:gd name="connsiteY5" fmla="*/ 0 h 159109"/>
                <a:gd name="connsiteX6" fmla="*/ 67389 w 67389"/>
                <a:gd name="connsiteY6" fmla="*/ 0 h 159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89" h="159109">
                  <a:moveTo>
                    <a:pt x="67343" y="0"/>
                  </a:moveTo>
                  <a:lnTo>
                    <a:pt x="67343" y="159109"/>
                  </a:lnTo>
                  <a:lnTo>
                    <a:pt x="35845" y="159109"/>
                  </a:lnTo>
                  <a:lnTo>
                    <a:pt x="35845" y="24769"/>
                  </a:lnTo>
                  <a:lnTo>
                    <a:pt x="0" y="24769"/>
                  </a:lnTo>
                  <a:lnTo>
                    <a:pt x="0" y="0"/>
                  </a:lnTo>
                  <a:lnTo>
                    <a:pt x="6738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360BA9B8-E8FE-10BC-0B52-FF70B38B3557}"/>
                </a:ext>
              </a:extLst>
            </p:cNvPr>
            <p:cNvSpPr/>
            <p:nvPr/>
          </p:nvSpPr>
          <p:spPr>
            <a:xfrm>
              <a:off x="7549974" y="2212274"/>
              <a:ext cx="137830" cy="159022"/>
            </a:xfrm>
            <a:custGeom>
              <a:avLst/>
              <a:gdLst>
                <a:gd name="connsiteX0" fmla="*/ 33486 w 137830"/>
                <a:gd name="connsiteY0" fmla="*/ 149609 h 159022"/>
                <a:gd name="connsiteX1" fmla="*/ 8973 w 137830"/>
                <a:gd name="connsiteY1" fmla="*/ 122238 h 159022"/>
                <a:gd name="connsiteX2" fmla="*/ 0 w 137830"/>
                <a:gd name="connsiteY2" fmla="*/ 79511 h 159022"/>
                <a:gd name="connsiteX3" fmla="*/ 8973 w 137830"/>
                <a:gd name="connsiteY3" fmla="*/ 36784 h 159022"/>
                <a:gd name="connsiteX4" fmla="*/ 33486 w 137830"/>
                <a:gd name="connsiteY4" fmla="*/ 9413 h 159022"/>
                <a:gd name="connsiteX5" fmla="*/ 68823 w 137830"/>
                <a:gd name="connsiteY5" fmla="*/ 0 h 159022"/>
                <a:gd name="connsiteX6" fmla="*/ 104252 w 137830"/>
                <a:gd name="connsiteY6" fmla="*/ 9413 h 159022"/>
                <a:gd name="connsiteX7" fmla="*/ 128858 w 137830"/>
                <a:gd name="connsiteY7" fmla="*/ 36784 h 159022"/>
                <a:gd name="connsiteX8" fmla="*/ 137831 w 137830"/>
                <a:gd name="connsiteY8" fmla="*/ 79511 h 159022"/>
                <a:gd name="connsiteX9" fmla="*/ 128858 w 137830"/>
                <a:gd name="connsiteY9" fmla="*/ 122238 h 159022"/>
                <a:gd name="connsiteX10" fmla="*/ 104252 w 137830"/>
                <a:gd name="connsiteY10" fmla="*/ 149609 h 159022"/>
                <a:gd name="connsiteX11" fmla="*/ 68823 w 137830"/>
                <a:gd name="connsiteY11" fmla="*/ 159022 h 159022"/>
                <a:gd name="connsiteX12" fmla="*/ 33486 w 137830"/>
                <a:gd name="connsiteY12" fmla="*/ 149609 h 159022"/>
                <a:gd name="connsiteX13" fmla="*/ 96713 w 137830"/>
                <a:gd name="connsiteY13" fmla="*/ 120329 h 159022"/>
                <a:gd name="connsiteX14" fmla="*/ 106934 w 137830"/>
                <a:gd name="connsiteY14" fmla="*/ 79468 h 159022"/>
                <a:gd name="connsiteX15" fmla="*/ 96713 w 137830"/>
                <a:gd name="connsiteY15" fmla="*/ 38606 h 159022"/>
                <a:gd name="connsiteX16" fmla="*/ 68823 w 137830"/>
                <a:gd name="connsiteY16" fmla="*/ 24899 h 159022"/>
                <a:gd name="connsiteX17" fmla="*/ 41164 w 137830"/>
                <a:gd name="connsiteY17" fmla="*/ 38606 h 159022"/>
                <a:gd name="connsiteX18" fmla="*/ 30897 w 137830"/>
                <a:gd name="connsiteY18" fmla="*/ 79468 h 159022"/>
                <a:gd name="connsiteX19" fmla="*/ 41164 w 137830"/>
                <a:gd name="connsiteY19" fmla="*/ 120329 h 159022"/>
                <a:gd name="connsiteX20" fmla="*/ 68823 w 137830"/>
                <a:gd name="connsiteY20" fmla="*/ 134037 h 159022"/>
                <a:gd name="connsiteX21" fmla="*/ 96713 w 137830"/>
                <a:gd name="connsiteY21" fmla="*/ 120329 h 15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7830" h="159022">
                  <a:moveTo>
                    <a:pt x="33486" y="149609"/>
                  </a:moveTo>
                  <a:cubicBezTo>
                    <a:pt x="23126" y="143363"/>
                    <a:pt x="14939" y="134210"/>
                    <a:pt x="8973" y="122238"/>
                  </a:cubicBezTo>
                  <a:cubicBezTo>
                    <a:pt x="3006" y="110222"/>
                    <a:pt x="0" y="95995"/>
                    <a:pt x="0" y="79511"/>
                  </a:cubicBezTo>
                  <a:cubicBezTo>
                    <a:pt x="0" y="63028"/>
                    <a:pt x="2960" y="48756"/>
                    <a:pt x="8973" y="36784"/>
                  </a:cubicBezTo>
                  <a:cubicBezTo>
                    <a:pt x="14939" y="24768"/>
                    <a:pt x="23126" y="15659"/>
                    <a:pt x="33486" y="9413"/>
                  </a:cubicBezTo>
                  <a:cubicBezTo>
                    <a:pt x="43847" y="3166"/>
                    <a:pt x="55641" y="0"/>
                    <a:pt x="68823" y="0"/>
                  </a:cubicBezTo>
                  <a:cubicBezTo>
                    <a:pt x="82005" y="0"/>
                    <a:pt x="93799" y="3123"/>
                    <a:pt x="104252" y="9413"/>
                  </a:cubicBezTo>
                  <a:cubicBezTo>
                    <a:pt x="114705" y="15659"/>
                    <a:pt x="122892" y="24812"/>
                    <a:pt x="128858" y="36784"/>
                  </a:cubicBezTo>
                  <a:cubicBezTo>
                    <a:pt x="134824" y="48800"/>
                    <a:pt x="137831" y="63028"/>
                    <a:pt x="137831" y="79511"/>
                  </a:cubicBezTo>
                  <a:cubicBezTo>
                    <a:pt x="137831" y="95995"/>
                    <a:pt x="134871" y="110266"/>
                    <a:pt x="128858" y="122238"/>
                  </a:cubicBezTo>
                  <a:cubicBezTo>
                    <a:pt x="122892" y="134254"/>
                    <a:pt x="114705" y="143363"/>
                    <a:pt x="104252" y="149609"/>
                  </a:cubicBezTo>
                  <a:cubicBezTo>
                    <a:pt x="93799" y="155856"/>
                    <a:pt x="82005" y="159022"/>
                    <a:pt x="68823" y="159022"/>
                  </a:cubicBezTo>
                  <a:cubicBezTo>
                    <a:pt x="55641" y="159022"/>
                    <a:pt x="43847" y="155899"/>
                    <a:pt x="33486" y="149609"/>
                  </a:cubicBezTo>
                  <a:close/>
                  <a:moveTo>
                    <a:pt x="96713" y="120329"/>
                  </a:moveTo>
                  <a:cubicBezTo>
                    <a:pt x="103512" y="111177"/>
                    <a:pt x="106934" y="97600"/>
                    <a:pt x="106934" y="79468"/>
                  </a:cubicBezTo>
                  <a:cubicBezTo>
                    <a:pt x="106934" y="61336"/>
                    <a:pt x="103512" y="47759"/>
                    <a:pt x="96713" y="38606"/>
                  </a:cubicBezTo>
                  <a:cubicBezTo>
                    <a:pt x="89868" y="29453"/>
                    <a:pt x="80571" y="24899"/>
                    <a:pt x="68823" y="24899"/>
                  </a:cubicBezTo>
                  <a:cubicBezTo>
                    <a:pt x="57075" y="24899"/>
                    <a:pt x="47963" y="29453"/>
                    <a:pt x="41164" y="38606"/>
                  </a:cubicBezTo>
                  <a:cubicBezTo>
                    <a:pt x="34319" y="47759"/>
                    <a:pt x="30897" y="61336"/>
                    <a:pt x="30897" y="79468"/>
                  </a:cubicBezTo>
                  <a:cubicBezTo>
                    <a:pt x="30897" y="97600"/>
                    <a:pt x="34319" y="111220"/>
                    <a:pt x="41164" y="120329"/>
                  </a:cubicBezTo>
                  <a:cubicBezTo>
                    <a:pt x="48009" y="129482"/>
                    <a:pt x="57214" y="134037"/>
                    <a:pt x="68823" y="134037"/>
                  </a:cubicBezTo>
                  <a:cubicBezTo>
                    <a:pt x="80432" y="134037"/>
                    <a:pt x="89914" y="129482"/>
                    <a:pt x="96713" y="12032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7009DA58-CE89-8522-D516-2325CDCD7FFD}"/>
                </a:ext>
              </a:extLst>
            </p:cNvPr>
            <p:cNvSpPr/>
            <p:nvPr/>
          </p:nvSpPr>
          <p:spPr>
            <a:xfrm>
              <a:off x="7857133" y="2215050"/>
              <a:ext cx="132835" cy="153339"/>
            </a:xfrm>
            <a:custGeom>
              <a:avLst/>
              <a:gdLst>
                <a:gd name="connsiteX0" fmla="*/ 32237 w 132835"/>
                <a:gd name="connsiteY0" fmla="*/ 144274 h 153339"/>
                <a:gd name="connsiteX1" fmla="*/ 8649 w 132835"/>
                <a:gd name="connsiteY1" fmla="*/ 117900 h 153339"/>
                <a:gd name="connsiteX2" fmla="*/ 0 w 132835"/>
                <a:gd name="connsiteY2" fmla="*/ 76692 h 153339"/>
                <a:gd name="connsiteX3" fmla="*/ 8649 w 132835"/>
                <a:gd name="connsiteY3" fmla="*/ 35483 h 153339"/>
                <a:gd name="connsiteX4" fmla="*/ 32237 w 132835"/>
                <a:gd name="connsiteY4" fmla="*/ 9066 h 153339"/>
                <a:gd name="connsiteX5" fmla="*/ 66279 w 132835"/>
                <a:gd name="connsiteY5" fmla="*/ 0 h 153339"/>
                <a:gd name="connsiteX6" fmla="*/ 100459 w 132835"/>
                <a:gd name="connsiteY6" fmla="*/ 9066 h 153339"/>
                <a:gd name="connsiteX7" fmla="*/ 124186 w 132835"/>
                <a:gd name="connsiteY7" fmla="*/ 35483 h 153339"/>
                <a:gd name="connsiteX8" fmla="*/ 132835 w 132835"/>
                <a:gd name="connsiteY8" fmla="*/ 76692 h 153339"/>
                <a:gd name="connsiteX9" fmla="*/ 124186 w 132835"/>
                <a:gd name="connsiteY9" fmla="*/ 117900 h 153339"/>
                <a:gd name="connsiteX10" fmla="*/ 100459 w 132835"/>
                <a:gd name="connsiteY10" fmla="*/ 144274 h 153339"/>
                <a:gd name="connsiteX11" fmla="*/ 66279 w 132835"/>
                <a:gd name="connsiteY11" fmla="*/ 153340 h 153339"/>
                <a:gd name="connsiteX12" fmla="*/ 32237 w 132835"/>
                <a:gd name="connsiteY12" fmla="*/ 144274 h 153339"/>
                <a:gd name="connsiteX13" fmla="*/ 93198 w 132835"/>
                <a:gd name="connsiteY13" fmla="*/ 116078 h 153339"/>
                <a:gd name="connsiteX14" fmla="*/ 103049 w 132835"/>
                <a:gd name="connsiteY14" fmla="*/ 76692 h 153339"/>
                <a:gd name="connsiteX15" fmla="*/ 93198 w 132835"/>
                <a:gd name="connsiteY15" fmla="*/ 37305 h 153339"/>
                <a:gd name="connsiteX16" fmla="*/ 66279 w 132835"/>
                <a:gd name="connsiteY16" fmla="*/ 24118 h 153339"/>
                <a:gd name="connsiteX17" fmla="*/ 39591 w 132835"/>
                <a:gd name="connsiteY17" fmla="*/ 37305 h 153339"/>
                <a:gd name="connsiteX18" fmla="*/ 29740 w 132835"/>
                <a:gd name="connsiteY18" fmla="*/ 76692 h 153339"/>
                <a:gd name="connsiteX19" fmla="*/ 39591 w 132835"/>
                <a:gd name="connsiteY19" fmla="*/ 116078 h 153339"/>
                <a:gd name="connsiteX20" fmla="*/ 66279 w 132835"/>
                <a:gd name="connsiteY20" fmla="*/ 129265 h 153339"/>
                <a:gd name="connsiteX21" fmla="*/ 93198 w 132835"/>
                <a:gd name="connsiteY21" fmla="*/ 116078 h 1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2835" h="153339">
                  <a:moveTo>
                    <a:pt x="32237" y="144274"/>
                  </a:moveTo>
                  <a:cubicBezTo>
                    <a:pt x="22247" y="138245"/>
                    <a:pt x="14384" y="129439"/>
                    <a:pt x="8649" y="117900"/>
                  </a:cubicBezTo>
                  <a:cubicBezTo>
                    <a:pt x="2914" y="106318"/>
                    <a:pt x="0" y="92611"/>
                    <a:pt x="0" y="76692"/>
                  </a:cubicBezTo>
                  <a:cubicBezTo>
                    <a:pt x="0" y="60772"/>
                    <a:pt x="2868" y="47065"/>
                    <a:pt x="8649" y="35483"/>
                  </a:cubicBezTo>
                  <a:cubicBezTo>
                    <a:pt x="14384" y="23901"/>
                    <a:pt x="22293" y="15139"/>
                    <a:pt x="32237" y="9066"/>
                  </a:cubicBezTo>
                  <a:cubicBezTo>
                    <a:pt x="42228" y="3036"/>
                    <a:pt x="53559" y="0"/>
                    <a:pt x="66279" y="0"/>
                  </a:cubicBezTo>
                  <a:cubicBezTo>
                    <a:pt x="78998" y="0"/>
                    <a:pt x="90376" y="2993"/>
                    <a:pt x="100459" y="9066"/>
                  </a:cubicBezTo>
                  <a:cubicBezTo>
                    <a:pt x="110542" y="15095"/>
                    <a:pt x="118451" y="23901"/>
                    <a:pt x="124186" y="35483"/>
                  </a:cubicBezTo>
                  <a:cubicBezTo>
                    <a:pt x="129921" y="47065"/>
                    <a:pt x="132835" y="60772"/>
                    <a:pt x="132835" y="76692"/>
                  </a:cubicBezTo>
                  <a:cubicBezTo>
                    <a:pt x="132835" y="92611"/>
                    <a:pt x="129968" y="106318"/>
                    <a:pt x="124186" y="117900"/>
                  </a:cubicBezTo>
                  <a:cubicBezTo>
                    <a:pt x="118451" y="129482"/>
                    <a:pt x="110542" y="138245"/>
                    <a:pt x="100459" y="144274"/>
                  </a:cubicBezTo>
                  <a:cubicBezTo>
                    <a:pt x="90376" y="150303"/>
                    <a:pt x="78998" y="153340"/>
                    <a:pt x="66279" y="153340"/>
                  </a:cubicBezTo>
                  <a:cubicBezTo>
                    <a:pt x="53559" y="153340"/>
                    <a:pt x="42228" y="150303"/>
                    <a:pt x="32237" y="144274"/>
                  </a:cubicBezTo>
                  <a:close/>
                  <a:moveTo>
                    <a:pt x="93198" y="116078"/>
                  </a:moveTo>
                  <a:cubicBezTo>
                    <a:pt x="99765" y="107273"/>
                    <a:pt x="103049" y="94173"/>
                    <a:pt x="103049" y="76692"/>
                  </a:cubicBezTo>
                  <a:cubicBezTo>
                    <a:pt x="103049" y="59210"/>
                    <a:pt x="99765" y="46111"/>
                    <a:pt x="93198" y="37305"/>
                  </a:cubicBezTo>
                  <a:cubicBezTo>
                    <a:pt x="86630" y="28499"/>
                    <a:pt x="77657" y="24118"/>
                    <a:pt x="66279" y="24118"/>
                  </a:cubicBezTo>
                  <a:cubicBezTo>
                    <a:pt x="54901" y="24118"/>
                    <a:pt x="46206" y="28499"/>
                    <a:pt x="39591" y="37305"/>
                  </a:cubicBezTo>
                  <a:cubicBezTo>
                    <a:pt x="33024" y="46111"/>
                    <a:pt x="29740" y="59210"/>
                    <a:pt x="29740" y="76692"/>
                  </a:cubicBezTo>
                  <a:cubicBezTo>
                    <a:pt x="29740" y="94173"/>
                    <a:pt x="33024" y="107273"/>
                    <a:pt x="39591" y="116078"/>
                  </a:cubicBezTo>
                  <a:cubicBezTo>
                    <a:pt x="46159" y="124884"/>
                    <a:pt x="55086" y="129265"/>
                    <a:pt x="66279" y="129265"/>
                  </a:cubicBezTo>
                  <a:cubicBezTo>
                    <a:pt x="77472" y="129265"/>
                    <a:pt x="86583" y="124884"/>
                    <a:pt x="93198" y="11607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3B7E487E-7F83-D64C-7203-9FA3C8DDCA19}"/>
                </a:ext>
              </a:extLst>
            </p:cNvPr>
            <p:cNvSpPr/>
            <p:nvPr/>
          </p:nvSpPr>
          <p:spPr>
            <a:xfrm>
              <a:off x="8164801" y="2218563"/>
              <a:ext cx="126776" cy="146356"/>
            </a:xfrm>
            <a:custGeom>
              <a:avLst/>
              <a:gdLst>
                <a:gd name="connsiteX0" fmla="*/ 30757 w 126776"/>
                <a:gd name="connsiteY0" fmla="*/ 137724 h 146356"/>
                <a:gd name="connsiteX1" fmla="*/ 8232 w 126776"/>
                <a:gd name="connsiteY1" fmla="*/ 112522 h 146356"/>
                <a:gd name="connsiteX2" fmla="*/ 0 w 126776"/>
                <a:gd name="connsiteY2" fmla="*/ 73178 h 146356"/>
                <a:gd name="connsiteX3" fmla="*/ 8232 w 126776"/>
                <a:gd name="connsiteY3" fmla="*/ 33835 h 146356"/>
                <a:gd name="connsiteX4" fmla="*/ 30757 w 126776"/>
                <a:gd name="connsiteY4" fmla="*/ 8632 h 146356"/>
                <a:gd name="connsiteX5" fmla="*/ 63272 w 126776"/>
                <a:gd name="connsiteY5" fmla="*/ 0 h 146356"/>
                <a:gd name="connsiteX6" fmla="*/ 95880 w 126776"/>
                <a:gd name="connsiteY6" fmla="*/ 8632 h 146356"/>
                <a:gd name="connsiteX7" fmla="*/ 118544 w 126776"/>
                <a:gd name="connsiteY7" fmla="*/ 33835 h 146356"/>
                <a:gd name="connsiteX8" fmla="*/ 126776 w 126776"/>
                <a:gd name="connsiteY8" fmla="*/ 73178 h 146356"/>
                <a:gd name="connsiteX9" fmla="*/ 118544 w 126776"/>
                <a:gd name="connsiteY9" fmla="*/ 112522 h 146356"/>
                <a:gd name="connsiteX10" fmla="*/ 95880 w 126776"/>
                <a:gd name="connsiteY10" fmla="*/ 137724 h 146356"/>
                <a:gd name="connsiteX11" fmla="*/ 63272 w 126776"/>
                <a:gd name="connsiteY11" fmla="*/ 146356 h 146356"/>
                <a:gd name="connsiteX12" fmla="*/ 30757 w 126776"/>
                <a:gd name="connsiteY12" fmla="*/ 137724 h 146356"/>
                <a:gd name="connsiteX13" fmla="*/ 88942 w 126776"/>
                <a:gd name="connsiteY13" fmla="*/ 110786 h 146356"/>
                <a:gd name="connsiteX14" fmla="*/ 98378 w 126776"/>
                <a:gd name="connsiteY14" fmla="*/ 73178 h 146356"/>
                <a:gd name="connsiteX15" fmla="*/ 88942 w 126776"/>
                <a:gd name="connsiteY15" fmla="*/ 35570 h 146356"/>
                <a:gd name="connsiteX16" fmla="*/ 63272 w 126776"/>
                <a:gd name="connsiteY16" fmla="*/ 22947 h 146356"/>
                <a:gd name="connsiteX17" fmla="*/ 37787 w 126776"/>
                <a:gd name="connsiteY17" fmla="*/ 35570 h 146356"/>
                <a:gd name="connsiteX18" fmla="*/ 28352 w 126776"/>
                <a:gd name="connsiteY18" fmla="*/ 73178 h 146356"/>
                <a:gd name="connsiteX19" fmla="*/ 37787 w 126776"/>
                <a:gd name="connsiteY19" fmla="*/ 110786 h 146356"/>
                <a:gd name="connsiteX20" fmla="*/ 63272 w 126776"/>
                <a:gd name="connsiteY20" fmla="*/ 123409 h 146356"/>
                <a:gd name="connsiteX21" fmla="*/ 88942 w 126776"/>
                <a:gd name="connsiteY21" fmla="*/ 110786 h 1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6776" h="146356">
                  <a:moveTo>
                    <a:pt x="30757" y="137724"/>
                  </a:moveTo>
                  <a:cubicBezTo>
                    <a:pt x="21229" y="131955"/>
                    <a:pt x="13690" y="123583"/>
                    <a:pt x="8232" y="112522"/>
                  </a:cubicBezTo>
                  <a:cubicBezTo>
                    <a:pt x="2729" y="101460"/>
                    <a:pt x="0" y="88360"/>
                    <a:pt x="0" y="73178"/>
                  </a:cubicBezTo>
                  <a:cubicBezTo>
                    <a:pt x="0" y="57996"/>
                    <a:pt x="2729" y="44896"/>
                    <a:pt x="8232" y="33835"/>
                  </a:cubicBezTo>
                  <a:cubicBezTo>
                    <a:pt x="13737" y="22773"/>
                    <a:pt x="21229" y="14402"/>
                    <a:pt x="30757" y="8632"/>
                  </a:cubicBezTo>
                  <a:cubicBezTo>
                    <a:pt x="40285" y="2863"/>
                    <a:pt x="51108" y="0"/>
                    <a:pt x="63272" y="0"/>
                  </a:cubicBezTo>
                  <a:cubicBezTo>
                    <a:pt x="75437" y="0"/>
                    <a:pt x="86259" y="2863"/>
                    <a:pt x="95880" y="8632"/>
                  </a:cubicBezTo>
                  <a:cubicBezTo>
                    <a:pt x="105500" y="14402"/>
                    <a:pt x="113039" y="22773"/>
                    <a:pt x="118544" y="33835"/>
                  </a:cubicBezTo>
                  <a:cubicBezTo>
                    <a:pt x="124047" y="44896"/>
                    <a:pt x="126776" y="57996"/>
                    <a:pt x="126776" y="73178"/>
                  </a:cubicBezTo>
                  <a:cubicBezTo>
                    <a:pt x="126776" y="88360"/>
                    <a:pt x="124047" y="101460"/>
                    <a:pt x="118544" y="112522"/>
                  </a:cubicBezTo>
                  <a:cubicBezTo>
                    <a:pt x="113039" y="123583"/>
                    <a:pt x="105500" y="131955"/>
                    <a:pt x="95880" y="137724"/>
                  </a:cubicBezTo>
                  <a:cubicBezTo>
                    <a:pt x="86259" y="143493"/>
                    <a:pt x="75390" y="146356"/>
                    <a:pt x="63272" y="146356"/>
                  </a:cubicBezTo>
                  <a:cubicBezTo>
                    <a:pt x="51154" y="146356"/>
                    <a:pt x="40285" y="143493"/>
                    <a:pt x="30757" y="137724"/>
                  </a:cubicBezTo>
                  <a:close/>
                  <a:moveTo>
                    <a:pt x="88942" y="110786"/>
                  </a:moveTo>
                  <a:cubicBezTo>
                    <a:pt x="95233" y="102371"/>
                    <a:pt x="98378" y="89835"/>
                    <a:pt x="98378" y="73178"/>
                  </a:cubicBezTo>
                  <a:cubicBezTo>
                    <a:pt x="98378" y="56521"/>
                    <a:pt x="95233" y="43985"/>
                    <a:pt x="88942" y="35570"/>
                  </a:cubicBezTo>
                  <a:cubicBezTo>
                    <a:pt x="82652" y="27154"/>
                    <a:pt x="74096" y="22947"/>
                    <a:pt x="63272" y="22947"/>
                  </a:cubicBezTo>
                  <a:cubicBezTo>
                    <a:pt x="52449" y="22947"/>
                    <a:pt x="44078" y="27154"/>
                    <a:pt x="37787" y="35570"/>
                  </a:cubicBezTo>
                  <a:cubicBezTo>
                    <a:pt x="31497" y="43985"/>
                    <a:pt x="28352" y="56521"/>
                    <a:pt x="28352" y="73178"/>
                  </a:cubicBezTo>
                  <a:cubicBezTo>
                    <a:pt x="28352" y="89835"/>
                    <a:pt x="31497" y="102371"/>
                    <a:pt x="37787" y="110786"/>
                  </a:cubicBezTo>
                  <a:cubicBezTo>
                    <a:pt x="44078" y="119202"/>
                    <a:pt x="52542" y="123409"/>
                    <a:pt x="63272" y="123409"/>
                  </a:cubicBezTo>
                  <a:cubicBezTo>
                    <a:pt x="74003" y="123409"/>
                    <a:pt x="82652" y="119202"/>
                    <a:pt x="88942" y="11078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08CD0F08-E1DD-4C74-7EE2-0B34E3A2B4E8}"/>
                </a:ext>
              </a:extLst>
            </p:cNvPr>
            <p:cNvSpPr/>
            <p:nvPr/>
          </p:nvSpPr>
          <p:spPr>
            <a:xfrm>
              <a:off x="8504382" y="2224506"/>
              <a:ext cx="56936" cy="134470"/>
            </a:xfrm>
            <a:custGeom>
              <a:avLst/>
              <a:gdLst>
                <a:gd name="connsiteX0" fmla="*/ 56936 w 56936"/>
                <a:gd name="connsiteY0" fmla="*/ 0 h 134470"/>
                <a:gd name="connsiteX1" fmla="*/ 56936 w 56936"/>
                <a:gd name="connsiteY1" fmla="*/ 134471 h 134470"/>
                <a:gd name="connsiteX2" fmla="*/ 30295 w 56936"/>
                <a:gd name="connsiteY2" fmla="*/ 134471 h 134470"/>
                <a:gd name="connsiteX3" fmla="*/ 30295 w 56936"/>
                <a:gd name="connsiteY3" fmla="*/ 20951 h 134470"/>
                <a:gd name="connsiteX4" fmla="*/ 0 w 56936"/>
                <a:gd name="connsiteY4" fmla="*/ 20951 h 134470"/>
                <a:gd name="connsiteX5" fmla="*/ 0 w 56936"/>
                <a:gd name="connsiteY5" fmla="*/ 0 h 134470"/>
                <a:gd name="connsiteX6" fmla="*/ 56936 w 56936"/>
                <a:gd name="connsiteY6" fmla="*/ 0 h 13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36" h="134470">
                  <a:moveTo>
                    <a:pt x="56936" y="0"/>
                  </a:moveTo>
                  <a:lnTo>
                    <a:pt x="56936" y="134471"/>
                  </a:lnTo>
                  <a:lnTo>
                    <a:pt x="30295" y="134471"/>
                  </a:lnTo>
                  <a:lnTo>
                    <a:pt x="30295" y="20951"/>
                  </a:lnTo>
                  <a:lnTo>
                    <a:pt x="0" y="20951"/>
                  </a:lnTo>
                  <a:lnTo>
                    <a:pt x="0" y="0"/>
                  </a:lnTo>
                  <a:lnTo>
                    <a:pt x="5693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FB1D4E01-37FC-ADFC-D48B-DCF26A9B29A2}"/>
                </a:ext>
              </a:extLst>
            </p:cNvPr>
            <p:cNvSpPr/>
            <p:nvPr/>
          </p:nvSpPr>
          <p:spPr>
            <a:xfrm>
              <a:off x="8810708" y="2228454"/>
              <a:ext cx="53606" cy="126619"/>
            </a:xfrm>
            <a:custGeom>
              <a:avLst/>
              <a:gdLst>
                <a:gd name="connsiteX0" fmla="*/ 53606 w 53606"/>
                <a:gd name="connsiteY0" fmla="*/ 0 h 126619"/>
                <a:gd name="connsiteX1" fmla="*/ 53606 w 53606"/>
                <a:gd name="connsiteY1" fmla="*/ 126619 h 126619"/>
                <a:gd name="connsiteX2" fmla="*/ 28538 w 53606"/>
                <a:gd name="connsiteY2" fmla="*/ 126619 h 126619"/>
                <a:gd name="connsiteX3" fmla="*/ 28538 w 53606"/>
                <a:gd name="connsiteY3" fmla="*/ 19737 h 126619"/>
                <a:gd name="connsiteX4" fmla="*/ 0 w 53606"/>
                <a:gd name="connsiteY4" fmla="*/ 19737 h 126619"/>
                <a:gd name="connsiteX5" fmla="*/ 0 w 53606"/>
                <a:gd name="connsiteY5" fmla="*/ 0 h 126619"/>
                <a:gd name="connsiteX6" fmla="*/ 53606 w 53606"/>
                <a:gd name="connsiteY6" fmla="*/ 0 h 12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606" h="126619">
                  <a:moveTo>
                    <a:pt x="53606" y="0"/>
                  </a:moveTo>
                  <a:lnTo>
                    <a:pt x="53606" y="126619"/>
                  </a:lnTo>
                  <a:lnTo>
                    <a:pt x="28538" y="126619"/>
                  </a:lnTo>
                  <a:lnTo>
                    <a:pt x="28538" y="19737"/>
                  </a:lnTo>
                  <a:lnTo>
                    <a:pt x="0" y="19737"/>
                  </a:lnTo>
                  <a:lnTo>
                    <a:pt x="0" y="0"/>
                  </a:lnTo>
                  <a:lnTo>
                    <a:pt x="5360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7027477E-BEFB-2F4B-7558-DFA5CAC6B80C}"/>
                </a:ext>
              </a:extLst>
            </p:cNvPr>
            <p:cNvSpPr/>
            <p:nvPr/>
          </p:nvSpPr>
          <p:spPr>
            <a:xfrm>
              <a:off x="9089746" y="2231230"/>
              <a:ext cx="104806" cy="121023"/>
            </a:xfrm>
            <a:custGeom>
              <a:avLst/>
              <a:gdLst>
                <a:gd name="connsiteX0" fmla="*/ 25439 w 104806"/>
                <a:gd name="connsiteY0" fmla="*/ 113866 h 121023"/>
                <a:gd name="connsiteX1" fmla="*/ 6799 w 104806"/>
                <a:gd name="connsiteY1" fmla="*/ 93045 h 121023"/>
                <a:gd name="connsiteX2" fmla="*/ 0 w 104806"/>
                <a:gd name="connsiteY2" fmla="*/ 60512 h 121023"/>
                <a:gd name="connsiteX3" fmla="*/ 6799 w 104806"/>
                <a:gd name="connsiteY3" fmla="*/ 27979 h 121023"/>
                <a:gd name="connsiteX4" fmla="*/ 25439 w 104806"/>
                <a:gd name="connsiteY4" fmla="*/ 7157 h 121023"/>
                <a:gd name="connsiteX5" fmla="*/ 52311 w 104806"/>
                <a:gd name="connsiteY5" fmla="*/ 0 h 121023"/>
                <a:gd name="connsiteX6" fmla="*/ 79276 w 104806"/>
                <a:gd name="connsiteY6" fmla="*/ 7157 h 121023"/>
                <a:gd name="connsiteX7" fmla="*/ 98008 w 104806"/>
                <a:gd name="connsiteY7" fmla="*/ 27979 h 121023"/>
                <a:gd name="connsiteX8" fmla="*/ 104807 w 104806"/>
                <a:gd name="connsiteY8" fmla="*/ 60512 h 121023"/>
                <a:gd name="connsiteX9" fmla="*/ 98008 w 104806"/>
                <a:gd name="connsiteY9" fmla="*/ 93045 h 121023"/>
                <a:gd name="connsiteX10" fmla="*/ 79276 w 104806"/>
                <a:gd name="connsiteY10" fmla="*/ 113866 h 121023"/>
                <a:gd name="connsiteX11" fmla="*/ 52311 w 104806"/>
                <a:gd name="connsiteY11" fmla="*/ 121024 h 121023"/>
                <a:gd name="connsiteX12" fmla="*/ 25439 w 104806"/>
                <a:gd name="connsiteY12" fmla="*/ 113866 h 121023"/>
                <a:gd name="connsiteX13" fmla="*/ 73541 w 104806"/>
                <a:gd name="connsiteY13" fmla="*/ 91613 h 121023"/>
                <a:gd name="connsiteX14" fmla="*/ 81357 w 104806"/>
                <a:gd name="connsiteY14" fmla="*/ 60512 h 121023"/>
                <a:gd name="connsiteX15" fmla="*/ 73541 w 104806"/>
                <a:gd name="connsiteY15" fmla="*/ 29410 h 121023"/>
                <a:gd name="connsiteX16" fmla="*/ 52311 w 104806"/>
                <a:gd name="connsiteY16" fmla="*/ 18999 h 121023"/>
                <a:gd name="connsiteX17" fmla="*/ 31266 w 104806"/>
                <a:gd name="connsiteY17" fmla="*/ 29410 h 121023"/>
                <a:gd name="connsiteX18" fmla="*/ 23449 w 104806"/>
                <a:gd name="connsiteY18" fmla="*/ 60512 h 121023"/>
                <a:gd name="connsiteX19" fmla="*/ 31266 w 104806"/>
                <a:gd name="connsiteY19" fmla="*/ 91613 h 121023"/>
                <a:gd name="connsiteX20" fmla="*/ 52311 w 104806"/>
                <a:gd name="connsiteY20" fmla="*/ 102024 h 121023"/>
                <a:gd name="connsiteX21" fmla="*/ 73541 w 104806"/>
                <a:gd name="connsiteY21" fmla="*/ 91613 h 1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806" h="121023">
                  <a:moveTo>
                    <a:pt x="25439" y="113866"/>
                  </a:moveTo>
                  <a:cubicBezTo>
                    <a:pt x="17575" y="109095"/>
                    <a:pt x="11331" y="102154"/>
                    <a:pt x="6799" y="93045"/>
                  </a:cubicBezTo>
                  <a:cubicBezTo>
                    <a:pt x="2266" y="83936"/>
                    <a:pt x="0" y="73091"/>
                    <a:pt x="0" y="60512"/>
                  </a:cubicBezTo>
                  <a:cubicBezTo>
                    <a:pt x="0" y="47932"/>
                    <a:pt x="2266" y="37131"/>
                    <a:pt x="6799" y="27979"/>
                  </a:cubicBezTo>
                  <a:cubicBezTo>
                    <a:pt x="11331" y="18826"/>
                    <a:pt x="17575" y="11885"/>
                    <a:pt x="25439" y="7157"/>
                  </a:cubicBezTo>
                  <a:cubicBezTo>
                    <a:pt x="33301" y="2386"/>
                    <a:pt x="42274" y="0"/>
                    <a:pt x="52311" y="0"/>
                  </a:cubicBezTo>
                  <a:cubicBezTo>
                    <a:pt x="62347" y="0"/>
                    <a:pt x="71320" y="2386"/>
                    <a:pt x="79276" y="7157"/>
                  </a:cubicBezTo>
                  <a:cubicBezTo>
                    <a:pt x="87231" y="11929"/>
                    <a:pt x="93475" y="18869"/>
                    <a:pt x="98008" y="27979"/>
                  </a:cubicBezTo>
                  <a:cubicBezTo>
                    <a:pt x="102540" y="37088"/>
                    <a:pt x="104807" y="47976"/>
                    <a:pt x="104807" y="60512"/>
                  </a:cubicBezTo>
                  <a:cubicBezTo>
                    <a:pt x="104807" y="73048"/>
                    <a:pt x="102540" y="83892"/>
                    <a:pt x="98008" y="93045"/>
                  </a:cubicBezTo>
                  <a:cubicBezTo>
                    <a:pt x="93475" y="102154"/>
                    <a:pt x="87231" y="109138"/>
                    <a:pt x="79276" y="113866"/>
                  </a:cubicBezTo>
                  <a:cubicBezTo>
                    <a:pt x="71320" y="118638"/>
                    <a:pt x="62347" y="121024"/>
                    <a:pt x="52311" y="121024"/>
                  </a:cubicBezTo>
                  <a:cubicBezTo>
                    <a:pt x="42274" y="121024"/>
                    <a:pt x="33301" y="118638"/>
                    <a:pt x="25439" y="113866"/>
                  </a:cubicBezTo>
                  <a:close/>
                  <a:moveTo>
                    <a:pt x="73541" y="91613"/>
                  </a:moveTo>
                  <a:cubicBezTo>
                    <a:pt x="78721" y="84673"/>
                    <a:pt x="81357" y="74306"/>
                    <a:pt x="81357" y="60512"/>
                  </a:cubicBezTo>
                  <a:cubicBezTo>
                    <a:pt x="81357" y="46718"/>
                    <a:pt x="78767" y="36350"/>
                    <a:pt x="73541" y="29410"/>
                  </a:cubicBezTo>
                  <a:cubicBezTo>
                    <a:pt x="68360" y="22470"/>
                    <a:pt x="61237" y="18999"/>
                    <a:pt x="52311" y="18999"/>
                  </a:cubicBezTo>
                  <a:cubicBezTo>
                    <a:pt x="43384" y="18999"/>
                    <a:pt x="36447" y="22470"/>
                    <a:pt x="31266" y="29410"/>
                  </a:cubicBezTo>
                  <a:cubicBezTo>
                    <a:pt x="26086" y="36350"/>
                    <a:pt x="23449" y="46718"/>
                    <a:pt x="23449" y="60512"/>
                  </a:cubicBezTo>
                  <a:cubicBezTo>
                    <a:pt x="23449" y="74306"/>
                    <a:pt x="26040" y="84673"/>
                    <a:pt x="31266" y="91613"/>
                  </a:cubicBezTo>
                  <a:cubicBezTo>
                    <a:pt x="36447" y="98554"/>
                    <a:pt x="43477" y="102024"/>
                    <a:pt x="52311" y="102024"/>
                  </a:cubicBezTo>
                  <a:cubicBezTo>
                    <a:pt x="61145" y="102024"/>
                    <a:pt x="68360" y="98554"/>
                    <a:pt x="73541" y="9161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FF4A089-F6DD-0F88-D2B4-25E3F43E7A1C}"/>
                </a:ext>
              </a:extLst>
            </p:cNvPr>
            <p:cNvSpPr/>
            <p:nvPr/>
          </p:nvSpPr>
          <p:spPr>
            <a:xfrm>
              <a:off x="9398894" y="2236435"/>
              <a:ext cx="95834" cy="110656"/>
            </a:xfrm>
            <a:custGeom>
              <a:avLst/>
              <a:gdLst>
                <a:gd name="connsiteX0" fmla="*/ 23265 w 95834"/>
                <a:gd name="connsiteY0" fmla="*/ 104106 h 110656"/>
                <a:gd name="connsiteX1" fmla="*/ 6244 w 95834"/>
                <a:gd name="connsiteY1" fmla="*/ 85063 h 110656"/>
                <a:gd name="connsiteX2" fmla="*/ 0 w 95834"/>
                <a:gd name="connsiteY2" fmla="*/ 55306 h 110656"/>
                <a:gd name="connsiteX3" fmla="*/ 6244 w 95834"/>
                <a:gd name="connsiteY3" fmla="*/ 25593 h 110656"/>
                <a:gd name="connsiteX4" fmla="*/ 23265 w 95834"/>
                <a:gd name="connsiteY4" fmla="*/ 6550 h 110656"/>
                <a:gd name="connsiteX5" fmla="*/ 47824 w 95834"/>
                <a:gd name="connsiteY5" fmla="*/ 0 h 110656"/>
                <a:gd name="connsiteX6" fmla="*/ 72477 w 95834"/>
                <a:gd name="connsiteY6" fmla="*/ 6550 h 110656"/>
                <a:gd name="connsiteX7" fmla="*/ 89590 w 95834"/>
                <a:gd name="connsiteY7" fmla="*/ 25593 h 110656"/>
                <a:gd name="connsiteX8" fmla="*/ 95834 w 95834"/>
                <a:gd name="connsiteY8" fmla="*/ 55306 h 110656"/>
                <a:gd name="connsiteX9" fmla="*/ 89590 w 95834"/>
                <a:gd name="connsiteY9" fmla="*/ 85063 h 110656"/>
                <a:gd name="connsiteX10" fmla="*/ 72477 w 95834"/>
                <a:gd name="connsiteY10" fmla="*/ 104106 h 110656"/>
                <a:gd name="connsiteX11" fmla="*/ 47824 w 95834"/>
                <a:gd name="connsiteY11" fmla="*/ 110656 h 110656"/>
                <a:gd name="connsiteX12" fmla="*/ 23265 w 95834"/>
                <a:gd name="connsiteY12" fmla="*/ 104106 h 110656"/>
                <a:gd name="connsiteX13" fmla="*/ 67250 w 95834"/>
                <a:gd name="connsiteY13" fmla="*/ 83762 h 110656"/>
                <a:gd name="connsiteX14" fmla="*/ 74373 w 95834"/>
                <a:gd name="connsiteY14" fmla="*/ 55350 h 110656"/>
                <a:gd name="connsiteX15" fmla="*/ 67250 w 95834"/>
                <a:gd name="connsiteY15" fmla="*/ 26937 h 110656"/>
                <a:gd name="connsiteX16" fmla="*/ 47824 w 95834"/>
                <a:gd name="connsiteY16" fmla="*/ 17394 h 110656"/>
                <a:gd name="connsiteX17" fmla="*/ 28584 w 95834"/>
                <a:gd name="connsiteY17" fmla="*/ 26937 h 110656"/>
                <a:gd name="connsiteX18" fmla="*/ 21461 w 95834"/>
                <a:gd name="connsiteY18" fmla="*/ 55350 h 110656"/>
                <a:gd name="connsiteX19" fmla="*/ 28584 w 95834"/>
                <a:gd name="connsiteY19" fmla="*/ 83762 h 110656"/>
                <a:gd name="connsiteX20" fmla="*/ 47824 w 95834"/>
                <a:gd name="connsiteY20" fmla="*/ 93305 h 110656"/>
                <a:gd name="connsiteX21" fmla="*/ 67250 w 95834"/>
                <a:gd name="connsiteY21" fmla="*/ 83762 h 1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5834" h="110656">
                  <a:moveTo>
                    <a:pt x="23265" y="104106"/>
                  </a:moveTo>
                  <a:cubicBezTo>
                    <a:pt x="16049" y="99769"/>
                    <a:pt x="10360" y="93392"/>
                    <a:pt x="6244" y="85063"/>
                  </a:cubicBezTo>
                  <a:cubicBezTo>
                    <a:pt x="2127" y="76735"/>
                    <a:pt x="0" y="66801"/>
                    <a:pt x="0" y="55306"/>
                  </a:cubicBezTo>
                  <a:cubicBezTo>
                    <a:pt x="0" y="43811"/>
                    <a:pt x="2082" y="33921"/>
                    <a:pt x="6244" y="25593"/>
                  </a:cubicBezTo>
                  <a:cubicBezTo>
                    <a:pt x="10407" y="17264"/>
                    <a:pt x="16096" y="10888"/>
                    <a:pt x="23265" y="6550"/>
                  </a:cubicBezTo>
                  <a:cubicBezTo>
                    <a:pt x="30480" y="2169"/>
                    <a:pt x="38667" y="0"/>
                    <a:pt x="47824" y="0"/>
                  </a:cubicBezTo>
                  <a:cubicBezTo>
                    <a:pt x="56983" y="0"/>
                    <a:pt x="65215" y="2169"/>
                    <a:pt x="72477" y="6550"/>
                  </a:cubicBezTo>
                  <a:cubicBezTo>
                    <a:pt x="79739" y="10888"/>
                    <a:pt x="85474" y="17264"/>
                    <a:pt x="89590" y="25593"/>
                  </a:cubicBezTo>
                  <a:cubicBezTo>
                    <a:pt x="93752" y="33921"/>
                    <a:pt x="95834" y="43855"/>
                    <a:pt x="95834" y="55306"/>
                  </a:cubicBezTo>
                  <a:cubicBezTo>
                    <a:pt x="95834" y="66758"/>
                    <a:pt x="93752" y="76692"/>
                    <a:pt x="89590" y="85063"/>
                  </a:cubicBezTo>
                  <a:cubicBezTo>
                    <a:pt x="85428" y="93392"/>
                    <a:pt x="79739" y="99769"/>
                    <a:pt x="72477" y="104106"/>
                  </a:cubicBezTo>
                  <a:cubicBezTo>
                    <a:pt x="65215" y="108487"/>
                    <a:pt x="56983" y="110656"/>
                    <a:pt x="47824" y="110656"/>
                  </a:cubicBezTo>
                  <a:cubicBezTo>
                    <a:pt x="38667" y="110656"/>
                    <a:pt x="30434" y="108487"/>
                    <a:pt x="23265" y="104106"/>
                  </a:cubicBezTo>
                  <a:close/>
                  <a:moveTo>
                    <a:pt x="67250" y="83762"/>
                  </a:moveTo>
                  <a:cubicBezTo>
                    <a:pt x="72015" y="77386"/>
                    <a:pt x="74373" y="67929"/>
                    <a:pt x="74373" y="55350"/>
                  </a:cubicBezTo>
                  <a:cubicBezTo>
                    <a:pt x="74373" y="42770"/>
                    <a:pt x="72015" y="33271"/>
                    <a:pt x="67250" y="26937"/>
                  </a:cubicBezTo>
                  <a:cubicBezTo>
                    <a:pt x="62486" y="20604"/>
                    <a:pt x="56011" y="17394"/>
                    <a:pt x="47824" y="17394"/>
                  </a:cubicBezTo>
                  <a:cubicBezTo>
                    <a:pt x="39638" y="17394"/>
                    <a:pt x="33302" y="20561"/>
                    <a:pt x="28584" y="26937"/>
                  </a:cubicBezTo>
                  <a:cubicBezTo>
                    <a:pt x="23820" y="33271"/>
                    <a:pt x="21461" y="42770"/>
                    <a:pt x="21461" y="55350"/>
                  </a:cubicBezTo>
                  <a:cubicBezTo>
                    <a:pt x="21461" y="67929"/>
                    <a:pt x="23820" y="77429"/>
                    <a:pt x="28584" y="83762"/>
                  </a:cubicBezTo>
                  <a:cubicBezTo>
                    <a:pt x="33347" y="90095"/>
                    <a:pt x="39730" y="93305"/>
                    <a:pt x="47824" y="93305"/>
                  </a:cubicBezTo>
                  <a:cubicBezTo>
                    <a:pt x="55918" y="93305"/>
                    <a:pt x="62486" y="90139"/>
                    <a:pt x="67250" y="837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35B12CA6-0716-62D7-3D3C-28DABE8BC6ED}"/>
                </a:ext>
              </a:extLst>
            </p:cNvPr>
            <p:cNvSpPr/>
            <p:nvPr/>
          </p:nvSpPr>
          <p:spPr>
            <a:xfrm>
              <a:off x="9708041" y="2241684"/>
              <a:ext cx="86861" cy="100245"/>
            </a:xfrm>
            <a:custGeom>
              <a:avLst/>
              <a:gdLst>
                <a:gd name="connsiteX0" fmla="*/ 21091 w 86861"/>
                <a:gd name="connsiteY0" fmla="*/ 94303 h 100245"/>
                <a:gd name="connsiteX1" fmla="*/ 5643 w 86861"/>
                <a:gd name="connsiteY1" fmla="*/ 77039 h 100245"/>
                <a:gd name="connsiteX2" fmla="*/ 0 w 86861"/>
                <a:gd name="connsiteY2" fmla="*/ 50101 h 100245"/>
                <a:gd name="connsiteX3" fmla="*/ 5643 w 86861"/>
                <a:gd name="connsiteY3" fmla="*/ 23164 h 100245"/>
                <a:gd name="connsiteX4" fmla="*/ 21091 w 86861"/>
                <a:gd name="connsiteY4" fmla="*/ 5900 h 100245"/>
                <a:gd name="connsiteX5" fmla="*/ 43385 w 86861"/>
                <a:gd name="connsiteY5" fmla="*/ 0 h 100245"/>
                <a:gd name="connsiteX6" fmla="*/ 65724 w 86861"/>
                <a:gd name="connsiteY6" fmla="*/ 5900 h 100245"/>
                <a:gd name="connsiteX7" fmla="*/ 81219 w 86861"/>
                <a:gd name="connsiteY7" fmla="*/ 23164 h 100245"/>
                <a:gd name="connsiteX8" fmla="*/ 86861 w 86861"/>
                <a:gd name="connsiteY8" fmla="*/ 50101 h 100245"/>
                <a:gd name="connsiteX9" fmla="*/ 81219 w 86861"/>
                <a:gd name="connsiteY9" fmla="*/ 77039 h 100245"/>
                <a:gd name="connsiteX10" fmla="*/ 65724 w 86861"/>
                <a:gd name="connsiteY10" fmla="*/ 94303 h 100245"/>
                <a:gd name="connsiteX11" fmla="*/ 43385 w 86861"/>
                <a:gd name="connsiteY11" fmla="*/ 100246 h 100245"/>
                <a:gd name="connsiteX12" fmla="*/ 21091 w 86861"/>
                <a:gd name="connsiteY12" fmla="*/ 94303 h 100245"/>
                <a:gd name="connsiteX13" fmla="*/ 60960 w 86861"/>
                <a:gd name="connsiteY13" fmla="*/ 75868 h 100245"/>
                <a:gd name="connsiteX14" fmla="*/ 67436 w 86861"/>
                <a:gd name="connsiteY14" fmla="*/ 50101 h 100245"/>
                <a:gd name="connsiteX15" fmla="*/ 60960 w 86861"/>
                <a:gd name="connsiteY15" fmla="*/ 24335 h 100245"/>
                <a:gd name="connsiteX16" fmla="*/ 43385 w 86861"/>
                <a:gd name="connsiteY16" fmla="*/ 15703 h 100245"/>
                <a:gd name="connsiteX17" fmla="*/ 25948 w 86861"/>
                <a:gd name="connsiteY17" fmla="*/ 24335 h 100245"/>
                <a:gd name="connsiteX18" fmla="*/ 19472 w 86861"/>
                <a:gd name="connsiteY18" fmla="*/ 50101 h 100245"/>
                <a:gd name="connsiteX19" fmla="*/ 25948 w 86861"/>
                <a:gd name="connsiteY19" fmla="*/ 75868 h 100245"/>
                <a:gd name="connsiteX20" fmla="*/ 43385 w 86861"/>
                <a:gd name="connsiteY20" fmla="*/ 84500 h 100245"/>
                <a:gd name="connsiteX21" fmla="*/ 60960 w 86861"/>
                <a:gd name="connsiteY21" fmla="*/ 75868 h 10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861" h="100245">
                  <a:moveTo>
                    <a:pt x="21091" y="94303"/>
                  </a:moveTo>
                  <a:cubicBezTo>
                    <a:pt x="14570" y="90356"/>
                    <a:pt x="9389" y="84586"/>
                    <a:pt x="5643" y="77039"/>
                  </a:cubicBezTo>
                  <a:cubicBezTo>
                    <a:pt x="1897" y="69491"/>
                    <a:pt x="0" y="60512"/>
                    <a:pt x="0" y="50101"/>
                  </a:cubicBezTo>
                  <a:cubicBezTo>
                    <a:pt x="0" y="39691"/>
                    <a:pt x="1897" y="30711"/>
                    <a:pt x="5643" y="23164"/>
                  </a:cubicBezTo>
                  <a:cubicBezTo>
                    <a:pt x="9389" y="15616"/>
                    <a:pt x="14570" y="9847"/>
                    <a:pt x="21091" y="5900"/>
                  </a:cubicBezTo>
                  <a:cubicBezTo>
                    <a:pt x="27612" y="1952"/>
                    <a:pt x="35059" y="0"/>
                    <a:pt x="43385" y="0"/>
                  </a:cubicBezTo>
                  <a:cubicBezTo>
                    <a:pt x="51709" y="0"/>
                    <a:pt x="59156" y="1952"/>
                    <a:pt x="65724" y="5900"/>
                  </a:cubicBezTo>
                  <a:cubicBezTo>
                    <a:pt x="72292" y="9847"/>
                    <a:pt x="77472" y="15616"/>
                    <a:pt x="81219" y="23164"/>
                  </a:cubicBezTo>
                  <a:cubicBezTo>
                    <a:pt x="84965" y="30711"/>
                    <a:pt x="86861" y="39734"/>
                    <a:pt x="86861" y="50101"/>
                  </a:cubicBezTo>
                  <a:cubicBezTo>
                    <a:pt x="86861" y="60468"/>
                    <a:pt x="84965" y="69491"/>
                    <a:pt x="81219" y="77039"/>
                  </a:cubicBezTo>
                  <a:cubicBezTo>
                    <a:pt x="77472" y="84586"/>
                    <a:pt x="72292" y="90356"/>
                    <a:pt x="65724" y="94303"/>
                  </a:cubicBezTo>
                  <a:cubicBezTo>
                    <a:pt x="59156" y="98250"/>
                    <a:pt x="51709" y="100246"/>
                    <a:pt x="43385" y="100246"/>
                  </a:cubicBezTo>
                  <a:cubicBezTo>
                    <a:pt x="35059" y="100246"/>
                    <a:pt x="27659" y="98294"/>
                    <a:pt x="21091" y="94303"/>
                  </a:cubicBezTo>
                  <a:close/>
                  <a:moveTo>
                    <a:pt x="60960" y="75868"/>
                  </a:moveTo>
                  <a:cubicBezTo>
                    <a:pt x="65262" y="70098"/>
                    <a:pt x="67436" y="61509"/>
                    <a:pt x="67436" y="50101"/>
                  </a:cubicBezTo>
                  <a:cubicBezTo>
                    <a:pt x="67436" y="38693"/>
                    <a:pt x="65262" y="30104"/>
                    <a:pt x="60960" y="24335"/>
                  </a:cubicBezTo>
                  <a:cubicBezTo>
                    <a:pt x="56659" y="18566"/>
                    <a:pt x="50784" y="15703"/>
                    <a:pt x="43385" y="15703"/>
                  </a:cubicBezTo>
                  <a:cubicBezTo>
                    <a:pt x="35984" y="15703"/>
                    <a:pt x="30249" y="18566"/>
                    <a:pt x="25948" y="24335"/>
                  </a:cubicBezTo>
                  <a:cubicBezTo>
                    <a:pt x="21646" y="30104"/>
                    <a:pt x="19472" y="38693"/>
                    <a:pt x="19472" y="50101"/>
                  </a:cubicBezTo>
                  <a:cubicBezTo>
                    <a:pt x="19472" y="61509"/>
                    <a:pt x="21646" y="70098"/>
                    <a:pt x="25948" y="75868"/>
                  </a:cubicBezTo>
                  <a:cubicBezTo>
                    <a:pt x="30249" y="81637"/>
                    <a:pt x="36077" y="84500"/>
                    <a:pt x="43385" y="84500"/>
                  </a:cubicBezTo>
                  <a:cubicBezTo>
                    <a:pt x="50692" y="84500"/>
                    <a:pt x="56659" y="81637"/>
                    <a:pt x="60960" y="7586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6B486A9C-06CE-7D2C-0CED-6D7C784D3686}"/>
                </a:ext>
              </a:extLst>
            </p:cNvPr>
            <p:cNvSpPr/>
            <p:nvPr/>
          </p:nvSpPr>
          <p:spPr>
            <a:xfrm>
              <a:off x="10018160" y="2247930"/>
              <a:ext cx="75945" cy="87622"/>
            </a:xfrm>
            <a:custGeom>
              <a:avLst/>
              <a:gdLst>
                <a:gd name="connsiteX0" fmla="*/ 18454 w 75945"/>
                <a:gd name="connsiteY0" fmla="*/ 82461 h 87622"/>
                <a:gd name="connsiteX1" fmla="*/ 4949 w 75945"/>
                <a:gd name="connsiteY1" fmla="*/ 67366 h 87622"/>
                <a:gd name="connsiteX2" fmla="*/ 0 w 75945"/>
                <a:gd name="connsiteY2" fmla="*/ 43812 h 87622"/>
                <a:gd name="connsiteX3" fmla="*/ 4949 w 75945"/>
                <a:gd name="connsiteY3" fmla="*/ 20258 h 87622"/>
                <a:gd name="connsiteX4" fmla="*/ 18454 w 75945"/>
                <a:gd name="connsiteY4" fmla="*/ 5162 h 87622"/>
                <a:gd name="connsiteX5" fmla="*/ 37926 w 75945"/>
                <a:gd name="connsiteY5" fmla="*/ 0 h 87622"/>
                <a:gd name="connsiteX6" fmla="*/ 57444 w 75945"/>
                <a:gd name="connsiteY6" fmla="*/ 5162 h 87622"/>
                <a:gd name="connsiteX7" fmla="*/ 70997 w 75945"/>
                <a:gd name="connsiteY7" fmla="*/ 20258 h 87622"/>
                <a:gd name="connsiteX8" fmla="*/ 75945 w 75945"/>
                <a:gd name="connsiteY8" fmla="*/ 43812 h 87622"/>
                <a:gd name="connsiteX9" fmla="*/ 70997 w 75945"/>
                <a:gd name="connsiteY9" fmla="*/ 67366 h 87622"/>
                <a:gd name="connsiteX10" fmla="*/ 57444 w 75945"/>
                <a:gd name="connsiteY10" fmla="*/ 82461 h 87622"/>
                <a:gd name="connsiteX11" fmla="*/ 37926 w 75945"/>
                <a:gd name="connsiteY11" fmla="*/ 87623 h 87622"/>
                <a:gd name="connsiteX12" fmla="*/ 18454 w 75945"/>
                <a:gd name="connsiteY12" fmla="*/ 82461 h 87622"/>
                <a:gd name="connsiteX13" fmla="*/ 53282 w 75945"/>
                <a:gd name="connsiteY13" fmla="*/ 66325 h 87622"/>
                <a:gd name="connsiteX14" fmla="*/ 58925 w 75945"/>
                <a:gd name="connsiteY14" fmla="*/ 43812 h 87622"/>
                <a:gd name="connsiteX15" fmla="*/ 53282 w 75945"/>
                <a:gd name="connsiteY15" fmla="*/ 21299 h 87622"/>
                <a:gd name="connsiteX16" fmla="*/ 37926 w 75945"/>
                <a:gd name="connsiteY16" fmla="*/ 13751 h 87622"/>
                <a:gd name="connsiteX17" fmla="*/ 22663 w 75945"/>
                <a:gd name="connsiteY17" fmla="*/ 21299 h 87622"/>
                <a:gd name="connsiteX18" fmla="*/ 17020 w 75945"/>
                <a:gd name="connsiteY18" fmla="*/ 43812 h 87622"/>
                <a:gd name="connsiteX19" fmla="*/ 22663 w 75945"/>
                <a:gd name="connsiteY19" fmla="*/ 66325 h 87622"/>
                <a:gd name="connsiteX20" fmla="*/ 37926 w 75945"/>
                <a:gd name="connsiteY20" fmla="*/ 73872 h 87622"/>
                <a:gd name="connsiteX21" fmla="*/ 53282 w 75945"/>
                <a:gd name="connsiteY21" fmla="*/ 66325 h 8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5945" h="87622">
                  <a:moveTo>
                    <a:pt x="18454" y="82461"/>
                  </a:moveTo>
                  <a:cubicBezTo>
                    <a:pt x="12766" y="79034"/>
                    <a:pt x="8233" y="74002"/>
                    <a:pt x="4949" y="67366"/>
                  </a:cubicBezTo>
                  <a:cubicBezTo>
                    <a:pt x="1666" y="60772"/>
                    <a:pt x="0" y="52921"/>
                    <a:pt x="0" y="43812"/>
                  </a:cubicBezTo>
                  <a:cubicBezTo>
                    <a:pt x="0" y="34702"/>
                    <a:pt x="1619" y="26894"/>
                    <a:pt x="4949" y="20258"/>
                  </a:cubicBezTo>
                  <a:cubicBezTo>
                    <a:pt x="8233" y="13664"/>
                    <a:pt x="12719" y="8632"/>
                    <a:pt x="18454" y="5162"/>
                  </a:cubicBezTo>
                  <a:cubicBezTo>
                    <a:pt x="24143" y="1692"/>
                    <a:pt x="30664" y="0"/>
                    <a:pt x="37926" y="0"/>
                  </a:cubicBezTo>
                  <a:cubicBezTo>
                    <a:pt x="45188" y="0"/>
                    <a:pt x="51709" y="1735"/>
                    <a:pt x="57444" y="5162"/>
                  </a:cubicBezTo>
                  <a:cubicBezTo>
                    <a:pt x="63180" y="8589"/>
                    <a:pt x="67712" y="13621"/>
                    <a:pt x="70997" y="20258"/>
                  </a:cubicBezTo>
                  <a:cubicBezTo>
                    <a:pt x="74281" y="26851"/>
                    <a:pt x="75945" y="34702"/>
                    <a:pt x="75945" y="43812"/>
                  </a:cubicBezTo>
                  <a:cubicBezTo>
                    <a:pt x="75945" y="52921"/>
                    <a:pt x="74327" y="60729"/>
                    <a:pt x="70997" y="67366"/>
                  </a:cubicBezTo>
                  <a:cubicBezTo>
                    <a:pt x="67712" y="73959"/>
                    <a:pt x="63180" y="78991"/>
                    <a:pt x="57444" y="82461"/>
                  </a:cubicBezTo>
                  <a:cubicBezTo>
                    <a:pt x="51709" y="85931"/>
                    <a:pt x="45188" y="87623"/>
                    <a:pt x="37926" y="87623"/>
                  </a:cubicBezTo>
                  <a:cubicBezTo>
                    <a:pt x="30664" y="87623"/>
                    <a:pt x="24190" y="85888"/>
                    <a:pt x="18454" y="82461"/>
                  </a:cubicBezTo>
                  <a:close/>
                  <a:moveTo>
                    <a:pt x="53282" y="66325"/>
                  </a:moveTo>
                  <a:cubicBezTo>
                    <a:pt x="57029" y="61293"/>
                    <a:pt x="58925" y="53788"/>
                    <a:pt x="58925" y="43812"/>
                  </a:cubicBezTo>
                  <a:cubicBezTo>
                    <a:pt x="58925" y="33835"/>
                    <a:pt x="57029" y="26330"/>
                    <a:pt x="53282" y="21299"/>
                  </a:cubicBezTo>
                  <a:cubicBezTo>
                    <a:pt x="49536" y="16267"/>
                    <a:pt x="44402" y="13751"/>
                    <a:pt x="37926" y="13751"/>
                  </a:cubicBezTo>
                  <a:cubicBezTo>
                    <a:pt x="31452" y="13751"/>
                    <a:pt x="26456" y="16267"/>
                    <a:pt x="22663" y="21299"/>
                  </a:cubicBezTo>
                  <a:cubicBezTo>
                    <a:pt x="18917" y="26330"/>
                    <a:pt x="17020" y="33835"/>
                    <a:pt x="17020" y="43812"/>
                  </a:cubicBezTo>
                  <a:cubicBezTo>
                    <a:pt x="17020" y="53788"/>
                    <a:pt x="18917" y="61293"/>
                    <a:pt x="22663" y="66325"/>
                  </a:cubicBezTo>
                  <a:cubicBezTo>
                    <a:pt x="26410" y="71356"/>
                    <a:pt x="31498" y="73872"/>
                    <a:pt x="37926" y="73872"/>
                  </a:cubicBezTo>
                  <a:cubicBezTo>
                    <a:pt x="44356" y="73872"/>
                    <a:pt x="49536" y="71356"/>
                    <a:pt x="53282" y="6632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77319A44-954E-B576-27CF-6BDFEC48981F}"/>
                </a:ext>
              </a:extLst>
            </p:cNvPr>
            <p:cNvSpPr/>
            <p:nvPr/>
          </p:nvSpPr>
          <p:spPr>
            <a:xfrm>
              <a:off x="10327817" y="2253743"/>
              <a:ext cx="65908" cy="76084"/>
            </a:xfrm>
            <a:custGeom>
              <a:avLst/>
              <a:gdLst>
                <a:gd name="connsiteX0" fmla="*/ 16003 w 65908"/>
                <a:gd name="connsiteY0" fmla="*/ 71573 h 76084"/>
                <a:gd name="connsiteX1" fmla="*/ 4301 w 65908"/>
                <a:gd name="connsiteY1" fmla="*/ 58473 h 76084"/>
                <a:gd name="connsiteX2" fmla="*/ 0 w 65908"/>
                <a:gd name="connsiteY2" fmla="*/ 38042 h 76084"/>
                <a:gd name="connsiteX3" fmla="*/ 4301 w 65908"/>
                <a:gd name="connsiteY3" fmla="*/ 17611 h 76084"/>
                <a:gd name="connsiteX4" fmla="*/ 16003 w 65908"/>
                <a:gd name="connsiteY4" fmla="*/ 4511 h 76084"/>
                <a:gd name="connsiteX5" fmla="*/ 32886 w 65908"/>
                <a:gd name="connsiteY5" fmla="*/ 0 h 76084"/>
                <a:gd name="connsiteX6" fmla="*/ 49813 w 65908"/>
                <a:gd name="connsiteY6" fmla="*/ 4511 h 76084"/>
                <a:gd name="connsiteX7" fmla="*/ 61608 w 65908"/>
                <a:gd name="connsiteY7" fmla="*/ 17611 h 76084"/>
                <a:gd name="connsiteX8" fmla="*/ 65909 w 65908"/>
                <a:gd name="connsiteY8" fmla="*/ 38042 h 76084"/>
                <a:gd name="connsiteX9" fmla="*/ 61608 w 65908"/>
                <a:gd name="connsiteY9" fmla="*/ 58473 h 76084"/>
                <a:gd name="connsiteX10" fmla="*/ 49813 w 65908"/>
                <a:gd name="connsiteY10" fmla="*/ 71573 h 76084"/>
                <a:gd name="connsiteX11" fmla="*/ 32886 w 65908"/>
                <a:gd name="connsiteY11" fmla="*/ 76084 h 76084"/>
                <a:gd name="connsiteX12" fmla="*/ 16003 w 65908"/>
                <a:gd name="connsiteY12" fmla="*/ 71573 h 76084"/>
                <a:gd name="connsiteX13" fmla="*/ 46252 w 65908"/>
                <a:gd name="connsiteY13" fmla="*/ 57562 h 76084"/>
                <a:gd name="connsiteX14" fmla="*/ 51155 w 65908"/>
                <a:gd name="connsiteY14" fmla="*/ 37999 h 76084"/>
                <a:gd name="connsiteX15" fmla="*/ 46252 w 65908"/>
                <a:gd name="connsiteY15" fmla="*/ 18435 h 76084"/>
                <a:gd name="connsiteX16" fmla="*/ 32886 w 65908"/>
                <a:gd name="connsiteY16" fmla="*/ 11885 h 76084"/>
                <a:gd name="connsiteX17" fmla="*/ 19657 w 65908"/>
                <a:gd name="connsiteY17" fmla="*/ 18435 h 76084"/>
                <a:gd name="connsiteX18" fmla="*/ 14754 w 65908"/>
                <a:gd name="connsiteY18" fmla="*/ 37999 h 76084"/>
                <a:gd name="connsiteX19" fmla="*/ 19657 w 65908"/>
                <a:gd name="connsiteY19" fmla="*/ 57562 h 76084"/>
                <a:gd name="connsiteX20" fmla="*/ 32886 w 65908"/>
                <a:gd name="connsiteY20" fmla="*/ 64112 h 76084"/>
                <a:gd name="connsiteX21" fmla="*/ 46252 w 65908"/>
                <a:gd name="connsiteY21" fmla="*/ 57562 h 7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908" h="76084">
                  <a:moveTo>
                    <a:pt x="16003" y="71573"/>
                  </a:moveTo>
                  <a:cubicBezTo>
                    <a:pt x="11055" y="68580"/>
                    <a:pt x="7123" y="64199"/>
                    <a:pt x="4301" y="58473"/>
                  </a:cubicBezTo>
                  <a:cubicBezTo>
                    <a:pt x="1434" y="52747"/>
                    <a:pt x="0" y="45937"/>
                    <a:pt x="0" y="38042"/>
                  </a:cubicBezTo>
                  <a:cubicBezTo>
                    <a:pt x="0" y="30147"/>
                    <a:pt x="1434" y="23337"/>
                    <a:pt x="4301" y="17611"/>
                  </a:cubicBezTo>
                  <a:cubicBezTo>
                    <a:pt x="7169" y="11885"/>
                    <a:pt x="11055" y="7504"/>
                    <a:pt x="16003" y="4511"/>
                  </a:cubicBezTo>
                  <a:cubicBezTo>
                    <a:pt x="20952" y="1518"/>
                    <a:pt x="26595" y="0"/>
                    <a:pt x="32886" y="0"/>
                  </a:cubicBezTo>
                  <a:cubicBezTo>
                    <a:pt x="39175" y="0"/>
                    <a:pt x="44818" y="1518"/>
                    <a:pt x="49813" y="4511"/>
                  </a:cubicBezTo>
                  <a:cubicBezTo>
                    <a:pt x="54809" y="7504"/>
                    <a:pt x="58740" y="11885"/>
                    <a:pt x="61608" y="17611"/>
                  </a:cubicBezTo>
                  <a:cubicBezTo>
                    <a:pt x="64475" y="23337"/>
                    <a:pt x="65909" y="30147"/>
                    <a:pt x="65909" y="38042"/>
                  </a:cubicBezTo>
                  <a:cubicBezTo>
                    <a:pt x="65909" y="45937"/>
                    <a:pt x="64475" y="52747"/>
                    <a:pt x="61608" y="58473"/>
                  </a:cubicBezTo>
                  <a:cubicBezTo>
                    <a:pt x="58740" y="64199"/>
                    <a:pt x="54855" y="68580"/>
                    <a:pt x="49813" y="71573"/>
                  </a:cubicBezTo>
                  <a:cubicBezTo>
                    <a:pt x="44818" y="74566"/>
                    <a:pt x="39175" y="76084"/>
                    <a:pt x="32886" y="76084"/>
                  </a:cubicBezTo>
                  <a:cubicBezTo>
                    <a:pt x="26595" y="76084"/>
                    <a:pt x="20952" y="74566"/>
                    <a:pt x="16003" y="71573"/>
                  </a:cubicBezTo>
                  <a:close/>
                  <a:moveTo>
                    <a:pt x="46252" y="57562"/>
                  </a:moveTo>
                  <a:cubicBezTo>
                    <a:pt x="49536" y="53181"/>
                    <a:pt x="51155" y="46674"/>
                    <a:pt x="51155" y="37999"/>
                  </a:cubicBezTo>
                  <a:cubicBezTo>
                    <a:pt x="51155" y="29323"/>
                    <a:pt x="49536" y="22817"/>
                    <a:pt x="46252" y="18435"/>
                  </a:cubicBezTo>
                  <a:cubicBezTo>
                    <a:pt x="42968" y="14054"/>
                    <a:pt x="38528" y="11885"/>
                    <a:pt x="32886" y="11885"/>
                  </a:cubicBezTo>
                  <a:cubicBezTo>
                    <a:pt x="27243" y="11885"/>
                    <a:pt x="22894" y="14054"/>
                    <a:pt x="19657" y="18435"/>
                  </a:cubicBezTo>
                  <a:cubicBezTo>
                    <a:pt x="16373" y="22817"/>
                    <a:pt x="14754" y="29323"/>
                    <a:pt x="14754" y="37999"/>
                  </a:cubicBezTo>
                  <a:cubicBezTo>
                    <a:pt x="14754" y="46674"/>
                    <a:pt x="16373" y="53181"/>
                    <a:pt x="19657" y="57562"/>
                  </a:cubicBezTo>
                  <a:cubicBezTo>
                    <a:pt x="22941" y="61943"/>
                    <a:pt x="27336" y="64112"/>
                    <a:pt x="32886" y="64112"/>
                  </a:cubicBezTo>
                  <a:cubicBezTo>
                    <a:pt x="38436" y="64112"/>
                    <a:pt x="42968" y="61943"/>
                    <a:pt x="46252" y="575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3D188F9A-77B3-733A-A3A7-0E781D49A4EC}"/>
                </a:ext>
              </a:extLst>
            </p:cNvPr>
            <p:cNvSpPr/>
            <p:nvPr/>
          </p:nvSpPr>
          <p:spPr>
            <a:xfrm>
              <a:off x="10638491" y="2260597"/>
              <a:ext cx="53929" cy="62290"/>
            </a:xfrm>
            <a:custGeom>
              <a:avLst/>
              <a:gdLst>
                <a:gd name="connsiteX0" fmla="*/ 13089 w 53929"/>
                <a:gd name="connsiteY0" fmla="*/ 58603 h 62290"/>
                <a:gd name="connsiteX1" fmla="*/ 3514 w 53929"/>
                <a:gd name="connsiteY1" fmla="*/ 47889 h 62290"/>
                <a:gd name="connsiteX2" fmla="*/ 0 w 53929"/>
                <a:gd name="connsiteY2" fmla="*/ 31145 h 62290"/>
                <a:gd name="connsiteX3" fmla="*/ 3514 w 53929"/>
                <a:gd name="connsiteY3" fmla="*/ 14401 h 62290"/>
                <a:gd name="connsiteX4" fmla="*/ 13089 w 53929"/>
                <a:gd name="connsiteY4" fmla="*/ 3687 h 62290"/>
                <a:gd name="connsiteX5" fmla="*/ 26918 w 53929"/>
                <a:gd name="connsiteY5" fmla="*/ 0 h 62290"/>
                <a:gd name="connsiteX6" fmla="*/ 40793 w 53929"/>
                <a:gd name="connsiteY6" fmla="*/ 3687 h 62290"/>
                <a:gd name="connsiteX7" fmla="*/ 50414 w 53929"/>
                <a:gd name="connsiteY7" fmla="*/ 14401 h 62290"/>
                <a:gd name="connsiteX8" fmla="*/ 53929 w 53929"/>
                <a:gd name="connsiteY8" fmla="*/ 31145 h 62290"/>
                <a:gd name="connsiteX9" fmla="*/ 50414 w 53929"/>
                <a:gd name="connsiteY9" fmla="*/ 47889 h 62290"/>
                <a:gd name="connsiteX10" fmla="*/ 40793 w 53929"/>
                <a:gd name="connsiteY10" fmla="*/ 58603 h 62290"/>
                <a:gd name="connsiteX11" fmla="*/ 26918 w 53929"/>
                <a:gd name="connsiteY11" fmla="*/ 62290 h 62290"/>
                <a:gd name="connsiteX12" fmla="*/ 13089 w 53929"/>
                <a:gd name="connsiteY12" fmla="*/ 58603 h 62290"/>
                <a:gd name="connsiteX13" fmla="*/ 37834 w 53929"/>
                <a:gd name="connsiteY13" fmla="*/ 47151 h 62290"/>
                <a:gd name="connsiteX14" fmla="*/ 41857 w 53929"/>
                <a:gd name="connsiteY14" fmla="*/ 31145 h 62290"/>
                <a:gd name="connsiteX15" fmla="*/ 37834 w 53929"/>
                <a:gd name="connsiteY15" fmla="*/ 15139 h 62290"/>
                <a:gd name="connsiteX16" fmla="*/ 26918 w 53929"/>
                <a:gd name="connsiteY16" fmla="*/ 9760 h 62290"/>
                <a:gd name="connsiteX17" fmla="*/ 16096 w 53929"/>
                <a:gd name="connsiteY17" fmla="*/ 15139 h 62290"/>
                <a:gd name="connsiteX18" fmla="*/ 12071 w 53929"/>
                <a:gd name="connsiteY18" fmla="*/ 31145 h 62290"/>
                <a:gd name="connsiteX19" fmla="*/ 16096 w 53929"/>
                <a:gd name="connsiteY19" fmla="*/ 47151 h 62290"/>
                <a:gd name="connsiteX20" fmla="*/ 26918 w 53929"/>
                <a:gd name="connsiteY20" fmla="*/ 52530 h 62290"/>
                <a:gd name="connsiteX21" fmla="*/ 37834 w 53929"/>
                <a:gd name="connsiteY21" fmla="*/ 47151 h 6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929" h="62290">
                  <a:moveTo>
                    <a:pt x="13089" y="58603"/>
                  </a:moveTo>
                  <a:cubicBezTo>
                    <a:pt x="9019" y="56174"/>
                    <a:pt x="5827" y="52574"/>
                    <a:pt x="3514" y="47889"/>
                  </a:cubicBezTo>
                  <a:cubicBezTo>
                    <a:pt x="1156" y="43204"/>
                    <a:pt x="0" y="37608"/>
                    <a:pt x="0" y="31145"/>
                  </a:cubicBezTo>
                  <a:cubicBezTo>
                    <a:pt x="0" y="24682"/>
                    <a:pt x="1156" y="19129"/>
                    <a:pt x="3514" y="14401"/>
                  </a:cubicBezTo>
                  <a:cubicBezTo>
                    <a:pt x="5873" y="9717"/>
                    <a:pt x="9065" y="6116"/>
                    <a:pt x="13089" y="3687"/>
                  </a:cubicBezTo>
                  <a:cubicBezTo>
                    <a:pt x="17159" y="1214"/>
                    <a:pt x="21738" y="0"/>
                    <a:pt x="26918" y="0"/>
                  </a:cubicBezTo>
                  <a:cubicBezTo>
                    <a:pt x="32099" y="0"/>
                    <a:pt x="36677" y="1214"/>
                    <a:pt x="40793" y="3687"/>
                  </a:cubicBezTo>
                  <a:cubicBezTo>
                    <a:pt x="44864" y="6116"/>
                    <a:pt x="48102" y="9717"/>
                    <a:pt x="50414" y="14401"/>
                  </a:cubicBezTo>
                  <a:cubicBezTo>
                    <a:pt x="52727" y="19086"/>
                    <a:pt x="53929" y="24682"/>
                    <a:pt x="53929" y="31145"/>
                  </a:cubicBezTo>
                  <a:cubicBezTo>
                    <a:pt x="53929" y="37608"/>
                    <a:pt x="52773" y="43161"/>
                    <a:pt x="50414" y="47889"/>
                  </a:cubicBezTo>
                  <a:cubicBezTo>
                    <a:pt x="48102" y="52574"/>
                    <a:pt x="44864" y="56174"/>
                    <a:pt x="40793" y="58603"/>
                  </a:cubicBezTo>
                  <a:cubicBezTo>
                    <a:pt x="36724" y="61075"/>
                    <a:pt x="32099" y="62290"/>
                    <a:pt x="26918" y="62290"/>
                  </a:cubicBezTo>
                  <a:cubicBezTo>
                    <a:pt x="21738" y="62290"/>
                    <a:pt x="17159" y="61075"/>
                    <a:pt x="13089" y="58603"/>
                  </a:cubicBezTo>
                  <a:close/>
                  <a:moveTo>
                    <a:pt x="37834" y="47151"/>
                  </a:moveTo>
                  <a:cubicBezTo>
                    <a:pt x="40516" y="43594"/>
                    <a:pt x="41857" y="38259"/>
                    <a:pt x="41857" y="31145"/>
                  </a:cubicBezTo>
                  <a:cubicBezTo>
                    <a:pt x="41857" y="24031"/>
                    <a:pt x="40516" y="18739"/>
                    <a:pt x="37834" y="15139"/>
                  </a:cubicBezTo>
                  <a:cubicBezTo>
                    <a:pt x="35151" y="11582"/>
                    <a:pt x="31497" y="9760"/>
                    <a:pt x="26918" y="9760"/>
                  </a:cubicBezTo>
                  <a:cubicBezTo>
                    <a:pt x="22339" y="9760"/>
                    <a:pt x="18777" y="11538"/>
                    <a:pt x="16096" y="15139"/>
                  </a:cubicBezTo>
                  <a:cubicBezTo>
                    <a:pt x="13413" y="18696"/>
                    <a:pt x="12071" y="24031"/>
                    <a:pt x="12071" y="31145"/>
                  </a:cubicBezTo>
                  <a:cubicBezTo>
                    <a:pt x="12071" y="38259"/>
                    <a:pt x="13413" y="43551"/>
                    <a:pt x="16096" y="47151"/>
                  </a:cubicBezTo>
                  <a:cubicBezTo>
                    <a:pt x="18777" y="50708"/>
                    <a:pt x="22385" y="52530"/>
                    <a:pt x="26918" y="52530"/>
                  </a:cubicBezTo>
                  <a:cubicBezTo>
                    <a:pt x="31450" y="52530"/>
                    <a:pt x="35151" y="50752"/>
                    <a:pt x="37834" y="471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47E5C4D2-F85E-828C-B968-48C926B7E1C6}"/>
                </a:ext>
              </a:extLst>
            </p:cNvPr>
            <p:cNvSpPr/>
            <p:nvPr/>
          </p:nvSpPr>
          <p:spPr>
            <a:xfrm>
              <a:off x="10949119" y="2267537"/>
              <a:ext cx="41950" cy="48409"/>
            </a:xfrm>
            <a:custGeom>
              <a:avLst/>
              <a:gdLst>
                <a:gd name="connsiteX0" fmla="*/ 10175 w 41950"/>
                <a:gd name="connsiteY0" fmla="*/ 45546 h 48409"/>
                <a:gd name="connsiteX1" fmla="*/ 2729 w 41950"/>
                <a:gd name="connsiteY1" fmla="*/ 37218 h 48409"/>
                <a:gd name="connsiteX2" fmla="*/ 0 w 41950"/>
                <a:gd name="connsiteY2" fmla="*/ 24205 h 48409"/>
                <a:gd name="connsiteX3" fmla="*/ 2729 w 41950"/>
                <a:gd name="connsiteY3" fmla="*/ 11191 h 48409"/>
                <a:gd name="connsiteX4" fmla="*/ 10175 w 41950"/>
                <a:gd name="connsiteY4" fmla="*/ 2863 h 48409"/>
                <a:gd name="connsiteX5" fmla="*/ 20952 w 41950"/>
                <a:gd name="connsiteY5" fmla="*/ 0 h 48409"/>
                <a:gd name="connsiteX6" fmla="*/ 31728 w 41950"/>
                <a:gd name="connsiteY6" fmla="*/ 2863 h 48409"/>
                <a:gd name="connsiteX7" fmla="*/ 39222 w 41950"/>
                <a:gd name="connsiteY7" fmla="*/ 11191 h 48409"/>
                <a:gd name="connsiteX8" fmla="*/ 41951 w 41950"/>
                <a:gd name="connsiteY8" fmla="*/ 24205 h 48409"/>
                <a:gd name="connsiteX9" fmla="*/ 39222 w 41950"/>
                <a:gd name="connsiteY9" fmla="*/ 37218 h 48409"/>
                <a:gd name="connsiteX10" fmla="*/ 31728 w 41950"/>
                <a:gd name="connsiteY10" fmla="*/ 45546 h 48409"/>
                <a:gd name="connsiteX11" fmla="*/ 20952 w 41950"/>
                <a:gd name="connsiteY11" fmla="*/ 48409 h 48409"/>
                <a:gd name="connsiteX12" fmla="*/ 10175 w 41950"/>
                <a:gd name="connsiteY12" fmla="*/ 45546 h 48409"/>
                <a:gd name="connsiteX13" fmla="*/ 29416 w 41950"/>
                <a:gd name="connsiteY13" fmla="*/ 36654 h 48409"/>
                <a:gd name="connsiteX14" fmla="*/ 32515 w 41950"/>
                <a:gd name="connsiteY14" fmla="*/ 24205 h 48409"/>
                <a:gd name="connsiteX15" fmla="*/ 29416 w 41950"/>
                <a:gd name="connsiteY15" fmla="*/ 11755 h 48409"/>
                <a:gd name="connsiteX16" fmla="*/ 20906 w 41950"/>
                <a:gd name="connsiteY16" fmla="*/ 7591 h 48409"/>
                <a:gd name="connsiteX17" fmla="*/ 12488 w 41950"/>
                <a:gd name="connsiteY17" fmla="*/ 11755 h 48409"/>
                <a:gd name="connsiteX18" fmla="*/ 9389 w 41950"/>
                <a:gd name="connsiteY18" fmla="*/ 24205 h 48409"/>
                <a:gd name="connsiteX19" fmla="*/ 12488 w 41950"/>
                <a:gd name="connsiteY19" fmla="*/ 36654 h 48409"/>
                <a:gd name="connsiteX20" fmla="*/ 20906 w 41950"/>
                <a:gd name="connsiteY20" fmla="*/ 40818 h 48409"/>
                <a:gd name="connsiteX21" fmla="*/ 29416 w 41950"/>
                <a:gd name="connsiteY21" fmla="*/ 36654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1950" h="48409">
                  <a:moveTo>
                    <a:pt x="10175" y="45546"/>
                  </a:moveTo>
                  <a:cubicBezTo>
                    <a:pt x="7030" y="43638"/>
                    <a:pt x="4533" y="40862"/>
                    <a:pt x="2729" y="37218"/>
                  </a:cubicBezTo>
                  <a:cubicBezTo>
                    <a:pt x="925" y="33574"/>
                    <a:pt x="0" y="29236"/>
                    <a:pt x="0" y="24205"/>
                  </a:cubicBezTo>
                  <a:cubicBezTo>
                    <a:pt x="0" y="19173"/>
                    <a:pt x="925" y="14835"/>
                    <a:pt x="2729" y="11191"/>
                  </a:cubicBezTo>
                  <a:cubicBezTo>
                    <a:pt x="4533" y="7548"/>
                    <a:pt x="7030" y="4771"/>
                    <a:pt x="10175" y="2863"/>
                  </a:cubicBezTo>
                  <a:cubicBezTo>
                    <a:pt x="13320" y="954"/>
                    <a:pt x="16928" y="0"/>
                    <a:pt x="20952" y="0"/>
                  </a:cubicBezTo>
                  <a:cubicBezTo>
                    <a:pt x="24976" y="0"/>
                    <a:pt x="28537" y="954"/>
                    <a:pt x="31728" y="2863"/>
                  </a:cubicBezTo>
                  <a:cubicBezTo>
                    <a:pt x="34920" y="4771"/>
                    <a:pt x="37418" y="7548"/>
                    <a:pt x="39222" y="11191"/>
                  </a:cubicBezTo>
                  <a:cubicBezTo>
                    <a:pt x="41025" y="14835"/>
                    <a:pt x="41951" y="19173"/>
                    <a:pt x="41951" y="24205"/>
                  </a:cubicBezTo>
                  <a:cubicBezTo>
                    <a:pt x="41951" y="29236"/>
                    <a:pt x="41025" y="33574"/>
                    <a:pt x="39222" y="37218"/>
                  </a:cubicBezTo>
                  <a:cubicBezTo>
                    <a:pt x="37418" y="40862"/>
                    <a:pt x="34920" y="43638"/>
                    <a:pt x="31728" y="45546"/>
                  </a:cubicBezTo>
                  <a:cubicBezTo>
                    <a:pt x="28537" y="47455"/>
                    <a:pt x="24976" y="48409"/>
                    <a:pt x="20952" y="48409"/>
                  </a:cubicBezTo>
                  <a:cubicBezTo>
                    <a:pt x="16928" y="48409"/>
                    <a:pt x="13366" y="47455"/>
                    <a:pt x="10175" y="45546"/>
                  </a:cubicBezTo>
                  <a:close/>
                  <a:moveTo>
                    <a:pt x="29416" y="36654"/>
                  </a:moveTo>
                  <a:cubicBezTo>
                    <a:pt x="31498" y="33878"/>
                    <a:pt x="32515" y="29714"/>
                    <a:pt x="32515" y="24205"/>
                  </a:cubicBezTo>
                  <a:cubicBezTo>
                    <a:pt x="32515" y="18696"/>
                    <a:pt x="31498" y="14531"/>
                    <a:pt x="29416" y="11755"/>
                  </a:cubicBezTo>
                  <a:cubicBezTo>
                    <a:pt x="27334" y="8979"/>
                    <a:pt x="24514" y="7591"/>
                    <a:pt x="20906" y="7591"/>
                  </a:cubicBezTo>
                  <a:cubicBezTo>
                    <a:pt x="17298" y="7591"/>
                    <a:pt x="14569" y="8979"/>
                    <a:pt x="12488" y="11755"/>
                  </a:cubicBezTo>
                  <a:cubicBezTo>
                    <a:pt x="10407" y="14531"/>
                    <a:pt x="9389" y="18696"/>
                    <a:pt x="9389" y="24205"/>
                  </a:cubicBezTo>
                  <a:cubicBezTo>
                    <a:pt x="9389" y="29714"/>
                    <a:pt x="10407" y="33878"/>
                    <a:pt x="12488" y="36654"/>
                  </a:cubicBezTo>
                  <a:cubicBezTo>
                    <a:pt x="14569" y="39430"/>
                    <a:pt x="17391" y="40818"/>
                    <a:pt x="20906" y="40818"/>
                  </a:cubicBezTo>
                  <a:cubicBezTo>
                    <a:pt x="24421" y="40818"/>
                    <a:pt x="27334" y="39430"/>
                    <a:pt x="29416" y="366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722537C2-C7B6-1E52-C4D4-AAEDA80C9E0A}"/>
                </a:ext>
              </a:extLst>
            </p:cNvPr>
            <p:cNvSpPr/>
            <p:nvPr/>
          </p:nvSpPr>
          <p:spPr>
            <a:xfrm>
              <a:off x="11267886" y="2275518"/>
              <a:ext cx="13736" cy="32489"/>
            </a:xfrm>
            <a:custGeom>
              <a:avLst/>
              <a:gdLst>
                <a:gd name="connsiteX0" fmla="*/ 13737 w 13736"/>
                <a:gd name="connsiteY0" fmla="*/ 0 h 32489"/>
                <a:gd name="connsiteX1" fmla="*/ 13737 w 13736"/>
                <a:gd name="connsiteY1" fmla="*/ 32490 h 32489"/>
                <a:gd name="connsiteX2" fmla="*/ 7308 w 13736"/>
                <a:gd name="connsiteY2" fmla="*/ 32490 h 32489"/>
                <a:gd name="connsiteX3" fmla="*/ 7308 w 13736"/>
                <a:gd name="connsiteY3" fmla="*/ 5075 h 32489"/>
                <a:gd name="connsiteX4" fmla="*/ 0 w 13736"/>
                <a:gd name="connsiteY4" fmla="*/ 5075 h 32489"/>
                <a:gd name="connsiteX5" fmla="*/ 0 w 13736"/>
                <a:gd name="connsiteY5" fmla="*/ 0 h 32489"/>
                <a:gd name="connsiteX6" fmla="*/ 13737 w 13736"/>
                <a:gd name="connsiteY6" fmla="*/ 0 h 3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36" h="32489">
                  <a:moveTo>
                    <a:pt x="13737" y="0"/>
                  </a:moveTo>
                  <a:lnTo>
                    <a:pt x="13737" y="32490"/>
                  </a:lnTo>
                  <a:lnTo>
                    <a:pt x="7308" y="32490"/>
                  </a:lnTo>
                  <a:lnTo>
                    <a:pt x="7308" y="5075"/>
                  </a:lnTo>
                  <a:lnTo>
                    <a:pt x="0" y="5075"/>
                  </a:lnTo>
                  <a:lnTo>
                    <a:pt x="0" y="0"/>
                  </a:lnTo>
                  <a:lnTo>
                    <a:pt x="137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564BE503-F338-96E7-55CD-FAE1767B49A7}"/>
                </a:ext>
              </a:extLst>
            </p:cNvPr>
            <p:cNvSpPr/>
            <p:nvPr/>
          </p:nvSpPr>
          <p:spPr>
            <a:xfrm>
              <a:off x="11575600" y="2282806"/>
              <a:ext cx="7585" cy="17914"/>
            </a:xfrm>
            <a:custGeom>
              <a:avLst/>
              <a:gdLst>
                <a:gd name="connsiteX0" fmla="*/ 7586 w 7585"/>
                <a:gd name="connsiteY0" fmla="*/ 0 h 17914"/>
                <a:gd name="connsiteX1" fmla="*/ 7586 w 7585"/>
                <a:gd name="connsiteY1" fmla="*/ 17915 h 17914"/>
                <a:gd name="connsiteX2" fmla="*/ 4024 w 7585"/>
                <a:gd name="connsiteY2" fmla="*/ 17915 h 17914"/>
                <a:gd name="connsiteX3" fmla="*/ 4024 w 7585"/>
                <a:gd name="connsiteY3" fmla="*/ 2776 h 17914"/>
                <a:gd name="connsiteX4" fmla="*/ 0 w 7585"/>
                <a:gd name="connsiteY4" fmla="*/ 2776 h 17914"/>
                <a:gd name="connsiteX5" fmla="*/ 0 w 7585"/>
                <a:gd name="connsiteY5" fmla="*/ 0 h 17914"/>
                <a:gd name="connsiteX6" fmla="*/ 7586 w 7585"/>
                <a:gd name="connsiteY6" fmla="*/ 0 h 17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5" h="17914">
                  <a:moveTo>
                    <a:pt x="7586" y="0"/>
                  </a:moveTo>
                  <a:lnTo>
                    <a:pt x="7586" y="17915"/>
                  </a:lnTo>
                  <a:lnTo>
                    <a:pt x="4024" y="17915"/>
                  </a:lnTo>
                  <a:lnTo>
                    <a:pt x="4024" y="2776"/>
                  </a:lnTo>
                  <a:lnTo>
                    <a:pt x="0" y="2776"/>
                  </a:lnTo>
                  <a:lnTo>
                    <a:pt x="0" y="0"/>
                  </a:lnTo>
                  <a:lnTo>
                    <a:pt x="758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CA835198-C81B-8242-A5B9-403E499AFE66}"/>
                </a:ext>
              </a:extLst>
            </p:cNvPr>
            <p:cNvSpPr/>
            <p:nvPr/>
          </p:nvSpPr>
          <p:spPr>
            <a:xfrm>
              <a:off x="11883407" y="2290093"/>
              <a:ext cx="1434" cy="3339"/>
            </a:xfrm>
            <a:custGeom>
              <a:avLst/>
              <a:gdLst>
                <a:gd name="connsiteX0" fmla="*/ 1388 w 1434"/>
                <a:gd name="connsiteY0" fmla="*/ 0 h 3339"/>
                <a:gd name="connsiteX1" fmla="*/ 1388 w 1434"/>
                <a:gd name="connsiteY1" fmla="*/ 3340 h 3339"/>
                <a:gd name="connsiteX2" fmla="*/ 740 w 1434"/>
                <a:gd name="connsiteY2" fmla="*/ 3340 h 3339"/>
                <a:gd name="connsiteX3" fmla="*/ 740 w 1434"/>
                <a:gd name="connsiteY3" fmla="*/ 521 h 3339"/>
                <a:gd name="connsiteX4" fmla="*/ 0 w 1434"/>
                <a:gd name="connsiteY4" fmla="*/ 521 h 3339"/>
                <a:gd name="connsiteX5" fmla="*/ 0 w 1434"/>
                <a:gd name="connsiteY5" fmla="*/ 0 h 3339"/>
                <a:gd name="connsiteX6" fmla="*/ 1434 w 1434"/>
                <a:gd name="connsiteY6" fmla="*/ 0 h 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4" h="3339">
                  <a:moveTo>
                    <a:pt x="1388" y="0"/>
                  </a:moveTo>
                  <a:lnTo>
                    <a:pt x="1388" y="3340"/>
                  </a:lnTo>
                  <a:lnTo>
                    <a:pt x="740" y="3340"/>
                  </a:lnTo>
                  <a:lnTo>
                    <a:pt x="740" y="521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43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4F35BC12-CECA-41DE-8B20-64B40B6B900A}"/>
                </a:ext>
              </a:extLst>
            </p:cNvPr>
            <p:cNvSpPr/>
            <p:nvPr/>
          </p:nvSpPr>
          <p:spPr>
            <a:xfrm>
              <a:off x="302626" y="2572351"/>
              <a:ext cx="9065" cy="10323"/>
            </a:xfrm>
            <a:custGeom>
              <a:avLst/>
              <a:gdLst>
                <a:gd name="connsiteX0" fmla="*/ 2220 w 9065"/>
                <a:gd name="connsiteY0" fmla="*/ 9717 h 10323"/>
                <a:gd name="connsiteX1" fmla="*/ 601 w 9065"/>
                <a:gd name="connsiteY1" fmla="*/ 7938 h 10323"/>
                <a:gd name="connsiteX2" fmla="*/ 0 w 9065"/>
                <a:gd name="connsiteY2" fmla="*/ 5162 h 10323"/>
                <a:gd name="connsiteX3" fmla="*/ 601 w 9065"/>
                <a:gd name="connsiteY3" fmla="*/ 2386 h 10323"/>
                <a:gd name="connsiteX4" fmla="*/ 2220 w 9065"/>
                <a:gd name="connsiteY4" fmla="*/ 607 h 10323"/>
                <a:gd name="connsiteX5" fmla="*/ 4533 w 9065"/>
                <a:gd name="connsiteY5" fmla="*/ 0 h 10323"/>
                <a:gd name="connsiteX6" fmla="*/ 6845 w 9065"/>
                <a:gd name="connsiteY6" fmla="*/ 607 h 10323"/>
                <a:gd name="connsiteX7" fmla="*/ 8464 w 9065"/>
                <a:gd name="connsiteY7" fmla="*/ 2386 h 10323"/>
                <a:gd name="connsiteX8" fmla="*/ 9065 w 9065"/>
                <a:gd name="connsiteY8" fmla="*/ 5162 h 10323"/>
                <a:gd name="connsiteX9" fmla="*/ 8464 w 9065"/>
                <a:gd name="connsiteY9" fmla="*/ 7938 h 10323"/>
                <a:gd name="connsiteX10" fmla="*/ 6845 w 9065"/>
                <a:gd name="connsiteY10" fmla="*/ 9717 h 10323"/>
                <a:gd name="connsiteX11" fmla="*/ 4533 w 9065"/>
                <a:gd name="connsiteY11" fmla="*/ 10324 h 10323"/>
                <a:gd name="connsiteX12" fmla="*/ 2220 w 9065"/>
                <a:gd name="connsiteY12" fmla="*/ 9717 h 10323"/>
                <a:gd name="connsiteX13" fmla="*/ 6337 w 9065"/>
                <a:gd name="connsiteY13" fmla="*/ 7808 h 10323"/>
                <a:gd name="connsiteX14" fmla="*/ 6984 w 9065"/>
                <a:gd name="connsiteY14" fmla="*/ 5162 h 10323"/>
                <a:gd name="connsiteX15" fmla="*/ 6337 w 9065"/>
                <a:gd name="connsiteY15" fmla="*/ 2516 h 10323"/>
                <a:gd name="connsiteX16" fmla="*/ 4533 w 9065"/>
                <a:gd name="connsiteY16" fmla="*/ 1605 h 10323"/>
                <a:gd name="connsiteX17" fmla="*/ 2729 w 9065"/>
                <a:gd name="connsiteY17" fmla="*/ 2516 h 10323"/>
                <a:gd name="connsiteX18" fmla="*/ 2081 w 9065"/>
                <a:gd name="connsiteY18" fmla="*/ 5162 h 10323"/>
                <a:gd name="connsiteX19" fmla="*/ 2729 w 9065"/>
                <a:gd name="connsiteY19" fmla="*/ 7808 h 10323"/>
                <a:gd name="connsiteX20" fmla="*/ 4533 w 9065"/>
                <a:gd name="connsiteY20" fmla="*/ 8719 h 10323"/>
                <a:gd name="connsiteX21" fmla="*/ 6337 w 9065"/>
                <a:gd name="connsiteY21" fmla="*/ 7808 h 10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65" h="10323">
                  <a:moveTo>
                    <a:pt x="2220" y="9717"/>
                  </a:moveTo>
                  <a:cubicBezTo>
                    <a:pt x="1526" y="9326"/>
                    <a:pt x="1018" y="8719"/>
                    <a:pt x="601" y="7938"/>
                  </a:cubicBezTo>
                  <a:cubicBezTo>
                    <a:pt x="231" y="7157"/>
                    <a:pt x="0" y="6246"/>
                    <a:pt x="0" y="5162"/>
                  </a:cubicBezTo>
                  <a:cubicBezTo>
                    <a:pt x="0" y="4078"/>
                    <a:pt x="185" y="3166"/>
                    <a:pt x="601" y="2386"/>
                  </a:cubicBezTo>
                  <a:cubicBezTo>
                    <a:pt x="971" y="1605"/>
                    <a:pt x="1526" y="998"/>
                    <a:pt x="2220" y="607"/>
                  </a:cubicBezTo>
                  <a:cubicBezTo>
                    <a:pt x="2914" y="217"/>
                    <a:pt x="3654" y="0"/>
                    <a:pt x="4533" y="0"/>
                  </a:cubicBezTo>
                  <a:cubicBezTo>
                    <a:pt x="5411" y="0"/>
                    <a:pt x="6152" y="217"/>
                    <a:pt x="6845" y="607"/>
                  </a:cubicBezTo>
                  <a:cubicBezTo>
                    <a:pt x="7539" y="998"/>
                    <a:pt x="8048" y="1605"/>
                    <a:pt x="8464" y="2386"/>
                  </a:cubicBezTo>
                  <a:cubicBezTo>
                    <a:pt x="8880" y="3166"/>
                    <a:pt x="9065" y="4078"/>
                    <a:pt x="9065" y="5162"/>
                  </a:cubicBezTo>
                  <a:cubicBezTo>
                    <a:pt x="9065" y="6246"/>
                    <a:pt x="8880" y="7157"/>
                    <a:pt x="8464" y="7938"/>
                  </a:cubicBezTo>
                  <a:cubicBezTo>
                    <a:pt x="8094" y="8719"/>
                    <a:pt x="7539" y="9326"/>
                    <a:pt x="6845" y="9717"/>
                  </a:cubicBezTo>
                  <a:cubicBezTo>
                    <a:pt x="6152" y="10107"/>
                    <a:pt x="5411" y="10324"/>
                    <a:pt x="4533" y="10324"/>
                  </a:cubicBezTo>
                  <a:cubicBezTo>
                    <a:pt x="3654" y="10324"/>
                    <a:pt x="2914" y="10107"/>
                    <a:pt x="2220" y="9717"/>
                  </a:cubicBezTo>
                  <a:close/>
                  <a:moveTo>
                    <a:pt x="6337" y="7808"/>
                  </a:moveTo>
                  <a:cubicBezTo>
                    <a:pt x="6799" y="7201"/>
                    <a:pt x="6984" y="6333"/>
                    <a:pt x="6984" y="5162"/>
                  </a:cubicBezTo>
                  <a:cubicBezTo>
                    <a:pt x="6984" y="3991"/>
                    <a:pt x="6753" y="3080"/>
                    <a:pt x="6337" y="2516"/>
                  </a:cubicBezTo>
                  <a:cubicBezTo>
                    <a:pt x="5874" y="1909"/>
                    <a:pt x="5273" y="1605"/>
                    <a:pt x="4533" y="1605"/>
                  </a:cubicBezTo>
                  <a:cubicBezTo>
                    <a:pt x="3793" y="1605"/>
                    <a:pt x="3191" y="1909"/>
                    <a:pt x="2729" y="2516"/>
                  </a:cubicBezTo>
                  <a:cubicBezTo>
                    <a:pt x="2266" y="3123"/>
                    <a:pt x="2081" y="3991"/>
                    <a:pt x="2081" y="5162"/>
                  </a:cubicBezTo>
                  <a:cubicBezTo>
                    <a:pt x="2081" y="6333"/>
                    <a:pt x="2313" y="7244"/>
                    <a:pt x="2729" y="7808"/>
                  </a:cubicBezTo>
                  <a:cubicBezTo>
                    <a:pt x="3145" y="8372"/>
                    <a:pt x="3793" y="8719"/>
                    <a:pt x="4533" y="8719"/>
                  </a:cubicBezTo>
                  <a:cubicBezTo>
                    <a:pt x="5273" y="8719"/>
                    <a:pt x="5920" y="8415"/>
                    <a:pt x="6337" y="78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3F955EF-BB6F-FD5A-2728-ABE3DAABBAE9}"/>
                </a:ext>
              </a:extLst>
            </p:cNvPr>
            <p:cNvSpPr/>
            <p:nvPr/>
          </p:nvSpPr>
          <p:spPr>
            <a:xfrm>
              <a:off x="606362" y="2564543"/>
              <a:ext cx="10915" cy="25809"/>
            </a:xfrm>
            <a:custGeom>
              <a:avLst/>
              <a:gdLst>
                <a:gd name="connsiteX0" fmla="*/ 10915 w 10915"/>
                <a:gd name="connsiteY0" fmla="*/ 43 h 25809"/>
                <a:gd name="connsiteX1" fmla="*/ 10915 w 10915"/>
                <a:gd name="connsiteY1" fmla="*/ 25810 h 25809"/>
                <a:gd name="connsiteX2" fmla="*/ 5828 w 10915"/>
                <a:gd name="connsiteY2" fmla="*/ 25810 h 25809"/>
                <a:gd name="connsiteX3" fmla="*/ 5828 w 10915"/>
                <a:gd name="connsiteY3" fmla="*/ 4034 h 25809"/>
                <a:gd name="connsiteX4" fmla="*/ 0 w 10915"/>
                <a:gd name="connsiteY4" fmla="*/ 4034 h 25809"/>
                <a:gd name="connsiteX5" fmla="*/ 0 w 10915"/>
                <a:gd name="connsiteY5" fmla="*/ 0 h 25809"/>
                <a:gd name="connsiteX6" fmla="*/ 10915 w 10915"/>
                <a:gd name="connsiteY6" fmla="*/ 0 h 2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15" h="25809">
                  <a:moveTo>
                    <a:pt x="10915" y="43"/>
                  </a:moveTo>
                  <a:lnTo>
                    <a:pt x="10915" y="25810"/>
                  </a:lnTo>
                  <a:lnTo>
                    <a:pt x="5828" y="25810"/>
                  </a:lnTo>
                  <a:lnTo>
                    <a:pt x="5828" y="4034"/>
                  </a:lnTo>
                  <a:lnTo>
                    <a:pt x="0" y="4034"/>
                  </a:lnTo>
                  <a:lnTo>
                    <a:pt x="0" y="0"/>
                  </a:lnTo>
                  <a:lnTo>
                    <a:pt x="1091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232F57BA-EE5D-9B58-0C6A-FEE1295D9B0B}"/>
                </a:ext>
              </a:extLst>
            </p:cNvPr>
            <p:cNvSpPr/>
            <p:nvPr/>
          </p:nvSpPr>
          <p:spPr>
            <a:xfrm>
              <a:off x="897980" y="2556215"/>
              <a:ext cx="36955" cy="42596"/>
            </a:xfrm>
            <a:custGeom>
              <a:avLst/>
              <a:gdLst>
                <a:gd name="connsiteX0" fmla="*/ 8973 w 36955"/>
                <a:gd name="connsiteY0" fmla="*/ 40081 h 42596"/>
                <a:gd name="connsiteX1" fmla="*/ 2405 w 36955"/>
                <a:gd name="connsiteY1" fmla="*/ 32750 h 42596"/>
                <a:gd name="connsiteX2" fmla="*/ 0 w 36955"/>
                <a:gd name="connsiteY2" fmla="*/ 21299 h 42596"/>
                <a:gd name="connsiteX3" fmla="*/ 2405 w 36955"/>
                <a:gd name="connsiteY3" fmla="*/ 9847 h 42596"/>
                <a:gd name="connsiteX4" fmla="*/ 8973 w 36955"/>
                <a:gd name="connsiteY4" fmla="*/ 2516 h 42596"/>
                <a:gd name="connsiteX5" fmla="*/ 18455 w 36955"/>
                <a:gd name="connsiteY5" fmla="*/ 0 h 42596"/>
                <a:gd name="connsiteX6" fmla="*/ 27936 w 36955"/>
                <a:gd name="connsiteY6" fmla="*/ 2516 h 42596"/>
                <a:gd name="connsiteX7" fmla="*/ 34550 w 36955"/>
                <a:gd name="connsiteY7" fmla="*/ 9847 h 42596"/>
                <a:gd name="connsiteX8" fmla="*/ 36955 w 36955"/>
                <a:gd name="connsiteY8" fmla="*/ 21299 h 42596"/>
                <a:gd name="connsiteX9" fmla="*/ 34550 w 36955"/>
                <a:gd name="connsiteY9" fmla="*/ 32750 h 42596"/>
                <a:gd name="connsiteX10" fmla="*/ 27936 w 36955"/>
                <a:gd name="connsiteY10" fmla="*/ 40081 h 42596"/>
                <a:gd name="connsiteX11" fmla="*/ 18455 w 36955"/>
                <a:gd name="connsiteY11" fmla="*/ 42597 h 42596"/>
                <a:gd name="connsiteX12" fmla="*/ 8973 w 36955"/>
                <a:gd name="connsiteY12" fmla="*/ 40081 h 42596"/>
                <a:gd name="connsiteX13" fmla="*/ 25947 w 36955"/>
                <a:gd name="connsiteY13" fmla="*/ 32230 h 42596"/>
                <a:gd name="connsiteX14" fmla="*/ 28676 w 36955"/>
                <a:gd name="connsiteY14" fmla="*/ 21255 h 42596"/>
                <a:gd name="connsiteX15" fmla="*/ 25947 w 36955"/>
                <a:gd name="connsiteY15" fmla="*/ 10280 h 42596"/>
                <a:gd name="connsiteX16" fmla="*/ 18455 w 36955"/>
                <a:gd name="connsiteY16" fmla="*/ 6593 h 42596"/>
                <a:gd name="connsiteX17" fmla="*/ 11054 w 36955"/>
                <a:gd name="connsiteY17" fmla="*/ 10280 h 42596"/>
                <a:gd name="connsiteX18" fmla="*/ 8325 w 36955"/>
                <a:gd name="connsiteY18" fmla="*/ 21255 h 42596"/>
                <a:gd name="connsiteX19" fmla="*/ 11054 w 36955"/>
                <a:gd name="connsiteY19" fmla="*/ 32230 h 42596"/>
                <a:gd name="connsiteX20" fmla="*/ 18455 w 36955"/>
                <a:gd name="connsiteY20" fmla="*/ 35917 h 42596"/>
                <a:gd name="connsiteX21" fmla="*/ 25947 w 36955"/>
                <a:gd name="connsiteY21" fmla="*/ 32230 h 42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955" h="42596">
                  <a:moveTo>
                    <a:pt x="8973" y="40081"/>
                  </a:moveTo>
                  <a:cubicBezTo>
                    <a:pt x="6198" y="38389"/>
                    <a:pt x="4024" y="35960"/>
                    <a:pt x="2405" y="32750"/>
                  </a:cubicBezTo>
                  <a:cubicBezTo>
                    <a:pt x="786" y="29540"/>
                    <a:pt x="0" y="25723"/>
                    <a:pt x="0" y="21299"/>
                  </a:cubicBezTo>
                  <a:cubicBezTo>
                    <a:pt x="0" y="16874"/>
                    <a:pt x="786" y="13057"/>
                    <a:pt x="2405" y="9847"/>
                  </a:cubicBezTo>
                  <a:cubicBezTo>
                    <a:pt x="4024" y="6637"/>
                    <a:pt x="6198" y="4164"/>
                    <a:pt x="8973" y="2516"/>
                  </a:cubicBezTo>
                  <a:cubicBezTo>
                    <a:pt x="11748" y="824"/>
                    <a:pt x="14893" y="0"/>
                    <a:pt x="18455" y="0"/>
                  </a:cubicBezTo>
                  <a:cubicBezTo>
                    <a:pt x="22016" y="0"/>
                    <a:pt x="25161" y="824"/>
                    <a:pt x="27936" y="2516"/>
                  </a:cubicBezTo>
                  <a:cubicBezTo>
                    <a:pt x="30758" y="4208"/>
                    <a:pt x="32931" y="6637"/>
                    <a:pt x="34550" y="9847"/>
                  </a:cubicBezTo>
                  <a:cubicBezTo>
                    <a:pt x="36169" y="13057"/>
                    <a:pt x="36955" y="16874"/>
                    <a:pt x="36955" y="21299"/>
                  </a:cubicBezTo>
                  <a:cubicBezTo>
                    <a:pt x="36955" y="25723"/>
                    <a:pt x="36169" y="29540"/>
                    <a:pt x="34550" y="32750"/>
                  </a:cubicBezTo>
                  <a:cubicBezTo>
                    <a:pt x="32931" y="35960"/>
                    <a:pt x="30758" y="38433"/>
                    <a:pt x="27936" y="40081"/>
                  </a:cubicBezTo>
                  <a:cubicBezTo>
                    <a:pt x="25115" y="41773"/>
                    <a:pt x="21970" y="42597"/>
                    <a:pt x="18455" y="42597"/>
                  </a:cubicBezTo>
                  <a:cubicBezTo>
                    <a:pt x="14939" y="42597"/>
                    <a:pt x="11748" y="41773"/>
                    <a:pt x="8973" y="40081"/>
                  </a:cubicBezTo>
                  <a:close/>
                  <a:moveTo>
                    <a:pt x="25947" y="32230"/>
                  </a:moveTo>
                  <a:cubicBezTo>
                    <a:pt x="27797" y="29800"/>
                    <a:pt x="28676" y="26113"/>
                    <a:pt x="28676" y="21255"/>
                  </a:cubicBezTo>
                  <a:cubicBezTo>
                    <a:pt x="28676" y="16397"/>
                    <a:pt x="27751" y="12753"/>
                    <a:pt x="25947" y="10280"/>
                  </a:cubicBezTo>
                  <a:cubicBezTo>
                    <a:pt x="24097" y="7851"/>
                    <a:pt x="21600" y="6593"/>
                    <a:pt x="18455" y="6593"/>
                  </a:cubicBezTo>
                  <a:cubicBezTo>
                    <a:pt x="15309" y="6593"/>
                    <a:pt x="12858" y="7808"/>
                    <a:pt x="11054" y="10280"/>
                  </a:cubicBezTo>
                  <a:cubicBezTo>
                    <a:pt x="9250" y="12753"/>
                    <a:pt x="8325" y="16397"/>
                    <a:pt x="8325" y="21255"/>
                  </a:cubicBezTo>
                  <a:cubicBezTo>
                    <a:pt x="8325" y="26113"/>
                    <a:pt x="9250" y="29757"/>
                    <a:pt x="11054" y="32230"/>
                  </a:cubicBezTo>
                  <a:cubicBezTo>
                    <a:pt x="12858" y="34702"/>
                    <a:pt x="15356" y="35917"/>
                    <a:pt x="18455" y="35917"/>
                  </a:cubicBezTo>
                  <a:cubicBezTo>
                    <a:pt x="21553" y="35917"/>
                    <a:pt x="24097" y="34702"/>
                    <a:pt x="25947" y="322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133E86ED-6745-F539-344A-E48CD58312E4}"/>
                </a:ext>
              </a:extLst>
            </p:cNvPr>
            <p:cNvSpPr/>
            <p:nvPr/>
          </p:nvSpPr>
          <p:spPr>
            <a:xfrm>
              <a:off x="1209487" y="2550012"/>
              <a:ext cx="23264" cy="54916"/>
            </a:xfrm>
            <a:custGeom>
              <a:avLst/>
              <a:gdLst>
                <a:gd name="connsiteX0" fmla="*/ 23265 w 23264"/>
                <a:gd name="connsiteY0" fmla="*/ 0 h 54916"/>
                <a:gd name="connsiteX1" fmla="*/ 23265 w 23264"/>
                <a:gd name="connsiteY1" fmla="*/ 54916 h 54916"/>
                <a:gd name="connsiteX2" fmla="*/ 12395 w 23264"/>
                <a:gd name="connsiteY2" fmla="*/ 54916 h 54916"/>
                <a:gd name="connsiteX3" fmla="*/ 12395 w 23264"/>
                <a:gd name="connsiteY3" fmla="*/ 8546 h 54916"/>
                <a:gd name="connsiteX4" fmla="*/ 0 w 23264"/>
                <a:gd name="connsiteY4" fmla="*/ 8546 h 54916"/>
                <a:gd name="connsiteX5" fmla="*/ 0 w 23264"/>
                <a:gd name="connsiteY5" fmla="*/ 0 h 54916"/>
                <a:gd name="connsiteX6" fmla="*/ 23265 w 23264"/>
                <a:gd name="connsiteY6" fmla="*/ 0 h 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4" h="54916">
                  <a:moveTo>
                    <a:pt x="23265" y="0"/>
                  </a:moveTo>
                  <a:lnTo>
                    <a:pt x="23265" y="54916"/>
                  </a:lnTo>
                  <a:lnTo>
                    <a:pt x="12395" y="54916"/>
                  </a:lnTo>
                  <a:lnTo>
                    <a:pt x="12395" y="8546"/>
                  </a:lnTo>
                  <a:lnTo>
                    <a:pt x="0" y="8546"/>
                  </a:lnTo>
                  <a:lnTo>
                    <a:pt x="0" y="0"/>
                  </a:lnTo>
                  <a:lnTo>
                    <a:pt x="2326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15423671-05B8-1CFA-0AAF-7927DFFD16DE}"/>
                </a:ext>
              </a:extLst>
            </p:cNvPr>
            <p:cNvSpPr/>
            <p:nvPr/>
          </p:nvSpPr>
          <p:spPr>
            <a:xfrm>
              <a:off x="1494815" y="2541727"/>
              <a:ext cx="61885" cy="71486"/>
            </a:xfrm>
            <a:custGeom>
              <a:avLst/>
              <a:gdLst>
                <a:gd name="connsiteX0" fmla="*/ 15032 w 61885"/>
                <a:gd name="connsiteY0" fmla="*/ 67278 h 71486"/>
                <a:gd name="connsiteX1" fmla="*/ 4024 w 61885"/>
                <a:gd name="connsiteY1" fmla="*/ 54959 h 71486"/>
                <a:gd name="connsiteX2" fmla="*/ 0 w 61885"/>
                <a:gd name="connsiteY2" fmla="*/ 35743 h 71486"/>
                <a:gd name="connsiteX3" fmla="*/ 4024 w 61885"/>
                <a:gd name="connsiteY3" fmla="*/ 16527 h 71486"/>
                <a:gd name="connsiteX4" fmla="*/ 15032 w 61885"/>
                <a:gd name="connsiteY4" fmla="*/ 4208 h 71486"/>
                <a:gd name="connsiteX5" fmla="*/ 30896 w 61885"/>
                <a:gd name="connsiteY5" fmla="*/ 0 h 71486"/>
                <a:gd name="connsiteX6" fmla="*/ 46807 w 61885"/>
                <a:gd name="connsiteY6" fmla="*/ 4208 h 71486"/>
                <a:gd name="connsiteX7" fmla="*/ 57861 w 61885"/>
                <a:gd name="connsiteY7" fmla="*/ 16527 h 71486"/>
                <a:gd name="connsiteX8" fmla="*/ 61885 w 61885"/>
                <a:gd name="connsiteY8" fmla="*/ 35743 h 71486"/>
                <a:gd name="connsiteX9" fmla="*/ 57861 w 61885"/>
                <a:gd name="connsiteY9" fmla="*/ 54959 h 71486"/>
                <a:gd name="connsiteX10" fmla="*/ 46807 w 61885"/>
                <a:gd name="connsiteY10" fmla="*/ 67278 h 71486"/>
                <a:gd name="connsiteX11" fmla="*/ 30896 w 61885"/>
                <a:gd name="connsiteY11" fmla="*/ 71486 h 71486"/>
                <a:gd name="connsiteX12" fmla="*/ 15032 w 61885"/>
                <a:gd name="connsiteY12" fmla="*/ 67278 h 71486"/>
                <a:gd name="connsiteX13" fmla="*/ 43430 w 61885"/>
                <a:gd name="connsiteY13" fmla="*/ 54135 h 71486"/>
                <a:gd name="connsiteX14" fmla="*/ 48009 w 61885"/>
                <a:gd name="connsiteY14" fmla="*/ 35787 h 71486"/>
                <a:gd name="connsiteX15" fmla="*/ 43430 w 61885"/>
                <a:gd name="connsiteY15" fmla="*/ 17438 h 71486"/>
                <a:gd name="connsiteX16" fmla="*/ 30896 w 61885"/>
                <a:gd name="connsiteY16" fmla="*/ 11278 h 71486"/>
                <a:gd name="connsiteX17" fmla="*/ 18454 w 61885"/>
                <a:gd name="connsiteY17" fmla="*/ 17438 h 71486"/>
                <a:gd name="connsiteX18" fmla="*/ 13876 w 61885"/>
                <a:gd name="connsiteY18" fmla="*/ 35787 h 71486"/>
                <a:gd name="connsiteX19" fmla="*/ 18454 w 61885"/>
                <a:gd name="connsiteY19" fmla="*/ 54135 h 71486"/>
                <a:gd name="connsiteX20" fmla="*/ 30896 w 61885"/>
                <a:gd name="connsiteY20" fmla="*/ 60295 h 71486"/>
                <a:gd name="connsiteX21" fmla="*/ 43430 w 61885"/>
                <a:gd name="connsiteY21" fmla="*/ 54135 h 7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885" h="71486">
                  <a:moveTo>
                    <a:pt x="15032" y="67278"/>
                  </a:moveTo>
                  <a:cubicBezTo>
                    <a:pt x="10360" y="64459"/>
                    <a:pt x="6707" y="60382"/>
                    <a:pt x="4024" y="54959"/>
                  </a:cubicBezTo>
                  <a:cubicBezTo>
                    <a:pt x="1341" y="49581"/>
                    <a:pt x="0" y="43161"/>
                    <a:pt x="0" y="35743"/>
                  </a:cubicBezTo>
                  <a:cubicBezTo>
                    <a:pt x="0" y="28325"/>
                    <a:pt x="1341" y="21949"/>
                    <a:pt x="4024" y="16527"/>
                  </a:cubicBezTo>
                  <a:cubicBezTo>
                    <a:pt x="6707" y="11148"/>
                    <a:pt x="10360" y="7027"/>
                    <a:pt x="15032" y="4208"/>
                  </a:cubicBezTo>
                  <a:cubicBezTo>
                    <a:pt x="19703" y="1388"/>
                    <a:pt x="24976" y="0"/>
                    <a:pt x="30896" y="0"/>
                  </a:cubicBezTo>
                  <a:cubicBezTo>
                    <a:pt x="36816" y="0"/>
                    <a:pt x="42135" y="1388"/>
                    <a:pt x="46807" y="4208"/>
                  </a:cubicBezTo>
                  <a:cubicBezTo>
                    <a:pt x="51478" y="7027"/>
                    <a:pt x="55178" y="11105"/>
                    <a:pt x="57861" y="16527"/>
                  </a:cubicBezTo>
                  <a:cubicBezTo>
                    <a:pt x="60544" y="21906"/>
                    <a:pt x="61885" y="28325"/>
                    <a:pt x="61885" y="35743"/>
                  </a:cubicBezTo>
                  <a:cubicBezTo>
                    <a:pt x="61885" y="43161"/>
                    <a:pt x="60544" y="49537"/>
                    <a:pt x="57861" y="54959"/>
                  </a:cubicBezTo>
                  <a:cubicBezTo>
                    <a:pt x="55178" y="60338"/>
                    <a:pt x="51478" y="64459"/>
                    <a:pt x="46807" y="67278"/>
                  </a:cubicBezTo>
                  <a:cubicBezTo>
                    <a:pt x="42135" y="70098"/>
                    <a:pt x="36816" y="71486"/>
                    <a:pt x="30896" y="71486"/>
                  </a:cubicBezTo>
                  <a:cubicBezTo>
                    <a:pt x="24976" y="71486"/>
                    <a:pt x="19657" y="70098"/>
                    <a:pt x="15032" y="67278"/>
                  </a:cubicBezTo>
                  <a:close/>
                  <a:moveTo>
                    <a:pt x="43430" y="54135"/>
                  </a:moveTo>
                  <a:cubicBezTo>
                    <a:pt x="46483" y="50014"/>
                    <a:pt x="48009" y="43898"/>
                    <a:pt x="48009" y="35787"/>
                  </a:cubicBezTo>
                  <a:cubicBezTo>
                    <a:pt x="48009" y="27675"/>
                    <a:pt x="46483" y="21515"/>
                    <a:pt x="43430" y="17438"/>
                  </a:cubicBezTo>
                  <a:cubicBezTo>
                    <a:pt x="40378" y="13317"/>
                    <a:pt x="36169" y="11278"/>
                    <a:pt x="30896" y="11278"/>
                  </a:cubicBezTo>
                  <a:cubicBezTo>
                    <a:pt x="25624" y="11278"/>
                    <a:pt x="21553" y="13317"/>
                    <a:pt x="18454" y="17438"/>
                  </a:cubicBezTo>
                  <a:cubicBezTo>
                    <a:pt x="15356" y="21559"/>
                    <a:pt x="13876" y="27675"/>
                    <a:pt x="13876" y="35787"/>
                  </a:cubicBezTo>
                  <a:cubicBezTo>
                    <a:pt x="13876" y="43898"/>
                    <a:pt x="15402" y="50058"/>
                    <a:pt x="18454" y="54135"/>
                  </a:cubicBezTo>
                  <a:cubicBezTo>
                    <a:pt x="21507" y="58213"/>
                    <a:pt x="25670" y="60295"/>
                    <a:pt x="30896" y="60295"/>
                  </a:cubicBezTo>
                  <a:cubicBezTo>
                    <a:pt x="36123" y="60295"/>
                    <a:pt x="40378" y="58256"/>
                    <a:pt x="43430" y="541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0B2F936A-370F-ABEA-2BF2-7048A6232237}"/>
                </a:ext>
              </a:extLst>
            </p:cNvPr>
            <p:cNvSpPr/>
            <p:nvPr/>
          </p:nvSpPr>
          <p:spPr>
            <a:xfrm>
              <a:off x="1794018" y="2535394"/>
              <a:ext cx="72800" cy="84152"/>
            </a:xfrm>
            <a:custGeom>
              <a:avLst/>
              <a:gdLst>
                <a:gd name="connsiteX0" fmla="*/ 17668 w 72800"/>
                <a:gd name="connsiteY0" fmla="*/ 79164 h 84152"/>
                <a:gd name="connsiteX1" fmla="*/ 4718 w 72800"/>
                <a:gd name="connsiteY1" fmla="*/ 64676 h 84152"/>
                <a:gd name="connsiteX2" fmla="*/ 0 w 72800"/>
                <a:gd name="connsiteY2" fmla="*/ 42076 h 84152"/>
                <a:gd name="connsiteX3" fmla="*/ 4718 w 72800"/>
                <a:gd name="connsiteY3" fmla="*/ 19477 h 84152"/>
                <a:gd name="connsiteX4" fmla="*/ 17668 w 72800"/>
                <a:gd name="connsiteY4" fmla="*/ 4989 h 84152"/>
                <a:gd name="connsiteX5" fmla="*/ 36354 w 72800"/>
                <a:gd name="connsiteY5" fmla="*/ 0 h 84152"/>
                <a:gd name="connsiteX6" fmla="*/ 55086 w 72800"/>
                <a:gd name="connsiteY6" fmla="*/ 4989 h 84152"/>
                <a:gd name="connsiteX7" fmla="*/ 68083 w 72800"/>
                <a:gd name="connsiteY7" fmla="*/ 19477 h 84152"/>
                <a:gd name="connsiteX8" fmla="*/ 72800 w 72800"/>
                <a:gd name="connsiteY8" fmla="*/ 42076 h 84152"/>
                <a:gd name="connsiteX9" fmla="*/ 68083 w 72800"/>
                <a:gd name="connsiteY9" fmla="*/ 64676 h 84152"/>
                <a:gd name="connsiteX10" fmla="*/ 55086 w 72800"/>
                <a:gd name="connsiteY10" fmla="*/ 79164 h 84152"/>
                <a:gd name="connsiteX11" fmla="*/ 36354 w 72800"/>
                <a:gd name="connsiteY11" fmla="*/ 84153 h 84152"/>
                <a:gd name="connsiteX12" fmla="*/ 17668 w 72800"/>
                <a:gd name="connsiteY12" fmla="*/ 79164 h 84152"/>
                <a:gd name="connsiteX13" fmla="*/ 51108 w 72800"/>
                <a:gd name="connsiteY13" fmla="*/ 63678 h 84152"/>
                <a:gd name="connsiteX14" fmla="*/ 56520 w 72800"/>
                <a:gd name="connsiteY14" fmla="*/ 42076 h 84152"/>
                <a:gd name="connsiteX15" fmla="*/ 51108 w 72800"/>
                <a:gd name="connsiteY15" fmla="*/ 20474 h 84152"/>
                <a:gd name="connsiteX16" fmla="*/ 36354 w 72800"/>
                <a:gd name="connsiteY16" fmla="*/ 13230 h 84152"/>
                <a:gd name="connsiteX17" fmla="*/ 21692 w 72800"/>
                <a:gd name="connsiteY17" fmla="*/ 20474 h 84152"/>
                <a:gd name="connsiteX18" fmla="*/ 16281 w 72800"/>
                <a:gd name="connsiteY18" fmla="*/ 42076 h 84152"/>
                <a:gd name="connsiteX19" fmla="*/ 21692 w 72800"/>
                <a:gd name="connsiteY19" fmla="*/ 63678 h 84152"/>
                <a:gd name="connsiteX20" fmla="*/ 36354 w 72800"/>
                <a:gd name="connsiteY20" fmla="*/ 70922 h 84152"/>
                <a:gd name="connsiteX21" fmla="*/ 51108 w 72800"/>
                <a:gd name="connsiteY21" fmla="*/ 63678 h 8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2800" h="84152">
                  <a:moveTo>
                    <a:pt x="17668" y="79164"/>
                  </a:moveTo>
                  <a:cubicBezTo>
                    <a:pt x="12210" y="75867"/>
                    <a:pt x="7863" y="71009"/>
                    <a:pt x="4718" y="64676"/>
                  </a:cubicBezTo>
                  <a:cubicBezTo>
                    <a:pt x="1573" y="58343"/>
                    <a:pt x="0" y="50795"/>
                    <a:pt x="0" y="42076"/>
                  </a:cubicBezTo>
                  <a:cubicBezTo>
                    <a:pt x="0" y="33357"/>
                    <a:pt x="1573" y="25810"/>
                    <a:pt x="4718" y="19477"/>
                  </a:cubicBezTo>
                  <a:cubicBezTo>
                    <a:pt x="7863" y="13144"/>
                    <a:pt x="12210" y="8285"/>
                    <a:pt x="17668" y="4989"/>
                  </a:cubicBezTo>
                  <a:cubicBezTo>
                    <a:pt x="23126" y="1692"/>
                    <a:pt x="29370" y="0"/>
                    <a:pt x="36354" y="0"/>
                  </a:cubicBezTo>
                  <a:cubicBezTo>
                    <a:pt x="43338" y="0"/>
                    <a:pt x="49582" y="1648"/>
                    <a:pt x="55086" y="4989"/>
                  </a:cubicBezTo>
                  <a:cubicBezTo>
                    <a:pt x="60590" y="8285"/>
                    <a:pt x="64938" y="13144"/>
                    <a:pt x="68083" y="19477"/>
                  </a:cubicBezTo>
                  <a:cubicBezTo>
                    <a:pt x="71228" y="25810"/>
                    <a:pt x="72800" y="33357"/>
                    <a:pt x="72800" y="42076"/>
                  </a:cubicBezTo>
                  <a:cubicBezTo>
                    <a:pt x="72800" y="50795"/>
                    <a:pt x="71228" y="58343"/>
                    <a:pt x="68083" y="64676"/>
                  </a:cubicBezTo>
                  <a:cubicBezTo>
                    <a:pt x="64938" y="71009"/>
                    <a:pt x="60590" y="75867"/>
                    <a:pt x="55086" y="79164"/>
                  </a:cubicBezTo>
                  <a:cubicBezTo>
                    <a:pt x="49582" y="82461"/>
                    <a:pt x="43292" y="84153"/>
                    <a:pt x="36354" y="84153"/>
                  </a:cubicBezTo>
                  <a:cubicBezTo>
                    <a:pt x="29416" y="84153"/>
                    <a:pt x="23126" y="82504"/>
                    <a:pt x="17668" y="79164"/>
                  </a:cubicBezTo>
                  <a:close/>
                  <a:moveTo>
                    <a:pt x="51108" y="63678"/>
                  </a:moveTo>
                  <a:cubicBezTo>
                    <a:pt x="54716" y="58863"/>
                    <a:pt x="56520" y="51663"/>
                    <a:pt x="56520" y="42076"/>
                  </a:cubicBezTo>
                  <a:cubicBezTo>
                    <a:pt x="56520" y="32490"/>
                    <a:pt x="54716" y="25289"/>
                    <a:pt x="51108" y="20474"/>
                  </a:cubicBezTo>
                  <a:cubicBezTo>
                    <a:pt x="47501" y="15659"/>
                    <a:pt x="42552" y="13230"/>
                    <a:pt x="36354" y="13230"/>
                  </a:cubicBezTo>
                  <a:cubicBezTo>
                    <a:pt x="30156" y="13230"/>
                    <a:pt x="25346" y="15659"/>
                    <a:pt x="21692" y="20474"/>
                  </a:cubicBezTo>
                  <a:cubicBezTo>
                    <a:pt x="18085" y="25289"/>
                    <a:pt x="16281" y="32490"/>
                    <a:pt x="16281" y="42076"/>
                  </a:cubicBezTo>
                  <a:cubicBezTo>
                    <a:pt x="16281" y="51663"/>
                    <a:pt x="18085" y="58863"/>
                    <a:pt x="21692" y="63678"/>
                  </a:cubicBezTo>
                  <a:cubicBezTo>
                    <a:pt x="25300" y="68493"/>
                    <a:pt x="30202" y="70922"/>
                    <a:pt x="36354" y="70922"/>
                  </a:cubicBezTo>
                  <a:cubicBezTo>
                    <a:pt x="42506" y="70922"/>
                    <a:pt x="47501" y="68493"/>
                    <a:pt x="51108" y="6367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E6DCC7A1-0747-3BB3-3300-A333E6633C08}"/>
                </a:ext>
              </a:extLst>
            </p:cNvPr>
            <p:cNvSpPr/>
            <p:nvPr/>
          </p:nvSpPr>
          <p:spPr>
            <a:xfrm>
              <a:off x="2114914" y="2529841"/>
              <a:ext cx="40331" cy="95257"/>
            </a:xfrm>
            <a:custGeom>
              <a:avLst/>
              <a:gdLst>
                <a:gd name="connsiteX0" fmla="*/ 40332 w 40331"/>
                <a:gd name="connsiteY0" fmla="*/ 0 h 95257"/>
                <a:gd name="connsiteX1" fmla="*/ 40332 w 40331"/>
                <a:gd name="connsiteY1" fmla="*/ 95257 h 95257"/>
                <a:gd name="connsiteX2" fmla="*/ 21461 w 40331"/>
                <a:gd name="connsiteY2" fmla="*/ 95257 h 95257"/>
                <a:gd name="connsiteX3" fmla="*/ 21461 w 40331"/>
                <a:gd name="connsiteY3" fmla="*/ 14835 h 95257"/>
                <a:gd name="connsiteX4" fmla="*/ 0 w 40331"/>
                <a:gd name="connsiteY4" fmla="*/ 14835 h 95257"/>
                <a:gd name="connsiteX5" fmla="*/ 0 w 40331"/>
                <a:gd name="connsiteY5" fmla="*/ 0 h 95257"/>
                <a:gd name="connsiteX6" fmla="*/ 40332 w 40331"/>
                <a:gd name="connsiteY6" fmla="*/ 0 h 9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331" h="95257">
                  <a:moveTo>
                    <a:pt x="40332" y="0"/>
                  </a:moveTo>
                  <a:lnTo>
                    <a:pt x="40332" y="95257"/>
                  </a:lnTo>
                  <a:lnTo>
                    <a:pt x="21461" y="95257"/>
                  </a:lnTo>
                  <a:lnTo>
                    <a:pt x="21461" y="14835"/>
                  </a:lnTo>
                  <a:lnTo>
                    <a:pt x="0" y="14835"/>
                  </a:lnTo>
                  <a:lnTo>
                    <a:pt x="0" y="0"/>
                  </a:lnTo>
                  <a:lnTo>
                    <a:pt x="4033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535C3F58-7533-04A4-7AD1-0CA2614A441B}"/>
                </a:ext>
              </a:extLst>
            </p:cNvPr>
            <p:cNvSpPr/>
            <p:nvPr/>
          </p:nvSpPr>
          <p:spPr>
            <a:xfrm>
              <a:off x="2417170" y="2524245"/>
              <a:ext cx="45095" cy="106448"/>
            </a:xfrm>
            <a:custGeom>
              <a:avLst/>
              <a:gdLst>
                <a:gd name="connsiteX0" fmla="*/ 45096 w 45095"/>
                <a:gd name="connsiteY0" fmla="*/ 0 h 106448"/>
                <a:gd name="connsiteX1" fmla="*/ 45096 w 45095"/>
                <a:gd name="connsiteY1" fmla="*/ 106449 h 106448"/>
                <a:gd name="connsiteX2" fmla="*/ 24005 w 45095"/>
                <a:gd name="connsiteY2" fmla="*/ 106449 h 106448"/>
                <a:gd name="connsiteX3" fmla="*/ 24005 w 45095"/>
                <a:gd name="connsiteY3" fmla="*/ 16570 h 106448"/>
                <a:gd name="connsiteX4" fmla="*/ 0 w 45095"/>
                <a:gd name="connsiteY4" fmla="*/ 16570 h 106448"/>
                <a:gd name="connsiteX5" fmla="*/ 0 w 45095"/>
                <a:gd name="connsiteY5" fmla="*/ 0 h 106448"/>
                <a:gd name="connsiteX6" fmla="*/ 45096 w 45095"/>
                <a:gd name="connsiteY6" fmla="*/ 0 h 106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95" h="106448">
                  <a:moveTo>
                    <a:pt x="45096" y="0"/>
                  </a:moveTo>
                  <a:lnTo>
                    <a:pt x="45096" y="106449"/>
                  </a:lnTo>
                  <a:lnTo>
                    <a:pt x="24005" y="106449"/>
                  </a:lnTo>
                  <a:lnTo>
                    <a:pt x="24005" y="16570"/>
                  </a:lnTo>
                  <a:lnTo>
                    <a:pt x="0" y="16570"/>
                  </a:lnTo>
                  <a:lnTo>
                    <a:pt x="0" y="0"/>
                  </a:lnTo>
                  <a:lnTo>
                    <a:pt x="450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D7361F45-54B8-407F-1CE5-2546A9A6462D}"/>
                </a:ext>
              </a:extLst>
            </p:cNvPr>
            <p:cNvSpPr/>
            <p:nvPr/>
          </p:nvSpPr>
          <p:spPr>
            <a:xfrm>
              <a:off x="2719704" y="2519214"/>
              <a:ext cx="49350" cy="116512"/>
            </a:xfrm>
            <a:custGeom>
              <a:avLst/>
              <a:gdLst>
                <a:gd name="connsiteX0" fmla="*/ 49351 w 49350"/>
                <a:gd name="connsiteY0" fmla="*/ 0 h 116512"/>
                <a:gd name="connsiteX1" fmla="*/ 49351 w 49350"/>
                <a:gd name="connsiteY1" fmla="*/ 116512 h 116512"/>
                <a:gd name="connsiteX2" fmla="*/ 26271 w 49350"/>
                <a:gd name="connsiteY2" fmla="*/ 116512 h 116512"/>
                <a:gd name="connsiteX3" fmla="*/ 26271 w 49350"/>
                <a:gd name="connsiteY3" fmla="*/ 18132 h 116512"/>
                <a:gd name="connsiteX4" fmla="*/ 0 w 49350"/>
                <a:gd name="connsiteY4" fmla="*/ 18132 h 116512"/>
                <a:gd name="connsiteX5" fmla="*/ 0 w 49350"/>
                <a:gd name="connsiteY5" fmla="*/ 0 h 116512"/>
                <a:gd name="connsiteX6" fmla="*/ 49351 w 49350"/>
                <a:gd name="connsiteY6" fmla="*/ 0 h 11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350" h="116512">
                  <a:moveTo>
                    <a:pt x="49351" y="0"/>
                  </a:moveTo>
                  <a:lnTo>
                    <a:pt x="49351" y="116512"/>
                  </a:lnTo>
                  <a:lnTo>
                    <a:pt x="26271" y="116512"/>
                  </a:lnTo>
                  <a:lnTo>
                    <a:pt x="26271" y="18132"/>
                  </a:lnTo>
                  <a:lnTo>
                    <a:pt x="0" y="18132"/>
                  </a:lnTo>
                  <a:lnTo>
                    <a:pt x="0" y="0"/>
                  </a:lnTo>
                  <a:lnTo>
                    <a:pt x="4935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2739505B-754D-7321-7509-E7C0BA047872}"/>
                </a:ext>
              </a:extLst>
            </p:cNvPr>
            <p:cNvSpPr/>
            <p:nvPr/>
          </p:nvSpPr>
          <p:spPr>
            <a:xfrm>
              <a:off x="3022237" y="2514182"/>
              <a:ext cx="53606" cy="126619"/>
            </a:xfrm>
            <a:custGeom>
              <a:avLst/>
              <a:gdLst>
                <a:gd name="connsiteX0" fmla="*/ 53606 w 53606"/>
                <a:gd name="connsiteY0" fmla="*/ 0 h 126619"/>
                <a:gd name="connsiteX1" fmla="*/ 53606 w 53606"/>
                <a:gd name="connsiteY1" fmla="*/ 126619 h 126619"/>
                <a:gd name="connsiteX2" fmla="*/ 28537 w 53606"/>
                <a:gd name="connsiteY2" fmla="*/ 126619 h 126619"/>
                <a:gd name="connsiteX3" fmla="*/ 28537 w 53606"/>
                <a:gd name="connsiteY3" fmla="*/ 19737 h 126619"/>
                <a:gd name="connsiteX4" fmla="*/ 0 w 53606"/>
                <a:gd name="connsiteY4" fmla="*/ 19737 h 126619"/>
                <a:gd name="connsiteX5" fmla="*/ 0 w 53606"/>
                <a:gd name="connsiteY5" fmla="*/ 0 h 126619"/>
                <a:gd name="connsiteX6" fmla="*/ 53606 w 53606"/>
                <a:gd name="connsiteY6" fmla="*/ 0 h 12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606" h="126619">
                  <a:moveTo>
                    <a:pt x="53606" y="0"/>
                  </a:moveTo>
                  <a:lnTo>
                    <a:pt x="53606" y="126619"/>
                  </a:lnTo>
                  <a:lnTo>
                    <a:pt x="28537" y="126619"/>
                  </a:lnTo>
                  <a:lnTo>
                    <a:pt x="28537" y="19737"/>
                  </a:lnTo>
                  <a:lnTo>
                    <a:pt x="0" y="19737"/>
                  </a:lnTo>
                  <a:lnTo>
                    <a:pt x="0" y="0"/>
                  </a:lnTo>
                  <a:lnTo>
                    <a:pt x="5360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9CC3C03-689A-3344-70A3-2DD6068252F1}"/>
                </a:ext>
              </a:extLst>
            </p:cNvPr>
            <p:cNvSpPr/>
            <p:nvPr/>
          </p:nvSpPr>
          <p:spPr>
            <a:xfrm>
              <a:off x="3324771" y="2509107"/>
              <a:ext cx="57907" cy="136726"/>
            </a:xfrm>
            <a:custGeom>
              <a:avLst/>
              <a:gdLst>
                <a:gd name="connsiteX0" fmla="*/ 57861 w 57907"/>
                <a:gd name="connsiteY0" fmla="*/ 43 h 136726"/>
                <a:gd name="connsiteX1" fmla="*/ 57861 w 57907"/>
                <a:gd name="connsiteY1" fmla="*/ 136726 h 136726"/>
                <a:gd name="connsiteX2" fmla="*/ 30804 w 57907"/>
                <a:gd name="connsiteY2" fmla="*/ 136726 h 136726"/>
                <a:gd name="connsiteX3" fmla="*/ 30804 w 57907"/>
                <a:gd name="connsiteY3" fmla="*/ 21298 h 136726"/>
                <a:gd name="connsiteX4" fmla="*/ 0 w 57907"/>
                <a:gd name="connsiteY4" fmla="*/ 21298 h 136726"/>
                <a:gd name="connsiteX5" fmla="*/ 0 w 57907"/>
                <a:gd name="connsiteY5" fmla="*/ 0 h 136726"/>
                <a:gd name="connsiteX6" fmla="*/ 57907 w 57907"/>
                <a:gd name="connsiteY6" fmla="*/ 0 h 13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07" h="136726">
                  <a:moveTo>
                    <a:pt x="57861" y="43"/>
                  </a:moveTo>
                  <a:lnTo>
                    <a:pt x="57861" y="136726"/>
                  </a:lnTo>
                  <a:lnTo>
                    <a:pt x="30804" y="136726"/>
                  </a:lnTo>
                  <a:lnTo>
                    <a:pt x="30804" y="21298"/>
                  </a:lnTo>
                  <a:lnTo>
                    <a:pt x="0" y="21298"/>
                  </a:lnTo>
                  <a:lnTo>
                    <a:pt x="0" y="0"/>
                  </a:lnTo>
                  <a:lnTo>
                    <a:pt x="5790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547ADE2A-78EF-F3EB-0625-C5EB2E4E1014}"/>
                </a:ext>
              </a:extLst>
            </p:cNvPr>
            <p:cNvSpPr/>
            <p:nvPr/>
          </p:nvSpPr>
          <p:spPr>
            <a:xfrm>
              <a:off x="3593957" y="2503207"/>
              <a:ext cx="128765" cy="148611"/>
            </a:xfrm>
            <a:custGeom>
              <a:avLst/>
              <a:gdLst>
                <a:gd name="connsiteX0" fmla="*/ 31266 w 128765"/>
                <a:gd name="connsiteY0" fmla="*/ 139849 h 148611"/>
                <a:gd name="connsiteX1" fmla="*/ 8372 w 128765"/>
                <a:gd name="connsiteY1" fmla="*/ 114256 h 148611"/>
                <a:gd name="connsiteX2" fmla="*/ 0 w 128765"/>
                <a:gd name="connsiteY2" fmla="*/ 74306 h 148611"/>
                <a:gd name="connsiteX3" fmla="*/ 8372 w 128765"/>
                <a:gd name="connsiteY3" fmla="*/ 34355 h 148611"/>
                <a:gd name="connsiteX4" fmla="*/ 31266 w 128765"/>
                <a:gd name="connsiteY4" fmla="*/ 8762 h 148611"/>
                <a:gd name="connsiteX5" fmla="*/ 64290 w 128765"/>
                <a:gd name="connsiteY5" fmla="*/ 0 h 148611"/>
                <a:gd name="connsiteX6" fmla="*/ 97406 w 128765"/>
                <a:gd name="connsiteY6" fmla="*/ 8762 h 148611"/>
                <a:gd name="connsiteX7" fmla="*/ 120394 w 128765"/>
                <a:gd name="connsiteY7" fmla="*/ 34355 h 148611"/>
                <a:gd name="connsiteX8" fmla="*/ 128765 w 128765"/>
                <a:gd name="connsiteY8" fmla="*/ 74306 h 148611"/>
                <a:gd name="connsiteX9" fmla="*/ 120394 w 128765"/>
                <a:gd name="connsiteY9" fmla="*/ 114256 h 148611"/>
                <a:gd name="connsiteX10" fmla="*/ 97406 w 128765"/>
                <a:gd name="connsiteY10" fmla="*/ 139849 h 148611"/>
                <a:gd name="connsiteX11" fmla="*/ 64290 w 128765"/>
                <a:gd name="connsiteY11" fmla="*/ 148612 h 148611"/>
                <a:gd name="connsiteX12" fmla="*/ 31266 w 128765"/>
                <a:gd name="connsiteY12" fmla="*/ 139849 h 148611"/>
                <a:gd name="connsiteX13" fmla="*/ 90376 w 128765"/>
                <a:gd name="connsiteY13" fmla="*/ 112478 h 148611"/>
                <a:gd name="connsiteX14" fmla="*/ 99951 w 128765"/>
                <a:gd name="connsiteY14" fmla="*/ 74262 h 148611"/>
                <a:gd name="connsiteX15" fmla="*/ 90376 w 128765"/>
                <a:gd name="connsiteY15" fmla="*/ 36047 h 148611"/>
                <a:gd name="connsiteX16" fmla="*/ 64290 w 128765"/>
                <a:gd name="connsiteY16" fmla="*/ 23250 h 148611"/>
                <a:gd name="connsiteX17" fmla="*/ 38435 w 128765"/>
                <a:gd name="connsiteY17" fmla="*/ 36047 h 148611"/>
                <a:gd name="connsiteX18" fmla="*/ 28861 w 128765"/>
                <a:gd name="connsiteY18" fmla="*/ 74262 h 148611"/>
                <a:gd name="connsiteX19" fmla="*/ 38435 w 128765"/>
                <a:gd name="connsiteY19" fmla="*/ 112478 h 148611"/>
                <a:gd name="connsiteX20" fmla="*/ 64290 w 128765"/>
                <a:gd name="connsiteY20" fmla="*/ 125275 h 148611"/>
                <a:gd name="connsiteX21" fmla="*/ 90376 w 128765"/>
                <a:gd name="connsiteY21" fmla="*/ 112478 h 14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8765" h="148611">
                  <a:moveTo>
                    <a:pt x="31266" y="139849"/>
                  </a:moveTo>
                  <a:cubicBezTo>
                    <a:pt x="21600" y="133993"/>
                    <a:pt x="13968" y="125448"/>
                    <a:pt x="8372" y="114256"/>
                  </a:cubicBezTo>
                  <a:cubicBezTo>
                    <a:pt x="2775" y="103022"/>
                    <a:pt x="0" y="89705"/>
                    <a:pt x="0" y="74306"/>
                  </a:cubicBezTo>
                  <a:cubicBezTo>
                    <a:pt x="0" y="58907"/>
                    <a:pt x="2775" y="45590"/>
                    <a:pt x="8372" y="34355"/>
                  </a:cubicBezTo>
                  <a:cubicBezTo>
                    <a:pt x="13968" y="23120"/>
                    <a:pt x="21600" y="14618"/>
                    <a:pt x="31266" y="8762"/>
                  </a:cubicBezTo>
                  <a:cubicBezTo>
                    <a:pt x="40933" y="2906"/>
                    <a:pt x="51941" y="0"/>
                    <a:pt x="64290" y="0"/>
                  </a:cubicBezTo>
                  <a:cubicBezTo>
                    <a:pt x="76639" y="0"/>
                    <a:pt x="87647" y="2906"/>
                    <a:pt x="97406" y="8762"/>
                  </a:cubicBezTo>
                  <a:cubicBezTo>
                    <a:pt x="107166" y="14618"/>
                    <a:pt x="114844" y="23163"/>
                    <a:pt x="120394" y="34355"/>
                  </a:cubicBezTo>
                  <a:cubicBezTo>
                    <a:pt x="125990" y="45590"/>
                    <a:pt x="128765" y="58907"/>
                    <a:pt x="128765" y="74306"/>
                  </a:cubicBezTo>
                  <a:cubicBezTo>
                    <a:pt x="128765" y="89705"/>
                    <a:pt x="125990" y="103065"/>
                    <a:pt x="120394" y="114256"/>
                  </a:cubicBezTo>
                  <a:cubicBezTo>
                    <a:pt x="114844" y="125491"/>
                    <a:pt x="107166" y="133993"/>
                    <a:pt x="97406" y="139849"/>
                  </a:cubicBezTo>
                  <a:cubicBezTo>
                    <a:pt x="87647" y="145705"/>
                    <a:pt x="76593" y="148612"/>
                    <a:pt x="64290" y="148612"/>
                  </a:cubicBezTo>
                  <a:cubicBezTo>
                    <a:pt x="51987" y="148612"/>
                    <a:pt x="40933" y="145705"/>
                    <a:pt x="31266" y="139849"/>
                  </a:cubicBezTo>
                  <a:close/>
                  <a:moveTo>
                    <a:pt x="90376" y="112478"/>
                  </a:moveTo>
                  <a:cubicBezTo>
                    <a:pt x="96759" y="103933"/>
                    <a:pt x="99951" y="91223"/>
                    <a:pt x="99951" y="74262"/>
                  </a:cubicBezTo>
                  <a:cubicBezTo>
                    <a:pt x="99951" y="57302"/>
                    <a:pt x="96759" y="44592"/>
                    <a:pt x="90376" y="36047"/>
                  </a:cubicBezTo>
                  <a:cubicBezTo>
                    <a:pt x="83994" y="27501"/>
                    <a:pt x="75298" y="23250"/>
                    <a:pt x="64290" y="23250"/>
                  </a:cubicBezTo>
                  <a:cubicBezTo>
                    <a:pt x="53282" y="23250"/>
                    <a:pt x="44818" y="27501"/>
                    <a:pt x="38435" y="36047"/>
                  </a:cubicBezTo>
                  <a:cubicBezTo>
                    <a:pt x="32053" y="44592"/>
                    <a:pt x="28861" y="57302"/>
                    <a:pt x="28861" y="74262"/>
                  </a:cubicBezTo>
                  <a:cubicBezTo>
                    <a:pt x="28861" y="91223"/>
                    <a:pt x="32053" y="103933"/>
                    <a:pt x="38435" y="112478"/>
                  </a:cubicBezTo>
                  <a:cubicBezTo>
                    <a:pt x="44818" y="121023"/>
                    <a:pt x="53421" y="125275"/>
                    <a:pt x="64290" y="125275"/>
                  </a:cubicBezTo>
                  <a:cubicBezTo>
                    <a:pt x="75159" y="125275"/>
                    <a:pt x="83994" y="121023"/>
                    <a:pt x="90376" y="11247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AE457F9A-B574-153F-3CE2-F87D4283B384}"/>
                </a:ext>
              </a:extLst>
            </p:cNvPr>
            <p:cNvSpPr/>
            <p:nvPr/>
          </p:nvSpPr>
          <p:spPr>
            <a:xfrm>
              <a:off x="3895103" y="2499173"/>
              <a:ext cx="135795" cy="156679"/>
            </a:xfrm>
            <a:custGeom>
              <a:avLst/>
              <a:gdLst>
                <a:gd name="connsiteX0" fmla="*/ 32978 w 135795"/>
                <a:gd name="connsiteY0" fmla="*/ 147440 h 156679"/>
                <a:gd name="connsiteX1" fmla="*/ 8834 w 135795"/>
                <a:gd name="connsiteY1" fmla="*/ 120459 h 156679"/>
                <a:gd name="connsiteX2" fmla="*/ 0 w 135795"/>
                <a:gd name="connsiteY2" fmla="*/ 78340 h 156679"/>
                <a:gd name="connsiteX3" fmla="*/ 8834 w 135795"/>
                <a:gd name="connsiteY3" fmla="*/ 36220 h 156679"/>
                <a:gd name="connsiteX4" fmla="*/ 32978 w 135795"/>
                <a:gd name="connsiteY4" fmla="*/ 9239 h 156679"/>
                <a:gd name="connsiteX5" fmla="*/ 67805 w 135795"/>
                <a:gd name="connsiteY5" fmla="*/ 0 h 156679"/>
                <a:gd name="connsiteX6" fmla="*/ 102725 w 135795"/>
                <a:gd name="connsiteY6" fmla="*/ 9239 h 156679"/>
                <a:gd name="connsiteX7" fmla="*/ 126961 w 135795"/>
                <a:gd name="connsiteY7" fmla="*/ 36220 h 156679"/>
                <a:gd name="connsiteX8" fmla="*/ 135796 w 135795"/>
                <a:gd name="connsiteY8" fmla="*/ 78340 h 156679"/>
                <a:gd name="connsiteX9" fmla="*/ 126961 w 135795"/>
                <a:gd name="connsiteY9" fmla="*/ 120459 h 156679"/>
                <a:gd name="connsiteX10" fmla="*/ 102725 w 135795"/>
                <a:gd name="connsiteY10" fmla="*/ 147440 h 156679"/>
                <a:gd name="connsiteX11" fmla="*/ 67805 w 135795"/>
                <a:gd name="connsiteY11" fmla="*/ 156680 h 156679"/>
                <a:gd name="connsiteX12" fmla="*/ 32978 w 135795"/>
                <a:gd name="connsiteY12" fmla="*/ 147440 h 156679"/>
                <a:gd name="connsiteX13" fmla="*/ 95325 w 135795"/>
                <a:gd name="connsiteY13" fmla="*/ 118594 h 156679"/>
                <a:gd name="connsiteX14" fmla="*/ 105408 w 135795"/>
                <a:gd name="connsiteY14" fmla="*/ 78297 h 156679"/>
                <a:gd name="connsiteX15" fmla="*/ 95325 w 135795"/>
                <a:gd name="connsiteY15" fmla="*/ 38042 h 156679"/>
                <a:gd name="connsiteX16" fmla="*/ 67805 w 135795"/>
                <a:gd name="connsiteY16" fmla="*/ 24552 h 156679"/>
                <a:gd name="connsiteX17" fmla="*/ 40516 w 135795"/>
                <a:gd name="connsiteY17" fmla="*/ 38042 h 156679"/>
                <a:gd name="connsiteX18" fmla="*/ 30434 w 135795"/>
                <a:gd name="connsiteY18" fmla="*/ 78297 h 156679"/>
                <a:gd name="connsiteX19" fmla="*/ 40516 w 135795"/>
                <a:gd name="connsiteY19" fmla="*/ 118594 h 156679"/>
                <a:gd name="connsiteX20" fmla="*/ 67805 w 135795"/>
                <a:gd name="connsiteY20" fmla="*/ 132085 h 156679"/>
                <a:gd name="connsiteX21" fmla="*/ 95325 w 135795"/>
                <a:gd name="connsiteY21" fmla="*/ 118594 h 15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5795" h="156679">
                  <a:moveTo>
                    <a:pt x="32978" y="147440"/>
                  </a:moveTo>
                  <a:cubicBezTo>
                    <a:pt x="22756" y="141281"/>
                    <a:pt x="14708" y="132258"/>
                    <a:pt x="8834" y="120459"/>
                  </a:cubicBezTo>
                  <a:cubicBezTo>
                    <a:pt x="2960" y="108617"/>
                    <a:pt x="0" y="94607"/>
                    <a:pt x="0" y="78340"/>
                  </a:cubicBezTo>
                  <a:cubicBezTo>
                    <a:pt x="0" y="62073"/>
                    <a:pt x="2960" y="48062"/>
                    <a:pt x="8834" y="36220"/>
                  </a:cubicBezTo>
                  <a:cubicBezTo>
                    <a:pt x="14708" y="24378"/>
                    <a:pt x="22756" y="15399"/>
                    <a:pt x="32978" y="9239"/>
                  </a:cubicBezTo>
                  <a:cubicBezTo>
                    <a:pt x="43199" y="3080"/>
                    <a:pt x="54808" y="0"/>
                    <a:pt x="67805" y="0"/>
                  </a:cubicBezTo>
                  <a:cubicBezTo>
                    <a:pt x="80802" y="0"/>
                    <a:pt x="92458" y="3080"/>
                    <a:pt x="102725" y="9239"/>
                  </a:cubicBezTo>
                  <a:cubicBezTo>
                    <a:pt x="113040" y="15399"/>
                    <a:pt x="121087" y="24422"/>
                    <a:pt x="126961" y="36220"/>
                  </a:cubicBezTo>
                  <a:cubicBezTo>
                    <a:pt x="132835" y="48062"/>
                    <a:pt x="135796" y="62117"/>
                    <a:pt x="135796" y="78340"/>
                  </a:cubicBezTo>
                  <a:cubicBezTo>
                    <a:pt x="135796" y="94563"/>
                    <a:pt x="132882" y="108661"/>
                    <a:pt x="126961" y="120459"/>
                  </a:cubicBezTo>
                  <a:cubicBezTo>
                    <a:pt x="121087" y="132302"/>
                    <a:pt x="112993" y="141281"/>
                    <a:pt x="102725" y="147440"/>
                  </a:cubicBezTo>
                  <a:cubicBezTo>
                    <a:pt x="92411" y="153600"/>
                    <a:pt x="80802" y="156680"/>
                    <a:pt x="67805" y="156680"/>
                  </a:cubicBezTo>
                  <a:cubicBezTo>
                    <a:pt x="54808" y="156680"/>
                    <a:pt x="43199" y="153600"/>
                    <a:pt x="32978" y="147440"/>
                  </a:cubicBezTo>
                  <a:close/>
                  <a:moveTo>
                    <a:pt x="95325" y="118594"/>
                  </a:moveTo>
                  <a:cubicBezTo>
                    <a:pt x="102032" y="109615"/>
                    <a:pt x="105408" y="96168"/>
                    <a:pt x="105408" y="78297"/>
                  </a:cubicBezTo>
                  <a:cubicBezTo>
                    <a:pt x="105408" y="60425"/>
                    <a:pt x="102032" y="47021"/>
                    <a:pt x="95325" y="38042"/>
                  </a:cubicBezTo>
                  <a:cubicBezTo>
                    <a:pt x="88572" y="29063"/>
                    <a:pt x="79414" y="24552"/>
                    <a:pt x="67805" y="24552"/>
                  </a:cubicBezTo>
                  <a:cubicBezTo>
                    <a:pt x="56196" y="24552"/>
                    <a:pt x="47269" y="29063"/>
                    <a:pt x="40516" y="38042"/>
                  </a:cubicBezTo>
                  <a:cubicBezTo>
                    <a:pt x="33764" y="47021"/>
                    <a:pt x="30434" y="60468"/>
                    <a:pt x="30434" y="78297"/>
                  </a:cubicBezTo>
                  <a:cubicBezTo>
                    <a:pt x="30434" y="96125"/>
                    <a:pt x="33810" y="109572"/>
                    <a:pt x="40516" y="118594"/>
                  </a:cubicBezTo>
                  <a:cubicBezTo>
                    <a:pt x="47269" y="127573"/>
                    <a:pt x="56335" y="132085"/>
                    <a:pt x="67805" y="132085"/>
                  </a:cubicBezTo>
                  <a:cubicBezTo>
                    <a:pt x="79276" y="132085"/>
                    <a:pt x="88572" y="127573"/>
                    <a:pt x="95325" y="11859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E7872A5D-3C2B-FC07-0690-AA653357A612}"/>
                </a:ext>
              </a:extLst>
            </p:cNvPr>
            <p:cNvSpPr/>
            <p:nvPr/>
          </p:nvSpPr>
          <p:spPr>
            <a:xfrm>
              <a:off x="4234037" y="2497915"/>
              <a:ext cx="67389" cy="159109"/>
            </a:xfrm>
            <a:custGeom>
              <a:avLst/>
              <a:gdLst>
                <a:gd name="connsiteX0" fmla="*/ 67343 w 67389"/>
                <a:gd name="connsiteY0" fmla="*/ 0 h 159109"/>
                <a:gd name="connsiteX1" fmla="*/ 67343 w 67389"/>
                <a:gd name="connsiteY1" fmla="*/ 159109 h 159109"/>
                <a:gd name="connsiteX2" fmla="*/ 35845 w 67389"/>
                <a:gd name="connsiteY2" fmla="*/ 159109 h 159109"/>
                <a:gd name="connsiteX3" fmla="*/ 35845 w 67389"/>
                <a:gd name="connsiteY3" fmla="*/ 24769 h 159109"/>
                <a:gd name="connsiteX4" fmla="*/ 0 w 67389"/>
                <a:gd name="connsiteY4" fmla="*/ 24769 h 159109"/>
                <a:gd name="connsiteX5" fmla="*/ 0 w 67389"/>
                <a:gd name="connsiteY5" fmla="*/ 0 h 159109"/>
                <a:gd name="connsiteX6" fmla="*/ 67389 w 67389"/>
                <a:gd name="connsiteY6" fmla="*/ 0 h 159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89" h="159109">
                  <a:moveTo>
                    <a:pt x="67343" y="0"/>
                  </a:moveTo>
                  <a:lnTo>
                    <a:pt x="67343" y="159109"/>
                  </a:lnTo>
                  <a:lnTo>
                    <a:pt x="35845" y="159109"/>
                  </a:lnTo>
                  <a:lnTo>
                    <a:pt x="35845" y="24769"/>
                  </a:lnTo>
                  <a:lnTo>
                    <a:pt x="0" y="24769"/>
                  </a:lnTo>
                  <a:lnTo>
                    <a:pt x="0" y="0"/>
                  </a:lnTo>
                  <a:lnTo>
                    <a:pt x="6738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70A4948E-970F-39BB-6986-8E9AB0CC1F13}"/>
                </a:ext>
              </a:extLst>
            </p:cNvPr>
            <p:cNvSpPr/>
            <p:nvPr/>
          </p:nvSpPr>
          <p:spPr>
            <a:xfrm>
              <a:off x="4537449" y="2495139"/>
              <a:ext cx="69747" cy="164704"/>
            </a:xfrm>
            <a:custGeom>
              <a:avLst/>
              <a:gdLst>
                <a:gd name="connsiteX0" fmla="*/ 69748 w 69747"/>
                <a:gd name="connsiteY0" fmla="*/ 0 h 164704"/>
                <a:gd name="connsiteX1" fmla="*/ 69748 w 69747"/>
                <a:gd name="connsiteY1" fmla="*/ 164705 h 164704"/>
                <a:gd name="connsiteX2" fmla="*/ 37140 w 69747"/>
                <a:gd name="connsiteY2" fmla="*/ 164705 h 164704"/>
                <a:gd name="connsiteX3" fmla="*/ 37140 w 69747"/>
                <a:gd name="connsiteY3" fmla="*/ 25636 h 164704"/>
                <a:gd name="connsiteX4" fmla="*/ 0 w 69747"/>
                <a:gd name="connsiteY4" fmla="*/ 25636 h 164704"/>
                <a:gd name="connsiteX5" fmla="*/ 0 w 69747"/>
                <a:gd name="connsiteY5" fmla="*/ 0 h 164704"/>
                <a:gd name="connsiteX6" fmla="*/ 69748 w 69747"/>
                <a:gd name="connsiteY6" fmla="*/ 0 h 16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47" h="164704">
                  <a:moveTo>
                    <a:pt x="69748" y="0"/>
                  </a:moveTo>
                  <a:lnTo>
                    <a:pt x="69748" y="164705"/>
                  </a:lnTo>
                  <a:lnTo>
                    <a:pt x="37140" y="164705"/>
                  </a:lnTo>
                  <a:lnTo>
                    <a:pt x="37140" y="25636"/>
                  </a:lnTo>
                  <a:lnTo>
                    <a:pt x="0" y="25636"/>
                  </a:lnTo>
                  <a:lnTo>
                    <a:pt x="0" y="0"/>
                  </a:lnTo>
                  <a:lnTo>
                    <a:pt x="6974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2B00ED2D-790D-9DA0-6222-C5A1CEAEA391}"/>
                </a:ext>
              </a:extLst>
            </p:cNvPr>
            <p:cNvSpPr/>
            <p:nvPr/>
          </p:nvSpPr>
          <p:spPr>
            <a:xfrm>
              <a:off x="4801132" y="2489890"/>
              <a:ext cx="151705" cy="175202"/>
            </a:xfrm>
            <a:custGeom>
              <a:avLst/>
              <a:gdLst>
                <a:gd name="connsiteX0" fmla="*/ 36816 w 151705"/>
                <a:gd name="connsiteY0" fmla="*/ 164835 h 175202"/>
                <a:gd name="connsiteX1" fmla="*/ 9852 w 151705"/>
                <a:gd name="connsiteY1" fmla="*/ 134687 h 175202"/>
                <a:gd name="connsiteX2" fmla="*/ 0 w 151705"/>
                <a:gd name="connsiteY2" fmla="*/ 87579 h 175202"/>
                <a:gd name="connsiteX3" fmla="*/ 9852 w 151705"/>
                <a:gd name="connsiteY3" fmla="*/ 40515 h 175202"/>
                <a:gd name="connsiteX4" fmla="*/ 36816 w 151705"/>
                <a:gd name="connsiteY4" fmla="*/ 10367 h 175202"/>
                <a:gd name="connsiteX5" fmla="*/ 75714 w 151705"/>
                <a:gd name="connsiteY5" fmla="*/ 0 h 175202"/>
                <a:gd name="connsiteX6" fmla="*/ 114751 w 151705"/>
                <a:gd name="connsiteY6" fmla="*/ 10367 h 175202"/>
                <a:gd name="connsiteX7" fmla="*/ 141854 w 151705"/>
                <a:gd name="connsiteY7" fmla="*/ 40515 h 175202"/>
                <a:gd name="connsiteX8" fmla="*/ 151706 w 151705"/>
                <a:gd name="connsiteY8" fmla="*/ 87579 h 175202"/>
                <a:gd name="connsiteX9" fmla="*/ 141854 w 151705"/>
                <a:gd name="connsiteY9" fmla="*/ 134687 h 175202"/>
                <a:gd name="connsiteX10" fmla="*/ 114751 w 151705"/>
                <a:gd name="connsiteY10" fmla="*/ 164835 h 175202"/>
                <a:gd name="connsiteX11" fmla="*/ 75714 w 151705"/>
                <a:gd name="connsiteY11" fmla="*/ 175202 h 175202"/>
                <a:gd name="connsiteX12" fmla="*/ 36816 w 151705"/>
                <a:gd name="connsiteY12" fmla="*/ 164835 h 175202"/>
                <a:gd name="connsiteX13" fmla="*/ 106472 w 151705"/>
                <a:gd name="connsiteY13" fmla="*/ 132605 h 175202"/>
                <a:gd name="connsiteX14" fmla="*/ 117757 w 151705"/>
                <a:gd name="connsiteY14" fmla="*/ 87579 h 175202"/>
                <a:gd name="connsiteX15" fmla="*/ 106472 w 151705"/>
                <a:gd name="connsiteY15" fmla="*/ 42553 h 175202"/>
                <a:gd name="connsiteX16" fmla="*/ 75714 w 151705"/>
                <a:gd name="connsiteY16" fmla="*/ 27458 h 175202"/>
                <a:gd name="connsiteX17" fmla="*/ 45234 w 151705"/>
                <a:gd name="connsiteY17" fmla="*/ 42553 h 175202"/>
                <a:gd name="connsiteX18" fmla="*/ 33949 w 151705"/>
                <a:gd name="connsiteY18" fmla="*/ 87579 h 175202"/>
                <a:gd name="connsiteX19" fmla="*/ 45234 w 151705"/>
                <a:gd name="connsiteY19" fmla="*/ 132605 h 175202"/>
                <a:gd name="connsiteX20" fmla="*/ 75714 w 151705"/>
                <a:gd name="connsiteY20" fmla="*/ 147701 h 175202"/>
                <a:gd name="connsiteX21" fmla="*/ 106472 w 151705"/>
                <a:gd name="connsiteY21" fmla="*/ 132605 h 17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705" h="175202">
                  <a:moveTo>
                    <a:pt x="36816" y="164835"/>
                  </a:moveTo>
                  <a:cubicBezTo>
                    <a:pt x="25392" y="157938"/>
                    <a:pt x="16419" y="147874"/>
                    <a:pt x="9852" y="134687"/>
                  </a:cubicBezTo>
                  <a:cubicBezTo>
                    <a:pt x="3284" y="121457"/>
                    <a:pt x="0" y="105798"/>
                    <a:pt x="0" y="87579"/>
                  </a:cubicBezTo>
                  <a:cubicBezTo>
                    <a:pt x="0" y="69361"/>
                    <a:pt x="3284" y="53702"/>
                    <a:pt x="9852" y="40515"/>
                  </a:cubicBezTo>
                  <a:cubicBezTo>
                    <a:pt x="16419" y="27284"/>
                    <a:pt x="25439" y="17221"/>
                    <a:pt x="36816" y="10367"/>
                  </a:cubicBezTo>
                  <a:cubicBezTo>
                    <a:pt x="48240" y="3470"/>
                    <a:pt x="61191" y="0"/>
                    <a:pt x="75714" y="0"/>
                  </a:cubicBezTo>
                  <a:cubicBezTo>
                    <a:pt x="90237" y="0"/>
                    <a:pt x="103234" y="3427"/>
                    <a:pt x="114751" y="10367"/>
                  </a:cubicBezTo>
                  <a:cubicBezTo>
                    <a:pt x="126267" y="17264"/>
                    <a:pt x="135287" y="27328"/>
                    <a:pt x="141854" y="40515"/>
                  </a:cubicBezTo>
                  <a:cubicBezTo>
                    <a:pt x="148422" y="53745"/>
                    <a:pt x="151706" y="69448"/>
                    <a:pt x="151706" y="87579"/>
                  </a:cubicBezTo>
                  <a:cubicBezTo>
                    <a:pt x="151706" y="105711"/>
                    <a:pt x="148422" y="121457"/>
                    <a:pt x="141854" y="134687"/>
                  </a:cubicBezTo>
                  <a:cubicBezTo>
                    <a:pt x="135287" y="147918"/>
                    <a:pt x="126267" y="157981"/>
                    <a:pt x="114751" y="164835"/>
                  </a:cubicBezTo>
                  <a:cubicBezTo>
                    <a:pt x="103234" y="171732"/>
                    <a:pt x="90237" y="175202"/>
                    <a:pt x="75714" y="175202"/>
                  </a:cubicBezTo>
                  <a:cubicBezTo>
                    <a:pt x="61191" y="175202"/>
                    <a:pt x="48194" y="171775"/>
                    <a:pt x="36816" y="164835"/>
                  </a:cubicBezTo>
                  <a:close/>
                  <a:moveTo>
                    <a:pt x="106472" y="132605"/>
                  </a:moveTo>
                  <a:cubicBezTo>
                    <a:pt x="114010" y="122542"/>
                    <a:pt x="117757" y="107533"/>
                    <a:pt x="117757" y="87579"/>
                  </a:cubicBezTo>
                  <a:cubicBezTo>
                    <a:pt x="117757" y="67626"/>
                    <a:pt x="114010" y="52617"/>
                    <a:pt x="106472" y="42553"/>
                  </a:cubicBezTo>
                  <a:cubicBezTo>
                    <a:pt x="98933" y="32490"/>
                    <a:pt x="88711" y="27458"/>
                    <a:pt x="75714" y="27458"/>
                  </a:cubicBezTo>
                  <a:cubicBezTo>
                    <a:pt x="62717" y="27458"/>
                    <a:pt x="52773" y="32490"/>
                    <a:pt x="45234" y="42553"/>
                  </a:cubicBezTo>
                  <a:cubicBezTo>
                    <a:pt x="37695" y="52617"/>
                    <a:pt x="33949" y="67626"/>
                    <a:pt x="33949" y="87579"/>
                  </a:cubicBezTo>
                  <a:cubicBezTo>
                    <a:pt x="33949" y="107533"/>
                    <a:pt x="37695" y="122542"/>
                    <a:pt x="45234" y="132605"/>
                  </a:cubicBezTo>
                  <a:cubicBezTo>
                    <a:pt x="52773" y="142669"/>
                    <a:pt x="62902" y="147701"/>
                    <a:pt x="75714" y="147701"/>
                  </a:cubicBezTo>
                  <a:cubicBezTo>
                    <a:pt x="88526" y="147701"/>
                    <a:pt x="98933" y="142669"/>
                    <a:pt x="106472" y="1326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120BF5D1-A535-F789-171A-DFC87C77830C}"/>
                </a:ext>
              </a:extLst>
            </p:cNvPr>
            <p:cNvSpPr/>
            <p:nvPr/>
          </p:nvSpPr>
          <p:spPr>
            <a:xfrm>
              <a:off x="5104266" y="2488155"/>
              <a:ext cx="154759" cy="178628"/>
            </a:xfrm>
            <a:custGeom>
              <a:avLst/>
              <a:gdLst>
                <a:gd name="connsiteX0" fmla="*/ 37557 w 154759"/>
                <a:gd name="connsiteY0" fmla="*/ 168088 h 178628"/>
                <a:gd name="connsiteX1" fmla="*/ 10037 w 154759"/>
                <a:gd name="connsiteY1" fmla="*/ 137334 h 178628"/>
                <a:gd name="connsiteX2" fmla="*/ 0 w 154759"/>
                <a:gd name="connsiteY2" fmla="*/ 89315 h 178628"/>
                <a:gd name="connsiteX3" fmla="*/ 10037 w 154759"/>
                <a:gd name="connsiteY3" fmla="*/ 41296 h 178628"/>
                <a:gd name="connsiteX4" fmla="*/ 37557 w 154759"/>
                <a:gd name="connsiteY4" fmla="*/ 10541 h 178628"/>
                <a:gd name="connsiteX5" fmla="*/ 77241 w 154759"/>
                <a:gd name="connsiteY5" fmla="*/ 0 h 178628"/>
                <a:gd name="connsiteX6" fmla="*/ 117064 w 154759"/>
                <a:gd name="connsiteY6" fmla="*/ 10541 h 178628"/>
                <a:gd name="connsiteX7" fmla="*/ 144722 w 154759"/>
                <a:gd name="connsiteY7" fmla="*/ 41296 h 178628"/>
                <a:gd name="connsiteX8" fmla="*/ 154759 w 154759"/>
                <a:gd name="connsiteY8" fmla="*/ 89315 h 178628"/>
                <a:gd name="connsiteX9" fmla="*/ 144722 w 154759"/>
                <a:gd name="connsiteY9" fmla="*/ 137334 h 178628"/>
                <a:gd name="connsiteX10" fmla="*/ 117064 w 154759"/>
                <a:gd name="connsiteY10" fmla="*/ 168088 h 178628"/>
                <a:gd name="connsiteX11" fmla="*/ 77241 w 154759"/>
                <a:gd name="connsiteY11" fmla="*/ 178629 h 178628"/>
                <a:gd name="connsiteX12" fmla="*/ 37557 w 154759"/>
                <a:gd name="connsiteY12" fmla="*/ 168088 h 178628"/>
                <a:gd name="connsiteX13" fmla="*/ 108600 w 154759"/>
                <a:gd name="connsiteY13" fmla="*/ 135208 h 178628"/>
                <a:gd name="connsiteX14" fmla="*/ 120117 w 154759"/>
                <a:gd name="connsiteY14" fmla="*/ 89315 h 178628"/>
                <a:gd name="connsiteX15" fmla="*/ 108600 w 154759"/>
                <a:gd name="connsiteY15" fmla="*/ 43421 h 178628"/>
                <a:gd name="connsiteX16" fmla="*/ 77241 w 154759"/>
                <a:gd name="connsiteY16" fmla="*/ 28022 h 178628"/>
                <a:gd name="connsiteX17" fmla="*/ 46160 w 154759"/>
                <a:gd name="connsiteY17" fmla="*/ 43421 h 178628"/>
                <a:gd name="connsiteX18" fmla="*/ 34643 w 154759"/>
                <a:gd name="connsiteY18" fmla="*/ 89315 h 178628"/>
                <a:gd name="connsiteX19" fmla="*/ 46160 w 154759"/>
                <a:gd name="connsiteY19" fmla="*/ 135208 h 178628"/>
                <a:gd name="connsiteX20" fmla="*/ 77241 w 154759"/>
                <a:gd name="connsiteY20" fmla="*/ 150607 h 178628"/>
                <a:gd name="connsiteX21" fmla="*/ 108600 w 154759"/>
                <a:gd name="connsiteY21" fmla="*/ 135208 h 17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759" h="178628">
                  <a:moveTo>
                    <a:pt x="37557" y="168088"/>
                  </a:moveTo>
                  <a:cubicBezTo>
                    <a:pt x="25902" y="161061"/>
                    <a:pt x="16743" y="150824"/>
                    <a:pt x="10037" y="137334"/>
                  </a:cubicBezTo>
                  <a:cubicBezTo>
                    <a:pt x="3331" y="123843"/>
                    <a:pt x="0" y="107837"/>
                    <a:pt x="0" y="89315"/>
                  </a:cubicBezTo>
                  <a:cubicBezTo>
                    <a:pt x="0" y="70792"/>
                    <a:pt x="3331" y="54786"/>
                    <a:pt x="10037" y="41296"/>
                  </a:cubicBezTo>
                  <a:cubicBezTo>
                    <a:pt x="16743" y="27805"/>
                    <a:pt x="25902" y="17568"/>
                    <a:pt x="37557" y="10541"/>
                  </a:cubicBezTo>
                  <a:cubicBezTo>
                    <a:pt x="49212" y="3514"/>
                    <a:pt x="62440" y="0"/>
                    <a:pt x="77241" y="0"/>
                  </a:cubicBezTo>
                  <a:cubicBezTo>
                    <a:pt x="92041" y="0"/>
                    <a:pt x="105316" y="3514"/>
                    <a:pt x="117064" y="10541"/>
                  </a:cubicBezTo>
                  <a:cubicBezTo>
                    <a:pt x="128812" y="17568"/>
                    <a:pt x="138016" y="27805"/>
                    <a:pt x="144722" y="41296"/>
                  </a:cubicBezTo>
                  <a:cubicBezTo>
                    <a:pt x="151429" y="54786"/>
                    <a:pt x="154759" y="70792"/>
                    <a:pt x="154759" y="89315"/>
                  </a:cubicBezTo>
                  <a:cubicBezTo>
                    <a:pt x="154759" y="107837"/>
                    <a:pt x="151429" y="123843"/>
                    <a:pt x="144722" y="137334"/>
                  </a:cubicBezTo>
                  <a:cubicBezTo>
                    <a:pt x="138016" y="150824"/>
                    <a:pt x="128812" y="161061"/>
                    <a:pt x="117064" y="168088"/>
                  </a:cubicBezTo>
                  <a:cubicBezTo>
                    <a:pt x="105316" y="175115"/>
                    <a:pt x="92088" y="178629"/>
                    <a:pt x="77241" y="178629"/>
                  </a:cubicBezTo>
                  <a:cubicBezTo>
                    <a:pt x="62394" y="178629"/>
                    <a:pt x="49166" y="175115"/>
                    <a:pt x="37557" y="168088"/>
                  </a:cubicBezTo>
                  <a:close/>
                  <a:moveTo>
                    <a:pt x="108600" y="135208"/>
                  </a:moveTo>
                  <a:cubicBezTo>
                    <a:pt x="116277" y="124971"/>
                    <a:pt x="120117" y="109659"/>
                    <a:pt x="120117" y="89315"/>
                  </a:cubicBezTo>
                  <a:cubicBezTo>
                    <a:pt x="120117" y="68971"/>
                    <a:pt x="116277" y="53658"/>
                    <a:pt x="108600" y="43421"/>
                  </a:cubicBezTo>
                  <a:cubicBezTo>
                    <a:pt x="100922" y="33184"/>
                    <a:pt x="90469" y="28022"/>
                    <a:pt x="77241" y="28022"/>
                  </a:cubicBezTo>
                  <a:cubicBezTo>
                    <a:pt x="64013" y="28022"/>
                    <a:pt x="53837" y="33141"/>
                    <a:pt x="46160" y="43421"/>
                  </a:cubicBezTo>
                  <a:cubicBezTo>
                    <a:pt x="38482" y="53658"/>
                    <a:pt x="34643" y="68971"/>
                    <a:pt x="34643" y="89315"/>
                  </a:cubicBezTo>
                  <a:cubicBezTo>
                    <a:pt x="34643" y="109659"/>
                    <a:pt x="38482" y="124971"/>
                    <a:pt x="46160" y="135208"/>
                  </a:cubicBezTo>
                  <a:cubicBezTo>
                    <a:pt x="53837" y="145445"/>
                    <a:pt x="64198" y="150607"/>
                    <a:pt x="77241" y="150607"/>
                  </a:cubicBezTo>
                  <a:cubicBezTo>
                    <a:pt x="90284" y="150607"/>
                    <a:pt x="100922" y="145489"/>
                    <a:pt x="108600" y="1352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D0B1807B-C3F5-18D0-06A7-0308AE3A2B04}"/>
                </a:ext>
              </a:extLst>
            </p:cNvPr>
            <p:cNvSpPr/>
            <p:nvPr/>
          </p:nvSpPr>
          <p:spPr>
            <a:xfrm>
              <a:off x="5448796" y="2488936"/>
              <a:ext cx="74974" cy="177067"/>
            </a:xfrm>
            <a:custGeom>
              <a:avLst/>
              <a:gdLst>
                <a:gd name="connsiteX0" fmla="*/ 74975 w 74974"/>
                <a:gd name="connsiteY0" fmla="*/ 43 h 177067"/>
                <a:gd name="connsiteX1" fmla="*/ 74975 w 74974"/>
                <a:gd name="connsiteY1" fmla="*/ 177067 h 177067"/>
                <a:gd name="connsiteX2" fmla="*/ 39915 w 74974"/>
                <a:gd name="connsiteY2" fmla="*/ 177067 h 177067"/>
                <a:gd name="connsiteX3" fmla="*/ 39915 w 74974"/>
                <a:gd name="connsiteY3" fmla="*/ 27588 h 177067"/>
                <a:gd name="connsiteX4" fmla="*/ 0 w 74974"/>
                <a:gd name="connsiteY4" fmla="*/ 27588 h 177067"/>
                <a:gd name="connsiteX5" fmla="*/ 0 w 74974"/>
                <a:gd name="connsiteY5" fmla="*/ 0 h 177067"/>
                <a:gd name="connsiteX6" fmla="*/ 74975 w 74974"/>
                <a:gd name="connsiteY6" fmla="*/ 0 h 17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74" h="177067">
                  <a:moveTo>
                    <a:pt x="74975" y="43"/>
                  </a:moveTo>
                  <a:lnTo>
                    <a:pt x="74975" y="177067"/>
                  </a:lnTo>
                  <a:lnTo>
                    <a:pt x="39915" y="177067"/>
                  </a:lnTo>
                  <a:lnTo>
                    <a:pt x="39915" y="27588"/>
                  </a:lnTo>
                  <a:lnTo>
                    <a:pt x="0" y="27588"/>
                  </a:lnTo>
                  <a:lnTo>
                    <a:pt x="0" y="0"/>
                  </a:lnTo>
                  <a:lnTo>
                    <a:pt x="7497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CC029973-24D2-1CAC-2E40-461336EDEC8D}"/>
                </a:ext>
              </a:extLst>
            </p:cNvPr>
            <p:cNvSpPr/>
            <p:nvPr/>
          </p:nvSpPr>
          <p:spPr>
            <a:xfrm>
              <a:off x="5753227" y="2488416"/>
              <a:ext cx="75436" cy="178151"/>
            </a:xfrm>
            <a:custGeom>
              <a:avLst/>
              <a:gdLst>
                <a:gd name="connsiteX0" fmla="*/ 75437 w 75436"/>
                <a:gd name="connsiteY0" fmla="*/ 0 h 178151"/>
                <a:gd name="connsiteX1" fmla="*/ 75437 w 75436"/>
                <a:gd name="connsiteY1" fmla="*/ 178152 h 178151"/>
                <a:gd name="connsiteX2" fmla="*/ 40146 w 75436"/>
                <a:gd name="connsiteY2" fmla="*/ 178152 h 178151"/>
                <a:gd name="connsiteX3" fmla="*/ 40146 w 75436"/>
                <a:gd name="connsiteY3" fmla="*/ 27762 h 178151"/>
                <a:gd name="connsiteX4" fmla="*/ 0 w 75436"/>
                <a:gd name="connsiteY4" fmla="*/ 27762 h 178151"/>
                <a:gd name="connsiteX5" fmla="*/ 0 w 75436"/>
                <a:gd name="connsiteY5" fmla="*/ 0 h 178151"/>
                <a:gd name="connsiteX6" fmla="*/ 75437 w 75436"/>
                <a:gd name="connsiteY6" fmla="*/ 0 h 17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436" h="178151">
                  <a:moveTo>
                    <a:pt x="75437" y="0"/>
                  </a:moveTo>
                  <a:lnTo>
                    <a:pt x="75437" y="178152"/>
                  </a:lnTo>
                  <a:lnTo>
                    <a:pt x="40146" y="178152"/>
                  </a:lnTo>
                  <a:lnTo>
                    <a:pt x="40146" y="27762"/>
                  </a:lnTo>
                  <a:lnTo>
                    <a:pt x="0" y="27762"/>
                  </a:lnTo>
                  <a:lnTo>
                    <a:pt x="0" y="0"/>
                  </a:lnTo>
                  <a:lnTo>
                    <a:pt x="754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59AE022F-6942-4CB0-2082-3E64E401ECB7}"/>
                </a:ext>
              </a:extLst>
            </p:cNvPr>
            <p:cNvSpPr/>
            <p:nvPr/>
          </p:nvSpPr>
          <p:spPr>
            <a:xfrm>
              <a:off x="6015753" y="2485292"/>
              <a:ext cx="159707" cy="184398"/>
            </a:xfrm>
            <a:custGeom>
              <a:avLst/>
              <a:gdLst>
                <a:gd name="connsiteX0" fmla="*/ 38759 w 159707"/>
                <a:gd name="connsiteY0" fmla="*/ 173510 h 184398"/>
                <a:gd name="connsiteX1" fmla="*/ 10360 w 159707"/>
                <a:gd name="connsiteY1" fmla="*/ 141758 h 184398"/>
                <a:gd name="connsiteX2" fmla="*/ 0 w 159707"/>
                <a:gd name="connsiteY2" fmla="*/ 92177 h 184398"/>
                <a:gd name="connsiteX3" fmla="*/ 10360 w 159707"/>
                <a:gd name="connsiteY3" fmla="*/ 42640 h 184398"/>
                <a:gd name="connsiteX4" fmla="*/ 38759 w 159707"/>
                <a:gd name="connsiteY4" fmla="*/ 10888 h 184398"/>
                <a:gd name="connsiteX5" fmla="*/ 79738 w 159707"/>
                <a:gd name="connsiteY5" fmla="*/ 0 h 184398"/>
                <a:gd name="connsiteX6" fmla="*/ 120810 w 159707"/>
                <a:gd name="connsiteY6" fmla="*/ 10888 h 184398"/>
                <a:gd name="connsiteX7" fmla="*/ 149347 w 159707"/>
                <a:gd name="connsiteY7" fmla="*/ 42640 h 184398"/>
                <a:gd name="connsiteX8" fmla="*/ 159708 w 159707"/>
                <a:gd name="connsiteY8" fmla="*/ 92177 h 184398"/>
                <a:gd name="connsiteX9" fmla="*/ 149347 w 159707"/>
                <a:gd name="connsiteY9" fmla="*/ 141758 h 184398"/>
                <a:gd name="connsiteX10" fmla="*/ 120810 w 159707"/>
                <a:gd name="connsiteY10" fmla="*/ 173510 h 184398"/>
                <a:gd name="connsiteX11" fmla="*/ 79738 w 159707"/>
                <a:gd name="connsiteY11" fmla="*/ 184398 h 184398"/>
                <a:gd name="connsiteX12" fmla="*/ 38759 w 159707"/>
                <a:gd name="connsiteY12" fmla="*/ 173510 h 184398"/>
                <a:gd name="connsiteX13" fmla="*/ 112068 w 159707"/>
                <a:gd name="connsiteY13" fmla="*/ 139589 h 184398"/>
                <a:gd name="connsiteX14" fmla="*/ 123955 w 159707"/>
                <a:gd name="connsiteY14" fmla="*/ 92221 h 184398"/>
                <a:gd name="connsiteX15" fmla="*/ 112068 w 159707"/>
                <a:gd name="connsiteY15" fmla="*/ 44852 h 184398"/>
                <a:gd name="connsiteX16" fmla="*/ 79692 w 159707"/>
                <a:gd name="connsiteY16" fmla="*/ 28976 h 184398"/>
                <a:gd name="connsiteX17" fmla="*/ 47593 w 159707"/>
                <a:gd name="connsiteY17" fmla="*/ 44852 h 184398"/>
                <a:gd name="connsiteX18" fmla="*/ 35706 w 159707"/>
                <a:gd name="connsiteY18" fmla="*/ 92221 h 184398"/>
                <a:gd name="connsiteX19" fmla="*/ 47593 w 159707"/>
                <a:gd name="connsiteY19" fmla="*/ 139589 h 184398"/>
                <a:gd name="connsiteX20" fmla="*/ 79692 w 159707"/>
                <a:gd name="connsiteY20" fmla="*/ 155465 h 184398"/>
                <a:gd name="connsiteX21" fmla="*/ 112068 w 159707"/>
                <a:gd name="connsiteY21" fmla="*/ 139589 h 18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707" h="184398">
                  <a:moveTo>
                    <a:pt x="38759" y="173510"/>
                  </a:moveTo>
                  <a:cubicBezTo>
                    <a:pt x="26734" y="166266"/>
                    <a:pt x="17298" y="155682"/>
                    <a:pt x="10360" y="141758"/>
                  </a:cubicBezTo>
                  <a:cubicBezTo>
                    <a:pt x="3423" y="127834"/>
                    <a:pt x="0" y="111307"/>
                    <a:pt x="0" y="92177"/>
                  </a:cubicBezTo>
                  <a:cubicBezTo>
                    <a:pt x="0" y="73048"/>
                    <a:pt x="3469" y="56521"/>
                    <a:pt x="10360" y="42640"/>
                  </a:cubicBezTo>
                  <a:cubicBezTo>
                    <a:pt x="17298" y="28716"/>
                    <a:pt x="26734" y="18132"/>
                    <a:pt x="38759" y="10888"/>
                  </a:cubicBezTo>
                  <a:cubicBezTo>
                    <a:pt x="50784" y="3644"/>
                    <a:pt x="64429" y="0"/>
                    <a:pt x="79738" y="0"/>
                  </a:cubicBezTo>
                  <a:cubicBezTo>
                    <a:pt x="95047" y="0"/>
                    <a:pt x="108738" y="3644"/>
                    <a:pt x="120810" y="10888"/>
                  </a:cubicBezTo>
                  <a:cubicBezTo>
                    <a:pt x="132928" y="18132"/>
                    <a:pt x="142409" y="28716"/>
                    <a:pt x="149347" y="42640"/>
                  </a:cubicBezTo>
                  <a:cubicBezTo>
                    <a:pt x="156285" y="56564"/>
                    <a:pt x="159708" y="73091"/>
                    <a:pt x="159708" y="92177"/>
                  </a:cubicBezTo>
                  <a:cubicBezTo>
                    <a:pt x="159708" y="111263"/>
                    <a:pt x="156239" y="127834"/>
                    <a:pt x="149347" y="141758"/>
                  </a:cubicBezTo>
                  <a:cubicBezTo>
                    <a:pt x="142456" y="155682"/>
                    <a:pt x="132928" y="166266"/>
                    <a:pt x="120810" y="173510"/>
                  </a:cubicBezTo>
                  <a:cubicBezTo>
                    <a:pt x="108692" y="180754"/>
                    <a:pt x="95001" y="184398"/>
                    <a:pt x="79738" y="184398"/>
                  </a:cubicBezTo>
                  <a:cubicBezTo>
                    <a:pt x="64475" y="184398"/>
                    <a:pt x="50784" y="180754"/>
                    <a:pt x="38759" y="173510"/>
                  </a:cubicBezTo>
                  <a:close/>
                  <a:moveTo>
                    <a:pt x="112068" y="139589"/>
                  </a:moveTo>
                  <a:cubicBezTo>
                    <a:pt x="119977" y="129005"/>
                    <a:pt x="123955" y="113215"/>
                    <a:pt x="123955" y="92221"/>
                  </a:cubicBezTo>
                  <a:cubicBezTo>
                    <a:pt x="123955" y="71226"/>
                    <a:pt x="119977" y="55436"/>
                    <a:pt x="112068" y="44852"/>
                  </a:cubicBezTo>
                  <a:cubicBezTo>
                    <a:pt x="104159" y="34268"/>
                    <a:pt x="93336" y="28976"/>
                    <a:pt x="79692" y="28976"/>
                  </a:cubicBezTo>
                  <a:cubicBezTo>
                    <a:pt x="66048" y="28976"/>
                    <a:pt x="55502" y="34268"/>
                    <a:pt x="47593" y="44852"/>
                  </a:cubicBezTo>
                  <a:cubicBezTo>
                    <a:pt x="39684" y="55436"/>
                    <a:pt x="35706" y="71226"/>
                    <a:pt x="35706" y="92221"/>
                  </a:cubicBezTo>
                  <a:cubicBezTo>
                    <a:pt x="35706" y="113215"/>
                    <a:pt x="39684" y="129005"/>
                    <a:pt x="47593" y="139589"/>
                  </a:cubicBezTo>
                  <a:cubicBezTo>
                    <a:pt x="55502" y="150173"/>
                    <a:pt x="66186" y="155465"/>
                    <a:pt x="79692" y="155465"/>
                  </a:cubicBezTo>
                  <a:cubicBezTo>
                    <a:pt x="93198" y="155465"/>
                    <a:pt x="104113" y="150173"/>
                    <a:pt x="112068" y="1395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330D325F-9149-0E8A-4699-92BABCF09D83}"/>
                </a:ext>
              </a:extLst>
            </p:cNvPr>
            <p:cNvSpPr/>
            <p:nvPr/>
          </p:nvSpPr>
          <p:spPr>
            <a:xfrm>
              <a:off x="6362549" y="2488416"/>
              <a:ext cx="75436" cy="178151"/>
            </a:xfrm>
            <a:custGeom>
              <a:avLst/>
              <a:gdLst>
                <a:gd name="connsiteX0" fmla="*/ 75437 w 75436"/>
                <a:gd name="connsiteY0" fmla="*/ 0 h 178151"/>
                <a:gd name="connsiteX1" fmla="*/ 75437 w 75436"/>
                <a:gd name="connsiteY1" fmla="*/ 178152 h 178151"/>
                <a:gd name="connsiteX2" fmla="*/ 40147 w 75436"/>
                <a:gd name="connsiteY2" fmla="*/ 178152 h 178151"/>
                <a:gd name="connsiteX3" fmla="*/ 40147 w 75436"/>
                <a:gd name="connsiteY3" fmla="*/ 27762 h 178151"/>
                <a:gd name="connsiteX4" fmla="*/ 0 w 75436"/>
                <a:gd name="connsiteY4" fmla="*/ 27762 h 178151"/>
                <a:gd name="connsiteX5" fmla="*/ 0 w 75436"/>
                <a:gd name="connsiteY5" fmla="*/ 0 h 178151"/>
                <a:gd name="connsiteX6" fmla="*/ 75437 w 75436"/>
                <a:gd name="connsiteY6" fmla="*/ 0 h 17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436" h="178151">
                  <a:moveTo>
                    <a:pt x="75437" y="0"/>
                  </a:moveTo>
                  <a:lnTo>
                    <a:pt x="75437" y="178152"/>
                  </a:lnTo>
                  <a:lnTo>
                    <a:pt x="40147" y="178152"/>
                  </a:lnTo>
                  <a:lnTo>
                    <a:pt x="40147" y="27762"/>
                  </a:lnTo>
                  <a:lnTo>
                    <a:pt x="0" y="27762"/>
                  </a:lnTo>
                  <a:lnTo>
                    <a:pt x="0" y="0"/>
                  </a:lnTo>
                  <a:lnTo>
                    <a:pt x="754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7C367E1E-59E9-6A35-CDF3-F7E44E76D49E}"/>
                </a:ext>
              </a:extLst>
            </p:cNvPr>
            <p:cNvSpPr/>
            <p:nvPr/>
          </p:nvSpPr>
          <p:spPr>
            <a:xfrm>
              <a:off x="6626046" y="2486420"/>
              <a:ext cx="157765" cy="182099"/>
            </a:xfrm>
            <a:custGeom>
              <a:avLst/>
              <a:gdLst>
                <a:gd name="connsiteX0" fmla="*/ 38297 w 157765"/>
                <a:gd name="connsiteY0" fmla="*/ 171342 h 182099"/>
                <a:gd name="connsiteX1" fmla="*/ 10268 w 157765"/>
                <a:gd name="connsiteY1" fmla="*/ 139979 h 182099"/>
                <a:gd name="connsiteX2" fmla="*/ 0 w 157765"/>
                <a:gd name="connsiteY2" fmla="*/ 91050 h 182099"/>
                <a:gd name="connsiteX3" fmla="*/ 10268 w 157765"/>
                <a:gd name="connsiteY3" fmla="*/ 42119 h 182099"/>
                <a:gd name="connsiteX4" fmla="*/ 38297 w 157765"/>
                <a:gd name="connsiteY4" fmla="*/ 10758 h 182099"/>
                <a:gd name="connsiteX5" fmla="*/ 78767 w 157765"/>
                <a:gd name="connsiteY5" fmla="*/ 0 h 182099"/>
                <a:gd name="connsiteX6" fmla="*/ 119330 w 157765"/>
                <a:gd name="connsiteY6" fmla="*/ 10758 h 182099"/>
                <a:gd name="connsiteX7" fmla="*/ 147497 w 157765"/>
                <a:gd name="connsiteY7" fmla="*/ 42119 h 182099"/>
                <a:gd name="connsiteX8" fmla="*/ 157765 w 157765"/>
                <a:gd name="connsiteY8" fmla="*/ 91050 h 182099"/>
                <a:gd name="connsiteX9" fmla="*/ 147497 w 157765"/>
                <a:gd name="connsiteY9" fmla="*/ 139979 h 182099"/>
                <a:gd name="connsiteX10" fmla="*/ 119330 w 157765"/>
                <a:gd name="connsiteY10" fmla="*/ 171342 h 182099"/>
                <a:gd name="connsiteX11" fmla="*/ 78767 w 157765"/>
                <a:gd name="connsiteY11" fmla="*/ 182099 h 182099"/>
                <a:gd name="connsiteX12" fmla="*/ 38297 w 157765"/>
                <a:gd name="connsiteY12" fmla="*/ 171342 h 182099"/>
                <a:gd name="connsiteX13" fmla="*/ 110727 w 157765"/>
                <a:gd name="connsiteY13" fmla="*/ 137854 h 182099"/>
                <a:gd name="connsiteX14" fmla="*/ 122475 w 157765"/>
                <a:gd name="connsiteY14" fmla="*/ 91050 h 182099"/>
                <a:gd name="connsiteX15" fmla="*/ 110727 w 157765"/>
                <a:gd name="connsiteY15" fmla="*/ 44245 h 182099"/>
                <a:gd name="connsiteX16" fmla="*/ 78767 w 157765"/>
                <a:gd name="connsiteY16" fmla="*/ 28542 h 182099"/>
                <a:gd name="connsiteX17" fmla="*/ 47085 w 157765"/>
                <a:gd name="connsiteY17" fmla="*/ 44245 h 182099"/>
                <a:gd name="connsiteX18" fmla="*/ 35337 w 157765"/>
                <a:gd name="connsiteY18" fmla="*/ 91050 h 182099"/>
                <a:gd name="connsiteX19" fmla="*/ 47085 w 157765"/>
                <a:gd name="connsiteY19" fmla="*/ 137854 h 182099"/>
                <a:gd name="connsiteX20" fmla="*/ 78767 w 157765"/>
                <a:gd name="connsiteY20" fmla="*/ 153557 h 182099"/>
                <a:gd name="connsiteX21" fmla="*/ 110727 w 157765"/>
                <a:gd name="connsiteY21" fmla="*/ 137854 h 18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7765" h="182099">
                  <a:moveTo>
                    <a:pt x="38297" y="171342"/>
                  </a:moveTo>
                  <a:cubicBezTo>
                    <a:pt x="26456" y="164184"/>
                    <a:pt x="17067" y="153730"/>
                    <a:pt x="10268" y="139979"/>
                  </a:cubicBezTo>
                  <a:cubicBezTo>
                    <a:pt x="3423" y="126229"/>
                    <a:pt x="0" y="109919"/>
                    <a:pt x="0" y="91050"/>
                  </a:cubicBezTo>
                  <a:cubicBezTo>
                    <a:pt x="0" y="72180"/>
                    <a:pt x="3423" y="55870"/>
                    <a:pt x="10268" y="42119"/>
                  </a:cubicBezTo>
                  <a:cubicBezTo>
                    <a:pt x="17114" y="28369"/>
                    <a:pt x="26456" y="17915"/>
                    <a:pt x="38297" y="10758"/>
                  </a:cubicBezTo>
                  <a:cubicBezTo>
                    <a:pt x="50137" y="3600"/>
                    <a:pt x="63643" y="0"/>
                    <a:pt x="78767" y="0"/>
                  </a:cubicBezTo>
                  <a:cubicBezTo>
                    <a:pt x="93892" y="0"/>
                    <a:pt x="107397" y="3600"/>
                    <a:pt x="119330" y="10758"/>
                  </a:cubicBezTo>
                  <a:cubicBezTo>
                    <a:pt x="131309" y="17915"/>
                    <a:pt x="140698" y="28369"/>
                    <a:pt x="147497" y="42119"/>
                  </a:cubicBezTo>
                  <a:cubicBezTo>
                    <a:pt x="154343" y="55870"/>
                    <a:pt x="157765" y="72180"/>
                    <a:pt x="157765" y="91050"/>
                  </a:cubicBezTo>
                  <a:cubicBezTo>
                    <a:pt x="157765" y="109919"/>
                    <a:pt x="154343" y="126272"/>
                    <a:pt x="147497" y="139979"/>
                  </a:cubicBezTo>
                  <a:cubicBezTo>
                    <a:pt x="140652" y="153730"/>
                    <a:pt x="131263" y="164184"/>
                    <a:pt x="119330" y="171342"/>
                  </a:cubicBezTo>
                  <a:cubicBezTo>
                    <a:pt x="107351" y="178499"/>
                    <a:pt x="93845" y="182099"/>
                    <a:pt x="78767" y="182099"/>
                  </a:cubicBezTo>
                  <a:cubicBezTo>
                    <a:pt x="63689" y="182099"/>
                    <a:pt x="50183" y="178499"/>
                    <a:pt x="38297" y="171342"/>
                  </a:cubicBezTo>
                  <a:close/>
                  <a:moveTo>
                    <a:pt x="110727" y="137854"/>
                  </a:moveTo>
                  <a:cubicBezTo>
                    <a:pt x="118544" y="127400"/>
                    <a:pt x="122475" y="111784"/>
                    <a:pt x="122475" y="91050"/>
                  </a:cubicBezTo>
                  <a:cubicBezTo>
                    <a:pt x="122475" y="70315"/>
                    <a:pt x="118544" y="54743"/>
                    <a:pt x="110727" y="44245"/>
                  </a:cubicBezTo>
                  <a:cubicBezTo>
                    <a:pt x="102910" y="33791"/>
                    <a:pt x="92227" y="28542"/>
                    <a:pt x="78767" y="28542"/>
                  </a:cubicBezTo>
                  <a:cubicBezTo>
                    <a:pt x="65308" y="28542"/>
                    <a:pt x="54901" y="33748"/>
                    <a:pt x="47085" y="44245"/>
                  </a:cubicBezTo>
                  <a:cubicBezTo>
                    <a:pt x="39268" y="54699"/>
                    <a:pt x="35337" y="70315"/>
                    <a:pt x="35337" y="91050"/>
                  </a:cubicBezTo>
                  <a:cubicBezTo>
                    <a:pt x="35337" y="111784"/>
                    <a:pt x="39222" y="127400"/>
                    <a:pt x="47085" y="137854"/>
                  </a:cubicBezTo>
                  <a:cubicBezTo>
                    <a:pt x="54901" y="148308"/>
                    <a:pt x="65447" y="153557"/>
                    <a:pt x="78767" y="153557"/>
                  </a:cubicBezTo>
                  <a:cubicBezTo>
                    <a:pt x="92088" y="153557"/>
                    <a:pt x="102910" y="148351"/>
                    <a:pt x="110727" y="1378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A2DF798B-6243-8479-CCFF-C9B7ADDEAB29}"/>
                </a:ext>
              </a:extLst>
            </p:cNvPr>
            <p:cNvSpPr/>
            <p:nvPr/>
          </p:nvSpPr>
          <p:spPr>
            <a:xfrm>
              <a:off x="6932188" y="2488155"/>
              <a:ext cx="154758" cy="178628"/>
            </a:xfrm>
            <a:custGeom>
              <a:avLst/>
              <a:gdLst>
                <a:gd name="connsiteX0" fmla="*/ 37557 w 154758"/>
                <a:gd name="connsiteY0" fmla="*/ 168088 h 178628"/>
                <a:gd name="connsiteX1" fmla="*/ 10036 w 154758"/>
                <a:gd name="connsiteY1" fmla="*/ 137334 h 178628"/>
                <a:gd name="connsiteX2" fmla="*/ 0 w 154758"/>
                <a:gd name="connsiteY2" fmla="*/ 89315 h 178628"/>
                <a:gd name="connsiteX3" fmla="*/ 10036 w 154758"/>
                <a:gd name="connsiteY3" fmla="*/ 41296 h 178628"/>
                <a:gd name="connsiteX4" fmla="*/ 37557 w 154758"/>
                <a:gd name="connsiteY4" fmla="*/ 10541 h 178628"/>
                <a:gd name="connsiteX5" fmla="*/ 77240 w 154758"/>
                <a:gd name="connsiteY5" fmla="*/ 0 h 178628"/>
                <a:gd name="connsiteX6" fmla="*/ 117063 w 154758"/>
                <a:gd name="connsiteY6" fmla="*/ 10541 h 178628"/>
                <a:gd name="connsiteX7" fmla="*/ 144722 w 154758"/>
                <a:gd name="connsiteY7" fmla="*/ 41296 h 178628"/>
                <a:gd name="connsiteX8" fmla="*/ 154759 w 154758"/>
                <a:gd name="connsiteY8" fmla="*/ 89315 h 178628"/>
                <a:gd name="connsiteX9" fmla="*/ 144722 w 154758"/>
                <a:gd name="connsiteY9" fmla="*/ 137334 h 178628"/>
                <a:gd name="connsiteX10" fmla="*/ 117063 w 154758"/>
                <a:gd name="connsiteY10" fmla="*/ 168088 h 178628"/>
                <a:gd name="connsiteX11" fmla="*/ 77240 w 154758"/>
                <a:gd name="connsiteY11" fmla="*/ 178629 h 178628"/>
                <a:gd name="connsiteX12" fmla="*/ 37557 w 154758"/>
                <a:gd name="connsiteY12" fmla="*/ 168088 h 178628"/>
                <a:gd name="connsiteX13" fmla="*/ 108599 w 154758"/>
                <a:gd name="connsiteY13" fmla="*/ 135208 h 178628"/>
                <a:gd name="connsiteX14" fmla="*/ 120116 w 154758"/>
                <a:gd name="connsiteY14" fmla="*/ 89315 h 178628"/>
                <a:gd name="connsiteX15" fmla="*/ 108599 w 154758"/>
                <a:gd name="connsiteY15" fmla="*/ 43421 h 178628"/>
                <a:gd name="connsiteX16" fmla="*/ 77240 w 154758"/>
                <a:gd name="connsiteY16" fmla="*/ 28022 h 178628"/>
                <a:gd name="connsiteX17" fmla="*/ 46159 w 154758"/>
                <a:gd name="connsiteY17" fmla="*/ 43421 h 178628"/>
                <a:gd name="connsiteX18" fmla="*/ 34643 w 154758"/>
                <a:gd name="connsiteY18" fmla="*/ 89315 h 178628"/>
                <a:gd name="connsiteX19" fmla="*/ 46159 w 154758"/>
                <a:gd name="connsiteY19" fmla="*/ 135208 h 178628"/>
                <a:gd name="connsiteX20" fmla="*/ 77240 w 154758"/>
                <a:gd name="connsiteY20" fmla="*/ 150607 h 178628"/>
                <a:gd name="connsiteX21" fmla="*/ 108599 w 154758"/>
                <a:gd name="connsiteY21" fmla="*/ 135208 h 17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758" h="178628">
                  <a:moveTo>
                    <a:pt x="37557" y="168088"/>
                  </a:moveTo>
                  <a:cubicBezTo>
                    <a:pt x="25901" y="161061"/>
                    <a:pt x="16743" y="150824"/>
                    <a:pt x="10036" y="137334"/>
                  </a:cubicBezTo>
                  <a:cubicBezTo>
                    <a:pt x="3330" y="123843"/>
                    <a:pt x="0" y="107837"/>
                    <a:pt x="0" y="89315"/>
                  </a:cubicBezTo>
                  <a:cubicBezTo>
                    <a:pt x="0" y="70792"/>
                    <a:pt x="3330" y="54786"/>
                    <a:pt x="10036" y="41296"/>
                  </a:cubicBezTo>
                  <a:cubicBezTo>
                    <a:pt x="16743" y="27805"/>
                    <a:pt x="25901" y="17568"/>
                    <a:pt x="37557" y="10541"/>
                  </a:cubicBezTo>
                  <a:cubicBezTo>
                    <a:pt x="49212" y="3514"/>
                    <a:pt x="62440" y="0"/>
                    <a:pt x="77240" y="0"/>
                  </a:cubicBezTo>
                  <a:cubicBezTo>
                    <a:pt x="92041" y="0"/>
                    <a:pt x="105316" y="3514"/>
                    <a:pt x="117063" y="10541"/>
                  </a:cubicBezTo>
                  <a:cubicBezTo>
                    <a:pt x="128811" y="17568"/>
                    <a:pt x="138016" y="27805"/>
                    <a:pt x="144722" y="41296"/>
                  </a:cubicBezTo>
                  <a:cubicBezTo>
                    <a:pt x="151429" y="54786"/>
                    <a:pt x="154759" y="70792"/>
                    <a:pt x="154759" y="89315"/>
                  </a:cubicBezTo>
                  <a:cubicBezTo>
                    <a:pt x="154759" y="107837"/>
                    <a:pt x="151429" y="123843"/>
                    <a:pt x="144722" y="137334"/>
                  </a:cubicBezTo>
                  <a:cubicBezTo>
                    <a:pt x="138016" y="150824"/>
                    <a:pt x="128811" y="161061"/>
                    <a:pt x="117063" y="168088"/>
                  </a:cubicBezTo>
                  <a:cubicBezTo>
                    <a:pt x="105316" y="175115"/>
                    <a:pt x="92087" y="178629"/>
                    <a:pt x="77240" y="178629"/>
                  </a:cubicBezTo>
                  <a:cubicBezTo>
                    <a:pt x="62394" y="178629"/>
                    <a:pt x="49166" y="175115"/>
                    <a:pt x="37557" y="168088"/>
                  </a:cubicBezTo>
                  <a:close/>
                  <a:moveTo>
                    <a:pt x="108599" y="135208"/>
                  </a:moveTo>
                  <a:cubicBezTo>
                    <a:pt x="116277" y="124971"/>
                    <a:pt x="120116" y="109659"/>
                    <a:pt x="120116" y="89315"/>
                  </a:cubicBezTo>
                  <a:cubicBezTo>
                    <a:pt x="120116" y="68971"/>
                    <a:pt x="116277" y="53658"/>
                    <a:pt x="108599" y="43421"/>
                  </a:cubicBezTo>
                  <a:cubicBezTo>
                    <a:pt x="100921" y="33184"/>
                    <a:pt x="90468" y="28022"/>
                    <a:pt x="77240" y="28022"/>
                  </a:cubicBezTo>
                  <a:cubicBezTo>
                    <a:pt x="64012" y="28022"/>
                    <a:pt x="53837" y="33141"/>
                    <a:pt x="46159" y="43421"/>
                  </a:cubicBezTo>
                  <a:cubicBezTo>
                    <a:pt x="38481" y="53658"/>
                    <a:pt x="34643" y="68971"/>
                    <a:pt x="34643" y="89315"/>
                  </a:cubicBezTo>
                  <a:cubicBezTo>
                    <a:pt x="34643" y="109659"/>
                    <a:pt x="38481" y="124971"/>
                    <a:pt x="46159" y="135208"/>
                  </a:cubicBezTo>
                  <a:cubicBezTo>
                    <a:pt x="53837" y="145445"/>
                    <a:pt x="64198" y="150607"/>
                    <a:pt x="77240" y="150607"/>
                  </a:cubicBezTo>
                  <a:cubicBezTo>
                    <a:pt x="90284" y="150607"/>
                    <a:pt x="100921" y="145489"/>
                    <a:pt x="108599" y="1352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E4C5E9FC-4840-05E6-6840-E6B7382DE2A3}"/>
                </a:ext>
              </a:extLst>
            </p:cNvPr>
            <p:cNvSpPr/>
            <p:nvPr/>
          </p:nvSpPr>
          <p:spPr>
            <a:xfrm>
              <a:off x="7278198" y="2492320"/>
              <a:ext cx="72106" cy="170300"/>
            </a:xfrm>
            <a:custGeom>
              <a:avLst/>
              <a:gdLst>
                <a:gd name="connsiteX0" fmla="*/ 72107 w 72106"/>
                <a:gd name="connsiteY0" fmla="*/ 0 h 170300"/>
                <a:gd name="connsiteX1" fmla="*/ 72107 w 72106"/>
                <a:gd name="connsiteY1" fmla="*/ 170301 h 170300"/>
                <a:gd name="connsiteX2" fmla="*/ 38389 w 72106"/>
                <a:gd name="connsiteY2" fmla="*/ 170301 h 170300"/>
                <a:gd name="connsiteX3" fmla="*/ 38389 w 72106"/>
                <a:gd name="connsiteY3" fmla="*/ 26504 h 170300"/>
                <a:gd name="connsiteX4" fmla="*/ 0 w 72106"/>
                <a:gd name="connsiteY4" fmla="*/ 26504 h 170300"/>
                <a:gd name="connsiteX5" fmla="*/ 0 w 72106"/>
                <a:gd name="connsiteY5" fmla="*/ 0 h 170300"/>
                <a:gd name="connsiteX6" fmla="*/ 72107 w 72106"/>
                <a:gd name="connsiteY6" fmla="*/ 0 h 1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106" h="170300">
                  <a:moveTo>
                    <a:pt x="72107" y="0"/>
                  </a:moveTo>
                  <a:lnTo>
                    <a:pt x="72107" y="170301"/>
                  </a:lnTo>
                  <a:lnTo>
                    <a:pt x="38389" y="170301"/>
                  </a:lnTo>
                  <a:lnTo>
                    <a:pt x="38389" y="26504"/>
                  </a:lnTo>
                  <a:lnTo>
                    <a:pt x="0" y="26504"/>
                  </a:lnTo>
                  <a:lnTo>
                    <a:pt x="0" y="0"/>
                  </a:lnTo>
                  <a:lnTo>
                    <a:pt x="7210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BDCD9E88-5512-CD4B-D9B4-426345130037}"/>
                </a:ext>
              </a:extLst>
            </p:cNvPr>
            <p:cNvSpPr/>
            <p:nvPr/>
          </p:nvSpPr>
          <p:spPr>
            <a:xfrm>
              <a:off x="7544979" y="2492189"/>
              <a:ext cx="147820" cy="170560"/>
            </a:xfrm>
            <a:custGeom>
              <a:avLst/>
              <a:gdLst>
                <a:gd name="connsiteX0" fmla="*/ 35892 w 147820"/>
                <a:gd name="connsiteY0" fmla="*/ 160497 h 170560"/>
                <a:gd name="connsiteX1" fmla="*/ 9620 w 147820"/>
                <a:gd name="connsiteY1" fmla="*/ 131131 h 170560"/>
                <a:gd name="connsiteX2" fmla="*/ 0 w 147820"/>
                <a:gd name="connsiteY2" fmla="*/ 85281 h 170560"/>
                <a:gd name="connsiteX3" fmla="*/ 9620 w 147820"/>
                <a:gd name="connsiteY3" fmla="*/ 39430 h 170560"/>
                <a:gd name="connsiteX4" fmla="*/ 35892 w 147820"/>
                <a:gd name="connsiteY4" fmla="*/ 10064 h 170560"/>
                <a:gd name="connsiteX5" fmla="*/ 73772 w 147820"/>
                <a:gd name="connsiteY5" fmla="*/ 0 h 170560"/>
                <a:gd name="connsiteX6" fmla="*/ 111790 w 147820"/>
                <a:gd name="connsiteY6" fmla="*/ 10064 h 170560"/>
                <a:gd name="connsiteX7" fmla="*/ 138201 w 147820"/>
                <a:gd name="connsiteY7" fmla="*/ 39430 h 170560"/>
                <a:gd name="connsiteX8" fmla="*/ 147821 w 147820"/>
                <a:gd name="connsiteY8" fmla="*/ 85281 h 170560"/>
                <a:gd name="connsiteX9" fmla="*/ 138201 w 147820"/>
                <a:gd name="connsiteY9" fmla="*/ 131131 h 170560"/>
                <a:gd name="connsiteX10" fmla="*/ 111790 w 147820"/>
                <a:gd name="connsiteY10" fmla="*/ 160497 h 170560"/>
                <a:gd name="connsiteX11" fmla="*/ 73772 w 147820"/>
                <a:gd name="connsiteY11" fmla="*/ 170561 h 170560"/>
                <a:gd name="connsiteX12" fmla="*/ 35892 w 147820"/>
                <a:gd name="connsiteY12" fmla="*/ 160497 h 170560"/>
                <a:gd name="connsiteX13" fmla="*/ 103696 w 147820"/>
                <a:gd name="connsiteY13" fmla="*/ 129092 h 170560"/>
                <a:gd name="connsiteX14" fmla="*/ 114704 w 147820"/>
                <a:gd name="connsiteY14" fmla="*/ 85281 h 170560"/>
                <a:gd name="connsiteX15" fmla="*/ 103696 w 147820"/>
                <a:gd name="connsiteY15" fmla="*/ 41469 h 170560"/>
                <a:gd name="connsiteX16" fmla="*/ 73772 w 147820"/>
                <a:gd name="connsiteY16" fmla="*/ 26764 h 170560"/>
                <a:gd name="connsiteX17" fmla="*/ 44078 w 147820"/>
                <a:gd name="connsiteY17" fmla="*/ 41469 h 170560"/>
                <a:gd name="connsiteX18" fmla="*/ 33070 w 147820"/>
                <a:gd name="connsiteY18" fmla="*/ 85281 h 170560"/>
                <a:gd name="connsiteX19" fmla="*/ 44078 w 147820"/>
                <a:gd name="connsiteY19" fmla="*/ 129092 h 170560"/>
                <a:gd name="connsiteX20" fmla="*/ 73772 w 147820"/>
                <a:gd name="connsiteY20" fmla="*/ 143797 h 170560"/>
                <a:gd name="connsiteX21" fmla="*/ 103696 w 147820"/>
                <a:gd name="connsiteY21" fmla="*/ 129092 h 1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0" h="170560">
                  <a:moveTo>
                    <a:pt x="35892" y="160497"/>
                  </a:moveTo>
                  <a:cubicBezTo>
                    <a:pt x="24791" y="153774"/>
                    <a:pt x="16003" y="144014"/>
                    <a:pt x="9620" y="131131"/>
                  </a:cubicBezTo>
                  <a:cubicBezTo>
                    <a:pt x="3237" y="118247"/>
                    <a:pt x="0" y="102979"/>
                    <a:pt x="0" y="85281"/>
                  </a:cubicBezTo>
                  <a:cubicBezTo>
                    <a:pt x="0" y="67582"/>
                    <a:pt x="3191" y="52313"/>
                    <a:pt x="9620" y="39430"/>
                  </a:cubicBezTo>
                  <a:cubicBezTo>
                    <a:pt x="16003" y="26547"/>
                    <a:pt x="24791" y="16787"/>
                    <a:pt x="35892" y="10064"/>
                  </a:cubicBezTo>
                  <a:cubicBezTo>
                    <a:pt x="46992" y="3340"/>
                    <a:pt x="59619" y="0"/>
                    <a:pt x="73772" y="0"/>
                  </a:cubicBezTo>
                  <a:cubicBezTo>
                    <a:pt x="87925" y="0"/>
                    <a:pt x="100598" y="3340"/>
                    <a:pt x="111790" y="10064"/>
                  </a:cubicBezTo>
                  <a:cubicBezTo>
                    <a:pt x="122984" y="16787"/>
                    <a:pt x="131772" y="26547"/>
                    <a:pt x="138201" y="39430"/>
                  </a:cubicBezTo>
                  <a:cubicBezTo>
                    <a:pt x="144583" y="52313"/>
                    <a:pt x="147821" y="67582"/>
                    <a:pt x="147821" y="85281"/>
                  </a:cubicBezTo>
                  <a:cubicBezTo>
                    <a:pt x="147821" y="102979"/>
                    <a:pt x="144630" y="118247"/>
                    <a:pt x="138201" y="131131"/>
                  </a:cubicBezTo>
                  <a:cubicBezTo>
                    <a:pt x="131818" y="144014"/>
                    <a:pt x="123030" y="153774"/>
                    <a:pt x="111790" y="160497"/>
                  </a:cubicBezTo>
                  <a:cubicBezTo>
                    <a:pt x="100598" y="167221"/>
                    <a:pt x="87925" y="170561"/>
                    <a:pt x="73772" y="170561"/>
                  </a:cubicBezTo>
                  <a:cubicBezTo>
                    <a:pt x="59619" y="170561"/>
                    <a:pt x="46992" y="167221"/>
                    <a:pt x="35892" y="160497"/>
                  </a:cubicBezTo>
                  <a:close/>
                  <a:moveTo>
                    <a:pt x="103696" y="129092"/>
                  </a:moveTo>
                  <a:cubicBezTo>
                    <a:pt x="111005" y="119288"/>
                    <a:pt x="114704" y="104714"/>
                    <a:pt x="114704" y="85281"/>
                  </a:cubicBezTo>
                  <a:cubicBezTo>
                    <a:pt x="114704" y="65847"/>
                    <a:pt x="111051" y="51272"/>
                    <a:pt x="103696" y="41469"/>
                  </a:cubicBezTo>
                  <a:cubicBezTo>
                    <a:pt x="96389" y="31666"/>
                    <a:pt x="86398" y="26764"/>
                    <a:pt x="73772" y="26764"/>
                  </a:cubicBezTo>
                  <a:cubicBezTo>
                    <a:pt x="61145" y="26764"/>
                    <a:pt x="51432" y="31666"/>
                    <a:pt x="44078" y="41469"/>
                  </a:cubicBezTo>
                  <a:cubicBezTo>
                    <a:pt x="36770" y="51272"/>
                    <a:pt x="33070" y="65847"/>
                    <a:pt x="33070" y="85281"/>
                  </a:cubicBezTo>
                  <a:cubicBezTo>
                    <a:pt x="33070" y="104714"/>
                    <a:pt x="36724" y="119332"/>
                    <a:pt x="44078" y="129092"/>
                  </a:cubicBezTo>
                  <a:cubicBezTo>
                    <a:pt x="51386" y="138895"/>
                    <a:pt x="61284" y="143797"/>
                    <a:pt x="73772" y="143797"/>
                  </a:cubicBezTo>
                  <a:cubicBezTo>
                    <a:pt x="86260" y="143797"/>
                    <a:pt x="96389" y="138895"/>
                    <a:pt x="103696" y="1290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065937DE-7E50-175A-0C89-511880D698CD}"/>
                </a:ext>
              </a:extLst>
            </p:cNvPr>
            <p:cNvSpPr/>
            <p:nvPr/>
          </p:nvSpPr>
          <p:spPr>
            <a:xfrm>
              <a:off x="7889602" y="2497351"/>
              <a:ext cx="67851" cy="160236"/>
            </a:xfrm>
            <a:custGeom>
              <a:avLst/>
              <a:gdLst>
                <a:gd name="connsiteX0" fmla="*/ 67851 w 67851"/>
                <a:gd name="connsiteY0" fmla="*/ 0 h 160236"/>
                <a:gd name="connsiteX1" fmla="*/ 67851 w 67851"/>
                <a:gd name="connsiteY1" fmla="*/ 160237 h 160236"/>
                <a:gd name="connsiteX2" fmla="*/ 36122 w 67851"/>
                <a:gd name="connsiteY2" fmla="*/ 160237 h 160236"/>
                <a:gd name="connsiteX3" fmla="*/ 36122 w 67851"/>
                <a:gd name="connsiteY3" fmla="*/ 24942 h 160236"/>
                <a:gd name="connsiteX4" fmla="*/ 0 w 67851"/>
                <a:gd name="connsiteY4" fmla="*/ 24942 h 160236"/>
                <a:gd name="connsiteX5" fmla="*/ 0 w 67851"/>
                <a:gd name="connsiteY5" fmla="*/ 0 h 160236"/>
                <a:gd name="connsiteX6" fmla="*/ 67851 w 67851"/>
                <a:gd name="connsiteY6" fmla="*/ 0 h 16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51" h="160236">
                  <a:moveTo>
                    <a:pt x="67851" y="0"/>
                  </a:moveTo>
                  <a:lnTo>
                    <a:pt x="67851" y="160237"/>
                  </a:lnTo>
                  <a:lnTo>
                    <a:pt x="36122" y="160237"/>
                  </a:lnTo>
                  <a:lnTo>
                    <a:pt x="36122" y="24942"/>
                  </a:lnTo>
                  <a:lnTo>
                    <a:pt x="0" y="24942"/>
                  </a:lnTo>
                  <a:lnTo>
                    <a:pt x="0" y="0"/>
                  </a:lnTo>
                  <a:lnTo>
                    <a:pt x="6785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36D15873-D564-B877-E469-D5966B3D222F}"/>
                </a:ext>
              </a:extLst>
            </p:cNvPr>
            <p:cNvSpPr/>
            <p:nvPr/>
          </p:nvSpPr>
          <p:spPr>
            <a:xfrm>
              <a:off x="8159805" y="2498523"/>
              <a:ext cx="136767" cy="157894"/>
            </a:xfrm>
            <a:custGeom>
              <a:avLst/>
              <a:gdLst>
                <a:gd name="connsiteX0" fmla="*/ 33209 w 136767"/>
                <a:gd name="connsiteY0" fmla="*/ 148568 h 157894"/>
                <a:gd name="connsiteX1" fmla="*/ 8881 w 136767"/>
                <a:gd name="connsiteY1" fmla="*/ 121370 h 157894"/>
                <a:gd name="connsiteX2" fmla="*/ 0 w 136767"/>
                <a:gd name="connsiteY2" fmla="*/ 78947 h 157894"/>
                <a:gd name="connsiteX3" fmla="*/ 8881 w 136767"/>
                <a:gd name="connsiteY3" fmla="*/ 36524 h 157894"/>
                <a:gd name="connsiteX4" fmla="*/ 33209 w 136767"/>
                <a:gd name="connsiteY4" fmla="*/ 9326 h 157894"/>
                <a:gd name="connsiteX5" fmla="*/ 68268 w 136767"/>
                <a:gd name="connsiteY5" fmla="*/ 0 h 157894"/>
                <a:gd name="connsiteX6" fmla="*/ 103465 w 136767"/>
                <a:gd name="connsiteY6" fmla="*/ 9326 h 157894"/>
                <a:gd name="connsiteX7" fmla="*/ 127887 w 136767"/>
                <a:gd name="connsiteY7" fmla="*/ 36524 h 157894"/>
                <a:gd name="connsiteX8" fmla="*/ 136767 w 136767"/>
                <a:gd name="connsiteY8" fmla="*/ 78947 h 157894"/>
                <a:gd name="connsiteX9" fmla="*/ 127887 w 136767"/>
                <a:gd name="connsiteY9" fmla="*/ 121370 h 157894"/>
                <a:gd name="connsiteX10" fmla="*/ 103465 w 136767"/>
                <a:gd name="connsiteY10" fmla="*/ 148568 h 157894"/>
                <a:gd name="connsiteX11" fmla="*/ 68268 w 136767"/>
                <a:gd name="connsiteY11" fmla="*/ 157895 h 157894"/>
                <a:gd name="connsiteX12" fmla="*/ 33209 w 136767"/>
                <a:gd name="connsiteY12" fmla="*/ 148568 h 157894"/>
                <a:gd name="connsiteX13" fmla="*/ 96019 w 136767"/>
                <a:gd name="connsiteY13" fmla="*/ 119505 h 157894"/>
                <a:gd name="connsiteX14" fmla="*/ 106195 w 136767"/>
                <a:gd name="connsiteY14" fmla="*/ 78947 h 157894"/>
                <a:gd name="connsiteX15" fmla="*/ 96019 w 136767"/>
                <a:gd name="connsiteY15" fmla="*/ 38389 h 157894"/>
                <a:gd name="connsiteX16" fmla="*/ 68314 w 136767"/>
                <a:gd name="connsiteY16" fmla="*/ 24812 h 157894"/>
                <a:gd name="connsiteX17" fmla="*/ 40841 w 136767"/>
                <a:gd name="connsiteY17" fmla="*/ 38389 h 157894"/>
                <a:gd name="connsiteX18" fmla="*/ 30665 w 136767"/>
                <a:gd name="connsiteY18" fmla="*/ 78947 h 157894"/>
                <a:gd name="connsiteX19" fmla="*/ 40841 w 136767"/>
                <a:gd name="connsiteY19" fmla="*/ 119505 h 157894"/>
                <a:gd name="connsiteX20" fmla="*/ 68314 w 136767"/>
                <a:gd name="connsiteY20" fmla="*/ 133082 h 157894"/>
                <a:gd name="connsiteX21" fmla="*/ 96019 w 136767"/>
                <a:gd name="connsiteY21" fmla="*/ 119505 h 15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767" h="157894">
                  <a:moveTo>
                    <a:pt x="33209" y="148568"/>
                  </a:moveTo>
                  <a:cubicBezTo>
                    <a:pt x="22941" y="142365"/>
                    <a:pt x="14801" y="133299"/>
                    <a:pt x="8881" y="121370"/>
                  </a:cubicBezTo>
                  <a:cubicBezTo>
                    <a:pt x="2960" y="109442"/>
                    <a:pt x="0" y="95300"/>
                    <a:pt x="0" y="78947"/>
                  </a:cubicBezTo>
                  <a:cubicBezTo>
                    <a:pt x="0" y="62594"/>
                    <a:pt x="2960" y="48409"/>
                    <a:pt x="8881" y="36524"/>
                  </a:cubicBezTo>
                  <a:cubicBezTo>
                    <a:pt x="14801" y="24595"/>
                    <a:pt x="22895" y="15529"/>
                    <a:pt x="33209" y="9326"/>
                  </a:cubicBezTo>
                  <a:cubicBezTo>
                    <a:pt x="43477" y="3123"/>
                    <a:pt x="55179" y="0"/>
                    <a:pt x="68268" y="0"/>
                  </a:cubicBezTo>
                  <a:cubicBezTo>
                    <a:pt x="81357" y="0"/>
                    <a:pt x="93105" y="3123"/>
                    <a:pt x="103465" y="9326"/>
                  </a:cubicBezTo>
                  <a:cubicBezTo>
                    <a:pt x="113826" y="15529"/>
                    <a:pt x="121966" y="24595"/>
                    <a:pt x="127887" y="36524"/>
                  </a:cubicBezTo>
                  <a:cubicBezTo>
                    <a:pt x="133807" y="48453"/>
                    <a:pt x="136767" y="62594"/>
                    <a:pt x="136767" y="78947"/>
                  </a:cubicBezTo>
                  <a:cubicBezTo>
                    <a:pt x="136767" y="95300"/>
                    <a:pt x="133807" y="109485"/>
                    <a:pt x="127887" y="121370"/>
                  </a:cubicBezTo>
                  <a:cubicBezTo>
                    <a:pt x="121966" y="133299"/>
                    <a:pt x="113826" y="142365"/>
                    <a:pt x="103465" y="148568"/>
                  </a:cubicBezTo>
                  <a:cubicBezTo>
                    <a:pt x="93105" y="154771"/>
                    <a:pt x="81357" y="157895"/>
                    <a:pt x="68268" y="157895"/>
                  </a:cubicBezTo>
                  <a:cubicBezTo>
                    <a:pt x="55179" y="157895"/>
                    <a:pt x="43477" y="154771"/>
                    <a:pt x="33209" y="148568"/>
                  </a:cubicBezTo>
                  <a:close/>
                  <a:moveTo>
                    <a:pt x="96019" y="119505"/>
                  </a:moveTo>
                  <a:cubicBezTo>
                    <a:pt x="102772" y="110439"/>
                    <a:pt x="106195" y="96906"/>
                    <a:pt x="106195" y="78947"/>
                  </a:cubicBezTo>
                  <a:cubicBezTo>
                    <a:pt x="106195" y="60989"/>
                    <a:pt x="102818" y="47455"/>
                    <a:pt x="96019" y="38389"/>
                  </a:cubicBezTo>
                  <a:cubicBezTo>
                    <a:pt x="89220" y="29323"/>
                    <a:pt x="80016" y="24812"/>
                    <a:pt x="68314" y="24812"/>
                  </a:cubicBezTo>
                  <a:cubicBezTo>
                    <a:pt x="56612" y="24812"/>
                    <a:pt x="47640" y="29367"/>
                    <a:pt x="40841" y="38389"/>
                  </a:cubicBezTo>
                  <a:cubicBezTo>
                    <a:pt x="34041" y="47455"/>
                    <a:pt x="30665" y="60989"/>
                    <a:pt x="30665" y="78947"/>
                  </a:cubicBezTo>
                  <a:cubicBezTo>
                    <a:pt x="30665" y="96906"/>
                    <a:pt x="34041" y="110439"/>
                    <a:pt x="40841" y="119505"/>
                  </a:cubicBezTo>
                  <a:cubicBezTo>
                    <a:pt x="47640" y="128571"/>
                    <a:pt x="56797" y="133082"/>
                    <a:pt x="68314" y="133082"/>
                  </a:cubicBezTo>
                  <a:cubicBezTo>
                    <a:pt x="79831" y="133082"/>
                    <a:pt x="89220" y="128528"/>
                    <a:pt x="96019" y="1195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F0A1626E-A4B7-5DB2-B2D0-217715DFF4BC}"/>
                </a:ext>
              </a:extLst>
            </p:cNvPr>
            <p:cNvSpPr/>
            <p:nvPr/>
          </p:nvSpPr>
          <p:spPr>
            <a:xfrm>
              <a:off x="8467982" y="2502557"/>
              <a:ext cx="129783" cy="149826"/>
            </a:xfrm>
            <a:custGeom>
              <a:avLst/>
              <a:gdLst>
                <a:gd name="connsiteX0" fmla="*/ 31498 w 129783"/>
                <a:gd name="connsiteY0" fmla="*/ 140977 h 149826"/>
                <a:gd name="connsiteX1" fmla="*/ 8418 w 129783"/>
                <a:gd name="connsiteY1" fmla="*/ 115168 h 149826"/>
                <a:gd name="connsiteX2" fmla="*/ 0 w 129783"/>
                <a:gd name="connsiteY2" fmla="*/ 74913 h 149826"/>
                <a:gd name="connsiteX3" fmla="*/ 8418 w 129783"/>
                <a:gd name="connsiteY3" fmla="*/ 34659 h 149826"/>
                <a:gd name="connsiteX4" fmla="*/ 31498 w 129783"/>
                <a:gd name="connsiteY4" fmla="*/ 8849 h 149826"/>
                <a:gd name="connsiteX5" fmla="*/ 64799 w 129783"/>
                <a:gd name="connsiteY5" fmla="*/ 0 h 149826"/>
                <a:gd name="connsiteX6" fmla="*/ 98193 w 129783"/>
                <a:gd name="connsiteY6" fmla="*/ 8849 h 149826"/>
                <a:gd name="connsiteX7" fmla="*/ 121365 w 129783"/>
                <a:gd name="connsiteY7" fmla="*/ 34659 h 149826"/>
                <a:gd name="connsiteX8" fmla="*/ 129783 w 129783"/>
                <a:gd name="connsiteY8" fmla="*/ 74913 h 149826"/>
                <a:gd name="connsiteX9" fmla="*/ 121365 w 129783"/>
                <a:gd name="connsiteY9" fmla="*/ 115168 h 149826"/>
                <a:gd name="connsiteX10" fmla="*/ 98193 w 129783"/>
                <a:gd name="connsiteY10" fmla="*/ 140977 h 149826"/>
                <a:gd name="connsiteX11" fmla="*/ 64799 w 129783"/>
                <a:gd name="connsiteY11" fmla="*/ 149826 h 149826"/>
                <a:gd name="connsiteX12" fmla="*/ 31498 w 129783"/>
                <a:gd name="connsiteY12" fmla="*/ 140977 h 149826"/>
                <a:gd name="connsiteX13" fmla="*/ 91070 w 129783"/>
                <a:gd name="connsiteY13" fmla="*/ 113389 h 149826"/>
                <a:gd name="connsiteX14" fmla="*/ 100737 w 129783"/>
                <a:gd name="connsiteY14" fmla="*/ 74870 h 149826"/>
                <a:gd name="connsiteX15" fmla="*/ 91070 w 129783"/>
                <a:gd name="connsiteY15" fmla="*/ 36394 h 149826"/>
                <a:gd name="connsiteX16" fmla="*/ 64799 w 129783"/>
                <a:gd name="connsiteY16" fmla="*/ 23511 h 149826"/>
                <a:gd name="connsiteX17" fmla="*/ 38713 w 129783"/>
                <a:gd name="connsiteY17" fmla="*/ 36394 h 149826"/>
                <a:gd name="connsiteX18" fmla="*/ 29046 w 129783"/>
                <a:gd name="connsiteY18" fmla="*/ 74870 h 149826"/>
                <a:gd name="connsiteX19" fmla="*/ 38713 w 129783"/>
                <a:gd name="connsiteY19" fmla="*/ 113389 h 149826"/>
                <a:gd name="connsiteX20" fmla="*/ 64799 w 129783"/>
                <a:gd name="connsiteY20" fmla="*/ 126272 h 149826"/>
                <a:gd name="connsiteX21" fmla="*/ 91070 w 129783"/>
                <a:gd name="connsiteY21" fmla="*/ 113389 h 14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9783" h="149826">
                  <a:moveTo>
                    <a:pt x="31498" y="140977"/>
                  </a:moveTo>
                  <a:cubicBezTo>
                    <a:pt x="21739" y="135078"/>
                    <a:pt x="14061" y="126489"/>
                    <a:pt x="8418" y="115168"/>
                  </a:cubicBezTo>
                  <a:cubicBezTo>
                    <a:pt x="2775" y="103846"/>
                    <a:pt x="0" y="90442"/>
                    <a:pt x="0" y="74913"/>
                  </a:cubicBezTo>
                  <a:cubicBezTo>
                    <a:pt x="0" y="59384"/>
                    <a:pt x="2821" y="45937"/>
                    <a:pt x="8418" y="34659"/>
                  </a:cubicBezTo>
                  <a:cubicBezTo>
                    <a:pt x="14061" y="23337"/>
                    <a:pt x="21739" y="14748"/>
                    <a:pt x="31498" y="8849"/>
                  </a:cubicBezTo>
                  <a:cubicBezTo>
                    <a:pt x="41257" y="2950"/>
                    <a:pt x="52357" y="0"/>
                    <a:pt x="64799" y="0"/>
                  </a:cubicBezTo>
                  <a:cubicBezTo>
                    <a:pt x="77241" y="0"/>
                    <a:pt x="88341" y="2950"/>
                    <a:pt x="98193" y="8849"/>
                  </a:cubicBezTo>
                  <a:cubicBezTo>
                    <a:pt x="108044" y="14748"/>
                    <a:pt x="115769" y="23337"/>
                    <a:pt x="121365" y="34659"/>
                  </a:cubicBezTo>
                  <a:cubicBezTo>
                    <a:pt x="127008" y="45980"/>
                    <a:pt x="129783" y="59384"/>
                    <a:pt x="129783" y="74913"/>
                  </a:cubicBezTo>
                  <a:cubicBezTo>
                    <a:pt x="129783" y="90442"/>
                    <a:pt x="126962" y="103889"/>
                    <a:pt x="121365" y="115168"/>
                  </a:cubicBezTo>
                  <a:cubicBezTo>
                    <a:pt x="115769" y="126489"/>
                    <a:pt x="107998" y="135078"/>
                    <a:pt x="98193" y="140977"/>
                  </a:cubicBezTo>
                  <a:cubicBezTo>
                    <a:pt x="88341" y="146877"/>
                    <a:pt x="77241" y="149826"/>
                    <a:pt x="64799" y="149826"/>
                  </a:cubicBezTo>
                  <a:cubicBezTo>
                    <a:pt x="52357" y="149826"/>
                    <a:pt x="41257" y="146877"/>
                    <a:pt x="31498" y="140977"/>
                  </a:cubicBezTo>
                  <a:close/>
                  <a:moveTo>
                    <a:pt x="91070" y="113389"/>
                  </a:moveTo>
                  <a:cubicBezTo>
                    <a:pt x="97499" y="104800"/>
                    <a:pt x="100737" y="91961"/>
                    <a:pt x="100737" y="74870"/>
                  </a:cubicBezTo>
                  <a:cubicBezTo>
                    <a:pt x="100737" y="57779"/>
                    <a:pt x="97499" y="44983"/>
                    <a:pt x="91070" y="36394"/>
                  </a:cubicBezTo>
                  <a:cubicBezTo>
                    <a:pt x="84641" y="27805"/>
                    <a:pt x="75853" y="23511"/>
                    <a:pt x="64799" y="23511"/>
                  </a:cubicBezTo>
                  <a:cubicBezTo>
                    <a:pt x="53745" y="23511"/>
                    <a:pt x="45142" y="27805"/>
                    <a:pt x="38713" y="36394"/>
                  </a:cubicBezTo>
                  <a:cubicBezTo>
                    <a:pt x="32284" y="44983"/>
                    <a:pt x="29046" y="57822"/>
                    <a:pt x="29046" y="74870"/>
                  </a:cubicBezTo>
                  <a:cubicBezTo>
                    <a:pt x="29046" y="91917"/>
                    <a:pt x="32238" y="104757"/>
                    <a:pt x="38713" y="113389"/>
                  </a:cubicBezTo>
                  <a:cubicBezTo>
                    <a:pt x="45142" y="121978"/>
                    <a:pt x="53837" y="126272"/>
                    <a:pt x="64799" y="126272"/>
                  </a:cubicBezTo>
                  <a:cubicBezTo>
                    <a:pt x="75761" y="126272"/>
                    <a:pt x="84641" y="121978"/>
                    <a:pt x="91070" y="1133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5996B7FF-19D8-4C51-CD34-AFD6D00CEA8A}"/>
                </a:ext>
              </a:extLst>
            </p:cNvPr>
            <p:cNvSpPr/>
            <p:nvPr/>
          </p:nvSpPr>
          <p:spPr>
            <a:xfrm>
              <a:off x="8776620" y="2507242"/>
              <a:ext cx="121735" cy="140543"/>
            </a:xfrm>
            <a:custGeom>
              <a:avLst/>
              <a:gdLst>
                <a:gd name="connsiteX0" fmla="*/ 29555 w 121735"/>
                <a:gd name="connsiteY0" fmla="*/ 132258 h 140543"/>
                <a:gd name="connsiteX1" fmla="*/ 7909 w 121735"/>
                <a:gd name="connsiteY1" fmla="*/ 108054 h 140543"/>
                <a:gd name="connsiteX2" fmla="*/ 0 w 121735"/>
                <a:gd name="connsiteY2" fmla="*/ 70272 h 140543"/>
                <a:gd name="connsiteX3" fmla="*/ 7909 w 121735"/>
                <a:gd name="connsiteY3" fmla="*/ 32490 h 140543"/>
                <a:gd name="connsiteX4" fmla="*/ 29555 w 121735"/>
                <a:gd name="connsiteY4" fmla="*/ 8285 h 140543"/>
                <a:gd name="connsiteX5" fmla="*/ 60775 w 121735"/>
                <a:gd name="connsiteY5" fmla="*/ 0 h 140543"/>
                <a:gd name="connsiteX6" fmla="*/ 92088 w 121735"/>
                <a:gd name="connsiteY6" fmla="*/ 8285 h 140543"/>
                <a:gd name="connsiteX7" fmla="*/ 113826 w 121735"/>
                <a:gd name="connsiteY7" fmla="*/ 32490 h 140543"/>
                <a:gd name="connsiteX8" fmla="*/ 121735 w 121735"/>
                <a:gd name="connsiteY8" fmla="*/ 70272 h 140543"/>
                <a:gd name="connsiteX9" fmla="*/ 113826 w 121735"/>
                <a:gd name="connsiteY9" fmla="*/ 108054 h 140543"/>
                <a:gd name="connsiteX10" fmla="*/ 92088 w 121735"/>
                <a:gd name="connsiteY10" fmla="*/ 132258 h 140543"/>
                <a:gd name="connsiteX11" fmla="*/ 60775 w 121735"/>
                <a:gd name="connsiteY11" fmla="*/ 140543 h 140543"/>
                <a:gd name="connsiteX12" fmla="*/ 29555 w 121735"/>
                <a:gd name="connsiteY12" fmla="*/ 132258 h 140543"/>
                <a:gd name="connsiteX13" fmla="*/ 85474 w 121735"/>
                <a:gd name="connsiteY13" fmla="*/ 106405 h 140543"/>
                <a:gd name="connsiteX14" fmla="*/ 94539 w 121735"/>
                <a:gd name="connsiteY14" fmla="*/ 70272 h 140543"/>
                <a:gd name="connsiteX15" fmla="*/ 85474 w 121735"/>
                <a:gd name="connsiteY15" fmla="*/ 34138 h 140543"/>
                <a:gd name="connsiteX16" fmla="*/ 60821 w 121735"/>
                <a:gd name="connsiteY16" fmla="*/ 22036 h 140543"/>
                <a:gd name="connsiteX17" fmla="*/ 36354 w 121735"/>
                <a:gd name="connsiteY17" fmla="*/ 34138 h 140543"/>
                <a:gd name="connsiteX18" fmla="*/ 27289 w 121735"/>
                <a:gd name="connsiteY18" fmla="*/ 70272 h 140543"/>
                <a:gd name="connsiteX19" fmla="*/ 36354 w 121735"/>
                <a:gd name="connsiteY19" fmla="*/ 106405 h 140543"/>
                <a:gd name="connsiteX20" fmla="*/ 60821 w 121735"/>
                <a:gd name="connsiteY20" fmla="*/ 118508 h 140543"/>
                <a:gd name="connsiteX21" fmla="*/ 85474 w 121735"/>
                <a:gd name="connsiteY21" fmla="*/ 106405 h 140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35" h="140543">
                  <a:moveTo>
                    <a:pt x="29555" y="132258"/>
                  </a:moveTo>
                  <a:cubicBezTo>
                    <a:pt x="20397" y="126706"/>
                    <a:pt x="13182" y="118638"/>
                    <a:pt x="7909" y="108054"/>
                  </a:cubicBezTo>
                  <a:cubicBezTo>
                    <a:pt x="2637" y="97426"/>
                    <a:pt x="0" y="84847"/>
                    <a:pt x="0" y="70272"/>
                  </a:cubicBezTo>
                  <a:cubicBezTo>
                    <a:pt x="0" y="55697"/>
                    <a:pt x="2637" y="43074"/>
                    <a:pt x="7909" y="32490"/>
                  </a:cubicBezTo>
                  <a:cubicBezTo>
                    <a:pt x="13182" y="21862"/>
                    <a:pt x="20397" y="13794"/>
                    <a:pt x="29555" y="8285"/>
                  </a:cubicBezTo>
                  <a:cubicBezTo>
                    <a:pt x="38713" y="2733"/>
                    <a:pt x="49119" y="0"/>
                    <a:pt x="60775" y="0"/>
                  </a:cubicBezTo>
                  <a:cubicBezTo>
                    <a:pt x="72431" y="0"/>
                    <a:pt x="82884" y="2776"/>
                    <a:pt x="92088" y="8285"/>
                  </a:cubicBezTo>
                  <a:cubicBezTo>
                    <a:pt x="101338" y="13794"/>
                    <a:pt x="108600" y="21906"/>
                    <a:pt x="113826" y="32490"/>
                  </a:cubicBezTo>
                  <a:cubicBezTo>
                    <a:pt x="119099" y="43117"/>
                    <a:pt x="121735" y="55697"/>
                    <a:pt x="121735" y="70272"/>
                  </a:cubicBezTo>
                  <a:cubicBezTo>
                    <a:pt x="121735" y="84847"/>
                    <a:pt x="119099" y="97469"/>
                    <a:pt x="113826" y="108054"/>
                  </a:cubicBezTo>
                  <a:cubicBezTo>
                    <a:pt x="108554" y="118681"/>
                    <a:pt x="101292" y="126749"/>
                    <a:pt x="92088" y="132258"/>
                  </a:cubicBezTo>
                  <a:cubicBezTo>
                    <a:pt x="82837" y="137811"/>
                    <a:pt x="72431" y="140543"/>
                    <a:pt x="60775" y="140543"/>
                  </a:cubicBezTo>
                  <a:cubicBezTo>
                    <a:pt x="49119" y="140543"/>
                    <a:pt x="38713" y="137767"/>
                    <a:pt x="29555" y="132258"/>
                  </a:cubicBezTo>
                  <a:close/>
                  <a:moveTo>
                    <a:pt x="85474" y="106405"/>
                  </a:moveTo>
                  <a:cubicBezTo>
                    <a:pt x="91486" y="98337"/>
                    <a:pt x="94539" y="86278"/>
                    <a:pt x="94539" y="70272"/>
                  </a:cubicBezTo>
                  <a:cubicBezTo>
                    <a:pt x="94539" y="54265"/>
                    <a:pt x="91533" y="42206"/>
                    <a:pt x="85474" y="34138"/>
                  </a:cubicBezTo>
                  <a:cubicBezTo>
                    <a:pt x="79415" y="26070"/>
                    <a:pt x="71228" y="22036"/>
                    <a:pt x="60821" y="22036"/>
                  </a:cubicBezTo>
                  <a:cubicBezTo>
                    <a:pt x="50415" y="22036"/>
                    <a:pt x="42413" y="26070"/>
                    <a:pt x="36354" y="34138"/>
                  </a:cubicBezTo>
                  <a:cubicBezTo>
                    <a:pt x="30295" y="42206"/>
                    <a:pt x="27289" y="54265"/>
                    <a:pt x="27289" y="70272"/>
                  </a:cubicBezTo>
                  <a:cubicBezTo>
                    <a:pt x="27289" y="86278"/>
                    <a:pt x="30295" y="98337"/>
                    <a:pt x="36354" y="106405"/>
                  </a:cubicBezTo>
                  <a:cubicBezTo>
                    <a:pt x="42413" y="114474"/>
                    <a:pt x="50554" y="118508"/>
                    <a:pt x="60821" y="118508"/>
                  </a:cubicBezTo>
                  <a:cubicBezTo>
                    <a:pt x="71089" y="118508"/>
                    <a:pt x="79461" y="114474"/>
                    <a:pt x="85474" y="1064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9BF98A4-4C4E-A519-DD4A-EE5FC559E260}"/>
                </a:ext>
              </a:extLst>
            </p:cNvPr>
            <p:cNvSpPr/>
            <p:nvPr/>
          </p:nvSpPr>
          <p:spPr>
            <a:xfrm>
              <a:off x="9115092" y="2513618"/>
              <a:ext cx="54114" cy="127747"/>
            </a:xfrm>
            <a:custGeom>
              <a:avLst/>
              <a:gdLst>
                <a:gd name="connsiteX0" fmla="*/ 54114 w 54114"/>
                <a:gd name="connsiteY0" fmla="*/ 0 h 127747"/>
                <a:gd name="connsiteX1" fmla="*/ 54114 w 54114"/>
                <a:gd name="connsiteY1" fmla="*/ 127747 h 127747"/>
                <a:gd name="connsiteX2" fmla="*/ 28815 w 54114"/>
                <a:gd name="connsiteY2" fmla="*/ 127747 h 127747"/>
                <a:gd name="connsiteX3" fmla="*/ 28815 w 54114"/>
                <a:gd name="connsiteY3" fmla="*/ 19910 h 127747"/>
                <a:gd name="connsiteX4" fmla="*/ 0 w 54114"/>
                <a:gd name="connsiteY4" fmla="*/ 19910 h 127747"/>
                <a:gd name="connsiteX5" fmla="*/ 0 w 54114"/>
                <a:gd name="connsiteY5" fmla="*/ 0 h 127747"/>
                <a:gd name="connsiteX6" fmla="*/ 54068 w 54114"/>
                <a:gd name="connsiteY6" fmla="*/ 0 h 12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14" h="127747">
                  <a:moveTo>
                    <a:pt x="54114" y="0"/>
                  </a:moveTo>
                  <a:lnTo>
                    <a:pt x="54114" y="127747"/>
                  </a:lnTo>
                  <a:lnTo>
                    <a:pt x="28815" y="127747"/>
                  </a:lnTo>
                  <a:lnTo>
                    <a:pt x="28815" y="19910"/>
                  </a:lnTo>
                  <a:lnTo>
                    <a:pt x="0" y="19910"/>
                  </a:lnTo>
                  <a:lnTo>
                    <a:pt x="0" y="0"/>
                  </a:lnTo>
                  <a:lnTo>
                    <a:pt x="540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404AF089-C5F7-853C-47A6-AFFF46A71922}"/>
                </a:ext>
              </a:extLst>
            </p:cNvPr>
            <p:cNvSpPr/>
            <p:nvPr/>
          </p:nvSpPr>
          <p:spPr>
            <a:xfrm>
              <a:off x="9421927" y="2518650"/>
              <a:ext cx="49813" cy="117640"/>
            </a:xfrm>
            <a:custGeom>
              <a:avLst/>
              <a:gdLst>
                <a:gd name="connsiteX0" fmla="*/ 49813 w 49813"/>
                <a:gd name="connsiteY0" fmla="*/ 0 h 117640"/>
                <a:gd name="connsiteX1" fmla="*/ 49813 w 49813"/>
                <a:gd name="connsiteY1" fmla="*/ 117640 h 117640"/>
                <a:gd name="connsiteX2" fmla="*/ 26502 w 49813"/>
                <a:gd name="connsiteY2" fmla="*/ 117640 h 117640"/>
                <a:gd name="connsiteX3" fmla="*/ 26502 w 49813"/>
                <a:gd name="connsiteY3" fmla="*/ 18305 h 117640"/>
                <a:gd name="connsiteX4" fmla="*/ 0 w 49813"/>
                <a:gd name="connsiteY4" fmla="*/ 18305 h 117640"/>
                <a:gd name="connsiteX5" fmla="*/ 0 w 49813"/>
                <a:gd name="connsiteY5" fmla="*/ 0 h 117640"/>
                <a:gd name="connsiteX6" fmla="*/ 49813 w 49813"/>
                <a:gd name="connsiteY6" fmla="*/ 0 h 11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13" h="117640">
                  <a:moveTo>
                    <a:pt x="49813" y="0"/>
                  </a:moveTo>
                  <a:lnTo>
                    <a:pt x="49813" y="117640"/>
                  </a:lnTo>
                  <a:lnTo>
                    <a:pt x="26502" y="117640"/>
                  </a:lnTo>
                  <a:lnTo>
                    <a:pt x="26502" y="18305"/>
                  </a:lnTo>
                  <a:lnTo>
                    <a:pt x="0" y="18305"/>
                  </a:lnTo>
                  <a:lnTo>
                    <a:pt x="0" y="0"/>
                  </a:lnTo>
                  <a:lnTo>
                    <a:pt x="4981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B9D72529-94ED-3C03-9CB1-EC1178E55E67}"/>
                </a:ext>
              </a:extLst>
            </p:cNvPr>
            <p:cNvSpPr/>
            <p:nvPr/>
          </p:nvSpPr>
          <p:spPr>
            <a:xfrm>
              <a:off x="9704064" y="2522727"/>
              <a:ext cx="94816" cy="109485"/>
            </a:xfrm>
            <a:custGeom>
              <a:avLst/>
              <a:gdLst>
                <a:gd name="connsiteX0" fmla="*/ 23033 w 94816"/>
                <a:gd name="connsiteY0" fmla="*/ 103022 h 109485"/>
                <a:gd name="connsiteX1" fmla="*/ 6151 w 94816"/>
                <a:gd name="connsiteY1" fmla="*/ 84152 h 109485"/>
                <a:gd name="connsiteX2" fmla="*/ 0 w 94816"/>
                <a:gd name="connsiteY2" fmla="*/ 54743 h 109485"/>
                <a:gd name="connsiteX3" fmla="*/ 6151 w 94816"/>
                <a:gd name="connsiteY3" fmla="*/ 25332 h 109485"/>
                <a:gd name="connsiteX4" fmla="*/ 23033 w 94816"/>
                <a:gd name="connsiteY4" fmla="*/ 6463 h 109485"/>
                <a:gd name="connsiteX5" fmla="*/ 47362 w 94816"/>
                <a:gd name="connsiteY5" fmla="*/ 0 h 109485"/>
                <a:gd name="connsiteX6" fmla="*/ 71737 w 94816"/>
                <a:gd name="connsiteY6" fmla="*/ 6463 h 109485"/>
                <a:gd name="connsiteX7" fmla="*/ 88665 w 94816"/>
                <a:gd name="connsiteY7" fmla="*/ 25332 h 109485"/>
                <a:gd name="connsiteX8" fmla="*/ 94816 w 94816"/>
                <a:gd name="connsiteY8" fmla="*/ 54743 h 109485"/>
                <a:gd name="connsiteX9" fmla="*/ 88665 w 94816"/>
                <a:gd name="connsiteY9" fmla="*/ 84152 h 109485"/>
                <a:gd name="connsiteX10" fmla="*/ 71737 w 94816"/>
                <a:gd name="connsiteY10" fmla="*/ 103022 h 109485"/>
                <a:gd name="connsiteX11" fmla="*/ 47362 w 94816"/>
                <a:gd name="connsiteY11" fmla="*/ 109485 h 109485"/>
                <a:gd name="connsiteX12" fmla="*/ 23033 w 94816"/>
                <a:gd name="connsiteY12" fmla="*/ 103022 h 109485"/>
                <a:gd name="connsiteX13" fmla="*/ 66556 w 94816"/>
                <a:gd name="connsiteY13" fmla="*/ 82895 h 109485"/>
                <a:gd name="connsiteX14" fmla="*/ 73586 w 94816"/>
                <a:gd name="connsiteY14" fmla="*/ 54743 h 109485"/>
                <a:gd name="connsiteX15" fmla="*/ 66556 w 94816"/>
                <a:gd name="connsiteY15" fmla="*/ 26634 h 109485"/>
                <a:gd name="connsiteX16" fmla="*/ 47362 w 94816"/>
                <a:gd name="connsiteY16" fmla="*/ 17221 h 109485"/>
                <a:gd name="connsiteX17" fmla="*/ 28306 w 94816"/>
                <a:gd name="connsiteY17" fmla="*/ 26634 h 109485"/>
                <a:gd name="connsiteX18" fmla="*/ 21229 w 94816"/>
                <a:gd name="connsiteY18" fmla="*/ 54743 h 109485"/>
                <a:gd name="connsiteX19" fmla="*/ 28306 w 94816"/>
                <a:gd name="connsiteY19" fmla="*/ 82895 h 109485"/>
                <a:gd name="connsiteX20" fmla="*/ 47362 w 94816"/>
                <a:gd name="connsiteY20" fmla="*/ 92307 h 109485"/>
                <a:gd name="connsiteX21" fmla="*/ 66556 w 94816"/>
                <a:gd name="connsiteY21" fmla="*/ 82895 h 10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816" h="109485">
                  <a:moveTo>
                    <a:pt x="23033" y="103022"/>
                  </a:moveTo>
                  <a:cubicBezTo>
                    <a:pt x="15910" y="98727"/>
                    <a:pt x="10268" y="92438"/>
                    <a:pt x="6151" y="84152"/>
                  </a:cubicBezTo>
                  <a:cubicBezTo>
                    <a:pt x="2035" y="75911"/>
                    <a:pt x="0" y="66064"/>
                    <a:pt x="0" y="54743"/>
                  </a:cubicBezTo>
                  <a:cubicBezTo>
                    <a:pt x="0" y="43421"/>
                    <a:pt x="2035" y="33574"/>
                    <a:pt x="6151" y="25332"/>
                  </a:cubicBezTo>
                  <a:cubicBezTo>
                    <a:pt x="10268" y="17091"/>
                    <a:pt x="15864" y="10801"/>
                    <a:pt x="23033" y="6463"/>
                  </a:cubicBezTo>
                  <a:cubicBezTo>
                    <a:pt x="30156" y="2169"/>
                    <a:pt x="38297" y="0"/>
                    <a:pt x="47362" y="0"/>
                  </a:cubicBezTo>
                  <a:cubicBezTo>
                    <a:pt x="56427" y="0"/>
                    <a:pt x="64567" y="2169"/>
                    <a:pt x="71737" y="6463"/>
                  </a:cubicBezTo>
                  <a:cubicBezTo>
                    <a:pt x="78951" y="10758"/>
                    <a:pt x="84594" y="17047"/>
                    <a:pt x="88665" y="25332"/>
                  </a:cubicBezTo>
                  <a:cubicBezTo>
                    <a:pt x="92780" y="33574"/>
                    <a:pt x="94816" y="43421"/>
                    <a:pt x="94816" y="54743"/>
                  </a:cubicBezTo>
                  <a:cubicBezTo>
                    <a:pt x="94816" y="66064"/>
                    <a:pt x="92780" y="75911"/>
                    <a:pt x="88665" y="84152"/>
                  </a:cubicBezTo>
                  <a:cubicBezTo>
                    <a:pt x="84549" y="92394"/>
                    <a:pt x="78905" y="98684"/>
                    <a:pt x="71737" y="103022"/>
                  </a:cubicBezTo>
                  <a:cubicBezTo>
                    <a:pt x="64567" y="107316"/>
                    <a:pt x="56427" y="109485"/>
                    <a:pt x="47362" y="109485"/>
                  </a:cubicBezTo>
                  <a:cubicBezTo>
                    <a:pt x="38297" y="109485"/>
                    <a:pt x="30156" y="107316"/>
                    <a:pt x="23033" y="103022"/>
                  </a:cubicBezTo>
                  <a:close/>
                  <a:moveTo>
                    <a:pt x="66556" y="82895"/>
                  </a:moveTo>
                  <a:cubicBezTo>
                    <a:pt x="71274" y="76605"/>
                    <a:pt x="73586" y="67235"/>
                    <a:pt x="73586" y="54743"/>
                  </a:cubicBezTo>
                  <a:cubicBezTo>
                    <a:pt x="73586" y="42250"/>
                    <a:pt x="71227" y="32880"/>
                    <a:pt x="66556" y="26634"/>
                  </a:cubicBezTo>
                  <a:cubicBezTo>
                    <a:pt x="61838" y="20344"/>
                    <a:pt x="55456" y="17221"/>
                    <a:pt x="47362" y="17221"/>
                  </a:cubicBezTo>
                  <a:cubicBezTo>
                    <a:pt x="39268" y="17221"/>
                    <a:pt x="33023" y="20344"/>
                    <a:pt x="28306" y="26634"/>
                  </a:cubicBezTo>
                  <a:cubicBezTo>
                    <a:pt x="23588" y="32923"/>
                    <a:pt x="21229" y="42293"/>
                    <a:pt x="21229" y="54743"/>
                  </a:cubicBezTo>
                  <a:cubicBezTo>
                    <a:pt x="21229" y="67192"/>
                    <a:pt x="23588" y="76605"/>
                    <a:pt x="28306" y="82895"/>
                  </a:cubicBezTo>
                  <a:cubicBezTo>
                    <a:pt x="33023" y="89184"/>
                    <a:pt x="39360" y="92307"/>
                    <a:pt x="47362" y="92307"/>
                  </a:cubicBezTo>
                  <a:cubicBezTo>
                    <a:pt x="55363" y="92307"/>
                    <a:pt x="61884" y="89184"/>
                    <a:pt x="66556" y="8289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2508CF0E-CAB2-D05F-8A5F-62E721D4C44D}"/>
                </a:ext>
              </a:extLst>
            </p:cNvPr>
            <p:cNvSpPr/>
            <p:nvPr/>
          </p:nvSpPr>
          <p:spPr>
            <a:xfrm>
              <a:off x="10013720" y="2528496"/>
              <a:ext cx="84871" cy="97946"/>
            </a:xfrm>
            <a:custGeom>
              <a:avLst/>
              <a:gdLst>
                <a:gd name="connsiteX0" fmla="*/ 20582 w 84871"/>
                <a:gd name="connsiteY0" fmla="*/ 92177 h 97946"/>
                <a:gd name="connsiteX1" fmla="*/ 5504 w 84871"/>
                <a:gd name="connsiteY1" fmla="*/ 75304 h 97946"/>
                <a:gd name="connsiteX2" fmla="*/ 0 w 84871"/>
                <a:gd name="connsiteY2" fmla="*/ 48973 h 97946"/>
                <a:gd name="connsiteX3" fmla="*/ 5504 w 84871"/>
                <a:gd name="connsiteY3" fmla="*/ 22643 h 97946"/>
                <a:gd name="connsiteX4" fmla="*/ 20582 w 84871"/>
                <a:gd name="connsiteY4" fmla="*/ 5769 h 97946"/>
                <a:gd name="connsiteX5" fmla="*/ 42366 w 84871"/>
                <a:gd name="connsiteY5" fmla="*/ 0 h 97946"/>
                <a:gd name="connsiteX6" fmla="*/ 64197 w 84871"/>
                <a:gd name="connsiteY6" fmla="*/ 5769 h 97946"/>
                <a:gd name="connsiteX7" fmla="*/ 79368 w 84871"/>
                <a:gd name="connsiteY7" fmla="*/ 22643 h 97946"/>
                <a:gd name="connsiteX8" fmla="*/ 84872 w 84871"/>
                <a:gd name="connsiteY8" fmla="*/ 48973 h 97946"/>
                <a:gd name="connsiteX9" fmla="*/ 79368 w 84871"/>
                <a:gd name="connsiteY9" fmla="*/ 75304 h 97946"/>
                <a:gd name="connsiteX10" fmla="*/ 64197 w 84871"/>
                <a:gd name="connsiteY10" fmla="*/ 92177 h 97946"/>
                <a:gd name="connsiteX11" fmla="*/ 42366 w 84871"/>
                <a:gd name="connsiteY11" fmla="*/ 97947 h 97946"/>
                <a:gd name="connsiteX12" fmla="*/ 20582 w 84871"/>
                <a:gd name="connsiteY12" fmla="*/ 92177 h 97946"/>
                <a:gd name="connsiteX13" fmla="*/ 59526 w 84871"/>
                <a:gd name="connsiteY13" fmla="*/ 74132 h 97946"/>
                <a:gd name="connsiteX14" fmla="*/ 65816 w 84871"/>
                <a:gd name="connsiteY14" fmla="*/ 48973 h 97946"/>
                <a:gd name="connsiteX15" fmla="*/ 59526 w 84871"/>
                <a:gd name="connsiteY15" fmla="*/ 23815 h 97946"/>
                <a:gd name="connsiteX16" fmla="*/ 42320 w 84871"/>
                <a:gd name="connsiteY16" fmla="*/ 15356 h 97946"/>
                <a:gd name="connsiteX17" fmla="*/ 25253 w 84871"/>
                <a:gd name="connsiteY17" fmla="*/ 23815 h 97946"/>
                <a:gd name="connsiteX18" fmla="*/ 18963 w 84871"/>
                <a:gd name="connsiteY18" fmla="*/ 48973 h 97946"/>
                <a:gd name="connsiteX19" fmla="*/ 25253 w 84871"/>
                <a:gd name="connsiteY19" fmla="*/ 74132 h 97946"/>
                <a:gd name="connsiteX20" fmla="*/ 42320 w 84871"/>
                <a:gd name="connsiteY20" fmla="*/ 82591 h 97946"/>
                <a:gd name="connsiteX21" fmla="*/ 59526 w 84871"/>
                <a:gd name="connsiteY21" fmla="*/ 74132 h 9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4871" h="97946">
                  <a:moveTo>
                    <a:pt x="20582" y="92177"/>
                  </a:moveTo>
                  <a:cubicBezTo>
                    <a:pt x="14200" y="88317"/>
                    <a:pt x="9158" y="82678"/>
                    <a:pt x="5504" y="75304"/>
                  </a:cubicBezTo>
                  <a:cubicBezTo>
                    <a:pt x="1850" y="67929"/>
                    <a:pt x="0" y="59124"/>
                    <a:pt x="0" y="48973"/>
                  </a:cubicBezTo>
                  <a:cubicBezTo>
                    <a:pt x="0" y="38823"/>
                    <a:pt x="1850" y="30061"/>
                    <a:pt x="5504" y="22643"/>
                  </a:cubicBezTo>
                  <a:cubicBezTo>
                    <a:pt x="9158" y="15226"/>
                    <a:pt x="14200" y="9630"/>
                    <a:pt x="20582" y="5769"/>
                  </a:cubicBezTo>
                  <a:cubicBezTo>
                    <a:pt x="26965" y="1909"/>
                    <a:pt x="34226" y="0"/>
                    <a:pt x="42366" y="0"/>
                  </a:cubicBezTo>
                  <a:cubicBezTo>
                    <a:pt x="50507" y="0"/>
                    <a:pt x="57769" y="1909"/>
                    <a:pt x="64197" y="5769"/>
                  </a:cubicBezTo>
                  <a:cubicBezTo>
                    <a:pt x="70627" y="9630"/>
                    <a:pt x="75667" y="15269"/>
                    <a:pt x="79368" y="22643"/>
                  </a:cubicBezTo>
                  <a:cubicBezTo>
                    <a:pt x="83068" y="30017"/>
                    <a:pt x="84872" y="38823"/>
                    <a:pt x="84872" y="48973"/>
                  </a:cubicBezTo>
                  <a:cubicBezTo>
                    <a:pt x="84872" y="59124"/>
                    <a:pt x="83022" y="67929"/>
                    <a:pt x="79368" y="75304"/>
                  </a:cubicBezTo>
                  <a:cubicBezTo>
                    <a:pt x="75714" y="82678"/>
                    <a:pt x="70627" y="88317"/>
                    <a:pt x="64197" y="92177"/>
                  </a:cubicBezTo>
                  <a:cubicBezTo>
                    <a:pt x="57769" y="96038"/>
                    <a:pt x="50507" y="97947"/>
                    <a:pt x="42366" y="97947"/>
                  </a:cubicBezTo>
                  <a:cubicBezTo>
                    <a:pt x="34226" y="97947"/>
                    <a:pt x="26965" y="96038"/>
                    <a:pt x="20582" y="92177"/>
                  </a:cubicBezTo>
                  <a:close/>
                  <a:moveTo>
                    <a:pt x="59526" y="74132"/>
                  </a:moveTo>
                  <a:cubicBezTo>
                    <a:pt x="63735" y="68493"/>
                    <a:pt x="65816" y="60122"/>
                    <a:pt x="65816" y="48973"/>
                  </a:cubicBezTo>
                  <a:cubicBezTo>
                    <a:pt x="65816" y="37825"/>
                    <a:pt x="63689" y="29410"/>
                    <a:pt x="59526" y="23815"/>
                  </a:cubicBezTo>
                  <a:cubicBezTo>
                    <a:pt x="55317" y="18175"/>
                    <a:pt x="49582" y="15356"/>
                    <a:pt x="42320" y="15356"/>
                  </a:cubicBezTo>
                  <a:cubicBezTo>
                    <a:pt x="35059" y="15356"/>
                    <a:pt x="29462" y="18175"/>
                    <a:pt x="25253" y="23815"/>
                  </a:cubicBezTo>
                  <a:cubicBezTo>
                    <a:pt x="21045" y="29454"/>
                    <a:pt x="18963" y="37825"/>
                    <a:pt x="18963" y="48973"/>
                  </a:cubicBezTo>
                  <a:cubicBezTo>
                    <a:pt x="18963" y="60122"/>
                    <a:pt x="21045" y="68537"/>
                    <a:pt x="25253" y="74132"/>
                  </a:cubicBezTo>
                  <a:cubicBezTo>
                    <a:pt x="29462" y="79771"/>
                    <a:pt x="35151" y="82591"/>
                    <a:pt x="42320" y="82591"/>
                  </a:cubicBezTo>
                  <a:cubicBezTo>
                    <a:pt x="49489" y="82591"/>
                    <a:pt x="55317" y="79771"/>
                    <a:pt x="59526" y="74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60247327-102A-0BFB-6594-A36C81CC972A}"/>
                </a:ext>
              </a:extLst>
            </p:cNvPr>
            <p:cNvSpPr/>
            <p:nvPr/>
          </p:nvSpPr>
          <p:spPr>
            <a:xfrm>
              <a:off x="10343219" y="2536001"/>
              <a:ext cx="35105" cy="82937"/>
            </a:xfrm>
            <a:custGeom>
              <a:avLst/>
              <a:gdLst>
                <a:gd name="connsiteX0" fmla="*/ 35106 w 35105"/>
                <a:gd name="connsiteY0" fmla="*/ 0 h 82937"/>
                <a:gd name="connsiteX1" fmla="*/ 35106 w 35105"/>
                <a:gd name="connsiteY1" fmla="*/ 82938 h 82937"/>
                <a:gd name="connsiteX2" fmla="*/ 18686 w 35105"/>
                <a:gd name="connsiteY2" fmla="*/ 82938 h 82937"/>
                <a:gd name="connsiteX3" fmla="*/ 18686 w 35105"/>
                <a:gd name="connsiteY3" fmla="*/ 12926 h 82937"/>
                <a:gd name="connsiteX4" fmla="*/ 0 w 35105"/>
                <a:gd name="connsiteY4" fmla="*/ 12926 h 82937"/>
                <a:gd name="connsiteX5" fmla="*/ 0 w 35105"/>
                <a:gd name="connsiteY5" fmla="*/ 0 h 82937"/>
                <a:gd name="connsiteX6" fmla="*/ 35106 w 35105"/>
                <a:gd name="connsiteY6" fmla="*/ 0 h 8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05" h="82937">
                  <a:moveTo>
                    <a:pt x="35106" y="0"/>
                  </a:moveTo>
                  <a:lnTo>
                    <a:pt x="35106" y="82938"/>
                  </a:lnTo>
                  <a:lnTo>
                    <a:pt x="18686" y="82938"/>
                  </a:lnTo>
                  <a:lnTo>
                    <a:pt x="18686" y="12926"/>
                  </a:lnTo>
                  <a:lnTo>
                    <a:pt x="0" y="12926"/>
                  </a:lnTo>
                  <a:lnTo>
                    <a:pt x="0" y="0"/>
                  </a:lnTo>
                  <a:lnTo>
                    <a:pt x="3510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80964C9F-DE3A-B565-5A9D-920DF46E8E64}"/>
                </a:ext>
              </a:extLst>
            </p:cNvPr>
            <p:cNvSpPr/>
            <p:nvPr/>
          </p:nvSpPr>
          <p:spPr>
            <a:xfrm>
              <a:off x="10634004" y="2541163"/>
              <a:ext cx="62903" cy="72614"/>
            </a:xfrm>
            <a:custGeom>
              <a:avLst/>
              <a:gdLst>
                <a:gd name="connsiteX0" fmla="*/ 15263 w 62903"/>
                <a:gd name="connsiteY0" fmla="*/ 68320 h 72614"/>
                <a:gd name="connsiteX1" fmla="*/ 4071 w 62903"/>
                <a:gd name="connsiteY1" fmla="*/ 55827 h 72614"/>
                <a:gd name="connsiteX2" fmla="*/ 0 w 62903"/>
                <a:gd name="connsiteY2" fmla="*/ 36307 h 72614"/>
                <a:gd name="connsiteX3" fmla="*/ 4071 w 62903"/>
                <a:gd name="connsiteY3" fmla="*/ 16787 h 72614"/>
                <a:gd name="connsiteX4" fmla="*/ 15263 w 62903"/>
                <a:gd name="connsiteY4" fmla="*/ 4294 h 72614"/>
                <a:gd name="connsiteX5" fmla="*/ 31405 w 62903"/>
                <a:gd name="connsiteY5" fmla="*/ 0 h 72614"/>
                <a:gd name="connsiteX6" fmla="*/ 47593 w 62903"/>
                <a:gd name="connsiteY6" fmla="*/ 4294 h 72614"/>
                <a:gd name="connsiteX7" fmla="*/ 58833 w 62903"/>
                <a:gd name="connsiteY7" fmla="*/ 16787 h 72614"/>
                <a:gd name="connsiteX8" fmla="*/ 62903 w 62903"/>
                <a:gd name="connsiteY8" fmla="*/ 36307 h 72614"/>
                <a:gd name="connsiteX9" fmla="*/ 58833 w 62903"/>
                <a:gd name="connsiteY9" fmla="*/ 55827 h 72614"/>
                <a:gd name="connsiteX10" fmla="*/ 47593 w 62903"/>
                <a:gd name="connsiteY10" fmla="*/ 68320 h 72614"/>
                <a:gd name="connsiteX11" fmla="*/ 31405 w 62903"/>
                <a:gd name="connsiteY11" fmla="*/ 72614 h 72614"/>
                <a:gd name="connsiteX12" fmla="*/ 15263 w 62903"/>
                <a:gd name="connsiteY12" fmla="*/ 68320 h 72614"/>
                <a:gd name="connsiteX13" fmla="*/ 44124 w 62903"/>
                <a:gd name="connsiteY13" fmla="*/ 54959 h 72614"/>
                <a:gd name="connsiteX14" fmla="*/ 48796 w 62903"/>
                <a:gd name="connsiteY14" fmla="*/ 36307 h 72614"/>
                <a:gd name="connsiteX15" fmla="*/ 44124 w 62903"/>
                <a:gd name="connsiteY15" fmla="*/ 17655 h 72614"/>
                <a:gd name="connsiteX16" fmla="*/ 31405 w 62903"/>
                <a:gd name="connsiteY16" fmla="*/ 11408 h 72614"/>
                <a:gd name="connsiteX17" fmla="*/ 18779 w 62903"/>
                <a:gd name="connsiteY17" fmla="*/ 17655 h 72614"/>
                <a:gd name="connsiteX18" fmla="*/ 14107 w 62903"/>
                <a:gd name="connsiteY18" fmla="*/ 36307 h 72614"/>
                <a:gd name="connsiteX19" fmla="*/ 18779 w 62903"/>
                <a:gd name="connsiteY19" fmla="*/ 54959 h 72614"/>
                <a:gd name="connsiteX20" fmla="*/ 31405 w 62903"/>
                <a:gd name="connsiteY20" fmla="*/ 61206 h 72614"/>
                <a:gd name="connsiteX21" fmla="*/ 44124 w 62903"/>
                <a:gd name="connsiteY21" fmla="*/ 54959 h 7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903" h="72614">
                  <a:moveTo>
                    <a:pt x="15263" y="68320"/>
                  </a:moveTo>
                  <a:cubicBezTo>
                    <a:pt x="10546" y="65457"/>
                    <a:pt x="6800" y="61293"/>
                    <a:pt x="4071" y="55827"/>
                  </a:cubicBezTo>
                  <a:cubicBezTo>
                    <a:pt x="1341" y="50361"/>
                    <a:pt x="0" y="43855"/>
                    <a:pt x="0" y="36307"/>
                  </a:cubicBezTo>
                  <a:cubicBezTo>
                    <a:pt x="0" y="28759"/>
                    <a:pt x="1341" y="22253"/>
                    <a:pt x="4071" y="16787"/>
                  </a:cubicBezTo>
                  <a:cubicBezTo>
                    <a:pt x="6800" y="11321"/>
                    <a:pt x="10546" y="7157"/>
                    <a:pt x="15263" y="4294"/>
                  </a:cubicBezTo>
                  <a:cubicBezTo>
                    <a:pt x="19981" y="1431"/>
                    <a:pt x="25346" y="0"/>
                    <a:pt x="31405" y="0"/>
                  </a:cubicBezTo>
                  <a:cubicBezTo>
                    <a:pt x="37464" y="0"/>
                    <a:pt x="42829" y="1431"/>
                    <a:pt x="47593" y="4294"/>
                  </a:cubicBezTo>
                  <a:cubicBezTo>
                    <a:pt x="52357" y="7157"/>
                    <a:pt x="56104" y="11321"/>
                    <a:pt x="58833" y="16787"/>
                  </a:cubicBezTo>
                  <a:cubicBezTo>
                    <a:pt x="61562" y="22253"/>
                    <a:pt x="62903" y="28759"/>
                    <a:pt x="62903" y="36307"/>
                  </a:cubicBezTo>
                  <a:cubicBezTo>
                    <a:pt x="62903" y="43855"/>
                    <a:pt x="61562" y="50361"/>
                    <a:pt x="58833" y="55827"/>
                  </a:cubicBezTo>
                  <a:cubicBezTo>
                    <a:pt x="56104" y="61293"/>
                    <a:pt x="52357" y="65457"/>
                    <a:pt x="47593" y="68320"/>
                  </a:cubicBezTo>
                  <a:cubicBezTo>
                    <a:pt x="42829" y="71183"/>
                    <a:pt x="37418" y="72614"/>
                    <a:pt x="31405" y="72614"/>
                  </a:cubicBezTo>
                  <a:cubicBezTo>
                    <a:pt x="25392" y="72614"/>
                    <a:pt x="19981" y="71183"/>
                    <a:pt x="15263" y="68320"/>
                  </a:cubicBezTo>
                  <a:close/>
                  <a:moveTo>
                    <a:pt x="44124" y="54959"/>
                  </a:moveTo>
                  <a:cubicBezTo>
                    <a:pt x="47224" y="50795"/>
                    <a:pt x="48796" y="44592"/>
                    <a:pt x="48796" y="36307"/>
                  </a:cubicBezTo>
                  <a:cubicBezTo>
                    <a:pt x="48796" y="28022"/>
                    <a:pt x="47224" y="21819"/>
                    <a:pt x="44124" y="17655"/>
                  </a:cubicBezTo>
                  <a:cubicBezTo>
                    <a:pt x="41026" y="13490"/>
                    <a:pt x="36771" y="11408"/>
                    <a:pt x="31405" y="11408"/>
                  </a:cubicBezTo>
                  <a:cubicBezTo>
                    <a:pt x="26040" y="11408"/>
                    <a:pt x="21877" y="13490"/>
                    <a:pt x="18779" y="17655"/>
                  </a:cubicBezTo>
                  <a:cubicBezTo>
                    <a:pt x="15680" y="21819"/>
                    <a:pt x="14107" y="28022"/>
                    <a:pt x="14107" y="36307"/>
                  </a:cubicBezTo>
                  <a:cubicBezTo>
                    <a:pt x="14107" y="44592"/>
                    <a:pt x="15680" y="50795"/>
                    <a:pt x="18779" y="54959"/>
                  </a:cubicBezTo>
                  <a:cubicBezTo>
                    <a:pt x="21877" y="59124"/>
                    <a:pt x="26087" y="61206"/>
                    <a:pt x="31405" y="61206"/>
                  </a:cubicBezTo>
                  <a:cubicBezTo>
                    <a:pt x="36725" y="61206"/>
                    <a:pt x="41026" y="59124"/>
                    <a:pt x="44124" y="5495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080972B0-1C41-8C5C-3ECB-100203F20706}"/>
                </a:ext>
              </a:extLst>
            </p:cNvPr>
            <p:cNvSpPr/>
            <p:nvPr/>
          </p:nvSpPr>
          <p:spPr>
            <a:xfrm>
              <a:off x="10958230" y="2549448"/>
              <a:ext cx="23726" cy="56043"/>
            </a:xfrm>
            <a:custGeom>
              <a:avLst/>
              <a:gdLst>
                <a:gd name="connsiteX0" fmla="*/ 23727 w 23726"/>
                <a:gd name="connsiteY0" fmla="*/ 0 h 56043"/>
                <a:gd name="connsiteX1" fmla="*/ 23727 w 23726"/>
                <a:gd name="connsiteY1" fmla="*/ 56044 h 56043"/>
                <a:gd name="connsiteX2" fmla="*/ 12627 w 23726"/>
                <a:gd name="connsiteY2" fmla="*/ 56044 h 56043"/>
                <a:gd name="connsiteX3" fmla="*/ 12627 w 23726"/>
                <a:gd name="connsiteY3" fmla="*/ 8762 h 56043"/>
                <a:gd name="connsiteX4" fmla="*/ 0 w 23726"/>
                <a:gd name="connsiteY4" fmla="*/ 8762 h 56043"/>
                <a:gd name="connsiteX5" fmla="*/ 0 w 23726"/>
                <a:gd name="connsiteY5" fmla="*/ 43 h 56043"/>
                <a:gd name="connsiteX6" fmla="*/ 23727 w 23726"/>
                <a:gd name="connsiteY6" fmla="*/ 43 h 56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26" h="56043">
                  <a:moveTo>
                    <a:pt x="23727" y="0"/>
                  </a:moveTo>
                  <a:lnTo>
                    <a:pt x="23727" y="56044"/>
                  </a:lnTo>
                  <a:lnTo>
                    <a:pt x="12627" y="56044"/>
                  </a:lnTo>
                  <a:lnTo>
                    <a:pt x="12627" y="8762"/>
                  </a:lnTo>
                  <a:lnTo>
                    <a:pt x="0" y="8762"/>
                  </a:lnTo>
                  <a:lnTo>
                    <a:pt x="0" y="43"/>
                  </a:lnTo>
                  <a:lnTo>
                    <a:pt x="23727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7B25318F-AE7A-2B28-1386-9DABB3313FFE}"/>
                </a:ext>
              </a:extLst>
            </p:cNvPr>
            <p:cNvSpPr/>
            <p:nvPr/>
          </p:nvSpPr>
          <p:spPr>
            <a:xfrm>
              <a:off x="11255769" y="2555564"/>
              <a:ext cx="37926" cy="43811"/>
            </a:xfrm>
            <a:custGeom>
              <a:avLst/>
              <a:gdLst>
                <a:gd name="connsiteX0" fmla="*/ 9204 w 37926"/>
                <a:gd name="connsiteY0" fmla="*/ 41209 h 43811"/>
                <a:gd name="connsiteX1" fmla="*/ 2451 w 37926"/>
                <a:gd name="connsiteY1" fmla="*/ 33661 h 43811"/>
                <a:gd name="connsiteX2" fmla="*/ 0 w 37926"/>
                <a:gd name="connsiteY2" fmla="*/ 21906 h 43811"/>
                <a:gd name="connsiteX3" fmla="*/ 2451 w 37926"/>
                <a:gd name="connsiteY3" fmla="*/ 10150 h 43811"/>
                <a:gd name="connsiteX4" fmla="*/ 9204 w 37926"/>
                <a:gd name="connsiteY4" fmla="*/ 2603 h 43811"/>
                <a:gd name="connsiteX5" fmla="*/ 18916 w 37926"/>
                <a:gd name="connsiteY5" fmla="*/ 0 h 43811"/>
                <a:gd name="connsiteX6" fmla="*/ 28676 w 37926"/>
                <a:gd name="connsiteY6" fmla="*/ 2603 h 43811"/>
                <a:gd name="connsiteX7" fmla="*/ 35475 w 37926"/>
                <a:gd name="connsiteY7" fmla="*/ 10150 h 43811"/>
                <a:gd name="connsiteX8" fmla="*/ 37926 w 37926"/>
                <a:gd name="connsiteY8" fmla="*/ 21906 h 43811"/>
                <a:gd name="connsiteX9" fmla="*/ 35475 w 37926"/>
                <a:gd name="connsiteY9" fmla="*/ 33661 h 43811"/>
                <a:gd name="connsiteX10" fmla="*/ 28676 w 37926"/>
                <a:gd name="connsiteY10" fmla="*/ 41209 h 43811"/>
                <a:gd name="connsiteX11" fmla="*/ 18916 w 37926"/>
                <a:gd name="connsiteY11" fmla="*/ 43811 h 43811"/>
                <a:gd name="connsiteX12" fmla="*/ 9204 w 37926"/>
                <a:gd name="connsiteY12" fmla="*/ 41209 h 43811"/>
                <a:gd name="connsiteX13" fmla="*/ 26641 w 37926"/>
                <a:gd name="connsiteY13" fmla="*/ 33140 h 43811"/>
                <a:gd name="connsiteX14" fmla="*/ 29462 w 37926"/>
                <a:gd name="connsiteY14" fmla="*/ 21906 h 43811"/>
                <a:gd name="connsiteX15" fmla="*/ 26641 w 37926"/>
                <a:gd name="connsiteY15" fmla="*/ 10671 h 43811"/>
                <a:gd name="connsiteX16" fmla="*/ 18963 w 37926"/>
                <a:gd name="connsiteY16" fmla="*/ 6897 h 43811"/>
                <a:gd name="connsiteX17" fmla="*/ 11331 w 37926"/>
                <a:gd name="connsiteY17" fmla="*/ 10671 h 43811"/>
                <a:gd name="connsiteX18" fmla="*/ 8510 w 37926"/>
                <a:gd name="connsiteY18" fmla="*/ 21906 h 43811"/>
                <a:gd name="connsiteX19" fmla="*/ 11331 w 37926"/>
                <a:gd name="connsiteY19" fmla="*/ 33140 h 43811"/>
                <a:gd name="connsiteX20" fmla="*/ 18963 w 37926"/>
                <a:gd name="connsiteY20" fmla="*/ 36914 h 43811"/>
                <a:gd name="connsiteX21" fmla="*/ 26641 w 37926"/>
                <a:gd name="connsiteY21" fmla="*/ 33140 h 4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26" h="43811">
                  <a:moveTo>
                    <a:pt x="9204" y="41209"/>
                  </a:moveTo>
                  <a:cubicBezTo>
                    <a:pt x="6336" y="39474"/>
                    <a:pt x="4116" y="36958"/>
                    <a:pt x="2451" y="33661"/>
                  </a:cubicBezTo>
                  <a:cubicBezTo>
                    <a:pt x="786" y="30364"/>
                    <a:pt x="0" y="26417"/>
                    <a:pt x="0" y="21906"/>
                  </a:cubicBezTo>
                  <a:cubicBezTo>
                    <a:pt x="0" y="17394"/>
                    <a:pt x="832" y="13447"/>
                    <a:pt x="2451" y="10150"/>
                  </a:cubicBezTo>
                  <a:cubicBezTo>
                    <a:pt x="4116" y="6853"/>
                    <a:pt x="6336" y="4338"/>
                    <a:pt x="9204" y="2603"/>
                  </a:cubicBezTo>
                  <a:cubicBezTo>
                    <a:pt x="12071" y="867"/>
                    <a:pt x="15309" y="0"/>
                    <a:pt x="18916" y="0"/>
                  </a:cubicBezTo>
                  <a:cubicBezTo>
                    <a:pt x="22524" y="0"/>
                    <a:pt x="25808" y="867"/>
                    <a:pt x="28676" y="2603"/>
                  </a:cubicBezTo>
                  <a:cubicBezTo>
                    <a:pt x="31543" y="4338"/>
                    <a:pt x="33809" y="6853"/>
                    <a:pt x="35475" y="10150"/>
                  </a:cubicBezTo>
                  <a:cubicBezTo>
                    <a:pt x="37140" y="13447"/>
                    <a:pt x="37926" y="17394"/>
                    <a:pt x="37926" y="21906"/>
                  </a:cubicBezTo>
                  <a:cubicBezTo>
                    <a:pt x="37926" y="26417"/>
                    <a:pt x="37094" y="30364"/>
                    <a:pt x="35475" y="33661"/>
                  </a:cubicBezTo>
                  <a:cubicBezTo>
                    <a:pt x="33809" y="36958"/>
                    <a:pt x="31589" y="39474"/>
                    <a:pt x="28676" y="41209"/>
                  </a:cubicBezTo>
                  <a:cubicBezTo>
                    <a:pt x="25808" y="42944"/>
                    <a:pt x="22570" y="43811"/>
                    <a:pt x="18916" y="43811"/>
                  </a:cubicBezTo>
                  <a:cubicBezTo>
                    <a:pt x="15262" y="43811"/>
                    <a:pt x="12025" y="42944"/>
                    <a:pt x="9204" y="41209"/>
                  </a:cubicBezTo>
                  <a:close/>
                  <a:moveTo>
                    <a:pt x="26641" y="33140"/>
                  </a:moveTo>
                  <a:cubicBezTo>
                    <a:pt x="28537" y="30625"/>
                    <a:pt x="29462" y="26894"/>
                    <a:pt x="29462" y="21906"/>
                  </a:cubicBezTo>
                  <a:cubicBezTo>
                    <a:pt x="29462" y="16917"/>
                    <a:pt x="28537" y="13187"/>
                    <a:pt x="26641" y="10671"/>
                  </a:cubicBezTo>
                  <a:cubicBezTo>
                    <a:pt x="24744" y="8155"/>
                    <a:pt x="22200" y="6897"/>
                    <a:pt x="18963" y="6897"/>
                  </a:cubicBezTo>
                  <a:cubicBezTo>
                    <a:pt x="15725" y="6897"/>
                    <a:pt x="13227" y="8155"/>
                    <a:pt x="11331" y="10671"/>
                  </a:cubicBezTo>
                  <a:cubicBezTo>
                    <a:pt x="9436" y="13187"/>
                    <a:pt x="8510" y="16917"/>
                    <a:pt x="8510" y="21906"/>
                  </a:cubicBezTo>
                  <a:cubicBezTo>
                    <a:pt x="8510" y="26894"/>
                    <a:pt x="9436" y="30625"/>
                    <a:pt x="11331" y="33140"/>
                  </a:cubicBezTo>
                  <a:cubicBezTo>
                    <a:pt x="13227" y="35656"/>
                    <a:pt x="15771" y="36914"/>
                    <a:pt x="18963" y="36914"/>
                  </a:cubicBezTo>
                  <a:cubicBezTo>
                    <a:pt x="22155" y="36914"/>
                    <a:pt x="24744" y="35656"/>
                    <a:pt x="26641" y="3314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793F947D-81B0-883A-920F-4E0F5E03DC6F}"/>
                </a:ext>
              </a:extLst>
            </p:cNvPr>
            <p:cNvSpPr/>
            <p:nvPr/>
          </p:nvSpPr>
          <p:spPr>
            <a:xfrm>
              <a:off x="11567414" y="2563632"/>
              <a:ext cx="24004" cy="27674"/>
            </a:xfrm>
            <a:custGeom>
              <a:avLst/>
              <a:gdLst>
                <a:gd name="connsiteX0" fmla="*/ 5828 w 24004"/>
                <a:gd name="connsiteY0" fmla="*/ 26027 h 27674"/>
                <a:gd name="connsiteX1" fmla="*/ 1573 w 24004"/>
                <a:gd name="connsiteY1" fmla="*/ 21255 h 27674"/>
                <a:gd name="connsiteX2" fmla="*/ 0 w 24004"/>
                <a:gd name="connsiteY2" fmla="*/ 13837 h 27674"/>
                <a:gd name="connsiteX3" fmla="*/ 1573 w 24004"/>
                <a:gd name="connsiteY3" fmla="*/ 6420 h 27674"/>
                <a:gd name="connsiteX4" fmla="*/ 5828 w 24004"/>
                <a:gd name="connsiteY4" fmla="*/ 1648 h 27674"/>
                <a:gd name="connsiteX5" fmla="*/ 11980 w 24004"/>
                <a:gd name="connsiteY5" fmla="*/ 0 h 27674"/>
                <a:gd name="connsiteX6" fmla="*/ 18130 w 24004"/>
                <a:gd name="connsiteY6" fmla="*/ 1648 h 27674"/>
                <a:gd name="connsiteX7" fmla="*/ 22433 w 24004"/>
                <a:gd name="connsiteY7" fmla="*/ 6420 h 27674"/>
                <a:gd name="connsiteX8" fmla="*/ 24004 w 24004"/>
                <a:gd name="connsiteY8" fmla="*/ 13837 h 27674"/>
                <a:gd name="connsiteX9" fmla="*/ 22433 w 24004"/>
                <a:gd name="connsiteY9" fmla="*/ 21255 h 27674"/>
                <a:gd name="connsiteX10" fmla="*/ 18130 w 24004"/>
                <a:gd name="connsiteY10" fmla="*/ 26027 h 27674"/>
                <a:gd name="connsiteX11" fmla="*/ 11980 w 24004"/>
                <a:gd name="connsiteY11" fmla="*/ 27675 h 27674"/>
                <a:gd name="connsiteX12" fmla="*/ 5828 w 24004"/>
                <a:gd name="connsiteY12" fmla="*/ 26027 h 27674"/>
                <a:gd name="connsiteX13" fmla="*/ 16836 w 24004"/>
                <a:gd name="connsiteY13" fmla="*/ 20951 h 27674"/>
                <a:gd name="connsiteX14" fmla="*/ 18593 w 24004"/>
                <a:gd name="connsiteY14" fmla="*/ 13837 h 27674"/>
                <a:gd name="connsiteX15" fmla="*/ 16836 w 24004"/>
                <a:gd name="connsiteY15" fmla="*/ 6723 h 27674"/>
                <a:gd name="connsiteX16" fmla="*/ 11980 w 24004"/>
                <a:gd name="connsiteY16" fmla="*/ 4338 h 27674"/>
                <a:gd name="connsiteX17" fmla="*/ 7169 w 24004"/>
                <a:gd name="connsiteY17" fmla="*/ 6723 h 27674"/>
                <a:gd name="connsiteX18" fmla="*/ 5366 w 24004"/>
                <a:gd name="connsiteY18" fmla="*/ 13837 h 27674"/>
                <a:gd name="connsiteX19" fmla="*/ 7169 w 24004"/>
                <a:gd name="connsiteY19" fmla="*/ 20951 h 27674"/>
                <a:gd name="connsiteX20" fmla="*/ 11980 w 24004"/>
                <a:gd name="connsiteY20" fmla="*/ 23337 h 27674"/>
                <a:gd name="connsiteX21" fmla="*/ 16836 w 24004"/>
                <a:gd name="connsiteY21" fmla="*/ 20951 h 2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004" h="27674">
                  <a:moveTo>
                    <a:pt x="5828" y="26027"/>
                  </a:moveTo>
                  <a:cubicBezTo>
                    <a:pt x="4024" y="24942"/>
                    <a:pt x="2590" y="23337"/>
                    <a:pt x="1573" y="21255"/>
                  </a:cubicBezTo>
                  <a:cubicBezTo>
                    <a:pt x="556" y="19173"/>
                    <a:pt x="0" y="16700"/>
                    <a:pt x="0" y="13837"/>
                  </a:cubicBezTo>
                  <a:cubicBezTo>
                    <a:pt x="0" y="10974"/>
                    <a:pt x="509" y="8502"/>
                    <a:pt x="1573" y="6420"/>
                  </a:cubicBezTo>
                  <a:cubicBezTo>
                    <a:pt x="2590" y="4338"/>
                    <a:pt x="4024" y="2733"/>
                    <a:pt x="5828" y="1648"/>
                  </a:cubicBezTo>
                  <a:cubicBezTo>
                    <a:pt x="7632" y="564"/>
                    <a:pt x="9667" y="0"/>
                    <a:pt x="11980" y="0"/>
                  </a:cubicBezTo>
                  <a:cubicBezTo>
                    <a:pt x="14292" y="0"/>
                    <a:pt x="16327" y="564"/>
                    <a:pt x="18130" y="1648"/>
                  </a:cubicBezTo>
                  <a:cubicBezTo>
                    <a:pt x="19935" y="2733"/>
                    <a:pt x="21369" y="4338"/>
                    <a:pt x="22433" y="6420"/>
                  </a:cubicBezTo>
                  <a:cubicBezTo>
                    <a:pt x="23496" y="8502"/>
                    <a:pt x="24004" y="10974"/>
                    <a:pt x="24004" y="13837"/>
                  </a:cubicBezTo>
                  <a:cubicBezTo>
                    <a:pt x="24004" y="16700"/>
                    <a:pt x="23496" y="19173"/>
                    <a:pt x="22433" y="21255"/>
                  </a:cubicBezTo>
                  <a:cubicBezTo>
                    <a:pt x="21415" y="23337"/>
                    <a:pt x="19981" y="24942"/>
                    <a:pt x="18130" y="26027"/>
                  </a:cubicBezTo>
                  <a:cubicBezTo>
                    <a:pt x="16327" y="27111"/>
                    <a:pt x="14246" y="27675"/>
                    <a:pt x="11980" y="27675"/>
                  </a:cubicBezTo>
                  <a:cubicBezTo>
                    <a:pt x="9713" y="27675"/>
                    <a:pt x="7632" y="27111"/>
                    <a:pt x="5828" y="26027"/>
                  </a:cubicBezTo>
                  <a:close/>
                  <a:moveTo>
                    <a:pt x="16836" y="20951"/>
                  </a:moveTo>
                  <a:cubicBezTo>
                    <a:pt x="18039" y="19346"/>
                    <a:pt x="18593" y="17004"/>
                    <a:pt x="18593" y="13837"/>
                  </a:cubicBezTo>
                  <a:cubicBezTo>
                    <a:pt x="18593" y="10671"/>
                    <a:pt x="17993" y="8328"/>
                    <a:pt x="16836" y="6723"/>
                  </a:cubicBezTo>
                  <a:cubicBezTo>
                    <a:pt x="15634" y="5119"/>
                    <a:pt x="14014" y="4338"/>
                    <a:pt x="11980" y="4338"/>
                  </a:cubicBezTo>
                  <a:cubicBezTo>
                    <a:pt x="9945" y="4338"/>
                    <a:pt x="8372" y="5119"/>
                    <a:pt x="7169" y="6723"/>
                  </a:cubicBezTo>
                  <a:cubicBezTo>
                    <a:pt x="5967" y="8328"/>
                    <a:pt x="5366" y="10671"/>
                    <a:pt x="5366" y="13837"/>
                  </a:cubicBezTo>
                  <a:cubicBezTo>
                    <a:pt x="5366" y="17004"/>
                    <a:pt x="5967" y="19346"/>
                    <a:pt x="7169" y="20951"/>
                  </a:cubicBezTo>
                  <a:cubicBezTo>
                    <a:pt x="8372" y="22556"/>
                    <a:pt x="9945" y="23337"/>
                    <a:pt x="11980" y="23337"/>
                  </a:cubicBezTo>
                  <a:cubicBezTo>
                    <a:pt x="14014" y="23337"/>
                    <a:pt x="15634" y="22556"/>
                    <a:pt x="16836" y="209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F1F476DD-E78A-B8A7-9B84-4603438A455F}"/>
                </a:ext>
              </a:extLst>
            </p:cNvPr>
            <p:cNvSpPr/>
            <p:nvPr/>
          </p:nvSpPr>
          <p:spPr>
            <a:xfrm>
              <a:off x="11879106" y="2571701"/>
              <a:ext cx="9990" cy="11538"/>
            </a:xfrm>
            <a:custGeom>
              <a:avLst/>
              <a:gdLst>
                <a:gd name="connsiteX0" fmla="*/ 2405 w 9990"/>
                <a:gd name="connsiteY0" fmla="*/ 10844 h 11538"/>
                <a:gd name="connsiteX1" fmla="*/ 647 w 9990"/>
                <a:gd name="connsiteY1" fmla="*/ 8849 h 11538"/>
                <a:gd name="connsiteX2" fmla="*/ 0 w 9990"/>
                <a:gd name="connsiteY2" fmla="*/ 5769 h 11538"/>
                <a:gd name="connsiteX3" fmla="*/ 647 w 9990"/>
                <a:gd name="connsiteY3" fmla="*/ 2689 h 11538"/>
                <a:gd name="connsiteX4" fmla="*/ 2405 w 9990"/>
                <a:gd name="connsiteY4" fmla="*/ 694 h 11538"/>
                <a:gd name="connsiteX5" fmla="*/ 4948 w 9990"/>
                <a:gd name="connsiteY5" fmla="*/ 0 h 11538"/>
                <a:gd name="connsiteX6" fmla="*/ 7539 w 9990"/>
                <a:gd name="connsiteY6" fmla="*/ 694 h 11538"/>
                <a:gd name="connsiteX7" fmla="*/ 9343 w 9990"/>
                <a:gd name="connsiteY7" fmla="*/ 2689 h 11538"/>
                <a:gd name="connsiteX8" fmla="*/ 9990 w 9990"/>
                <a:gd name="connsiteY8" fmla="*/ 5769 h 11538"/>
                <a:gd name="connsiteX9" fmla="*/ 9343 w 9990"/>
                <a:gd name="connsiteY9" fmla="*/ 8849 h 11538"/>
                <a:gd name="connsiteX10" fmla="*/ 7539 w 9990"/>
                <a:gd name="connsiteY10" fmla="*/ 10844 h 11538"/>
                <a:gd name="connsiteX11" fmla="*/ 4948 w 9990"/>
                <a:gd name="connsiteY11" fmla="*/ 11539 h 11538"/>
                <a:gd name="connsiteX12" fmla="*/ 2405 w 9990"/>
                <a:gd name="connsiteY12" fmla="*/ 10844 h 11538"/>
                <a:gd name="connsiteX13" fmla="*/ 6984 w 9990"/>
                <a:gd name="connsiteY13" fmla="*/ 8719 h 11538"/>
                <a:gd name="connsiteX14" fmla="*/ 7724 w 9990"/>
                <a:gd name="connsiteY14" fmla="*/ 5769 h 11538"/>
                <a:gd name="connsiteX15" fmla="*/ 6984 w 9990"/>
                <a:gd name="connsiteY15" fmla="*/ 2820 h 11538"/>
                <a:gd name="connsiteX16" fmla="*/ 4948 w 9990"/>
                <a:gd name="connsiteY16" fmla="*/ 1822 h 11538"/>
                <a:gd name="connsiteX17" fmla="*/ 2960 w 9990"/>
                <a:gd name="connsiteY17" fmla="*/ 2820 h 11538"/>
                <a:gd name="connsiteX18" fmla="*/ 2220 w 9990"/>
                <a:gd name="connsiteY18" fmla="*/ 5769 h 11538"/>
                <a:gd name="connsiteX19" fmla="*/ 2960 w 9990"/>
                <a:gd name="connsiteY19" fmla="*/ 8719 h 11538"/>
                <a:gd name="connsiteX20" fmla="*/ 4948 w 9990"/>
                <a:gd name="connsiteY20" fmla="*/ 9717 h 11538"/>
                <a:gd name="connsiteX21" fmla="*/ 6984 w 9990"/>
                <a:gd name="connsiteY21" fmla="*/ 8719 h 1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90" h="11538">
                  <a:moveTo>
                    <a:pt x="2405" y="10844"/>
                  </a:moveTo>
                  <a:cubicBezTo>
                    <a:pt x="1664" y="10411"/>
                    <a:pt x="1064" y="9717"/>
                    <a:pt x="647" y="8849"/>
                  </a:cubicBezTo>
                  <a:cubicBezTo>
                    <a:pt x="230" y="7982"/>
                    <a:pt x="0" y="6940"/>
                    <a:pt x="0" y="5769"/>
                  </a:cubicBezTo>
                  <a:cubicBezTo>
                    <a:pt x="0" y="4598"/>
                    <a:pt x="230" y="3557"/>
                    <a:pt x="647" y="2689"/>
                  </a:cubicBezTo>
                  <a:cubicBezTo>
                    <a:pt x="1064" y="1822"/>
                    <a:pt x="1664" y="1171"/>
                    <a:pt x="2405" y="694"/>
                  </a:cubicBezTo>
                  <a:cubicBezTo>
                    <a:pt x="3145" y="260"/>
                    <a:pt x="4023" y="0"/>
                    <a:pt x="4948" y="0"/>
                  </a:cubicBezTo>
                  <a:cubicBezTo>
                    <a:pt x="5874" y="0"/>
                    <a:pt x="6753" y="217"/>
                    <a:pt x="7539" y="694"/>
                  </a:cubicBezTo>
                  <a:cubicBezTo>
                    <a:pt x="8278" y="1128"/>
                    <a:pt x="8880" y="1822"/>
                    <a:pt x="9343" y="2689"/>
                  </a:cubicBezTo>
                  <a:cubicBezTo>
                    <a:pt x="9759" y="3557"/>
                    <a:pt x="9990" y="4598"/>
                    <a:pt x="9990" y="5769"/>
                  </a:cubicBezTo>
                  <a:cubicBezTo>
                    <a:pt x="9990" y="6940"/>
                    <a:pt x="9759" y="7982"/>
                    <a:pt x="9343" y="8849"/>
                  </a:cubicBezTo>
                  <a:cubicBezTo>
                    <a:pt x="8926" y="9717"/>
                    <a:pt x="8324" y="10367"/>
                    <a:pt x="7539" y="10844"/>
                  </a:cubicBezTo>
                  <a:cubicBezTo>
                    <a:pt x="6799" y="11278"/>
                    <a:pt x="5919" y="11539"/>
                    <a:pt x="4948" y="11539"/>
                  </a:cubicBezTo>
                  <a:cubicBezTo>
                    <a:pt x="3977" y="11539"/>
                    <a:pt x="3145" y="11321"/>
                    <a:pt x="2405" y="10844"/>
                  </a:cubicBezTo>
                  <a:close/>
                  <a:moveTo>
                    <a:pt x="6984" y="8719"/>
                  </a:moveTo>
                  <a:cubicBezTo>
                    <a:pt x="7492" y="8068"/>
                    <a:pt x="7724" y="7071"/>
                    <a:pt x="7724" y="5769"/>
                  </a:cubicBezTo>
                  <a:cubicBezTo>
                    <a:pt x="7724" y="4468"/>
                    <a:pt x="7492" y="3470"/>
                    <a:pt x="6984" y="2820"/>
                  </a:cubicBezTo>
                  <a:cubicBezTo>
                    <a:pt x="6475" y="2169"/>
                    <a:pt x="5828" y="1822"/>
                    <a:pt x="4948" y="1822"/>
                  </a:cubicBezTo>
                  <a:cubicBezTo>
                    <a:pt x="4070" y="1822"/>
                    <a:pt x="3423" y="2169"/>
                    <a:pt x="2960" y="2820"/>
                  </a:cubicBezTo>
                  <a:cubicBezTo>
                    <a:pt x="2450" y="3470"/>
                    <a:pt x="2220" y="4468"/>
                    <a:pt x="2220" y="5769"/>
                  </a:cubicBezTo>
                  <a:cubicBezTo>
                    <a:pt x="2220" y="7071"/>
                    <a:pt x="2450" y="8068"/>
                    <a:pt x="2960" y="8719"/>
                  </a:cubicBezTo>
                  <a:cubicBezTo>
                    <a:pt x="3469" y="9370"/>
                    <a:pt x="4116" y="9717"/>
                    <a:pt x="4948" y="9717"/>
                  </a:cubicBezTo>
                  <a:cubicBezTo>
                    <a:pt x="5781" y="9717"/>
                    <a:pt x="6475" y="9370"/>
                    <a:pt x="6984" y="87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2F89B256-E107-0930-A1B1-8761ED0BCB2E}"/>
                </a:ext>
              </a:extLst>
            </p:cNvPr>
            <p:cNvSpPr/>
            <p:nvPr/>
          </p:nvSpPr>
          <p:spPr>
            <a:xfrm>
              <a:off x="1988" y="2862070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25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2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7699DDA6-E4C9-652C-6A8E-05404B44F6A3}"/>
                </a:ext>
              </a:extLst>
            </p:cNvPr>
            <p:cNvSpPr/>
            <p:nvPr/>
          </p:nvSpPr>
          <p:spPr>
            <a:xfrm>
              <a:off x="299666" y="2854566"/>
              <a:ext cx="14985" cy="17264"/>
            </a:xfrm>
            <a:custGeom>
              <a:avLst/>
              <a:gdLst>
                <a:gd name="connsiteX0" fmla="*/ 3654 w 14985"/>
                <a:gd name="connsiteY0" fmla="*/ 16267 h 17264"/>
                <a:gd name="connsiteX1" fmla="*/ 971 w 14985"/>
                <a:gd name="connsiteY1" fmla="*/ 13274 h 17264"/>
                <a:gd name="connsiteX2" fmla="*/ 0 w 14985"/>
                <a:gd name="connsiteY2" fmla="*/ 8632 h 17264"/>
                <a:gd name="connsiteX3" fmla="*/ 971 w 14985"/>
                <a:gd name="connsiteY3" fmla="*/ 3991 h 17264"/>
                <a:gd name="connsiteX4" fmla="*/ 3654 w 14985"/>
                <a:gd name="connsiteY4" fmla="*/ 998 h 17264"/>
                <a:gd name="connsiteX5" fmla="*/ 7493 w 14985"/>
                <a:gd name="connsiteY5" fmla="*/ 0 h 17264"/>
                <a:gd name="connsiteX6" fmla="*/ 11332 w 14985"/>
                <a:gd name="connsiteY6" fmla="*/ 998 h 17264"/>
                <a:gd name="connsiteX7" fmla="*/ 14014 w 14985"/>
                <a:gd name="connsiteY7" fmla="*/ 3991 h 17264"/>
                <a:gd name="connsiteX8" fmla="*/ 14986 w 14985"/>
                <a:gd name="connsiteY8" fmla="*/ 8632 h 17264"/>
                <a:gd name="connsiteX9" fmla="*/ 14014 w 14985"/>
                <a:gd name="connsiteY9" fmla="*/ 13274 h 17264"/>
                <a:gd name="connsiteX10" fmla="*/ 11332 w 14985"/>
                <a:gd name="connsiteY10" fmla="*/ 16267 h 17264"/>
                <a:gd name="connsiteX11" fmla="*/ 7493 w 14985"/>
                <a:gd name="connsiteY11" fmla="*/ 17264 h 17264"/>
                <a:gd name="connsiteX12" fmla="*/ 3654 w 14985"/>
                <a:gd name="connsiteY12" fmla="*/ 16267 h 17264"/>
                <a:gd name="connsiteX13" fmla="*/ 10545 w 14985"/>
                <a:gd name="connsiteY13" fmla="*/ 13100 h 17264"/>
                <a:gd name="connsiteX14" fmla="*/ 11655 w 14985"/>
                <a:gd name="connsiteY14" fmla="*/ 8676 h 17264"/>
                <a:gd name="connsiteX15" fmla="*/ 10545 w 14985"/>
                <a:gd name="connsiteY15" fmla="*/ 4251 h 17264"/>
                <a:gd name="connsiteX16" fmla="*/ 7493 w 14985"/>
                <a:gd name="connsiteY16" fmla="*/ 2776 h 17264"/>
                <a:gd name="connsiteX17" fmla="*/ 4486 w 14985"/>
                <a:gd name="connsiteY17" fmla="*/ 4251 h 17264"/>
                <a:gd name="connsiteX18" fmla="*/ 3376 w 14985"/>
                <a:gd name="connsiteY18" fmla="*/ 8676 h 17264"/>
                <a:gd name="connsiteX19" fmla="*/ 4486 w 14985"/>
                <a:gd name="connsiteY19" fmla="*/ 13100 h 17264"/>
                <a:gd name="connsiteX20" fmla="*/ 7493 w 14985"/>
                <a:gd name="connsiteY20" fmla="*/ 14575 h 17264"/>
                <a:gd name="connsiteX21" fmla="*/ 10545 w 14985"/>
                <a:gd name="connsiteY21" fmla="*/ 13100 h 17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85" h="17264">
                  <a:moveTo>
                    <a:pt x="3654" y="16267"/>
                  </a:moveTo>
                  <a:cubicBezTo>
                    <a:pt x="2544" y="15572"/>
                    <a:pt x="1619" y="14575"/>
                    <a:pt x="971" y="13274"/>
                  </a:cubicBezTo>
                  <a:cubicBezTo>
                    <a:pt x="324" y="11972"/>
                    <a:pt x="0" y="10410"/>
                    <a:pt x="0" y="8632"/>
                  </a:cubicBezTo>
                  <a:cubicBezTo>
                    <a:pt x="0" y="6853"/>
                    <a:pt x="324" y="5292"/>
                    <a:pt x="971" y="3991"/>
                  </a:cubicBezTo>
                  <a:cubicBezTo>
                    <a:pt x="1619" y="2689"/>
                    <a:pt x="2498" y="1692"/>
                    <a:pt x="3654" y="998"/>
                  </a:cubicBezTo>
                  <a:cubicBezTo>
                    <a:pt x="4810" y="304"/>
                    <a:pt x="6059" y="0"/>
                    <a:pt x="7493" y="0"/>
                  </a:cubicBezTo>
                  <a:cubicBezTo>
                    <a:pt x="8927" y="0"/>
                    <a:pt x="10222" y="347"/>
                    <a:pt x="11332" y="998"/>
                  </a:cubicBezTo>
                  <a:cubicBezTo>
                    <a:pt x="12488" y="1692"/>
                    <a:pt x="13367" y="2689"/>
                    <a:pt x="14014" y="3991"/>
                  </a:cubicBezTo>
                  <a:cubicBezTo>
                    <a:pt x="14662" y="5292"/>
                    <a:pt x="14986" y="6853"/>
                    <a:pt x="14986" y="8632"/>
                  </a:cubicBezTo>
                  <a:cubicBezTo>
                    <a:pt x="14986" y="10410"/>
                    <a:pt x="14662" y="11972"/>
                    <a:pt x="14014" y="13274"/>
                  </a:cubicBezTo>
                  <a:cubicBezTo>
                    <a:pt x="13367" y="14575"/>
                    <a:pt x="12488" y="15572"/>
                    <a:pt x="11332" y="16267"/>
                  </a:cubicBezTo>
                  <a:cubicBezTo>
                    <a:pt x="10175" y="16961"/>
                    <a:pt x="8927" y="17264"/>
                    <a:pt x="7493" y="17264"/>
                  </a:cubicBezTo>
                  <a:cubicBezTo>
                    <a:pt x="6059" y="17264"/>
                    <a:pt x="4764" y="16917"/>
                    <a:pt x="3654" y="16267"/>
                  </a:cubicBezTo>
                  <a:close/>
                  <a:moveTo>
                    <a:pt x="10545" y="13100"/>
                  </a:moveTo>
                  <a:cubicBezTo>
                    <a:pt x="11285" y="12102"/>
                    <a:pt x="11655" y="10628"/>
                    <a:pt x="11655" y="8676"/>
                  </a:cubicBezTo>
                  <a:cubicBezTo>
                    <a:pt x="11655" y="6723"/>
                    <a:pt x="11285" y="5205"/>
                    <a:pt x="10545" y="4251"/>
                  </a:cubicBezTo>
                  <a:cubicBezTo>
                    <a:pt x="9805" y="3297"/>
                    <a:pt x="8788" y="2776"/>
                    <a:pt x="7493" y="2776"/>
                  </a:cubicBezTo>
                  <a:cubicBezTo>
                    <a:pt x="6198" y="2776"/>
                    <a:pt x="5226" y="3253"/>
                    <a:pt x="4486" y="4251"/>
                  </a:cubicBezTo>
                  <a:cubicBezTo>
                    <a:pt x="3746" y="5249"/>
                    <a:pt x="3376" y="6723"/>
                    <a:pt x="3376" y="8676"/>
                  </a:cubicBezTo>
                  <a:cubicBezTo>
                    <a:pt x="3376" y="10628"/>
                    <a:pt x="3746" y="12146"/>
                    <a:pt x="4486" y="13100"/>
                  </a:cubicBezTo>
                  <a:cubicBezTo>
                    <a:pt x="5226" y="14098"/>
                    <a:pt x="6244" y="14575"/>
                    <a:pt x="7493" y="14575"/>
                  </a:cubicBezTo>
                  <a:cubicBezTo>
                    <a:pt x="8742" y="14575"/>
                    <a:pt x="9805" y="14098"/>
                    <a:pt x="10545" y="131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1DF1C652-3554-39D1-26A6-54D032255143}"/>
                </a:ext>
              </a:extLst>
            </p:cNvPr>
            <p:cNvSpPr/>
            <p:nvPr/>
          </p:nvSpPr>
          <p:spPr>
            <a:xfrm>
              <a:off x="604928" y="2846975"/>
              <a:ext cx="13736" cy="32489"/>
            </a:xfrm>
            <a:custGeom>
              <a:avLst/>
              <a:gdLst>
                <a:gd name="connsiteX0" fmla="*/ 13737 w 13736"/>
                <a:gd name="connsiteY0" fmla="*/ 0 h 32489"/>
                <a:gd name="connsiteX1" fmla="*/ 13737 w 13736"/>
                <a:gd name="connsiteY1" fmla="*/ 32490 h 32489"/>
                <a:gd name="connsiteX2" fmla="*/ 7308 w 13736"/>
                <a:gd name="connsiteY2" fmla="*/ 32490 h 32489"/>
                <a:gd name="connsiteX3" fmla="*/ 7308 w 13736"/>
                <a:gd name="connsiteY3" fmla="*/ 5075 h 32489"/>
                <a:gd name="connsiteX4" fmla="*/ 0 w 13736"/>
                <a:gd name="connsiteY4" fmla="*/ 5075 h 32489"/>
                <a:gd name="connsiteX5" fmla="*/ 0 w 13736"/>
                <a:gd name="connsiteY5" fmla="*/ 0 h 32489"/>
                <a:gd name="connsiteX6" fmla="*/ 13737 w 13736"/>
                <a:gd name="connsiteY6" fmla="*/ 0 h 3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36" h="32489">
                  <a:moveTo>
                    <a:pt x="13737" y="0"/>
                  </a:moveTo>
                  <a:lnTo>
                    <a:pt x="13737" y="32490"/>
                  </a:lnTo>
                  <a:lnTo>
                    <a:pt x="7308" y="32490"/>
                  </a:lnTo>
                  <a:lnTo>
                    <a:pt x="7308" y="5075"/>
                  </a:lnTo>
                  <a:lnTo>
                    <a:pt x="0" y="5075"/>
                  </a:lnTo>
                  <a:lnTo>
                    <a:pt x="0" y="0"/>
                  </a:lnTo>
                  <a:lnTo>
                    <a:pt x="137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BF3D37AC-8C51-24FF-388A-F97ED4387336}"/>
                </a:ext>
              </a:extLst>
            </p:cNvPr>
            <p:cNvSpPr/>
            <p:nvPr/>
          </p:nvSpPr>
          <p:spPr>
            <a:xfrm>
              <a:off x="906259" y="2839124"/>
              <a:ext cx="20397" cy="48192"/>
            </a:xfrm>
            <a:custGeom>
              <a:avLst/>
              <a:gdLst>
                <a:gd name="connsiteX0" fmla="*/ 20397 w 20397"/>
                <a:gd name="connsiteY0" fmla="*/ 0 h 48192"/>
                <a:gd name="connsiteX1" fmla="*/ 20397 w 20397"/>
                <a:gd name="connsiteY1" fmla="*/ 48192 h 48192"/>
                <a:gd name="connsiteX2" fmla="*/ 10869 w 20397"/>
                <a:gd name="connsiteY2" fmla="*/ 48192 h 48192"/>
                <a:gd name="connsiteX3" fmla="*/ 10869 w 20397"/>
                <a:gd name="connsiteY3" fmla="*/ 7504 h 48192"/>
                <a:gd name="connsiteX4" fmla="*/ 0 w 20397"/>
                <a:gd name="connsiteY4" fmla="*/ 7504 h 48192"/>
                <a:gd name="connsiteX5" fmla="*/ 0 w 20397"/>
                <a:gd name="connsiteY5" fmla="*/ 0 h 48192"/>
                <a:gd name="connsiteX6" fmla="*/ 20397 w 20397"/>
                <a:gd name="connsiteY6" fmla="*/ 0 h 4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7" h="48192">
                  <a:moveTo>
                    <a:pt x="20397" y="0"/>
                  </a:moveTo>
                  <a:lnTo>
                    <a:pt x="20397" y="48192"/>
                  </a:lnTo>
                  <a:lnTo>
                    <a:pt x="10869" y="48192"/>
                  </a:lnTo>
                  <a:lnTo>
                    <a:pt x="10869" y="7504"/>
                  </a:lnTo>
                  <a:lnTo>
                    <a:pt x="0" y="7504"/>
                  </a:lnTo>
                  <a:lnTo>
                    <a:pt x="0" y="0"/>
                  </a:lnTo>
                  <a:lnTo>
                    <a:pt x="203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F68AFD15-08E8-7C92-4EF9-10396C529760}"/>
                </a:ext>
              </a:extLst>
            </p:cNvPr>
            <p:cNvSpPr/>
            <p:nvPr/>
          </p:nvSpPr>
          <p:spPr>
            <a:xfrm>
              <a:off x="1193668" y="2831446"/>
              <a:ext cx="54854" cy="63418"/>
            </a:xfrm>
            <a:custGeom>
              <a:avLst/>
              <a:gdLst>
                <a:gd name="connsiteX0" fmla="*/ 13321 w 54854"/>
                <a:gd name="connsiteY0" fmla="*/ 59688 h 63418"/>
                <a:gd name="connsiteX1" fmla="*/ 3561 w 54854"/>
                <a:gd name="connsiteY1" fmla="*/ 48756 h 63418"/>
                <a:gd name="connsiteX2" fmla="*/ 0 w 54854"/>
                <a:gd name="connsiteY2" fmla="*/ 31709 h 63418"/>
                <a:gd name="connsiteX3" fmla="*/ 3561 w 54854"/>
                <a:gd name="connsiteY3" fmla="*/ 14662 h 63418"/>
                <a:gd name="connsiteX4" fmla="*/ 13321 w 54854"/>
                <a:gd name="connsiteY4" fmla="*/ 3730 h 63418"/>
                <a:gd name="connsiteX5" fmla="*/ 27381 w 54854"/>
                <a:gd name="connsiteY5" fmla="*/ 0 h 63418"/>
                <a:gd name="connsiteX6" fmla="*/ 41488 w 54854"/>
                <a:gd name="connsiteY6" fmla="*/ 3730 h 63418"/>
                <a:gd name="connsiteX7" fmla="*/ 51293 w 54854"/>
                <a:gd name="connsiteY7" fmla="*/ 14662 h 63418"/>
                <a:gd name="connsiteX8" fmla="*/ 54855 w 54854"/>
                <a:gd name="connsiteY8" fmla="*/ 31709 h 63418"/>
                <a:gd name="connsiteX9" fmla="*/ 51293 w 54854"/>
                <a:gd name="connsiteY9" fmla="*/ 48756 h 63418"/>
                <a:gd name="connsiteX10" fmla="*/ 41488 w 54854"/>
                <a:gd name="connsiteY10" fmla="*/ 59688 h 63418"/>
                <a:gd name="connsiteX11" fmla="*/ 27381 w 54854"/>
                <a:gd name="connsiteY11" fmla="*/ 63418 h 63418"/>
                <a:gd name="connsiteX12" fmla="*/ 13321 w 54854"/>
                <a:gd name="connsiteY12" fmla="*/ 59688 h 63418"/>
                <a:gd name="connsiteX13" fmla="*/ 38528 w 54854"/>
                <a:gd name="connsiteY13" fmla="*/ 48019 h 63418"/>
                <a:gd name="connsiteX14" fmla="*/ 42598 w 54854"/>
                <a:gd name="connsiteY14" fmla="*/ 31709 h 63418"/>
                <a:gd name="connsiteX15" fmla="*/ 38528 w 54854"/>
                <a:gd name="connsiteY15" fmla="*/ 15442 h 63418"/>
                <a:gd name="connsiteX16" fmla="*/ 27427 w 54854"/>
                <a:gd name="connsiteY16" fmla="*/ 9977 h 63418"/>
                <a:gd name="connsiteX17" fmla="*/ 16420 w 54854"/>
                <a:gd name="connsiteY17" fmla="*/ 15442 h 63418"/>
                <a:gd name="connsiteX18" fmla="*/ 12349 w 54854"/>
                <a:gd name="connsiteY18" fmla="*/ 31709 h 63418"/>
                <a:gd name="connsiteX19" fmla="*/ 16420 w 54854"/>
                <a:gd name="connsiteY19" fmla="*/ 48019 h 63418"/>
                <a:gd name="connsiteX20" fmla="*/ 27427 w 54854"/>
                <a:gd name="connsiteY20" fmla="*/ 53485 h 63418"/>
                <a:gd name="connsiteX21" fmla="*/ 38528 w 54854"/>
                <a:gd name="connsiteY21" fmla="*/ 48019 h 6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854" h="63418">
                  <a:moveTo>
                    <a:pt x="13321" y="59688"/>
                  </a:moveTo>
                  <a:cubicBezTo>
                    <a:pt x="9204" y="57215"/>
                    <a:pt x="5920" y="53571"/>
                    <a:pt x="3561" y="48756"/>
                  </a:cubicBezTo>
                  <a:cubicBezTo>
                    <a:pt x="1203" y="43985"/>
                    <a:pt x="0" y="38303"/>
                    <a:pt x="0" y="31709"/>
                  </a:cubicBezTo>
                  <a:cubicBezTo>
                    <a:pt x="0" y="25116"/>
                    <a:pt x="1203" y="19477"/>
                    <a:pt x="3561" y="14662"/>
                  </a:cubicBezTo>
                  <a:cubicBezTo>
                    <a:pt x="5920" y="9890"/>
                    <a:pt x="9204" y="6246"/>
                    <a:pt x="13321" y="3730"/>
                  </a:cubicBezTo>
                  <a:cubicBezTo>
                    <a:pt x="17437" y="1215"/>
                    <a:pt x="22155" y="0"/>
                    <a:pt x="27381" y="0"/>
                  </a:cubicBezTo>
                  <a:cubicBezTo>
                    <a:pt x="32608" y="0"/>
                    <a:pt x="37325" y="1258"/>
                    <a:pt x="41488" y="3730"/>
                  </a:cubicBezTo>
                  <a:cubicBezTo>
                    <a:pt x="45651" y="6203"/>
                    <a:pt x="48935" y="9847"/>
                    <a:pt x="51293" y="14662"/>
                  </a:cubicBezTo>
                  <a:cubicBezTo>
                    <a:pt x="53652" y="19433"/>
                    <a:pt x="54855" y="25116"/>
                    <a:pt x="54855" y="31709"/>
                  </a:cubicBezTo>
                  <a:cubicBezTo>
                    <a:pt x="54855" y="38303"/>
                    <a:pt x="53652" y="43985"/>
                    <a:pt x="51293" y="48756"/>
                  </a:cubicBezTo>
                  <a:cubicBezTo>
                    <a:pt x="48935" y="53528"/>
                    <a:pt x="45651" y="57172"/>
                    <a:pt x="41488" y="59688"/>
                  </a:cubicBezTo>
                  <a:cubicBezTo>
                    <a:pt x="37325" y="62204"/>
                    <a:pt x="32608" y="63418"/>
                    <a:pt x="27381" y="63418"/>
                  </a:cubicBezTo>
                  <a:cubicBezTo>
                    <a:pt x="22155" y="63418"/>
                    <a:pt x="17437" y="62160"/>
                    <a:pt x="13321" y="59688"/>
                  </a:cubicBezTo>
                  <a:close/>
                  <a:moveTo>
                    <a:pt x="38528" y="48019"/>
                  </a:moveTo>
                  <a:cubicBezTo>
                    <a:pt x="41257" y="44375"/>
                    <a:pt x="42598" y="38953"/>
                    <a:pt x="42598" y="31709"/>
                  </a:cubicBezTo>
                  <a:cubicBezTo>
                    <a:pt x="42598" y="24465"/>
                    <a:pt x="41210" y="19043"/>
                    <a:pt x="38528" y="15442"/>
                  </a:cubicBezTo>
                  <a:cubicBezTo>
                    <a:pt x="35799" y="11799"/>
                    <a:pt x="32099" y="9977"/>
                    <a:pt x="27427" y="9977"/>
                  </a:cubicBezTo>
                  <a:cubicBezTo>
                    <a:pt x="22756" y="9977"/>
                    <a:pt x="19102" y="11799"/>
                    <a:pt x="16420" y="15442"/>
                  </a:cubicBezTo>
                  <a:cubicBezTo>
                    <a:pt x="13691" y="19086"/>
                    <a:pt x="12349" y="24508"/>
                    <a:pt x="12349" y="31709"/>
                  </a:cubicBezTo>
                  <a:cubicBezTo>
                    <a:pt x="12349" y="38910"/>
                    <a:pt x="13691" y="44375"/>
                    <a:pt x="16420" y="48019"/>
                  </a:cubicBezTo>
                  <a:cubicBezTo>
                    <a:pt x="19148" y="51663"/>
                    <a:pt x="22802" y="53485"/>
                    <a:pt x="27427" y="53485"/>
                  </a:cubicBezTo>
                  <a:cubicBezTo>
                    <a:pt x="32053" y="53485"/>
                    <a:pt x="35845" y="51663"/>
                    <a:pt x="38528" y="480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22607AF7-3DB9-9185-D769-B190B0094E01}"/>
                </a:ext>
              </a:extLst>
            </p:cNvPr>
            <p:cNvSpPr/>
            <p:nvPr/>
          </p:nvSpPr>
          <p:spPr>
            <a:xfrm>
              <a:off x="1491854" y="2823985"/>
              <a:ext cx="67851" cy="78426"/>
            </a:xfrm>
            <a:custGeom>
              <a:avLst/>
              <a:gdLst>
                <a:gd name="connsiteX0" fmla="*/ 16466 w 67851"/>
                <a:gd name="connsiteY0" fmla="*/ 73785 h 78426"/>
                <a:gd name="connsiteX1" fmla="*/ 4394 w 67851"/>
                <a:gd name="connsiteY1" fmla="*/ 60295 h 78426"/>
                <a:gd name="connsiteX2" fmla="*/ 0 w 67851"/>
                <a:gd name="connsiteY2" fmla="*/ 39213 h 78426"/>
                <a:gd name="connsiteX3" fmla="*/ 4394 w 67851"/>
                <a:gd name="connsiteY3" fmla="*/ 18132 h 78426"/>
                <a:gd name="connsiteX4" fmla="*/ 16466 w 67851"/>
                <a:gd name="connsiteY4" fmla="*/ 4641 h 78426"/>
                <a:gd name="connsiteX5" fmla="*/ 33856 w 67851"/>
                <a:gd name="connsiteY5" fmla="*/ 0 h 78426"/>
                <a:gd name="connsiteX6" fmla="*/ 51340 w 67851"/>
                <a:gd name="connsiteY6" fmla="*/ 4641 h 78426"/>
                <a:gd name="connsiteX7" fmla="*/ 63458 w 67851"/>
                <a:gd name="connsiteY7" fmla="*/ 18132 h 78426"/>
                <a:gd name="connsiteX8" fmla="*/ 67852 w 67851"/>
                <a:gd name="connsiteY8" fmla="*/ 39213 h 78426"/>
                <a:gd name="connsiteX9" fmla="*/ 63458 w 67851"/>
                <a:gd name="connsiteY9" fmla="*/ 60295 h 78426"/>
                <a:gd name="connsiteX10" fmla="*/ 51340 w 67851"/>
                <a:gd name="connsiteY10" fmla="*/ 73785 h 78426"/>
                <a:gd name="connsiteX11" fmla="*/ 33856 w 67851"/>
                <a:gd name="connsiteY11" fmla="*/ 78427 h 78426"/>
                <a:gd name="connsiteX12" fmla="*/ 16466 w 67851"/>
                <a:gd name="connsiteY12" fmla="*/ 73785 h 78426"/>
                <a:gd name="connsiteX13" fmla="*/ 47640 w 67851"/>
                <a:gd name="connsiteY13" fmla="*/ 59384 h 78426"/>
                <a:gd name="connsiteX14" fmla="*/ 52681 w 67851"/>
                <a:gd name="connsiteY14" fmla="*/ 39257 h 78426"/>
                <a:gd name="connsiteX15" fmla="*/ 47640 w 67851"/>
                <a:gd name="connsiteY15" fmla="*/ 19129 h 78426"/>
                <a:gd name="connsiteX16" fmla="*/ 33903 w 67851"/>
                <a:gd name="connsiteY16" fmla="*/ 12363 h 78426"/>
                <a:gd name="connsiteX17" fmla="*/ 20258 w 67851"/>
                <a:gd name="connsiteY17" fmla="*/ 19129 h 78426"/>
                <a:gd name="connsiteX18" fmla="*/ 15217 w 67851"/>
                <a:gd name="connsiteY18" fmla="*/ 39257 h 78426"/>
                <a:gd name="connsiteX19" fmla="*/ 20258 w 67851"/>
                <a:gd name="connsiteY19" fmla="*/ 59384 h 78426"/>
                <a:gd name="connsiteX20" fmla="*/ 33903 w 67851"/>
                <a:gd name="connsiteY20" fmla="*/ 66151 h 78426"/>
                <a:gd name="connsiteX21" fmla="*/ 47640 w 67851"/>
                <a:gd name="connsiteY21" fmla="*/ 59384 h 78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7851" h="78426">
                  <a:moveTo>
                    <a:pt x="16466" y="73785"/>
                  </a:moveTo>
                  <a:cubicBezTo>
                    <a:pt x="11378" y="70705"/>
                    <a:pt x="7354" y="66194"/>
                    <a:pt x="4394" y="60295"/>
                  </a:cubicBezTo>
                  <a:cubicBezTo>
                    <a:pt x="1434" y="54395"/>
                    <a:pt x="0" y="47368"/>
                    <a:pt x="0" y="39213"/>
                  </a:cubicBezTo>
                  <a:cubicBezTo>
                    <a:pt x="0" y="31058"/>
                    <a:pt x="1480" y="24075"/>
                    <a:pt x="4394" y="18132"/>
                  </a:cubicBezTo>
                  <a:cubicBezTo>
                    <a:pt x="7354" y="12232"/>
                    <a:pt x="11378" y="7721"/>
                    <a:pt x="16466" y="4641"/>
                  </a:cubicBezTo>
                  <a:cubicBezTo>
                    <a:pt x="21553" y="1562"/>
                    <a:pt x="27381" y="0"/>
                    <a:pt x="33856" y="0"/>
                  </a:cubicBezTo>
                  <a:cubicBezTo>
                    <a:pt x="40332" y="0"/>
                    <a:pt x="46159" y="1562"/>
                    <a:pt x="51340" y="4641"/>
                  </a:cubicBezTo>
                  <a:cubicBezTo>
                    <a:pt x="56474" y="7721"/>
                    <a:pt x="60544" y="12232"/>
                    <a:pt x="63458" y="18132"/>
                  </a:cubicBezTo>
                  <a:cubicBezTo>
                    <a:pt x="66418" y="24031"/>
                    <a:pt x="67852" y="31058"/>
                    <a:pt x="67852" y="39213"/>
                  </a:cubicBezTo>
                  <a:cubicBezTo>
                    <a:pt x="67852" y="47368"/>
                    <a:pt x="66372" y="54352"/>
                    <a:pt x="63458" y="60295"/>
                  </a:cubicBezTo>
                  <a:cubicBezTo>
                    <a:pt x="60498" y="66194"/>
                    <a:pt x="56474" y="70705"/>
                    <a:pt x="51340" y="73785"/>
                  </a:cubicBezTo>
                  <a:cubicBezTo>
                    <a:pt x="46206" y="76865"/>
                    <a:pt x="40378" y="78427"/>
                    <a:pt x="33856" y="78427"/>
                  </a:cubicBezTo>
                  <a:cubicBezTo>
                    <a:pt x="27335" y="78427"/>
                    <a:pt x="21553" y="76865"/>
                    <a:pt x="16466" y="73785"/>
                  </a:cubicBezTo>
                  <a:close/>
                  <a:moveTo>
                    <a:pt x="47640" y="59384"/>
                  </a:moveTo>
                  <a:cubicBezTo>
                    <a:pt x="51016" y="54873"/>
                    <a:pt x="52681" y="48192"/>
                    <a:pt x="52681" y="39257"/>
                  </a:cubicBezTo>
                  <a:cubicBezTo>
                    <a:pt x="52681" y="30321"/>
                    <a:pt x="51016" y="23641"/>
                    <a:pt x="47640" y="19129"/>
                  </a:cubicBezTo>
                  <a:cubicBezTo>
                    <a:pt x="44263" y="14618"/>
                    <a:pt x="39684" y="12363"/>
                    <a:pt x="33903" y="12363"/>
                  </a:cubicBezTo>
                  <a:cubicBezTo>
                    <a:pt x="28121" y="12363"/>
                    <a:pt x="23635" y="14618"/>
                    <a:pt x="20258" y="19129"/>
                  </a:cubicBezTo>
                  <a:cubicBezTo>
                    <a:pt x="16882" y="23641"/>
                    <a:pt x="15217" y="30321"/>
                    <a:pt x="15217" y="39257"/>
                  </a:cubicBezTo>
                  <a:cubicBezTo>
                    <a:pt x="15217" y="48192"/>
                    <a:pt x="16882" y="54916"/>
                    <a:pt x="20258" y="59384"/>
                  </a:cubicBezTo>
                  <a:cubicBezTo>
                    <a:pt x="23635" y="63895"/>
                    <a:pt x="28168" y="66151"/>
                    <a:pt x="33903" y="66151"/>
                  </a:cubicBezTo>
                  <a:cubicBezTo>
                    <a:pt x="39638" y="66151"/>
                    <a:pt x="44309" y="63895"/>
                    <a:pt x="47640" y="5938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32822944-5478-8D5E-B9B9-2CC2B874C302}"/>
                </a:ext>
              </a:extLst>
            </p:cNvPr>
            <p:cNvSpPr/>
            <p:nvPr/>
          </p:nvSpPr>
          <p:spPr>
            <a:xfrm>
              <a:off x="1790503" y="2817131"/>
              <a:ext cx="79830" cy="92133"/>
            </a:xfrm>
            <a:custGeom>
              <a:avLst/>
              <a:gdLst>
                <a:gd name="connsiteX0" fmla="*/ 19380 w 79830"/>
                <a:gd name="connsiteY0" fmla="*/ 86712 h 92133"/>
                <a:gd name="connsiteX1" fmla="*/ 5180 w 79830"/>
                <a:gd name="connsiteY1" fmla="*/ 70836 h 92133"/>
                <a:gd name="connsiteX2" fmla="*/ 0 w 79830"/>
                <a:gd name="connsiteY2" fmla="*/ 46067 h 92133"/>
                <a:gd name="connsiteX3" fmla="*/ 5180 w 79830"/>
                <a:gd name="connsiteY3" fmla="*/ 21298 h 92133"/>
                <a:gd name="connsiteX4" fmla="*/ 19380 w 79830"/>
                <a:gd name="connsiteY4" fmla="*/ 5422 h 92133"/>
                <a:gd name="connsiteX5" fmla="*/ 39869 w 79830"/>
                <a:gd name="connsiteY5" fmla="*/ 0 h 92133"/>
                <a:gd name="connsiteX6" fmla="*/ 60405 w 79830"/>
                <a:gd name="connsiteY6" fmla="*/ 5422 h 92133"/>
                <a:gd name="connsiteX7" fmla="*/ 74651 w 79830"/>
                <a:gd name="connsiteY7" fmla="*/ 21298 h 92133"/>
                <a:gd name="connsiteX8" fmla="*/ 79831 w 79830"/>
                <a:gd name="connsiteY8" fmla="*/ 46067 h 92133"/>
                <a:gd name="connsiteX9" fmla="*/ 74651 w 79830"/>
                <a:gd name="connsiteY9" fmla="*/ 70836 h 92133"/>
                <a:gd name="connsiteX10" fmla="*/ 60405 w 79830"/>
                <a:gd name="connsiteY10" fmla="*/ 86712 h 92133"/>
                <a:gd name="connsiteX11" fmla="*/ 39869 w 79830"/>
                <a:gd name="connsiteY11" fmla="*/ 92134 h 92133"/>
                <a:gd name="connsiteX12" fmla="*/ 19380 w 79830"/>
                <a:gd name="connsiteY12" fmla="*/ 86712 h 92133"/>
                <a:gd name="connsiteX13" fmla="*/ 56057 w 79830"/>
                <a:gd name="connsiteY13" fmla="*/ 69751 h 92133"/>
                <a:gd name="connsiteX14" fmla="*/ 61978 w 79830"/>
                <a:gd name="connsiteY14" fmla="*/ 46067 h 92133"/>
                <a:gd name="connsiteX15" fmla="*/ 56057 w 79830"/>
                <a:gd name="connsiteY15" fmla="*/ 22383 h 92133"/>
                <a:gd name="connsiteX16" fmla="*/ 39869 w 79830"/>
                <a:gd name="connsiteY16" fmla="*/ 14445 h 92133"/>
                <a:gd name="connsiteX17" fmla="*/ 23820 w 79830"/>
                <a:gd name="connsiteY17" fmla="*/ 22383 h 92133"/>
                <a:gd name="connsiteX18" fmla="*/ 17899 w 79830"/>
                <a:gd name="connsiteY18" fmla="*/ 46067 h 92133"/>
                <a:gd name="connsiteX19" fmla="*/ 23820 w 79830"/>
                <a:gd name="connsiteY19" fmla="*/ 69751 h 92133"/>
                <a:gd name="connsiteX20" fmla="*/ 39869 w 79830"/>
                <a:gd name="connsiteY20" fmla="*/ 77689 h 92133"/>
                <a:gd name="connsiteX21" fmla="*/ 56057 w 79830"/>
                <a:gd name="connsiteY21" fmla="*/ 69751 h 9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830" h="92133">
                  <a:moveTo>
                    <a:pt x="19380" y="86712"/>
                  </a:moveTo>
                  <a:cubicBezTo>
                    <a:pt x="13367" y="83068"/>
                    <a:pt x="8649" y="77776"/>
                    <a:pt x="5180" y="70836"/>
                  </a:cubicBezTo>
                  <a:cubicBezTo>
                    <a:pt x="1711" y="63895"/>
                    <a:pt x="0" y="55610"/>
                    <a:pt x="0" y="46067"/>
                  </a:cubicBezTo>
                  <a:cubicBezTo>
                    <a:pt x="0" y="36524"/>
                    <a:pt x="1711" y="28239"/>
                    <a:pt x="5180" y="21298"/>
                  </a:cubicBezTo>
                  <a:cubicBezTo>
                    <a:pt x="8649" y="14358"/>
                    <a:pt x="13367" y="9066"/>
                    <a:pt x="19380" y="5422"/>
                  </a:cubicBezTo>
                  <a:cubicBezTo>
                    <a:pt x="25392" y="1778"/>
                    <a:pt x="32238" y="0"/>
                    <a:pt x="39869" y="0"/>
                  </a:cubicBezTo>
                  <a:cubicBezTo>
                    <a:pt x="47501" y="0"/>
                    <a:pt x="54346" y="1822"/>
                    <a:pt x="60405" y="5422"/>
                  </a:cubicBezTo>
                  <a:cubicBezTo>
                    <a:pt x="66464" y="9066"/>
                    <a:pt x="71228" y="14358"/>
                    <a:pt x="74651" y="21298"/>
                  </a:cubicBezTo>
                  <a:cubicBezTo>
                    <a:pt x="78120" y="28239"/>
                    <a:pt x="79831" y="36524"/>
                    <a:pt x="79831" y="46067"/>
                  </a:cubicBezTo>
                  <a:cubicBezTo>
                    <a:pt x="79831" y="55610"/>
                    <a:pt x="78120" y="63895"/>
                    <a:pt x="74651" y="70836"/>
                  </a:cubicBezTo>
                  <a:cubicBezTo>
                    <a:pt x="71182" y="77776"/>
                    <a:pt x="66418" y="83068"/>
                    <a:pt x="60405" y="86712"/>
                  </a:cubicBezTo>
                  <a:cubicBezTo>
                    <a:pt x="54346" y="90356"/>
                    <a:pt x="47501" y="92134"/>
                    <a:pt x="39869" y="92134"/>
                  </a:cubicBezTo>
                  <a:cubicBezTo>
                    <a:pt x="32238" y="92134"/>
                    <a:pt x="25392" y="90312"/>
                    <a:pt x="19380" y="86712"/>
                  </a:cubicBezTo>
                  <a:close/>
                  <a:moveTo>
                    <a:pt x="56057" y="69751"/>
                  </a:moveTo>
                  <a:cubicBezTo>
                    <a:pt x="60035" y="64459"/>
                    <a:pt x="61978" y="56564"/>
                    <a:pt x="61978" y="46067"/>
                  </a:cubicBezTo>
                  <a:cubicBezTo>
                    <a:pt x="61978" y="35570"/>
                    <a:pt x="59989" y="27675"/>
                    <a:pt x="56057" y="22383"/>
                  </a:cubicBezTo>
                  <a:cubicBezTo>
                    <a:pt x="52080" y="17091"/>
                    <a:pt x="46714" y="14445"/>
                    <a:pt x="39869" y="14445"/>
                  </a:cubicBezTo>
                  <a:cubicBezTo>
                    <a:pt x="33024" y="14445"/>
                    <a:pt x="27797" y="17091"/>
                    <a:pt x="23820" y="22383"/>
                  </a:cubicBezTo>
                  <a:cubicBezTo>
                    <a:pt x="19842" y="27675"/>
                    <a:pt x="17899" y="35570"/>
                    <a:pt x="17899" y="46067"/>
                  </a:cubicBezTo>
                  <a:cubicBezTo>
                    <a:pt x="17899" y="56564"/>
                    <a:pt x="19888" y="64459"/>
                    <a:pt x="23820" y="69751"/>
                  </a:cubicBezTo>
                  <a:cubicBezTo>
                    <a:pt x="27797" y="75043"/>
                    <a:pt x="33116" y="77689"/>
                    <a:pt x="39869" y="77689"/>
                  </a:cubicBezTo>
                  <a:cubicBezTo>
                    <a:pt x="46622" y="77689"/>
                    <a:pt x="52080" y="75043"/>
                    <a:pt x="56057" y="697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EE996E20-762C-87CE-8103-151620219064}"/>
                </a:ext>
              </a:extLst>
            </p:cNvPr>
            <p:cNvSpPr/>
            <p:nvPr/>
          </p:nvSpPr>
          <p:spPr>
            <a:xfrm>
              <a:off x="2089660" y="2810755"/>
              <a:ext cx="90885" cy="104887"/>
            </a:xfrm>
            <a:custGeom>
              <a:avLst/>
              <a:gdLst>
                <a:gd name="connsiteX0" fmla="*/ 22062 w 90885"/>
                <a:gd name="connsiteY0" fmla="*/ 98684 h 104887"/>
                <a:gd name="connsiteX1" fmla="*/ 5920 w 90885"/>
                <a:gd name="connsiteY1" fmla="*/ 80639 h 104887"/>
                <a:gd name="connsiteX2" fmla="*/ 0 w 90885"/>
                <a:gd name="connsiteY2" fmla="*/ 52444 h 104887"/>
                <a:gd name="connsiteX3" fmla="*/ 5920 w 90885"/>
                <a:gd name="connsiteY3" fmla="*/ 24248 h 104887"/>
                <a:gd name="connsiteX4" fmla="*/ 22062 w 90885"/>
                <a:gd name="connsiteY4" fmla="*/ 6203 h 104887"/>
                <a:gd name="connsiteX5" fmla="*/ 45373 w 90885"/>
                <a:gd name="connsiteY5" fmla="*/ 0 h 104887"/>
                <a:gd name="connsiteX6" fmla="*/ 68730 w 90885"/>
                <a:gd name="connsiteY6" fmla="*/ 6203 h 104887"/>
                <a:gd name="connsiteX7" fmla="*/ 84965 w 90885"/>
                <a:gd name="connsiteY7" fmla="*/ 24248 h 104887"/>
                <a:gd name="connsiteX8" fmla="*/ 90885 w 90885"/>
                <a:gd name="connsiteY8" fmla="*/ 52444 h 104887"/>
                <a:gd name="connsiteX9" fmla="*/ 84965 w 90885"/>
                <a:gd name="connsiteY9" fmla="*/ 80639 h 104887"/>
                <a:gd name="connsiteX10" fmla="*/ 68730 w 90885"/>
                <a:gd name="connsiteY10" fmla="*/ 98684 h 104887"/>
                <a:gd name="connsiteX11" fmla="*/ 45373 w 90885"/>
                <a:gd name="connsiteY11" fmla="*/ 104887 h 104887"/>
                <a:gd name="connsiteX12" fmla="*/ 22062 w 90885"/>
                <a:gd name="connsiteY12" fmla="*/ 98684 h 104887"/>
                <a:gd name="connsiteX13" fmla="*/ 63781 w 90885"/>
                <a:gd name="connsiteY13" fmla="*/ 79381 h 104887"/>
                <a:gd name="connsiteX14" fmla="*/ 70534 w 90885"/>
                <a:gd name="connsiteY14" fmla="*/ 52444 h 104887"/>
                <a:gd name="connsiteX15" fmla="*/ 63781 w 90885"/>
                <a:gd name="connsiteY15" fmla="*/ 25506 h 104887"/>
                <a:gd name="connsiteX16" fmla="*/ 45373 w 90885"/>
                <a:gd name="connsiteY16" fmla="*/ 16484 h 104887"/>
                <a:gd name="connsiteX17" fmla="*/ 27104 w 90885"/>
                <a:gd name="connsiteY17" fmla="*/ 25506 h 104887"/>
                <a:gd name="connsiteX18" fmla="*/ 20351 w 90885"/>
                <a:gd name="connsiteY18" fmla="*/ 52444 h 104887"/>
                <a:gd name="connsiteX19" fmla="*/ 27104 w 90885"/>
                <a:gd name="connsiteY19" fmla="*/ 79381 h 104887"/>
                <a:gd name="connsiteX20" fmla="*/ 45373 w 90885"/>
                <a:gd name="connsiteY20" fmla="*/ 88404 h 104887"/>
                <a:gd name="connsiteX21" fmla="*/ 63781 w 90885"/>
                <a:gd name="connsiteY21" fmla="*/ 79381 h 10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885" h="104887">
                  <a:moveTo>
                    <a:pt x="22062" y="98684"/>
                  </a:moveTo>
                  <a:cubicBezTo>
                    <a:pt x="15217" y="94563"/>
                    <a:pt x="9852" y="88534"/>
                    <a:pt x="5920" y="80639"/>
                  </a:cubicBezTo>
                  <a:cubicBezTo>
                    <a:pt x="1989" y="72744"/>
                    <a:pt x="0" y="63331"/>
                    <a:pt x="0" y="52444"/>
                  </a:cubicBezTo>
                  <a:cubicBezTo>
                    <a:pt x="0" y="41556"/>
                    <a:pt x="1989" y="32186"/>
                    <a:pt x="5920" y="24248"/>
                  </a:cubicBezTo>
                  <a:cubicBezTo>
                    <a:pt x="9852" y="16353"/>
                    <a:pt x="15263" y="10324"/>
                    <a:pt x="22062" y="6203"/>
                  </a:cubicBezTo>
                  <a:cubicBezTo>
                    <a:pt x="28907" y="2082"/>
                    <a:pt x="36678" y="0"/>
                    <a:pt x="45373" y="0"/>
                  </a:cubicBezTo>
                  <a:cubicBezTo>
                    <a:pt x="54068" y="0"/>
                    <a:pt x="61839" y="2082"/>
                    <a:pt x="68730" y="6203"/>
                  </a:cubicBezTo>
                  <a:cubicBezTo>
                    <a:pt x="75622" y="10324"/>
                    <a:pt x="81033" y="16353"/>
                    <a:pt x="84965" y="24248"/>
                  </a:cubicBezTo>
                  <a:cubicBezTo>
                    <a:pt x="88896" y="32143"/>
                    <a:pt x="90885" y="41556"/>
                    <a:pt x="90885" y="52444"/>
                  </a:cubicBezTo>
                  <a:cubicBezTo>
                    <a:pt x="90885" y="63331"/>
                    <a:pt x="88942" y="72701"/>
                    <a:pt x="84965" y="80639"/>
                  </a:cubicBezTo>
                  <a:cubicBezTo>
                    <a:pt x="81033" y="88534"/>
                    <a:pt x="75622" y="94563"/>
                    <a:pt x="68730" y="98684"/>
                  </a:cubicBezTo>
                  <a:cubicBezTo>
                    <a:pt x="61839" y="102805"/>
                    <a:pt x="54068" y="104887"/>
                    <a:pt x="45373" y="104887"/>
                  </a:cubicBezTo>
                  <a:cubicBezTo>
                    <a:pt x="36678" y="104887"/>
                    <a:pt x="28907" y="102805"/>
                    <a:pt x="22062" y="98684"/>
                  </a:cubicBezTo>
                  <a:close/>
                  <a:moveTo>
                    <a:pt x="63781" y="79381"/>
                  </a:moveTo>
                  <a:cubicBezTo>
                    <a:pt x="68268" y="73352"/>
                    <a:pt x="70534" y="64372"/>
                    <a:pt x="70534" y="52444"/>
                  </a:cubicBezTo>
                  <a:cubicBezTo>
                    <a:pt x="70534" y="40515"/>
                    <a:pt x="68268" y="31536"/>
                    <a:pt x="63781" y="25506"/>
                  </a:cubicBezTo>
                  <a:cubicBezTo>
                    <a:pt x="59295" y="19477"/>
                    <a:pt x="53144" y="16484"/>
                    <a:pt x="45373" y="16484"/>
                  </a:cubicBezTo>
                  <a:cubicBezTo>
                    <a:pt x="37603" y="16484"/>
                    <a:pt x="31636" y="19477"/>
                    <a:pt x="27104" y="25506"/>
                  </a:cubicBezTo>
                  <a:cubicBezTo>
                    <a:pt x="22617" y="31536"/>
                    <a:pt x="20351" y="40515"/>
                    <a:pt x="20351" y="52444"/>
                  </a:cubicBezTo>
                  <a:cubicBezTo>
                    <a:pt x="20351" y="64372"/>
                    <a:pt x="22617" y="73395"/>
                    <a:pt x="27104" y="79381"/>
                  </a:cubicBezTo>
                  <a:cubicBezTo>
                    <a:pt x="31590" y="85411"/>
                    <a:pt x="37695" y="88404"/>
                    <a:pt x="45373" y="88404"/>
                  </a:cubicBezTo>
                  <a:cubicBezTo>
                    <a:pt x="53051" y="88404"/>
                    <a:pt x="59295" y="85411"/>
                    <a:pt x="63781" y="793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3478ABE1-0493-C8B7-01EA-3D69863CDCA3}"/>
                </a:ext>
              </a:extLst>
            </p:cNvPr>
            <p:cNvSpPr/>
            <p:nvPr/>
          </p:nvSpPr>
          <p:spPr>
            <a:xfrm>
              <a:off x="2389280" y="2804985"/>
              <a:ext cx="100875" cy="116425"/>
            </a:xfrm>
            <a:custGeom>
              <a:avLst/>
              <a:gdLst>
                <a:gd name="connsiteX0" fmla="*/ 24513 w 100875"/>
                <a:gd name="connsiteY0" fmla="*/ 109528 h 116425"/>
                <a:gd name="connsiteX1" fmla="*/ 6568 w 100875"/>
                <a:gd name="connsiteY1" fmla="*/ 89488 h 116425"/>
                <a:gd name="connsiteX2" fmla="*/ 0 w 100875"/>
                <a:gd name="connsiteY2" fmla="*/ 58213 h 116425"/>
                <a:gd name="connsiteX3" fmla="*/ 6568 w 100875"/>
                <a:gd name="connsiteY3" fmla="*/ 26937 h 116425"/>
                <a:gd name="connsiteX4" fmla="*/ 24513 w 100875"/>
                <a:gd name="connsiteY4" fmla="*/ 6897 h 116425"/>
                <a:gd name="connsiteX5" fmla="*/ 50368 w 100875"/>
                <a:gd name="connsiteY5" fmla="*/ 0 h 116425"/>
                <a:gd name="connsiteX6" fmla="*/ 76316 w 100875"/>
                <a:gd name="connsiteY6" fmla="*/ 6897 h 116425"/>
                <a:gd name="connsiteX7" fmla="*/ 94307 w 100875"/>
                <a:gd name="connsiteY7" fmla="*/ 26937 h 116425"/>
                <a:gd name="connsiteX8" fmla="*/ 100875 w 100875"/>
                <a:gd name="connsiteY8" fmla="*/ 58213 h 116425"/>
                <a:gd name="connsiteX9" fmla="*/ 94307 w 100875"/>
                <a:gd name="connsiteY9" fmla="*/ 89488 h 116425"/>
                <a:gd name="connsiteX10" fmla="*/ 76316 w 100875"/>
                <a:gd name="connsiteY10" fmla="*/ 109528 h 116425"/>
                <a:gd name="connsiteX11" fmla="*/ 50368 w 100875"/>
                <a:gd name="connsiteY11" fmla="*/ 116425 h 116425"/>
                <a:gd name="connsiteX12" fmla="*/ 24513 w 100875"/>
                <a:gd name="connsiteY12" fmla="*/ 109528 h 116425"/>
                <a:gd name="connsiteX13" fmla="*/ 70812 w 100875"/>
                <a:gd name="connsiteY13" fmla="*/ 88100 h 116425"/>
                <a:gd name="connsiteX14" fmla="*/ 78304 w 100875"/>
                <a:gd name="connsiteY14" fmla="*/ 58169 h 116425"/>
                <a:gd name="connsiteX15" fmla="*/ 70812 w 100875"/>
                <a:gd name="connsiteY15" fmla="*/ 28282 h 116425"/>
                <a:gd name="connsiteX16" fmla="*/ 50368 w 100875"/>
                <a:gd name="connsiteY16" fmla="*/ 18262 h 116425"/>
                <a:gd name="connsiteX17" fmla="*/ 30110 w 100875"/>
                <a:gd name="connsiteY17" fmla="*/ 28282 h 116425"/>
                <a:gd name="connsiteX18" fmla="*/ 22617 w 100875"/>
                <a:gd name="connsiteY18" fmla="*/ 58169 h 116425"/>
                <a:gd name="connsiteX19" fmla="*/ 30110 w 100875"/>
                <a:gd name="connsiteY19" fmla="*/ 88100 h 116425"/>
                <a:gd name="connsiteX20" fmla="*/ 50368 w 100875"/>
                <a:gd name="connsiteY20" fmla="*/ 98120 h 116425"/>
                <a:gd name="connsiteX21" fmla="*/ 70812 w 100875"/>
                <a:gd name="connsiteY21" fmla="*/ 88100 h 11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0875" h="116425">
                  <a:moveTo>
                    <a:pt x="24513" y="109528"/>
                  </a:moveTo>
                  <a:cubicBezTo>
                    <a:pt x="16928" y="104930"/>
                    <a:pt x="10962" y="98250"/>
                    <a:pt x="6568" y="89488"/>
                  </a:cubicBezTo>
                  <a:cubicBezTo>
                    <a:pt x="2174" y="80726"/>
                    <a:pt x="0" y="70272"/>
                    <a:pt x="0" y="58213"/>
                  </a:cubicBezTo>
                  <a:cubicBezTo>
                    <a:pt x="0" y="46154"/>
                    <a:pt x="2174" y="35700"/>
                    <a:pt x="6568" y="26937"/>
                  </a:cubicBezTo>
                  <a:cubicBezTo>
                    <a:pt x="10915" y="18175"/>
                    <a:pt x="16928" y="11451"/>
                    <a:pt x="24513" y="6897"/>
                  </a:cubicBezTo>
                  <a:cubicBezTo>
                    <a:pt x="32099" y="2299"/>
                    <a:pt x="40702" y="0"/>
                    <a:pt x="50368" y="0"/>
                  </a:cubicBezTo>
                  <a:cubicBezTo>
                    <a:pt x="60035" y="0"/>
                    <a:pt x="68684" y="2299"/>
                    <a:pt x="76316" y="6897"/>
                  </a:cubicBezTo>
                  <a:cubicBezTo>
                    <a:pt x="83947" y="11495"/>
                    <a:pt x="89960" y="18175"/>
                    <a:pt x="94307" y="26937"/>
                  </a:cubicBezTo>
                  <a:cubicBezTo>
                    <a:pt x="98655" y="35700"/>
                    <a:pt x="100875" y="46154"/>
                    <a:pt x="100875" y="58213"/>
                  </a:cubicBezTo>
                  <a:cubicBezTo>
                    <a:pt x="100875" y="70272"/>
                    <a:pt x="98701" y="80726"/>
                    <a:pt x="94307" y="89488"/>
                  </a:cubicBezTo>
                  <a:cubicBezTo>
                    <a:pt x="89960" y="98250"/>
                    <a:pt x="83947" y="104974"/>
                    <a:pt x="76316" y="109528"/>
                  </a:cubicBezTo>
                  <a:cubicBezTo>
                    <a:pt x="68684" y="114126"/>
                    <a:pt x="60035" y="116425"/>
                    <a:pt x="50368" y="116425"/>
                  </a:cubicBezTo>
                  <a:cubicBezTo>
                    <a:pt x="40702" y="116425"/>
                    <a:pt x="32099" y="114126"/>
                    <a:pt x="24513" y="109528"/>
                  </a:cubicBezTo>
                  <a:close/>
                  <a:moveTo>
                    <a:pt x="70812" y="88100"/>
                  </a:moveTo>
                  <a:cubicBezTo>
                    <a:pt x="75807" y="81420"/>
                    <a:pt x="78304" y="71443"/>
                    <a:pt x="78304" y="58169"/>
                  </a:cubicBezTo>
                  <a:cubicBezTo>
                    <a:pt x="78304" y="44896"/>
                    <a:pt x="75807" y="34962"/>
                    <a:pt x="70812" y="28282"/>
                  </a:cubicBezTo>
                  <a:cubicBezTo>
                    <a:pt x="65816" y="21602"/>
                    <a:pt x="59017" y="18262"/>
                    <a:pt x="50368" y="18262"/>
                  </a:cubicBezTo>
                  <a:cubicBezTo>
                    <a:pt x="41719" y="18262"/>
                    <a:pt x="35105" y="21602"/>
                    <a:pt x="30110" y="28282"/>
                  </a:cubicBezTo>
                  <a:cubicBezTo>
                    <a:pt x="25115" y="34962"/>
                    <a:pt x="22617" y="44939"/>
                    <a:pt x="22617" y="58169"/>
                  </a:cubicBezTo>
                  <a:cubicBezTo>
                    <a:pt x="22617" y="71399"/>
                    <a:pt x="25115" y="81420"/>
                    <a:pt x="30110" y="88100"/>
                  </a:cubicBezTo>
                  <a:cubicBezTo>
                    <a:pt x="35105" y="94780"/>
                    <a:pt x="41858" y="98120"/>
                    <a:pt x="50368" y="98120"/>
                  </a:cubicBezTo>
                  <a:cubicBezTo>
                    <a:pt x="58879" y="98120"/>
                    <a:pt x="65816" y="94780"/>
                    <a:pt x="70812" y="881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C8B653F-995E-4EFC-95F5-7B2D1D20A410}"/>
                </a:ext>
              </a:extLst>
            </p:cNvPr>
            <p:cNvSpPr/>
            <p:nvPr/>
          </p:nvSpPr>
          <p:spPr>
            <a:xfrm>
              <a:off x="2688946" y="2799216"/>
              <a:ext cx="110865" cy="127963"/>
            </a:xfrm>
            <a:custGeom>
              <a:avLst/>
              <a:gdLst>
                <a:gd name="connsiteX0" fmla="*/ 26919 w 110865"/>
                <a:gd name="connsiteY0" fmla="*/ 120416 h 127963"/>
                <a:gd name="connsiteX1" fmla="*/ 7215 w 110865"/>
                <a:gd name="connsiteY1" fmla="*/ 98380 h 127963"/>
                <a:gd name="connsiteX2" fmla="*/ 0 w 110865"/>
                <a:gd name="connsiteY2" fmla="*/ 63982 h 127963"/>
                <a:gd name="connsiteX3" fmla="*/ 7215 w 110865"/>
                <a:gd name="connsiteY3" fmla="*/ 29584 h 127963"/>
                <a:gd name="connsiteX4" fmla="*/ 26919 w 110865"/>
                <a:gd name="connsiteY4" fmla="*/ 7548 h 127963"/>
                <a:gd name="connsiteX5" fmla="*/ 55364 w 110865"/>
                <a:gd name="connsiteY5" fmla="*/ 0 h 127963"/>
                <a:gd name="connsiteX6" fmla="*/ 83855 w 110865"/>
                <a:gd name="connsiteY6" fmla="*/ 7548 h 127963"/>
                <a:gd name="connsiteX7" fmla="*/ 103651 w 110865"/>
                <a:gd name="connsiteY7" fmla="*/ 29584 h 127963"/>
                <a:gd name="connsiteX8" fmla="*/ 110866 w 110865"/>
                <a:gd name="connsiteY8" fmla="*/ 63982 h 127963"/>
                <a:gd name="connsiteX9" fmla="*/ 103651 w 110865"/>
                <a:gd name="connsiteY9" fmla="*/ 98380 h 127963"/>
                <a:gd name="connsiteX10" fmla="*/ 83855 w 110865"/>
                <a:gd name="connsiteY10" fmla="*/ 120416 h 127963"/>
                <a:gd name="connsiteX11" fmla="*/ 55364 w 110865"/>
                <a:gd name="connsiteY11" fmla="*/ 127964 h 127963"/>
                <a:gd name="connsiteX12" fmla="*/ 26919 w 110865"/>
                <a:gd name="connsiteY12" fmla="*/ 120416 h 127963"/>
                <a:gd name="connsiteX13" fmla="*/ 77796 w 110865"/>
                <a:gd name="connsiteY13" fmla="*/ 96862 h 127963"/>
                <a:gd name="connsiteX14" fmla="*/ 86028 w 110865"/>
                <a:gd name="connsiteY14" fmla="*/ 63982 h 127963"/>
                <a:gd name="connsiteX15" fmla="*/ 77796 w 110865"/>
                <a:gd name="connsiteY15" fmla="*/ 31102 h 127963"/>
                <a:gd name="connsiteX16" fmla="*/ 55364 w 110865"/>
                <a:gd name="connsiteY16" fmla="*/ 20084 h 127963"/>
                <a:gd name="connsiteX17" fmla="*/ 33117 w 110865"/>
                <a:gd name="connsiteY17" fmla="*/ 31102 h 127963"/>
                <a:gd name="connsiteX18" fmla="*/ 24884 w 110865"/>
                <a:gd name="connsiteY18" fmla="*/ 63982 h 127963"/>
                <a:gd name="connsiteX19" fmla="*/ 33117 w 110865"/>
                <a:gd name="connsiteY19" fmla="*/ 96862 h 127963"/>
                <a:gd name="connsiteX20" fmla="*/ 55364 w 110865"/>
                <a:gd name="connsiteY20" fmla="*/ 107880 h 127963"/>
                <a:gd name="connsiteX21" fmla="*/ 77796 w 110865"/>
                <a:gd name="connsiteY21" fmla="*/ 96862 h 12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0865" h="127963">
                  <a:moveTo>
                    <a:pt x="26919" y="120416"/>
                  </a:moveTo>
                  <a:cubicBezTo>
                    <a:pt x="18593" y="115384"/>
                    <a:pt x="12025" y="108054"/>
                    <a:pt x="7215" y="98380"/>
                  </a:cubicBezTo>
                  <a:cubicBezTo>
                    <a:pt x="2405" y="88707"/>
                    <a:pt x="0" y="77256"/>
                    <a:pt x="0" y="63982"/>
                  </a:cubicBezTo>
                  <a:cubicBezTo>
                    <a:pt x="0" y="50708"/>
                    <a:pt x="2405" y="39257"/>
                    <a:pt x="7215" y="29584"/>
                  </a:cubicBezTo>
                  <a:cubicBezTo>
                    <a:pt x="12025" y="19954"/>
                    <a:pt x="18593" y="12579"/>
                    <a:pt x="26919" y="7548"/>
                  </a:cubicBezTo>
                  <a:cubicBezTo>
                    <a:pt x="35244" y="2516"/>
                    <a:pt x="44726" y="0"/>
                    <a:pt x="55364" y="0"/>
                  </a:cubicBezTo>
                  <a:cubicBezTo>
                    <a:pt x="66002" y="0"/>
                    <a:pt x="75483" y="2516"/>
                    <a:pt x="83855" y="7548"/>
                  </a:cubicBezTo>
                  <a:cubicBezTo>
                    <a:pt x="92273" y="12579"/>
                    <a:pt x="98840" y="19910"/>
                    <a:pt x="103651" y="29584"/>
                  </a:cubicBezTo>
                  <a:cubicBezTo>
                    <a:pt x="108461" y="39257"/>
                    <a:pt x="110866" y="50708"/>
                    <a:pt x="110866" y="63982"/>
                  </a:cubicBezTo>
                  <a:cubicBezTo>
                    <a:pt x="110866" y="77256"/>
                    <a:pt x="108461" y="88707"/>
                    <a:pt x="103651" y="98380"/>
                  </a:cubicBezTo>
                  <a:cubicBezTo>
                    <a:pt x="98840" y="108010"/>
                    <a:pt x="92273" y="115384"/>
                    <a:pt x="83855" y="120416"/>
                  </a:cubicBezTo>
                  <a:cubicBezTo>
                    <a:pt x="75437" y="125448"/>
                    <a:pt x="65955" y="127964"/>
                    <a:pt x="55364" y="127964"/>
                  </a:cubicBezTo>
                  <a:cubicBezTo>
                    <a:pt x="44772" y="127964"/>
                    <a:pt x="35290" y="125448"/>
                    <a:pt x="26919" y="120416"/>
                  </a:cubicBezTo>
                  <a:close/>
                  <a:moveTo>
                    <a:pt x="77796" y="96862"/>
                  </a:moveTo>
                  <a:cubicBezTo>
                    <a:pt x="83300" y="89531"/>
                    <a:pt x="86028" y="78557"/>
                    <a:pt x="86028" y="63982"/>
                  </a:cubicBezTo>
                  <a:cubicBezTo>
                    <a:pt x="86028" y="49407"/>
                    <a:pt x="83253" y="38476"/>
                    <a:pt x="77796" y="31102"/>
                  </a:cubicBezTo>
                  <a:cubicBezTo>
                    <a:pt x="72292" y="23771"/>
                    <a:pt x="64799" y="20084"/>
                    <a:pt x="55364" y="20084"/>
                  </a:cubicBezTo>
                  <a:cubicBezTo>
                    <a:pt x="45928" y="20084"/>
                    <a:pt x="38574" y="23771"/>
                    <a:pt x="33117" y="31102"/>
                  </a:cubicBezTo>
                  <a:cubicBezTo>
                    <a:pt x="27613" y="38433"/>
                    <a:pt x="24884" y="49407"/>
                    <a:pt x="24884" y="63982"/>
                  </a:cubicBezTo>
                  <a:cubicBezTo>
                    <a:pt x="24884" y="78557"/>
                    <a:pt x="27613" y="89531"/>
                    <a:pt x="33117" y="96862"/>
                  </a:cubicBezTo>
                  <a:cubicBezTo>
                    <a:pt x="38620" y="104193"/>
                    <a:pt x="46021" y="107880"/>
                    <a:pt x="55364" y="107880"/>
                  </a:cubicBezTo>
                  <a:cubicBezTo>
                    <a:pt x="64706" y="107880"/>
                    <a:pt x="72338" y="104193"/>
                    <a:pt x="77796" y="968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198C496B-9177-F4E6-1DB7-03CC6857FEBF}"/>
                </a:ext>
              </a:extLst>
            </p:cNvPr>
            <p:cNvSpPr/>
            <p:nvPr/>
          </p:nvSpPr>
          <p:spPr>
            <a:xfrm>
              <a:off x="2989121" y="2794054"/>
              <a:ext cx="119792" cy="138287"/>
            </a:xfrm>
            <a:custGeom>
              <a:avLst/>
              <a:gdLst>
                <a:gd name="connsiteX0" fmla="*/ 29092 w 119792"/>
                <a:gd name="connsiteY0" fmla="*/ 130133 h 138287"/>
                <a:gd name="connsiteX1" fmla="*/ 7770 w 119792"/>
                <a:gd name="connsiteY1" fmla="*/ 106319 h 138287"/>
                <a:gd name="connsiteX2" fmla="*/ 0 w 119792"/>
                <a:gd name="connsiteY2" fmla="*/ 69144 h 138287"/>
                <a:gd name="connsiteX3" fmla="*/ 7770 w 119792"/>
                <a:gd name="connsiteY3" fmla="*/ 31969 h 138287"/>
                <a:gd name="connsiteX4" fmla="*/ 29092 w 119792"/>
                <a:gd name="connsiteY4" fmla="*/ 8155 h 138287"/>
                <a:gd name="connsiteX5" fmla="*/ 59804 w 119792"/>
                <a:gd name="connsiteY5" fmla="*/ 0 h 138287"/>
                <a:gd name="connsiteX6" fmla="*/ 90607 w 119792"/>
                <a:gd name="connsiteY6" fmla="*/ 8155 h 138287"/>
                <a:gd name="connsiteX7" fmla="*/ 112022 w 119792"/>
                <a:gd name="connsiteY7" fmla="*/ 31969 h 138287"/>
                <a:gd name="connsiteX8" fmla="*/ 119792 w 119792"/>
                <a:gd name="connsiteY8" fmla="*/ 69144 h 138287"/>
                <a:gd name="connsiteX9" fmla="*/ 112022 w 119792"/>
                <a:gd name="connsiteY9" fmla="*/ 106319 h 138287"/>
                <a:gd name="connsiteX10" fmla="*/ 90607 w 119792"/>
                <a:gd name="connsiteY10" fmla="*/ 130133 h 138287"/>
                <a:gd name="connsiteX11" fmla="*/ 59804 w 119792"/>
                <a:gd name="connsiteY11" fmla="*/ 138288 h 138287"/>
                <a:gd name="connsiteX12" fmla="*/ 29092 w 119792"/>
                <a:gd name="connsiteY12" fmla="*/ 130133 h 138287"/>
                <a:gd name="connsiteX13" fmla="*/ 84086 w 119792"/>
                <a:gd name="connsiteY13" fmla="*/ 104670 h 138287"/>
                <a:gd name="connsiteX14" fmla="*/ 93013 w 119792"/>
                <a:gd name="connsiteY14" fmla="*/ 69144 h 138287"/>
                <a:gd name="connsiteX15" fmla="*/ 84086 w 119792"/>
                <a:gd name="connsiteY15" fmla="*/ 33618 h 138287"/>
                <a:gd name="connsiteX16" fmla="*/ 59804 w 119792"/>
                <a:gd name="connsiteY16" fmla="*/ 21689 h 138287"/>
                <a:gd name="connsiteX17" fmla="*/ 35753 w 119792"/>
                <a:gd name="connsiteY17" fmla="*/ 33618 h 138287"/>
                <a:gd name="connsiteX18" fmla="*/ 26826 w 119792"/>
                <a:gd name="connsiteY18" fmla="*/ 69144 h 138287"/>
                <a:gd name="connsiteX19" fmla="*/ 35753 w 119792"/>
                <a:gd name="connsiteY19" fmla="*/ 104670 h 138287"/>
                <a:gd name="connsiteX20" fmla="*/ 59804 w 119792"/>
                <a:gd name="connsiteY20" fmla="*/ 116599 h 138287"/>
                <a:gd name="connsiteX21" fmla="*/ 84086 w 119792"/>
                <a:gd name="connsiteY21" fmla="*/ 104670 h 13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9792" h="138287">
                  <a:moveTo>
                    <a:pt x="29092" y="130133"/>
                  </a:moveTo>
                  <a:cubicBezTo>
                    <a:pt x="20073" y="124711"/>
                    <a:pt x="12997" y="116772"/>
                    <a:pt x="7770" y="106319"/>
                  </a:cubicBezTo>
                  <a:cubicBezTo>
                    <a:pt x="2590" y="95864"/>
                    <a:pt x="0" y="83502"/>
                    <a:pt x="0" y="69144"/>
                  </a:cubicBezTo>
                  <a:cubicBezTo>
                    <a:pt x="0" y="54786"/>
                    <a:pt x="2590" y="42423"/>
                    <a:pt x="7770" y="31969"/>
                  </a:cubicBezTo>
                  <a:cubicBezTo>
                    <a:pt x="12950" y="21515"/>
                    <a:pt x="20073" y="13577"/>
                    <a:pt x="29092" y="8155"/>
                  </a:cubicBezTo>
                  <a:cubicBezTo>
                    <a:pt x="38112" y="2689"/>
                    <a:pt x="48333" y="0"/>
                    <a:pt x="59804" y="0"/>
                  </a:cubicBezTo>
                  <a:cubicBezTo>
                    <a:pt x="71274" y="0"/>
                    <a:pt x="81542" y="2733"/>
                    <a:pt x="90607" y="8155"/>
                  </a:cubicBezTo>
                  <a:cubicBezTo>
                    <a:pt x="99673" y="13577"/>
                    <a:pt x="106842" y="21515"/>
                    <a:pt x="112022" y="31969"/>
                  </a:cubicBezTo>
                  <a:cubicBezTo>
                    <a:pt x="117202" y="42423"/>
                    <a:pt x="119792" y="54786"/>
                    <a:pt x="119792" y="69144"/>
                  </a:cubicBezTo>
                  <a:cubicBezTo>
                    <a:pt x="119792" y="83502"/>
                    <a:pt x="117202" y="95864"/>
                    <a:pt x="112022" y="106319"/>
                  </a:cubicBezTo>
                  <a:cubicBezTo>
                    <a:pt x="106842" y="116772"/>
                    <a:pt x="99719" y="124711"/>
                    <a:pt x="90607" y="130133"/>
                  </a:cubicBezTo>
                  <a:cubicBezTo>
                    <a:pt x="81542" y="135598"/>
                    <a:pt x="71274" y="138288"/>
                    <a:pt x="59804" y="138288"/>
                  </a:cubicBezTo>
                  <a:cubicBezTo>
                    <a:pt x="48333" y="138288"/>
                    <a:pt x="38065" y="135555"/>
                    <a:pt x="29092" y="130133"/>
                  </a:cubicBezTo>
                  <a:close/>
                  <a:moveTo>
                    <a:pt x="84086" y="104670"/>
                  </a:moveTo>
                  <a:cubicBezTo>
                    <a:pt x="90006" y="96732"/>
                    <a:pt x="93013" y="84890"/>
                    <a:pt x="93013" y="69144"/>
                  </a:cubicBezTo>
                  <a:cubicBezTo>
                    <a:pt x="93013" y="53398"/>
                    <a:pt x="90052" y="41556"/>
                    <a:pt x="84086" y="33618"/>
                  </a:cubicBezTo>
                  <a:cubicBezTo>
                    <a:pt x="78166" y="25679"/>
                    <a:pt x="70071" y="21689"/>
                    <a:pt x="59804" y="21689"/>
                  </a:cubicBezTo>
                  <a:cubicBezTo>
                    <a:pt x="49536" y="21689"/>
                    <a:pt x="41673" y="25679"/>
                    <a:pt x="35753" y="33618"/>
                  </a:cubicBezTo>
                  <a:cubicBezTo>
                    <a:pt x="29832" y="41556"/>
                    <a:pt x="26826" y="53398"/>
                    <a:pt x="26826" y="69144"/>
                  </a:cubicBezTo>
                  <a:cubicBezTo>
                    <a:pt x="26826" y="84890"/>
                    <a:pt x="29786" y="96732"/>
                    <a:pt x="35753" y="104670"/>
                  </a:cubicBezTo>
                  <a:cubicBezTo>
                    <a:pt x="41719" y="112608"/>
                    <a:pt x="49721" y="116599"/>
                    <a:pt x="59804" y="116599"/>
                  </a:cubicBezTo>
                  <a:cubicBezTo>
                    <a:pt x="69887" y="116599"/>
                    <a:pt x="78119" y="112608"/>
                    <a:pt x="84086" y="10467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C1D8247F-70DA-E6CD-AAC7-EF386920F518}"/>
                </a:ext>
              </a:extLst>
            </p:cNvPr>
            <p:cNvSpPr/>
            <p:nvPr/>
          </p:nvSpPr>
          <p:spPr>
            <a:xfrm>
              <a:off x="3289805" y="2789413"/>
              <a:ext cx="127886" cy="147570"/>
            </a:xfrm>
            <a:custGeom>
              <a:avLst/>
              <a:gdLst>
                <a:gd name="connsiteX0" fmla="*/ 31035 w 127886"/>
                <a:gd name="connsiteY0" fmla="*/ 138852 h 147570"/>
                <a:gd name="connsiteX1" fmla="*/ 8325 w 127886"/>
                <a:gd name="connsiteY1" fmla="*/ 113433 h 147570"/>
                <a:gd name="connsiteX2" fmla="*/ 0 w 127886"/>
                <a:gd name="connsiteY2" fmla="*/ 73785 h 147570"/>
                <a:gd name="connsiteX3" fmla="*/ 8325 w 127886"/>
                <a:gd name="connsiteY3" fmla="*/ 34138 h 147570"/>
                <a:gd name="connsiteX4" fmla="*/ 31035 w 127886"/>
                <a:gd name="connsiteY4" fmla="*/ 8719 h 147570"/>
                <a:gd name="connsiteX5" fmla="*/ 63828 w 127886"/>
                <a:gd name="connsiteY5" fmla="*/ 0 h 147570"/>
                <a:gd name="connsiteX6" fmla="*/ 96713 w 127886"/>
                <a:gd name="connsiteY6" fmla="*/ 8719 h 147570"/>
                <a:gd name="connsiteX7" fmla="*/ 119561 w 127886"/>
                <a:gd name="connsiteY7" fmla="*/ 34138 h 147570"/>
                <a:gd name="connsiteX8" fmla="*/ 127886 w 127886"/>
                <a:gd name="connsiteY8" fmla="*/ 73785 h 147570"/>
                <a:gd name="connsiteX9" fmla="*/ 119561 w 127886"/>
                <a:gd name="connsiteY9" fmla="*/ 113433 h 147570"/>
                <a:gd name="connsiteX10" fmla="*/ 96713 w 127886"/>
                <a:gd name="connsiteY10" fmla="*/ 138852 h 147570"/>
                <a:gd name="connsiteX11" fmla="*/ 63828 w 127886"/>
                <a:gd name="connsiteY11" fmla="*/ 147571 h 147570"/>
                <a:gd name="connsiteX12" fmla="*/ 31035 w 127886"/>
                <a:gd name="connsiteY12" fmla="*/ 138852 h 147570"/>
                <a:gd name="connsiteX13" fmla="*/ 89682 w 127886"/>
                <a:gd name="connsiteY13" fmla="*/ 111697 h 147570"/>
                <a:gd name="connsiteX14" fmla="*/ 99164 w 127886"/>
                <a:gd name="connsiteY14" fmla="*/ 73785 h 147570"/>
                <a:gd name="connsiteX15" fmla="*/ 89682 w 127886"/>
                <a:gd name="connsiteY15" fmla="*/ 35873 h 147570"/>
                <a:gd name="connsiteX16" fmla="*/ 63781 w 127886"/>
                <a:gd name="connsiteY16" fmla="*/ 23164 h 147570"/>
                <a:gd name="connsiteX17" fmla="*/ 38112 w 127886"/>
                <a:gd name="connsiteY17" fmla="*/ 35873 h 147570"/>
                <a:gd name="connsiteX18" fmla="*/ 28630 w 127886"/>
                <a:gd name="connsiteY18" fmla="*/ 73785 h 147570"/>
                <a:gd name="connsiteX19" fmla="*/ 38112 w 127886"/>
                <a:gd name="connsiteY19" fmla="*/ 111697 h 147570"/>
                <a:gd name="connsiteX20" fmla="*/ 63781 w 127886"/>
                <a:gd name="connsiteY20" fmla="*/ 124407 h 147570"/>
                <a:gd name="connsiteX21" fmla="*/ 89682 w 127886"/>
                <a:gd name="connsiteY21" fmla="*/ 111697 h 147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7886" h="147570">
                  <a:moveTo>
                    <a:pt x="31035" y="138852"/>
                  </a:moveTo>
                  <a:cubicBezTo>
                    <a:pt x="21414" y="133039"/>
                    <a:pt x="13876" y="124581"/>
                    <a:pt x="8325" y="113433"/>
                  </a:cubicBezTo>
                  <a:cubicBezTo>
                    <a:pt x="2775" y="102284"/>
                    <a:pt x="0" y="89098"/>
                    <a:pt x="0" y="73785"/>
                  </a:cubicBezTo>
                  <a:cubicBezTo>
                    <a:pt x="0" y="58473"/>
                    <a:pt x="2775" y="45286"/>
                    <a:pt x="8325" y="34138"/>
                  </a:cubicBezTo>
                  <a:cubicBezTo>
                    <a:pt x="13876" y="22990"/>
                    <a:pt x="21461" y="14531"/>
                    <a:pt x="31035" y="8719"/>
                  </a:cubicBezTo>
                  <a:cubicBezTo>
                    <a:pt x="40655" y="2906"/>
                    <a:pt x="51571" y="0"/>
                    <a:pt x="63828" y="0"/>
                  </a:cubicBezTo>
                  <a:cubicBezTo>
                    <a:pt x="76084" y="0"/>
                    <a:pt x="87000" y="2906"/>
                    <a:pt x="96713" y="8719"/>
                  </a:cubicBezTo>
                  <a:cubicBezTo>
                    <a:pt x="106379" y="14531"/>
                    <a:pt x="114011" y="22990"/>
                    <a:pt x="119561" y="34138"/>
                  </a:cubicBezTo>
                  <a:cubicBezTo>
                    <a:pt x="125111" y="45286"/>
                    <a:pt x="127886" y="58473"/>
                    <a:pt x="127886" y="73785"/>
                  </a:cubicBezTo>
                  <a:cubicBezTo>
                    <a:pt x="127886" y="89098"/>
                    <a:pt x="125111" y="102328"/>
                    <a:pt x="119561" y="113433"/>
                  </a:cubicBezTo>
                  <a:cubicBezTo>
                    <a:pt x="114011" y="124581"/>
                    <a:pt x="106425" y="133039"/>
                    <a:pt x="96713" y="138852"/>
                  </a:cubicBezTo>
                  <a:cubicBezTo>
                    <a:pt x="87000" y="144664"/>
                    <a:pt x="76084" y="147571"/>
                    <a:pt x="63828" y="147571"/>
                  </a:cubicBezTo>
                  <a:cubicBezTo>
                    <a:pt x="51571" y="147571"/>
                    <a:pt x="40655" y="144664"/>
                    <a:pt x="31035" y="138852"/>
                  </a:cubicBezTo>
                  <a:close/>
                  <a:moveTo>
                    <a:pt x="89682" y="111697"/>
                  </a:moveTo>
                  <a:cubicBezTo>
                    <a:pt x="96019" y="103239"/>
                    <a:pt x="99164" y="90616"/>
                    <a:pt x="99164" y="73785"/>
                  </a:cubicBezTo>
                  <a:cubicBezTo>
                    <a:pt x="99164" y="56955"/>
                    <a:pt x="95973" y="44375"/>
                    <a:pt x="89682" y="35873"/>
                  </a:cubicBezTo>
                  <a:cubicBezTo>
                    <a:pt x="83346" y="27415"/>
                    <a:pt x="74697" y="23164"/>
                    <a:pt x="63781" y="23164"/>
                  </a:cubicBezTo>
                  <a:cubicBezTo>
                    <a:pt x="52866" y="23164"/>
                    <a:pt x="44448" y="27415"/>
                    <a:pt x="38112" y="35873"/>
                  </a:cubicBezTo>
                  <a:cubicBezTo>
                    <a:pt x="31775" y="44332"/>
                    <a:pt x="28630" y="56955"/>
                    <a:pt x="28630" y="73785"/>
                  </a:cubicBezTo>
                  <a:cubicBezTo>
                    <a:pt x="28630" y="90616"/>
                    <a:pt x="31775" y="103239"/>
                    <a:pt x="38112" y="111697"/>
                  </a:cubicBezTo>
                  <a:cubicBezTo>
                    <a:pt x="44448" y="120156"/>
                    <a:pt x="53004" y="124407"/>
                    <a:pt x="63781" y="124407"/>
                  </a:cubicBezTo>
                  <a:cubicBezTo>
                    <a:pt x="74558" y="124407"/>
                    <a:pt x="83346" y="120156"/>
                    <a:pt x="89682" y="11169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9DA42EDB-208C-4E55-E66D-DCFC62078539}"/>
                </a:ext>
              </a:extLst>
            </p:cNvPr>
            <p:cNvSpPr/>
            <p:nvPr/>
          </p:nvSpPr>
          <p:spPr>
            <a:xfrm>
              <a:off x="3590442" y="2784858"/>
              <a:ext cx="135795" cy="156679"/>
            </a:xfrm>
            <a:custGeom>
              <a:avLst/>
              <a:gdLst>
                <a:gd name="connsiteX0" fmla="*/ 32977 w 135795"/>
                <a:gd name="connsiteY0" fmla="*/ 147440 h 156679"/>
                <a:gd name="connsiteX1" fmla="*/ 8834 w 135795"/>
                <a:gd name="connsiteY1" fmla="*/ 120460 h 156679"/>
                <a:gd name="connsiteX2" fmla="*/ 0 w 135795"/>
                <a:gd name="connsiteY2" fmla="*/ 78340 h 156679"/>
                <a:gd name="connsiteX3" fmla="*/ 8834 w 135795"/>
                <a:gd name="connsiteY3" fmla="*/ 36220 h 156679"/>
                <a:gd name="connsiteX4" fmla="*/ 32977 w 135795"/>
                <a:gd name="connsiteY4" fmla="*/ 9239 h 156679"/>
                <a:gd name="connsiteX5" fmla="*/ 67805 w 135795"/>
                <a:gd name="connsiteY5" fmla="*/ 0 h 156679"/>
                <a:gd name="connsiteX6" fmla="*/ 102725 w 135795"/>
                <a:gd name="connsiteY6" fmla="*/ 9239 h 156679"/>
                <a:gd name="connsiteX7" fmla="*/ 126961 w 135795"/>
                <a:gd name="connsiteY7" fmla="*/ 36220 h 156679"/>
                <a:gd name="connsiteX8" fmla="*/ 135796 w 135795"/>
                <a:gd name="connsiteY8" fmla="*/ 78340 h 156679"/>
                <a:gd name="connsiteX9" fmla="*/ 126961 w 135795"/>
                <a:gd name="connsiteY9" fmla="*/ 120460 h 156679"/>
                <a:gd name="connsiteX10" fmla="*/ 102725 w 135795"/>
                <a:gd name="connsiteY10" fmla="*/ 147440 h 156679"/>
                <a:gd name="connsiteX11" fmla="*/ 67805 w 135795"/>
                <a:gd name="connsiteY11" fmla="*/ 156680 h 156679"/>
                <a:gd name="connsiteX12" fmla="*/ 32977 w 135795"/>
                <a:gd name="connsiteY12" fmla="*/ 147440 h 156679"/>
                <a:gd name="connsiteX13" fmla="*/ 95325 w 135795"/>
                <a:gd name="connsiteY13" fmla="*/ 118594 h 156679"/>
                <a:gd name="connsiteX14" fmla="*/ 105408 w 135795"/>
                <a:gd name="connsiteY14" fmla="*/ 78297 h 156679"/>
                <a:gd name="connsiteX15" fmla="*/ 95325 w 135795"/>
                <a:gd name="connsiteY15" fmla="*/ 38042 h 156679"/>
                <a:gd name="connsiteX16" fmla="*/ 67805 w 135795"/>
                <a:gd name="connsiteY16" fmla="*/ 24552 h 156679"/>
                <a:gd name="connsiteX17" fmla="*/ 40516 w 135795"/>
                <a:gd name="connsiteY17" fmla="*/ 38042 h 156679"/>
                <a:gd name="connsiteX18" fmla="*/ 30434 w 135795"/>
                <a:gd name="connsiteY18" fmla="*/ 78297 h 156679"/>
                <a:gd name="connsiteX19" fmla="*/ 40516 w 135795"/>
                <a:gd name="connsiteY19" fmla="*/ 118594 h 156679"/>
                <a:gd name="connsiteX20" fmla="*/ 67805 w 135795"/>
                <a:gd name="connsiteY20" fmla="*/ 132085 h 156679"/>
                <a:gd name="connsiteX21" fmla="*/ 95325 w 135795"/>
                <a:gd name="connsiteY21" fmla="*/ 118594 h 15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5795" h="156679">
                  <a:moveTo>
                    <a:pt x="32977" y="147440"/>
                  </a:moveTo>
                  <a:cubicBezTo>
                    <a:pt x="22756" y="141281"/>
                    <a:pt x="14708" y="132258"/>
                    <a:pt x="8834" y="120460"/>
                  </a:cubicBezTo>
                  <a:cubicBezTo>
                    <a:pt x="2960" y="108617"/>
                    <a:pt x="0" y="94607"/>
                    <a:pt x="0" y="78340"/>
                  </a:cubicBezTo>
                  <a:cubicBezTo>
                    <a:pt x="0" y="62073"/>
                    <a:pt x="2960" y="48062"/>
                    <a:pt x="8834" y="36220"/>
                  </a:cubicBezTo>
                  <a:cubicBezTo>
                    <a:pt x="14708" y="24378"/>
                    <a:pt x="22756" y="15399"/>
                    <a:pt x="32977" y="9239"/>
                  </a:cubicBezTo>
                  <a:cubicBezTo>
                    <a:pt x="43199" y="3080"/>
                    <a:pt x="54808" y="0"/>
                    <a:pt x="67805" y="0"/>
                  </a:cubicBezTo>
                  <a:cubicBezTo>
                    <a:pt x="80802" y="0"/>
                    <a:pt x="92458" y="3080"/>
                    <a:pt x="102725" y="9239"/>
                  </a:cubicBezTo>
                  <a:cubicBezTo>
                    <a:pt x="113039" y="15399"/>
                    <a:pt x="121087" y="24422"/>
                    <a:pt x="126961" y="36220"/>
                  </a:cubicBezTo>
                  <a:cubicBezTo>
                    <a:pt x="132835" y="48062"/>
                    <a:pt x="135796" y="62073"/>
                    <a:pt x="135796" y="78340"/>
                  </a:cubicBezTo>
                  <a:cubicBezTo>
                    <a:pt x="135796" y="94607"/>
                    <a:pt x="132835" y="108661"/>
                    <a:pt x="126961" y="120460"/>
                  </a:cubicBezTo>
                  <a:cubicBezTo>
                    <a:pt x="121087" y="132302"/>
                    <a:pt x="112993" y="141281"/>
                    <a:pt x="102725" y="147440"/>
                  </a:cubicBezTo>
                  <a:cubicBezTo>
                    <a:pt x="92411" y="153600"/>
                    <a:pt x="80802" y="156680"/>
                    <a:pt x="67805" y="156680"/>
                  </a:cubicBezTo>
                  <a:cubicBezTo>
                    <a:pt x="54808" y="156680"/>
                    <a:pt x="43199" y="153600"/>
                    <a:pt x="32977" y="147440"/>
                  </a:cubicBezTo>
                  <a:close/>
                  <a:moveTo>
                    <a:pt x="95325" y="118594"/>
                  </a:moveTo>
                  <a:cubicBezTo>
                    <a:pt x="102032" y="109615"/>
                    <a:pt x="105408" y="96168"/>
                    <a:pt x="105408" y="78297"/>
                  </a:cubicBezTo>
                  <a:cubicBezTo>
                    <a:pt x="105408" y="60425"/>
                    <a:pt x="102032" y="47021"/>
                    <a:pt x="95325" y="38042"/>
                  </a:cubicBezTo>
                  <a:cubicBezTo>
                    <a:pt x="88572" y="29063"/>
                    <a:pt x="79414" y="24552"/>
                    <a:pt x="67805" y="24552"/>
                  </a:cubicBezTo>
                  <a:cubicBezTo>
                    <a:pt x="56196" y="24552"/>
                    <a:pt x="47269" y="29063"/>
                    <a:pt x="40516" y="38042"/>
                  </a:cubicBezTo>
                  <a:cubicBezTo>
                    <a:pt x="33764" y="47021"/>
                    <a:pt x="30434" y="60468"/>
                    <a:pt x="30434" y="78297"/>
                  </a:cubicBezTo>
                  <a:cubicBezTo>
                    <a:pt x="30434" y="96125"/>
                    <a:pt x="33810" y="109572"/>
                    <a:pt x="40516" y="118594"/>
                  </a:cubicBezTo>
                  <a:cubicBezTo>
                    <a:pt x="47269" y="127573"/>
                    <a:pt x="56335" y="132085"/>
                    <a:pt x="67805" y="132085"/>
                  </a:cubicBezTo>
                  <a:cubicBezTo>
                    <a:pt x="79276" y="132085"/>
                    <a:pt x="88572" y="127573"/>
                    <a:pt x="95325" y="11859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65E1E25B-D7CB-E8F3-7529-A2517F2C91FE}"/>
                </a:ext>
              </a:extLst>
            </p:cNvPr>
            <p:cNvSpPr/>
            <p:nvPr/>
          </p:nvSpPr>
          <p:spPr>
            <a:xfrm>
              <a:off x="3929098" y="2783080"/>
              <a:ext cx="67851" cy="160236"/>
            </a:xfrm>
            <a:custGeom>
              <a:avLst/>
              <a:gdLst>
                <a:gd name="connsiteX0" fmla="*/ 67851 w 67851"/>
                <a:gd name="connsiteY0" fmla="*/ 0 h 160236"/>
                <a:gd name="connsiteX1" fmla="*/ 67851 w 67851"/>
                <a:gd name="connsiteY1" fmla="*/ 160237 h 160236"/>
                <a:gd name="connsiteX2" fmla="*/ 36123 w 67851"/>
                <a:gd name="connsiteY2" fmla="*/ 160237 h 160236"/>
                <a:gd name="connsiteX3" fmla="*/ 36123 w 67851"/>
                <a:gd name="connsiteY3" fmla="*/ 24942 h 160236"/>
                <a:gd name="connsiteX4" fmla="*/ 0 w 67851"/>
                <a:gd name="connsiteY4" fmla="*/ 24942 h 160236"/>
                <a:gd name="connsiteX5" fmla="*/ 0 w 67851"/>
                <a:gd name="connsiteY5" fmla="*/ 0 h 160236"/>
                <a:gd name="connsiteX6" fmla="*/ 67851 w 67851"/>
                <a:gd name="connsiteY6" fmla="*/ 0 h 16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51" h="160236">
                  <a:moveTo>
                    <a:pt x="67851" y="0"/>
                  </a:moveTo>
                  <a:lnTo>
                    <a:pt x="67851" y="160237"/>
                  </a:lnTo>
                  <a:lnTo>
                    <a:pt x="36123" y="160237"/>
                  </a:lnTo>
                  <a:lnTo>
                    <a:pt x="36123" y="24942"/>
                  </a:lnTo>
                  <a:lnTo>
                    <a:pt x="0" y="24942"/>
                  </a:lnTo>
                  <a:lnTo>
                    <a:pt x="0" y="0"/>
                  </a:lnTo>
                  <a:lnTo>
                    <a:pt x="6785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17A6FEE1-F966-590A-95C1-0A58421F21F0}"/>
                </a:ext>
              </a:extLst>
            </p:cNvPr>
            <p:cNvSpPr/>
            <p:nvPr/>
          </p:nvSpPr>
          <p:spPr>
            <a:xfrm>
              <a:off x="4232326" y="2779740"/>
              <a:ext cx="70719" cy="166960"/>
            </a:xfrm>
            <a:custGeom>
              <a:avLst/>
              <a:gdLst>
                <a:gd name="connsiteX0" fmla="*/ 70719 w 70719"/>
                <a:gd name="connsiteY0" fmla="*/ 0 h 166960"/>
                <a:gd name="connsiteX1" fmla="*/ 70719 w 70719"/>
                <a:gd name="connsiteY1" fmla="*/ 166960 h 166960"/>
                <a:gd name="connsiteX2" fmla="*/ 37649 w 70719"/>
                <a:gd name="connsiteY2" fmla="*/ 166960 h 166960"/>
                <a:gd name="connsiteX3" fmla="*/ 37649 w 70719"/>
                <a:gd name="connsiteY3" fmla="*/ 26027 h 166960"/>
                <a:gd name="connsiteX4" fmla="*/ 0 w 70719"/>
                <a:gd name="connsiteY4" fmla="*/ 26027 h 166960"/>
                <a:gd name="connsiteX5" fmla="*/ 0 w 70719"/>
                <a:gd name="connsiteY5" fmla="*/ 43 h 166960"/>
                <a:gd name="connsiteX6" fmla="*/ 70719 w 70719"/>
                <a:gd name="connsiteY6" fmla="*/ 43 h 1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19" h="166960">
                  <a:moveTo>
                    <a:pt x="70719" y="0"/>
                  </a:moveTo>
                  <a:lnTo>
                    <a:pt x="70719" y="166960"/>
                  </a:lnTo>
                  <a:lnTo>
                    <a:pt x="37649" y="166960"/>
                  </a:lnTo>
                  <a:lnTo>
                    <a:pt x="37649" y="26027"/>
                  </a:lnTo>
                  <a:lnTo>
                    <a:pt x="0" y="26027"/>
                  </a:lnTo>
                  <a:lnTo>
                    <a:pt x="0" y="43"/>
                  </a:lnTo>
                  <a:lnTo>
                    <a:pt x="707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0A13B665-F749-D187-5675-D6D72DBD9F8D}"/>
                </a:ext>
              </a:extLst>
            </p:cNvPr>
            <p:cNvSpPr/>
            <p:nvPr/>
          </p:nvSpPr>
          <p:spPr>
            <a:xfrm>
              <a:off x="4535507" y="2776356"/>
              <a:ext cx="73586" cy="173684"/>
            </a:xfrm>
            <a:custGeom>
              <a:avLst/>
              <a:gdLst>
                <a:gd name="connsiteX0" fmla="*/ 73587 w 73586"/>
                <a:gd name="connsiteY0" fmla="*/ 0 h 173684"/>
                <a:gd name="connsiteX1" fmla="*/ 73587 w 73586"/>
                <a:gd name="connsiteY1" fmla="*/ 173684 h 173684"/>
                <a:gd name="connsiteX2" fmla="*/ 39176 w 73586"/>
                <a:gd name="connsiteY2" fmla="*/ 173684 h 173684"/>
                <a:gd name="connsiteX3" fmla="*/ 39176 w 73586"/>
                <a:gd name="connsiteY3" fmla="*/ 27068 h 173684"/>
                <a:gd name="connsiteX4" fmla="*/ 0 w 73586"/>
                <a:gd name="connsiteY4" fmla="*/ 27068 h 173684"/>
                <a:gd name="connsiteX5" fmla="*/ 0 w 73586"/>
                <a:gd name="connsiteY5" fmla="*/ 43 h 173684"/>
                <a:gd name="connsiteX6" fmla="*/ 73541 w 73586"/>
                <a:gd name="connsiteY6" fmla="*/ 43 h 17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586" h="173684">
                  <a:moveTo>
                    <a:pt x="73587" y="0"/>
                  </a:moveTo>
                  <a:lnTo>
                    <a:pt x="73587" y="173684"/>
                  </a:lnTo>
                  <a:lnTo>
                    <a:pt x="39176" y="173684"/>
                  </a:lnTo>
                  <a:lnTo>
                    <a:pt x="39176" y="27068"/>
                  </a:lnTo>
                  <a:lnTo>
                    <a:pt x="0" y="27068"/>
                  </a:lnTo>
                  <a:lnTo>
                    <a:pt x="0" y="43"/>
                  </a:lnTo>
                  <a:lnTo>
                    <a:pt x="73541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27F014E8-5E22-119E-42AB-BB8B2E3D95D3}"/>
                </a:ext>
              </a:extLst>
            </p:cNvPr>
            <p:cNvSpPr/>
            <p:nvPr/>
          </p:nvSpPr>
          <p:spPr>
            <a:xfrm>
              <a:off x="4797616" y="2771671"/>
              <a:ext cx="158736" cy="183140"/>
            </a:xfrm>
            <a:custGeom>
              <a:avLst/>
              <a:gdLst>
                <a:gd name="connsiteX0" fmla="*/ 38528 w 158736"/>
                <a:gd name="connsiteY0" fmla="*/ 172339 h 183140"/>
                <a:gd name="connsiteX1" fmla="*/ 10314 w 158736"/>
                <a:gd name="connsiteY1" fmla="*/ 140804 h 183140"/>
                <a:gd name="connsiteX2" fmla="*/ 0 w 158736"/>
                <a:gd name="connsiteY2" fmla="*/ 91570 h 183140"/>
                <a:gd name="connsiteX3" fmla="*/ 10314 w 158736"/>
                <a:gd name="connsiteY3" fmla="*/ 42337 h 183140"/>
                <a:gd name="connsiteX4" fmla="*/ 38528 w 158736"/>
                <a:gd name="connsiteY4" fmla="*/ 10801 h 183140"/>
                <a:gd name="connsiteX5" fmla="*/ 79230 w 158736"/>
                <a:gd name="connsiteY5" fmla="*/ 0 h 183140"/>
                <a:gd name="connsiteX6" fmla="*/ 120070 w 158736"/>
                <a:gd name="connsiteY6" fmla="*/ 10801 h 183140"/>
                <a:gd name="connsiteX7" fmla="*/ 148422 w 158736"/>
                <a:gd name="connsiteY7" fmla="*/ 42337 h 183140"/>
                <a:gd name="connsiteX8" fmla="*/ 158736 w 158736"/>
                <a:gd name="connsiteY8" fmla="*/ 91570 h 183140"/>
                <a:gd name="connsiteX9" fmla="*/ 148422 w 158736"/>
                <a:gd name="connsiteY9" fmla="*/ 140804 h 183140"/>
                <a:gd name="connsiteX10" fmla="*/ 120070 w 158736"/>
                <a:gd name="connsiteY10" fmla="*/ 172339 h 183140"/>
                <a:gd name="connsiteX11" fmla="*/ 79230 w 158736"/>
                <a:gd name="connsiteY11" fmla="*/ 183140 h 183140"/>
                <a:gd name="connsiteX12" fmla="*/ 38528 w 158736"/>
                <a:gd name="connsiteY12" fmla="*/ 172339 h 183140"/>
                <a:gd name="connsiteX13" fmla="*/ 111421 w 158736"/>
                <a:gd name="connsiteY13" fmla="*/ 138635 h 183140"/>
                <a:gd name="connsiteX14" fmla="*/ 123215 w 158736"/>
                <a:gd name="connsiteY14" fmla="*/ 91527 h 183140"/>
                <a:gd name="connsiteX15" fmla="*/ 111421 w 158736"/>
                <a:gd name="connsiteY15" fmla="*/ 44462 h 183140"/>
                <a:gd name="connsiteX16" fmla="*/ 79276 w 158736"/>
                <a:gd name="connsiteY16" fmla="*/ 28673 h 183140"/>
                <a:gd name="connsiteX17" fmla="*/ 47362 w 158736"/>
                <a:gd name="connsiteY17" fmla="*/ 44462 h 183140"/>
                <a:gd name="connsiteX18" fmla="*/ 35567 w 158736"/>
                <a:gd name="connsiteY18" fmla="*/ 91527 h 183140"/>
                <a:gd name="connsiteX19" fmla="*/ 47362 w 158736"/>
                <a:gd name="connsiteY19" fmla="*/ 138635 h 183140"/>
                <a:gd name="connsiteX20" fmla="*/ 79276 w 158736"/>
                <a:gd name="connsiteY20" fmla="*/ 154424 h 183140"/>
                <a:gd name="connsiteX21" fmla="*/ 111421 w 158736"/>
                <a:gd name="connsiteY21" fmla="*/ 138635 h 18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8736" h="183140">
                  <a:moveTo>
                    <a:pt x="38528" y="172339"/>
                  </a:moveTo>
                  <a:cubicBezTo>
                    <a:pt x="26595" y="165139"/>
                    <a:pt x="17206" y="154598"/>
                    <a:pt x="10314" y="140804"/>
                  </a:cubicBezTo>
                  <a:cubicBezTo>
                    <a:pt x="3423" y="126966"/>
                    <a:pt x="0" y="110570"/>
                    <a:pt x="0" y="91570"/>
                  </a:cubicBezTo>
                  <a:cubicBezTo>
                    <a:pt x="0" y="72571"/>
                    <a:pt x="3423" y="56174"/>
                    <a:pt x="10314" y="42337"/>
                  </a:cubicBezTo>
                  <a:cubicBezTo>
                    <a:pt x="17206" y="28499"/>
                    <a:pt x="26595" y="18002"/>
                    <a:pt x="38528" y="10801"/>
                  </a:cubicBezTo>
                  <a:cubicBezTo>
                    <a:pt x="50460" y="3600"/>
                    <a:pt x="64059" y="0"/>
                    <a:pt x="79230" y="0"/>
                  </a:cubicBezTo>
                  <a:cubicBezTo>
                    <a:pt x="94400" y="0"/>
                    <a:pt x="108044" y="3600"/>
                    <a:pt x="120070" y="10801"/>
                  </a:cubicBezTo>
                  <a:cubicBezTo>
                    <a:pt x="132095" y="18002"/>
                    <a:pt x="141577" y="28543"/>
                    <a:pt x="148422" y="42337"/>
                  </a:cubicBezTo>
                  <a:cubicBezTo>
                    <a:pt x="155314" y="56174"/>
                    <a:pt x="158736" y="72571"/>
                    <a:pt x="158736" y="91570"/>
                  </a:cubicBezTo>
                  <a:cubicBezTo>
                    <a:pt x="158736" y="110570"/>
                    <a:pt x="155314" y="127010"/>
                    <a:pt x="148422" y="140804"/>
                  </a:cubicBezTo>
                  <a:cubicBezTo>
                    <a:pt x="141577" y="154641"/>
                    <a:pt x="132095" y="165139"/>
                    <a:pt x="120070" y="172339"/>
                  </a:cubicBezTo>
                  <a:cubicBezTo>
                    <a:pt x="108044" y="179540"/>
                    <a:pt x="94446" y="183140"/>
                    <a:pt x="79230" y="183140"/>
                  </a:cubicBezTo>
                  <a:cubicBezTo>
                    <a:pt x="64012" y="183140"/>
                    <a:pt x="50460" y="179540"/>
                    <a:pt x="38528" y="172339"/>
                  </a:cubicBezTo>
                  <a:close/>
                  <a:moveTo>
                    <a:pt x="111421" y="138635"/>
                  </a:moveTo>
                  <a:cubicBezTo>
                    <a:pt x="119283" y="128094"/>
                    <a:pt x="123215" y="112435"/>
                    <a:pt x="123215" y="91527"/>
                  </a:cubicBezTo>
                  <a:cubicBezTo>
                    <a:pt x="123215" y="70619"/>
                    <a:pt x="119283" y="54960"/>
                    <a:pt x="111421" y="44462"/>
                  </a:cubicBezTo>
                  <a:cubicBezTo>
                    <a:pt x="103558" y="33921"/>
                    <a:pt x="92827" y="28673"/>
                    <a:pt x="79276" y="28673"/>
                  </a:cubicBezTo>
                  <a:cubicBezTo>
                    <a:pt x="65724" y="28673"/>
                    <a:pt x="55271" y="33921"/>
                    <a:pt x="47362" y="44462"/>
                  </a:cubicBezTo>
                  <a:cubicBezTo>
                    <a:pt x="39499" y="55003"/>
                    <a:pt x="35567" y="70662"/>
                    <a:pt x="35567" y="91527"/>
                  </a:cubicBezTo>
                  <a:cubicBezTo>
                    <a:pt x="35567" y="112392"/>
                    <a:pt x="39499" y="128094"/>
                    <a:pt x="47362" y="138635"/>
                  </a:cubicBezTo>
                  <a:cubicBezTo>
                    <a:pt x="55224" y="149176"/>
                    <a:pt x="65863" y="154424"/>
                    <a:pt x="79276" y="154424"/>
                  </a:cubicBezTo>
                  <a:cubicBezTo>
                    <a:pt x="92688" y="154424"/>
                    <a:pt x="103558" y="149176"/>
                    <a:pt x="111421" y="1386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A700B8C8-DC34-1F70-9309-3EEE087576A9}"/>
                </a:ext>
              </a:extLst>
            </p:cNvPr>
            <p:cNvSpPr/>
            <p:nvPr/>
          </p:nvSpPr>
          <p:spPr>
            <a:xfrm>
              <a:off x="5100242" y="2769242"/>
              <a:ext cx="162807" cy="187911"/>
            </a:xfrm>
            <a:custGeom>
              <a:avLst/>
              <a:gdLst>
                <a:gd name="connsiteX0" fmla="*/ 39546 w 162807"/>
                <a:gd name="connsiteY0" fmla="*/ 176807 h 187911"/>
                <a:gd name="connsiteX1" fmla="*/ 10592 w 162807"/>
                <a:gd name="connsiteY1" fmla="*/ 144448 h 187911"/>
                <a:gd name="connsiteX2" fmla="*/ 0 w 162807"/>
                <a:gd name="connsiteY2" fmla="*/ 93956 h 187911"/>
                <a:gd name="connsiteX3" fmla="*/ 10592 w 162807"/>
                <a:gd name="connsiteY3" fmla="*/ 43464 h 187911"/>
                <a:gd name="connsiteX4" fmla="*/ 39546 w 162807"/>
                <a:gd name="connsiteY4" fmla="*/ 11105 h 187911"/>
                <a:gd name="connsiteX5" fmla="*/ 81265 w 162807"/>
                <a:gd name="connsiteY5" fmla="*/ 0 h 187911"/>
                <a:gd name="connsiteX6" fmla="*/ 123123 w 162807"/>
                <a:gd name="connsiteY6" fmla="*/ 11105 h 187911"/>
                <a:gd name="connsiteX7" fmla="*/ 152215 w 162807"/>
                <a:gd name="connsiteY7" fmla="*/ 43464 h 187911"/>
                <a:gd name="connsiteX8" fmla="*/ 162807 w 162807"/>
                <a:gd name="connsiteY8" fmla="*/ 93956 h 187911"/>
                <a:gd name="connsiteX9" fmla="*/ 152215 w 162807"/>
                <a:gd name="connsiteY9" fmla="*/ 144448 h 187911"/>
                <a:gd name="connsiteX10" fmla="*/ 123123 w 162807"/>
                <a:gd name="connsiteY10" fmla="*/ 176807 h 187911"/>
                <a:gd name="connsiteX11" fmla="*/ 81265 w 162807"/>
                <a:gd name="connsiteY11" fmla="*/ 187912 h 187911"/>
                <a:gd name="connsiteX12" fmla="*/ 39546 w 162807"/>
                <a:gd name="connsiteY12" fmla="*/ 176807 h 187911"/>
                <a:gd name="connsiteX13" fmla="*/ 114243 w 162807"/>
                <a:gd name="connsiteY13" fmla="*/ 142235 h 187911"/>
                <a:gd name="connsiteX14" fmla="*/ 126361 w 162807"/>
                <a:gd name="connsiteY14" fmla="*/ 93956 h 187911"/>
                <a:gd name="connsiteX15" fmla="*/ 114243 w 162807"/>
                <a:gd name="connsiteY15" fmla="*/ 45677 h 187911"/>
                <a:gd name="connsiteX16" fmla="*/ 81265 w 162807"/>
                <a:gd name="connsiteY16" fmla="*/ 29497 h 187911"/>
                <a:gd name="connsiteX17" fmla="*/ 48564 w 162807"/>
                <a:gd name="connsiteY17" fmla="*/ 45677 h 187911"/>
                <a:gd name="connsiteX18" fmla="*/ 36447 w 162807"/>
                <a:gd name="connsiteY18" fmla="*/ 93956 h 187911"/>
                <a:gd name="connsiteX19" fmla="*/ 48564 w 162807"/>
                <a:gd name="connsiteY19" fmla="*/ 142235 h 187911"/>
                <a:gd name="connsiteX20" fmla="*/ 81265 w 162807"/>
                <a:gd name="connsiteY20" fmla="*/ 158415 h 187911"/>
                <a:gd name="connsiteX21" fmla="*/ 114243 w 162807"/>
                <a:gd name="connsiteY21" fmla="*/ 142235 h 187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2807" h="187911">
                  <a:moveTo>
                    <a:pt x="39546" y="176807"/>
                  </a:moveTo>
                  <a:cubicBezTo>
                    <a:pt x="27289" y="169433"/>
                    <a:pt x="17669" y="158632"/>
                    <a:pt x="10592" y="144448"/>
                  </a:cubicBezTo>
                  <a:cubicBezTo>
                    <a:pt x="3561" y="130263"/>
                    <a:pt x="0" y="113433"/>
                    <a:pt x="0" y="93956"/>
                  </a:cubicBezTo>
                  <a:cubicBezTo>
                    <a:pt x="0" y="74480"/>
                    <a:pt x="3515" y="57649"/>
                    <a:pt x="10592" y="43464"/>
                  </a:cubicBezTo>
                  <a:cubicBezTo>
                    <a:pt x="17622" y="29280"/>
                    <a:pt x="27289" y="18522"/>
                    <a:pt x="39546" y="11105"/>
                  </a:cubicBezTo>
                  <a:cubicBezTo>
                    <a:pt x="51802" y="3687"/>
                    <a:pt x="65678" y="0"/>
                    <a:pt x="81265" y="0"/>
                  </a:cubicBezTo>
                  <a:cubicBezTo>
                    <a:pt x="96852" y="0"/>
                    <a:pt x="110774" y="3687"/>
                    <a:pt x="123123" y="11105"/>
                  </a:cubicBezTo>
                  <a:cubicBezTo>
                    <a:pt x="135472" y="18479"/>
                    <a:pt x="145138" y="29280"/>
                    <a:pt x="152215" y="43464"/>
                  </a:cubicBezTo>
                  <a:cubicBezTo>
                    <a:pt x="159246" y="57649"/>
                    <a:pt x="162807" y="74480"/>
                    <a:pt x="162807" y="93956"/>
                  </a:cubicBezTo>
                  <a:cubicBezTo>
                    <a:pt x="162807" y="113433"/>
                    <a:pt x="159292" y="130263"/>
                    <a:pt x="152215" y="144448"/>
                  </a:cubicBezTo>
                  <a:cubicBezTo>
                    <a:pt x="145185" y="158632"/>
                    <a:pt x="135472" y="169390"/>
                    <a:pt x="123123" y="176807"/>
                  </a:cubicBezTo>
                  <a:cubicBezTo>
                    <a:pt x="110774" y="184225"/>
                    <a:pt x="96852" y="187912"/>
                    <a:pt x="81265" y="187912"/>
                  </a:cubicBezTo>
                  <a:cubicBezTo>
                    <a:pt x="65678" y="187912"/>
                    <a:pt x="51756" y="184225"/>
                    <a:pt x="39546" y="176807"/>
                  </a:cubicBezTo>
                  <a:close/>
                  <a:moveTo>
                    <a:pt x="114243" y="142235"/>
                  </a:moveTo>
                  <a:cubicBezTo>
                    <a:pt x="122290" y="131434"/>
                    <a:pt x="126361" y="115385"/>
                    <a:pt x="126361" y="93956"/>
                  </a:cubicBezTo>
                  <a:cubicBezTo>
                    <a:pt x="126361" y="72528"/>
                    <a:pt x="122337" y="56478"/>
                    <a:pt x="114243" y="45677"/>
                  </a:cubicBezTo>
                  <a:cubicBezTo>
                    <a:pt x="106148" y="34876"/>
                    <a:pt x="95187" y="29497"/>
                    <a:pt x="81265" y="29497"/>
                  </a:cubicBezTo>
                  <a:cubicBezTo>
                    <a:pt x="67343" y="29497"/>
                    <a:pt x="56659" y="34876"/>
                    <a:pt x="48564" y="45677"/>
                  </a:cubicBezTo>
                  <a:cubicBezTo>
                    <a:pt x="40517" y="56478"/>
                    <a:pt x="36447" y="72528"/>
                    <a:pt x="36447" y="93956"/>
                  </a:cubicBezTo>
                  <a:cubicBezTo>
                    <a:pt x="36447" y="115385"/>
                    <a:pt x="40470" y="131434"/>
                    <a:pt x="48564" y="142235"/>
                  </a:cubicBezTo>
                  <a:cubicBezTo>
                    <a:pt x="56612" y="153036"/>
                    <a:pt x="67528" y="158415"/>
                    <a:pt x="81265" y="158415"/>
                  </a:cubicBezTo>
                  <a:cubicBezTo>
                    <a:pt x="95002" y="158415"/>
                    <a:pt x="106148" y="153036"/>
                    <a:pt x="114243" y="1422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63D34864-18EC-B5AC-C65C-CFD9C813CB22}"/>
                </a:ext>
              </a:extLst>
            </p:cNvPr>
            <p:cNvSpPr/>
            <p:nvPr/>
          </p:nvSpPr>
          <p:spPr>
            <a:xfrm>
              <a:off x="5403424" y="2767637"/>
              <a:ext cx="165766" cy="191208"/>
            </a:xfrm>
            <a:custGeom>
              <a:avLst/>
              <a:gdLst>
                <a:gd name="connsiteX0" fmla="*/ 40239 w 165766"/>
                <a:gd name="connsiteY0" fmla="*/ 179931 h 191208"/>
                <a:gd name="connsiteX1" fmla="*/ 10776 w 165766"/>
                <a:gd name="connsiteY1" fmla="*/ 147007 h 191208"/>
                <a:gd name="connsiteX2" fmla="*/ 0 w 165766"/>
                <a:gd name="connsiteY2" fmla="*/ 95604 h 191208"/>
                <a:gd name="connsiteX3" fmla="*/ 10776 w 165766"/>
                <a:gd name="connsiteY3" fmla="*/ 44202 h 191208"/>
                <a:gd name="connsiteX4" fmla="*/ 40239 w 165766"/>
                <a:gd name="connsiteY4" fmla="*/ 11278 h 191208"/>
                <a:gd name="connsiteX5" fmla="*/ 82745 w 165766"/>
                <a:gd name="connsiteY5" fmla="*/ 0 h 191208"/>
                <a:gd name="connsiteX6" fmla="*/ 125389 w 165766"/>
                <a:gd name="connsiteY6" fmla="*/ 11278 h 191208"/>
                <a:gd name="connsiteX7" fmla="*/ 154990 w 165766"/>
                <a:gd name="connsiteY7" fmla="*/ 44202 h 191208"/>
                <a:gd name="connsiteX8" fmla="*/ 165767 w 165766"/>
                <a:gd name="connsiteY8" fmla="*/ 95604 h 191208"/>
                <a:gd name="connsiteX9" fmla="*/ 154990 w 165766"/>
                <a:gd name="connsiteY9" fmla="*/ 147007 h 191208"/>
                <a:gd name="connsiteX10" fmla="*/ 125389 w 165766"/>
                <a:gd name="connsiteY10" fmla="*/ 179931 h 191208"/>
                <a:gd name="connsiteX11" fmla="*/ 82745 w 165766"/>
                <a:gd name="connsiteY11" fmla="*/ 191209 h 191208"/>
                <a:gd name="connsiteX12" fmla="*/ 40239 w 165766"/>
                <a:gd name="connsiteY12" fmla="*/ 179931 h 191208"/>
                <a:gd name="connsiteX13" fmla="*/ 116324 w 165766"/>
                <a:gd name="connsiteY13" fmla="*/ 144708 h 191208"/>
                <a:gd name="connsiteX14" fmla="*/ 128626 w 165766"/>
                <a:gd name="connsiteY14" fmla="*/ 95561 h 191208"/>
                <a:gd name="connsiteX15" fmla="*/ 116324 w 165766"/>
                <a:gd name="connsiteY15" fmla="*/ 46414 h 191208"/>
                <a:gd name="connsiteX16" fmla="*/ 82745 w 165766"/>
                <a:gd name="connsiteY16" fmla="*/ 29931 h 191208"/>
                <a:gd name="connsiteX17" fmla="*/ 49443 w 165766"/>
                <a:gd name="connsiteY17" fmla="*/ 46414 h 191208"/>
                <a:gd name="connsiteX18" fmla="*/ 37140 w 165766"/>
                <a:gd name="connsiteY18" fmla="*/ 95561 h 191208"/>
                <a:gd name="connsiteX19" fmla="*/ 49443 w 165766"/>
                <a:gd name="connsiteY19" fmla="*/ 144708 h 191208"/>
                <a:gd name="connsiteX20" fmla="*/ 82745 w 165766"/>
                <a:gd name="connsiteY20" fmla="*/ 161191 h 191208"/>
                <a:gd name="connsiteX21" fmla="*/ 116324 w 165766"/>
                <a:gd name="connsiteY21" fmla="*/ 144708 h 19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5766" h="191208">
                  <a:moveTo>
                    <a:pt x="40239" y="179931"/>
                  </a:moveTo>
                  <a:cubicBezTo>
                    <a:pt x="27797" y="172426"/>
                    <a:pt x="17946" y="161408"/>
                    <a:pt x="10776" y="147007"/>
                  </a:cubicBezTo>
                  <a:cubicBezTo>
                    <a:pt x="3608" y="132605"/>
                    <a:pt x="0" y="115428"/>
                    <a:pt x="0" y="95604"/>
                  </a:cubicBezTo>
                  <a:cubicBezTo>
                    <a:pt x="0" y="75781"/>
                    <a:pt x="3608" y="58647"/>
                    <a:pt x="10776" y="44202"/>
                  </a:cubicBezTo>
                  <a:cubicBezTo>
                    <a:pt x="17946" y="29757"/>
                    <a:pt x="27797" y="18783"/>
                    <a:pt x="40239" y="11278"/>
                  </a:cubicBezTo>
                  <a:cubicBezTo>
                    <a:pt x="52681" y="3731"/>
                    <a:pt x="66880" y="0"/>
                    <a:pt x="82745" y="0"/>
                  </a:cubicBezTo>
                  <a:cubicBezTo>
                    <a:pt x="98609" y="0"/>
                    <a:pt x="112808" y="3774"/>
                    <a:pt x="125389" y="11278"/>
                  </a:cubicBezTo>
                  <a:cubicBezTo>
                    <a:pt x="137969" y="18783"/>
                    <a:pt x="147821" y="29800"/>
                    <a:pt x="154990" y="44202"/>
                  </a:cubicBezTo>
                  <a:cubicBezTo>
                    <a:pt x="162159" y="58647"/>
                    <a:pt x="165767" y="75781"/>
                    <a:pt x="165767" y="95604"/>
                  </a:cubicBezTo>
                  <a:cubicBezTo>
                    <a:pt x="165767" y="115428"/>
                    <a:pt x="162159" y="132605"/>
                    <a:pt x="154990" y="147007"/>
                  </a:cubicBezTo>
                  <a:cubicBezTo>
                    <a:pt x="147821" y="161452"/>
                    <a:pt x="137969" y="172426"/>
                    <a:pt x="125389" y="179931"/>
                  </a:cubicBezTo>
                  <a:cubicBezTo>
                    <a:pt x="112808" y="187478"/>
                    <a:pt x="98609" y="191209"/>
                    <a:pt x="82745" y="191209"/>
                  </a:cubicBezTo>
                  <a:cubicBezTo>
                    <a:pt x="66880" y="191209"/>
                    <a:pt x="52681" y="187435"/>
                    <a:pt x="40239" y="179931"/>
                  </a:cubicBezTo>
                  <a:close/>
                  <a:moveTo>
                    <a:pt x="116324" y="144708"/>
                  </a:moveTo>
                  <a:cubicBezTo>
                    <a:pt x="124556" y="133733"/>
                    <a:pt x="128626" y="117337"/>
                    <a:pt x="128626" y="95561"/>
                  </a:cubicBezTo>
                  <a:cubicBezTo>
                    <a:pt x="128626" y="73785"/>
                    <a:pt x="124510" y="57389"/>
                    <a:pt x="116324" y="46414"/>
                  </a:cubicBezTo>
                  <a:cubicBezTo>
                    <a:pt x="108091" y="35440"/>
                    <a:pt x="96898" y="29931"/>
                    <a:pt x="82745" y="29931"/>
                  </a:cubicBezTo>
                  <a:cubicBezTo>
                    <a:pt x="68591" y="29931"/>
                    <a:pt x="57676" y="35440"/>
                    <a:pt x="49443" y="46414"/>
                  </a:cubicBezTo>
                  <a:cubicBezTo>
                    <a:pt x="41211" y="57389"/>
                    <a:pt x="37140" y="73785"/>
                    <a:pt x="37140" y="95561"/>
                  </a:cubicBezTo>
                  <a:cubicBezTo>
                    <a:pt x="37140" y="117337"/>
                    <a:pt x="41257" y="133733"/>
                    <a:pt x="49443" y="144708"/>
                  </a:cubicBezTo>
                  <a:cubicBezTo>
                    <a:pt x="57676" y="155682"/>
                    <a:pt x="68730" y="161191"/>
                    <a:pt x="82745" y="161191"/>
                  </a:cubicBezTo>
                  <a:cubicBezTo>
                    <a:pt x="96759" y="161191"/>
                    <a:pt x="108091" y="155682"/>
                    <a:pt x="116324" y="1447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368ECA10-7830-67CE-AB33-F27480726F80}"/>
                </a:ext>
              </a:extLst>
            </p:cNvPr>
            <p:cNvSpPr/>
            <p:nvPr/>
          </p:nvSpPr>
          <p:spPr>
            <a:xfrm>
              <a:off x="5707576" y="2766987"/>
              <a:ext cx="166692" cy="192466"/>
            </a:xfrm>
            <a:custGeom>
              <a:avLst/>
              <a:gdLst>
                <a:gd name="connsiteX0" fmla="*/ 40470 w 166692"/>
                <a:gd name="connsiteY0" fmla="*/ 181102 h 192466"/>
                <a:gd name="connsiteX1" fmla="*/ 10823 w 166692"/>
                <a:gd name="connsiteY1" fmla="*/ 147961 h 192466"/>
                <a:gd name="connsiteX2" fmla="*/ 0 w 166692"/>
                <a:gd name="connsiteY2" fmla="*/ 96212 h 192466"/>
                <a:gd name="connsiteX3" fmla="*/ 10823 w 166692"/>
                <a:gd name="connsiteY3" fmla="*/ 44505 h 192466"/>
                <a:gd name="connsiteX4" fmla="*/ 40470 w 166692"/>
                <a:gd name="connsiteY4" fmla="*/ 11365 h 192466"/>
                <a:gd name="connsiteX5" fmla="*/ 83207 w 166692"/>
                <a:gd name="connsiteY5" fmla="*/ 0 h 192466"/>
                <a:gd name="connsiteX6" fmla="*/ 126083 w 166692"/>
                <a:gd name="connsiteY6" fmla="*/ 11365 h 192466"/>
                <a:gd name="connsiteX7" fmla="*/ 155869 w 166692"/>
                <a:gd name="connsiteY7" fmla="*/ 44505 h 192466"/>
                <a:gd name="connsiteX8" fmla="*/ 166692 w 166692"/>
                <a:gd name="connsiteY8" fmla="*/ 96212 h 192466"/>
                <a:gd name="connsiteX9" fmla="*/ 155869 w 166692"/>
                <a:gd name="connsiteY9" fmla="*/ 147961 h 192466"/>
                <a:gd name="connsiteX10" fmla="*/ 126083 w 166692"/>
                <a:gd name="connsiteY10" fmla="*/ 181102 h 192466"/>
                <a:gd name="connsiteX11" fmla="*/ 83207 w 166692"/>
                <a:gd name="connsiteY11" fmla="*/ 192466 h 192466"/>
                <a:gd name="connsiteX12" fmla="*/ 40470 w 166692"/>
                <a:gd name="connsiteY12" fmla="*/ 181102 h 192466"/>
                <a:gd name="connsiteX13" fmla="*/ 117017 w 166692"/>
                <a:gd name="connsiteY13" fmla="*/ 145705 h 192466"/>
                <a:gd name="connsiteX14" fmla="*/ 129413 w 166692"/>
                <a:gd name="connsiteY14" fmla="*/ 96255 h 192466"/>
                <a:gd name="connsiteX15" fmla="*/ 117017 w 166692"/>
                <a:gd name="connsiteY15" fmla="*/ 46804 h 192466"/>
                <a:gd name="connsiteX16" fmla="*/ 83253 w 166692"/>
                <a:gd name="connsiteY16" fmla="*/ 30234 h 192466"/>
                <a:gd name="connsiteX17" fmla="*/ 49767 w 166692"/>
                <a:gd name="connsiteY17" fmla="*/ 46804 h 192466"/>
                <a:gd name="connsiteX18" fmla="*/ 37371 w 166692"/>
                <a:gd name="connsiteY18" fmla="*/ 96255 h 192466"/>
                <a:gd name="connsiteX19" fmla="*/ 49767 w 166692"/>
                <a:gd name="connsiteY19" fmla="*/ 145705 h 192466"/>
                <a:gd name="connsiteX20" fmla="*/ 83253 w 166692"/>
                <a:gd name="connsiteY20" fmla="*/ 162276 h 192466"/>
                <a:gd name="connsiteX21" fmla="*/ 117017 w 166692"/>
                <a:gd name="connsiteY21" fmla="*/ 145705 h 192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6692" h="192466">
                  <a:moveTo>
                    <a:pt x="40470" y="181102"/>
                  </a:moveTo>
                  <a:cubicBezTo>
                    <a:pt x="27936" y="173510"/>
                    <a:pt x="18038" y="162492"/>
                    <a:pt x="10823" y="147961"/>
                  </a:cubicBezTo>
                  <a:cubicBezTo>
                    <a:pt x="3608" y="133430"/>
                    <a:pt x="0" y="116209"/>
                    <a:pt x="0" y="96212"/>
                  </a:cubicBezTo>
                  <a:cubicBezTo>
                    <a:pt x="0" y="76214"/>
                    <a:pt x="3608" y="58993"/>
                    <a:pt x="10823" y="44505"/>
                  </a:cubicBezTo>
                  <a:cubicBezTo>
                    <a:pt x="18038" y="29974"/>
                    <a:pt x="27936" y="18913"/>
                    <a:pt x="40470" y="11365"/>
                  </a:cubicBezTo>
                  <a:cubicBezTo>
                    <a:pt x="53004" y="3774"/>
                    <a:pt x="67250" y="0"/>
                    <a:pt x="83207" y="0"/>
                  </a:cubicBezTo>
                  <a:cubicBezTo>
                    <a:pt x="99164" y="0"/>
                    <a:pt x="113456" y="3774"/>
                    <a:pt x="126083" y="11365"/>
                  </a:cubicBezTo>
                  <a:cubicBezTo>
                    <a:pt x="138709" y="18956"/>
                    <a:pt x="148654" y="29974"/>
                    <a:pt x="155869" y="44505"/>
                  </a:cubicBezTo>
                  <a:cubicBezTo>
                    <a:pt x="163084" y="59037"/>
                    <a:pt x="166692" y="76258"/>
                    <a:pt x="166692" y="96212"/>
                  </a:cubicBezTo>
                  <a:cubicBezTo>
                    <a:pt x="166692" y="116165"/>
                    <a:pt x="163084" y="133430"/>
                    <a:pt x="155869" y="147961"/>
                  </a:cubicBezTo>
                  <a:cubicBezTo>
                    <a:pt x="148654" y="162492"/>
                    <a:pt x="138709" y="173554"/>
                    <a:pt x="126083" y="181102"/>
                  </a:cubicBezTo>
                  <a:cubicBezTo>
                    <a:pt x="113456" y="188693"/>
                    <a:pt x="99164" y="192466"/>
                    <a:pt x="83207" y="192466"/>
                  </a:cubicBezTo>
                  <a:cubicBezTo>
                    <a:pt x="67250" y="192466"/>
                    <a:pt x="53004" y="188693"/>
                    <a:pt x="40470" y="181102"/>
                  </a:cubicBezTo>
                  <a:close/>
                  <a:moveTo>
                    <a:pt x="117017" y="145705"/>
                  </a:moveTo>
                  <a:cubicBezTo>
                    <a:pt x="125296" y="134644"/>
                    <a:pt x="129413" y="118161"/>
                    <a:pt x="129413" y="96255"/>
                  </a:cubicBezTo>
                  <a:cubicBezTo>
                    <a:pt x="129413" y="74349"/>
                    <a:pt x="125250" y="57866"/>
                    <a:pt x="117017" y="46804"/>
                  </a:cubicBezTo>
                  <a:cubicBezTo>
                    <a:pt x="108738" y="35743"/>
                    <a:pt x="97499" y="30234"/>
                    <a:pt x="83253" y="30234"/>
                  </a:cubicBezTo>
                  <a:cubicBezTo>
                    <a:pt x="69007" y="30234"/>
                    <a:pt x="58046" y="35743"/>
                    <a:pt x="49767" y="46804"/>
                  </a:cubicBezTo>
                  <a:cubicBezTo>
                    <a:pt x="41488" y="57866"/>
                    <a:pt x="37371" y="74349"/>
                    <a:pt x="37371" y="96255"/>
                  </a:cubicBezTo>
                  <a:cubicBezTo>
                    <a:pt x="37371" y="118161"/>
                    <a:pt x="41488" y="134644"/>
                    <a:pt x="49767" y="145705"/>
                  </a:cubicBezTo>
                  <a:cubicBezTo>
                    <a:pt x="58046" y="156767"/>
                    <a:pt x="69193" y="162276"/>
                    <a:pt x="83253" y="162276"/>
                  </a:cubicBezTo>
                  <a:cubicBezTo>
                    <a:pt x="97314" y="162276"/>
                    <a:pt x="108738" y="156767"/>
                    <a:pt x="117017" y="1457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257EA54C-E98A-F57B-D48E-2EAEE83350EC}"/>
                </a:ext>
              </a:extLst>
            </p:cNvPr>
            <p:cNvSpPr/>
            <p:nvPr/>
          </p:nvSpPr>
          <p:spPr>
            <a:xfrm>
              <a:off x="6011729" y="2766336"/>
              <a:ext cx="167802" cy="193681"/>
            </a:xfrm>
            <a:custGeom>
              <a:avLst/>
              <a:gdLst>
                <a:gd name="connsiteX0" fmla="*/ 40748 w 167802"/>
                <a:gd name="connsiteY0" fmla="*/ 182229 h 193681"/>
                <a:gd name="connsiteX1" fmla="*/ 10915 w 167802"/>
                <a:gd name="connsiteY1" fmla="*/ 148872 h 193681"/>
                <a:gd name="connsiteX2" fmla="*/ 0 w 167802"/>
                <a:gd name="connsiteY2" fmla="*/ 96819 h 193681"/>
                <a:gd name="connsiteX3" fmla="*/ 10915 w 167802"/>
                <a:gd name="connsiteY3" fmla="*/ 44809 h 193681"/>
                <a:gd name="connsiteX4" fmla="*/ 40748 w 167802"/>
                <a:gd name="connsiteY4" fmla="*/ 11452 h 193681"/>
                <a:gd name="connsiteX5" fmla="*/ 83762 w 167802"/>
                <a:gd name="connsiteY5" fmla="*/ 0 h 193681"/>
                <a:gd name="connsiteX6" fmla="*/ 126915 w 167802"/>
                <a:gd name="connsiteY6" fmla="*/ 11452 h 193681"/>
                <a:gd name="connsiteX7" fmla="*/ 156886 w 167802"/>
                <a:gd name="connsiteY7" fmla="*/ 44809 h 193681"/>
                <a:gd name="connsiteX8" fmla="*/ 167802 w 167802"/>
                <a:gd name="connsiteY8" fmla="*/ 96819 h 193681"/>
                <a:gd name="connsiteX9" fmla="*/ 156886 w 167802"/>
                <a:gd name="connsiteY9" fmla="*/ 148872 h 193681"/>
                <a:gd name="connsiteX10" fmla="*/ 126915 w 167802"/>
                <a:gd name="connsiteY10" fmla="*/ 182229 h 193681"/>
                <a:gd name="connsiteX11" fmla="*/ 83762 w 167802"/>
                <a:gd name="connsiteY11" fmla="*/ 193681 h 193681"/>
                <a:gd name="connsiteX12" fmla="*/ 40748 w 167802"/>
                <a:gd name="connsiteY12" fmla="*/ 182229 h 193681"/>
                <a:gd name="connsiteX13" fmla="*/ 117757 w 167802"/>
                <a:gd name="connsiteY13" fmla="*/ 146616 h 193681"/>
                <a:gd name="connsiteX14" fmla="*/ 130245 w 167802"/>
                <a:gd name="connsiteY14" fmla="*/ 96862 h 193681"/>
                <a:gd name="connsiteX15" fmla="*/ 117757 w 167802"/>
                <a:gd name="connsiteY15" fmla="*/ 47108 h 193681"/>
                <a:gd name="connsiteX16" fmla="*/ 83762 w 167802"/>
                <a:gd name="connsiteY16" fmla="*/ 30451 h 193681"/>
                <a:gd name="connsiteX17" fmla="*/ 50044 w 167802"/>
                <a:gd name="connsiteY17" fmla="*/ 47108 h 193681"/>
                <a:gd name="connsiteX18" fmla="*/ 37557 w 167802"/>
                <a:gd name="connsiteY18" fmla="*/ 96862 h 193681"/>
                <a:gd name="connsiteX19" fmla="*/ 50044 w 167802"/>
                <a:gd name="connsiteY19" fmla="*/ 146616 h 193681"/>
                <a:gd name="connsiteX20" fmla="*/ 83762 w 167802"/>
                <a:gd name="connsiteY20" fmla="*/ 163273 h 193681"/>
                <a:gd name="connsiteX21" fmla="*/ 117757 w 167802"/>
                <a:gd name="connsiteY21" fmla="*/ 146616 h 19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802" h="193681">
                  <a:moveTo>
                    <a:pt x="40748" y="182229"/>
                  </a:moveTo>
                  <a:cubicBezTo>
                    <a:pt x="28121" y="174595"/>
                    <a:pt x="18177" y="163490"/>
                    <a:pt x="10915" y="148872"/>
                  </a:cubicBezTo>
                  <a:cubicBezTo>
                    <a:pt x="3654" y="134254"/>
                    <a:pt x="0" y="116903"/>
                    <a:pt x="0" y="96819"/>
                  </a:cubicBezTo>
                  <a:cubicBezTo>
                    <a:pt x="0" y="76735"/>
                    <a:pt x="3608" y="59384"/>
                    <a:pt x="10915" y="44809"/>
                  </a:cubicBezTo>
                  <a:cubicBezTo>
                    <a:pt x="18177" y="30191"/>
                    <a:pt x="28121" y="19086"/>
                    <a:pt x="40748" y="11452"/>
                  </a:cubicBezTo>
                  <a:cubicBezTo>
                    <a:pt x="53374" y="3817"/>
                    <a:pt x="67713" y="0"/>
                    <a:pt x="83762" y="0"/>
                  </a:cubicBezTo>
                  <a:cubicBezTo>
                    <a:pt x="99811" y="0"/>
                    <a:pt x="114196" y="3817"/>
                    <a:pt x="126915" y="11452"/>
                  </a:cubicBezTo>
                  <a:cubicBezTo>
                    <a:pt x="139634" y="19086"/>
                    <a:pt x="149625" y="30191"/>
                    <a:pt x="156886" y="44809"/>
                  </a:cubicBezTo>
                  <a:cubicBezTo>
                    <a:pt x="164148" y="59427"/>
                    <a:pt x="167802" y="76778"/>
                    <a:pt x="167802" y="96819"/>
                  </a:cubicBezTo>
                  <a:cubicBezTo>
                    <a:pt x="167802" y="116859"/>
                    <a:pt x="164194" y="134254"/>
                    <a:pt x="156886" y="148872"/>
                  </a:cubicBezTo>
                  <a:cubicBezTo>
                    <a:pt x="149625" y="163490"/>
                    <a:pt x="139634" y="174595"/>
                    <a:pt x="126915" y="182229"/>
                  </a:cubicBezTo>
                  <a:cubicBezTo>
                    <a:pt x="114196" y="189864"/>
                    <a:pt x="99811" y="193681"/>
                    <a:pt x="83762" y="193681"/>
                  </a:cubicBezTo>
                  <a:cubicBezTo>
                    <a:pt x="67713" y="193681"/>
                    <a:pt x="53374" y="189864"/>
                    <a:pt x="40748" y="182229"/>
                  </a:cubicBezTo>
                  <a:close/>
                  <a:moveTo>
                    <a:pt x="117757" y="146616"/>
                  </a:moveTo>
                  <a:cubicBezTo>
                    <a:pt x="126083" y="135512"/>
                    <a:pt x="130245" y="118941"/>
                    <a:pt x="130245" y="96862"/>
                  </a:cubicBezTo>
                  <a:cubicBezTo>
                    <a:pt x="130245" y="74783"/>
                    <a:pt x="126083" y="58256"/>
                    <a:pt x="117757" y="47108"/>
                  </a:cubicBezTo>
                  <a:cubicBezTo>
                    <a:pt x="109432" y="36003"/>
                    <a:pt x="98100" y="30451"/>
                    <a:pt x="83762" y="30451"/>
                  </a:cubicBezTo>
                  <a:cubicBezTo>
                    <a:pt x="69424" y="30451"/>
                    <a:pt x="58370" y="36003"/>
                    <a:pt x="50044" y="47108"/>
                  </a:cubicBezTo>
                  <a:cubicBezTo>
                    <a:pt x="41719" y="58213"/>
                    <a:pt x="37557" y="74783"/>
                    <a:pt x="37557" y="96862"/>
                  </a:cubicBezTo>
                  <a:cubicBezTo>
                    <a:pt x="37557" y="118941"/>
                    <a:pt x="41719" y="135512"/>
                    <a:pt x="50044" y="146616"/>
                  </a:cubicBezTo>
                  <a:cubicBezTo>
                    <a:pt x="58370" y="157721"/>
                    <a:pt x="69609" y="163273"/>
                    <a:pt x="83762" y="163273"/>
                  </a:cubicBezTo>
                  <a:cubicBezTo>
                    <a:pt x="97915" y="163273"/>
                    <a:pt x="109432" y="157721"/>
                    <a:pt x="117757" y="1466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33AB7C81-7CD0-9CCD-1535-0DDEF3281C8C}"/>
                </a:ext>
              </a:extLst>
            </p:cNvPr>
            <p:cNvSpPr/>
            <p:nvPr/>
          </p:nvSpPr>
          <p:spPr>
            <a:xfrm>
              <a:off x="6360653" y="2769633"/>
              <a:ext cx="79229" cy="187131"/>
            </a:xfrm>
            <a:custGeom>
              <a:avLst/>
              <a:gdLst>
                <a:gd name="connsiteX0" fmla="*/ 79230 w 79229"/>
                <a:gd name="connsiteY0" fmla="*/ 0 h 187131"/>
                <a:gd name="connsiteX1" fmla="*/ 79230 w 79229"/>
                <a:gd name="connsiteY1" fmla="*/ 187131 h 187131"/>
                <a:gd name="connsiteX2" fmla="*/ 42182 w 79229"/>
                <a:gd name="connsiteY2" fmla="*/ 187131 h 187131"/>
                <a:gd name="connsiteX3" fmla="*/ 42182 w 79229"/>
                <a:gd name="connsiteY3" fmla="*/ 29150 h 187131"/>
                <a:gd name="connsiteX4" fmla="*/ 0 w 79229"/>
                <a:gd name="connsiteY4" fmla="*/ 29150 h 187131"/>
                <a:gd name="connsiteX5" fmla="*/ 0 w 79229"/>
                <a:gd name="connsiteY5" fmla="*/ 0 h 187131"/>
                <a:gd name="connsiteX6" fmla="*/ 79230 w 79229"/>
                <a:gd name="connsiteY6" fmla="*/ 0 h 18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229" h="187131">
                  <a:moveTo>
                    <a:pt x="79230" y="0"/>
                  </a:moveTo>
                  <a:lnTo>
                    <a:pt x="79230" y="187131"/>
                  </a:lnTo>
                  <a:lnTo>
                    <a:pt x="42182" y="187131"/>
                  </a:lnTo>
                  <a:lnTo>
                    <a:pt x="42182" y="29150"/>
                  </a:lnTo>
                  <a:lnTo>
                    <a:pt x="0" y="29150"/>
                  </a:lnTo>
                  <a:lnTo>
                    <a:pt x="0" y="0"/>
                  </a:lnTo>
                  <a:lnTo>
                    <a:pt x="7923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6467DE79-7415-2EE1-8C07-432C3ACA901D}"/>
                </a:ext>
              </a:extLst>
            </p:cNvPr>
            <p:cNvSpPr/>
            <p:nvPr/>
          </p:nvSpPr>
          <p:spPr>
            <a:xfrm>
              <a:off x="6665545" y="2770197"/>
              <a:ext cx="78767" cy="186003"/>
            </a:xfrm>
            <a:custGeom>
              <a:avLst/>
              <a:gdLst>
                <a:gd name="connsiteX0" fmla="*/ 78767 w 78767"/>
                <a:gd name="connsiteY0" fmla="*/ 0 h 186003"/>
                <a:gd name="connsiteX1" fmla="*/ 78767 w 78767"/>
                <a:gd name="connsiteY1" fmla="*/ 186003 h 186003"/>
                <a:gd name="connsiteX2" fmla="*/ 41950 w 78767"/>
                <a:gd name="connsiteY2" fmla="*/ 186003 h 186003"/>
                <a:gd name="connsiteX3" fmla="*/ 41950 w 78767"/>
                <a:gd name="connsiteY3" fmla="*/ 28976 h 186003"/>
                <a:gd name="connsiteX4" fmla="*/ 0 w 78767"/>
                <a:gd name="connsiteY4" fmla="*/ 28976 h 186003"/>
                <a:gd name="connsiteX5" fmla="*/ 0 w 78767"/>
                <a:gd name="connsiteY5" fmla="*/ 0 h 186003"/>
                <a:gd name="connsiteX6" fmla="*/ 78767 w 78767"/>
                <a:gd name="connsiteY6" fmla="*/ 0 h 186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767" h="186003">
                  <a:moveTo>
                    <a:pt x="78767" y="0"/>
                  </a:moveTo>
                  <a:lnTo>
                    <a:pt x="78767" y="186003"/>
                  </a:lnTo>
                  <a:lnTo>
                    <a:pt x="41950" y="186003"/>
                  </a:lnTo>
                  <a:lnTo>
                    <a:pt x="41950" y="28976"/>
                  </a:lnTo>
                  <a:lnTo>
                    <a:pt x="0" y="28976"/>
                  </a:lnTo>
                  <a:lnTo>
                    <a:pt x="0" y="0"/>
                  </a:lnTo>
                  <a:lnTo>
                    <a:pt x="7876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C80065FC-D7A1-4CB6-41C5-320E923C7A78}"/>
                </a:ext>
              </a:extLst>
            </p:cNvPr>
            <p:cNvSpPr/>
            <p:nvPr/>
          </p:nvSpPr>
          <p:spPr>
            <a:xfrm>
              <a:off x="6970901" y="2771845"/>
              <a:ext cx="77333" cy="182663"/>
            </a:xfrm>
            <a:custGeom>
              <a:avLst/>
              <a:gdLst>
                <a:gd name="connsiteX0" fmla="*/ 77333 w 77333"/>
                <a:gd name="connsiteY0" fmla="*/ 43 h 182663"/>
                <a:gd name="connsiteX1" fmla="*/ 77333 w 77333"/>
                <a:gd name="connsiteY1" fmla="*/ 182663 h 182663"/>
                <a:gd name="connsiteX2" fmla="*/ 41164 w 77333"/>
                <a:gd name="connsiteY2" fmla="*/ 182663 h 182663"/>
                <a:gd name="connsiteX3" fmla="*/ 41164 w 77333"/>
                <a:gd name="connsiteY3" fmla="*/ 28456 h 182663"/>
                <a:gd name="connsiteX4" fmla="*/ 0 w 77333"/>
                <a:gd name="connsiteY4" fmla="*/ 28456 h 182663"/>
                <a:gd name="connsiteX5" fmla="*/ 0 w 77333"/>
                <a:gd name="connsiteY5" fmla="*/ 0 h 182663"/>
                <a:gd name="connsiteX6" fmla="*/ 77333 w 77333"/>
                <a:gd name="connsiteY6" fmla="*/ 0 h 18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33" h="182663">
                  <a:moveTo>
                    <a:pt x="77333" y="43"/>
                  </a:moveTo>
                  <a:lnTo>
                    <a:pt x="77333" y="182663"/>
                  </a:lnTo>
                  <a:lnTo>
                    <a:pt x="41164" y="182663"/>
                  </a:lnTo>
                  <a:lnTo>
                    <a:pt x="41164" y="28456"/>
                  </a:lnTo>
                  <a:lnTo>
                    <a:pt x="0" y="28456"/>
                  </a:lnTo>
                  <a:lnTo>
                    <a:pt x="0" y="0"/>
                  </a:lnTo>
                  <a:lnTo>
                    <a:pt x="7733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25DBC32D-D37A-3BF9-C9CD-336D4A7C0718}"/>
                </a:ext>
              </a:extLst>
            </p:cNvPr>
            <p:cNvSpPr/>
            <p:nvPr/>
          </p:nvSpPr>
          <p:spPr>
            <a:xfrm>
              <a:off x="7234397" y="2771021"/>
              <a:ext cx="159707" cy="184398"/>
            </a:xfrm>
            <a:custGeom>
              <a:avLst/>
              <a:gdLst>
                <a:gd name="connsiteX0" fmla="*/ 38759 w 159707"/>
                <a:gd name="connsiteY0" fmla="*/ 173510 h 184398"/>
                <a:gd name="connsiteX1" fmla="*/ 10360 w 159707"/>
                <a:gd name="connsiteY1" fmla="*/ 141758 h 184398"/>
                <a:gd name="connsiteX2" fmla="*/ 0 w 159707"/>
                <a:gd name="connsiteY2" fmla="*/ 92177 h 184398"/>
                <a:gd name="connsiteX3" fmla="*/ 10360 w 159707"/>
                <a:gd name="connsiteY3" fmla="*/ 42640 h 184398"/>
                <a:gd name="connsiteX4" fmla="*/ 38759 w 159707"/>
                <a:gd name="connsiteY4" fmla="*/ 10888 h 184398"/>
                <a:gd name="connsiteX5" fmla="*/ 79738 w 159707"/>
                <a:gd name="connsiteY5" fmla="*/ 0 h 184398"/>
                <a:gd name="connsiteX6" fmla="*/ 120810 w 159707"/>
                <a:gd name="connsiteY6" fmla="*/ 10888 h 184398"/>
                <a:gd name="connsiteX7" fmla="*/ 149348 w 159707"/>
                <a:gd name="connsiteY7" fmla="*/ 42640 h 184398"/>
                <a:gd name="connsiteX8" fmla="*/ 159708 w 159707"/>
                <a:gd name="connsiteY8" fmla="*/ 92177 h 184398"/>
                <a:gd name="connsiteX9" fmla="*/ 149348 w 159707"/>
                <a:gd name="connsiteY9" fmla="*/ 141758 h 184398"/>
                <a:gd name="connsiteX10" fmla="*/ 120810 w 159707"/>
                <a:gd name="connsiteY10" fmla="*/ 173510 h 184398"/>
                <a:gd name="connsiteX11" fmla="*/ 79738 w 159707"/>
                <a:gd name="connsiteY11" fmla="*/ 184398 h 184398"/>
                <a:gd name="connsiteX12" fmla="*/ 38759 w 159707"/>
                <a:gd name="connsiteY12" fmla="*/ 173510 h 184398"/>
                <a:gd name="connsiteX13" fmla="*/ 112068 w 159707"/>
                <a:gd name="connsiteY13" fmla="*/ 139589 h 184398"/>
                <a:gd name="connsiteX14" fmla="*/ 123955 w 159707"/>
                <a:gd name="connsiteY14" fmla="*/ 92221 h 184398"/>
                <a:gd name="connsiteX15" fmla="*/ 112068 w 159707"/>
                <a:gd name="connsiteY15" fmla="*/ 44852 h 184398"/>
                <a:gd name="connsiteX16" fmla="*/ 79692 w 159707"/>
                <a:gd name="connsiteY16" fmla="*/ 28976 h 184398"/>
                <a:gd name="connsiteX17" fmla="*/ 47593 w 159707"/>
                <a:gd name="connsiteY17" fmla="*/ 44852 h 184398"/>
                <a:gd name="connsiteX18" fmla="*/ 35706 w 159707"/>
                <a:gd name="connsiteY18" fmla="*/ 92221 h 184398"/>
                <a:gd name="connsiteX19" fmla="*/ 47593 w 159707"/>
                <a:gd name="connsiteY19" fmla="*/ 139589 h 184398"/>
                <a:gd name="connsiteX20" fmla="*/ 79692 w 159707"/>
                <a:gd name="connsiteY20" fmla="*/ 155465 h 184398"/>
                <a:gd name="connsiteX21" fmla="*/ 112068 w 159707"/>
                <a:gd name="connsiteY21" fmla="*/ 139589 h 18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707" h="184398">
                  <a:moveTo>
                    <a:pt x="38759" y="173510"/>
                  </a:moveTo>
                  <a:cubicBezTo>
                    <a:pt x="26734" y="166266"/>
                    <a:pt x="17298" y="155682"/>
                    <a:pt x="10360" y="141758"/>
                  </a:cubicBezTo>
                  <a:cubicBezTo>
                    <a:pt x="3423" y="127834"/>
                    <a:pt x="0" y="111307"/>
                    <a:pt x="0" y="92177"/>
                  </a:cubicBezTo>
                  <a:cubicBezTo>
                    <a:pt x="0" y="73048"/>
                    <a:pt x="3469" y="56521"/>
                    <a:pt x="10360" y="42640"/>
                  </a:cubicBezTo>
                  <a:cubicBezTo>
                    <a:pt x="17298" y="28716"/>
                    <a:pt x="26734" y="18132"/>
                    <a:pt x="38759" y="10888"/>
                  </a:cubicBezTo>
                  <a:cubicBezTo>
                    <a:pt x="50784" y="3644"/>
                    <a:pt x="64429" y="0"/>
                    <a:pt x="79738" y="0"/>
                  </a:cubicBezTo>
                  <a:cubicBezTo>
                    <a:pt x="95048" y="0"/>
                    <a:pt x="108738" y="3644"/>
                    <a:pt x="120810" y="10888"/>
                  </a:cubicBezTo>
                  <a:cubicBezTo>
                    <a:pt x="132928" y="18132"/>
                    <a:pt x="142456" y="28716"/>
                    <a:pt x="149348" y="42640"/>
                  </a:cubicBezTo>
                  <a:cubicBezTo>
                    <a:pt x="156285" y="56564"/>
                    <a:pt x="159708" y="73091"/>
                    <a:pt x="159708" y="92177"/>
                  </a:cubicBezTo>
                  <a:cubicBezTo>
                    <a:pt x="159708" y="111263"/>
                    <a:pt x="156239" y="127834"/>
                    <a:pt x="149348" y="141758"/>
                  </a:cubicBezTo>
                  <a:cubicBezTo>
                    <a:pt x="142456" y="155682"/>
                    <a:pt x="132928" y="166266"/>
                    <a:pt x="120810" y="173510"/>
                  </a:cubicBezTo>
                  <a:cubicBezTo>
                    <a:pt x="108692" y="180754"/>
                    <a:pt x="95002" y="184398"/>
                    <a:pt x="79738" y="184398"/>
                  </a:cubicBezTo>
                  <a:cubicBezTo>
                    <a:pt x="64475" y="184398"/>
                    <a:pt x="50784" y="180754"/>
                    <a:pt x="38759" y="173510"/>
                  </a:cubicBezTo>
                  <a:close/>
                  <a:moveTo>
                    <a:pt x="112068" y="139589"/>
                  </a:moveTo>
                  <a:cubicBezTo>
                    <a:pt x="119977" y="129005"/>
                    <a:pt x="123955" y="113215"/>
                    <a:pt x="123955" y="92221"/>
                  </a:cubicBezTo>
                  <a:cubicBezTo>
                    <a:pt x="123955" y="71226"/>
                    <a:pt x="119977" y="55436"/>
                    <a:pt x="112068" y="44852"/>
                  </a:cubicBezTo>
                  <a:cubicBezTo>
                    <a:pt x="104159" y="34268"/>
                    <a:pt x="93337" y="28976"/>
                    <a:pt x="79692" y="28976"/>
                  </a:cubicBezTo>
                  <a:cubicBezTo>
                    <a:pt x="66048" y="28976"/>
                    <a:pt x="55502" y="34268"/>
                    <a:pt x="47593" y="44852"/>
                  </a:cubicBezTo>
                  <a:cubicBezTo>
                    <a:pt x="39684" y="55436"/>
                    <a:pt x="35706" y="71226"/>
                    <a:pt x="35706" y="92221"/>
                  </a:cubicBezTo>
                  <a:cubicBezTo>
                    <a:pt x="35706" y="113215"/>
                    <a:pt x="39684" y="129005"/>
                    <a:pt x="47593" y="139589"/>
                  </a:cubicBezTo>
                  <a:cubicBezTo>
                    <a:pt x="55502" y="150173"/>
                    <a:pt x="66186" y="155465"/>
                    <a:pt x="79692" y="155465"/>
                  </a:cubicBezTo>
                  <a:cubicBezTo>
                    <a:pt x="93198" y="155465"/>
                    <a:pt x="104113" y="150173"/>
                    <a:pt x="112068" y="1395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E212D94C-3B72-90C6-EE0D-D10FDD66BE0B}"/>
                </a:ext>
              </a:extLst>
            </p:cNvPr>
            <p:cNvSpPr/>
            <p:nvPr/>
          </p:nvSpPr>
          <p:spPr>
            <a:xfrm>
              <a:off x="7582119" y="2776356"/>
              <a:ext cx="73540" cy="173684"/>
            </a:xfrm>
            <a:custGeom>
              <a:avLst/>
              <a:gdLst>
                <a:gd name="connsiteX0" fmla="*/ 73540 w 73540"/>
                <a:gd name="connsiteY0" fmla="*/ 0 h 173684"/>
                <a:gd name="connsiteX1" fmla="*/ 73540 w 73540"/>
                <a:gd name="connsiteY1" fmla="*/ 173684 h 173684"/>
                <a:gd name="connsiteX2" fmla="*/ 39129 w 73540"/>
                <a:gd name="connsiteY2" fmla="*/ 173684 h 173684"/>
                <a:gd name="connsiteX3" fmla="*/ 39129 w 73540"/>
                <a:gd name="connsiteY3" fmla="*/ 27068 h 173684"/>
                <a:gd name="connsiteX4" fmla="*/ 0 w 73540"/>
                <a:gd name="connsiteY4" fmla="*/ 27068 h 173684"/>
                <a:gd name="connsiteX5" fmla="*/ 0 w 73540"/>
                <a:gd name="connsiteY5" fmla="*/ 43 h 173684"/>
                <a:gd name="connsiteX6" fmla="*/ 73540 w 73540"/>
                <a:gd name="connsiteY6" fmla="*/ 43 h 17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540" h="173684">
                  <a:moveTo>
                    <a:pt x="73540" y="0"/>
                  </a:moveTo>
                  <a:lnTo>
                    <a:pt x="73540" y="173684"/>
                  </a:lnTo>
                  <a:lnTo>
                    <a:pt x="39129" y="173684"/>
                  </a:lnTo>
                  <a:lnTo>
                    <a:pt x="39129" y="27068"/>
                  </a:lnTo>
                  <a:lnTo>
                    <a:pt x="0" y="27068"/>
                  </a:lnTo>
                  <a:lnTo>
                    <a:pt x="0" y="43"/>
                  </a:lnTo>
                  <a:lnTo>
                    <a:pt x="73540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6F045E51-E8FF-C246-46FE-7325A3F8B970}"/>
                </a:ext>
              </a:extLst>
            </p:cNvPr>
            <p:cNvSpPr/>
            <p:nvPr/>
          </p:nvSpPr>
          <p:spPr>
            <a:xfrm>
              <a:off x="7887937" y="2779176"/>
              <a:ext cx="71181" cy="168088"/>
            </a:xfrm>
            <a:custGeom>
              <a:avLst/>
              <a:gdLst>
                <a:gd name="connsiteX0" fmla="*/ 71181 w 71181"/>
                <a:gd name="connsiteY0" fmla="*/ 0 h 168088"/>
                <a:gd name="connsiteX1" fmla="*/ 71181 w 71181"/>
                <a:gd name="connsiteY1" fmla="*/ 168088 h 168088"/>
                <a:gd name="connsiteX2" fmla="*/ 37880 w 71181"/>
                <a:gd name="connsiteY2" fmla="*/ 168088 h 168088"/>
                <a:gd name="connsiteX3" fmla="*/ 37880 w 71181"/>
                <a:gd name="connsiteY3" fmla="*/ 26200 h 168088"/>
                <a:gd name="connsiteX4" fmla="*/ 0 w 71181"/>
                <a:gd name="connsiteY4" fmla="*/ 26200 h 168088"/>
                <a:gd name="connsiteX5" fmla="*/ 0 w 71181"/>
                <a:gd name="connsiteY5" fmla="*/ 43 h 168088"/>
                <a:gd name="connsiteX6" fmla="*/ 71181 w 71181"/>
                <a:gd name="connsiteY6" fmla="*/ 43 h 16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181" h="168088">
                  <a:moveTo>
                    <a:pt x="71181" y="0"/>
                  </a:moveTo>
                  <a:lnTo>
                    <a:pt x="71181" y="168088"/>
                  </a:lnTo>
                  <a:lnTo>
                    <a:pt x="37880" y="168088"/>
                  </a:lnTo>
                  <a:lnTo>
                    <a:pt x="37880" y="26200"/>
                  </a:lnTo>
                  <a:lnTo>
                    <a:pt x="0" y="26200"/>
                  </a:lnTo>
                  <a:lnTo>
                    <a:pt x="0" y="43"/>
                  </a:lnTo>
                  <a:lnTo>
                    <a:pt x="71181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B137FCE5-4293-BC49-C5D7-171CCD2D35F1}"/>
                </a:ext>
              </a:extLst>
            </p:cNvPr>
            <p:cNvSpPr/>
            <p:nvPr/>
          </p:nvSpPr>
          <p:spPr>
            <a:xfrm>
              <a:off x="8156799" y="2780824"/>
              <a:ext cx="142825" cy="164748"/>
            </a:xfrm>
            <a:custGeom>
              <a:avLst/>
              <a:gdLst>
                <a:gd name="connsiteX0" fmla="*/ 34689 w 142825"/>
                <a:gd name="connsiteY0" fmla="*/ 155032 h 164748"/>
                <a:gd name="connsiteX1" fmla="*/ 9296 w 142825"/>
                <a:gd name="connsiteY1" fmla="*/ 126663 h 164748"/>
                <a:gd name="connsiteX2" fmla="*/ 0 w 142825"/>
                <a:gd name="connsiteY2" fmla="*/ 82374 h 164748"/>
                <a:gd name="connsiteX3" fmla="*/ 9296 w 142825"/>
                <a:gd name="connsiteY3" fmla="*/ 38085 h 164748"/>
                <a:gd name="connsiteX4" fmla="*/ 34689 w 142825"/>
                <a:gd name="connsiteY4" fmla="*/ 9717 h 164748"/>
                <a:gd name="connsiteX5" fmla="*/ 71320 w 142825"/>
                <a:gd name="connsiteY5" fmla="*/ 0 h 164748"/>
                <a:gd name="connsiteX6" fmla="*/ 108044 w 142825"/>
                <a:gd name="connsiteY6" fmla="*/ 9717 h 164748"/>
                <a:gd name="connsiteX7" fmla="*/ 133529 w 142825"/>
                <a:gd name="connsiteY7" fmla="*/ 38085 h 164748"/>
                <a:gd name="connsiteX8" fmla="*/ 142825 w 142825"/>
                <a:gd name="connsiteY8" fmla="*/ 82374 h 164748"/>
                <a:gd name="connsiteX9" fmla="*/ 133529 w 142825"/>
                <a:gd name="connsiteY9" fmla="*/ 126663 h 164748"/>
                <a:gd name="connsiteX10" fmla="*/ 108044 w 142825"/>
                <a:gd name="connsiteY10" fmla="*/ 155032 h 164748"/>
                <a:gd name="connsiteX11" fmla="*/ 71320 w 142825"/>
                <a:gd name="connsiteY11" fmla="*/ 164748 h 164748"/>
                <a:gd name="connsiteX12" fmla="*/ 34689 w 142825"/>
                <a:gd name="connsiteY12" fmla="*/ 155032 h 164748"/>
                <a:gd name="connsiteX13" fmla="*/ 100228 w 142825"/>
                <a:gd name="connsiteY13" fmla="*/ 124711 h 164748"/>
                <a:gd name="connsiteX14" fmla="*/ 110866 w 142825"/>
                <a:gd name="connsiteY14" fmla="*/ 82374 h 164748"/>
                <a:gd name="connsiteX15" fmla="*/ 100228 w 142825"/>
                <a:gd name="connsiteY15" fmla="*/ 40037 h 164748"/>
                <a:gd name="connsiteX16" fmla="*/ 71320 w 142825"/>
                <a:gd name="connsiteY16" fmla="*/ 25853 h 164748"/>
                <a:gd name="connsiteX17" fmla="*/ 42644 w 142825"/>
                <a:gd name="connsiteY17" fmla="*/ 40037 h 164748"/>
                <a:gd name="connsiteX18" fmla="*/ 32006 w 142825"/>
                <a:gd name="connsiteY18" fmla="*/ 82374 h 164748"/>
                <a:gd name="connsiteX19" fmla="*/ 42644 w 142825"/>
                <a:gd name="connsiteY19" fmla="*/ 124711 h 164748"/>
                <a:gd name="connsiteX20" fmla="*/ 71320 w 142825"/>
                <a:gd name="connsiteY20" fmla="*/ 138895 h 164748"/>
                <a:gd name="connsiteX21" fmla="*/ 100228 w 142825"/>
                <a:gd name="connsiteY21" fmla="*/ 124711 h 16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825" h="164748">
                  <a:moveTo>
                    <a:pt x="34689" y="155032"/>
                  </a:moveTo>
                  <a:cubicBezTo>
                    <a:pt x="23958" y="148568"/>
                    <a:pt x="15494" y="139069"/>
                    <a:pt x="9296" y="126663"/>
                  </a:cubicBezTo>
                  <a:cubicBezTo>
                    <a:pt x="3099" y="114213"/>
                    <a:pt x="0" y="99465"/>
                    <a:pt x="0" y="82374"/>
                  </a:cubicBezTo>
                  <a:cubicBezTo>
                    <a:pt x="0" y="65283"/>
                    <a:pt x="3099" y="50535"/>
                    <a:pt x="9296" y="38085"/>
                  </a:cubicBezTo>
                  <a:cubicBezTo>
                    <a:pt x="15494" y="25636"/>
                    <a:pt x="23958" y="16180"/>
                    <a:pt x="34689" y="9717"/>
                  </a:cubicBezTo>
                  <a:cubicBezTo>
                    <a:pt x="45419" y="3210"/>
                    <a:pt x="57630" y="0"/>
                    <a:pt x="71320" y="0"/>
                  </a:cubicBezTo>
                  <a:cubicBezTo>
                    <a:pt x="85010" y="0"/>
                    <a:pt x="97221" y="3253"/>
                    <a:pt x="108044" y="9717"/>
                  </a:cubicBezTo>
                  <a:cubicBezTo>
                    <a:pt x="118867" y="16180"/>
                    <a:pt x="127377" y="25679"/>
                    <a:pt x="133529" y="38085"/>
                  </a:cubicBezTo>
                  <a:cubicBezTo>
                    <a:pt x="139727" y="50535"/>
                    <a:pt x="142825" y="65283"/>
                    <a:pt x="142825" y="82374"/>
                  </a:cubicBezTo>
                  <a:cubicBezTo>
                    <a:pt x="142825" y="99465"/>
                    <a:pt x="139727" y="114256"/>
                    <a:pt x="133529" y="126663"/>
                  </a:cubicBezTo>
                  <a:cubicBezTo>
                    <a:pt x="127331" y="139112"/>
                    <a:pt x="118867" y="148568"/>
                    <a:pt x="108044" y="155032"/>
                  </a:cubicBezTo>
                  <a:cubicBezTo>
                    <a:pt x="97221" y="161538"/>
                    <a:pt x="84965" y="164748"/>
                    <a:pt x="71320" y="164748"/>
                  </a:cubicBezTo>
                  <a:cubicBezTo>
                    <a:pt x="57676" y="164748"/>
                    <a:pt x="45419" y="161495"/>
                    <a:pt x="34689" y="155032"/>
                  </a:cubicBezTo>
                  <a:close/>
                  <a:moveTo>
                    <a:pt x="100228" y="124711"/>
                  </a:moveTo>
                  <a:cubicBezTo>
                    <a:pt x="107304" y="115254"/>
                    <a:pt x="110866" y="101157"/>
                    <a:pt x="110866" y="82374"/>
                  </a:cubicBezTo>
                  <a:cubicBezTo>
                    <a:pt x="110866" y="63591"/>
                    <a:pt x="107304" y="49494"/>
                    <a:pt x="100228" y="40037"/>
                  </a:cubicBezTo>
                  <a:cubicBezTo>
                    <a:pt x="93151" y="30581"/>
                    <a:pt x="83484" y="25853"/>
                    <a:pt x="71320" y="25853"/>
                  </a:cubicBezTo>
                  <a:cubicBezTo>
                    <a:pt x="59156" y="25853"/>
                    <a:pt x="49721" y="30581"/>
                    <a:pt x="42644" y="40037"/>
                  </a:cubicBezTo>
                  <a:cubicBezTo>
                    <a:pt x="35567" y="49494"/>
                    <a:pt x="32006" y="63591"/>
                    <a:pt x="32006" y="82374"/>
                  </a:cubicBezTo>
                  <a:cubicBezTo>
                    <a:pt x="32006" y="101157"/>
                    <a:pt x="35521" y="115254"/>
                    <a:pt x="42644" y="124711"/>
                  </a:cubicBezTo>
                  <a:cubicBezTo>
                    <a:pt x="49721" y="134167"/>
                    <a:pt x="59295" y="138895"/>
                    <a:pt x="71320" y="138895"/>
                  </a:cubicBezTo>
                  <a:cubicBezTo>
                    <a:pt x="83345" y="138895"/>
                    <a:pt x="93151" y="134167"/>
                    <a:pt x="100228" y="1247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6323D1E7-F022-9DBB-FE3A-66675A9D7B89}"/>
                </a:ext>
              </a:extLst>
            </p:cNvPr>
            <p:cNvSpPr/>
            <p:nvPr/>
          </p:nvSpPr>
          <p:spPr>
            <a:xfrm>
              <a:off x="8500358" y="2786463"/>
              <a:ext cx="64984" cy="153513"/>
            </a:xfrm>
            <a:custGeom>
              <a:avLst/>
              <a:gdLst>
                <a:gd name="connsiteX0" fmla="*/ 64984 w 64984"/>
                <a:gd name="connsiteY0" fmla="*/ 0 h 153513"/>
                <a:gd name="connsiteX1" fmla="*/ 64984 w 64984"/>
                <a:gd name="connsiteY1" fmla="*/ 153513 h 153513"/>
                <a:gd name="connsiteX2" fmla="*/ 34596 w 64984"/>
                <a:gd name="connsiteY2" fmla="*/ 153513 h 153513"/>
                <a:gd name="connsiteX3" fmla="*/ 34596 w 64984"/>
                <a:gd name="connsiteY3" fmla="*/ 23901 h 153513"/>
                <a:gd name="connsiteX4" fmla="*/ 0 w 64984"/>
                <a:gd name="connsiteY4" fmla="*/ 23901 h 153513"/>
                <a:gd name="connsiteX5" fmla="*/ 0 w 64984"/>
                <a:gd name="connsiteY5" fmla="*/ 0 h 153513"/>
                <a:gd name="connsiteX6" fmla="*/ 64984 w 64984"/>
                <a:gd name="connsiteY6" fmla="*/ 0 h 15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84" h="153513">
                  <a:moveTo>
                    <a:pt x="64984" y="0"/>
                  </a:moveTo>
                  <a:lnTo>
                    <a:pt x="64984" y="153513"/>
                  </a:lnTo>
                  <a:lnTo>
                    <a:pt x="34596" y="153513"/>
                  </a:lnTo>
                  <a:lnTo>
                    <a:pt x="34596" y="23901"/>
                  </a:lnTo>
                  <a:lnTo>
                    <a:pt x="0" y="23901"/>
                  </a:lnTo>
                  <a:lnTo>
                    <a:pt x="0" y="0"/>
                  </a:lnTo>
                  <a:lnTo>
                    <a:pt x="6498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42BE63EF-6D1B-194A-8537-702998DB5645}"/>
                </a:ext>
              </a:extLst>
            </p:cNvPr>
            <p:cNvSpPr/>
            <p:nvPr/>
          </p:nvSpPr>
          <p:spPr>
            <a:xfrm>
              <a:off x="8806869" y="2790931"/>
              <a:ext cx="61237" cy="144534"/>
            </a:xfrm>
            <a:custGeom>
              <a:avLst/>
              <a:gdLst>
                <a:gd name="connsiteX0" fmla="*/ 61237 w 61237"/>
                <a:gd name="connsiteY0" fmla="*/ 0 h 144534"/>
                <a:gd name="connsiteX1" fmla="*/ 61237 w 61237"/>
                <a:gd name="connsiteY1" fmla="*/ 144534 h 144534"/>
                <a:gd name="connsiteX2" fmla="*/ 32608 w 61237"/>
                <a:gd name="connsiteY2" fmla="*/ 144534 h 144534"/>
                <a:gd name="connsiteX3" fmla="*/ 32608 w 61237"/>
                <a:gd name="connsiteY3" fmla="*/ 22513 h 144534"/>
                <a:gd name="connsiteX4" fmla="*/ 0 w 61237"/>
                <a:gd name="connsiteY4" fmla="*/ 22513 h 144534"/>
                <a:gd name="connsiteX5" fmla="*/ 0 w 61237"/>
                <a:gd name="connsiteY5" fmla="*/ 0 h 144534"/>
                <a:gd name="connsiteX6" fmla="*/ 61191 w 61237"/>
                <a:gd name="connsiteY6" fmla="*/ 0 h 14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237" h="144534">
                  <a:moveTo>
                    <a:pt x="61237" y="0"/>
                  </a:moveTo>
                  <a:lnTo>
                    <a:pt x="61237" y="144534"/>
                  </a:lnTo>
                  <a:lnTo>
                    <a:pt x="32608" y="144534"/>
                  </a:lnTo>
                  <a:lnTo>
                    <a:pt x="32608" y="22513"/>
                  </a:lnTo>
                  <a:lnTo>
                    <a:pt x="0" y="22513"/>
                  </a:lnTo>
                  <a:lnTo>
                    <a:pt x="0" y="0"/>
                  </a:lnTo>
                  <a:lnTo>
                    <a:pt x="6119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76B16AC7-3C1F-74C1-1DE8-EF1D9CC7C906}"/>
                </a:ext>
              </a:extLst>
            </p:cNvPr>
            <p:cNvSpPr/>
            <p:nvPr/>
          </p:nvSpPr>
          <p:spPr>
            <a:xfrm>
              <a:off x="9113473" y="2795399"/>
              <a:ext cx="57398" cy="135598"/>
            </a:xfrm>
            <a:custGeom>
              <a:avLst/>
              <a:gdLst>
                <a:gd name="connsiteX0" fmla="*/ 57399 w 57398"/>
                <a:gd name="connsiteY0" fmla="*/ 0 h 135598"/>
                <a:gd name="connsiteX1" fmla="*/ 57399 w 57398"/>
                <a:gd name="connsiteY1" fmla="*/ 135598 h 135598"/>
                <a:gd name="connsiteX2" fmla="*/ 30572 w 57398"/>
                <a:gd name="connsiteY2" fmla="*/ 135598 h 135598"/>
                <a:gd name="connsiteX3" fmla="*/ 30572 w 57398"/>
                <a:gd name="connsiteY3" fmla="*/ 21125 h 135598"/>
                <a:gd name="connsiteX4" fmla="*/ 0 w 57398"/>
                <a:gd name="connsiteY4" fmla="*/ 21125 h 135598"/>
                <a:gd name="connsiteX5" fmla="*/ 0 w 57398"/>
                <a:gd name="connsiteY5" fmla="*/ 0 h 135598"/>
                <a:gd name="connsiteX6" fmla="*/ 57399 w 57398"/>
                <a:gd name="connsiteY6" fmla="*/ 0 h 13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98" h="135598">
                  <a:moveTo>
                    <a:pt x="57399" y="0"/>
                  </a:moveTo>
                  <a:lnTo>
                    <a:pt x="57399" y="135598"/>
                  </a:lnTo>
                  <a:lnTo>
                    <a:pt x="30572" y="135598"/>
                  </a:lnTo>
                  <a:lnTo>
                    <a:pt x="30572" y="21125"/>
                  </a:lnTo>
                  <a:lnTo>
                    <a:pt x="0" y="21125"/>
                  </a:lnTo>
                  <a:lnTo>
                    <a:pt x="0" y="0"/>
                  </a:lnTo>
                  <a:lnTo>
                    <a:pt x="5739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FA955C5D-6979-F6B3-7A20-298E147DA70F}"/>
                </a:ext>
              </a:extLst>
            </p:cNvPr>
            <p:cNvSpPr/>
            <p:nvPr/>
          </p:nvSpPr>
          <p:spPr>
            <a:xfrm>
              <a:off x="9420493" y="2800995"/>
              <a:ext cx="52680" cy="124363"/>
            </a:xfrm>
            <a:custGeom>
              <a:avLst/>
              <a:gdLst>
                <a:gd name="connsiteX0" fmla="*/ 52680 w 52680"/>
                <a:gd name="connsiteY0" fmla="*/ 0 h 124363"/>
                <a:gd name="connsiteX1" fmla="*/ 52680 w 52680"/>
                <a:gd name="connsiteY1" fmla="*/ 124364 h 124363"/>
                <a:gd name="connsiteX2" fmla="*/ 28028 w 52680"/>
                <a:gd name="connsiteY2" fmla="*/ 124364 h 124363"/>
                <a:gd name="connsiteX3" fmla="*/ 28028 w 52680"/>
                <a:gd name="connsiteY3" fmla="*/ 19347 h 124363"/>
                <a:gd name="connsiteX4" fmla="*/ 0 w 52680"/>
                <a:gd name="connsiteY4" fmla="*/ 19347 h 124363"/>
                <a:gd name="connsiteX5" fmla="*/ 0 w 52680"/>
                <a:gd name="connsiteY5" fmla="*/ 0 h 124363"/>
                <a:gd name="connsiteX6" fmla="*/ 52680 w 52680"/>
                <a:gd name="connsiteY6" fmla="*/ 0 h 124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680" h="124363">
                  <a:moveTo>
                    <a:pt x="52680" y="0"/>
                  </a:moveTo>
                  <a:lnTo>
                    <a:pt x="52680" y="124364"/>
                  </a:lnTo>
                  <a:lnTo>
                    <a:pt x="28028" y="124364"/>
                  </a:lnTo>
                  <a:lnTo>
                    <a:pt x="28028" y="19347"/>
                  </a:lnTo>
                  <a:lnTo>
                    <a:pt x="0" y="19347"/>
                  </a:lnTo>
                  <a:lnTo>
                    <a:pt x="0" y="0"/>
                  </a:lnTo>
                  <a:lnTo>
                    <a:pt x="5268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73CF003D-2E49-D6B7-FC00-99A3696C2AF7}"/>
                </a:ext>
              </a:extLst>
            </p:cNvPr>
            <p:cNvSpPr/>
            <p:nvPr/>
          </p:nvSpPr>
          <p:spPr>
            <a:xfrm>
              <a:off x="9727283" y="2806070"/>
              <a:ext cx="48379" cy="114299"/>
            </a:xfrm>
            <a:custGeom>
              <a:avLst/>
              <a:gdLst>
                <a:gd name="connsiteX0" fmla="*/ 48379 w 48379"/>
                <a:gd name="connsiteY0" fmla="*/ 0 h 114299"/>
                <a:gd name="connsiteX1" fmla="*/ 48379 w 48379"/>
                <a:gd name="connsiteY1" fmla="*/ 114300 h 114299"/>
                <a:gd name="connsiteX2" fmla="*/ 25761 w 48379"/>
                <a:gd name="connsiteY2" fmla="*/ 114300 h 114299"/>
                <a:gd name="connsiteX3" fmla="*/ 25761 w 48379"/>
                <a:gd name="connsiteY3" fmla="*/ 17828 h 114299"/>
                <a:gd name="connsiteX4" fmla="*/ 0 w 48379"/>
                <a:gd name="connsiteY4" fmla="*/ 17828 h 114299"/>
                <a:gd name="connsiteX5" fmla="*/ 0 w 48379"/>
                <a:gd name="connsiteY5" fmla="*/ 43 h 114299"/>
                <a:gd name="connsiteX6" fmla="*/ 48379 w 48379"/>
                <a:gd name="connsiteY6" fmla="*/ 43 h 11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79" h="114299">
                  <a:moveTo>
                    <a:pt x="48379" y="0"/>
                  </a:moveTo>
                  <a:lnTo>
                    <a:pt x="48379" y="114300"/>
                  </a:lnTo>
                  <a:lnTo>
                    <a:pt x="25761" y="114300"/>
                  </a:lnTo>
                  <a:lnTo>
                    <a:pt x="25761" y="17828"/>
                  </a:lnTo>
                  <a:lnTo>
                    <a:pt x="0" y="17828"/>
                  </a:lnTo>
                  <a:lnTo>
                    <a:pt x="0" y="43"/>
                  </a:lnTo>
                  <a:lnTo>
                    <a:pt x="4837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0B3001C1-D451-BCE2-40F0-421AA5FAA3E9}"/>
                </a:ext>
              </a:extLst>
            </p:cNvPr>
            <p:cNvSpPr/>
            <p:nvPr/>
          </p:nvSpPr>
          <p:spPr>
            <a:xfrm>
              <a:off x="10010713" y="2810755"/>
              <a:ext cx="90885" cy="104887"/>
            </a:xfrm>
            <a:custGeom>
              <a:avLst/>
              <a:gdLst>
                <a:gd name="connsiteX0" fmla="*/ 22062 w 90885"/>
                <a:gd name="connsiteY0" fmla="*/ 98684 h 104887"/>
                <a:gd name="connsiteX1" fmla="*/ 5920 w 90885"/>
                <a:gd name="connsiteY1" fmla="*/ 80639 h 104887"/>
                <a:gd name="connsiteX2" fmla="*/ 0 w 90885"/>
                <a:gd name="connsiteY2" fmla="*/ 52444 h 104887"/>
                <a:gd name="connsiteX3" fmla="*/ 5920 w 90885"/>
                <a:gd name="connsiteY3" fmla="*/ 24248 h 104887"/>
                <a:gd name="connsiteX4" fmla="*/ 22062 w 90885"/>
                <a:gd name="connsiteY4" fmla="*/ 6203 h 104887"/>
                <a:gd name="connsiteX5" fmla="*/ 45373 w 90885"/>
                <a:gd name="connsiteY5" fmla="*/ 0 h 104887"/>
                <a:gd name="connsiteX6" fmla="*/ 68731 w 90885"/>
                <a:gd name="connsiteY6" fmla="*/ 6203 h 104887"/>
                <a:gd name="connsiteX7" fmla="*/ 84965 w 90885"/>
                <a:gd name="connsiteY7" fmla="*/ 24248 h 104887"/>
                <a:gd name="connsiteX8" fmla="*/ 90886 w 90885"/>
                <a:gd name="connsiteY8" fmla="*/ 52444 h 104887"/>
                <a:gd name="connsiteX9" fmla="*/ 84965 w 90885"/>
                <a:gd name="connsiteY9" fmla="*/ 80639 h 104887"/>
                <a:gd name="connsiteX10" fmla="*/ 68731 w 90885"/>
                <a:gd name="connsiteY10" fmla="*/ 98684 h 104887"/>
                <a:gd name="connsiteX11" fmla="*/ 45373 w 90885"/>
                <a:gd name="connsiteY11" fmla="*/ 104887 h 104887"/>
                <a:gd name="connsiteX12" fmla="*/ 22062 w 90885"/>
                <a:gd name="connsiteY12" fmla="*/ 98684 h 104887"/>
                <a:gd name="connsiteX13" fmla="*/ 63782 w 90885"/>
                <a:gd name="connsiteY13" fmla="*/ 79381 h 104887"/>
                <a:gd name="connsiteX14" fmla="*/ 70534 w 90885"/>
                <a:gd name="connsiteY14" fmla="*/ 52444 h 104887"/>
                <a:gd name="connsiteX15" fmla="*/ 63782 w 90885"/>
                <a:gd name="connsiteY15" fmla="*/ 25506 h 104887"/>
                <a:gd name="connsiteX16" fmla="*/ 45373 w 90885"/>
                <a:gd name="connsiteY16" fmla="*/ 16484 h 104887"/>
                <a:gd name="connsiteX17" fmla="*/ 27104 w 90885"/>
                <a:gd name="connsiteY17" fmla="*/ 25506 h 104887"/>
                <a:gd name="connsiteX18" fmla="*/ 20352 w 90885"/>
                <a:gd name="connsiteY18" fmla="*/ 52444 h 104887"/>
                <a:gd name="connsiteX19" fmla="*/ 27104 w 90885"/>
                <a:gd name="connsiteY19" fmla="*/ 79381 h 104887"/>
                <a:gd name="connsiteX20" fmla="*/ 45373 w 90885"/>
                <a:gd name="connsiteY20" fmla="*/ 88404 h 104887"/>
                <a:gd name="connsiteX21" fmla="*/ 63782 w 90885"/>
                <a:gd name="connsiteY21" fmla="*/ 79381 h 10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885" h="104887">
                  <a:moveTo>
                    <a:pt x="22062" y="98684"/>
                  </a:moveTo>
                  <a:cubicBezTo>
                    <a:pt x="15217" y="94563"/>
                    <a:pt x="9852" y="88534"/>
                    <a:pt x="5920" y="80639"/>
                  </a:cubicBezTo>
                  <a:cubicBezTo>
                    <a:pt x="1990" y="72744"/>
                    <a:pt x="0" y="63331"/>
                    <a:pt x="0" y="52444"/>
                  </a:cubicBezTo>
                  <a:cubicBezTo>
                    <a:pt x="0" y="41556"/>
                    <a:pt x="1943" y="32186"/>
                    <a:pt x="5920" y="24248"/>
                  </a:cubicBezTo>
                  <a:cubicBezTo>
                    <a:pt x="9852" y="16353"/>
                    <a:pt x="15263" y="10324"/>
                    <a:pt x="22062" y="6203"/>
                  </a:cubicBezTo>
                  <a:cubicBezTo>
                    <a:pt x="28907" y="2082"/>
                    <a:pt x="36679" y="0"/>
                    <a:pt x="45373" y="0"/>
                  </a:cubicBezTo>
                  <a:cubicBezTo>
                    <a:pt x="54069" y="0"/>
                    <a:pt x="61839" y="2082"/>
                    <a:pt x="68731" y="6203"/>
                  </a:cubicBezTo>
                  <a:cubicBezTo>
                    <a:pt x="75622" y="10324"/>
                    <a:pt x="81033" y="16353"/>
                    <a:pt x="84965" y="24248"/>
                  </a:cubicBezTo>
                  <a:cubicBezTo>
                    <a:pt x="88897" y="32143"/>
                    <a:pt x="90886" y="41556"/>
                    <a:pt x="90886" y="52444"/>
                  </a:cubicBezTo>
                  <a:cubicBezTo>
                    <a:pt x="90886" y="63331"/>
                    <a:pt x="88943" y="72701"/>
                    <a:pt x="84965" y="80639"/>
                  </a:cubicBezTo>
                  <a:cubicBezTo>
                    <a:pt x="81033" y="88534"/>
                    <a:pt x="75622" y="94563"/>
                    <a:pt x="68731" y="98684"/>
                  </a:cubicBezTo>
                  <a:cubicBezTo>
                    <a:pt x="61839" y="102805"/>
                    <a:pt x="54069" y="104887"/>
                    <a:pt x="45373" y="104887"/>
                  </a:cubicBezTo>
                  <a:cubicBezTo>
                    <a:pt x="36679" y="104887"/>
                    <a:pt x="28907" y="102805"/>
                    <a:pt x="22062" y="98684"/>
                  </a:cubicBezTo>
                  <a:close/>
                  <a:moveTo>
                    <a:pt x="63782" y="79381"/>
                  </a:moveTo>
                  <a:cubicBezTo>
                    <a:pt x="68268" y="73352"/>
                    <a:pt x="70534" y="64372"/>
                    <a:pt x="70534" y="52444"/>
                  </a:cubicBezTo>
                  <a:cubicBezTo>
                    <a:pt x="70534" y="40515"/>
                    <a:pt x="68268" y="31536"/>
                    <a:pt x="63782" y="25506"/>
                  </a:cubicBezTo>
                  <a:cubicBezTo>
                    <a:pt x="59295" y="19477"/>
                    <a:pt x="53143" y="16484"/>
                    <a:pt x="45373" y="16484"/>
                  </a:cubicBezTo>
                  <a:cubicBezTo>
                    <a:pt x="37603" y="16484"/>
                    <a:pt x="31637" y="19477"/>
                    <a:pt x="27104" y="25506"/>
                  </a:cubicBezTo>
                  <a:cubicBezTo>
                    <a:pt x="22618" y="31536"/>
                    <a:pt x="20352" y="40515"/>
                    <a:pt x="20352" y="52444"/>
                  </a:cubicBezTo>
                  <a:cubicBezTo>
                    <a:pt x="20352" y="64372"/>
                    <a:pt x="22618" y="73395"/>
                    <a:pt x="27104" y="79381"/>
                  </a:cubicBezTo>
                  <a:cubicBezTo>
                    <a:pt x="31590" y="85411"/>
                    <a:pt x="37696" y="88404"/>
                    <a:pt x="45373" y="88404"/>
                  </a:cubicBezTo>
                  <a:cubicBezTo>
                    <a:pt x="53052" y="88404"/>
                    <a:pt x="59249" y="85411"/>
                    <a:pt x="63782" y="793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D2C481F7-DC30-88A9-A64C-2B6AAAA4DDC0}"/>
                </a:ext>
              </a:extLst>
            </p:cNvPr>
            <p:cNvSpPr/>
            <p:nvPr/>
          </p:nvSpPr>
          <p:spPr>
            <a:xfrm>
              <a:off x="10320879" y="2817131"/>
              <a:ext cx="79877" cy="92133"/>
            </a:xfrm>
            <a:custGeom>
              <a:avLst/>
              <a:gdLst>
                <a:gd name="connsiteX0" fmla="*/ 19379 w 79877"/>
                <a:gd name="connsiteY0" fmla="*/ 86712 h 92133"/>
                <a:gd name="connsiteX1" fmla="*/ 5181 w 79877"/>
                <a:gd name="connsiteY1" fmla="*/ 70836 h 92133"/>
                <a:gd name="connsiteX2" fmla="*/ 0 w 79877"/>
                <a:gd name="connsiteY2" fmla="*/ 46067 h 92133"/>
                <a:gd name="connsiteX3" fmla="*/ 5181 w 79877"/>
                <a:gd name="connsiteY3" fmla="*/ 21298 h 92133"/>
                <a:gd name="connsiteX4" fmla="*/ 19379 w 79877"/>
                <a:gd name="connsiteY4" fmla="*/ 5422 h 92133"/>
                <a:gd name="connsiteX5" fmla="*/ 39870 w 79877"/>
                <a:gd name="connsiteY5" fmla="*/ 0 h 92133"/>
                <a:gd name="connsiteX6" fmla="*/ 60405 w 79877"/>
                <a:gd name="connsiteY6" fmla="*/ 5422 h 92133"/>
                <a:gd name="connsiteX7" fmla="*/ 74697 w 79877"/>
                <a:gd name="connsiteY7" fmla="*/ 21298 h 92133"/>
                <a:gd name="connsiteX8" fmla="*/ 79877 w 79877"/>
                <a:gd name="connsiteY8" fmla="*/ 46067 h 92133"/>
                <a:gd name="connsiteX9" fmla="*/ 74697 w 79877"/>
                <a:gd name="connsiteY9" fmla="*/ 70836 h 92133"/>
                <a:gd name="connsiteX10" fmla="*/ 60405 w 79877"/>
                <a:gd name="connsiteY10" fmla="*/ 86712 h 92133"/>
                <a:gd name="connsiteX11" fmla="*/ 39870 w 79877"/>
                <a:gd name="connsiteY11" fmla="*/ 92134 h 92133"/>
                <a:gd name="connsiteX12" fmla="*/ 19379 w 79877"/>
                <a:gd name="connsiteY12" fmla="*/ 86712 h 92133"/>
                <a:gd name="connsiteX13" fmla="*/ 56058 w 79877"/>
                <a:gd name="connsiteY13" fmla="*/ 69751 h 92133"/>
                <a:gd name="connsiteX14" fmla="*/ 61978 w 79877"/>
                <a:gd name="connsiteY14" fmla="*/ 46067 h 92133"/>
                <a:gd name="connsiteX15" fmla="*/ 56058 w 79877"/>
                <a:gd name="connsiteY15" fmla="*/ 22383 h 92133"/>
                <a:gd name="connsiteX16" fmla="*/ 39870 w 79877"/>
                <a:gd name="connsiteY16" fmla="*/ 14445 h 92133"/>
                <a:gd name="connsiteX17" fmla="*/ 23820 w 79877"/>
                <a:gd name="connsiteY17" fmla="*/ 22383 h 92133"/>
                <a:gd name="connsiteX18" fmla="*/ 17900 w 79877"/>
                <a:gd name="connsiteY18" fmla="*/ 46067 h 92133"/>
                <a:gd name="connsiteX19" fmla="*/ 23820 w 79877"/>
                <a:gd name="connsiteY19" fmla="*/ 69751 h 92133"/>
                <a:gd name="connsiteX20" fmla="*/ 39870 w 79877"/>
                <a:gd name="connsiteY20" fmla="*/ 77689 h 92133"/>
                <a:gd name="connsiteX21" fmla="*/ 56058 w 79877"/>
                <a:gd name="connsiteY21" fmla="*/ 69751 h 9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877" h="92133">
                  <a:moveTo>
                    <a:pt x="19379" y="86712"/>
                  </a:moveTo>
                  <a:cubicBezTo>
                    <a:pt x="13367" y="83068"/>
                    <a:pt x="8650" y="77776"/>
                    <a:pt x="5181" y="70836"/>
                  </a:cubicBezTo>
                  <a:cubicBezTo>
                    <a:pt x="1712" y="63895"/>
                    <a:pt x="0" y="55610"/>
                    <a:pt x="0" y="46067"/>
                  </a:cubicBezTo>
                  <a:cubicBezTo>
                    <a:pt x="0" y="36524"/>
                    <a:pt x="1712" y="28239"/>
                    <a:pt x="5181" y="21298"/>
                  </a:cubicBezTo>
                  <a:cubicBezTo>
                    <a:pt x="8650" y="14358"/>
                    <a:pt x="13367" y="9066"/>
                    <a:pt x="19379" y="5422"/>
                  </a:cubicBezTo>
                  <a:cubicBezTo>
                    <a:pt x="25392" y="1778"/>
                    <a:pt x="32237" y="0"/>
                    <a:pt x="39870" y="0"/>
                  </a:cubicBezTo>
                  <a:cubicBezTo>
                    <a:pt x="47501" y="0"/>
                    <a:pt x="54346" y="1822"/>
                    <a:pt x="60405" y="5422"/>
                  </a:cubicBezTo>
                  <a:cubicBezTo>
                    <a:pt x="66465" y="9066"/>
                    <a:pt x="71229" y="14358"/>
                    <a:pt x="74697" y="21298"/>
                  </a:cubicBezTo>
                  <a:cubicBezTo>
                    <a:pt x="78166" y="28239"/>
                    <a:pt x="79877" y="36524"/>
                    <a:pt x="79877" y="46067"/>
                  </a:cubicBezTo>
                  <a:cubicBezTo>
                    <a:pt x="79877" y="55610"/>
                    <a:pt x="78166" y="63895"/>
                    <a:pt x="74697" y="70836"/>
                  </a:cubicBezTo>
                  <a:cubicBezTo>
                    <a:pt x="71229" y="77776"/>
                    <a:pt x="66465" y="83068"/>
                    <a:pt x="60405" y="86712"/>
                  </a:cubicBezTo>
                  <a:cubicBezTo>
                    <a:pt x="54346" y="90356"/>
                    <a:pt x="47501" y="92134"/>
                    <a:pt x="39870" y="92134"/>
                  </a:cubicBezTo>
                  <a:cubicBezTo>
                    <a:pt x="32237" y="92134"/>
                    <a:pt x="25392" y="90312"/>
                    <a:pt x="19379" y="86712"/>
                  </a:cubicBezTo>
                  <a:close/>
                  <a:moveTo>
                    <a:pt x="56058" y="69751"/>
                  </a:moveTo>
                  <a:cubicBezTo>
                    <a:pt x="60035" y="64459"/>
                    <a:pt x="61978" y="56564"/>
                    <a:pt x="61978" y="46067"/>
                  </a:cubicBezTo>
                  <a:cubicBezTo>
                    <a:pt x="61978" y="35570"/>
                    <a:pt x="59989" y="27675"/>
                    <a:pt x="56058" y="22383"/>
                  </a:cubicBezTo>
                  <a:cubicBezTo>
                    <a:pt x="52080" y="17091"/>
                    <a:pt x="46715" y="14445"/>
                    <a:pt x="39870" y="14445"/>
                  </a:cubicBezTo>
                  <a:cubicBezTo>
                    <a:pt x="33024" y="14445"/>
                    <a:pt x="27797" y="17091"/>
                    <a:pt x="23820" y="22383"/>
                  </a:cubicBezTo>
                  <a:cubicBezTo>
                    <a:pt x="19842" y="27675"/>
                    <a:pt x="17900" y="35570"/>
                    <a:pt x="17900" y="46067"/>
                  </a:cubicBezTo>
                  <a:cubicBezTo>
                    <a:pt x="17900" y="56564"/>
                    <a:pt x="19889" y="64459"/>
                    <a:pt x="23820" y="69751"/>
                  </a:cubicBezTo>
                  <a:cubicBezTo>
                    <a:pt x="27797" y="75043"/>
                    <a:pt x="33117" y="77689"/>
                    <a:pt x="39870" y="77689"/>
                  </a:cubicBezTo>
                  <a:cubicBezTo>
                    <a:pt x="46622" y="77689"/>
                    <a:pt x="52080" y="75043"/>
                    <a:pt x="56058" y="697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21ECDEE8-825C-2DA4-F8A2-70CFD5D60933}"/>
                </a:ext>
              </a:extLst>
            </p:cNvPr>
            <p:cNvSpPr/>
            <p:nvPr/>
          </p:nvSpPr>
          <p:spPr>
            <a:xfrm>
              <a:off x="10649082" y="2824505"/>
              <a:ext cx="32746" cy="77342"/>
            </a:xfrm>
            <a:custGeom>
              <a:avLst/>
              <a:gdLst>
                <a:gd name="connsiteX0" fmla="*/ 32747 w 32746"/>
                <a:gd name="connsiteY0" fmla="*/ 43 h 77342"/>
                <a:gd name="connsiteX1" fmla="*/ 32747 w 32746"/>
                <a:gd name="connsiteY1" fmla="*/ 77342 h 77342"/>
                <a:gd name="connsiteX2" fmla="*/ 17437 w 32746"/>
                <a:gd name="connsiteY2" fmla="*/ 77342 h 77342"/>
                <a:gd name="connsiteX3" fmla="*/ 17437 w 32746"/>
                <a:gd name="connsiteY3" fmla="*/ 12059 h 77342"/>
                <a:gd name="connsiteX4" fmla="*/ 0 w 32746"/>
                <a:gd name="connsiteY4" fmla="*/ 12059 h 77342"/>
                <a:gd name="connsiteX5" fmla="*/ 0 w 32746"/>
                <a:gd name="connsiteY5" fmla="*/ 0 h 77342"/>
                <a:gd name="connsiteX6" fmla="*/ 32747 w 32746"/>
                <a:gd name="connsiteY6" fmla="*/ 0 h 77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46" h="77342">
                  <a:moveTo>
                    <a:pt x="32747" y="43"/>
                  </a:moveTo>
                  <a:lnTo>
                    <a:pt x="32747" y="77342"/>
                  </a:lnTo>
                  <a:lnTo>
                    <a:pt x="17437" y="77342"/>
                  </a:lnTo>
                  <a:lnTo>
                    <a:pt x="17437" y="12059"/>
                  </a:lnTo>
                  <a:lnTo>
                    <a:pt x="0" y="12059"/>
                  </a:lnTo>
                  <a:lnTo>
                    <a:pt x="0" y="0"/>
                  </a:lnTo>
                  <a:lnTo>
                    <a:pt x="3274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58B14BF-398D-95C6-D9CB-70827D18A16E}"/>
                </a:ext>
              </a:extLst>
            </p:cNvPr>
            <p:cNvSpPr/>
            <p:nvPr/>
          </p:nvSpPr>
          <p:spPr>
            <a:xfrm>
              <a:off x="10956796" y="2831836"/>
              <a:ext cx="26594" cy="62723"/>
            </a:xfrm>
            <a:custGeom>
              <a:avLst/>
              <a:gdLst>
                <a:gd name="connsiteX0" fmla="*/ 26595 w 26594"/>
                <a:gd name="connsiteY0" fmla="*/ 0 h 62723"/>
                <a:gd name="connsiteX1" fmla="*/ 26595 w 26594"/>
                <a:gd name="connsiteY1" fmla="*/ 62724 h 62723"/>
                <a:gd name="connsiteX2" fmla="*/ 14153 w 26594"/>
                <a:gd name="connsiteY2" fmla="*/ 62724 h 62723"/>
                <a:gd name="connsiteX3" fmla="*/ 14153 w 26594"/>
                <a:gd name="connsiteY3" fmla="*/ 9760 h 62723"/>
                <a:gd name="connsiteX4" fmla="*/ 0 w 26594"/>
                <a:gd name="connsiteY4" fmla="*/ 9760 h 62723"/>
                <a:gd name="connsiteX5" fmla="*/ 0 w 26594"/>
                <a:gd name="connsiteY5" fmla="*/ 0 h 62723"/>
                <a:gd name="connsiteX6" fmla="*/ 26549 w 26594"/>
                <a:gd name="connsiteY6" fmla="*/ 0 h 6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94" h="62723">
                  <a:moveTo>
                    <a:pt x="26595" y="0"/>
                  </a:moveTo>
                  <a:lnTo>
                    <a:pt x="26595" y="62724"/>
                  </a:lnTo>
                  <a:lnTo>
                    <a:pt x="14153" y="62724"/>
                  </a:lnTo>
                  <a:lnTo>
                    <a:pt x="14153" y="9760"/>
                  </a:lnTo>
                  <a:lnTo>
                    <a:pt x="0" y="9760"/>
                  </a:lnTo>
                  <a:lnTo>
                    <a:pt x="0" y="0"/>
                  </a:lnTo>
                  <a:lnTo>
                    <a:pt x="2654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E0E3982E-13D8-0F9C-118E-64322A08E99C}"/>
                </a:ext>
              </a:extLst>
            </p:cNvPr>
            <p:cNvSpPr/>
            <p:nvPr/>
          </p:nvSpPr>
          <p:spPr>
            <a:xfrm>
              <a:off x="11264325" y="2838560"/>
              <a:ext cx="20859" cy="49320"/>
            </a:xfrm>
            <a:custGeom>
              <a:avLst/>
              <a:gdLst>
                <a:gd name="connsiteX0" fmla="*/ 20860 w 20859"/>
                <a:gd name="connsiteY0" fmla="*/ 0 h 49320"/>
                <a:gd name="connsiteX1" fmla="*/ 20860 w 20859"/>
                <a:gd name="connsiteY1" fmla="*/ 49320 h 49320"/>
                <a:gd name="connsiteX2" fmla="*/ 11101 w 20859"/>
                <a:gd name="connsiteY2" fmla="*/ 49320 h 49320"/>
                <a:gd name="connsiteX3" fmla="*/ 11101 w 20859"/>
                <a:gd name="connsiteY3" fmla="*/ 7678 h 49320"/>
                <a:gd name="connsiteX4" fmla="*/ 0 w 20859"/>
                <a:gd name="connsiteY4" fmla="*/ 7678 h 49320"/>
                <a:gd name="connsiteX5" fmla="*/ 0 w 20859"/>
                <a:gd name="connsiteY5" fmla="*/ 0 h 49320"/>
                <a:gd name="connsiteX6" fmla="*/ 20860 w 20859"/>
                <a:gd name="connsiteY6" fmla="*/ 0 h 4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59" h="49320">
                  <a:moveTo>
                    <a:pt x="20860" y="0"/>
                  </a:moveTo>
                  <a:lnTo>
                    <a:pt x="20860" y="49320"/>
                  </a:lnTo>
                  <a:lnTo>
                    <a:pt x="11101" y="49320"/>
                  </a:lnTo>
                  <a:lnTo>
                    <a:pt x="11101" y="7678"/>
                  </a:lnTo>
                  <a:lnTo>
                    <a:pt x="0" y="7678"/>
                  </a:lnTo>
                  <a:lnTo>
                    <a:pt x="0" y="0"/>
                  </a:lnTo>
                  <a:lnTo>
                    <a:pt x="2086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D9A44069-E4BA-5245-99F3-84373802B08F}"/>
                </a:ext>
              </a:extLst>
            </p:cNvPr>
            <p:cNvSpPr/>
            <p:nvPr/>
          </p:nvSpPr>
          <p:spPr>
            <a:xfrm>
              <a:off x="11572270" y="2846411"/>
              <a:ext cx="14245" cy="33617"/>
            </a:xfrm>
            <a:custGeom>
              <a:avLst/>
              <a:gdLst>
                <a:gd name="connsiteX0" fmla="*/ 14246 w 14245"/>
                <a:gd name="connsiteY0" fmla="*/ 0 h 33617"/>
                <a:gd name="connsiteX1" fmla="*/ 14246 w 14245"/>
                <a:gd name="connsiteY1" fmla="*/ 33618 h 33617"/>
                <a:gd name="connsiteX2" fmla="*/ 7585 w 14245"/>
                <a:gd name="connsiteY2" fmla="*/ 33618 h 33617"/>
                <a:gd name="connsiteX3" fmla="*/ 7585 w 14245"/>
                <a:gd name="connsiteY3" fmla="*/ 5249 h 33617"/>
                <a:gd name="connsiteX4" fmla="*/ 0 w 14245"/>
                <a:gd name="connsiteY4" fmla="*/ 5249 h 33617"/>
                <a:gd name="connsiteX5" fmla="*/ 0 w 14245"/>
                <a:gd name="connsiteY5" fmla="*/ 0 h 33617"/>
                <a:gd name="connsiteX6" fmla="*/ 14246 w 14245"/>
                <a:gd name="connsiteY6" fmla="*/ 0 h 3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45" h="33617">
                  <a:moveTo>
                    <a:pt x="14246" y="0"/>
                  </a:moveTo>
                  <a:lnTo>
                    <a:pt x="14246" y="33618"/>
                  </a:lnTo>
                  <a:lnTo>
                    <a:pt x="7585" y="33618"/>
                  </a:lnTo>
                  <a:lnTo>
                    <a:pt x="7585" y="5249"/>
                  </a:lnTo>
                  <a:lnTo>
                    <a:pt x="0" y="5249"/>
                  </a:lnTo>
                  <a:lnTo>
                    <a:pt x="0" y="0"/>
                  </a:lnTo>
                  <a:lnTo>
                    <a:pt x="1424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85132B67-21E4-F47D-1274-E925265F8EA5}"/>
                </a:ext>
              </a:extLst>
            </p:cNvPr>
            <p:cNvSpPr/>
            <p:nvPr/>
          </p:nvSpPr>
          <p:spPr>
            <a:xfrm>
              <a:off x="11876099" y="2854046"/>
              <a:ext cx="15956" cy="18392"/>
            </a:xfrm>
            <a:custGeom>
              <a:avLst/>
              <a:gdLst>
                <a:gd name="connsiteX0" fmla="*/ 3839 w 15956"/>
                <a:gd name="connsiteY0" fmla="*/ 17308 h 18392"/>
                <a:gd name="connsiteX1" fmla="*/ 1017 w 15956"/>
                <a:gd name="connsiteY1" fmla="*/ 14141 h 18392"/>
                <a:gd name="connsiteX2" fmla="*/ 0 w 15956"/>
                <a:gd name="connsiteY2" fmla="*/ 9196 h 18392"/>
                <a:gd name="connsiteX3" fmla="*/ 1017 w 15956"/>
                <a:gd name="connsiteY3" fmla="*/ 4251 h 18392"/>
                <a:gd name="connsiteX4" fmla="*/ 3839 w 15956"/>
                <a:gd name="connsiteY4" fmla="*/ 1084 h 18392"/>
                <a:gd name="connsiteX5" fmla="*/ 7955 w 15956"/>
                <a:gd name="connsiteY5" fmla="*/ 0 h 18392"/>
                <a:gd name="connsiteX6" fmla="*/ 12072 w 15956"/>
                <a:gd name="connsiteY6" fmla="*/ 1084 h 18392"/>
                <a:gd name="connsiteX7" fmla="*/ 14939 w 15956"/>
                <a:gd name="connsiteY7" fmla="*/ 4251 h 18392"/>
                <a:gd name="connsiteX8" fmla="*/ 15957 w 15956"/>
                <a:gd name="connsiteY8" fmla="*/ 9196 h 18392"/>
                <a:gd name="connsiteX9" fmla="*/ 14939 w 15956"/>
                <a:gd name="connsiteY9" fmla="*/ 14141 h 18392"/>
                <a:gd name="connsiteX10" fmla="*/ 12072 w 15956"/>
                <a:gd name="connsiteY10" fmla="*/ 17308 h 18392"/>
                <a:gd name="connsiteX11" fmla="*/ 7955 w 15956"/>
                <a:gd name="connsiteY11" fmla="*/ 18392 h 18392"/>
                <a:gd name="connsiteX12" fmla="*/ 3839 w 15956"/>
                <a:gd name="connsiteY12" fmla="*/ 17308 h 18392"/>
                <a:gd name="connsiteX13" fmla="*/ 11194 w 15956"/>
                <a:gd name="connsiteY13" fmla="*/ 13924 h 18392"/>
                <a:gd name="connsiteX14" fmla="*/ 12395 w 15956"/>
                <a:gd name="connsiteY14" fmla="*/ 9196 h 18392"/>
                <a:gd name="connsiteX15" fmla="*/ 11194 w 15956"/>
                <a:gd name="connsiteY15" fmla="*/ 4468 h 18392"/>
                <a:gd name="connsiteX16" fmla="*/ 7955 w 15956"/>
                <a:gd name="connsiteY16" fmla="*/ 2863 h 18392"/>
                <a:gd name="connsiteX17" fmla="*/ 4764 w 15956"/>
                <a:gd name="connsiteY17" fmla="*/ 4468 h 18392"/>
                <a:gd name="connsiteX18" fmla="*/ 3561 w 15956"/>
                <a:gd name="connsiteY18" fmla="*/ 9196 h 18392"/>
                <a:gd name="connsiteX19" fmla="*/ 4764 w 15956"/>
                <a:gd name="connsiteY19" fmla="*/ 13924 h 18392"/>
                <a:gd name="connsiteX20" fmla="*/ 7955 w 15956"/>
                <a:gd name="connsiteY20" fmla="*/ 15529 h 18392"/>
                <a:gd name="connsiteX21" fmla="*/ 11194 w 15956"/>
                <a:gd name="connsiteY21" fmla="*/ 13924 h 1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56" h="18392">
                  <a:moveTo>
                    <a:pt x="3839" y="17308"/>
                  </a:moveTo>
                  <a:cubicBezTo>
                    <a:pt x="2637" y="16570"/>
                    <a:pt x="1712" y="15529"/>
                    <a:pt x="1017" y="14141"/>
                  </a:cubicBezTo>
                  <a:cubicBezTo>
                    <a:pt x="324" y="12753"/>
                    <a:pt x="0" y="11105"/>
                    <a:pt x="0" y="9196"/>
                  </a:cubicBezTo>
                  <a:cubicBezTo>
                    <a:pt x="0" y="7287"/>
                    <a:pt x="324" y="5639"/>
                    <a:pt x="1017" y="4251"/>
                  </a:cubicBezTo>
                  <a:cubicBezTo>
                    <a:pt x="1712" y="2863"/>
                    <a:pt x="2637" y="1778"/>
                    <a:pt x="3839" y="1084"/>
                  </a:cubicBezTo>
                  <a:cubicBezTo>
                    <a:pt x="5042" y="347"/>
                    <a:pt x="6383" y="0"/>
                    <a:pt x="7955" y="0"/>
                  </a:cubicBezTo>
                  <a:cubicBezTo>
                    <a:pt x="9528" y="0"/>
                    <a:pt x="10870" y="347"/>
                    <a:pt x="12072" y="1084"/>
                  </a:cubicBezTo>
                  <a:cubicBezTo>
                    <a:pt x="13275" y="1822"/>
                    <a:pt x="14246" y="2863"/>
                    <a:pt x="14939" y="4251"/>
                  </a:cubicBezTo>
                  <a:cubicBezTo>
                    <a:pt x="15634" y="5639"/>
                    <a:pt x="15957" y="7287"/>
                    <a:pt x="15957" y="9196"/>
                  </a:cubicBezTo>
                  <a:cubicBezTo>
                    <a:pt x="15957" y="11105"/>
                    <a:pt x="15634" y="12753"/>
                    <a:pt x="14939" y="14141"/>
                  </a:cubicBezTo>
                  <a:cubicBezTo>
                    <a:pt x="14246" y="15529"/>
                    <a:pt x="13275" y="16613"/>
                    <a:pt x="12072" y="17308"/>
                  </a:cubicBezTo>
                  <a:cubicBezTo>
                    <a:pt x="10870" y="18045"/>
                    <a:pt x="9482" y="18392"/>
                    <a:pt x="7955" y="18392"/>
                  </a:cubicBezTo>
                  <a:cubicBezTo>
                    <a:pt x="6430" y="18392"/>
                    <a:pt x="5042" y="18045"/>
                    <a:pt x="3839" y="17308"/>
                  </a:cubicBezTo>
                  <a:close/>
                  <a:moveTo>
                    <a:pt x="11194" y="13924"/>
                  </a:moveTo>
                  <a:cubicBezTo>
                    <a:pt x="11980" y="12883"/>
                    <a:pt x="12395" y="11278"/>
                    <a:pt x="12395" y="9196"/>
                  </a:cubicBezTo>
                  <a:cubicBezTo>
                    <a:pt x="12395" y="7114"/>
                    <a:pt x="11980" y="5509"/>
                    <a:pt x="11194" y="4468"/>
                  </a:cubicBezTo>
                  <a:cubicBezTo>
                    <a:pt x="10407" y="3427"/>
                    <a:pt x="9343" y="2863"/>
                    <a:pt x="7955" y="2863"/>
                  </a:cubicBezTo>
                  <a:cubicBezTo>
                    <a:pt x="6569" y="2863"/>
                    <a:pt x="5550" y="3383"/>
                    <a:pt x="4764" y="4468"/>
                  </a:cubicBezTo>
                  <a:cubicBezTo>
                    <a:pt x="3978" y="5509"/>
                    <a:pt x="3561" y="7114"/>
                    <a:pt x="3561" y="9196"/>
                  </a:cubicBezTo>
                  <a:cubicBezTo>
                    <a:pt x="3561" y="11278"/>
                    <a:pt x="3978" y="12883"/>
                    <a:pt x="4764" y="13924"/>
                  </a:cubicBezTo>
                  <a:cubicBezTo>
                    <a:pt x="5550" y="14965"/>
                    <a:pt x="6614" y="15529"/>
                    <a:pt x="7955" y="15529"/>
                  </a:cubicBezTo>
                  <a:cubicBezTo>
                    <a:pt x="9297" y="15529"/>
                    <a:pt x="10407" y="15008"/>
                    <a:pt x="11194" y="139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870762D1-8160-3EFE-06C6-054F7AD761D5}"/>
                </a:ext>
              </a:extLst>
            </p:cNvPr>
            <p:cNvSpPr/>
            <p:nvPr/>
          </p:nvSpPr>
          <p:spPr>
            <a:xfrm>
              <a:off x="12188207" y="2862070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71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E2245342-8F8F-A43C-C62D-D4D157214D66}"/>
                </a:ext>
              </a:extLst>
            </p:cNvPr>
            <p:cNvSpPr/>
            <p:nvPr/>
          </p:nvSpPr>
          <p:spPr>
            <a:xfrm>
              <a:off x="508" y="3146627"/>
              <a:ext cx="3977" cy="4598"/>
            </a:xfrm>
            <a:custGeom>
              <a:avLst/>
              <a:gdLst>
                <a:gd name="connsiteX0" fmla="*/ 971 w 3977"/>
                <a:gd name="connsiteY0" fmla="*/ 4338 h 4598"/>
                <a:gd name="connsiteX1" fmla="*/ 278 w 3977"/>
                <a:gd name="connsiteY1" fmla="*/ 3557 h 4598"/>
                <a:gd name="connsiteX2" fmla="*/ 0 w 3977"/>
                <a:gd name="connsiteY2" fmla="*/ 2299 h 4598"/>
                <a:gd name="connsiteX3" fmla="*/ 278 w 3977"/>
                <a:gd name="connsiteY3" fmla="*/ 1041 h 4598"/>
                <a:gd name="connsiteX4" fmla="*/ 971 w 3977"/>
                <a:gd name="connsiteY4" fmla="*/ 260 h 4598"/>
                <a:gd name="connsiteX5" fmla="*/ 1989 w 3977"/>
                <a:gd name="connsiteY5" fmla="*/ 0 h 4598"/>
                <a:gd name="connsiteX6" fmla="*/ 3006 w 3977"/>
                <a:gd name="connsiteY6" fmla="*/ 260 h 4598"/>
                <a:gd name="connsiteX7" fmla="*/ 3700 w 3977"/>
                <a:gd name="connsiteY7" fmla="*/ 1041 h 4598"/>
                <a:gd name="connsiteX8" fmla="*/ 3978 w 3977"/>
                <a:gd name="connsiteY8" fmla="*/ 2299 h 4598"/>
                <a:gd name="connsiteX9" fmla="*/ 3700 w 3977"/>
                <a:gd name="connsiteY9" fmla="*/ 3557 h 4598"/>
                <a:gd name="connsiteX10" fmla="*/ 3006 w 3977"/>
                <a:gd name="connsiteY10" fmla="*/ 4338 h 4598"/>
                <a:gd name="connsiteX11" fmla="*/ 1989 w 3977"/>
                <a:gd name="connsiteY11" fmla="*/ 4598 h 4598"/>
                <a:gd name="connsiteX12" fmla="*/ 971 w 3977"/>
                <a:gd name="connsiteY12" fmla="*/ 4338 h 4598"/>
                <a:gd name="connsiteX13" fmla="*/ 2821 w 3977"/>
                <a:gd name="connsiteY13" fmla="*/ 3470 h 4598"/>
                <a:gd name="connsiteX14" fmla="*/ 3099 w 3977"/>
                <a:gd name="connsiteY14" fmla="*/ 2299 h 4598"/>
                <a:gd name="connsiteX15" fmla="*/ 2821 w 3977"/>
                <a:gd name="connsiteY15" fmla="*/ 1128 h 4598"/>
                <a:gd name="connsiteX16" fmla="*/ 2035 w 3977"/>
                <a:gd name="connsiteY16" fmla="*/ 738 h 4598"/>
                <a:gd name="connsiteX17" fmla="*/ 1249 w 3977"/>
                <a:gd name="connsiteY17" fmla="*/ 1128 h 4598"/>
                <a:gd name="connsiteX18" fmla="*/ 971 w 3977"/>
                <a:gd name="connsiteY18" fmla="*/ 2299 h 4598"/>
                <a:gd name="connsiteX19" fmla="*/ 1249 w 3977"/>
                <a:gd name="connsiteY19" fmla="*/ 3470 h 4598"/>
                <a:gd name="connsiteX20" fmla="*/ 2035 w 3977"/>
                <a:gd name="connsiteY20" fmla="*/ 3861 h 4598"/>
                <a:gd name="connsiteX21" fmla="*/ 2821 w 3977"/>
                <a:gd name="connsiteY21" fmla="*/ 3470 h 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77" h="4598">
                  <a:moveTo>
                    <a:pt x="971" y="4338"/>
                  </a:moveTo>
                  <a:cubicBezTo>
                    <a:pt x="648" y="4164"/>
                    <a:pt x="416" y="3904"/>
                    <a:pt x="278" y="3557"/>
                  </a:cubicBezTo>
                  <a:cubicBezTo>
                    <a:pt x="139" y="3210"/>
                    <a:pt x="0" y="2776"/>
                    <a:pt x="0" y="2299"/>
                  </a:cubicBezTo>
                  <a:cubicBezTo>
                    <a:pt x="0" y="1822"/>
                    <a:pt x="93" y="1388"/>
                    <a:pt x="278" y="1041"/>
                  </a:cubicBezTo>
                  <a:cubicBezTo>
                    <a:pt x="463" y="694"/>
                    <a:pt x="694" y="434"/>
                    <a:pt x="971" y="260"/>
                  </a:cubicBezTo>
                  <a:cubicBezTo>
                    <a:pt x="1295" y="87"/>
                    <a:pt x="1619" y="0"/>
                    <a:pt x="1989" y="0"/>
                  </a:cubicBezTo>
                  <a:cubicBezTo>
                    <a:pt x="2359" y="0"/>
                    <a:pt x="2729" y="87"/>
                    <a:pt x="3006" y="260"/>
                  </a:cubicBezTo>
                  <a:cubicBezTo>
                    <a:pt x="3330" y="434"/>
                    <a:pt x="3561" y="694"/>
                    <a:pt x="3700" y="1041"/>
                  </a:cubicBezTo>
                  <a:cubicBezTo>
                    <a:pt x="3885" y="1388"/>
                    <a:pt x="3978" y="1822"/>
                    <a:pt x="3978" y="2299"/>
                  </a:cubicBezTo>
                  <a:cubicBezTo>
                    <a:pt x="3978" y="2776"/>
                    <a:pt x="3885" y="3210"/>
                    <a:pt x="3700" y="3557"/>
                  </a:cubicBezTo>
                  <a:cubicBezTo>
                    <a:pt x="3515" y="3904"/>
                    <a:pt x="3284" y="4164"/>
                    <a:pt x="3006" y="4338"/>
                  </a:cubicBezTo>
                  <a:cubicBezTo>
                    <a:pt x="2683" y="4511"/>
                    <a:pt x="2359" y="4598"/>
                    <a:pt x="1989" y="4598"/>
                  </a:cubicBezTo>
                  <a:cubicBezTo>
                    <a:pt x="1619" y="4598"/>
                    <a:pt x="1249" y="4511"/>
                    <a:pt x="971" y="4338"/>
                  </a:cubicBezTo>
                  <a:close/>
                  <a:moveTo>
                    <a:pt x="2821" y="3470"/>
                  </a:moveTo>
                  <a:cubicBezTo>
                    <a:pt x="3006" y="3210"/>
                    <a:pt x="3099" y="2820"/>
                    <a:pt x="3099" y="2299"/>
                  </a:cubicBezTo>
                  <a:cubicBezTo>
                    <a:pt x="3099" y="1779"/>
                    <a:pt x="3006" y="1388"/>
                    <a:pt x="2821" y="1128"/>
                  </a:cubicBezTo>
                  <a:cubicBezTo>
                    <a:pt x="2636" y="868"/>
                    <a:pt x="2359" y="738"/>
                    <a:pt x="2035" y="738"/>
                  </a:cubicBezTo>
                  <a:cubicBezTo>
                    <a:pt x="1711" y="738"/>
                    <a:pt x="1434" y="868"/>
                    <a:pt x="1249" y="1128"/>
                  </a:cubicBezTo>
                  <a:cubicBezTo>
                    <a:pt x="1064" y="1388"/>
                    <a:pt x="971" y="1779"/>
                    <a:pt x="971" y="2299"/>
                  </a:cubicBezTo>
                  <a:cubicBezTo>
                    <a:pt x="971" y="2820"/>
                    <a:pt x="1064" y="3210"/>
                    <a:pt x="1249" y="3470"/>
                  </a:cubicBezTo>
                  <a:cubicBezTo>
                    <a:pt x="1434" y="3731"/>
                    <a:pt x="1711" y="3861"/>
                    <a:pt x="2035" y="3861"/>
                  </a:cubicBezTo>
                  <a:cubicBezTo>
                    <a:pt x="2359" y="3861"/>
                    <a:pt x="2636" y="3731"/>
                    <a:pt x="2821" y="347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4652E2EA-8931-743F-FF3C-76448FED004B}"/>
                </a:ext>
              </a:extLst>
            </p:cNvPr>
            <p:cNvSpPr/>
            <p:nvPr/>
          </p:nvSpPr>
          <p:spPr>
            <a:xfrm>
              <a:off x="302903" y="3138819"/>
              <a:ext cx="8556" cy="20170"/>
            </a:xfrm>
            <a:custGeom>
              <a:avLst/>
              <a:gdLst>
                <a:gd name="connsiteX0" fmla="*/ 8510 w 8556"/>
                <a:gd name="connsiteY0" fmla="*/ 0 h 20170"/>
                <a:gd name="connsiteX1" fmla="*/ 8510 w 8556"/>
                <a:gd name="connsiteY1" fmla="*/ 20171 h 20170"/>
                <a:gd name="connsiteX2" fmla="*/ 4533 w 8556"/>
                <a:gd name="connsiteY2" fmla="*/ 20171 h 20170"/>
                <a:gd name="connsiteX3" fmla="*/ 4533 w 8556"/>
                <a:gd name="connsiteY3" fmla="*/ 3123 h 20170"/>
                <a:gd name="connsiteX4" fmla="*/ 0 w 8556"/>
                <a:gd name="connsiteY4" fmla="*/ 3123 h 20170"/>
                <a:gd name="connsiteX5" fmla="*/ 0 w 8556"/>
                <a:gd name="connsiteY5" fmla="*/ 0 h 20170"/>
                <a:gd name="connsiteX6" fmla="*/ 8557 w 8556"/>
                <a:gd name="connsiteY6" fmla="*/ 0 h 2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6" h="20170">
                  <a:moveTo>
                    <a:pt x="8510" y="0"/>
                  </a:moveTo>
                  <a:lnTo>
                    <a:pt x="8510" y="20171"/>
                  </a:lnTo>
                  <a:lnTo>
                    <a:pt x="4533" y="20171"/>
                  </a:lnTo>
                  <a:lnTo>
                    <a:pt x="4533" y="3123"/>
                  </a:lnTo>
                  <a:lnTo>
                    <a:pt x="0" y="3123"/>
                  </a:lnTo>
                  <a:lnTo>
                    <a:pt x="0" y="0"/>
                  </a:lnTo>
                  <a:lnTo>
                    <a:pt x="855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0F904AEE-BD09-A549-41FB-114CCC5540DD}"/>
                </a:ext>
              </a:extLst>
            </p:cNvPr>
            <p:cNvSpPr/>
            <p:nvPr/>
          </p:nvSpPr>
          <p:spPr>
            <a:xfrm>
              <a:off x="604188" y="3131011"/>
              <a:ext cx="15216" cy="35873"/>
            </a:xfrm>
            <a:custGeom>
              <a:avLst/>
              <a:gdLst>
                <a:gd name="connsiteX0" fmla="*/ 15217 w 15216"/>
                <a:gd name="connsiteY0" fmla="*/ 0 h 35873"/>
                <a:gd name="connsiteX1" fmla="*/ 15217 w 15216"/>
                <a:gd name="connsiteY1" fmla="*/ 35873 h 35873"/>
                <a:gd name="connsiteX2" fmla="*/ 8094 w 15216"/>
                <a:gd name="connsiteY2" fmla="*/ 35873 h 35873"/>
                <a:gd name="connsiteX3" fmla="*/ 8094 w 15216"/>
                <a:gd name="connsiteY3" fmla="*/ 5596 h 35873"/>
                <a:gd name="connsiteX4" fmla="*/ 0 w 15216"/>
                <a:gd name="connsiteY4" fmla="*/ 5596 h 35873"/>
                <a:gd name="connsiteX5" fmla="*/ 0 w 15216"/>
                <a:gd name="connsiteY5" fmla="*/ 0 h 35873"/>
                <a:gd name="connsiteX6" fmla="*/ 15171 w 15216"/>
                <a:gd name="connsiteY6" fmla="*/ 0 h 3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6" h="35873">
                  <a:moveTo>
                    <a:pt x="15217" y="0"/>
                  </a:moveTo>
                  <a:lnTo>
                    <a:pt x="15217" y="35873"/>
                  </a:lnTo>
                  <a:lnTo>
                    <a:pt x="8094" y="35873"/>
                  </a:lnTo>
                  <a:lnTo>
                    <a:pt x="8094" y="5596"/>
                  </a:lnTo>
                  <a:lnTo>
                    <a:pt x="0" y="5596"/>
                  </a:lnTo>
                  <a:lnTo>
                    <a:pt x="0" y="0"/>
                  </a:lnTo>
                  <a:lnTo>
                    <a:pt x="151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2EA12B80-5348-9DEE-5E13-5642AEFFBA8F}"/>
                </a:ext>
              </a:extLst>
            </p:cNvPr>
            <p:cNvSpPr/>
            <p:nvPr/>
          </p:nvSpPr>
          <p:spPr>
            <a:xfrm>
              <a:off x="905565" y="3123160"/>
              <a:ext cx="21830" cy="51532"/>
            </a:xfrm>
            <a:custGeom>
              <a:avLst/>
              <a:gdLst>
                <a:gd name="connsiteX0" fmla="*/ 21831 w 21830"/>
                <a:gd name="connsiteY0" fmla="*/ 0 h 51532"/>
                <a:gd name="connsiteX1" fmla="*/ 21831 w 21830"/>
                <a:gd name="connsiteY1" fmla="*/ 51533 h 51532"/>
                <a:gd name="connsiteX2" fmla="*/ 11609 w 21830"/>
                <a:gd name="connsiteY2" fmla="*/ 51533 h 51532"/>
                <a:gd name="connsiteX3" fmla="*/ 11609 w 21830"/>
                <a:gd name="connsiteY3" fmla="*/ 8025 h 51532"/>
                <a:gd name="connsiteX4" fmla="*/ 0 w 21830"/>
                <a:gd name="connsiteY4" fmla="*/ 8025 h 51532"/>
                <a:gd name="connsiteX5" fmla="*/ 0 w 21830"/>
                <a:gd name="connsiteY5" fmla="*/ 0 h 51532"/>
                <a:gd name="connsiteX6" fmla="*/ 21831 w 21830"/>
                <a:gd name="connsiteY6" fmla="*/ 0 h 5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30" h="51532">
                  <a:moveTo>
                    <a:pt x="21831" y="0"/>
                  </a:moveTo>
                  <a:lnTo>
                    <a:pt x="21831" y="51533"/>
                  </a:lnTo>
                  <a:lnTo>
                    <a:pt x="11609" y="51533"/>
                  </a:lnTo>
                  <a:lnTo>
                    <a:pt x="11609" y="8025"/>
                  </a:lnTo>
                  <a:lnTo>
                    <a:pt x="0" y="8025"/>
                  </a:lnTo>
                  <a:lnTo>
                    <a:pt x="0" y="0"/>
                  </a:lnTo>
                  <a:lnTo>
                    <a:pt x="2183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808ECB5E-5C6F-CA41-8606-A7DCC629D048}"/>
                </a:ext>
              </a:extLst>
            </p:cNvPr>
            <p:cNvSpPr/>
            <p:nvPr/>
          </p:nvSpPr>
          <p:spPr>
            <a:xfrm>
              <a:off x="1191680" y="3114918"/>
              <a:ext cx="58971" cy="68016"/>
            </a:xfrm>
            <a:custGeom>
              <a:avLst/>
              <a:gdLst>
                <a:gd name="connsiteX0" fmla="*/ 14292 w 58971"/>
                <a:gd name="connsiteY0" fmla="*/ 63982 h 68016"/>
                <a:gd name="connsiteX1" fmla="*/ 3839 w 58971"/>
                <a:gd name="connsiteY1" fmla="*/ 52270 h 68016"/>
                <a:gd name="connsiteX2" fmla="*/ 0 w 58971"/>
                <a:gd name="connsiteY2" fmla="*/ 34008 h 68016"/>
                <a:gd name="connsiteX3" fmla="*/ 3839 w 58971"/>
                <a:gd name="connsiteY3" fmla="*/ 15746 h 68016"/>
                <a:gd name="connsiteX4" fmla="*/ 14292 w 58971"/>
                <a:gd name="connsiteY4" fmla="*/ 4034 h 68016"/>
                <a:gd name="connsiteX5" fmla="*/ 29416 w 58971"/>
                <a:gd name="connsiteY5" fmla="*/ 0 h 68016"/>
                <a:gd name="connsiteX6" fmla="*/ 44587 w 58971"/>
                <a:gd name="connsiteY6" fmla="*/ 4034 h 68016"/>
                <a:gd name="connsiteX7" fmla="*/ 55132 w 58971"/>
                <a:gd name="connsiteY7" fmla="*/ 15746 h 68016"/>
                <a:gd name="connsiteX8" fmla="*/ 58971 w 58971"/>
                <a:gd name="connsiteY8" fmla="*/ 34008 h 68016"/>
                <a:gd name="connsiteX9" fmla="*/ 55132 w 58971"/>
                <a:gd name="connsiteY9" fmla="*/ 52270 h 68016"/>
                <a:gd name="connsiteX10" fmla="*/ 44587 w 58971"/>
                <a:gd name="connsiteY10" fmla="*/ 63982 h 68016"/>
                <a:gd name="connsiteX11" fmla="*/ 29416 w 58971"/>
                <a:gd name="connsiteY11" fmla="*/ 68016 h 68016"/>
                <a:gd name="connsiteX12" fmla="*/ 14292 w 58971"/>
                <a:gd name="connsiteY12" fmla="*/ 63982 h 68016"/>
                <a:gd name="connsiteX13" fmla="*/ 41349 w 58971"/>
                <a:gd name="connsiteY13" fmla="*/ 51489 h 68016"/>
                <a:gd name="connsiteX14" fmla="*/ 45743 w 58971"/>
                <a:gd name="connsiteY14" fmla="*/ 34008 h 68016"/>
                <a:gd name="connsiteX15" fmla="*/ 41349 w 58971"/>
                <a:gd name="connsiteY15" fmla="*/ 16527 h 68016"/>
                <a:gd name="connsiteX16" fmla="*/ 29416 w 58971"/>
                <a:gd name="connsiteY16" fmla="*/ 10671 h 68016"/>
                <a:gd name="connsiteX17" fmla="*/ 17576 w 58971"/>
                <a:gd name="connsiteY17" fmla="*/ 16527 h 68016"/>
                <a:gd name="connsiteX18" fmla="*/ 13182 w 58971"/>
                <a:gd name="connsiteY18" fmla="*/ 34008 h 68016"/>
                <a:gd name="connsiteX19" fmla="*/ 17576 w 58971"/>
                <a:gd name="connsiteY19" fmla="*/ 51489 h 68016"/>
                <a:gd name="connsiteX20" fmla="*/ 29416 w 58971"/>
                <a:gd name="connsiteY20" fmla="*/ 57345 h 68016"/>
                <a:gd name="connsiteX21" fmla="*/ 41349 w 58971"/>
                <a:gd name="connsiteY21" fmla="*/ 51489 h 6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971" h="68016">
                  <a:moveTo>
                    <a:pt x="14292" y="63982"/>
                  </a:moveTo>
                  <a:cubicBezTo>
                    <a:pt x="9852" y="61293"/>
                    <a:pt x="6383" y="57389"/>
                    <a:pt x="3839" y="52270"/>
                  </a:cubicBezTo>
                  <a:cubicBezTo>
                    <a:pt x="1295" y="47151"/>
                    <a:pt x="0" y="41035"/>
                    <a:pt x="0" y="34008"/>
                  </a:cubicBezTo>
                  <a:cubicBezTo>
                    <a:pt x="0" y="26981"/>
                    <a:pt x="1295" y="20865"/>
                    <a:pt x="3839" y="15746"/>
                  </a:cubicBezTo>
                  <a:cubicBezTo>
                    <a:pt x="6383" y="10628"/>
                    <a:pt x="9898" y="6724"/>
                    <a:pt x="14292" y="4034"/>
                  </a:cubicBezTo>
                  <a:cubicBezTo>
                    <a:pt x="18732" y="1345"/>
                    <a:pt x="23774" y="0"/>
                    <a:pt x="29416" y="0"/>
                  </a:cubicBezTo>
                  <a:cubicBezTo>
                    <a:pt x="35059" y="0"/>
                    <a:pt x="40100" y="1345"/>
                    <a:pt x="44587" y="4034"/>
                  </a:cubicBezTo>
                  <a:cubicBezTo>
                    <a:pt x="49073" y="6724"/>
                    <a:pt x="52542" y="10628"/>
                    <a:pt x="55132" y="15746"/>
                  </a:cubicBezTo>
                  <a:cubicBezTo>
                    <a:pt x="57676" y="20865"/>
                    <a:pt x="58971" y="26981"/>
                    <a:pt x="58971" y="34008"/>
                  </a:cubicBezTo>
                  <a:cubicBezTo>
                    <a:pt x="58971" y="41035"/>
                    <a:pt x="57676" y="47151"/>
                    <a:pt x="55132" y="52270"/>
                  </a:cubicBezTo>
                  <a:cubicBezTo>
                    <a:pt x="52588" y="57389"/>
                    <a:pt x="49073" y="61293"/>
                    <a:pt x="44587" y="63982"/>
                  </a:cubicBezTo>
                  <a:cubicBezTo>
                    <a:pt x="40100" y="66671"/>
                    <a:pt x="35059" y="68016"/>
                    <a:pt x="29416" y="68016"/>
                  </a:cubicBezTo>
                  <a:cubicBezTo>
                    <a:pt x="23774" y="68016"/>
                    <a:pt x="18732" y="66671"/>
                    <a:pt x="14292" y="63982"/>
                  </a:cubicBezTo>
                  <a:close/>
                  <a:moveTo>
                    <a:pt x="41349" y="51489"/>
                  </a:moveTo>
                  <a:cubicBezTo>
                    <a:pt x="44263" y="47585"/>
                    <a:pt x="45743" y="41773"/>
                    <a:pt x="45743" y="34008"/>
                  </a:cubicBezTo>
                  <a:cubicBezTo>
                    <a:pt x="45743" y="26244"/>
                    <a:pt x="44263" y="20431"/>
                    <a:pt x="41349" y="16527"/>
                  </a:cubicBezTo>
                  <a:cubicBezTo>
                    <a:pt x="38435" y="12623"/>
                    <a:pt x="34458" y="10671"/>
                    <a:pt x="29416" y="10671"/>
                  </a:cubicBezTo>
                  <a:cubicBezTo>
                    <a:pt x="24375" y="10671"/>
                    <a:pt x="20490" y="12623"/>
                    <a:pt x="17576" y="16527"/>
                  </a:cubicBezTo>
                  <a:cubicBezTo>
                    <a:pt x="14662" y="20431"/>
                    <a:pt x="13182" y="26244"/>
                    <a:pt x="13182" y="34008"/>
                  </a:cubicBezTo>
                  <a:cubicBezTo>
                    <a:pt x="13182" y="41773"/>
                    <a:pt x="14662" y="47585"/>
                    <a:pt x="17576" y="51489"/>
                  </a:cubicBezTo>
                  <a:cubicBezTo>
                    <a:pt x="20490" y="55393"/>
                    <a:pt x="24421" y="57345"/>
                    <a:pt x="29416" y="57345"/>
                  </a:cubicBezTo>
                  <a:cubicBezTo>
                    <a:pt x="34411" y="57345"/>
                    <a:pt x="38435" y="55393"/>
                    <a:pt x="41349" y="514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B322A658-A713-3212-A36A-2A518BD3C959}"/>
                </a:ext>
              </a:extLst>
            </p:cNvPr>
            <p:cNvSpPr/>
            <p:nvPr/>
          </p:nvSpPr>
          <p:spPr>
            <a:xfrm>
              <a:off x="1490328" y="3108021"/>
              <a:ext cx="70904" cy="81810"/>
            </a:xfrm>
            <a:custGeom>
              <a:avLst/>
              <a:gdLst>
                <a:gd name="connsiteX0" fmla="*/ 17206 w 70904"/>
                <a:gd name="connsiteY0" fmla="*/ 76995 h 81810"/>
                <a:gd name="connsiteX1" fmla="*/ 4625 w 70904"/>
                <a:gd name="connsiteY1" fmla="*/ 62898 h 81810"/>
                <a:gd name="connsiteX2" fmla="*/ 0 w 70904"/>
                <a:gd name="connsiteY2" fmla="*/ 40905 h 81810"/>
                <a:gd name="connsiteX3" fmla="*/ 4625 w 70904"/>
                <a:gd name="connsiteY3" fmla="*/ 18913 h 81810"/>
                <a:gd name="connsiteX4" fmla="*/ 17206 w 70904"/>
                <a:gd name="connsiteY4" fmla="*/ 4815 h 81810"/>
                <a:gd name="connsiteX5" fmla="*/ 35383 w 70904"/>
                <a:gd name="connsiteY5" fmla="*/ 0 h 81810"/>
                <a:gd name="connsiteX6" fmla="*/ 53606 w 70904"/>
                <a:gd name="connsiteY6" fmla="*/ 4815 h 81810"/>
                <a:gd name="connsiteX7" fmla="*/ 66279 w 70904"/>
                <a:gd name="connsiteY7" fmla="*/ 18913 h 81810"/>
                <a:gd name="connsiteX8" fmla="*/ 70904 w 70904"/>
                <a:gd name="connsiteY8" fmla="*/ 40905 h 81810"/>
                <a:gd name="connsiteX9" fmla="*/ 66279 w 70904"/>
                <a:gd name="connsiteY9" fmla="*/ 62898 h 81810"/>
                <a:gd name="connsiteX10" fmla="*/ 53606 w 70904"/>
                <a:gd name="connsiteY10" fmla="*/ 76995 h 81810"/>
                <a:gd name="connsiteX11" fmla="*/ 35383 w 70904"/>
                <a:gd name="connsiteY11" fmla="*/ 81810 h 81810"/>
                <a:gd name="connsiteX12" fmla="*/ 17206 w 70904"/>
                <a:gd name="connsiteY12" fmla="*/ 76995 h 81810"/>
                <a:gd name="connsiteX13" fmla="*/ 49767 w 70904"/>
                <a:gd name="connsiteY13" fmla="*/ 61943 h 81810"/>
                <a:gd name="connsiteX14" fmla="*/ 55040 w 70904"/>
                <a:gd name="connsiteY14" fmla="*/ 40905 h 81810"/>
                <a:gd name="connsiteX15" fmla="*/ 49767 w 70904"/>
                <a:gd name="connsiteY15" fmla="*/ 19867 h 81810"/>
                <a:gd name="connsiteX16" fmla="*/ 35429 w 70904"/>
                <a:gd name="connsiteY16" fmla="*/ 12840 h 81810"/>
                <a:gd name="connsiteX17" fmla="*/ 21183 w 70904"/>
                <a:gd name="connsiteY17" fmla="*/ 19867 h 81810"/>
                <a:gd name="connsiteX18" fmla="*/ 15911 w 70904"/>
                <a:gd name="connsiteY18" fmla="*/ 40905 h 81810"/>
                <a:gd name="connsiteX19" fmla="*/ 21183 w 70904"/>
                <a:gd name="connsiteY19" fmla="*/ 61943 h 81810"/>
                <a:gd name="connsiteX20" fmla="*/ 35429 w 70904"/>
                <a:gd name="connsiteY20" fmla="*/ 68970 h 81810"/>
                <a:gd name="connsiteX21" fmla="*/ 49767 w 70904"/>
                <a:gd name="connsiteY21" fmla="*/ 61943 h 8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04" h="81810">
                  <a:moveTo>
                    <a:pt x="17206" y="76995"/>
                  </a:moveTo>
                  <a:cubicBezTo>
                    <a:pt x="11887" y="73785"/>
                    <a:pt x="7678" y="69057"/>
                    <a:pt x="4625" y="62898"/>
                  </a:cubicBezTo>
                  <a:cubicBezTo>
                    <a:pt x="1573" y="56738"/>
                    <a:pt x="0" y="49407"/>
                    <a:pt x="0" y="40905"/>
                  </a:cubicBezTo>
                  <a:cubicBezTo>
                    <a:pt x="0" y="32403"/>
                    <a:pt x="1526" y="25072"/>
                    <a:pt x="4625" y="18913"/>
                  </a:cubicBezTo>
                  <a:cubicBezTo>
                    <a:pt x="7678" y="12753"/>
                    <a:pt x="11887" y="8025"/>
                    <a:pt x="17206" y="4815"/>
                  </a:cubicBezTo>
                  <a:cubicBezTo>
                    <a:pt x="22525" y="1605"/>
                    <a:pt x="28584" y="0"/>
                    <a:pt x="35383" y="0"/>
                  </a:cubicBezTo>
                  <a:cubicBezTo>
                    <a:pt x="42182" y="0"/>
                    <a:pt x="48241" y="1605"/>
                    <a:pt x="53606" y="4815"/>
                  </a:cubicBezTo>
                  <a:cubicBezTo>
                    <a:pt x="58971" y="8025"/>
                    <a:pt x="63180" y="12753"/>
                    <a:pt x="66279" y="18913"/>
                  </a:cubicBezTo>
                  <a:cubicBezTo>
                    <a:pt x="69332" y="25072"/>
                    <a:pt x="70904" y="32403"/>
                    <a:pt x="70904" y="40905"/>
                  </a:cubicBezTo>
                  <a:cubicBezTo>
                    <a:pt x="70904" y="49407"/>
                    <a:pt x="69378" y="56738"/>
                    <a:pt x="66279" y="62898"/>
                  </a:cubicBezTo>
                  <a:cubicBezTo>
                    <a:pt x="63226" y="69057"/>
                    <a:pt x="58971" y="73785"/>
                    <a:pt x="53606" y="76995"/>
                  </a:cubicBezTo>
                  <a:cubicBezTo>
                    <a:pt x="48241" y="80205"/>
                    <a:pt x="42135" y="81810"/>
                    <a:pt x="35383" y="81810"/>
                  </a:cubicBezTo>
                  <a:cubicBezTo>
                    <a:pt x="28630" y="81810"/>
                    <a:pt x="22525" y="80205"/>
                    <a:pt x="17206" y="76995"/>
                  </a:cubicBezTo>
                  <a:close/>
                  <a:moveTo>
                    <a:pt x="49767" y="61943"/>
                  </a:moveTo>
                  <a:cubicBezTo>
                    <a:pt x="53282" y="57258"/>
                    <a:pt x="55040" y="50231"/>
                    <a:pt x="55040" y="40905"/>
                  </a:cubicBezTo>
                  <a:cubicBezTo>
                    <a:pt x="55040" y="31579"/>
                    <a:pt x="53282" y="24595"/>
                    <a:pt x="49767" y="19867"/>
                  </a:cubicBezTo>
                  <a:cubicBezTo>
                    <a:pt x="46252" y="15182"/>
                    <a:pt x="41442" y="12840"/>
                    <a:pt x="35429" y="12840"/>
                  </a:cubicBezTo>
                  <a:cubicBezTo>
                    <a:pt x="29416" y="12840"/>
                    <a:pt x="24698" y="15182"/>
                    <a:pt x="21183" y="19867"/>
                  </a:cubicBezTo>
                  <a:cubicBezTo>
                    <a:pt x="17668" y="24552"/>
                    <a:pt x="15911" y="31579"/>
                    <a:pt x="15911" y="40905"/>
                  </a:cubicBezTo>
                  <a:cubicBezTo>
                    <a:pt x="15911" y="50231"/>
                    <a:pt x="17668" y="57215"/>
                    <a:pt x="21183" y="61943"/>
                  </a:cubicBezTo>
                  <a:cubicBezTo>
                    <a:pt x="24698" y="66628"/>
                    <a:pt x="29462" y="68970"/>
                    <a:pt x="35429" y="68970"/>
                  </a:cubicBezTo>
                  <a:cubicBezTo>
                    <a:pt x="41396" y="68970"/>
                    <a:pt x="46252" y="66628"/>
                    <a:pt x="49767" y="619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224952EB-95D0-0FFA-3291-2F9B70D61AA0}"/>
                </a:ext>
              </a:extLst>
            </p:cNvPr>
            <p:cNvSpPr/>
            <p:nvPr/>
          </p:nvSpPr>
          <p:spPr>
            <a:xfrm>
              <a:off x="1788977" y="3101038"/>
              <a:ext cx="82883" cy="95690"/>
            </a:xfrm>
            <a:custGeom>
              <a:avLst/>
              <a:gdLst>
                <a:gd name="connsiteX0" fmla="*/ 20120 w 82883"/>
                <a:gd name="connsiteY0" fmla="*/ 90052 h 95690"/>
                <a:gd name="connsiteX1" fmla="*/ 5365 w 82883"/>
                <a:gd name="connsiteY1" fmla="*/ 73568 h 95690"/>
                <a:gd name="connsiteX2" fmla="*/ 0 w 82883"/>
                <a:gd name="connsiteY2" fmla="*/ 47845 h 95690"/>
                <a:gd name="connsiteX3" fmla="*/ 5365 w 82883"/>
                <a:gd name="connsiteY3" fmla="*/ 22122 h 95690"/>
                <a:gd name="connsiteX4" fmla="*/ 20120 w 82883"/>
                <a:gd name="connsiteY4" fmla="*/ 5639 h 95690"/>
                <a:gd name="connsiteX5" fmla="*/ 41395 w 82883"/>
                <a:gd name="connsiteY5" fmla="*/ 0 h 95690"/>
                <a:gd name="connsiteX6" fmla="*/ 62718 w 82883"/>
                <a:gd name="connsiteY6" fmla="*/ 5639 h 95690"/>
                <a:gd name="connsiteX7" fmla="*/ 77518 w 82883"/>
                <a:gd name="connsiteY7" fmla="*/ 22122 h 95690"/>
                <a:gd name="connsiteX8" fmla="*/ 82883 w 82883"/>
                <a:gd name="connsiteY8" fmla="*/ 47845 h 95690"/>
                <a:gd name="connsiteX9" fmla="*/ 77518 w 82883"/>
                <a:gd name="connsiteY9" fmla="*/ 73568 h 95690"/>
                <a:gd name="connsiteX10" fmla="*/ 62718 w 82883"/>
                <a:gd name="connsiteY10" fmla="*/ 90052 h 95690"/>
                <a:gd name="connsiteX11" fmla="*/ 41395 w 82883"/>
                <a:gd name="connsiteY11" fmla="*/ 95691 h 95690"/>
                <a:gd name="connsiteX12" fmla="*/ 20120 w 82883"/>
                <a:gd name="connsiteY12" fmla="*/ 90052 h 95690"/>
                <a:gd name="connsiteX13" fmla="*/ 58139 w 82883"/>
                <a:gd name="connsiteY13" fmla="*/ 72440 h 95690"/>
                <a:gd name="connsiteX14" fmla="*/ 64290 w 82883"/>
                <a:gd name="connsiteY14" fmla="*/ 47845 h 95690"/>
                <a:gd name="connsiteX15" fmla="*/ 58139 w 82883"/>
                <a:gd name="connsiteY15" fmla="*/ 23250 h 95690"/>
                <a:gd name="connsiteX16" fmla="*/ 41349 w 82883"/>
                <a:gd name="connsiteY16" fmla="*/ 15008 h 95690"/>
                <a:gd name="connsiteX17" fmla="*/ 24698 w 82883"/>
                <a:gd name="connsiteY17" fmla="*/ 23250 h 95690"/>
                <a:gd name="connsiteX18" fmla="*/ 18547 w 82883"/>
                <a:gd name="connsiteY18" fmla="*/ 47845 h 95690"/>
                <a:gd name="connsiteX19" fmla="*/ 24698 w 82883"/>
                <a:gd name="connsiteY19" fmla="*/ 72440 h 95690"/>
                <a:gd name="connsiteX20" fmla="*/ 41349 w 82883"/>
                <a:gd name="connsiteY20" fmla="*/ 80682 h 95690"/>
                <a:gd name="connsiteX21" fmla="*/ 58139 w 82883"/>
                <a:gd name="connsiteY21" fmla="*/ 72440 h 95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2883" h="95690">
                  <a:moveTo>
                    <a:pt x="20120" y="90052"/>
                  </a:moveTo>
                  <a:cubicBezTo>
                    <a:pt x="13876" y="86278"/>
                    <a:pt x="8973" y="80813"/>
                    <a:pt x="5365" y="73568"/>
                  </a:cubicBezTo>
                  <a:cubicBezTo>
                    <a:pt x="1758" y="66368"/>
                    <a:pt x="0" y="57779"/>
                    <a:pt x="0" y="47845"/>
                  </a:cubicBezTo>
                  <a:cubicBezTo>
                    <a:pt x="0" y="37912"/>
                    <a:pt x="1804" y="29366"/>
                    <a:pt x="5365" y="22122"/>
                  </a:cubicBezTo>
                  <a:cubicBezTo>
                    <a:pt x="8973" y="14922"/>
                    <a:pt x="13876" y="9413"/>
                    <a:pt x="20120" y="5639"/>
                  </a:cubicBezTo>
                  <a:cubicBezTo>
                    <a:pt x="26363" y="1865"/>
                    <a:pt x="33440" y="0"/>
                    <a:pt x="41395" y="0"/>
                  </a:cubicBezTo>
                  <a:cubicBezTo>
                    <a:pt x="49351" y="0"/>
                    <a:pt x="56427" y="1865"/>
                    <a:pt x="62718" y="5639"/>
                  </a:cubicBezTo>
                  <a:cubicBezTo>
                    <a:pt x="69008" y="9413"/>
                    <a:pt x="73957" y="14878"/>
                    <a:pt x="77518" y="22122"/>
                  </a:cubicBezTo>
                  <a:cubicBezTo>
                    <a:pt x="81126" y="29323"/>
                    <a:pt x="82883" y="37912"/>
                    <a:pt x="82883" y="47845"/>
                  </a:cubicBezTo>
                  <a:cubicBezTo>
                    <a:pt x="82883" y="57779"/>
                    <a:pt x="81080" y="66324"/>
                    <a:pt x="77518" y="73568"/>
                  </a:cubicBezTo>
                  <a:cubicBezTo>
                    <a:pt x="73910" y="80769"/>
                    <a:pt x="69008" y="86278"/>
                    <a:pt x="62718" y="90052"/>
                  </a:cubicBezTo>
                  <a:cubicBezTo>
                    <a:pt x="56427" y="93826"/>
                    <a:pt x="49351" y="95691"/>
                    <a:pt x="41395" y="95691"/>
                  </a:cubicBezTo>
                  <a:cubicBezTo>
                    <a:pt x="33440" y="95691"/>
                    <a:pt x="26363" y="93826"/>
                    <a:pt x="20120" y="90052"/>
                  </a:cubicBezTo>
                  <a:close/>
                  <a:moveTo>
                    <a:pt x="58139" y="72440"/>
                  </a:moveTo>
                  <a:cubicBezTo>
                    <a:pt x="62255" y="66932"/>
                    <a:pt x="64290" y="58777"/>
                    <a:pt x="64290" y="47845"/>
                  </a:cubicBezTo>
                  <a:cubicBezTo>
                    <a:pt x="64290" y="36914"/>
                    <a:pt x="62255" y="28759"/>
                    <a:pt x="58139" y="23250"/>
                  </a:cubicBezTo>
                  <a:cubicBezTo>
                    <a:pt x="54022" y="17741"/>
                    <a:pt x="48426" y="15008"/>
                    <a:pt x="41349" y="15008"/>
                  </a:cubicBezTo>
                  <a:cubicBezTo>
                    <a:pt x="34273" y="15008"/>
                    <a:pt x="28815" y="17741"/>
                    <a:pt x="24698" y="23250"/>
                  </a:cubicBezTo>
                  <a:cubicBezTo>
                    <a:pt x="20582" y="28759"/>
                    <a:pt x="18547" y="36914"/>
                    <a:pt x="18547" y="47845"/>
                  </a:cubicBezTo>
                  <a:cubicBezTo>
                    <a:pt x="18547" y="58777"/>
                    <a:pt x="20582" y="66932"/>
                    <a:pt x="24698" y="72440"/>
                  </a:cubicBezTo>
                  <a:cubicBezTo>
                    <a:pt x="28815" y="77949"/>
                    <a:pt x="34365" y="80682"/>
                    <a:pt x="41349" y="80682"/>
                  </a:cubicBezTo>
                  <a:cubicBezTo>
                    <a:pt x="48333" y="80682"/>
                    <a:pt x="54022" y="77949"/>
                    <a:pt x="58139" y="7244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9EE92F38-4A15-2B5C-3552-A68A0CC4627E}"/>
                </a:ext>
              </a:extLst>
            </p:cNvPr>
            <p:cNvSpPr/>
            <p:nvPr/>
          </p:nvSpPr>
          <p:spPr>
            <a:xfrm>
              <a:off x="2112509" y="3095702"/>
              <a:ext cx="45095" cy="106448"/>
            </a:xfrm>
            <a:custGeom>
              <a:avLst/>
              <a:gdLst>
                <a:gd name="connsiteX0" fmla="*/ 45096 w 45095"/>
                <a:gd name="connsiteY0" fmla="*/ 0 h 106448"/>
                <a:gd name="connsiteX1" fmla="*/ 45096 w 45095"/>
                <a:gd name="connsiteY1" fmla="*/ 106449 h 106448"/>
                <a:gd name="connsiteX2" fmla="*/ 24005 w 45095"/>
                <a:gd name="connsiteY2" fmla="*/ 106449 h 106448"/>
                <a:gd name="connsiteX3" fmla="*/ 24005 w 45095"/>
                <a:gd name="connsiteY3" fmla="*/ 16570 h 106448"/>
                <a:gd name="connsiteX4" fmla="*/ 0 w 45095"/>
                <a:gd name="connsiteY4" fmla="*/ 16570 h 106448"/>
                <a:gd name="connsiteX5" fmla="*/ 0 w 45095"/>
                <a:gd name="connsiteY5" fmla="*/ 0 h 106448"/>
                <a:gd name="connsiteX6" fmla="*/ 45096 w 45095"/>
                <a:gd name="connsiteY6" fmla="*/ 0 h 106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95" h="106448">
                  <a:moveTo>
                    <a:pt x="45096" y="0"/>
                  </a:moveTo>
                  <a:lnTo>
                    <a:pt x="45096" y="106449"/>
                  </a:lnTo>
                  <a:lnTo>
                    <a:pt x="24005" y="106449"/>
                  </a:lnTo>
                  <a:lnTo>
                    <a:pt x="24005" y="16570"/>
                  </a:lnTo>
                  <a:lnTo>
                    <a:pt x="0" y="16570"/>
                  </a:lnTo>
                  <a:lnTo>
                    <a:pt x="0" y="0"/>
                  </a:lnTo>
                  <a:lnTo>
                    <a:pt x="450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89E1A049-758E-9A13-5AAB-42F68DE31786}"/>
                </a:ext>
              </a:extLst>
            </p:cNvPr>
            <p:cNvSpPr/>
            <p:nvPr/>
          </p:nvSpPr>
          <p:spPr>
            <a:xfrm>
              <a:off x="2414857" y="3090106"/>
              <a:ext cx="49813" cy="117640"/>
            </a:xfrm>
            <a:custGeom>
              <a:avLst/>
              <a:gdLst>
                <a:gd name="connsiteX0" fmla="*/ 49813 w 49813"/>
                <a:gd name="connsiteY0" fmla="*/ 0 h 117640"/>
                <a:gd name="connsiteX1" fmla="*/ 49813 w 49813"/>
                <a:gd name="connsiteY1" fmla="*/ 117640 h 117640"/>
                <a:gd name="connsiteX2" fmla="*/ 26503 w 49813"/>
                <a:gd name="connsiteY2" fmla="*/ 117640 h 117640"/>
                <a:gd name="connsiteX3" fmla="*/ 26503 w 49813"/>
                <a:gd name="connsiteY3" fmla="*/ 18305 h 117640"/>
                <a:gd name="connsiteX4" fmla="*/ 0 w 49813"/>
                <a:gd name="connsiteY4" fmla="*/ 18305 h 117640"/>
                <a:gd name="connsiteX5" fmla="*/ 0 w 49813"/>
                <a:gd name="connsiteY5" fmla="*/ 0 h 117640"/>
                <a:gd name="connsiteX6" fmla="*/ 49813 w 49813"/>
                <a:gd name="connsiteY6" fmla="*/ 0 h 11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13" h="117640">
                  <a:moveTo>
                    <a:pt x="49813" y="0"/>
                  </a:moveTo>
                  <a:lnTo>
                    <a:pt x="49813" y="117640"/>
                  </a:lnTo>
                  <a:lnTo>
                    <a:pt x="26503" y="117640"/>
                  </a:lnTo>
                  <a:lnTo>
                    <a:pt x="26503" y="18305"/>
                  </a:lnTo>
                  <a:lnTo>
                    <a:pt x="0" y="18305"/>
                  </a:lnTo>
                  <a:lnTo>
                    <a:pt x="0" y="0"/>
                  </a:lnTo>
                  <a:lnTo>
                    <a:pt x="4981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35266D30-5CBD-262B-F44C-320F56FE6619}"/>
                </a:ext>
              </a:extLst>
            </p:cNvPr>
            <p:cNvSpPr/>
            <p:nvPr/>
          </p:nvSpPr>
          <p:spPr>
            <a:xfrm>
              <a:off x="2687004" y="3082689"/>
              <a:ext cx="114797" cy="132475"/>
            </a:xfrm>
            <a:custGeom>
              <a:avLst/>
              <a:gdLst>
                <a:gd name="connsiteX0" fmla="*/ 27843 w 114797"/>
                <a:gd name="connsiteY0" fmla="*/ 124667 h 132475"/>
                <a:gd name="connsiteX1" fmla="*/ 7446 w 114797"/>
                <a:gd name="connsiteY1" fmla="*/ 101851 h 132475"/>
                <a:gd name="connsiteX2" fmla="*/ 0 w 114797"/>
                <a:gd name="connsiteY2" fmla="*/ 66238 h 132475"/>
                <a:gd name="connsiteX3" fmla="*/ 7446 w 114797"/>
                <a:gd name="connsiteY3" fmla="*/ 30625 h 132475"/>
                <a:gd name="connsiteX4" fmla="*/ 27843 w 114797"/>
                <a:gd name="connsiteY4" fmla="*/ 7808 h 132475"/>
                <a:gd name="connsiteX5" fmla="*/ 57306 w 114797"/>
                <a:gd name="connsiteY5" fmla="*/ 0 h 132475"/>
                <a:gd name="connsiteX6" fmla="*/ 86861 w 114797"/>
                <a:gd name="connsiteY6" fmla="*/ 7808 h 132475"/>
                <a:gd name="connsiteX7" fmla="*/ 107350 w 114797"/>
                <a:gd name="connsiteY7" fmla="*/ 30625 h 132475"/>
                <a:gd name="connsiteX8" fmla="*/ 114797 w 114797"/>
                <a:gd name="connsiteY8" fmla="*/ 66238 h 132475"/>
                <a:gd name="connsiteX9" fmla="*/ 107350 w 114797"/>
                <a:gd name="connsiteY9" fmla="*/ 101851 h 132475"/>
                <a:gd name="connsiteX10" fmla="*/ 86861 w 114797"/>
                <a:gd name="connsiteY10" fmla="*/ 124667 h 132475"/>
                <a:gd name="connsiteX11" fmla="*/ 57306 w 114797"/>
                <a:gd name="connsiteY11" fmla="*/ 132475 h 132475"/>
                <a:gd name="connsiteX12" fmla="*/ 27843 w 114797"/>
                <a:gd name="connsiteY12" fmla="*/ 124667 h 132475"/>
                <a:gd name="connsiteX13" fmla="*/ 80571 w 114797"/>
                <a:gd name="connsiteY13" fmla="*/ 100289 h 132475"/>
                <a:gd name="connsiteX14" fmla="*/ 89127 w 114797"/>
                <a:gd name="connsiteY14" fmla="*/ 66238 h 132475"/>
                <a:gd name="connsiteX15" fmla="*/ 80571 w 114797"/>
                <a:gd name="connsiteY15" fmla="*/ 32186 h 132475"/>
                <a:gd name="connsiteX16" fmla="*/ 57306 w 114797"/>
                <a:gd name="connsiteY16" fmla="*/ 20778 h 132475"/>
                <a:gd name="connsiteX17" fmla="*/ 34226 w 114797"/>
                <a:gd name="connsiteY17" fmla="*/ 32186 h 132475"/>
                <a:gd name="connsiteX18" fmla="*/ 25670 w 114797"/>
                <a:gd name="connsiteY18" fmla="*/ 66238 h 132475"/>
                <a:gd name="connsiteX19" fmla="*/ 34226 w 114797"/>
                <a:gd name="connsiteY19" fmla="*/ 100289 h 132475"/>
                <a:gd name="connsiteX20" fmla="*/ 57306 w 114797"/>
                <a:gd name="connsiteY20" fmla="*/ 111697 h 132475"/>
                <a:gd name="connsiteX21" fmla="*/ 80571 w 114797"/>
                <a:gd name="connsiteY21" fmla="*/ 100289 h 13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797" h="132475">
                  <a:moveTo>
                    <a:pt x="27843" y="124667"/>
                  </a:moveTo>
                  <a:cubicBezTo>
                    <a:pt x="19194" y="119462"/>
                    <a:pt x="12395" y="111828"/>
                    <a:pt x="7446" y="101851"/>
                  </a:cubicBezTo>
                  <a:cubicBezTo>
                    <a:pt x="2451" y="91831"/>
                    <a:pt x="0" y="79988"/>
                    <a:pt x="0" y="66238"/>
                  </a:cubicBezTo>
                  <a:cubicBezTo>
                    <a:pt x="0" y="52487"/>
                    <a:pt x="2498" y="40602"/>
                    <a:pt x="7446" y="30625"/>
                  </a:cubicBezTo>
                  <a:cubicBezTo>
                    <a:pt x="12442" y="20604"/>
                    <a:pt x="19241" y="13013"/>
                    <a:pt x="27843" y="7808"/>
                  </a:cubicBezTo>
                  <a:cubicBezTo>
                    <a:pt x="36493" y="2603"/>
                    <a:pt x="46298" y="0"/>
                    <a:pt x="57306" y="0"/>
                  </a:cubicBezTo>
                  <a:cubicBezTo>
                    <a:pt x="68314" y="0"/>
                    <a:pt x="78120" y="2603"/>
                    <a:pt x="86861" y="7808"/>
                  </a:cubicBezTo>
                  <a:cubicBezTo>
                    <a:pt x="95556" y="13013"/>
                    <a:pt x="102402" y="20648"/>
                    <a:pt x="107350" y="30625"/>
                  </a:cubicBezTo>
                  <a:cubicBezTo>
                    <a:pt x="112346" y="40645"/>
                    <a:pt x="114797" y="52487"/>
                    <a:pt x="114797" y="66238"/>
                  </a:cubicBezTo>
                  <a:cubicBezTo>
                    <a:pt x="114797" y="79988"/>
                    <a:pt x="112299" y="91874"/>
                    <a:pt x="107350" y="101851"/>
                  </a:cubicBezTo>
                  <a:cubicBezTo>
                    <a:pt x="102402" y="111871"/>
                    <a:pt x="95556" y="119462"/>
                    <a:pt x="86861" y="124667"/>
                  </a:cubicBezTo>
                  <a:cubicBezTo>
                    <a:pt x="78166" y="129873"/>
                    <a:pt x="68314" y="132475"/>
                    <a:pt x="57306" y="132475"/>
                  </a:cubicBezTo>
                  <a:cubicBezTo>
                    <a:pt x="46298" y="132475"/>
                    <a:pt x="36493" y="129873"/>
                    <a:pt x="27843" y="124667"/>
                  </a:cubicBezTo>
                  <a:close/>
                  <a:moveTo>
                    <a:pt x="80571" y="100289"/>
                  </a:moveTo>
                  <a:cubicBezTo>
                    <a:pt x="86260" y="92698"/>
                    <a:pt x="89127" y="81333"/>
                    <a:pt x="89127" y="66238"/>
                  </a:cubicBezTo>
                  <a:cubicBezTo>
                    <a:pt x="89127" y="51142"/>
                    <a:pt x="86260" y="39777"/>
                    <a:pt x="80571" y="32186"/>
                  </a:cubicBezTo>
                  <a:cubicBezTo>
                    <a:pt x="74882" y="24595"/>
                    <a:pt x="67112" y="20778"/>
                    <a:pt x="57306" y="20778"/>
                  </a:cubicBezTo>
                  <a:cubicBezTo>
                    <a:pt x="47501" y="20778"/>
                    <a:pt x="39915" y="24595"/>
                    <a:pt x="34226" y="32186"/>
                  </a:cubicBezTo>
                  <a:cubicBezTo>
                    <a:pt x="28537" y="39777"/>
                    <a:pt x="25670" y="51142"/>
                    <a:pt x="25670" y="66238"/>
                  </a:cubicBezTo>
                  <a:cubicBezTo>
                    <a:pt x="25670" y="81333"/>
                    <a:pt x="28491" y="92698"/>
                    <a:pt x="34226" y="100289"/>
                  </a:cubicBezTo>
                  <a:cubicBezTo>
                    <a:pt x="39915" y="107880"/>
                    <a:pt x="47593" y="111697"/>
                    <a:pt x="57306" y="111697"/>
                  </a:cubicBezTo>
                  <a:cubicBezTo>
                    <a:pt x="67019" y="111697"/>
                    <a:pt x="74882" y="107880"/>
                    <a:pt x="80571" y="1002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A92F42C8-3897-EBB6-EB18-68CF441196C5}"/>
                </a:ext>
              </a:extLst>
            </p:cNvPr>
            <p:cNvSpPr/>
            <p:nvPr/>
          </p:nvSpPr>
          <p:spPr>
            <a:xfrm>
              <a:off x="2987132" y="3077483"/>
              <a:ext cx="123816" cy="142929"/>
            </a:xfrm>
            <a:custGeom>
              <a:avLst/>
              <a:gdLst>
                <a:gd name="connsiteX0" fmla="*/ 30064 w 123816"/>
                <a:gd name="connsiteY0" fmla="*/ 134471 h 142929"/>
                <a:gd name="connsiteX1" fmla="*/ 8048 w 123816"/>
                <a:gd name="connsiteY1" fmla="*/ 109876 h 142929"/>
                <a:gd name="connsiteX2" fmla="*/ 0 w 123816"/>
                <a:gd name="connsiteY2" fmla="*/ 71443 h 142929"/>
                <a:gd name="connsiteX3" fmla="*/ 8048 w 123816"/>
                <a:gd name="connsiteY3" fmla="*/ 33054 h 142929"/>
                <a:gd name="connsiteX4" fmla="*/ 30064 w 123816"/>
                <a:gd name="connsiteY4" fmla="*/ 8459 h 142929"/>
                <a:gd name="connsiteX5" fmla="*/ 61792 w 123816"/>
                <a:gd name="connsiteY5" fmla="*/ 0 h 142929"/>
                <a:gd name="connsiteX6" fmla="*/ 93660 w 123816"/>
                <a:gd name="connsiteY6" fmla="*/ 8459 h 142929"/>
                <a:gd name="connsiteX7" fmla="*/ 115768 w 123816"/>
                <a:gd name="connsiteY7" fmla="*/ 33054 h 142929"/>
                <a:gd name="connsiteX8" fmla="*/ 123816 w 123816"/>
                <a:gd name="connsiteY8" fmla="*/ 71443 h 142929"/>
                <a:gd name="connsiteX9" fmla="*/ 115768 w 123816"/>
                <a:gd name="connsiteY9" fmla="*/ 109876 h 142929"/>
                <a:gd name="connsiteX10" fmla="*/ 93660 w 123816"/>
                <a:gd name="connsiteY10" fmla="*/ 134471 h 142929"/>
                <a:gd name="connsiteX11" fmla="*/ 61792 w 123816"/>
                <a:gd name="connsiteY11" fmla="*/ 142929 h 142929"/>
                <a:gd name="connsiteX12" fmla="*/ 30064 w 123816"/>
                <a:gd name="connsiteY12" fmla="*/ 134471 h 142929"/>
                <a:gd name="connsiteX13" fmla="*/ 86907 w 123816"/>
                <a:gd name="connsiteY13" fmla="*/ 108184 h 142929"/>
                <a:gd name="connsiteX14" fmla="*/ 96111 w 123816"/>
                <a:gd name="connsiteY14" fmla="*/ 71443 h 142929"/>
                <a:gd name="connsiteX15" fmla="*/ 86907 w 123816"/>
                <a:gd name="connsiteY15" fmla="*/ 34746 h 142929"/>
                <a:gd name="connsiteX16" fmla="*/ 61839 w 123816"/>
                <a:gd name="connsiteY16" fmla="*/ 22426 h 142929"/>
                <a:gd name="connsiteX17" fmla="*/ 36955 w 123816"/>
                <a:gd name="connsiteY17" fmla="*/ 34746 h 142929"/>
                <a:gd name="connsiteX18" fmla="*/ 27751 w 123816"/>
                <a:gd name="connsiteY18" fmla="*/ 71443 h 142929"/>
                <a:gd name="connsiteX19" fmla="*/ 36955 w 123816"/>
                <a:gd name="connsiteY19" fmla="*/ 108184 h 142929"/>
                <a:gd name="connsiteX20" fmla="*/ 61839 w 123816"/>
                <a:gd name="connsiteY20" fmla="*/ 120503 h 142929"/>
                <a:gd name="connsiteX21" fmla="*/ 86907 w 123816"/>
                <a:gd name="connsiteY21" fmla="*/ 108184 h 14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3816" h="142929">
                  <a:moveTo>
                    <a:pt x="30064" y="134471"/>
                  </a:moveTo>
                  <a:cubicBezTo>
                    <a:pt x="20767" y="128832"/>
                    <a:pt x="13413" y="120633"/>
                    <a:pt x="8048" y="109876"/>
                  </a:cubicBezTo>
                  <a:cubicBezTo>
                    <a:pt x="2682" y="99075"/>
                    <a:pt x="0" y="86278"/>
                    <a:pt x="0" y="71443"/>
                  </a:cubicBezTo>
                  <a:cubicBezTo>
                    <a:pt x="0" y="56608"/>
                    <a:pt x="2682" y="43812"/>
                    <a:pt x="8048" y="33054"/>
                  </a:cubicBezTo>
                  <a:cubicBezTo>
                    <a:pt x="13413" y="22253"/>
                    <a:pt x="20767" y="14055"/>
                    <a:pt x="30064" y="8459"/>
                  </a:cubicBezTo>
                  <a:cubicBezTo>
                    <a:pt x="39360" y="2820"/>
                    <a:pt x="49952" y="0"/>
                    <a:pt x="61792" y="0"/>
                  </a:cubicBezTo>
                  <a:cubicBezTo>
                    <a:pt x="73633" y="0"/>
                    <a:pt x="84271" y="2820"/>
                    <a:pt x="93660" y="8459"/>
                  </a:cubicBezTo>
                  <a:cubicBezTo>
                    <a:pt x="103049" y="14098"/>
                    <a:pt x="110403" y="22296"/>
                    <a:pt x="115768" y="33054"/>
                  </a:cubicBezTo>
                  <a:cubicBezTo>
                    <a:pt x="121134" y="43855"/>
                    <a:pt x="123816" y="56651"/>
                    <a:pt x="123816" y="71443"/>
                  </a:cubicBezTo>
                  <a:cubicBezTo>
                    <a:pt x="123816" y="86235"/>
                    <a:pt x="121134" y="99075"/>
                    <a:pt x="115768" y="109876"/>
                  </a:cubicBezTo>
                  <a:cubicBezTo>
                    <a:pt x="110403" y="120677"/>
                    <a:pt x="103049" y="128875"/>
                    <a:pt x="93660" y="134471"/>
                  </a:cubicBezTo>
                  <a:cubicBezTo>
                    <a:pt x="84271" y="140110"/>
                    <a:pt x="73679" y="142929"/>
                    <a:pt x="61792" y="142929"/>
                  </a:cubicBezTo>
                  <a:cubicBezTo>
                    <a:pt x="49906" y="142929"/>
                    <a:pt x="39360" y="140110"/>
                    <a:pt x="30064" y="134471"/>
                  </a:cubicBezTo>
                  <a:close/>
                  <a:moveTo>
                    <a:pt x="86907" y="108184"/>
                  </a:moveTo>
                  <a:cubicBezTo>
                    <a:pt x="93059" y="99986"/>
                    <a:pt x="96111" y="87753"/>
                    <a:pt x="96111" y="71443"/>
                  </a:cubicBezTo>
                  <a:cubicBezTo>
                    <a:pt x="96111" y="55133"/>
                    <a:pt x="93059" y="42944"/>
                    <a:pt x="86907" y="34746"/>
                  </a:cubicBezTo>
                  <a:cubicBezTo>
                    <a:pt x="80756" y="26547"/>
                    <a:pt x="72384" y="22426"/>
                    <a:pt x="61839" y="22426"/>
                  </a:cubicBezTo>
                  <a:cubicBezTo>
                    <a:pt x="51293" y="22426"/>
                    <a:pt x="43107" y="26547"/>
                    <a:pt x="36955" y="34746"/>
                  </a:cubicBezTo>
                  <a:cubicBezTo>
                    <a:pt x="30804" y="42944"/>
                    <a:pt x="27751" y="55176"/>
                    <a:pt x="27751" y="71443"/>
                  </a:cubicBezTo>
                  <a:cubicBezTo>
                    <a:pt x="27751" y="87710"/>
                    <a:pt x="30804" y="99942"/>
                    <a:pt x="36955" y="108184"/>
                  </a:cubicBezTo>
                  <a:cubicBezTo>
                    <a:pt x="43107" y="116382"/>
                    <a:pt x="51386" y="120503"/>
                    <a:pt x="61839" y="120503"/>
                  </a:cubicBezTo>
                  <a:cubicBezTo>
                    <a:pt x="72291" y="120503"/>
                    <a:pt x="80756" y="116382"/>
                    <a:pt x="86907" y="10818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8A08BF1B-E1B5-DE3F-B8BE-F8EA67BF4547}"/>
                </a:ext>
              </a:extLst>
            </p:cNvPr>
            <p:cNvSpPr/>
            <p:nvPr/>
          </p:nvSpPr>
          <p:spPr>
            <a:xfrm>
              <a:off x="3322181" y="3074404"/>
              <a:ext cx="63087" cy="149001"/>
            </a:xfrm>
            <a:custGeom>
              <a:avLst/>
              <a:gdLst>
                <a:gd name="connsiteX0" fmla="*/ 63087 w 63087"/>
                <a:gd name="connsiteY0" fmla="*/ 0 h 149001"/>
                <a:gd name="connsiteX1" fmla="*/ 63087 w 63087"/>
                <a:gd name="connsiteY1" fmla="*/ 149002 h 149001"/>
                <a:gd name="connsiteX2" fmla="*/ 33579 w 63087"/>
                <a:gd name="connsiteY2" fmla="*/ 149002 h 149001"/>
                <a:gd name="connsiteX3" fmla="*/ 33579 w 63087"/>
                <a:gd name="connsiteY3" fmla="*/ 23207 h 149001"/>
                <a:gd name="connsiteX4" fmla="*/ 0 w 63087"/>
                <a:gd name="connsiteY4" fmla="*/ 23207 h 149001"/>
                <a:gd name="connsiteX5" fmla="*/ 0 w 63087"/>
                <a:gd name="connsiteY5" fmla="*/ 0 h 149001"/>
                <a:gd name="connsiteX6" fmla="*/ 63087 w 63087"/>
                <a:gd name="connsiteY6" fmla="*/ 0 h 14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87" h="149001">
                  <a:moveTo>
                    <a:pt x="63087" y="0"/>
                  </a:moveTo>
                  <a:lnTo>
                    <a:pt x="63087" y="149002"/>
                  </a:lnTo>
                  <a:lnTo>
                    <a:pt x="33579" y="149002"/>
                  </a:lnTo>
                  <a:lnTo>
                    <a:pt x="33579" y="23207"/>
                  </a:lnTo>
                  <a:lnTo>
                    <a:pt x="0" y="23207"/>
                  </a:lnTo>
                  <a:lnTo>
                    <a:pt x="0" y="0"/>
                  </a:lnTo>
                  <a:lnTo>
                    <a:pt x="6308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766096DD-FA69-CC88-CDB3-B65FC1A8B628}"/>
                </a:ext>
              </a:extLst>
            </p:cNvPr>
            <p:cNvSpPr/>
            <p:nvPr/>
          </p:nvSpPr>
          <p:spPr>
            <a:xfrm>
              <a:off x="3625131" y="3070500"/>
              <a:ext cx="66463" cy="156853"/>
            </a:xfrm>
            <a:custGeom>
              <a:avLst/>
              <a:gdLst>
                <a:gd name="connsiteX0" fmla="*/ 66464 w 66463"/>
                <a:gd name="connsiteY0" fmla="*/ 0 h 156853"/>
                <a:gd name="connsiteX1" fmla="*/ 66464 w 66463"/>
                <a:gd name="connsiteY1" fmla="*/ 156854 h 156853"/>
                <a:gd name="connsiteX2" fmla="*/ 35383 w 66463"/>
                <a:gd name="connsiteY2" fmla="*/ 156854 h 156853"/>
                <a:gd name="connsiteX3" fmla="*/ 35383 w 66463"/>
                <a:gd name="connsiteY3" fmla="*/ 24422 h 156853"/>
                <a:gd name="connsiteX4" fmla="*/ 0 w 66463"/>
                <a:gd name="connsiteY4" fmla="*/ 24422 h 156853"/>
                <a:gd name="connsiteX5" fmla="*/ 0 w 66463"/>
                <a:gd name="connsiteY5" fmla="*/ 0 h 156853"/>
                <a:gd name="connsiteX6" fmla="*/ 66418 w 66463"/>
                <a:gd name="connsiteY6" fmla="*/ 0 h 15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463" h="156853">
                  <a:moveTo>
                    <a:pt x="66464" y="0"/>
                  </a:moveTo>
                  <a:lnTo>
                    <a:pt x="66464" y="156854"/>
                  </a:lnTo>
                  <a:lnTo>
                    <a:pt x="35383" y="156854"/>
                  </a:lnTo>
                  <a:lnTo>
                    <a:pt x="35383" y="24422"/>
                  </a:lnTo>
                  <a:lnTo>
                    <a:pt x="0" y="24422"/>
                  </a:lnTo>
                  <a:lnTo>
                    <a:pt x="0" y="0"/>
                  </a:lnTo>
                  <a:lnTo>
                    <a:pt x="6641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5CCC7FF6-FB26-91DC-DF9C-3C8623FF7F9A}"/>
                </a:ext>
              </a:extLst>
            </p:cNvPr>
            <p:cNvSpPr/>
            <p:nvPr/>
          </p:nvSpPr>
          <p:spPr>
            <a:xfrm>
              <a:off x="3928127" y="3066552"/>
              <a:ext cx="69747" cy="164704"/>
            </a:xfrm>
            <a:custGeom>
              <a:avLst/>
              <a:gdLst>
                <a:gd name="connsiteX0" fmla="*/ 69748 w 69747"/>
                <a:gd name="connsiteY0" fmla="*/ 0 h 164704"/>
                <a:gd name="connsiteX1" fmla="*/ 69748 w 69747"/>
                <a:gd name="connsiteY1" fmla="*/ 164705 h 164704"/>
                <a:gd name="connsiteX2" fmla="*/ 37140 w 69747"/>
                <a:gd name="connsiteY2" fmla="*/ 164705 h 164704"/>
                <a:gd name="connsiteX3" fmla="*/ 37140 w 69747"/>
                <a:gd name="connsiteY3" fmla="*/ 25636 h 164704"/>
                <a:gd name="connsiteX4" fmla="*/ 0 w 69747"/>
                <a:gd name="connsiteY4" fmla="*/ 25636 h 164704"/>
                <a:gd name="connsiteX5" fmla="*/ 0 w 69747"/>
                <a:gd name="connsiteY5" fmla="*/ 0 h 164704"/>
                <a:gd name="connsiteX6" fmla="*/ 69748 w 69747"/>
                <a:gd name="connsiteY6" fmla="*/ 0 h 16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47" h="164704">
                  <a:moveTo>
                    <a:pt x="69748" y="0"/>
                  </a:moveTo>
                  <a:lnTo>
                    <a:pt x="69748" y="164705"/>
                  </a:lnTo>
                  <a:lnTo>
                    <a:pt x="37140" y="164705"/>
                  </a:lnTo>
                  <a:lnTo>
                    <a:pt x="37140" y="25636"/>
                  </a:lnTo>
                  <a:lnTo>
                    <a:pt x="0" y="25636"/>
                  </a:lnTo>
                  <a:lnTo>
                    <a:pt x="0" y="0"/>
                  </a:lnTo>
                  <a:lnTo>
                    <a:pt x="6974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DC2BC42E-2D90-BC0B-8E71-FF19CBE91128}"/>
                </a:ext>
              </a:extLst>
            </p:cNvPr>
            <p:cNvSpPr/>
            <p:nvPr/>
          </p:nvSpPr>
          <p:spPr>
            <a:xfrm>
              <a:off x="4231123" y="3062648"/>
              <a:ext cx="73077" cy="172556"/>
            </a:xfrm>
            <a:custGeom>
              <a:avLst/>
              <a:gdLst>
                <a:gd name="connsiteX0" fmla="*/ 73078 w 73077"/>
                <a:gd name="connsiteY0" fmla="*/ 0 h 172556"/>
                <a:gd name="connsiteX1" fmla="*/ 73078 w 73077"/>
                <a:gd name="connsiteY1" fmla="*/ 172556 h 172556"/>
                <a:gd name="connsiteX2" fmla="*/ 38898 w 73077"/>
                <a:gd name="connsiteY2" fmla="*/ 172556 h 172556"/>
                <a:gd name="connsiteX3" fmla="*/ 38898 w 73077"/>
                <a:gd name="connsiteY3" fmla="*/ 26894 h 172556"/>
                <a:gd name="connsiteX4" fmla="*/ 0 w 73077"/>
                <a:gd name="connsiteY4" fmla="*/ 26894 h 172556"/>
                <a:gd name="connsiteX5" fmla="*/ 0 w 73077"/>
                <a:gd name="connsiteY5" fmla="*/ 43 h 172556"/>
                <a:gd name="connsiteX6" fmla="*/ 73078 w 73077"/>
                <a:gd name="connsiteY6" fmla="*/ 43 h 17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77" h="172556">
                  <a:moveTo>
                    <a:pt x="73078" y="0"/>
                  </a:moveTo>
                  <a:lnTo>
                    <a:pt x="73078" y="172556"/>
                  </a:lnTo>
                  <a:lnTo>
                    <a:pt x="38898" y="172556"/>
                  </a:lnTo>
                  <a:lnTo>
                    <a:pt x="38898" y="26894"/>
                  </a:lnTo>
                  <a:lnTo>
                    <a:pt x="0" y="26894"/>
                  </a:lnTo>
                  <a:lnTo>
                    <a:pt x="0" y="43"/>
                  </a:lnTo>
                  <a:lnTo>
                    <a:pt x="7307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CFB3F5CA-E58E-EA0C-2C9F-75CF89E945FB}"/>
                </a:ext>
              </a:extLst>
            </p:cNvPr>
            <p:cNvSpPr/>
            <p:nvPr/>
          </p:nvSpPr>
          <p:spPr>
            <a:xfrm>
              <a:off x="4534628" y="3059829"/>
              <a:ext cx="75436" cy="178151"/>
            </a:xfrm>
            <a:custGeom>
              <a:avLst/>
              <a:gdLst>
                <a:gd name="connsiteX0" fmla="*/ 75437 w 75436"/>
                <a:gd name="connsiteY0" fmla="*/ 0 h 178151"/>
                <a:gd name="connsiteX1" fmla="*/ 75437 w 75436"/>
                <a:gd name="connsiteY1" fmla="*/ 178152 h 178151"/>
                <a:gd name="connsiteX2" fmla="*/ 40147 w 75436"/>
                <a:gd name="connsiteY2" fmla="*/ 178152 h 178151"/>
                <a:gd name="connsiteX3" fmla="*/ 40147 w 75436"/>
                <a:gd name="connsiteY3" fmla="*/ 27762 h 178151"/>
                <a:gd name="connsiteX4" fmla="*/ 0 w 75436"/>
                <a:gd name="connsiteY4" fmla="*/ 27762 h 178151"/>
                <a:gd name="connsiteX5" fmla="*/ 0 w 75436"/>
                <a:gd name="connsiteY5" fmla="*/ 0 h 178151"/>
                <a:gd name="connsiteX6" fmla="*/ 75437 w 75436"/>
                <a:gd name="connsiteY6" fmla="*/ 0 h 17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436" h="178151">
                  <a:moveTo>
                    <a:pt x="75437" y="0"/>
                  </a:moveTo>
                  <a:lnTo>
                    <a:pt x="75437" y="178152"/>
                  </a:lnTo>
                  <a:lnTo>
                    <a:pt x="40147" y="178152"/>
                  </a:lnTo>
                  <a:lnTo>
                    <a:pt x="40147" y="27762"/>
                  </a:lnTo>
                  <a:lnTo>
                    <a:pt x="0" y="27762"/>
                  </a:lnTo>
                  <a:lnTo>
                    <a:pt x="0" y="0"/>
                  </a:lnTo>
                  <a:lnTo>
                    <a:pt x="754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9CB155E-6B14-A0FB-3BD2-66B408EEE7EE}"/>
                </a:ext>
              </a:extLst>
            </p:cNvPr>
            <p:cNvSpPr/>
            <p:nvPr/>
          </p:nvSpPr>
          <p:spPr>
            <a:xfrm>
              <a:off x="4838041" y="3057009"/>
              <a:ext cx="77841" cy="183790"/>
            </a:xfrm>
            <a:custGeom>
              <a:avLst/>
              <a:gdLst>
                <a:gd name="connsiteX0" fmla="*/ 77842 w 77841"/>
                <a:gd name="connsiteY0" fmla="*/ 43 h 183790"/>
                <a:gd name="connsiteX1" fmla="*/ 77842 w 77841"/>
                <a:gd name="connsiteY1" fmla="*/ 183791 h 183790"/>
                <a:gd name="connsiteX2" fmla="*/ 41442 w 77841"/>
                <a:gd name="connsiteY2" fmla="*/ 183791 h 183790"/>
                <a:gd name="connsiteX3" fmla="*/ 41442 w 77841"/>
                <a:gd name="connsiteY3" fmla="*/ 28629 h 183790"/>
                <a:gd name="connsiteX4" fmla="*/ 0 w 77841"/>
                <a:gd name="connsiteY4" fmla="*/ 28629 h 183790"/>
                <a:gd name="connsiteX5" fmla="*/ 0 w 77841"/>
                <a:gd name="connsiteY5" fmla="*/ 0 h 183790"/>
                <a:gd name="connsiteX6" fmla="*/ 77795 w 77841"/>
                <a:gd name="connsiteY6" fmla="*/ 0 h 18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41" h="183790">
                  <a:moveTo>
                    <a:pt x="77842" y="43"/>
                  </a:moveTo>
                  <a:lnTo>
                    <a:pt x="77842" y="183791"/>
                  </a:lnTo>
                  <a:lnTo>
                    <a:pt x="41442" y="183791"/>
                  </a:lnTo>
                  <a:lnTo>
                    <a:pt x="41442" y="28629"/>
                  </a:lnTo>
                  <a:lnTo>
                    <a:pt x="0" y="28629"/>
                  </a:lnTo>
                  <a:lnTo>
                    <a:pt x="0" y="0"/>
                  </a:lnTo>
                  <a:lnTo>
                    <a:pt x="7779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FC97F2D0-05BF-6F45-F7E1-0096780A2FB7}"/>
                </a:ext>
              </a:extLst>
            </p:cNvPr>
            <p:cNvSpPr/>
            <p:nvPr/>
          </p:nvSpPr>
          <p:spPr>
            <a:xfrm>
              <a:off x="5097745" y="3052064"/>
              <a:ext cx="167801" cy="193681"/>
            </a:xfrm>
            <a:custGeom>
              <a:avLst/>
              <a:gdLst>
                <a:gd name="connsiteX0" fmla="*/ 40748 w 167801"/>
                <a:gd name="connsiteY0" fmla="*/ 182229 h 193681"/>
                <a:gd name="connsiteX1" fmla="*/ 10915 w 167801"/>
                <a:gd name="connsiteY1" fmla="*/ 148872 h 193681"/>
                <a:gd name="connsiteX2" fmla="*/ 0 w 167801"/>
                <a:gd name="connsiteY2" fmla="*/ 96819 h 193681"/>
                <a:gd name="connsiteX3" fmla="*/ 10915 w 167801"/>
                <a:gd name="connsiteY3" fmla="*/ 44809 h 193681"/>
                <a:gd name="connsiteX4" fmla="*/ 40748 w 167801"/>
                <a:gd name="connsiteY4" fmla="*/ 11452 h 193681"/>
                <a:gd name="connsiteX5" fmla="*/ 83762 w 167801"/>
                <a:gd name="connsiteY5" fmla="*/ 0 h 193681"/>
                <a:gd name="connsiteX6" fmla="*/ 126915 w 167801"/>
                <a:gd name="connsiteY6" fmla="*/ 11452 h 193681"/>
                <a:gd name="connsiteX7" fmla="*/ 156886 w 167801"/>
                <a:gd name="connsiteY7" fmla="*/ 44809 h 193681"/>
                <a:gd name="connsiteX8" fmla="*/ 167801 w 167801"/>
                <a:gd name="connsiteY8" fmla="*/ 96819 h 193681"/>
                <a:gd name="connsiteX9" fmla="*/ 156886 w 167801"/>
                <a:gd name="connsiteY9" fmla="*/ 148872 h 193681"/>
                <a:gd name="connsiteX10" fmla="*/ 126915 w 167801"/>
                <a:gd name="connsiteY10" fmla="*/ 182229 h 193681"/>
                <a:gd name="connsiteX11" fmla="*/ 83762 w 167801"/>
                <a:gd name="connsiteY11" fmla="*/ 193681 h 193681"/>
                <a:gd name="connsiteX12" fmla="*/ 40748 w 167801"/>
                <a:gd name="connsiteY12" fmla="*/ 182229 h 193681"/>
                <a:gd name="connsiteX13" fmla="*/ 117757 w 167801"/>
                <a:gd name="connsiteY13" fmla="*/ 146616 h 193681"/>
                <a:gd name="connsiteX14" fmla="*/ 130245 w 167801"/>
                <a:gd name="connsiteY14" fmla="*/ 96862 h 193681"/>
                <a:gd name="connsiteX15" fmla="*/ 117757 w 167801"/>
                <a:gd name="connsiteY15" fmla="*/ 47108 h 193681"/>
                <a:gd name="connsiteX16" fmla="*/ 83762 w 167801"/>
                <a:gd name="connsiteY16" fmla="*/ 30451 h 193681"/>
                <a:gd name="connsiteX17" fmla="*/ 50044 w 167801"/>
                <a:gd name="connsiteY17" fmla="*/ 47108 h 193681"/>
                <a:gd name="connsiteX18" fmla="*/ 37557 w 167801"/>
                <a:gd name="connsiteY18" fmla="*/ 96862 h 193681"/>
                <a:gd name="connsiteX19" fmla="*/ 50044 w 167801"/>
                <a:gd name="connsiteY19" fmla="*/ 146616 h 193681"/>
                <a:gd name="connsiteX20" fmla="*/ 83762 w 167801"/>
                <a:gd name="connsiteY20" fmla="*/ 163273 h 193681"/>
                <a:gd name="connsiteX21" fmla="*/ 117757 w 167801"/>
                <a:gd name="connsiteY21" fmla="*/ 146616 h 19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801" h="193681">
                  <a:moveTo>
                    <a:pt x="40748" y="182229"/>
                  </a:moveTo>
                  <a:cubicBezTo>
                    <a:pt x="28121" y="174595"/>
                    <a:pt x="18177" y="163490"/>
                    <a:pt x="10915" y="148872"/>
                  </a:cubicBezTo>
                  <a:cubicBezTo>
                    <a:pt x="3654" y="134254"/>
                    <a:pt x="0" y="116903"/>
                    <a:pt x="0" y="96819"/>
                  </a:cubicBezTo>
                  <a:cubicBezTo>
                    <a:pt x="0" y="76735"/>
                    <a:pt x="3607" y="59384"/>
                    <a:pt x="10915" y="44809"/>
                  </a:cubicBezTo>
                  <a:cubicBezTo>
                    <a:pt x="18177" y="30191"/>
                    <a:pt x="28121" y="19086"/>
                    <a:pt x="40748" y="11452"/>
                  </a:cubicBezTo>
                  <a:cubicBezTo>
                    <a:pt x="53374" y="3817"/>
                    <a:pt x="67713" y="0"/>
                    <a:pt x="83762" y="0"/>
                  </a:cubicBezTo>
                  <a:cubicBezTo>
                    <a:pt x="99811" y="0"/>
                    <a:pt x="114196" y="3817"/>
                    <a:pt x="126915" y="11452"/>
                  </a:cubicBezTo>
                  <a:cubicBezTo>
                    <a:pt x="139634" y="19086"/>
                    <a:pt x="149625" y="30191"/>
                    <a:pt x="156886" y="44809"/>
                  </a:cubicBezTo>
                  <a:cubicBezTo>
                    <a:pt x="164148" y="59427"/>
                    <a:pt x="167801" y="76778"/>
                    <a:pt x="167801" y="96819"/>
                  </a:cubicBezTo>
                  <a:cubicBezTo>
                    <a:pt x="167801" y="116859"/>
                    <a:pt x="164194" y="134254"/>
                    <a:pt x="156886" y="148872"/>
                  </a:cubicBezTo>
                  <a:cubicBezTo>
                    <a:pt x="149625" y="163490"/>
                    <a:pt x="139634" y="174595"/>
                    <a:pt x="126915" y="182229"/>
                  </a:cubicBezTo>
                  <a:cubicBezTo>
                    <a:pt x="114196" y="189864"/>
                    <a:pt x="99811" y="193681"/>
                    <a:pt x="83762" y="193681"/>
                  </a:cubicBezTo>
                  <a:cubicBezTo>
                    <a:pt x="67713" y="193681"/>
                    <a:pt x="53374" y="189864"/>
                    <a:pt x="40748" y="182229"/>
                  </a:cubicBezTo>
                  <a:close/>
                  <a:moveTo>
                    <a:pt x="117757" y="146616"/>
                  </a:moveTo>
                  <a:cubicBezTo>
                    <a:pt x="126083" y="135512"/>
                    <a:pt x="130245" y="118942"/>
                    <a:pt x="130245" y="96862"/>
                  </a:cubicBezTo>
                  <a:cubicBezTo>
                    <a:pt x="130245" y="74783"/>
                    <a:pt x="126083" y="58256"/>
                    <a:pt x="117757" y="47108"/>
                  </a:cubicBezTo>
                  <a:cubicBezTo>
                    <a:pt x="109432" y="36003"/>
                    <a:pt x="98100" y="30451"/>
                    <a:pt x="83762" y="30451"/>
                  </a:cubicBezTo>
                  <a:cubicBezTo>
                    <a:pt x="69424" y="30451"/>
                    <a:pt x="58370" y="36003"/>
                    <a:pt x="50044" y="47108"/>
                  </a:cubicBezTo>
                  <a:cubicBezTo>
                    <a:pt x="41719" y="58213"/>
                    <a:pt x="37557" y="74783"/>
                    <a:pt x="37557" y="96862"/>
                  </a:cubicBezTo>
                  <a:cubicBezTo>
                    <a:pt x="37557" y="118942"/>
                    <a:pt x="41719" y="135512"/>
                    <a:pt x="50044" y="146616"/>
                  </a:cubicBezTo>
                  <a:cubicBezTo>
                    <a:pt x="58370" y="157721"/>
                    <a:pt x="69609" y="163273"/>
                    <a:pt x="83762" y="163273"/>
                  </a:cubicBezTo>
                  <a:cubicBezTo>
                    <a:pt x="97915" y="163273"/>
                    <a:pt x="109432" y="157721"/>
                    <a:pt x="117757" y="1466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E6F4EE13-B951-C224-89F8-DEDB7EC4B519}"/>
                </a:ext>
              </a:extLst>
            </p:cNvPr>
            <p:cNvSpPr/>
            <p:nvPr/>
          </p:nvSpPr>
          <p:spPr>
            <a:xfrm>
              <a:off x="5400926" y="3050416"/>
              <a:ext cx="170762" cy="197021"/>
            </a:xfrm>
            <a:custGeom>
              <a:avLst/>
              <a:gdLst>
                <a:gd name="connsiteX0" fmla="*/ 41442 w 170762"/>
                <a:gd name="connsiteY0" fmla="*/ 185396 h 197021"/>
                <a:gd name="connsiteX1" fmla="*/ 11101 w 170762"/>
                <a:gd name="connsiteY1" fmla="*/ 151475 h 197021"/>
                <a:gd name="connsiteX2" fmla="*/ 0 w 170762"/>
                <a:gd name="connsiteY2" fmla="*/ 98511 h 197021"/>
                <a:gd name="connsiteX3" fmla="*/ 11101 w 170762"/>
                <a:gd name="connsiteY3" fmla="*/ 45546 h 197021"/>
                <a:gd name="connsiteX4" fmla="*/ 41442 w 170762"/>
                <a:gd name="connsiteY4" fmla="*/ 11625 h 197021"/>
                <a:gd name="connsiteX5" fmla="*/ 85242 w 170762"/>
                <a:gd name="connsiteY5" fmla="*/ 0 h 197021"/>
                <a:gd name="connsiteX6" fmla="*/ 129182 w 170762"/>
                <a:gd name="connsiteY6" fmla="*/ 11625 h 197021"/>
                <a:gd name="connsiteX7" fmla="*/ 159662 w 170762"/>
                <a:gd name="connsiteY7" fmla="*/ 45546 h 197021"/>
                <a:gd name="connsiteX8" fmla="*/ 170762 w 170762"/>
                <a:gd name="connsiteY8" fmla="*/ 98511 h 197021"/>
                <a:gd name="connsiteX9" fmla="*/ 159662 w 170762"/>
                <a:gd name="connsiteY9" fmla="*/ 151475 h 197021"/>
                <a:gd name="connsiteX10" fmla="*/ 129182 w 170762"/>
                <a:gd name="connsiteY10" fmla="*/ 185396 h 197021"/>
                <a:gd name="connsiteX11" fmla="*/ 85242 w 170762"/>
                <a:gd name="connsiteY11" fmla="*/ 197021 h 197021"/>
                <a:gd name="connsiteX12" fmla="*/ 41442 w 170762"/>
                <a:gd name="connsiteY12" fmla="*/ 185396 h 197021"/>
                <a:gd name="connsiteX13" fmla="*/ 119793 w 170762"/>
                <a:gd name="connsiteY13" fmla="*/ 149132 h 197021"/>
                <a:gd name="connsiteX14" fmla="*/ 132466 w 170762"/>
                <a:gd name="connsiteY14" fmla="*/ 98467 h 197021"/>
                <a:gd name="connsiteX15" fmla="*/ 119793 w 170762"/>
                <a:gd name="connsiteY15" fmla="*/ 47846 h 197021"/>
                <a:gd name="connsiteX16" fmla="*/ 85196 w 170762"/>
                <a:gd name="connsiteY16" fmla="*/ 30885 h 197021"/>
                <a:gd name="connsiteX17" fmla="*/ 50877 w 170762"/>
                <a:gd name="connsiteY17" fmla="*/ 47846 h 197021"/>
                <a:gd name="connsiteX18" fmla="*/ 38204 w 170762"/>
                <a:gd name="connsiteY18" fmla="*/ 98467 h 197021"/>
                <a:gd name="connsiteX19" fmla="*/ 50877 w 170762"/>
                <a:gd name="connsiteY19" fmla="*/ 149132 h 197021"/>
                <a:gd name="connsiteX20" fmla="*/ 85196 w 170762"/>
                <a:gd name="connsiteY20" fmla="*/ 166093 h 197021"/>
                <a:gd name="connsiteX21" fmla="*/ 119793 w 170762"/>
                <a:gd name="connsiteY21" fmla="*/ 149132 h 19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762" h="197021">
                  <a:moveTo>
                    <a:pt x="41442" y="185396"/>
                  </a:moveTo>
                  <a:cubicBezTo>
                    <a:pt x="28584" y="177631"/>
                    <a:pt x="18501" y="166310"/>
                    <a:pt x="11101" y="151475"/>
                  </a:cubicBezTo>
                  <a:cubicBezTo>
                    <a:pt x="3700" y="136596"/>
                    <a:pt x="0" y="118942"/>
                    <a:pt x="0" y="98511"/>
                  </a:cubicBezTo>
                  <a:cubicBezTo>
                    <a:pt x="0" y="78080"/>
                    <a:pt x="3700" y="60425"/>
                    <a:pt x="11101" y="45546"/>
                  </a:cubicBezTo>
                  <a:cubicBezTo>
                    <a:pt x="18501" y="30668"/>
                    <a:pt x="28630" y="19347"/>
                    <a:pt x="41442" y="11625"/>
                  </a:cubicBezTo>
                  <a:cubicBezTo>
                    <a:pt x="54300" y="3861"/>
                    <a:pt x="68869" y="0"/>
                    <a:pt x="85242" y="0"/>
                  </a:cubicBezTo>
                  <a:cubicBezTo>
                    <a:pt x="101615" y="0"/>
                    <a:pt x="116231" y="3861"/>
                    <a:pt x="129182" y="11625"/>
                  </a:cubicBezTo>
                  <a:cubicBezTo>
                    <a:pt x="142132" y="19390"/>
                    <a:pt x="152308" y="30711"/>
                    <a:pt x="159662" y="45546"/>
                  </a:cubicBezTo>
                  <a:cubicBezTo>
                    <a:pt x="167062" y="60425"/>
                    <a:pt x="170762" y="78080"/>
                    <a:pt x="170762" y="98511"/>
                  </a:cubicBezTo>
                  <a:cubicBezTo>
                    <a:pt x="170762" y="118942"/>
                    <a:pt x="167062" y="136596"/>
                    <a:pt x="159662" y="151475"/>
                  </a:cubicBezTo>
                  <a:cubicBezTo>
                    <a:pt x="152261" y="166353"/>
                    <a:pt x="142132" y="177675"/>
                    <a:pt x="129182" y="185396"/>
                  </a:cubicBezTo>
                  <a:cubicBezTo>
                    <a:pt x="116231" y="193161"/>
                    <a:pt x="101615" y="197021"/>
                    <a:pt x="85242" y="197021"/>
                  </a:cubicBezTo>
                  <a:cubicBezTo>
                    <a:pt x="68869" y="197021"/>
                    <a:pt x="54300" y="193161"/>
                    <a:pt x="41442" y="185396"/>
                  </a:cubicBezTo>
                  <a:close/>
                  <a:moveTo>
                    <a:pt x="119793" y="149132"/>
                  </a:moveTo>
                  <a:cubicBezTo>
                    <a:pt x="128256" y="137811"/>
                    <a:pt x="132466" y="120937"/>
                    <a:pt x="132466" y="98467"/>
                  </a:cubicBezTo>
                  <a:cubicBezTo>
                    <a:pt x="132466" y="75998"/>
                    <a:pt x="128210" y="59167"/>
                    <a:pt x="119793" y="47846"/>
                  </a:cubicBezTo>
                  <a:cubicBezTo>
                    <a:pt x="111329" y="36524"/>
                    <a:pt x="99812" y="30885"/>
                    <a:pt x="85196" y="30885"/>
                  </a:cubicBezTo>
                  <a:cubicBezTo>
                    <a:pt x="70580" y="30885"/>
                    <a:pt x="59388" y="36524"/>
                    <a:pt x="50877" y="47846"/>
                  </a:cubicBezTo>
                  <a:cubicBezTo>
                    <a:pt x="42413" y="59167"/>
                    <a:pt x="38204" y="76041"/>
                    <a:pt x="38204" y="98467"/>
                  </a:cubicBezTo>
                  <a:cubicBezTo>
                    <a:pt x="38204" y="120893"/>
                    <a:pt x="42413" y="137811"/>
                    <a:pt x="50877" y="149132"/>
                  </a:cubicBezTo>
                  <a:cubicBezTo>
                    <a:pt x="59342" y="160454"/>
                    <a:pt x="70766" y="166093"/>
                    <a:pt x="85196" y="166093"/>
                  </a:cubicBezTo>
                  <a:cubicBezTo>
                    <a:pt x="99627" y="166093"/>
                    <a:pt x="111329" y="160454"/>
                    <a:pt x="119793" y="149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CD117466-252B-00F2-81EF-8FAFFAB9B8EE}"/>
                </a:ext>
              </a:extLst>
            </p:cNvPr>
            <p:cNvSpPr/>
            <p:nvPr/>
          </p:nvSpPr>
          <p:spPr>
            <a:xfrm>
              <a:off x="5749897" y="3052021"/>
              <a:ext cx="82097" cy="193854"/>
            </a:xfrm>
            <a:custGeom>
              <a:avLst/>
              <a:gdLst>
                <a:gd name="connsiteX0" fmla="*/ 82097 w 82097"/>
                <a:gd name="connsiteY0" fmla="*/ 0 h 193854"/>
                <a:gd name="connsiteX1" fmla="*/ 82097 w 82097"/>
                <a:gd name="connsiteY1" fmla="*/ 193855 h 193854"/>
                <a:gd name="connsiteX2" fmla="*/ 43708 w 82097"/>
                <a:gd name="connsiteY2" fmla="*/ 193855 h 193854"/>
                <a:gd name="connsiteX3" fmla="*/ 43708 w 82097"/>
                <a:gd name="connsiteY3" fmla="*/ 30191 h 193854"/>
                <a:gd name="connsiteX4" fmla="*/ 0 w 82097"/>
                <a:gd name="connsiteY4" fmla="*/ 30191 h 193854"/>
                <a:gd name="connsiteX5" fmla="*/ 0 w 82097"/>
                <a:gd name="connsiteY5" fmla="*/ 0 h 193854"/>
                <a:gd name="connsiteX6" fmla="*/ 82097 w 82097"/>
                <a:gd name="connsiteY6" fmla="*/ 0 h 19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097" h="193854">
                  <a:moveTo>
                    <a:pt x="82097" y="0"/>
                  </a:moveTo>
                  <a:lnTo>
                    <a:pt x="82097" y="193855"/>
                  </a:lnTo>
                  <a:lnTo>
                    <a:pt x="43708" y="193855"/>
                  </a:lnTo>
                  <a:lnTo>
                    <a:pt x="43708" y="30191"/>
                  </a:lnTo>
                  <a:lnTo>
                    <a:pt x="0" y="30191"/>
                  </a:lnTo>
                  <a:lnTo>
                    <a:pt x="0" y="0"/>
                  </a:lnTo>
                  <a:lnTo>
                    <a:pt x="820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6B90A84-BF9F-F46C-18C9-2B5ADCEEB5FE}"/>
                </a:ext>
              </a:extLst>
            </p:cNvPr>
            <p:cNvSpPr/>
            <p:nvPr/>
          </p:nvSpPr>
          <p:spPr>
            <a:xfrm>
              <a:off x="6054326" y="3051457"/>
              <a:ext cx="82559" cy="194982"/>
            </a:xfrm>
            <a:custGeom>
              <a:avLst/>
              <a:gdLst>
                <a:gd name="connsiteX0" fmla="*/ 82560 w 82559"/>
                <a:gd name="connsiteY0" fmla="*/ 0 h 194982"/>
                <a:gd name="connsiteX1" fmla="*/ 82560 w 82559"/>
                <a:gd name="connsiteY1" fmla="*/ 194982 h 194982"/>
                <a:gd name="connsiteX2" fmla="*/ 43939 w 82559"/>
                <a:gd name="connsiteY2" fmla="*/ 194982 h 194982"/>
                <a:gd name="connsiteX3" fmla="*/ 43939 w 82559"/>
                <a:gd name="connsiteY3" fmla="*/ 30364 h 194982"/>
                <a:gd name="connsiteX4" fmla="*/ 0 w 82559"/>
                <a:gd name="connsiteY4" fmla="*/ 30364 h 194982"/>
                <a:gd name="connsiteX5" fmla="*/ 0 w 82559"/>
                <a:gd name="connsiteY5" fmla="*/ 0 h 194982"/>
                <a:gd name="connsiteX6" fmla="*/ 82560 w 82559"/>
                <a:gd name="connsiteY6" fmla="*/ 0 h 19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59" h="194982">
                  <a:moveTo>
                    <a:pt x="82560" y="0"/>
                  </a:moveTo>
                  <a:lnTo>
                    <a:pt x="82560" y="194982"/>
                  </a:lnTo>
                  <a:lnTo>
                    <a:pt x="43939" y="194982"/>
                  </a:lnTo>
                  <a:lnTo>
                    <a:pt x="43939" y="30364"/>
                  </a:lnTo>
                  <a:lnTo>
                    <a:pt x="0" y="30364"/>
                  </a:lnTo>
                  <a:lnTo>
                    <a:pt x="0" y="0"/>
                  </a:lnTo>
                  <a:lnTo>
                    <a:pt x="8256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63D76CE9-AD94-304B-B0A1-FAF8D65FAD0B}"/>
                </a:ext>
              </a:extLst>
            </p:cNvPr>
            <p:cNvSpPr/>
            <p:nvPr/>
          </p:nvSpPr>
          <p:spPr>
            <a:xfrm>
              <a:off x="6359219" y="3052021"/>
              <a:ext cx="82097" cy="193854"/>
            </a:xfrm>
            <a:custGeom>
              <a:avLst/>
              <a:gdLst>
                <a:gd name="connsiteX0" fmla="*/ 82097 w 82097"/>
                <a:gd name="connsiteY0" fmla="*/ 0 h 193854"/>
                <a:gd name="connsiteX1" fmla="*/ 82097 w 82097"/>
                <a:gd name="connsiteY1" fmla="*/ 193855 h 193854"/>
                <a:gd name="connsiteX2" fmla="*/ 43708 w 82097"/>
                <a:gd name="connsiteY2" fmla="*/ 193855 h 193854"/>
                <a:gd name="connsiteX3" fmla="*/ 43708 w 82097"/>
                <a:gd name="connsiteY3" fmla="*/ 30191 h 193854"/>
                <a:gd name="connsiteX4" fmla="*/ 0 w 82097"/>
                <a:gd name="connsiteY4" fmla="*/ 30191 h 193854"/>
                <a:gd name="connsiteX5" fmla="*/ 0 w 82097"/>
                <a:gd name="connsiteY5" fmla="*/ 0 h 193854"/>
                <a:gd name="connsiteX6" fmla="*/ 82097 w 82097"/>
                <a:gd name="connsiteY6" fmla="*/ 0 h 19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097" h="193854">
                  <a:moveTo>
                    <a:pt x="82097" y="0"/>
                  </a:moveTo>
                  <a:lnTo>
                    <a:pt x="82097" y="193855"/>
                  </a:lnTo>
                  <a:lnTo>
                    <a:pt x="43708" y="193855"/>
                  </a:lnTo>
                  <a:lnTo>
                    <a:pt x="43708" y="30191"/>
                  </a:lnTo>
                  <a:lnTo>
                    <a:pt x="0" y="30191"/>
                  </a:lnTo>
                  <a:lnTo>
                    <a:pt x="0" y="0"/>
                  </a:lnTo>
                  <a:lnTo>
                    <a:pt x="820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B0A6CFD6-8CAC-8C3A-EADB-7CA1DABC0A56}"/>
                </a:ext>
              </a:extLst>
            </p:cNvPr>
            <p:cNvSpPr/>
            <p:nvPr/>
          </p:nvSpPr>
          <p:spPr>
            <a:xfrm>
              <a:off x="6664343" y="3053105"/>
              <a:ext cx="81126" cy="191599"/>
            </a:xfrm>
            <a:custGeom>
              <a:avLst/>
              <a:gdLst>
                <a:gd name="connsiteX0" fmla="*/ 81126 w 81126"/>
                <a:gd name="connsiteY0" fmla="*/ 0 h 191599"/>
                <a:gd name="connsiteX1" fmla="*/ 81126 w 81126"/>
                <a:gd name="connsiteY1" fmla="*/ 191599 h 191599"/>
                <a:gd name="connsiteX2" fmla="*/ 43199 w 81126"/>
                <a:gd name="connsiteY2" fmla="*/ 191599 h 191599"/>
                <a:gd name="connsiteX3" fmla="*/ 43199 w 81126"/>
                <a:gd name="connsiteY3" fmla="*/ 29844 h 191599"/>
                <a:gd name="connsiteX4" fmla="*/ 0 w 81126"/>
                <a:gd name="connsiteY4" fmla="*/ 29844 h 191599"/>
                <a:gd name="connsiteX5" fmla="*/ 0 w 81126"/>
                <a:gd name="connsiteY5" fmla="*/ 0 h 191599"/>
                <a:gd name="connsiteX6" fmla="*/ 81126 w 81126"/>
                <a:gd name="connsiteY6" fmla="*/ 0 h 19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126" h="191599">
                  <a:moveTo>
                    <a:pt x="81126" y="0"/>
                  </a:moveTo>
                  <a:lnTo>
                    <a:pt x="81126" y="191599"/>
                  </a:lnTo>
                  <a:lnTo>
                    <a:pt x="43199" y="191599"/>
                  </a:lnTo>
                  <a:lnTo>
                    <a:pt x="43199" y="29844"/>
                  </a:lnTo>
                  <a:lnTo>
                    <a:pt x="0" y="29844"/>
                  </a:lnTo>
                  <a:lnTo>
                    <a:pt x="0" y="0"/>
                  </a:lnTo>
                  <a:lnTo>
                    <a:pt x="8112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1961DE5C-BAED-D83C-A88A-904C44E514EE}"/>
                </a:ext>
              </a:extLst>
            </p:cNvPr>
            <p:cNvSpPr/>
            <p:nvPr/>
          </p:nvSpPr>
          <p:spPr>
            <a:xfrm>
              <a:off x="6925666" y="3052064"/>
              <a:ext cx="167802" cy="193681"/>
            </a:xfrm>
            <a:custGeom>
              <a:avLst/>
              <a:gdLst>
                <a:gd name="connsiteX0" fmla="*/ 40748 w 167802"/>
                <a:gd name="connsiteY0" fmla="*/ 182229 h 193681"/>
                <a:gd name="connsiteX1" fmla="*/ 10915 w 167802"/>
                <a:gd name="connsiteY1" fmla="*/ 148872 h 193681"/>
                <a:gd name="connsiteX2" fmla="*/ 0 w 167802"/>
                <a:gd name="connsiteY2" fmla="*/ 96819 h 193681"/>
                <a:gd name="connsiteX3" fmla="*/ 10915 w 167802"/>
                <a:gd name="connsiteY3" fmla="*/ 44809 h 193681"/>
                <a:gd name="connsiteX4" fmla="*/ 40748 w 167802"/>
                <a:gd name="connsiteY4" fmla="*/ 11452 h 193681"/>
                <a:gd name="connsiteX5" fmla="*/ 83762 w 167802"/>
                <a:gd name="connsiteY5" fmla="*/ 0 h 193681"/>
                <a:gd name="connsiteX6" fmla="*/ 126915 w 167802"/>
                <a:gd name="connsiteY6" fmla="*/ 11452 h 193681"/>
                <a:gd name="connsiteX7" fmla="*/ 156887 w 167802"/>
                <a:gd name="connsiteY7" fmla="*/ 44809 h 193681"/>
                <a:gd name="connsiteX8" fmla="*/ 167802 w 167802"/>
                <a:gd name="connsiteY8" fmla="*/ 96819 h 193681"/>
                <a:gd name="connsiteX9" fmla="*/ 156887 w 167802"/>
                <a:gd name="connsiteY9" fmla="*/ 148872 h 193681"/>
                <a:gd name="connsiteX10" fmla="*/ 126915 w 167802"/>
                <a:gd name="connsiteY10" fmla="*/ 182229 h 193681"/>
                <a:gd name="connsiteX11" fmla="*/ 83762 w 167802"/>
                <a:gd name="connsiteY11" fmla="*/ 193681 h 193681"/>
                <a:gd name="connsiteX12" fmla="*/ 40748 w 167802"/>
                <a:gd name="connsiteY12" fmla="*/ 182229 h 193681"/>
                <a:gd name="connsiteX13" fmla="*/ 117757 w 167802"/>
                <a:gd name="connsiteY13" fmla="*/ 146616 h 193681"/>
                <a:gd name="connsiteX14" fmla="*/ 130246 w 167802"/>
                <a:gd name="connsiteY14" fmla="*/ 96862 h 193681"/>
                <a:gd name="connsiteX15" fmla="*/ 117757 w 167802"/>
                <a:gd name="connsiteY15" fmla="*/ 47108 h 193681"/>
                <a:gd name="connsiteX16" fmla="*/ 83762 w 167802"/>
                <a:gd name="connsiteY16" fmla="*/ 30451 h 193681"/>
                <a:gd name="connsiteX17" fmla="*/ 50044 w 167802"/>
                <a:gd name="connsiteY17" fmla="*/ 47108 h 193681"/>
                <a:gd name="connsiteX18" fmla="*/ 37557 w 167802"/>
                <a:gd name="connsiteY18" fmla="*/ 96862 h 193681"/>
                <a:gd name="connsiteX19" fmla="*/ 50044 w 167802"/>
                <a:gd name="connsiteY19" fmla="*/ 146616 h 193681"/>
                <a:gd name="connsiteX20" fmla="*/ 83762 w 167802"/>
                <a:gd name="connsiteY20" fmla="*/ 163273 h 193681"/>
                <a:gd name="connsiteX21" fmla="*/ 117757 w 167802"/>
                <a:gd name="connsiteY21" fmla="*/ 146616 h 19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802" h="193681">
                  <a:moveTo>
                    <a:pt x="40748" y="182229"/>
                  </a:moveTo>
                  <a:cubicBezTo>
                    <a:pt x="28121" y="174595"/>
                    <a:pt x="18177" y="163490"/>
                    <a:pt x="10915" y="148872"/>
                  </a:cubicBezTo>
                  <a:cubicBezTo>
                    <a:pt x="3654" y="134254"/>
                    <a:pt x="0" y="116903"/>
                    <a:pt x="0" y="96819"/>
                  </a:cubicBezTo>
                  <a:cubicBezTo>
                    <a:pt x="0" y="76735"/>
                    <a:pt x="3608" y="59384"/>
                    <a:pt x="10915" y="44809"/>
                  </a:cubicBezTo>
                  <a:cubicBezTo>
                    <a:pt x="18177" y="30191"/>
                    <a:pt x="28121" y="19086"/>
                    <a:pt x="40748" y="11452"/>
                  </a:cubicBezTo>
                  <a:cubicBezTo>
                    <a:pt x="53375" y="3817"/>
                    <a:pt x="67713" y="0"/>
                    <a:pt x="83762" y="0"/>
                  </a:cubicBezTo>
                  <a:cubicBezTo>
                    <a:pt x="99811" y="0"/>
                    <a:pt x="114196" y="3817"/>
                    <a:pt x="126915" y="11452"/>
                  </a:cubicBezTo>
                  <a:cubicBezTo>
                    <a:pt x="139634" y="19086"/>
                    <a:pt x="149625" y="30191"/>
                    <a:pt x="156887" y="44809"/>
                  </a:cubicBezTo>
                  <a:cubicBezTo>
                    <a:pt x="164148" y="59427"/>
                    <a:pt x="167802" y="76778"/>
                    <a:pt x="167802" y="96819"/>
                  </a:cubicBezTo>
                  <a:cubicBezTo>
                    <a:pt x="167802" y="116859"/>
                    <a:pt x="164194" y="134254"/>
                    <a:pt x="156887" y="148872"/>
                  </a:cubicBezTo>
                  <a:cubicBezTo>
                    <a:pt x="149625" y="163490"/>
                    <a:pt x="139634" y="174595"/>
                    <a:pt x="126915" y="182229"/>
                  </a:cubicBezTo>
                  <a:cubicBezTo>
                    <a:pt x="114196" y="189864"/>
                    <a:pt x="99811" y="193681"/>
                    <a:pt x="83762" y="193681"/>
                  </a:cubicBezTo>
                  <a:cubicBezTo>
                    <a:pt x="67713" y="193681"/>
                    <a:pt x="53375" y="189864"/>
                    <a:pt x="40748" y="182229"/>
                  </a:cubicBezTo>
                  <a:close/>
                  <a:moveTo>
                    <a:pt x="117757" y="146616"/>
                  </a:moveTo>
                  <a:cubicBezTo>
                    <a:pt x="126083" y="135512"/>
                    <a:pt x="130246" y="118942"/>
                    <a:pt x="130246" y="96862"/>
                  </a:cubicBezTo>
                  <a:cubicBezTo>
                    <a:pt x="130246" y="74783"/>
                    <a:pt x="126083" y="58256"/>
                    <a:pt x="117757" y="47108"/>
                  </a:cubicBezTo>
                  <a:cubicBezTo>
                    <a:pt x="109432" y="36003"/>
                    <a:pt x="98100" y="30451"/>
                    <a:pt x="83762" y="30451"/>
                  </a:cubicBezTo>
                  <a:cubicBezTo>
                    <a:pt x="69424" y="30451"/>
                    <a:pt x="58370" y="36003"/>
                    <a:pt x="50044" y="47108"/>
                  </a:cubicBezTo>
                  <a:cubicBezTo>
                    <a:pt x="41719" y="58213"/>
                    <a:pt x="37557" y="74783"/>
                    <a:pt x="37557" y="96862"/>
                  </a:cubicBezTo>
                  <a:cubicBezTo>
                    <a:pt x="37557" y="118942"/>
                    <a:pt x="41719" y="135512"/>
                    <a:pt x="50044" y="146616"/>
                  </a:cubicBezTo>
                  <a:cubicBezTo>
                    <a:pt x="58370" y="157721"/>
                    <a:pt x="69609" y="163273"/>
                    <a:pt x="83762" y="163273"/>
                  </a:cubicBezTo>
                  <a:cubicBezTo>
                    <a:pt x="97915" y="163273"/>
                    <a:pt x="109432" y="157721"/>
                    <a:pt x="117757" y="1466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33520A3-850D-1D38-B580-4166ABD017E3}"/>
                </a:ext>
              </a:extLst>
            </p:cNvPr>
            <p:cNvSpPr/>
            <p:nvPr/>
          </p:nvSpPr>
          <p:spPr>
            <a:xfrm>
              <a:off x="7231900" y="3053843"/>
              <a:ext cx="164656" cy="190167"/>
            </a:xfrm>
            <a:custGeom>
              <a:avLst/>
              <a:gdLst>
                <a:gd name="connsiteX0" fmla="*/ 39962 w 164656"/>
                <a:gd name="connsiteY0" fmla="*/ 178933 h 190167"/>
                <a:gd name="connsiteX1" fmla="*/ 10684 w 164656"/>
                <a:gd name="connsiteY1" fmla="*/ 146182 h 190167"/>
                <a:gd name="connsiteX2" fmla="*/ 0 w 164656"/>
                <a:gd name="connsiteY2" fmla="*/ 95084 h 190167"/>
                <a:gd name="connsiteX3" fmla="*/ 10684 w 164656"/>
                <a:gd name="connsiteY3" fmla="*/ 43985 h 190167"/>
                <a:gd name="connsiteX4" fmla="*/ 39962 w 164656"/>
                <a:gd name="connsiteY4" fmla="*/ 11235 h 190167"/>
                <a:gd name="connsiteX5" fmla="*/ 82190 w 164656"/>
                <a:gd name="connsiteY5" fmla="*/ 0 h 190167"/>
                <a:gd name="connsiteX6" fmla="*/ 124557 w 164656"/>
                <a:gd name="connsiteY6" fmla="*/ 11235 h 190167"/>
                <a:gd name="connsiteX7" fmla="*/ 153973 w 164656"/>
                <a:gd name="connsiteY7" fmla="*/ 43985 h 190167"/>
                <a:gd name="connsiteX8" fmla="*/ 164657 w 164656"/>
                <a:gd name="connsiteY8" fmla="*/ 95084 h 190167"/>
                <a:gd name="connsiteX9" fmla="*/ 153973 w 164656"/>
                <a:gd name="connsiteY9" fmla="*/ 146182 h 190167"/>
                <a:gd name="connsiteX10" fmla="*/ 124557 w 164656"/>
                <a:gd name="connsiteY10" fmla="*/ 178933 h 190167"/>
                <a:gd name="connsiteX11" fmla="*/ 82190 w 164656"/>
                <a:gd name="connsiteY11" fmla="*/ 190167 h 190167"/>
                <a:gd name="connsiteX12" fmla="*/ 39962 w 164656"/>
                <a:gd name="connsiteY12" fmla="*/ 178933 h 190167"/>
                <a:gd name="connsiteX13" fmla="*/ 115583 w 164656"/>
                <a:gd name="connsiteY13" fmla="*/ 143927 h 190167"/>
                <a:gd name="connsiteX14" fmla="*/ 127840 w 164656"/>
                <a:gd name="connsiteY14" fmla="*/ 95040 h 190167"/>
                <a:gd name="connsiteX15" fmla="*/ 115583 w 164656"/>
                <a:gd name="connsiteY15" fmla="*/ 46197 h 190167"/>
                <a:gd name="connsiteX16" fmla="*/ 82190 w 164656"/>
                <a:gd name="connsiteY16" fmla="*/ 29800 h 190167"/>
                <a:gd name="connsiteX17" fmla="*/ 49119 w 164656"/>
                <a:gd name="connsiteY17" fmla="*/ 46197 h 190167"/>
                <a:gd name="connsiteX18" fmla="*/ 36863 w 164656"/>
                <a:gd name="connsiteY18" fmla="*/ 95040 h 190167"/>
                <a:gd name="connsiteX19" fmla="*/ 49119 w 164656"/>
                <a:gd name="connsiteY19" fmla="*/ 143927 h 190167"/>
                <a:gd name="connsiteX20" fmla="*/ 82190 w 164656"/>
                <a:gd name="connsiteY20" fmla="*/ 160323 h 190167"/>
                <a:gd name="connsiteX21" fmla="*/ 115583 w 164656"/>
                <a:gd name="connsiteY21" fmla="*/ 143927 h 190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4656" h="190167">
                  <a:moveTo>
                    <a:pt x="39962" y="178933"/>
                  </a:moveTo>
                  <a:cubicBezTo>
                    <a:pt x="27567" y="171472"/>
                    <a:pt x="17807" y="160541"/>
                    <a:pt x="10684" y="146182"/>
                  </a:cubicBezTo>
                  <a:cubicBezTo>
                    <a:pt x="3561" y="131824"/>
                    <a:pt x="0" y="114820"/>
                    <a:pt x="0" y="95084"/>
                  </a:cubicBezTo>
                  <a:cubicBezTo>
                    <a:pt x="0" y="75347"/>
                    <a:pt x="3561" y="58343"/>
                    <a:pt x="10684" y="43985"/>
                  </a:cubicBezTo>
                  <a:cubicBezTo>
                    <a:pt x="17807" y="29627"/>
                    <a:pt x="27567" y="18739"/>
                    <a:pt x="39962" y="11235"/>
                  </a:cubicBezTo>
                  <a:cubicBezTo>
                    <a:pt x="52357" y="3730"/>
                    <a:pt x="66418" y="0"/>
                    <a:pt x="82190" y="0"/>
                  </a:cubicBezTo>
                  <a:cubicBezTo>
                    <a:pt x="97962" y="0"/>
                    <a:pt x="112068" y="3730"/>
                    <a:pt x="124557" y="11235"/>
                  </a:cubicBezTo>
                  <a:cubicBezTo>
                    <a:pt x="137044" y="18696"/>
                    <a:pt x="146850" y="29627"/>
                    <a:pt x="153973" y="43985"/>
                  </a:cubicBezTo>
                  <a:cubicBezTo>
                    <a:pt x="161096" y="58343"/>
                    <a:pt x="164657" y="75390"/>
                    <a:pt x="164657" y="95084"/>
                  </a:cubicBezTo>
                  <a:cubicBezTo>
                    <a:pt x="164657" y="114777"/>
                    <a:pt x="161096" y="131868"/>
                    <a:pt x="153973" y="146182"/>
                  </a:cubicBezTo>
                  <a:cubicBezTo>
                    <a:pt x="146850" y="160541"/>
                    <a:pt x="137044" y="171428"/>
                    <a:pt x="124557" y="178933"/>
                  </a:cubicBezTo>
                  <a:cubicBezTo>
                    <a:pt x="112068" y="186437"/>
                    <a:pt x="97962" y="190167"/>
                    <a:pt x="82190" y="190167"/>
                  </a:cubicBezTo>
                  <a:cubicBezTo>
                    <a:pt x="66418" y="190167"/>
                    <a:pt x="52311" y="186437"/>
                    <a:pt x="39962" y="178933"/>
                  </a:cubicBezTo>
                  <a:close/>
                  <a:moveTo>
                    <a:pt x="115583" y="143927"/>
                  </a:moveTo>
                  <a:cubicBezTo>
                    <a:pt x="123724" y="132996"/>
                    <a:pt x="127840" y="116729"/>
                    <a:pt x="127840" y="95040"/>
                  </a:cubicBezTo>
                  <a:cubicBezTo>
                    <a:pt x="127840" y="73351"/>
                    <a:pt x="123770" y="57085"/>
                    <a:pt x="115583" y="46197"/>
                  </a:cubicBezTo>
                  <a:cubicBezTo>
                    <a:pt x="107397" y="35266"/>
                    <a:pt x="96297" y="29800"/>
                    <a:pt x="82190" y="29800"/>
                  </a:cubicBezTo>
                  <a:cubicBezTo>
                    <a:pt x="68083" y="29800"/>
                    <a:pt x="57260" y="35266"/>
                    <a:pt x="49119" y="46197"/>
                  </a:cubicBezTo>
                  <a:cubicBezTo>
                    <a:pt x="40933" y="57128"/>
                    <a:pt x="36863" y="73395"/>
                    <a:pt x="36863" y="95040"/>
                  </a:cubicBezTo>
                  <a:cubicBezTo>
                    <a:pt x="36863" y="116686"/>
                    <a:pt x="40933" y="132996"/>
                    <a:pt x="49119" y="143927"/>
                  </a:cubicBezTo>
                  <a:cubicBezTo>
                    <a:pt x="57306" y="154858"/>
                    <a:pt x="68314" y="160323"/>
                    <a:pt x="82190" y="160323"/>
                  </a:cubicBezTo>
                  <a:cubicBezTo>
                    <a:pt x="96065" y="160323"/>
                    <a:pt x="107397" y="154858"/>
                    <a:pt x="115583" y="1439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1075AB94-A2EB-E958-2657-351FA93B8144}"/>
                </a:ext>
              </a:extLst>
            </p:cNvPr>
            <p:cNvSpPr/>
            <p:nvPr/>
          </p:nvSpPr>
          <p:spPr>
            <a:xfrm>
              <a:off x="7539012" y="3056706"/>
              <a:ext cx="159707" cy="184398"/>
            </a:xfrm>
            <a:custGeom>
              <a:avLst/>
              <a:gdLst>
                <a:gd name="connsiteX0" fmla="*/ 38759 w 159707"/>
                <a:gd name="connsiteY0" fmla="*/ 173510 h 184398"/>
                <a:gd name="connsiteX1" fmla="*/ 10360 w 159707"/>
                <a:gd name="connsiteY1" fmla="*/ 141758 h 184398"/>
                <a:gd name="connsiteX2" fmla="*/ 0 w 159707"/>
                <a:gd name="connsiteY2" fmla="*/ 92177 h 184398"/>
                <a:gd name="connsiteX3" fmla="*/ 10360 w 159707"/>
                <a:gd name="connsiteY3" fmla="*/ 42640 h 184398"/>
                <a:gd name="connsiteX4" fmla="*/ 38759 w 159707"/>
                <a:gd name="connsiteY4" fmla="*/ 10888 h 184398"/>
                <a:gd name="connsiteX5" fmla="*/ 79738 w 159707"/>
                <a:gd name="connsiteY5" fmla="*/ 0 h 184398"/>
                <a:gd name="connsiteX6" fmla="*/ 120810 w 159707"/>
                <a:gd name="connsiteY6" fmla="*/ 10888 h 184398"/>
                <a:gd name="connsiteX7" fmla="*/ 149348 w 159707"/>
                <a:gd name="connsiteY7" fmla="*/ 42640 h 184398"/>
                <a:gd name="connsiteX8" fmla="*/ 159708 w 159707"/>
                <a:gd name="connsiteY8" fmla="*/ 92177 h 184398"/>
                <a:gd name="connsiteX9" fmla="*/ 149348 w 159707"/>
                <a:gd name="connsiteY9" fmla="*/ 141758 h 184398"/>
                <a:gd name="connsiteX10" fmla="*/ 120810 w 159707"/>
                <a:gd name="connsiteY10" fmla="*/ 173510 h 184398"/>
                <a:gd name="connsiteX11" fmla="*/ 79738 w 159707"/>
                <a:gd name="connsiteY11" fmla="*/ 184398 h 184398"/>
                <a:gd name="connsiteX12" fmla="*/ 38759 w 159707"/>
                <a:gd name="connsiteY12" fmla="*/ 173510 h 184398"/>
                <a:gd name="connsiteX13" fmla="*/ 112068 w 159707"/>
                <a:gd name="connsiteY13" fmla="*/ 139589 h 184398"/>
                <a:gd name="connsiteX14" fmla="*/ 123955 w 159707"/>
                <a:gd name="connsiteY14" fmla="*/ 92221 h 184398"/>
                <a:gd name="connsiteX15" fmla="*/ 112068 w 159707"/>
                <a:gd name="connsiteY15" fmla="*/ 44853 h 184398"/>
                <a:gd name="connsiteX16" fmla="*/ 79692 w 159707"/>
                <a:gd name="connsiteY16" fmla="*/ 28976 h 184398"/>
                <a:gd name="connsiteX17" fmla="*/ 47593 w 159707"/>
                <a:gd name="connsiteY17" fmla="*/ 44853 h 184398"/>
                <a:gd name="connsiteX18" fmla="*/ 35706 w 159707"/>
                <a:gd name="connsiteY18" fmla="*/ 92221 h 184398"/>
                <a:gd name="connsiteX19" fmla="*/ 47593 w 159707"/>
                <a:gd name="connsiteY19" fmla="*/ 139589 h 184398"/>
                <a:gd name="connsiteX20" fmla="*/ 79692 w 159707"/>
                <a:gd name="connsiteY20" fmla="*/ 155465 h 184398"/>
                <a:gd name="connsiteX21" fmla="*/ 112068 w 159707"/>
                <a:gd name="connsiteY21" fmla="*/ 139589 h 18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707" h="184398">
                  <a:moveTo>
                    <a:pt x="38759" y="173510"/>
                  </a:moveTo>
                  <a:cubicBezTo>
                    <a:pt x="26734" y="166266"/>
                    <a:pt x="17298" y="155682"/>
                    <a:pt x="10360" y="141758"/>
                  </a:cubicBezTo>
                  <a:cubicBezTo>
                    <a:pt x="3423" y="127834"/>
                    <a:pt x="0" y="111307"/>
                    <a:pt x="0" y="92177"/>
                  </a:cubicBezTo>
                  <a:cubicBezTo>
                    <a:pt x="0" y="73048"/>
                    <a:pt x="3469" y="56521"/>
                    <a:pt x="10360" y="42640"/>
                  </a:cubicBezTo>
                  <a:cubicBezTo>
                    <a:pt x="17298" y="28716"/>
                    <a:pt x="26734" y="18132"/>
                    <a:pt x="38759" y="10888"/>
                  </a:cubicBezTo>
                  <a:cubicBezTo>
                    <a:pt x="50784" y="3644"/>
                    <a:pt x="64429" y="0"/>
                    <a:pt x="79738" y="0"/>
                  </a:cubicBezTo>
                  <a:cubicBezTo>
                    <a:pt x="95048" y="0"/>
                    <a:pt x="108738" y="3644"/>
                    <a:pt x="120810" y="10888"/>
                  </a:cubicBezTo>
                  <a:cubicBezTo>
                    <a:pt x="132928" y="18132"/>
                    <a:pt x="142456" y="28716"/>
                    <a:pt x="149348" y="42640"/>
                  </a:cubicBezTo>
                  <a:cubicBezTo>
                    <a:pt x="156285" y="56564"/>
                    <a:pt x="159708" y="73091"/>
                    <a:pt x="159708" y="92177"/>
                  </a:cubicBezTo>
                  <a:cubicBezTo>
                    <a:pt x="159708" y="111264"/>
                    <a:pt x="156239" y="127834"/>
                    <a:pt x="149348" y="141758"/>
                  </a:cubicBezTo>
                  <a:cubicBezTo>
                    <a:pt x="142456" y="155682"/>
                    <a:pt x="132928" y="166266"/>
                    <a:pt x="120810" y="173510"/>
                  </a:cubicBezTo>
                  <a:cubicBezTo>
                    <a:pt x="108692" y="180754"/>
                    <a:pt x="95002" y="184398"/>
                    <a:pt x="79738" y="184398"/>
                  </a:cubicBezTo>
                  <a:cubicBezTo>
                    <a:pt x="64475" y="184398"/>
                    <a:pt x="50784" y="180754"/>
                    <a:pt x="38759" y="173510"/>
                  </a:cubicBezTo>
                  <a:close/>
                  <a:moveTo>
                    <a:pt x="112068" y="139589"/>
                  </a:moveTo>
                  <a:cubicBezTo>
                    <a:pt x="119978" y="129005"/>
                    <a:pt x="123955" y="113216"/>
                    <a:pt x="123955" y="92221"/>
                  </a:cubicBezTo>
                  <a:cubicBezTo>
                    <a:pt x="123955" y="71226"/>
                    <a:pt x="119978" y="55437"/>
                    <a:pt x="112068" y="44853"/>
                  </a:cubicBezTo>
                  <a:cubicBezTo>
                    <a:pt x="104159" y="34268"/>
                    <a:pt x="93337" y="28976"/>
                    <a:pt x="79692" y="28976"/>
                  </a:cubicBezTo>
                  <a:cubicBezTo>
                    <a:pt x="66048" y="28976"/>
                    <a:pt x="55502" y="34268"/>
                    <a:pt x="47593" y="44853"/>
                  </a:cubicBezTo>
                  <a:cubicBezTo>
                    <a:pt x="39684" y="55437"/>
                    <a:pt x="35706" y="71226"/>
                    <a:pt x="35706" y="92221"/>
                  </a:cubicBezTo>
                  <a:cubicBezTo>
                    <a:pt x="35706" y="113216"/>
                    <a:pt x="39684" y="129005"/>
                    <a:pt x="47593" y="139589"/>
                  </a:cubicBezTo>
                  <a:cubicBezTo>
                    <a:pt x="55502" y="150173"/>
                    <a:pt x="66187" y="155465"/>
                    <a:pt x="79692" y="155465"/>
                  </a:cubicBezTo>
                  <a:cubicBezTo>
                    <a:pt x="93198" y="155465"/>
                    <a:pt x="104113" y="150173"/>
                    <a:pt x="112068" y="1395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3CA1D041-EF75-AC2D-A004-B799D81F845F}"/>
                </a:ext>
              </a:extLst>
            </p:cNvPr>
            <p:cNvSpPr/>
            <p:nvPr/>
          </p:nvSpPr>
          <p:spPr>
            <a:xfrm>
              <a:off x="7887012" y="3062648"/>
              <a:ext cx="73078" cy="172556"/>
            </a:xfrm>
            <a:custGeom>
              <a:avLst/>
              <a:gdLst>
                <a:gd name="connsiteX0" fmla="*/ 73078 w 73078"/>
                <a:gd name="connsiteY0" fmla="*/ 0 h 172556"/>
                <a:gd name="connsiteX1" fmla="*/ 73078 w 73078"/>
                <a:gd name="connsiteY1" fmla="*/ 172556 h 172556"/>
                <a:gd name="connsiteX2" fmla="*/ 38898 w 73078"/>
                <a:gd name="connsiteY2" fmla="*/ 172556 h 172556"/>
                <a:gd name="connsiteX3" fmla="*/ 38898 w 73078"/>
                <a:gd name="connsiteY3" fmla="*/ 26894 h 172556"/>
                <a:gd name="connsiteX4" fmla="*/ 0 w 73078"/>
                <a:gd name="connsiteY4" fmla="*/ 26894 h 172556"/>
                <a:gd name="connsiteX5" fmla="*/ 0 w 73078"/>
                <a:gd name="connsiteY5" fmla="*/ 43 h 172556"/>
                <a:gd name="connsiteX6" fmla="*/ 73078 w 73078"/>
                <a:gd name="connsiteY6" fmla="*/ 43 h 17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78" h="172556">
                  <a:moveTo>
                    <a:pt x="73078" y="0"/>
                  </a:moveTo>
                  <a:lnTo>
                    <a:pt x="73078" y="172556"/>
                  </a:lnTo>
                  <a:lnTo>
                    <a:pt x="38898" y="172556"/>
                  </a:lnTo>
                  <a:lnTo>
                    <a:pt x="38898" y="26894"/>
                  </a:lnTo>
                  <a:lnTo>
                    <a:pt x="0" y="26894"/>
                  </a:lnTo>
                  <a:lnTo>
                    <a:pt x="0" y="43"/>
                  </a:lnTo>
                  <a:lnTo>
                    <a:pt x="7307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CF9A6DA4-C8C3-8909-6841-8E0631B90303}"/>
                </a:ext>
              </a:extLst>
            </p:cNvPr>
            <p:cNvSpPr/>
            <p:nvPr/>
          </p:nvSpPr>
          <p:spPr>
            <a:xfrm>
              <a:off x="8154302" y="3063646"/>
              <a:ext cx="147820" cy="170560"/>
            </a:xfrm>
            <a:custGeom>
              <a:avLst/>
              <a:gdLst>
                <a:gd name="connsiteX0" fmla="*/ 35892 w 147820"/>
                <a:gd name="connsiteY0" fmla="*/ 160497 h 170560"/>
                <a:gd name="connsiteX1" fmla="*/ 9620 w 147820"/>
                <a:gd name="connsiteY1" fmla="*/ 131130 h 170560"/>
                <a:gd name="connsiteX2" fmla="*/ 0 w 147820"/>
                <a:gd name="connsiteY2" fmla="*/ 85280 h 170560"/>
                <a:gd name="connsiteX3" fmla="*/ 9620 w 147820"/>
                <a:gd name="connsiteY3" fmla="*/ 39430 h 170560"/>
                <a:gd name="connsiteX4" fmla="*/ 35892 w 147820"/>
                <a:gd name="connsiteY4" fmla="*/ 10063 h 170560"/>
                <a:gd name="connsiteX5" fmla="*/ 73772 w 147820"/>
                <a:gd name="connsiteY5" fmla="*/ 0 h 170560"/>
                <a:gd name="connsiteX6" fmla="*/ 111790 w 147820"/>
                <a:gd name="connsiteY6" fmla="*/ 10063 h 170560"/>
                <a:gd name="connsiteX7" fmla="*/ 138201 w 147820"/>
                <a:gd name="connsiteY7" fmla="*/ 39430 h 170560"/>
                <a:gd name="connsiteX8" fmla="*/ 147821 w 147820"/>
                <a:gd name="connsiteY8" fmla="*/ 85280 h 170560"/>
                <a:gd name="connsiteX9" fmla="*/ 138201 w 147820"/>
                <a:gd name="connsiteY9" fmla="*/ 131130 h 170560"/>
                <a:gd name="connsiteX10" fmla="*/ 111790 w 147820"/>
                <a:gd name="connsiteY10" fmla="*/ 160497 h 170560"/>
                <a:gd name="connsiteX11" fmla="*/ 73772 w 147820"/>
                <a:gd name="connsiteY11" fmla="*/ 170561 h 170560"/>
                <a:gd name="connsiteX12" fmla="*/ 35892 w 147820"/>
                <a:gd name="connsiteY12" fmla="*/ 160497 h 170560"/>
                <a:gd name="connsiteX13" fmla="*/ 103696 w 147820"/>
                <a:gd name="connsiteY13" fmla="*/ 129092 h 170560"/>
                <a:gd name="connsiteX14" fmla="*/ 114704 w 147820"/>
                <a:gd name="connsiteY14" fmla="*/ 85280 h 170560"/>
                <a:gd name="connsiteX15" fmla="*/ 103696 w 147820"/>
                <a:gd name="connsiteY15" fmla="*/ 41469 h 170560"/>
                <a:gd name="connsiteX16" fmla="*/ 73772 w 147820"/>
                <a:gd name="connsiteY16" fmla="*/ 26764 h 170560"/>
                <a:gd name="connsiteX17" fmla="*/ 44078 w 147820"/>
                <a:gd name="connsiteY17" fmla="*/ 41469 h 170560"/>
                <a:gd name="connsiteX18" fmla="*/ 33070 w 147820"/>
                <a:gd name="connsiteY18" fmla="*/ 85280 h 170560"/>
                <a:gd name="connsiteX19" fmla="*/ 44078 w 147820"/>
                <a:gd name="connsiteY19" fmla="*/ 129092 h 170560"/>
                <a:gd name="connsiteX20" fmla="*/ 73772 w 147820"/>
                <a:gd name="connsiteY20" fmla="*/ 143797 h 170560"/>
                <a:gd name="connsiteX21" fmla="*/ 103696 w 147820"/>
                <a:gd name="connsiteY21" fmla="*/ 129092 h 1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0" h="170560">
                  <a:moveTo>
                    <a:pt x="35892" y="160497"/>
                  </a:moveTo>
                  <a:cubicBezTo>
                    <a:pt x="24791" y="153773"/>
                    <a:pt x="16003" y="144013"/>
                    <a:pt x="9620" y="131130"/>
                  </a:cubicBezTo>
                  <a:cubicBezTo>
                    <a:pt x="3237" y="118247"/>
                    <a:pt x="0" y="102978"/>
                    <a:pt x="0" y="85280"/>
                  </a:cubicBezTo>
                  <a:cubicBezTo>
                    <a:pt x="0" y="67582"/>
                    <a:pt x="3191" y="52313"/>
                    <a:pt x="9620" y="39430"/>
                  </a:cubicBezTo>
                  <a:cubicBezTo>
                    <a:pt x="16003" y="26547"/>
                    <a:pt x="24791" y="16787"/>
                    <a:pt x="35892" y="10063"/>
                  </a:cubicBezTo>
                  <a:cubicBezTo>
                    <a:pt x="46992" y="3340"/>
                    <a:pt x="59619" y="0"/>
                    <a:pt x="73772" y="0"/>
                  </a:cubicBezTo>
                  <a:cubicBezTo>
                    <a:pt x="87925" y="0"/>
                    <a:pt x="100598" y="3340"/>
                    <a:pt x="111790" y="10063"/>
                  </a:cubicBezTo>
                  <a:cubicBezTo>
                    <a:pt x="122984" y="16787"/>
                    <a:pt x="131772" y="26547"/>
                    <a:pt x="138201" y="39430"/>
                  </a:cubicBezTo>
                  <a:cubicBezTo>
                    <a:pt x="144583" y="52313"/>
                    <a:pt x="147821" y="67582"/>
                    <a:pt x="147821" y="85280"/>
                  </a:cubicBezTo>
                  <a:cubicBezTo>
                    <a:pt x="147821" y="102978"/>
                    <a:pt x="144630" y="118247"/>
                    <a:pt x="138201" y="131130"/>
                  </a:cubicBezTo>
                  <a:cubicBezTo>
                    <a:pt x="131818" y="144013"/>
                    <a:pt x="123030" y="153773"/>
                    <a:pt x="111790" y="160497"/>
                  </a:cubicBezTo>
                  <a:cubicBezTo>
                    <a:pt x="100598" y="167221"/>
                    <a:pt x="87925" y="170561"/>
                    <a:pt x="73772" y="170561"/>
                  </a:cubicBezTo>
                  <a:cubicBezTo>
                    <a:pt x="59619" y="170561"/>
                    <a:pt x="46992" y="167221"/>
                    <a:pt x="35892" y="160497"/>
                  </a:cubicBezTo>
                  <a:close/>
                  <a:moveTo>
                    <a:pt x="103696" y="129092"/>
                  </a:moveTo>
                  <a:cubicBezTo>
                    <a:pt x="111005" y="119288"/>
                    <a:pt x="114704" y="104713"/>
                    <a:pt x="114704" y="85280"/>
                  </a:cubicBezTo>
                  <a:cubicBezTo>
                    <a:pt x="114704" y="65847"/>
                    <a:pt x="111051" y="51272"/>
                    <a:pt x="103696" y="41469"/>
                  </a:cubicBezTo>
                  <a:cubicBezTo>
                    <a:pt x="96389" y="31666"/>
                    <a:pt x="86398" y="26764"/>
                    <a:pt x="73772" y="26764"/>
                  </a:cubicBezTo>
                  <a:cubicBezTo>
                    <a:pt x="61145" y="26764"/>
                    <a:pt x="51432" y="31666"/>
                    <a:pt x="44078" y="41469"/>
                  </a:cubicBezTo>
                  <a:cubicBezTo>
                    <a:pt x="36770" y="51272"/>
                    <a:pt x="33070" y="65847"/>
                    <a:pt x="33070" y="85280"/>
                  </a:cubicBezTo>
                  <a:cubicBezTo>
                    <a:pt x="33070" y="104713"/>
                    <a:pt x="36724" y="119332"/>
                    <a:pt x="44078" y="129092"/>
                  </a:cubicBezTo>
                  <a:cubicBezTo>
                    <a:pt x="51386" y="138895"/>
                    <a:pt x="61284" y="143797"/>
                    <a:pt x="73772" y="143797"/>
                  </a:cubicBezTo>
                  <a:cubicBezTo>
                    <a:pt x="86260" y="143797"/>
                    <a:pt x="96389" y="138895"/>
                    <a:pt x="103696" y="1290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E1F54A1D-9BA5-19E4-0E71-D2CB8CF32C5E}"/>
                </a:ext>
              </a:extLst>
            </p:cNvPr>
            <p:cNvSpPr/>
            <p:nvPr/>
          </p:nvSpPr>
          <p:spPr>
            <a:xfrm>
              <a:off x="8499433" y="3069936"/>
              <a:ext cx="66880" cy="157981"/>
            </a:xfrm>
            <a:custGeom>
              <a:avLst/>
              <a:gdLst>
                <a:gd name="connsiteX0" fmla="*/ 66880 w 66880"/>
                <a:gd name="connsiteY0" fmla="*/ 0 h 157981"/>
                <a:gd name="connsiteX1" fmla="*/ 66880 w 66880"/>
                <a:gd name="connsiteY1" fmla="*/ 157981 h 157981"/>
                <a:gd name="connsiteX2" fmla="*/ 35614 w 66880"/>
                <a:gd name="connsiteY2" fmla="*/ 157981 h 157981"/>
                <a:gd name="connsiteX3" fmla="*/ 35614 w 66880"/>
                <a:gd name="connsiteY3" fmla="*/ 24595 h 157981"/>
                <a:gd name="connsiteX4" fmla="*/ 0 w 66880"/>
                <a:gd name="connsiteY4" fmla="*/ 24595 h 157981"/>
                <a:gd name="connsiteX5" fmla="*/ 0 w 66880"/>
                <a:gd name="connsiteY5" fmla="*/ 0 h 157981"/>
                <a:gd name="connsiteX6" fmla="*/ 66880 w 66880"/>
                <a:gd name="connsiteY6" fmla="*/ 0 h 15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0" h="157981">
                  <a:moveTo>
                    <a:pt x="66880" y="0"/>
                  </a:moveTo>
                  <a:lnTo>
                    <a:pt x="66880" y="157981"/>
                  </a:lnTo>
                  <a:lnTo>
                    <a:pt x="35614" y="157981"/>
                  </a:lnTo>
                  <a:lnTo>
                    <a:pt x="35614" y="24595"/>
                  </a:lnTo>
                  <a:lnTo>
                    <a:pt x="0" y="24595"/>
                  </a:lnTo>
                  <a:lnTo>
                    <a:pt x="0" y="0"/>
                  </a:lnTo>
                  <a:lnTo>
                    <a:pt x="6688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2D8BFC66-C8F2-805E-638E-4E14F31E9CD8}"/>
                </a:ext>
              </a:extLst>
            </p:cNvPr>
            <p:cNvSpPr/>
            <p:nvPr/>
          </p:nvSpPr>
          <p:spPr>
            <a:xfrm>
              <a:off x="8771117" y="3072235"/>
              <a:ext cx="132835" cy="153339"/>
            </a:xfrm>
            <a:custGeom>
              <a:avLst/>
              <a:gdLst>
                <a:gd name="connsiteX0" fmla="*/ 32237 w 132835"/>
                <a:gd name="connsiteY0" fmla="*/ 144274 h 153339"/>
                <a:gd name="connsiteX1" fmla="*/ 8649 w 132835"/>
                <a:gd name="connsiteY1" fmla="*/ 117857 h 153339"/>
                <a:gd name="connsiteX2" fmla="*/ 0 w 132835"/>
                <a:gd name="connsiteY2" fmla="*/ 76648 h 153339"/>
                <a:gd name="connsiteX3" fmla="*/ 8649 w 132835"/>
                <a:gd name="connsiteY3" fmla="*/ 35439 h 153339"/>
                <a:gd name="connsiteX4" fmla="*/ 32237 w 132835"/>
                <a:gd name="connsiteY4" fmla="*/ 9066 h 153339"/>
                <a:gd name="connsiteX5" fmla="*/ 66279 w 132835"/>
                <a:gd name="connsiteY5" fmla="*/ 0 h 153339"/>
                <a:gd name="connsiteX6" fmla="*/ 100459 w 132835"/>
                <a:gd name="connsiteY6" fmla="*/ 9066 h 153339"/>
                <a:gd name="connsiteX7" fmla="*/ 124186 w 132835"/>
                <a:gd name="connsiteY7" fmla="*/ 35439 h 153339"/>
                <a:gd name="connsiteX8" fmla="*/ 132835 w 132835"/>
                <a:gd name="connsiteY8" fmla="*/ 76648 h 153339"/>
                <a:gd name="connsiteX9" fmla="*/ 124186 w 132835"/>
                <a:gd name="connsiteY9" fmla="*/ 117857 h 153339"/>
                <a:gd name="connsiteX10" fmla="*/ 100459 w 132835"/>
                <a:gd name="connsiteY10" fmla="*/ 144274 h 153339"/>
                <a:gd name="connsiteX11" fmla="*/ 66279 w 132835"/>
                <a:gd name="connsiteY11" fmla="*/ 153340 h 153339"/>
                <a:gd name="connsiteX12" fmla="*/ 32237 w 132835"/>
                <a:gd name="connsiteY12" fmla="*/ 144274 h 153339"/>
                <a:gd name="connsiteX13" fmla="*/ 93198 w 132835"/>
                <a:gd name="connsiteY13" fmla="*/ 116079 h 153339"/>
                <a:gd name="connsiteX14" fmla="*/ 103049 w 132835"/>
                <a:gd name="connsiteY14" fmla="*/ 76692 h 153339"/>
                <a:gd name="connsiteX15" fmla="*/ 93198 w 132835"/>
                <a:gd name="connsiteY15" fmla="*/ 37305 h 153339"/>
                <a:gd name="connsiteX16" fmla="*/ 66279 w 132835"/>
                <a:gd name="connsiteY16" fmla="*/ 24118 h 153339"/>
                <a:gd name="connsiteX17" fmla="*/ 39591 w 132835"/>
                <a:gd name="connsiteY17" fmla="*/ 37305 h 153339"/>
                <a:gd name="connsiteX18" fmla="*/ 29740 w 132835"/>
                <a:gd name="connsiteY18" fmla="*/ 76692 h 153339"/>
                <a:gd name="connsiteX19" fmla="*/ 39591 w 132835"/>
                <a:gd name="connsiteY19" fmla="*/ 116079 h 153339"/>
                <a:gd name="connsiteX20" fmla="*/ 66279 w 132835"/>
                <a:gd name="connsiteY20" fmla="*/ 129265 h 153339"/>
                <a:gd name="connsiteX21" fmla="*/ 93198 w 132835"/>
                <a:gd name="connsiteY21" fmla="*/ 116079 h 1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2835" h="153339">
                  <a:moveTo>
                    <a:pt x="32237" y="144274"/>
                  </a:moveTo>
                  <a:cubicBezTo>
                    <a:pt x="22247" y="138244"/>
                    <a:pt x="14384" y="129439"/>
                    <a:pt x="8649" y="117857"/>
                  </a:cubicBezTo>
                  <a:cubicBezTo>
                    <a:pt x="2914" y="106275"/>
                    <a:pt x="0" y="92568"/>
                    <a:pt x="0" y="76648"/>
                  </a:cubicBezTo>
                  <a:cubicBezTo>
                    <a:pt x="0" y="60729"/>
                    <a:pt x="2868" y="47021"/>
                    <a:pt x="8649" y="35439"/>
                  </a:cubicBezTo>
                  <a:cubicBezTo>
                    <a:pt x="14384" y="23858"/>
                    <a:pt x="22293" y="15095"/>
                    <a:pt x="32237" y="9066"/>
                  </a:cubicBezTo>
                  <a:cubicBezTo>
                    <a:pt x="42228" y="3036"/>
                    <a:pt x="53559" y="0"/>
                    <a:pt x="66279" y="0"/>
                  </a:cubicBezTo>
                  <a:cubicBezTo>
                    <a:pt x="78998" y="0"/>
                    <a:pt x="90376" y="3036"/>
                    <a:pt x="100459" y="9066"/>
                  </a:cubicBezTo>
                  <a:cubicBezTo>
                    <a:pt x="110542" y="15095"/>
                    <a:pt x="118451" y="23901"/>
                    <a:pt x="124186" y="35439"/>
                  </a:cubicBezTo>
                  <a:cubicBezTo>
                    <a:pt x="129921" y="47021"/>
                    <a:pt x="132835" y="60729"/>
                    <a:pt x="132835" y="76648"/>
                  </a:cubicBezTo>
                  <a:cubicBezTo>
                    <a:pt x="132835" y="92568"/>
                    <a:pt x="129968" y="106275"/>
                    <a:pt x="124186" y="117857"/>
                  </a:cubicBezTo>
                  <a:cubicBezTo>
                    <a:pt x="118451" y="129439"/>
                    <a:pt x="110542" y="138201"/>
                    <a:pt x="100459" y="144274"/>
                  </a:cubicBezTo>
                  <a:cubicBezTo>
                    <a:pt x="90376" y="150303"/>
                    <a:pt x="78998" y="153340"/>
                    <a:pt x="66279" y="153340"/>
                  </a:cubicBezTo>
                  <a:cubicBezTo>
                    <a:pt x="53559" y="153340"/>
                    <a:pt x="42228" y="150347"/>
                    <a:pt x="32237" y="144274"/>
                  </a:cubicBezTo>
                  <a:close/>
                  <a:moveTo>
                    <a:pt x="93198" y="116079"/>
                  </a:moveTo>
                  <a:cubicBezTo>
                    <a:pt x="99765" y="107273"/>
                    <a:pt x="103049" y="94173"/>
                    <a:pt x="103049" y="76692"/>
                  </a:cubicBezTo>
                  <a:cubicBezTo>
                    <a:pt x="103049" y="59210"/>
                    <a:pt x="99765" y="46110"/>
                    <a:pt x="93198" y="37305"/>
                  </a:cubicBezTo>
                  <a:cubicBezTo>
                    <a:pt x="86630" y="28499"/>
                    <a:pt x="77657" y="24118"/>
                    <a:pt x="66279" y="24118"/>
                  </a:cubicBezTo>
                  <a:cubicBezTo>
                    <a:pt x="54901" y="24118"/>
                    <a:pt x="46206" y="28499"/>
                    <a:pt x="39591" y="37305"/>
                  </a:cubicBezTo>
                  <a:cubicBezTo>
                    <a:pt x="33024" y="46110"/>
                    <a:pt x="29740" y="59210"/>
                    <a:pt x="29740" y="76692"/>
                  </a:cubicBezTo>
                  <a:cubicBezTo>
                    <a:pt x="29740" y="94173"/>
                    <a:pt x="33024" y="107273"/>
                    <a:pt x="39591" y="116079"/>
                  </a:cubicBezTo>
                  <a:cubicBezTo>
                    <a:pt x="46159" y="124884"/>
                    <a:pt x="55086" y="129265"/>
                    <a:pt x="66279" y="129265"/>
                  </a:cubicBezTo>
                  <a:cubicBezTo>
                    <a:pt x="77472" y="129265"/>
                    <a:pt x="86583" y="124884"/>
                    <a:pt x="93198" y="1160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2C5AB1CC-A2B8-950E-9E23-1949C59367BF}"/>
                </a:ext>
              </a:extLst>
            </p:cNvPr>
            <p:cNvSpPr/>
            <p:nvPr/>
          </p:nvSpPr>
          <p:spPr>
            <a:xfrm>
              <a:off x="9079756" y="3076876"/>
              <a:ext cx="124787" cy="144056"/>
            </a:xfrm>
            <a:custGeom>
              <a:avLst/>
              <a:gdLst>
                <a:gd name="connsiteX0" fmla="*/ 30295 w 124787"/>
                <a:gd name="connsiteY0" fmla="*/ 135555 h 144056"/>
                <a:gd name="connsiteX1" fmla="*/ 8094 w 124787"/>
                <a:gd name="connsiteY1" fmla="*/ 110743 h 144056"/>
                <a:gd name="connsiteX2" fmla="*/ 0 w 124787"/>
                <a:gd name="connsiteY2" fmla="*/ 72007 h 144056"/>
                <a:gd name="connsiteX3" fmla="*/ 8094 w 124787"/>
                <a:gd name="connsiteY3" fmla="*/ 33314 h 144056"/>
                <a:gd name="connsiteX4" fmla="*/ 30295 w 124787"/>
                <a:gd name="connsiteY4" fmla="*/ 8502 h 144056"/>
                <a:gd name="connsiteX5" fmla="*/ 62301 w 124787"/>
                <a:gd name="connsiteY5" fmla="*/ 0 h 144056"/>
                <a:gd name="connsiteX6" fmla="*/ 94400 w 124787"/>
                <a:gd name="connsiteY6" fmla="*/ 8502 h 144056"/>
                <a:gd name="connsiteX7" fmla="*/ 116693 w 124787"/>
                <a:gd name="connsiteY7" fmla="*/ 33314 h 144056"/>
                <a:gd name="connsiteX8" fmla="*/ 124788 w 124787"/>
                <a:gd name="connsiteY8" fmla="*/ 72007 h 144056"/>
                <a:gd name="connsiteX9" fmla="*/ 116693 w 124787"/>
                <a:gd name="connsiteY9" fmla="*/ 110743 h 144056"/>
                <a:gd name="connsiteX10" fmla="*/ 94400 w 124787"/>
                <a:gd name="connsiteY10" fmla="*/ 135555 h 144056"/>
                <a:gd name="connsiteX11" fmla="*/ 62301 w 124787"/>
                <a:gd name="connsiteY11" fmla="*/ 144057 h 144056"/>
                <a:gd name="connsiteX12" fmla="*/ 30295 w 124787"/>
                <a:gd name="connsiteY12" fmla="*/ 135555 h 144056"/>
                <a:gd name="connsiteX13" fmla="*/ 87601 w 124787"/>
                <a:gd name="connsiteY13" fmla="*/ 109051 h 144056"/>
                <a:gd name="connsiteX14" fmla="*/ 96898 w 124787"/>
                <a:gd name="connsiteY14" fmla="*/ 72050 h 144056"/>
                <a:gd name="connsiteX15" fmla="*/ 87601 w 124787"/>
                <a:gd name="connsiteY15" fmla="*/ 35049 h 144056"/>
                <a:gd name="connsiteX16" fmla="*/ 62301 w 124787"/>
                <a:gd name="connsiteY16" fmla="*/ 22643 h 144056"/>
                <a:gd name="connsiteX17" fmla="*/ 37233 w 124787"/>
                <a:gd name="connsiteY17" fmla="*/ 35049 h 144056"/>
                <a:gd name="connsiteX18" fmla="*/ 27936 w 124787"/>
                <a:gd name="connsiteY18" fmla="*/ 72050 h 144056"/>
                <a:gd name="connsiteX19" fmla="*/ 37233 w 124787"/>
                <a:gd name="connsiteY19" fmla="*/ 109051 h 144056"/>
                <a:gd name="connsiteX20" fmla="*/ 62301 w 124787"/>
                <a:gd name="connsiteY20" fmla="*/ 121457 h 144056"/>
                <a:gd name="connsiteX21" fmla="*/ 87601 w 124787"/>
                <a:gd name="connsiteY21" fmla="*/ 109051 h 14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4787" h="144056">
                  <a:moveTo>
                    <a:pt x="30295" y="135555"/>
                  </a:moveTo>
                  <a:cubicBezTo>
                    <a:pt x="20906" y="129873"/>
                    <a:pt x="13506" y="121631"/>
                    <a:pt x="8094" y="110743"/>
                  </a:cubicBezTo>
                  <a:cubicBezTo>
                    <a:pt x="2682" y="99855"/>
                    <a:pt x="0" y="86972"/>
                    <a:pt x="0" y="72007"/>
                  </a:cubicBezTo>
                  <a:cubicBezTo>
                    <a:pt x="0" y="57041"/>
                    <a:pt x="2682" y="44158"/>
                    <a:pt x="8094" y="33314"/>
                  </a:cubicBezTo>
                  <a:cubicBezTo>
                    <a:pt x="13506" y="22426"/>
                    <a:pt x="20906" y="14184"/>
                    <a:pt x="30295" y="8502"/>
                  </a:cubicBezTo>
                  <a:cubicBezTo>
                    <a:pt x="39684" y="2819"/>
                    <a:pt x="50368" y="0"/>
                    <a:pt x="62301" y="0"/>
                  </a:cubicBezTo>
                  <a:cubicBezTo>
                    <a:pt x="74235" y="0"/>
                    <a:pt x="84918" y="2819"/>
                    <a:pt x="94400" y="8502"/>
                  </a:cubicBezTo>
                  <a:cubicBezTo>
                    <a:pt x="103882" y="14184"/>
                    <a:pt x="111282" y="22426"/>
                    <a:pt x="116693" y="33314"/>
                  </a:cubicBezTo>
                  <a:cubicBezTo>
                    <a:pt x="122105" y="44202"/>
                    <a:pt x="124788" y="57085"/>
                    <a:pt x="124788" y="72007"/>
                  </a:cubicBezTo>
                  <a:cubicBezTo>
                    <a:pt x="124788" y="86929"/>
                    <a:pt x="122105" y="99855"/>
                    <a:pt x="116693" y="110743"/>
                  </a:cubicBezTo>
                  <a:cubicBezTo>
                    <a:pt x="111282" y="121631"/>
                    <a:pt x="103882" y="129873"/>
                    <a:pt x="94400" y="135555"/>
                  </a:cubicBezTo>
                  <a:cubicBezTo>
                    <a:pt x="84918" y="141237"/>
                    <a:pt x="74235" y="144057"/>
                    <a:pt x="62301" y="144057"/>
                  </a:cubicBezTo>
                  <a:cubicBezTo>
                    <a:pt x="50368" y="144057"/>
                    <a:pt x="39684" y="141237"/>
                    <a:pt x="30295" y="135555"/>
                  </a:cubicBezTo>
                  <a:close/>
                  <a:moveTo>
                    <a:pt x="87601" y="109051"/>
                  </a:moveTo>
                  <a:cubicBezTo>
                    <a:pt x="93799" y="100766"/>
                    <a:pt x="96898" y="88447"/>
                    <a:pt x="96898" y="72050"/>
                  </a:cubicBezTo>
                  <a:cubicBezTo>
                    <a:pt x="96898" y="55653"/>
                    <a:pt x="93799" y="43291"/>
                    <a:pt x="87601" y="35049"/>
                  </a:cubicBezTo>
                  <a:cubicBezTo>
                    <a:pt x="81403" y="26764"/>
                    <a:pt x="72986" y="22643"/>
                    <a:pt x="62301" y="22643"/>
                  </a:cubicBezTo>
                  <a:cubicBezTo>
                    <a:pt x="51617" y="22643"/>
                    <a:pt x="43431" y="26764"/>
                    <a:pt x="37233" y="35049"/>
                  </a:cubicBezTo>
                  <a:cubicBezTo>
                    <a:pt x="31035" y="43334"/>
                    <a:pt x="27936" y="55653"/>
                    <a:pt x="27936" y="72050"/>
                  </a:cubicBezTo>
                  <a:cubicBezTo>
                    <a:pt x="27936" y="88447"/>
                    <a:pt x="31035" y="100810"/>
                    <a:pt x="37233" y="109051"/>
                  </a:cubicBezTo>
                  <a:cubicBezTo>
                    <a:pt x="43431" y="117336"/>
                    <a:pt x="51756" y="121457"/>
                    <a:pt x="62301" y="121457"/>
                  </a:cubicBezTo>
                  <a:cubicBezTo>
                    <a:pt x="72847" y="121457"/>
                    <a:pt x="81403" y="117336"/>
                    <a:pt x="87601" y="1090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5A154E26-7365-1943-8808-BB52A5893083}"/>
                </a:ext>
              </a:extLst>
            </p:cNvPr>
            <p:cNvSpPr/>
            <p:nvPr/>
          </p:nvSpPr>
          <p:spPr>
            <a:xfrm>
              <a:off x="9388903" y="3082082"/>
              <a:ext cx="115814" cy="133689"/>
            </a:xfrm>
            <a:custGeom>
              <a:avLst/>
              <a:gdLst>
                <a:gd name="connsiteX0" fmla="*/ 28122 w 115814"/>
                <a:gd name="connsiteY0" fmla="*/ 125795 h 133689"/>
                <a:gd name="connsiteX1" fmla="*/ 7539 w 115814"/>
                <a:gd name="connsiteY1" fmla="*/ 102761 h 133689"/>
                <a:gd name="connsiteX2" fmla="*/ 0 w 115814"/>
                <a:gd name="connsiteY2" fmla="*/ 66845 h 133689"/>
                <a:gd name="connsiteX3" fmla="*/ 7539 w 115814"/>
                <a:gd name="connsiteY3" fmla="*/ 30928 h 133689"/>
                <a:gd name="connsiteX4" fmla="*/ 28122 w 115814"/>
                <a:gd name="connsiteY4" fmla="*/ 7894 h 133689"/>
                <a:gd name="connsiteX5" fmla="*/ 57815 w 115814"/>
                <a:gd name="connsiteY5" fmla="*/ 0 h 133689"/>
                <a:gd name="connsiteX6" fmla="*/ 87601 w 115814"/>
                <a:gd name="connsiteY6" fmla="*/ 7894 h 133689"/>
                <a:gd name="connsiteX7" fmla="*/ 108276 w 115814"/>
                <a:gd name="connsiteY7" fmla="*/ 30928 h 133689"/>
                <a:gd name="connsiteX8" fmla="*/ 115815 w 115814"/>
                <a:gd name="connsiteY8" fmla="*/ 66845 h 133689"/>
                <a:gd name="connsiteX9" fmla="*/ 108276 w 115814"/>
                <a:gd name="connsiteY9" fmla="*/ 102761 h 133689"/>
                <a:gd name="connsiteX10" fmla="*/ 87601 w 115814"/>
                <a:gd name="connsiteY10" fmla="*/ 125795 h 133689"/>
                <a:gd name="connsiteX11" fmla="*/ 57815 w 115814"/>
                <a:gd name="connsiteY11" fmla="*/ 133690 h 133689"/>
                <a:gd name="connsiteX12" fmla="*/ 28122 w 115814"/>
                <a:gd name="connsiteY12" fmla="*/ 125795 h 133689"/>
                <a:gd name="connsiteX13" fmla="*/ 81265 w 115814"/>
                <a:gd name="connsiteY13" fmla="*/ 101200 h 133689"/>
                <a:gd name="connsiteX14" fmla="*/ 89867 w 115814"/>
                <a:gd name="connsiteY14" fmla="*/ 66845 h 133689"/>
                <a:gd name="connsiteX15" fmla="*/ 81265 w 115814"/>
                <a:gd name="connsiteY15" fmla="*/ 32490 h 133689"/>
                <a:gd name="connsiteX16" fmla="*/ 57815 w 115814"/>
                <a:gd name="connsiteY16" fmla="*/ 20995 h 133689"/>
                <a:gd name="connsiteX17" fmla="*/ 34551 w 115814"/>
                <a:gd name="connsiteY17" fmla="*/ 32490 h 133689"/>
                <a:gd name="connsiteX18" fmla="*/ 25948 w 115814"/>
                <a:gd name="connsiteY18" fmla="*/ 66845 h 133689"/>
                <a:gd name="connsiteX19" fmla="*/ 34551 w 115814"/>
                <a:gd name="connsiteY19" fmla="*/ 101200 h 133689"/>
                <a:gd name="connsiteX20" fmla="*/ 57815 w 115814"/>
                <a:gd name="connsiteY20" fmla="*/ 112695 h 133689"/>
                <a:gd name="connsiteX21" fmla="*/ 81265 w 115814"/>
                <a:gd name="connsiteY21" fmla="*/ 101200 h 133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5814" h="133689">
                  <a:moveTo>
                    <a:pt x="28122" y="125795"/>
                  </a:moveTo>
                  <a:cubicBezTo>
                    <a:pt x="19426" y="120546"/>
                    <a:pt x="12535" y="112868"/>
                    <a:pt x="7539" y="102761"/>
                  </a:cubicBezTo>
                  <a:cubicBezTo>
                    <a:pt x="2498" y="92655"/>
                    <a:pt x="0" y="80682"/>
                    <a:pt x="0" y="66845"/>
                  </a:cubicBezTo>
                  <a:cubicBezTo>
                    <a:pt x="0" y="53007"/>
                    <a:pt x="2498" y="40992"/>
                    <a:pt x="7539" y="30928"/>
                  </a:cubicBezTo>
                  <a:cubicBezTo>
                    <a:pt x="12581" y="20821"/>
                    <a:pt x="19426" y="13187"/>
                    <a:pt x="28122" y="7894"/>
                  </a:cubicBezTo>
                  <a:cubicBezTo>
                    <a:pt x="36817" y="2646"/>
                    <a:pt x="46715" y="0"/>
                    <a:pt x="57815" y="0"/>
                  </a:cubicBezTo>
                  <a:cubicBezTo>
                    <a:pt x="68915" y="0"/>
                    <a:pt x="78813" y="2646"/>
                    <a:pt x="87601" y="7894"/>
                  </a:cubicBezTo>
                  <a:cubicBezTo>
                    <a:pt x="96389" y="13143"/>
                    <a:pt x="103281" y="20821"/>
                    <a:pt x="108276" y="30928"/>
                  </a:cubicBezTo>
                  <a:cubicBezTo>
                    <a:pt x="113317" y="41035"/>
                    <a:pt x="115815" y="53007"/>
                    <a:pt x="115815" y="66845"/>
                  </a:cubicBezTo>
                  <a:cubicBezTo>
                    <a:pt x="115815" y="80682"/>
                    <a:pt x="113317" y="92698"/>
                    <a:pt x="108276" y="102761"/>
                  </a:cubicBezTo>
                  <a:cubicBezTo>
                    <a:pt x="103281" y="112868"/>
                    <a:pt x="96389" y="120503"/>
                    <a:pt x="87601" y="125795"/>
                  </a:cubicBezTo>
                  <a:cubicBezTo>
                    <a:pt x="78813" y="131044"/>
                    <a:pt x="68915" y="133690"/>
                    <a:pt x="57815" y="133690"/>
                  </a:cubicBezTo>
                  <a:cubicBezTo>
                    <a:pt x="46715" y="133690"/>
                    <a:pt x="36817" y="131044"/>
                    <a:pt x="28122" y="125795"/>
                  </a:cubicBezTo>
                  <a:close/>
                  <a:moveTo>
                    <a:pt x="81265" y="101200"/>
                  </a:moveTo>
                  <a:cubicBezTo>
                    <a:pt x="87000" y="93522"/>
                    <a:pt x="89867" y="82070"/>
                    <a:pt x="89867" y="66845"/>
                  </a:cubicBezTo>
                  <a:cubicBezTo>
                    <a:pt x="89867" y="51619"/>
                    <a:pt x="87000" y="40167"/>
                    <a:pt x="81265" y="32490"/>
                  </a:cubicBezTo>
                  <a:cubicBezTo>
                    <a:pt x="75530" y="24812"/>
                    <a:pt x="67713" y="20995"/>
                    <a:pt x="57815" y="20995"/>
                  </a:cubicBezTo>
                  <a:cubicBezTo>
                    <a:pt x="47917" y="20995"/>
                    <a:pt x="40286" y="24812"/>
                    <a:pt x="34551" y="32490"/>
                  </a:cubicBezTo>
                  <a:cubicBezTo>
                    <a:pt x="28815" y="40167"/>
                    <a:pt x="25948" y="51619"/>
                    <a:pt x="25948" y="66845"/>
                  </a:cubicBezTo>
                  <a:cubicBezTo>
                    <a:pt x="25948" y="82070"/>
                    <a:pt x="28815" y="93522"/>
                    <a:pt x="34551" y="101200"/>
                  </a:cubicBezTo>
                  <a:cubicBezTo>
                    <a:pt x="40286" y="108878"/>
                    <a:pt x="48056" y="112695"/>
                    <a:pt x="57815" y="112695"/>
                  </a:cubicBezTo>
                  <a:cubicBezTo>
                    <a:pt x="67575" y="112695"/>
                    <a:pt x="75530" y="108834"/>
                    <a:pt x="81265" y="1012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F47A11B8-FD4F-7788-A599-DF4A9BB71982}"/>
                </a:ext>
              </a:extLst>
            </p:cNvPr>
            <p:cNvSpPr/>
            <p:nvPr/>
          </p:nvSpPr>
          <p:spPr>
            <a:xfrm>
              <a:off x="9698513" y="3087851"/>
              <a:ext cx="105917" cy="122151"/>
            </a:xfrm>
            <a:custGeom>
              <a:avLst/>
              <a:gdLst>
                <a:gd name="connsiteX0" fmla="*/ 25716 w 105917"/>
                <a:gd name="connsiteY0" fmla="*/ 114951 h 122151"/>
                <a:gd name="connsiteX1" fmla="*/ 6891 w 105917"/>
                <a:gd name="connsiteY1" fmla="*/ 93913 h 122151"/>
                <a:gd name="connsiteX2" fmla="*/ 0 w 105917"/>
                <a:gd name="connsiteY2" fmla="*/ 61076 h 122151"/>
                <a:gd name="connsiteX3" fmla="*/ 6891 w 105917"/>
                <a:gd name="connsiteY3" fmla="*/ 28239 h 122151"/>
                <a:gd name="connsiteX4" fmla="*/ 25716 w 105917"/>
                <a:gd name="connsiteY4" fmla="*/ 7201 h 122151"/>
                <a:gd name="connsiteX5" fmla="*/ 52867 w 105917"/>
                <a:gd name="connsiteY5" fmla="*/ 0 h 122151"/>
                <a:gd name="connsiteX6" fmla="*/ 80109 w 105917"/>
                <a:gd name="connsiteY6" fmla="*/ 7201 h 122151"/>
                <a:gd name="connsiteX7" fmla="*/ 99026 w 105917"/>
                <a:gd name="connsiteY7" fmla="*/ 28239 h 122151"/>
                <a:gd name="connsiteX8" fmla="*/ 105918 w 105917"/>
                <a:gd name="connsiteY8" fmla="*/ 61076 h 122151"/>
                <a:gd name="connsiteX9" fmla="*/ 99026 w 105917"/>
                <a:gd name="connsiteY9" fmla="*/ 93913 h 122151"/>
                <a:gd name="connsiteX10" fmla="*/ 80109 w 105917"/>
                <a:gd name="connsiteY10" fmla="*/ 114951 h 122151"/>
                <a:gd name="connsiteX11" fmla="*/ 52867 w 105917"/>
                <a:gd name="connsiteY11" fmla="*/ 122151 h 122151"/>
                <a:gd name="connsiteX12" fmla="*/ 25716 w 105917"/>
                <a:gd name="connsiteY12" fmla="*/ 114951 h 122151"/>
                <a:gd name="connsiteX13" fmla="*/ 74281 w 105917"/>
                <a:gd name="connsiteY13" fmla="*/ 92481 h 122151"/>
                <a:gd name="connsiteX14" fmla="*/ 82143 w 105917"/>
                <a:gd name="connsiteY14" fmla="*/ 61076 h 122151"/>
                <a:gd name="connsiteX15" fmla="*/ 74281 w 105917"/>
                <a:gd name="connsiteY15" fmla="*/ 29670 h 122151"/>
                <a:gd name="connsiteX16" fmla="*/ 52867 w 105917"/>
                <a:gd name="connsiteY16" fmla="*/ 19130 h 122151"/>
                <a:gd name="connsiteX17" fmla="*/ 31590 w 105917"/>
                <a:gd name="connsiteY17" fmla="*/ 29670 h 122151"/>
                <a:gd name="connsiteX18" fmla="*/ 23728 w 105917"/>
                <a:gd name="connsiteY18" fmla="*/ 61076 h 122151"/>
                <a:gd name="connsiteX19" fmla="*/ 31590 w 105917"/>
                <a:gd name="connsiteY19" fmla="*/ 92481 h 122151"/>
                <a:gd name="connsiteX20" fmla="*/ 52867 w 105917"/>
                <a:gd name="connsiteY20" fmla="*/ 103022 h 122151"/>
                <a:gd name="connsiteX21" fmla="*/ 74281 w 105917"/>
                <a:gd name="connsiteY21" fmla="*/ 92481 h 12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917" h="122151">
                  <a:moveTo>
                    <a:pt x="25716" y="114951"/>
                  </a:moveTo>
                  <a:cubicBezTo>
                    <a:pt x="17761" y="110136"/>
                    <a:pt x="11472" y="103152"/>
                    <a:pt x="6891" y="93913"/>
                  </a:cubicBezTo>
                  <a:cubicBezTo>
                    <a:pt x="2313" y="84717"/>
                    <a:pt x="0" y="73742"/>
                    <a:pt x="0" y="61076"/>
                  </a:cubicBezTo>
                  <a:cubicBezTo>
                    <a:pt x="0" y="48410"/>
                    <a:pt x="2313" y="37478"/>
                    <a:pt x="6891" y="28239"/>
                  </a:cubicBezTo>
                  <a:cubicBezTo>
                    <a:pt x="11472" y="19043"/>
                    <a:pt x="17761" y="12016"/>
                    <a:pt x="25716" y="7201"/>
                  </a:cubicBezTo>
                  <a:cubicBezTo>
                    <a:pt x="33672" y="2386"/>
                    <a:pt x="42737" y="0"/>
                    <a:pt x="52867" y="0"/>
                  </a:cubicBezTo>
                  <a:cubicBezTo>
                    <a:pt x="62996" y="0"/>
                    <a:pt x="72061" y="2386"/>
                    <a:pt x="80109" y="7201"/>
                  </a:cubicBezTo>
                  <a:cubicBezTo>
                    <a:pt x="88110" y="12016"/>
                    <a:pt x="94447" y="18999"/>
                    <a:pt x="99026" y="28239"/>
                  </a:cubicBezTo>
                  <a:cubicBezTo>
                    <a:pt x="103605" y="37435"/>
                    <a:pt x="105918" y="48410"/>
                    <a:pt x="105918" y="61076"/>
                  </a:cubicBezTo>
                  <a:cubicBezTo>
                    <a:pt x="105918" y="73742"/>
                    <a:pt x="103605" y="84673"/>
                    <a:pt x="99026" y="93913"/>
                  </a:cubicBezTo>
                  <a:cubicBezTo>
                    <a:pt x="94447" y="103152"/>
                    <a:pt x="88156" y="110136"/>
                    <a:pt x="80109" y="114951"/>
                  </a:cubicBezTo>
                  <a:cubicBezTo>
                    <a:pt x="72061" y="119766"/>
                    <a:pt x="62996" y="122151"/>
                    <a:pt x="52867" y="122151"/>
                  </a:cubicBezTo>
                  <a:cubicBezTo>
                    <a:pt x="42737" y="122151"/>
                    <a:pt x="33672" y="119766"/>
                    <a:pt x="25716" y="114951"/>
                  </a:cubicBezTo>
                  <a:close/>
                  <a:moveTo>
                    <a:pt x="74281" y="92481"/>
                  </a:moveTo>
                  <a:cubicBezTo>
                    <a:pt x="79508" y="85454"/>
                    <a:pt x="82143" y="75000"/>
                    <a:pt x="82143" y="61076"/>
                  </a:cubicBezTo>
                  <a:cubicBezTo>
                    <a:pt x="82143" y="47151"/>
                    <a:pt x="79508" y="36698"/>
                    <a:pt x="74281" y="29670"/>
                  </a:cubicBezTo>
                  <a:cubicBezTo>
                    <a:pt x="69055" y="22643"/>
                    <a:pt x="61886" y="19130"/>
                    <a:pt x="52867" y="19130"/>
                  </a:cubicBezTo>
                  <a:cubicBezTo>
                    <a:pt x="43848" y="19130"/>
                    <a:pt x="36864" y="22643"/>
                    <a:pt x="31590" y="29670"/>
                  </a:cubicBezTo>
                  <a:cubicBezTo>
                    <a:pt x="26318" y="36698"/>
                    <a:pt x="23728" y="47151"/>
                    <a:pt x="23728" y="61076"/>
                  </a:cubicBezTo>
                  <a:cubicBezTo>
                    <a:pt x="23728" y="75000"/>
                    <a:pt x="26364" y="85454"/>
                    <a:pt x="31590" y="92481"/>
                  </a:cubicBezTo>
                  <a:cubicBezTo>
                    <a:pt x="36817" y="99508"/>
                    <a:pt x="43939" y="103022"/>
                    <a:pt x="52867" y="103022"/>
                  </a:cubicBezTo>
                  <a:cubicBezTo>
                    <a:pt x="61793" y="103022"/>
                    <a:pt x="69055" y="99508"/>
                    <a:pt x="74281" y="924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989A9FF1-7114-3644-0F1D-D4B5CAB5F2DF}"/>
                </a:ext>
              </a:extLst>
            </p:cNvPr>
            <p:cNvSpPr/>
            <p:nvPr/>
          </p:nvSpPr>
          <p:spPr>
            <a:xfrm>
              <a:off x="10033563" y="3095702"/>
              <a:ext cx="45095" cy="106448"/>
            </a:xfrm>
            <a:custGeom>
              <a:avLst/>
              <a:gdLst>
                <a:gd name="connsiteX0" fmla="*/ 45096 w 45095"/>
                <a:gd name="connsiteY0" fmla="*/ 0 h 106448"/>
                <a:gd name="connsiteX1" fmla="*/ 45096 w 45095"/>
                <a:gd name="connsiteY1" fmla="*/ 106449 h 106448"/>
                <a:gd name="connsiteX2" fmla="*/ 24004 w 45095"/>
                <a:gd name="connsiteY2" fmla="*/ 106449 h 106448"/>
                <a:gd name="connsiteX3" fmla="*/ 24004 w 45095"/>
                <a:gd name="connsiteY3" fmla="*/ 16570 h 106448"/>
                <a:gd name="connsiteX4" fmla="*/ 0 w 45095"/>
                <a:gd name="connsiteY4" fmla="*/ 16570 h 106448"/>
                <a:gd name="connsiteX5" fmla="*/ 0 w 45095"/>
                <a:gd name="connsiteY5" fmla="*/ 0 h 106448"/>
                <a:gd name="connsiteX6" fmla="*/ 45096 w 45095"/>
                <a:gd name="connsiteY6" fmla="*/ 0 h 106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95" h="106448">
                  <a:moveTo>
                    <a:pt x="45096" y="0"/>
                  </a:moveTo>
                  <a:lnTo>
                    <a:pt x="45096" y="106449"/>
                  </a:lnTo>
                  <a:lnTo>
                    <a:pt x="24004" y="106449"/>
                  </a:lnTo>
                  <a:lnTo>
                    <a:pt x="24004" y="16570"/>
                  </a:lnTo>
                  <a:lnTo>
                    <a:pt x="0" y="16570"/>
                  </a:lnTo>
                  <a:lnTo>
                    <a:pt x="0" y="0"/>
                  </a:lnTo>
                  <a:lnTo>
                    <a:pt x="450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0E0CB6BD-1747-A38C-4A51-571FC1E2E6E0}"/>
                </a:ext>
              </a:extLst>
            </p:cNvPr>
            <p:cNvSpPr/>
            <p:nvPr/>
          </p:nvSpPr>
          <p:spPr>
            <a:xfrm>
              <a:off x="10340860" y="3101862"/>
              <a:ext cx="39868" cy="94129"/>
            </a:xfrm>
            <a:custGeom>
              <a:avLst/>
              <a:gdLst>
                <a:gd name="connsiteX0" fmla="*/ 39869 w 39868"/>
                <a:gd name="connsiteY0" fmla="*/ 0 h 94129"/>
                <a:gd name="connsiteX1" fmla="*/ 39869 w 39868"/>
                <a:gd name="connsiteY1" fmla="*/ 94129 h 94129"/>
                <a:gd name="connsiteX2" fmla="*/ 21230 w 39868"/>
                <a:gd name="connsiteY2" fmla="*/ 94129 h 94129"/>
                <a:gd name="connsiteX3" fmla="*/ 21230 w 39868"/>
                <a:gd name="connsiteY3" fmla="*/ 14661 h 94129"/>
                <a:gd name="connsiteX4" fmla="*/ 0 w 39868"/>
                <a:gd name="connsiteY4" fmla="*/ 14661 h 94129"/>
                <a:gd name="connsiteX5" fmla="*/ 0 w 39868"/>
                <a:gd name="connsiteY5" fmla="*/ 0 h 94129"/>
                <a:gd name="connsiteX6" fmla="*/ 39869 w 39868"/>
                <a:gd name="connsiteY6" fmla="*/ 0 h 9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868" h="94129">
                  <a:moveTo>
                    <a:pt x="39869" y="0"/>
                  </a:moveTo>
                  <a:lnTo>
                    <a:pt x="39869" y="94129"/>
                  </a:lnTo>
                  <a:lnTo>
                    <a:pt x="21230" y="94129"/>
                  </a:lnTo>
                  <a:lnTo>
                    <a:pt x="21230" y="14661"/>
                  </a:lnTo>
                  <a:lnTo>
                    <a:pt x="0" y="14661"/>
                  </a:lnTo>
                  <a:lnTo>
                    <a:pt x="0" y="0"/>
                  </a:lnTo>
                  <a:lnTo>
                    <a:pt x="3986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E7F9B97D-BACA-C5D1-1BDA-B94C0DF64584}"/>
                </a:ext>
              </a:extLst>
            </p:cNvPr>
            <p:cNvSpPr/>
            <p:nvPr/>
          </p:nvSpPr>
          <p:spPr>
            <a:xfrm>
              <a:off x="10629518" y="3107457"/>
              <a:ext cx="71921" cy="82937"/>
            </a:xfrm>
            <a:custGeom>
              <a:avLst/>
              <a:gdLst>
                <a:gd name="connsiteX0" fmla="*/ 17437 w 71921"/>
                <a:gd name="connsiteY0" fmla="*/ 78036 h 82937"/>
                <a:gd name="connsiteX1" fmla="*/ 4671 w 71921"/>
                <a:gd name="connsiteY1" fmla="*/ 63765 h 82937"/>
                <a:gd name="connsiteX2" fmla="*/ 0 w 71921"/>
                <a:gd name="connsiteY2" fmla="*/ 41469 h 82937"/>
                <a:gd name="connsiteX3" fmla="*/ 4671 w 71921"/>
                <a:gd name="connsiteY3" fmla="*/ 19173 h 82937"/>
                <a:gd name="connsiteX4" fmla="*/ 17437 w 71921"/>
                <a:gd name="connsiteY4" fmla="*/ 4902 h 82937"/>
                <a:gd name="connsiteX5" fmla="*/ 35892 w 71921"/>
                <a:gd name="connsiteY5" fmla="*/ 0 h 82937"/>
                <a:gd name="connsiteX6" fmla="*/ 54392 w 71921"/>
                <a:gd name="connsiteY6" fmla="*/ 4902 h 82937"/>
                <a:gd name="connsiteX7" fmla="*/ 67250 w 71921"/>
                <a:gd name="connsiteY7" fmla="*/ 19173 h 82937"/>
                <a:gd name="connsiteX8" fmla="*/ 71922 w 71921"/>
                <a:gd name="connsiteY8" fmla="*/ 41469 h 82937"/>
                <a:gd name="connsiteX9" fmla="*/ 67250 w 71921"/>
                <a:gd name="connsiteY9" fmla="*/ 63765 h 82937"/>
                <a:gd name="connsiteX10" fmla="*/ 54392 w 71921"/>
                <a:gd name="connsiteY10" fmla="*/ 78036 h 82937"/>
                <a:gd name="connsiteX11" fmla="*/ 35892 w 71921"/>
                <a:gd name="connsiteY11" fmla="*/ 82938 h 82937"/>
                <a:gd name="connsiteX12" fmla="*/ 17437 w 71921"/>
                <a:gd name="connsiteY12" fmla="*/ 78036 h 82937"/>
                <a:gd name="connsiteX13" fmla="*/ 50415 w 71921"/>
                <a:gd name="connsiteY13" fmla="*/ 62767 h 82937"/>
                <a:gd name="connsiteX14" fmla="*/ 55780 w 71921"/>
                <a:gd name="connsiteY14" fmla="*/ 41426 h 82937"/>
                <a:gd name="connsiteX15" fmla="*/ 50415 w 71921"/>
                <a:gd name="connsiteY15" fmla="*/ 20127 h 82937"/>
                <a:gd name="connsiteX16" fmla="*/ 35845 w 71921"/>
                <a:gd name="connsiteY16" fmla="*/ 12970 h 82937"/>
                <a:gd name="connsiteX17" fmla="*/ 21415 w 71921"/>
                <a:gd name="connsiteY17" fmla="*/ 20127 h 82937"/>
                <a:gd name="connsiteX18" fmla="*/ 16049 w 71921"/>
                <a:gd name="connsiteY18" fmla="*/ 41426 h 82937"/>
                <a:gd name="connsiteX19" fmla="*/ 21415 w 71921"/>
                <a:gd name="connsiteY19" fmla="*/ 62767 h 82937"/>
                <a:gd name="connsiteX20" fmla="*/ 35845 w 71921"/>
                <a:gd name="connsiteY20" fmla="*/ 69925 h 82937"/>
                <a:gd name="connsiteX21" fmla="*/ 50415 w 71921"/>
                <a:gd name="connsiteY21" fmla="*/ 62767 h 8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1921" h="82937">
                  <a:moveTo>
                    <a:pt x="17437" y="78036"/>
                  </a:moveTo>
                  <a:cubicBezTo>
                    <a:pt x="12026" y="74783"/>
                    <a:pt x="7771" y="70012"/>
                    <a:pt x="4671" y="63765"/>
                  </a:cubicBezTo>
                  <a:cubicBezTo>
                    <a:pt x="1573" y="57519"/>
                    <a:pt x="0" y="50058"/>
                    <a:pt x="0" y="41469"/>
                  </a:cubicBezTo>
                  <a:cubicBezTo>
                    <a:pt x="0" y="32880"/>
                    <a:pt x="1573" y="25419"/>
                    <a:pt x="4671" y="19173"/>
                  </a:cubicBezTo>
                  <a:cubicBezTo>
                    <a:pt x="7771" y="12926"/>
                    <a:pt x="12026" y="8155"/>
                    <a:pt x="17437" y="4902"/>
                  </a:cubicBezTo>
                  <a:cubicBezTo>
                    <a:pt x="22849" y="1648"/>
                    <a:pt x="29000" y="0"/>
                    <a:pt x="35892" y="0"/>
                  </a:cubicBezTo>
                  <a:cubicBezTo>
                    <a:pt x="42783" y="0"/>
                    <a:pt x="48935" y="1648"/>
                    <a:pt x="54392" y="4902"/>
                  </a:cubicBezTo>
                  <a:cubicBezTo>
                    <a:pt x="59851" y="8155"/>
                    <a:pt x="64106" y="12926"/>
                    <a:pt x="67250" y="19173"/>
                  </a:cubicBezTo>
                  <a:cubicBezTo>
                    <a:pt x="70349" y="25419"/>
                    <a:pt x="71922" y="32880"/>
                    <a:pt x="71922" y="41469"/>
                  </a:cubicBezTo>
                  <a:cubicBezTo>
                    <a:pt x="71922" y="50058"/>
                    <a:pt x="70349" y="57519"/>
                    <a:pt x="67250" y="63765"/>
                  </a:cubicBezTo>
                  <a:cubicBezTo>
                    <a:pt x="64152" y="70012"/>
                    <a:pt x="59851" y="74783"/>
                    <a:pt x="54392" y="78036"/>
                  </a:cubicBezTo>
                  <a:cubicBezTo>
                    <a:pt x="48935" y="81290"/>
                    <a:pt x="42783" y="82938"/>
                    <a:pt x="35892" y="82938"/>
                  </a:cubicBezTo>
                  <a:cubicBezTo>
                    <a:pt x="29000" y="82938"/>
                    <a:pt x="22849" y="81290"/>
                    <a:pt x="17437" y="78036"/>
                  </a:cubicBezTo>
                  <a:close/>
                  <a:moveTo>
                    <a:pt x="50415" y="62767"/>
                  </a:moveTo>
                  <a:cubicBezTo>
                    <a:pt x="53977" y="57996"/>
                    <a:pt x="55780" y="50882"/>
                    <a:pt x="55780" y="41426"/>
                  </a:cubicBezTo>
                  <a:cubicBezTo>
                    <a:pt x="55780" y="31969"/>
                    <a:pt x="53977" y="24855"/>
                    <a:pt x="50415" y="20127"/>
                  </a:cubicBezTo>
                  <a:cubicBezTo>
                    <a:pt x="46854" y="15356"/>
                    <a:pt x="41997" y="12970"/>
                    <a:pt x="35845" y="12970"/>
                  </a:cubicBezTo>
                  <a:cubicBezTo>
                    <a:pt x="29694" y="12970"/>
                    <a:pt x="24977" y="15356"/>
                    <a:pt x="21415" y="20127"/>
                  </a:cubicBezTo>
                  <a:cubicBezTo>
                    <a:pt x="17854" y="24899"/>
                    <a:pt x="16049" y="32013"/>
                    <a:pt x="16049" y="41426"/>
                  </a:cubicBezTo>
                  <a:cubicBezTo>
                    <a:pt x="16049" y="50838"/>
                    <a:pt x="17807" y="57996"/>
                    <a:pt x="21415" y="62767"/>
                  </a:cubicBezTo>
                  <a:cubicBezTo>
                    <a:pt x="24977" y="67539"/>
                    <a:pt x="29787" y="69925"/>
                    <a:pt x="35845" y="69925"/>
                  </a:cubicBezTo>
                  <a:cubicBezTo>
                    <a:pt x="41904" y="69925"/>
                    <a:pt x="46854" y="67539"/>
                    <a:pt x="50415" y="6276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24DAA6D9-FB29-1803-3C9F-8721ABE9AE80}"/>
                </a:ext>
              </a:extLst>
            </p:cNvPr>
            <p:cNvSpPr/>
            <p:nvPr/>
          </p:nvSpPr>
          <p:spPr>
            <a:xfrm>
              <a:off x="10955825" y="3115309"/>
              <a:ext cx="28490" cy="67235"/>
            </a:xfrm>
            <a:custGeom>
              <a:avLst/>
              <a:gdLst>
                <a:gd name="connsiteX0" fmla="*/ 28491 w 28490"/>
                <a:gd name="connsiteY0" fmla="*/ 0 h 67235"/>
                <a:gd name="connsiteX1" fmla="*/ 28491 w 28490"/>
                <a:gd name="connsiteY1" fmla="*/ 67235 h 67235"/>
                <a:gd name="connsiteX2" fmla="*/ 15171 w 28490"/>
                <a:gd name="connsiteY2" fmla="*/ 67235 h 67235"/>
                <a:gd name="connsiteX3" fmla="*/ 15171 w 28490"/>
                <a:gd name="connsiteY3" fmla="*/ 10497 h 67235"/>
                <a:gd name="connsiteX4" fmla="*/ 0 w 28490"/>
                <a:gd name="connsiteY4" fmla="*/ 10497 h 67235"/>
                <a:gd name="connsiteX5" fmla="*/ 0 w 28490"/>
                <a:gd name="connsiteY5" fmla="*/ 43 h 67235"/>
                <a:gd name="connsiteX6" fmla="*/ 28444 w 28490"/>
                <a:gd name="connsiteY6" fmla="*/ 43 h 6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90" h="67235">
                  <a:moveTo>
                    <a:pt x="28491" y="0"/>
                  </a:moveTo>
                  <a:lnTo>
                    <a:pt x="28491" y="67235"/>
                  </a:lnTo>
                  <a:lnTo>
                    <a:pt x="15171" y="67235"/>
                  </a:lnTo>
                  <a:lnTo>
                    <a:pt x="15171" y="10497"/>
                  </a:lnTo>
                  <a:lnTo>
                    <a:pt x="0" y="10497"/>
                  </a:lnTo>
                  <a:lnTo>
                    <a:pt x="0" y="43"/>
                  </a:lnTo>
                  <a:lnTo>
                    <a:pt x="2844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D0612FCB-FE80-A3EB-329D-EF7E98C9552D}"/>
                </a:ext>
              </a:extLst>
            </p:cNvPr>
            <p:cNvSpPr/>
            <p:nvPr/>
          </p:nvSpPr>
          <p:spPr>
            <a:xfrm>
              <a:off x="11251283" y="3121815"/>
              <a:ext cx="46898" cy="54222"/>
            </a:xfrm>
            <a:custGeom>
              <a:avLst/>
              <a:gdLst>
                <a:gd name="connsiteX0" fmla="*/ 11378 w 46898"/>
                <a:gd name="connsiteY0" fmla="*/ 51012 h 54222"/>
                <a:gd name="connsiteX1" fmla="*/ 3052 w 46898"/>
                <a:gd name="connsiteY1" fmla="*/ 41686 h 54222"/>
                <a:gd name="connsiteX2" fmla="*/ 0 w 46898"/>
                <a:gd name="connsiteY2" fmla="*/ 27111 h 54222"/>
                <a:gd name="connsiteX3" fmla="*/ 3052 w 46898"/>
                <a:gd name="connsiteY3" fmla="*/ 12536 h 54222"/>
                <a:gd name="connsiteX4" fmla="*/ 11378 w 46898"/>
                <a:gd name="connsiteY4" fmla="*/ 3210 h 54222"/>
                <a:gd name="connsiteX5" fmla="*/ 23403 w 46898"/>
                <a:gd name="connsiteY5" fmla="*/ 0 h 54222"/>
                <a:gd name="connsiteX6" fmla="*/ 35475 w 46898"/>
                <a:gd name="connsiteY6" fmla="*/ 3210 h 54222"/>
                <a:gd name="connsiteX7" fmla="*/ 43847 w 46898"/>
                <a:gd name="connsiteY7" fmla="*/ 12536 h 54222"/>
                <a:gd name="connsiteX8" fmla="*/ 46899 w 46898"/>
                <a:gd name="connsiteY8" fmla="*/ 27111 h 54222"/>
                <a:gd name="connsiteX9" fmla="*/ 43847 w 46898"/>
                <a:gd name="connsiteY9" fmla="*/ 41686 h 54222"/>
                <a:gd name="connsiteX10" fmla="*/ 35475 w 46898"/>
                <a:gd name="connsiteY10" fmla="*/ 51012 h 54222"/>
                <a:gd name="connsiteX11" fmla="*/ 23403 w 46898"/>
                <a:gd name="connsiteY11" fmla="*/ 54222 h 54222"/>
                <a:gd name="connsiteX12" fmla="*/ 11378 w 46898"/>
                <a:gd name="connsiteY12" fmla="*/ 51012 h 54222"/>
                <a:gd name="connsiteX13" fmla="*/ 32931 w 46898"/>
                <a:gd name="connsiteY13" fmla="*/ 41035 h 54222"/>
                <a:gd name="connsiteX14" fmla="*/ 36400 w 46898"/>
                <a:gd name="connsiteY14" fmla="*/ 27111 h 54222"/>
                <a:gd name="connsiteX15" fmla="*/ 32931 w 46898"/>
                <a:gd name="connsiteY15" fmla="*/ 13187 h 54222"/>
                <a:gd name="connsiteX16" fmla="*/ 23403 w 46898"/>
                <a:gd name="connsiteY16" fmla="*/ 8502 h 54222"/>
                <a:gd name="connsiteX17" fmla="*/ 13967 w 46898"/>
                <a:gd name="connsiteY17" fmla="*/ 13187 h 54222"/>
                <a:gd name="connsiteX18" fmla="*/ 10498 w 46898"/>
                <a:gd name="connsiteY18" fmla="*/ 27111 h 54222"/>
                <a:gd name="connsiteX19" fmla="*/ 13967 w 46898"/>
                <a:gd name="connsiteY19" fmla="*/ 41035 h 54222"/>
                <a:gd name="connsiteX20" fmla="*/ 23403 w 46898"/>
                <a:gd name="connsiteY20" fmla="*/ 45720 h 54222"/>
                <a:gd name="connsiteX21" fmla="*/ 32931 w 46898"/>
                <a:gd name="connsiteY21" fmla="*/ 41035 h 5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6898" h="54222">
                  <a:moveTo>
                    <a:pt x="11378" y="51012"/>
                  </a:moveTo>
                  <a:cubicBezTo>
                    <a:pt x="7863" y="48887"/>
                    <a:pt x="5087" y="45763"/>
                    <a:pt x="3052" y="41686"/>
                  </a:cubicBezTo>
                  <a:cubicBezTo>
                    <a:pt x="1017" y="37608"/>
                    <a:pt x="0" y="32750"/>
                    <a:pt x="0" y="27111"/>
                  </a:cubicBezTo>
                  <a:cubicBezTo>
                    <a:pt x="0" y="21472"/>
                    <a:pt x="1017" y="16657"/>
                    <a:pt x="3052" y="12536"/>
                  </a:cubicBezTo>
                  <a:cubicBezTo>
                    <a:pt x="5087" y="8459"/>
                    <a:pt x="7863" y="5335"/>
                    <a:pt x="11378" y="3210"/>
                  </a:cubicBezTo>
                  <a:cubicBezTo>
                    <a:pt x="14893" y="1084"/>
                    <a:pt x="18916" y="0"/>
                    <a:pt x="23403" y="0"/>
                  </a:cubicBezTo>
                  <a:cubicBezTo>
                    <a:pt x="27889" y="0"/>
                    <a:pt x="31913" y="1084"/>
                    <a:pt x="35475" y="3210"/>
                  </a:cubicBezTo>
                  <a:cubicBezTo>
                    <a:pt x="39036" y="5335"/>
                    <a:pt x="41811" y="8459"/>
                    <a:pt x="43847" y="12536"/>
                  </a:cubicBezTo>
                  <a:cubicBezTo>
                    <a:pt x="45882" y="16614"/>
                    <a:pt x="46899" y="21472"/>
                    <a:pt x="46899" y="27111"/>
                  </a:cubicBezTo>
                  <a:cubicBezTo>
                    <a:pt x="46899" y="32750"/>
                    <a:pt x="45882" y="37565"/>
                    <a:pt x="43847" y="41686"/>
                  </a:cubicBezTo>
                  <a:cubicBezTo>
                    <a:pt x="41811" y="45807"/>
                    <a:pt x="39036" y="48887"/>
                    <a:pt x="35475" y="51012"/>
                  </a:cubicBezTo>
                  <a:cubicBezTo>
                    <a:pt x="31913" y="53138"/>
                    <a:pt x="27889" y="54222"/>
                    <a:pt x="23403" y="54222"/>
                  </a:cubicBezTo>
                  <a:cubicBezTo>
                    <a:pt x="18916" y="54222"/>
                    <a:pt x="14893" y="53138"/>
                    <a:pt x="11378" y="51012"/>
                  </a:cubicBezTo>
                  <a:close/>
                  <a:moveTo>
                    <a:pt x="32931" y="41035"/>
                  </a:moveTo>
                  <a:cubicBezTo>
                    <a:pt x="35243" y="37912"/>
                    <a:pt x="36400" y="33271"/>
                    <a:pt x="36400" y="27111"/>
                  </a:cubicBezTo>
                  <a:cubicBezTo>
                    <a:pt x="36400" y="20951"/>
                    <a:pt x="35243" y="16310"/>
                    <a:pt x="32931" y="13187"/>
                  </a:cubicBezTo>
                  <a:cubicBezTo>
                    <a:pt x="30618" y="10064"/>
                    <a:pt x="27427" y="8502"/>
                    <a:pt x="23403" y="8502"/>
                  </a:cubicBezTo>
                  <a:cubicBezTo>
                    <a:pt x="19379" y="8502"/>
                    <a:pt x="16280" y="10064"/>
                    <a:pt x="13967" y="13187"/>
                  </a:cubicBezTo>
                  <a:cubicBezTo>
                    <a:pt x="11654" y="16310"/>
                    <a:pt x="10498" y="20951"/>
                    <a:pt x="10498" y="27111"/>
                  </a:cubicBezTo>
                  <a:cubicBezTo>
                    <a:pt x="10498" y="33271"/>
                    <a:pt x="11654" y="37912"/>
                    <a:pt x="13967" y="41035"/>
                  </a:cubicBezTo>
                  <a:cubicBezTo>
                    <a:pt x="16280" y="44158"/>
                    <a:pt x="19426" y="45720"/>
                    <a:pt x="23403" y="45720"/>
                  </a:cubicBezTo>
                  <a:cubicBezTo>
                    <a:pt x="27381" y="45720"/>
                    <a:pt x="30572" y="44158"/>
                    <a:pt x="32931" y="410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CA74E9A0-CBC2-489C-0777-A8AE2FD31DEF}"/>
                </a:ext>
              </a:extLst>
            </p:cNvPr>
            <p:cNvSpPr/>
            <p:nvPr/>
          </p:nvSpPr>
          <p:spPr>
            <a:xfrm>
              <a:off x="11571623" y="3130404"/>
              <a:ext cx="15678" cy="37001"/>
            </a:xfrm>
            <a:custGeom>
              <a:avLst/>
              <a:gdLst>
                <a:gd name="connsiteX0" fmla="*/ 15633 w 15678"/>
                <a:gd name="connsiteY0" fmla="*/ 43 h 37001"/>
                <a:gd name="connsiteX1" fmla="*/ 15633 w 15678"/>
                <a:gd name="connsiteY1" fmla="*/ 37001 h 37001"/>
                <a:gd name="connsiteX2" fmla="*/ 8324 w 15678"/>
                <a:gd name="connsiteY2" fmla="*/ 37001 h 37001"/>
                <a:gd name="connsiteX3" fmla="*/ 8324 w 15678"/>
                <a:gd name="connsiteY3" fmla="*/ 5769 h 37001"/>
                <a:gd name="connsiteX4" fmla="*/ 0 w 15678"/>
                <a:gd name="connsiteY4" fmla="*/ 5769 h 37001"/>
                <a:gd name="connsiteX5" fmla="*/ 0 w 15678"/>
                <a:gd name="connsiteY5" fmla="*/ 0 h 37001"/>
                <a:gd name="connsiteX6" fmla="*/ 15679 w 15678"/>
                <a:gd name="connsiteY6" fmla="*/ 0 h 3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78" h="37001">
                  <a:moveTo>
                    <a:pt x="15633" y="43"/>
                  </a:moveTo>
                  <a:lnTo>
                    <a:pt x="15633" y="37001"/>
                  </a:lnTo>
                  <a:lnTo>
                    <a:pt x="8324" y="37001"/>
                  </a:lnTo>
                  <a:lnTo>
                    <a:pt x="8324" y="5769"/>
                  </a:lnTo>
                  <a:lnTo>
                    <a:pt x="0" y="5769"/>
                  </a:lnTo>
                  <a:lnTo>
                    <a:pt x="0" y="0"/>
                  </a:lnTo>
                  <a:lnTo>
                    <a:pt x="1567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DEB19C3-A6EC-D005-4268-A058994EBFCD}"/>
                </a:ext>
              </a:extLst>
            </p:cNvPr>
            <p:cNvSpPr/>
            <p:nvPr/>
          </p:nvSpPr>
          <p:spPr>
            <a:xfrm>
              <a:off x="11879568" y="3138299"/>
              <a:ext cx="9018" cy="21298"/>
            </a:xfrm>
            <a:custGeom>
              <a:avLst/>
              <a:gdLst>
                <a:gd name="connsiteX0" fmla="*/ 9019 w 9018"/>
                <a:gd name="connsiteY0" fmla="*/ 0 h 21298"/>
                <a:gd name="connsiteX1" fmla="*/ 9019 w 9018"/>
                <a:gd name="connsiteY1" fmla="*/ 21299 h 21298"/>
                <a:gd name="connsiteX2" fmla="*/ 4810 w 9018"/>
                <a:gd name="connsiteY2" fmla="*/ 21299 h 21298"/>
                <a:gd name="connsiteX3" fmla="*/ 4810 w 9018"/>
                <a:gd name="connsiteY3" fmla="*/ 3340 h 21298"/>
                <a:gd name="connsiteX4" fmla="*/ 0 w 9018"/>
                <a:gd name="connsiteY4" fmla="*/ 3340 h 21298"/>
                <a:gd name="connsiteX5" fmla="*/ 0 w 9018"/>
                <a:gd name="connsiteY5" fmla="*/ 43 h 21298"/>
                <a:gd name="connsiteX6" fmla="*/ 9019 w 9018"/>
                <a:gd name="connsiteY6" fmla="*/ 43 h 21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8" h="21298">
                  <a:moveTo>
                    <a:pt x="9019" y="0"/>
                  </a:moveTo>
                  <a:lnTo>
                    <a:pt x="9019" y="21299"/>
                  </a:lnTo>
                  <a:lnTo>
                    <a:pt x="4810" y="21299"/>
                  </a:lnTo>
                  <a:lnTo>
                    <a:pt x="4810" y="3340"/>
                  </a:lnTo>
                  <a:lnTo>
                    <a:pt x="0" y="3340"/>
                  </a:lnTo>
                  <a:lnTo>
                    <a:pt x="0" y="43"/>
                  </a:lnTo>
                  <a:lnTo>
                    <a:pt x="90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F995A847-3948-40E3-ADE3-3B63B7998803}"/>
                </a:ext>
              </a:extLst>
            </p:cNvPr>
            <p:cNvSpPr/>
            <p:nvPr/>
          </p:nvSpPr>
          <p:spPr>
            <a:xfrm>
              <a:off x="12187559" y="3146107"/>
              <a:ext cx="2358" cy="5595"/>
            </a:xfrm>
            <a:custGeom>
              <a:avLst/>
              <a:gdLst>
                <a:gd name="connsiteX0" fmla="*/ 2359 w 2358"/>
                <a:gd name="connsiteY0" fmla="*/ 0 h 5595"/>
                <a:gd name="connsiteX1" fmla="*/ 2359 w 2358"/>
                <a:gd name="connsiteY1" fmla="*/ 5596 h 5595"/>
                <a:gd name="connsiteX2" fmla="*/ 1249 w 2358"/>
                <a:gd name="connsiteY2" fmla="*/ 5596 h 5595"/>
                <a:gd name="connsiteX3" fmla="*/ 1249 w 2358"/>
                <a:gd name="connsiteY3" fmla="*/ 868 h 5595"/>
                <a:gd name="connsiteX4" fmla="*/ 0 w 2358"/>
                <a:gd name="connsiteY4" fmla="*/ 868 h 5595"/>
                <a:gd name="connsiteX5" fmla="*/ 0 w 2358"/>
                <a:gd name="connsiteY5" fmla="*/ 0 h 5595"/>
                <a:gd name="connsiteX6" fmla="*/ 2359 w 2358"/>
                <a:gd name="connsiteY6" fmla="*/ 0 h 5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" h="5595">
                  <a:moveTo>
                    <a:pt x="2359" y="0"/>
                  </a:moveTo>
                  <a:lnTo>
                    <a:pt x="2359" y="5596"/>
                  </a:lnTo>
                  <a:lnTo>
                    <a:pt x="1249" y="5596"/>
                  </a:lnTo>
                  <a:lnTo>
                    <a:pt x="1249" y="868"/>
                  </a:lnTo>
                  <a:lnTo>
                    <a:pt x="0" y="868"/>
                  </a:lnTo>
                  <a:lnTo>
                    <a:pt x="0" y="0"/>
                  </a:lnTo>
                  <a:lnTo>
                    <a:pt x="235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3E2DCC8F-0AC3-0E6A-190E-CBABD832A9FB}"/>
                </a:ext>
              </a:extLst>
            </p:cNvPr>
            <p:cNvSpPr/>
            <p:nvPr/>
          </p:nvSpPr>
          <p:spPr>
            <a:xfrm>
              <a:off x="0" y="3431705"/>
              <a:ext cx="4995" cy="5812"/>
            </a:xfrm>
            <a:custGeom>
              <a:avLst/>
              <a:gdLst>
                <a:gd name="connsiteX0" fmla="*/ 1203 w 4995"/>
                <a:gd name="connsiteY0" fmla="*/ 5466 h 5812"/>
                <a:gd name="connsiteX1" fmla="*/ 324 w 4995"/>
                <a:gd name="connsiteY1" fmla="*/ 4468 h 5812"/>
                <a:gd name="connsiteX2" fmla="*/ 0 w 4995"/>
                <a:gd name="connsiteY2" fmla="*/ 2906 h 5812"/>
                <a:gd name="connsiteX3" fmla="*/ 324 w 4995"/>
                <a:gd name="connsiteY3" fmla="*/ 1345 h 5812"/>
                <a:gd name="connsiteX4" fmla="*/ 1203 w 4995"/>
                <a:gd name="connsiteY4" fmla="*/ 347 h 5812"/>
                <a:gd name="connsiteX5" fmla="*/ 2498 w 4995"/>
                <a:gd name="connsiteY5" fmla="*/ 0 h 5812"/>
                <a:gd name="connsiteX6" fmla="*/ 3793 w 4995"/>
                <a:gd name="connsiteY6" fmla="*/ 347 h 5812"/>
                <a:gd name="connsiteX7" fmla="*/ 4671 w 4995"/>
                <a:gd name="connsiteY7" fmla="*/ 1345 h 5812"/>
                <a:gd name="connsiteX8" fmla="*/ 4995 w 4995"/>
                <a:gd name="connsiteY8" fmla="*/ 2906 h 5812"/>
                <a:gd name="connsiteX9" fmla="*/ 4671 w 4995"/>
                <a:gd name="connsiteY9" fmla="*/ 4468 h 5812"/>
                <a:gd name="connsiteX10" fmla="*/ 3793 w 4995"/>
                <a:gd name="connsiteY10" fmla="*/ 5466 h 5812"/>
                <a:gd name="connsiteX11" fmla="*/ 2498 w 4995"/>
                <a:gd name="connsiteY11" fmla="*/ 5812 h 5812"/>
                <a:gd name="connsiteX12" fmla="*/ 1203 w 4995"/>
                <a:gd name="connsiteY12" fmla="*/ 5466 h 5812"/>
                <a:gd name="connsiteX13" fmla="*/ 3515 w 4995"/>
                <a:gd name="connsiteY13" fmla="*/ 4425 h 5812"/>
                <a:gd name="connsiteX14" fmla="*/ 3885 w 4995"/>
                <a:gd name="connsiteY14" fmla="*/ 2950 h 5812"/>
                <a:gd name="connsiteX15" fmla="*/ 3515 w 4995"/>
                <a:gd name="connsiteY15" fmla="*/ 1475 h 5812"/>
                <a:gd name="connsiteX16" fmla="*/ 2498 w 4995"/>
                <a:gd name="connsiteY16" fmla="*/ 998 h 5812"/>
                <a:gd name="connsiteX17" fmla="*/ 1480 w 4995"/>
                <a:gd name="connsiteY17" fmla="*/ 1475 h 5812"/>
                <a:gd name="connsiteX18" fmla="*/ 1110 w 4995"/>
                <a:gd name="connsiteY18" fmla="*/ 2950 h 5812"/>
                <a:gd name="connsiteX19" fmla="*/ 1480 w 4995"/>
                <a:gd name="connsiteY19" fmla="*/ 4425 h 5812"/>
                <a:gd name="connsiteX20" fmla="*/ 2498 w 4995"/>
                <a:gd name="connsiteY20" fmla="*/ 4902 h 5812"/>
                <a:gd name="connsiteX21" fmla="*/ 3515 w 4995"/>
                <a:gd name="connsiteY21" fmla="*/ 4425 h 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95" h="5812">
                  <a:moveTo>
                    <a:pt x="1203" y="5466"/>
                  </a:moveTo>
                  <a:cubicBezTo>
                    <a:pt x="833" y="5249"/>
                    <a:pt x="555" y="4902"/>
                    <a:pt x="324" y="4468"/>
                  </a:cubicBezTo>
                  <a:cubicBezTo>
                    <a:pt x="93" y="4034"/>
                    <a:pt x="0" y="3514"/>
                    <a:pt x="0" y="2906"/>
                  </a:cubicBezTo>
                  <a:cubicBezTo>
                    <a:pt x="0" y="2299"/>
                    <a:pt x="93" y="1778"/>
                    <a:pt x="324" y="1345"/>
                  </a:cubicBezTo>
                  <a:cubicBezTo>
                    <a:pt x="555" y="911"/>
                    <a:pt x="833" y="564"/>
                    <a:pt x="1203" y="347"/>
                  </a:cubicBezTo>
                  <a:cubicBezTo>
                    <a:pt x="1573" y="130"/>
                    <a:pt x="1989" y="0"/>
                    <a:pt x="2498" y="0"/>
                  </a:cubicBezTo>
                  <a:cubicBezTo>
                    <a:pt x="3006" y="0"/>
                    <a:pt x="3423" y="130"/>
                    <a:pt x="3793" y="347"/>
                  </a:cubicBezTo>
                  <a:cubicBezTo>
                    <a:pt x="4163" y="564"/>
                    <a:pt x="4486" y="911"/>
                    <a:pt x="4671" y="1345"/>
                  </a:cubicBezTo>
                  <a:cubicBezTo>
                    <a:pt x="4903" y="1778"/>
                    <a:pt x="4995" y="2299"/>
                    <a:pt x="4995" y="2906"/>
                  </a:cubicBezTo>
                  <a:cubicBezTo>
                    <a:pt x="4995" y="3514"/>
                    <a:pt x="4903" y="4034"/>
                    <a:pt x="4671" y="4468"/>
                  </a:cubicBezTo>
                  <a:cubicBezTo>
                    <a:pt x="4440" y="4902"/>
                    <a:pt x="4163" y="5249"/>
                    <a:pt x="3793" y="5466"/>
                  </a:cubicBezTo>
                  <a:cubicBezTo>
                    <a:pt x="3423" y="5682"/>
                    <a:pt x="3006" y="5812"/>
                    <a:pt x="2498" y="5812"/>
                  </a:cubicBezTo>
                  <a:cubicBezTo>
                    <a:pt x="1989" y="5812"/>
                    <a:pt x="1573" y="5682"/>
                    <a:pt x="1203" y="5466"/>
                  </a:cubicBezTo>
                  <a:close/>
                  <a:moveTo>
                    <a:pt x="3515" y="4425"/>
                  </a:moveTo>
                  <a:cubicBezTo>
                    <a:pt x="3746" y="4078"/>
                    <a:pt x="3885" y="3600"/>
                    <a:pt x="3885" y="2950"/>
                  </a:cubicBezTo>
                  <a:cubicBezTo>
                    <a:pt x="3885" y="2299"/>
                    <a:pt x="3746" y="1822"/>
                    <a:pt x="3515" y="1475"/>
                  </a:cubicBezTo>
                  <a:cubicBezTo>
                    <a:pt x="3284" y="1128"/>
                    <a:pt x="2914" y="998"/>
                    <a:pt x="2498" y="998"/>
                  </a:cubicBezTo>
                  <a:cubicBezTo>
                    <a:pt x="2081" y="998"/>
                    <a:pt x="1758" y="1171"/>
                    <a:pt x="1480" y="1475"/>
                  </a:cubicBezTo>
                  <a:cubicBezTo>
                    <a:pt x="1249" y="1822"/>
                    <a:pt x="1110" y="2299"/>
                    <a:pt x="1110" y="2950"/>
                  </a:cubicBezTo>
                  <a:cubicBezTo>
                    <a:pt x="1110" y="3600"/>
                    <a:pt x="1249" y="4121"/>
                    <a:pt x="1480" y="4425"/>
                  </a:cubicBezTo>
                  <a:cubicBezTo>
                    <a:pt x="1711" y="4771"/>
                    <a:pt x="2081" y="4902"/>
                    <a:pt x="2498" y="4902"/>
                  </a:cubicBezTo>
                  <a:cubicBezTo>
                    <a:pt x="2914" y="4902"/>
                    <a:pt x="3284" y="4728"/>
                    <a:pt x="3515" y="442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92F269F7-E608-D195-C199-8BD44A9739E1}"/>
                </a:ext>
              </a:extLst>
            </p:cNvPr>
            <p:cNvSpPr/>
            <p:nvPr/>
          </p:nvSpPr>
          <p:spPr>
            <a:xfrm>
              <a:off x="297168" y="3423116"/>
              <a:ext cx="19980" cy="23033"/>
            </a:xfrm>
            <a:custGeom>
              <a:avLst/>
              <a:gdLst>
                <a:gd name="connsiteX0" fmla="*/ 4856 w 19980"/>
                <a:gd name="connsiteY0" fmla="*/ 21689 h 23033"/>
                <a:gd name="connsiteX1" fmla="*/ 1295 w 19980"/>
                <a:gd name="connsiteY1" fmla="*/ 17741 h 23033"/>
                <a:gd name="connsiteX2" fmla="*/ 0 w 19980"/>
                <a:gd name="connsiteY2" fmla="*/ 11538 h 23033"/>
                <a:gd name="connsiteX3" fmla="*/ 1295 w 19980"/>
                <a:gd name="connsiteY3" fmla="*/ 5335 h 23033"/>
                <a:gd name="connsiteX4" fmla="*/ 4856 w 19980"/>
                <a:gd name="connsiteY4" fmla="*/ 1345 h 23033"/>
                <a:gd name="connsiteX5" fmla="*/ 9990 w 19980"/>
                <a:gd name="connsiteY5" fmla="*/ 0 h 23033"/>
                <a:gd name="connsiteX6" fmla="*/ 15124 w 19980"/>
                <a:gd name="connsiteY6" fmla="*/ 1345 h 23033"/>
                <a:gd name="connsiteX7" fmla="*/ 18686 w 19980"/>
                <a:gd name="connsiteY7" fmla="*/ 5335 h 23033"/>
                <a:gd name="connsiteX8" fmla="*/ 19981 w 19980"/>
                <a:gd name="connsiteY8" fmla="*/ 11538 h 23033"/>
                <a:gd name="connsiteX9" fmla="*/ 18686 w 19980"/>
                <a:gd name="connsiteY9" fmla="*/ 17741 h 23033"/>
                <a:gd name="connsiteX10" fmla="*/ 15124 w 19980"/>
                <a:gd name="connsiteY10" fmla="*/ 21689 h 23033"/>
                <a:gd name="connsiteX11" fmla="*/ 9990 w 19980"/>
                <a:gd name="connsiteY11" fmla="*/ 23034 h 23033"/>
                <a:gd name="connsiteX12" fmla="*/ 4856 w 19980"/>
                <a:gd name="connsiteY12" fmla="*/ 21689 h 23033"/>
                <a:gd name="connsiteX13" fmla="*/ 14014 w 19980"/>
                <a:gd name="connsiteY13" fmla="*/ 17438 h 23033"/>
                <a:gd name="connsiteX14" fmla="*/ 15494 w 19980"/>
                <a:gd name="connsiteY14" fmla="*/ 11495 h 23033"/>
                <a:gd name="connsiteX15" fmla="*/ 14014 w 19980"/>
                <a:gd name="connsiteY15" fmla="*/ 5596 h 23033"/>
                <a:gd name="connsiteX16" fmla="*/ 9990 w 19980"/>
                <a:gd name="connsiteY16" fmla="*/ 3600 h 23033"/>
                <a:gd name="connsiteX17" fmla="*/ 5966 w 19980"/>
                <a:gd name="connsiteY17" fmla="*/ 5596 h 23033"/>
                <a:gd name="connsiteX18" fmla="*/ 4486 w 19980"/>
                <a:gd name="connsiteY18" fmla="*/ 11495 h 23033"/>
                <a:gd name="connsiteX19" fmla="*/ 5966 w 19980"/>
                <a:gd name="connsiteY19" fmla="*/ 17438 h 23033"/>
                <a:gd name="connsiteX20" fmla="*/ 9990 w 19980"/>
                <a:gd name="connsiteY20" fmla="*/ 19433 h 23033"/>
                <a:gd name="connsiteX21" fmla="*/ 14014 w 19980"/>
                <a:gd name="connsiteY21" fmla="*/ 17438 h 2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980" h="23033">
                  <a:moveTo>
                    <a:pt x="4856" y="21689"/>
                  </a:moveTo>
                  <a:cubicBezTo>
                    <a:pt x="3376" y="20778"/>
                    <a:pt x="2174" y="19477"/>
                    <a:pt x="1295" y="17741"/>
                  </a:cubicBezTo>
                  <a:cubicBezTo>
                    <a:pt x="416" y="16006"/>
                    <a:pt x="0" y="13924"/>
                    <a:pt x="0" y="11538"/>
                  </a:cubicBezTo>
                  <a:cubicBezTo>
                    <a:pt x="0" y="9153"/>
                    <a:pt x="416" y="7071"/>
                    <a:pt x="1295" y="5335"/>
                  </a:cubicBezTo>
                  <a:cubicBezTo>
                    <a:pt x="2174" y="3600"/>
                    <a:pt x="3330" y="2255"/>
                    <a:pt x="4856" y="1345"/>
                  </a:cubicBezTo>
                  <a:cubicBezTo>
                    <a:pt x="6337" y="434"/>
                    <a:pt x="8048" y="0"/>
                    <a:pt x="9990" y="0"/>
                  </a:cubicBezTo>
                  <a:cubicBezTo>
                    <a:pt x="11933" y="0"/>
                    <a:pt x="13598" y="434"/>
                    <a:pt x="15124" y="1345"/>
                  </a:cubicBezTo>
                  <a:cubicBezTo>
                    <a:pt x="16651" y="2255"/>
                    <a:pt x="17807" y="3557"/>
                    <a:pt x="18686" y="5335"/>
                  </a:cubicBezTo>
                  <a:cubicBezTo>
                    <a:pt x="19565" y="7071"/>
                    <a:pt x="19981" y="9153"/>
                    <a:pt x="19981" y="11538"/>
                  </a:cubicBezTo>
                  <a:cubicBezTo>
                    <a:pt x="19981" y="13924"/>
                    <a:pt x="19565" y="16006"/>
                    <a:pt x="18686" y="17741"/>
                  </a:cubicBezTo>
                  <a:cubicBezTo>
                    <a:pt x="17807" y="19477"/>
                    <a:pt x="16651" y="20821"/>
                    <a:pt x="15124" y="21689"/>
                  </a:cubicBezTo>
                  <a:cubicBezTo>
                    <a:pt x="13598" y="22600"/>
                    <a:pt x="11887" y="23034"/>
                    <a:pt x="9990" y="23034"/>
                  </a:cubicBezTo>
                  <a:cubicBezTo>
                    <a:pt x="8094" y="23034"/>
                    <a:pt x="6383" y="22600"/>
                    <a:pt x="4856" y="21689"/>
                  </a:cubicBezTo>
                  <a:close/>
                  <a:moveTo>
                    <a:pt x="14014" y="17438"/>
                  </a:moveTo>
                  <a:cubicBezTo>
                    <a:pt x="14986" y="16093"/>
                    <a:pt x="15494" y="14141"/>
                    <a:pt x="15494" y="11495"/>
                  </a:cubicBezTo>
                  <a:cubicBezTo>
                    <a:pt x="15494" y="8849"/>
                    <a:pt x="14986" y="6897"/>
                    <a:pt x="14014" y="5596"/>
                  </a:cubicBezTo>
                  <a:cubicBezTo>
                    <a:pt x="13043" y="4251"/>
                    <a:pt x="11655" y="3600"/>
                    <a:pt x="9990" y="3600"/>
                  </a:cubicBezTo>
                  <a:cubicBezTo>
                    <a:pt x="8325" y="3600"/>
                    <a:pt x="6984" y="4251"/>
                    <a:pt x="5966" y="5596"/>
                  </a:cubicBezTo>
                  <a:cubicBezTo>
                    <a:pt x="4995" y="6940"/>
                    <a:pt x="4486" y="8892"/>
                    <a:pt x="4486" y="11495"/>
                  </a:cubicBezTo>
                  <a:cubicBezTo>
                    <a:pt x="4486" y="14098"/>
                    <a:pt x="4995" y="16093"/>
                    <a:pt x="5966" y="17438"/>
                  </a:cubicBezTo>
                  <a:cubicBezTo>
                    <a:pt x="6938" y="18782"/>
                    <a:pt x="8279" y="19433"/>
                    <a:pt x="9990" y="19433"/>
                  </a:cubicBezTo>
                  <a:cubicBezTo>
                    <a:pt x="11702" y="19433"/>
                    <a:pt x="13043" y="18782"/>
                    <a:pt x="14014" y="1743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5277F9D3-855C-9079-D8A1-12347B1F3791}"/>
                </a:ext>
              </a:extLst>
            </p:cNvPr>
            <p:cNvSpPr/>
            <p:nvPr/>
          </p:nvSpPr>
          <p:spPr>
            <a:xfrm>
              <a:off x="603726" y="3415612"/>
              <a:ext cx="16141" cy="38085"/>
            </a:xfrm>
            <a:custGeom>
              <a:avLst/>
              <a:gdLst>
                <a:gd name="connsiteX0" fmla="*/ 16142 w 16141"/>
                <a:gd name="connsiteY0" fmla="*/ 0 h 38085"/>
                <a:gd name="connsiteX1" fmla="*/ 16142 w 16141"/>
                <a:gd name="connsiteY1" fmla="*/ 38086 h 38085"/>
                <a:gd name="connsiteX2" fmla="*/ 8603 w 16141"/>
                <a:gd name="connsiteY2" fmla="*/ 38086 h 38085"/>
                <a:gd name="connsiteX3" fmla="*/ 8603 w 16141"/>
                <a:gd name="connsiteY3" fmla="*/ 5943 h 38085"/>
                <a:gd name="connsiteX4" fmla="*/ 0 w 16141"/>
                <a:gd name="connsiteY4" fmla="*/ 5943 h 38085"/>
                <a:gd name="connsiteX5" fmla="*/ 0 w 16141"/>
                <a:gd name="connsiteY5" fmla="*/ 0 h 38085"/>
                <a:gd name="connsiteX6" fmla="*/ 16142 w 16141"/>
                <a:gd name="connsiteY6" fmla="*/ 0 h 3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41" h="38085">
                  <a:moveTo>
                    <a:pt x="16142" y="0"/>
                  </a:moveTo>
                  <a:lnTo>
                    <a:pt x="16142" y="38086"/>
                  </a:lnTo>
                  <a:lnTo>
                    <a:pt x="8603" y="38086"/>
                  </a:lnTo>
                  <a:lnTo>
                    <a:pt x="8603" y="5943"/>
                  </a:lnTo>
                  <a:lnTo>
                    <a:pt x="0" y="5943"/>
                  </a:lnTo>
                  <a:lnTo>
                    <a:pt x="0" y="0"/>
                  </a:lnTo>
                  <a:lnTo>
                    <a:pt x="1614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6FD97757-C857-928E-E5AC-F492B24E4B6D}"/>
                </a:ext>
              </a:extLst>
            </p:cNvPr>
            <p:cNvSpPr/>
            <p:nvPr/>
          </p:nvSpPr>
          <p:spPr>
            <a:xfrm>
              <a:off x="905334" y="3408325"/>
              <a:ext cx="22293" cy="52660"/>
            </a:xfrm>
            <a:custGeom>
              <a:avLst/>
              <a:gdLst>
                <a:gd name="connsiteX0" fmla="*/ 22293 w 22293"/>
                <a:gd name="connsiteY0" fmla="*/ 0 h 52660"/>
                <a:gd name="connsiteX1" fmla="*/ 22293 w 22293"/>
                <a:gd name="connsiteY1" fmla="*/ 52660 h 52660"/>
                <a:gd name="connsiteX2" fmla="*/ 11887 w 22293"/>
                <a:gd name="connsiteY2" fmla="*/ 52660 h 52660"/>
                <a:gd name="connsiteX3" fmla="*/ 11887 w 22293"/>
                <a:gd name="connsiteY3" fmla="*/ 8198 h 52660"/>
                <a:gd name="connsiteX4" fmla="*/ 0 w 22293"/>
                <a:gd name="connsiteY4" fmla="*/ 8198 h 52660"/>
                <a:gd name="connsiteX5" fmla="*/ 0 w 22293"/>
                <a:gd name="connsiteY5" fmla="*/ 0 h 52660"/>
                <a:gd name="connsiteX6" fmla="*/ 22293 w 22293"/>
                <a:gd name="connsiteY6" fmla="*/ 0 h 5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3" h="52660">
                  <a:moveTo>
                    <a:pt x="22293" y="0"/>
                  </a:moveTo>
                  <a:lnTo>
                    <a:pt x="22293" y="52660"/>
                  </a:lnTo>
                  <a:lnTo>
                    <a:pt x="11887" y="52660"/>
                  </a:lnTo>
                  <a:lnTo>
                    <a:pt x="11887" y="8198"/>
                  </a:lnTo>
                  <a:lnTo>
                    <a:pt x="0" y="8198"/>
                  </a:lnTo>
                  <a:lnTo>
                    <a:pt x="0" y="0"/>
                  </a:lnTo>
                  <a:lnTo>
                    <a:pt x="2229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80E93B9-9C17-A586-08A8-66E5099B9D1B}"/>
                </a:ext>
              </a:extLst>
            </p:cNvPr>
            <p:cNvSpPr/>
            <p:nvPr/>
          </p:nvSpPr>
          <p:spPr>
            <a:xfrm>
              <a:off x="1191171" y="3400126"/>
              <a:ext cx="59849" cy="69100"/>
            </a:xfrm>
            <a:custGeom>
              <a:avLst/>
              <a:gdLst>
                <a:gd name="connsiteX0" fmla="*/ 14523 w 59849"/>
                <a:gd name="connsiteY0" fmla="*/ 65023 h 69100"/>
                <a:gd name="connsiteX1" fmla="*/ 3885 w 59849"/>
                <a:gd name="connsiteY1" fmla="*/ 53094 h 69100"/>
                <a:gd name="connsiteX2" fmla="*/ 0 w 59849"/>
                <a:gd name="connsiteY2" fmla="*/ 34529 h 69100"/>
                <a:gd name="connsiteX3" fmla="*/ 3885 w 59849"/>
                <a:gd name="connsiteY3" fmla="*/ 15963 h 69100"/>
                <a:gd name="connsiteX4" fmla="*/ 14523 w 59849"/>
                <a:gd name="connsiteY4" fmla="*/ 4078 h 69100"/>
                <a:gd name="connsiteX5" fmla="*/ 29879 w 59849"/>
                <a:gd name="connsiteY5" fmla="*/ 0 h 69100"/>
                <a:gd name="connsiteX6" fmla="*/ 45281 w 59849"/>
                <a:gd name="connsiteY6" fmla="*/ 4078 h 69100"/>
                <a:gd name="connsiteX7" fmla="*/ 55965 w 59849"/>
                <a:gd name="connsiteY7" fmla="*/ 15963 h 69100"/>
                <a:gd name="connsiteX8" fmla="*/ 59850 w 59849"/>
                <a:gd name="connsiteY8" fmla="*/ 34529 h 69100"/>
                <a:gd name="connsiteX9" fmla="*/ 55965 w 59849"/>
                <a:gd name="connsiteY9" fmla="*/ 53094 h 69100"/>
                <a:gd name="connsiteX10" fmla="*/ 45281 w 59849"/>
                <a:gd name="connsiteY10" fmla="*/ 65023 h 69100"/>
                <a:gd name="connsiteX11" fmla="*/ 29879 w 59849"/>
                <a:gd name="connsiteY11" fmla="*/ 69101 h 69100"/>
                <a:gd name="connsiteX12" fmla="*/ 14523 w 59849"/>
                <a:gd name="connsiteY12" fmla="*/ 65023 h 69100"/>
                <a:gd name="connsiteX13" fmla="*/ 41997 w 59849"/>
                <a:gd name="connsiteY13" fmla="*/ 52313 h 69100"/>
                <a:gd name="connsiteX14" fmla="*/ 46437 w 59849"/>
                <a:gd name="connsiteY14" fmla="*/ 34529 h 69100"/>
                <a:gd name="connsiteX15" fmla="*/ 41997 w 59849"/>
                <a:gd name="connsiteY15" fmla="*/ 16744 h 69100"/>
                <a:gd name="connsiteX16" fmla="*/ 29879 w 59849"/>
                <a:gd name="connsiteY16" fmla="*/ 10801 h 69100"/>
                <a:gd name="connsiteX17" fmla="*/ 17853 w 59849"/>
                <a:gd name="connsiteY17" fmla="*/ 16744 h 69100"/>
                <a:gd name="connsiteX18" fmla="*/ 13413 w 59849"/>
                <a:gd name="connsiteY18" fmla="*/ 34529 h 69100"/>
                <a:gd name="connsiteX19" fmla="*/ 17853 w 59849"/>
                <a:gd name="connsiteY19" fmla="*/ 52313 h 69100"/>
                <a:gd name="connsiteX20" fmla="*/ 29879 w 59849"/>
                <a:gd name="connsiteY20" fmla="*/ 58256 h 69100"/>
                <a:gd name="connsiteX21" fmla="*/ 41997 w 59849"/>
                <a:gd name="connsiteY21" fmla="*/ 52313 h 6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849" h="69100">
                  <a:moveTo>
                    <a:pt x="14523" y="65023"/>
                  </a:moveTo>
                  <a:cubicBezTo>
                    <a:pt x="10037" y="62290"/>
                    <a:pt x="6475" y="58343"/>
                    <a:pt x="3885" y="53094"/>
                  </a:cubicBezTo>
                  <a:cubicBezTo>
                    <a:pt x="1295" y="47889"/>
                    <a:pt x="0" y="41686"/>
                    <a:pt x="0" y="34529"/>
                  </a:cubicBezTo>
                  <a:cubicBezTo>
                    <a:pt x="0" y="27371"/>
                    <a:pt x="1295" y="21168"/>
                    <a:pt x="3885" y="15963"/>
                  </a:cubicBezTo>
                  <a:cubicBezTo>
                    <a:pt x="6475" y="10758"/>
                    <a:pt x="10037" y="6767"/>
                    <a:pt x="14523" y="4078"/>
                  </a:cubicBezTo>
                  <a:cubicBezTo>
                    <a:pt x="19009" y="1345"/>
                    <a:pt x="24143" y="0"/>
                    <a:pt x="29879" y="0"/>
                  </a:cubicBezTo>
                  <a:cubicBezTo>
                    <a:pt x="35614" y="0"/>
                    <a:pt x="40748" y="1345"/>
                    <a:pt x="45281" y="4078"/>
                  </a:cubicBezTo>
                  <a:cubicBezTo>
                    <a:pt x="49813" y="6810"/>
                    <a:pt x="53375" y="10758"/>
                    <a:pt x="55965" y="15963"/>
                  </a:cubicBezTo>
                  <a:cubicBezTo>
                    <a:pt x="58555" y="21168"/>
                    <a:pt x="59850" y="27371"/>
                    <a:pt x="59850" y="34529"/>
                  </a:cubicBezTo>
                  <a:cubicBezTo>
                    <a:pt x="59850" y="41686"/>
                    <a:pt x="58555" y="47889"/>
                    <a:pt x="55965" y="53094"/>
                  </a:cubicBezTo>
                  <a:cubicBezTo>
                    <a:pt x="53375" y="58300"/>
                    <a:pt x="49813" y="62290"/>
                    <a:pt x="45281" y="65023"/>
                  </a:cubicBezTo>
                  <a:cubicBezTo>
                    <a:pt x="40748" y="67756"/>
                    <a:pt x="35614" y="69101"/>
                    <a:pt x="29879" y="69101"/>
                  </a:cubicBezTo>
                  <a:cubicBezTo>
                    <a:pt x="24143" y="69101"/>
                    <a:pt x="19009" y="67756"/>
                    <a:pt x="14523" y="65023"/>
                  </a:cubicBezTo>
                  <a:close/>
                  <a:moveTo>
                    <a:pt x="41997" y="52313"/>
                  </a:moveTo>
                  <a:cubicBezTo>
                    <a:pt x="44957" y="48323"/>
                    <a:pt x="46437" y="42423"/>
                    <a:pt x="46437" y="34529"/>
                  </a:cubicBezTo>
                  <a:cubicBezTo>
                    <a:pt x="46437" y="26634"/>
                    <a:pt x="44957" y="20735"/>
                    <a:pt x="41997" y="16744"/>
                  </a:cubicBezTo>
                  <a:cubicBezTo>
                    <a:pt x="39037" y="12753"/>
                    <a:pt x="34966" y="10801"/>
                    <a:pt x="29879" y="10801"/>
                  </a:cubicBezTo>
                  <a:cubicBezTo>
                    <a:pt x="24791" y="10801"/>
                    <a:pt x="20813" y="12796"/>
                    <a:pt x="17853" y="16744"/>
                  </a:cubicBezTo>
                  <a:cubicBezTo>
                    <a:pt x="14893" y="20735"/>
                    <a:pt x="13413" y="26634"/>
                    <a:pt x="13413" y="34529"/>
                  </a:cubicBezTo>
                  <a:cubicBezTo>
                    <a:pt x="13413" y="42423"/>
                    <a:pt x="14893" y="48323"/>
                    <a:pt x="17853" y="52313"/>
                  </a:cubicBezTo>
                  <a:cubicBezTo>
                    <a:pt x="20813" y="56304"/>
                    <a:pt x="24837" y="58256"/>
                    <a:pt x="29879" y="58256"/>
                  </a:cubicBezTo>
                  <a:cubicBezTo>
                    <a:pt x="34920" y="58256"/>
                    <a:pt x="39037" y="56261"/>
                    <a:pt x="41997" y="5231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665E05AD-8268-157C-A2CE-55BCCA2E639E}"/>
                </a:ext>
              </a:extLst>
            </p:cNvPr>
            <p:cNvSpPr/>
            <p:nvPr/>
          </p:nvSpPr>
          <p:spPr>
            <a:xfrm>
              <a:off x="1489357" y="3392578"/>
              <a:ext cx="72800" cy="84152"/>
            </a:xfrm>
            <a:custGeom>
              <a:avLst/>
              <a:gdLst>
                <a:gd name="connsiteX0" fmla="*/ 17668 w 72800"/>
                <a:gd name="connsiteY0" fmla="*/ 79164 h 84152"/>
                <a:gd name="connsiteX1" fmla="*/ 4718 w 72800"/>
                <a:gd name="connsiteY1" fmla="*/ 64676 h 84152"/>
                <a:gd name="connsiteX2" fmla="*/ 0 w 72800"/>
                <a:gd name="connsiteY2" fmla="*/ 42076 h 84152"/>
                <a:gd name="connsiteX3" fmla="*/ 4718 w 72800"/>
                <a:gd name="connsiteY3" fmla="*/ 19477 h 84152"/>
                <a:gd name="connsiteX4" fmla="*/ 17668 w 72800"/>
                <a:gd name="connsiteY4" fmla="*/ 4989 h 84152"/>
                <a:gd name="connsiteX5" fmla="*/ 36354 w 72800"/>
                <a:gd name="connsiteY5" fmla="*/ 0 h 84152"/>
                <a:gd name="connsiteX6" fmla="*/ 55086 w 72800"/>
                <a:gd name="connsiteY6" fmla="*/ 4989 h 84152"/>
                <a:gd name="connsiteX7" fmla="*/ 68083 w 72800"/>
                <a:gd name="connsiteY7" fmla="*/ 19477 h 84152"/>
                <a:gd name="connsiteX8" fmla="*/ 72800 w 72800"/>
                <a:gd name="connsiteY8" fmla="*/ 42076 h 84152"/>
                <a:gd name="connsiteX9" fmla="*/ 68083 w 72800"/>
                <a:gd name="connsiteY9" fmla="*/ 64676 h 84152"/>
                <a:gd name="connsiteX10" fmla="*/ 55086 w 72800"/>
                <a:gd name="connsiteY10" fmla="*/ 79164 h 84152"/>
                <a:gd name="connsiteX11" fmla="*/ 36354 w 72800"/>
                <a:gd name="connsiteY11" fmla="*/ 84153 h 84152"/>
                <a:gd name="connsiteX12" fmla="*/ 17668 w 72800"/>
                <a:gd name="connsiteY12" fmla="*/ 79164 h 84152"/>
                <a:gd name="connsiteX13" fmla="*/ 51108 w 72800"/>
                <a:gd name="connsiteY13" fmla="*/ 63678 h 84152"/>
                <a:gd name="connsiteX14" fmla="*/ 56520 w 72800"/>
                <a:gd name="connsiteY14" fmla="*/ 42076 h 84152"/>
                <a:gd name="connsiteX15" fmla="*/ 51108 w 72800"/>
                <a:gd name="connsiteY15" fmla="*/ 20474 h 84152"/>
                <a:gd name="connsiteX16" fmla="*/ 36354 w 72800"/>
                <a:gd name="connsiteY16" fmla="*/ 13230 h 84152"/>
                <a:gd name="connsiteX17" fmla="*/ 21692 w 72800"/>
                <a:gd name="connsiteY17" fmla="*/ 20474 h 84152"/>
                <a:gd name="connsiteX18" fmla="*/ 16281 w 72800"/>
                <a:gd name="connsiteY18" fmla="*/ 42076 h 84152"/>
                <a:gd name="connsiteX19" fmla="*/ 21692 w 72800"/>
                <a:gd name="connsiteY19" fmla="*/ 63678 h 84152"/>
                <a:gd name="connsiteX20" fmla="*/ 36354 w 72800"/>
                <a:gd name="connsiteY20" fmla="*/ 70923 h 84152"/>
                <a:gd name="connsiteX21" fmla="*/ 51108 w 72800"/>
                <a:gd name="connsiteY21" fmla="*/ 63678 h 8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2800" h="84152">
                  <a:moveTo>
                    <a:pt x="17668" y="79164"/>
                  </a:moveTo>
                  <a:cubicBezTo>
                    <a:pt x="12210" y="75867"/>
                    <a:pt x="7863" y="71009"/>
                    <a:pt x="4718" y="64676"/>
                  </a:cubicBezTo>
                  <a:cubicBezTo>
                    <a:pt x="1573" y="58343"/>
                    <a:pt x="0" y="50795"/>
                    <a:pt x="0" y="42076"/>
                  </a:cubicBezTo>
                  <a:cubicBezTo>
                    <a:pt x="0" y="33357"/>
                    <a:pt x="1573" y="25810"/>
                    <a:pt x="4718" y="19477"/>
                  </a:cubicBezTo>
                  <a:cubicBezTo>
                    <a:pt x="7863" y="13144"/>
                    <a:pt x="12210" y="8285"/>
                    <a:pt x="17668" y="4989"/>
                  </a:cubicBezTo>
                  <a:cubicBezTo>
                    <a:pt x="23126" y="1692"/>
                    <a:pt x="29370" y="0"/>
                    <a:pt x="36354" y="0"/>
                  </a:cubicBezTo>
                  <a:cubicBezTo>
                    <a:pt x="43338" y="0"/>
                    <a:pt x="49582" y="1648"/>
                    <a:pt x="55086" y="4989"/>
                  </a:cubicBezTo>
                  <a:cubicBezTo>
                    <a:pt x="60590" y="8285"/>
                    <a:pt x="64938" y="13144"/>
                    <a:pt x="68083" y="19477"/>
                  </a:cubicBezTo>
                  <a:cubicBezTo>
                    <a:pt x="71228" y="25810"/>
                    <a:pt x="72800" y="33357"/>
                    <a:pt x="72800" y="42076"/>
                  </a:cubicBezTo>
                  <a:cubicBezTo>
                    <a:pt x="72800" y="50795"/>
                    <a:pt x="71228" y="58343"/>
                    <a:pt x="68083" y="64676"/>
                  </a:cubicBezTo>
                  <a:cubicBezTo>
                    <a:pt x="64938" y="71009"/>
                    <a:pt x="60590" y="75867"/>
                    <a:pt x="55086" y="79164"/>
                  </a:cubicBezTo>
                  <a:cubicBezTo>
                    <a:pt x="49582" y="82461"/>
                    <a:pt x="43292" y="84153"/>
                    <a:pt x="36354" y="84153"/>
                  </a:cubicBezTo>
                  <a:cubicBezTo>
                    <a:pt x="29416" y="84153"/>
                    <a:pt x="23126" y="82504"/>
                    <a:pt x="17668" y="79164"/>
                  </a:cubicBezTo>
                  <a:close/>
                  <a:moveTo>
                    <a:pt x="51108" y="63678"/>
                  </a:moveTo>
                  <a:cubicBezTo>
                    <a:pt x="54716" y="58863"/>
                    <a:pt x="56520" y="51663"/>
                    <a:pt x="56520" y="42076"/>
                  </a:cubicBezTo>
                  <a:cubicBezTo>
                    <a:pt x="56520" y="32490"/>
                    <a:pt x="54716" y="25289"/>
                    <a:pt x="51108" y="20474"/>
                  </a:cubicBezTo>
                  <a:cubicBezTo>
                    <a:pt x="47501" y="15659"/>
                    <a:pt x="42552" y="13230"/>
                    <a:pt x="36354" y="13230"/>
                  </a:cubicBezTo>
                  <a:cubicBezTo>
                    <a:pt x="30156" y="13230"/>
                    <a:pt x="25346" y="15659"/>
                    <a:pt x="21692" y="20474"/>
                  </a:cubicBezTo>
                  <a:cubicBezTo>
                    <a:pt x="18085" y="25289"/>
                    <a:pt x="16281" y="32490"/>
                    <a:pt x="16281" y="42076"/>
                  </a:cubicBezTo>
                  <a:cubicBezTo>
                    <a:pt x="16281" y="51663"/>
                    <a:pt x="18085" y="58863"/>
                    <a:pt x="21692" y="63678"/>
                  </a:cubicBezTo>
                  <a:cubicBezTo>
                    <a:pt x="25300" y="68493"/>
                    <a:pt x="30202" y="70923"/>
                    <a:pt x="36354" y="70923"/>
                  </a:cubicBezTo>
                  <a:cubicBezTo>
                    <a:pt x="42506" y="70923"/>
                    <a:pt x="47501" y="68493"/>
                    <a:pt x="51108" y="6367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8628C828-9D20-34B5-335B-D1912FB06009}"/>
                </a:ext>
              </a:extLst>
            </p:cNvPr>
            <p:cNvSpPr/>
            <p:nvPr/>
          </p:nvSpPr>
          <p:spPr>
            <a:xfrm>
              <a:off x="1788005" y="3385682"/>
              <a:ext cx="84872" cy="97946"/>
            </a:xfrm>
            <a:custGeom>
              <a:avLst/>
              <a:gdLst>
                <a:gd name="connsiteX0" fmla="*/ 20582 w 84872"/>
                <a:gd name="connsiteY0" fmla="*/ 92177 h 97946"/>
                <a:gd name="connsiteX1" fmla="*/ 5504 w 84872"/>
                <a:gd name="connsiteY1" fmla="*/ 75303 h 97946"/>
                <a:gd name="connsiteX2" fmla="*/ 0 w 84872"/>
                <a:gd name="connsiteY2" fmla="*/ 48973 h 97946"/>
                <a:gd name="connsiteX3" fmla="*/ 5504 w 84872"/>
                <a:gd name="connsiteY3" fmla="*/ 22643 h 97946"/>
                <a:gd name="connsiteX4" fmla="*/ 20582 w 84872"/>
                <a:gd name="connsiteY4" fmla="*/ 5769 h 97946"/>
                <a:gd name="connsiteX5" fmla="*/ 42367 w 84872"/>
                <a:gd name="connsiteY5" fmla="*/ 0 h 97946"/>
                <a:gd name="connsiteX6" fmla="*/ 64198 w 84872"/>
                <a:gd name="connsiteY6" fmla="*/ 5769 h 97946"/>
                <a:gd name="connsiteX7" fmla="*/ 79368 w 84872"/>
                <a:gd name="connsiteY7" fmla="*/ 22643 h 97946"/>
                <a:gd name="connsiteX8" fmla="*/ 84872 w 84872"/>
                <a:gd name="connsiteY8" fmla="*/ 48973 h 97946"/>
                <a:gd name="connsiteX9" fmla="*/ 79368 w 84872"/>
                <a:gd name="connsiteY9" fmla="*/ 75303 h 97946"/>
                <a:gd name="connsiteX10" fmla="*/ 64198 w 84872"/>
                <a:gd name="connsiteY10" fmla="*/ 92177 h 97946"/>
                <a:gd name="connsiteX11" fmla="*/ 42367 w 84872"/>
                <a:gd name="connsiteY11" fmla="*/ 97946 h 97946"/>
                <a:gd name="connsiteX12" fmla="*/ 20582 w 84872"/>
                <a:gd name="connsiteY12" fmla="*/ 92177 h 97946"/>
                <a:gd name="connsiteX13" fmla="*/ 59526 w 84872"/>
                <a:gd name="connsiteY13" fmla="*/ 74132 h 97946"/>
                <a:gd name="connsiteX14" fmla="*/ 65817 w 84872"/>
                <a:gd name="connsiteY14" fmla="*/ 48973 h 97946"/>
                <a:gd name="connsiteX15" fmla="*/ 59526 w 84872"/>
                <a:gd name="connsiteY15" fmla="*/ 23814 h 97946"/>
                <a:gd name="connsiteX16" fmla="*/ 42321 w 84872"/>
                <a:gd name="connsiteY16" fmla="*/ 15399 h 97946"/>
                <a:gd name="connsiteX17" fmla="*/ 25254 w 84872"/>
                <a:gd name="connsiteY17" fmla="*/ 23814 h 97946"/>
                <a:gd name="connsiteX18" fmla="*/ 18963 w 84872"/>
                <a:gd name="connsiteY18" fmla="*/ 48973 h 97946"/>
                <a:gd name="connsiteX19" fmla="*/ 25254 w 84872"/>
                <a:gd name="connsiteY19" fmla="*/ 74132 h 97946"/>
                <a:gd name="connsiteX20" fmla="*/ 42321 w 84872"/>
                <a:gd name="connsiteY20" fmla="*/ 82591 h 97946"/>
                <a:gd name="connsiteX21" fmla="*/ 59526 w 84872"/>
                <a:gd name="connsiteY21" fmla="*/ 74132 h 9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4872" h="97946">
                  <a:moveTo>
                    <a:pt x="20582" y="92177"/>
                  </a:moveTo>
                  <a:cubicBezTo>
                    <a:pt x="14199" y="88317"/>
                    <a:pt x="9158" y="82721"/>
                    <a:pt x="5504" y="75303"/>
                  </a:cubicBezTo>
                  <a:cubicBezTo>
                    <a:pt x="1804" y="67929"/>
                    <a:pt x="0" y="59124"/>
                    <a:pt x="0" y="48973"/>
                  </a:cubicBezTo>
                  <a:cubicBezTo>
                    <a:pt x="0" y="38823"/>
                    <a:pt x="1850" y="30017"/>
                    <a:pt x="5504" y="22643"/>
                  </a:cubicBezTo>
                  <a:cubicBezTo>
                    <a:pt x="9204" y="15269"/>
                    <a:pt x="14199" y="9630"/>
                    <a:pt x="20582" y="5769"/>
                  </a:cubicBezTo>
                  <a:cubicBezTo>
                    <a:pt x="26965" y="1909"/>
                    <a:pt x="34227" y="0"/>
                    <a:pt x="42367" y="0"/>
                  </a:cubicBezTo>
                  <a:cubicBezTo>
                    <a:pt x="50507" y="0"/>
                    <a:pt x="57769" y="1909"/>
                    <a:pt x="64198" y="5769"/>
                  </a:cubicBezTo>
                  <a:cubicBezTo>
                    <a:pt x="70627" y="9630"/>
                    <a:pt x="75668" y="15226"/>
                    <a:pt x="79368" y="22643"/>
                  </a:cubicBezTo>
                  <a:cubicBezTo>
                    <a:pt x="83069" y="30017"/>
                    <a:pt x="84872" y="38823"/>
                    <a:pt x="84872" y="48973"/>
                  </a:cubicBezTo>
                  <a:cubicBezTo>
                    <a:pt x="84872" y="59124"/>
                    <a:pt x="83022" y="67929"/>
                    <a:pt x="79368" y="75303"/>
                  </a:cubicBezTo>
                  <a:cubicBezTo>
                    <a:pt x="75714" y="82678"/>
                    <a:pt x="70627" y="88317"/>
                    <a:pt x="64198" y="92177"/>
                  </a:cubicBezTo>
                  <a:cubicBezTo>
                    <a:pt x="57769" y="96038"/>
                    <a:pt x="50507" y="97946"/>
                    <a:pt x="42367" y="97946"/>
                  </a:cubicBezTo>
                  <a:cubicBezTo>
                    <a:pt x="34227" y="97946"/>
                    <a:pt x="26965" y="96038"/>
                    <a:pt x="20582" y="92177"/>
                  </a:cubicBezTo>
                  <a:close/>
                  <a:moveTo>
                    <a:pt x="59526" y="74132"/>
                  </a:moveTo>
                  <a:cubicBezTo>
                    <a:pt x="63735" y="68493"/>
                    <a:pt x="65817" y="60121"/>
                    <a:pt x="65817" y="48973"/>
                  </a:cubicBezTo>
                  <a:cubicBezTo>
                    <a:pt x="65817" y="37825"/>
                    <a:pt x="63689" y="29410"/>
                    <a:pt x="59526" y="23814"/>
                  </a:cubicBezTo>
                  <a:cubicBezTo>
                    <a:pt x="55317" y="18175"/>
                    <a:pt x="49582" y="15399"/>
                    <a:pt x="42321" y="15399"/>
                  </a:cubicBezTo>
                  <a:cubicBezTo>
                    <a:pt x="35059" y="15399"/>
                    <a:pt x="29463" y="18218"/>
                    <a:pt x="25254" y="23814"/>
                  </a:cubicBezTo>
                  <a:cubicBezTo>
                    <a:pt x="21045" y="29453"/>
                    <a:pt x="18963" y="37825"/>
                    <a:pt x="18963" y="48973"/>
                  </a:cubicBezTo>
                  <a:cubicBezTo>
                    <a:pt x="18963" y="60121"/>
                    <a:pt x="21045" y="68537"/>
                    <a:pt x="25254" y="74132"/>
                  </a:cubicBezTo>
                  <a:cubicBezTo>
                    <a:pt x="29463" y="79728"/>
                    <a:pt x="35151" y="82591"/>
                    <a:pt x="42321" y="82591"/>
                  </a:cubicBezTo>
                  <a:cubicBezTo>
                    <a:pt x="49490" y="82591"/>
                    <a:pt x="55317" y="79771"/>
                    <a:pt x="59526" y="74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F5C9D5FD-DC93-A1EE-4FEC-754B1F8D8B9E}"/>
                </a:ext>
              </a:extLst>
            </p:cNvPr>
            <p:cNvSpPr/>
            <p:nvPr/>
          </p:nvSpPr>
          <p:spPr>
            <a:xfrm>
              <a:off x="2087163" y="3379348"/>
              <a:ext cx="95880" cy="110656"/>
            </a:xfrm>
            <a:custGeom>
              <a:avLst/>
              <a:gdLst>
                <a:gd name="connsiteX0" fmla="*/ 23265 w 95880"/>
                <a:gd name="connsiteY0" fmla="*/ 104106 h 110656"/>
                <a:gd name="connsiteX1" fmla="*/ 6244 w 95880"/>
                <a:gd name="connsiteY1" fmla="*/ 85063 h 110656"/>
                <a:gd name="connsiteX2" fmla="*/ 0 w 95880"/>
                <a:gd name="connsiteY2" fmla="*/ 55306 h 110656"/>
                <a:gd name="connsiteX3" fmla="*/ 6244 w 95880"/>
                <a:gd name="connsiteY3" fmla="*/ 25593 h 110656"/>
                <a:gd name="connsiteX4" fmla="*/ 23265 w 95880"/>
                <a:gd name="connsiteY4" fmla="*/ 6550 h 110656"/>
                <a:gd name="connsiteX5" fmla="*/ 47871 w 95880"/>
                <a:gd name="connsiteY5" fmla="*/ 0 h 110656"/>
                <a:gd name="connsiteX6" fmla="*/ 72523 w 95880"/>
                <a:gd name="connsiteY6" fmla="*/ 6550 h 110656"/>
                <a:gd name="connsiteX7" fmla="*/ 89636 w 95880"/>
                <a:gd name="connsiteY7" fmla="*/ 25593 h 110656"/>
                <a:gd name="connsiteX8" fmla="*/ 95880 w 95880"/>
                <a:gd name="connsiteY8" fmla="*/ 55306 h 110656"/>
                <a:gd name="connsiteX9" fmla="*/ 89636 w 95880"/>
                <a:gd name="connsiteY9" fmla="*/ 85063 h 110656"/>
                <a:gd name="connsiteX10" fmla="*/ 72523 w 95880"/>
                <a:gd name="connsiteY10" fmla="*/ 104106 h 110656"/>
                <a:gd name="connsiteX11" fmla="*/ 47871 w 95880"/>
                <a:gd name="connsiteY11" fmla="*/ 110656 h 110656"/>
                <a:gd name="connsiteX12" fmla="*/ 23265 w 95880"/>
                <a:gd name="connsiteY12" fmla="*/ 104106 h 110656"/>
                <a:gd name="connsiteX13" fmla="*/ 67250 w 95880"/>
                <a:gd name="connsiteY13" fmla="*/ 83762 h 110656"/>
                <a:gd name="connsiteX14" fmla="*/ 74373 w 95880"/>
                <a:gd name="connsiteY14" fmla="*/ 55350 h 110656"/>
                <a:gd name="connsiteX15" fmla="*/ 67250 w 95880"/>
                <a:gd name="connsiteY15" fmla="*/ 26938 h 110656"/>
                <a:gd name="connsiteX16" fmla="*/ 47824 w 95880"/>
                <a:gd name="connsiteY16" fmla="*/ 17394 h 110656"/>
                <a:gd name="connsiteX17" fmla="*/ 28584 w 95880"/>
                <a:gd name="connsiteY17" fmla="*/ 26938 h 110656"/>
                <a:gd name="connsiteX18" fmla="*/ 21461 w 95880"/>
                <a:gd name="connsiteY18" fmla="*/ 55350 h 110656"/>
                <a:gd name="connsiteX19" fmla="*/ 28584 w 95880"/>
                <a:gd name="connsiteY19" fmla="*/ 83762 h 110656"/>
                <a:gd name="connsiteX20" fmla="*/ 47824 w 95880"/>
                <a:gd name="connsiteY20" fmla="*/ 93305 h 110656"/>
                <a:gd name="connsiteX21" fmla="*/ 67250 w 95880"/>
                <a:gd name="connsiteY21" fmla="*/ 83762 h 1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5880" h="110656">
                  <a:moveTo>
                    <a:pt x="23265" y="104106"/>
                  </a:moveTo>
                  <a:cubicBezTo>
                    <a:pt x="16049" y="99769"/>
                    <a:pt x="10360" y="93392"/>
                    <a:pt x="6244" y="85063"/>
                  </a:cubicBezTo>
                  <a:cubicBezTo>
                    <a:pt x="2081" y="76735"/>
                    <a:pt x="0" y="66802"/>
                    <a:pt x="0" y="55306"/>
                  </a:cubicBezTo>
                  <a:cubicBezTo>
                    <a:pt x="0" y="43811"/>
                    <a:pt x="2081" y="33921"/>
                    <a:pt x="6244" y="25593"/>
                  </a:cubicBezTo>
                  <a:cubicBezTo>
                    <a:pt x="10407" y="17264"/>
                    <a:pt x="16096" y="10888"/>
                    <a:pt x="23265" y="6550"/>
                  </a:cubicBezTo>
                  <a:cubicBezTo>
                    <a:pt x="30480" y="2212"/>
                    <a:pt x="38667" y="0"/>
                    <a:pt x="47871" y="0"/>
                  </a:cubicBezTo>
                  <a:cubicBezTo>
                    <a:pt x="57075" y="0"/>
                    <a:pt x="65261" y="2169"/>
                    <a:pt x="72523" y="6550"/>
                  </a:cubicBezTo>
                  <a:cubicBezTo>
                    <a:pt x="79785" y="10888"/>
                    <a:pt x="85520" y="17264"/>
                    <a:pt x="89636" y="25593"/>
                  </a:cubicBezTo>
                  <a:cubicBezTo>
                    <a:pt x="93799" y="33921"/>
                    <a:pt x="95880" y="43855"/>
                    <a:pt x="95880" y="55306"/>
                  </a:cubicBezTo>
                  <a:cubicBezTo>
                    <a:pt x="95880" y="66758"/>
                    <a:pt x="93799" y="76692"/>
                    <a:pt x="89636" y="85063"/>
                  </a:cubicBezTo>
                  <a:cubicBezTo>
                    <a:pt x="85473" y="93392"/>
                    <a:pt x="79785" y="99769"/>
                    <a:pt x="72523" y="104106"/>
                  </a:cubicBezTo>
                  <a:cubicBezTo>
                    <a:pt x="65261" y="108444"/>
                    <a:pt x="57029" y="110656"/>
                    <a:pt x="47871" y="110656"/>
                  </a:cubicBezTo>
                  <a:cubicBezTo>
                    <a:pt x="38713" y="110656"/>
                    <a:pt x="30480" y="108487"/>
                    <a:pt x="23265" y="104106"/>
                  </a:cubicBezTo>
                  <a:close/>
                  <a:moveTo>
                    <a:pt x="67250" y="83762"/>
                  </a:moveTo>
                  <a:cubicBezTo>
                    <a:pt x="72014" y="77429"/>
                    <a:pt x="74373" y="67929"/>
                    <a:pt x="74373" y="55350"/>
                  </a:cubicBezTo>
                  <a:cubicBezTo>
                    <a:pt x="74373" y="42770"/>
                    <a:pt x="72014" y="33271"/>
                    <a:pt x="67250" y="26938"/>
                  </a:cubicBezTo>
                  <a:cubicBezTo>
                    <a:pt x="62486" y="20604"/>
                    <a:pt x="56011" y="17394"/>
                    <a:pt x="47824" y="17394"/>
                  </a:cubicBezTo>
                  <a:cubicBezTo>
                    <a:pt x="39638" y="17394"/>
                    <a:pt x="33301" y="20561"/>
                    <a:pt x="28584" y="26938"/>
                  </a:cubicBezTo>
                  <a:cubicBezTo>
                    <a:pt x="23820" y="33271"/>
                    <a:pt x="21461" y="42770"/>
                    <a:pt x="21461" y="55350"/>
                  </a:cubicBezTo>
                  <a:cubicBezTo>
                    <a:pt x="21461" y="67929"/>
                    <a:pt x="23820" y="77429"/>
                    <a:pt x="28584" y="83762"/>
                  </a:cubicBezTo>
                  <a:cubicBezTo>
                    <a:pt x="33348" y="90095"/>
                    <a:pt x="39730" y="93305"/>
                    <a:pt x="47824" y="93305"/>
                  </a:cubicBezTo>
                  <a:cubicBezTo>
                    <a:pt x="55919" y="93305"/>
                    <a:pt x="62486" y="90139"/>
                    <a:pt x="67250" y="837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786ED1AD-E4A0-D562-0425-BAE8FC8C4826}"/>
                </a:ext>
              </a:extLst>
            </p:cNvPr>
            <p:cNvSpPr/>
            <p:nvPr/>
          </p:nvSpPr>
          <p:spPr>
            <a:xfrm>
              <a:off x="2386782" y="3373579"/>
              <a:ext cx="105916" cy="122151"/>
            </a:xfrm>
            <a:custGeom>
              <a:avLst/>
              <a:gdLst>
                <a:gd name="connsiteX0" fmla="*/ 25716 w 105916"/>
                <a:gd name="connsiteY0" fmla="*/ 114951 h 122151"/>
                <a:gd name="connsiteX1" fmla="*/ 6892 w 105916"/>
                <a:gd name="connsiteY1" fmla="*/ 93913 h 122151"/>
                <a:gd name="connsiteX2" fmla="*/ 0 w 105916"/>
                <a:gd name="connsiteY2" fmla="*/ 61076 h 122151"/>
                <a:gd name="connsiteX3" fmla="*/ 6892 w 105916"/>
                <a:gd name="connsiteY3" fmla="*/ 28239 h 122151"/>
                <a:gd name="connsiteX4" fmla="*/ 25716 w 105916"/>
                <a:gd name="connsiteY4" fmla="*/ 7201 h 122151"/>
                <a:gd name="connsiteX5" fmla="*/ 52866 w 105916"/>
                <a:gd name="connsiteY5" fmla="*/ 0 h 122151"/>
                <a:gd name="connsiteX6" fmla="*/ 80108 w 105916"/>
                <a:gd name="connsiteY6" fmla="*/ 7201 h 122151"/>
                <a:gd name="connsiteX7" fmla="*/ 99025 w 105916"/>
                <a:gd name="connsiteY7" fmla="*/ 28239 h 122151"/>
                <a:gd name="connsiteX8" fmla="*/ 105917 w 105916"/>
                <a:gd name="connsiteY8" fmla="*/ 61076 h 122151"/>
                <a:gd name="connsiteX9" fmla="*/ 99025 w 105916"/>
                <a:gd name="connsiteY9" fmla="*/ 93913 h 122151"/>
                <a:gd name="connsiteX10" fmla="*/ 80108 w 105916"/>
                <a:gd name="connsiteY10" fmla="*/ 114951 h 122151"/>
                <a:gd name="connsiteX11" fmla="*/ 52866 w 105916"/>
                <a:gd name="connsiteY11" fmla="*/ 122151 h 122151"/>
                <a:gd name="connsiteX12" fmla="*/ 25716 w 105916"/>
                <a:gd name="connsiteY12" fmla="*/ 114951 h 122151"/>
                <a:gd name="connsiteX13" fmla="*/ 74281 w 105916"/>
                <a:gd name="connsiteY13" fmla="*/ 92481 h 122151"/>
                <a:gd name="connsiteX14" fmla="*/ 82143 w 105916"/>
                <a:gd name="connsiteY14" fmla="*/ 61076 h 122151"/>
                <a:gd name="connsiteX15" fmla="*/ 74281 w 105916"/>
                <a:gd name="connsiteY15" fmla="*/ 29670 h 122151"/>
                <a:gd name="connsiteX16" fmla="*/ 52866 w 105916"/>
                <a:gd name="connsiteY16" fmla="*/ 19130 h 122151"/>
                <a:gd name="connsiteX17" fmla="*/ 31590 w 105916"/>
                <a:gd name="connsiteY17" fmla="*/ 29670 h 122151"/>
                <a:gd name="connsiteX18" fmla="*/ 23727 w 105916"/>
                <a:gd name="connsiteY18" fmla="*/ 61076 h 122151"/>
                <a:gd name="connsiteX19" fmla="*/ 31590 w 105916"/>
                <a:gd name="connsiteY19" fmla="*/ 92481 h 122151"/>
                <a:gd name="connsiteX20" fmla="*/ 52866 w 105916"/>
                <a:gd name="connsiteY20" fmla="*/ 103022 h 122151"/>
                <a:gd name="connsiteX21" fmla="*/ 74281 w 105916"/>
                <a:gd name="connsiteY21" fmla="*/ 92481 h 12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916" h="122151">
                  <a:moveTo>
                    <a:pt x="25716" y="114951"/>
                  </a:moveTo>
                  <a:cubicBezTo>
                    <a:pt x="17761" y="110136"/>
                    <a:pt x="11471" y="103152"/>
                    <a:pt x="6892" y="93913"/>
                  </a:cubicBezTo>
                  <a:cubicBezTo>
                    <a:pt x="2313" y="84673"/>
                    <a:pt x="0" y="73742"/>
                    <a:pt x="0" y="61076"/>
                  </a:cubicBezTo>
                  <a:cubicBezTo>
                    <a:pt x="0" y="48410"/>
                    <a:pt x="2267" y="37478"/>
                    <a:pt x="6892" y="28239"/>
                  </a:cubicBezTo>
                  <a:cubicBezTo>
                    <a:pt x="11471" y="19043"/>
                    <a:pt x="17761" y="12016"/>
                    <a:pt x="25716" y="7201"/>
                  </a:cubicBezTo>
                  <a:cubicBezTo>
                    <a:pt x="33672" y="2386"/>
                    <a:pt x="42737" y="0"/>
                    <a:pt x="52866" y="0"/>
                  </a:cubicBezTo>
                  <a:cubicBezTo>
                    <a:pt x="62995" y="0"/>
                    <a:pt x="72061" y="2386"/>
                    <a:pt x="80108" y="7201"/>
                  </a:cubicBezTo>
                  <a:cubicBezTo>
                    <a:pt x="88110" y="12016"/>
                    <a:pt x="94447" y="18999"/>
                    <a:pt x="99025" y="28239"/>
                  </a:cubicBezTo>
                  <a:cubicBezTo>
                    <a:pt x="103604" y="37435"/>
                    <a:pt x="105917" y="48410"/>
                    <a:pt x="105917" y="61076"/>
                  </a:cubicBezTo>
                  <a:cubicBezTo>
                    <a:pt x="105917" y="73742"/>
                    <a:pt x="103651" y="84673"/>
                    <a:pt x="99025" y="93913"/>
                  </a:cubicBezTo>
                  <a:cubicBezTo>
                    <a:pt x="94447" y="103109"/>
                    <a:pt x="88156" y="110136"/>
                    <a:pt x="80108" y="114951"/>
                  </a:cubicBezTo>
                  <a:cubicBezTo>
                    <a:pt x="72107" y="119766"/>
                    <a:pt x="62995" y="122151"/>
                    <a:pt x="52866" y="122151"/>
                  </a:cubicBezTo>
                  <a:cubicBezTo>
                    <a:pt x="42737" y="122151"/>
                    <a:pt x="33672" y="119766"/>
                    <a:pt x="25716" y="114951"/>
                  </a:cubicBezTo>
                  <a:close/>
                  <a:moveTo>
                    <a:pt x="74281" y="92481"/>
                  </a:moveTo>
                  <a:cubicBezTo>
                    <a:pt x="79507" y="85454"/>
                    <a:pt x="82143" y="75000"/>
                    <a:pt x="82143" y="61076"/>
                  </a:cubicBezTo>
                  <a:cubicBezTo>
                    <a:pt x="82143" y="47151"/>
                    <a:pt x="79507" y="36698"/>
                    <a:pt x="74281" y="29670"/>
                  </a:cubicBezTo>
                  <a:cubicBezTo>
                    <a:pt x="69054" y="22643"/>
                    <a:pt x="61885" y="19130"/>
                    <a:pt x="52866" y="19130"/>
                  </a:cubicBezTo>
                  <a:cubicBezTo>
                    <a:pt x="43847" y="19130"/>
                    <a:pt x="36863" y="22643"/>
                    <a:pt x="31590" y="29670"/>
                  </a:cubicBezTo>
                  <a:cubicBezTo>
                    <a:pt x="26364" y="36698"/>
                    <a:pt x="23727" y="47151"/>
                    <a:pt x="23727" y="61076"/>
                  </a:cubicBezTo>
                  <a:cubicBezTo>
                    <a:pt x="23727" y="75000"/>
                    <a:pt x="26364" y="85454"/>
                    <a:pt x="31590" y="92481"/>
                  </a:cubicBezTo>
                  <a:cubicBezTo>
                    <a:pt x="36817" y="99508"/>
                    <a:pt x="43939" y="103022"/>
                    <a:pt x="52866" y="103022"/>
                  </a:cubicBezTo>
                  <a:cubicBezTo>
                    <a:pt x="61793" y="103022"/>
                    <a:pt x="69054" y="99508"/>
                    <a:pt x="74281" y="924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668484FF-ED79-C9A6-91F6-6C40AC80D0D6}"/>
                </a:ext>
              </a:extLst>
            </p:cNvPr>
            <p:cNvSpPr/>
            <p:nvPr/>
          </p:nvSpPr>
          <p:spPr>
            <a:xfrm>
              <a:off x="2716836" y="3369632"/>
              <a:ext cx="55085" cy="130002"/>
            </a:xfrm>
            <a:custGeom>
              <a:avLst/>
              <a:gdLst>
                <a:gd name="connsiteX0" fmla="*/ 55086 w 55085"/>
                <a:gd name="connsiteY0" fmla="*/ 43 h 130002"/>
                <a:gd name="connsiteX1" fmla="*/ 55086 w 55085"/>
                <a:gd name="connsiteY1" fmla="*/ 130003 h 130002"/>
                <a:gd name="connsiteX2" fmla="*/ 29324 w 55085"/>
                <a:gd name="connsiteY2" fmla="*/ 130003 h 130002"/>
                <a:gd name="connsiteX3" fmla="*/ 29324 w 55085"/>
                <a:gd name="connsiteY3" fmla="*/ 20257 h 130002"/>
                <a:gd name="connsiteX4" fmla="*/ 0 w 55085"/>
                <a:gd name="connsiteY4" fmla="*/ 20257 h 130002"/>
                <a:gd name="connsiteX5" fmla="*/ 0 w 55085"/>
                <a:gd name="connsiteY5" fmla="*/ 0 h 130002"/>
                <a:gd name="connsiteX6" fmla="*/ 55040 w 55085"/>
                <a:gd name="connsiteY6" fmla="*/ 0 h 13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85" h="130002">
                  <a:moveTo>
                    <a:pt x="55086" y="43"/>
                  </a:moveTo>
                  <a:lnTo>
                    <a:pt x="55086" y="130003"/>
                  </a:lnTo>
                  <a:lnTo>
                    <a:pt x="29324" y="130003"/>
                  </a:lnTo>
                  <a:lnTo>
                    <a:pt x="29324" y="20257"/>
                  </a:lnTo>
                  <a:lnTo>
                    <a:pt x="0" y="20257"/>
                  </a:lnTo>
                  <a:lnTo>
                    <a:pt x="0" y="0"/>
                  </a:lnTo>
                  <a:lnTo>
                    <a:pt x="5504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3F9ECDD4-4E74-E05D-5F6F-1D81DE3E7AFF}"/>
                </a:ext>
              </a:extLst>
            </p:cNvPr>
            <p:cNvSpPr/>
            <p:nvPr/>
          </p:nvSpPr>
          <p:spPr>
            <a:xfrm>
              <a:off x="3019370" y="3364600"/>
              <a:ext cx="59341" cy="140066"/>
            </a:xfrm>
            <a:custGeom>
              <a:avLst/>
              <a:gdLst>
                <a:gd name="connsiteX0" fmla="*/ 59341 w 59341"/>
                <a:gd name="connsiteY0" fmla="*/ 0 h 140066"/>
                <a:gd name="connsiteX1" fmla="*/ 59341 w 59341"/>
                <a:gd name="connsiteY1" fmla="*/ 140066 h 140066"/>
                <a:gd name="connsiteX2" fmla="*/ 31590 w 59341"/>
                <a:gd name="connsiteY2" fmla="*/ 140066 h 140066"/>
                <a:gd name="connsiteX3" fmla="*/ 31590 w 59341"/>
                <a:gd name="connsiteY3" fmla="*/ 21819 h 140066"/>
                <a:gd name="connsiteX4" fmla="*/ 0 w 59341"/>
                <a:gd name="connsiteY4" fmla="*/ 21819 h 140066"/>
                <a:gd name="connsiteX5" fmla="*/ 0 w 59341"/>
                <a:gd name="connsiteY5" fmla="*/ 0 h 140066"/>
                <a:gd name="connsiteX6" fmla="*/ 59295 w 59341"/>
                <a:gd name="connsiteY6" fmla="*/ 0 h 14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1" h="140066">
                  <a:moveTo>
                    <a:pt x="59341" y="0"/>
                  </a:moveTo>
                  <a:lnTo>
                    <a:pt x="59341" y="140066"/>
                  </a:lnTo>
                  <a:lnTo>
                    <a:pt x="31590" y="140066"/>
                  </a:lnTo>
                  <a:lnTo>
                    <a:pt x="31590" y="21819"/>
                  </a:lnTo>
                  <a:lnTo>
                    <a:pt x="0" y="21819"/>
                  </a:lnTo>
                  <a:lnTo>
                    <a:pt x="0" y="0"/>
                  </a:lnTo>
                  <a:lnTo>
                    <a:pt x="5929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AB18E444-1EAC-4764-C09D-00369A839047}"/>
                </a:ext>
              </a:extLst>
            </p:cNvPr>
            <p:cNvSpPr/>
            <p:nvPr/>
          </p:nvSpPr>
          <p:spPr>
            <a:xfrm>
              <a:off x="3286798" y="3357443"/>
              <a:ext cx="133806" cy="154424"/>
            </a:xfrm>
            <a:custGeom>
              <a:avLst/>
              <a:gdLst>
                <a:gd name="connsiteX0" fmla="*/ 32469 w 133806"/>
                <a:gd name="connsiteY0" fmla="*/ 145315 h 154424"/>
                <a:gd name="connsiteX1" fmla="*/ 8695 w 133806"/>
                <a:gd name="connsiteY1" fmla="*/ 118724 h 154424"/>
                <a:gd name="connsiteX2" fmla="*/ 0 w 133806"/>
                <a:gd name="connsiteY2" fmla="*/ 77212 h 154424"/>
                <a:gd name="connsiteX3" fmla="*/ 8695 w 133806"/>
                <a:gd name="connsiteY3" fmla="*/ 35700 h 154424"/>
                <a:gd name="connsiteX4" fmla="*/ 32469 w 133806"/>
                <a:gd name="connsiteY4" fmla="*/ 9109 h 154424"/>
                <a:gd name="connsiteX5" fmla="*/ 66788 w 133806"/>
                <a:gd name="connsiteY5" fmla="*/ 0 h 154424"/>
                <a:gd name="connsiteX6" fmla="*/ 101199 w 133806"/>
                <a:gd name="connsiteY6" fmla="*/ 9109 h 154424"/>
                <a:gd name="connsiteX7" fmla="*/ 125111 w 133806"/>
                <a:gd name="connsiteY7" fmla="*/ 35700 h 154424"/>
                <a:gd name="connsiteX8" fmla="*/ 133807 w 133806"/>
                <a:gd name="connsiteY8" fmla="*/ 77212 h 154424"/>
                <a:gd name="connsiteX9" fmla="*/ 125111 w 133806"/>
                <a:gd name="connsiteY9" fmla="*/ 118724 h 154424"/>
                <a:gd name="connsiteX10" fmla="*/ 101199 w 133806"/>
                <a:gd name="connsiteY10" fmla="*/ 145315 h 154424"/>
                <a:gd name="connsiteX11" fmla="*/ 66788 w 133806"/>
                <a:gd name="connsiteY11" fmla="*/ 154424 h 154424"/>
                <a:gd name="connsiteX12" fmla="*/ 32469 w 133806"/>
                <a:gd name="connsiteY12" fmla="*/ 145315 h 154424"/>
                <a:gd name="connsiteX13" fmla="*/ 93891 w 133806"/>
                <a:gd name="connsiteY13" fmla="*/ 116903 h 154424"/>
                <a:gd name="connsiteX14" fmla="*/ 103836 w 133806"/>
                <a:gd name="connsiteY14" fmla="*/ 77212 h 154424"/>
                <a:gd name="connsiteX15" fmla="*/ 93891 w 133806"/>
                <a:gd name="connsiteY15" fmla="*/ 37521 h 154424"/>
                <a:gd name="connsiteX16" fmla="*/ 66788 w 133806"/>
                <a:gd name="connsiteY16" fmla="*/ 24205 h 154424"/>
                <a:gd name="connsiteX17" fmla="*/ 39915 w 133806"/>
                <a:gd name="connsiteY17" fmla="*/ 37521 h 154424"/>
                <a:gd name="connsiteX18" fmla="*/ 29971 w 133806"/>
                <a:gd name="connsiteY18" fmla="*/ 77212 h 154424"/>
                <a:gd name="connsiteX19" fmla="*/ 39915 w 133806"/>
                <a:gd name="connsiteY19" fmla="*/ 116903 h 154424"/>
                <a:gd name="connsiteX20" fmla="*/ 66788 w 133806"/>
                <a:gd name="connsiteY20" fmla="*/ 130220 h 154424"/>
                <a:gd name="connsiteX21" fmla="*/ 93891 w 133806"/>
                <a:gd name="connsiteY21" fmla="*/ 116903 h 15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3806" h="154424">
                  <a:moveTo>
                    <a:pt x="32469" y="145315"/>
                  </a:moveTo>
                  <a:cubicBezTo>
                    <a:pt x="22386" y="139242"/>
                    <a:pt x="14477" y="130393"/>
                    <a:pt x="8695" y="118724"/>
                  </a:cubicBezTo>
                  <a:cubicBezTo>
                    <a:pt x="2914" y="107056"/>
                    <a:pt x="0" y="93262"/>
                    <a:pt x="0" y="77212"/>
                  </a:cubicBezTo>
                  <a:cubicBezTo>
                    <a:pt x="0" y="61162"/>
                    <a:pt x="2914" y="47368"/>
                    <a:pt x="8695" y="35700"/>
                  </a:cubicBezTo>
                  <a:cubicBezTo>
                    <a:pt x="14477" y="24031"/>
                    <a:pt x="22432" y="15182"/>
                    <a:pt x="32469" y="9109"/>
                  </a:cubicBezTo>
                  <a:cubicBezTo>
                    <a:pt x="42506" y="3036"/>
                    <a:pt x="53976" y="0"/>
                    <a:pt x="66788" y="0"/>
                  </a:cubicBezTo>
                  <a:cubicBezTo>
                    <a:pt x="79600" y="0"/>
                    <a:pt x="91070" y="3036"/>
                    <a:pt x="101199" y="9109"/>
                  </a:cubicBezTo>
                  <a:cubicBezTo>
                    <a:pt x="111328" y="15182"/>
                    <a:pt x="119330" y="24031"/>
                    <a:pt x="125111" y="35700"/>
                  </a:cubicBezTo>
                  <a:cubicBezTo>
                    <a:pt x="130893" y="47368"/>
                    <a:pt x="133807" y="61206"/>
                    <a:pt x="133807" y="77212"/>
                  </a:cubicBezTo>
                  <a:cubicBezTo>
                    <a:pt x="133807" y="93218"/>
                    <a:pt x="130893" y="107056"/>
                    <a:pt x="125111" y="118724"/>
                  </a:cubicBezTo>
                  <a:cubicBezTo>
                    <a:pt x="119330" y="130393"/>
                    <a:pt x="111375" y="139242"/>
                    <a:pt x="101199" y="145315"/>
                  </a:cubicBezTo>
                  <a:cubicBezTo>
                    <a:pt x="91070" y="151388"/>
                    <a:pt x="79600" y="154424"/>
                    <a:pt x="66788" y="154424"/>
                  </a:cubicBezTo>
                  <a:cubicBezTo>
                    <a:pt x="53976" y="154424"/>
                    <a:pt x="42552" y="151388"/>
                    <a:pt x="32469" y="145315"/>
                  </a:cubicBezTo>
                  <a:close/>
                  <a:moveTo>
                    <a:pt x="93891" y="116903"/>
                  </a:moveTo>
                  <a:cubicBezTo>
                    <a:pt x="100505" y="108054"/>
                    <a:pt x="103836" y="94823"/>
                    <a:pt x="103836" y="77212"/>
                  </a:cubicBezTo>
                  <a:cubicBezTo>
                    <a:pt x="103836" y="59601"/>
                    <a:pt x="100505" y="46414"/>
                    <a:pt x="93891" y="37521"/>
                  </a:cubicBezTo>
                  <a:cubicBezTo>
                    <a:pt x="87277" y="28673"/>
                    <a:pt x="78212" y="24205"/>
                    <a:pt x="66788" y="24205"/>
                  </a:cubicBezTo>
                  <a:cubicBezTo>
                    <a:pt x="55363" y="24205"/>
                    <a:pt x="46529" y="28629"/>
                    <a:pt x="39915" y="37521"/>
                  </a:cubicBezTo>
                  <a:cubicBezTo>
                    <a:pt x="33301" y="46371"/>
                    <a:pt x="29971" y="59601"/>
                    <a:pt x="29971" y="77212"/>
                  </a:cubicBezTo>
                  <a:cubicBezTo>
                    <a:pt x="29971" y="94823"/>
                    <a:pt x="33301" y="108010"/>
                    <a:pt x="39915" y="116903"/>
                  </a:cubicBezTo>
                  <a:cubicBezTo>
                    <a:pt x="46529" y="125752"/>
                    <a:pt x="55502" y="130220"/>
                    <a:pt x="66788" y="130220"/>
                  </a:cubicBezTo>
                  <a:cubicBezTo>
                    <a:pt x="78073" y="130220"/>
                    <a:pt x="87231" y="125795"/>
                    <a:pt x="93891" y="116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C3E515C7-BB06-A962-5E68-526CF2DE3D64}"/>
                </a:ext>
              </a:extLst>
            </p:cNvPr>
            <p:cNvSpPr/>
            <p:nvPr/>
          </p:nvSpPr>
          <p:spPr>
            <a:xfrm>
              <a:off x="3587482" y="3352758"/>
              <a:ext cx="141761" cy="163707"/>
            </a:xfrm>
            <a:custGeom>
              <a:avLst/>
              <a:gdLst>
                <a:gd name="connsiteX0" fmla="*/ 34411 w 141761"/>
                <a:gd name="connsiteY0" fmla="*/ 154034 h 163707"/>
                <a:gd name="connsiteX1" fmla="*/ 9204 w 141761"/>
                <a:gd name="connsiteY1" fmla="*/ 125838 h 163707"/>
                <a:gd name="connsiteX2" fmla="*/ 0 w 141761"/>
                <a:gd name="connsiteY2" fmla="*/ 81854 h 163707"/>
                <a:gd name="connsiteX3" fmla="*/ 9204 w 141761"/>
                <a:gd name="connsiteY3" fmla="*/ 37869 h 163707"/>
                <a:gd name="connsiteX4" fmla="*/ 34411 w 141761"/>
                <a:gd name="connsiteY4" fmla="*/ 9673 h 163707"/>
                <a:gd name="connsiteX5" fmla="*/ 70765 w 141761"/>
                <a:gd name="connsiteY5" fmla="*/ 0 h 163707"/>
                <a:gd name="connsiteX6" fmla="*/ 107212 w 141761"/>
                <a:gd name="connsiteY6" fmla="*/ 9673 h 163707"/>
                <a:gd name="connsiteX7" fmla="*/ 132558 w 141761"/>
                <a:gd name="connsiteY7" fmla="*/ 37869 h 163707"/>
                <a:gd name="connsiteX8" fmla="*/ 141762 w 141761"/>
                <a:gd name="connsiteY8" fmla="*/ 81854 h 163707"/>
                <a:gd name="connsiteX9" fmla="*/ 132558 w 141761"/>
                <a:gd name="connsiteY9" fmla="*/ 125838 h 163707"/>
                <a:gd name="connsiteX10" fmla="*/ 107212 w 141761"/>
                <a:gd name="connsiteY10" fmla="*/ 154034 h 163707"/>
                <a:gd name="connsiteX11" fmla="*/ 70765 w 141761"/>
                <a:gd name="connsiteY11" fmla="*/ 163707 h 163707"/>
                <a:gd name="connsiteX12" fmla="*/ 34411 w 141761"/>
                <a:gd name="connsiteY12" fmla="*/ 154034 h 163707"/>
                <a:gd name="connsiteX13" fmla="*/ 99488 w 141761"/>
                <a:gd name="connsiteY13" fmla="*/ 123930 h 163707"/>
                <a:gd name="connsiteX14" fmla="*/ 110033 w 141761"/>
                <a:gd name="connsiteY14" fmla="*/ 81897 h 163707"/>
                <a:gd name="connsiteX15" fmla="*/ 99488 w 141761"/>
                <a:gd name="connsiteY15" fmla="*/ 39864 h 163707"/>
                <a:gd name="connsiteX16" fmla="*/ 70765 w 141761"/>
                <a:gd name="connsiteY16" fmla="*/ 25766 h 163707"/>
                <a:gd name="connsiteX17" fmla="*/ 42274 w 141761"/>
                <a:gd name="connsiteY17" fmla="*/ 39864 h 163707"/>
                <a:gd name="connsiteX18" fmla="*/ 31729 w 141761"/>
                <a:gd name="connsiteY18" fmla="*/ 81897 h 163707"/>
                <a:gd name="connsiteX19" fmla="*/ 42274 w 141761"/>
                <a:gd name="connsiteY19" fmla="*/ 123930 h 163707"/>
                <a:gd name="connsiteX20" fmla="*/ 70765 w 141761"/>
                <a:gd name="connsiteY20" fmla="*/ 138028 h 163707"/>
                <a:gd name="connsiteX21" fmla="*/ 99488 w 141761"/>
                <a:gd name="connsiteY21" fmla="*/ 123930 h 163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1761" h="163707">
                  <a:moveTo>
                    <a:pt x="34411" y="154034"/>
                  </a:moveTo>
                  <a:cubicBezTo>
                    <a:pt x="23727" y="147614"/>
                    <a:pt x="15356" y="138201"/>
                    <a:pt x="9204" y="125838"/>
                  </a:cubicBezTo>
                  <a:cubicBezTo>
                    <a:pt x="3053" y="113476"/>
                    <a:pt x="0" y="98814"/>
                    <a:pt x="0" y="81854"/>
                  </a:cubicBezTo>
                  <a:cubicBezTo>
                    <a:pt x="0" y="64893"/>
                    <a:pt x="3053" y="50231"/>
                    <a:pt x="9204" y="37869"/>
                  </a:cubicBezTo>
                  <a:cubicBezTo>
                    <a:pt x="15356" y="25506"/>
                    <a:pt x="23727" y="16137"/>
                    <a:pt x="34411" y="9673"/>
                  </a:cubicBezTo>
                  <a:cubicBezTo>
                    <a:pt x="45049" y="3210"/>
                    <a:pt x="57214" y="0"/>
                    <a:pt x="70765" y="0"/>
                  </a:cubicBezTo>
                  <a:cubicBezTo>
                    <a:pt x="84317" y="0"/>
                    <a:pt x="96481" y="3210"/>
                    <a:pt x="107212" y="9673"/>
                  </a:cubicBezTo>
                  <a:cubicBezTo>
                    <a:pt x="117942" y="16093"/>
                    <a:pt x="126406" y="25506"/>
                    <a:pt x="132558" y="37869"/>
                  </a:cubicBezTo>
                  <a:cubicBezTo>
                    <a:pt x="138709" y="50231"/>
                    <a:pt x="141762" y="64893"/>
                    <a:pt x="141762" y="81854"/>
                  </a:cubicBezTo>
                  <a:cubicBezTo>
                    <a:pt x="141762" y="98814"/>
                    <a:pt x="138709" y="113476"/>
                    <a:pt x="132558" y="125838"/>
                  </a:cubicBezTo>
                  <a:cubicBezTo>
                    <a:pt x="126406" y="138201"/>
                    <a:pt x="117989" y="147571"/>
                    <a:pt x="107212" y="154034"/>
                  </a:cubicBezTo>
                  <a:cubicBezTo>
                    <a:pt x="96481" y="160497"/>
                    <a:pt x="84317" y="163707"/>
                    <a:pt x="70765" y="163707"/>
                  </a:cubicBezTo>
                  <a:cubicBezTo>
                    <a:pt x="57214" y="163707"/>
                    <a:pt x="45049" y="160497"/>
                    <a:pt x="34411" y="154034"/>
                  </a:cubicBezTo>
                  <a:close/>
                  <a:moveTo>
                    <a:pt x="99488" y="123930"/>
                  </a:moveTo>
                  <a:cubicBezTo>
                    <a:pt x="106518" y="114517"/>
                    <a:pt x="110033" y="100506"/>
                    <a:pt x="110033" y="81897"/>
                  </a:cubicBezTo>
                  <a:cubicBezTo>
                    <a:pt x="110033" y="63288"/>
                    <a:pt x="106518" y="49234"/>
                    <a:pt x="99488" y="39864"/>
                  </a:cubicBezTo>
                  <a:cubicBezTo>
                    <a:pt x="92458" y="30451"/>
                    <a:pt x="82883" y="25766"/>
                    <a:pt x="70765" y="25766"/>
                  </a:cubicBezTo>
                  <a:cubicBezTo>
                    <a:pt x="58647" y="25766"/>
                    <a:pt x="49304" y="30451"/>
                    <a:pt x="42274" y="39864"/>
                  </a:cubicBezTo>
                  <a:cubicBezTo>
                    <a:pt x="35244" y="49277"/>
                    <a:pt x="31729" y="63288"/>
                    <a:pt x="31729" y="81897"/>
                  </a:cubicBezTo>
                  <a:cubicBezTo>
                    <a:pt x="31729" y="100506"/>
                    <a:pt x="35244" y="114560"/>
                    <a:pt x="42274" y="123930"/>
                  </a:cubicBezTo>
                  <a:cubicBezTo>
                    <a:pt x="49304" y="133343"/>
                    <a:pt x="58786" y="138028"/>
                    <a:pt x="70765" y="138028"/>
                  </a:cubicBezTo>
                  <a:cubicBezTo>
                    <a:pt x="82745" y="138028"/>
                    <a:pt x="92458" y="133343"/>
                    <a:pt x="99488" y="1239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496897C5-664B-9D1B-5F8F-5BE2038552E7}"/>
                </a:ext>
              </a:extLst>
            </p:cNvPr>
            <p:cNvSpPr/>
            <p:nvPr/>
          </p:nvSpPr>
          <p:spPr>
            <a:xfrm>
              <a:off x="3888628" y="3348724"/>
              <a:ext cx="148792" cy="171775"/>
            </a:xfrm>
            <a:custGeom>
              <a:avLst/>
              <a:gdLst>
                <a:gd name="connsiteX0" fmla="*/ 36123 w 148792"/>
                <a:gd name="connsiteY0" fmla="*/ 161625 h 171775"/>
                <a:gd name="connsiteX1" fmla="*/ 9667 w 148792"/>
                <a:gd name="connsiteY1" fmla="*/ 132041 h 171775"/>
                <a:gd name="connsiteX2" fmla="*/ 0 w 148792"/>
                <a:gd name="connsiteY2" fmla="*/ 85888 h 171775"/>
                <a:gd name="connsiteX3" fmla="*/ 9667 w 148792"/>
                <a:gd name="connsiteY3" fmla="*/ 39734 h 171775"/>
                <a:gd name="connsiteX4" fmla="*/ 36123 w 148792"/>
                <a:gd name="connsiteY4" fmla="*/ 10150 h 171775"/>
                <a:gd name="connsiteX5" fmla="*/ 74281 w 148792"/>
                <a:gd name="connsiteY5" fmla="*/ 0 h 171775"/>
                <a:gd name="connsiteX6" fmla="*/ 112531 w 148792"/>
                <a:gd name="connsiteY6" fmla="*/ 10150 h 171775"/>
                <a:gd name="connsiteX7" fmla="*/ 139126 w 148792"/>
                <a:gd name="connsiteY7" fmla="*/ 39734 h 171775"/>
                <a:gd name="connsiteX8" fmla="*/ 148792 w 148792"/>
                <a:gd name="connsiteY8" fmla="*/ 85888 h 171775"/>
                <a:gd name="connsiteX9" fmla="*/ 139126 w 148792"/>
                <a:gd name="connsiteY9" fmla="*/ 132041 h 171775"/>
                <a:gd name="connsiteX10" fmla="*/ 112531 w 148792"/>
                <a:gd name="connsiteY10" fmla="*/ 161625 h 171775"/>
                <a:gd name="connsiteX11" fmla="*/ 74281 w 148792"/>
                <a:gd name="connsiteY11" fmla="*/ 171775 h 171775"/>
                <a:gd name="connsiteX12" fmla="*/ 36123 w 148792"/>
                <a:gd name="connsiteY12" fmla="*/ 161625 h 171775"/>
                <a:gd name="connsiteX13" fmla="*/ 104391 w 148792"/>
                <a:gd name="connsiteY13" fmla="*/ 130046 h 171775"/>
                <a:gd name="connsiteX14" fmla="*/ 115445 w 148792"/>
                <a:gd name="connsiteY14" fmla="*/ 85931 h 171775"/>
                <a:gd name="connsiteX15" fmla="*/ 104391 w 148792"/>
                <a:gd name="connsiteY15" fmla="*/ 41816 h 171775"/>
                <a:gd name="connsiteX16" fmla="*/ 74281 w 148792"/>
                <a:gd name="connsiteY16" fmla="*/ 27024 h 171775"/>
                <a:gd name="connsiteX17" fmla="*/ 44402 w 148792"/>
                <a:gd name="connsiteY17" fmla="*/ 41816 h 171775"/>
                <a:gd name="connsiteX18" fmla="*/ 33348 w 148792"/>
                <a:gd name="connsiteY18" fmla="*/ 85931 h 171775"/>
                <a:gd name="connsiteX19" fmla="*/ 44402 w 148792"/>
                <a:gd name="connsiteY19" fmla="*/ 130046 h 171775"/>
                <a:gd name="connsiteX20" fmla="*/ 74281 w 148792"/>
                <a:gd name="connsiteY20" fmla="*/ 144838 h 171775"/>
                <a:gd name="connsiteX21" fmla="*/ 104391 w 148792"/>
                <a:gd name="connsiteY21" fmla="*/ 130046 h 171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792" h="171775">
                  <a:moveTo>
                    <a:pt x="36123" y="161625"/>
                  </a:moveTo>
                  <a:cubicBezTo>
                    <a:pt x="24930" y="154858"/>
                    <a:pt x="16142" y="145011"/>
                    <a:pt x="9667" y="132041"/>
                  </a:cubicBezTo>
                  <a:cubicBezTo>
                    <a:pt x="3238" y="119072"/>
                    <a:pt x="0" y="103716"/>
                    <a:pt x="0" y="85888"/>
                  </a:cubicBezTo>
                  <a:cubicBezTo>
                    <a:pt x="0" y="68059"/>
                    <a:pt x="3238" y="52704"/>
                    <a:pt x="9667" y="39734"/>
                  </a:cubicBezTo>
                  <a:cubicBezTo>
                    <a:pt x="16096" y="26764"/>
                    <a:pt x="24930" y="16917"/>
                    <a:pt x="36123" y="10150"/>
                  </a:cubicBezTo>
                  <a:cubicBezTo>
                    <a:pt x="47316" y="3384"/>
                    <a:pt x="60035" y="0"/>
                    <a:pt x="74281" y="0"/>
                  </a:cubicBezTo>
                  <a:cubicBezTo>
                    <a:pt x="88526" y="0"/>
                    <a:pt x="101245" y="3384"/>
                    <a:pt x="112531" y="10150"/>
                  </a:cubicBezTo>
                  <a:cubicBezTo>
                    <a:pt x="123816" y="16917"/>
                    <a:pt x="132650" y="26764"/>
                    <a:pt x="139126" y="39734"/>
                  </a:cubicBezTo>
                  <a:cubicBezTo>
                    <a:pt x="145555" y="52704"/>
                    <a:pt x="148792" y="68103"/>
                    <a:pt x="148792" y="85888"/>
                  </a:cubicBezTo>
                  <a:cubicBezTo>
                    <a:pt x="148792" y="103673"/>
                    <a:pt x="145555" y="119072"/>
                    <a:pt x="139126" y="132041"/>
                  </a:cubicBezTo>
                  <a:cubicBezTo>
                    <a:pt x="132697" y="145011"/>
                    <a:pt x="123816" y="154858"/>
                    <a:pt x="112531" y="161625"/>
                  </a:cubicBezTo>
                  <a:cubicBezTo>
                    <a:pt x="101245" y="168392"/>
                    <a:pt x="88526" y="171775"/>
                    <a:pt x="74281" y="171775"/>
                  </a:cubicBezTo>
                  <a:cubicBezTo>
                    <a:pt x="60035" y="171775"/>
                    <a:pt x="47316" y="168392"/>
                    <a:pt x="36123" y="161625"/>
                  </a:cubicBezTo>
                  <a:close/>
                  <a:moveTo>
                    <a:pt x="104391" y="130046"/>
                  </a:moveTo>
                  <a:cubicBezTo>
                    <a:pt x="111744" y="120199"/>
                    <a:pt x="115445" y="105494"/>
                    <a:pt x="115445" y="85931"/>
                  </a:cubicBezTo>
                  <a:cubicBezTo>
                    <a:pt x="115445" y="66368"/>
                    <a:pt x="111744" y="51663"/>
                    <a:pt x="104391" y="41816"/>
                  </a:cubicBezTo>
                  <a:cubicBezTo>
                    <a:pt x="96990" y="31969"/>
                    <a:pt x="86954" y="27024"/>
                    <a:pt x="74281" y="27024"/>
                  </a:cubicBezTo>
                  <a:cubicBezTo>
                    <a:pt x="61608" y="27024"/>
                    <a:pt x="51756" y="31969"/>
                    <a:pt x="44402" y="41816"/>
                  </a:cubicBezTo>
                  <a:cubicBezTo>
                    <a:pt x="37002" y="51663"/>
                    <a:pt x="33348" y="66368"/>
                    <a:pt x="33348" y="85931"/>
                  </a:cubicBezTo>
                  <a:cubicBezTo>
                    <a:pt x="33348" y="105494"/>
                    <a:pt x="37048" y="120199"/>
                    <a:pt x="44402" y="130046"/>
                  </a:cubicBezTo>
                  <a:cubicBezTo>
                    <a:pt x="51802" y="139893"/>
                    <a:pt x="61746" y="144838"/>
                    <a:pt x="74281" y="144838"/>
                  </a:cubicBezTo>
                  <a:cubicBezTo>
                    <a:pt x="86815" y="144838"/>
                    <a:pt x="97036" y="139893"/>
                    <a:pt x="104391" y="1300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499726FF-F40F-E35C-6AB2-37E6569A78EF}"/>
                </a:ext>
              </a:extLst>
            </p:cNvPr>
            <p:cNvSpPr/>
            <p:nvPr/>
          </p:nvSpPr>
          <p:spPr>
            <a:xfrm>
              <a:off x="4230892" y="3347813"/>
              <a:ext cx="73540" cy="173684"/>
            </a:xfrm>
            <a:custGeom>
              <a:avLst/>
              <a:gdLst>
                <a:gd name="connsiteX0" fmla="*/ 73541 w 73540"/>
                <a:gd name="connsiteY0" fmla="*/ 0 h 173684"/>
                <a:gd name="connsiteX1" fmla="*/ 73541 w 73540"/>
                <a:gd name="connsiteY1" fmla="*/ 173684 h 173684"/>
                <a:gd name="connsiteX2" fmla="*/ 39129 w 73540"/>
                <a:gd name="connsiteY2" fmla="*/ 173684 h 173684"/>
                <a:gd name="connsiteX3" fmla="*/ 39129 w 73540"/>
                <a:gd name="connsiteY3" fmla="*/ 27068 h 173684"/>
                <a:gd name="connsiteX4" fmla="*/ 0 w 73540"/>
                <a:gd name="connsiteY4" fmla="*/ 27068 h 173684"/>
                <a:gd name="connsiteX5" fmla="*/ 0 w 73540"/>
                <a:gd name="connsiteY5" fmla="*/ 43 h 173684"/>
                <a:gd name="connsiteX6" fmla="*/ 73541 w 73540"/>
                <a:gd name="connsiteY6" fmla="*/ 43 h 17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540" h="173684">
                  <a:moveTo>
                    <a:pt x="73541" y="0"/>
                  </a:moveTo>
                  <a:lnTo>
                    <a:pt x="73541" y="173684"/>
                  </a:lnTo>
                  <a:lnTo>
                    <a:pt x="39129" y="173684"/>
                  </a:lnTo>
                  <a:lnTo>
                    <a:pt x="39129" y="27068"/>
                  </a:lnTo>
                  <a:lnTo>
                    <a:pt x="0" y="27068"/>
                  </a:lnTo>
                  <a:lnTo>
                    <a:pt x="0" y="43"/>
                  </a:lnTo>
                  <a:lnTo>
                    <a:pt x="73541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2DA2CAD7-24C7-E73C-CBD1-21DBB765DB89}"/>
                </a:ext>
              </a:extLst>
            </p:cNvPr>
            <p:cNvSpPr/>
            <p:nvPr/>
          </p:nvSpPr>
          <p:spPr>
            <a:xfrm>
              <a:off x="4491937" y="3341783"/>
              <a:ext cx="160771" cy="185656"/>
            </a:xfrm>
            <a:custGeom>
              <a:avLst/>
              <a:gdLst>
                <a:gd name="connsiteX0" fmla="*/ 39037 w 160771"/>
                <a:gd name="connsiteY0" fmla="*/ 174681 h 185656"/>
                <a:gd name="connsiteX1" fmla="*/ 10453 w 160771"/>
                <a:gd name="connsiteY1" fmla="*/ 142712 h 185656"/>
                <a:gd name="connsiteX2" fmla="*/ 0 w 160771"/>
                <a:gd name="connsiteY2" fmla="*/ 92828 h 185656"/>
                <a:gd name="connsiteX3" fmla="*/ 10453 w 160771"/>
                <a:gd name="connsiteY3" fmla="*/ 42944 h 185656"/>
                <a:gd name="connsiteX4" fmla="*/ 39037 w 160771"/>
                <a:gd name="connsiteY4" fmla="*/ 10974 h 185656"/>
                <a:gd name="connsiteX5" fmla="*/ 80247 w 160771"/>
                <a:gd name="connsiteY5" fmla="*/ 0 h 185656"/>
                <a:gd name="connsiteX6" fmla="*/ 121596 w 160771"/>
                <a:gd name="connsiteY6" fmla="*/ 10974 h 185656"/>
                <a:gd name="connsiteX7" fmla="*/ 150319 w 160771"/>
                <a:gd name="connsiteY7" fmla="*/ 42944 h 185656"/>
                <a:gd name="connsiteX8" fmla="*/ 160772 w 160771"/>
                <a:gd name="connsiteY8" fmla="*/ 92828 h 185656"/>
                <a:gd name="connsiteX9" fmla="*/ 150319 w 160771"/>
                <a:gd name="connsiteY9" fmla="*/ 142712 h 185656"/>
                <a:gd name="connsiteX10" fmla="*/ 121596 w 160771"/>
                <a:gd name="connsiteY10" fmla="*/ 174681 h 185656"/>
                <a:gd name="connsiteX11" fmla="*/ 80247 w 160771"/>
                <a:gd name="connsiteY11" fmla="*/ 185656 h 185656"/>
                <a:gd name="connsiteX12" fmla="*/ 39037 w 160771"/>
                <a:gd name="connsiteY12" fmla="*/ 174681 h 185656"/>
                <a:gd name="connsiteX13" fmla="*/ 112808 w 160771"/>
                <a:gd name="connsiteY13" fmla="*/ 140543 h 185656"/>
                <a:gd name="connsiteX14" fmla="*/ 124741 w 160771"/>
                <a:gd name="connsiteY14" fmla="*/ 92871 h 185656"/>
                <a:gd name="connsiteX15" fmla="*/ 112808 w 160771"/>
                <a:gd name="connsiteY15" fmla="*/ 45199 h 185656"/>
                <a:gd name="connsiteX16" fmla="*/ 80247 w 160771"/>
                <a:gd name="connsiteY16" fmla="*/ 29236 h 185656"/>
                <a:gd name="connsiteX17" fmla="*/ 47963 w 160771"/>
                <a:gd name="connsiteY17" fmla="*/ 45199 h 185656"/>
                <a:gd name="connsiteX18" fmla="*/ 36030 w 160771"/>
                <a:gd name="connsiteY18" fmla="*/ 92871 h 185656"/>
                <a:gd name="connsiteX19" fmla="*/ 47963 w 160771"/>
                <a:gd name="connsiteY19" fmla="*/ 140543 h 185656"/>
                <a:gd name="connsiteX20" fmla="*/ 80247 w 160771"/>
                <a:gd name="connsiteY20" fmla="*/ 156506 h 185656"/>
                <a:gd name="connsiteX21" fmla="*/ 112808 w 160771"/>
                <a:gd name="connsiteY21" fmla="*/ 140543 h 18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0771" h="185656">
                  <a:moveTo>
                    <a:pt x="39037" y="174681"/>
                  </a:moveTo>
                  <a:cubicBezTo>
                    <a:pt x="26965" y="167394"/>
                    <a:pt x="17437" y="156723"/>
                    <a:pt x="10453" y="142712"/>
                  </a:cubicBezTo>
                  <a:cubicBezTo>
                    <a:pt x="3469" y="128701"/>
                    <a:pt x="0" y="112088"/>
                    <a:pt x="0" y="92828"/>
                  </a:cubicBezTo>
                  <a:cubicBezTo>
                    <a:pt x="0" y="73568"/>
                    <a:pt x="3469" y="56955"/>
                    <a:pt x="10453" y="42944"/>
                  </a:cubicBezTo>
                  <a:cubicBezTo>
                    <a:pt x="17437" y="28933"/>
                    <a:pt x="26965" y="18305"/>
                    <a:pt x="39037" y="10974"/>
                  </a:cubicBezTo>
                  <a:cubicBezTo>
                    <a:pt x="51108" y="3687"/>
                    <a:pt x="64845" y="0"/>
                    <a:pt x="80247" y="0"/>
                  </a:cubicBezTo>
                  <a:cubicBezTo>
                    <a:pt x="95649" y="0"/>
                    <a:pt x="109386" y="3644"/>
                    <a:pt x="121596" y="10974"/>
                  </a:cubicBezTo>
                  <a:cubicBezTo>
                    <a:pt x="133760" y="18262"/>
                    <a:pt x="143335" y="28933"/>
                    <a:pt x="150319" y="42944"/>
                  </a:cubicBezTo>
                  <a:cubicBezTo>
                    <a:pt x="157303" y="56955"/>
                    <a:pt x="160772" y="73568"/>
                    <a:pt x="160772" y="92828"/>
                  </a:cubicBezTo>
                  <a:cubicBezTo>
                    <a:pt x="160772" y="112088"/>
                    <a:pt x="157303" y="128701"/>
                    <a:pt x="150319" y="142712"/>
                  </a:cubicBezTo>
                  <a:cubicBezTo>
                    <a:pt x="143381" y="156723"/>
                    <a:pt x="133807" y="167351"/>
                    <a:pt x="121596" y="174681"/>
                  </a:cubicBezTo>
                  <a:cubicBezTo>
                    <a:pt x="109386" y="182012"/>
                    <a:pt x="95649" y="185656"/>
                    <a:pt x="80247" y="185656"/>
                  </a:cubicBezTo>
                  <a:cubicBezTo>
                    <a:pt x="64845" y="185656"/>
                    <a:pt x="51108" y="182012"/>
                    <a:pt x="39037" y="174681"/>
                  </a:cubicBezTo>
                  <a:close/>
                  <a:moveTo>
                    <a:pt x="112808" y="140543"/>
                  </a:moveTo>
                  <a:cubicBezTo>
                    <a:pt x="120764" y="129873"/>
                    <a:pt x="124741" y="113996"/>
                    <a:pt x="124741" y="92871"/>
                  </a:cubicBezTo>
                  <a:cubicBezTo>
                    <a:pt x="124741" y="71746"/>
                    <a:pt x="120764" y="55870"/>
                    <a:pt x="112808" y="45199"/>
                  </a:cubicBezTo>
                  <a:cubicBezTo>
                    <a:pt x="104853" y="34528"/>
                    <a:pt x="93984" y="29236"/>
                    <a:pt x="80247" y="29236"/>
                  </a:cubicBezTo>
                  <a:cubicBezTo>
                    <a:pt x="66510" y="29236"/>
                    <a:pt x="55919" y="34572"/>
                    <a:pt x="47963" y="45199"/>
                  </a:cubicBezTo>
                  <a:cubicBezTo>
                    <a:pt x="40008" y="55827"/>
                    <a:pt x="36030" y="71746"/>
                    <a:pt x="36030" y="92871"/>
                  </a:cubicBezTo>
                  <a:cubicBezTo>
                    <a:pt x="36030" y="113996"/>
                    <a:pt x="40008" y="129916"/>
                    <a:pt x="47963" y="140543"/>
                  </a:cubicBezTo>
                  <a:cubicBezTo>
                    <a:pt x="55919" y="151214"/>
                    <a:pt x="66695" y="156506"/>
                    <a:pt x="80247" y="156506"/>
                  </a:cubicBezTo>
                  <a:cubicBezTo>
                    <a:pt x="93799" y="156506"/>
                    <a:pt x="104853" y="151171"/>
                    <a:pt x="112808" y="1405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6A30F5AA-3B52-A3F8-447D-458DFA3A1F7B}"/>
                </a:ext>
              </a:extLst>
            </p:cNvPr>
            <p:cNvSpPr/>
            <p:nvPr/>
          </p:nvSpPr>
          <p:spPr>
            <a:xfrm>
              <a:off x="4794101" y="3339094"/>
              <a:ext cx="165766" cy="191208"/>
            </a:xfrm>
            <a:custGeom>
              <a:avLst/>
              <a:gdLst>
                <a:gd name="connsiteX0" fmla="*/ 40239 w 165766"/>
                <a:gd name="connsiteY0" fmla="*/ 179930 h 191208"/>
                <a:gd name="connsiteX1" fmla="*/ 10776 w 165766"/>
                <a:gd name="connsiteY1" fmla="*/ 147007 h 191208"/>
                <a:gd name="connsiteX2" fmla="*/ 0 w 165766"/>
                <a:gd name="connsiteY2" fmla="*/ 95604 h 191208"/>
                <a:gd name="connsiteX3" fmla="*/ 10776 w 165766"/>
                <a:gd name="connsiteY3" fmla="*/ 44202 h 191208"/>
                <a:gd name="connsiteX4" fmla="*/ 40239 w 165766"/>
                <a:gd name="connsiteY4" fmla="*/ 11278 h 191208"/>
                <a:gd name="connsiteX5" fmla="*/ 82745 w 165766"/>
                <a:gd name="connsiteY5" fmla="*/ 0 h 191208"/>
                <a:gd name="connsiteX6" fmla="*/ 125389 w 165766"/>
                <a:gd name="connsiteY6" fmla="*/ 11278 h 191208"/>
                <a:gd name="connsiteX7" fmla="*/ 154990 w 165766"/>
                <a:gd name="connsiteY7" fmla="*/ 44202 h 191208"/>
                <a:gd name="connsiteX8" fmla="*/ 165767 w 165766"/>
                <a:gd name="connsiteY8" fmla="*/ 95604 h 191208"/>
                <a:gd name="connsiteX9" fmla="*/ 154990 w 165766"/>
                <a:gd name="connsiteY9" fmla="*/ 147007 h 191208"/>
                <a:gd name="connsiteX10" fmla="*/ 125389 w 165766"/>
                <a:gd name="connsiteY10" fmla="*/ 179930 h 191208"/>
                <a:gd name="connsiteX11" fmla="*/ 82745 w 165766"/>
                <a:gd name="connsiteY11" fmla="*/ 191208 h 191208"/>
                <a:gd name="connsiteX12" fmla="*/ 40239 w 165766"/>
                <a:gd name="connsiteY12" fmla="*/ 179930 h 191208"/>
                <a:gd name="connsiteX13" fmla="*/ 116324 w 165766"/>
                <a:gd name="connsiteY13" fmla="*/ 144708 h 191208"/>
                <a:gd name="connsiteX14" fmla="*/ 128626 w 165766"/>
                <a:gd name="connsiteY14" fmla="*/ 95561 h 191208"/>
                <a:gd name="connsiteX15" fmla="*/ 116324 w 165766"/>
                <a:gd name="connsiteY15" fmla="*/ 46414 h 191208"/>
                <a:gd name="connsiteX16" fmla="*/ 82745 w 165766"/>
                <a:gd name="connsiteY16" fmla="*/ 29930 h 191208"/>
                <a:gd name="connsiteX17" fmla="*/ 49443 w 165766"/>
                <a:gd name="connsiteY17" fmla="*/ 46414 h 191208"/>
                <a:gd name="connsiteX18" fmla="*/ 37140 w 165766"/>
                <a:gd name="connsiteY18" fmla="*/ 95561 h 191208"/>
                <a:gd name="connsiteX19" fmla="*/ 49443 w 165766"/>
                <a:gd name="connsiteY19" fmla="*/ 144708 h 191208"/>
                <a:gd name="connsiteX20" fmla="*/ 82745 w 165766"/>
                <a:gd name="connsiteY20" fmla="*/ 161191 h 191208"/>
                <a:gd name="connsiteX21" fmla="*/ 116324 w 165766"/>
                <a:gd name="connsiteY21" fmla="*/ 144708 h 19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5766" h="191208">
                  <a:moveTo>
                    <a:pt x="40239" y="179930"/>
                  </a:moveTo>
                  <a:cubicBezTo>
                    <a:pt x="27797" y="172426"/>
                    <a:pt x="17946" y="161408"/>
                    <a:pt x="10776" y="147007"/>
                  </a:cubicBezTo>
                  <a:cubicBezTo>
                    <a:pt x="3608" y="132605"/>
                    <a:pt x="0" y="115428"/>
                    <a:pt x="0" y="95604"/>
                  </a:cubicBezTo>
                  <a:cubicBezTo>
                    <a:pt x="0" y="75781"/>
                    <a:pt x="3608" y="58646"/>
                    <a:pt x="10776" y="44202"/>
                  </a:cubicBezTo>
                  <a:cubicBezTo>
                    <a:pt x="17946" y="29757"/>
                    <a:pt x="27797" y="18782"/>
                    <a:pt x="40239" y="11278"/>
                  </a:cubicBezTo>
                  <a:cubicBezTo>
                    <a:pt x="52681" y="3730"/>
                    <a:pt x="66880" y="0"/>
                    <a:pt x="82745" y="0"/>
                  </a:cubicBezTo>
                  <a:cubicBezTo>
                    <a:pt x="98609" y="0"/>
                    <a:pt x="112808" y="3774"/>
                    <a:pt x="125389" y="11278"/>
                  </a:cubicBezTo>
                  <a:cubicBezTo>
                    <a:pt x="137969" y="18782"/>
                    <a:pt x="147821" y="29800"/>
                    <a:pt x="154990" y="44202"/>
                  </a:cubicBezTo>
                  <a:cubicBezTo>
                    <a:pt x="162159" y="58646"/>
                    <a:pt x="165767" y="75781"/>
                    <a:pt x="165767" y="95604"/>
                  </a:cubicBezTo>
                  <a:cubicBezTo>
                    <a:pt x="165767" y="115428"/>
                    <a:pt x="162159" y="132605"/>
                    <a:pt x="154990" y="147007"/>
                  </a:cubicBezTo>
                  <a:cubicBezTo>
                    <a:pt x="147821" y="161451"/>
                    <a:pt x="137969" y="172426"/>
                    <a:pt x="125389" y="179930"/>
                  </a:cubicBezTo>
                  <a:cubicBezTo>
                    <a:pt x="112808" y="187478"/>
                    <a:pt x="98609" y="191208"/>
                    <a:pt x="82745" y="191208"/>
                  </a:cubicBezTo>
                  <a:cubicBezTo>
                    <a:pt x="66880" y="191208"/>
                    <a:pt x="52681" y="187434"/>
                    <a:pt x="40239" y="179930"/>
                  </a:cubicBezTo>
                  <a:close/>
                  <a:moveTo>
                    <a:pt x="116324" y="144708"/>
                  </a:moveTo>
                  <a:cubicBezTo>
                    <a:pt x="124510" y="133733"/>
                    <a:pt x="128626" y="117336"/>
                    <a:pt x="128626" y="95561"/>
                  </a:cubicBezTo>
                  <a:cubicBezTo>
                    <a:pt x="128626" y="73785"/>
                    <a:pt x="124510" y="57388"/>
                    <a:pt x="116324" y="46414"/>
                  </a:cubicBezTo>
                  <a:cubicBezTo>
                    <a:pt x="108091" y="35439"/>
                    <a:pt x="96898" y="29930"/>
                    <a:pt x="82745" y="29930"/>
                  </a:cubicBezTo>
                  <a:cubicBezTo>
                    <a:pt x="68591" y="29930"/>
                    <a:pt x="57676" y="35439"/>
                    <a:pt x="49443" y="46414"/>
                  </a:cubicBezTo>
                  <a:cubicBezTo>
                    <a:pt x="41211" y="57388"/>
                    <a:pt x="37140" y="73785"/>
                    <a:pt x="37140" y="95561"/>
                  </a:cubicBezTo>
                  <a:cubicBezTo>
                    <a:pt x="37140" y="117336"/>
                    <a:pt x="41256" y="133733"/>
                    <a:pt x="49443" y="144708"/>
                  </a:cubicBezTo>
                  <a:cubicBezTo>
                    <a:pt x="57676" y="155682"/>
                    <a:pt x="68730" y="161191"/>
                    <a:pt x="82745" y="161191"/>
                  </a:cubicBezTo>
                  <a:cubicBezTo>
                    <a:pt x="96759" y="161191"/>
                    <a:pt x="108091" y="155682"/>
                    <a:pt x="116324" y="1447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A9B30A77-74A1-4E33-42F0-CE7DAE50023B}"/>
                </a:ext>
              </a:extLst>
            </p:cNvPr>
            <p:cNvSpPr/>
            <p:nvPr/>
          </p:nvSpPr>
          <p:spPr>
            <a:xfrm>
              <a:off x="5141314" y="3339397"/>
              <a:ext cx="80663" cy="190471"/>
            </a:xfrm>
            <a:custGeom>
              <a:avLst/>
              <a:gdLst>
                <a:gd name="connsiteX0" fmla="*/ 80664 w 80663"/>
                <a:gd name="connsiteY0" fmla="*/ 0 h 190471"/>
                <a:gd name="connsiteX1" fmla="*/ 80664 w 80663"/>
                <a:gd name="connsiteY1" fmla="*/ 190471 h 190471"/>
                <a:gd name="connsiteX2" fmla="*/ 42922 w 80663"/>
                <a:gd name="connsiteY2" fmla="*/ 190471 h 190471"/>
                <a:gd name="connsiteX3" fmla="*/ 42922 w 80663"/>
                <a:gd name="connsiteY3" fmla="*/ 29670 h 190471"/>
                <a:gd name="connsiteX4" fmla="*/ 0 w 80663"/>
                <a:gd name="connsiteY4" fmla="*/ 29670 h 190471"/>
                <a:gd name="connsiteX5" fmla="*/ 0 w 80663"/>
                <a:gd name="connsiteY5" fmla="*/ 0 h 190471"/>
                <a:gd name="connsiteX6" fmla="*/ 80664 w 80663"/>
                <a:gd name="connsiteY6" fmla="*/ 0 h 19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63" h="190471">
                  <a:moveTo>
                    <a:pt x="80664" y="0"/>
                  </a:moveTo>
                  <a:lnTo>
                    <a:pt x="80664" y="190471"/>
                  </a:lnTo>
                  <a:lnTo>
                    <a:pt x="42922" y="190471"/>
                  </a:lnTo>
                  <a:lnTo>
                    <a:pt x="42922" y="29670"/>
                  </a:lnTo>
                  <a:lnTo>
                    <a:pt x="0" y="29670"/>
                  </a:lnTo>
                  <a:lnTo>
                    <a:pt x="0" y="0"/>
                  </a:lnTo>
                  <a:lnTo>
                    <a:pt x="8066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0BF8F957-7D59-8530-7D66-51B12855B126}"/>
                </a:ext>
              </a:extLst>
            </p:cNvPr>
            <p:cNvSpPr/>
            <p:nvPr/>
          </p:nvSpPr>
          <p:spPr>
            <a:xfrm>
              <a:off x="5399908" y="3335060"/>
              <a:ext cx="172797" cy="199276"/>
            </a:xfrm>
            <a:custGeom>
              <a:avLst/>
              <a:gdLst>
                <a:gd name="connsiteX0" fmla="*/ 41950 w 172797"/>
                <a:gd name="connsiteY0" fmla="*/ 187522 h 199276"/>
                <a:gd name="connsiteX1" fmla="*/ 11239 w 172797"/>
                <a:gd name="connsiteY1" fmla="*/ 153210 h 199276"/>
                <a:gd name="connsiteX2" fmla="*/ 0 w 172797"/>
                <a:gd name="connsiteY2" fmla="*/ 99639 h 199276"/>
                <a:gd name="connsiteX3" fmla="*/ 11239 w 172797"/>
                <a:gd name="connsiteY3" fmla="*/ 46067 h 199276"/>
                <a:gd name="connsiteX4" fmla="*/ 41950 w 172797"/>
                <a:gd name="connsiteY4" fmla="*/ 11755 h 199276"/>
                <a:gd name="connsiteX5" fmla="*/ 86260 w 172797"/>
                <a:gd name="connsiteY5" fmla="*/ 0 h 199276"/>
                <a:gd name="connsiteX6" fmla="*/ 130708 w 172797"/>
                <a:gd name="connsiteY6" fmla="*/ 11755 h 199276"/>
                <a:gd name="connsiteX7" fmla="*/ 161558 w 172797"/>
                <a:gd name="connsiteY7" fmla="*/ 46067 h 199276"/>
                <a:gd name="connsiteX8" fmla="*/ 172797 w 172797"/>
                <a:gd name="connsiteY8" fmla="*/ 99639 h 199276"/>
                <a:gd name="connsiteX9" fmla="*/ 161558 w 172797"/>
                <a:gd name="connsiteY9" fmla="*/ 153210 h 199276"/>
                <a:gd name="connsiteX10" fmla="*/ 130708 w 172797"/>
                <a:gd name="connsiteY10" fmla="*/ 187522 h 199276"/>
                <a:gd name="connsiteX11" fmla="*/ 86260 w 172797"/>
                <a:gd name="connsiteY11" fmla="*/ 199277 h 199276"/>
                <a:gd name="connsiteX12" fmla="*/ 41950 w 172797"/>
                <a:gd name="connsiteY12" fmla="*/ 187522 h 199276"/>
                <a:gd name="connsiteX13" fmla="*/ 121226 w 172797"/>
                <a:gd name="connsiteY13" fmla="*/ 150824 h 199276"/>
                <a:gd name="connsiteX14" fmla="*/ 134084 w 172797"/>
                <a:gd name="connsiteY14" fmla="*/ 99595 h 199276"/>
                <a:gd name="connsiteX15" fmla="*/ 121226 w 172797"/>
                <a:gd name="connsiteY15" fmla="*/ 48366 h 199276"/>
                <a:gd name="connsiteX16" fmla="*/ 86260 w 172797"/>
                <a:gd name="connsiteY16" fmla="*/ 31189 h 199276"/>
                <a:gd name="connsiteX17" fmla="*/ 51571 w 172797"/>
                <a:gd name="connsiteY17" fmla="*/ 48366 h 199276"/>
                <a:gd name="connsiteX18" fmla="*/ 38713 w 172797"/>
                <a:gd name="connsiteY18" fmla="*/ 99595 h 199276"/>
                <a:gd name="connsiteX19" fmla="*/ 51571 w 172797"/>
                <a:gd name="connsiteY19" fmla="*/ 150824 h 199276"/>
                <a:gd name="connsiteX20" fmla="*/ 86260 w 172797"/>
                <a:gd name="connsiteY20" fmla="*/ 168002 h 199276"/>
                <a:gd name="connsiteX21" fmla="*/ 121226 w 172797"/>
                <a:gd name="connsiteY21" fmla="*/ 150824 h 19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2797" h="199276">
                  <a:moveTo>
                    <a:pt x="41950" y="187522"/>
                  </a:moveTo>
                  <a:cubicBezTo>
                    <a:pt x="28954" y="179670"/>
                    <a:pt x="18732" y="168219"/>
                    <a:pt x="11239" y="153210"/>
                  </a:cubicBezTo>
                  <a:cubicBezTo>
                    <a:pt x="3747" y="138158"/>
                    <a:pt x="0" y="120286"/>
                    <a:pt x="0" y="99639"/>
                  </a:cubicBezTo>
                  <a:cubicBezTo>
                    <a:pt x="0" y="78991"/>
                    <a:pt x="3747" y="61119"/>
                    <a:pt x="11239" y="46067"/>
                  </a:cubicBezTo>
                  <a:cubicBezTo>
                    <a:pt x="18732" y="31015"/>
                    <a:pt x="28954" y="19563"/>
                    <a:pt x="41950" y="11755"/>
                  </a:cubicBezTo>
                  <a:cubicBezTo>
                    <a:pt x="54947" y="3904"/>
                    <a:pt x="69701" y="0"/>
                    <a:pt x="86260" y="0"/>
                  </a:cubicBezTo>
                  <a:cubicBezTo>
                    <a:pt x="102818" y="0"/>
                    <a:pt x="117619" y="3904"/>
                    <a:pt x="130708" y="11755"/>
                  </a:cubicBezTo>
                  <a:cubicBezTo>
                    <a:pt x="143797" y="19607"/>
                    <a:pt x="154111" y="31059"/>
                    <a:pt x="161558" y="46067"/>
                  </a:cubicBezTo>
                  <a:cubicBezTo>
                    <a:pt x="169051" y="61119"/>
                    <a:pt x="172797" y="78991"/>
                    <a:pt x="172797" y="99639"/>
                  </a:cubicBezTo>
                  <a:cubicBezTo>
                    <a:pt x="172797" y="120286"/>
                    <a:pt x="169051" y="138201"/>
                    <a:pt x="161558" y="153210"/>
                  </a:cubicBezTo>
                  <a:cubicBezTo>
                    <a:pt x="154065" y="168262"/>
                    <a:pt x="143797" y="179714"/>
                    <a:pt x="130708" y="187522"/>
                  </a:cubicBezTo>
                  <a:cubicBezTo>
                    <a:pt x="117619" y="195373"/>
                    <a:pt x="102818" y="199277"/>
                    <a:pt x="86260" y="199277"/>
                  </a:cubicBezTo>
                  <a:cubicBezTo>
                    <a:pt x="69701" y="199277"/>
                    <a:pt x="54947" y="195373"/>
                    <a:pt x="41950" y="187522"/>
                  </a:cubicBezTo>
                  <a:close/>
                  <a:moveTo>
                    <a:pt x="121226" y="150824"/>
                  </a:moveTo>
                  <a:cubicBezTo>
                    <a:pt x="129783" y="139372"/>
                    <a:pt x="134084" y="122325"/>
                    <a:pt x="134084" y="99595"/>
                  </a:cubicBezTo>
                  <a:cubicBezTo>
                    <a:pt x="134084" y="76865"/>
                    <a:pt x="129783" y="59818"/>
                    <a:pt x="121226" y="48366"/>
                  </a:cubicBezTo>
                  <a:cubicBezTo>
                    <a:pt x="112670" y="36914"/>
                    <a:pt x="101014" y="31189"/>
                    <a:pt x="86260" y="31189"/>
                  </a:cubicBezTo>
                  <a:cubicBezTo>
                    <a:pt x="71505" y="31189"/>
                    <a:pt x="60127" y="36914"/>
                    <a:pt x="51571" y="48366"/>
                  </a:cubicBezTo>
                  <a:cubicBezTo>
                    <a:pt x="43014" y="59818"/>
                    <a:pt x="38713" y="76865"/>
                    <a:pt x="38713" y="99595"/>
                  </a:cubicBezTo>
                  <a:cubicBezTo>
                    <a:pt x="38713" y="122325"/>
                    <a:pt x="42968" y="139372"/>
                    <a:pt x="51571" y="150824"/>
                  </a:cubicBezTo>
                  <a:cubicBezTo>
                    <a:pt x="60127" y="162276"/>
                    <a:pt x="71690" y="168002"/>
                    <a:pt x="86260" y="168002"/>
                  </a:cubicBezTo>
                  <a:cubicBezTo>
                    <a:pt x="100829" y="168002"/>
                    <a:pt x="112670" y="162276"/>
                    <a:pt x="121226" y="1508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E1540D9-06D9-52A6-03E0-092892E33187}"/>
                </a:ext>
              </a:extLst>
            </p:cNvPr>
            <p:cNvSpPr/>
            <p:nvPr/>
          </p:nvSpPr>
          <p:spPr>
            <a:xfrm>
              <a:off x="5703599" y="3333758"/>
              <a:ext cx="174739" cy="201749"/>
            </a:xfrm>
            <a:custGeom>
              <a:avLst/>
              <a:gdLst>
                <a:gd name="connsiteX0" fmla="*/ 42413 w 174739"/>
                <a:gd name="connsiteY0" fmla="*/ 189820 h 201749"/>
                <a:gd name="connsiteX1" fmla="*/ 11331 w 174739"/>
                <a:gd name="connsiteY1" fmla="*/ 155075 h 201749"/>
                <a:gd name="connsiteX2" fmla="*/ 0 w 174739"/>
                <a:gd name="connsiteY2" fmla="*/ 100853 h 201749"/>
                <a:gd name="connsiteX3" fmla="*/ 11331 w 174739"/>
                <a:gd name="connsiteY3" fmla="*/ 46674 h 201749"/>
                <a:gd name="connsiteX4" fmla="*/ 42413 w 174739"/>
                <a:gd name="connsiteY4" fmla="*/ 11929 h 201749"/>
                <a:gd name="connsiteX5" fmla="*/ 87231 w 174739"/>
                <a:gd name="connsiteY5" fmla="*/ 0 h 201749"/>
                <a:gd name="connsiteX6" fmla="*/ 132188 w 174739"/>
                <a:gd name="connsiteY6" fmla="*/ 11929 h 201749"/>
                <a:gd name="connsiteX7" fmla="*/ 163408 w 174739"/>
                <a:gd name="connsiteY7" fmla="*/ 46674 h 201749"/>
                <a:gd name="connsiteX8" fmla="*/ 174739 w 174739"/>
                <a:gd name="connsiteY8" fmla="*/ 100853 h 201749"/>
                <a:gd name="connsiteX9" fmla="*/ 163408 w 174739"/>
                <a:gd name="connsiteY9" fmla="*/ 155075 h 201749"/>
                <a:gd name="connsiteX10" fmla="*/ 132188 w 174739"/>
                <a:gd name="connsiteY10" fmla="*/ 189820 h 201749"/>
                <a:gd name="connsiteX11" fmla="*/ 87231 w 174739"/>
                <a:gd name="connsiteY11" fmla="*/ 201749 h 201749"/>
                <a:gd name="connsiteX12" fmla="*/ 42413 w 174739"/>
                <a:gd name="connsiteY12" fmla="*/ 189820 h 201749"/>
                <a:gd name="connsiteX13" fmla="*/ 122614 w 174739"/>
                <a:gd name="connsiteY13" fmla="*/ 152689 h 201749"/>
                <a:gd name="connsiteX14" fmla="*/ 135610 w 174739"/>
                <a:gd name="connsiteY14" fmla="*/ 100853 h 201749"/>
                <a:gd name="connsiteX15" fmla="*/ 122614 w 174739"/>
                <a:gd name="connsiteY15" fmla="*/ 49017 h 201749"/>
                <a:gd name="connsiteX16" fmla="*/ 87231 w 174739"/>
                <a:gd name="connsiteY16" fmla="*/ 31666 h 201749"/>
                <a:gd name="connsiteX17" fmla="*/ 52126 w 174739"/>
                <a:gd name="connsiteY17" fmla="*/ 49017 h 201749"/>
                <a:gd name="connsiteX18" fmla="*/ 39129 w 174739"/>
                <a:gd name="connsiteY18" fmla="*/ 100853 h 201749"/>
                <a:gd name="connsiteX19" fmla="*/ 52126 w 174739"/>
                <a:gd name="connsiteY19" fmla="*/ 152689 h 201749"/>
                <a:gd name="connsiteX20" fmla="*/ 87231 w 174739"/>
                <a:gd name="connsiteY20" fmla="*/ 170040 h 201749"/>
                <a:gd name="connsiteX21" fmla="*/ 122614 w 174739"/>
                <a:gd name="connsiteY21" fmla="*/ 152689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4739" h="201749">
                  <a:moveTo>
                    <a:pt x="42413" y="189820"/>
                  </a:moveTo>
                  <a:cubicBezTo>
                    <a:pt x="29277" y="181882"/>
                    <a:pt x="18917" y="170301"/>
                    <a:pt x="11331" y="155075"/>
                  </a:cubicBezTo>
                  <a:cubicBezTo>
                    <a:pt x="3746" y="139849"/>
                    <a:pt x="0" y="121804"/>
                    <a:pt x="0" y="100853"/>
                  </a:cubicBezTo>
                  <a:cubicBezTo>
                    <a:pt x="0" y="79901"/>
                    <a:pt x="3792" y="61857"/>
                    <a:pt x="11331" y="46674"/>
                  </a:cubicBezTo>
                  <a:cubicBezTo>
                    <a:pt x="18871" y="31492"/>
                    <a:pt x="29277" y="19867"/>
                    <a:pt x="42413" y="11929"/>
                  </a:cubicBezTo>
                  <a:cubicBezTo>
                    <a:pt x="55549" y="3991"/>
                    <a:pt x="70488" y="0"/>
                    <a:pt x="87231" y="0"/>
                  </a:cubicBezTo>
                  <a:cubicBezTo>
                    <a:pt x="103974" y="0"/>
                    <a:pt x="118913" y="3948"/>
                    <a:pt x="132188" y="11929"/>
                  </a:cubicBezTo>
                  <a:cubicBezTo>
                    <a:pt x="145416" y="19867"/>
                    <a:pt x="155822" y="31449"/>
                    <a:pt x="163408" y="46674"/>
                  </a:cubicBezTo>
                  <a:cubicBezTo>
                    <a:pt x="170993" y="61900"/>
                    <a:pt x="174739" y="79988"/>
                    <a:pt x="174739" y="100853"/>
                  </a:cubicBezTo>
                  <a:cubicBezTo>
                    <a:pt x="174739" y="121718"/>
                    <a:pt x="170947" y="139849"/>
                    <a:pt x="163408" y="155075"/>
                  </a:cubicBezTo>
                  <a:cubicBezTo>
                    <a:pt x="155869" y="170301"/>
                    <a:pt x="145462" y="181882"/>
                    <a:pt x="132188" y="189820"/>
                  </a:cubicBezTo>
                  <a:cubicBezTo>
                    <a:pt x="118960" y="197759"/>
                    <a:pt x="103974" y="201749"/>
                    <a:pt x="87231" y="201749"/>
                  </a:cubicBezTo>
                  <a:cubicBezTo>
                    <a:pt x="70488" y="201749"/>
                    <a:pt x="55549" y="197802"/>
                    <a:pt x="42413" y="189820"/>
                  </a:cubicBezTo>
                  <a:close/>
                  <a:moveTo>
                    <a:pt x="122614" y="152689"/>
                  </a:moveTo>
                  <a:cubicBezTo>
                    <a:pt x="131263" y="141107"/>
                    <a:pt x="135610" y="123843"/>
                    <a:pt x="135610" y="100853"/>
                  </a:cubicBezTo>
                  <a:cubicBezTo>
                    <a:pt x="135610" y="77863"/>
                    <a:pt x="131263" y="60599"/>
                    <a:pt x="122614" y="49017"/>
                  </a:cubicBezTo>
                  <a:cubicBezTo>
                    <a:pt x="113965" y="37435"/>
                    <a:pt x="102170" y="31666"/>
                    <a:pt x="87231" y="31666"/>
                  </a:cubicBezTo>
                  <a:cubicBezTo>
                    <a:pt x="72292" y="31666"/>
                    <a:pt x="60775" y="37478"/>
                    <a:pt x="52126" y="49017"/>
                  </a:cubicBezTo>
                  <a:cubicBezTo>
                    <a:pt x="43477" y="60599"/>
                    <a:pt x="39129" y="77863"/>
                    <a:pt x="39129" y="100853"/>
                  </a:cubicBezTo>
                  <a:cubicBezTo>
                    <a:pt x="39129" y="123843"/>
                    <a:pt x="43477" y="141107"/>
                    <a:pt x="52126" y="152689"/>
                  </a:cubicBezTo>
                  <a:cubicBezTo>
                    <a:pt x="60775" y="164271"/>
                    <a:pt x="72476" y="170040"/>
                    <a:pt x="87231" y="170040"/>
                  </a:cubicBezTo>
                  <a:cubicBezTo>
                    <a:pt x="101985" y="170040"/>
                    <a:pt x="113965" y="164271"/>
                    <a:pt x="122614" y="1526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85B6C46D-FFE9-37C1-3F1F-2A7E35AD9CCC}"/>
                </a:ext>
              </a:extLst>
            </p:cNvPr>
            <p:cNvSpPr/>
            <p:nvPr/>
          </p:nvSpPr>
          <p:spPr>
            <a:xfrm>
              <a:off x="6007751" y="3333238"/>
              <a:ext cx="175710" cy="202833"/>
            </a:xfrm>
            <a:custGeom>
              <a:avLst/>
              <a:gdLst>
                <a:gd name="connsiteX0" fmla="*/ 42644 w 175710"/>
                <a:gd name="connsiteY0" fmla="*/ 190861 h 202833"/>
                <a:gd name="connsiteX1" fmla="*/ 11424 w 175710"/>
                <a:gd name="connsiteY1" fmla="*/ 155943 h 202833"/>
                <a:gd name="connsiteX2" fmla="*/ 0 w 175710"/>
                <a:gd name="connsiteY2" fmla="*/ 101417 h 202833"/>
                <a:gd name="connsiteX3" fmla="*/ 11424 w 175710"/>
                <a:gd name="connsiteY3" fmla="*/ 46891 h 202833"/>
                <a:gd name="connsiteX4" fmla="*/ 42644 w 175710"/>
                <a:gd name="connsiteY4" fmla="*/ 11972 h 202833"/>
                <a:gd name="connsiteX5" fmla="*/ 87693 w 175710"/>
                <a:gd name="connsiteY5" fmla="*/ 0 h 202833"/>
                <a:gd name="connsiteX6" fmla="*/ 132882 w 175710"/>
                <a:gd name="connsiteY6" fmla="*/ 11972 h 202833"/>
                <a:gd name="connsiteX7" fmla="*/ 164286 w 175710"/>
                <a:gd name="connsiteY7" fmla="*/ 46891 h 202833"/>
                <a:gd name="connsiteX8" fmla="*/ 175711 w 175710"/>
                <a:gd name="connsiteY8" fmla="*/ 101417 h 202833"/>
                <a:gd name="connsiteX9" fmla="*/ 164286 w 175710"/>
                <a:gd name="connsiteY9" fmla="*/ 155943 h 202833"/>
                <a:gd name="connsiteX10" fmla="*/ 132882 w 175710"/>
                <a:gd name="connsiteY10" fmla="*/ 190861 h 202833"/>
                <a:gd name="connsiteX11" fmla="*/ 87693 w 175710"/>
                <a:gd name="connsiteY11" fmla="*/ 202834 h 202833"/>
                <a:gd name="connsiteX12" fmla="*/ 42644 w 175710"/>
                <a:gd name="connsiteY12" fmla="*/ 190861 h 202833"/>
                <a:gd name="connsiteX13" fmla="*/ 123307 w 175710"/>
                <a:gd name="connsiteY13" fmla="*/ 153557 h 202833"/>
                <a:gd name="connsiteX14" fmla="*/ 136397 w 175710"/>
                <a:gd name="connsiteY14" fmla="*/ 101417 h 202833"/>
                <a:gd name="connsiteX15" fmla="*/ 123307 w 175710"/>
                <a:gd name="connsiteY15" fmla="*/ 49320 h 202833"/>
                <a:gd name="connsiteX16" fmla="*/ 87693 w 175710"/>
                <a:gd name="connsiteY16" fmla="*/ 31839 h 202833"/>
                <a:gd name="connsiteX17" fmla="*/ 52403 w 175710"/>
                <a:gd name="connsiteY17" fmla="*/ 49320 h 202833"/>
                <a:gd name="connsiteX18" fmla="*/ 39360 w 175710"/>
                <a:gd name="connsiteY18" fmla="*/ 101417 h 202833"/>
                <a:gd name="connsiteX19" fmla="*/ 52403 w 175710"/>
                <a:gd name="connsiteY19" fmla="*/ 153557 h 202833"/>
                <a:gd name="connsiteX20" fmla="*/ 87693 w 175710"/>
                <a:gd name="connsiteY20" fmla="*/ 171038 h 202833"/>
                <a:gd name="connsiteX21" fmla="*/ 123307 w 175710"/>
                <a:gd name="connsiteY21" fmla="*/ 153557 h 20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5710" h="202833">
                  <a:moveTo>
                    <a:pt x="42644" y="190861"/>
                  </a:moveTo>
                  <a:cubicBezTo>
                    <a:pt x="29416" y="182880"/>
                    <a:pt x="19009" y="171255"/>
                    <a:pt x="11424" y="155943"/>
                  </a:cubicBezTo>
                  <a:cubicBezTo>
                    <a:pt x="3792" y="140630"/>
                    <a:pt x="0" y="122455"/>
                    <a:pt x="0" y="101417"/>
                  </a:cubicBezTo>
                  <a:cubicBezTo>
                    <a:pt x="0" y="80379"/>
                    <a:pt x="3792" y="62204"/>
                    <a:pt x="11424" y="46891"/>
                  </a:cubicBezTo>
                  <a:cubicBezTo>
                    <a:pt x="19056" y="31579"/>
                    <a:pt x="29462" y="19954"/>
                    <a:pt x="42644" y="11972"/>
                  </a:cubicBezTo>
                  <a:cubicBezTo>
                    <a:pt x="55872" y="3991"/>
                    <a:pt x="70858" y="0"/>
                    <a:pt x="87693" y="0"/>
                  </a:cubicBezTo>
                  <a:cubicBezTo>
                    <a:pt x="104529" y="0"/>
                    <a:pt x="119561" y="3991"/>
                    <a:pt x="132882" y="11972"/>
                  </a:cubicBezTo>
                  <a:cubicBezTo>
                    <a:pt x="146202" y="19954"/>
                    <a:pt x="156655" y="31579"/>
                    <a:pt x="164286" y="46891"/>
                  </a:cubicBezTo>
                  <a:cubicBezTo>
                    <a:pt x="171918" y="62204"/>
                    <a:pt x="175711" y="80379"/>
                    <a:pt x="175711" y="101417"/>
                  </a:cubicBezTo>
                  <a:cubicBezTo>
                    <a:pt x="175711" y="122455"/>
                    <a:pt x="171918" y="140630"/>
                    <a:pt x="164286" y="155943"/>
                  </a:cubicBezTo>
                  <a:cubicBezTo>
                    <a:pt x="156701" y="171255"/>
                    <a:pt x="146202" y="182880"/>
                    <a:pt x="132882" y="190861"/>
                  </a:cubicBezTo>
                  <a:cubicBezTo>
                    <a:pt x="119561" y="198843"/>
                    <a:pt x="104483" y="202834"/>
                    <a:pt x="87693" y="202834"/>
                  </a:cubicBezTo>
                  <a:cubicBezTo>
                    <a:pt x="70904" y="202834"/>
                    <a:pt x="55826" y="198843"/>
                    <a:pt x="42644" y="190861"/>
                  </a:cubicBezTo>
                  <a:close/>
                  <a:moveTo>
                    <a:pt x="123307" y="153557"/>
                  </a:moveTo>
                  <a:cubicBezTo>
                    <a:pt x="132003" y="141888"/>
                    <a:pt x="136397" y="124537"/>
                    <a:pt x="136397" y="101417"/>
                  </a:cubicBezTo>
                  <a:cubicBezTo>
                    <a:pt x="136397" y="78297"/>
                    <a:pt x="132049" y="60945"/>
                    <a:pt x="123307" y="49320"/>
                  </a:cubicBezTo>
                  <a:cubicBezTo>
                    <a:pt x="114612" y="37695"/>
                    <a:pt x="102725" y="31839"/>
                    <a:pt x="87693" y="31839"/>
                  </a:cubicBezTo>
                  <a:cubicBezTo>
                    <a:pt x="72662" y="31839"/>
                    <a:pt x="61099" y="37652"/>
                    <a:pt x="52403" y="49320"/>
                  </a:cubicBezTo>
                  <a:cubicBezTo>
                    <a:pt x="43708" y="60945"/>
                    <a:pt x="39360" y="78340"/>
                    <a:pt x="39360" y="101417"/>
                  </a:cubicBezTo>
                  <a:cubicBezTo>
                    <a:pt x="39360" y="124494"/>
                    <a:pt x="43708" y="141888"/>
                    <a:pt x="52403" y="153557"/>
                  </a:cubicBezTo>
                  <a:cubicBezTo>
                    <a:pt x="61099" y="165182"/>
                    <a:pt x="72893" y="171038"/>
                    <a:pt x="87693" y="171038"/>
                  </a:cubicBezTo>
                  <a:cubicBezTo>
                    <a:pt x="102494" y="171038"/>
                    <a:pt x="114565" y="165225"/>
                    <a:pt x="123307" y="15355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7430271F-C7E9-BD87-0A62-291EECEE3FF6}"/>
                </a:ext>
              </a:extLst>
            </p:cNvPr>
            <p:cNvSpPr/>
            <p:nvPr/>
          </p:nvSpPr>
          <p:spPr>
            <a:xfrm>
              <a:off x="6312921" y="3333758"/>
              <a:ext cx="174739" cy="201749"/>
            </a:xfrm>
            <a:custGeom>
              <a:avLst/>
              <a:gdLst>
                <a:gd name="connsiteX0" fmla="*/ 42413 w 174739"/>
                <a:gd name="connsiteY0" fmla="*/ 189820 h 201749"/>
                <a:gd name="connsiteX1" fmla="*/ 11331 w 174739"/>
                <a:gd name="connsiteY1" fmla="*/ 155075 h 201749"/>
                <a:gd name="connsiteX2" fmla="*/ 0 w 174739"/>
                <a:gd name="connsiteY2" fmla="*/ 100853 h 201749"/>
                <a:gd name="connsiteX3" fmla="*/ 11331 w 174739"/>
                <a:gd name="connsiteY3" fmla="*/ 46674 h 201749"/>
                <a:gd name="connsiteX4" fmla="*/ 42413 w 174739"/>
                <a:gd name="connsiteY4" fmla="*/ 11929 h 201749"/>
                <a:gd name="connsiteX5" fmla="*/ 87231 w 174739"/>
                <a:gd name="connsiteY5" fmla="*/ 0 h 201749"/>
                <a:gd name="connsiteX6" fmla="*/ 132188 w 174739"/>
                <a:gd name="connsiteY6" fmla="*/ 11929 h 201749"/>
                <a:gd name="connsiteX7" fmla="*/ 163408 w 174739"/>
                <a:gd name="connsiteY7" fmla="*/ 46674 h 201749"/>
                <a:gd name="connsiteX8" fmla="*/ 174740 w 174739"/>
                <a:gd name="connsiteY8" fmla="*/ 100853 h 201749"/>
                <a:gd name="connsiteX9" fmla="*/ 163408 w 174739"/>
                <a:gd name="connsiteY9" fmla="*/ 155075 h 201749"/>
                <a:gd name="connsiteX10" fmla="*/ 132188 w 174739"/>
                <a:gd name="connsiteY10" fmla="*/ 189820 h 201749"/>
                <a:gd name="connsiteX11" fmla="*/ 87231 w 174739"/>
                <a:gd name="connsiteY11" fmla="*/ 201749 h 201749"/>
                <a:gd name="connsiteX12" fmla="*/ 42413 w 174739"/>
                <a:gd name="connsiteY12" fmla="*/ 189820 h 201749"/>
                <a:gd name="connsiteX13" fmla="*/ 122614 w 174739"/>
                <a:gd name="connsiteY13" fmla="*/ 152689 h 201749"/>
                <a:gd name="connsiteX14" fmla="*/ 135610 w 174739"/>
                <a:gd name="connsiteY14" fmla="*/ 100853 h 201749"/>
                <a:gd name="connsiteX15" fmla="*/ 122614 w 174739"/>
                <a:gd name="connsiteY15" fmla="*/ 49017 h 201749"/>
                <a:gd name="connsiteX16" fmla="*/ 87231 w 174739"/>
                <a:gd name="connsiteY16" fmla="*/ 31666 h 201749"/>
                <a:gd name="connsiteX17" fmla="*/ 52126 w 174739"/>
                <a:gd name="connsiteY17" fmla="*/ 49017 h 201749"/>
                <a:gd name="connsiteX18" fmla="*/ 39129 w 174739"/>
                <a:gd name="connsiteY18" fmla="*/ 100853 h 201749"/>
                <a:gd name="connsiteX19" fmla="*/ 52126 w 174739"/>
                <a:gd name="connsiteY19" fmla="*/ 152689 h 201749"/>
                <a:gd name="connsiteX20" fmla="*/ 87231 w 174739"/>
                <a:gd name="connsiteY20" fmla="*/ 170040 h 201749"/>
                <a:gd name="connsiteX21" fmla="*/ 122614 w 174739"/>
                <a:gd name="connsiteY21" fmla="*/ 152689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4739" h="201749">
                  <a:moveTo>
                    <a:pt x="42413" y="189820"/>
                  </a:moveTo>
                  <a:cubicBezTo>
                    <a:pt x="29277" y="181882"/>
                    <a:pt x="18917" y="170301"/>
                    <a:pt x="11331" y="155075"/>
                  </a:cubicBezTo>
                  <a:cubicBezTo>
                    <a:pt x="3746" y="139849"/>
                    <a:pt x="0" y="121804"/>
                    <a:pt x="0" y="100853"/>
                  </a:cubicBezTo>
                  <a:cubicBezTo>
                    <a:pt x="0" y="79901"/>
                    <a:pt x="3792" y="61857"/>
                    <a:pt x="11331" y="46674"/>
                  </a:cubicBezTo>
                  <a:cubicBezTo>
                    <a:pt x="18917" y="31449"/>
                    <a:pt x="29277" y="19867"/>
                    <a:pt x="42413" y="11929"/>
                  </a:cubicBezTo>
                  <a:cubicBezTo>
                    <a:pt x="55549" y="3991"/>
                    <a:pt x="70488" y="0"/>
                    <a:pt x="87231" y="0"/>
                  </a:cubicBezTo>
                  <a:cubicBezTo>
                    <a:pt x="103974" y="0"/>
                    <a:pt x="118913" y="3948"/>
                    <a:pt x="132188" y="11929"/>
                  </a:cubicBezTo>
                  <a:cubicBezTo>
                    <a:pt x="145416" y="19867"/>
                    <a:pt x="155822" y="31449"/>
                    <a:pt x="163408" y="46674"/>
                  </a:cubicBezTo>
                  <a:cubicBezTo>
                    <a:pt x="170993" y="61900"/>
                    <a:pt x="174740" y="79988"/>
                    <a:pt x="174740" y="100853"/>
                  </a:cubicBezTo>
                  <a:cubicBezTo>
                    <a:pt x="174740" y="121718"/>
                    <a:pt x="170947" y="139849"/>
                    <a:pt x="163408" y="155075"/>
                  </a:cubicBezTo>
                  <a:cubicBezTo>
                    <a:pt x="155869" y="170301"/>
                    <a:pt x="145462" y="181882"/>
                    <a:pt x="132188" y="189820"/>
                  </a:cubicBezTo>
                  <a:cubicBezTo>
                    <a:pt x="118960" y="197759"/>
                    <a:pt x="103974" y="201749"/>
                    <a:pt x="87231" y="201749"/>
                  </a:cubicBezTo>
                  <a:cubicBezTo>
                    <a:pt x="70488" y="201749"/>
                    <a:pt x="55549" y="197802"/>
                    <a:pt x="42413" y="189820"/>
                  </a:cubicBezTo>
                  <a:close/>
                  <a:moveTo>
                    <a:pt x="122614" y="152689"/>
                  </a:moveTo>
                  <a:cubicBezTo>
                    <a:pt x="131263" y="141107"/>
                    <a:pt x="135610" y="123843"/>
                    <a:pt x="135610" y="100853"/>
                  </a:cubicBezTo>
                  <a:cubicBezTo>
                    <a:pt x="135610" y="77863"/>
                    <a:pt x="131263" y="60599"/>
                    <a:pt x="122614" y="49017"/>
                  </a:cubicBezTo>
                  <a:cubicBezTo>
                    <a:pt x="113965" y="37435"/>
                    <a:pt x="102124" y="31666"/>
                    <a:pt x="87231" y="31666"/>
                  </a:cubicBezTo>
                  <a:cubicBezTo>
                    <a:pt x="72338" y="31666"/>
                    <a:pt x="60775" y="37478"/>
                    <a:pt x="52126" y="49017"/>
                  </a:cubicBezTo>
                  <a:cubicBezTo>
                    <a:pt x="43477" y="60599"/>
                    <a:pt x="39129" y="77863"/>
                    <a:pt x="39129" y="100853"/>
                  </a:cubicBezTo>
                  <a:cubicBezTo>
                    <a:pt x="39129" y="123843"/>
                    <a:pt x="43477" y="141107"/>
                    <a:pt x="52126" y="152689"/>
                  </a:cubicBezTo>
                  <a:cubicBezTo>
                    <a:pt x="60775" y="164271"/>
                    <a:pt x="72476" y="170040"/>
                    <a:pt x="87231" y="170040"/>
                  </a:cubicBezTo>
                  <a:cubicBezTo>
                    <a:pt x="101985" y="170040"/>
                    <a:pt x="113965" y="164271"/>
                    <a:pt x="122614" y="1526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BE65590E-4B15-052E-D3C7-8F22BBED0176}"/>
                </a:ext>
              </a:extLst>
            </p:cNvPr>
            <p:cNvSpPr/>
            <p:nvPr/>
          </p:nvSpPr>
          <p:spPr>
            <a:xfrm>
              <a:off x="6663880" y="3337706"/>
              <a:ext cx="82097" cy="193854"/>
            </a:xfrm>
            <a:custGeom>
              <a:avLst/>
              <a:gdLst>
                <a:gd name="connsiteX0" fmla="*/ 82097 w 82097"/>
                <a:gd name="connsiteY0" fmla="*/ 0 h 193854"/>
                <a:gd name="connsiteX1" fmla="*/ 82097 w 82097"/>
                <a:gd name="connsiteY1" fmla="*/ 193855 h 193854"/>
                <a:gd name="connsiteX2" fmla="*/ 43708 w 82097"/>
                <a:gd name="connsiteY2" fmla="*/ 193855 h 193854"/>
                <a:gd name="connsiteX3" fmla="*/ 43708 w 82097"/>
                <a:gd name="connsiteY3" fmla="*/ 30191 h 193854"/>
                <a:gd name="connsiteX4" fmla="*/ 0 w 82097"/>
                <a:gd name="connsiteY4" fmla="*/ 30191 h 193854"/>
                <a:gd name="connsiteX5" fmla="*/ 0 w 82097"/>
                <a:gd name="connsiteY5" fmla="*/ 0 h 193854"/>
                <a:gd name="connsiteX6" fmla="*/ 82097 w 82097"/>
                <a:gd name="connsiteY6" fmla="*/ 0 h 19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097" h="193854">
                  <a:moveTo>
                    <a:pt x="82097" y="0"/>
                  </a:moveTo>
                  <a:lnTo>
                    <a:pt x="82097" y="193855"/>
                  </a:lnTo>
                  <a:lnTo>
                    <a:pt x="43708" y="193855"/>
                  </a:lnTo>
                  <a:lnTo>
                    <a:pt x="43708" y="30191"/>
                  </a:lnTo>
                  <a:lnTo>
                    <a:pt x="0" y="30191"/>
                  </a:lnTo>
                  <a:lnTo>
                    <a:pt x="0" y="0"/>
                  </a:lnTo>
                  <a:lnTo>
                    <a:pt x="820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8619F06F-9450-6808-9800-4CFE22625879}"/>
                </a:ext>
              </a:extLst>
            </p:cNvPr>
            <p:cNvSpPr/>
            <p:nvPr/>
          </p:nvSpPr>
          <p:spPr>
            <a:xfrm>
              <a:off x="6969236" y="3339397"/>
              <a:ext cx="80663" cy="190471"/>
            </a:xfrm>
            <a:custGeom>
              <a:avLst/>
              <a:gdLst>
                <a:gd name="connsiteX0" fmla="*/ 80663 w 80663"/>
                <a:gd name="connsiteY0" fmla="*/ 0 h 190471"/>
                <a:gd name="connsiteX1" fmla="*/ 80663 w 80663"/>
                <a:gd name="connsiteY1" fmla="*/ 190471 h 190471"/>
                <a:gd name="connsiteX2" fmla="*/ 42921 w 80663"/>
                <a:gd name="connsiteY2" fmla="*/ 190471 h 190471"/>
                <a:gd name="connsiteX3" fmla="*/ 42921 w 80663"/>
                <a:gd name="connsiteY3" fmla="*/ 29670 h 190471"/>
                <a:gd name="connsiteX4" fmla="*/ 0 w 80663"/>
                <a:gd name="connsiteY4" fmla="*/ 29670 h 190471"/>
                <a:gd name="connsiteX5" fmla="*/ 0 w 80663"/>
                <a:gd name="connsiteY5" fmla="*/ 0 h 190471"/>
                <a:gd name="connsiteX6" fmla="*/ 80663 w 80663"/>
                <a:gd name="connsiteY6" fmla="*/ 0 h 19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63" h="190471">
                  <a:moveTo>
                    <a:pt x="80663" y="0"/>
                  </a:moveTo>
                  <a:lnTo>
                    <a:pt x="80663" y="190471"/>
                  </a:lnTo>
                  <a:lnTo>
                    <a:pt x="42921" y="190471"/>
                  </a:lnTo>
                  <a:lnTo>
                    <a:pt x="42921" y="29670"/>
                  </a:lnTo>
                  <a:lnTo>
                    <a:pt x="0" y="29670"/>
                  </a:lnTo>
                  <a:lnTo>
                    <a:pt x="0" y="0"/>
                  </a:lnTo>
                  <a:lnTo>
                    <a:pt x="8066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12352E9A-DEE5-9ACD-A3EB-FE51E7607FAA}"/>
                </a:ext>
              </a:extLst>
            </p:cNvPr>
            <p:cNvSpPr/>
            <p:nvPr/>
          </p:nvSpPr>
          <p:spPr>
            <a:xfrm>
              <a:off x="7231345" y="3339094"/>
              <a:ext cx="165767" cy="191208"/>
            </a:xfrm>
            <a:custGeom>
              <a:avLst/>
              <a:gdLst>
                <a:gd name="connsiteX0" fmla="*/ 40239 w 165767"/>
                <a:gd name="connsiteY0" fmla="*/ 179930 h 191208"/>
                <a:gd name="connsiteX1" fmla="*/ 10777 w 165767"/>
                <a:gd name="connsiteY1" fmla="*/ 147007 h 191208"/>
                <a:gd name="connsiteX2" fmla="*/ 0 w 165767"/>
                <a:gd name="connsiteY2" fmla="*/ 95604 h 191208"/>
                <a:gd name="connsiteX3" fmla="*/ 10777 w 165767"/>
                <a:gd name="connsiteY3" fmla="*/ 44202 h 191208"/>
                <a:gd name="connsiteX4" fmla="*/ 40239 w 165767"/>
                <a:gd name="connsiteY4" fmla="*/ 11278 h 191208"/>
                <a:gd name="connsiteX5" fmla="*/ 82745 w 165767"/>
                <a:gd name="connsiteY5" fmla="*/ 0 h 191208"/>
                <a:gd name="connsiteX6" fmla="*/ 125389 w 165767"/>
                <a:gd name="connsiteY6" fmla="*/ 11278 h 191208"/>
                <a:gd name="connsiteX7" fmla="*/ 154990 w 165767"/>
                <a:gd name="connsiteY7" fmla="*/ 44202 h 191208"/>
                <a:gd name="connsiteX8" fmla="*/ 165767 w 165767"/>
                <a:gd name="connsiteY8" fmla="*/ 95604 h 191208"/>
                <a:gd name="connsiteX9" fmla="*/ 154990 w 165767"/>
                <a:gd name="connsiteY9" fmla="*/ 147007 h 191208"/>
                <a:gd name="connsiteX10" fmla="*/ 125389 w 165767"/>
                <a:gd name="connsiteY10" fmla="*/ 179930 h 191208"/>
                <a:gd name="connsiteX11" fmla="*/ 82745 w 165767"/>
                <a:gd name="connsiteY11" fmla="*/ 191208 h 191208"/>
                <a:gd name="connsiteX12" fmla="*/ 40239 w 165767"/>
                <a:gd name="connsiteY12" fmla="*/ 179930 h 191208"/>
                <a:gd name="connsiteX13" fmla="*/ 116324 w 165767"/>
                <a:gd name="connsiteY13" fmla="*/ 144708 h 191208"/>
                <a:gd name="connsiteX14" fmla="*/ 128627 w 165767"/>
                <a:gd name="connsiteY14" fmla="*/ 95561 h 191208"/>
                <a:gd name="connsiteX15" fmla="*/ 116324 w 165767"/>
                <a:gd name="connsiteY15" fmla="*/ 46414 h 191208"/>
                <a:gd name="connsiteX16" fmla="*/ 82745 w 165767"/>
                <a:gd name="connsiteY16" fmla="*/ 29930 h 191208"/>
                <a:gd name="connsiteX17" fmla="*/ 49444 w 165767"/>
                <a:gd name="connsiteY17" fmla="*/ 46414 h 191208"/>
                <a:gd name="connsiteX18" fmla="*/ 37140 w 165767"/>
                <a:gd name="connsiteY18" fmla="*/ 95561 h 191208"/>
                <a:gd name="connsiteX19" fmla="*/ 49444 w 165767"/>
                <a:gd name="connsiteY19" fmla="*/ 144708 h 191208"/>
                <a:gd name="connsiteX20" fmla="*/ 82745 w 165767"/>
                <a:gd name="connsiteY20" fmla="*/ 161191 h 191208"/>
                <a:gd name="connsiteX21" fmla="*/ 116324 w 165767"/>
                <a:gd name="connsiteY21" fmla="*/ 144708 h 19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5767" h="191208">
                  <a:moveTo>
                    <a:pt x="40239" y="179930"/>
                  </a:moveTo>
                  <a:cubicBezTo>
                    <a:pt x="27797" y="172426"/>
                    <a:pt x="17946" y="161408"/>
                    <a:pt x="10777" y="147007"/>
                  </a:cubicBezTo>
                  <a:cubicBezTo>
                    <a:pt x="3608" y="132562"/>
                    <a:pt x="0" y="115428"/>
                    <a:pt x="0" y="95604"/>
                  </a:cubicBezTo>
                  <a:cubicBezTo>
                    <a:pt x="0" y="75781"/>
                    <a:pt x="3608" y="58646"/>
                    <a:pt x="10777" y="44202"/>
                  </a:cubicBezTo>
                  <a:cubicBezTo>
                    <a:pt x="17946" y="29757"/>
                    <a:pt x="27797" y="18782"/>
                    <a:pt x="40239" y="11278"/>
                  </a:cubicBezTo>
                  <a:cubicBezTo>
                    <a:pt x="52681" y="3730"/>
                    <a:pt x="66881" y="0"/>
                    <a:pt x="82745" y="0"/>
                  </a:cubicBezTo>
                  <a:cubicBezTo>
                    <a:pt x="98609" y="0"/>
                    <a:pt x="112808" y="3774"/>
                    <a:pt x="125389" y="11278"/>
                  </a:cubicBezTo>
                  <a:cubicBezTo>
                    <a:pt x="137970" y="18782"/>
                    <a:pt x="147821" y="29800"/>
                    <a:pt x="154990" y="44202"/>
                  </a:cubicBezTo>
                  <a:cubicBezTo>
                    <a:pt x="162159" y="58646"/>
                    <a:pt x="165767" y="75781"/>
                    <a:pt x="165767" y="95604"/>
                  </a:cubicBezTo>
                  <a:cubicBezTo>
                    <a:pt x="165767" y="115428"/>
                    <a:pt x="162159" y="132605"/>
                    <a:pt x="154990" y="147007"/>
                  </a:cubicBezTo>
                  <a:cubicBezTo>
                    <a:pt x="147821" y="161451"/>
                    <a:pt x="137970" y="172426"/>
                    <a:pt x="125389" y="179930"/>
                  </a:cubicBezTo>
                  <a:cubicBezTo>
                    <a:pt x="112808" y="187478"/>
                    <a:pt x="98609" y="191208"/>
                    <a:pt x="82745" y="191208"/>
                  </a:cubicBezTo>
                  <a:cubicBezTo>
                    <a:pt x="66881" y="191208"/>
                    <a:pt x="52681" y="187434"/>
                    <a:pt x="40239" y="179930"/>
                  </a:cubicBezTo>
                  <a:close/>
                  <a:moveTo>
                    <a:pt x="116324" y="144708"/>
                  </a:moveTo>
                  <a:cubicBezTo>
                    <a:pt x="124510" y="133733"/>
                    <a:pt x="128627" y="117336"/>
                    <a:pt x="128627" y="95561"/>
                  </a:cubicBezTo>
                  <a:cubicBezTo>
                    <a:pt x="128627" y="73785"/>
                    <a:pt x="124510" y="57388"/>
                    <a:pt x="116324" y="46414"/>
                  </a:cubicBezTo>
                  <a:cubicBezTo>
                    <a:pt x="108091" y="35439"/>
                    <a:pt x="96898" y="29930"/>
                    <a:pt x="82745" y="29930"/>
                  </a:cubicBezTo>
                  <a:cubicBezTo>
                    <a:pt x="68592" y="29930"/>
                    <a:pt x="57676" y="35439"/>
                    <a:pt x="49444" y="46414"/>
                  </a:cubicBezTo>
                  <a:cubicBezTo>
                    <a:pt x="41211" y="57388"/>
                    <a:pt x="37140" y="73785"/>
                    <a:pt x="37140" y="95561"/>
                  </a:cubicBezTo>
                  <a:cubicBezTo>
                    <a:pt x="37140" y="117336"/>
                    <a:pt x="41257" y="133733"/>
                    <a:pt x="49444" y="144708"/>
                  </a:cubicBezTo>
                  <a:cubicBezTo>
                    <a:pt x="57676" y="155682"/>
                    <a:pt x="68730" y="161191"/>
                    <a:pt x="82745" y="161191"/>
                  </a:cubicBezTo>
                  <a:cubicBezTo>
                    <a:pt x="96759" y="161191"/>
                    <a:pt x="108091" y="155682"/>
                    <a:pt x="116324" y="1447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0E5535F8-C8F6-226F-0BAD-3D603130B9A3}"/>
                </a:ext>
              </a:extLst>
            </p:cNvPr>
            <p:cNvSpPr/>
            <p:nvPr/>
          </p:nvSpPr>
          <p:spPr>
            <a:xfrm>
              <a:off x="7538504" y="3341783"/>
              <a:ext cx="160771" cy="185656"/>
            </a:xfrm>
            <a:custGeom>
              <a:avLst/>
              <a:gdLst>
                <a:gd name="connsiteX0" fmla="*/ 39036 w 160771"/>
                <a:gd name="connsiteY0" fmla="*/ 174681 h 185656"/>
                <a:gd name="connsiteX1" fmla="*/ 10453 w 160771"/>
                <a:gd name="connsiteY1" fmla="*/ 142712 h 185656"/>
                <a:gd name="connsiteX2" fmla="*/ 0 w 160771"/>
                <a:gd name="connsiteY2" fmla="*/ 92828 h 185656"/>
                <a:gd name="connsiteX3" fmla="*/ 10453 w 160771"/>
                <a:gd name="connsiteY3" fmla="*/ 42944 h 185656"/>
                <a:gd name="connsiteX4" fmla="*/ 39036 w 160771"/>
                <a:gd name="connsiteY4" fmla="*/ 10974 h 185656"/>
                <a:gd name="connsiteX5" fmla="*/ 80247 w 160771"/>
                <a:gd name="connsiteY5" fmla="*/ 0 h 185656"/>
                <a:gd name="connsiteX6" fmla="*/ 121596 w 160771"/>
                <a:gd name="connsiteY6" fmla="*/ 10974 h 185656"/>
                <a:gd name="connsiteX7" fmla="*/ 150319 w 160771"/>
                <a:gd name="connsiteY7" fmla="*/ 42944 h 185656"/>
                <a:gd name="connsiteX8" fmla="*/ 160772 w 160771"/>
                <a:gd name="connsiteY8" fmla="*/ 92828 h 185656"/>
                <a:gd name="connsiteX9" fmla="*/ 150319 w 160771"/>
                <a:gd name="connsiteY9" fmla="*/ 142712 h 185656"/>
                <a:gd name="connsiteX10" fmla="*/ 121596 w 160771"/>
                <a:gd name="connsiteY10" fmla="*/ 174681 h 185656"/>
                <a:gd name="connsiteX11" fmla="*/ 80247 w 160771"/>
                <a:gd name="connsiteY11" fmla="*/ 185656 h 185656"/>
                <a:gd name="connsiteX12" fmla="*/ 39036 w 160771"/>
                <a:gd name="connsiteY12" fmla="*/ 174681 h 185656"/>
                <a:gd name="connsiteX13" fmla="*/ 112808 w 160771"/>
                <a:gd name="connsiteY13" fmla="*/ 140543 h 185656"/>
                <a:gd name="connsiteX14" fmla="*/ 124741 w 160771"/>
                <a:gd name="connsiteY14" fmla="*/ 92871 h 185656"/>
                <a:gd name="connsiteX15" fmla="*/ 112808 w 160771"/>
                <a:gd name="connsiteY15" fmla="*/ 45199 h 185656"/>
                <a:gd name="connsiteX16" fmla="*/ 80247 w 160771"/>
                <a:gd name="connsiteY16" fmla="*/ 29236 h 185656"/>
                <a:gd name="connsiteX17" fmla="*/ 47963 w 160771"/>
                <a:gd name="connsiteY17" fmla="*/ 45199 h 185656"/>
                <a:gd name="connsiteX18" fmla="*/ 36030 w 160771"/>
                <a:gd name="connsiteY18" fmla="*/ 92871 h 185656"/>
                <a:gd name="connsiteX19" fmla="*/ 47963 w 160771"/>
                <a:gd name="connsiteY19" fmla="*/ 140543 h 185656"/>
                <a:gd name="connsiteX20" fmla="*/ 80247 w 160771"/>
                <a:gd name="connsiteY20" fmla="*/ 156506 h 185656"/>
                <a:gd name="connsiteX21" fmla="*/ 112808 w 160771"/>
                <a:gd name="connsiteY21" fmla="*/ 140543 h 18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0771" h="185656">
                  <a:moveTo>
                    <a:pt x="39036" y="174681"/>
                  </a:moveTo>
                  <a:cubicBezTo>
                    <a:pt x="26965" y="167394"/>
                    <a:pt x="17437" y="156723"/>
                    <a:pt x="10453" y="142712"/>
                  </a:cubicBezTo>
                  <a:cubicBezTo>
                    <a:pt x="3469" y="128701"/>
                    <a:pt x="0" y="112088"/>
                    <a:pt x="0" y="92828"/>
                  </a:cubicBezTo>
                  <a:cubicBezTo>
                    <a:pt x="0" y="73568"/>
                    <a:pt x="3469" y="56955"/>
                    <a:pt x="10453" y="42944"/>
                  </a:cubicBezTo>
                  <a:cubicBezTo>
                    <a:pt x="17437" y="28933"/>
                    <a:pt x="26965" y="18305"/>
                    <a:pt x="39036" y="10974"/>
                  </a:cubicBezTo>
                  <a:cubicBezTo>
                    <a:pt x="51109" y="3687"/>
                    <a:pt x="64845" y="0"/>
                    <a:pt x="80247" y="0"/>
                  </a:cubicBezTo>
                  <a:cubicBezTo>
                    <a:pt x="95649" y="0"/>
                    <a:pt x="109386" y="3644"/>
                    <a:pt x="121596" y="10974"/>
                  </a:cubicBezTo>
                  <a:cubicBezTo>
                    <a:pt x="133807" y="18262"/>
                    <a:pt x="143335" y="28933"/>
                    <a:pt x="150319" y="42944"/>
                  </a:cubicBezTo>
                  <a:cubicBezTo>
                    <a:pt x="157303" y="56955"/>
                    <a:pt x="160772" y="73568"/>
                    <a:pt x="160772" y="92828"/>
                  </a:cubicBezTo>
                  <a:cubicBezTo>
                    <a:pt x="160772" y="112088"/>
                    <a:pt x="157303" y="128701"/>
                    <a:pt x="150319" y="142712"/>
                  </a:cubicBezTo>
                  <a:cubicBezTo>
                    <a:pt x="143381" y="156723"/>
                    <a:pt x="133807" y="167351"/>
                    <a:pt x="121596" y="174681"/>
                  </a:cubicBezTo>
                  <a:cubicBezTo>
                    <a:pt x="109432" y="182012"/>
                    <a:pt x="95649" y="185656"/>
                    <a:pt x="80247" y="185656"/>
                  </a:cubicBezTo>
                  <a:cubicBezTo>
                    <a:pt x="64845" y="185656"/>
                    <a:pt x="51109" y="182012"/>
                    <a:pt x="39036" y="174681"/>
                  </a:cubicBezTo>
                  <a:close/>
                  <a:moveTo>
                    <a:pt x="112808" y="140543"/>
                  </a:moveTo>
                  <a:cubicBezTo>
                    <a:pt x="120764" y="129873"/>
                    <a:pt x="124741" y="113996"/>
                    <a:pt x="124741" y="92871"/>
                  </a:cubicBezTo>
                  <a:cubicBezTo>
                    <a:pt x="124741" y="71746"/>
                    <a:pt x="120764" y="55870"/>
                    <a:pt x="112808" y="45199"/>
                  </a:cubicBezTo>
                  <a:cubicBezTo>
                    <a:pt x="104853" y="34528"/>
                    <a:pt x="93984" y="29236"/>
                    <a:pt x="80247" y="29236"/>
                  </a:cubicBezTo>
                  <a:cubicBezTo>
                    <a:pt x="66510" y="29236"/>
                    <a:pt x="55918" y="34572"/>
                    <a:pt x="47963" y="45199"/>
                  </a:cubicBezTo>
                  <a:cubicBezTo>
                    <a:pt x="40008" y="55870"/>
                    <a:pt x="36030" y="71746"/>
                    <a:pt x="36030" y="92871"/>
                  </a:cubicBezTo>
                  <a:cubicBezTo>
                    <a:pt x="36030" y="113996"/>
                    <a:pt x="40008" y="129916"/>
                    <a:pt x="47963" y="140543"/>
                  </a:cubicBezTo>
                  <a:cubicBezTo>
                    <a:pt x="55918" y="151214"/>
                    <a:pt x="66695" y="156506"/>
                    <a:pt x="80247" y="156506"/>
                  </a:cubicBezTo>
                  <a:cubicBezTo>
                    <a:pt x="93799" y="156506"/>
                    <a:pt x="104853" y="151171"/>
                    <a:pt x="112808" y="1405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C2CCAC78-174F-31C6-EE2D-238AE18E1856}"/>
                </a:ext>
              </a:extLst>
            </p:cNvPr>
            <p:cNvSpPr/>
            <p:nvPr/>
          </p:nvSpPr>
          <p:spPr>
            <a:xfrm>
              <a:off x="7886549" y="3347249"/>
              <a:ext cx="74003" cy="174811"/>
            </a:xfrm>
            <a:custGeom>
              <a:avLst/>
              <a:gdLst>
                <a:gd name="connsiteX0" fmla="*/ 74003 w 74003"/>
                <a:gd name="connsiteY0" fmla="*/ 0 h 174811"/>
                <a:gd name="connsiteX1" fmla="*/ 74003 w 74003"/>
                <a:gd name="connsiteY1" fmla="*/ 174812 h 174811"/>
                <a:gd name="connsiteX2" fmla="*/ 39407 w 74003"/>
                <a:gd name="connsiteY2" fmla="*/ 174812 h 174811"/>
                <a:gd name="connsiteX3" fmla="*/ 39407 w 74003"/>
                <a:gd name="connsiteY3" fmla="*/ 27241 h 174811"/>
                <a:gd name="connsiteX4" fmla="*/ 0 w 74003"/>
                <a:gd name="connsiteY4" fmla="*/ 27241 h 174811"/>
                <a:gd name="connsiteX5" fmla="*/ 0 w 74003"/>
                <a:gd name="connsiteY5" fmla="*/ 43 h 174811"/>
                <a:gd name="connsiteX6" fmla="*/ 74003 w 74003"/>
                <a:gd name="connsiteY6" fmla="*/ 43 h 17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003" h="174811">
                  <a:moveTo>
                    <a:pt x="74003" y="0"/>
                  </a:moveTo>
                  <a:lnTo>
                    <a:pt x="74003" y="174812"/>
                  </a:lnTo>
                  <a:lnTo>
                    <a:pt x="39407" y="174812"/>
                  </a:lnTo>
                  <a:lnTo>
                    <a:pt x="39407" y="27241"/>
                  </a:lnTo>
                  <a:lnTo>
                    <a:pt x="0" y="27241"/>
                  </a:lnTo>
                  <a:lnTo>
                    <a:pt x="0" y="43"/>
                  </a:lnTo>
                  <a:lnTo>
                    <a:pt x="74003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4AB94D39-ABD1-D692-E2DF-3010BBFA30F3}"/>
                </a:ext>
              </a:extLst>
            </p:cNvPr>
            <p:cNvSpPr/>
            <p:nvPr/>
          </p:nvSpPr>
          <p:spPr>
            <a:xfrm>
              <a:off x="8153793" y="3348724"/>
              <a:ext cx="148791" cy="171775"/>
            </a:xfrm>
            <a:custGeom>
              <a:avLst/>
              <a:gdLst>
                <a:gd name="connsiteX0" fmla="*/ 36122 w 148791"/>
                <a:gd name="connsiteY0" fmla="*/ 161625 h 171775"/>
                <a:gd name="connsiteX1" fmla="*/ 9666 w 148791"/>
                <a:gd name="connsiteY1" fmla="*/ 132041 h 171775"/>
                <a:gd name="connsiteX2" fmla="*/ 0 w 148791"/>
                <a:gd name="connsiteY2" fmla="*/ 85888 h 171775"/>
                <a:gd name="connsiteX3" fmla="*/ 9666 w 148791"/>
                <a:gd name="connsiteY3" fmla="*/ 39734 h 171775"/>
                <a:gd name="connsiteX4" fmla="*/ 36122 w 148791"/>
                <a:gd name="connsiteY4" fmla="*/ 10150 h 171775"/>
                <a:gd name="connsiteX5" fmla="*/ 74280 w 148791"/>
                <a:gd name="connsiteY5" fmla="*/ 0 h 171775"/>
                <a:gd name="connsiteX6" fmla="*/ 112531 w 148791"/>
                <a:gd name="connsiteY6" fmla="*/ 10150 h 171775"/>
                <a:gd name="connsiteX7" fmla="*/ 139126 w 148791"/>
                <a:gd name="connsiteY7" fmla="*/ 39734 h 171775"/>
                <a:gd name="connsiteX8" fmla="*/ 148792 w 148791"/>
                <a:gd name="connsiteY8" fmla="*/ 85888 h 171775"/>
                <a:gd name="connsiteX9" fmla="*/ 139126 w 148791"/>
                <a:gd name="connsiteY9" fmla="*/ 132041 h 171775"/>
                <a:gd name="connsiteX10" fmla="*/ 112531 w 148791"/>
                <a:gd name="connsiteY10" fmla="*/ 161625 h 171775"/>
                <a:gd name="connsiteX11" fmla="*/ 74280 w 148791"/>
                <a:gd name="connsiteY11" fmla="*/ 171775 h 171775"/>
                <a:gd name="connsiteX12" fmla="*/ 36122 w 148791"/>
                <a:gd name="connsiteY12" fmla="*/ 161625 h 171775"/>
                <a:gd name="connsiteX13" fmla="*/ 104390 w 148791"/>
                <a:gd name="connsiteY13" fmla="*/ 130046 h 171775"/>
                <a:gd name="connsiteX14" fmla="*/ 115445 w 148791"/>
                <a:gd name="connsiteY14" fmla="*/ 85931 h 171775"/>
                <a:gd name="connsiteX15" fmla="*/ 104390 w 148791"/>
                <a:gd name="connsiteY15" fmla="*/ 41816 h 171775"/>
                <a:gd name="connsiteX16" fmla="*/ 74234 w 148791"/>
                <a:gd name="connsiteY16" fmla="*/ 27024 h 171775"/>
                <a:gd name="connsiteX17" fmla="*/ 44355 w 148791"/>
                <a:gd name="connsiteY17" fmla="*/ 41816 h 171775"/>
                <a:gd name="connsiteX18" fmla="*/ 33301 w 148791"/>
                <a:gd name="connsiteY18" fmla="*/ 85931 h 171775"/>
                <a:gd name="connsiteX19" fmla="*/ 44355 w 148791"/>
                <a:gd name="connsiteY19" fmla="*/ 130046 h 171775"/>
                <a:gd name="connsiteX20" fmla="*/ 74234 w 148791"/>
                <a:gd name="connsiteY20" fmla="*/ 144838 h 171775"/>
                <a:gd name="connsiteX21" fmla="*/ 104390 w 148791"/>
                <a:gd name="connsiteY21" fmla="*/ 130046 h 171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791" h="171775">
                  <a:moveTo>
                    <a:pt x="36122" y="161625"/>
                  </a:moveTo>
                  <a:cubicBezTo>
                    <a:pt x="24930" y="154858"/>
                    <a:pt x="16142" y="145011"/>
                    <a:pt x="9666" y="132041"/>
                  </a:cubicBezTo>
                  <a:cubicBezTo>
                    <a:pt x="3237" y="119072"/>
                    <a:pt x="0" y="103716"/>
                    <a:pt x="0" y="85888"/>
                  </a:cubicBezTo>
                  <a:cubicBezTo>
                    <a:pt x="0" y="68059"/>
                    <a:pt x="3237" y="52704"/>
                    <a:pt x="9666" y="39734"/>
                  </a:cubicBezTo>
                  <a:cubicBezTo>
                    <a:pt x="16096" y="26764"/>
                    <a:pt x="24930" y="16917"/>
                    <a:pt x="36122" y="10150"/>
                  </a:cubicBezTo>
                  <a:cubicBezTo>
                    <a:pt x="47316" y="3384"/>
                    <a:pt x="60035" y="0"/>
                    <a:pt x="74280" y="0"/>
                  </a:cubicBezTo>
                  <a:cubicBezTo>
                    <a:pt x="88526" y="0"/>
                    <a:pt x="101292" y="3384"/>
                    <a:pt x="112531" y="10150"/>
                  </a:cubicBezTo>
                  <a:cubicBezTo>
                    <a:pt x="123816" y="16917"/>
                    <a:pt x="132650" y="26764"/>
                    <a:pt x="139126" y="39734"/>
                  </a:cubicBezTo>
                  <a:cubicBezTo>
                    <a:pt x="145555" y="52704"/>
                    <a:pt x="148792" y="68103"/>
                    <a:pt x="148792" y="85888"/>
                  </a:cubicBezTo>
                  <a:cubicBezTo>
                    <a:pt x="148792" y="103673"/>
                    <a:pt x="145555" y="119072"/>
                    <a:pt x="139126" y="132041"/>
                  </a:cubicBezTo>
                  <a:cubicBezTo>
                    <a:pt x="132696" y="145011"/>
                    <a:pt x="123816" y="154858"/>
                    <a:pt x="112531" y="161625"/>
                  </a:cubicBezTo>
                  <a:cubicBezTo>
                    <a:pt x="101245" y="168392"/>
                    <a:pt x="88480" y="171775"/>
                    <a:pt x="74280" y="171775"/>
                  </a:cubicBezTo>
                  <a:cubicBezTo>
                    <a:pt x="60081" y="171775"/>
                    <a:pt x="47316" y="168392"/>
                    <a:pt x="36122" y="161625"/>
                  </a:cubicBezTo>
                  <a:close/>
                  <a:moveTo>
                    <a:pt x="104390" y="130046"/>
                  </a:moveTo>
                  <a:cubicBezTo>
                    <a:pt x="111744" y="120199"/>
                    <a:pt x="115445" y="105494"/>
                    <a:pt x="115445" y="85931"/>
                  </a:cubicBezTo>
                  <a:cubicBezTo>
                    <a:pt x="115445" y="66368"/>
                    <a:pt x="111744" y="51663"/>
                    <a:pt x="104390" y="41816"/>
                  </a:cubicBezTo>
                  <a:cubicBezTo>
                    <a:pt x="96990" y="31969"/>
                    <a:pt x="86953" y="27024"/>
                    <a:pt x="74234" y="27024"/>
                  </a:cubicBezTo>
                  <a:cubicBezTo>
                    <a:pt x="61515" y="27024"/>
                    <a:pt x="51709" y="31969"/>
                    <a:pt x="44355" y="41816"/>
                  </a:cubicBezTo>
                  <a:cubicBezTo>
                    <a:pt x="36955" y="51663"/>
                    <a:pt x="33301" y="66368"/>
                    <a:pt x="33301" y="85931"/>
                  </a:cubicBezTo>
                  <a:cubicBezTo>
                    <a:pt x="33301" y="105494"/>
                    <a:pt x="37002" y="120199"/>
                    <a:pt x="44355" y="130046"/>
                  </a:cubicBezTo>
                  <a:cubicBezTo>
                    <a:pt x="51756" y="139893"/>
                    <a:pt x="61700" y="144838"/>
                    <a:pt x="74234" y="144838"/>
                  </a:cubicBezTo>
                  <a:cubicBezTo>
                    <a:pt x="86769" y="144838"/>
                    <a:pt x="96990" y="139893"/>
                    <a:pt x="104390" y="1300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0D3E3866-6EDE-6123-31AA-72F56566877B}"/>
                </a:ext>
              </a:extLst>
            </p:cNvPr>
            <p:cNvSpPr/>
            <p:nvPr/>
          </p:nvSpPr>
          <p:spPr>
            <a:xfrm>
              <a:off x="8461969" y="3352758"/>
              <a:ext cx="141761" cy="163707"/>
            </a:xfrm>
            <a:custGeom>
              <a:avLst/>
              <a:gdLst>
                <a:gd name="connsiteX0" fmla="*/ 34411 w 141761"/>
                <a:gd name="connsiteY0" fmla="*/ 154034 h 163707"/>
                <a:gd name="connsiteX1" fmla="*/ 9204 w 141761"/>
                <a:gd name="connsiteY1" fmla="*/ 125838 h 163707"/>
                <a:gd name="connsiteX2" fmla="*/ 0 w 141761"/>
                <a:gd name="connsiteY2" fmla="*/ 81854 h 163707"/>
                <a:gd name="connsiteX3" fmla="*/ 9204 w 141761"/>
                <a:gd name="connsiteY3" fmla="*/ 37869 h 163707"/>
                <a:gd name="connsiteX4" fmla="*/ 34411 w 141761"/>
                <a:gd name="connsiteY4" fmla="*/ 9673 h 163707"/>
                <a:gd name="connsiteX5" fmla="*/ 70765 w 141761"/>
                <a:gd name="connsiteY5" fmla="*/ 0 h 163707"/>
                <a:gd name="connsiteX6" fmla="*/ 107212 w 141761"/>
                <a:gd name="connsiteY6" fmla="*/ 9673 h 163707"/>
                <a:gd name="connsiteX7" fmla="*/ 132558 w 141761"/>
                <a:gd name="connsiteY7" fmla="*/ 37869 h 163707"/>
                <a:gd name="connsiteX8" fmla="*/ 141762 w 141761"/>
                <a:gd name="connsiteY8" fmla="*/ 81854 h 163707"/>
                <a:gd name="connsiteX9" fmla="*/ 132558 w 141761"/>
                <a:gd name="connsiteY9" fmla="*/ 125838 h 163707"/>
                <a:gd name="connsiteX10" fmla="*/ 107212 w 141761"/>
                <a:gd name="connsiteY10" fmla="*/ 154034 h 163707"/>
                <a:gd name="connsiteX11" fmla="*/ 70765 w 141761"/>
                <a:gd name="connsiteY11" fmla="*/ 163707 h 163707"/>
                <a:gd name="connsiteX12" fmla="*/ 34411 w 141761"/>
                <a:gd name="connsiteY12" fmla="*/ 154034 h 163707"/>
                <a:gd name="connsiteX13" fmla="*/ 99488 w 141761"/>
                <a:gd name="connsiteY13" fmla="*/ 123930 h 163707"/>
                <a:gd name="connsiteX14" fmla="*/ 110033 w 141761"/>
                <a:gd name="connsiteY14" fmla="*/ 81897 h 163707"/>
                <a:gd name="connsiteX15" fmla="*/ 99488 w 141761"/>
                <a:gd name="connsiteY15" fmla="*/ 39864 h 163707"/>
                <a:gd name="connsiteX16" fmla="*/ 70765 w 141761"/>
                <a:gd name="connsiteY16" fmla="*/ 25766 h 163707"/>
                <a:gd name="connsiteX17" fmla="*/ 42274 w 141761"/>
                <a:gd name="connsiteY17" fmla="*/ 39864 h 163707"/>
                <a:gd name="connsiteX18" fmla="*/ 31729 w 141761"/>
                <a:gd name="connsiteY18" fmla="*/ 81897 h 163707"/>
                <a:gd name="connsiteX19" fmla="*/ 42274 w 141761"/>
                <a:gd name="connsiteY19" fmla="*/ 123930 h 163707"/>
                <a:gd name="connsiteX20" fmla="*/ 70765 w 141761"/>
                <a:gd name="connsiteY20" fmla="*/ 138028 h 163707"/>
                <a:gd name="connsiteX21" fmla="*/ 99488 w 141761"/>
                <a:gd name="connsiteY21" fmla="*/ 123930 h 163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1761" h="163707">
                  <a:moveTo>
                    <a:pt x="34411" y="154034"/>
                  </a:moveTo>
                  <a:cubicBezTo>
                    <a:pt x="23727" y="147614"/>
                    <a:pt x="15355" y="138201"/>
                    <a:pt x="9204" y="125838"/>
                  </a:cubicBezTo>
                  <a:cubicBezTo>
                    <a:pt x="3052" y="113476"/>
                    <a:pt x="0" y="98814"/>
                    <a:pt x="0" y="81854"/>
                  </a:cubicBezTo>
                  <a:cubicBezTo>
                    <a:pt x="0" y="64893"/>
                    <a:pt x="3052" y="50231"/>
                    <a:pt x="9204" y="37869"/>
                  </a:cubicBezTo>
                  <a:cubicBezTo>
                    <a:pt x="15355" y="25506"/>
                    <a:pt x="23727" y="16137"/>
                    <a:pt x="34411" y="9673"/>
                  </a:cubicBezTo>
                  <a:cubicBezTo>
                    <a:pt x="45049" y="3210"/>
                    <a:pt x="57214" y="0"/>
                    <a:pt x="70765" y="0"/>
                  </a:cubicBezTo>
                  <a:cubicBezTo>
                    <a:pt x="84317" y="0"/>
                    <a:pt x="96481" y="3210"/>
                    <a:pt x="107212" y="9673"/>
                  </a:cubicBezTo>
                  <a:cubicBezTo>
                    <a:pt x="117942" y="16093"/>
                    <a:pt x="126406" y="25506"/>
                    <a:pt x="132558" y="37869"/>
                  </a:cubicBezTo>
                  <a:cubicBezTo>
                    <a:pt x="138709" y="50231"/>
                    <a:pt x="141762" y="64893"/>
                    <a:pt x="141762" y="81854"/>
                  </a:cubicBezTo>
                  <a:cubicBezTo>
                    <a:pt x="141762" y="98814"/>
                    <a:pt x="138709" y="113476"/>
                    <a:pt x="132558" y="125838"/>
                  </a:cubicBezTo>
                  <a:cubicBezTo>
                    <a:pt x="126406" y="138201"/>
                    <a:pt x="117989" y="147571"/>
                    <a:pt x="107212" y="154034"/>
                  </a:cubicBezTo>
                  <a:cubicBezTo>
                    <a:pt x="96481" y="160497"/>
                    <a:pt x="84317" y="163707"/>
                    <a:pt x="70765" y="163707"/>
                  </a:cubicBezTo>
                  <a:cubicBezTo>
                    <a:pt x="57214" y="163707"/>
                    <a:pt x="45049" y="160497"/>
                    <a:pt x="34411" y="154034"/>
                  </a:cubicBezTo>
                  <a:close/>
                  <a:moveTo>
                    <a:pt x="99488" y="123930"/>
                  </a:moveTo>
                  <a:cubicBezTo>
                    <a:pt x="106518" y="114517"/>
                    <a:pt x="110033" y="100506"/>
                    <a:pt x="110033" y="81897"/>
                  </a:cubicBezTo>
                  <a:cubicBezTo>
                    <a:pt x="110033" y="63288"/>
                    <a:pt x="106518" y="49234"/>
                    <a:pt x="99488" y="39864"/>
                  </a:cubicBezTo>
                  <a:cubicBezTo>
                    <a:pt x="92458" y="30451"/>
                    <a:pt x="82883" y="25766"/>
                    <a:pt x="70765" y="25766"/>
                  </a:cubicBezTo>
                  <a:cubicBezTo>
                    <a:pt x="58647" y="25766"/>
                    <a:pt x="49304" y="30451"/>
                    <a:pt x="42274" y="39864"/>
                  </a:cubicBezTo>
                  <a:cubicBezTo>
                    <a:pt x="35244" y="49277"/>
                    <a:pt x="31729" y="63288"/>
                    <a:pt x="31729" y="81897"/>
                  </a:cubicBezTo>
                  <a:cubicBezTo>
                    <a:pt x="31729" y="100506"/>
                    <a:pt x="35244" y="114560"/>
                    <a:pt x="42274" y="123930"/>
                  </a:cubicBezTo>
                  <a:cubicBezTo>
                    <a:pt x="49304" y="133343"/>
                    <a:pt x="58786" y="138028"/>
                    <a:pt x="70765" y="138028"/>
                  </a:cubicBezTo>
                  <a:cubicBezTo>
                    <a:pt x="82745" y="138028"/>
                    <a:pt x="92458" y="133343"/>
                    <a:pt x="99488" y="1239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6E7F65B0-F8B3-6332-EF9C-A8473DBE3C79}"/>
                </a:ext>
              </a:extLst>
            </p:cNvPr>
            <p:cNvSpPr/>
            <p:nvPr/>
          </p:nvSpPr>
          <p:spPr>
            <a:xfrm>
              <a:off x="8770608" y="3357443"/>
              <a:ext cx="133806" cy="154424"/>
            </a:xfrm>
            <a:custGeom>
              <a:avLst/>
              <a:gdLst>
                <a:gd name="connsiteX0" fmla="*/ 32469 w 133806"/>
                <a:gd name="connsiteY0" fmla="*/ 145315 h 154424"/>
                <a:gd name="connsiteX1" fmla="*/ 8695 w 133806"/>
                <a:gd name="connsiteY1" fmla="*/ 118724 h 154424"/>
                <a:gd name="connsiteX2" fmla="*/ 0 w 133806"/>
                <a:gd name="connsiteY2" fmla="*/ 77212 h 154424"/>
                <a:gd name="connsiteX3" fmla="*/ 8695 w 133806"/>
                <a:gd name="connsiteY3" fmla="*/ 35700 h 154424"/>
                <a:gd name="connsiteX4" fmla="*/ 32469 w 133806"/>
                <a:gd name="connsiteY4" fmla="*/ 9109 h 154424"/>
                <a:gd name="connsiteX5" fmla="*/ 66787 w 133806"/>
                <a:gd name="connsiteY5" fmla="*/ 0 h 154424"/>
                <a:gd name="connsiteX6" fmla="*/ 101199 w 133806"/>
                <a:gd name="connsiteY6" fmla="*/ 9109 h 154424"/>
                <a:gd name="connsiteX7" fmla="*/ 125111 w 133806"/>
                <a:gd name="connsiteY7" fmla="*/ 35700 h 154424"/>
                <a:gd name="connsiteX8" fmla="*/ 133806 w 133806"/>
                <a:gd name="connsiteY8" fmla="*/ 77212 h 154424"/>
                <a:gd name="connsiteX9" fmla="*/ 125111 w 133806"/>
                <a:gd name="connsiteY9" fmla="*/ 118724 h 154424"/>
                <a:gd name="connsiteX10" fmla="*/ 101199 w 133806"/>
                <a:gd name="connsiteY10" fmla="*/ 145315 h 154424"/>
                <a:gd name="connsiteX11" fmla="*/ 66787 w 133806"/>
                <a:gd name="connsiteY11" fmla="*/ 154424 h 154424"/>
                <a:gd name="connsiteX12" fmla="*/ 32469 w 133806"/>
                <a:gd name="connsiteY12" fmla="*/ 145315 h 154424"/>
                <a:gd name="connsiteX13" fmla="*/ 93891 w 133806"/>
                <a:gd name="connsiteY13" fmla="*/ 116903 h 154424"/>
                <a:gd name="connsiteX14" fmla="*/ 103835 w 133806"/>
                <a:gd name="connsiteY14" fmla="*/ 77212 h 154424"/>
                <a:gd name="connsiteX15" fmla="*/ 93891 w 133806"/>
                <a:gd name="connsiteY15" fmla="*/ 37521 h 154424"/>
                <a:gd name="connsiteX16" fmla="*/ 66787 w 133806"/>
                <a:gd name="connsiteY16" fmla="*/ 24205 h 154424"/>
                <a:gd name="connsiteX17" fmla="*/ 39915 w 133806"/>
                <a:gd name="connsiteY17" fmla="*/ 37521 h 154424"/>
                <a:gd name="connsiteX18" fmla="*/ 29971 w 133806"/>
                <a:gd name="connsiteY18" fmla="*/ 77212 h 154424"/>
                <a:gd name="connsiteX19" fmla="*/ 39915 w 133806"/>
                <a:gd name="connsiteY19" fmla="*/ 116903 h 154424"/>
                <a:gd name="connsiteX20" fmla="*/ 66787 w 133806"/>
                <a:gd name="connsiteY20" fmla="*/ 130220 h 154424"/>
                <a:gd name="connsiteX21" fmla="*/ 93891 w 133806"/>
                <a:gd name="connsiteY21" fmla="*/ 116903 h 15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3806" h="154424">
                  <a:moveTo>
                    <a:pt x="32469" y="145315"/>
                  </a:moveTo>
                  <a:cubicBezTo>
                    <a:pt x="22386" y="139242"/>
                    <a:pt x="14477" y="130393"/>
                    <a:pt x="8695" y="118724"/>
                  </a:cubicBezTo>
                  <a:cubicBezTo>
                    <a:pt x="2914" y="107056"/>
                    <a:pt x="0" y="93262"/>
                    <a:pt x="0" y="77212"/>
                  </a:cubicBezTo>
                  <a:cubicBezTo>
                    <a:pt x="0" y="61162"/>
                    <a:pt x="2914" y="47368"/>
                    <a:pt x="8695" y="35700"/>
                  </a:cubicBezTo>
                  <a:cubicBezTo>
                    <a:pt x="14477" y="24031"/>
                    <a:pt x="22432" y="15182"/>
                    <a:pt x="32469" y="9109"/>
                  </a:cubicBezTo>
                  <a:cubicBezTo>
                    <a:pt x="42505" y="3036"/>
                    <a:pt x="53976" y="0"/>
                    <a:pt x="66787" y="0"/>
                  </a:cubicBezTo>
                  <a:cubicBezTo>
                    <a:pt x="79599" y="0"/>
                    <a:pt x="91070" y="3036"/>
                    <a:pt x="101199" y="9109"/>
                  </a:cubicBezTo>
                  <a:cubicBezTo>
                    <a:pt x="111328" y="15182"/>
                    <a:pt x="119330" y="24031"/>
                    <a:pt x="125111" y="35700"/>
                  </a:cubicBezTo>
                  <a:cubicBezTo>
                    <a:pt x="130893" y="47368"/>
                    <a:pt x="133806" y="61206"/>
                    <a:pt x="133806" y="77212"/>
                  </a:cubicBezTo>
                  <a:cubicBezTo>
                    <a:pt x="133806" y="93218"/>
                    <a:pt x="130893" y="107056"/>
                    <a:pt x="125111" y="118724"/>
                  </a:cubicBezTo>
                  <a:cubicBezTo>
                    <a:pt x="119330" y="130393"/>
                    <a:pt x="111374" y="139242"/>
                    <a:pt x="101199" y="145315"/>
                  </a:cubicBezTo>
                  <a:cubicBezTo>
                    <a:pt x="91070" y="151388"/>
                    <a:pt x="79599" y="154424"/>
                    <a:pt x="66787" y="154424"/>
                  </a:cubicBezTo>
                  <a:cubicBezTo>
                    <a:pt x="53976" y="154424"/>
                    <a:pt x="42552" y="151388"/>
                    <a:pt x="32469" y="145315"/>
                  </a:cubicBezTo>
                  <a:close/>
                  <a:moveTo>
                    <a:pt x="93891" y="116903"/>
                  </a:moveTo>
                  <a:cubicBezTo>
                    <a:pt x="100505" y="108054"/>
                    <a:pt x="103835" y="94823"/>
                    <a:pt x="103835" y="77212"/>
                  </a:cubicBezTo>
                  <a:cubicBezTo>
                    <a:pt x="103835" y="59601"/>
                    <a:pt x="100505" y="46414"/>
                    <a:pt x="93891" y="37521"/>
                  </a:cubicBezTo>
                  <a:cubicBezTo>
                    <a:pt x="87277" y="28673"/>
                    <a:pt x="78212" y="24205"/>
                    <a:pt x="66787" y="24205"/>
                  </a:cubicBezTo>
                  <a:cubicBezTo>
                    <a:pt x="55363" y="24205"/>
                    <a:pt x="46529" y="28629"/>
                    <a:pt x="39915" y="37521"/>
                  </a:cubicBezTo>
                  <a:cubicBezTo>
                    <a:pt x="33301" y="46371"/>
                    <a:pt x="29971" y="59601"/>
                    <a:pt x="29971" y="77212"/>
                  </a:cubicBezTo>
                  <a:cubicBezTo>
                    <a:pt x="29971" y="94823"/>
                    <a:pt x="33301" y="108010"/>
                    <a:pt x="39915" y="116903"/>
                  </a:cubicBezTo>
                  <a:cubicBezTo>
                    <a:pt x="46529" y="125752"/>
                    <a:pt x="55502" y="130220"/>
                    <a:pt x="66787" y="130220"/>
                  </a:cubicBezTo>
                  <a:cubicBezTo>
                    <a:pt x="78073" y="130220"/>
                    <a:pt x="87231" y="125795"/>
                    <a:pt x="93891" y="116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D8E2B0C1-BEC3-ED24-7710-A41C06D1BDD8}"/>
                </a:ext>
              </a:extLst>
            </p:cNvPr>
            <p:cNvSpPr/>
            <p:nvPr/>
          </p:nvSpPr>
          <p:spPr>
            <a:xfrm>
              <a:off x="9079247" y="3361997"/>
              <a:ext cx="125897" cy="145271"/>
            </a:xfrm>
            <a:custGeom>
              <a:avLst/>
              <a:gdLst>
                <a:gd name="connsiteX0" fmla="*/ 30572 w 125897"/>
                <a:gd name="connsiteY0" fmla="*/ 136683 h 145271"/>
                <a:gd name="connsiteX1" fmla="*/ 8187 w 125897"/>
                <a:gd name="connsiteY1" fmla="*/ 111654 h 145271"/>
                <a:gd name="connsiteX2" fmla="*/ 0 w 125897"/>
                <a:gd name="connsiteY2" fmla="*/ 72614 h 145271"/>
                <a:gd name="connsiteX3" fmla="*/ 8187 w 125897"/>
                <a:gd name="connsiteY3" fmla="*/ 33574 h 145271"/>
                <a:gd name="connsiteX4" fmla="*/ 30572 w 125897"/>
                <a:gd name="connsiteY4" fmla="*/ 8589 h 145271"/>
                <a:gd name="connsiteX5" fmla="*/ 62856 w 125897"/>
                <a:gd name="connsiteY5" fmla="*/ 0 h 145271"/>
                <a:gd name="connsiteX6" fmla="*/ 95233 w 125897"/>
                <a:gd name="connsiteY6" fmla="*/ 8589 h 145271"/>
                <a:gd name="connsiteX7" fmla="*/ 117711 w 125897"/>
                <a:gd name="connsiteY7" fmla="*/ 33574 h 145271"/>
                <a:gd name="connsiteX8" fmla="*/ 125898 w 125897"/>
                <a:gd name="connsiteY8" fmla="*/ 72614 h 145271"/>
                <a:gd name="connsiteX9" fmla="*/ 117711 w 125897"/>
                <a:gd name="connsiteY9" fmla="*/ 111654 h 145271"/>
                <a:gd name="connsiteX10" fmla="*/ 95233 w 125897"/>
                <a:gd name="connsiteY10" fmla="*/ 136683 h 145271"/>
                <a:gd name="connsiteX11" fmla="*/ 62856 w 125897"/>
                <a:gd name="connsiteY11" fmla="*/ 145272 h 145271"/>
                <a:gd name="connsiteX12" fmla="*/ 30572 w 125897"/>
                <a:gd name="connsiteY12" fmla="*/ 136683 h 145271"/>
                <a:gd name="connsiteX13" fmla="*/ 88295 w 125897"/>
                <a:gd name="connsiteY13" fmla="*/ 109962 h 145271"/>
                <a:gd name="connsiteX14" fmla="*/ 97638 w 125897"/>
                <a:gd name="connsiteY14" fmla="*/ 72657 h 145271"/>
                <a:gd name="connsiteX15" fmla="*/ 88295 w 125897"/>
                <a:gd name="connsiteY15" fmla="*/ 35353 h 145271"/>
                <a:gd name="connsiteX16" fmla="*/ 62810 w 125897"/>
                <a:gd name="connsiteY16" fmla="*/ 22860 h 145271"/>
                <a:gd name="connsiteX17" fmla="*/ 37557 w 125897"/>
                <a:gd name="connsiteY17" fmla="*/ 35353 h 145271"/>
                <a:gd name="connsiteX18" fmla="*/ 28214 w 125897"/>
                <a:gd name="connsiteY18" fmla="*/ 72657 h 145271"/>
                <a:gd name="connsiteX19" fmla="*/ 37557 w 125897"/>
                <a:gd name="connsiteY19" fmla="*/ 109962 h 145271"/>
                <a:gd name="connsiteX20" fmla="*/ 62810 w 125897"/>
                <a:gd name="connsiteY20" fmla="*/ 122455 h 145271"/>
                <a:gd name="connsiteX21" fmla="*/ 88295 w 125897"/>
                <a:gd name="connsiteY21" fmla="*/ 109962 h 145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5897" h="145271">
                  <a:moveTo>
                    <a:pt x="30572" y="136683"/>
                  </a:moveTo>
                  <a:cubicBezTo>
                    <a:pt x="21091" y="130957"/>
                    <a:pt x="13644" y="122629"/>
                    <a:pt x="8187" y="111654"/>
                  </a:cubicBezTo>
                  <a:cubicBezTo>
                    <a:pt x="2729" y="100680"/>
                    <a:pt x="0" y="87710"/>
                    <a:pt x="0" y="72614"/>
                  </a:cubicBezTo>
                  <a:cubicBezTo>
                    <a:pt x="0" y="57519"/>
                    <a:pt x="2729" y="44549"/>
                    <a:pt x="8187" y="33574"/>
                  </a:cubicBezTo>
                  <a:cubicBezTo>
                    <a:pt x="13644" y="22600"/>
                    <a:pt x="21091" y="14271"/>
                    <a:pt x="30572" y="8589"/>
                  </a:cubicBezTo>
                  <a:cubicBezTo>
                    <a:pt x="40054" y="2863"/>
                    <a:pt x="50784" y="0"/>
                    <a:pt x="62856" y="0"/>
                  </a:cubicBezTo>
                  <a:cubicBezTo>
                    <a:pt x="74928" y="0"/>
                    <a:pt x="85659" y="2863"/>
                    <a:pt x="95233" y="8589"/>
                  </a:cubicBezTo>
                  <a:cubicBezTo>
                    <a:pt x="104761" y="14315"/>
                    <a:pt x="112253" y="22643"/>
                    <a:pt x="117711" y="33574"/>
                  </a:cubicBezTo>
                  <a:cubicBezTo>
                    <a:pt x="123169" y="44549"/>
                    <a:pt x="125898" y="57562"/>
                    <a:pt x="125898" y="72614"/>
                  </a:cubicBezTo>
                  <a:cubicBezTo>
                    <a:pt x="125898" y="87666"/>
                    <a:pt x="123169" y="100680"/>
                    <a:pt x="117711" y="111654"/>
                  </a:cubicBezTo>
                  <a:cubicBezTo>
                    <a:pt x="112253" y="122629"/>
                    <a:pt x="104761" y="130957"/>
                    <a:pt x="95233" y="136683"/>
                  </a:cubicBezTo>
                  <a:cubicBezTo>
                    <a:pt x="85705" y="142409"/>
                    <a:pt x="74928" y="145272"/>
                    <a:pt x="62856" y="145272"/>
                  </a:cubicBezTo>
                  <a:cubicBezTo>
                    <a:pt x="50784" y="145272"/>
                    <a:pt x="40054" y="142409"/>
                    <a:pt x="30572" y="136683"/>
                  </a:cubicBezTo>
                  <a:close/>
                  <a:moveTo>
                    <a:pt x="88295" y="109962"/>
                  </a:moveTo>
                  <a:cubicBezTo>
                    <a:pt x="94539" y="101634"/>
                    <a:pt x="97638" y="89184"/>
                    <a:pt x="97638" y="72657"/>
                  </a:cubicBezTo>
                  <a:cubicBezTo>
                    <a:pt x="97638" y="56131"/>
                    <a:pt x="94493" y="43681"/>
                    <a:pt x="88295" y="35353"/>
                  </a:cubicBezTo>
                  <a:cubicBezTo>
                    <a:pt x="82051" y="27024"/>
                    <a:pt x="73541" y="22860"/>
                    <a:pt x="62810" y="22860"/>
                  </a:cubicBezTo>
                  <a:cubicBezTo>
                    <a:pt x="52080" y="22860"/>
                    <a:pt x="43754" y="27024"/>
                    <a:pt x="37557" y="35353"/>
                  </a:cubicBezTo>
                  <a:cubicBezTo>
                    <a:pt x="31313" y="43681"/>
                    <a:pt x="28214" y="56131"/>
                    <a:pt x="28214" y="72657"/>
                  </a:cubicBezTo>
                  <a:cubicBezTo>
                    <a:pt x="28214" y="89184"/>
                    <a:pt x="31313" y="101634"/>
                    <a:pt x="37557" y="109962"/>
                  </a:cubicBezTo>
                  <a:cubicBezTo>
                    <a:pt x="43800" y="118291"/>
                    <a:pt x="52219" y="122455"/>
                    <a:pt x="62810" y="122455"/>
                  </a:cubicBezTo>
                  <a:cubicBezTo>
                    <a:pt x="73402" y="122455"/>
                    <a:pt x="82051" y="118291"/>
                    <a:pt x="88295" y="1099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C3E7B9C0-FD7B-347E-D3D2-3145EE208FBE}"/>
                </a:ext>
              </a:extLst>
            </p:cNvPr>
            <p:cNvSpPr/>
            <p:nvPr/>
          </p:nvSpPr>
          <p:spPr>
            <a:xfrm>
              <a:off x="9419059" y="3369068"/>
              <a:ext cx="55502" cy="131130"/>
            </a:xfrm>
            <a:custGeom>
              <a:avLst/>
              <a:gdLst>
                <a:gd name="connsiteX0" fmla="*/ 55502 w 55502"/>
                <a:gd name="connsiteY0" fmla="*/ 43 h 131130"/>
                <a:gd name="connsiteX1" fmla="*/ 55502 w 55502"/>
                <a:gd name="connsiteY1" fmla="*/ 131130 h 131130"/>
                <a:gd name="connsiteX2" fmla="*/ 29555 w 55502"/>
                <a:gd name="connsiteY2" fmla="*/ 131130 h 131130"/>
                <a:gd name="connsiteX3" fmla="*/ 29555 w 55502"/>
                <a:gd name="connsiteY3" fmla="*/ 20431 h 131130"/>
                <a:gd name="connsiteX4" fmla="*/ 0 w 55502"/>
                <a:gd name="connsiteY4" fmla="*/ 20431 h 131130"/>
                <a:gd name="connsiteX5" fmla="*/ 0 w 55502"/>
                <a:gd name="connsiteY5" fmla="*/ 0 h 131130"/>
                <a:gd name="connsiteX6" fmla="*/ 55502 w 55502"/>
                <a:gd name="connsiteY6" fmla="*/ 0 h 13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502" h="131130">
                  <a:moveTo>
                    <a:pt x="55502" y="43"/>
                  </a:moveTo>
                  <a:lnTo>
                    <a:pt x="55502" y="131130"/>
                  </a:lnTo>
                  <a:lnTo>
                    <a:pt x="29555" y="131130"/>
                  </a:lnTo>
                  <a:lnTo>
                    <a:pt x="29555" y="20431"/>
                  </a:lnTo>
                  <a:lnTo>
                    <a:pt x="0" y="20431"/>
                  </a:lnTo>
                  <a:lnTo>
                    <a:pt x="0" y="0"/>
                  </a:lnTo>
                  <a:lnTo>
                    <a:pt x="5550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F0AB7108-A674-522C-A780-28630145520B}"/>
                </a:ext>
              </a:extLst>
            </p:cNvPr>
            <p:cNvSpPr/>
            <p:nvPr/>
          </p:nvSpPr>
          <p:spPr>
            <a:xfrm>
              <a:off x="9726126" y="3374707"/>
              <a:ext cx="50784" cy="119895"/>
            </a:xfrm>
            <a:custGeom>
              <a:avLst/>
              <a:gdLst>
                <a:gd name="connsiteX0" fmla="*/ 50738 w 50784"/>
                <a:gd name="connsiteY0" fmla="*/ 0 h 119895"/>
                <a:gd name="connsiteX1" fmla="*/ 50738 w 50784"/>
                <a:gd name="connsiteY1" fmla="*/ 119896 h 119895"/>
                <a:gd name="connsiteX2" fmla="*/ 27010 w 50784"/>
                <a:gd name="connsiteY2" fmla="*/ 119896 h 119895"/>
                <a:gd name="connsiteX3" fmla="*/ 27010 w 50784"/>
                <a:gd name="connsiteY3" fmla="*/ 18652 h 119895"/>
                <a:gd name="connsiteX4" fmla="*/ 0 w 50784"/>
                <a:gd name="connsiteY4" fmla="*/ 18652 h 119895"/>
                <a:gd name="connsiteX5" fmla="*/ 0 w 50784"/>
                <a:gd name="connsiteY5" fmla="*/ 0 h 119895"/>
                <a:gd name="connsiteX6" fmla="*/ 50784 w 50784"/>
                <a:gd name="connsiteY6" fmla="*/ 0 h 1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784" h="119895">
                  <a:moveTo>
                    <a:pt x="50738" y="0"/>
                  </a:moveTo>
                  <a:lnTo>
                    <a:pt x="50738" y="119896"/>
                  </a:lnTo>
                  <a:lnTo>
                    <a:pt x="27010" y="119896"/>
                  </a:lnTo>
                  <a:lnTo>
                    <a:pt x="27010" y="18652"/>
                  </a:lnTo>
                  <a:lnTo>
                    <a:pt x="0" y="18652"/>
                  </a:lnTo>
                  <a:lnTo>
                    <a:pt x="0" y="0"/>
                  </a:lnTo>
                  <a:lnTo>
                    <a:pt x="5078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F8867D-A4C7-970E-8C68-4A41B342FAA4}"/>
                </a:ext>
              </a:extLst>
            </p:cNvPr>
            <p:cNvSpPr/>
            <p:nvPr/>
          </p:nvSpPr>
          <p:spPr>
            <a:xfrm>
              <a:off x="10033146" y="3380303"/>
              <a:ext cx="46020" cy="108704"/>
            </a:xfrm>
            <a:custGeom>
              <a:avLst/>
              <a:gdLst>
                <a:gd name="connsiteX0" fmla="*/ 46020 w 46020"/>
                <a:gd name="connsiteY0" fmla="*/ 0 h 108704"/>
                <a:gd name="connsiteX1" fmla="*/ 46020 w 46020"/>
                <a:gd name="connsiteY1" fmla="*/ 108704 h 108704"/>
                <a:gd name="connsiteX2" fmla="*/ 24514 w 46020"/>
                <a:gd name="connsiteY2" fmla="*/ 108704 h 108704"/>
                <a:gd name="connsiteX3" fmla="*/ 24514 w 46020"/>
                <a:gd name="connsiteY3" fmla="*/ 16961 h 108704"/>
                <a:gd name="connsiteX4" fmla="*/ 0 w 46020"/>
                <a:gd name="connsiteY4" fmla="*/ 16961 h 108704"/>
                <a:gd name="connsiteX5" fmla="*/ 0 w 46020"/>
                <a:gd name="connsiteY5" fmla="*/ 43 h 108704"/>
                <a:gd name="connsiteX6" fmla="*/ 46020 w 46020"/>
                <a:gd name="connsiteY6" fmla="*/ 43 h 10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20" h="108704">
                  <a:moveTo>
                    <a:pt x="46020" y="0"/>
                  </a:moveTo>
                  <a:lnTo>
                    <a:pt x="46020" y="108704"/>
                  </a:lnTo>
                  <a:lnTo>
                    <a:pt x="24514" y="108704"/>
                  </a:lnTo>
                  <a:lnTo>
                    <a:pt x="24514" y="16961"/>
                  </a:lnTo>
                  <a:lnTo>
                    <a:pt x="0" y="16961"/>
                  </a:lnTo>
                  <a:lnTo>
                    <a:pt x="0" y="43"/>
                  </a:lnTo>
                  <a:lnTo>
                    <a:pt x="46020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11C7771C-1474-C2CC-8A67-1146EF6E9DFF}"/>
                </a:ext>
              </a:extLst>
            </p:cNvPr>
            <p:cNvSpPr/>
            <p:nvPr/>
          </p:nvSpPr>
          <p:spPr>
            <a:xfrm>
              <a:off x="10340351" y="3386419"/>
              <a:ext cx="40840" cy="96384"/>
            </a:xfrm>
            <a:custGeom>
              <a:avLst/>
              <a:gdLst>
                <a:gd name="connsiteX0" fmla="*/ 40841 w 40840"/>
                <a:gd name="connsiteY0" fmla="*/ 43 h 96384"/>
                <a:gd name="connsiteX1" fmla="*/ 40841 w 40840"/>
                <a:gd name="connsiteY1" fmla="*/ 96385 h 96384"/>
                <a:gd name="connsiteX2" fmla="*/ 21739 w 40840"/>
                <a:gd name="connsiteY2" fmla="*/ 96385 h 96384"/>
                <a:gd name="connsiteX3" fmla="*/ 21739 w 40840"/>
                <a:gd name="connsiteY3" fmla="*/ 15009 h 96384"/>
                <a:gd name="connsiteX4" fmla="*/ 0 w 40840"/>
                <a:gd name="connsiteY4" fmla="*/ 15009 h 96384"/>
                <a:gd name="connsiteX5" fmla="*/ 0 w 40840"/>
                <a:gd name="connsiteY5" fmla="*/ 0 h 96384"/>
                <a:gd name="connsiteX6" fmla="*/ 40794 w 40840"/>
                <a:gd name="connsiteY6" fmla="*/ 0 h 9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40" h="96384">
                  <a:moveTo>
                    <a:pt x="40841" y="43"/>
                  </a:moveTo>
                  <a:lnTo>
                    <a:pt x="40841" y="96385"/>
                  </a:lnTo>
                  <a:lnTo>
                    <a:pt x="21739" y="96385"/>
                  </a:lnTo>
                  <a:lnTo>
                    <a:pt x="21739" y="15009"/>
                  </a:lnTo>
                  <a:lnTo>
                    <a:pt x="0" y="15009"/>
                  </a:lnTo>
                  <a:lnTo>
                    <a:pt x="0" y="0"/>
                  </a:lnTo>
                  <a:lnTo>
                    <a:pt x="4079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FF137105-ACF6-EAAD-B19E-CC4F32A01114}"/>
                </a:ext>
              </a:extLst>
            </p:cNvPr>
            <p:cNvSpPr/>
            <p:nvPr/>
          </p:nvSpPr>
          <p:spPr>
            <a:xfrm>
              <a:off x="10647879" y="3393142"/>
              <a:ext cx="35105" cy="82937"/>
            </a:xfrm>
            <a:custGeom>
              <a:avLst/>
              <a:gdLst>
                <a:gd name="connsiteX0" fmla="*/ 35106 w 35105"/>
                <a:gd name="connsiteY0" fmla="*/ 43 h 82937"/>
                <a:gd name="connsiteX1" fmla="*/ 35106 w 35105"/>
                <a:gd name="connsiteY1" fmla="*/ 82938 h 82937"/>
                <a:gd name="connsiteX2" fmla="*/ 18686 w 35105"/>
                <a:gd name="connsiteY2" fmla="*/ 82938 h 82937"/>
                <a:gd name="connsiteX3" fmla="*/ 18686 w 35105"/>
                <a:gd name="connsiteY3" fmla="*/ 12926 h 82937"/>
                <a:gd name="connsiteX4" fmla="*/ 0 w 35105"/>
                <a:gd name="connsiteY4" fmla="*/ 12926 h 82937"/>
                <a:gd name="connsiteX5" fmla="*/ 0 w 35105"/>
                <a:gd name="connsiteY5" fmla="*/ 0 h 82937"/>
                <a:gd name="connsiteX6" fmla="*/ 35106 w 35105"/>
                <a:gd name="connsiteY6" fmla="*/ 0 h 8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05" h="82937">
                  <a:moveTo>
                    <a:pt x="35106" y="43"/>
                  </a:moveTo>
                  <a:lnTo>
                    <a:pt x="35106" y="82938"/>
                  </a:lnTo>
                  <a:lnTo>
                    <a:pt x="18686" y="82938"/>
                  </a:lnTo>
                  <a:lnTo>
                    <a:pt x="18686" y="12926"/>
                  </a:lnTo>
                  <a:lnTo>
                    <a:pt x="0" y="12926"/>
                  </a:lnTo>
                  <a:lnTo>
                    <a:pt x="0" y="0"/>
                  </a:lnTo>
                  <a:lnTo>
                    <a:pt x="3510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1FF857D9-3109-BBA2-5865-5F757FB60E40}"/>
                </a:ext>
              </a:extLst>
            </p:cNvPr>
            <p:cNvSpPr/>
            <p:nvPr/>
          </p:nvSpPr>
          <p:spPr>
            <a:xfrm>
              <a:off x="10939637" y="3399476"/>
              <a:ext cx="60959" cy="70358"/>
            </a:xfrm>
            <a:custGeom>
              <a:avLst/>
              <a:gdLst>
                <a:gd name="connsiteX0" fmla="*/ 14800 w 60959"/>
                <a:gd name="connsiteY0" fmla="*/ 66194 h 70358"/>
                <a:gd name="connsiteX1" fmla="*/ 3978 w 60959"/>
                <a:gd name="connsiteY1" fmla="*/ 54092 h 70358"/>
                <a:gd name="connsiteX2" fmla="*/ 0 w 60959"/>
                <a:gd name="connsiteY2" fmla="*/ 35179 h 70358"/>
                <a:gd name="connsiteX3" fmla="*/ 3978 w 60959"/>
                <a:gd name="connsiteY3" fmla="*/ 16267 h 70358"/>
                <a:gd name="connsiteX4" fmla="*/ 14800 w 60959"/>
                <a:gd name="connsiteY4" fmla="*/ 4164 h 70358"/>
                <a:gd name="connsiteX5" fmla="*/ 30434 w 60959"/>
                <a:gd name="connsiteY5" fmla="*/ 0 h 70358"/>
                <a:gd name="connsiteX6" fmla="*/ 46113 w 60959"/>
                <a:gd name="connsiteY6" fmla="*/ 4164 h 70358"/>
                <a:gd name="connsiteX7" fmla="*/ 56983 w 60959"/>
                <a:gd name="connsiteY7" fmla="*/ 16267 h 70358"/>
                <a:gd name="connsiteX8" fmla="*/ 60960 w 60959"/>
                <a:gd name="connsiteY8" fmla="*/ 35179 h 70358"/>
                <a:gd name="connsiteX9" fmla="*/ 56983 w 60959"/>
                <a:gd name="connsiteY9" fmla="*/ 54092 h 70358"/>
                <a:gd name="connsiteX10" fmla="*/ 46113 w 60959"/>
                <a:gd name="connsiteY10" fmla="*/ 66194 h 70358"/>
                <a:gd name="connsiteX11" fmla="*/ 30434 w 60959"/>
                <a:gd name="connsiteY11" fmla="*/ 70358 h 70358"/>
                <a:gd name="connsiteX12" fmla="*/ 14800 w 60959"/>
                <a:gd name="connsiteY12" fmla="*/ 66194 h 70358"/>
                <a:gd name="connsiteX13" fmla="*/ 42737 w 60959"/>
                <a:gd name="connsiteY13" fmla="*/ 53268 h 70358"/>
                <a:gd name="connsiteX14" fmla="*/ 47269 w 60959"/>
                <a:gd name="connsiteY14" fmla="*/ 35223 h 70358"/>
                <a:gd name="connsiteX15" fmla="*/ 42737 w 60959"/>
                <a:gd name="connsiteY15" fmla="*/ 17177 h 70358"/>
                <a:gd name="connsiteX16" fmla="*/ 30388 w 60959"/>
                <a:gd name="connsiteY16" fmla="*/ 11105 h 70358"/>
                <a:gd name="connsiteX17" fmla="*/ 18130 w 60959"/>
                <a:gd name="connsiteY17" fmla="*/ 17177 h 70358"/>
                <a:gd name="connsiteX18" fmla="*/ 13598 w 60959"/>
                <a:gd name="connsiteY18" fmla="*/ 35223 h 70358"/>
                <a:gd name="connsiteX19" fmla="*/ 18130 w 60959"/>
                <a:gd name="connsiteY19" fmla="*/ 53268 h 70358"/>
                <a:gd name="connsiteX20" fmla="*/ 30388 w 60959"/>
                <a:gd name="connsiteY20" fmla="*/ 59341 h 70358"/>
                <a:gd name="connsiteX21" fmla="*/ 42737 w 60959"/>
                <a:gd name="connsiteY21" fmla="*/ 53268 h 70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959" h="70358">
                  <a:moveTo>
                    <a:pt x="14800" y="66194"/>
                  </a:moveTo>
                  <a:cubicBezTo>
                    <a:pt x="10221" y="63418"/>
                    <a:pt x="6614" y="59384"/>
                    <a:pt x="3978" y="54092"/>
                  </a:cubicBezTo>
                  <a:cubicBezTo>
                    <a:pt x="1341" y="48800"/>
                    <a:pt x="0" y="42510"/>
                    <a:pt x="0" y="35179"/>
                  </a:cubicBezTo>
                  <a:cubicBezTo>
                    <a:pt x="0" y="27848"/>
                    <a:pt x="1341" y="21602"/>
                    <a:pt x="3978" y="16267"/>
                  </a:cubicBezTo>
                  <a:cubicBezTo>
                    <a:pt x="6614" y="10974"/>
                    <a:pt x="10221" y="6940"/>
                    <a:pt x="14800" y="4164"/>
                  </a:cubicBezTo>
                  <a:cubicBezTo>
                    <a:pt x="19379" y="1388"/>
                    <a:pt x="24606" y="0"/>
                    <a:pt x="30434" y="0"/>
                  </a:cubicBezTo>
                  <a:cubicBezTo>
                    <a:pt x="36262" y="0"/>
                    <a:pt x="41488" y="1388"/>
                    <a:pt x="46113" y="4164"/>
                  </a:cubicBezTo>
                  <a:cubicBezTo>
                    <a:pt x="50738" y="6940"/>
                    <a:pt x="54346" y="10974"/>
                    <a:pt x="56983" y="16267"/>
                  </a:cubicBezTo>
                  <a:cubicBezTo>
                    <a:pt x="59619" y="21559"/>
                    <a:pt x="60960" y="27892"/>
                    <a:pt x="60960" y="35179"/>
                  </a:cubicBezTo>
                  <a:cubicBezTo>
                    <a:pt x="60960" y="42467"/>
                    <a:pt x="59664" y="48756"/>
                    <a:pt x="56983" y="54092"/>
                  </a:cubicBezTo>
                  <a:cubicBezTo>
                    <a:pt x="54346" y="59384"/>
                    <a:pt x="50738" y="63418"/>
                    <a:pt x="46113" y="66194"/>
                  </a:cubicBezTo>
                  <a:cubicBezTo>
                    <a:pt x="41488" y="68970"/>
                    <a:pt x="36262" y="70358"/>
                    <a:pt x="30434" y="70358"/>
                  </a:cubicBezTo>
                  <a:cubicBezTo>
                    <a:pt x="24606" y="70358"/>
                    <a:pt x="19379" y="68970"/>
                    <a:pt x="14800" y="66194"/>
                  </a:cubicBezTo>
                  <a:close/>
                  <a:moveTo>
                    <a:pt x="42737" y="53268"/>
                  </a:moveTo>
                  <a:cubicBezTo>
                    <a:pt x="45744" y="49233"/>
                    <a:pt x="47269" y="43204"/>
                    <a:pt x="47269" y="35223"/>
                  </a:cubicBezTo>
                  <a:cubicBezTo>
                    <a:pt x="47269" y="27241"/>
                    <a:pt x="45744" y="21212"/>
                    <a:pt x="42737" y="17177"/>
                  </a:cubicBezTo>
                  <a:cubicBezTo>
                    <a:pt x="39731" y="13143"/>
                    <a:pt x="35614" y="11105"/>
                    <a:pt x="30388" y="11105"/>
                  </a:cubicBezTo>
                  <a:cubicBezTo>
                    <a:pt x="25161" y="11105"/>
                    <a:pt x="21184" y="13100"/>
                    <a:pt x="18130" y="17177"/>
                  </a:cubicBezTo>
                  <a:cubicBezTo>
                    <a:pt x="15124" y="21212"/>
                    <a:pt x="13598" y="27241"/>
                    <a:pt x="13598" y="35223"/>
                  </a:cubicBezTo>
                  <a:cubicBezTo>
                    <a:pt x="13598" y="43204"/>
                    <a:pt x="15124" y="49233"/>
                    <a:pt x="18130" y="53268"/>
                  </a:cubicBezTo>
                  <a:cubicBezTo>
                    <a:pt x="21137" y="57302"/>
                    <a:pt x="25207" y="59341"/>
                    <a:pt x="30388" y="59341"/>
                  </a:cubicBezTo>
                  <a:cubicBezTo>
                    <a:pt x="35567" y="59341"/>
                    <a:pt x="39684" y="57302"/>
                    <a:pt x="42737" y="5326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FAE94966-DA5C-A10C-72E4-B53AE71BD11F}"/>
                </a:ext>
              </a:extLst>
            </p:cNvPr>
            <p:cNvSpPr/>
            <p:nvPr/>
          </p:nvSpPr>
          <p:spPr>
            <a:xfrm>
              <a:off x="11263400" y="3407761"/>
              <a:ext cx="22755" cy="53788"/>
            </a:xfrm>
            <a:custGeom>
              <a:avLst/>
              <a:gdLst>
                <a:gd name="connsiteX0" fmla="*/ 22756 w 22755"/>
                <a:gd name="connsiteY0" fmla="*/ 0 h 53788"/>
                <a:gd name="connsiteX1" fmla="*/ 22756 w 22755"/>
                <a:gd name="connsiteY1" fmla="*/ 53788 h 53788"/>
                <a:gd name="connsiteX2" fmla="*/ 12119 w 22755"/>
                <a:gd name="connsiteY2" fmla="*/ 53788 h 53788"/>
                <a:gd name="connsiteX3" fmla="*/ 12119 w 22755"/>
                <a:gd name="connsiteY3" fmla="*/ 8372 h 53788"/>
                <a:gd name="connsiteX4" fmla="*/ 0 w 22755"/>
                <a:gd name="connsiteY4" fmla="*/ 8372 h 53788"/>
                <a:gd name="connsiteX5" fmla="*/ 0 w 22755"/>
                <a:gd name="connsiteY5" fmla="*/ 0 h 53788"/>
                <a:gd name="connsiteX6" fmla="*/ 22756 w 22755"/>
                <a:gd name="connsiteY6" fmla="*/ 0 h 5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55" h="53788">
                  <a:moveTo>
                    <a:pt x="22756" y="0"/>
                  </a:moveTo>
                  <a:lnTo>
                    <a:pt x="22756" y="53788"/>
                  </a:lnTo>
                  <a:lnTo>
                    <a:pt x="12119" y="53788"/>
                  </a:lnTo>
                  <a:lnTo>
                    <a:pt x="12119" y="8372"/>
                  </a:lnTo>
                  <a:lnTo>
                    <a:pt x="0" y="8372"/>
                  </a:lnTo>
                  <a:lnTo>
                    <a:pt x="0" y="0"/>
                  </a:lnTo>
                  <a:lnTo>
                    <a:pt x="2275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80E38B4-AD48-910C-63B0-567020B1A15E}"/>
                </a:ext>
              </a:extLst>
            </p:cNvPr>
            <p:cNvSpPr/>
            <p:nvPr/>
          </p:nvSpPr>
          <p:spPr>
            <a:xfrm>
              <a:off x="11561956" y="3414484"/>
              <a:ext cx="34920" cy="40341"/>
            </a:xfrm>
            <a:custGeom>
              <a:avLst/>
              <a:gdLst>
                <a:gd name="connsiteX0" fmla="*/ 8464 w 34920"/>
                <a:gd name="connsiteY0" fmla="*/ 37955 h 40341"/>
                <a:gd name="connsiteX1" fmla="*/ 2266 w 34920"/>
                <a:gd name="connsiteY1" fmla="*/ 31015 h 40341"/>
                <a:gd name="connsiteX2" fmla="*/ 0 w 34920"/>
                <a:gd name="connsiteY2" fmla="*/ 20171 h 40341"/>
                <a:gd name="connsiteX3" fmla="*/ 2266 w 34920"/>
                <a:gd name="connsiteY3" fmla="*/ 9326 h 40341"/>
                <a:gd name="connsiteX4" fmla="*/ 8464 w 34920"/>
                <a:gd name="connsiteY4" fmla="*/ 2386 h 40341"/>
                <a:gd name="connsiteX5" fmla="*/ 17437 w 34920"/>
                <a:gd name="connsiteY5" fmla="*/ 0 h 40341"/>
                <a:gd name="connsiteX6" fmla="*/ 26410 w 34920"/>
                <a:gd name="connsiteY6" fmla="*/ 2386 h 40341"/>
                <a:gd name="connsiteX7" fmla="*/ 32654 w 34920"/>
                <a:gd name="connsiteY7" fmla="*/ 9326 h 40341"/>
                <a:gd name="connsiteX8" fmla="*/ 34920 w 34920"/>
                <a:gd name="connsiteY8" fmla="*/ 20171 h 40341"/>
                <a:gd name="connsiteX9" fmla="*/ 32654 w 34920"/>
                <a:gd name="connsiteY9" fmla="*/ 31015 h 40341"/>
                <a:gd name="connsiteX10" fmla="*/ 26410 w 34920"/>
                <a:gd name="connsiteY10" fmla="*/ 37955 h 40341"/>
                <a:gd name="connsiteX11" fmla="*/ 17437 w 34920"/>
                <a:gd name="connsiteY11" fmla="*/ 40341 h 40341"/>
                <a:gd name="connsiteX12" fmla="*/ 8464 w 34920"/>
                <a:gd name="connsiteY12" fmla="*/ 37955 h 40341"/>
                <a:gd name="connsiteX13" fmla="*/ 24514 w 34920"/>
                <a:gd name="connsiteY13" fmla="*/ 30538 h 40341"/>
                <a:gd name="connsiteX14" fmla="*/ 27103 w 34920"/>
                <a:gd name="connsiteY14" fmla="*/ 20171 h 40341"/>
                <a:gd name="connsiteX15" fmla="*/ 24514 w 34920"/>
                <a:gd name="connsiteY15" fmla="*/ 9803 h 40341"/>
                <a:gd name="connsiteX16" fmla="*/ 17437 w 34920"/>
                <a:gd name="connsiteY16" fmla="*/ 6333 h 40341"/>
                <a:gd name="connsiteX17" fmla="*/ 10407 w 34920"/>
                <a:gd name="connsiteY17" fmla="*/ 9803 h 40341"/>
                <a:gd name="connsiteX18" fmla="*/ 7816 w 34920"/>
                <a:gd name="connsiteY18" fmla="*/ 20171 h 40341"/>
                <a:gd name="connsiteX19" fmla="*/ 10407 w 34920"/>
                <a:gd name="connsiteY19" fmla="*/ 30538 h 40341"/>
                <a:gd name="connsiteX20" fmla="*/ 17437 w 34920"/>
                <a:gd name="connsiteY20" fmla="*/ 34008 h 40341"/>
                <a:gd name="connsiteX21" fmla="*/ 24514 w 34920"/>
                <a:gd name="connsiteY21" fmla="*/ 30538 h 4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920" h="40341">
                  <a:moveTo>
                    <a:pt x="8464" y="37955"/>
                  </a:moveTo>
                  <a:cubicBezTo>
                    <a:pt x="5828" y="36350"/>
                    <a:pt x="3747" y="34052"/>
                    <a:pt x="2266" y="31015"/>
                  </a:cubicBezTo>
                  <a:cubicBezTo>
                    <a:pt x="740" y="27979"/>
                    <a:pt x="0" y="24378"/>
                    <a:pt x="0" y="20171"/>
                  </a:cubicBezTo>
                  <a:cubicBezTo>
                    <a:pt x="0" y="15963"/>
                    <a:pt x="740" y="12363"/>
                    <a:pt x="2266" y="9326"/>
                  </a:cubicBezTo>
                  <a:cubicBezTo>
                    <a:pt x="3793" y="6290"/>
                    <a:pt x="5828" y="3948"/>
                    <a:pt x="8464" y="2386"/>
                  </a:cubicBezTo>
                  <a:cubicBezTo>
                    <a:pt x="11100" y="781"/>
                    <a:pt x="14061" y="0"/>
                    <a:pt x="17437" y="0"/>
                  </a:cubicBezTo>
                  <a:cubicBezTo>
                    <a:pt x="20813" y="0"/>
                    <a:pt x="23773" y="781"/>
                    <a:pt x="26410" y="2386"/>
                  </a:cubicBezTo>
                  <a:cubicBezTo>
                    <a:pt x="29046" y="3991"/>
                    <a:pt x="31127" y="6290"/>
                    <a:pt x="32654" y="9326"/>
                  </a:cubicBezTo>
                  <a:cubicBezTo>
                    <a:pt x="34180" y="12363"/>
                    <a:pt x="34920" y="16006"/>
                    <a:pt x="34920" y="20171"/>
                  </a:cubicBezTo>
                  <a:cubicBezTo>
                    <a:pt x="34920" y="24335"/>
                    <a:pt x="34180" y="27979"/>
                    <a:pt x="32654" y="31015"/>
                  </a:cubicBezTo>
                  <a:cubicBezTo>
                    <a:pt x="31127" y="34052"/>
                    <a:pt x="29046" y="36394"/>
                    <a:pt x="26410" y="37955"/>
                  </a:cubicBezTo>
                  <a:cubicBezTo>
                    <a:pt x="23773" y="39561"/>
                    <a:pt x="20767" y="40341"/>
                    <a:pt x="17437" y="40341"/>
                  </a:cubicBezTo>
                  <a:cubicBezTo>
                    <a:pt x="14107" y="40341"/>
                    <a:pt x="11100" y="39561"/>
                    <a:pt x="8464" y="37955"/>
                  </a:cubicBezTo>
                  <a:close/>
                  <a:moveTo>
                    <a:pt x="24514" y="30538"/>
                  </a:moveTo>
                  <a:cubicBezTo>
                    <a:pt x="26224" y="28239"/>
                    <a:pt x="27103" y="24769"/>
                    <a:pt x="27103" y="20171"/>
                  </a:cubicBezTo>
                  <a:cubicBezTo>
                    <a:pt x="27103" y="15573"/>
                    <a:pt x="26224" y="12103"/>
                    <a:pt x="24514" y="9803"/>
                  </a:cubicBezTo>
                  <a:cubicBezTo>
                    <a:pt x="22802" y="7505"/>
                    <a:pt x="20443" y="6333"/>
                    <a:pt x="17437" y="6333"/>
                  </a:cubicBezTo>
                  <a:cubicBezTo>
                    <a:pt x="14430" y="6333"/>
                    <a:pt x="12164" y="7505"/>
                    <a:pt x="10407" y="9803"/>
                  </a:cubicBezTo>
                  <a:cubicBezTo>
                    <a:pt x="8695" y="12103"/>
                    <a:pt x="7816" y="15573"/>
                    <a:pt x="7816" y="20171"/>
                  </a:cubicBezTo>
                  <a:cubicBezTo>
                    <a:pt x="7816" y="24769"/>
                    <a:pt x="8695" y="28239"/>
                    <a:pt x="10407" y="30538"/>
                  </a:cubicBezTo>
                  <a:cubicBezTo>
                    <a:pt x="12117" y="32837"/>
                    <a:pt x="14476" y="34008"/>
                    <a:pt x="17437" y="34008"/>
                  </a:cubicBezTo>
                  <a:cubicBezTo>
                    <a:pt x="20397" y="34008"/>
                    <a:pt x="22802" y="32837"/>
                    <a:pt x="24514" y="3053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8A9536E7-65CF-513E-DF7E-FA7B9EAC27D6}"/>
                </a:ext>
              </a:extLst>
            </p:cNvPr>
            <p:cNvSpPr/>
            <p:nvPr/>
          </p:nvSpPr>
          <p:spPr>
            <a:xfrm>
              <a:off x="11879060" y="3422899"/>
              <a:ext cx="9990" cy="23510"/>
            </a:xfrm>
            <a:custGeom>
              <a:avLst/>
              <a:gdLst>
                <a:gd name="connsiteX0" fmla="*/ 9990 w 9990"/>
                <a:gd name="connsiteY0" fmla="*/ 0 h 23510"/>
                <a:gd name="connsiteX1" fmla="*/ 9990 w 9990"/>
                <a:gd name="connsiteY1" fmla="*/ 23511 h 23510"/>
                <a:gd name="connsiteX2" fmla="*/ 5319 w 9990"/>
                <a:gd name="connsiteY2" fmla="*/ 23511 h 23510"/>
                <a:gd name="connsiteX3" fmla="*/ 5319 w 9990"/>
                <a:gd name="connsiteY3" fmla="*/ 3644 h 23510"/>
                <a:gd name="connsiteX4" fmla="*/ 0 w 9990"/>
                <a:gd name="connsiteY4" fmla="*/ 3644 h 23510"/>
                <a:gd name="connsiteX5" fmla="*/ 0 w 9990"/>
                <a:gd name="connsiteY5" fmla="*/ 0 h 23510"/>
                <a:gd name="connsiteX6" fmla="*/ 9944 w 9990"/>
                <a:gd name="connsiteY6" fmla="*/ 0 h 2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0" h="23510">
                  <a:moveTo>
                    <a:pt x="9990" y="0"/>
                  </a:moveTo>
                  <a:lnTo>
                    <a:pt x="9990" y="23511"/>
                  </a:lnTo>
                  <a:lnTo>
                    <a:pt x="5319" y="23511"/>
                  </a:lnTo>
                  <a:lnTo>
                    <a:pt x="5319" y="3644"/>
                  </a:lnTo>
                  <a:lnTo>
                    <a:pt x="0" y="3644"/>
                  </a:lnTo>
                  <a:lnTo>
                    <a:pt x="0" y="0"/>
                  </a:lnTo>
                  <a:lnTo>
                    <a:pt x="994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07D5F3B3-495B-168E-0030-34779FACD6F2}"/>
                </a:ext>
              </a:extLst>
            </p:cNvPr>
            <p:cNvSpPr/>
            <p:nvPr/>
          </p:nvSpPr>
          <p:spPr>
            <a:xfrm>
              <a:off x="12185755" y="3431228"/>
              <a:ext cx="5920" cy="6853"/>
            </a:xfrm>
            <a:custGeom>
              <a:avLst/>
              <a:gdLst>
                <a:gd name="connsiteX0" fmla="*/ 1434 w 5920"/>
                <a:gd name="connsiteY0" fmla="*/ 6463 h 6853"/>
                <a:gd name="connsiteX1" fmla="*/ 370 w 5920"/>
                <a:gd name="connsiteY1" fmla="*/ 5292 h 6853"/>
                <a:gd name="connsiteX2" fmla="*/ 0 w 5920"/>
                <a:gd name="connsiteY2" fmla="*/ 3427 h 6853"/>
                <a:gd name="connsiteX3" fmla="*/ 370 w 5920"/>
                <a:gd name="connsiteY3" fmla="*/ 1562 h 6853"/>
                <a:gd name="connsiteX4" fmla="*/ 1434 w 5920"/>
                <a:gd name="connsiteY4" fmla="*/ 390 h 6853"/>
                <a:gd name="connsiteX5" fmla="*/ 2961 w 5920"/>
                <a:gd name="connsiteY5" fmla="*/ 0 h 6853"/>
                <a:gd name="connsiteX6" fmla="*/ 4487 w 5920"/>
                <a:gd name="connsiteY6" fmla="*/ 390 h 6853"/>
                <a:gd name="connsiteX7" fmla="*/ 5551 w 5920"/>
                <a:gd name="connsiteY7" fmla="*/ 1562 h 6853"/>
                <a:gd name="connsiteX8" fmla="*/ 5920 w 5920"/>
                <a:gd name="connsiteY8" fmla="*/ 3427 h 6853"/>
                <a:gd name="connsiteX9" fmla="*/ 5551 w 5920"/>
                <a:gd name="connsiteY9" fmla="*/ 5292 h 6853"/>
                <a:gd name="connsiteX10" fmla="*/ 4487 w 5920"/>
                <a:gd name="connsiteY10" fmla="*/ 6463 h 6853"/>
                <a:gd name="connsiteX11" fmla="*/ 2961 w 5920"/>
                <a:gd name="connsiteY11" fmla="*/ 6853 h 6853"/>
                <a:gd name="connsiteX12" fmla="*/ 1434 w 5920"/>
                <a:gd name="connsiteY12" fmla="*/ 6463 h 6853"/>
                <a:gd name="connsiteX13" fmla="*/ 4163 w 5920"/>
                <a:gd name="connsiteY13" fmla="*/ 5205 h 6853"/>
                <a:gd name="connsiteX14" fmla="*/ 4625 w 5920"/>
                <a:gd name="connsiteY14" fmla="*/ 3427 h 6853"/>
                <a:gd name="connsiteX15" fmla="*/ 4163 w 5920"/>
                <a:gd name="connsiteY15" fmla="*/ 1648 h 6853"/>
                <a:gd name="connsiteX16" fmla="*/ 2961 w 5920"/>
                <a:gd name="connsiteY16" fmla="*/ 1041 h 6853"/>
                <a:gd name="connsiteX17" fmla="*/ 1758 w 5920"/>
                <a:gd name="connsiteY17" fmla="*/ 1648 h 6853"/>
                <a:gd name="connsiteX18" fmla="*/ 1295 w 5920"/>
                <a:gd name="connsiteY18" fmla="*/ 3427 h 6853"/>
                <a:gd name="connsiteX19" fmla="*/ 1758 w 5920"/>
                <a:gd name="connsiteY19" fmla="*/ 5205 h 6853"/>
                <a:gd name="connsiteX20" fmla="*/ 2961 w 5920"/>
                <a:gd name="connsiteY20" fmla="*/ 5812 h 6853"/>
                <a:gd name="connsiteX21" fmla="*/ 4163 w 5920"/>
                <a:gd name="connsiteY21" fmla="*/ 5205 h 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20" h="6853">
                  <a:moveTo>
                    <a:pt x="1434" y="6463"/>
                  </a:moveTo>
                  <a:cubicBezTo>
                    <a:pt x="972" y="6203"/>
                    <a:pt x="648" y="5812"/>
                    <a:pt x="370" y="5292"/>
                  </a:cubicBezTo>
                  <a:cubicBezTo>
                    <a:pt x="93" y="4771"/>
                    <a:pt x="0" y="4164"/>
                    <a:pt x="0" y="3427"/>
                  </a:cubicBezTo>
                  <a:cubicBezTo>
                    <a:pt x="0" y="2689"/>
                    <a:pt x="139" y="2082"/>
                    <a:pt x="370" y="1562"/>
                  </a:cubicBezTo>
                  <a:cubicBezTo>
                    <a:pt x="648" y="1041"/>
                    <a:pt x="972" y="651"/>
                    <a:pt x="1434" y="390"/>
                  </a:cubicBezTo>
                  <a:cubicBezTo>
                    <a:pt x="1897" y="130"/>
                    <a:pt x="2405" y="0"/>
                    <a:pt x="2961" y="0"/>
                  </a:cubicBezTo>
                  <a:cubicBezTo>
                    <a:pt x="3515" y="0"/>
                    <a:pt x="4024" y="130"/>
                    <a:pt x="4487" y="390"/>
                  </a:cubicBezTo>
                  <a:cubicBezTo>
                    <a:pt x="4949" y="651"/>
                    <a:pt x="5320" y="1041"/>
                    <a:pt x="5551" y="1562"/>
                  </a:cubicBezTo>
                  <a:cubicBezTo>
                    <a:pt x="5828" y="2082"/>
                    <a:pt x="5920" y="2689"/>
                    <a:pt x="5920" y="3427"/>
                  </a:cubicBezTo>
                  <a:cubicBezTo>
                    <a:pt x="5920" y="4164"/>
                    <a:pt x="5781" y="4771"/>
                    <a:pt x="5551" y="5292"/>
                  </a:cubicBezTo>
                  <a:cubicBezTo>
                    <a:pt x="5273" y="5812"/>
                    <a:pt x="4949" y="6203"/>
                    <a:pt x="4487" y="6463"/>
                  </a:cubicBezTo>
                  <a:cubicBezTo>
                    <a:pt x="4024" y="6723"/>
                    <a:pt x="3515" y="6853"/>
                    <a:pt x="2961" y="6853"/>
                  </a:cubicBezTo>
                  <a:cubicBezTo>
                    <a:pt x="2405" y="6853"/>
                    <a:pt x="1897" y="6723"/>
                    <a:pt x="1434" y="6463"/>
                  </a:cubicBezTo>
                  <a:close/>
                  <a:moveTo>
                    <a:pt x="4163" y="5205"/>
                  </a:moveTo>
                  <a:cubicBezTo>
                    <a:pt x="4441" y="4815"/>
                    <a:pt x="4625" y="4208"/>
                    <a:pt x="4625" y="3427"/>
                  </a:cubicBezTo>
                  <a:cubicBezTo>
                    <a:pt x="4625" y="2646"/>
                    <a:pt x="4487" y="2039"/>
                    <a:pt x="4163" y="1648"/>
                  </a:cubicBezTo>
                  <a:cubicBezTo>
                    <a:pt x="3886" y="1258"/>
                    <a:pt x="3469" y="1041"/>
                    <a:pt x="2961" y="1041"/>
                  </a:cubicBezTo>
                  <a:cubicBezTo>
                    <a:pt x="2451" y="1041"/>
                    <a:pt x="2036" y="1258"/>
                    <a:pt x="1758" y="1648"/>
                  </a:cubicBezTo>
                  <a:cubicBezTo>
                    <a:pt x="1480" y="2039"/>
                    <a:pt x="1295" y="2646"/>
                    <a:pt x="1295" y="3427"/>
                  </a:cubicBezTo>
                  <a:cubicBezTo>
                    <a:pt x="1295" y="4208"/>
                    <a:pt x="1434" y="4815"/>
                    <a:pt x="1758" y="5205"/>
                  </a:cubicBezTo>
                  <a:cubicBezTo>
                    <a:pt x="2036" y="5596"/>
                    <a:pt x="2451" y="5812"/>
                    <a:pt x="2961" y="5812"/>
                  </a:cubicBezTo>
                  <a:cubicBezTo>
                    <a:pt x="3469" y="5812"/>
                    <a:pt x="3886" y="5596"/>
                    <a:pt x="4163" y="52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DC93826A-8D24-452F-C998-F29F0F9D0AB8}"/>
                </a:ext>
              </a:extLst>
            </p:cNvPr>
            <p:cNvSpPr/>
            <p:nvPr/>
          </p:nvSpPr>
          <p:spPr>
            <a:xfrm>
              <a:off x="508" y="3718084"/>
              <a:ext cx="3977" cy="4598"/>
            </a:xfrm>
            <a:custGeom>
              <a:avLst/>
              <a:gdLst>
                <a:gd name="connsiteX0" fmla="*/ 971 w 3977"/>
                <a:gd name="connsiteY0" fmla="*/ 4338 h 4598"/>
                <a:gd name="connsiteX1" fmla="*/ 278 w 3977"/>
                <a:gd name="connsiteY1" fmla="*/ 3557 h 4598"/>
                <a:gd name="connsiteX2" fmla="*/ 0 w 3977"/>
                <a:gd name="connsiteY2" fmla="*/ 2299 h 4598"/>
                <a:gd name="connsiteX3" fmla="*/ 278 w 3977"/>
                <a:gd name="connsiteY3" fmla="*/ 1041 h 4598"/>
                <a:gd name="connsiteX4" fmla="*/ 971 w 3977"/>
                <a:gd name="connsiteY4" fmla="*/ 260 h 4598"/>
                <a:gd name="connsiteX5" fmla="*/ 1989 w 3977"/>
                <a:gd name="connsiteY5" fmla="*/ 0 h 4598"/>
                <a:gd name="connsiteX6" fmla="*/ 3006 w 3977"/>
                <a:gd name="connsiteY6" fmla="*/ 260 h 4598"/>
                <a:gd name="connsiteX7" fmla="*/ 3700 w 3977"/>
                <a:gd name="connsiteY7" fmla="*/ 1041 h 4598"/>
                <a:gd name="connsiteX8" fmla="*/ 3978 w 3977"/>
                <a:gd name="connsiteY8" fmla="*/ 2299 h 4598"/>
                <a:gd name="connsiteX9" fmla="*/ 3700 w 3977"/>
                <a:gd name="connsiteY9" fmla="*/ 3557 h 4598"/>
                <a:gd name="connsiteX10" fmla="*/ 3006 w 3977"/>
                <a:gd name="connsiteY10" fmla="*/ 4338 h 4598"/>
                <a:gd name="connsiteX11" fmla="*/ 1989 w 3977"/>
                <a:gd name="connsiteY11" fmla="*/ 4598 h 4598"/>
                <a:gd name="connsiteX12" fmla="*/ 971 w 3977"/>
                <a:gd name="connsiteY12" fmla="*/ 4338 h 4598"/>
                <a:gd name="connsiteX13" fmla="*/ 2821 w 3977"/>
                <a:gd name="connsiteY13" fmla="*/ 3470 h 4598"/>
                <a:gd name="connsiteX14" fmla="*/ 3099 w 3977"/>
                <a:gd name="connsiteY14" fmla="*/ 2299 h 4598"/>
                <a:gd name="connsiteX15" fmla="*/ 2821 w 3977"/>
                <a:gd name="connsiteY15" fmla="*/ 1128 h 4598"/>
                <a:gd name="connsiteX16" fmla="*/ 2035 w 3977"/>
                <a:gd name="connsiteY16" fmla="*/ 737 h 4598"/>
                <a:gd name="connsiteX17" fmla="*/ 1249 w 3977"/>
                <a:gd name="connsiteY17" fmla="*/ 1128 h 4598"/>
                <a:gd name="connsiteX18" fmla="*/ 971 w 3977"/>
                <a:gd name="connsiteY18" fmla="*/ 2299 h 4598"/>
                <a:gd name="connsiteX19" fmla="*/ 1249 w 3977"/>
                <a:gd name="connsiteY19" fmla="*/ 3470 h 4598"/>
                <a:gd name="connsiteX20" fmla="*/ 2035 w 3977"/>
                <a:gd name="connsiteY20" fmla="*/ 3860 h 4598"/>
                <a:gd name="connsiteX21" fmla="*/ 2821 w 3977"/>
                <a:gd name="connsiteY21" fmla="*/ 3470 h 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77" h="4598">
                  <a:moveTo>
                    <a:pt x="971" y="4338"/>
                  </a:moveTo>
                  <a:cubicBezTo>
                    <a:pt x="648" y="4164"/>
                    <a:pt x="416" y="3904"/>
                    <a:pt x="278" y="3557"/>
                  </a:cubicBezTo>
                  <a:cubicBezTo>
                    <a:pt x="139" y="3210"/>
                    <a:pt x="0" y="2776"/>
                    <a:pt x="0" y="2299"/>
                  </a:cubicBezTo>
                  <a:cubicBezTo>
                    <a:pt x="0" y="1822"/>
                    <a:pt x="93" y="1388"/>
                    <a:pt x="278" y="1041"/>
                  </a:cubicBezTo>
                  <a:cubicBezTo>
                    <a:pt x="463" y="694"/>
                    <a:pt x="694" y="434"/>
                    <a:pt x="971" y="260"/>
                  </a:cubicBezTo>
                  <a:cubicBezTo>
                    <a:pt x="1295" y="87"/>
                    <a:pt x="1619" y="0"/>
                    <a:pt x="1989" y="0"/>
                  </a:cubicBezTo>
                  <a:cubicBezTo>
                    <a:pt x="2359" y="0"/>
                    <a:pt x="2729" y="87"/>
                    <a:pt x="3006" y="260"/>
                  </a:cubicBezTo>
                  <a:cubicBezTo>
                    <a:pt x="3330" y="434"/>
                    <a:pt x="3561" y="694"/>
                    <a:pt x="3700" y="1041"/>
                  </a:cubicBezTo>
                  <a:cubicBezTo>
                    <a:pt x="3885" y="1388"/>
                    <a:pt x="3978" y="1822"/>
                    <a:pt x="3978" y="2299"/>
                  </a:cubicBezTo>
                  <a:cubicBezTo>
                    <a:pt x="3978" y="2776"/>
                    <a:pt x="3885" y="3210"/>
                    <a:pt x="3700" y="3557"/>
                  </a:cubicBezTo>
                  <a:cubicBezTo>
                    <a:pt x="3515" y="3904"/>
                    <a:pt x="3284" y="4164"/>
                    <a:pt x="3006" y="4338"/>
                  </a:cubicBezTo>
                  <a:cubicBezTo>
                    <a:pt x="2683" y="4511"/>
                    <a:pt x="2359" y="4598"/>
                    <a:pt x="1989" y="4598"/>
                  </a:cubicBezTo>
                  <a:cubicBezTo>
                    <a:pt x="1619" y="4598"/>
                    <a:pt x="1249" y="4511"/>
                    <a:pt x="971" y="4338"/>
                  </a:cubicBezTo>
                  <a:close/>
                  <a:moveTo>
                    <a:pt x="2821" y="3470"/>
                  </a:moveTo>
                  <a:cubicBezTo>
                    <a:pt x="3006" y="3210"/>
                    <a:pt x="3099" y="2819"/>
                    <a:pt x="3099" y="2299"/>
                  </a:cubicBezTo>
                  <a:cubicBezTo>
                    <a:pt x="3099" y="1778"/>
                    <a:pt x="3006" y="1388"/>
                    <a:pt x="2821" y="1128"/>
                  </a:cubicBezTo>
                  <a:cubicBezTo>
                    <a:pt x="2636" y="867"/>
                    <a:pt x="2359" y="737"/>
                    <a:pt x="2035" y="737"/>
                  </a:cubicBezTo>
                  <a:cubicBezTo>
                    <a:pt x="1711" y="737"/>
                    <a:pt x="1434" y="867"/>
                    <a:pt x="1249" y="1128"/>
                  </a:cubicBezTo>
                  <a:cubicBezTo>
                    <a:pt x="1064" y="1388"/>
                    <a:pt x="971" y="1778"/>
                    <a:pt x="971" y="2299"/>
                  </a:cubicBezTo>
                  <a:cubicBezTo>
                    <a:pt x="971" y="2819"/>
                    <a:pt x="1064" y="3210"/>
                    <a:pt x="1249" y="3470"/>
                  </a:cubicBezTo>
                  <a:cubicBezTo>
                    <a:pt x="1434" y="3730"/>
                    <a:pt x="1711" y="3860"/>
                    <a:pt x="2035" y="3860"/>
                  </a:cubicBezTo>
                  <a:cubicBezTo>
                    <a:pt x="2359" y="3860"/>
                    <a:pt x="2636" y="3730"/>
                    <a:pt x="2821" y="347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F40CE312-D6F1-129B-1C5D-AE6A6EB7DC45}"/>
                </a:ext>
              </a:extLst>
            </p:cNvPr>
            <p:cNvSpPr/>
            <p:nvPr/>
          </p:nvSpPr>
          <p:spPr>
            <a:xfrm>
              <a:off x="298185" y="3710016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2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2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5 h 20734"/>
                <a:gd name="connsiteX12" fmla="*/ 4348 w 17945"/>
                <a:gd name="connsiteY12" fmla="*/ 19520 h 20734"/>
                <a:gd name="connsiteX13" fmla="*/ 12581 w 17945"/>
                <a:gd name="connsiteY13" fmla="*/ 15703 h 20734"/>
                <a:gd name="connsiteX14" fmla="*/ 13922 w 17945"/>
                <a:gd name="connsiteY14" fmla="*/ 10367 h 20734"/>
                <a:gd name="connsiteX15" fmla="*/ 12581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1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5"/>
                    <a:pt x="1156" y="15963"/>
                  </a:cubicBezTo>
                  <a:cubicBezTo>
                    <a:pt x="370" y="14401"/>
                    <a:pt x="0" y="12536"/>
                    <a:pt x="0" y="10367"/>
                  </a:cubicBezTo>
                  <a:cubicBezTo>
                    <a:pt x="0" y="8198"/>
                    <a:pt x="370" y="6377"/>
                    <a:pt x="1156" y="4772"/>
                  </a:cubicBezTo>
                  <a:cubicBezTo>
                    <a:pt x="1943" y="3210"/>
                    <a:pt x="3006" y="1995"/>
                    <a:pt x="4348" y="1215"/>
                  </a:cubicBezTo>
                  <a:cubicBezTo>
                    <a:pt x="5689" y="391"/>
                    <a:pt x="7215" y="0"/>
                    <a:pt x="8973" y="0"/>
                  </a:cubicBezTo>
                  <a:cubicBezTo>
                    <a:pt x="10730" y="0"/>
                    <a:pt x="12210" y="391"/>
                    <a:pt x="13598" y="1215"/>
                  </a:cubicBezTo>
                  <a:cubicBezTo>
                    <a:pt x="14986" y="2039"/>
                    <a:pt x="16049" y="3210"/>
                    <a:pt x="16789" y="4772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3" y="17525"/>
                    <a:pt x="14939" y="18739"/>
                    <a:pt x="13598" y="19520"/>
                  </a:cubicBezTo>
                  <a:cubicBezTo>
                    <a:pt x="12257" y="20344"/>
                    <a:pt x="10684" y="20735"/>
                    <a:pt x="8973" y="20735"/>
                  </a:cubicBezTo>
                  <a:cubicBezTo>
                    <a:pt x="7262" y="20735"/>
                    <a:pt x="5735" y="20344"/>
                    <a:pt x="4348" y="19520"/>
                  </a:cubicBezTo>
                  <a:close/>
                  <a:moveTo>
                    <a:pt x="12581" y="15703"/>
                  </a:moveTo>
                  <a:cubicBezTo>
                    <a:pt x="13459" y="14532"/>
                    <a:pt x="13922" y="12753"/>
                    <a:pt x="13922" y="10367"/>
                  </a:cubicBezTo>
                  <a:cubicBezTo>
                    <a:pt x="13922" y="7982"/>
                    <a:pt x="13459" y="6246"/>
                    <a:pt x="12581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0" y="6203"/>
                    <a:pt x="3978" y="7982"/>
                    <a:pt x="3978" y="10367"/>
                  </a:cubicBezTo>
                  <a:cubicBezTo>
                    <a:pt x="3978" y="12753"/>
                    <a:pt x="4440" y="14488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5" y="16874"/>
                    <a:pt x="12581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F5BCF44B-5F06-8609-A81F-B199CB712003}"/>
                </a:ext>
              </a:extLst>
            </p:cNvPr>
            <p:cNvSpPr/>
            <p:nvPr/>
          </p:nvSpPr>
          <p:spPr>
            <a:xfrm>
              <a:off x="595308" y="3701297"/>
              <a:ext cx="32931" cy="38085"/>
            </a:xfrm>
            <a:custGeom>
              <a:avLst/>
              <a:gdLst>
                <a:gd name="connsiteX0" fmla="*/ 8002 w 32931"/>
                <a:gd name="connsiteY0" fmla="*/ 35830 h 38085"/>
                <a:gd name="connsiteX1" fmla="*/ 2128 w 32931"/>
                <a:gd name="connsiteY1" fmla="*/ 29280 h 38085"/>
                <a:gd name="connsiteX2" fmla="*/ 0 w 32931"/>
                <a:gd name="connsiteY2" fmla="*/ 19043 h 38085"/>
                <a:gd name="connsiteX3" fmla="*/ 2128 w 32931"/>
                <a:gd name="connsiteY3" fmla="*/ 8806 h 38085"/>
                <a:gd name="connsiteX4" fmla="*/ 8002 w 32931"/>
                <a:gd name="connsiteY4" fmla="*/ 2255 h 38085"/>
                <a:gd name="connsiteX5" fmla="*/ 16466 w 32931"/>
                <a:gd name="connsiteY5" fmla="*/ 0 h 38085"/>
                <a:gd name="connsiteX6" fmla="*/ 24930 w 32931"/>
                <a:gd name="connsiteY6" fmla="*/ 2255 h 38085"/>
                <a:gd name="connsiteX7" fmla="*/ 30804 w 32931"/>
                <a:gd name="connsiteY7" fmla="*/ 8806 h 38085"/>
                <a:gd name="connsiteX8" fmla="*/ 32931 w 32931"/>
                <a:gd name="connsiteY8" fmla="*/ 19043 h 38085"/>
                <a:gd name="connsiteX9" fmla="*/ 30804 w 32931"/>
                <a:gd name="connsiteY9" fmla="*/ 29280 h 38085"/>
                <a:gd name="connsiteX10" fmla="*/ 24930 w 32931"/>
                <a:gd name="connsiteY10" fmla="*/ 35830 h 38085"/>
                <a:gd name="connsiteX11" fmla="*/ 16466 w 32931"/>
                <a:gd name="connsiteY11" fmla="*/ 38085 h 38085"/>
                <a:gd name="connsiteX12" fmla="*/ 8002 w 32931"/>
                <a:gd name="connsiteY12" fmla="*/ 35830 h 38085"/>
                <a:gd name="connsiteX13" fmla="*/ 23126 w 32931"/>
                <a:gd name="connsiteY13" fmla="*/ 28846 h 38085"/>
                <a:gd name="connsiteX14" fmla="*/ 25577 w 32931"/>
                <a:gd name="connsiteY14" fmla="*/ 19086 h 38085"/>
                <a:gd name="connsiteX15" fmla="*/ 23126 w 32931"/>
                <a:gd name="connsiteY15" fmla="*/ 9326 h 38085"/>
                <a:gd name="connsiteX16" fmla="*/ 16466 w 32931"/>
                <a:gd name="connsiteY16" fmla="*/ 6029 h 38085"/>
                <a:gd name="connsiteX17" fmla="*/ 9852 w 32931"/>
                <a:gd name="connsiteY17" fmla="*/ 9326 h 38085"/>
                <a:gd name="connsiteX18" fmla="*/ 7400 w 32931"/>
                <a:gd name="connsiteY18" fmla="*/ 19086 h 38085"/>
                <a:gd name="connsiteX19" fmla="*/ 9852 w 32931"/>
                <a:gd name="connsiteY19" fmla="*/ 28846 h 38085"/>
                <a:gd name="connsiteX20" fmla="*/ 16466 w 32931"/>
                <a:gd name="connsiteY20" fmla="*/ 32099 h 38085"/>
                <a:gd name="connsiteX21" fmla="*/ 23126 w 32931"/>
                <a:gd name="connsiteY21" fmla="*/ 28846 h 3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931" h="38085">
                  <a:moveTo>
                    <a:pt x="8002" y="35830"/>
                  </a:moveTo>
                  <a:cubicBezTo>
                    <a:pt x="5504" y="34355"/>
                    <a:pt x="3561" y="32143"/>
                    <a:pt x="2128" y="29280"/>
                  </a:cubicBezTo>
                  <a:cubicBezTo>
                    <a:pt x="694" y="26417"/>
                    <a:pt x="0" y="22990"/>
                    <a:pt x="0" y="19043"/>
                  </a:cubicBezTo>
                  <a:cubicBezTo>
                    <a:pt x="0" y="15095"/>
                    <a:pt x="694" y="11712"/>
                    <a:pt x="2128" y="8806"/>
                  </a:cubicBezTo>
                  <a:cubicBezTo>
                    <a:pt x="3561" y="5943"/>
                    <a:pt x="5504" y="3730"/>
                    <a:pt x="8002" y="2255"/>
                  </a:cubicBezTo>
                  <a:cubicBezTo>
                    <a:pt x="10499" y="737"/>
                    <a:pt x="13274" y="0"/>
                    <a:pt x="16466" y="0"/>
                  </a:cubicBezTo>
                  <a:cubicBezTo>
                    <a:pt x="19657" y="0"/>
                    <a:pt x="22432" y="737"/>
                    <a:pt x="24930" y="2255"/>
                  </a:cubicBezTo>
                  <a:cubicBezTo>
                    <a:pt x="27427" y="3730"/>
                    <a:pt x="29370" y="5943"/>
                    <a:pt x="30804" y="8806"/>
                  </a:cubicBezTo>
                  <a:cubicBezTo>
                    <a:pt x="32238" y="11668"/>
                    <a:pt x="32931" y="15095"/>
                    <a:pt x="32931" y="19043"/>
                  </a:cubicBezTo>
                  <a:cubicBezTo>
                    <a:pt x="32931" y="22990"/>
                    <a:pt x="32238" y="26417"/>
                    <a:pt x="30804" y="29280"/>
                  </a:cubicBezTo>
                  <a:cubicBezTo>
                    <a:pt x="29370" y="32143"/>
                    <a:pt x="27427" y="34312"/>
                    <a:pt x="24930" y="35830"/>
                  </a:cubicBezTo>
                  <a:cubicBezTo>
                    <a:pt x="22432" y="37348"/>
                    <a:pt x="19611" y="38085"/>
                    <a:pt x="16466" y="38085"/>
                  </a:cubicBezTo>
                  <a:cubicBezTo>
                    <a:pt x="13320" y="38085"/>
                    <a:pt x="10499" y="37348"/>
                    <a:pt x="8002" y="35830"/>
                  </a:cubicBezTo>
                  <a:close/>
                  <a:moveTo>
                    <a:pt x="23126" y="28846"/>
                  </a:moveTo>
                  <a:cubicBezTo>
                    <a:pt x="24745" y="26677"/>
                    <a:pt x="25577" y="23424"/>
                    <a:pt x="25577" y="19086"/>
                  </a:cubicBezTo>
                  <a:cubicBezTo>
                    <a:pt x="25577" y="14748"/>
                    <a:pt x="24745" y="11495"/>
                    <a:pt x="23126" y="9326"/>
                  </a:cubicBezTo>
                  <a:cubicBezTo>
                    <a:pt x="21507" y="7157"/>
                    <a:pt x="19287" y="6029"/>
                    <a:pt x="16466" y="6029"/>
                  </a:cubicBezTo>
                  <a:cubicBezTo>
                    <a:pt x="13644" y="6029"/>
                    <a:pt x="11470" y="7114"/>
                    <a:pt x="9852" y="9326"/>
                  </a:cubicBezTo>
                  <a:cubicBezTo>
                    <a:pt x="8233" y="11495"/>
                    <a:pt x="7400" y="14748"/>
                    <a:pt x="7400" y="19086"/>
                  </a:cubicBezTo>
                  <a:cubicBezTo>
                    <a:pt x="7400" y="23424"/>
                    <a:pt x="8233" y="26677"/>
                    <a:pt x="9852" y="28846"/>
                  </a:cubicBezTo>
                  <a:cubicBezTo>
                    <a:pt x="11470" y="31015"/>
                    <a:pt x="13691" y="32099"/>
                    <a:pt x="16466" y="32099"/>
                  </a:cubicBezTo>
                  <a:cubicBezTo>
                    <a:pt x="19241" y="32099"/>
                    <a:pt x="21507" y="31015"/>
                    <a:pt x="23126" y="288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B1BBB80E-27B2-A80E-E402-7BD9A2EB9447}"/>
                </a:ext>
              </a:extLst>
            </p:cNvPr>
            <p:cNvSpPr/>
            <p:nvPr/>
          </p:nvSpPr>
          <p:spPr>
            <a:xfrm>
              <a:off x="893494" y="3693923"/>
              <a:ext cx="45881" cy="52963"/>
            </a:xfrm>
            <a:custGeom>
              <a:avLst/>
              <a:gdLst>
                <a:gd name="connsiteX0" fmla="*/ 11147 w 45881"/>
                <a:gd name="connsiteY0" fmla="*/ 49841 h 52963"/>
                <a:gd name="connsiteX1" fmla="*/ 2960 w 45881"/>
                <a:gd name="connsiteY1" fmla="*/ 40731 h 52963"/>
                <a:gd name="connsiteX2" fmla="*/ 0 w 45881"/>
                <a:gd name="connsiteY2" fmla="*/ 26460 h 52963"/>
                <a:gd name="connsiteX3" fmla="*/ 2960 w 45881"/>
                <a:gd name="connsiteY3" fmla="*/ 12233 h 52963"/>
                <a:gd name="connsiteX4" fmla="*/ 11147 w 45881"/>
                <a:gd name="connsiteY4" fmla="*/ 3123 h 52963"/>
                <a:gd name="connsiteX5" fmla="*/ 22941 w 45881"/>
                <a:gd name="connsiteY5" fmla="*/ 0 h 52963"/>
                <a:gd name="connsiteX6" fmla="*/ 34735 w 45881"/>
                <a:gd name="connsiteY6" fmla="*/ 3123 h 52963"/>
                <a:gd name="connsiteX7" fmla="*/ 42922 w 45881"/>
                <a:gd name="connsiteY7" fmla="*/ 12233 h 52963"/>
                <a:gd name="connsiteX8" fmla="*/ 45882 w 45881"/>
                <a:gd name="connsiteY8" fmla="*/ 26460 h 52963"/>
                <a:gd name="connsiteX9" fmla="*/ 42922 w 45881"/>
                <a:gd name="connsiteY9" fmla="*/ 40731 h 52963"/>
                <a:gd name="connsiteX10" fmla="*/ 34735 w 45881"/>
                <a:gd name="connsiteY10" fmla="*/ 49841 h 52963"/>
                <a:gd name="connsiteX11" fmla="*/ 22941 w 45881"/>
                <a:gd name="connsiteY11" fmla="*/ 52964 h 52963"/>
                <a:gd name="connsiteX12" fmla="*/ 11147 w 45881"/>
                <a:gd name="connsiteY12" fmla="*/ 49841 h 52963"/>
                <a:gd name="connsiteX13" fmla="*/ 32238 w 45881"/>
                <a:gd name="connsiteY13" fmla="*/ 40081 h 52963"/>
                <a:gd name="connsiteX14" fmla="*/ 35660 w 45881"/>
                <a:gd name="connsiteY14" fmla="*/ 26460 h 52963"/>
                <a:gd name="connsiteX15" fmla="*/ 32238 w 45881"/>
                <a:gd name="connsiteY15" fmla="*/ 12840 h 52963"/>
                <a:gd name="connsiteX16" fmla="*/ 22941 w 45881"/>
                <a:gd name="connsiteY16" fmla="*/ 8285 h 52963"/>
                <a:gd name="connsiteX17" fmla="*/ 13737 w 45881"/>
                <a:gd name="connsiteY17" fmla="*/ 12840 h 52963"/>
                <a:gd name="connsiteX18" fmla="*/ 10314 w 45881"/>
                <a:gd name="connsiteY18" fmla="*/ 26460 h 52963"/>
                <a:gd name="connsiteX19" fmla="*/ 13737 w 45881"/>
                <a:gd name="connsiteY19" fmla="*/ 40081 h 52963"/>
                <a:gd name="connsiteX20" fmla="*/ 22941 w 45881"/>
                <a:gd name="connsiteY20" fmla="*/ 44635 h 52963"/>
                <a:gd name="connsiteX21" fmla="*/ 32238 w 45881"/>
                <a:gd name="connsiteY21" fmla="*/ 40081 h 5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881" h="52963">
                  <a:moveTo>
                    <a:pt x="11147" y="49841"/>
                  </a:moveTo>
                  <a:cubicBezTo>
                    <a:pt x="7678" y="47759"/>
                    <a:pt x="4949" y="44722"/>
                    <a:pt x="2960" y="40731"/>
                  </a:cubicBezTo>
                  <a:cubicBezTo>
                    <a:pt x="971" y="36741"/>
                    <a:pt x="0" y="31969"/>
                    <a:pt x="0" y="26460"/>
                  </a:cubicBezTo>
                  <a:cubicBezTo>
                    <a:pt x="0" y="20951"/>
                    <a:pt x="971" y="16223"/>
                    <a:pt x="2960" y="12233"/>
                  </a:cubicBezTo>
                  <a:cubicBezTo>
                    <a:pt x="4949" y="8242"/>
                    <a:pt x="7678" y="5205"/>
                    <a:pt x="11147" y="3123"/>
                  </a:cubicBezTo>
                  <a:cubicBezTo>
                    <a:pt x="14616" y="1041"/>
                    <a:pt x="18547" y="0"/>
                    <a:pt x="22941" y="0"/>
                  </a:cubicBezTo>
                  <a:cubicBezTo>
                    <a:pt x="27335" y="0"/>
                    <a:pt x="31266" y="1041"/>
                    <a:pt x="34735" y="3123"/>
                  </a:cubicBezTo>
                  <a:cubicBezTo>
                    <a:pt x="38204" y="5205"/>
                    <a:pt x="40933" y="8242"/>
                    <a:pt x="42922" y="12233"/>
                  </a:cubicBezTo>
                  <a:cubicBezTo>
                    <a:pt x="44911" y="16223"/>
                    <a:pt x="45882" y="20995"/>
                    <a:pt x="45882" y="26460"/>
                  </a:cubicBezTo>
                  <a:cubicBezTo>
                    <a:pt x="45882" y="31926"/>
                    <a:pt x="44911" y="36697"/>
                    <a:pt x="42922" y="40731"/>
                  </a:cubicBezTo>
                  <a:cubicBezTo>
                    <a:pt x="40933" y="44722"/>
                    <a:pt x="38204" y="47759"/>
                    <a:pt x="34735" y="49841"/>
                  </a:cubicBezTo>
                  <a:cubicBezTo>
                    <a:pt x="31266" y="51923"/>
                    <a:pt x="27335" y="52964"/>
                    <a:pt x="22941" y="52964"/>
                  </a:cubicBezTo>
                  <a:cubicBezTo>
                    <a:pt x="18547" y="52964"/>
                    <a:pt x="14616" y="51923"/>
                    <a:pt x="11147" y="49841"/>
                  </a:cubicBezTo>
                  <a:close/>
                  <a:moveTo>
                    <a:pt x="32238" y="40081"/>
                  </a:moveTo>
                  <a:cubicBezTo>
                    <a:pt x="34504" y="37044"/>
                    <a:pt x="35660" y="32490"/>
                    <a:pt x="35660" y="26460"/>
                  </a:cubicBezTo>
                  <a:cubicBezTo>
                    <a:pt x="35660" y="20431"/>
                    <a:pt x="34504" y="15876"/>
                    <a:pt x="32238" y="12840"/>
                  </a:cubicBezTo>
                  <a:cubicBezTo>
                    <a:pt x="29971" y="9803"/>
                    <a:pt x="26872" y="8285"/>
                    <a:pt x="22941" y="8285"/>
                  </a:cubicBezTo>
                  <a:cubicBezTo>
                    <a:pt x="19010" y="8285"/>
                    <a:pt x="16003" y="9803"/>
                    <a:pt x="13737" y="12840"/>
                  </a:cubicBezTo>
                  <a:cubicBezTo>
                    <a:pt x="11471" y="15876"/>
                    <a:pt x="10314" y="20431"/>
                    <a:pt x="10314" y="26460"/>
                  </a:cubicBezTo>
                  <a:cubicBezTo>
                    <a:pt x="10314" y="32490"/>
                    <a:pt x="11471" y="37044"/>
                    <a:pt x="13737" y="40081"/>
                  </a:cubicBezTo>
                  <a:cubicBezTo>
                    <a:pt x="16003" y="43117"/>
                    <a:pt x="19102" y="44635"/>
                    <a:pt x="22941" y="44635"/>
                  </a:cubicBezTo>
                  <a:cubicBezTo>
                    <a:pt x="26780" y="44635"/>
                    <a:pt x="29971" y="43117"/>
                    <a:pt x="32238" y="400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3A3F5A29-8CC0-DEAE-6CE8-EC44053E8C0B}"/>
                </a:ext>
              </a:extLst>
            </p:cNvPr>
            <p:cNvSpPr/>
            <p:nvPr/>
          </p:nvSpPr>
          <p:spPr>
            <a:xfrm>
              <a:off x="1191680" y="3686375"/>
              <a:ext cx="58971" cy="68016"/>
            </a:xfrm>
            <a:custGeom>
              <a:avLst/>
              <a:gdLst>
                <a:gd name="connsiteX0" fmla="*/ 14292 w 58971"/>
                <a:gd name="connsiteY0" fmla="*/ 63982 h 68016"/>
                <a:gd name="connsiteX1" fmla="*/ 3839 w 58971"/>
                <a:gd name="connsiteY1" fmla="*/ 52270 h 68016"/>
                <a:gd name="connsiteX2" fmla="*/ 0 w 58971"/>
                <a:gd name="connsiteY2" fmla="*/ 34008 h 68016"/>
                <a:gd name="connsiteX3" fmla="*/ 3839 w 58971"/>
                <a:gd name="connsiteY3" fmla="*/ 15746 h 68016"/>
                <a:gd name="connsiteX4" fmla="*/ 14292 w 58971"/>
                <a:gd name="connsiteY4" fmla="*/ 4034 h 68016"/>
                <a:gd name="connsiteX5" fmla="*/ 29416 w 58971"/>
                <a:gd name="connsiteY5" fmla="*/ 0 h 68016"/>
                <a:gd name="connsiteX6" fmla="*/ 44587 w 58971"/>
                <a:gd name="connsiteY6" fmla="*/ 4034 h 68016"/>
                <a:gd name="connsiteX7" fmla="*/ 55132 w 58971"/>
                <a:gd name="connsiteY7" fmla="*/ 15746 h 68016"/>
                <a:gd name="connsiteX8" fmla="*/ 58971 w 58971"/>
                <a:gd name="connsiteY8" fmla="*/ 34008 h 68016"/>
                <a:gd name="connsiteX9" fmla="*/ 55132 w 58971"/>
                <a:gd name="connsiteY9" fmla="*/ 52270 h 68016"/>
                <a:gd name="connsiteX10" fmla="*/ 44587 w 58971"/>
                <a:gd name="connsiteY10" fmla="*/ 63982 h 68016"/>
                <a:gd name="connsiteX11" fmla="*/ 29416 w 58971"/>
                <a:gd name="connsiteY11" fmla="*/ 68016 h 68016"/>
                <a:gd name="connsiteX12" fmla="*/ 14292 w 58971"/>
                <a:gd name="connsiteY12" fmla="*/ 63982 h 68016"/>
                <a:gd name="connsiteX13" fmla="*/ 41349 w 58971"/>
                <a:gd name="connsiteY13" fmla="*/ 51489 h 68016"/>
                <a:gd name="connsiteX14" fmla="*/ 45743 w 58971"/>
                <a:gd name="connsiteY14" fmla="*/ 34008 h 68016"/>
                <a:gd name="connsiteX15" fmla="*/ 41349 w 58971"/>
                <a:gd name="connsiteY15" fmla="*/ 16527 h 68016"/>
                <a:gd name="connsiteX16" fmla="*/ 29416 w 58971"/>
                <a:gd name="connsiteY16" fmla="*/ 10671 h 68016"/>
                <a:gd name="connsiteX17" fmla="*/ 17576 w 58971"/>
                <a:gd name="connsiteY17" fmla="*/ 16527 h 68016"/>
                <a:gd name="connsiteX18" fmla="*/ 13182 w 58971"/>
                <a:gd name="connsiteY18" fmla="*/ 34008 h 68016"/>
                <a:gd name="connsiteX19" fmla="*/ 17576 w 58971"/>
                <a:gd name="connsiteY19" fmla="*/ 51489 h 68016"/>
                <a:gd name="connsiteX20" fmla="*/ 29416 w 58971"/>
                <a:gd name="connsiteY20" fmla="*/ 57345 h 68016"/>
                <a:gd name="connsiteX21" fmla="*/ 41349 w 58971"/>
                <a:gd name="connsiteY21" fmla="*/ 51489 h 6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971" h="68016">
                  <a:moveTo>
                    <a:pt x="14292" y="63982"/>
                  </a:moveTo>
                  <a:cubicBezTo>
                    <a:pt x="9852" y="61292"/>
                    <a:pt x="6383" y="57388"/>
                    <a:pt x="3839" y="52270"/>
                  </a:cubicBezTo>
                  <a:cubicBezTo>
                    <a:pt x="1295" y="47151"/>
                    <a:pt x="0" y="41035"/>
                    <a:pt x="0" y="34008"/>
                  </a:cubicBezTo>
                  <a:cubicBezTo>
                    <a:pt x="0" y="26981"/>
                    <a:pt x="1295" y="20865"/>
                    <a:pt x="3839" y="15746"/>
                  </a:cubicBezTo>
                  <a:cubicBezTo>
                    <a:pt x="6383" y="10627"/>
                    <a:pt x="9898" y="6723"/>
                    <a:pt x="14292" y="4034"/>
                  </a:cubicBezTo>
                  <a:cubicBezTo>
                    <a:pt x="18732" y="1345"/>
                    <a:pt x="23774" y="0"/>
                    <a:pt x="29416" y="0"/>
                  </a:cubicBezTo>
                  <a:cubicBezTo>
                    <a:pt x="35059" y="0"/>
                    <a:pt x="40100" y="1345"/>
                    <a:pt x="44587" y="4034"/>
                  </a:cubicBezTo>
                  <a:cubicBezTo>
                    <a:pt x="49073" y="6723"/>
                    <a:pt x="52542" y="10627"/>
                    <a:pt x="55132" y="15746"/>
                  </a:cubicBezTo>
                  <a:cubicBezTo>
                    <a:pt x="57676" y="20865"/>
                    <a:pt x="58971" y="26981"/>
                    <a:pt x="58971" y="34008"/>
                  </a:cubicBezTo>
                  <a:cubicBezTo>
                    <a:pt x="58971" y="41035"/>
                    <a:pt x="57676" y="47151"/>
                    <a:pt x="55132" y="52270"/>
                  </a:cubicBezTo>
                  <a:cubicBezTo>
                    <a:pt x="52588" y="57388"/>
                    <a:pt x="49073" y="61292"/>
                    <a:pt x="44587" y="63982"/>
                  </a:cubicBezTo>
                  <a:cubicBezTo>
                    <a:pt x="40100" y="66671"/>
                    <a:pt x="35059" y="68016"/>
                    <a:pt x="29416" y="68016"/>
                  </a:cubicBezTo>
                  <a:cubicBezTo>
                    <a:pt x="23774" y="68016"/>
                    <a:pt x="18732" y="66671"/>
                    <a:pt x="14292" y="63982"/>
                  </a:cubicBezTo>
                  <a:close/>
                  <a:moveTo>
                    <a:pt x="41349" y="51489"/>
                  </a:moveTo>
                  <a:cubicBezTo>
                    <a:pt x="44263" y="47585"/>
                    <a:pt x="45743" y="41772"/>
                    <a:pt x="45743" y="34008"/>
                  </a:cubicBezTo>
                  <a:cubicBezTo>
                    <a:pt x="45743" y="26243"/>
                    <a:pt x="44263" y="20431"/>
                    <a:pt x="41349" y="16527"/>
                  </a:cubicBezTo>
                  <a:cubicBezTo>
                    <a:pt x="38435" y="12623"/>
                    <a:pt x="34458" y="10671"/>
                    <a:pt x="29416" y="10671"/>
                  </a:cubicBezTo>
                  <a:cubicBezTo>
                    <a:pt x="24375" y="10671"/>
                    <a:pt x="20490" y="12623"/>
                    <a:pt x="17576" y="16527"/>
                  </a:cubicBezTo>
                  <a:cubicBezTo>
                    <a:pt x="14662" y="20431"/>
                    <a:pt x="13182" y="26243"/>
                    <a:pt x="13182" y="34008"/>
                  </a:cubicBezTo>
                  <a:cubicBezTo>
                    <a:pt x="13182" y="41772"/>
                    <a:pt x="14662" y="47585"/>
                    <a:pt x="17576" y="51489"/>
                  </a:cubicBezTo>
                  <a:cubicBezTo>
                    <a:pt x="20490" y="55393"/>
                    <a:pt x="24421" y="57345"/>
                    <a:pt x="29416" y="57345"/>
                  </a:cubicBezTo>
                  <a:cubicBezTo>
                    <a:pt x="34411" y="57345"/>
                    <a:pt x="38435" y="55393"/>
                    <a:pt x="41349" y="514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5240CCD3-A8B8-EC17-EBE7-FBDBCB49091E}"/>
                </a:ext>
              </a:extLst>
            </p:cNvPr>
            <p:cNvSpPr/>
            <p:nvPr/>
          </p:nvSpPr>
          <p:spPr>
            <a:xfrm>
              <a:off x="1508736" y="3680042"/>
              <a:ext cx="34180" cy="80682"/>
            </a:xfrm>
            <a:custGeom>
              <a:avLst/>
              <a:gdLst>
                <a:gd name="connsiteX0" fmla="*/ 34134 w 34180"/>
                <a:gd name="connsiteY0" fmla="*/ 0 h 80682"/>
                <a:gd name="connsiteX1" fmla="*/ 34134 w 34180"/>
                <a:gd name="connsiteY1" fmla="*/ 80682 h 80682"/>
                <a:gd name="connsiteX2" fmla="*/ 18177 w 34180"/>
                <a:gd name="connsiteY2" fmla="*/ 80682 h 80682"/>
                <a:gd name="connsiteX3" fmla="*/ 18177 w 34180"/>
                <a:gd name="connsiteY3" fmla="*/ 12580 h 80682"/>
                <a:gd name="connsiteX4" fmla="*/ 0 w 34180"/>
                <a:gd name="connsiteY4" fmla="*/ 12580 h 80682"/>
                <a:gd name="connsiteX5" fmla="*/ 0 w 34180"/>
                <a:gd name="connsiteY5" fmla="*/ 0 h 80682"/>
                <a:gd name="connsiteX6" fmla="*/ 34180 w 34180"/>
                <a:gd name="connsiteY6" fmla="*/ 0 h 80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80" h="80682">
                  <a:moveTo>
                    <a:pt x="34134" y="0"/>
                  </a:moveTo>
                  <a:lnTo>
                    <a:pt x="34134" y="80682"/>
                  </a:lnTo>
                  <a:lnTo>
                    <a:pt x="18177" y="80682"/>
                  </a:lnTo>
                  <a:lnTo>
                    <a:pt x="18177" y="12580"/>
                  </a:lnTo>
                  <a:lnTo>
                    <a:pt x="0" y="12580"/>
                  </a:lnTo>
                  <a:lnTo>
                    <a:pt x="0" y="0"/>
                  </a:lnTo>
                  <a:lnTo>
                    <a:pt x="3418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F72580C1-88BD-1CEC-0F20-C9C9D1D30B12}"/>
                </a:ext>
              </a:extLst>
            </p:cNvPr>
            <p:cNvSpPr/>
            <p:nvPr/>
          </p:nvSpPr>
          <p:spPr>
            <a:xfrm>
              <a:off x="1810484" y="3673318"/>
              <a:ext cx="39869" cy="94129"/>
            </a:xfrm>
            <a:custGeom>
              <a:avLst/>
              <a:gdLst>
                <a:gd name="connsiteX0" fmla="*/ 39869 w 39869"/>
                <a:gd name="connsiteY0" fmla="*/ 0 h 94129"/>
                <a:gd name="connsiteX1" fmla="*/ 39869 w 39869"/>
                <a:gd name="connsiteY1" fmla="*/ 94129 h 94129"/>
                <a:gd name="connsiteX2" fmla="*/ 21230 w 39869"/>
                <a:gd name="connsiteY2" fmla="*/ 94129 h 94129"/>
                <a:gd name="connsiteX3" fmla="*/ 21230 w 39869"/>
                <a:gd name="connsiteY3" fmla="*/ 14662 h 94129"/>
                <a:gd name="connsiteX4" fmla="*/ 0 w 39869"/>
                <a:gd name="connsiteY4" fmla="*/ 14662 h 94129"/>
                <a:gd name="connsiteX5" fmla="*/ 0 w 39869"/>
                <a:gd name="connsiteY5" fmla="*/ 0 h 94129"/>
                <a:gd name="connsiteX6" fmla="*/ 39869 w 39869"/>
                <a:gd name="connsiteY6" fmla="*/ 0 h 9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869" h="94129">
                  <a:moveTo>
                    <a:pt x="39869" y="0"/>
                  </a:moveTo>
                  <a:lnTo>
                    <a:pt x="39869" y="94129"/>
                  </a:lnTo>
                  <a:lnTo>
                    <a:pt x="21230" y="94129"/>
                  </a:lnTo>
                  <a:lnTo>
                    <a:pt x="21230" y="14662"/>
                  </a:lnTo>
                  <a:lnTo>
                    <a:pt x="0" y="14662"/>
                  </a:lnTo>
                  <a:lnTo>
                    <a:pt x="0" y="0"/>
                  </a:lnTo>
                  <a:lnTo>
                    <a:pt x="3986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C913A482-7759-6580-EBA0-33EF717011FA}"/>
                </a:ext>
              </a:extLst>
            </p:cNvPr>
            <p:cNvSpPr/>
            <p:nvPr/>
          </p:nvSpPr>
          <p:spPr>
            <a:xfrm>
              <a:off x="2112509" y="3667159"/>
              <a:ext cx="45095" cy="106448"/>
            </a:xfrm>
            <a:custGeom>
              <a:avLst/>
              <a:gdLst>
                <a:gd name="connsiteX0" fmla="*/ 45096 w 45095"/>
                <a:gd name="connsiteY0" fmla="*/ 0 h 106448"/>
                <a:gd name="connsiteX1" fmla="*/ 45096 w 45095"/>
                <a:gd name="connsiteY1" fmla="*/ 106449 h 106448"/>
                <a:gd name="connsiteX2" fmla="*/ 24005 w 45095"/>
                <a:gd name="connsiteY2" fmla="*/ 106449 h 106448"/>
                <a:gd name="connsiteX3" fmla="*/ 24005 w 45095"/>
                <a:gd name="connsiteY3" fmla="*/ 16570 h 106448"/>
                <a:gd name="connsiteX4" fmla="*/ 0 w 45095"/>
                <a:gd name="connsiteY4" fmla="*/ 16570 h 106448"/>
                <a:gd name="connsiteX5" fmla="*/ 0 w 45095"/>
                <a:gd name="connsiteY5" fmla="*/ 0 h 106448"/>
                <a:gd name="connsiteX6" fmla="*/ 45096 w 45095"/>
                <a:gd name="connsiteY6" fmla="*/ 0 h 106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95" h="106448">
                  <a:moveTo>
                    <a:pt x="45096" y="0"/>
                  </a:moveTo>
                  <a:lnTo>
                    <a:pt x="45096" y="106449"/>
                  </a:lnTo>
                  <a:lnTo>
                    <a:pt x="24005" y="106449"/>
                  </a:lnTo>
                  <a:lnTo>
                    <a:pt x="24005" y="16570"/>
                  </a:lnTo>
                  <a:lnTo>
                    <a:pt x="0" y="16570"/>
                  </a:lnTo>
                  <a:lnTo>
                    <a:pt x="0" y="0"/>
                  </a:lnTo>
                  <a:lnTo>
                    <a:pt x="450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48139290-7EC1-528F-9C44-CFF8C2576278}"/>
                </a:ext>
              </a:extLst>
            </p:cNvPr>
            <p:cNvSpPr/>
            <p:nvPr/>
          </p:nvSpPr>
          <p:spPr>
            <a:xfrm>
              <a:off x="2387337" y="3659871"/>
              <a:ext cx="104806" cy="121023"/>
            </a:xfrm>
            <a:custGeom>
              <a:avLst/>
              <a:gdLst>
                <a:gd name="connsiteX0" fmla="*/ 25439 w 104806"/>
                <a:gd name="connsiteY0" fmla="*/ 113866 h 121023"/>
                <a:gd name="connsiteX1" fmla="*/ 6799 w 104806"/>
                <a:gd name="connsiteY1" fmla="*/ 93045 h 121023"/>
                <a:gd name="connsiteX2" fmla="*/ 0 w 104806"/>
                <a:gd name="connsiteY2" fmla="*/ 60512 h 121023"/>
                <a:gd name="connsiteX3" fmla="*/ 6799 w 104806"/>
                <a:gd name="connsiteY3" fmla="*/ 27979 h 121023"/>
                <a:gd name="connsiteX4" fmla="*/ 25439 w 104806"/>
                <a:gd name="connsiteY4" fmla="*/ 7157 h 121023"/>
                <a:gd name="connsiteX5" fmla="*/ 52311 w 104806"/>
                <a:gd name="connsiteY5" fmla="*/ 0 h 121023"/>
                <a:gd name="connsiteX6" fmla="*/ 79276 w 104806"/>
                <a:gd name="connsiteY6" fmla="*/ 7157 h 121023"/>
                <a:gd name="connsiteX7" fmla="*/ 98008 w 104806"/>
                <a:gd name="connsiteY7" fmla="*/ 27979 h 121023"/>
                <a:gd name="connsiteX8" fmla="*/ 104807 w 104806"/>
                <a:gd name="connsiteY8" fmla="*/ 60512 h 121023"/>
                <a:gd name="connsiteX9" fmla="*/ 98008 w 104806"/>
                <a:gd name="connsiteY9" fmla="*/ 93045 h 121023"/>
                <a:gd name="connsiteX10" fmla="*/ 79276 w 104806"/>
                <a:gd name="connsiteY10" fmla="*/ 113866 h 121023"/>
                <a:gd name="connsiteX11" fmla="*/ 52311 w 104806"/>
                <a:gd name="connsiteY11" fmla="*/ 121024 h 121023"/>
                <a:gd name="connsiteX12" fmla="*/ 25439 w 104806"/>
                <a:gd name="connsiteY12" fmla="*/ 113866 h 121023"/>
                <a:gd name="connsiteX13" fmla="*/ 73541 w 104806"/>
                <a:gd name="connsiteY13" fmla="*/ 91613 h 121023"/>
                <a:gd name="connsiteX14" fmla="*/ 81357 w 104806"/>
                <a:gd name="connsiteY14" fmla="*/ 60512 h 121023"/>
                <a:gd name="connsiteX15" fmla="*/ 73541 w 104806"/>
                <a:gd name="connsiteY15" fmla="*/ 29410 h 121023"/>
                <a:gd name="connsiteX16" fmla="*/ 52311 w 104806"/>
                <a:gd name="connsiteY16" fmla="*/ 18999 h 121023"/>
                <a:gd name="connsiteX17" fmla="*/ 31266 w 104806"/>
                <a:gd name="connsiteY17" fmla="*/ 29410 h 121023"/>
                <a:gd name="connsiteX18" fmla="*/ 23450 w 104806"/>
                <a:gd name="connsiteY18" fmla="*/ 60512 h 121023"/>
                <a:gd name="connsiteX19" fmla="*/ 31266 w 104806"/>
                <a:gd name="connsiteY19" fmla="*/ 91613 h 121023"/>
                <a:gd name="connsiteX20" fmla="*/ 52311 w 104806"/>
                <a:gd name="connsiteY20" fmla="*/ 102024 h 121023"/>
                <a:gd name="connsiteX21" fmla="*/ 73541 w 104806"/>
                <a:gd name="connsiteY21" fmla="*/ 91613 h 1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806" h="121023">
                  <a:moveTo>
                    <a:pt x="25439" y="113866"/>
                  </a:moveTo>
                  <a:cubicBezTo>
                    <a:pt x="17576" y="109095"/>
                    <a:pt x="11332" y="102154"/>
                    <a:pt x="6799" y="93045"/>
                  </a:cubicBezTo>
                  <a:cubicBezTo>
                    <a:pt x="2267" y="83936"/>
                    <a:pt x="0" y="73091"/>
                    <a:pt x="0" y="60512"/>
                  </a:cubicBezTo>
                  <a:cubicBezTo>
                    <a:pt x="0" y="47932"/>
                    <a:pt x="2267" y="37131"/>
                    <a:pt x="6799" y="27979"/>
                  </a:cubicBezTo>
                  <a:cubicBezTo>
                    <a:pt x="11332" y="18869"/>
                    <a:pt x="17576" y="11885"/>
                    <a:pt x="25439" y="7157"/>
                  </a:cubicBezTo>
                  <a:cubicBezTo>
                    <a:pt x="33301" y="2386"/>
                    <a:pt x="42274" y="0"/>
                    <a:pt x="52311" y="0"/>
                  </a:cubicBezTo>
                  <a:cubicBezTo>
                    <a:pt x="62348" y="0"/>
                    <a:pt x="71321" y="2386"/>
                    <a:pt x="79276" y="7157"/>
                  </a:cubicBezTo>
                  <a:cubicBezTo>
                    <a:pt x="87231" y="11929"/>
                    <a:pt x="93475" y="18869"/>
                    <a:pt x="98008" y="27979"/>
                  </a:cubicBezTo>
                  <a:cubicBezTo>
                    <a:pt x="102541" y="37088"/>
                    <a:pt x="104807" y="47976"/>
                    <a:pt x="104807" y="60512"/>
                  </a:cubicBezTo>
                  <a:cubicBezTo>
                    <a:pt x="104807" y="73048"/>
                    <a:pt x="102541" y="83892"/>
                    <a:pt x="98008" y="93045"/>
                  </a:cubicBezTo>
                  <a:cubicBezTo>
                    <a:pt x="93475" y="102198"/>
                    <a:pt x="87231" y="109138"/>
                    <a:pt x="79276" y="113866"/>
                  </a:cubicBezTo>
                  <a:cubicBezTo>
                    <a:pt x="71321" y="118638"/>
                    <a:pt x="62348" y="121024"/>
                    <a:pt x="52311" y="121024"/>
                  </a:cubicBezTo>
                  <a:cubicBezTo>
                    <a:pt x="42274" y="121024"/>
                    <a:pt x="33301" y="118638"/>
                    <a:pt x="25439" y="113866"/>
                  </a:cubicBezTo>
                  <a:close/>
                  <a:moveTo>
                    <a:pt x="73541" y="91613"/>
                  </a:moveTo>
                  <a:cubicBezTo>
                    <a:pt x="78721" y="84673"/>
                    <a:pt x="81357" y="74306"/>
                    <a:pt x="81357" y="60512"/>
                  </a:cubicBezTo>
                  <a:cubicBezTo>
                    <a:pt x="81357" y="46718"/>
                    <a:pt x="78767" y="36350"/>
                    <a:pt x="73541" y="29410"/>
                  </a:cubicBezTo>
                  <a:cubicBezTo>
                    <a:pt x="68360" y="22470"/>
                    <a:pt x="61284" y="18999"/>
                    <a:pt x="52311" y="18999"/>
                  </a:cubicBezTo>
                  <a:cubicBezTo>
                    <a:pt x="43338" y="18999"/>
                    <a:pt x="36447" y="22470"/>
                    <a:pt x="31266" y="29410"/>
                  </a:cubicBezTo>
                  <a:cubicBezTo>
                    <a:pt x="26086" y="36350"/>
                    <a:pt x="23450" y="46718"/>
                    <a:pt x="23450" y="60512"/>
                  </a:cubicBezTo>
                  <a:cubicBezTo>
                    <a:pt x="23450" y="74306"/>
                    <a:pt x="26040" y="84673"/>
                    <a:pt x="31266" y="91613"/>
                  </a:cubicBezTo>
                  <a:cubicBezTo>
                    <a:pt x="36447" y="98554"/>
                    <a:pt x="43477" y="102024"/>
                    <a:pt x="52311" y="102024"/>
                  </a:cubicBezTo>
                  <a:cubicBezTo>
                    <a:pt x="61145" y="102024"/>
                    <a:pt x="68360" y="98554"/>
                    <a:pt x="73541" y="9161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E55EA561-42CC-0E45-32AF-CA5148958C18}"/>
                </a:ext>
              </a:extLst>
            </p:cNvPr>
            <p:cNvSpPr/>
            <p:nvPr/>
          </p:nvSpPr>
          <p:spPr>
            <a:xfrm>
              <a:off x="2717114" y="3655924"/>
              <a:ext cx="54577" cy="128874"/>
            </a:xfrm>
            <a:custGeom>
              <a:avLst/>
              <a:gdLst>
                <a:gd name="connsiteX0" fmla="*/ 54577 w 54577"/>
                <a:gd name="connsiteY0" fmla="*/ 0 h 128874"/>
                <a:gd name="connsiteX1" fmla="*/ 54577 w 54577"/>
                <a:gd name="connsiteY1" fmla="*/ 128875 h 128874"/>
                <a:gd name="connsiteX2" fmla="*/ 29046 w 54577"/>
                <a:gd name="connsiteY2" fmla="*/ 128875 h 128874"/>
                <a:gd name="connsiteX3" fmla="*/ 29046 w 54577"/>
                <a:gd name="connsiteY3" fmla="*/ 20084 h 128874"/>
                <a:gd name="connsiteX4" fmla="*/ 0 w 54577"/>
                <a:gd name="connsiteY4" fmla="*/ 20084 h 128874"/>
                <a:gd name="connsiteX5" fmla="*/ 0 w 54577"/>
                <a:gd name="connsiteY5" fmla="*/ 0 h 128874"/>
                <a:gd name="connsiteX6" fmla="*/ 54577 w 54577"/>
                <a:gd name="connsiteY6" fmla="*/ 0 h 12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77" h="128874">
                  <a:moveTo>
                    <a:pt x="54577" y="0"/>
                  </a:moveTo>
                  <a:lnTo>
                    <a:pt x="54577" y="128875"/>
                  </a:lnTo>
                  <a:lnTo>
                    <a:pt x="29046" y="128875"/>
                  </a:lnTo>
                  <a:lnTo>
                    <a:pt x="29046" y="20084"/>
                  </a:lnTo>
                  <a:lnTo>
                    <a:pt x="0" y="20084"/>
                  </a:lnTo>
                  <a:lnTo>
                    <a:pt x="0" y="0"/>
                  </a:lnTo>
                  <a:lnTo>
                    <a:pt x="5457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D52D98C0-6571-9233-8AFC-02911984DB26}"/>
                </a:ext>
              </a:extLst>
            </p:cNvPr>
            <p:cNvSpPr/>
            <p:nvPr/>
          </p:nvSpPr>
          <p:spPr>
            <a:xfrm>
              <a:off x="3019647" y="3650892"/>
              <a:ext cx="58832" cy="138938"/>
            </a:xfrm>
            <a:custGeom>
              <a:avLst/>
              <a:gdLst>
                <a:gd name="connsiteX0" fmla="*/ 58833 w 58832"/>
                <a:gd name="connsiteY0" fmla="*/ 0 h 138938"/>
                <a:gd name="connsiteX1" fmla="*/ 58833 w 58832"/>
                <a:gd name="connsiteY1" fmla="*/ 138939 h 138938"/>
                <a:gd name="connsiteX2" fmla="*/ 31313 w 58832"/>
                <a:gd name="connsiteY2" fmla="*/ 138939 h 138938"/>
                <a:gd name="connsiteX3" fmla="*/ 31313 w 58832"/>
                <a:gd name="connsiteY3" fmla="*/ 21646 h 138938"/>
                <a:gd name="connsiteX4" fmla="*/ 0 w 58832"/>
                <a:gd name="connsiteY4" fmla="*/ 21646 h 138938"/>
                <a:gd name="connsiteX5" fmla="*/ 0 w 58832"/>
                <a:gd name="connsiteY5" fmla="*/ 0 h 138938"/>
                <a:gd name="connsiteX6" fmla="*/ 58833 w 58832"/>
                <a:gd name="connsiteY6" fmla="*/ 0 h 13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32" h="138938">
                  <a:moveTo>
                    <a:pt x="58833" y="0"/>
                  </a:moveTo>
                  <a:lnTo>
                    <a:pt x="58833" y="138939"/>
                  </a:lnTo>
                  <a:lnTo>
                    <a:pt x="31313" y="138939"/>
                  </a:lnTo>
                  <a:lnTo>
                    <a:pt x="31313" y="21646"/>
                  </a:lnTo>
                  <a:lnTo>
                    <a:pt x="0" y="21646"/>
                  </a:lnTo>
                  <a:lnTo>
                    <a:pt x="0" y="0"/>
                  </a:lnTo>
                  <a:lnTo>
                    <a:pt x="5883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4D42638D-2DB6-9CF9-E2B0-E8D5ADB57F80}"/>
                </a:ext>
              </a:extLst>
            </p:cNvPr>
            <p:cNvSpPr/>
            <p:nvPr/>
          </p:nvSpPr>
          <p:spPr>
            <a:xfrm>
              <a:off x="3287307" y="3643691"/>
              <a:ext cx="132835" cy="153339"/>
            </a:xfrm>
            <a:custGeom>
              <a:avLst/>
              <a:gdLst>
                <a:gd name="connsiteX0" fmla="*/ 32238 w 132835"/>
                <a:gd name="connsiteY0" fmla="*/ 144274 h 153339"/>
                <a:gd name="connsiteX1" fmla="*/ 8649 w 132835"/>
                <a:gd name="connsiteY1" fmla="*/ 117857 h 153339"/>
                <a:gd name="connsiteX2" fmla="*/ 0 w 132835"/>
                <a:gd name="connsiteY2" fmla="*/ 76648 h 153339"/>
                <a:gd name="connsiteX3" fmla="*/ 8649 w 132835"/>
                <a:gd name="connsiteY3" fmla="*/ 35439 h 153339"/>
                <a:gd name="connsiteX4" fmla="*/ 32238 w 132835"/>
                <a:gd name="connsiteY4" fmla="*/ 9066 h 153339"/>
                <a:gd name="connsiteX5" fmla="*/ 66279 w 132835"/>
                <a:gd name="connsiteY5" fmla="*/ 0 h 153339"/>
                <a:gd name="connsiteX6" fmla="*/ 100459 w 132835"/>
                <a:gd name="connsiteY6" fmla="*/ 9066 h 153339"/>
                <a:gd name="connsiteX7" fmla="*/ 124187 w 132835"/>
                <a:gd name="connsiteY7" fmla="*/ 35439 h 153339"/>
                <a:gd name="connsiteX8" fmla="*/ 132836 w 132835"/>
                <a:gd name="connsiteY8" fmla="*/ 76648 h 153339"/>
                <a:gd name="connsiteX9" fmla="*/ 124187 w 132835"/>
                <a:gd name="connsiteY9" fmla="*/ 117857 h 153339"/>
                <a:gd name="connsiteX10" fmla="*/ 100459 w 132835"/>
                <a:gd name="connsiteY10" fmla="*/ 144274 h 153339"/>
                <a:gd name="connsiteX11" fmla="*/ 66279 w 132835"/>
                <a:gd name="connsiteY11" fmla="*/ 153340 h 153339"/>
                <a:gd name="connsiteX12" fmla="*/ 32238 w 132835"/>
                <a:gd name="connsiteY12" fmla="*/ 144274 h 153339"/>
                <a:gd name="connsiteX13" fmla="*/ 93198 w 132835"/>
                <a:gd name="connsiteY13" fmla="*/ 116079 h 153339"/>
                <a:gd name="connsiteX14" fmla="*/ 103049 w 132835"/>
                <a:gd name="connsiteY14" fmla="*/ 76692 h 153339"/>
                <a:gd name="connsiteX15" fmla="*/ 93198 w 132835"/>
                <a:gd name="connsiteY15" fmla="*/ 37305 h 153339"/>
                <a:gd name="connsiteX16" fmla="*/ 66279 w 132835"/>
                <a:gd name="connsiteY16" fmla="*/ 24118 h 153339"/>
                <a:gd name="connsiteX17" fmla="*/ 39592 w 132835"/>
                <a:gd name="connsiteY17" fmla="*/ 37305 h 153339"/>
                <a:gd name="connsiteX18" fmla="*/ 29740 w 132835"/>
                <a:gd name="connsiteY18" fmla="*/ 76692 h 153339"/>
                <a:gd name="connsiteX19" fmla="*/ 39592 w 132835"/>
                <a:gd name="connsiteY19" fmla="*/ 116079 h 153339"/>
                <a:gd name="connsiteX20" fmla="*/ 66279 w 132835"/>
                <a:gd name="connsiteY20" fmla="*/ 129265 h 153339"/>
                <a:gd name="connsiteX21" fmla="*/ 93198 w 132835"/>
                <a:gd name="connsiteY21" fmla="*/ 116079 h 1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2835" h="153339">
                  <a:moveTo>
                    <a:pt x="32238" y="144274"/>
                  </a:moveTo>
                  <a:cubicBezTo>
                    <a:pt x="22247" y="138244"/>
                    <a:pt x="14384" y="129439"/>
                    <a:pt x="8649" y="117857"/>
                  </a:cubicBezTo>
                  <a:cubicBezTo>
                    <a:pt x="2914" y="106275"/>
                    <a:pt x="0" y="92568"/>
                    <a:pt x="0" y="76648"/>
                  </a:cubicBezTo>
                  <a:cubicBezTo>
                    <a:pt x="0" y="60729"/>
                    <a:pt x="2868" y="47021"/>
                    <a:pt x="8649" y="35439"/>
                  </a:cubicBezTo>
                  <a:cubicBezTo>
                    <a:pt x="14384" y="23858"/>
                    <a:pt x="22293" y="15095"/>
                    <a:pt x="32238" y="9066"/>
                  </a:cubicBezTo>
                  <a:cubicBezTo>
                    <a:pt x="42228" y="3036"/>
                    <a:pt x="53560" y="0"/>
                    <a:pt x="66279" y="0"/>
                  </a:cubicBezTo>
                  <a:cubicBezTo>
                    <a:pt x="78998" y="0"/>
                    <a:pt x="90376" y="2993"/>
                    <a:pt x="100459" y="9066"/>
                  </a:cubicBezTo>
                  <a:cubicBezTo>
                    <a:pt x="110542" y="15095"/>
                    <a:pt x="118451" y="23901"/>
                    <a:pt x="124187" y="35439"/>
                  </a:cubicBezTo>
                  <a:cubicBezTo>
                    <a:pt x="129922" y="47021"/>
                    <a:pt x="132836" y="60729"/>
                    <a:pt x="132836" y="76648"/>
                  </a:cubicBezTo>
                  <a:cubicBezTo>
                    <a:pt x="132836" y="92568"/>
                    <a:pt x="129968" y="106275"/>
                    <a:pt x="124187" y="117857"/>
                  </a:cubicBezTo>
                  <a:cubicBezTo>
                    <a:pt x="118451" y="129439"/>
                    <a:pt x="110542" y="138201"/>
                    <a:pt x="100459" y="144274"/>
                  </a:cubicBezTo>
                  <a:cubicBezTo>
                    <a:pt x="90376" y="150304"/>
                    <a:pt x="78998" y="153340"/>
                    <a:pt x="66279" y="153340"/>
                  </a:cubicBezTo>
                  <a:cubicBezTo>
                    <a:pt x="53560" y="153340"/>
                    <a:pt x="42228" y="150347"/>
                    <a:pt x="32238" y="144274"/>
                  </a:cubicBezTo>
                  <a:close/>
                  <a:moveTo>
                    <a:pt x="93198" y="116079"/>
                  </a:moveTo>
                  <a:cubicBezTo>
                    <a:pt x="99765" y="107273"/>
                    <a:pt x="103049" y="94173"/>
                    <a:pt x="103049" y="76692"/>
                  </a:cubicBezTo>
                  <a:cubicBezTo>
                    <a:pt x="103049" y="59211"/>
                    <a:pt x="99765" y="46110"/>
                    <a:pt x="93198" y="37305"/>
                  </a:cubicBezTo>
                  <a:cubicBezTo>
                    <a:pt x="86630" y="28499"/>
                    <a:pt x="77657" y="24118"/>
                    <a:pt x="66279" y="24118"/>
                  </a:cubicBezTo>
                  <a:cubicBezTo>
                    <a:pt x="54901" y="24118"/>
                    <a:pt x="46206" y="28499"/>
                    <a:pt x="39592" y="37305"/>
                  </a:cubicBezTo>
                  <a:cubicBezTo>
                    <a:pt x="33024" y="46110"/>
                    <a:pt x="29740" y="59211"/>
                    <a:pt x="29740" y="76692"/>
                  </a:cubicBezTo>
                  <a:cubicBezTo>
                    <a:pt x="29740" y="94173"/>
                    <a:pt x="33024" y="107273"/>
                    <a:pt x="39592" y="116079"/>
                  </a:cubicBezTo>
                  <a:cubicBezTo>
                    <a:pt x="46159" y="124884"/>
                    <a:pt x="55086" y="129265"/>
                    <a:pt x="66279" y="129265"/>
                  </a:cubicBezTo>
                  <a:cubicBezTo>
                    <a:pt x="77472" y="129265"/>
                    <a:pt x="86584" y="124884"/>
                    <a:pt x="93198" y="1160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3A4175F7-8427-ECBF-0A08-980A4CE8E3A2}"/>
                </a:ext>
              </a:extLst>
            </p:cNvPr>
            <p:cNvSpPr/>
            <p:nvPr/>
          </p:nvSpPr>
          <p:spPr>
            <a:xfrm>
              <a:off x="3587944" y="3639137"/>
              <a:ext cx="140837" cy="162492"/>
            </a:xfrm>
            <a:custGeom>
              <a:avLst/>
              <a:gdLst>
                <a:gd name="connsiteX0" fmla="*/ 34180 w 140837"/>
                <a:gd name="connsiteY0" fmla="*/ 152906 h 162492"/>
                <a:gd name="connsiteX1" fmla="*/ 9158 w 140837"/>
                <a:gd name="connsiteY1" fmla="*/ 124927 h 162492"/>
                <a:gd name="connsiteX2" fmla="*/ 0 w 140837"/>
                <a:gd name="connsiteY2" fmla="*/ 81246 h 162492"/>
                <a:gd name="connsiteX3" fmla="*/ 9158 w 140837"/>
                <a:gd name="connsiteY3" fmla="*/ 37565 h 162492"/>
                <a:gd name="connsiteX4" fmla="*/ 34180 w 140837"/>
                <a:gd name="connsiteY4" fmla="*/ 9586 h 162492"/>
                <a:gd name="connsiteX5" fmla="*/ 70303 w 140837"/>
                <a:gd name="connsiteY5" fmla="*/ 0 h 162492"/>
                <a:gd name="connsiteX6" fmla="*/ 106518 w 140837"/>
                <a:gd name="connsiteY6" fmla="*/ 9586 h 162492"/>
                <a:gd name="connsiteX7" fmla="*/ 131679 w 140837"/>
                <a:gd name="connsiteY7" fmla="*/ 37565 h 162492"/>
                <a:gd name="connsiteX8" fmla="*/ 140837 w 140837"/>
                <a:gd name="connsiteY8" fmla="*/ 81246 h 162492"/>
                <a:gd name="connsiteX9" fmla="*/ 131679 w 140837"/>
                <a:gd name="connsiteY9" fmla="*/ 124927 h 162492"/>
                <a:gd name="connsiteX10" fmla="*/ 106518 w 140837"/>
                <a:gd name="connsiteY10" fmla="*/ 152906 h 162492"/>
                <a:gd name="connsiteX11" fmla="*/ 70303 w 140837"/>
                <a:gd name="connsiteY11" fmla="*/ 162492 h 162492"/>
                <a:gd name="connsiteX12" fmla="*/ 34180 w 140837"/>
                <a:gd name="connsiteY12" fmla="*/ 152906 h 162492"/>
                <a:gd name="connsiteX13" fmla="*/ 98794 w 140837"/>
                <a:gd name="connsiteY13" fmla="*/ 123019 h 162492"/>
                <a:gd name="connsiteX14" fmla="*/ 109247 w 140837"/>
                <a:gd name="connsiteY14" fmla="*/ 81246 h 162492"/>
                <a:gd name="connsiteX15" fmla="*/ 98794 w 140837"/>
                <a:gd name="connsiteY15" fmla="*/ 39517 h 162492"/>
                <a:gd name="connsiteX16" fmla="*/ 70257 w 140837"/>
                <a:gd name="connsiteY16" fmla="*/ 25506 h 162492"/>
                <a:gd name="connsiteX17" fmla="*/ 41997 w 140837"/>
                <a:gd name="connsiteY17" fmla="*/ 39517 h 162492"/>
                <a:gd name="connsiteX18" fmla="*/ 31544 w 140837"/>
                <a:gd name="connsiteY18" fmla="*/ 81246 h 162492"/>
                <a:gd name="connsiteX19" fmla="*/ 41997 w 140837"/>
                <a:gd name="connsiteY19" fmla="*/ 123019 h 162492"/>
                <a:gd name="connsiteX20" fmla="*/ 70257 w 140837"/>
                <a:gd name="connsiteY20" fmla="*/ 137030 h 162492"/>
                <a:gd name="connsiteX21" fmla="*/ 98794 w 140837"/>
                <a:gd name="connsiteY21" fmla="*/ 123019 h 1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0837" h="162492">
                  <a:moveTo>
                    <a:pt x="34180" y="152906"/>
                  </a:moveTo>
                  <a:cubicBezTo>
                    <a:pt x="23589" y="146529"/>
                    <a:pt x="15263" y="137203"/>
                    <a:pt x="9158" y="124927"/>
                  </a:cubicBezTo>
                  <a:cubicBezTo>
                    <a:pt x="3053" y="112652"/>
                    <a:pt x="0" y="98120"/>
                    <a:pt x="0" y="81246"/>
                  </a:cubicBezTo>
                  <a:cubicBezTo>
                    <a:pt x="0" y="64372"/>
                    <a:pt x="3053" y="49841"/>
                    <a:pt x="9158" y="37565"/>
                  </a:cubicBezTo>
                  <a:cubicBezTo>
                    <a:pt x="15263" y="25289"/>
                    <a:pt x="23589" y="15963"/>
                    <a:pt x="34180" y="9586"/>
                  </a:cubicBezTo>
                  <a:cubicBezTo>
                    <a:pt x="44772" y="3166"/>
                    <a:pt x="56797" y="0"/>
                    <a:pt x="70303" y="0"/>
                  </a:cubicBezTo>
                  <a:cubicBezTo>
                    <a:pt x="83808" y="0"/>
                    <a:pt x="95834" y="3210"/>
                    <a:pt x="106518" y="9586"/>
                  </a:cubicBezTo>
                  <a:cubicBezTo>
                    <a:pt x="117202" y="15963"/>
                    <a:pt x="125574" y="25289"/>
                    <a:pt x="131679" y="37565"/>
                  </a:cubicBezTo>
                  <a:cubicBezTo>
                    <a:pt x="137785" y="49841"/>
                    <a:pt x="140837" y="64372"/>
                    <a:pt x="140837" y="81246"/>
                  </a:cubicBezTo>
                  <a:cubicBezTo>
                    <a:pt x="140837" y="98120"/>
                    <a:pt x="137785" y="112652"/>
                    <a:pt x="131679" y="124927"/>
                  </a:cubicBezTo>
                  <a:cubicBezTo>
                    <a:pt x="125574" y="137203"/>
                    <a:pt x="117202" y="146529"/>
                    <a:pt x="106518" y="152906"/>
                  </a:cubicBezTo>
                  <a:cubicBezTo>
                    <a:pt x="95834" y="159326"/>
                    <a:pt x="83762" y="162492"/>
                    <a:pt x="70303" y="162492"/>
                  </a:cubicBezTo>
                  <a:cubicBezTo>
                    <a:pt x="56844" y="162492"/>
                    <a:pt x="44772" y="159282"/>
                    <a:pt x="34180" y="152906"/>
                  </a:cubicBezTo>
                  <a:close/>
                  <a:moveTo>
                    <a:pt x="98794" y="123019"/>
                  </a:moveTo>
                  <a:cubicBezTo>
                    <a:pt x="105778" y="113693"/>
                    <a:pt x="109247" y="99769"/>
                    <a:pt x="109247" y="81246"/>
                  </a:cubicBezTo>
                  <a:cubicBezTo>
                    <a:pt x="109247" y="62724"/>
                    <a:pt x="105732" y="48843"/>
                    <a:pt x="98794" y="39517"/>
                  </a:cubicBezTo>
                  <a:cubicBezTo>
                    <a:pt x="91810" y="30191"/>
                    <a:pt x="82282" y="25506"/>
                    <a:pt x="70257" y="25506"/>
                  </a:cubicBezTo>
                  <a:cubicBezTo>
                    <a:pt x="58231" y="25506"/>
                    <a:pt x="48981" y="30191"/>
                    <a:pt x="41997" y="39517"/>
                  </a:cubicBezTo>
                  <a:cubicBezTo>
                    <a:pt x="35013" y="48843"/>
                    <a:pt x="31544" y="62767"/>
                    <a:pt x="31544" y="81246"/>
                  </a:cubicBezTo>
                  <a:cubicBezTo>
                    <a:pt x="31544" y="99725"/>
                    <a:pt x="35013" y="113693"/>
                    <a:pt x="41997" y="123019"/>
                  </a:cubicBezTo>
                  <a:cubicBezTo>
                    <a:pt x="48981" y="132345"/>
                    <a:pt x="58416" y="137030"/>
                    <a:pt x="70257" y="137030"/>
                  </a:cubicBezTo>
                  <a:cubicBezTo>
                    <a:pt x="82097" y="137030"/>
                    <a:pt x="91810" y="132345"/>
                    <a:pt x="98794" y="1230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726469AF-9EA1-E2D3-E82E-E60223B35785}"/>
                </a:ext>
              </a:extLst>
            </p:cNvPr>
            <p:cNvSpPr/>
            <p:nvPr/>
          </p:nvSpPr>
          <p:spPr>
            <a:xfrm>
              <a:off x="3927942" y="3637445"/>
              <a:ext cx="70210" cy="165832"/>
            </a:xfrm>
            <a:custGeom>
              <a:avLst/>
              <a:gdLst>
                <a:gd name="connsiteX0" fmla="*/ 70210 w 70210"/>
                <a:gd name="connsiteY0" fmla="*/ 0 h 165832"/>
                <a:gd name="connsiteX1" fmla="*/ 70210 w 70210"/>
                <a:gd name="connsiteY1" fmla="*/ 165833 h 165832"/>
                <a:gd name="connsiteX2" fmla="*/ 37372 w 70210"/>
                <a:gd name="connsiteY2" fmla="*/ 165833 h 165832"/>
                <a:gd name="connsiteX3" fmla="*/ 37372 w 70210"/>
                <a:gd name="connsiteY3" fmla="*/ 25810 h 165832"/>
                <a:gd name="connsiteX4" fmla="*/ 0 w 70210"/>
                <a:gd name="connsiteY4" fmla="*/ 25810 h 165832"/>
                <a:gd name="connsiteX5" fmla="*/ 0 w 70210"/>
                <a:gd name="connsiteY5" fmla="*/ 0 h 165832"/>
                <a:gd name="connsiteX6" fmla="*/ 70210 w 70210"/>
                <a:gd name="connsiteY6" fmla="*/ 0 h 16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10" h="165832">
                  <a:moveTo>
                    <a:pt x="70210" y="0"/>
                  </a:moveTo>
                  <a:lnTo>
                    <a:pt x="70210" y="165833"/>
                  </a:lnTo>
                  <a:lnTo>
                    <a:pt x="37372" y="165833"/>
                  </a:lnTo>
                  <a:lnTo>
                    <a:pt x="37372" y="25810"/>
                  </a:lnTo>
                  <a:lnTo>
                    <a:pt x="0" y="25810"/>
                  </a:lnTo>
                  <a:lnTo>
                    <a:pt x="0" y="0"/>
                  </a:lnTo>
                  <a:lnTo>
                    <a:pt x="7021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D69B263F-1BAF-39BC-3951-65E1B4F9D36E}"/>
                </a:ext>
              </a:extLst>
            </p:cNvPr>
            <p:cNvSpPr/>
            <p:nvPr/>
          </p:nvSpPr>
          <p:spPr>
            <a:xfrm>
              <a:off x="4231123" y="3634105"/>
              <a:ext cx="73077" cy="172556"/>
            </a:xfrm>
            <a:custGeom>
              <a:avLst/>
              <a:gdLst>
                <a:gd name="connsiteX0" fmla="*/ 73078 w 73077"/>
                <a:gd name="connsiteY0" fmla="*/ 0 h 172556"/>
                <a:gd name="connsiteX1" fmla="*/ 73078 w 73077"/>
                <a:gd name="connsiteY1" fmla="*/ 172556 h 172556"/>
                <a:gd name="connsiteX2" fmla="*/ 38898 w 73077"/>
                <a:gd name="connsiteY2" fmla="*/ 172556 h 172556"/>
                <a:gd name="connsiteX3" fmla="*/ 38898 w 73077"/>
                <a:gd name="connsiteY3" fmla="*/ 26894 h 172556"/>
                <a:gd name="connsiteX4" fmla="*/ 0 w 73077"/>
                <a:gd name="connsiteY4" fmla="*/ 26894 h 172556"/>
                <a:gd name="connsiteX5" fmla="*/ 0 w 73077"/>
                <a:gd name="connsiteY5" fmla="*/ 43 h 172556"/>
                <a:gd name="connsiteX6" fmla="*/ 73078 w 73077"/>
                <a:gd name="connsiteY6" fmla="*/ 43 h 17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77" h="172556">
                  <a:moveTo>
                    <a:pt x="73078" y="0"/>
                  </a:moveTo>
                  <a:lnTo>
                    <a:pt x="73078" y="172556"/>
                  </a:lnTo>
                  <a:lnTo>
                    <a:pt x="38898" y="172556"/>
                  </a:lnTo>
                  <a:lnTo>
                    <a:pt x="38898" y="26894"/>
                  </a:lnTo>
                  <a:lnTo>
                    <a:pt x="0" y="26894"/>
                  </a:lnTo>
                  <a:lnTo>
                    <a:pt x="0" y="43"/>
                  </a:lnTo>
                  <a:lnTo>
                    <a:pt x="7307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C89A07A6-7E23-C9D1-BFB6-AD35D07FFE80}"/>
                </a:ext>
              </a:extLst>
            </p:cNvPr>
            <p:cNvSpPr/>
            <p:nvPr/>
          </p:nvSpPr>
          <p:spPr>
            <a:xfrm>
              <a:off x="4492492" y="3628162"/>
              <a:ext cx="159707" cy="184398"/>
            </a:xfrm>
            <a:custGeom>
              <a:avLst/>
              <a:gdLst>
                <a:gd name="connsiteX0" fmla="*/ 38759 w 159707"/>
                <a:gd name="connsiteY0" fmla="*/ 173510 h 184398"/>
                <a:gd name="connsiteX1" fmla="*/ 10360 w 159707"/>
                <a:gd name="connsiteY1" fmla="*/ 141758 h 184398"/>
                <a:gd name="connsiteX2" fmla="*/ 0 w 159707"/>
                <a:gd name="connsiteY2" fmla="*/ 92177 h 184398"/>
                <a:gd name="connsiteX3" fmla="*/ 10360 w 159707"/>
                <a:gd name="connsiteY3" fmla="*/ 42640 h 184398"/>
                <a:gd name="connsiteX4" fmla="*/ 38759 w 159707"/>
                <a:gd name="connsiteY4" fmla="*/ 10888 h 184398"/>
                <a:gd name="connsiteX5" fmla="*/ 79738 w 159707"/>
                <a:gd name="connsiteY5" fmla="*/ 0 h 184398"/>
                <a:gd name="connsiteX6" fmla="*/ 120810 w 159707"/>
                <a:gd name="connsiteY6" fmla="*/ 10888 h 184398"/>
                <a:gd name="connsiteX7" fmla="*/ 149347 w 159707"/>
                <a:gd name="connsiteY7" fmla="*/ 42640 h 184398"/>
                <a:gd name="connsiteX8" fmla="*/ 159708 w 159707"/>
                <a:gd name="connsiteY8" fmla="*/ 92177 h 184398"/>
                <a:gd name="connsiteX9" fmla="*/ 149347 w 159707"/>
                <a:gd name="connsiteY9" fmla="*/ 141758 h 184398"/>
                <a:gd name="connsiteX10" fmla="*/ 120810 w 159707"/>
                <a:gd name="connsiteY10" fmla="*/ 173510 h 184398"/>
                <a:gd name="connsiteX11" fmla="*/ 79738 w 159707"/>
                <a:gd name="connsiteY11" fmla="*/ 184398 h 184398"/>
                <a:gd name="connsiteX12" fmla="*/ 38759 w 159707"/>
                <a:gd name="connsiteY12" fmla="*/ 173510 h 184398"/>
                <a:gd name="connsiteX13" fmla="*/ 112068 w 159707"/>
                <a:gd name="connsiteY13" fmla="*/ 139589 h 184398"/>
                <a:gd name="connsiteX14" fmla="*/ 123955 w 159707"/>
                <a:gd name="connsiteY14" fmla="*/ 92221 h 184398"/>
                <a:gd name="connsiteX15" fmla="*/ 112068 w 159707"/>
                <a:gd name="connsiteY15" fmla="*/ 44853 h 184398"/>
                <a:gd name="connsiteX16" fmla="*/ 79692 w 159707"/>
                <a:gd name="connsiteY16" fmla="*/ 28976 h 184398"/>
                <a:gd name="connsiteX17" fmla="*/ 47593 w 159707"/>
                <a:gd name="connsiteY17" fmla="*/ 44853 h 184398"/>
                <a:gd name="connsiteX18" fmla="*/ 35707 w 159707"/>
                <a:gd name="connsiteY18" fmla="*/ 92221 h 184398"/>
                <a:gd name="connsiteX19" fmla="*/ 47593 w 159707"/>
                <a:gd name="connsiteY19" fmla="*/ 139589 h 184398"/>
                <a:gd name="connsiteX20" fmla="*/ 79692 w 159707"/>
                <a:gd name="connsiteY20" fmla="*/ 155465 h 184398"/>
                <a:gd name="connsiteX21" fmla="*/ 112068 w 159707"/>
                <a:gd name="connsiteY21" fmla="*/ 139589 h 18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707" h="184398">
                  <a:moveTo>
                    <a:pt x="38759" y="173510"/>
                  </a:moveTo>
                  <a:cubicBezTo>
                    <a:pt x="26734" y="166266"/>
                    <a:pt x="17298" y="155682"/>
                    <a:pt x="10360" y="141758"/>
                  </a:cubicBezTo>
                  <a:cubicBezTo>
                    <a:pt x="3423" y="127834"/>
                    <a:pt x="0" y="111351"/>
                    <a:pt x="0" y="92177"/>
                  </a:cubicBezTo>
                  <a:cubicBezTo>
                    <a:pt x="0" y="73005"/>
                    <a:pt x="3469" y="56521"/>
                    <a:pt x="10360" y="42640"/>
                  </a:cubicBezTo>
                  <a:cubicBezTo>
                    <a:pt x="17298" y="28716"/>
                    <a:pt x="26734" y="18132"/>
                    <a:pt x="38759" y="10888"/>
                  </a:cubicBezTo>
                  <a:cubicBezTo>
                    <a:pt x="50784" y="3644"/>
                    <a:pt x="64429" y="0"/>
                    <a:pt x="79738" y="0"/>
                  </a:cubicBezTo>
                  <a:cubicBezTo>
                    <a:pt x="95048" y="0"/>
                    <a:pt x="108738" y="3644"/>
                    <a:pt x="120810" y="10888"/>
                  </a:cubicBezTo>
                  <a:cubicBezTo>
                    <a:pt x="132928" y="18132"/>
                    <a:pt x="142456" y="28716"/>
                    <a:pt x="149347" y="42640"/>
                  </a:cubicBezTo>
                  <a:cubicBezTo>
                    <a:pt x="156285" y="56565"/>
                    <a:pt x="159708" y="73091"/>
                    <a:pt x="159708" y="92177"/>
                  </a:cubicBezTo>
                  <a:cubicBezTo>
                    <a:pt x="159708" y="111264"/>
                    <a:pt x="156239" y="127834"/>
                    <a:pt x="149347" y="141758"/>
                  </a:cubicBezTo>
                  <a:cubicBezTo>
                    <a:pt x="142456" y="155682"/>
                    <a:pt x="132928" y="166266"/>
                    <a:pt x="120810" y="173510"/>
                  </a:cubicBezTo>
                  <a:cubicBezTo>
                    <a:pt x="108692" y="180755"/>
                    <a:pt x="95001" y="184398"/>
                    <a:pt x="79738" y="184398"/>
                  </a:cubicBezTo>
                  <a:cubicBezTo>
                    <a:pt x="64475" y="184398"/>
                    <a:pt x="50784" y="180755"/>
                    <a:pt x="38759" y="173510"/>
                  </a:cubicBezTo>
                  <a:close/>
                  <a:moveTo>
                    <a:pt x="112068" y="139589"/>
                  </a:moveTo>
                  <a:cubicBezTo>
                    <a:pt x="119977" y="129005"/>
                    <a:pt x="123955" y="113216"/>
                    <a:pt x="123955" y="92221"/>
                  </a:cubicBezTo>
                  <a:cubicBezTo>
                    <a:pt x="123955" y="71226"/>
                    <a:pt x="119977" y="55437"/>
                    <a:pt x="112068" y="44853"/>
                  </a:cubicBezTo>
                  <a:cubicBezTo>
                    <a:pt x="104159" y="34268"/>
                    <a:pt x="93336" y="28976"/>
                    <a:pt x="79692" y="28976"/>
                  </a:cubicBezTo>
                  <a:cubicBezTo>
                    <a:pt x="66048" y="28976"/>
                    <a:pt x="55549" y="34268"/>
                    <a:pt x="47593" y="44853"/>
                  </a:cubicBezTo>
                  <a:cubicBezTo>
                    <a:pt x="39684" y="55437"/>
                    <a:pt x="35707" y="71226"/>
                    <a:pt x="35707" y="92221"/>
                  </a:cubicBezTo>
                  <a:cubicBezTo>
                    <a:pt x="35707" y="113216"/>
                    <a:pt x="39684" y="129005"/>
                    <a:pt x="47593" y="139589"/>
                  </a:cubicBezTo>
                  <a:cubicBezTo>
                    <a:pt x="55502" y="150173"/>
                    <a:pt x="66186" y="155465"/>
                    <a:pt x="79692" y="155465"/>
                  </a:cubicBezTo>
                  <a:cubicBezTo>
                    <a:pt x="93198" y="155465"/>
                    <a:pt x="104113" y="150173"/>
                    <a:pt x="112068" y="1395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4AD1D835-D60B-8D8F-64EC-B7F4BB8FF8B0}"/>
                </a:ext>
              </a:extLst>
            </p:cNvPr>
            <p:cNvSpPr/>
            <p:nvPr/>
          </p:nvSpPr>
          <p:spPr>
            <a:xfrm>
              <a:off x="4795119" y="3625907"/>
              <a:ext cx="163731" cy="188952"/>
            </a:xfrm>
            <a:custGeom>
              <a:avLst/>
              <a:gdLst>
                <a:gd name="connsiteX0" fmla="*/ 39730 w 163731"/>
                <a:gd name="connsiteY0" fmla="*/ 177805 h 188952"/>
                <a:gd name="connsiteX1" fmla="*/ 10638 w 163731"/>
                <a:gd name="connsiteY1" fmla="*/ 145272 h 188952"/>
                <a:gd name="connsiteX2" fmla="*/ 0 w 163731"/>
                <a:gd name="connsiteY2" fmla="*/ 94476 h 188952"/>
                <a:gd name="connsiteX3" fmla="*/ 10638 w 163731"/>
                <a:gd name="connsiteY3" fmla="*/ 43681 h 188952"/>
                <a:gd name="connsiteX4" fmla="*/ 39730 w 163731"/>
                <a:gd name="connsiteY4" fmla="*/ 11148 h 188952"/>
                <a:gd name="connsiteX5" fmla="*/ 81727 w 163731"/>
                <a:gd name="connsiteY5" fmla="*/ 0 h 188952"/>
                <a:gd name="connsiteX6" fmla="*/ 123863 w 163731"/>
                <a:gd name="connsiteY6" fmla="*/ 11148 h 188952"/>
                <a:gd name="connsiteX7" fmla="*/ 153094 w 163731"/>
                <a:gd name="connsiteY7" fmla="*/ 43681 h 188952"/>
                <a:gd name="connsiteX8" fmla="*/ 163732 w 163731"/>
                <a:gd name="connsiteY8" fmla="*/ 94476 h 188952"/>
                <a:gd name="connsiteX9" fmla="*/ 153094 w 163731"/>
                <a:gd name="connsiteY9" fmla="*/ 145272 h 188952"/>
                <a:gd name="connsiteX10" fmla="*/ 123863 w 163731"/>
                <a:gd name="connsiteY10" fmla="*/ 177805 h 188952"/>
                <a:gd name="connsiteX11" fmla="*/ 81727 w 163731"/>
                <a:gd name="connsiteY11" fmla="*/ 188953 h 188952"/>
                <a:gd name="connsiteX12" fmla="*/ 39730 w 163731"/>
                <a:gd name="connsiteY12" fmla="*/ 177805 h 188952"/>
                <a:gd name="connsiteX13" fmla="*/ 114890 w 163731"/>
                <a:gd name="connsiteY13" fmla="*/ 143016 h 188952"/>
                <a:gd name="connsiteX14" fmla="*/ 127054 w 163731"/>
                <a:gd name="connsiteY14" fmla="*/ 94433 h 188952"/>
                <a:gd name="connsiteX15" fmla="*/ 114890 w 163731"/>
                <a:gd name="connsiteY15" fmla="*/ 45893 h 188952"/>
                <a:gd name="connsiteX16" fmla="*/ 81727 w 163731"/>
                <a:gd name="connsiteY16" fmla="*/ 29627 h 188952"/>
                <a:gd name="connsiteX17" fmla="*/ 48842 w 163731"/>
                <a:gd name="connsiteY17" fmla="*/ 45893 h 188952"/>
                <a:gd name="connsiteX18" fmla="*/ 36678 w 163731"/>
                <a:gd name="connsiteY18" fmla="*/ 94433 h 188952"/>
                <a:gd name="connsiteX19" fmla="*/ 48842 w 163731"/>
                <a:gd name="connsiteY19" fmla="*/ 143016 h 188952"/>
                <a:gd name="connsiteX20" fmla="*/ 81727 w 163731"/>
                <a:gd name="connsiteY20" fmla="*/ 159282 h 188952"/>
                <a:gd name="connsiteX21" fmla="*/ 114890 w 163731"/>
                <a:gd name="connsiteY21" fmla="*/ 143016 h 188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3731" h="188952">
                  <a:moveTo>
                    <a:pt x="39730" y="177805"/>
                  </a:moveTo>
                  <a:cubicBezTo>
                    <a:pt x="27428" y="170387"/>
                    <a:pt x="17714" y="159499"/>
                    <a:pt x="10638" y="145272"/>
                  </a:cubicBezTo>
                  <a:cubicBezTo>
                    <a:pt x="3561" y="131000"/>
                    <a:pt x="0" y="114083"/>
                    <a:pt x="0" y="94476"/>
                  </a:cubicBezTo>
                  <a:cubicBezTo>
                    <a:pt x="0" y="74870"/>
                    <a:pt x="3561" y="57952"/>
                    <a:pt x="10638" y="43681"/>
                  </a:cubicBezTo>
                  <a:cubicBezTo>
                    <a:pt x="17714" y="29410"/>
                    <a:pt x="27428" y="18565"/>
                    <a:pt x="39730" y="11148"/>
                  </a:cubicBezTo>
                  <a:cubicBezTo>
                    <a:pt x="52033" y="3687"/>
                    <a:pt x="66048" y="0"/>
                    <a:pt x="81727" y="0"/>
                  </a:cubicBezTo>
                  <a:cubicBezTo>
                    <a:pt x="97407" y="0"/>
                    <a:pt x="111421" y="3730"/>
                    <a:pt x="123863" y="11148"/>
                  </a:cubicBezTo>
                  <a:cubicBezTo>
                    <a:pt x="136258" y="18565"/>
                    <a:pt x="146018" y="29453"/>
                    <a:pt x="153094" y="43681"/>
                  </a:cubicBezTo>
                  <a:cubicBezTo>
                    <a:pt x="160170" y="57952"/>
                    <a:pt x="163732" y="74870"/>
                    <a:pt x="163732" y="94476"/>
                  </a:cubicBezTo>
                  <a:cubicBezTo>
                    <a:pt x="163732" y="114083"/>
                    <a:pt x="160170" y="131000"/>
                    <a:pt x="153094" y="145272"/>
                  </a:cubicBezTo>
                  <a:cubicBezTo>
                    <a:pt x="146018" y="159543"/>
                    <a:pt x="136258" y="170387"/>
                    <a:pt x="123863" y="177805"/>
                  </a:cubicBezTo>
                  <a:cubicBezTo>
                    <a:pt x="111467" y="185266"/>
                    <a:pt x="97407" y="188953"/>
                    <a:pt x="81727" y="188953"/>
                  </a:cubicBezTo>
                  <a:cubicBezTo>
                    <a:pt x="66048" y="188953"/>
                    <a:pt x="52033" y="185222"/>
                    <a:pt x="39730" y="177805"/>
                  </a:cubicBezTo>
                  <a:close/>
                  <a:moveTo>
                    <a:pt x="114890" y="143016"/>
                  </a:moveTo>
                  <a:cubicBezTo>
                    <a:pt x="122984" y="132171"/>
                    <a:pt x="127054" y="115992"/>
                    <a:pt x="127054" y="94433"/>
                  </a:cubicBezTo>
                  <a:cubicBezTo>
                    <a:pt x="127054" y="72874"/>
                    <a:pt x="122984" y="56738"/>
                    <a:pt x="114890" y="45893"/>
                  </a:cubicBezTo>
                  <a:cubicBezTo>
                    <a:pt x="106749" y="35049"/>
                    <a:pt x="95695" y="29627"/>
                    <a:pt x="81727" y="29627"/>
                  </a:cubicBezTo>
                  <a:cubicBezTo>
                    <a:pt x="67759" y="29627"/>
                    <a:pt x="56936" y="35049"/>
                    <a:pt x="48842" y="45893"/>
                  </a:cubicBezTo>
                  <a:cubicBezTo>
                    <a:pt x="40702" y="56738"/>
                    <a:pt x="36678" y="72918"/>
                    <a:pt x="36678" y="94433"/>
                  </a:cubicBezTo>
                  <a:cubicBezTo>
                    <a:pt x="36678" y="115948"/>
                    <a:pt x="40748" y="132128"/>
                    <a:pt x="48842" y="143016"/>
                  </a:cubicBezTo>
                  <a:cubicBezTo>
                    <a:pt x="56983" y="153860"/>
                    <a:pt x="67898" y="159282"/>
                    <a:pt x="81727" y="159282"/>
                  </a:cubicBezTo>
                  <a:cubicBezTo>
                    <a:pt x="95557" y="159282"/>
                    <a:pt x="106795" y="153860"/>
                    <a:pt x="114890" y="1430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4181306B-5FAF-DC89-09CA-0C212D52B831}"/>
                </a:ext>
              </a:extLst>
            </p:cNvPr>
            <p:cNvSpPr/>
            <p:nvPr/>
          </p:nvSpPr>
          <p:spPr>
            <a:xfrm>
              <a:off x="5097745" y="3623521"/>
              <a:ext cx="167801" cy="193681"/>
            </a:xfrm>
            <a:custGeom>
              <a:avLst/>
              <a:gdLst>
                <a:gd name="connsiteX0" fmla="*/ 40748 w 167801"/>
                <a:gd name="connsiteY0" fmla="*/ 182229 h 193681"/>
                <a:gd name="connsiteX1" fmla="*/ 10915 w 167801"/>
                <a:gd name="connsiteY1" fmla="*/ 148872 h 193681"/>
                <a:gd name="connsiteX2" fmla="*/ 0 w 167801"/>
                <a:gd name="connsiteY2" fmla="*/ 96819 h 193681"/>
                <a:gd name="connsiteX3" fmla="*/ 10915 w 167801"/>
                <a:gd name="connsiteY3" fmla="*/ 44809 h 193681"/>
                <a:gd name="connsiteX4" fmla="*/ 40748 w 167801"/>
                <a:gd name="connsiteY4" fmla="*/ 11452 h 193681"/>
                <a:gd name="connsiteX5" fmla="*/ 83762 w 167801"/>
                <a:gd name="connsiteY5" fmla="*/ 0 h 193681"/>
                <a:gd name="connsiteX6" fmla="*/ 126915 w 167801"/>
                <a:gd name="connsiteY6" fmla="*/ 11452 h 193681"/>
                <a:gd name="connsiteX7" fmla="*/ 156886 w 167801"/>
                <a:gd name="connsiteY7" fmla="*/ 44809 h 193681"/>
                <a:gd name="connsiteX8" fmla="*/ 167801 w 167801"/>
                <a:gd name="connsiteY8" fmla="*/ 96819 h 193681"/>
                <a:gd name="connsiteX9" fmla="*/ 156886 w 167801"/>
                <a:gd name="connsiteY9" fmla="*/ 148872 h 193681"/>
                <a:gd name="connsiteX10" fmla="*/ 126915 w 167801"/>
                <a:gd name="connsiteY10" fmla="*/ 182229 h 193681"/>
                <a:gd name="connsiteX11" fmla="*/ 83762 w 167801"/>
                <a:gd name="connsiteY11" fmla="*/ 193681 h 193681"/>
                <a:gd name="connsiteX12" fmla="*/ 40748 w 167801"/>
                <a:gd name="connsiteY12" fmla="*/ 182229 h 193681"/>
                <a:gd name="connsiteX13" fmla="*/ 117757 w 167801"/>
                <a:gd name="connsiteY13" fmla="*/ 146617 h 193681"/>
                <a:gd name="connsiteX14" fmla="*/ 130245 w 167801"/>
                <a:gd name="connsiteY14" fmla="*/ 96862 h 193681"/>
                <a:gd name="connsiteX15" fmla="*/ 117757 w 167801"/>
                <a:gd name="connsiteY15" fmla="*/ 47108 h 193681"/>
                <a:gd name="connsiteX16" fmla="*/ 83762 w 167801"/>
                <a:gd name="connsiteY16" fmla="*/ 30451 h 193681"/>
                <a:gd name="connsiteX17" fmla="*/ 50044 w 167801"/>
                <a:gd name="connsiteY17" fmla="*/ 47108 h 193681"/>
                <a:gd name="connsiteX18" fmla="*/ 37557 w 167801"/>
                <a:gd name="connsiteY18" fmla="*/ 96862 h 193681"/>
                <a:gd name="connsiteX19" fmla="*/ 50044 w 167801"/>
                <a:gd name="connsiteY19" fmla="*/ 146617 h 193681"/>
                <a:gd name="connsiteX20" fmla="*/ 83762 w 167801"/>
                <a:gd name="connsiteY20" fmla="*/ 163273 h 193681"/>
                <a:gd name="connsiteX21" fmla="*/ 117757 w 167801"/>
                <a:gd name="connsiteY21" fmla="*/ 146617 h 19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801" h="193681">
                  <a:moveTo>
                    <a:pt x="40748" y="182229"/>
                  </a:moveTo>
                  <a:cubicBezTo>
                    <a:pt x="28121" y="174595"/>
                    <a:pt x="18177" y="163490"/>
                    <a:pt x="10915" y="148872"/>
                  </a:cubicBezTo>
                  <a:cubicBezTo>
                    <a:pt x="3654" y="134254"/>
                    <a:pt x="0" y="116903"/>
                    <a:pt x="0" y="96819"/>
                  </a:cubicBezTo>
                  <a:cubicBezTo>
                    <a:pt x="0" y="76735"/>
                    <a:pt x="3607" y="59384"/>
                    <a:pt x="10915" y="44809"/>
                  </a:cubicBezTo>
                  <a:cubicBezTo>
                    <a:pt x="18177" y="30191"/>
                    <a:pt x="28121" y="19086"/>
                    <a:pt x="40748" y="11452"/>
                  </a:cubicBezTo>
                  <a:cubicBezTo>
                    <a:pt x="53374" y="3817"/>
                    <a:pt x="67713" y="0"/>
                    <a:pt x="83762" y="0"/>
                  </a:cubicBezTo>
                  <a:cubicBezTo>
                    <a:pt x="99811" y="0"/>
                    <a:pt x="114196" y="3817"/>
                    <a:pt x="126915" y="11452"/>
                  </a:cubicBezTo>
                  <a:cubicBezTo>
                    <a:pt x="139634" y="19086"/>
                    <a:pt x="149625" y="30191"/>
                    <a:pt x="156886" y="44809"/>
                  </a:cubicBezTo>
                  <a:cubicBezTo>
                    <a:pt x="164148" y="59427"/>
                    <a:pt x="167801" y="76778"/>
                    <a:pt x="167801" y="96819"/>
                  </a:cubicBezTo>
                  <a:cubicBezTo>
                    <a:pt x="167801" y="116859"/>
                    <a:pt x="164194" y="134254"/>
                    <a:pt x="156886" y="148872"/>
                  </a:cubicBezTo>
                  <a:cubicBezTo>
                    <a:pt x="149625" y="163490"/>
                    <a:pt x="139634" y="174595"/>
                    <a:pt x="126915" y="182229"/>
                  </a:cubicBezTo>
                  <a:cubicBezTo>
                    <a:pt x="114196" y="189864"/>
                    <a:pt x="99811" y="193681"/>
                    <a:pt x="83762" y="193681"/>
                  </a:cubicBezTo>
                  <a:cubicBezTo>
                    <a:pt x="67713" y="193681"/>
                    <a:pt x="53374" y="189864"/>
                    <a:pt x="40748" y="182229"/>
                  </a:cubicBezTo>
                  <a:close/>
                  <a:moveTo>
                    <a:pt x="117757" y="146617"/>
                  </a:moveTo>
                  <a:cubicBezTo>
                    <a:pt x="126083" y="135512"/>
                    <a:pt x="130245" y="118942"/>
                    <a:pt x="130245" y="96862"/>
                  </a:cubicBezTo>
                  <a:cubicBezTo>
                    <a:pt x="130245" y="74783"/>
                    <a:pt x="126083" y="58256"/>
                    <a:pt x="117757" y="47108"/>
                  </a:cubicBezTo>
                  <a:cubicBezTo>
                    <a:pt x="109432" y="36004"/>
                    <a:pt x="98100" y="30451"/>
                    <a:pt x="83762" y="30451"/>
                  </a:cubicBezTo>
                  <a:cubicBezTo>
                    <a:pt x="69424" y="30451"/>
                    <a:pt x="58370" y="36004"/>
                    <a:pt x="50044" y="47108"/>
                  </a:cubicBezTo>
                  <a:cubicBezTo>
                    <a:pt x="41719" y="58213"/>
                    <a:pt x="37557" y="74783"/>
                    <a:pt x="37557" y="96862"/>
                  </a:cubicBezTo>
                  <a:cubicBezTo>
                    <a:pt x="37557" y="118942"/>
                    <a:pt x="41719" y="135512"/>
                    <a:pt x="50044" y="146617"/>
                  </a:cubicBezTo>
                  <a:cubicBezTo>
                    <a:pt x="58370" y="157721"/>
                    <a:pt x="69609" y="163273"/>
                    <a:pt x="83762" y="163273"/>
                  </a:cubicBezTo>
                  <a:cubicBezTo>
                    <a:pt x="97915" y="163273"/>
                    <a:pt x="109432" y="157721"/>
                    <a:pt x="117757" y="14661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05EF7A3A-C2FC-8047-FA05-68730493FD13}"/>
                </a:ext>
              </a:extLst>
            </p:cNvPr>
            <p:cNvSpPr/>
            <p:nvPr/>
          </p:nvSpPr>
          <p:spPr>
            <a:xfrm>
              <a:off x="5400926" y="3621872"/>
              <a:ext cx="170762" cy="197021"/>
            </a:xfrm>
            <a:custGeom>
              <a:avLst/>
              <a:gdLst>
                <a:gd name="connsiteX0" fmla="*/ 41442 w 170762"/>
                <a:gd name="connsiteY0" fmla="*/ 185396 h 197021"/>
                <a:gd name="connsiteX1" fmla="*/ 11101 w 170762"/>
                <a:gd name="connsiteY1" fmla="*/ 151475 h 197021"/>
                <a:gd name="connsiteX2" fmla="*/ 0 w 170762"/>
                <a:gd name="connsiteY2" fmla="*/ 98511 h 197021"/>
                <a:gd name="connsiteX3" fmla="*/ 11101 w 170762"/>
                <a:gd name="connsiteY3" fmla="*/ 45546 h 197021"/>
                <a:gd name="connsiteX4" fmla="*/ 41442 w 170762"/>
                <a:gd name="connsiteY4" fmla="*/ 11625 h 197021"/>
                <a:gd name="connsiteX5" fmla="*/ 85242 w 170762"/>
                <a:gd name="connsiteY5" fmla="*/ 0 h 197021"/>
                <a:gd name="connsiteX6" fmla="*/ 129182 w 170762"/>
                <a:gd name="connsiteY6" fmla="*/ 11625 h 197021"/>
                <a:gd name="connsiteX7" fmla="*/ 159662 w 170762"/>
                <a:gd name="connsiteY7" fmla="*/ 45546 h 197021"/>
                <a:gd name="connsiteX8" fmla="*/ 170762 w 170762"/>
                <a:gd name="connsiteY8" fmla="*/ 98511 h 197021"/>
                <a:gd name="connsiteX9" fmla="*/ 159662 w 170762"/>
                <a:gd name="connsiteY9" fmla="*/ 151475 h 197021"/>
                <a:gd name="connsiteX10" fmla="*/ 129182 w 170762"/>
                <a:gd name="connsiteY10" fmla="*/ 185396 h 197021"/>
                <a:gd name="connsiteX11" fmla="*/ 85242 w 170762"/>
                <a:gd name="connsiteY11" fmla="*/ 197021 h 197021"/>
                <a:gd name="connsiteX12" fmla="*/ 41442 w 170762"/>
                <a:gd name="connsiteY12" fmla="*/ 185396 h 197021"/>
                <a:gd name="connsiteX13" fmla="*/ 119793 w 170762"/>
                <a:gd name="connsiteY13" fmla="*/ 149132 h 197021"/>
                <a:gd name="connsiteX14" fmla="*/ 132466 w 170762"/>
                <a:gd name="connsiteY14" fmla="*/ 98467 h 197021"/>
                <a:gd name="connsiteX15" fmla="*/ 119793 w 170762"/>
                <a:gd name="connsiteY15" fmla="*/ 47846 h 197021"/>
                <a:gd name="connsiteX16" fmla="*/ 85196 w 170762"/>
                <a:gd name="connsiteY16" fmla="*/ 30885 h 197021"/>
                <a:gd name="connsiteX17" fmla="*/ 50877 w 170762"/>
                <a:gd name="connsiteY17" fmla="*/ 47846 h 197021"/>
                <a:gd name="connsiteX18" fmla="*/ 38204 w 170762"/>
                <a:gd name="connsiteY18" fmla="*/ 98467 h 197021"/>
                <a:gd name="connsiteX19" fmla="*/ 50877 w 170762"/>
                <a:gd name="connsiteY19" fmla="*/ 149132 h 197021"/>
                <a:gd name="connsiteX20" fmla="*/ 85196 w 170762"/>
                <a:gd name="connsiteY20" fmla="*/ 166093 h 197021"/>
                <a:gd name="connsiteX21" fmla="*/ 119793 w 170762"/>
                <a:gd name="connsiteY21" fmla="*/ 149132 h 19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762" h="197021">
                  <a:moveTo>
                    <a:pt x="41442" y="185396"/>
                  </a:moveTo>
                  <a:cubicBezTo>
                    <a:pt x="28584" y="177631"/>
                    <a:pt x="18501" y="166310"/>
                    <a:pt x="11101" y="151475"/>
                  </a:cubicBezTo>
                  <a:cubicBezTo>
                    <a:pt x="3700" y="136596"/>
                    <a:pt x="0" y="118942"/>
                    <a:pt x="0" y="98511"/>
                  </a:cubicBezTo>
                  <a:cubicBezTo>
                    <a:pt x="0" y="78080"/>
                    <a:pt x="3700" y="60425"/>
                    <a:pt x="11101" y="45546"/>
                  </a:cubicBezTo>
                  <a:cubicBezTo>
                    <a:pt x="18501" y="30668"/>
                    <a:pt x="28630" y="19347"/>
                    <a:pt x="41442" y="11625"/>
                  </a:cubicBezTo>
                  <a:cubicBezTo>
                    <a:pt x="54300" y="3861"/>
                    <a:pt x="68869" y="0"/>
                    <a:pt x="85242" y="0"/>
                  </a:cubicBezTo>
                  <a:cubicBezTo>
                    <a:pt x="101615" y="0"/>
                    <a:pt x="116231" y="3861"/>
                    <a:pt x="129182" y="11625"/>
                  </a:cubicBezTo>
                  <a:cubicBezTo>
                    <a:pt x="142132" y="19390"/>
                    <a:pt x="152308" y="30711"/>
                    <a:pt x="159662" y="45546"/>
                  </a:cubicBezTo>
                  <a:cubicBezTo>
                    <a:pt x="167062" y="60425"/>
                    <a:pt x="170762" y="78080"/>
                    <a:pt x="170762" y="98511"/>
                  </a:cubicBezTo>
                  <a:cubicBezTo>
                    <a:pt x="170762" y="118942"/>
                    <a:pt x="167062" y="136596"/>
                    <a:pt x="159662" y="151475"/>
                  </a:cubicBezTo>
                  <a:cubicBezTo>
                    <a:pt x="152261" y="166353"/>
                    <a:pt x="142132" y="177675"/>
                    <a:pt x="129182" y="185396"/>
                  </a:cubicBezTo>
                  <a:cubicBezTo>
                    <a:pt x="116231" y="193161"/>
                    <a:pt x="101615" y="197021"/>
                    <a:pt x="85242" y="197021"/>
                  </a:cubicBezTo>
                  <a:cubicBezTo>
                    <a:pt x="68869" y="197021"/>
                    <a:pt x="54300" y="193161"/>
                    <a:pt x="41442" y="185396"/>
                  </a:cubicBezTo>
                  <a:close/>
                  <a:moveTo>
                    <a:pt x="119793" y="149132"/>
                  </a:moveTo>
                  <a:cubicBezTo>
                    <a:pt x="128256" y="137811"/>
                    <a:pt x="132466" y="120937"/>
                    <a:pt x="132466" y="98467"/>
                  </a:cubicBezTo>
                  <a:cubicBezTo>
                    <a:pt x="132466" y="75998"/>
                    <a:pt x="128210" y="59167"/>
                    <a:pt x="119793" y="47846"/>
                  </a:cubicBezTo>
                  <a:cubicBezTo>
                    <a:pt x="111329" y="36524"/>
                    <a:pt x="99812" y="30885"/>
                    <a:pt x="85196" y="30885"/>
                  </a:cubicBezTo>
                  <a:cubicBezTo>
                    <a:pt x="70580" y="30885"/>
                    <a:pt x="59388" y="36524"/>
                    <a:pt x="50877" y="47846"/>
                  </a:cubicBezTo>
                  <a:cubicBezTo>
                    <a:pt x="42413" y="59167"/>
                    <a:pt x="38204" y="76041"/>
                    <a:pt x="38204" y="98467"/>
                  </a:cubicBezTo>
                  <a:cubicBezTo>
                    <a:pt x="38204" y="120894"/>
                    <a:pt x="42413" y="137811"/>
                    <a:pt x="50877" y="149132"/>
                  </a:cubicBezTo>
                  <a:cubicBezTo>
                    <a:pt x="59342" y="160454"/>
                    <a:pt x="70766" y="166093"/>
                    <a:pt x="85196" y="166093"/>
                  </a:cubicBezTo>
                  <a:cubicBezTo>
                    <a:pt x="99627" y="166093"/>
                    <a:pt x="111329" y="160454"/>
                    <a:pt x="119793" y="149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2B1FD1A8-E147-4C27-ADCC-418E27B34D57}"/>
                </a:ext>
              </a:extLst>
            </p:cNvPr>
            <p:cNvSpPr/>
            <p:nvPr/>
          </p:nvSpPr>
          <p:spPr>
            <a:xfrm>
              <a:off x="5704570" y="3620745"/>
              <a:ext cx="172797" cy="199319"/>
            </a:xfrm>
            <a:custGeom>
              <a:avLst/>
              <a:gdLst>
                <a:gd name="connsiteX0" fmla="*/ 41950 w 172797"/>
                <a:gd name="connsiteY0" fmla="*/ 187565 h 199319"/>
                <a:gd name="connsiteX1" fmla="*/ 11239 w 172797"/>
                <a:gd name="connsiteY1" fmla="*/ 153253 h 199319"/>
                <a:gd name="connsiteX2" fmla="*/ 0 w 172797"/>
                <a:gd name="connsiteY2" fmla="*/ 99682 h 199319"/>
                <a:gd name="connsiteX3" fmla="*/ 11239 w 172797"/>
                <a:gd name="connsiteY3" fmla="*/ 46110 h 199319"/>
                <a:gd name="connsiteX4" fmla="*/ 41950 w 172797"/>
                <a:gd name="connsiteY4" fmla="*/ 11755 h 199319"/>
                <a:gd name="connsiteX5" fmla="*/ 86260 w 172797"/>
                <a:gd name="connsiteY5" fmla="*/ 0 h 199319"/>
                <a:gd name="connsiteX6" fmla="*/ 130708 w 172797"/>
                <a:gd name="connsiteY6" fmla="*/ 11755 h 199319"/>
                <a:gd name="connsiteX7" fmla="*/ 161558 w 172797"/>
                <a:gd name="connsiteY7" fmla="*/ 46110 h 199319"/>
                <a:gd name="connsiteX8" fmla="*/ 172797 w 172797"/>
                <a:gd name="connsiteY8" fmla="*/ 99682 h 199319"/>
                <a:gd name="connsiteX9" fmla="*/ 161558 w 172797"/>
                <a:gd name="connsiteY9" fmla="*/ 153253 h 199319"/>
                <a:gd name="connsiteX10" fmla="*/ 130708 w 172797"/>
                <a:gd name="connsiteY10" fmla="*/ 187565 h 199319"/>
                <a:gd name="connsiteX11" fmla="*/ 86260 w 172797"/>
                <a:gd name="connsiteY11" fmla="*/ 199320 h 199319"/>
                <a:gd name="connsiteX12" fmla="*/ 41950 w 172797"/>
                <a:gd name="connsiteY12" fmla="*/ 187565 h 199319"/>
                <a:gd name="connsiteX13" fmla="*/ 121226 w 172797"/>
                <a:gd name="connsiteY13" fmla="*/ 150867 h 199319"/>
                <a:gd name="connsiteX14" fmla="*/ 134084 w 172797"/>
                <a:gd name="connsiteY14" fmla="*/ 99638 h 199319"/>
                <a:gd name="connsiteX15" fmla="*/ 121226 w 172797"/>
                <a:gd name="connsiteY15" fmla="*/ 48409 h 199319"/>
                <a:gd name="connsiteX16" fmla="*/ 86260 w 172797"/>
                <a:gd name="connsiteY16" fmla="*/ 31232 h 199319"/>
                <a:gd name="connsiteX17" fmla="*/ 51571 w 172797"/>
                <a:gd name="connsiteY17" fmla="*/ 48409 h 199319"/>
                <a:gd name="connsiteX18" fmla="*/ 38713 w 172797"/>
                <a:gd name="connsiteY18" fmla="*/ 99638 h 199319"/>
                <a:gd name="connsiteX19" fmla="*/ 51571 w 172797"/>
                <a:gd name="connsiteY19" fmla="*/ 150867 h 199319"/>
                <a:gd name="connsiteX20" fmla="*/ 86260 w 172797"/>
                <a:gd name="connsiteY20" fmla="*/ 168045 h 199319"/>
                <a:gd name="connsiteX21" fmla="*/ 121226 w 172797"/>
                <a:gd name="connsiteY21" fmla="*/ 150867 h 199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2797" h="199319">
                  <a:moveTo>
                    <a:pt x="41950" y="187565"/>
                  </a:moveTo>
                  <a:cubicBezTo>
                    <a:pt x="28954" y="179713"/>
                    <a:pt x="18732" y="168262"/>
                    <a:pt x="11239" y="153253"/>
                  </a:cubicBezTo>
                  <a:cubicBezTo>
                    <a:pt x="3747" y="138201"/>
                    <a:pt x="0" y="120329"/>
                    <a:pt x="0" y="99682"/>
                  </a:cubicBezTo>
                  <a:cubicBezTo>
                    <a:pt x="0" y="79034"/>
                    <a:pt x="3747" y="61162"/>
                    <a:pt x="11239" y="46110"/>
                  </a:cubicBezTo>
                  <a:cubicBezTo>
                    <a:pt x="18732" y="31058"/>
                    <a:pt x="28954" y="19607"/>
                    <a:pt x="41950" y="11755"/>
                  </a:cubicBezTo>
                  <a:cubicBezTo>
                    <a:pt x="54947" y="3904"/>
                    <a:pt x="69701" y="0"/>
                    <a:pt x="86260" y="0"/>
                  </a:cubicBezTo>
                  <a:cubicBezTo>
                    <a:pt x="102818" y="0"/>
                    <a:pt x="117619" y="3904"/>
                    <a:pt x="130708" y="11755"/>
                  </a:cubicBezTo>
                  <a:cubicBezTo>
                    <a:pt x="143797" y="19607"/>
                    <a:pt x="154111" y="31058"/>
                    <a:pt x="161558" y="46110"/>
                  </a:cubicBezTo>
                  <a:cubicBezTo>
                    <a:pt x="169051" y="61162"/>
                    <a:pt x="172797" y="79034"/>
                    <a:pt x="172797" y="99682"/>
                  </a:cubicBezTo>
                  <a:cubicBezTo>
                    <a:pt x="172797" y="120329"/>
                    <a:pt x="169051" y="138244"/>
                    <a:pt x="161558" y="153253"/>
                  </a:cubicBezTo>
                  <a:cubicBezTo>
                    <a:pt x="154065" y="168305"/>
                    <a:pt x="143797" y="179757"/>
                    <a:pt x="130708" y="187565"/>
                  </a:cubicBezTo>
                  <a:cubicBezTo>
                    <a:pt x="117619" y="195416"/>
                    <a:pt x="102818" y="199320"/>
                    <a:pt x="86260" y="199320"/>
                  </a:cubicBezTo>
                  <a:cubicBezTo>
                    <a:pt x="69701" y="199320"/>
                    <a:pt x="54947" y="195416"/>
                    <a:pt x="41950" y="187565"/>
                  </a:cubicBezTo>
                  <a:close/>
                  <a:moveTo>
                    <a:pt x="121226" y="150867"/>
                  </a:moveTo>
                  <a:cubicBezTo>
                    <a:pt x="129783" y="139415"/>
                    <a:pt x="134084" y="122368"/>
                    <a:pt x="134084" y="99638"/>
                  </a:cubicBezTo>
                  <a:cubicBezTo>
                    <a:pt x="134084" y="76908"/>
                    <a:pt x="129783" y="59861"/>
                    <a:pt x="121226" y="48409"/>
                  </a:cubicBezTo>
                  <a:cubicBezTo>
                    <a:pt x="112670" y="36958"/>
                    <a:pt x="101014" y="31232"/>
                    <a:pt x="86260" y="31232"/>
                  </a:cubicBezTo>
                  <a:cubicBezTo>
                    <a:pt x="71505" y="31232"/>
                    <a:pt x="60127" y="36958"/>
                    <a:pt x="51571" y="48409"/>
                  </a:cubicBezTo>
                  <a:cubicBezTo>
                    <a:pt x="43014" y="59861"/>
                    <a:pt x="38713" y="76908"/>
                    <a:pt x="38713" y="99638"/>
                  </a:cubicBezTo>
                  <a:cubicBezTo>
                    <a:pt x="38713" y="122368"/>
                    <a:pt x="42968" y="139415"/>
                    <a:pt x="51571" y="150867"/>
                  </a:cubicBezTo>
                  <a:cubicBezTo>
                    <a:pt x="60127" y="162319"/>
                    <a:pt x="71690" y="168045"/>
                    <a:pt x="86260" y="168045"/>
                  </a:cubicBezTo>
                  <a:cubicBezTo>
                    <a:pt x="100829" y="168045"/>
                    <a:pt x="112670" y="162319"/>
                    <a:pt x="121226" y="15086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3E0339CD-4222-BE44-1E99-9161F9EDDD4E}"/>
                </a:ext>
              </a:extLst>
            </p:cNvPr>
            <p:cNvSpPr/>
            <p:nvPr/>
          </p:nvSpPr>
          <p:spPr>
            <a:xfrm>
              <a:off x="6054326" y="3622870"/>
              <a:ext cx="82559" cy="194982"/>
            </a:xfrm>
            <a:custGeom>
              <a:avLst/>
              <a:gdLst>
                <a:gd name="connsiteX0" fmla="*/ 82560 w 82559"/>
                <a:gd name="connsiteY0" fmla="*/ 0 h 194982"/>
                <a:gd name="connsiteX1" fmla="*/ 82560 w 82559"/>
                <a:gd name="connsiteY1" fmla="*/ 194982 h 194982"/>
                <a:gd name="connsiteX2" fmla="*/ 43939 w 82559"/>
                <a:gd name="connsiteY2" fmla="*/ 194982 h 194982"/>
                <a:gd name="connsiteX3" fmla="*/ 43939 w 82559"/>
                <a:gd name="connsiteY3" fmla="*/ 30364 h 194982"/>
                <a:gd name="connsiteX4" fmla="*/ 0 w 82559"/>
                <a:gd name="connsiteY4" fmla="*/ 30364 h 194982"/>
                <a:gd name="connsiteX5" fmla="*/ 0 w 82559"/>
                <a:gd name="connsiteY5" fmla="*/ 0 h 194982"/>
                <a:gd name="connsiteX6" fmla="*/ 82560 w 82559"/>
                <a:gd name="connsiteY6" fmla="*/ 0 h 19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59" h="194982">
                  <a:moveTo>
                    <a:pt x="82560" y="0"/>
                  </a:moveTo>
                  <a:lnTo>
                    <a:pt x="82560" y="194982"/>
                  </a:lnTo>
                  <a:lnTo>
                    <a:pt x="43939" y="194982"/>
                  </a:lnTo>
                  <a:lnTo>
                    <a:pt x="43939" y="30364"/>
                  </a:lnTo>
                  <a:lnTo>
                    <a:pt x="0" y="30364"/>
                  </a:lnTo>
                  <a:lnTo>
                    <a:pt x="0" y="0"/>
                  </a:lnTo>
                  <a:lnTo>
                    <a:pt x="8256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8985E249-A355-A551-C8DF-2653700954D8}"/>
                </a:ext>
              </a:extLst>
            </p:cNvPr>
            <p:cNvSpPr/>
            <p:nvPr/>
          </p:nvSpPr>
          <p:spPr>
            <a:xfrm>
              <a:off x="6313892" y="3620745"/>
              <a:ext cx="172797" cy="199319"/>
            </a:xfrm>
            <a:custGeom>
              <a:avLst/>
              <a:gdLst>
                <a:gd name="connsiteX0" fmla="*/ 41951 w 172797"/>
                <a:gd name="connsiteY0" fmla="*/ 187565 h 199319"/>
                <a:gd name="connsiteX1" fmla="*/ 11239 w 172797"/>
                <a:gd name="connsiteY1" fmla="*/ 153253 h 199319"/>
                <a:gd name="connsiteX2" fmla="*/ 0 w 172797"/>
                <a:gd name="connsiteY2" fmla="*/ 99682 h 199319"/>
                <a:gd name="connsiteX3" fmla="*/ 11239 w 172797"/>
                <a:gd name="connsiteY3" fmla="*/ 46110 h 199319"/>
                <a:gd name="connsiteX4" fmla="*/ 41951 w 172797"/>
                <a:gd name="connsiteY4" fmla="*/ 11755 h 199319"/>
                <a:gd name="connsiteX5" fmla="*/ 86260 w 172797"/>
                <a:gd name="connsiteY5" fmla="*/ 0 h 199319"/>
                <a:gd name="connsiteX6" fmla="*/ 130708 w 172797"/>
                <a:gd name="connsiteY6" fmla="*/ 11755 h 199319"/>
                <a:gd name="connsiteX7" fmla="*/ 161558 w 172797"/>
                <a:gd name="connsiteY7" fmla="*/ 46110 h 199319"/>
                <a:gd name="connsiteX8" fmla="*/ 172797 w 172797"/>
                <a:gd name="connsiteY8" fmla="*/ 99682 h 199319"/>
                <a:gd name="connsiteX9" fmla="*/ 161558 w 172797"/>
                <a:gd name="connsiteY9" fmla="*/ 153253 h 199319"/>
                <a:gd name="connsiteX10" fmla="*/ 130708 w 172797"/>
                <a:gd name="connsiteY10" fmla="*/ 187565 h 199319"/>
                <a:gd name="connsiteX11" fmla="*/ 86260 w 172797"/>
                <a:gd name="connsiteY11" fmla="*/ 199320 h 199319"/>
                <a:gd name="connsiteX12" fmla="*/ 41951 w 172797"/>
                <a:gd name="connsiteY12" fmla="*/ 187565 h 199319"/>
                <a:gd name="connsiteX13" fmla="*/ 121226 w 172797"/>
                <a:gd name="connsiteY13" fmla="*/ 150867 h 199319"/>
                <a:gd name="connsiteX14" fmla="*/ 134084 w 172797"/>
                <a:gd name="connsiteY14" fmla="*/ 99638 h 199319"/>
                <a:gd name="connsiteX15" fmla="*/ 121226 w 172797"/>
                <a:gd name="connsiteY15" fmla="*/ 48409 h 199319"/>
                <a:gd name="connsiteX16" fmla="*/ 86260 w 172797"/>
                <a:gd name="connsiteY16" fmla="*/ 31232 h 199319"/>
                <a:gd name="connsiteX17" fmla="*/ 51571 w 172797"/>
                <a:gd name="connsiteY17" fmla="*/ 48409 h 199319"/>
                <a:gd name="connsiteX18" fmla="*/ 38713 w 172797"/>
                <a:gd name="connsiteY18" fmla="*/ 99638 h 199319"/>
                <a:gd name="connsiteX19" fmla="*/ 51571 w 172797"/>
                <a:gd name="connsiteY19" fmla="*/ 150867 h 199319"/>
                <a:gd name="connsiteX20" fmla="*/ 86260 w 172797"/>
                <a:gd name="connsiteY20" fmla="*/ 168045 h 199319"/>
                <a:gd name="connsiteX21" fmla="*/ 121226 w 172797"/>
                <a:gd name="connsiteY21" fmla="*/ 150867 h 199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2797" h="199319">
                  <a:moveTo>
                    <a:pt x="41951" y="187565"/>
                  </a:moveTo>
                  <a:cubicBezTo>
                    <a:pt x="28954" y="179713"/>
                    <a:pt x="18732" y="168262"/>
                    <a:pt x="11239" y="153253"/>
                  </a:cubicBezTo>
                  <a:cubicBezTo>
                    <a:pt x="3747" y="138201"/>
                    <a:pt x="0" y="120329"/>
                    <a:pt x="0" y="99682"/>
                  </a:cubicBezTo>
                  <a:cubicBezTo>
                    <a:pt x="0" y="79034"/>
                    <a:pt x="3747" y="61162"/>
                    <a:pt x="11239" y="46110"/>
                  </a:cubicBezTo>
                  <a:cubicBezTo>
                    <a:pt x="18732" y="31058"/>
                    <a:pt x="28954" y="19607"/>
                    <a:pt x="41951" y="11755"/>
                  </a:cubicBezTo>
                  <a:cubicBezTo>
                    <a:pt x="54947" y="3904"/>
                    <a:pt x="69702" y="0"/>
                    <a:pt x="86260" y="0"/>
                  </a:cubicBezTo>
                  <a:cubicBezTo>
                    <a:pt x="102818" y="0"/>
                    <a:pt x="117573" y="3904"/>
                    <a:pt x="130708" y="11755"/>
                  </a:cubicBezTo>
                  <a:cubicBezTo>
                    <a:pt x="143797" y="19607"/>
                    <a:pt x="154112" y="31058"/>
                    <a:pt x="161558" y="46110"/>
                  </a:cubicBezTo>
                  <a:cubicBezTo>
                    <a:pt x="169051" y="61162"/>
                    <a:pt x="172797" y="79034"/>
                    <a:pt x="172797" y="99682"/>
                  </a:cubicBezTo>
                  <a:cubicBezTo>
                    <a:pt x="172797" y="120329"/>
                    <a:pt x="169051" y="138244"/>
                    <a:pt x="161558" y="153253"/>
                  </a:cubicBezTo>
                  <a:cubicBezTo>
                    <a:pt x="154065" y="168305"/>
                    <a:pt x="143797" y="179757"/>
                    <a:pt x="130708" y="187565"/>
                  </a:cubicBezTo>
                  <a:cubicBezTo>
                    <a:pt x="117619" y="195416"/>
                    <a:pt x="102818" y="199320"/>
                    <a:pt x="86260" y="199320"/>
                  </a:cubicBezTo>
                  <a:cubicBezTo>
                    <a:pt x="69702" y="199320"/>
                    <a:pt x="54947" y="195416"/>
                    <a:pt x="41951" y="187565"/>
                  </a:cubicBezTo>
                  <a:close/>
                  <a:moveTo>
                    <a:pt x="121226" y="150867"/>
                  </a:moveTo>
                  <a:cubicBezTo>
                    <a:pt x="129783" y="139415"/>
                    <a:pt x="134084" y="122368"/>
                    <a:pt x="134084" y="99638"/>
                  </a:cubicBezTo>
                  <a:cubicBezTo>
                    <a:pt x="134084" y="76908"/>
                    <a:pt x="129783" y="59861"/>
                    <a:pt x="121226" y="48409"/>
                  </a:cubicBezTo>
                  <a:cubicBezTo>
                    <a:pt x="112670" y="36958"/>
                    <a:pt x="101014" y="31232"/>
                    <a:pt x="86260" y="31232"/>
                  </a:cubicBezTo>
                  <a:cubicBezTo>
                    <a:pt x="71505" y="31232"/>
                    <a:pt x="60127" y="36958"/>
                    <a:pt x="51571" y="48409"/>
                  </a:cubicBezTo>
                  <a:cubicBezTo>
                    <a:pt x="43014" y="59861"/>
                    <a:pt x="38713" y="76908"/>
                    <a:pt x="38713" y="99638"/>
                  </a:cubicBezTo>
                  <a:cubicBezTo>
                    <a:pt x="38713" y="122368"/>
                    <a:pt x="42968" y="139415"/>
                    <a:pt x="51571" y="150867"/>
                  </a:cubicBezTo>
                  <a:cubicBezTo>
                    <a:pt x="60127" y="162319"/>
                    <a:pt x="71690" y="168045"/>
                    <a:pt x="86260" y="168045"/>
                  </a:cubicBezTo>
                  <a:cubicBezTo>
                    <a:pt x="100829" y="168045"/>
                    <a:pt x="112670" y="162319"/>
                    <a:pt x="121226" y="15086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705979C4-3BD7-95D9-2DA9-9A60246EB2AF}"/>
                </a:ext>
              </a:extLst>
            </p:cNvPr>
            <p:cNvSpPr/>
            <p:nvPr/>
          </p:nvSpPr>
          <p:spPr>
            <a:xfrm>
              <a:off x="6619571" y="3621872"/>
              <a:ext cx="170762" cy="197021"/>
            </a:xfrm>
            <a:custGeom>
              <a:avLst/>
              <a:gdLst>
                <a:gd name="connsiteX0" fmla="*/ 41442 w 170762"/>
                <a:gd name="connsiteY0" fmla="*/ 185396 h 197021"/>
                <a:gd name="connsiteX1" fmla="*/ 11101 w 170762"/>
                <a:gd name="connsiteY1" fmla="*/ 151475 h 197021"/>
                <a:gd name="connsiteX2" fmla="*/ 0 w 170762"/>
                <a:gd name="connsiteY2" fmla="*/ 98511 h 197021"/>
                <a:gd name="connsiteX3" fmla="*/ 11101 w 170762"/>
                <a:gd name="connsiteY3" fmla="*/ 45546 h 197021"/>
                <a:gd name="connsiteX4" fmla="*/ 41442 w 170762"/>
                <a:gd name="connsiteY4" fmla="*/ 11625 h 197021"/>
                <a:gd name="connsiteX5" fmla="*/ 85242 w 170762"/>
                <a:gd name="connsiteY5" fmla="*/ 0 h 197021"/>
                <a:gd name="connsiteX6" fmla="*/ 129182 w 170762"/>
                <a:gd name="connsiteY6" fmla="*/ 11625 h 197021"/>
                <a:gd name="connsiteX7" fmla="*/ 159662 w 170762"/>
                <a:gd name="connsiteY7" fmla="*/ 45546 h 197021"/>
                <a:gd name="connsiteX8" fmla="*/ 170762 w 170762"/>
                <a:gd name="connsiteY8" fmla="*/ 98511 h 197021"/>
                <a:gd name="connsiteX9" fmla="*/ 159662 w 170762"/>
                <a:gd name="connsiteY9" fmla="*/ 151475 h 197021"/>
                <a:gd name="connsiteX10" fmla="*/ 129182 w 170762"/>
                <a:gd name="connsiteY10" fmla="*/ 185396 h 197021"/>
                <a:gd name="connsiteX11" fmla="*/ 85242 w 170762"/>
                <a:gd name="connsiteY11" fmla="*/ 197021 h 197021"/>
                <a:gd name="connsiteX12" fmla="*/ 41442 w 170762"/>
                <a:gd name="connsiteY12" fmla="*/ 185396 h 197021"/>
                <a:gd name="connsiteX13" fmla="*/ 119793 w 170762"/>
                <a:gd name="connsiteY13" fmla="*/ 149132 h 197021"/>
                <a:gd name="connsiteX14" fmla="*/ 132466 w 170762"/>
                <a:gd name="connsiteY14" fmla="*/ 98467 h 197021"/>
                <a:gd name="connsiteX15" fmla="*/ 119793 w 170762"/>
                <a:gd name="connsiteY15" fmla="*/ 47846 h 197021"/>
                <a:gd name="connsiteX16" fmla="*/ 85196 w 170762"/>
                <a:gd name="connsiteY16" fmla="*/ 30885 h 197021"/>
                <a:gd name="connsiteX17" fmla="*/ 50877 w 170762"/>
                <a:gd name="connsiteY17" fmla="*/ 47846 h 197021"/>
                <a:gd name="connsiteX18" fmla="*/ 38204 w 170762"/>
                <a:gd name="connsiteY18" fmla="*/ 98467 h 197021"/>
                <a:gd name="connsiteX19" fmla="*/ 50877 w 170762"/>
                <a:gd name="connsiteY19" fmla="*/ 149132 h 197021"/>
                <a:gd name="connsiteX20" fmla="*/ 85196 w 170762"/>
                <a:gd name="connsiteY20" fmla="*/ 166093 h 197021"/>
                <a:gd name="connsiteX21" fmla="*/ 119793 w 170762"/>
                <a:gd name="connsiteY21" fmla="*/ 149132 h 19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762" h="197021">
                  <a:moveTo>
                    <a:pt x="41442" y="185396"/>
                  </a:moveTo>
                  <a:cubicBezTo>
                    <a:pt x="28584" y="177631"/>
                    <a:pt x="18501" y="166310"/>
                    <a:pt x="11101" y="151475"/>
                  </a:cubicBezTo>
                  <a:cubicBezTo>
                    <a:pt x="3700" y="136596"/>
                    <a:pt x="0" y="118942"/>
                    <a:pt x="0" y="98511"/>
                  </a:cubicBezTo>
                  <a:cubicBezTo>
                    <a:pt x="0" y="78080"/>
                    <a:pt x="3700" y="60425"/>
                    <a:pt x="11101" y="45546"/>
                  </a:cubicBezTo>
                  <a:cubicBezTo>
                    <a:pt x="18501" y="30668"/>
                    <a:pt x="28630" y="19347"/>
                    <a:pt x="41442" y="11625"/>
                  </a:cubicBezTo>
                  <a:cubicBezTo>
                    <a:pt x="54300" y="3861"/>
                    <a:pt x="68869" y="0"/>
                    <a:pt x="85242" y="0"/>
                  </a:cubicBezTo>
                  <a:cubicBezTo>
                    <a:pt x="101616" y="0"/>
                    <a:pt x="116231" y="3861"/>
                    <a:pt x="129182" y="11625"/>
                  </a:cubicBezTo>
                  <a:cubicBezTo>
                    <a:pt x="142133" y="19390"/>
                    <a:pt x="152308" y="30711"/>
                    <a:pt x="159662" y="45546"/>
                  </a:cubicBezTo>
                  <a:cubicBezTo>
                    <a:pt x="167062" y="60425"/>
                    <a:pt x="170762" y="78080"/>
                    <a:pt x="170762" y="98511"/>
                  </a:cubicBezTo>
                  <a:cubicBezTo>
                    <a:pt x="170762" y="118942"/>
                    <a:pt x="167062" y="136596"/>
                    <a:pt x="159662" y="151475"/>
                  </a:cubicBezTo>
                  <a:cubicBezTo>
                    <a:pt x="152261" y="166353"/>
                    <a:pt x="142086" y="177675"/>
                    <a:pt x="129182" y="185396"/>
                  </a:cubicBezTo>
                  <a:cubicBezTo>
                    <a:pt x="116231" y="193161"/>
                    <a:pt x="101616" y="197021"/>
                    <a:pt x="85242" y="197021"/>
                  </a:cubicBezTo>
                  <a:cubicBezTo>
                    <a:pt x="68869" y="197021"/>
                    <a:pt x="54300" y="193161"/>
                    <a:pt x="41442" y="185396"/>
                  </a:cubicBezTo>
                  <a:close/>
                  <a:moveTo>
                    <a:pt x="119793" y="149132"/>
                  </a:moveTo>
                  <a:cubicBezTo>
                    <a:pt x="128257" y="137811"/>
                    <a:pt x="132466" y="120937"/>
                    <a:pt x="132466" y="98467"/>
                  </a:cubicBezTo>
                  <a:cubicBezTo>
                    <a:pt x="132466" y="75998"/>
                    <a:pt x="128211" y="59167"/>
                    <a:pt x="119793" y="47846"/>
                  </a:cubicBezTo>
                  <a:cubicBezTo>
                    <a:pt x="111329" y="36524"/>
                    <a:pt x="99812" y="30885"/>
                    <a:pt x="85196" y="30885"/>
                  </a:cubicBezTo>
                  <a:cubicBezTo>
                    <a:pt x="70580" y="30885"/>
                    <a:pt x="59388" y="36524"/>
                    <a:pt x="50877" y="47846"/>
                  </a:cubicBezTo>
                  <a:cubicBezTo>
                    <a:pt x="42413" y="59167"/>
                    <a:pt x="38204" y="76041"/>
                    <a:pt x="38204" y="98467"/>
                  </a:cubicBezTo>
                  <a:cubicBezTo>
                    <a:pt x="38204" y="120894"/>
                    <a:pt x="42413" y="137811"/>
                    <a:pt x="50877" y="149132"/>
                  </a:cubicBezTo>
                  <a:cubicBezTo>
                    <a:pt x="59342" y="160454"/>
                    <a:pt x="70766" y="166093"/>
                    <a:pt x="85196" y="166093"/>
                  </a:cubicBezTo>
                  <a:cubicBezTo>
                    <a:pt x="99627" y="166093"/>
                    <a:pt x="111329" y="160454"/>
                    <a:pt x="119793" y="149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2EA6B2CB-F957-2666-7517-65A07EEB2130}"/>
                </a:ext>
              </a:extLst>
            </p:cNvPr>
            <p:cNvSpPr/>
            <p:nvPr/>
          </p:nvSpPr>
          <p:spPr>
            <a:xfrm>
              <a:off x="6969466" y="3625646"/>
              <a:ext cx="80200" cy="189386"/>
            </a:xfrm>
            <a:custGeom>
              <a:avLst/>
              <a:gdLst>
                <a:gd name="connsiteX0" fmla="*/ 80201 w 80200"/>
                <a:gd name="connsiteY0" fmla="*/ 43 h 189386"/>
                <a:gd name="connsiteX1" fmla="*/ 80201 w 80200"/>
                <a:gd name="connsiteY1" fmla="*/ 189387 h 189386"/>
                <a:gd name="connsiteX2" fmla="*/ 42690 w 80200"/>
                <a:gd name="connsiteY2" fmla="*/ 189387 h 189386"/>
                <a:gd name="connsiteX3" fmla="*/ 42690 w 80200"/>
                <a:gd name="connsiteY3" fmla="*/ 29497 h 189386"/>
                <a:gd name="connsiteX4" fmla="*/ 0 w 80200"/>
                <a:gd name="connsiteY4" fmla="*/ 29497 h 189386"/>
                <a:gd name="connsiteX5" fmla="*/ 0 w 80200"/>
                <a:gd name="connsiteY5" fmla="*/ 0 h 189386"/>
                <a:gd name="connsiteX6" fmla="*/ 80201 w 80200"/>
                <a:gd name="connsiteY6" fmla="*/ 0 h 18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200" h="189386">
                  <a:moveTo>
                    <a:pt x="80201" y="43"/>
                  </a:moveTo>
                  <a:lnTo>
                    <a:pt x="80201" y="189387"/>
                  </a:lnTo>
                  <a:lnTo>
                    <a:pt x="42690" y="189387"/>
                  </a:lnTo>
                  <a:lnTo>
                    <a:pt x="42690" y="29497"/>
                  </a:lnTo>
                  <a:lnTo>
                    <a:pt x="0" y="29497"/>
                  </a:lnTo>
                  <a:lnTo>
                    <a:pt x="0" y="0"/>
                  </a:lnTo>
                  <a:lnTo>
                    <a:pt x="8020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CDCDB7D0-41BC-C48A-23F4-B54859E0669D}"/>
                </a:ext>
              </a:extLst>
            </p:cNvPr>
            <p:cNvSpPr/>
            <p:nvPr/>
          </p:nvSpPr>
          <p:spPr>
            <a:xfrm>
              <a:off x="7231900" y="3625299"/>
              <a:ext cx="164656" cy="190167"/>
            </a:xfrm>
            <a:custGeom>
              <a:avLst/>
              <a:gdLst>
                <a:gd name="connsiteX0" fmla="*/ 39962 w 164656"/>
                <a:gd name="connsiteY0" fmla="*/ 178933 h 190167"/>
                <a:gd name="connsiteX1" fmla="*/ 10684 w 164656"/>
                <a:gd name="connsiteY1" fmla="*/ 146183 h 190167"/>
                <a:gd name="connsiteX2" fmla="*/ 0 w 164656"/>
                <a:gd name="connsiteY2" fmla="*/ 95084 h 190167"/>
                <a:gd name="connsiteX3" fmla="*/ 10684 w 164656"/>
                <a:gd name="connsiteY3" fmla="*/ 43985 h 190167"/>
                <a:gd name="connsiteX4" fmla="*/ 39962 w 164656"/>
                <a:gd name="connsiteY4" fmla="*/ 11235 h 190167"/>
                <a:gd name="connsiteX5" fmla="*/ 82190 w 164656"/>
                <a:gd name="connsiteY5" fmla="*/ 0 h 190167"/>
                <a:gd name="connsiteX6" fmla="*/ 124557 w 164656"/>
                <a:gd name="connsiteY6" fmla="*/ 11235 h 190167"/>
                <a:gd name="connsiteX7" fmla="*/ 153973 w 164656"/>
                <a:gd name="connsiteY7" fmla="*/ 43985 h 190167"/>
                <a:gd name="connsiteX8" fmla="*/ 164657 w 164656"/>
                <a:gd name="connsiteY8" fmla="*/ 95084 h 190167"/>
                <a:gd name="connsiteX9" fmla="*/ 153973 w 164656"/>
                <a:gd name="connsiteY9" fmla="*/ 146183 h 190167"/>
                <a:gd name="connsiteX10" fmla="*/ 124557 w 164656"/>
                <a:gd name="connsiteY10" fmla="*/ 178933 h 190167"/>
                <a:gd name="connsiteX11" fmla="*/ 82190 w 164656"/>
                <a:gd name="connsiteY11" fmla="*/ 190167 h 190167"/>
                <a:gd name="connsiteX12" fmla="*/ 39962 w 164656"/>
                <a:gd name="connsiteY12" fmla="*/ 178933 h 190167"/>
                <a:gd name="connsiteX13" fmla="*/ 115583 w 164656"/>
                <a:gd name="connsiteY13" fmla="*/ 143927 h 190167"/>
                <a:gd name="connsiteX14" fmla="*/ 127840 w 164656"/>
                <a:gd name="connsiteY14" fmla="*/ 95084 h 190167"/>
                <a:gd name="connsiteX15" fmla="*/ 115583 w 164656"/>
                <a:gd name="connsiteY15" fmla="*/ 46240 h 190167"/>
                <a:gd name="connsiteX16" fmla="*/ 82190 w 164656"/>
                <a:gd name="connsiteY16" fmla="*/ 29844 h 190167"/>
                <a:gd name="connsiteX17" fmla="*/ 49119 w 164656"/>
                <a:gd name="connsiteY17" fmla="*/ 46240 h 190167"/>
                <a:gd name="connsiteX18" fmla="*/ 36863 w 164656"/>
                <a:gd name="connsiteY18" fmla="*/ 95084 h 190167"/>
                <a:gd name="connsiteX19" fmla="*/ 49119 w 164656"/>
                <a:gd name="connsiteY19" fmla="*/ 143927 h 190167"/>
                <a:gd name="connsiteX20" fmla="*/ 82190 w 164656"/>
                <a:gd name="connsiteY20" fmla="*/ 160323 h 190167"/>
                <a:gd name="connsiteX21" fmla="*/ 115583 w 164656"/>
                <a:gd name="connsiteY21" fmla="*/ 143927 h 190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4656" h="190167">
                  <a:moveTo>
                    <a:pt x="39962" y="178933"/>
                  </a:moveTo>
                  <a:cubicBezTo>
                    <a:pt x="27567" y="171472"/>
                    <a:pt x="17807" y="160541"/>
                    <a:pt x="10684" y="146183"/>
                  </a:cubicBezTo>
                  <a:cubicBezTo>
                    <a:pt x="3561" y="131825"/>
                    <a:pt x="0" y="114820"/>
                    <a:pt x="0" y="95084"/>
                  </a:cubicBezTo>
                  <a:cubicBezTo>
                    <a:pt x="0" y="75347"/>
                    <a:pt x="3561" y="58343"/>
                    <a:pt x="10684" y="43985"/>
                  </a:cubicBezTo>
                  <a:cubicBezTo>
                    <a:pt x="17807" y="29627"/>
                    <a:pt x="27567" y="18696"/>
                    <a:pt x="39962" y="11235"/>
                  </a:cubicBezTo>
                  <a:cubicBezTo>
                    <a:pt x="52357" y="3730"/>
                    <a:pt x="66418" y="0"/>
                    <a:pt x="82190" y="0"/>
                  </a:cubicBezTo>
                  <a:cubicBezTo>
                    <a:pt x="97962" y="0"/>
                    <a:pt x="112068" y="3730"/>
                    <a:pt x="124557" y="11235"/>
                  </a:cubicBezTo>
                  <a:cubicBezTo>
                    <a:pt x="137044" y="18696"/>
                    <a:pt x="146850" y="29627"/>
                    <a:pt x="153973" y="43985"/>
                  </a:cubicBezTo>
                  <a:cubicBezTo>
                    <a:pt x="161096" y="58343"/>
                    <a:pt x="164657" y="75390"/>
                    <a:pt x="164657" y="95084"/>
                  </a:cubicBezTo>
                  <a:cubicBezTo>
                    <a:pt x="164657" y="114777"/>
                    <a:pt x="161096" y="131868"/>
                    <a:pt x="153973" y="146183"/>
                  </a:cubicBezTo>
                  <a:cubicBezTo>
                    <a:pt x="146850" y="160541"/>
                    <a:pt x="137044" y="171428"/>
                    <a:pt x="124557" y="178933"/>
                  </a:cubicBezTo>
                  <a:cubicBezTo>
                    <a:pt x="112068" y="186437"/>
                    <a:pt x="97962" y="190167"/>
                    <a:pt x="82190" y="190167"/>
                  </a:cubicBezTo>
                  <a:cubicBezTo>
                    <a:pt x="66418" y="190167"/>
                    <a:pt x="52311" y="186437"/>
                    <a:pt x="39962" y="178933"/>
                  </a:cubicBezTo>
                  <a:close/>
                  <a:moveTo>
                    <a:pt x="115583" y="143927"/>
                  </a:moveTo>
                  <a:cubicBezTo>
                    <a:pt x="123724" y="132996"/>
                    <a:pt x="127840" y="116729"/>
                    <a:pt x="127840" y="95084"/>
                  </a:cubicBezTo>
                  <a:cubicBezTo>
                    <a:pt x="127840" y="73438"/>
                    <a:pt x="123770" y="57128"/>
                    <a:pt x="115583" y="46240"/>
                  </a:cubicBezTo>
                  <a:cubicBezTo>
                    <a:pt x="107397" y="35309"/>
                    <a:pt x="96297" y="29844"/>
                    <a:pt x="82190" y="29844"/>
                  </a:cubicBezTo>
                  <a:cubicBezTo>
                    <a:pt x="68083" y="29844"/>
                    <a:pt x="57260" y="35309"/>
                    <a:pt x="49119" y="46240"/>
                  </a:cubicBezTo>
                  <a:cubicBezTo>
                    <a:pt x="40933" y="57172"/>
                    <a:pt x="36863" y="73438"/>
                    <a:pt x="36863" y="95084"/>
                  </a:cubicBezTo>
                  <a:cubicBezTo>
                    <a:pt x="36863" y="116729"/>
                    <a:pt x="40933" y="133039"/>
                    <a:pt x="49119" y="143927"/>
                  </a:cubicBezTo>
                  <a:cubicBezTo>
                    <a:pt x="57306" y="154858"/>
                    <a:pt x="68314" y="160323"/>
                    <a:pt x="82190" y="160323"/>
                  </a:cubicBezTo>
                  <a:cubicBezTo>
                    <a:pt x="96065" y="160323"/>
                    <a:pt x="107397" y="154858"/>
                    <a:pt x="115583" y="1439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1040E839-3375-EB4B-AE48-9AF8CFCD2712}"/>
                </a:ext>
              </a:extLst>
            </p:cNvPr>
            <p:cNvSpPr/>
            <p:nvPr/>
          </p:nvSpPr>
          <p:spPr>
            <a:xfrm>
              <a:off x="7539012" y="3628162"/>
              <a:ext cx="159707" cy="184398"/>
            </a:xfrm>
            <a:custGeom>
              <a:avLst/>
              <a:gdLst>
                <a:gd name="connsiteX0" fmla="*/ 38759 w 159707"/>
                <a:gd name="connsiteY0" fmla="*/ 173510 h 184398"/>
                <a:gd name="connsiteX1" fmla="*/ 10360 w 159707"/>
                <a:gd name="connsiteY1" fmla="*/ 141758 h 184398"/>
                <a:gd name="connsiteX2" fmla="*/ 0 w 159707"/>
                <a:gd name="connsiteY2" fmla="*/ 92177 h 184398"/>
                <a:gd name="connsiteX3" fmla="*/ 10360 w 159707"/>
                <a:gd name="connsiteY3" fmla="*/ 42640 h 184398"/>
                <a:gd name="connsiteX4" fmla="*/ 38759 w 159707"/>
                <a:gd name="connsiteY4" fmla="*/ 10888 h 184398"/>
                <a:gd name="connsiteX5" fmla="*/ 79738 w 159707"/>
                <a:gd name="connsiteY5" fmla="*/ 0 h 184398"/>
                <a:gd name="connsiteX6" fmla="*/ 120810 w 159707"/>
                <a:gd name="connsiteY6" fmla="*/ 10888 h 184398"/>
                <a:gd name="connsiteX7" fmla="*/ 149348 w 159707"/>
                <a:gd name="connsiteY7" fmla="*/ 42640 h 184398"/>
                <a:gd name="connsiteX8" fmla="*/ 159708 w 159707"/>
                <a:gd name="connsiteY8" fmla="*/ 92177 h 184398"/>
                <a:gd name="connsiteX9" fmla="*/ 149348 w 159707"/>
                <a:gd name="connsiteY9" fmla="*/ 141758 h 184398"/>
                <a:gd name="connsiteX10" fmla="*/ 120810 w 159707"/>
                <a:gd name="connsiteY10" fmla="*/ 173510 h 184398"/>
                <a:gd name="connsiteX11" fmla="*/ 79738 w 159707"/>
                <a:gd name="connsiteY11" fmla="*/ 184398 h 184398"/>
                <a:gd name="connsiteX12" fmla="*/ 38759 w 159707"/>
                <a:gd name="connsiteY12" fmla="*/ 173510 h 184398"/>
                <a:gd name="connsiteX13" fmla="*/ 112068 w 159707"/>
                <a:gd name="connsiteY13" fmla="*/ 139589 h 184398"/>
                <a:gd name="connsiteX14" fmla="*/ 123955 w 159707"/>
                <a:gd name="connsiteY14" fmla="*/ 92221 h 184398"/>
                <a:gd name="connsiteX15" fmla="*/ 112068 w 159707"/>
                <a:gd name="connsiteY15" fmla="*/ 44853 h 184398"/>
                <a:gd name="connsiteX16" fmla="*/ 79692 w 159707"/>
                <a:gd name="connsiteY16" fmla="*/ 28976 h 184398"/>
                <a:gd name="connsiteX17" fmla="*/ 47593 w 159707"/>
                <a:gd name="connsiteY17" fmla="*/ 44853 h 184398"/>
                <a:gd name="connsiteX18" fmla="*/ 35706 w 159707"/>
                <a:gd name="connsiteY18" fmla="*/ 92221 h 184398"/>
                <a:gd name="connsiteX19" fmla="*/ 47593 w 159707"/>
                <a:gd name="connsiteY19" fmla="*/ 139589 h 184398"/>
                <a:gd name="connsiteX20" fmla="*/ 79692 w 159707"/>
                <a:gd name="connsiteY20" fmla="*/ 155465 h 184398"/>
                <a:gd name="connsiteX21" fmla="*/ 112068 w 159707"/>
                <a:gd name="connsiteY21" fmla="*/ 139589 h 18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707" h="184398">
                  <a:moveTo>
                    <a:pt x="38759" y="173510"/>
                  </a:moveTo>
                  <a:cubicBezTo>
                    <a:pt x="26734" y="166266"/>
                    <a:pt x="17298" y="155682"/>
                    <a:pt x="10360" y="141758"/>
                  </a:cubicBezTo>
                  <a:cubicBezTo>
                    <a:pt x="3423" y="127834"/>
                    <a:pt x="0" y="111351"/>
                    <a:pt x="0" y="92177"/>
                  </a:cubicBezTo>
                  <a:cubicBezTo>
                    <a:pt x="0" y="73005"/>
                    <a:pt x="3469" y="56521"/>
                    <a:pt x="10360" y="42640"/>
                  </a:cubicBezTo>
                  <a:cubicBezTo>
                    <a:pt x="17298" y="28716"/>
                    <a:pt x="26734" y="18132"/>
                    <a:pt x="38759" y="10888"/>
                  </a:cubicBezTo>
                  <a:cubicBezTo>
                    <a:pt x="50784" y="3644"/>
                    <a:pt x="64429" y="0"/>
                    <a:pt x="79738" y="0"/>
                  </a:cubicBezTo>
                  <a:cubicBezTo>
                    <a:pt x="95048" y="0"/>
                    <a:pt x="108738" y="3644"/>
                    <a:pt x="120810" y="10888"/>
                  </a:cubicBezTo>
                  <a:cubicBezTo>
                    <a:pt x="132928" y="18132"/>
                    <a:pt x="142456" y="28716"/>
                    <a:pt x="149348" y="42640"/>
                  </a:cubicBezTo>
                  <a:cubicBezTo>
                    <a:pt x="156285" y="56565"/>
                    <a:pt x="159708" y="73091"/>
                    <a:pt x="159708" y="92177"/>
                  </a:cubicBezTo>
                  <a:cubicBezTo>
                    <a:pt x="159708" y="111264"/>
                    <a:pt x="156239" y="127834"/>
                    <a:pt x="149348" y="141758"/>
                  </a:cubicBezTo>
                  <a:cubicBezTo>
                    <a:pt x="142456" y="155682"/>
                    <a:pt x="132928" y="166266"/>
                    <a:pt x="120810" y="173510"/>
                  </a:cubicBezTo>
                  <a:cubicBezTo>
                    <a:pt x="108692" y="180755"/>
                    <a:pt x="95002" y="184398"/>
                    <a:pt x="79738" y="184398"/>
                  </a:cubicBezTo>
                  <a:cubicBezTo>
                    <a:pt x="64475" y="184398"/>
                    <a:pt x="50784" y="180755"/>
                    <a:pt x="38759" y="173510"/>
                  </a:cubicBezTo>
                  <a:close/>
                  <a:moveTo>
                    <a:pt x="112068" y="139589"/>
                  </a:moveTo>
                  <a:cubicBezTo>
                    <a:pt x="119978" y="129005"/>
                    <a:pt x="123955" y="113216"/>
                    <a:pt x="123955" y="92221"/>
                  </a:cubicBezTo>
                  <a:cubicBezTo>
                    <a:pt x="123955" y="71226"/>
                    <a:pt x="119978" y="55437"/>
                    <a:pt x="112068" y="44853"/>
                  </a:cubicBezTo>
                  <a:cubicBezTo>
                    <a:pt x="104159" y="34268"/>
                    <a:pt x="93337" y="28976"/>
                    <a:pt x="79692" y="28976"/>
                  </a:cubicBezTo>
                  <a:cubicBezTo>
                    <a:pt x="66048" y="28976"/>
                    <a:pt x="55502" y="34268"/>
                    <a:pt x="47593" y="44853"/>
                  </a:cubicBezTo>
                  <a:cubicBezTo>
                    <a:pt x="39684" y="55437"/>
                    <a:pt x="35706" y="71226"/>
                    <a:pt x="35706" y="92221"/>
                  </a:cubicBezTo>
                  <a:cubicBezTo>
                    <a:pt x="35706" y="113216"/>
                    <a:pt x="39684" y="129005"/>
                    <a:pt x="47593" y="139589"/>
                  </a:cubicBezTo>
                  <a:cubicBezTo>
                    <a:pt x="55502" y="150173"/>
                    <a:pt x="66187" y="155465"/>
                    <a:pt x="79692" y="155465"/>
                  </a:cubicBezTo>
                  <a:cubicBezTo>
                    <a:pt x="93198" y="155465"/>
                    <a:pt x="104113" y="150173"/>
                    <a:pt x="112068" y="1395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7D6B2F3D-FE6E-6A65-935F-E7C72D650954}"/>
                </a:ext>
              </a:extLst>
            </p:cNvPr>
            <p:cNvSpPr/>
            <p:nvPr/>
          </p:nvSpPr>
          <p:spPr>
            <a:xfrm>
              <a:off x="7887012" y="3634105"/>
              <a:ext cx="73078" cy="172556"/>
            </a:xfrm>
            <a:custGeom>
              <a:avLst/>
              <a:gdLst>
                <a:gd name="connsiteX0" fmla="*/ 73078 w 73078"/>
                <a:gd name="connsiteY0" fmla="*/ 0 h 172556"/>
                <a:gd name="connsiteX1" fmla="*/ 73078 w 73078"/>
                <a:gd name="connsiteY1" fmla="*/ 172556 h 172556"/>
                <a:gd name="connsiteX2" fmla="*/ 38898 w 73078"/>
                <a:gd name="connsiteY2" fmla="*/ 172556 h 172556"/>
                <a:gd name="connsiteX3" fmla="*/ 38898 w 73078"/>
                <a:gd name="connsiteY3" fmla="*/ 26894 h 172556"/>
                <a:gd name="connsiteX4" fmla="*/ 0 w 73078"/>
                <a:gd name="connsiteY4" fmla="*/ 26894 h 172556"/>
                <a:gd name="connsiteX5" fmla="*/ 0 w 73078"/>
                <a:gd name="connsiteY5" fmla="*/ 43 h 172556"/>
                <a:gd name="connsiteX6" fmla="*/ 73078 w 73078"/>
                <a:gd name="connsiteY6" fmla="*/ 43 h 17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78" h="172556">
                  <a:moveTo>
                    <a:pt x="73078" y="0"/>
                  </a:moveTo>
                  <a:lnTo>
                    <a:pt x="73078" y="172556"/>
                  </a:lnTo>
                  <a:lnTo>
                    <a:pt x="38898" y="172556"/>
                  </a:lnTo>
                  <a:lnTo>
                    <a:pt x="38898" y="26894"/>
                  </a:lnTo>
                  <a:lnTo>
                    <a:pt x="0" y="26894"/>
                  </a:lnTo>
                  <a:lnTo>
                    <a:pt x="0" y="43"/>
                  </a:lnTo>
                  <a:lnTo>
                    <a:pt x="7307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D6564C52-ACEE-C751-16AD-175F0FFBDAB1}"/>
                </a:ext>
              </a:extLst>
            </p:cNvPr>
            <p:cNvSpPr/>
            <p:nvPr/>
          </p:nvSpPr>
          <p:spPr>
            <a:xfrm>
              <a:off x="8193107" y="3637445"/>
              <a:ext cx="70210" cy="165832"/>
            </a:xfrm>
            <a:custGeom>
              <a:avLst/>
              <a:gdLst>
                <a:gd name="connsiteX0" fmla="*/ 70210 w 70210"/>
                <a:gd name="connsiteY0" fmla="*/ 0 h 165832"/>
                <a:gd name="connsiteX1" fmla="*/ 70210 w 70210"/>
                <a:gd name="connsiteY1" fmla="*/ 165833 h 165832"/>
                <a:gd name="connsiteX2" fmla="*/ 37371 w 70210"/>
                <a:gd name="connsiteY2" fmla="*/ 165833 h 165832"/>
                <a:gd name="connsiteX3" fmla="*/ 37371 w 70210"/>
                <a:gd name="connsiteY3" fmla="*/ 25810 h 165832"/>
                <a:gd name="connsiteX4" fmla="*/ 0 w 70210"/>
                <a:gd name="connsiteY4" fmla="*/ 25810 h 165832"/>
                <a:gd name="connsiteX5" fmla="*/ 0 w 70210"/>
                <a:gd name="connsiteY5" fmla="*/ 0 h 165832"/>
                <a:gd name="connsiteX6" fmla="*/ 70210 w 70210"/>
                <a:gd name="connsiteY6" fmla="*/ 0 h 16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10" h="165832">
                  <a:moveTo>
                    <a:pt x="70210" y="0"/>
                  </a:moveTo>
                  <a:lnTo>
                    <a:pt x="70210" y="165833"/>
                  </a:lnTo>
                  <a:lnTo>
                    <a:pt x="37371" y="165833"/>
                  </a:lnTo>
                  <a:lnTo>
                    <a:pt x="37371" y="25810"/>
                  </a:lnTo>
                  <a:lnTo>
                    <a:pt x="0" y="25810"/>
                  </a:lnTo>
                  <a:lnTo>
                    <a:pt x="0" y="0"/>
                  </a:lnTo>
                  <a:lnTo>
                    <a:pt x="7021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536CA58A-9AEA-33CE-120E-7C4B69F7868B}"/>
                </a:ext>
              </a:extLst>
            </p:cNvPr>
            <p:cNvSpPr/>
            <p:nvPr/>
          </p:nvSpPr>
          <p:spPr>
            <a:xfrm>
              <a:off x="8462478" y="3639137"/>
              <a:ext cx="140836" cy="162492"/>
            </a:xfrm>
            <a:custGeom>
              <a:avLst/>
              <a:gdLst>
                <a:gd name="connsiteX0" fmla="*/ 34180 w 140836"/>
                <a:gd name="connsiteY0" fmla="*/ 152906 h 162492"/>
                <a:gd name="connsiteX1" fmla="*/ 9158 w 140836"/>
                <a:gd name="connsiteY1" fmla="*/ 124927 h 162492"/>
                <a:gd name="connsiteX2" fmla="*/ 0 w 140836"/>
                <a:gd name="connsiteY2" fmla="*/ 81246 h 162492"/>
                <a:gd name="connsiteX3" fmla="*/ 9158 w 140836"/>
                <a:gd name="connsiteY3" fmla="*/ 37565 h 162492"/>
                <a:gd name="connsiteX4" fmla="*/ 34180 w 140836"/>
                <a:gd name="connsiteY4" fmla="*/ 9586 h 162492"/>
                <a:gd name="connsiteX5" fmla="*/ 70303 w 140836"/>
                <a:gd name="connsiteY5" fmla="*/ 0 h 162492"/>
                <a:gd name="connsiteX6" fmla="*/ 106518 w 140836"/>
                <a:gd name="connsiteY6" fmla="*/ 9586 h 162492"/>
                <a:gd name="connsiteX7" fmla="*/ 131679 w 140836"/>
                <a:gd name="connsiteY7" fmla="*/ 37565 h 162492"/>
                <a:gd name="connsiteX8" fmla="*/ 140837 w 140836"/>
                <a:gd name="connsiteY8" fmla="*/ 81246 h 162492"/>
                <a:gd name="connsiteX9" fmla="*/ 131679 w 140836"/>
                <a:gd name="connsiteY9" fmla="*/ 124927 h 162492"/>
                <a:gd name="connsiteX10" fmla="*/ 106518 w 140836"/>
                <a:gd name="connsiteY10" fmla="*/ 152906 h 162492"/>
                <a:gd name="connsiteX11" fmla="*/ 70303 w 140836"/>
                <a:gd name="connsiteY11" fmla="*/ 162492 h 162492"/>
                <a:gd name="connsiteX12" fmla="*/ 34180 w 140836"/>
                <a:gd name="connsiteY12" fmla="*/ 152906 h 162492"/>
                <a:gd name="connsiteX13" fmla="*/ 98794 w 140836"/>
                <a:gd name="connsiteY13" fmla="*/ 123019 h 162492"/>
                <a:gd name="connsiteX14" fmla="*/ 109247 w 140836"/>
                <a:gd name="connsiteY14" fmla="*/ 81246 h 162492"/>
                <a:gd name="connsiteX15" fmla="*/ 98794 w 140836"/>
                <a:gd name="connsiteY15" fmla="*/ 39517 h 162492"/>
                <a:gd name="connsiteX16" fmla="*/ 70256 w 140836"/>
                <a:gd name="connsiteY16" fmla="*/ 25506 h 162492"/>
                <a:gd name="connsiteX17" fmla="*/ 41997 w 140836"/>
                <a:gd name="connsiteY17" fmla="*/ 39517 h 162492"/>
                <a:gd name="connsiteX18" fmla="*/ 31544 w 140836"/>
                <a:gd name="connsiteY18" fmla="*/ 81246 h 162492"/>
                <a:gd name="connsiteX19" fmla="*/ 41997 w 140836"/>
                <a:gd name="connsiteY19" fmla="*/ 123019 h 162492"/>
                <a:gd name="connsiteX20" fmla="*/ 70256 w 140836"/>
                <a:gd name="connsiteY20" fmla="*/ 137030 h 162492"/>
                <a:gd name="connsiteX21" fmla="*/ 98794 w 140836"/>
                <a:gd name="connsiteY21" fmla="*/ 123019 h 1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0836" h="162492">
                  <a:moveTo>
                    <a:pt x="34180" y="152906"/>
                  </a:moveTo>
                  <a:cubicBezTo>
                    <a:pt x="23588" y="146529"/>
                    <a:pt x="15263" y="137203"/>
                    <a:pt x="9158" y="124927"/>
                  </a:cubicBezTo>
                  <a:cubicBezTo>
                    <a:pt x="3053" y="112652"/>
                    <a:pt x="0" y="98120"/>
                    <a:pt x="0" y="81246"/>
                  </a:cubicBezTo>
                  <a:cubicBezTo>
                    <a:pt x="0" y="64372"/>
                    <a:pt x="3053" y="49841"/>
                    <a:pt x="9158" y="37565"/>
                  </a:cubicBezTo>
                  <a:cubicBezTo>
                    <a:pt x="15263" y="25289"/>
                    <a:pt x="23588" y="15963"/>
                    <a:pt x="34180" y="9586"/>
                  </a:cubicBezTo>
                  <a:cubicBezTo>
                    <a:pt x="44772" y="3166"/>
                    <a:pt x="56797" y="0"/>
                    <a:pt x="70303" y="0"/>
                  </a:cubicBezTo>
                  <a:cubicBezTo>
                    <a:pt x="83808" y="0"/>
                    <a:pt x="95834" y="3210"/>
                    <a:pt x="106518" y="9586"/>
                  </a:cubicBezTo>
                  <a:cubicBezTo>
                    <a:pt x="117202" y="15963"/>
                    <a:pt x="125574" y="25289"/>
                    <a:pt x="131679" y="37565"/>
                  </a:cubicBezTo>
                  <a:cubicBezTo>
                    <a:pt x="137784" y="49841"/>
                    <a:pt x="140837" y="64372"/>
                    <a:pt x="140837" y="81246"/>
                  </a:cubicBezTo>
                  <a:cubicBezTo>
                    <a:pt x="140837" y="98120"/>
                    <a:pt x="137784" y="112652"/>
                    <a:pt x="131679" y="124927"/>
                  </a:cubicBezTo>
                  <a:cubicBezTo>
                    <a:pt x="125574" y="137203"/>
                    <a:pt x="117202" y="146529"/>
                    <a:pt x="106518" y="152906"/>
                  </a:cubicBezTo>
                  <a:cubicBezTo>
                    <a:pt x="95834" y="159326"/>
                    <a:pt x="83762" y="162492"/>
                    <a:pt x="70303" y="162492"/>
                  </a:cubicBezTo>
                  <a:cubicBezTo>
                    <a:pt x="56843" y="162492"/>
                    <a:pt x="44772" y="159282"/>
                    <a:pt x="34180" y="152906"/>
                  </a:cubicBezTo>
                  <a:close/>
                  <a:moveTo>
                    <a:pt x="98794" y="123019"/>
                  </a:moveTo>
                  <a:cubicBezTo>
                    <a:pt x="105778" y="113693"/>
                    <a:pt x="109247" y="99769"/>
                    <a:pt x="109247" y="81246"/>
                  </a:cubicBezTo>
                  <a:cubicBezTo>
                    <a:pt x="109247" y="62724"/>
                    <a:pt x="105732" y="48843"/>
                    <a:pt x="98794" y="39517"/>
                  </a:cubicBezTo>
                  <a:cubicBezTo>
                    <a:pt x="91810" y="30191"/>
                    <a:pt x="82282" y="25506"/>
                    <a:pt x="70256" y="25506"/>
                  </a:cubicBezTo>
                  <a:cubicBezTo>
                    <a:pt x="58231" y="25506"/>
                    <a:pt x="48981" y="30191"/>
                    <a:pt x="41997" y="39517"/>
                  </a:cubicBezTo>
                  <a:cubicBezTo>
                    <a:pt x="35012" y="48843"/>
                    <a:pt x="31544" y="62767"/>
                    <a:pt x="31544" y="81246"/>
                  </a:cubicBezTo>
                  <a:cubicBezTo>
                    <a:pt x="31544" y="99725"/>
                    <a:pt x="35012" y="113693"/>
                    <a:pt x="41997" y="123019"/>
                  </a:cubicBezTo>
                  <a:cubicBezTo>
                    <a:pt x="48981" y="132345"/>
                    <a:pt x="58416" y="137030"/>
                    <a:pt x="70256" y="137030"/>
                  </a:cubicBezTo>
                  <a:cubicBezTo>
                    <a:pt x="82097" y="137030"/>
                    <a:pt x="91810" y="132345"/>
                    <a:pt x="98794" y="1230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51534903-E053-AE34-9FC0-BECF2E76E175}"/>
                </a:ext>
              </a:extLst>
            </p:cNvPr>
            <p:cNvSpPr/>
            <p:nvPr/>
          </p:nvSpPr>
          <p:spPr>
            <a:xfrm>
              <a:off x="8771117" y="3643691"/>
              <a:ext cx="132835" cy="153339"/>
            </a:xfrm>
            <a:custGeom>
              <a:avLst/>
              <a:gdLst>
                <a:gd name="connsiteX0" fmla="*/ 32237 w 132835"/>
                <a:gd name="connsiteY0" fmla="*/ 144274 h 153339"/>
                <a:gd name="connsiteX1" fmla="*/ 8649 w 132835"/>
                <a:gd name="connsiteY1" fmla="*/ 117857 h 153339"/>
                <a:gd name="connsiteX2" fmla="*/ 0 w 132835"/>
                <a:gd name="connsiteY2" fmla="*/ 76648 h 153339"/>
                <a:gd name="connsiteX3" fmla="*/ 8649 w 132835"/>
                <a:gd name="connsiteY3" fmla="*/ 35439 h 153339"/>
                <a:gd name="connsiteX4" fmla="*/ 32237 w 132835"/>
                <a:gd name="connsiteY4" fmla="*/ 9066 h 153339"/>
                <a:gd name="connsiteX5" fmla="*/ 66279 w 132835"/>
                <a:gd name="connsiteY5" fmla="*/ 0 h 153339"/>
                <a:gd name="connsiteX6" fmla="*/ 100459 w 132835"/>
                <a:gd name="connsiteY6" fmla="*/ 9066 h 153339"/>
                <a:gd name="connsiteX7" fmla="*/ 124186 w 132835"/>
                <a:gd name="connsiteY7" fmla="*/ 35439 h 153339"/>
                <a:gd name="connsiteX8" fmla="*/ 132835 w 132835"/>
                <a:gd name="connsiteY8" fmla="*/ 76648 h 153339"/>
                <a:gd name="connsiteX9" fmla="*/ 124186 w 132835"/>
                <a:gd name="connsiteY9" fmla="*/ 117857 h 153339"/>
                <a:gd name="connsiteX10" fmla="*/ 100459 w 132835"/>
                <a:gd name="connsiteY10" fmla="*/ 144274 h 153339"/>
                <a:gd name="connsiteX11" fmla="*/ 66279 w 132835"/>
                <a:gd name="connsiteY11" fmla="*/ 153340 h 153339"/>
                <a:gd name="connsiteX12" fmla="*/ 32237 w 132835"/>
                <a:gd name="connsiteY12" fmla="*/ 144274 h 153339"/>
                <a:gd name="connsiteX13" fmla="*/ 93198 w 132835"/>
                <a:gd name="connsiteY13" fmla="*/ 116079 h 153339"/>
                <a:gd name="connsiteX14" fmla="*/ 103049 w 132835"/>
                <a:gd name="connsiteY14" fmla="*/ 76692 h 153339"/>
                <a:gd name="connsiteX15" fmla="*/ 93198 w 132835"/>
                <a:gd name="connsiteY15" fmla="*/ 37305 h 153339"/>
                <a:gd name="connsiteX16" fmla="*/ 66279 w 132835"/>
                <a:gd name="connsiteY16" fmla="*/ 24118 h 153339"/>
                <a:gd name="connsiteX17" fmla="*/ 39591 w 132835"/>
                <a:gd name="connsiteY17" fmla="*/ 37305 h 153339"/>
                <a:gd name="connsiteX18" fmla="*/ 29740 w 132835"/>
                <a:gd name="connsiteY18" fmla="*/ 76692 h 153339"/>
                <a:gd name="connsiteX19" fmla="*/ 39591 w 132835"/>
                <a:gd name="connsiteY19" fmla="*/ 116079 h 153339"/>
                <a:gd name="connsiteX20" fmla="*/ 66279 w 132835"/>
                <a:gd name="connsiteY20" fmla="*/ 129265 h 153339"/>
                <a:gd name="connsiteX21" fmla="*/ 93198 w 132835"/>
                <a:gd name="connsiteY21" fmla="*/ 116079 h 1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2835" h="153339">
                  <a:moveTo>
                    <a:pt x="32237" y="144274"/>
                  </a:moveTo>
                  <a:cubicBezTo>
                    <a:pt x="22247" y="138244"/>
                    <a:pt x="14384" y="129439"/>
                    <a:pt x="8649" y="117857"/>
                  </a:cubicBezTo>
                  <a:cubicBezTo>
                    <a:pt x="2914" y="106275"/>
                    <a:pt x="0" y="92568"/>
                    <a:pt x="0" y="76648"/>
                  </a:cubicBezTo>
                  <a:cubicBezTo>
                    <a:pt x="0" y="60729"/>
                    <a:pt x="2868" y="47021"/>
                    <a:pt x="8649" y="35439"/>
                  </a:cubicBezTo>
                  <a:cubicBezTo>
                    <a:pt x="14384" y="23858"/>
                    <a:pt x="22293" y="15095"/>
                    <a:pt x="32237" y="9066"/>
                  </a:cubicBezTo>
                  <a:cubicBezTo>
                    <a:pt x="42228" y="3036"/>
                    <a:pt x="53559" y="0"/>
                    <a:pt x="66279" y="0"/>
                  </a:cubicBezTo>
                  <a:cubicBezTo>
                    <a:pt x="78998" y="0"/>
                    <a:pt x="90376" y="2993"/>
                    <a:pt x="100459" y="9066"/>
                  </a:cubicBezTo>
                  <a:cubicBezTo>
                    <a:pt x="110542" y="15095"/>
                    <a:pt x="118451" y="23901"/>
                    <a:pt x="124186" y="35439"/>
                  </a:cubicBezTo>
                  <a:cubicBezTo>
                    <a:pt x="129921" y="47021"/>
                    <a:pt x="132835" y="60729"/>
                    <a:pt x="132835" y="76648"/>
                  </a:cubicBezTo>
                  <a:cubicBezTo>
                    <a:pt x="132835" y="92568"/>
                    <a:pt x="129968" y="106275"/>
                    <a:pt x="124186" y="117857"/>
                  </a:cubicBezTo>
                  <a:cubicBezTo>
                    <a:pt x="118451" y="129439"/>
                    <a:pt x="110542" y="138201"/>
                    <a:pt x="100459" y="144274"/>
                  </a:cubicBezTo>
                  <a:cubicBezTo>
                    <a:pt x="90376" y="150304"/>
                    <a:pt x="78998" y="153340"/>
                    <a:pt x="66279" y="153340"/>
                  </a:cubicBezTo>
                  <a:cubicBezTo>
                    <a:pt x="53559" y="153340"/>
                    <a:pt x="42228" y="150347"/>
                    <a:pt x="32237" y="144274"/>
                  </a:cubicBezTo>
                  <a:close/>
                  <a:moveTo>
                    <a:pt x="93198" y="116079"/>
                  </a:moveTo>
                  <a:cubicBezTo>
                    <a:pt x="99765" y="107273"/>
                    <a:pt x="103049" y="94173"/>
                    <a:pt x="103049" y="76692"/>
                  </a:cubicBezTo>
                  <a:cubicBezTo>
                    <a:pt x="103049" y="59211"/>
                    <a:pt x="99765" y="46110"/>
                    <a:pt x="93198" y="37305"/>
                  </a:cubicBezTo>
                  <a:cubicBezTo>
                    <a:pt x="86630" y="28499"/>
                    <a:pt x="77657" y="24118"/>
                    <a:pt x="66279" y="24118"/>
                  </a:cubicBezTo>
                  <a:cubicBezTo>
                    <a:pt x="54901" y="24118"/>
                    <a:pt x="46206" y="28499"/>
                    <a:pt x="39591" y="37305"/>
                  </a:cubicBezTo>
                  <a:cubicBezTo>
                    <a:pt x="33024" y="46110"/>
                    <a:pt x="29740" y="59211"/>
                    <a:pt x="29740" y="76692"/>
                  </a:cubicBezTo>
                  <a:cubicBezTo>
                    <a:pt x="29740" y="94173"/>
                    <a:pt x="33024" y="107273"/>
                    <a:pt x="39591" y="116079"/>
                  </a:cubicBezTo>
                  <a:cubicBezTo>
                    <a:pt x="46159" y="124884"/>
                    <a:pt x="55086" y="129265"/>
                    <a:pt x="66279" y="129265"/>
                  </a:cubicBezTo>
                  <a:cubicBezTo>
                    <a:pt x="77472" y="129265"/>
                    <a:pt x="86583" y="124884"/>
                    <a:pt x="93198" y="1160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B162D8C9-38D0-EF65-010F-30AD203E066E}"/>
                </a:ext>
              </a:extLst>
            </p:cNvPr>
            <p:cNvSpPr/>
            <p:nvPr/>
          </p:nvSpPr>
          <p:spPr>
            <a:xfrm>
              <a:off x="9112456" y="3650328"/>
              <a:ext cx="59340" cy="140066"/>
            </a:xfrm>
            <a:custGeom>
              <a:avLst/>
              <a:gdLst>
                <a:gd name="connsiteX0" fmla="*/ 59341 w 59340"/>
                <a:gd name="connsiteY0" fmla="*/ 0 h 140066"/>
                <a:gd name="connsiteX1" fmla="*/ 59341 w 59340"/>
                <a:gd name="connsiteY1" fmla="*/ 140066 h 140066"/>
                <a:gd name="connsiteX2" fmla="*/ 31590 w 59340"/>
                <a:gd name="connsiteY2" fmla="*/ 140066 h 140066"/>
                <a:gd name="connsiteX3" fmla="*/ 31590 w 59340"/>
                <a:gd name="connsiteY3" fmla="*/ 21819 h 140066"/>
                <a:gd name="connsiteX4" fmla="*/ 0 w 59340"/>
                <a:gd name="connsiteY4" fmla="*/ 21819 h 140066"/>
                <a:gd name="connsiteX5" fmla="*/ 0 w 59340"/>
                <a:gd name="connsiteY5" fmla="*/ 0 h 140066"/>
                <a:gd name="connsiteX6" fmla="*/ 59295 w 59340"/>
                <a:gd name="connsiteY6" fmla="*/ 0 h 14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0" h="140066">
                  <a:moveTo>
                    <a:pt x="59341" y="0"/>
                  </a:moveTo>
                  <a:lnTo>
                    <a:pt x="59341" y="140066"/>
                  </a:lnTo>
                  <a:lnTo>
                    <a:pt x="31590" y="140066"/>
                  </a:lnTo>
                  <a:lnTo>
                    <a:pt x="31590" y="21819"/>
                  </a:lnTo>
                  <a:lnTo>
                    <a:pt x="0" y="21819"/>
                  </a:lnTo>
                  <a:lnTo>
                    <a:pt x="0" y="0"/>
                  </a:lnTo>
                  <a:lnTo>
                    <a:pt x="5929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C37979D2-34BE-7D3F-E1F7-D3CAA6F24019}"/>
                </a:ext>
              </a:extLst>
            </p:cNvPr>
            <p:cNvSpPr/>
            <p:nvPr/>
          </p:nvSpPr>
          <p:spPr>
            <a:xfrm>
              <a:off x="9419291" y="3655360"/>
              <a:ext cx="55039" cy="130002"/>
            </a:xfrm>
            <a:custGeom>
              <a:avLst/>
              <a:gdLst>
                <a:gd name="connsiteX0" fmla="*/ 55039 w 55039"/>
                <a:gd name="connsiteY0" fmla="*/ 43 h 130002"/>
                <a:gd name="connsiteX1" fmla="*/ 55039 w 55039"/>
                <a:gd name="connsiteY1" fmla="*/ 130003 h 130002"/>
                <a:gd name="connsiteX2" fmla="*/ 29277 w 55039"/>
                <a:gd name="connsiteY2" fmla="*/ 130003 h 130002"/>
                <a:gd name="connsiteX3" fmla="*/ 29277 w 55039"/>
                <a:gd name="connsiteY3" fmla="*/ 20257 h 130002"/>
                <a:gd name="connsiteX4" fmla="*/ 0 w 55039"/>
                <a:gd name="connsiteY4" fmla="*/ 20257 h 130002"/>
                <a:gd name="connsiteX5" fmla="*/ 0 w 55039"/>
                <a:gd name="connsiteY5" fmla="*/ 0 h 130002"/>
                <a:gd name="connsiteX6" fmla="*/ 55039 w 55039"/>
                <a:gd name="connsiteY6" fmla="*/ 0 h 13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39" h="130002">
                  <a:moveTo>
                    <a:pt x="55039" y="43"/>
                  </a:moveTo>
                  <a:lnTo>
                    <a:pt x="55039" y="130003"/>
                  </a:lnTo>
                  <a:lnTo>
                    <a:pt x="29277" y="130003"/>
                  </a:lnTo>
                  <a:lnTo>
                    <a:pt x="29277" y="20257"/>
                  </a:lnTo>
                  <a:lnTo>
                    <a:pt x="0" y="20257"/>
                  </a:lnTo>
                  <a:lnTo>
                    <a:pt x="0" y="0"/>
                  </a:lnTo>
                  <a:lnTo>
                    <a:pt x="5503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5235F4BC-F5FB-1948-4AF3-826C6CEA3B61}"/>
                </a:ext>
              </a:extLst>
            </p:cNvPr>
            <p:cNvSpPr/>
            <p:nvPr/>
          </p:nvSpPr>
          <p:spPr>
            <a:xfrm>
              <a:off x="9726310" y="3660999"/>
              <a:ext cx="50322" cy="118767"/>
            </a:xfrm>
            <a:custGeom>
              <a:avLst/>
              <a:gdLst>
                <a:gd name="connsiteX0" fmla="*/ 50323 w 50322"/>
                <a:gd name="connsiteY0" fmla="*/ 0 h 118767"/>
                <a:gd name="connsiteX1" fmla="*/ 50323 w 50322"/>
                <a:gd name="connsiteY1" fmla="*/ 118768 h 118767"/>
                <a:gd name="connsiteX2" fmla="*/ 26780 w 50322"/>
                <a:gd name="connsiteY2" fmla="*/ 118768 h 118767"/>
                <a:gd name="connsiteX3" fmla="*/ 26780 w 50322"/>
                <a:gd name="connsiteY3" fmla="*/ 18479 h 118767"/>
                <a:gd name="connsiteX4" fmla="*/ 0 w 50322"/>
                <a:gd name="connsiteY4" fmla="*/ 18479 h 118767"/>
                <a:gd name="connsiteX5" fmla="*/ 0 w 50322"/>
                <a:gd name="connsiteY5" fmla="*/ 0 h 118767"/>
                <a:gd name="connsiteX6" fmla="*/ 50276 w 50322"/>
                <a:gd name="connsiteY6" fmla="*/ 0 h 11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322" h="118767">
                  <a:moveTo>
                    <a:pt x="50323" y="0"/>
                  </a:moveTo>
                  <a:lnTo>
                    <a:pt x="50323" y="118768"/>
                  </a:lnTo>
                  <a:lnTo>
                    <a:pt x="26780" y="118768"/>
                  </a:lnTo>
                  <a:lnTo>
                    <a:pt x="26780" y="18479"/>
                  </a:lnTo>
                  <a:lnTo>
                    <a:pt x="0" y="18479"/>
                  </a:lnTo>
                  <a:lnTo>
                    <a:pt x="0" y="0"/>
                  </a:lnTo>
                  <a:lnTo>
                    <a:pt x="502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C727A957-5EF7-C681-3770-CF6F5A113F61}"/>
                </a:ext>
              </a:extLst>
            </p:cNvPr>
            <p:cNvSpPr/>
            <p:nvPr/>
          </p:nvSpPr>
          <p:spPr>
            <a:xfrm>
              <a:off x="10008217" y="3665033"/>
              <a:ext cx="95833" cy="110656"/>
            </a:xfrm>
            <a:custGeom>
              <a:avLst/>
              <a:gdLst>
                <a:gd name="connsiteX0" fmla="*/ 23264 w 95833"/>
                <a:gd name="connsiteY0" fmla="*/ 104106 h 110656"/>
                <a:gd name="connsiteX1" fmla="*/ 6243 w 95833"/>
                <a:gd name="connsiteY1" fmla="*/ 85064 h 110656"/>
                <a:gd name="connsiteX2" fmla="*/ 0 w 95833"/>
                <a:gd name="connsiteY2" fmla="*/ 55306 h 110656"/>
                <a:gd name="connsiteX3" fmla="*/ 6243 w 95833"/>
                <a:gd name="connsiteY3" fmla="*/ 25593 h 110656"/>
                <a:gd name="connsiteX4" fmla="*/ 23264 w 95833"/>
                <a:gd name="connsiteY4" fmla="*/ 6550 h 110656"/>
                <a:gd name="connsiteX5" fmla="*/ 47824 w 95833"/>
                <a:gd name="connsiteY5" fmla="*/ 0 h 110656"/>
                <a:gd name="connsiteX6" fmla="*/ 72476 w 95833"/>
                <a:gd name="connsiteY6" fmla="*/ 6550 h 110656"/>
                <a:gd name="connsiteX7" fmla="*/ 89589 w 95833"/>
                <a:gd name="connsiteY7" fmla="*/ 25593 h 110656"/>
                <a:gd name="connsiteX8" fmla="*/ 95834 w 95833"/>
                <a:gd name="connsiteY8" fmla="*/ 55306 h 110656"/>
                <a:gd name="connsiteX9" fmla="*/ 89589 w 95833"/>
                <a:gd name="connsiteY9" fmla="*/ 85064 h 110656"/>
                <a:gd name="connsiteX10" fmla="*/ 72476 w 95833"/>
                <a:gd name="connsiteY10" fmla="*/ 104106 h 110656"/>
                <a:gd name="connsiteX11" fmla="*/ 47824 w 95833"/>
                <a:gd name="connsiteY11" fmla="*/ 110656 h 110656"/>
                <a:gd name="connsiteX12" fmla="*/ 23264 w 95833"/>
                <a:gd name="connsiteY12" fmla="*/ 104106 h 110656"/>
                <a:gd name="connsiteX13" fmla="*/ 67249 w 95833"/>
                <a:gd name="connsiteY13" fmla="*/ 83762 h 110656"/>
                <a:gd name="connsiteX14" fmla="*/ 74372 w 95833"/>
                <a:gd name="connsiteY14" fmla="*/ 55350 h 110656"/>
                <a:gd name="connsiteX15" fmla="*/ 67249 w 95833"/>
                <a:gd name="connsiteY15" fmla="*/ 26938 h 110656"/>
                <a:gd name="connsiteX16" fmla="*/ 47824 w 95833"/>
                <a:gd name="connsiteY16" fmla="*/ 17394 h 110656"/>
                <a:gd name="connsiteX17" fmla="*/ 28583 w 95833"/>
                <a:gd name="connsiteY17" fmla="*/ 26938 h 110656"/>
                <a:gd name="connsiteX18" fmla="*/ 21460 w 95833"/>
                <a:gd name="connsiteY18" fmla="*/ 55350 h 110656"/>
                <a:gd name="connsiteX19" fmla="*/ 28583 w 95833"/>
                <a:gd name="connsiteY19" fmla="*/ 83762 h 110656"/>
                <a:gd name="connsiteX20" fmla="*/ 47824 w 95833"/>
                <a:gd name="connsiteY20" fmla="*/ 93305 h 110656"/>
                <a:gd name="connsiteX21" fmla="*/ 67249 w 95833"/>
                <a:gd name="connsiteY21" fmla="*/ 83762 h 1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5833" h="110656">
                  <a:moveTo>
                    <a:pt x="23264" y="104106"/>
                  </a:moveTo>
                  <a:cubicBezTo>
                    <a:pt x="16049" y="99769"/>
                    <a:pt x="10360" y="93392"/>
                    <a:pt x="6243" y="85064"/>
                  </a:cubicBezTo>
                  <a:cubicBezTo>
                    <a:pt x="2127" y="76735"/>
                    <a:pt x="0" y="66802"/>
                    <a:pt x="0" y="55306"/>
                  </a:cubicBezTo>
                  <a:cubicBezTo>
                    <a:pt x="0" y="43812"/>
                    <a:pt x="2081" y="33921"/>
                    <a:pt x="6243" y="25593"/>
                  </a:cubicBezTo>
                  <a:cubicBezTo>
                    <a:pt x="10407" y="17264"/>
                    <a:pt x="16096" y="10888"/>
                    <a:pt x="23264" y="6550"/>
                  </a:cubicBezTo>
                  <a:cubicBezTo>
                    <a:pt x="30479" y="2212"/>
                    <a:pt x="38666" y="0"/>
                    <a:pt x="47824" y="0"/>
                  </a:cubicBezTo>
                  <a:cubicBezTo>
                    <a:pt x="56982" y="0"/>
                    <a:pt x="65214" y="2169"/>
                    <a:pt x="72476" y="6550"/>
                  </a:cubicBezTo>
                  <a:cubicBezTo>
                    <a:pt x="79738" y="10888"/>
                    <a:pt x="85473" y="17264"/>
                    <a:pt x="89589" y="25593"/>
                  </a:cubicBezTo>
                  <a:cubicBezTo>
                    <a:pt x="93753" y="33921"/>
                    <a:pt x="95834" y="43855"/>
                    <a:pt x="95834" y="55306"/>
                  </a:cubicBezTo>
                  <a:cubicBezTo>
                    <a:pt x="95834" y="66758"/>
                    <a:pt x="93753" y="76692"/>
                    <a:pt x="89589" y="85064"/>
                  </a:cubicBezTo>
                  <a:cubicBezTo>
                    <a:pt x="85427" y="93392"/>
                    <a:pt x="79738" y="99769"/>
                    <a:pt x="72476" y="104106"/>
                  </a:cubicBezTo>
                  <a:cubicBezTo>
                    <a:pt x="65214" y="108444"/>
                    <a:pt x="56982" y="110656"/>
                    <a:pt x="47824" y="110656"/>
                  </a:cubicBezTo>
                  <a:cubicBezTo>
                    <a:pt x="38666" y="110656"/>
                    <a:pt x="30433" y="108487"/>
                    <a:pt x="23264" y="104106"/>
                  </a:cubicBezTo>
                  <a:close/>
                  <a:moveTo>
                    <a:pt x="67249" y="83762"/>
                  </a:moveTo>
                  <a:cubicBezTo>
                    <a:pt x="72013" y="77429"/>
                    <a:pt x="74372" y="67929"/>
                    <a:pt x="74372" y="55350"/>
                  </a:cubicBezTo>
                  <a:cubicBezTo>
                    <a:pt x="74372" y="42771"/>
                    <a:pt x="72013" y="33271"/>
                    <a:pt x="67249" y="26938"/>
                  </a:cubicBezTo>
                  <a:cubicBezTo>
                    <a:pt x="62486" y="20604"/>
                    <a:pt x="56010" y="17394"/>
                    <a:pt x="47824" y="17394"/>
                  </a:cubicBezTo>
                  <a:cubicBezTo>
                    <a:pt x="39637" y="17394"/>
                    <a:pt x="33301" y="20561"/>
                    <a:pt x="28583" y="26938"/>
                  </a:cubicBezTo>
                  <a:cubicBezTo>
                    <a:pt x="23819" y="33271"/>
                    <a:pt x="21460" y="42771"/>
                    <a:pt x="21460" y="55350"/>
                  </a:cubicBezTo>
                  <a:cubicBezTo>
                    <a:pt x="21460" y="67929"/>
                    <a:pt x="23819" y="77429"/>
                    <a:pt x="28583" y="83762"/>
                  </a:cubicBezTo>
                  <a:cubicBezTo>
                    <a:pt x="33347" y="90095"/>
                    <a:pt x="39730" y="93305"/>
                    <a:pt x="47824" y="93305"/>
                  </a:cubicBezTo>
                  <a:cubicBezTo>
                    <a:pt x="55918" y="93305"/>
                    <a:pt x="62486" y="90139"/>
                    <a:pt x="67249" y="837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5E415E09-797F-7249-3908-4BA0EF23F333}"/>
                </a:ext>
              </a:extLst>
            </p:cNvPr>
            <p:cNvSpPr/>
            <p:nvPr/>
          </p:nvSpPr>
          <p:spPr>
            <a:xfrm>
              <a:off x="10318844" y="3671974"/>
              <a:ext cx="83854" cy="96818"/>
            </a:xfrm>
            <a:custGeom>
              <a:avLst/>
              <a:gdLst>
                <a:gd name="connsiteX0" fmla="*/ 20350 w 83854"/>
                <a:gd name="connsiteY0" fmla="*/ 91093 h 96818"/>
                <a:gd name="connsiteX1" fmla="*/ 5457 w 83854"/>
                <a:gd name="connsiteY1" fmla="*/ 74436 h 96818"/>
                <a:gd name="connsiteX2" fmla="*/ 0 w 83854"/>
                <a:gd name="connsiteY2" fmla="*/ 48409 h 96818"/>
                <a:gd name="connsiteX3" fmla="*/ 5457 w 83854"/>
                <a:gd name="connsiteY3" fmla="*/ 22383 h 96818"/>
                <a:gd name="connsiteX4" fmla="*/ 20350 w 83854"/>
                <a:gd name="connsiteY4" fmla="*/ 5726 h 96818"/>
                <a:gd name="connsiteX5" fmla="*/ 41858 w 83854"/>
                <a:gd name="connsiteY5" fmla="*/ 0 h 96818"/>
                <a:gd name="connsiteX6" fmla="*/ 63411 w 83854"/>
                <a:gd name="connsiteY6" fmla="*/ 5726 h 96818"/>
                <a:gd name="connsiteX7" fmla="*/ 78397 w 83854"/>
                <a:gd name="connsiteY7" fmla="*/ 22383 h 96818"/>
                <a:gd name="connsiteX8" fmla="*/ 83854 w 83854"/>
                <a:gd name="connsiteY8" fmla="*/ 48409 h 96818"/>
                <a:gd name="connsiteX9" fmla="*/ 78397 w 83854"/>
                <a:gd name="connsiteY9" fmla="*/ 74436 h 96818"/>
                <a:gd name="connsiteX10" fmla="*/ 63411 w 83854"/>
                <a:gd name="connsiteY10" fmla="*/ 91093 h 96818"/>
                <a:gd name="connsiteX11" fmla="*/ 41858 w 83854"/>
                <a:gd name="connsiteY11" fmla="*/ 96819 h 96818"/>
                <a:gd name="connsiteX12" fmla="*/ 20350 w 83854"/>
                <a:gd name="connsiteY12" fmla="*/ 91093 h 96818"/>
                <a:gd name="connsiteX13" fmla="*/ 58832 w 83854"/>
                <a:gd name="connsiteY13" fmla="*/ 73265 h 96818"/>
                <a:gd name="connsiteX14" fmla="*/ 65077 w 83854"/>
                <a:gd name="connsiteY14" fmla="*/ 48409 h 96818"/>
                <a:gd name="connsiteX15" fmla="*/ 58832 w 83854"/>
                <a:gd name="connsiteY15" fmla="*/ 23554 h 96818"/>
                <a:gd name="connsiteX16" fmla="*/ 41858 w 83854"/>
                <a:gd name="connsiteY16" fmla="*/ 15226 h 96818"/>
                <a:gd name="connsiteX17" fmla="*/ 25022 w 83854"/>
                <a:gd name="connsiteY17" fmla="*/ 23554 h 96818"/>
                <a:gd name="connsiteX18" fmla="*/ 18779 w 83854"/>
                <a:gd name="connsiteY18" fmla="*/ 48409 h 96818"/>
                <a:gd name="connsiteX19" fmla="*/ 25022 w 83854"/>
                <a:gd name="connsiteY19" fmla="*/ 73265 h 96818"/>
                <a:gd name="connsiteX20" fmla="*/ 41858 w 83854"/>
                <a:gd name="connsiteY20" fmla="*/ 81593 h 96818"/>
                <a:gd name="connsiteX21" fmla="*/ 58832 w 83854"/>
                <a:gd name="connsiteY21" fmla="*/ 73265 h 9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3854" h="96818">
                  <a:moveTo>
                    <a:pt x="20350" y="91093"/>
                  </a:moveTo>
                  <a:cubicBezTo>
                    <a:pt x="14061" y="87276"/>
                    <a:pt x="9065" y="81723"/>
                    <a:pt x="5457" y="74436"/>
                  </a:cubicBezTo>
                  <a:cubicBezTo>
                    <a:pt x="1803" y="67148"/>
                    <a:pt x="0" y="58473"/>
                    <a:pt x="0" y="48409"/>
                  </a:cubicBezTo>
                  <a:cubicBezTo>
                    <a:pt x="0" y="38346"/>
                    <a:pt x="1803" y="29714"/>
                    <a:pt x="5457" y="22383"/>
                  </a:cubicBezTo>
                  <a:cubicBezTo>
                    <a:pt x="9111" y="15095"/>
                    <a:pt x="14061" y="9543"/>
                    <a:pt x="20350" y="5726"/>
                  </a:cubicBezTo>
                  <a:cubicBezTo>
                    <a:pt x="26641" y="1909"/>
                    <a:pt x="33810" y="0"/>
                    <a:pt x="41858" y="0"/>
                  </a:cubicBezTo>
                  <a:cubicBezTo>
                    <a:pt x="49906" y="0"/>
                    <a:pt x="57075" y="1909"/>
                    <a:pt x="63411" y="5726"/>
                  </a:cubicBezTo>
                  <a:cubicBezTo>
                    <a:pt x="69748" y="9543"/>
                    <a:pt x="74743" y="15095"/>
                    <a:pt x="78397" y="22383"/>
                  </a:cubicBezTo>
                  <a:cubicBezTo>
                    <a:pt x="82051" y="29670"/>
                    <a:pt x="83854" y="38346"/>
                    <a:pt x="83854" y="48409"/>
                  </a:cubicBezTo>
                  <a:cubicBezTo>
                    <a:pt x="83854" y="58473"/>
                    <a:pt x="82051" y="67105"/>
                    <a:pt x="78397" y="74436"/>
                  </a:cubicBezTo>
                  <a:cubicBezTo>
                    <a:pt x="74789" y="81723"/>
                    <a:pt x="69795" y="87319"/>
                    <a:pt x="63411" y="91093"/>
                  </a:cubicBezTo>
                  <a:cubicBezTo>
                    <a:pt x="57075" y="94910"/>
                    <a:pt x="49860" y="96819"/>
                    <a:pt x="41858" y="96819"/>
                  </a:cubicBezTo>
                  <a:cubicBezTo>
                    <a:pt x="33857" y="96819"/>
                    <a:pt x="26641" y="94910"/>
                    <a:pt x="20350" y="91093"/>
                  </a:cubicBezTo>
                  <a:close/>
                  <a:moveTo>
                    <a:pt x="58832" y="73265"/>
                  </a:moveTo>
                  <a:cubicBezTo>
                    <a:pt x="62994" y="67712"/>
                    <a:pt x="65077" y="59427"/>
                    <a:pt x="65077" y="48409"/>
                  </a:cubicBezTo>
                  <a:cubicBezTo>
                    <a:pt x="65077" y="37391"/>
                    <a:pt x="62994" y="29106"/>
                    <a:pt x="58832" y="23554"/>
                  </a:cubicBezTo>
                  <a:cubicBezTo>
                    <a:pt x="54670" y="18002"/>
                    <a:pt x="49027" y="15226"/>
                    <a:pt x="41858" y="15226"/>
                  </a:cubicBezTo>
                  <a:cubicBezTo>
                    <a:pt x="34689" y="15226"/>
                    <a:pt x="29185" y="18002"/>
                    <a:pt x="25022" y="23554"/>
                  </a:cubicBezTo>
                  <a:cubicBezTo>
                    <a:pt x="20860" y="29106"/>
                    <a:pt x="18779" y="37391"/>
                    <a:pt x="18779" y="48409"/>
                  </a:cubicBezTo>
                  <a:cubicBezTo>
                    <a:pt x="18779" y="59427"/>
                    <a:pt x="20860" y="67712"/>
                    <a:pt x="25022" y="73265"/>
                  </a:cubicBezTo>
                  <a:cubicBezTo>
                    <a:pt x="29185" y="78817"/>
                    <a:pt x="34782" y="81593"/>
                    <a:pt x="41858" y="81593"/>
                  </a:cubicBezTo>
                  <a:cubicBezTo>
                    <a:pt x="48935" y="81593"/>
                    <a:pt x="54670" y="78817"/>
                    <a:pt x="58832" y="7326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1BA06EF-0A1D-3ED6-E0FC-EA8B48D3D0C8}"/>
                </a:ext>
              </a:extLst>
            </p:cNvPr>
            <p:cNvSpPr/>
            <p:nvPr/>
          </p:nvSpPr>
          <p:spPr>
            <a:xfrm>
              <a:off x="10629009" y="3678307"/>
              <a:ext cx="72846" cy="84152"/>
            </a:xfrm>
            <a:custGeom>
              <a:avLst/>
              <a:gdLst>
                <a:gd name="connsiteX0" fmla="*/ 17667 w 72846"/>
                <a:gd name="connsiteY0" fmla="*/ 79164 h 84152"/>
                <a:gd name="connsiteX1" fmla="*/ 4718 w 72846"/>
                <a:gd name="connsiteY1" fmla="*/ 64676 h 84152"/>
                <a:gd name="connsiteX2" fmla="*/ 0 w 72846"/>
                <a:gd name="connsiteY2" fmla="*/ 42076 h 84152"/>
                <a:gd name="connsiteX3" fmla="*/ 4718 w 72846"/>
                <a:gd name="connsiteY3" fmla="*/ 19477 h 84152"/>
                <a:gd name="connsiteX4" fmla="*/ 17667 w 72846"/>
                <a:gd name="connsiteY4" fmla="*/ 4989 h 84152"/>
                <a:gd name="connsiteX5" fmla="*/ 36353 w 72846"/>
                <a:gd name="connsiteY5" fmla="*/ 0 h 84152"/>
                <a:gd name="connsiteX6" fmla="*/ 55086 w 72846"/>
                <a:gd name="connsiteY6" fmla="*/ 4989 h 84152"/>
                <a:gd name="connsiteX7" fmla="*/ 68129 w 72846"/>
                <a:gd name="connsiteY7" fmla="*/ 19477 h 84152"/>
                <a:gd name="connsiteX8" fmla="*/ 72847 w 72846"/>
                <a:gd name="connsiteY8" fmla="*/ 42076 h 84152"/>
                <a:gd name="connsiteX9" fmla="*/ 68129 w 72846"/>
                <a:gd name="connsiteY9" fmla="*/ 64676 h 84152"/>
                <a:gd name="connsiteX10" fmla="*/ 55086 w 72846"/>
                <a:gd name="connsiteY10" fmla="*/ 79164 h 84152"/>
                <a:gd name="connsiteX11" fmla="*/ 36353 w 72846"/>
                <a:gd name="connsiteY11" fmla="*/ 84153 h 84152"/>
                <a:gd name="connsiteX12" fmla="*/ 17667 w 72846"/>
                <a:gd name="connsiteY12" fmla="*/ 79164 h 84152"/>
                <a:gd name="connsiteX13" fmla="*/ 51109 w 72846"/>
                <a:gd name="connsiteY13" fmla="*/ 63678 h 84152"/>
                <a:gd name="connsiteX14" fmla="*/ 56520 w 72846"/>
                <a:gd name="connsiteY14" fmla="*/ 42076 h 84152"/>
                <a:gd name="connsiteX15" fmla="*/ 51109 w 72846"/>
                <a:gd name="connsiteY15" fmla="*/ 20474 h 84152"/>
                <a:gd name="connsiteX16" fmla="*/ 36353 w 72846"/>
                <a:gd name="connsiteY16" fmla="*/ 13230 h 84152"/>
                <a:gd name="connsiteX17" fmla="*/ 21692 w 72846"/>
                <a:gd name="connsiteY17" fmla="*/ 20474 h 84152"/>
                <a:gd name="connsiteX18" fmla="*/ 16281 w 72846"/>
                <a:gd name="connsiteY18" fmla="*/ 42076 h 84152"/>
                <a:gd name="connsiteX19" fmla="*/ 21692 w 72846"/>
                <a:gd name="connsiteY19" fmla="*/ 63678 h 84152"/>
                <a:gd name="connsiteX20" fmla="*/ 36353 w 72846"/>
                <a:gd name="connsiteY20" fmla="*/ 70923 h 84152"/>
                <a:gd name="connsiteX21" fmla="*/ 51109 w 72846"/>
                <a:gd name="connsiteY21" fmla="*/ 63678 h 8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2846" h="84152">
                  <a:moveTo>
                    <a:pt x="17667" y="79164"/>
                  </a:moveTo>
                  <a:cubicBezTo>
                    <a:pt x="12210" y="75867"/>
                    <a:pt x="7863" y="71009"/>
                    <a:pt x="4718" y="64676"/>
                  </a:cubicBezTo>
                  <a:cubicBezTo>
                    <a:pt x="1572" y="58343"/>
                    <a:pt x="0" y="50795"/>
                    <a:pt x="0" y="42076"/>
                  </a:cubicBezTo>
                  <a:cubicBezTo>
                    <a:pt x="0" y="33357"/>
                    <a:pt x="1572" y="25810"/>
                    <a:pt x="4718" y="19477"/>
                  </a:cubicBezTo>
                  <a:cubicBezTo>
                    <a:pt x="7863" y="13144"/>
                    <a:pt x="12210" y="8285"/>
                    <a:pt x="17667" y="4989"/>
                  </a:cubicBezTo>
                  <a:cubicBezTo>
                    <a:pt x="23126" y="1692"/>
                    <a:pt x="29369" y="0"/>
                    <a:pt x="36353" y="0"/>
                  </a:cubicBezTo>
                  <a:cubicBezTo>
                    <a:pt x="43337" y="0"/>
                    <a:pt x="49582" y="1648"/>
                    <a:pt x="55086" y="4989"/>
                  </a:cubicBezTo>
                  <a:cubicBezTo>
                    <a:pt x="60589" y="8285"/>
                    <a:pt x="64938" y="13144"/>
                    <a:pt x="68129" y="19477"/>
                  </a:cubicBezTo>
                  <a:cubicBezTo>
                    <a:pt x="71274" y="25810"/>
                    <a:pt x="72847" y="33357"/>
                    <a:pt x="72847" y="42076"/>
                  </a:cubicBezTo>
                  <a:cubicBezTo>
                    <a:pt x="72847" y="50795"/>
                    <a:pt x="71274" y="58343"/>
                    <a:pt x="68129" y="64676"/>
                  </a:cubicBezTo>
                  <a:cubicBezTo>
                    <a:pt x="64984" y="71009"/>
                    <a:pt x="60636" y="75867"/>
                    <a:pt x="55086" y="79164"/>
                  </a:cubicBezTo>
                  <a:cubicBezTo>
                    <a:pt x="49582" y="82461"/>
                    <a:pt x="43291" y="84153"/>
                    <a:pt x="36353" y="84153"/>
                  </a:cubicBezTo>
                  <a:cubicBezTo>
                    <a:pt x="29416" y="84153"/>
                    <a:pt x="23126" y="82504"/>
                    <a:pt x="17667" y="79164"/>
                  </a:cubicBezTo>
                  <a:close/>
                  <a:moveTo>
                    <a:pt x="51109" y="63678"/>
                  </a:moveTo>
                  <a:cubicBezTo>
                    <a:pt x="54715" y="58863"/>
                    <a:pt x="56520" y="51663"/>
                    <a:pt x="56520" y="42076"/>
                  </a:cubicBezTo>
                  <a:cubicBezTo>
                    <a:pt x="56520" y="32490"/>
                    <a:pt x="54715" y="25289"/>
                    <a:pt x="51109" y="20474"/>
                  </a:cubicBezTo>
                  <a:cubicBezTo>
                    <a:pt x="47501" y="15660"/>
                    <a:pt x="42552" y="13230"/>
                    <a:pt x="36353" y="13230"/>
                  </a:cubicBezTo>
                  <a:cubicBezTo>
                    <a:pt x="30156" y="13230"/>
                    <a:pt x="25346" y="15660"/>
                    <a:pt x="21692" y="20474"/>
                  </a:cubicBezTo>
                  <a:cubicBezTo>
                    <a:pt x="18084" y="25289"/>
                    <a:pt x="16281" y="32490"/>
                    <a:pt x="16281" y="42076"/>
                  </a:cubicBezTo>
                  <a:cubicBezTo>
                    <a:pt x="16281" y="51663"/>
                    <a:pt x="18084" y="58863"/>
                    <a:pt x="21692" y="63678"/>
                  </a:cubicBezTo>
                  <a:cubicBezTo>
                    <a:pt x="25300" y="68493"/>
                    <a:pt x="30203" y="70923"/>
                    <a:pt x="36353" y="70923"/>
                  </a:cubicBezTo>
                  <a:cubicBezTo>
                    <a:pt x="42505" y="70923"/>
                    <a:pt x="47501" y="68493"/>
                    <a:pt x="51109" y="6367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2828E667-77BE-4CBC-CD07-3A523A644179}"/>
                </a:ext>
              </a:extLst>
            </p:cNvPr>
            <p:cNvSpPr/>
            <p:nvPr/>
          </p:nvSpPr>
          <p:spPr>
            <a:xfrm>
              <a:off x="10940146" y="3685811"/>
              <a:ext cx="59849" cy="69143"/>
            </a:xfrm>
            <a:custGeom>
              <a:avLst/>
              <a:gdLst>
                <a:gd name="connsiteX0" fmla="*/ 14523 w 59849"/>
                <a:gd name="connsiteY0" fmla="*/ 65066 h 69143"/>
                <a:gd name="connsiteX1" fmla="*/ 3884 w 59849"/>
                <a:gd name="connsiteY1" fmla="*/ 53138 h 69143"/>
                <a:gd name="connsiteX2" fmla="*/ 0 w 59849"/>
                <a:gd name="connsiteY2" fmla="*/ 34572 h 69143"/>
                <a:gd name="connsiteX3" fmla="*/ 3884 w 59849"/>
                <a:gd name="connsiteY3" fmla="*/ 16006 h 69143"/>
                <a:gd name="connsiteX4" fmla="*/ 14523 w 59849"/>
                <a:gd name="connsiteY4" fmla="*/ 4078 h 69143"/>
                <a:gd name="connsiteX5" fmla="*/ 29879 w 59849"/>
                <a:gd name="connsiteY5" fmla="*/ 0 h 69143"/>
                <a:gd name="connsiteX6" fmla="*/ 45280 w 59849"/>
                <a:gd name="connsiteY6" fmla="*/ 4078 h 69143"/>
                <a:gd name="connsiteX7" fmla="*/ 55964 w 59849"/>
                <a:gd name="connsiteY7" fmla="*/ 16006 h 69143"/>
                <a:gd name="connsiteX8" fmla="*/ 59850 w 59849"/>
                <a:gd name="connsiteY8" fmla="*/ 34572 h 69143"/>
                <a:gd name="connsiteX9" fmla="*/ 55964 w 59849"/>
                <a:gd name="connsiteY9" fmla="*/ 53138 h 69143"/>
                <a:gd name="connsiteX10" fmla="*/ 45280 w 59849"/>
                <a:gd name="connsiteY10" fmla="*/ 65066 h 69143"/>
                <a:gd name="connsiteX11" fmla="*/ 29879 w 59849"/>
                <a:gd name="connsiteY11" fmla="*/ 69144 h 69143"/>
                <a:gd name="connsiteX12" fmla="*/ 14523 w 59849"/>
                <a:gd name="connsiteY12" fmla="*/ 65066 h 69143"/>
                <a:gd name="connsiteX13" fmla="*/ 41996 w 59849"/>
                <a:gd name="connsiteY13" fmla="*/ 52357 h 69143"/>
                <a:gd name="connsiteX14" fmla="*/ 46436 w 59849"/>
                <a:gd name="connsiteY14" fmla="*/ 34572 h 69143"/>
                <a:gd name="connsiteX15" fmla="*/ 41996 w 59849"/>
                <a:gd name="connsiteY15" fmla="*/ 16787 h 69143"/>
                <a:gd name="connsiteX16" fmla="*/ 29879 w 59849"/>
                <a:gd name="connsiteY16" fmla="*/ 10844 h 69143"/>
                <a:gd name="connsiteX17" fmla="*/ 17853 w 59849"/>
                <a:gd name="connsiteY17" fmla="*/ 16787 h 69143"/>
                <a:gd name="connsiteX18" fmla="*/ 13413 w 59849"/>
                <a:gd name="connsiteY18" fmla="*/ 34572 h 69143"/>
                <a:gd name="connsiteX19" fmla="*/ 17853 w 59849"/>
                <a:gd name="connsiteY19" fmla="*/ 52357 h 69143"/>
                <a:gd name="connsiteX20" fmla="*/ 29879 w 59849"/>
                <a:gd name="connsiteY20" fmla="*/ 58300 h 69143"/>
                <a:gd name="connsiteX21" fmla="*/ 41996 w 59849"/>
                <a:gd name="connsiteY21" fmla="*/ 52357 h 6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849" h="69143">
                  <a:moveTo>
                    <a:pt x="14523" y="65066"/>
                  </a:moveTo>
                  <a:cubicBezTo>
                    <a:pt x="10036" y="62334"/>
                    <a:pt x="6475" y="58386"/>
                    <a:pt x="3884" y="53138"/>
                  </a:cubicBezTo>
                  <a:cubicBezTo>
                    <a:pt x="1295" y="47932"/>
                    <a:pt x="0" y="41729"/>
                    <a:pt x="0" y="34572"/>
                  </a:cubicBezTo>
                  <a:cubicBezTo>
                    <a:pt x="0" y="27415"/>
                    <a:pt x="1295" y="21211"/>
                    <a:pt x="3884" y="16006"/>
                  </a:cubicBezTo>
                  <a:cubicBezTo>
                    <a:pt x="6475" y="10801"/>
                    <a:pt x="10036" y="6810"/>
                    <a:pt x="14523" y="4078"/>
                  </a:cubicBezTo>
                  <a:cubicBezTo>
                    <a:pt x="19009" y="1345"/>
                    <a:pt x="24143" y="0"/>
                    <a:pt x="29879" y="0"/>
                  </a:cubicBezTo>
                  <a:cubicBezTo>
                    <a:pt x="35614" y="0"/>
                    <a:pt x="40747" y="1345"/>
                    <a:pt x="45280" y="4078"/>
                  </a:cubicBezTo>
                  <a:cubicBezTo>
                    <a:pt x="49813" y="6810"/>
                    <a:pt x="53374" y="10758"/>
                    <a:pt x="55964" y="16006"/>
                  </a:cubicBezTo>
                  <a:cubicBezTo>
                    <a:pt x="58554" y="21211"/>
                    <a:pt x="59850" y="27415"/>
                    <a:pt x="59850" y="34572"/>
                  </a:cubicBezTo>
                  <a:cubicBezTo>
                    <a:pt x="59850" y="41729"/>
                    <a:pt x="58554" y="47932"/>
                    <a:pt x="55964" y="53138"/>
                  </a:cubicBezTo>
                  <a:cubicBezTo>
                    <a:pt x="53374" y="58343"/>
                    <a:pt x="49813" y="62334"/>
                    <a:pt x="45280" y="65066"/>
                  </a:cubicBezTo>
                  <a:cubicBezTo>
                    <a:pt x="40747" y="67799"/>
                    <a:pt x="35614" y="69144"/>
                    <a:pt x="29879" y="69144"/>
                  </a:cubicBezTo>
                  <a:cubicBezTo>
                    <a:pt x="24143" y="69144"/>
                    <a:pt x="19009" y="67799"/>
                    <a:pt x="14523" y="65066"/>
                  </a:cubicBezTo>
                  <a:close/>
                  <a:moveTo>
                    <a:pt x="41996" y="52357"/>
                  </a:moveTo>
                  <a:cubicBezTo>
                    <a:pt x="44957" y="48366"/>
                    <a:pt x="46436" y="42467"/>
                    <a:pt x="46436" y="34572"/>
                  </a:cubicBezTo>
                  <a:cubicBezTo>
                    <a:pt x="46436" y="26677"/>
                    <a:pt x="44957" y="20778"/>
                    <a:pt x="41996" y="16787"/>
                  </a:cubicBezTo>
                  <a:cubicBezTo>
                    <a:pt x="39036" y="12796"/>
                    <a:pt x="34966" y="10844"/>
                    <a:pt x="29879" y="10844"/>
                  </a:cubicBezTo>
                  <a:cubicBezTo>
                    <a:pt x="24790" y="10844"/>
                    <a:pt x="20813" y="12840"/>
                    <a:pt x="17853" y="16787"/>
                  </a:cubicBezTo>
                  <a:cubicBezTo>
                    <a:pt x="14893" y="20778"/>
                    <a:pt x="13413" y="26677"/>
                    <a:pt x="13413" y="34572"/>
                  </a:cubicBezTo>
                  <a:cubicBezTo>
                    <a:pt x="13413" y="42467"/>
                    <a:pt x="14893" y="48366"/>
                    <a:pt x="17853" y="52357"/>
                  </a:cubicBezTo>
                  <a:cubicBezTo>
                    <a:pt x="20813" y="56347"/>
                    <a:pt x="24837" y="58300"/>
                    <a:pt x="29879" y="58300"/>
                  </a:cubicBezTo>
                  <a:cubicBezTo>
                    <a:pt x="34919" y="58300"/>
                    <a:pt x="39036" y="56304"/>
                    <a:pt x="41996" y="5235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CEB64665-87A9-B525-5FF6-7C79D28A3B1A}"/>
                </a:ext>
              </a:extLst>
            </p:cNvPr>
            <p:cNvSpPr/>
            <p:nvPr/>
          </p:nvSpPr>
          <p:spPr>
            <a:xfrm>
              <a:off x="11251283" y="3693229"/>
              <a:ext cx="46898" cy="54222"/>
            </a:xfrm>
            <a:custGeom>
              <a:avLst/>
              <a:gdLst>
                <a:gd name="connsiteX0" fmla="*/ 11378 w 46898"/>
                <a:gd name="connsiteY0" fmla="*/ 51012 h 54222"/>
                <a:gd name="connsiteX1" fmla="*/ 3052 w 46898"/>
                <a:gd name="connsiteY1" fmla="*/ 41686 h 54222"/>
                <a:gd name="connsiteX2" fmla="*/ 0 w 46898"/>
                <a:gd name="connsiteY2" fmla="*/ 27111 h 54222"/>
                <a:gd name="connsiteX3" fmla="*/ 3052 w 46898"/>
                <a:gd name="connsiteY3" fmla="*/ 12536 h 54222"/>
                <a:gd name="connsiteX4" fmla="*/ 11378 w 46898"/>
                <a:gd name="connsiteY4" fmla="*/ 3210 h 54222"/>
                <a:gd name="connsiteX5" fmla="*/ 23403 w 46898"/>
                <a:gd name="connsiteY5" fmla="*/ 0 h 54222"/>
                <a:gd name="connsiteX6" fmla="*/ 35475 w 46898"/>
                <a:gd name="connsiteY6" fmla="*/ 3210 h 54222"/>
                <a:gd name="connsiteX7" fmla="*/ 43847 w 46898"/>
                <a:gd name="connsiteY7" fmla="*/ 12536 h 54222"/>
                <a:gd name="connsiteX8" fmla="*/ 46899 w 46898"/>
                <a:gd name="connsiteY8" fmla="*/ 27111 h 54222"/>
                <a:gd name="connsiteX9" fmla="*/ 43847 w 46898"/>
                <a:gd name="connsiteY9" fmla="*/ 41686 h 54222"/>
                <a:gd name="connsiteX10" fmla="*/ 35475 w 46898"/>
                <a:gd name="connsiteY10" fmla="*/ 51012 h 54222"/>
                <a:gd name="connsiteX11" fmla="*/ 23403 w 46898"/>
                <a:gd name="connsiteY11" fmla="*/ 54222 h 54222"/>
                <a:gd name="connsiteX12" fmla="*/ 11378 w 46898"/>
                <a:gd name="connsiteY12" fmla="*/ 51012 h 54222"/>
                <a:gd name="connsiteX13" fmla="*/ 32931 w 46898"/>
                <a:gd name="connsiteY13" fmla="*/ 41035 h 54222"/>
                <a:gd name="connsiteX14" fmla="*/ 36400 w 46898"/>
                <a:gd name="connsiteY14" fmla="*/ 27111 h 54222"/>
                <a:gd name="connsiteX15" fmla="*/ 32931 w 46898"/>
                <a:gd name="connsiteY15" fmla="*/ 13187 h 54222"/>
                <a:gd name="connsiteX16" fmla="*/ 23403 w 46898"/>
                <a:gd name="connsiteY16" fmla="*/ 8502 h 54222"/>
                <a:gd name="connsiteX17" fmla="*/ 13967 w 46898"/>
                <a:gd name="connsiteY17" fmla="*/ 13187 h 54222"/>
                <a:gd name="connsiteX18" fmla="*/ 10498 w 46898"/>
                <a:gd name="connsiteY18" fmla="*/ 27111 h 54222"/>
                <a:gd name="connsiteX19" fmla="*/ 13967 w 46898"/>
                <a:gd name="connsiteY19" fmla="*/ 41035 h 54222"/>
                <a:gd name="connsiteX20" fmla="*/ 23403 w 46898"/>
                <a:gd name="connsiteY20" fmla="*/ 45720 h 54222"/>
                <a:gd name="connsiteX21" fmla="*/ 32931 w 46898"/>
                <a:gd name="connsiteY21" fmla="*/ 41035 h 5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6898" h="54222">
                  <a:moveTo>
                    <a:pt x="11378" y="51012"/>
                  </a:moveTo>
                  <a:cubicBezTo>
                    <a:pt x="7863" y="48887"/>
                    <a:pt x="5087" y="45763"/>
                    <a:pt x="3052" y="41686"/>
                  </a:cubicBezTo>
                  <a:cubicBezTo>
                    <a:pt x="1017" y="37609"/>
                    <a:pt x="0" y="32750"/>
                    <a:pt x="0" y="27111"/>
                  </a:cubicBezTo>
                  <a:cubicBezTo>
                    <a:pt x="0" y="21472"/>
                    <a:pt x="1017" y="16657"/>
                    <a:pt x="3052" y="12536"/>
                  </a:cubicBezTo>
                  <a:cubicBezTo>
                    <a:pt x="5087" y="8459"/>
                    <a:pt x="7863" y="5336"/>
                    <a:pt x="11378" y="3210"/>
                  </a:cubicBezTo>
                  <a:cubicBezTo>
                    <a:pt x="14893" y="1084"/>
                    <a:pt x="18916" y="0"/>
                    <a:pt x="23403" y="0"/>
                  </a:cubicBezTo>
                  <a:cubicBezTo>
                    <a:pt x="27889" y="0"/>
                    <a:pt x="31913" y="1084"/>
                    <a:pt x="35475" y="3210"/>
                  </a:cubicBezTo>
                  <a:cubicBezTo>
                    <a:pt x="39036" y="5336"/>
                    <a:pt x="41811" y="8459"/>
                    <a:pt x="43847" y="12536"/>
                  </a:cubicBezTo>
                  <a:cubicBezTo>
                    <a:pt x="45882" y="16614"/>
                    <a:pt x="46899" y="21472"/>
                    <a:pt x="46899" y="27111"/>
                  </a:cubicBezTo>
                  <a:cubicBezTo>
                    <a:pt x="46899" y="32750"/>
                    <a:pt x="45882" y="37565"/>
                    <a:pt x="43847" y="41686"/>
                  </a:cubicBezTo>
                  <a:cubicBezTo>
                    <a:pt x="41811" y="45807"/>
                    <a:pt x="39036" y="48887"/>
                    <a:pt x="35475" y="51012"/>
                  </a:cubicBezTo>
                  <a:cubicBezTo>
                    <a:pt x="31913" y="53138"/>
                    <a:pt x="27889" y="54222"/>
                    <a:pt x="23403" y="54222"/>
                  </a:cubicBezTo>
                  <a:cubicBezTo>
                    <a:pt x="18916" y="54222"/>
                    <a:pt x="14893" y="53138"/>
                    <a:pt x="11378" y="51012"/>
                  </a:cubicBezTo>
                  <a:close/>
                  <a:moveTo>
                    <a:pt x="32931" y="41035"/>
                  </a:moveTo>
                  <a:cubicBezTo>
                    <a:pt x="35243" y="37912"/>
                    <a:pt x="36400" y="33271"/>
                    <a:pt x="36400" y="27111"/>
                  </a:cubicBezTo>
                  <a:cubicBezTo>
                    <a:pt x="36400" y="20951"/>
                    <a:pt x="35243" y="16310"/>
                    <a:pt x="32931" y="13187"/>
                  </a:cubicBezTo>
                  <a:cubicBezTo>
                    <a:pt x="30618" y="10064"/>
                    <a:pt x="27427" y="8502"/>
                    <a:pt x="23403" y="8502"/>
                  </a:cubicBezTo>
                  <a:cubicBezTo>
                    <a:pt x="19379" y="8502"/>
                    <a:pt x="16280" y="10064"/>
                    <a:pt x="13967" y="13187"/>
                  </a:cubicBezTo>
                  <a:cubicBezTo>
                    <a:pt x="11654" y="16310"/>
                    <a:pt x="10498" y="20951"/>
                    <a:pt x="10498" y="27111"/>
                  </a:cubicBezTo>
                  <a:cubicBezTo>
                    <a:pt x="10498" y="33271"/>
                    <a:pt x="11654" y="37912"/>
                    <a:pt x="13967" y="41035"/>
                  </a:cubicBezTo>
                  <a:cubicBezTo>
                    <a:pt x="16280" y="44158"/>
                    <a:pt x="19426" y="45720"/>
                    <a:pt x="23403" y="45720"/>
                  </a:cubicBezTo>
                  <a:cubicBezTo>
                    <a:pt x="27381" y="45720"/>
                    <a:pt x="30572" y="44158"/>
                    <a:pt x="32931" y="410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CF09A34F-B8A8-9D6D-5EB6-7CDD7091BA36}"/>
                </a:ext>
              </a:extLst>
            </p:cNvPr>
            <p:cNvSpPr/>
            <p:nvPr/>
          </p:nvSpPr>
          <p:spPr>
            <a:xfrm>
              <a:off x="11562464" y="3700733"/>
              <a:ext cx="33949" cy="39213"/>
            </a:xfrm>
            <a:custGeom>
              <a:avLst/>
              <a:gdLst>
                <a:gd name="connsiteX0" fmla="*/ 8233 w 33949"/>
                <a:gd name="connsiteY0" fmla="*/ 36914 h 39213"/>
                <a:gd name="connsiteX1" fmla="*/ 2221 w 33949"/>
                <a:gd name="connsiteY1" fmla="*/ 30147 h 39213"/>
                <a:gd name="connsiteX2" fmla="*/ 0 w 33949"/>
                <a:gd name="connsiteY2" fmla="*/ 19607 h 39213"/>
                <a:gd name="connsiteX3" fmla="*/ 2221 w 33949"/>
                <a:gd name="connsiteY3" fmla="*/ 9066 h 39213"/>
                <a:gd name="connsiteX4" fmla="*/ 8233 w 33949"/>
                <a:gd name="connsiteY4" fmla="*/ 2299 h 39213"/>
                <a:gd name="connsiteX5" fmla="*/ 16929 w 33949"/>
                <a:gd name="connsiteY5" fmla="*/ 0 h 39213"/>
                <a:gd name="connsiteX6" fmla="*/ 25670 w 33949"/>
                <a:gd name="connsiteY6" fmla="*/ 2299 h 39213"/>
                <a:gd name="connsiteX7" fmla="*/ 31729 w 33949"/>
                <a:gd name="connsiteY7" fmla="*/ 9066 h 39213"/>
                <a:gd name="connsiteX8" fmla="*/ 33949 w 33949"/>
                <a:gd name="connsiteY8" fmla="*/ 19607 h 39213"/>
                <a:gd name="connsiteX9" fmla="*/ 31729 w 33949"/>
                <a:gd name="connsiteY9" fmla="*/ 30147 h 39213"/>
                <a:gd name="connsiteX10" fmla="*/ 25670 w 33949"/>
                <a:gd name="connsiteY10" fmla="*/ 36914 h 39213"/>
                <a:gd name="connsiteX11" fmla="*/ 16929 w 33949"/>
                <a:gd name="connsiteY11" fmla="*/ 39213 h 39213"/>
                <a:gd name="connsiteX12" fmla="*/ 8233 w 33949"/>
                <a:gd name="connsiteY12" fmla="*/ 36914 h 39213"/>
                <a:gd name="connsiteX13" fmla="*/ 23820 w 33949"/>
                <a:gd name="connsiteY13" fmla="*/ 29714 h 39213"/>
                <a:gd name="connsiteX14" fmla="*/ 26364 w 33949"/>
                <a:gd name="connsiteY14" fmla="*/ 19650 h 39213"/>
                <a:gd name="connsiteX15" fmla="*/ 23820 w 33949"/>
                <a:gd name="connsiteY15" fmla="*/ 9586 h 39213"/>
                <a:gd name="connsiteX16" fmla="*/ 16929 w 33949"/>
                <a:gd name="connsiteY16" fmla="*/ 6203 h 39213"/>
                <a:gd name="connsiteX17" fmla="*/ 10130 w 33949"/>
                <a:gd name="connsiteY17" fmla="*/ 9586 h 39213"/>
                <a:gd name="connsiteX18" fmla="*/ 7586 w 33949"/>
                <a:gd name="connsiteY18" fmla="*/ 19650 h 39213"/>
                <a:gd name="connsiteX19" fmla="*/ 10130 w 33949"/>
                <a:gd name="connsiteY19" fmla="*/ 29714 h 39213"/>
                <a:gd name="connsiteX20" fmla="*/ 16929 w 33949"/>
                <a:gd name="connsiteY20" fmla="*/ 33097 h 39213"/>
                <a:gd name="connsiteX21" fmla="*/ 23820 w 33949"/>
                <a:gd name="connsiteY21" fmla="*/ 29714 h 3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949" h="39213">
                  <a:moveTo>
                    <a:pt x="8233" y="36914"/>
                  </a:moveTo>
                  <a:cubicBezTo>
                    <a:pt x="5690" y="35353"/>
                    <a:pt x="3654" y="33140"/>
                    <a:pt x="2221" y="30147"/>
                  </a:cubicBezTo>
                  <a:cubicBezTo>
                    <a:pt x="741" y="27198"/>
                    <a:pt x="0" y="23684"/>
                    <a:pt x="0" y="19607"/>
                  </a:cubicBezTo>
                  <a:cubicBezTo>
                    <a:pt x="0" y="15529"/>
                    <a:pt x="741" y="12015"/>
                    <a:pt x="2221" y="9066"/>
                  </a:cubicBezTo>
                  <a:cubicBezTo>
                    <a:pt x="3700" y="6116"/>
                    <a:pt x="5690" y="3860"/>
                    <a:pt x="8233" y="2299"/>
                  </a:cubicBezTo>
                  <a:cubicBezTo>
                    <a:pt x="10777" y="737"/>
                    <a:pt x="13692" y="0"/>
                    <a:pt x="16929" y="0"/>
                  </a:cubicBezTo>
                  <a:cubicBezTo>
                    <a:pt x="20166" y="0"/>
                    <a:pt x="23080" y="781"/>
                    <a:pt x="25670" y="2299"/>
                  </a:cubicBezTo>
                  <a:cubicBezTo>
                    <a:pt x="28260" y="3860"/>
                    <a:pt x="30249" y="6073"/>
                    <a:pt x="31729" y="9066"/>
                  </a:cubicBezTo>
                  <a:cubicBezTo>
                    <a:pt x="33210" y="12015"/>
                    <a:pt x="33949" y="15529"/>
                    <a:pt x="33949" y="19607"/>
                  </a:cubicBezTo>
                  <a:cubicBezTo>
                    <a:pt x="33949" y="23684"/>
                    <a:pt x="33210" y="27198"/>
                    <a:pt x="31729" y="30147"/>
                  </a:cubicBezTo>
                  <a:cubicBezTo>
                    <a:pt x="30249" y="33097"/>
                    <a:pt x="28260" y="35353"/>
                    <a:pt x="25670" y="36914"/>
                  </a:cubicBezTo>
                  <a:cubicBezTo>
                    <a:pt x="23080" y="38476"/>
                    <a:pt x="20166" y="39213"/>
                    <a:pt x="16929" y="39213"/>
                  </a:cubicBezTo>
                  <a:cubicBezTo>
                    <a:pt x="13692" y="39213"/>
                    <a:pt x="10777" y="38433"/>
                    <a:pt x="8233" y="36914"/>
                  </a:cubicBezTo>
                  <a:close/>
                  <a:moveTo>
                    <a:pt x="23820" y="29714"/>
                  </a:moveTo>
                  <a:cubicBezTo>
                    <a:pt x="25485" y="27458"/>
                    <a:pt x="26364" y="24118"/>
                    <a:pt x="26364" y="19650"/>
                  </a:cubicBezTo>
                  <a:cubicBezTo>
                    <a:pt x="26364" y="15182"/>
                    <a:pt x="25531" y="11842"/>
                    <a:pt x="23820" y="9586"/>
                  </a:cubicBezTo>
                  <a:cubicBezTo>
                    <a:pt x="22155" y="7331"/>
                    <a:pt x="19842" y="6203"/>
                    <a:pt x="16929" y="6203"/>
                  </a:cubicBezTo>
                  <a:cubicBezTo>
                    <a:pt x="14014" y="6203"/>
                    <a:pt x="11794" y="7331"/>
                    <a:pt x="10130" y="9586"/>
                  </a:cubicBezTo>
                  <a:cubicBezTo>
                    <a:pt x="8464" y="11842"/>
                    <a:pt x="7586" y="15182"/>
                    <a:pt x="7586" y="19650"/>
                  </a:cubicBezTo>
                  <a:cubicBezTo>
                    <a:pt x="7586" y="24118"/>
                    <a:pt x="8418" y="27458"/>
                    <a:pt x="10130" y="29714"/>
                  </a:cubicBezTo>
                  <a:cubicBezTo>
                    <a:pt x="11794" y="31969"/>
                    <a:pt x="14107" y="33097"/>
                    <a:pt x="16929" y="33097"/>
                  </a:cubicBezTo>
                  <a:cubicBezTo>
                    <a:pt x="19750" y="33097"/>
                    <a:pt x="22109" y="31969"/>
                    <a:pt x="23820" y="2971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DF0B0ACC-5B67-3652-AB57-45D843153AD8}"/>
                </a:ext>
              </a:extLst>
            </p:cNvPr>
            <p:cNvSpPr/>
            <p:nvPr/>
          </p:nvSpPr>
          <p:spPr>
            <a:xfrm>
              <a:off x="11879336" y="3709148"/>
              <a:ext cx="9481" cy="22426"/>
            </a:xfrm>
            <a:custGeom>
              <a:avLst/>
              <a:gdLst>
                <a:gd name="connsiteX0" fmla="*/ 9482 w 9481"/>
                <a:gd name="connsiteY0" fmla="*/ 0 h 22426"/>
                <a:gd name="connsiteX1" fmla="*/ 9482 w 9481"/>
                <a:gd name="connsiteY1" fmla="*/ 22426 h 22426"/>
                <a:gd name="connsiteX2" fmla="*/ 5042 w 9481"/>
                <a:gd name="connsiteY2" fmla="*/ 22426 h 22426"/>
                <a:gd name="connsiteX3" fmla="*/ 5042 w 9481"/>
                <a:gd name="connsiteY3" fmla="*/ 3514 h 22426"/>
                <a:gd name="connsiteX4" fmla="*/ 0 w 9481"/>
                <a:gd name="connsiteY4" fmla="*/ 3514 h 22426"/>
                <a:gd name="connsiteX5" fmla="*/ 0 w 9481"/>
                <a:gd name="connsiteY5" fmla="*/ 43 h 22426"/>
                <a:gd name="connsiteX6" fmla="*/ 9482 w 9481"/>
                <a:gd name="connsiteY6" fmla="*/ 43 h 2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" h="22426">
                  <a:moveTo>
                    <a:pt x="9482" y="0"/>
                  </a:moveTo>
                  <a:lnTo>
                    <a:pt x="9482" y="22426"/>
                  </a:lnTo>
                  <a:lnTo>
                    <a:pt x="5042" y="22426"/>
                  </a:lnTo>
                  <a:lnTo>
                    <a:pt x="5042" y="3514"/>
                  </a:lnTo>
                  <a:lnTo>
                    <a:pt x="0" y="3514"/>
                  </a:lnTo>
                  <a:lnTo>
                    <a:pt x="0" y="43"/>
                  </a:lnTo>
                  <a:lnTo>
                    <a:pt x="94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5F897B81-303E-C35D-9DF8-E901AF7830FD}"/>
                </a:ext>
              </a:extLst>
            </p:cNvPr>
            <p:cNvSpPr/>
            <p:nvPr/>
          </p:nvSpPr>
          <p:spPr>
            <a:xfrm>
              <a:off x="12187559" y="3717564"/>
              <a:ext cx="2358" cy="5595"/>
            </a:xfrm>
            <a:custGeom>
              <a:avLst/>
              <a:gdLst>
                <a:gd name="connsiteX0" fmla="*/ 2359 w 2358"/>
                <a:gd name="connsiteY0" fmla="*/ 0 h 5595"/>
                <a:gd name="connsiteX1" fmla="*/ 2359 w 2358"/>
                <a:gd name="connsiteY1" fmla="*/ 5596 h 5595"/>
                <a:gd name="connsiteX2" fmla="*/ 1249 w 2358"/>
                <a:gd name="connsiteY2" fmla="*/ 5596 h 5595"/>
                <a:gd name="connsiteX3" fmla="*/ 1249 w 2358"/>
                <a:gd name="connsiteY3" fmla="*/ 867 h 5595"/>
                <a:gd name="connsiteX4" fmla="*/ 0 w 2358"/>
                <a:gd name="connsiteY4" fmla="*/ 867 h 5595"/>
                <a:gd name="connsiteX5" fmla="*/ 0 w 2358"/>
                <a:gd name="connsiteY5" fmla="*/ 0 h 5595"/>
                <a:gd name="connsiteX6" fmla="*/ 2359 w 2358"/>
                <a:gd name="connsiteY6" fmla="*/ 0 h 5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" h="5595">
                  <a:moveTo>
                    <a:pt x="2359" y="0"/>
                  </a:moveTo>
                  <a:lnTo>
                    <a:pt x="2359" y="5596"/>
                  </a:lnTo>
                  <a:lnTo>
                    <a:pt x="1249" y="5596"/>
                  </a:lnTo>
                  <a:lnTo>
                    <a:pt x="1249" y="867"/>
                  </a:lnTo>
                  <a:lnTo>
                    <a:pt x="0" y="867"/>
                  </a:lnTo>
                  <a:lnTo>
                    <a:pt x="0" y="0"/>
                  </a:lnTo>
                  <a:lnTo>
                    <a:pt x="235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117DF71A-1047-7E45-A830-94F3D3D2077D}"/>
                </a:ext>
              </a:extLst>
            </p:cNvPr>
            <p:cNvSpPr/>
            <p:nvPr/>
          </p:nvSpPr>
          <p:spPr>
            <a:xfrm>
              <a:off x="1480" y="4004983"/>
              <a:ext cx="2035" cy="2255"/>
            </a:xfrm>
            <a:custGeom>
              <a:avLst/>
              <a:gdLst>
                <a:gd name="connsiteX0" fmla="*/ 509 w 2035"/>
                <a:gd name="connsiteY0" fmla="*/ 2126 h 2255"/>
                <a:gd name="connsiteX1" fmla="*/ 139 w 2035"/>
                <a:gd name="connsiteY1" fmla="*/ 1735 h 2255"/>
                <a:gd name="connsiteX2" fmla="*/ 0 w 2035"/>
                <a:gd name="connsiteY2" fmla="*/ 1128 h 2255"/>
                <a:gd name="connsiteX3" fmla="*/ 139 w 2035"/>
                <a:gd name="connsiteY3" fmla="*/ 521 h 2255"/>
                <a:gd name="connsiteX4" fmla="*/ 509 w 2035"/>
                <a:gd name="connsiteY4" fmla="*/ 130 h 2255"/>
                <a:gd name="connsiteX5" fmla="*/ 1018 w 2035"/>
                <a:gd name="connsiteY5" fmla="*/ 0 h 2255"/>
                <a:gd name="connsiteX6" fmla="*/ 1526 w 2035"/>
                <a:gd name="connsiteY6" fmla="*/ 130 h 2255"/>
                <a:gd name="connsiteX7" fmla="*/ 1896 w 2035"/>
                <a:gd name="connsiteY7" fmla="*/ 521 h 2255"/>
                <a:gd name="connsiteX8" fmla="*/ 2035 w 2035"/>
                <a:gd name="connsiteY8" fmla="*/ 1128 h 2255"/>
                <a:gd name="connsiteX9" fmla="*/ 1896 w 2035"/>
                <a:gd name="connsiteY9" fmla="*/ 1735 h 2255"/>
                <a:gd name="connsiteX10" fmla="*/ 1526 w 2035"/>
                <a:gd name="connsiteY10" fmla="*/ 2126 h 2255"/>
                <a:gd name="connsiteX11" fmla="*/ 1018 w 2035"/>
                <a:gd name="connsiteY11" fmla="*/ 2256 h 2255"/>
                <a:gd name="connsiteX12" fmla="*/ 509 w 2035"/>
                <a:gd name="connsiteY12" fmla="*/ 2126 h 2255"/>
                <a:gd name="connsiteX13" fmla="*/ 1434 w 2035"/>
                <a:gd name="connsiteY13" fmla="*/ 1692 h 2255"/>
                <a:gd name="connsiteX14" fmla="*/ 1573 w 2035"/>
                <a:gd name="connsiteY14" fmla="*/ 1084 h 2255"/>
                <a:gd name="connsiteX15" fmla="*/ 1434 w 2035"/>
                <a:gd name="connsiteY15" fmla="*/ 477 h 2255"/>
                <a:gd name="connsiteX16" fmla="*/ 1018 w 2035"/>
                <a:gd name="connsiteY16" fmla="*/ 260 h 2255"/>
                <a:gd name="connsiteX17" fmla="*/ 601 w 2035"/>
                <a:gd name="connsiteY17" fmla="*/ 477 h 2255"/>
                <a:gd name="connsiteX18" fmla="*/ 463 w 2035"/>
                <a:gd name="connsiteY18" fmla="*/ 1084 h 2255"/>
                <a:gd name="connsiteX19" fmla="*/ 601 w 2035"/>
                <a:gd name="connsiteY19" fmla="*/ 1692 h 2255"/>
                <a:gd name="connsiteX20" fmla="*/ 1018 w 2035"/>
                <a:gd name="connsiteY20" fmla="*/ 1909 h 2255"/>
                <a:gd name="connsiteX21" fmla="*/ 1434 w 2035"/>
                <a:gd name="connsiteY21" fmla="*/ 1692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5" h="2255">
                  <a:moveTo>
                    <a:pt x="509" y="2126"/>
                  </a:moveTo>
                  <a:cubicBezTo>
                    <a:pt x="509" y="2126"/>
                    <a:pt x="231" y="1909"/>
                    <a:pt x="139" y="1735"/>
                  </a:cubicBezTo>
                  <a:cubicBezTo>
                    <a:pt x="46" y="1562"/>
                    <a:pt x="0" y="1345"/>
                    <a:pt x="0" y="1128"/>
                  </a:cubicBezTo>
                  <a:cubicBezTo>
                    <a:pt x="0" y="911"/>
                    <a:pt x="0" y="694"/>
                    <a:pt x="139" y="521"/>
                  </a:cubicBezTo>
                  <a:cubicBezTo>
                    <a:pt x="231" y="347"/>
                    <a:pt x="324" y="217"/>
                    <a:pt x="509" y="130"/>
                  </a:cubicBezTo>
                  <a:cubicBezTo>
                    <a:pt x="648" y="43"/>
                    <a:pt x="833" y="0"/>
                    <a:pt x="1018" y="0"/>
                  </a:cubicBezTo>
                  <a:cubicBezTo>
                    <a:pt x="1203" y="0"/>
                    <a:pt x="1388" y="0"/>
                    <a:pt x="1526" y="130"/>
                  </a:cubicBezTo>
                  <a:cubicBezTo>
                    <a:pt x="1665" y="217"/>
                    <a:pt x="1804" y="347"/>
                    <a:pt x="1896" y="521"/>
                  </a:cubicBezTo>
                  <a:cubicBezTo>
                    <a:pt x="1989" y="694"/>
                    <a:pt x="2035" y="911"/>
                    <a:pt x="2035" y="1128"/>
                  </a:cubicBezTo>
                  <a:cubicBezTo>
                    <a:pt x="2035" y="1345"/>
                    <a:pt x="2035" y="1562"/>
                    <a:pt x="1896" y="1735"/>
                  </a:cubicBezTo>
                  <a:cubicBezTo>
                    <a:pt x="1804" y="1909"/>
                    <a:pt x="1711" y="2039"/>
                    <a:pt x="1526" y="2126"/>
                  </a:cubicBezTo>
                  <a:cubicBezTo>
                    <a:pt x="1388" y="2212"/>
                    <a:pt x="1203" y="2256"/>
                    <a:pt x="1018" y="2256"/>
                  </a:cubicBezTo>
                  <a:cubicBezTo>
                    <a:pt x="833" y="2256"/>
                    <a:pt x="648" y="2212"/>
                    <a:pt x="509" y="2126"/>
                  </a:cubicBezTo>
                  <a:close/>
                  <a:moveTo>
                    <a:pt x="1434" y="1692"/>
                  </a:moveTo>
                  <a:cubicBezTo>
                    <a:pt x="1434" y="1692"/>
                    <a:pt x="1573" y="1345"/>
                    <a:pt x="1573" y="1084"/>
                  </a:cubicBezTo>
                  <a:cubicBezTo>
                    <a:pt x="1573" y="824"/>
                    <a:pt x="1526" y="607"/>
                    <a:pt x="1434" y="477"/>
                  </a:cubicBezTo>
                  <a:cubicBezTo>
                    <a:pt x="1341" y="347"/>
                    <a:pt x="1203" y="260"/>
                    <a:pt x="1018" y="260"/>
                  </a:cubicBezTo>
                  <a:cubicBezTo>
                    <a:pt x="833" y="260"/>
                    <a:pt x="694" y="347"/>
                    <a:pt x="601" y="477"/>
                  </a:cubicBezTo>
                  <a:cubicBezTo>
                    <a:pt x="509" y="607"/>
                    <a:pt x="463" y="824"/>
                    <a:pt x="463" y="1084"/>
                  </a:cubicBezTo>
                  <a:cubicBezTo>
                    <a:pt x="463" y="1345"/>
                    <a:pt x="509" y="1562"/>
                    <a:pt x="601" y="1692"/>
                  </a:cubicBezTo>
                  <a:cubicBezTo>
                    <a:pt x="694" y="1822"/>
                    <a:pt x="833" y="1909"/>
                    <a:pt x="1018" y="1909"/>
                  </a:cubicBezTo>
                  <a:cubicBezTo>
                    <a:pt x="1203" y="1909"/>
                    <a:pt x="1341" y="1865"/>
                    <a:pt x="1434" y="16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CE058112-5CFA-AC5D-35E6-79786774485C}"/>
                </a:ext>
              </a:extLst>
            </p:cNvPr>
            <p:cNvSpPr/>
            <p:nvPr/>
          </p:nvSpPr>
          <p:spPr>
            <a:xfrm>
              <a:off x="303597" y="3997696"/>
              <a:ext cx="7122" cy="16787"/>
            </a:xfrm>
            <a:custGeom>
              <a:avLst/>
              <a:gdLst>
                <a:gd name="connsiteX0" fmla="*/ 7123 w 7122"/>
                <a:gd name="connsiteY0" fmla="*/ 0 h 16787"/>
                <a:gd name="connsiteX1" fmla="*/ 7123 w 7122"/>
                <a:gd name="connsiteY1" fmla="*/ 16787 h 16787"/>
                <a:gd name="connsiteX2" fmla="*/ 3793 w 7122"/>
                <a:gd name="connsiteY2" fmla="*/ 16787 h 16787"/>
                <a:gd name="connsiteX3" fmla="*/ 3793 w 7122"/>
                <a:gd name="connsiteY3" fmla="*/ 2603 h 16787"/>
                <a:gd name="connsiteX4" fmla="*/ 0 w 7122"/>
                <a:gd name="connsiteY4" fmla="*/ 2603 h 16787"/>
                <a:gd name="connsiteX5" fmla="*/ 0 w 7122"/>
                <a:gd name="connsiteY5" fmla="*/ 0 h 16787"/>
                <a:gd name="connsiteX6" fmla="*/ 7123 w 7122"/>
                <a:gd name="connsiteY6" fmla="*/ 0 h 16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22" h="16787">
                  <a:moveTo>
                    <a:pt x="7123" y="0"/>
                  </a:moveTo>
                  <a:lnTo>
                    <a:pt x="7123" y="16787"/>
                  </a:lnTo>
                  <a:lnTo>
                    <a:pt x="3793" y="16787"/>
                  </a:lnTo>
                  <a:lnTo>
                    <a:pt x="3793" y="2603"/>
                  </a:lnTo>
                  <a:lnTo>
                    <a:pt x="0" y="2603"/>
                  </a:lnTo>
                  <a:lnTo>
                    <a:pt x="0" y="0"/>
                  </a:lnTo>
                  <a:lnTo>
                    <a:pt x="712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CB93C4E5-039A-CE9F-E4FC-9C18A460A417}"/>
                </a:ext>
              </a:extLst>
            </p:cNvPr>
            <p:cNvSpPr/>
            <p:nvPr/>
          </p:nvSpPr>
          <p:spPr>
            <a:xfrm>
              <a:off x="597343" y="3989368"/>
              <a:ext cx="28999" cy="33400"/>
            </a:xfrm>
            <a:custGeom>
              <a:avLst/>
              <a:gdLst>
                <a:gd name="connsiteX0" fmla="*/ 7030 w 28999"/>
                <a:gd name="connsiteY0" fmla="*/ 31449 h 33400"/>
                <a:gd name="connsiteX1" fmla="*/ 1896 w 28999"/>
                <a:gd name="connsiteY1" fmla="*/ 25679 h 33400"/>
                <a:gd name="connsiteX2" fmla="*/ 0 w 28999"/>
                <a:gd name="connsiteY2" fmla="*/ 16700 h 33400"/>
                <a:gd name="connsiteX3" fmla="*/ 1896 w 28999"/>
                <a:gd name="connsiteY3" fmla="*/ 7721 h 33400"/>
                <a:gd name="connsiteX4" fmla="*/ 7030 w 28999"/>
                <a:gd name="connsiteY4" fmla="*/ 1952 h 33400"/>
                <a:gd name="connsiteX5" fmla="*/ 14477 w 28999"/>
                <a:gd name="connsiteY5" fmla="*/ 0 h 33400"/>
                <a:gd name="connsiteX6" fmla="*/ 21923 w 28999"/>
                <a:gd name="connsiteY6" fmla="*/ 1952 h 33400"/>
                <a:gd name="connsiteX7" fmla="*/ 27104 w 28999"/>
                <a:gd name="connsiteY7" fmla="*/ 7721 h 33400"/>
                <a:gd name="connsiteX8" fmla="*/ 29000 w 28999"/>
                <a:gd name="connsiteY8" fmla="*/ 16700 h 33400"/>
                <a:gd name="connsiteX9" fmla="*/ 27104 w 28999"/>
                <a:gd name="connsiteY9" fmla="*/ 25679 h 33400"/>
                <a:gd name="connsiteX10" fmla="*/ 21923 w 28999"/>
                <a:gd name="connsiteY10" fmla="*/ 31449 h 33400"/>
                <a:gd name="connsiteX11" fmla="*/ 14477 w 28999"/>
                <a:gd name="connsiteY11" fmla="*/ 33401 h 33400"/>
                <a:gd name="connsiteX12" fmla="*/ 7030 w 28999"/>
                <a:gd name="connsiteY12" fmla="*/ 31449 h 33400"/>
                <a:gd name="connsiteX13" fmla="*/ 20305 w 28999"/>
                <a:gd name="connsiteY13" fmla="*/ 25289 h 33400"/>
                <a:gd name="connsiteX14" fmla="*/ 22478 w 28999"/>
                <a:gd name="connsiteY14" fmla="*/ 16700 h 33400"/>
                <a:gd name="connsiteX15" fmla="*/ 20305 w 28999"/>
                <a:gd name="connsiteY15" fmla="*/ 8112 h 33400"/>
                <a:gd name="connsiteX16" fmla="*/ 14431 w 28999"/>
                <a:gd name="connsiteY16" fmla="*/ 5249 h 33400"/>
                <a:gd name="connsiteX17" fmla="*/ 8603 w 28999"/>
                <a:gd name="connsiteY17" fmla="*/ 8112 h 33400"/>
                <a:gd name="connsiteX18" fmla="*/ 6429 w 28999"/>
                <a:gd name="connsiteY18" fmla="*/ 16700 h 33400"/>
                <a:gd name="connsiteX19" fmla="*/ 8603 w 28999"/>
                <a:gd name="connsiteY19" fmla="*/ 25289 h 33400"/>
                <a:gd name="connsiteX20" fmla="*/ 14431 w 28999"/>
                <a:gd name="connsiteY20" fmla="*/ 28152 h 33400"/>
                <a:gd name="connsiteX21" fmla="*/ 20305 w 28999"/>
                <a:gd name="connsiteY21" fmla="*/ 25289 h 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999" h="33400">
                  <a:moveTo>
                    <a:pt x="7030" y="31449"/>
                  </a:moveTo>
                  <a:cubicBezTo>
                    <a:pt x="4856" y="30147"/>
                    <a:pt x="3145" y="28195"/>
                    <a:pt x="1896" y="25679"/>
                  </a:cubicBezTo>
                  <a:cubicBezTo>
                    <a:pt x="648" y="23164"/>
                    <a:pt x="0" y="20171"/>
                    <a:pt x="0" y="16700"/>
                  </a:cubicBezTo>
                  <a:cubicBezTo>
                    <a:pt x="0" y="13230"/>
                    <a:pt x="648" y="10237"/>
                    <a:pt x="1896" y="7721"/>
                  </a:cubicBezTo>
                  <a:cubicBezTo>
                    <a:pt x="3145" y="5205"/>
                    <a:pt x="4856" y="3297"/>
                    <a:pt x="7030" y="1952"/>
                  </a:cubicBezTo>
                  <a:cubicBezTo>
                    <a:pt x="9204" y="651"/>
                    <a:pt x="11702" y="0"/>
                    <a:pt x="14477" y="0"/>
                  </a:cubicBezTo>
                  <a:cubicBezTo>
                    <a:pt x="17252" y="0"/>
                    <a:pt x="19750" y="651"/>
                    <a:pt x="21923" y="1952"/>
                  </a:cubicBezTo>
                  <a:cubicBezTo>
                    <a:pt x="24097" y="3253"/>
                    <a:pt x="25855" y="5205"/>
                    <a:pt x="27104" y="7721"/>
                  </a:cubicBezTo>
                  <a:cubicBezTo>
                    <a:pt x="28352" y="10237"/>
                    <a:pt x="29000" y="13230"/>
                    <a:pt x="29000" y="16700"/>
                  </a:cubicBezTo>
                  <a:cubicBezTo>
                    <a:pt x="29000" y="20171"/>
                    <a:pt x="28352" y="23164"/>
                    <a:pt x="27104" y="25679"/>
                  </a:cubicBezTo>
                  <a:cubicBezTo>
                    <a:pt x="25855" y="28195"/>
                    <a:pt x="24143" y="30104"/>
                    <a:pt x="21923" y="31449"/>
                  </a:cubicBezTo>
                  <a:cubicBezTo>
                    <a:pt x="19750" y="32750"/>
                    <a:pt x="17252" y="33401"/>
                    <a:pt x="14477" y="33401"/>
                  </a:cubicBezTo>
                  <a:cubicBezTo>
                    <a:pt x="11702" y="33401"/>
                    <a:pt x="9250" y="32750"/>
                    <a:pt x="7030" y="31449"/>
                  </a:cubicBezTo>
                  <a:close/>
                  <a:moveTo>
                    <a:pt x="20305" y="25289"/>
                  </a:moveTo>
                  <a:cubicBezTo>
                    <a:pt x="21738" y="23381"/>
                    <a:pt x="22478" y="20518"/>
                    <a:pt x="22478" y="16700"/>
                  </a:cubicBezTo>
                  <a:cubicBezTo>
                    <a:pt x="22478" y="12883"/>
                    <a:pt x="21738" y="10020"/>
                    <a:pt x="20305" y="8112"/>
                  </a:cubicBezTo>
                  <a:cubicBezTo>
                    <a:pt x="18871" y="6203"/>
                    <a:pt x="16928" y="5249"/>
                    <a:pt x="14431" y="5249"/>
                  </a:cubicBezTo>
                  <a:cubicBezTo>
                    <a:pt x="11933" y="5249"/>
                    <a:pt x="10037" y="6203"/>
                    <a:pt x="8603" y="8112"/>
                  </a:cubicBezTo>
                  <a:cubicBezTo>
                    <a:pt x="7169" y="10020"/>
                    <a:pt x="6429" y="12883"/>
                    <a:pt x="6429" y="16700"/>
                  </a:cubicBezTo>
                  <a:cubicBezTo>
                    <a:pt x="6429" y="20518"/>
                    <a:pt x="7169" y="23381"/>
                    <a:pt x="8603" y="25289"/>
                  </a:cubicBezTo>
                  <a:cubicBezTo>
                    <a:pt x="10037" y="27198"/>
                    <a:pt x="11979" y="28152"/>
                    <a:pt x="14431" y="28152"/>
                  </a:cubicBezTo>
                  <a:cubicBezTo>
                    <a:pt x="16882" y="28152"/>
                    <a:pt x="18871" y="27198"/>
                    <a:pt x="20305" y="252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0D94FEB7-87B7-3C87-1623-78A80EE36DFB}"/>
                </a:ext>
              </a:extLst>
            </p:cNvPr>
            <p:cNvSpPr/>
            <p:nvPr/>
          </p:nvSpPr>
          <p:spPr>
            <a:xfrm>
              <a:off x="906259" y="3981993"/>
              <a:ext cx="20397" cy="48192"/>
            </a:xfrm>
            <a:custGeom>
              <a:avLst/>
              <a:gdLst>
                <a:gd name="connsiteX0" fmla="*/ 20397 w 20397"/>
                <a:gd name="connsiteY0" fmla="*/ 0 h 48192"/>
                <a:gd name="connsiteX1" fmla="*/ 20397 w 20397"/>
                <a:gd name="connsiteY1" fmla="*/ 48192 h 48192"/>
                <a:gd name="connsiteX2" fmla="*/ 10869 w 20397"/>
                <a:gd name="connsiteY2" fmla="*/ 48192 h 48192"/>
                <a:gd name="connsiteX3" fmla="*/ 10869 w 20397"/>
                <a:gd name="connsiteY3" fmla="*/ 7504 h 48192"/>
                <a:gd name="connsiteX4" fmla="*/ 0 w 20397"/>
                <a:gd name="connsiteY4" fmla="*/ 7504 h 48192"/>
                <a:gd name="connsiteX5" fmla="*/ 0 w 20397"/>
                <a:gd name="connsiteY5" fmla="*/ 0 h 48192"/>
                <a:gd name="connsiteX6" fmla="*/ 20397 w 20397"/>
                <a:gd name="connsiteY6" fmla="*/ 0 h 4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7" h="48192">
                  <a:moveTo>
                    <a:pt x="20397" y="0"/>
                  </a:moveTo>
                  <a:lnTo>
                    <a:pt x="20397" y="48192"/>
                  </a:lnTo>
                  <a:lnTo>
                    <a:pt x="10869" y="48192"/>
                  </a:lnTo>
                  <a:lnTo>
                    <a:pt x="10869" y="7504"/>
                  </a:lnTo>
                  <a:lnTo>
                    <a:pt x="0" y="7504"/>
                  </a:lnTo>
                  <a:lnTo>
                    <a:pt x="0" y="0"/>
                  </a:lnTo>
                  <a:lnTo>
                    <a:pt x="203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E5F6CEF8-CE41-B2DC-984E-09199C83CB5B}"/>
                </a:ext>
              </a:extLst>
            </p:cNvPr>
            <p:cNvSpPr/>
            <p:nvPr/>
          </p:nvSpPr>
          <p:spPr>
            <a:xfrm>
              <a:off x="1193113" y="3973838"/>
              <a:ext cx="55964" cy="64545"/>
            </a:xfrm>
            <a:custGeom>
              <a:avLst/>
              <a:gdLst>
                <a:gd name="connsiteX0" fmla="*/ 13598 w 55964"/>
                <a:gd name="connsiteY0" fmla="*/ 60729 h 64545"/>
                <a:gd name="connsiteX1" fmla="*/ 3654 w 55964"/>
                <a:gd name="connsiteY1" fmla="*/ 49624 h 64545"/>
                <a:gd name="connsiteX2" fmla="*/ 0 w 55964"/>
                <a:gd name="connsiteY2" fmla="*/ 32273 h 64545"/>
                <a:gd name="connsiteX3" fmla="*/ 3654 w 55964"/>
                <a:gd name="connsiteY3" fmla="*/ 14922 h 64545"/>
                <a:gd name="connsiteX4" fmla="*/ 13598 w 55964"/>
                <a:gd name="connsiteY4" fmla="*/ 3817 h 64545"/>
                <a:gd name="connsiteX5" fmla="*/ 27936 w 55964"/>
                <a:gd name="connsiteY5" fmla="*/ 0 h 64545"/>
                <a:gd name="connsiteX6" fmla="*/ 42320 w 55964"/>
                <a:gd name="connsiteY6" fmla="*/ 3817 h 64545"/>
                <a:gd name="connsiteX7" fmla="*/ 52311 w 55964"/>
                <a:gd name="connsiteY7" fmla="*/ 14922 h 64545"/>
                <a:gd name="connsiteX8" fmla="*/ 55965 w 55964"/>
                <a:gd name="connsiteY8" fmla="*/ 32273 h 64545"/>
                <a:gd name="connsiteX9" fmla="*/ 52311 w 55964"/>
                <a:gd name="connsiteY9" fmla="*/ 49624 h 64545"/>
                <a:gd name="connsiteX10" fmla="*/ 42320 w 55964"/>
                <a:gd name="connsiteY10" fmla="*/ 60729 h 64545"/>
                <a:gd name="connsiteX11" fmla="*/ 27936 w 55964"/>
                <a:gd name="connsiteY11" fmla="*/ 64546 h 64545"/>
                <a:gd name="connsiteX12" fmla="*/ 13598 w 55964"/>
                <a:gd name="connsiteY12" fmla="*/ 60729 h 64545"/>
                <a:gd name="connsiteX13" fmla="*/ 39268 w 55964"/>
                <a:gd name="connsiteY13" fmla="*/ 48843 h 64545"/>
                <a:gd name="connsiteX14" fmla="*/ 43431 w 55964"/>
                <a:gd name="connsiteY14" fmla="*/ 32273 h 64545"/>
                <a:gd name="connsiteX15" fmla="*/ 39268 w 55964"/>
                <a:gd name="connsiteY15" fmla="*/ 15703 h 64545"/>
                <a:gd name="connsiteX16" fmla="*/ 27936 w 55964"/>
                <a:gd name="connsiteY16" fmla="*/ 10150 h 64545"/>
                <a:gd name="connsiteX17" fmla="*/ 16697 w 55964"/>
                <a:gd name="connsiteY17" fmla="*/ 15703 h 64545"/>
                <a:gd name="connsiteX18" fmla="*/ 12534 w 55964"/>
                <a:gd name="connsiteY18" fmla="*/ 32273 h 64545"/>
                <a:gd name="connsiteX19" fmla="*/ 16697 w 55964"/>
                <a:gd name="connsiteY19" fmla="*/ 48843 h 64545"/>
                <a:gd name="connsiteX20" fmla="*/ 27936 w 55964"/>
                <a:gd name="connsiteY20" fmla="*/ 54396 h 64545"/>
                <a:gd name="connsiteX21" fmla="*/ 39268 w 55964"/>
                <a:gd name="connsiteY21" fmla="*/ 48843 h 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5964" h="64545">
                  <a:moveTo>
                    <a:pt x="13598" y="60729"/>
                  </a:moveTo>
                  <a:cubicBezTo>
                    <a:pt x="9389" y="58170"/>
                    <a:pt x="6059" y="54482"/>
                    <a:pt x="3654" y="49624"/>
                  </a:cubicBezTo>
                  <a:cubicBezTo>
                    <a:pt x="1249" y="44766"/>
                    <a:pt x="0" y="38996"/>
                    <a:pt x="0" y="32273"/>
                  </a:cubicBezTo>
                  <a:cubicBezTo>
                    <a:pt x="0" y="25549"/>
                    <a:pt x="1203" y="19780"/>
                    <a:pt x="3654" y="14922"/>
                  </a:cubicBezTo>
                  <a:cubicBezTo>
                    <a:pt x="6059" y="10064"/>
                    <a:pt x="9389" y="6333"/>
                    <a:pt x="13598" y="3817"/>
                  </a:cubicBezTo>
                  <a:cubicBezTo>
                    <a:pt x="17807" y="1258"/>
                    <a:pt x="22571" y="0"/>
                    <a:pt x="27936" y="0"/>
                  </a:cubicBezTo>
                  <a:cubicBezTo>
                    <a:pt x="33301" y="0"/>
                    <a:pt x="38065" y="1258"/>
                    <a:pt x="42320" y="3817"/>
                  </a:cubicBezTo>
                  <a:cubicBezTo>
                    <a:pt x="46576" y="6377"/>
                    <a:pt x="49906" y="10064"/>
                    <a:pt x="52311" y="14922"/>
                  </a:cubicBezTo>
                  <a:cubicBezTo>
                    <a:pt x="54716" y="19780"/>
                    <a:pt x="55965" y="25593"/>
                    <a:pt x="55965" y="32273"/>
                  </a:cubicBezTo>
                  <a:cubicBezTo>
                    <a:pt x="55965" y="38953"/>
                    <a:pt x="54762" y="44766"/>
                    <a:pt x="52311" y="49624"/>
                  </a:cubicBezTo>
                  <a:cubicBezTo>
                    <a:pt x="49906" y="54482"/>
                    <a:pt x="46576" y="58213"/>
                    <a:pt x="42320" y="60729"/>
                  </a:cubicBezTo>
                  <a:cubicBezTo>
                    <a:pt x="38065" y="63288"/>
                    <a:pt x="33301" y="64546"/>
                    <a:pt x="27936" y="64546"/>
                  </a:cubicBezTo>
                  <a:cubicBezTo>
                    <a:pt x="22571" y="64546"/>
                    <a:pt x="17807" y="63288"/>
                    <a:pt x="13598" y="60729"/>
                  </a:cubicBezTo>
                  <a:close/>
                  <a:moveTo>
                    <a:pt x="39268" y="48843"/>
                  </a:moveTo>
                  <a:cubicBezTo>
                    <a:pt x="42043" y="45156"/>
                    <a:pt x="43431" y="39604"/>
                    <a:pt x="43431" y="32273"/>
                  </a:cubicBezTo>
                  <a:cubicBezTo>
                    <a:pt x="43431" y="24942"/>
                    <a:pt x="42043" y="19390"/>
                    <a:pt x="39268" y="15703"/>
                  </a:cubicBezTo>
                  <a:cubicBezTo>
                    <a:pt x="36493" y="12016"/>
                    <a:pt x="32700" y="10150"/>
                    <a:pt x="27936" y="10150"/>
                  </a:cubicBezTo>
                  <a:cubicBezTo>
                    <a:pt x="23172" y="10150"/>
                    <a:pt x="19472" y="12016"/>
                    <a:pt x="16697" y="15703"/>
                  </a:cubicBezTo>
                  <a:cubicBezTo>
                    <a:pt x="13922" y="19390"/>
                    <a:pt x="12534" y="24942"/>
                    <a:pt x="12534" y="32273"/>
                  </a:cubicBezTo>
                  <a:cubicBezTo>
                    <a:pt x="12534" y="39604"/>
                    <a:pt x="13922" y="45156"/>
                    <a:pt x="16697" y="48843"/>
                  </a:cubicBezTo>
                  <a:cubicBezTo>
                    <a:pt x="19472" y="52530"/>
                    <a:pt x="23219" y="54396"/>
                    <a:pt x="27936" y="54396"/>
                  </a:cubicBezTo>
                  <a:cubicBezTo>
                    <a:pt x="32654" y="54396"/>
                    <a:pt x="36493" y="52530"/>
                    <a:pt x="39268" y="488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B1FEDC95-0986-CD89-732B-25C64CAE1836}"/>
                </a:ext>
              </a:extLst>
            </p:cNvPr>
            <p:cNvSpPr/>
            <p:nvPr/>
          </p:nvSpPr>
          <p:spPr>
            <a:xfrm>
              <a:off x="1509384" y="3967419"/>
              <a:ext cx="32746" cy="77298"/>
            </a:xfrm>
            <a:custGeom>
              <a:avLst/>
              <a:gdLst>
                <a:gd name="connsiteX0" fmla="*/ 32746 w 32746"/>
                <a:gd name="connsiteY0" fmla="*/ 0 h 77298"/>
                <a:gd name="connsiteX1" fmla="*/ 32746 w 32746"/>
                <a:gd name="connsiteY1" fmla="*/ 77299 h 77298"/>
                <a:gd name="connsiteX2" fmla="*/ 17437 w 32746"/>
                <a:gd name="connsiteY2" fmla="*/ 77299 h 77298"/>
                <a:gd name="connsiteX3" fmla="*/ 17437 w 32746"/>
                <a:gd name="connsiteY3" fmla="*/ 12016 h 77298"/>
                <a:gd name="connsiteX4" fmla="*/ 0 w 32746"/>
                <a:gd name="connsiteY4" fmla="*/ 12016 h 77298"/>
                <a:gd name="connsiteX5" fmla="*/ 0 w 32746"/>
                <a:gd name="connsiteY5" fmla="*/ 0 h 77298"/>
                <a:gd name="connsiteX6" fmla="*/ 32746 w 32746"/>
                <a:gd name="connsiteY6" fmla="*/ 0 h 77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46" h="77298">
                  <a:moveTo>
                    <a:pt x="32746" y="0"/>
                  </a:moveTo>
                  <a:lnTo>
                    <a:pt x="32746" y="77299"/>
                  </a:lnTo>
                  <a:lnTo>
                    <a:pt x="17437" y="77299"/>
                  </a:lnTo>
                  <a:lnTo>
                    <a:pt x="17437" y="12016"/>
                  </a:lnTo>
                  <a:lnTo>
                    <a:pt x="0" y="12016"/>
                  </a:lnTo>
                  <a:lnTo>
                    <a:pt x="0" y="0"/>
                  </a:lnTo>
                  <a:lnTo>
                    <a:pt x="3274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28A3A707-26F7-64B2-CB95-1F7A0B052816}"/>
                </a:ext>
              </a:extLst>
            </p:cNvPr>
            <p:cNvSpPr/>
            <p:nvPr/>
          </p:nvSpPr>
          <p:spPr>
            <a:xfrm>
              <a:off x="1811455" y="3961216"/>
              <a:ext cx="37972" cy="89661"/>
            </a:xfrm>
            <a:custGeom>
              <a:avLst/>
              <a:gdLst>
                <a:gd name="connsiteX0" fmla="*/ 37973 w 37972"/>
                <a:gd name="connsiteY0" fmla="*/ 43 h 89661"/>
                <a:gd name="connsiteX1" fmla="*/ 37973 w 37972"/>
                <a:gd name="connsiteY1" fmla="*/ 89661 h 89661"/>
                <a:gd name="connsiteX2" fmla="*/ 20212 w 37972"/>
                <a:gd name="connsiteY2" fmla="*/ 89661 h 89661"/>
                <a:gd name="connsiteX3" fmla="*/ 20212 w 37972"/>
                <a:gd name="connsiteY3" fmla="*/ 13967 h 89661"/>
                <a:gd name="connsiteX4" fmla="*/ 0 w 37972"/>
                <a:gd name="connsiteY4" fmla="*/ 13967 h 89661"/>
                <a:gd name="connsiteX5" fmla="*/ 0 w 37972"/>
                <a:gd name="connsiteY5" fmla="*/ 0 h 89661"/>
                <a:gd name="connsiteX6" fmla="*/ 37973 w 37972"/>
                <a:gd name="connsiteY6" fmla="*/ 0 h 8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972" h="89661">
                  <a:moveTo>
                    <a:pt x="37973" y="43"/>
                  </a:moveTo>
                  <a:lnTo>
                    <a:pt x="37973" y="89661"/>
                  </a:lnTo>
                  <a:lnTo>
                    <a:pt x="20212" y="89661"/>
                  </a:lnTo>
                  <a:lnTo>
                    <a:pt x="20212" y="13967"/>
                  </a:lnTo>
                  <a:lnTo>
                    <a:pt x="0" y="13967"/>
                  </a:lnTo>
                  <a:lnTo>
                    <a:pt x="0" y="0"/>
                  </a:lnTo>
                  <a:lnTo>
                    <a:pt x="3797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954DB61A-5385-9E73-0033-82C6900D88F5}"/>
                </a:ext>
              </a:extLst>
            </p:cNvPr>
            <p:cNvSpPr/>
            <p:nvPr/>
          </p:nvSpPr>
          <p:spPr>
            <a:xfrm>
              <a:off x="2089660" y="3953668"/>
              <a:ext cx="90885" cy="104887"/>
            </a:xfrm>
            <a:custGeom>
              <a:avLst/>
              <a:gdLst>
                <a:gd name="connsiteX0" fmla="*/ 22062 w 90885"/>
                <a:gd name="connsiteY0" fmla="*/ 98684 h 104887"/>
                <a:gd name="connsiteX1" fmla="*/ 5920 w 90885"/>
                <a:gd name="connsiteY1" fmla="*/ 80639 h 104887"/>
                <a:gd name="connsiteX2" fmla="*/ 0 w 90885"/>
                <a:gd name="connsiteY2" fmla="*/ 52443 h 104887"/>
                <a:gd name="connsiteX3" fmla="*/ 5920 w 90885"/>
                <a:gd name="connsiteY3" fmla="*/ 24248 h 104887"/>
                <a:gd name="connsiteX4" fmla="*/ 22062 w 90885"/>
                <a:gd name="connsiteY4" fmla="*/ 6203 h 104887"/>
                <a:gd name="connsiteX5" fmla="*/ 45373 w 90885"/>
                <a:gd name="connsiteY5" fmla="*/ 0 h 104887"/>
                <a:gd name="connsiteX6" fmla="*/ 68730 w 90885"/>
                <a:gd name="connsiteY6" fmla="*/ 6203 h 104887"/>
                <a:gd name="connsiteX7" fmla="*/ 84965 w 90885"/>
                <a:gd name="connsiteY7" fmla="*/ 24248 h 104887"/>
                <a:gd name="connsiteX8" fmla="*/ 90885 w 90885"/>
                <a:gd name="connsiteY8" fmla="*/ 52443 h 104887"/>
                <a:gd name="connsiteX9" fmla="*/ 84965 w 90885"/>
                <a:gd name="connsiteY9" fmla="*/ 80639 h 104887"/>
                <a:gd name="connsiteX10" fmla="*/ 68730 w 90885"/>
                <a:gd name="connsiteY10" fmla="*/ 98684 h 104887"/>
                <a:gd name="connsiteX11" fmla="*/ 45373 w 90885"/>
                <a:gd name="connsiteY11" fmla="*/ 104887 h 104887"/>
                <a:gd name="connsiteX12" fmla="*/ 22062 w 90885"/>
                <a:gd name="connsiteY12" fmla="*/ 98684 h 104887"/>
                <a:gd name="connsiteX13" fmla="*/ 63781 w 90885"/>
                <a:gd name="connsiteY13" fmla="*/ 79381 h 104887"/>
                <a:gd name="connsiteX14" fmla="*/ 70534 w 90885"/>
                <a:gd name="connsiteY14" fmla="*/ 52443 h 104887"/>
                <a:gd name="connsiteX15" fmla="*/ 63781 w 90885"/>
                <a:gd name="connsiteY15" fmla="*/ 25506 h 104887"/>
                <a:gd name="connsiteX16" fmla="*/ 45373 w 90885"/>
                <a:gd name="connsiteY16" fmla="*/ 16483 h 104887"/>
                <a:gd name="connsiteX17" fmla="*/ 27104 w 90885"/>
                <a:gd name="connsiteY17" fmla="*/ 25506 h 104887"/>
                <a:gd name="connsiteX18" fmla="*/ 20351 w 90885"/>
                <a:gd name="connsiteY18" fmla="*/ 52443 h 104887"/>
                <a:gd name="connsiteX19" fmla="*/ 27104 w 90885"/>
                <a:gd name="connsiteY19" fmla="*/ 79381 h 104887"/>
                <a:gd name="connsiteX20" fmla="*/ 45373 w 90885"/>
                <a:gd name="connsiteY20" fmla="*/ 88404 h 104887"/>
                <a:gd name="connsiteX21" fmla="*/ 63781 w 90885"/>
                <a:gd name="connsiteY21" fmla="*/ 79381 h 10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885" h="104887">
                  <a:moveTo>
                    <a:pt x="22062" y="98684"/>
                  </a:moveTo>
                  <a:cubicBezTo>
                    <a:pt x="15217" y="94563"/>
                    <a:pt x="9852" y="88534"/>
                    <a:pt x="5920" y="80639"/>
                  </a:cubicBezTo>
                  <a:cubicBezTo>
                    <a:pt x="1989" y="72744"/>
                    <a:pt x="0" y="63331"/>
                    <a:pt x="0" y="52443"/>
                  </a:cubicBezTo>
                  <a:cubicBezTo>
                    <a:pt x="0" y="41556"/>
                    <a:pt x="1989" y="32186"/>
                    <a:pt x="5920" y="24248"/>
                  </a:cubicBezTo>
                  <a:cubicBezTo>
                    <a:pt x="9852" y="16353"/>
                    <a:pt x="15263" y="10324"/>
                    <a:pt x="22062" y="6203"/>
                  </a:cubicBezTo>
                  <a:cubicBezTo>
                    <a:pt x="28907" y="2082"/>
                    <a:pt x="36678" y="0"/>
                    <a:pt x="45373" y="0"/>
                  </a:cubicBezTo>
                  <a:cubicBezTo>
                    <a:pt x="54068" y="0"/>
                    <a:pt x="61839" y="2082"/>
                    <a:pt x="68730" y="6203"/>
                  </a:cubicBezTo>
                  <a:cubicBezTo>
                    <a:pt x="75622" y="10324"/>
                    <a:pt x="81033" y="16353"/>
                    <a:pt x="84965" y="24248"/>
                  </a:cubicBezTo>
                  <a:cubicBezTo>
                    <a:pt x="88896" y="32143"/>
                    <a:pt x="90885" y="41556"/>
                    <a:pt x="90885" y="52443"/>
                  </a:cubicBezTo>
                  <a:cubicBezTo>
                    <a:pt x="90885" y="63331"/>
                    <a:pt x="88942" y="72701"/>
                    <a:pt x="84965" y="80639"/>
                  </a:cubicBezTo>
                  <a:cubicBezTo>
                    <a:pt x="81033" y="88534"/>
                    <a:pt x="75622" y="94563"/>
                    <a:pt x="68730" y="98684"/>
                  </a:cubicBezTo>
                  <a:cubicBezTo>
                    <a:pt x="61839" y="102805"/>
                    <a:pt x="54068" y="104887"/>
                    <a:pt x="45373" y="104887"/>
                  </a:cubicBezTo>
                  <a:cubicBezTo>
                    <a:pt x="36678" y="104887"/>
                    <a:pt x="28907" y="102805"/>
                    <a:pt x="22062" y="98684"/>
                  </a:cubicBezTo>
                  <a:close/>
                  <a:moveTo>
                    <a:pt x="63781" y="79381"/>
                  </a:moveTo>
                  <a:cubicBezTo>
                    <a:pt x="68268" y="73351"/>
                    <a:pt x="70534" y="64372"/>
                    <a:pt x="70534" y="52443"/>
                  </a:cubicBezTo>
                  <a:cubicBezTo>
                    <a:pt x="70534" y="40515"/>
                    <a:pt x="68268" y="31535"/>
                    <a:pt x="63781" y="25506"/>
                  </a:cubicBezTo>
                  <a:cubicBezTo>
                    <a:pt x="59295" y="19477"/>
                    <a:pt x="53144" y="16483"/>
                    <a:pt x="45373" y="16483"/>
                  </a:cubicBezTo>
                  <a:cubicBezTo>
                    <a:pt x="37603" y="16483"/>
                    <a:pt x="31636" y="19477"/>
                    <a:pt x="27104" y="25506"/>
                  </a:cubicBezTo>
                  <a:cubicBezTo>
                    <a:pt x="22617" y="31535"/>
                    <a:pt x="20351" y="40515"/>
                    <a:pt x="20351" y="52443"/>
                  </a:cubicBezTo>
                  <a:cubicBezTo>
                    <a:pt x="20351" y="64372"/>
                    <a:pt x="22617" y="73351"/>
                    <a:pt x="27104" y="79381"/>
                  </a:cubicBezTo>
                  <a:cubicBezTo>
                    <a:pt x="31590" y="85411"/>
                    <a:pt x="37695" y="88404"/>
                    <a:pt x="45373" y="88404"/>
                  </a:cubicBezTo>
                  <a:cubicBezTo>
                    <a:pt x="53051" y="88404"/>
                    <a:pt x="59295" y="85411"/>
                    <a:pt x="63781" y="793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C7524C43-A7C0-C522-BC7F-F6D3B3A42275}"/>
                </a:ext>
              </a:extLst>
            </p:cNvPr>
            <p:cNvSpPr/>
            <p:nvPr/>
          </p:nvSpPr>
          <p:spPr>
            <a:xfrm>
              <a:off x="2415736" y="3949504"/>
              <a:ext cx="47963" cy="113172"/>
            </a:xfrm>
            <a:custGeom>
              <a:avLst/>
              <a:gdLst>
                <a:gd name="connsiteX0" fmla="*/ 47963 w 47963"/>
                <a:gd name="connsiteY0" fmla="*/ 0 h 113172"/>
                <a:gd name="connsiteX1" fmla="*/ 47963 w 47963"/>
                <a:gd name="connsiteY1" fmla="*/ 113172 h 113172"/>
                <a:gd name="connsiteX2" fmla="*/ 25531 w 47963"/>
                <a:gd name="connsiteY2" fmla="*/ 113172 h 113172"/>
                <a:gd name="connsiteX3" fmla="*/ 25531 w 47963"/>
                <a:gd name="connsiteY3" fmla="*/ 17611 h 113172"/>
                <a:gd name="connsiteX4" fmla="*/ 0 w 47963"/>
                <a:gd name="connsiteY4" fmla="*/ 17611 h 113172"/>
                <a:gd name="connsiteX5" fmla="*/ 0 w 47963"/>
                <a:gd name="connsiteY5" fmla="*/ 0 h 113172"/>
                <a:gd name="connsiteX6" fmla="*/ 47917 w 47963"/>
                <a:gd name="connsiteY6" fmla="*/ 0 h 11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963" h="113172">
                  <a:moveTo>
                    <a:pt x="47963" y="0"/>
                  </a:moveTo>
                  <a:lnTo>
                    <a:pt x="47963" y="113172"/>
                  </a:lnTo>
                  <a:lnTo>
                    <a:pt x="25531" y="113172"/>
                  </a:lnTo>
                  <a:lnTo>
                    <a:pt x="25531" y="17611"/>
                  </a:lnTo>
                  <a:lnTo>
                    <a:pt x="0" y="17611"/>
                  </a:lnTo>
                  <a:lnTo>
                    <a:pt x="0" y="0"/>
                  </a:lnTo>
                  <a:lnTo>
                    <a:pt x="4791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3691BEF3-C7AB-C3DB-5303-D75A4462E390}"/>
                </a:ext>
              </a:extLst>
            </p:cNvPr>
            <p:cNvSpPr/>
            <p:nvPr/>
          </p:nvSpPr>
          <p:spPr>
            <a:xfrm>
              <a:off x="2688946" y="3942129"/>
              <a:ext cx="110865" cy="127920"/>
            </a:xfrm>
            <a:custGeom>
              <a:avLst/>
              <a:gdLst>
                <a:gd name="connsiteX0" fmla="*/ 26919 w 110865"/>
                <a:gd name="connsiteY0" fmla="*/ 120373 h 127920"/>
                <a:gd name="connsiteX1" fmla="*/ 7215 w 110865"/>
                <a:gd name="connsiteY1" fmla="*/ 98337 h 127920"/>
                <a:gd name="connsiteX2" fmla="*/ 0 w 110865"/>
                <a:gd name="connsiteY2" fmla="*/ 63939 h 127920"/>
                <a:gd name="connsiteX3" fmla="*/ 7215 w 110865"/>
                <a:gd name="connsiteY3" fmla="*/ 29584 h 127920"/>
                <a:gd name="connsiteX4" fmla="*/ 26919 w 110865"/>
                <a:gd name="connsiteY4" fmla="*/ 7548 h 127920"/>
                <a:gd name="connsiteX5" fmla="*/ 55364 w 110865"/>
                <a:gd name="connsiteY5" fmla="*/ 0 h 127920"/>
                <a:gd name="connsiteX6" fmla="*/ 83855 w 110865"/>
                <a:gd name="connsiteY6" fmla="*/ 7548 h 127920"/>
                <a:gd name="connsiteX7" fmla="*/ 103651 w 110865"/>
                <a:gd name="connsiteY7" fmla="*/ 29584 h 127920"/>
                <a:gd name="connsiteX8" fmla="*/ 110866 w 110865"/>
                <a:gd name="connsiteY8" fmla="*/ 63939 h 127920"/>
                <a:gd name="connsiteX9" fmla="*/ 103651 w 110865"/>
                <a:gd name="connsiteY9" fmla="*/ 98337 h 127920"/>
                <a:gd name="connsiteX10" fmla="*/ 83855 w 110865"/>
                <a:gd name="connsiteY10" fmla="*/ 120373 h 127920"/>
                <a:gd name="connsiteX11" fmla="*/ 55364 w 110865"/>
                <a:gd name="connsiteY11" fmla="*/ 127921 h 127920"/>
                <a:gd name="connsiteX12" fmla="*/ 26919 w 110865"/>
                <a:gd name="connsiteY12" fmla="*/ 120373 h 127920"/>
                <a:gd name="connsiteX13" fmla="*/ 77796 w 110865"/>
                <a:gd name="connsiteY13" fmla="*/ 96819 h 127920"/>
                <a:gd name="connsiteX14" fmla="*/ 86028 w 110865"/>
                <a:gd name="connsiteY14" fmla="*/ 63939 h 127920"/>
                <a:gd name="connsiteX15" fmla="*/ 77796 w 110865"/>
                <a:gd name="connsiteY15" fmla="*/ 31059 h 127920"/>
                <a:gd name="connsiteX16" fmla="*/ 55364 w 110865"/>
                <a:gd name="connsiteY16" fmla="*/ 20040 h 127920"/>
                <a:gd name="connsiteX17" fmla="*/ 33117 w 110865"/>
                <a:gd name="connsiteY17" fmla="*/ 31059 h 127920"/>
                <a:gd name="connsiteX18" fmla="*/ 24884 w 110865"/>
                <a:gd name="connsiteY18" fmla="*/ 63939 h 127920"/>
                <a:gd name="connsiteX19" fmla="*/ 33117 w 110865"/>
                <a:gd name="connsiteY19" fmla="*/ 96819 h 127920"/>
                <a:gd name="connsiteX20" fmla="*/ 55364 w 110865"/>
                <a:gd name="connsiteY20" fmla="*/ 107837 h 127920"/>
                <a:gd name="connsiteX21" fmla="*/ 77796 w 110865"/>
                <a:gd name="connsiteY21" fmla="*/ 96819 h 12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0865" h="127920">
                  <a:moveTo>
                    <a:pt x="26919" y="120373"/>
                  </a:moveTo>
                  <a:cubicBezTo>
                    <a:pt x="18593" y="115341"/>
                    <a:pt x="12025" y="108010"/>
                    <a:pt x="7215" y="98337"/>
                  </a:cubicBezTo>
                  <a:cubicBezTo>
                    <a:pt x="2405" y="88707"/>
                    <a:pt x="0" y="77212"/>
                    <a:pt x="0" y="63939"/>
                  </a:cubicBezTo>
                  <a:cubicBezTo>
                    <a:pt x="0" y="50665"/>
                    <a:pt x="2405" y="39214"/>
                    <a:pt x="7215" y="29584"/>
                  </a:cubicBezTo>
                  <a:cubicBezTo>
                    <a:pt x="12025" y="19954"/>
                    <a:pt x="18593" y="12580"/>
                    <a:pt x="26919" y="7548"/>
                  </a:cubicBezTo>
                  <a:cubicBezTo>
                    <a:pt x="35244" y="2516"/>
                    <a:pt x="44726" y="0"/>
                    <a:pt x="55364" y="0"/>
                  </a:cubicBezTo>
                  <a:cubicBezTo>
                    <a:pt x="66002" y="0"/>
                    <a:pt x="75483" y="2516"/>
                    <a:pt x="83855" y="7548"/>
                  </a:cubicBezTo>
                  <a:cubicBezTo>
                    <a:pt x="92273" y="12580"/>
                    <a:pt x="98840" y="19910"/>
                    <a:pt x="103651" y="29584"/>
                  </a:cubicBezTo>
                  <a:cubicBezTo>
                    <a:pt x="108461" y="39214"/>
                    <a:pt x="110866" y="50708"/>
                    <a:pt x="110866" y="63939"/>
                  </a:cubicBezTo>
                  <a:cubicBezTo>
                    <a:pt x="110866" y="77169"/>
                    <a:pt x="108461" y="88664"/>
                    <a:pt x="103651" y="98337"/>
                  </a:cubicBezTo>
                  <a:cubicBezTo>
                    <a:pt x="98840" y="107967"/>
                    <a:pt x="92273" y="115341"/>
                    <a:pt x="83855" y="120373"/>
                  </a:cubicBezTo>
                  <a:cubicBezTo>
                    <a:pt x="75437" y="125405"/>
                    <a:pt x="65955" y="127921"/>
                    <a:pt x="55364" y="127921"/>
                  </a:cubicBezTo>
                  <a:cubicBezTo>
                    <a:pt x="44772" y="127921"/>
                    <a:pt x="35290" y="125405"/>
                    <a:pt x="26919" y="120373"/>
                  </a:cubicBezTo>
                  <a:close/>
                  <a:moveTo>
                    <a:pt x="77796" y="96819"/>
                  </a:moveTo>
                  <a:cubicBezTo>
                    <a:pt x="83300" y="89488"/>
                    <a:pt x="86028" y="78514"/>
                    <a:pt x="86028" y="63939"/>
                  </a:cubicBezTo>
                  <a:cubicBezTo>
                    <a:pt x="86028" y="49364"/>
                    <a:pt x="83253" y="38433"/>
                    <a:pt x="77796" y="31059"/>
                  </a:cubicBezTo>
                  <a:cubicBezTo>
                    <a:pt x="72292" y="23728"/>
                    <a:pt x="64799" y="20040"/>
                    <a:pt x="55364" y="20040"/>
                  </a:cubicBezTo>
                  <a:cubicBezTo>
                    <a:pt x="45928" y="20040"/>
                    <a:pt x="38574" y="23728"/>
                    <a:pt x="33117" y="31059"/>
                  </a:cubicBezTo>
                  <a:cubicBezTo>
                    <a:pt x="27613" y="38389"/>
                    <a:pt x="24884" y="49364"/>
                    <a:pt x="24884" y="63939"/>
                  </a:cubicBezTo>
                  <a:cubicBezTo>
                    <a:pt x="24884" y="78514"/>
                    <a:pt x="27613" y="89488"/>
                    <a:pt x="33117" y="96819"/>
                  </a:cubicBezTo>
                  <a:cubicBezTo>
                    <a:pt x="38620" y="104150"/>
                    <a:pt x="46021" y="107837"/>
                    <a:pt x="55364" y="107837"/>
                  </a:cubicBezTo>
                  <a:cubicBezTo>
                    <a:pt x="64706" y="107837"/>
                    <a:pt x="72338" y="104150"/>
                    <a:pt x="77796" y="968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AE9A8895-909B-AC6E-058C-B41CFD1A2701}"/>
                </a:ext>
              </a:extLst>
            </p:cNvPr>
            <p:cNvSpPr/>
            <p:nvPr/>
          </p:nvSpPr>
          <p:spPr>
            <a:xfrm>
              <a:off x="3020341" y="3938312"/>
              <a:ext cx="57398" cy="135598"/>
            </a:xfrm>
            <a:custGeom>
              <a:avLst/>
              <a:gdLst>
                <a:gd name="connsiteX0" fmla="*/ 57398 w 57398"/>
                <a:gd name="connsiteY0" fmla="*/ 0 h 135598"/>
                <a:gd name="connsiteX1" fmla="*/ 57398 w 57398"/>
                <a:gd name="connsiteY1" fmla="*/ 135598 h 135598"/>
                <a:gd name="connsiteX2" fmla="*/ 30572 w 57398"/>
                <a:gd name="connsiteY2" fmla="*/ 135598 h 135598"/>
                <a:gd name="connsiteX3" fmla="*/ 30572 w 57398"/>
                <a:gd name="connsiteY3" fmla="*/ 21125 h 135598"/>
                <a:gd name="connsiteX4" fmla="*/ 0 w 57398"/>
                <a:gd name="connsiteY4" fmla="*/ 21125 h 135598"/>
                <a:gd name="connsiteX5" fmla="*/ 0 w 57398"/>
                <a:gd name="connsiteY5" fmla="*/ 0 h 135598"/>
                <a:gd name="connsiteX6" fmla="*/ 57398 w 57398"/>
                <a:gd name="connsiteY6" fmla="*/ 0 h 13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98" h="135598">
                  <a:moveTo>
                    <a:pt x="57398" y="0"/>
                  </a:moveTo>
                  <a:lnTo>
                    <a:pt x="57398" y="135598"/>
                  </a:lnTo>
                  <a:lnTo>
                    <a:pt x="30572" y="135598"/>
                  </a:lnTo>
                  <a:lnTo>
                    <a:pt x="30572" y="21125"/>
                  </a:lnTo>
                  <a:lnTo>
                    <a:pt x="0" y="21125"/>
                  </a:lnTo>
                  <a:lnTo>
                    <a:pt x="0" y="0"/>
                  </a:lnTo>
                  <a:lnTo>
                    <a:pt x="5739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585B2F3F-4706-1E1C-6CE2-93822A44CA05}"/>
                </a:ext>
              </a:extLst>
            </p:cNvPr>
            <p:cNvSpPr/>
            <p:nvPr/>
          </p:nvSpPr>
          <p:spPr>
            <a:xfrm>
              <a:off x="3323106" y="3933844"/>
              <a:ext cx="61191" cy="144534"/>
            </a:xfrm>
            <a:custGeom>
              <a:avLst/>
              <a:gdLst>
                <a:gd name="connsiteX0" fmla="*/ 61191 w 61191"/>
                <a:gd name="connsiteY0" fmla="*/ 0 h 144534"/>
                <a:gd name="connsiteX1" fmla="*/ 61191 w 61191"/>
                <a:gd name="connsiteY1" fmla="*/ 144534 h 144534"/>
                <a:gd name="connsiteX2" fmla="*/ 32562 w 61191"/>
                <a:gd name="connsiteY2" fmla="*/ 144534 h 144534"/>
                <a:gd name="connsiteX3" fmla="*/ 32562 w 61191"/>
                <a:gd name="connsiteY3" fmla="*/ 22513 h 144534"/>
                <a:gd name="connsiteX4" fmla="*/ 0 w 61191"/>
                <a:gd name="connsiteY4" fmla="*/ 22513 h 144534"/>
                <a:gd name="connsiteX5" fmla="*/ 0 w 61191"/>
                <a:gd name="connsiteY5" fmla="*/ 0 h 144534"/>
                <a:gd name="connsiteX6" fmla="*/ 61191 w 61191"/>
                <a:gd name="connsiteY6" fmla="*/ 0 h 14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91" h="144534">
                  <a:moveTo>
                    <a:pt x="61191" y="0"/>
                  </a:moveTo>
                  <a:lnTo>
                    <a:pt x="61191" y="144534"/>
                  </a:lnTo>
                  <a:lnTo>
                    <a:pt x="32562" y="144534"/>
                  </a:lnTo>
                  <a:lnTo>
                    <a:pt x="32562" y="22513"/>
                  </a:lnTo>
                  <a:lnTo>
                    <a:pt x="0" y="22513"/>
                  </a:lnTo>
                  <a:lnTo>
                    <a:pt x="0" y="0"/>
                  </a:lnTo>
                  <a:lnTo>
                    <a:pt x="6119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748B8962-CD8A-5776-ECAD-EA3E7DE77A22}"/>
                </a:ext>
              </a:extLst>
            </p:cNvPr>
            <p:cNvSpPr/>
            <p:nvPr/>
          </p:nvSpPr>
          <p:spPr>
            <a:xfrm>
              <a:off x="3589979" y="3927164"/>
              <a:ext cx="136766" cy="157894"/>
            </a:xfrm>
            <a:custGeom>
              <a:avLst/>
              <a:gdLst>
                <a:gd name="connsiteX0" fmla="*/ 33209 w 136766"/>
                <a:gd name="connsiteY0" fmla="*/ 148568 h 157894"/>
                <a:gd name="connsiteX1" fmla="*/ 8880 w 136766"/>
                <a:gd name="connsiteY1" fmla="*/ 121371 h 157894"/>
                <a:gd name="connsiteX2" fmla="*/ 0 w 136766"/>
                <a:gd name="connsiteY2" fmla="*/ 78947 h 157894"/>
                <a:gd name="connsiteX3" fmla="*/ 8880 w 136766"/>
                <a:gd name="connsiteY3" fmla="*/ 36524 h 157894"/>
                <a:gd name="connsiteX4" fmla="*/ 33209 w 136766"/>
                <a:gd name="connsiteY4" fmla="*/ 9326 h 157894"/>
                <a:gd name="connsiteX5" fmla="*/ 68268 w 136766"/>
                <a:gd name="connsiteY5" fmla="*/ 0 h 157894"/>
                <a:gd name="connsiteX6" fmla="*/ 103465 w 136766"/>
                <a:gd name="connsiteY6" fmla="*/ 9326 h 157894"/>
                <a:gd name="connsiteX7" fmla="*/ 127887 w 136766"/>
                <a:gd name="connsiteY7" fmla="*/ 36524 h 157894"/>
                <a:gd name="connsiteX8" fmla="*/ 136767 w 136766"/>
                <a:gd name="connsiteY8" fmla="*/ 78947 h 157894"/>
                <a:gd name="connsiteX9" fmla="*/ 127887 w 136766"/>
                <a:gd name="connsiteY9" fmla="*/ 121371 h 157894"/>
                <a:gd name="connsiteX10" fmla="*/ 103465 w 136766"/>
                <a:gd name="connsiteY10" fmla="*/ 148568 h 157894"/>
                <a:gd name="connsiteX11" fmla="*/ 68268 w 136766"/>
                <a:gd name="connsiteY11" fmla="*/ 157895 h 157894"/>
                <a:gd name="connsiteX12" fmla="*/ 33209 w 136766"/>
                <a:gd name="connsiteY12" fmla="*/ 148568 h 157894"/>
                <a:gd name="connsiteX13" fmla="*/ 96019 w 136766"/>
                <a:gd name="connsiteY13" fmla="*/ 119506 h 157894"/>
                <a:gd name="connsiteX14" fmla="*/ 106194 w 136766"/>
                <a:gd name="connsiteY14" fmla="*/ 78947 h 157894"/>
                <a:gd name="connsiteX15" fmla="*/ 96019 w 136766"/>
                <a:gd name="connsiteY15" fmla="*/ 38389 h 157894"/>
                <a:gd name="connsiteX16" fmla="*/ 68314 w 136766"/>
                <a:gd name="connsiteY16" fmla="*/ 24769 h 157894"/>
                <a:gd name="connsiteX17" fmla="*/ 40841 w 136766"/>
                <a:gd name="connsiteY17" fmla="*/ 38389 h 157894"/>
                <a:gd name="connsiteX18" fmla="*/ 30665 w 136766"/>
                <a:gd name="connsiteY18" fmla="*/ 78947 h 157894"/>
                <a:gd name="connsiteX19" fmla="*/ 40841 w 136766"/>
                <a:gd name="connsiteY19" fmla="*/ 119506 h 157894"/>
                <a:gd name="connsiteX20" fmla="*/ 68314 w 136766"/>
                <a:gd name="connsiteY20" fmla="*/ 133126 h 157894"/>
                <a:gd name="connsiteX21" fmla="*/ 96019 w 136766"/>
                <a:gd name="connsiteY21" fmla="*/ 119506 h 15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766" h="157894">
                  <a:moveTo>
                    <a:pt x="33209" y="148568"/>
                  </a:moveTo>
                  <a:cubicBezTo>
                    <a:pt x="22941" y="142365"/>
                    <a:pt x="14801" y="133300"/>
                    <a:pt x="8880" y="121371"/>
                  </a:cubicBezTo>
                  <a:cubicBezTo>
                    <a:pt x="2960" y="109442"/>
                    <a:pt x="0" y="95301"/>
                    <a:pt x="0" y="78947"/>
                  </a:cubicBezTo>
                  <a:cubicBezTo>
                    <a:pt x="0" y="62594"/>
                    <a:pt x="2960" y="48410"/>
                    <a:pt x="8880" y="36524"/>
                  </a:cubicBezTo>
                  <a:cubicBezTo>
                    <a:pt x="14801" y="24595"/>
                    <a:pt x="22895" y="15529"/>
                    <a:pt x="33209" y="9326"/>
                  </a:cubicBezTo>
                  <a:cubicBezTo>
                    <a:pt x="43477" y="3123"/>
                    <a:pt x="55178" y="0"/>
                    <a:pt x="68268" y="0"/>
                  </a:cubicBezTo>
                  <a:cubicBezTo>
                    <a:pt x="81357" y="0"/>
                    <a:pt x="93105" y="3123"/>
                    <a:pt x="103465" y="9326"/>
                  </a:cubicBezTo>
                  <a:cubicBezTo>
                    <a:pt x="113826" y="15529"/>
                    <a:pt x="121966" y="24595"/>
                    <a:pt x="127887" y="36524"/>
                  </a:cubicBezTo>
                  <a:cubicBezTo>
                    <a:pt x="133807" y="48453"/>
                    <a:pt x="136767" y="62594"/>
                    <a:pt x="136767" y="78947"/>
                  </a:cubicBezTo>
                  <a:cubicBezTo>
                    <a:pt x="136767" y="95301"/>
                    <a:pt x="133807" y="109485"/>
                    <a:pt x="127887" y="121371"/>
                  </a:cubicBezTo>
                  <a:cubicBezTo>
                    <a:pt x="121966" y="133300"/>
                    <a:pt x="113826" y="142365"/>
                    <a:pt x="103465" y="148568"/>
                  </a:cubicBezTo>
                  <a:cubicBezTo>
                    <a:pt x="93105" y="154772"/>
                    <a:pt x="81357" y="157895"/>
                    <a:pt x="68268" y="157895"/>
                  </a:cubicBezTo>
                  <a:cubicBezTo>
                    <a:pt x="55178" y="157895"/>
                    <a:pt x="43477" y="154772"/>
                    <a:pt x="33209" y="148568"/>
                  </a:cubicBezTo>
                  <a:close/>
                  <a:moveTo>
                    <a:pt x="96019" y="119506"/>
                  </a:moveTo>
                  <a:cubicBezTo>
                    <a:pt x="102772" y="110439"/>
                    <a:pt x="106194" y="96906"/>
                    <a:pt x="106194" y="78947"/>
                  </a:cubicBezTo>
                  <a:cubicBezTo>
                    <a:pt x="106194" y="60989"/>
                    <a:pt x="102818" y="47455"/>
                    <a:pt x="96019" y="38389"/>
                  </a:cubicBezTo>
                  <a:cubicBezTo>
                    <a:pt x="89220" y="29323"/>
                    <a:pt x="80016" y="24769"/>
                    <a:pt x="68314" y="24769"/>
                  </a:cubicBezTo>
                  <a:cubicBezTo>
                    <a:pt x="56612" y="24769"/>
                    <a:pt x="47639" y="29323"/>
                    <a:pt x="40841" y="38389"/>
                  </a:cubicBezTo>
                  <a:cubicBezTo>
                    <a:pt x="34041" y="47455"/>
                    <a:pt x="30665" y="60989"/>
                    <a:pt x="30665" y="78947"/>
                  </a:cubicBezTo>
                  <a:cubicBezTo>
                    <a:pt x="30665" y="96906"/>
                    <a:pt x="34041" y="110439"/>
                    <a:pt x="40841" y="119506"/>
                  </a:cubicBezTo>
                  <a:cubicBezTo>
                    <a:pt x="47639" y="128571"/>
                    <a:pt x="56797" y="133126"/>
                    <a:pt x="68314" y="133126"/>
                  </a:cubicBezTo>
                  <a:cubicBezTo>
                    <a:pt x="79831" y="133126"/>
                    <a:pt x="89220" y="128571"/>
                    <a:pt x="96019" y="1195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08B759E7-EE59-FEE9-E150-32FE0FCCE25B}"/>
                </a:ext>
              </a:extLst>
            </p:cNvPr>
            <p:cNvSpPr/>
            <p:nvPr/>
          </p:nvSpPr>
          <p:spPr>
            <a:xfrm>
              <a:off x="3891125" y="3923130"/>
              <a:ext cx="143797" cy="165962"/>
            </a:xfrm>
            <a:custGeom>
              <a:avLst/>
              <a:gdLst>
                <a:gd name="connsiteX0" fmla="*/ 34920 w 143797"/>
                <a:gd name="connsiteY0" fmla="*/ 156159 h 165962"/>
                <a:gd name="connsiteX1" fmla="*/ 9343 w 143797"/>
                <a:gd name="connsiteY1" fmla="*/ 127574 h 165962"/>
                <a:gd name="connsiteX2" fmla="*/ 0 w 143797"/>
                <a:gd name="connsiteY2" fmla="*/ 82981 h 165962"/>
                <a:gd name="connsiteX3" fmla="*/ 9343 w 143797"/>
                <a:gd name="connsiteY3" fmla="*/ 38389 h 165962"/>
                <a:gd name="connsiteX4" fmla="*/ 34920 w 143797"/>
                <a:gd name="connsiteY4" fmla="*/ 9803 h 165962"/>
                <a:gd name="connsiteX5" fmla="*/ 71783 w 143797"/>
                <a:gd name="connsiteY5" fmla="*/ 0 h 165962"/>
                <a:gd name="connsiteX6" fmla="*/ 108785 w 143797"/>
                <a:gd name="connsiteY6" fmla="*/ 9803 h 165962"/>
                <a:gd name="connsiteX7" fmla="*/ 134454 w 143797"/>
                <a:gd name="connsiteY7" fmla="*/ 38389 h 165962"/>
                <a:gd name="connsiteX8" fmla="*/ 143797 w 143797"/>
                <a:gd name="connsiteY8" fmla="*/ 82981 h 165962"/>
                <a:gd name="connsiteX9" fmla="*/ 134454 w 143797"/>
                <a:gd name="connsiteY9" fmla="*/ 127574 h 165962"/>
                <a:gd name="connsiteX10" fmla="*/ 108785 w 143797"/>
                <a:gd name="connsiteY10" fmla="*/ 156159 h 165962"/>
                <a:gd name="connsiteX11" fmla="*/ 71783 w 143797"/>
                <a:gd name="connsiteY11" fmla="*/ 165963 h 165962"/>
                <a:gd name="connsiteX12" fmla="*/ 34920 w 143797"/>
                <a:gd name="connsiteY12" fmla="*/ 156159 h 165962"/>
                <a:gd name="connsiteX13" fmla="*/ 100922 w 143797"/>
                <a:gd name="connsiteY13" fmla="*/ 125622 h 165962"/>
                <a:gd name="connsiteX14" fmla="*/ 111606 w 143797"/>
                <a:gd name="connsiteY14" fmla="*/ 82981 h 165962"/>
                <a:gd name="connsiteX15" fmla="*/ 100922 w 143797"/>
                <a:gd name="connsiteY15" fmla="*/ 40341 h 165962"/>
                <a:gd name="connsiteX16" fmla="*/ 71783 w 143797"/>
                <a:gd name="connsiteY16" fmla="*/ 26027 h 165962"/>
                <a:gd name="connsiteX17" fmla="*/ 42922 w 143797"/>
                <a:gd name="connsiteY17" fmla="*/ 40341 h 165962"/>
                <a:gd name="connsiteX18" fmla="*/ 32238 w 143797"/>
                <a:gd name="connsiteY18" fmla="*/ 82981 h 165962"/>
                <a:gd name="connsiteX19" fmla="*/ 42922 w 143797"/>
                <a:gd name="connsiteY19" fmla="*/ 125622 h 165962"/>
                <a:gd name="connsiteX20" fmla="*/ 71783 w 143797"/>
                <a:gd name="connsiteY20" fmla="*/ 139936 h 165962"/>
                <a:gd name="connsiteX21" fmla="*/ 100922 w 143797"/>
                <a:gd name="connsiteY21" fmla="*/ 125622 h 16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797" h="165962">
                  <a:moveTo>
                    <a:pt x="34920" y="156159"/>
                  </a:moveTo>
                  <a:cubicBezTo>
                    <a:pt x="24097" y="149653"/>
                    <a:pt x="15587" y="140110"/>
                    <a:pt x="9343" y="127574"/>
                  </a:cubicBezTo>
                  <a:cubicBezTo>
                    <a:pt x="3099" y="115038"/>
                    <a:pt x="0" y="100202"/>
                    <a:pt x="0" y="82981"/>
                  </a:cubicBezTo>
                  <a:cubicBezTo>
                    <a:pt x="0" y="65761"/>
                    <a:pt x="3099" y="50925"/>
                    <a:pt x="9343" y="38389"/>
                  </a:cubicBezTo>
                  <a:cubicBezTo>
                    <a:pt x="15587" y="25853"/>
                    <a:pt x="24097" y="16353"/>
                    <a:pt x="34920" y="9803"/>
                  </a:cubicBezTo>
                  <a:cubicBezTo>
                    <a:pt x="45743" y="3253"/>
                    <a:pt x="58000" y="0"/>
                    <a:pt x="71783" y="0"/>
                  </a:cubicBezTo>
                  <a:cubicBezTo>
                    <a:pt x="85566" y="0"/>
                    <a:pt x="97869" y="3253"/>
                    <a:pt x="108785" y="9803"/>
                  </a:cubicBezTo>
                  <a:cubicBezTo>
                    <a:pt x="119700" y="16310"/>
                    <a:pt x="128257" y="25853"/>
                    <a:pt x="134454" y="38389"/>
                  </a:cubicBezTo>
                  <a:cubicBezTo>
                    <a:pt x="140698" y="50925"/>
                    <a:pt x="143797" y="65804"/>
                    <a:pt x="143797" y="82981"/>
                  </a:cubicBezTo>
                  <a:cubicBezTo>
                    <a:pt x="143797" y="100159"/>
                    <a:pt x="140698" y="115081"/>
                    <a:pt x="134454" y="127574"/>
                  </a:cubicBezTo>
                  <a:cubicBezTo>
                    <a:pt x="128257" y="140110"/>
                    <a:pt x="119654" y="149609"/>
                    <a:pt x="108785" y="156159"/>
                  </a:cubicBezTo>
                  <a:cubicBezTo>
                    <a:pt x="97869" y="162709"/>
                    <a:pt x="85566" y="165963"/>
                    <a:pt x="71783" y="165963"/>
                  </a:cubicBezTo>
                  <a:cubicBezTo>
                    <a:pt x="58000" y="165963"/>
                    <a:pt x="45743" y="162709"/>
                    <a:pt x="34920" y="156159"/>
                  </a:cubicBezTo>
                  <a:close/>
                  <a:moveTo>
                    <a:pt x="100922" y="125622"/>
                  </a:moveTo>
                  <a:cubicBezTo>
                    <a:pt x="108045" y="116079"/>
                    <a:pt x="111606" y="101894"/>
                    <a:pt x="111606" y="82981"/>
                  </a:cubicBezTo>
                  <a:cubicBezTo>
                    <a:pt x="111606" y="64069"/>
                    <a:pt x="108045" y="49884"/>
                    <a:pt x="100922" y="40341"/>
                  </a:cubicBezTo>
                  <a:cubicBezTo>
                    <a:pt x="93799" y="30798"/>
                    <a:pt x="84086" y="26027"/>
                    <a:pt x="71783" y="26027"/>
                  </a:cubicBezTo>
                  <a:cubicBezTo>
                    <a:pt x="59480" y="26027"/>
                    <a:pt x="50045" y="30798"/>
                    <a:pt x="42922" y="40341"/>
                  </a:cubicBezTo>
                  <a:cubicBezTo>
                    <a:pt x="35799" y="49884"/>
                    <a:pt x="32238" y="64069"/>
                    <a:pt x="32238" y="82981"/>
                  </a:cubicBezTo>
                  <a:cubicBezTo>
                    <a:pt x="32238" y="101894"/>
                    <a:pt x="35799" y="116079"/>
                    <a:pt x="42922" y="125622"/>
                  </a:cubicBezTo>
                  <a:cubicBezTo>
                    <a:pt x="50045" y="135165"/>
                    <a:pt x="59665" y="139936"/>
                    <a:pt x="71783" y="139936"/>
                  </a:cubicBezTo>
                  <a:cubicBezTo>
                    <a:pt x="83901" y="139936"/>
                    <a:pt x="93753" y="135165"/>
                    <a:pt x="100922" y="12562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CB3910EE-FAB8-5CDE-C5EE-F2AACACF31CD}"/>
                </a:ext>
              </a:extLst>
            </p:cNvPr>
            <p:cNvSpPr/>
            <p:nvPr/>
          </p:nvSpPr>
          <p:spPr>
            <a:xfrm>
              <a:off x="4232094" y="3922046"/>
              <a:ext cx="71181" cy="168088"/>
            </a:xfrm>
            <a:custGeom>
              <a:avLst/>
              <a:gdLst>
                <a:gd name="connsiteX0" fmla="*/ 71182 w 71181"/>
                <a:gd name="connsiteY0" fmla="*/ 0 h 168088"/>
                <a:gd name="connsiteX1" fmla="*/ 71182 w 71181"/>
                <a:gd name="connsiteY1" fmla="*/ 168088 h 168088"/>
                <a:gd name="connsiteX2" fmla="*/ 37880 w 71181"/>
                <a:gd name="connsiteY2" fmla="*/ 168088 h 168088"/>
                <a:gd name="connsiteX3" fmla="*/ 37880 w 71181"/>
                <a:gd name="connsiteY3" fmla="*/ 26200 h 168088"/>
                <a:gd name="connsiteX4" fmla="*/ 0 w 71181"/>
                <a:gd name="connsiteY4" fmla="*/ 26200 h 168088"/>
                <a:gd name="connsiteX5" fmla="*/ 0 w 71181"/>
                <a:gd name="connsiteY5" fmla="*/ 43 h 168088"/>
                <a:gd name="connsiteX6" fmla="*/ 71182 w 71181"/>
                <a:gd name="connsiteY6" fmla="*/ 43 h 16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181" h="168088">
                  <a:moveTo>
                    <a:pt x="71182" y="0"/>
                  </a:moveTo>
                  <a:lnTo>
                    <a:pt x="71182" y="168088"/>
                  </a:lnTo>
                  <a:lnTo>
                    <a:pt x="37880" y="168088"/>
                  </a:lnTo>
                  <a:lnTo>
                    <a:pt x="37880" y="26200"/>
                  </a:lnTo>
                  <a:lnTo>
                    <a:pt x="0" y="26200"/>
                  </a:lnTo>
                  <a:lnTo>
                    <a:pt x="0" y="43"/>
                  </a:lnTo>
                  <a:lnTo>
                    <a:pt x="711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0079AB3A-2B1F-9B27-E712-8D725EF86088}"/>
                </a:ext>
              </a:extLst>
            </p:cNvPr>
            <p:cNvSpPr/>
            <p:nvPr/>
          </p:nvSpPr>
          <p:spPr>
            <a:xfrm>
              <a:off x="4535507" y="3919270"/>
              <a:ext cx="73586" cy="173683"/>
            </a:xfrm>
            <a:custGeom>
              <a:avLst/>
              <a:gdLst>
                <a:gd name="connsiteX0" fmla="*/ 73587 w 73586"/>
                <a:gd name="connsiteY0" fmla="*/ 0 h 173683"/>
                <a:gd name="connsiteX1" fmla="*/ 73587 w 73586"/>
                <a:gd name="connsiteY1" fmla="*/ 173684 h 173683"/>
                <a:gd name="connsiteX2" fmla="*/ 39176 w 73586"/>
                <a:gd name="connsiteY2" fmla="*/ 173684 h 173683"/>
                <a:gd name="connsiteX3" fmla="*/ 39176 w 73586"/>
                <a:gd name="connsiteY3" fmla="*/ 27068 h 173683"/>
                <a:gd name="connsiteX4" fmla="*/ 0 w 73586"/>
                <a:gd name="connsiteY4" fmla="*/ 27068 h 173683"/>
                <a:gd name="connsiteX5" fmla="*/ 0 w 73586"/>
                <a:gd name="connsiteY5" fmla="*/ 43 h 173683"/>
                <a:gd name="connsiteX6" fmla="*/ 73541 w 73586"/>
                <a:gd name="connsiteY6" fmla="*/ 43 h 1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586" h="173683">
                  <a:moveTo>
                    <a:pt x="73587" y="0"/>
                  </a:moveTo>
                  <a:lnTo>
                    <a:pt x="73587" y="173684"/>
                  </a:lnTo>
                  <a:lnTo>
                    <a:pt x="39176" y="173684"/>
                  </a:lnTo>
                  <a:lnTo>
                    <a:pt x="39176" y="27068"/>
                  </a:lnTo>
                  <a:lnTo>
                    <a:pt x="0" y="27068"/>
                  </a:lnTo>
                  <a:lnTo>
                    <a:pt x="0" y="43"/>
                  </a:lnTo>
                  <a:lnTo>
                    <a:pt x="73541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531C9333-4B50-E034-C597-291826D2D5CD}"/>
                </a:ext>
              </a:extLst>
            </p:cNvPr>
            <p:cNvSpPr/>
            <p:nvPr/>
          </p:nvSpPr>
          <p:spPr>
            <a:xfrm>
              <a:off x="4839012" y="3916450"/>
              <a:ext cx="75945" cy="179279"/>
            </a:xfrm>
            <a:custGeom>
              <a:avLst/>
              <a:gdLst>
                <a:gd name="connsiteX0" fmla="*/ 75946 w 75945"/>
                <a:gd name="connsiteY0" fmla="*/ 0 h 179279"/>
                <a:gd name="connsiteX1" fmla="*/ 75946 w 75945"/>
                <a:gd name="connsiteY1" fmla="*/ 179280 h 179279"/>
                <a:gd name="connsiteX2" fmla="*/ 40424 w 75945"/>
                <a:gd name="connsiteY2" fmla="*/ 179280 h 179279"/>
                <a:gd name="connsiteX3" fmla="*/ 40424 w 75945"/>
                <a:gd name="connsiteY3" fmla="*/ 27935 h 179279"/>
                <a:gd name="connsiteX4" fmla="*/ 0 w 75945"/>
                <a:gd name="connsiteY4" fmla="*/ 27935 h 179279"/>
                <a:gd name="connsiteX5" fmla="*/ 0 w 75945"/>
                <a:gd name="connsiteY5" fmla="*/ 0 h 179279"/>
                <a:gd name="connsiteX6" fmla="*/ 75900 w 75945"/>
                <a:gd name="connsiteY6" fmla="*/ 0 h 17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45" h="179279">
                  <a:moveTo>
                    <a:pt x="75946" y="0"/>
                  </a:moveTo>
                  <a:lnTo>
                    <a:pt x="75946" y="179280"/>
                  </a:lnTo>
                  <a:lnTo>
                    <a:pt x="40424" y="179280"/>
                  </a:lnTo>
                  <a:lnTo>
                    <a:pt x="40424" y="27935"/>
                  </a:lnTo>
                  <a:lnTo>
                    <a:pt x="0" y="27935"/>
                  </a:lnTo>
                  <a:lnTo>
                    <a:pt x="0" y="0"/>
                  </a:lnTo>
                  <a:lnTo>
                    <a:pt x="7590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E840F791-980F-E1DC-A682-501E534DC129}"/>
                </a:ext>
              </a:extLst>
            </p:cNvPr>
            <p:cNvSpPr/>
            <p:nvPr/>
          </p:nvSpPr>
          <p:spPr>
            <a:xfrm>
              <a:off x="5099780" y="3911635"/>
              <a:ext cx="163731" cy="188952"/>
            </a:xfrm>
            <a:custGeom>
              <a:avLst/>
              <a:gdLst>
                <a:gd name="connsiteX0" fmla="*/ 39730 w 163731"/>
                <a:gd name="connsiteY0" fmla="*/ 177805 h 188952"/>
                <a:gd name="connsiteX1" fmla="*/ 10638 w 163731"/>
                <a:gd name="connsiteY1" fmla="*/ 145272 h 188952"/>
                <a:gd name="connsiteX2" fmla="*/ 0 w 163731"/>
                <a:gd name="connsiteY2" fmla="*/ 94476 h 188952"/>
                <a:gd name="connsiteX3" fmla="*/ 10638 w 163731"/>
                <a:gd name="connsiteY3" fmla="*/ 43681 h 188952"/>
                <a:gd name="connsiteX4" fmla="*/ 39730 w 163731"/>
                <a:gd name="connsiteY4" fmla="*/ 11148 h 188952"/>
                <a:gd name="connsiteX5" fmla="*/ 81727 w 163731"/>
                <a:gd name="connsiteY5" fmla="*/ 0 h 188952"/>
                <a:gd name="connsiteX6" fmla="*/ 123863 w 163731"/>
                <a:gd name="connsiteY6" fmla="*/ 11148 h 188952"/>
                <a:gd name="connsiteX7" fmla="*/ 153094 w 163731"/>
                <a:gd name="connsiteY7" fmla="*/ 43681 h 188952"/>
                <a:gd name="connsiteX8" fmla="*/ 163732 w 163731"/>
                <a:gd name="connsiteY8" fmla="*/ 94476 h 188952"/>
                <a:gd name="connsiteX9" fmla="*/ 153094 w 163731"/>
                <a:gd name="connsiteY9" fmla="*/ 145272 h 188952"/>
                <a:gd name="connsiteX10" fmla="*/ 123863 w 163731"/>
                <a:gd name="connsiteY10" fmla="*/ 177805 h 188952"/>
                <a:gd name="connsiteX11" fmla="*/ 81727 w 163731"/>
                <a:gd name="connsiteY11" fmla="*/ 188953 h 188952"/>
                <a:gd name="connsiteX12" fmla="*/ 39730 w 163731"/>
                <a:gd name="connsiteY12" fmla="*/ 177805 h 188952"/>
                <a:gd name="connsiteX13" fmla="*/ 114890 w 163731"/>
                <a:gd name="connsiteY13" fmla="*/ 143016 h 188952"/>
                <a:gd name="connsiteX14" fmla="*/ 127054 w 163731"/>
                <a:gd name="connsiteY14" fmla="*/ 94433 h 188952"/>
                <a:gd name="connsiteX15" fmla="*/ 114890 w 163731"/>
                <a:gd name="connsiteY15" fmla="*/ 45893 h 188952"/>
                <a:gd name="connsiteX16" fmla="*/ 81727 w 163731"/>
                <a:gd name="connsiteY16" fmla="*/ 29627 h 188952"/>
                <a:gd name="connsiteX17" fmla="*/ 48842 w 163731"/>
                <a:gd name="connsiteY17" fmla="*/ 45893 h 188952"/>
                <a:gd name="connsiteX18" fmla="*/ 36678 w 163731"/>
                <a:gd name="connsiteY18" fmla="*/ 94433 h 188952"/>
                <a:gd name="connsiteX19" fmla="*/ 48842 w 163731"/>
                <a:gd name="connsiteY19" fmla="*/ 143016 h 188952"/>
                <a:gd name="connsiteX20" fmla="*/ 81727 w 163731"/>
                <a:gd name="connsiteY20" fmla="*/ 159282 h 188952"/>
                <a:gd name="connsiteX21" fmla="*/ 114890 w 163731"/>
                <a:gd name="connsiteY21" fmla="*/ 143016 h 188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3731" h="188952">
                  <a:moveTo>
                    <a:pt x="39730" y="177805"/>
                  </a:moveTo>
                  <a:cubicBezTo>
                    <a:pt x="27428" y="170387"/>
                    <a:pt x="17714" y="159499"/>
                    <a:pt x="10638" y="145272"/>
                  </a:cubicBezTo>
                  <a:cubicBezTo>
                    <a:pt x="3561" y="131000"/>
                    <a:pt x="0" y="114083"/>
                    <a:pt x="0" y="94476"/>
                  </a:cubicBezTo>
                  <a:cubicBezTo>
                    <a:pt x="0" y="74870"/>
                    <a:pt x="3561" y="57952"/>
                    <a:pt x="10638" y="43681"/>
                  </a:cubicBezTo>
                  <a:cubicBezTo>
                    <a:pt x="17714" y="29410"/>
                    <a:pt x="27428" y="18565"/>
                    <a:pt x="39730" y="11148"/>
                  </a:cubicBezTo>
                  <a:cubicBezTo>
                    <a:pt x="52033" y="3687"/>
                    <a:pt x="66048" y="0"/>
                    <a:pt x="81727" y="0"/>
                  </a:cubicBezTo>
                  <a:cubicBezTo>
                    <a:pt x="97407" y="0"/>
                    <a:pt x="111421" y="3730"/>
                    <a:pt x="123863" y="11148"/>
                  </a:cubicBezTo>
                  <a:cubicBezTo>
                    <a:pt x="136258" y="18565"/>
                    <a:pt x="146018" y="29453"/>
                    <a:pt x="153094" y="43681"/>
                  </a:cubicBezTo>
                  <a:cubicBezTo>
                    <a:pt x="160170" y="57952"/>
                    <a:pt x="163732" y="74870"/>
                    <a:pt x="163732" y="94476"/>
                  </a:cubicBezTo>
                  <a:cubicBezTo>
                    <a:pt x="163732" y="114083"/>
                    <a:pt x="160170" y="131000"/>
                    <a:pt x="153094" y="145272"/>
                  </a:cubicBezTo>
                  <a:cubicBezTo>
                    <a:pt x="146018" y="159543"/>
                    <a:pt x="136258" y="170387"/>
                    <a:pt x="123863" y="177805"/>
                  </a:cubicBezTo>
                  <a:cubicBezTo>
                    <a:pt x="111467" y="185266"/>
                    <a:pt x="97407" y="188953"/>
                    <a:pt x="81727" y="188953"/>
                  </a:cubicBezTo>
                  <a:cubicBezTo>
                    <a:pt x="66048" y="188953"/>
                    <a:pt x="52033" y="185222"/>
                    <a:pt x="39730" y="177805"/>
                  </a:cubicBezTo>
                  <a:close/>
                  <a:moveTo>
                    <a:pt x="114890" y="143016"/>
                  </a:moveTo>
                  <a:cubicBezTo>
                    <a:pt x="122984" y="132171"/>
                    <a:pt x="127054" y="115992"/>
                    <a:pt x="127054" y="94433"/>
                  </a:cubicBezTo>
                  <a:cubicBezTo>
                    <a:pt x="127054" y="72874"/>
                    <a:pt x="122984" y="56738"/>
                    <a:pt x="114890" y="45893"/>
                  </a:cubicBezTo>
                  <a:cubicBezTo>
                    <a:pt x="106749" y="35049"/>
                    <a:pt x="95695" y="29627"/>
                    <a:pt x="81727" y="29627"/>
                  </a:cubicBezTo>
                  <a:cubicBezTo>
                    <a:pt x="67759" y="29627"/>
                    <a:pt x="56936" y="35049"/>
                    <a:pt x="48842" y="45893"/>
                  </a:cubicBezTo>
                  <a:cubicBezTo>
                    <a:pt x="40702" y="56738"/>
                    <a:pt x="36678" y="72918"/>
                    <a:pt x="36678" y="94433"/>
                  </a:cubicBezTo>
                  <a:cubicBezTo>
                    <a:pt x="36678" y="115948"/>
                    <a:pt x="40748" y="132128"/>
                    <a:pt x="48842" y="143016"/>
                  </a:cubicBezTo>
                  <a:cubicBezTo>
                    <a:pt x="56983" y="153860"/>
                    <a:pt x="67898" y="159282"/>
                    <a:pt x="81727" y="159282"/>
                  </a:cubicBezTo>
                  <a:cubicBezTo>
                    <a:pt x="95557" y="159282"/>
                    <a:pt x="106795" y="153860"/>
                    <a:pt x="114890" y="1430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DA9BB890-2DC3-A386-2A60-4400FCF1F452}"/>
                </a:ext>
              </a:extLst>
            </p:cNvPr>
            <p:cNvSpPr/>
            <p:nvPr/>
          </p:nvSpPr>
          <p:spPr>
            <a:xfrm>
              <a:off x="5403424" y="3910464"/>
              <a:ext cx="165766" cy="191251"/>
            </a:xfrm>
            <a:custGeom>
              <a:avLst/>
              <a:gdLst>
                <a:gd name="connsiteX0" fmla="*/ 40239 w 165766"/>
                <a:gd name="connsiteY0" fmla="*/ 179974 h 191251"/>
                <a:gd name="connsiteX1" fmla="*/ 10776 w 165766"/>
                <a:gd name="connsiteY1" fmla="*/ 147007 h 191251"/>
                <a:gd name="connsiteX2" fmla="*/ 0 w 165766"/>
                <a:gd name="connsiteY2" fmla="*/ 95604 h 191251"/>
                <a:gd name="connsiteX3" fmla="*/ 10776 w 165766"/>
                <a:gd name="connsiteY3" fmla="*/ 44202 h 191251"/>
                <a:gd name="connsiteX4" fmla="*/ 40239 w 165766"/>
                <a:gd name="connsiteY4" fmla="*/ 11278 h 191251"/>
                <a:gd name="connsiteX5" fmla="*/ 82745 w 165766"/>
                <a:gd name="connsiteY5" fmla="*/ 0 h 191251"/>
                <a:gd name="connsiteX6" fmla="*/ 125389 w 165766"/>
                <a:gd name="connsiteY6" fmla="*/ 11278 h 191251"/>
                <a:gd name="connsiteX7" fmla="*/ 154990 w 165766"/>
                <a:gd name="connsiteY7" fmla="*/ 44202 h 191251"/>
                <a:gd name="connsiteX8" fmla="*/ 165767 w 165766"/>
                <a:gd name="connsiteY8" fmla="*/ 95604 h 191251"/>
                <a:gd name="connsiteX9" fmla="*/ 154990 w 165766"/>
                <a:gd name="connsiteY9" fmla="*/ 147007 h 191251"/>
                <a:gd name="connsiteX10" fmla="*/ 125389 w 165766"/>
                <a:gd name="connsiteY10" fmla="*/ 179974 h 191251"/>
                <a:gd name="connsiteX11" fmla="*/ 82745 w 165766"/>
                <a:gd name="connsiteY11" fmla="*/ 191252 h 191251"/>
                <a:gd name="connsiteX12" fmla="*/ 40239 w 165766"/>
                <a:gd name="connsiteY12" fmla="*/ 179974 h 191251"/>
                <a:gd name="connsiteX13" fmla="*/ 116324 w 165766"/>
                <a:gd name="connsiteY13" fmla="*/ 144751 h 191251"/>
                <a:gd name="connsiteX14" fmla="*/ 128626 w 165766"/>
                <a:gd name="connsiteY14" fmla="*/ 95604 h 191251"/>
                <a:gd name="connsiteX15" fmla="*/ 116324 w 165766"/>
                <a:gd name="connsiteY15" fmla="*/ 46458 h 191251"/>
                <a:gd name="connsiteX16" fmla="*/ 82745 w 165766"/>
                <a:gd name="connsiteY16" fmla="*/ 29974 h 191251"/>
                <a:gd name="connsiteX17" fmla="*/ 49443 w 165766"/>
                <a:gd name="connsiteY17" fmla="*/ 46458 h 191251"/>
                <a:gd name="connsiteX18" fmla="*/ 37140 w 165766"/>
                <a:gd name="connsiteY18" fmla="*/ 95604 h 191251"/>
                <a:gd name="connsiteX19" fmla="*/ 49443 w 165766"/>
                <a:gd name="connsiteY19" fmla="*/ 144751 h 191251"/>
                <a:gd name="connsiteX20" fmla="*/ 82745 w 165766"/>
                <a:gd name="connsiteY20" fmla="*/ 161235 h 191251"/>
                <a:gd name="connsiteX21" fmla="*/ 116324 w 165766"/>
                <a:gd name="connsiteY21" fmla="*/ 144751 h 19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5766" h="191251">
                  <a:moveTo>
                    <a:pt x="40239" y="179974"/>
                  </a:moveTo>
                  <a:cubicBezTo>
                    <a:pt x="27797" y="172469"/>
                    <a:pt x="17946" y="161451"/>
                    <a:pt x="10776" y="147007"/>
                  </a:cubicBezTo>
                  <a:cubicBezTo>
                    <a:pt x="3608" y="132562"/>
                    <a:pt x="0" y="115428"/>
                    <a:pt x="0" y="95604"/>
                  </a:cubicBezTo>
                  <a:cubicBezTo>
                    <a:pt x="0" y="75781"/>
                    <a:pt x="3608" y="58647"/>
                    <a:pt x="10776" y="44202"/>
                  </a:cubicBezTo>
                  <a:cubicBezTo>
                    <a:pt x="17946" y="29757"/>
                    <a:pt x="27797" y="18783"/>
                    <a:pt x="40239" y="11278"/>
                  </a:cubicBezTo>
                  <a:cubicBezTo>
                    <a:pt x="52681" y="3730"/>
                    <a:pt x="66880" y="0"/>
                    <a:pt x="82745" y="0"/>
                  </a:cubicBezTo>
                  <a:cubicBezTo>
                    <a:pt x="98609" y="0"/>
                    <a:pt x="112808" y="3774"/>
                    <a:pt x="125389" y="11278"/>
                  </a:cubicBezTo>
                  <a:cubicBezTo>
                    <a:pt x="137969" y="18826"/>
                    <a:pt x="147821" y="29800"/>
                    <a:pt x="154990" y="44202"/>
                  </a:cubicBezTo>
                  <a:cubicBezTo>
                    <a:pt x="162159" y="58647"/>
                    <a:pt x="165767" y="75781"/>
                    <a:pt x="165767" y="95604"/>
                  </a:cubicBezTo>
                  <a:cubicBezTo>
                    <a:pt x="165767" y="115428"/>
                    <a:pt x="162159" y="132605"/>
                    <a:pt x="154990" y="147007"/>
                  </a:cubicBezTo>
                  <a:cubicBezTo>
                    <a:pt x="147821" y="161451"/>
                    <a:pt x="137969" y="172426"/>
                    <a:pt x="125389" y="179974"/>
                  </a:cubicBezTo>
                  <a:cubicBezTo>
                    <a:pt x="112808" y="187521"/>
                    <a:pt x="98609" y="191252"/>
                    <a:pt x="82745" y="191252"/>
                  </a:cubicBezTo>
                  <a:cubicBezTo>
                    <a:pt x="66880" y="191252"/>
                    <a:pt x="52681" y="187478"/>
                    <a:pt x="40239" y="179974"/>
                  </a:cubicBezTo>
                  <a:close/>
                  <a:moveTo>
                    <a:pt x="116324" y="144751"/>
                  </a:moveTo>
                  <a:cubicBezTo>
                    <a:pt x="124556" y="133777"/>
                    <a:pt x="128626" y="117380"/>
                    <a:pt x="128626" y="95604"/>
                  </a:cubicBezTo>
                  <a:cubicBezTo>
                    <a:pt x="128626" y="73829"/>
                    <a:pt x="124510" y="57432"/>
                    <a:pt x="116324" y="46458"/>
                  </a:cubicBezTo>
                  <a:cubicBezTo>
                    <a:pt x="108091" y="35483"/>
                    <a:pt x="96898" y="29974"/>
                    <a:pt x="82745" y="29974"/>
                  </a:cubicBezTo>
                  <a:cubicBezTo>
                    <a:pt x="68591" y="29974"/>
                    <a:pt x="57676" y="35483"/>
                    <a:pt x="49443" y="46458"/>
                  </a:cubicBezTo>
                  <a:cubicBezTo>
                    <a:pt x="41211" y="57432"/>
                    <a:pt x="37140" y="73829"/>
                    <a:pt x="37140" y="95604"/>
                  </a:cubicBezTo>
                  <a:cubicBezTo>
                    <a:pt x="37140" y="117380"/>
                    <a:pt x="41257" y="133777"/>
                    <a:pt x="49443" y="144751"/>
                  </a:cubicBezTo>
                  <a:cubicBezTo>
                    <a:pt x="57676" y="155726"/>
                    <a:pt x="68730" y="161235"/>
                    <a:pt x="82745" y="161235"/>
                  </a:cubicBezTo>
                  <a:cubicBezTo>
                    <a:pt x="96759" y="161235"/>
                    <a:pt x="108091" y="155726"/>
                    <a:pt x="116324" y="1447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C45C660D-3FBA-F404-C1AF-16C48F5CCF81}"/>
                </a:ext>
              </a:extLst>
            </p:cNvPr>
            <p:cNvSpPr/>
            <p:nvPr/>
          </p:nvSpPr>
          <p:spPr>
            <a:xfrm>
              <a:off x="5751099" y="3911982"/>
              <a:ext cx="79691" cy="188258"/>
            </a:xfrm>
            <a:custGeom>
              <a:avLst/>
              <a:gdLst>
                <a:gd name="connsiteX0" fmla="*/ 79692 w 79691"/>
                <a:gd name="connsiteY0" fmla="*/ 0 h 188258"/>
                <a:gd name="connsiteX1" fmla="*/ 79692 w 79691"/>
                <a:gd name="connsiteY1" fmla="*/ 188259 h 188258"/>
                <a:gd name="connsiteX2" fmla="*/ 42413 w 79691"/>
                <a:gd name="connsiteY2" fmla="*/ 188259 h 188258"/>
                <a:gd name="connsiteX3" fmla="*/ 42413 w 79691"/>
                <a:gd name="connsiteY3" fmla="*/ 29323 h 188258"/>
                <a:gd name="connsiteX4" fmla="*/ 0 w 79691"/>
                <a:gd name="connsiteY4" fmla="*/ 29323 h 188258"/>
                <a:gd name="connsiteX5" fmla="*/ 0 w 79691"/>
                <a:gd name="connsiteY5" fmla="*/ 0 h 188258"/>
                <a:gd name="connsiteX6" fmla="*/ 79692 w 79691"/>
                <a:gd name="connsiteY6" fmla="*/ 0 h 18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691" h="188258">
                  <a:moveTo>
                    <a:pt x="79692" y="0"/>
                  </a:moveTo>
                  <a:lnTo>
                    <a:pt x="79692" y="188259"/>
                  </a:lnTo>
                  <a:lnTo>
                    <a:pt x="42413" y="188259"/>
                  </a:lnTo>
                  <a:lnTo>
                    <a:pt x="42413" y="29323"/>
                  </a:lnTo>
                  <a:lnTo>
                    <a:pt x="0" y="29323"/>
                  </a:lnTo>
                  <a:lnTo>
                    <a:pt x="0" y="0"/>
                  </a:lnTo>
                  <a:lnTo>
                    <a:pt x="7969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10E626C8-AE29-2650-0BE9-2CBA0A03A30D}"/>
                </a:ext>
              </a:extLst>
            </p:cNvPr>
            <p:cNvSpPr/>
            <p:nvPr/>
          </p:nvSpPr>
          <p:spPr>
            <a:xfrm>
              <a:off x="6055483" y="3911375"/>
              <a:ext cx="80200" cy="189386"/>
            </a:xfrm>
            <a:custGeom>
              <a:avLst/>
              <a:gdLst>
                <a:gd name="connsiteX0" fmla="*/ 80201 w 80200"/>
                <a:gd name="connsiteY0" fmla="*/ 43 h 189386"/>
                <a:gd name="connsiteX1" fmla="*/ 80201 w 80200"/>
                <a:gd name="connsiteY1" fmla="*/ 189387 h 189386"/>
                <a:gd name="connsiteX2" fmla="*/ 42690 w 80200"/>
                <a:gd name="connsiteY2" fmla="*/ 189387 h 189386"/>
                <a:gd name="connsiteX3" fmla="*/ 42690 w 80200"/>
                <a:gd name="connsiteY3" fmla="*/ 29497 h 189386"/>
                <a:gd name="connsiteX4" fmla="*/ 0 w 80200"/>
                <a:gd name="connsiteY4" fmla="*/ 29497 h 189386"/>
                <a:gd name="connsiteX5" fmla="*/ 0 w 80200"/>
                <a:gd name="connsiteY5" fmla="*/ 0 h 189386"/>
                <a:gd name="connsiteX6" fmla="*/ 80201 w 80200"/>
                <a:gd name="connsiteY6" fmla="*/ 0 h 18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200" h="189386">
                  <a:moveTo>
                    <a:pt x="80201" y="43"/>
                  </a:moveTo>
                  <a:lnTo>
                    <a:pt x="80201" y="189387"/>
                  </a:lnTo>
                  <a:lnTo>
                    <a:pt x="42690" y="189387"/>
                  </a:lnTo>
                  <a:lnTo>
                    <a:pt x="42690" y="29497"/>
                  </a:lnTo>
                  <a:lnTo>
                    <a:pt x="0" y="29497"/>
                  </a:lnTo>
                  <a:lnTo>
                    <a:pt x="0" y="0"/>
                  </a:lnTo>
                  <a:lnTo>
                    <a:pt x="8020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A25D8147-BBA0-C2AD-34C2-B0783A951BF8}"/>
                </a:ext>
              </a:extLst>
            </p:cNvPr>
            <p:cNvSpPr/>
            <p:nvPr/>
          </p:nvSpPr>
          <p:spPr>
            <a:xfrm>
              <a:off x="6316344" y="3909249"/>
              <a:ext cx="167802" cy="193681"/>
            </a:xfrm>
            <a:custGeom>
              <a:avLst/>
              <a:gdLst>
                <a:gd name="connsiteX0" fmla="*/ 40748 w 167802"/>
                <a:gd name="connsiteY0" fmla="*/ 182229 h 193681"/>
                <a:gd name="connsiteX1" fmla="*/ 10915 w 167802"/>
                <a:gd name="connsiteY1" fmla="*/ 148872 h 193681"/>
                <a:gd name="connsiteX2" fmla="*/ 0 w 167802"/>
                <a:gd name="connsiteY2" fmla="*/ 96819 h 193681"/>
                <a:gd name="connsiteX3" fmla="*/ 10915 w 167802"/>
                <a:gd name="connsiteY3" fmla="*/ 44809 h 193681"/>
                <a:gd name="connsiteX4" fmla="*/ 40748 w 167802"/>
                <a:gd name="connsiteY4" fmla="*/ 11452 h 193681"/>
                <a:gd name="connsiteX5" fmla="*/ 83762 w 167802"/>
                <a:gd name="connsiteY5" fmla="*/ 0 h 193681"/>
                <a:gd name="connsiteX6" fmla="*/ 126915 w 167802"/>
                <a:gd name="connsiteY6" fmla="*/ 11452 h 193681"/>
                <a:gd name="connsiteX7" fmla="*/ 156887 w 167802"/>
                <a:gd name="connsiteY7" fmla="*/ 44809 h 193681"/>
                <a:gd name="connsiteX8" fmla="*/ 167802 w 167802"/>
                <a:gd name="connsiteY8" fmla="*/ 96819 h 193681"/>
                <a:gd name="connsiteX9" fmla="*/ 156887 w 167802"/>
                <a:gd name="connsiteY9" fmla="*/ 148872 h 193681"/>
                <a:gd name="connsiteX10" fmla="*/ 126915 w 167802"/>
                <a:gd name="connsiteY10" fmla="*/ 182229 h 193681"/>
                <a:gd name="connsiteX11" fmla="*/ 83762 w 167802"/>
                <a:gd name="connsiteY11" fmla="*/ 193681 h 193681"/>
                <a:gd name="connsiteX12" fmla="*/ 40748 w 167802"/>
                <a:gd name="connsiteY12" fmla="*/ 182229 h 193681"/>
                <a:gd name="connsiteX13" fmla="*/ 117757 w 167802"/>
                <a:gd name="connsiteY13" fmla="*/ 146617 h 193681"/>
                <a:gd name="connsiteX14" fmla="*/ 130246 w 167802"/>
                <a:gd name="connsiteY14" fmla="*/ 96862 h 193681"/>
                <a:gd name="connsiteX15" fmla="*/ 117757 w 167802"/>
                <a:gd name="connsiteY15" fmla="*/ 47108 h 193681"/>
                <a:gd name="connsiteX16" fmla="*/ 83762 w 167802"/>
                <a:gd name="connsiteY16" fmla="*/ 30451 h 193681"/>
                <a:gd name="connsiteX17" fmla="*/ 50044 w 167802"/>
                <a:gd name="connsiteY17" fmla="*/ 47108 h 193681"/>
                <a:gd name="connsiteX18" fmla="*/ 37557 w 167802"/>
                <a:gd name="connsiteY18" fmla="*/ 96862 h 193681"/>
                <a:gd name="connsiteX19" fmla="*/ 50044 w 167802"/>
                <a:gd name="connsiteY19" fmla="*/ 146617 h 193681"/>
                <a:gd name="connsiteX20" fmla="*/ 83762 w 167802"/>
                <a:gd name="connsiteY20" fmla="*/ 163273 h 193681"/>
                <a:gd name="connsiteX21" fmla="*/ 117757 w 167802"/>
                <a:gd name="connsiteY21" fmla="*/ 146617 h 19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802" h="193681">
                  <a:moveTo>
                    <a:pt x="40748" y="182229"/>
                  </a:moveTo>
                  <a:cubicBezTo>
                    <a:pt x="28121" y="174595"/>
                    <a:pt x="18177" y="163490"/>
                    <a:pt x="10915" y="148872"/>
                  </a:cubicBezTo>
                  <a:cubicBezTo>
                    <a:pt x="3654" y="134254"/>
                    <a:pt x="0" y="116903"/>
                    <a:pt x="0" y="96819"/>
                  </a:cubicBezTo>
                  <a:cubicBezTo>
                    <a:pt x="0" y="76735"/>
                    <a:pt x="3608" y="59384"/>
                    <a:pt x="10915" y="44809"/>
                  </a:cubicBezTo>
                  <a:cubicBezTo>
                    <a:pt x="18223" y="30234"/>
                    <a:pt x="28121" y="19086"/>
                    <a:pt x="40748" y="11452"/>
                  </a:cubicBezTo>
                  <a:cubicBezTo>
                    <a:pt x="53375" y="3817"/>
                    <a:pt x="67713" y="0"/>
                    <a:pt x="83762" y="0"/>
                  </a:cubicBezTo>
                  <a:cubicBezTo>
                    <a:pt x="99811" y="0"/>
                    <a:pt x="114196" y="3817"/>
                    <a:pt x="126915" y="11452"/>
                  </a:cubicBezTo>
                  <a:cubicBezTo>
                    <a:pt x="139634" y="19086"/>
                    <a:pt x="149625" y="30191"/>
                    <a:pt x="156887" y="44809"/>
                  </a:cubicBezTo>
                  <a:cubicBezTo>
                    <a:pt x="164148" y="59427"/>
                    <a:pt x="167802" y="76778"/>
                    <a:pt x="167802" y="96819"/>
                  </a:cubicBezTo>
                  <a:cubicBezTo>
                    <a:pt x="167802" y="116859"/>
                    <a:pt x="164194" y="134254"/>
                    <a:pt x="156887" y="148872"/>
                  </a:cubicBezTo>
                  <a:cubicBezTo>
                    <a:pt x="149625" y="163490"/>
                    <a:pt x="139634" y="174595"/>
                    <a:pt x="126915" y="182229"/>
                  </a:cubicBezTo>
                  <a:cubicBezTo>
                    <a:pt x="114196" y="189864"/>
                    <a:pt x="99811" y="193681"/>
                    <a:pt x="83762" y="193681"/>
                  </a:cubicBezTo>
                  <a:cubicBezTo>
                    <a:pt x="67713" y="193681"/>
                    <a:pt x="53375" y="189864"/>
                    <a:pt x="40748" y="182229"/>
                  </a:cubicBezTo>
                  <a:close/>
                  <a:moveTo>
                    <a:pt x="117757" y="146617"/>
                  </a:moveTo>
                  <a:cubicBezTo>
                    <a:pt x="126083" y="135512"/>
                    <a:pt x="130246" y="118942"/>
                    <a:pt x="130246" y="96862"/>
                  </a:cubicBezTo>
                  <a:cubicBezTo>
                    <a:pt x="130246" y="74783"/>
                    <a:pt x="126083" y="58256"/>
                    <a:pt x="117757" y="47108"/>
                  </a:cubicBezTo>
                  <a:cubicBezTo>
                    <a:pt x="109432" y="36004"/>
                    <a:pt x="98100" y="30451"/>
                    <a:pt x="83762" y="30451"/>
                  </a:cubicBezTo>
                  <a:cubicBezTo>
                    <a:pt x="69424" y="30451"/>
                    <a:pt x="58370" y="36004"/>
                    <a:pt x="50044" y="47108"/>
                  </a:cubicBezTo>
                  <a:cubicBezTo>
                    <a:pt x="41719" y="58213"/>
                    <a:pt x="37557" y="74783"/>
                    <a:pt x="37557" y="96862"/>
                  </a:cubicBezTo>
                  <a:cubicBezTo>
                    <a:pt x="37557" y="118942"/>
                    <a:pt x="41719" y="135512"/>
                    <a:pt x="50044" y="146617"/>
                  </a:cubicBezTo>
                  <a:cubicBezTo>
                    <a:pt x="58370" y="157721"/>
                    <a:pt x="69609" y="163273"/>
                    <a:pt x="83762" y="163273"/>
                  </a:cubicBezTo>
                  <a:cubicBezTo>
                    <a:pt x="97915" y="163273"/>
                    <a:pt x="109432" y="157721"/>
                    <a:pt x="117757" y="14661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DC9DABC5-ED9B-4723-C9E4-FC608DA3896A}"/>
                </a:ext>
              </a:extLst>
            </p:cNvPr>
            <p:cNvSpPr/>
            <p:nvPr/>
          </p:nvSpPr>
          <p:spPr>
            <a:xfrm>
              <a:off x="6622022" y="3910464"/>
              <a:ext cx="165766" cy="191251"/>
            </a:xfrm>
            <a:custGeom>
              <a:avLst/>
              <a:gdLst>
                <a:gd name="connsiteX0" fmla="*/ 40239 w 165766"/>
                <a:gd name="connsiteY0" fmla="*/ 179974 h 191251"/>
                <a:gd name="connsiteX1" fmla="*/ 10777 w 165766"/>
                <a:gd name="connsiteY1" fmla="*/ 147007 h 191251"/>
                <a:gd name="connsiteX2" fmla="*/ 0 w 165766"/>
                <a:gd name="connsiteY2" fmla="*/ 95604 h 191251"/>
                <a:gd name="connsiteX3" fmla="*/ 10777 w 165766"/>
                <a:gd name="connsiteY3" fmla="*/ 44202 h 191251"/>
                <a:gd name="connsiteX4" fmla="*/ 40239 w 165766"/>
                <a:gd name="connsiteY4" fmla="*/ 11278 h 191251"/>
                <a:gd name="connsiteX5" fmla="*/ 82745 w 165766"/>
                <a:gd name="connsiteY5" fmla="*/ 0 h 191251"/>
                <a:gd name="connsiteX6" fmla="*/ 125389 w 165766"/>
                <a:gd name="connsiteY6" fmla="*/ 11278 h 191251"/>
                <a:gd name="connsiteX7" fmla="*/ 154990 w 165766"/>
                <a:gd name="connsiteY7" fmla="*/ 44202 h 191251"/>
                <a:gd name="connsiteX8" fmla="*/ 165767 w 165766"/>
                <a:gd name="connsiteY8" fmla="*/ 95604 h 191251"/>
                <a:gd name="connsiteX9" fmla="*/ 154990 w 165766"/>
                <a:gd name="connsiteY9" fmla="*/ 147007 h 191251"/>
                <a:gd name="connsiteX10" fmla="*/ 125389 w 165766"/>
                <a:gd name="connsiteY10" fmla="*/ 179974 h 191251"/>
                <a:gd name="connsiteX11" fmla="*/ 82745 w 165766"/>
                <a:gd name="connsiteY11" fmla="*/ 191252 h 191251"/>
                <a:gd name="connsiteX12" fmla="*/ 40239 w 165766"/>
                <a:gd name="connsiteY12" fmla="*/ 179974 h 191251"/>
                <a:gd name="connsiteX13" fmla="*/ 116324 w 165766"/>
                <a:gd name="connsiteY13" fmla="*/ 144751 h 191251"/>
                <a:gd name="connsiteX14" fmla="*/ 128627 w 165766"/>
                <a:gd name="connsiteY14" fmla="*/ 95604 h 191251"/>
                <a:gd name="connsiteX15" fmla="*/ 116324 w 165766"/>
                <a:gd name="connsiteY15" fmla="*/ 46458 h 191251"/>
                <a:gd name="connsiteX16" fmla="*/ 82745 w 165766"/>
                <a:gd name="connsiteY16" fmla="*/ 29974 h 191251"/>
                <a:gd name="connsiteX17" fmla="*/ 49444 w 165766"/>
                <a:gd name="connsiteY17" fmla="*/ 46458 h 191251"/>
                <a:gd name="connsiteX18" fmla="*/ 37140 w 165766"/>
                <a:gd name="connsiteY18" fmla="*/ 95604 h 191251"/>
                <a:gd name="connsiteX19" fmla="*/ 49444 w 165766"/>
                <a:gd name="connsiteY19" fmla="*/ 144751 h 191251"/>
                <a:gd name="connsiteX20" fmla="*/ 82745 w 165766"/>
                <a:gd name="connsiteY20" fmla="*/ 161235 h 191251"/>
                <a:gd name="connsiteX21" fmla="*/ 116324 w 165766"/>
                <a:gd name="connsiteY21" fmla="*/ 144751 h 19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5766" h="191251">
                  <a:moveTo>
                    <a:pt x="40239" y="179974"/>
                  </a:moveTo>
                  <a:cubicBezTo>
                    <a:pt x="27797" y="172469"/>
                    <a:pt x="17946" y="161451"/>
                    <a:pt x="10777" y="147007"/>
                  </a:cubicBezTo>
                  <a:cubicBezTo>
                    <a:pt x="3608" y="132562"/>
                    <a:pt x="0" y="115428"/>
                    <a:pt x="0" y="95604"/>
                  </a:cubicBezTo>
                  <a:cubicBezTo>
                    <a:pt x="0" y="75781"/>
                    <a:pt x="3608" y="58647"/>
                    <a:pt x="10777" y="44202"/>
                  </a:cubicBezTo>
                  <a:cubicBezTo>
                    <a:pt x="17946" y="29757"/>
                    <a:pt x="27797" y="18783"/>
                    <a:pt x="40239" y="11278"/>
                  </a:cubicBezTo>
                  <a:cubicBezTo>
                    <a:pt x="52681" y="3730"/>
                    <a:pt x="66880" y="0"/>
                    <a:pt x="82745" y="0"/>
                  </a:cubicBezTo>
                  <a:cubicBezTo>
                    <a:pt x="98609" y="0"/>
                    <a:pt x="112808" y="3774"/>
                    <a:pt x="125389" y="11278"/>
                  </a:cubicBezTo>
                  <a:cubicBezTo>
                    <a:pt x="137970" y="18826"/>
                    <a:pt x="147821" y="29800"/>
                    <a:pt x="154990" y="44202"/>
                  </a:cubicBezTo>
                  <a:cubicBezTo>
                    <a:pt x="162159" y="58647"/>
                    <a:pt x="165767" y="75781"/>
                    <a:pt x="165767" y="95604"/>
                  </a:cubicBezTo>
                  <a:cubicBezTo>
                    <a:pt x="165767" y="115428"/>
                    <a:pt x="162206" y="132605"/>
                    <a:pt x="154990" y="147007"/>
                  </a:cubicBezTo>
                  <a:cubicBezTo>
                    <a:pt x="147821" y="161451"/>
                    <a:pt x="137970" y="172426"/>
                    <a:pt x="125389" y="179974"/>
                  </a:cubicBezTo>
                  <a:cubicBezTo>
                    <a:pt x="112808" y="187521"/>
                    <a:pt x="98609" y="191252"/>
                    <a:pt x="82745" y="191252"/>
                  </a:cubicBezTo>
                  <a:cubicBezTo>
                    <a:pt x="66880" y="191252"/>
                    <a:pt x="52681" y="187478"/>
                    <a:pt x="40239" y="179974"/>
                  </a:cubicBezTo>
                  <a:close/>
                  <a:moveTo>
                    <a:pt x="116324" y="144751"/>
                  </a:moveTo>
                  <a:cubicBezTo>
                    <a:pt x="124510" y="133777"/>
                    <a:pt x="128627" y="117380"/>
                    <a:pt x="128627" y="95604"/>
                  </a:cubicBezTo>
                  <a:cubicBezTo>
                    <a:pt x="128627" y="73829"/>
                    <a:pt x="124510" y="57432"/>
                    <a:pt x="116324" y="46458"/>
                  </a:cubicBezTo>
                  <a:cubicBezTo>
                    <a:pt x="108091" y="35483"/>
                    <a:pt x="96898" y="29974"/>
                    <a:pt x="82745" y="29974"/>
                  </a:cubicBezTo>
                  <a:cubicBezTo>
                    <a:pt x="68592" y="29974"/>
                    <a:pt x="57676" y="35483"/>
                    <a:pt x="49444" y="46458"/>
                  </a:cubicBezTo>
                  <a:cubicBezTo>
                    <a:pt x="41211" y="57432"/>
                    <a:pt x="37140" y="73829"/>
                    <a:pt x="37140" y="95604"/>
                  </a:cubicBezTo>
                  <a:cubicBezTo>
                    <a:pt x="37140" y="117380"/>
                    <a:pt x="41257" y="133777"/>
                    <a:pt x="49444" y="144751"/>
                  </a:cubicBezTo>
                  <a:cubicBezTo>
                    <a:pt x="57676" y="155726"/>
                    <a:pt x="68777" y="161235"/>
                    <a:pt x="82745" y="161235"/>
                  </a:cubicBezTo>
                  <a:cubicBezTo>
                    <a:pt x="96713" y="161235"/>
                    <a:pt x="108091" y="155726"/>
                    <a:pt x="116324" y="1447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0EE08AEA-C611-766A-336D-BC2368698BC3}"/>
                </a:ext>
              </a:extLst>
            </p:cNvPr>
            <p:cNvSpPr/>
            <p:nvPr/>
          </p:nvSpPr>
          <p:spPr>
            <a:xfrm>
              <a:off x="6927701" y="3911635"/>
              <a:ext cx="163731" cy="188952"/>
            </a:xfrm>
            <a:custGeom>
              <a:avLst/>
              <a:gdLst>
                <a:gd name="connsiteX0" fmla="*/ 39731 w 163731"/>
                <a:gd name="connsiteY0" fmla="*/ 177805 h 188952"/>
                <a:gd name="connsiteX1" fmla="*/ 10638 w 163731"/>
                <a:gd name="connsiteY1" fmla="*/ 145272 h 188952"/>
                <a:gd name="connsiteX2" fmla="*/ 0 w 163731"/>
                <a:gd name="connsiteY2" fmla="*/ 94476 h 188952"/>
                <a:gd name="connsiteX3" fmla="*/ 10638 w 163731"/>
                <a:gd name="connsiteY3" fmla="*/ 43681 h 188952"/>
                <a:gd name="connsiteX4" fmla="*/ 39731 w 163731"/>
                <a:gd name="connsiteY4" fmla="*/ 11148 h 188952"/>
                <a:gd name="connsiteX5" fmla="*/ 81727 w 163731"/>
                <a:gd name="connsiteY5" fmla="*/ 0 h 188952"/>
                <a:gd name="connsiteX6" fmla="*/ 123863 w 163731"/>
                <a:gd name="connsiteY6" fmla="*/ 11148 h 188952"/>
                <a:gd name="connsiteX7" fmla="*/ 153094 w 163731"/>
                <a:gd name="connsiteY7" fmla="*/ 43681 h 188952"/>
                <a:gd name="connsiteX8" fmla="*/ 163732 w 163731"/>
                <a:gd name="connsiteY8" fmla="*/ 94476 h 188952"/>
                <a:gd name="connsiteX9" fmla="*/ 153094 w 163731"/>
                <a:gd name="connsiteY9" fmla="*/ 145272 h 188952"/>
                <a:gd name="connsiteX10" fmla="*/ 123863 w 163731"/>
                <a:gd name="connsiteY10" fmla="*/ 177805 h 188952"/>
                <a:gd name="connsiteX11" fmla="*/ 81727 w 163731"/>
                <a:gd name="connsiteY11" fmla="*/ 188953 h 188952"/>
                <a:gd name="connsiteX12" fmla="*/ 39731 w 163731"/>
                <a:gd name="connsiteY12" fmla="*/ 177805 h 188952"/>
                <a:gd name="connsiteX13" fmla="*/ 114890 w 163731"/>
                <a:gd name="connsiteY13" fmla="*/ 143016 h 188952"/>
                <a:gd name="connsiteX14" fmla="*/ 127054 w 163731"/>
                <a:gd name="connsiteY14" fmla="*/ 94433 h 188952"/>
                <a:gd name="connsiteX15" fmla="*/ 114890 w 163731"/>
                <a:gd name="connsiteY15" fmla="*/ 45893 h 188952"/>
                <a:gd name="connsiteX16" fmla="*/ 81727 w 163731"/>
                <a:gd name="connsiteY16" fmla="*/ 29627 h 188952"/>
                <a:gd name="connsiteX17" fmla="*/ 48842 w 163731"/>
                <a:gd name="connsiteY17" fmla="*/ 45893 h 188952"/>
                <a:gd name="connsiteX18" fmla="*/ 36678 w 163731"/>
                <a:gd name="connsiteY18" fmla="*/ 94433 h 188952"/>
                <a:gd name="connsiteX19" fmla="*/ 48842 w 163731"/>
                <a:gd name="connsiteY19" fmla="*/ 143016 h 188952"/>
                <a:gd name="connsiteX20" fmla="*/ 81727 w 163731"/>
                <a:gd name="connsiteY20" fmla="*/ 159282 h 188952"/>
                <a:gd name="connsiteX21" fmla="*/ 114890 w 163731"/>
                <a:gd name="connsiteY21" fmla="*/ 143016 h 188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3731" h="188952">
                  <a:moveTo>
                    <a:pt x="39731" y="177805"/>
                  </a:moveTo>
                  <a:cubicBezTo>
                    <a:pt x="27428" y="170387"/>
                    <a:pt x="17715" y="159499"/>
                    <a:pt x="10638" y="145272"/>
                  </a:cubicBezTo>
                  <a:cubicBezTo>
                    <a:pt x="3561" y="131000"/>
                    <a:pt x="0" y="114083"/>
                    <a:pt x="0" y="94476"/>
                  </a:cubicBezTo>
                  <a:cubicBezTo>
                    <a:pt x="0" y="74870"/>
                    <a:pt x="3561" y="57952"/>
                    <a:pt x="10638" y="43681"/>
                  </a:cubicBezTo>
                  <a:cubicBezTo>
                    <a:pt x="17715" y="29410"/>
                    <a:pt x="27428" y="18565"/>
                    <a:pt x="39731" y="11148"/>
                  </a:cubicBezTo>
                  <a:cubicBezTo>
                    <a:pt x="52033" y="3687"/>
                    <a:pt x="66048" y="0"/>
                    <a:pt x="81727" y="0"/>
                  </a:cubicBezTo>
                  <a:cubicBezTo>
                    <a:pt x="97407" y="0"/>
                    <a:pt x="111421" y="3730"/>
                    <a:pt x="123863" y="11148"/>
                  </a:cubicBezTo>
                  <a:cubicBezTo>
                    <a:pt x="136258" y="18565"/>
                    <a:pt x="146018" y="29453"/>
                    <a:pt x="153094" y="43681"/>
                  </a:cubicBezTo>
                  <a:cubicBezTo>
                    <a:pt x="160170" y="57952"/>
                    <a:pt x="163732" y="74870"/>
                    <a:pt x="163732" y="94476"/>
                  </a:cubicBezTo>
                  <a:cubicBezTo>
                    <a:pt x="163732" y="114083"/>
                    <a:pt x="160170" y="131000"/>
                    <a:pt x="153094" y="145272"/>
                  </a:cubicBezTo>
                  <a:cubicBezTo>
                    <a:pt x="146018" y="159543"/>
                    <a:pt x="136258" y="170387"/>
                    <a:pt x="123863" y="177805"/>
                  </a:cubicBezTo>
                  <a:cubicBezTo>
                    <a:pt x="111468" y="185266"/>
                    <a:pt x="97407" y="188953"/>
                    <a:pt x="81727" y="188953"/>
                  </a:cubicBezTo>
                  <a:cubicBezTo>
                    <a:pt x="66048" y="188953"/>
                    <a:pt x="52033" y="185222"/>
                    <a:pt x="39731" y="177805"/>
                  </a:cubicBezTo>
                  <a:close/>
                  <a:moveTo>
                    <a:pt x="114890" y="143016"/>
                  </a:moveTo>
                  <a:cubicBezTo>
                    <a:pt x="122984" y="132171"/>
                    <a:pt x="127054" y="115992"/>
                    <a:pt x="127054" y="94433"/>
                  </a:cubicBezTo>
                  <a:cubicBezTo>
                    <a:pt x="127054" y="72874"/>
                    <a:pt x="122984" y="56738"/>
                    <a:pt x="114890" y="45893"/>
                  </a:cubicBezTo>
                  <a:cubicBezTo>
                    <a:pt x="106750" y="35049"/>
                    <a:pt x="95695" y="29627"/>
                    <a:pt x="81727" y="29627"/>
                  </a:cubicBezTo>
                  <a:cubicBezTo>
                    <a:pt x="67759" y="29627"/>
                    <a:pt x="56936" y="35049"/>
                    <a:pt x="48842" y="45893"/>
                  </a:cubicBezTo>
                  <a:cubicBezTo>
                    <a:pt x="40702" y="56738"/>
                    <a:pt x="36678" y="72918"/>
                    <a:pt x="36678" y="94433"/>
                  </a:cubicBezTo>
                  <a:cubicBezTo>
                    <a:pt x="36678" y="115948"/>
                    <a:pt x="40748" y="132128"/>
                    <a:pt x="48842" y="143016"/>
                  </a:cubicBezTo>
                  <a:cubicBezTo>
                    <a:pt x="56983" y="153860"/>
                    <a:pt x="67898" y="159282"/>
                    <a:pt x="81727" y="159282"/>
                  </a:cubicBezTo>
                  <a:cubicBezTo>
                    <a:pt x="95557" y="159282"/>
                    <a:pt x="106750" y="153860"/>
                    <a:pt x="114890" y="1430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84850ECE-3439-E1BC-AF76-9DACB3132140}"/>
                </a:ext>
              </a:extLst>
            </p:cNvPr>
            <p:cNvSpPr/>
            <p:nvPr/>
          </p:nvSpPr>
          <p:spPr>
            <a:xfrm>
              <a:off x="7234397" y="3913890"/>
              <a:ext cx="159707" cy="184398"/>
            </a:xfrm>
            <a:custGeom>
              <a:avLst/>
              <a:gdLst>
                <a:gd name="connsiteX0" fmla="*/ 38759 w 159707"/>
                <a:gd name="connsiteY0" fmla="*/ 173510 h 184398"/>
                <a:gd name="connsiteX1" fmla="*/ 10360 w 159707"/>
                <a:gd name="connsiteY1" fmla="*/ 141758 h 184398"/>
                <a:gd name="connsiteX2" fmla="*/ 0 w 159707"/>
                <a:gd name="connsiteY2" fmla="*/ 92177 h 184398"/>
                <a:gd name="connsiteX3" fmla="*/ 10360 w 159707"/>
                <a:gd name="connsiteY3" fmla="*/ 42640 h 184398"/>
                <a:gd name="connsiteX4" fmla="*/ 38759 w 159707"/>
                <a:gd name="connsiteY4" fmla="*/ 10888 h 184398"/>
                <a:gd name="connsiteX5" fmla="*/ 79738 w 159707"/>
                <a:gd name="connsiteY5" fmla="*/ 0 h 184398"/>
                <a:gd name="connsiteX6" fmla="*/ 120810 w 159707"/>
                <a:gd name="connsiteY6" fmla="*/ 10888 h 184398"/>
                <a:gd name="connsiteX7" fmla="*/ 149348 w 159707"/>
                <a:gd name="connsiteY7" fmla="*/ 42640 h 184398"/>
                <a:gd name="connsiteX8" fmla="*/ 159708 w 159707"/>
                <a:gd name="connsiteY8" fmla="*/ 92177 h 184398"/>
                <a:gd name="connsiteX9" fmla="*/ 149348 w 159707"/>
                <a:gd name="connsiteY9" fmla="*/ 141758 h 184398"/>
                <a:gd name="connsiteX10" fmla="*/ 120810 w 159707"/>
                <a:gd name="connsiteY10" fmla="*/ 173510 h 184398"/>
                <a:gd name="connsiteX11" fmla="*/ 79738 w 159707"/>
                <a:gd name="connsiteY11" fmla="*/ 184398 h 184398"/>
                <a:gd name="connsiteX12" fmla="*/ 38759 w 159707"/>
                <a:gd name="connsiteY12" fmla="*/ 173510 h 184398"/>
                <a:gd name="connsiteX13" fmla="*/ 112068 w 159707"/>
                <a:gd name="connsiteY13" fmla="*/ 139589 h 184398"/>
                <a:gd name="connsiteX14" fmla="*/ 123955 w 159707"/>
                <a:gd name="connsiteY14" fmla="*/ 92221 h 184398"/>
                <a:gd name="connsiteX15" fmla="*/ 112068 w 159707"/>
                <a:gd name="connsiteY15" fmla="*/ 44853 h 184398"/>
                <a:gd name="connsiteX16" fmla="*/ 79692 w 159707"/>
                <a:gd name="connsiteY16" fmla="*/ 28976 h 184398"/>
                <a:gd name="connsiteX17" fmla="*/ 47593 w 159707"/>
                <a:gd name="connsiteY17" fmla="*/ 44853 h 184398"/>
                <a:gd name="connsiteX18" fmla="*/ 35706 w 159707"/>
                <a:gd name="connsiteY18" fmla="*/ 92221 h 184398"/>
                <a:gd name="connsiteX19" fmla="*/ 47593 w 159707"/>
                <a:gd name="connsiteY19" fmla="*/ 139589 h 184398"/>
                <a:gd name="connsiteX20" fmla="*/ 79692 w 159707"/>
                <a:gd name="connsiteY20" fmla="*/ 155465 h 184398"/>
                <a:gd name="connsiteX21" fmla="*/ 112068 w 159707"/>
                <a:gd name="connsiteY21" fmla="*/ 139589 h 18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707" h="184398">
                  <a:moveTo>
                    <a:pt x="38759" y="173510"/>
                  </a:moveTo>
                  <a:cubicBezTo>
                    <a:pt x="26734" y="166266"/>
                    <a:pt x="17298" y="155682"/>
                    <a:pt x="10360" y="141758"/>
                  </a:cubicBezTo>
                  <a:cubicBezTo>
                    <a:pt x="3423" y="127834"/>
                    <a:pt x="0" y="111351"/>
                    <a:pt x="0" y="92177"/>
                  </a:cubicBezTo>
                  <a:cubicBezTo>
                    <a:pt x="0" y="73005"/>
                    <a:pt x="3469" y="56521"/>
                    <a:pt x="10360" y="42640"/>
                  </a:cubicBezTo>
                  <a:cubicBezTo>
                    <a:pt x="17298" y="28716"/>
                    <a:pt x="26734" y="18132"/>
                    <a:pt x="38759" y="10888"/>
                  </a:cubicBezTo>
                  <a:cubicBezTo>
                    <a:pt x="50784" y="3644"/>
                    <a:pt x="64429" y="0"/>
                    <a:pt x="79738" y="0"/>
                  </a:cubicBezTo>
                  <a:cubicBezTo>
                    <a:pt x="95048" y="0"/>
                    <a:pt x="108738" y="3644"/>
                    <a:pt x="120810" y="10888"/>
                  </a:cubicBezTo>
                  <a:cubicBezTo>
                    <a:pt x="132928" y="18132"/>
                    <a:pt x="142456" y="28716"/>
                    <a:pt x="149348" y="42640"/>
                  </a:cubicBezTo>
                  <a:cubicBezTo>
                    <a:pt x="156285" y="56565"/>
                    <a:pt x="159708" y="73091"/>
                    <a:pt x="159708" y="92177"/>
                  </a:cubicBezTo>
                  <a:cubicBezTo>
                    <a:pt x="159708" y="111264"/>
                    <a:pt x="156239" y="127834"/>
                    <a:pt x="149348" y="141758"/>
                  </a:cubicBezTo>
                  <a:cubicBezTo>
                    <a:pt x="142456" y="155682"/>
                    <a:pt x="132928" y="166266"/>
                    <a:pt x="120810" y="173510"/>
                  </a:cubicBezTo>
                  <a:cubicBezTo>
                    <a:pt x="108692" y="180755"/>
                    <a:pt x="95002" y="184398"/>
                    <a:pt x="79738" y="184398"/>
                  </a:cubicBezTo>
                  <a:cubicBezTo>
                    <a:pt x="64475" y="184398"/>
                    <a:pt x="50784" y="180755"/>
                    <a:pt x="38759" y="173510"/>
                  </a:cubicBezTo>
                  <a:close/>
                  <a:moveTo>
                    <a:pt x="112068" y="139589"/>
                  </a:moveTo>
                  <a:cubicBezTo>
                    <a:pt x="119977" y="129005"/>
                    <a:pt x="123955" y="113216"/>
                    <a:pt x="123955" y="92221"/>
                  </a:cubicBezTo>
                  <a:cubicBezTo>
                    <a:pt x="123955" y="71226"/>
                    <a:pt x="119977" y="55437"/>
                    <a:pt x="112068" y="44853"/>
                  </a:cubicBezTo>
                  <a:cubicBezTo>
                    <a:pt x="104159" y="34268"/>
                    <a:pt x="93337" y="28976"/>
                    <a:pt x="79692" y="28976"/>
                  </a:cubicBezTo>
                  <a:cubicBezTo>
                    <a:pt x="66048" y="28976"/>
                    <a:pt x="55502" y="34268"/>
                    <a:pt x="47593" y="44853"/>
                  </a:cubicBezTo>
                  <a:cubicBezTo>
                    <a:pt x="39684" y="55437"/>
                    <a:pt x="35706" y="71226"/>
                    <a:pt x="35706" y="92221"/>
                  </a:cubicBezTo>
                  <a:cubicBezTo>
                    <a:pt x="35706" y="113216"/>
                    <a:pt x="39684" y="129005"/>
                    <a:pt x="47593" y="139589"/>
                  </a:cubicBezTo>
                  <a:cubicBezTo>
                    <a:pt x="55502" y="150173"/>
                    <a:pt x="66186" y="155465"/>
                    <a:pt x="79692" y="155465"/>
                  </a:cubicBezTo>
                  <a:cubicBezTo>
                    <a:pt x="93198" y="155465"/>
                    <a:pt x="104113" y="150173"/>
                    <a:pt x="112068" y="1395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A360BBA3-1A28-B4A5-E056-BF23C57F17D5}"/>
                </a:ext>
              </a:extLst>
            </p:cNvPr>
            <p:cNvSpPr/>
            <p:nvPr/>
          </p:nvSpPr>
          <p:spPr>
            <a:xfrm>
              <a:off x="7541510" y="3916797"/>
              <a:ext cx="154758" cy="178628"/>
            </a:xfrm>
            <a:custGeom>
              <a:avLst/>
              <a:gdLst>
                <a:gd name="connsiteX0" fmla="*/ 37557 w 154758"/>
                <a:gd name="connsiteY0" fmla="*/ 168088 h 178628"/>
                <a:gd name="connsiteX1" fmla="*/ 10036 w 154758"/>
                <a:gd name="connsiteY1" fmla="*/ 137333 h 178628"/>
                <a:gd name="connsiteX2" fmla="*/ 0 w 154758"/>
                <a:gd name="connsiteY2" fmla="*/ 89314 h 178628"/>
                <a:gd name="connsiteX3" fmla="*/ 10036 w 154758"/>
                <a:gd name="connsiteY3" fmla="*/ 41295 h 178628"/>
                <a:gd name="connsiteX4" fmla="*/ 37557 w 154758"/>
                <a:gd name="connsiteY4" fmla="*/ 10541 h 178628"/>
                <a:gd name="connsiteX5" fmla="*/ 77240 w 154758"/>
                <a:gd name="connsiteY5" fmla="*/ 0 h 178628"/>
                <a:gd name="connsiteX6" fmla="*/ 117063 w 154758"/>
                <a:gd name="connsiteY6" fmla="*/ 10541 h 178628"/>
                <a:gd name="connsiteX7" fmla="*/ 144722 w 154758"/>
                <a:gd name="connsiteY7" fmla="*/ 41295 h 178628"/>
                <a:gd name="connsiteX8" fmla="*/ 154759 w 154758"/>
                <a:gd name="connsiteY8" fmla="*/ 89314 h 178628"/>
                <a:gd name="connsiteX9" fmla="*/ 144722 w 154758"/>
                <a:gd name="connsiteY9" fmla="*/ 137333 h 178628"/>
                <a:gd name="connsiteX10" fmla="*/ 117063 w 154758"/>
                <a:gd name="connsiteY10" fmla="*/ 168088 h 178628"/>
                <a:gd name="connsiteX11" fmla="*/ 77240 w 154758"/>
                <a:gd name="connsiteY11" fmla="*/ 178629 h 178628"/>
                <a:gd name="connsiteX12" fmla="*/ 37557 w 154758"/>
                <a:gd name="connsiteY12" fmla="*/ 168088 h 178628"/>
                <a:gd name="connsiteX13" fmla="*/ 108599 w 154758"/>
                <a:gd name="connsiteY13" fmla="*/ 135208 h 178628"/>
                <a:gd name="connsiteX14" fmla="*/ 120116 w 154758"/>
                <a:gd name="connsiteY14" fmla="*/ 89314 h 178628"/>
                <a:gd name="connsiteX15" fmla="*/ 108599 w 154758"/>
                <a:gd name="connsiteY15" fmla="*/ 43421 h 178628"/>
                <a:gd name="connsiteX16" fmla="*/ 77240 w 154758"/>
                <a:gd name="connsiteY16" fmla="*/ 28022 h 178628"/>
                <a:gd name="connsiteX17" fmla="*/ 46159 w 154758"/>
                <a:gd name="connsiteY17" fmla="*/ 43421 h 178628"/>
                <a:gd name="connsiteX18" fmla="*/ 34643 w 154758"/>
                <a:gd name="connsiteY18" fmla="*/ 89314 h 178628"/>
                <a:gd name="connsiteX19" fmla="*/ 46159 w 154758"/>
                <a:gd name="connsiteY19" fmla="*/ 135208 h 178628"/>
                <a:gd name="connsiteX20" fmla="*/ 77240 w 154758"/>
                <a:gd name="connsiteY20" fmla="*/ 150607 h 178628"/>
                <a:gd name="connsiteX21" fmla="*/ 108599 w 154758"/>
                <a:gd name="connsiteY21" fmla="*/ 135208 h 17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758" h="178628">
                  <a:moveTo>
                    <a:pt x="37557" y="168088"/>
                  </a:moveTo>
                  <a:cubicBezTo>
                    <a:pt x="25901" y="161061"/>
                    <a:pt x="16743" y="150824"/>
                    <a:pt x="10036" y="137333"/>
                  </a:cubicBezTo>
                  <a:cubicBezTo>
                    <a:pt x="3330" y="123843"/>
                    <a:pt x="0" y="107837"/>
                    <a:pt x="0" y="89314"/>
                  </a:cubicBezTo>
                  <a:cubicBezTo>
                    <a:pt x="0" y="70792"/>
                    <a:pt x="3330" y="54786"/>
                    <a:pt x="10036" y="41295"/>
                  </a:cubicBezTo>
                  <a:cubicBezTo>
                    <a:pt x="16743" y="27805"/>
                    <a:pt x="25901" y="17568"/>
                    <a:pt x="37557" y="10541"/>
                  </a:cubicBezTo>
                  <a:cubicBezTo>
                    <a:pt x="49212" y="3514"/>
                    <a:pt x="62440" y="0"/>
                    <a:pt x="77240" y="0"/>
                  </a:cubicBezTo>
                  <a:cubicBezTo>
                    <a:pt x="92041" y="0"/>
                    <a:pt x="105316" y="3514"/>
                    <a:pt x="117063" y="10541"/>
                  </a:cubicBezTo>
                  <a:cubicBezTo>
                    <a:pt x="128811" y="17568"/>
                    <a:pt x="138016" y="27805"/>
                    <a:pt x="144722" y="41295"/>
                  </a:cubicBezTo>
                  <a:cubicBezTo>
                    <a:pt x="151429" y="54786"/>
                    <a:pt x="154759" y="70792"/>
                    <a:pt x="154759" y="89314"/>
                  </a:cubicBezTo>
                  <a:cubicBezTo>
                    <a:pt x="154759" y="107837"/>
                    <a:pt x="151429" y="123843"/>
                    <a:pt x="144722" y="137333"/>
                  </a:cubicBezTo>
                  <a:cubicBezTo>
                    <a:pt x="138016" y="150824"/>
                    <a:pt x="128811" y="161061"/>
                    <a:pt x="117063" y="168088"/>
                  </a:cubicBezTo>
                  <a:cubicBezTo>
                    <a:pt x="105316" y="175115"/>
                    <a:pt x="92087" y="178629"/>
                    <a:pt x="77240" y="178629"/>
                  </a:cubicBezTo>
                  <a:cubicBezTo>
                    <a:pt x="62394" y="178629"/>
                    <a:pt x="49166" y="175115"/>
                    <a:pt x="37557" y="168088"/>
                  </a:cubicBezTo>
                  <a:close/>
                  <a:moveTo>
                    <a:pt x="108599" y="135208"/>
                  </a:moveTo>
                  <a:cubicBezTo>
                    <a:pt x="116277" y="124971"/>
                    <a:pt x="120116" y="109658"/>
                    <a:pt x="120116" y="89314"/>
                  </a:cubicBezTo>
                  <a:cubicBezTo>
                    <a:pt x="120116" y="68970"/>
                    <a:pt x="116277" y="53658"/>
                    <a:pt x="108599" y="43421"/>
                  </a:cubicBezTo>
                  <a:cubicBezTo>
                    <a:pt x="100921" y="33184"/>
                    <a:pt x="90468" y="28022"/>
                    <a:pt x="77240" y="28022"/>
                  </a:cubicBezTo>
                  <a:cubicBezTo>
                    <a:pt x="64012" y="28022"/>
                    <a:pt x="53837" y="33140"/>
                    <a:pt x="46159" y="43421"/>
                  </a:cubicBezTo>
                  <a:cubicBezTo>
                    <a:pt x="38481" y="53658"/>
                    <a:pt x="34643" y="68970"/>
                    <a:pt x="34643" y="89314"/>
                  </a:cubicBezTo>
                  <a:cubicBezTo>
                    <a:pt x="34643" y="109658"/>
                    <a:pt x="38481" y="124971"/>
                    <a:pt x="46159" y="135208"/>
                  </a:cubicBezTo>
                  <a:cubicBezTo>
                    <a:pt x="53837" y="145445"/>
                    <a:pt x="64198" y="150607"/>
                    <a:pt x="77240" y="150607"/>
                  </a:cubicBezTo>
                  <a:cubicBezTo>
                    <a:pt x="90284" y="150607"/>
                    <a:pt x="100921" y="145488"/>
                    <a:pt x="108599" y="1352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78914A94-5180-E3DD-6B26-D6676F30AD75}"/>
                </a:ext>
              </a:extLst>
            </p:cNvPr>
            <p:cNvSpPr/>
            <p:nvPr/>
          </p:nvSpPr>
          <p:spPr>
            <a:xfrm>
              <a:off x="7848669" y="3919703"/>
              <a:ext cx="149717" cy="172816"/>
            </a:xfrm>
            <a:custGeom>
              <a:avLst/>
              <a:gdLst>
                <a:gd name="connsiteX0" fmla="*/ 36354 w 149717"/>
                <a:gd name="connsiteY0" fmla="*/ 162623 h 172816"/>
                <a:gd name="connsiteX1" fmla="*/ 9713 w 149717"/>
                <a:gd name="connsiteY1" fmla="*/ 132866 h 172816"/>
                <a:gd name="connsiteX2" fmla="*/ 0 w 149717"/>
                <a:gd name="connsiteY2" fmla="*/ 86408 h 172816"/>
                <a:gd name="connsiteX3" fmla="*/ 9713 w 149717"/>
                <a:gd name="connsiteY3" fmla="*/ 39951 h 172816"/>
                <a:gd name="connsiteX4" fmla="*/ 36354 w 149717"/>
                <a:gd name="connsiteY4" fmla="*/ 10194 h 172816"/>
                <a:gd name="connsiteX5" fmla="*/ 74743 w 149717"/>
                <a:gd name="connsiteY5" fmla="*/ 0 h 172816"/>
                <a:gd name="connsiteX6" fmla="*/ 113271 w 149717"/>
                <a:gd name="connsiteY6" fmla="*/ 10194 h 172816"/>
                <a:gd name="connsiteX7" fmla="*/ 140005 w 149717"/>
                <a:gd name="connsiteY7" fmla="*/ 39951 h 172816"/>
                <a:gd name="connsiteX8" fmla="*/ 149718 w 149717"/>
                <a:gd name="connsiteY8" fmla="*/ 86408 h 172816"/>
                <a:gd name="connsiteX9" fmla="*/ 140005 w 149717"/>
                <a:gd name="connsiteY9" fmla="*/ 132866 h 172816"/>
                <a:gd name="connsiteX10" fmla="*/ 113271 w 149717"/>
                <a:gd name="connsiteY10" fmla="*/ 162623 h 172816"/>
                <a:gd name="connsiteX11" fmla="*/ 74743 w 149717"/>
                <a:gd name="connsiteY11" fmla="*/ 172816 h 172816"/>
                <a:gd name="connsiteX12" fmla="*/ 36354 w 149717"/>
                <a:gd name="connsiteY12" fmla="*/ 162623 h 172816"/>
                <a:gd name="connsiteX13" fmla="*/ 105085 w 149717"/>
                <a:gd name="connsiteY13" fmla="*/ 130827 h 172816"/>
                <a:gd name="connsiteX14" fmla="*/ 116231 w 149717"/>
                <a:gd name="connsiteY14" fmla="*/ 86408 h 172816"/>
                <a:gd name="connsiteX15" fmla="*/ 105085 w 149717"/>
                <a:gd name="connsiteY15" fmla="*/ 41989 h 172816"/>
                <a:gd name="connsiteX16" fmla="*/ 74743 w 149717"/>
                <a:gd name="connsiteY16" fmla="*/ 27111 h 172816"/>
                <a:gd name="connsiteX17" fmla="*/ 44679 w 149717"/>
                <a:gd name="connsiteY17" fmla="*/ 41989 h 172816"/>
                <a:gd name="connsiteX18" fmla="*/ 33533 w 149717"/>
                <a:gd name="connsiteY18" fmla="*/ 86408 h 172816"/>
                <a:gd name="connsiteX19" fmla="*/ 44679 w 149717"/>
                <a:gd name="connsiteY19" fmla="*/ 130827 h 172816"/>
                <a:gd name="connsiteX20" fmla="*/ 74743 w 149717"/>
                <a:gd name="connsiteY20" fmla="*/ 145705 h 172816"/>
                <a:gd name="connsiteX21" fmla="*/ 105085 w 149717"/>
                <a:gd name="connsiteY21" fmla="*/ 130827 h 172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717" h="172816">
                  <a:moveTo>
                    <a:pt x="36354" y="162623"/>
                  </a:moveTo>
                  <a:cubicBezTo>
                    <a:pt x="25115" y="155812"/>
                    <a:pt x="16234" y="145879"/>
                    <a:pt x="9713" y="132866"/>
                  </a:cubicBezTo>
                  <a:cubicBezTo>
                    <a:pt x="3238" y="119809"/>
                    <a:pt x="0" y="104323"/>
                    <a:pt x="0" y="86408"/>
                  </a:cubicBezTo>
                  <a:cubicBezTo>
                    <a:pt x="0" y="68493"/>
                    <a:pt x="3238" y="53007"/>
                    <a:pt x="9713" y="39951"/>
                  </a:cubicBezTo>
                  <a:cubicBezTo>
                    <a:pt x="16188" y="26894"/>
                    <a:pt x="25069" y="16961"/>
                    <a:pt x="36354" y="10194"/>
                  </a:cubicBezTo>
                  <a:cubicBezTo>
                    <a:pt x="47593" y="3383"/>
                    <a:pt x="60405" y="0"/>
                    <a:pt x="74743" y="0"/>
                  </a:cubicBezTo>
                  <a:cubicBezTo>
                    <a:pt x="89081" y="0"/>
                    <a:pt x="101893" y="3383"/>
                    <a:pt x="113271" y="10194"/>
                  </a:cubicBezTo>
                  <a:cubicBezTo>
                    <a:pt x="124603" y="17004"/>
                    <a:pt x="133530" y="26938"/>
                    <a:pt x="140005" y="39951"/>
                  </a:cubicBezTo>
                  <a:cubicBezTo>
                    <a:pt x="146480" y="53007"/>
                    <a:pt x="149718" y="68493"/>
                    <a:pt x="149718" y="86408"/>
                  </a:cubicBezTo>
                  <a:cubicBezTo>
                    <a:pt x="149718" y="104323"/>
                    <a:pt x="146480" y="119809"/>
                    <a:pt x="140005" y="132866"/>
                  </a:cubicBezTo>
                  <a:cubicBezTo>
                    <a:pt x="133530" y="145922"/>
                    <a:pt x="124603" y="155856"/>
                    <a:pt x="113271" y="162623"/>
                  </a:cubicBezTo>
                  <a:cubicBezTo>
                    <a:pt x="101939" y="169433"/>
                    <a:pt x="89081" y="172816"/>
                    <a:pt x="74743" y="172816"/>
                  </a:cubicBezTo>
                  <a:cubicBezTo>
                    <a:pt x="60405" y="172816"/>
                    <a:pt x="47593" y="169433"/>
                    <a:pt x="36354" y="162623"/>
                  </a:cubicBezTo>
                  <a:close/>
                  <a:moveTo>
                    <a:pt x="105085" y="130827"/>
                  </a:moveTo>
                  <a:cubicBezTo>
                    <a:pt x="112485" y="120893"/>
                    <a:pt x="116231" y="106102"/>
                    <a:pt x="116231" y="86408"/>
                  </a:cubicBezTo>
                  <a:cubicBezTo>
                    <a:pt x="116231" y="66715"/>
                    <a:pt x="112531" y="51923"/>
                    <a:pt x="105085" y="41989"/>
                  </a:cubicBezTo>
                  <a:cubicBezTo>
                    <a:pt x="97638" y="32056"/>
                    <a:pt x="87555" y="27111"/>
                    <a:pt x="74743" y="27111"/>
                  </a:cubicBezTo>
                  <a:cubicBezTo>
                    <a:pt x="61931" y="27111"/>
                    <a:pt x="52080" y="32056"/>
                    <a:pt x="44679" y="41989"/>
                  </a:cubicBezTo>
                  <a:cubicBezTo>
                    <a:pt x="37233" y="51923"/>
                    <a:pt x="33533" y="66715"/>
                    <a:pt x="33533" y="86408"/>
                  </a:cubicBezTo>
                  <a:cubicBezTo>
                    <a:pt x="33533" y="106102"/>
                    <a:pt x="37233" y="120893"/>
                    <a:pt x="44679" y="130827"/>
                  </a:cubicBezTo>
                  <a:cubicBezTo>
                    <a:pt x="52126" y="140760"/>
                    <a:pt x="62117" y="145705"/>
                    <a:pt x="74743" y="145705"/>
                  </a:cubicBezTo>
                  <a:cubicBezTo>
                    <a:pt x="87370" y="145705"/>
                    <a:pt x="97638" y="140760"/>
                    <a:pt x="105085" y="1308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92440502-17A5-7E7F-288E-18B5F1299463}"/>
                </a:ext>
              </a:extLst>
            </p:cNvPr>
            <p:cNvSpPr/>
            <p:nvPr/>
          </p:nvSpPr>
          <p:spPr>
            <a:xfrm>
              <a:off x="8156290" y="3923130"/>
              <a:ext cx="143797" cy="165962"/>
            </a:xfrm>
            <a:custGeom>
              <a:avLst/>
              <a:gdLst>
                <a:gd name="connsiteX0" fmla="*/ 34920 w 143797"/>
                <a:gd name="connsiteY0" fmla="*/ 156159 h 165962"/>
                <a:gd name="connsiteX1" fmla="*/ 9343 w 143797"/>
                <a:gd name="connsiteY1" fmla="*/ 127574 h 165962"/>
                <a:gd name="connsiteX2" fmla="*/ 0 w 143797"/>
                <a:gd name="connsiteY2" fmla="*/ 82981 h 165962"/>
                <a:gd name="connsiteX3" fmla="*/ 9343 w 143797"/>
                <a:gd name="connsiteY3" fmla="*/ 38389 h 165962"/>
                <a:gd name="connsiteX4" fmla="*/ 34920 w 143797"/>
                <a:gd name="connsiteY4" fmla="*/ 9803 h 165962"/>
                <a:gd name="connsiteX5" fmla="*/ 71783 w 143797"/>
                <a:gd name="connsiteY5" fmla="*/ 0 h 165962"/>
                <a:gd name="connsiteX6" fmla="*/ 108785 w 143797"/>
                <a:gd name="connsiteY6" fmla="*/ 9803 h 165962"/>
                <a:gd name="connsiteX7" fmla="*/ 134455 w 143797"/>
                <a:gd name="connsiteY7" fmla="*/ 38389 h 165962"/>
                <a:gd name="connsiteX8" fmla="*/ 143798 w 143797"/>
                <a:gd name="connsiteY8" fmla="*/ 82981 h 165962"/>
                <a:gd name="connsiteX9" fmla="*/ 134455 w 143797"/>
                <a:gd name="connsiteY9" fmla="*/ 127574 h 165962"/>
                <a:gd name="connsiteX10" fmla="*/ 108785 w 143797"/>
                <a:gd name="connsiteY10" fmla="*/ 156159 h 165962"/>
                <a:gd name="connsiteX11" fmla="*/ 71783 w 143797"/>
                <a:gd name="connsiteY11" fmla="*/ 165963 h 165962"/>
                <a:gd name="connsiteX12" fmla="*/ 34920 w 143797"/>
                <a:gd name="connsiteY12" fmla="*/ 156159 h 165962"/>
                <a:gd name="connsiteX13" fmla="*/ 100922 w 143797"/>
                <a:gd name="connsiteY13" fmla="*/ 125622 h 165962"/>
                <a:gd name="connsiteX14" fmla="*/ 111606 w 143797"/>
                <a:gd name="connsiteY14" fmla="*/ 82981 h 165962"/>
                <a:gd name="connsiteX15" fmla="*/ 100922 w 143797"/>
                <a:gd name="connsiteY15" fmla="*/ 40341 h 165962"/>
                <a:gd name="connsiteX16" fmla="*/ 71783 w 143797"/>
                <a:gd name="connsiteY16" fmla="*/ 26027 h 165962"/>
                <a:gd name="connsiteX17" fmla="*/ 42922 w 143797"/>
                <a:gd name="connsiteY17" fmla="*/ 40341 h 165962"/>
                <a:gd name="connsiteX18" fmla="*/ 32238 w 143797"/>
                <a:gd name="connsiteY18" fmla="*/ 82981 h 165962"/>
                <a:gd name="connsiteX19" fmla="*/ 42922 w 143797"/>
                <a:gd name="connsiteY19" fmla="*/ 125622 h 165962"/>
                <a:gd name="connsiteX20" fmla="*/ 71783 w 143797"/>
                <a:gd name="connsiteY20" fmla="*/ 139936 h 165962"/>
                <a:gd name="connsiteX21" fmla="*/ 100922 w 143797"/>
                <a:gd name="connsiteY21" fmla="*/ 125622 h 16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797" h="165962">
                  <a:moveTo>
                    <a:pt x="34920" y="156159"/>
                  </a:moveTo>
                  <a:cubicBezTo>
                    <a:pt x="24098" y="149653"/>
                    <a:pt x="15587" y="140110"/>
                    <a:pt x="9343" y="127574"/>
                  </a:cubicBezTo>
                  <a:cubicBezTo>
                    <a:pt x="3099" y="115038"/>
                    <a:pt x="0" y="100202"/>
                    <a:pt x="0" y="82981"/>
                  </a:cubicBezTo>
                  <a:cubicBezTo>
                    <a:pt x="0" y="65761"/>
                    <a:pt x="3099" y="50925"/>
                    <a:pt x="9343" y="38389"/>
                  </a:cubicBezTo>
                  <a:cubicBezTo>
                    <a:pt x="15587" y="25853"/>
                    <a:pt x="24098" y="16353"/>
                    <a:pt x="34920" y="9803"/>
                  </a:cubicBezTo>
                  <a:cubicBezTo>
                    <a:pt x="45743" y="3253"/>
                    <a:pt x="58000" y="0"/>
                    <a:pt x="71783" y="0"/>
                  </a:cubicBezTo>
                  <a:cubicBezTo>
                    <a:pt x="85566" y="0"/>
                    <a:pt x="97869" y="3253"/>
                    <a:pt x="108785" y="9803"/>
                  </a:cubicBezTo>
                  <a:cubicBezTo>
                    <a:pt x="119700" y="16310"/>
                    <a:pt x="128257" y="25853"/>
                    <a:pt x="134455" y="38389"/>
                  </a:cubicBezTo>
                  <a:cubicBezTo>
                    <a:pt x="140698" y="50925"/>
                    <a:pt x="143798" y="65804"/>
                    <a:pt x="143798" y="82981"/>
                  </a:cubicBezTo>
                  <a:cubicBezTo>
                    <a:pt x="143798" y="100159"/>
                    <a:pt x="140698" y="115081"/>
                    <a:pt x="134455" y="127574"/>
                  </a:cubicBezTo>
                  <a:cubicBezTo>
                    <a:pt x="128211" y="140110"/>
                    <a:pt x="119654" y="149609"/>
                    <a:pt x="108785" y="156159"/>
                  </a:cubicBezTo>
                  <a:cubicBezTo>
                    <a:pt x="97869" y="162709"/>
                    <a:pt x="85566" y="165963"/>
                    <a:pt x="71783" y="165963"/>
                  </a:cubicBezTo>
                  <a:cubicBezTo>
                    <a:pt x="58000" y="165963"/>
                    <a:pt x="45743" y="162709"/>
                    <a:pt x="34920" y="156159"/>
                  </a:cubicBezTo>
                  <a:close/>
                  <a:moveTo>
                    <a:pt x="100922" y="125622"/>
                  </a:moveTo>
                  <a:cubicBezTo>
                    <a:pt x="108045" y="116079"/>
                    <a:pt x="111606" y="101894"/>
                    <a:pt x="111606" y="82981"/>
                  </a:cubicBezTo>
                  <a:cubicBezTo>
                    <a:pt x="111606" y="64069"/>
                    <a:pt x="108045" y="49884"/>
                    <a:pt x="100922" y="40341"/>
                  </a:cubicBezTo>
                  <a:cubicBezTo>
                    <a:pt x="93799" y="30798"/>
                    <a:pt x="84086" y="26027"/>
                    <a:pt x="71783" y="26027"/>
                  </a:cubicBezTo>
                  <a:cubicBezTo>
                    <a:pt x="59480" y="26027"/>
                    <a:pt x="50045" y="30798"/>
                    <a:pt x="42922" y="40341"/>
                  </a:cubicBezTo>
                  <a:cubicBezTo>
                    <a:pt x="35799" y="49884"/>
                    <a:pt x="32238" y="64069"/>
                    <a:pt x="32238" y="82981"/>
                  </a:cubicBezTo>
                  <a:cubicBezTo>
                    <a:pt x="32238" y="101894"/>
                    <a:pt x="35799" y="116079"/>
                    <a:pt x="42922" y="125622"/>
                  </a:cubicBezTo>
                  <a:cubicBezTo>
                    <a:pt x="50045" y="135165"/>
                    <a:pt x="59665" y="139936"/>
                    <a:pt x="71783" y="139936"/>
                  </a:cubicBezTo>
                  <a:cubicBezTo>
                    <a:pt x="83901" y="139936"/>
                    <a:pt x="93753" y="135165"/>
                    <a:pt x="100922" y="12562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E0C03B6A-52E1-1EFA-470B-E7D301B1BC29}"/>
                </a:ext>
              </a:extLst>
            </p:cNvPr>
            <p:cNvSpPr/>
            <p:nvPr/>
          </p:nvSpPr>
          <p:spPr>
            <a:xfrm>
              <a:off x="8464466" y="3927164"/>
              <a:ext cx="136767" cy="157894"/>
            </a:xfrm>
            <a:custGeom>
              <a:avLst/>
              <a:gdLst>
                <a:gd name="connsiteX0" fmla="*/ 33209 w 136767"/>
                <a:gd name="connsiteY0" fmla="*/ 148568 h 157894"/>
                <a:gd name="connsiteX1" fmla="*/ 8881 w 136767"/>
                <a:gd name="connsiteY1" fmla="*/ 121371 h 157894"/>
                <a:gd name="connsiteX2" fmla="*/ 0 w 136767"/>
                <a:gd name="connsiteY2" fmla="*/ 78947 h 157894"/>
                <a:gd name="connsiteX3" fmla="*/ 8881 w 136767"/>
                <a:gd name="connsiteY3" fmla="*/ 36524 h 157894"/>
                <a:gd name="connsiteX4" fmla="*/ 33209 w 136767"/>
                <a:gd name="connsiteY4" fmla="*/ 9326 h 157894"/>
                <a:gd name="connsiteX5" fmla="*/ 68268 w 136767"/>
                <a:gd name="connsiteY5" fmla="*/ 0 h 157894"/>
                <a:gd name="connsiteX6" fmla="*/ 103465 w 136767"/>
                <a:gd name="connsiteY6" fmla="*/ 9326 h 157894"/>
                <a:gd name="connsiteX7" fmla="*/ 127887 w 136767"/>
                <a:gd name="connsiteY7" fmla="*/ 36524 h 157894"/>
                <a:gd name="connsiteX8" fmla="*/ 136767 w 136767"/>
                <a:gd name="connsiteY8" fmla="*/ 78947 h 157894"/>
                <a:gd name="connsiteX9" fmla="*/ 127887 w 136767"/>
                <a:gd name="connsiteY9" fmla="*/ 121371 h 157894"/>
                <a:gd name="connsiteX10" fmla="*/ 103465 w 136767"/>
                <a:gd name="connsiteY10" fmla="*/ 148568 h 157894"/>
                <a:gd name="connsiteX11" fmla="*/ 68268 w 136767"/>
                <a:gd name="connsiteY11" fmla="*/ 157895 h 157894"/>
                <a:gd name="connsiteX12" fmla="*/ 33209 w 136767"/>
                <a:gd name="connsiteY12" fmla="*/ 148568 h 157894"/>
                <a:gd name="connsiteX13" fmla="*/ 96019 w 136767"/>
                <a:gd name="connsiteY13" fmla="*/ 119506 h 157894"/>
                <a:gd name="connsiteX14" fmla="*/ 106195 w 136767"/>
                <a:gd name="connsiteY14" fmla="*/ 78947 h 157894"/>
                <a:gd name="connsiteX15" fmla="*/ 96019 w 136767"/>
                <a:gd name="connsiteY15" fmla="*/ 38389 h 157894"/>
                <a:gd name="connsiteX16" fmla="*/ 68314 w 136767"/>
                <a:gd name="connsiteY16" fmla="*/ 24769 h 157894"/>
                <a:gd name="connsiteX17" fmla="*/ 40841 w 136767"/>
                <a:gd name="connsiteY17" fmla="*/ 38389 h 157894"/>
                <a:gd name="connsiteX18" fmla="*/ 30665 w 136767"/>
                <a:gd name="connsiteY18" fmla="*/ 78947 h 157894"/>
                <a:gd name="connsiteX19" fmla="*/ 40841 w 136767"/>
                <a:gd name="connsiteY19" fmla="*/ 119506 h 157894"/>
                <a:gd name="connsiteX20" fmla="*/ 68314 w 136767"/>
                <a:gd name="connsiteY20" fmla="*/ 133126 h 157894"/>
                <a:gd name="connsiteX21" fmla="*/ 96019 w 136767"/>
                <a:gd name="connsiteY21" fmla="*/ 119506 h 15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767" h="157894">
                  <a:moveTo>
                    <a:pt x="33209" y="148568"/>
                  </a:moveTo>
                  <a:cubicBezTo>
                    <a:pt x="22941" y="142365"/>
                    <a:pt x="14801" y="133300"/>
                    <a:pt x="8881" y="121371"/>
                  </a:cubicBezTo>
                  <a:cubicBezTo>
                    <a:pt x="2960" y="109442"/>
                    <a:pt x="0" y="95301"/>
                    <a:pt x="0" y="78947"/>
                  </a:cubicBezTo>
                  <a:cubicBezTo>
                    <a:pt x="0" y="62594"/>
                    <a:pt x="2960" y="48410"/>
                    <a:pt x="8881" y="36524"/>
                  </a:cubicBezTo>
                  <a:cubicBezTo>
                    <a:pt x="14801" y="24595"/>
                    <a:pt x="22895" y="15529"/>
                    <a:pt x="33209" y="9326"/>
                  </a:cubicBezTo>
                  <a:cubicBezTo>
                    <a:pt x="43477" y="3123"/>
                    <a:pt x="55179" y="0"/>
                    <a:pt x="68268" y="0"/>
                  </a:cubicBezTo>
                  <a:cubicBezTo>
                    <a:pt x="81357" y="0"/>
                    <a:pt x="93105" y="3123"/>
                    <a:pt x="103465" y="9326"/>
                  </a:cubicBezTo>
                  <a:cubicBezTo>
                    <a:pt x="113826" y="15529"/>
                    <a:pt x="121966" y="24595"/>
                    <a:pt x="127887" y="36524"/>
                  </a:cubicBezTo>
                  <a:cubicBezTo>
                    <a:pt x="133807" y="48453"/>
                    <a:pt x="136767" y="62594"/>
                    <a:pt x="136767" y="78947"/>
                  </a:cubicBezTo>
                  <a:cubicBezTo>
                    <a:pt x="136767" y="95301"/>
                    <a:pt x="133807" y="109485"/>
                    <a:pt x="127887" y="121371"/>
                  </a:cubicBezTo>
                  <a:cubicBezTo>
                    <a:pt x="121966" y="133300"/>
                    <a:pt x="113826" y="142365"/>
                    <a:pt x="103465" y="148568"/>
                  </a:cubicBezTo>
                  <a:cubicBezTo>
                    <a:pt x="93105" y="154772"/>
                    <a:pt x="81357" y="157895"/>
                    <a:pt x="68268" y="157895"/>
                  </a:cubicBezTo>
                  <a:cubicBezTo>
                    <a:pt x="55179" y="157895"/>
                    <a:pt x="43477" y="154772"/>
                    <a:pt x="33209" y="148568"/>
                  </a:cubicBezTo>
                  <a:close/>
                  <a:moveTo>
                    <a:pt x="96019" y="119506"/>
                  </a:moveTo>
                  <a:cubicBezTo>
                    <a:pt x="102772" y="110439"/>
                    <a:pt x="106195" y="96906"/>
                    <a:pt x="106195" y="78947"/>
                  </a:cubicBezTo>
                  <a:cubicBezTo>
                    <a:pt x="106195" y="60989"/>
                    <a:pt x="102818" y="47455"/>
                    <a:pt x="96019" y="38389"/>
                  </a:cubicBezTo>
                  <a:cubicBezTo>
                    <a:pt x="89220" y="29323"/>
                    <a:pt x="80016" y="24769"/>
                    <a:pt x="68314" y="24769"/>
                  </a:cubicBezTo>
                  <a:cubicBezTo>
                    <a:pt x="56612" y="24769"/>
                    <a:pt x="47640" y="29323"/>
                    <a:pt x="40841" y="38389"/>
                  </a:cubicBezTo>
                  <a:cubicBezTo>
                    <a:pt x="34041" y="47455"/>
                    <a:pt x="30665" y="60989"/>
                    <a:pt x="30665" y="78947"/>
                  </a:cubicBezTo>
                  <a:cubicBezTo>
                    <a:pt x="30665" y="96906"/>
                    <a:pt x="34041" y="110439"/>
                    <a:pt x="40841" y="119506"/>
                  </a:cubicBezTo>
                  <a:cubicBezTo>
                    <a:pt x="47640" y="128571"/>
                    <a:pt x="56797" y="133126"/>
                    <a:pt x="68314" y="133126"/>
                  </a:cubicBezTo>
                  <a:cubicBezTo>
                    <a:pt x="79831" y="133126"/>
                    <a:pt x="89220" y="128571"/>
                    <a:pt x="96019" y="1195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90C9E62E-E525-594C-99F3-2457B407410C}"/>
                </a:ext>
              </a:extLst>
            </p:cNvPr>
            <p:cNvSpPr/>
            <p:nvPr/>
          </p:nvSpPr>
          <p:spPr>
            <a:xfrm>
              <a:off x="8806869" y="3933844"/>
              <a:ext cx="61237" cy="144534"/>
            </a:xfrm>
            <a:custGeom>
              <a:avLst/>
              <a:gdLst>
                <a:gd name="connsiteX0" fmla="*/ 61237 w 61237"/>
                <a:gd name="connsiteY0" fmla="*/ 0 h 144534"/>
                <a:gd name="connsiteX1" fmla="*/ 61237 w 61237"/>
                <a:gd name="connsiteY1" fmla="*/ 144534 h 144534"/>
                <a:gd name="connsiteX2" fmla="*/ 32608 w 61237"/>
                <a:gd name="connsiteY2" fmla="*/ 144534 h 144534"/>
                <a:gd name="connsiteX3" fmla="*/ 32608 w 61237"/>
                <a:gd name="connsiteY3" fmla="*/ 22513 h 144534"/>
                <a:gd name="connsiteX4" fmla="*/ 0 w 61237"/>
                <a:gd name="connsiteY4" fmla="*/ 22513 h 144534"/>
                <a:gd name="connsiteX5" fmla="*/ 0 w 61237"/>
                <a:gd name="connsiteY5" fmla="*/ 0 h 144534"/>
                <a:gd name="connsiteX6" fmla="*/ 61191 w 61237"/>
                <a:gd name="connsiteY6" fmla="*/ 0 h 14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237" h="144534">
                  <a:moveTo>
                    <a:pt x="61237" y="0"/>
                  </a:moveTo>
                  <a:lnTo>
                    <a:pt x="61237" y="144534"/>
                  </a:lnTo>
                  <a:lnTo>
                    <a:pt x="32608" y="144534"/>
                  </a:lnTo>
                  <a:lnTo>
                    <a:pt x="32608" y="22513"/>
                  </a:lnTo>
                  <a:lnTo>
                    <a:pt x="0" y="22513"/>
                  </a:lnTo>
                  <a:lnTo>
                    <a:pt x="0" y="0"/>
                  </a:lnTo>
                  <a:lnTo>
                    <a:pt x="6119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A5E86CD9-BF15-693B-7FE2-DB33D3F9429C}"/>
                </a:ext>
              </a:extLst>
            </p:cNvPr>
            <p:cNvSpPr/>
            <p:nvPr/>
          </p:nvSpPr>
          <p:spPr>
            <a:xfrm>
              <a:off x="9113473" y="3938312"/>
              <a:ext cx="57398" cy="135598"/>
            </a:xfrm>
            <a:custGeom>
              <a:avLst/>
              <a:gdLst>
                <a:gd name="connsiteX0" fmla="*/ 57399 w 57398"/>
                <a:gd name="connsiteY0" fmla="*/ 0 h 135598"/>
                <a:gd name="connsiteX1" fmla="*/ 57399 w 57398"/>
                <a:gd name="connsiteY1" fmla="*/ 135598 h 135598"/>
                <a:gd name="connsiteX2" fmla="*/ 30572 w 57398"/>
                <a:gd name="connsiteY2" fmla="*/ 135598 h 135598"/>
                <a:gd name="connsiteX3" fmla="*/ 30572 w 57398"/>
                <a:gd name="connsiteY3" fmla="*/ 21125 h 135598"/>
                <a:gd name="connsiteX4" fmla="*/ 0 w 57398"/>
                <a:gd name="connsiteY4" fmla="*/ 21125 h 135598"/>
                <a:gd name="connsiteX5" fmla="*/ 0 w 57398"/>
                <a:gd name="connsiteY5" fmla="*/ 0 h 135598"/>
                <a:gd name="connsiteX6" fmla="*/ 57399 w 57398"/>
                <a:gd name="connsiteY6" fmla="*/ 0 h 13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98" h="135598">
                  <a:moveTo>
                    <a:pt x="57399" y="0"/>
                  </a:moveTo>
                  <a:lnTo>
                    <a:pt x="57399" y="135598"/>
                  </a:lnTo>
                  <a:lnTo>
                    <a:pt x="30572" y="135598"/>
                  </a:lnTo>
                  <a:lnTo>
                    <a:pt x="30572" y="21125"/>
                  </a:lnTo>
                  <a:lnTo>
                    <a:pt x="0" y="21125"/>
                  </a:lnTo>
                  <a:lnTo>
                    <a:pt x="0" y="0"/>
                  </a:lnTo>
                  <a:lnTo>
                    <a:pt x="5739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A9067A78-6682-D1F7-626F-AED920B3BDEC}"/>
                </a:ext>
              </a:extLst>
            </p:cNvPr>
            <p:cNvSpPr/>
            <p:nvPr/>
          </p:nvSpPr>
          <p:spPr>
            <a:xfrm>
              <a:off x="9390892" y="3941565"/>
              <a:ext cx="111837" cy="129091"/>
            </a:xfrm>
            <a:custGeom>
              <a:avLst/>
              <a:gdLst>
                <a:gd name="connsiteX0" fmla="*/ 27150 w 111837"/>
                <a:gd name="connsiteY0" fmla="*/ 121457 h 129091"/>
                <a:gd name="connsiteX1" fmla="*/ 7261 w 111837"/>
                <a:gd name="connsiteY1" fmla="*/ 99248 h 129091"/>
                <a:gd name="connsiteX2" fmla="*/ 0 w 111837"/>
                <a:gd name="connsiteY2" fmla="*/ 64546 h 129091"/>
                <a:gd name="connsiteX3" fmla="*/ 7261 w 111837"/>
                <a:gd name="connsiteY3" fmla="*/ 29844 h 129091"/>
                <a:gd name="connsiteX4" fmla="*/ 27150 w 111837"/>
                <a:gd name="connsiteY4" fmla="*/ 7635 h 129091"/>
                <a:gd name="connsiteX5" fmla="*/ 55826 w 111837"/>
                <a:gd name="connsiteY5" fmla="*/ 0 h 129091"/>
                <a:gd name="connsiteX6" fmla="*/ 84594 w 111837"/>
                <a:gd name="connsiteY6" fmla="*/ 7635 h 129091"/>
                <a:gd name="connsiteX7" fmla="*/ 104575 w 111837"/>
                <a:gd name="connsiteY7" fmla="*/ 29844 h 129091"/>
                <a:gd name="connsiteX8" fmla="*/ 111837 w 111837"/>
                <a:gd name="connsiteY8" fmla="*/ 64546 h 129091"/>
                <a:gd name="connsiteX9" fmla="*/ 104575 w 111837"/>
                <a:gd name="connsiteY9" fmla="*/ 99248 h 129091"/>
                <a:gd name="connsiteX10" fmla="*/ 84594 w 111837"/>
                <a:gd name="connsiteY10" fmla="*/ 121457 h 129091"/>
                <a:gd name="connsiteX11" fmla="*/ 55826 w 111837"/>
                <a:gd name="connsiteY11" fmla="*/ 129092 h 129091"/>
                <a:gd name="connsiteX12" fmla="*/ 27150 w 111837"/>
                <a:gd name="connsiteY12" fmla="*/ 121457 h 129091"/>
                <a:gd name="connsiteX13" fmla="*/ 78489 w 111837"/>
                <a:gd name="connsiteY13" fmla="*/ 97686 h 129091"/>
                <a:gd name="connsiteX14" fmla="*/ 86814 w 111837"/>
                <a:gd name="connsiteY14" fmla="*/ 64502 h 129091"/>
                <a:gd name="connsiteX15" fmla="*/ 78489 w 111837"/>
                <a:gd name="connsiteY15" fmla="*/ 31362 h 129091"/>
                <a:gd name="connsiteX16" fmla="*/ 55826 w 111837"/>
                <a:gd name="connsiteY16" fmla="*/ 20258 h 129091"/>
                <a:gd name="connsiteX17" fmla="*/ 33347 w 111837"/>
                <a:gd name="connsiteY17" fmla="*/ 31362 h 129091"/>
                <a:gd name="connsiteX18" fmla="*/ 25022 w 111837"/>
                <a:gd name="connsiteY18" fmla="*/ 64502 h 129091"/>
                <a:gd name="connsiteX19" fmla="*/ 33347 w 111837"/>
                <a:gd name="connsiteY19" fmla="*/ 97686 h 129091"/>
                <a:gd name="connsiteX20" fmla="*/ 55826 w 111837"/>
                <a:gd name="connsiteY20" fmla="*/ 108791 h 129091"/>
                <a:gd name="connsiteX21" fmla="*/ 78489 w 111837"/>
                <a:gd name="connsiteY21" fmla="*/ 97686 h 12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1837" h="129091">
                  <a:moveTo>
                    <a:pt x="27150" y="121457"/>
                  </a:moveTo>
                  <a:cubicBezTo>
                    <a:pt x="18732" y="116382"/>
                    <a:pt x="12118" y="108965"/>
                    <a:pt x="7261" y="99248"/>
                  </a:cubicBezTo>
                  <a:cubicBezTo>
                    <a:pt x="2405" y="89531"/>
                    <a:pt x="0" y="77950"/>
                    <a:pt x="0" y="64546"/>
                  </a:cubicBezTo>
                  <a:cubicBezTo>
                    <a:pt x="0" y="51142"/>
                    <a:pt x="2405" y="39604"/>
                    <a:pt x="7261" y="29844"/>
                  </a:cubicBezTo>
                  <a:cubicBezTo>
                    <a:pt x="12118" y="20127"/>
                    <a:pt x="18732" y="12710"/>
                    <a:pt x="27150" y="7635"/>
                  </a:cubicBezTo>
                  <a:cubicBezTo>
                    <a:pt x="35567" y="2559"/>
                    <a:pt x="45096" y="0"/>
                    <a:pt x="55826" y="0"/>
                  </a:cubicBezTo>
                  <a:cubicBezTo>
                    <a:pt x="66557" y="0"/>
                    <a:pt x="76130" y="2559"/>
                    <a:pt x="84594" y="7635"/>
                  </a:cubicBezTo>
                  <a:cubicBezTo>
                    <a:pt x="93059" y="12710"/>
                    <a:pt x="99719" y="20127"/>
                    <a:pt x="104575" y="29844"/>
                  </a:cubicBezTo>
                  <a:cubicBezTo>
                    <a:pt x="109432" y="39604"/>
                    <a:pt x="111837" y="51142"/>
                    <a:pt x="111837" y="64546"/>
                  </a:cubicBezTo>
                  <a:cubicBezTo>
                    <a:pt x="111837" y="77950"/>
                    <a:pt x="109432" y="89488"/>
                    <a:pt x="104575" y="99248"/>
                  </a:cubicBezTo>
                  <a:cubicBezTo>
                    <a:pt x="99719" y="108965"/>
                    <a:pt x="93059" y="116382"/>
                    <a:pt x="84594" y="121457"/>
                  </a:cubicBezTo>
                  <a:cubicBezTo>
                    <a:pt x="76130" y="126533"/>
                    <a:pt x="66557" y="129092"/>
                    <a:pt x="55826" y="129092"/>
                  </a:cubicBezTo>
                  <a:cubicBezTo>
                    <a:pt x="45096" y="129092"/>
                    <a:pt x="35567" y="126533"/>
                    <a:pt x="27150" y="121457"/>
                  </a:cubicBezTo>
                  <a:close/>
                  <a:moveTo>
                    <a:pt x="78489" y="97686"/>
                  </a:moveTo>
                  <a:cubicBezTo>
                    <a:pt x="84040" y="90269"/>
                    <a:pt x="86814" y="79208"/>
                    <a:pt x="86814" y="64502"/>
                  </a:cubicBezTo>
                  <a:cubicBezTo>
                    <a:pt x="86814" y="49798"/>
                    <a:pt x="84040" y="38736"/>
                    <a:pt x="78489" y="31362"/>
                  </a:cubicBezTo>
                  <a:cubicBezTo>
                    <a:pt x="72939" y="23945"/>
                    <a:pt x="65400" y="20258"/>
                    <a:pt x="55826" y="20258"/>
                  </a:cubicBezTo>
                  <a:cubicBezTo>
                    <a:pt x="46252" y="20258"/>
                    <a:pt x="38898" y="23945"/>
                    <a:pt x="33347" y="31362"/>
                  </a:cubicBezTo>
                  <a:cubicBezTo>
                    <a:pt x="27797" y="38780"/>
                    <a:pt x="25022" y="49841"/>
                    <a:pt x="25022" y="64502"/>
                  </a:cubicBezTo>
                  <a:cubicBezTo>
                    <a:pt x="25022" y="79164"/>
                    <a:pt x="27797" y="90269"/>
                    <a:pt x="33347" y="97686"/>
                  </a:cubicBezTo>
                  <a:cubicBezTo>
                    <a:pt x="38898" y="105104"/>
                    <a:pt x="46391" y="108791"/>
                    <a:pt x="55826" y="108791"/>
                  </a:cubicBezTo>
                  <a:cubicBezTo>
                    <a:pt x="65261" y="108791"/>
                    <a:pt x="72939" y="105104"/>
                    <a:pt x="78489" y="9768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7C79D0D4-0507-38D7-E929-FD0F88091947}"/>
                </a:ext>
              </a:extLst>
            </p:cNvPr>
            <p:cNvSpPr/>
            <p:nvPr/>
          </p:nvSpPr>
          <p:spPr>
            <a:xfrm>
              <a:off x="9727283" y="3948940"/>
              <a:ext cx="48379" cy="114299"/>
            </a:xfrm>
            <a:custGeom>
              <a:avLst/>
              <a:gdLst>
                <a:gd name="connsiteX0" fmla="*/ 48379 w 48379"/>
                <a:gd name="connsiteY0" fmla="*/ 0 h 114299"/>
                <a:gd name="connsiteX1" fmla="*/ 48379 w 48379"/>
                <a:gd name="connsiteY1" fmla="*/ 114300 h 114299"/>
                <a:gd name="connsiteX2" fmla="*/ 25761 w 48379"/>
                <a:gd name="connsiteY2" fmla="*/ 114300 h 114299"/>
                <a:gd name="connsiteX3" fmla="*/ 25761 w 48379"/>
                <a:gd name="connsiteY3" fmla="*/ 17828 h 114299"/>
                <a:gd name="connsiteX4" fmla="*/ 0 w 48379"/>
                <a:gd name="connsiteY4" fmla="*/ 17828 h 114299"/>
                <a:gd name="connsiteX5" fmla="*/ 0 w 48379"/>
                <a:gd name="connsiteY5" fmla="*/ 43 h 114299"/>
                <a:gd name="connsiteX6" fmla="*/ 48379 w 48379"/>
                <a:gd name="connsiteY6" fmla="*/ 43 h 11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79" h="114299">
                  <a:moveTo>
                    <a:pt x="48379" y="0"/>
                  </a:moveTo>
                  <a:lnTo>
                    <a:pt x="48379" y="114300"/>
                  </a:lnTo>
                  <a:lnTo>
                    <a:pt x="25761" y="114300"/>
                  </a:lnTo>
                  <a:lnTo>
                    <a:pt x="25761" y="17828"/>
                  </a:lnTo>
                  <a:lnTo>
                    <a:pt x="0" y="17828"/>
                  </a:lnTo>
                  <a:lnTo>
                    <a:pt x="0" y="43"/>
                  </a:lnTo>
                  <a:lnTo>
                    <a:pt x="4837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07539B1F-E95D-C327-6486-24F9BDE0DB24}"/>
                </a:ext>
              </a:extLst>
            </p:cNvPr>
            <p:cNvSpPr/>
            <p:nvPr/>
          </p:nvSpPr>
          <p:spPr>
            <a:xfrm>
              <a:off x="10034349" y="3954535"/>
              <a:ext cx="43661" cy="103065"/>
            </a:xfrm>
            <a:custGeom>
              <a:avLst/>
              <a:gdLst>
                <a:gd name="connsiteX0" fmla="*/ 43615 w 43661"/>
                <a:gd name="connsiteY0" fmla="*/ 0 h 103065"/>
                <a:gd name="connsiteX1" fmla="*/ 43615 w 43661"/>
                <a:gd name="connsiteY1" fmla="*/ 103065 h 103065"/>
                <a:gd name="connsiteX2" fmla="*/ 23219 w 43661"/>
                <a:gd name="connsiteY2" fmla="*/ 103065 h 103065"/>
                <a:gd name="connsiteX3" fmla="*/ 23219 w 43661"/>
                <a:gd name="connsiteY3" fmla="*/ 16050 h 103065"/>
                <a:gd name="connsiteX4" fmla="*/ 0 w 43661"/>
                <a:gd name="connsiteY4" fmla="*/ 16050 h 103065"/>
                <a:gd name="connsiteX5" fmla="*/ 0 w 43661"/>
                <a:gd name="connsiteY5" fmla="*/ 0 h 103065"/>
                <a:gd name="connsiteX6" fmla="*/ 43662 w 43661"/>
                <a:gd name="connsiteY6" fmla="*/ 0 h 10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61" h="103065">
                  <a:moveTo>
                    <a:pt x="43615" y="0"/>
                  </a:moveTo>
                  <a:lnTo>
                    <a:pt x="43615" y="103065"/>
                  </a:lnTo>
                  <a:lnTo>
                    <a:pt x="23219" y="103065"/>
                  </a:lnTo>
                  <a:lnTo>
                    <a:pt x="23219" y="16050"/>
                  </a:lnTo>
                  <a:lnTo>
                    <a:pt x="0" y="16050"/>
                  </a:lnTo>
                  <a:lnTo>
                    <a:pt x="0" y="0"/>
                  </a:lnTo>
                  <a:lnTo>
                    <a:pt x="4366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4997AF35-AEFD-5082-8113-64D763883DFF}"/>
                </a:ext>
              </a:extLst>
            </p:cNvPr>
            <p:cNvSpPr/>
            <p:nvPr/>
          </p:nvSpPr>
          <p:spPr>
            <a:xfrm>
              <a:off x="10341553" y="3960695"/>
              <a:ext cx="38435" cy="90745"/>
            </a:xfrm>
            <a:custGeom>
              <a:avLst/>
              <a:gdLst>
                <a:gd name="connsiteX0" fmla="*/ 38436 w 38435"/>
                <a:gd name="connsiteY0" fmla="*/ 0 h 90745"/>
                <a:gd name="connsiteX1" fmla="*/ 38436 w 38435"/>
                <a:gd name="connsiteY1" fmla="*/ 90746 h 90745"/>
                <a:gd name="connsiteX2" fmla="*/ 20444 w 38435"/>
                <a:gd name="connsiteY2" fmla="*/ 90746 h 90745"/>
                <a:gd name="connsiteX3" fmla="*/ 20444 w 38435"/>
                <a:gd name="connsiteY3" fmla="*/ 14141 h 90745"/>
                <a:gd name="connsiteX4" fmla="*/ 0 w 38435"/>
                <a:gd name="connsiteY4" fmla="*/ 14141 h 90745"/>
                <a:gd name="connsiteX5" fmla="*/ 0 w 38435"/>
                <a:gd name="connsiteY5" fmla="*/ 0 h 90745"/>
                <a:gd name="connsiteX6" fmla="*/ 38436 w 38435"/>
                <a:gd name="connsiteY6" fmla="*/ 0 h 9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35" h="90745">
                  <a:moveTo>
                    <a:pt x="38436" y="0"/>
                  </a:moveTo>
                  <a:lnTo>
                    <a:pt x="38436" y="90746"/>
                  </a:lnTo>
                  <a:lnTo>
                    <a:pt x="20444" y="90746"/>
                  </a:lnTo>
                  <a:lnTo>
                    <a:pt x="20444" y="14141"/>
                  </a:lnTo>
                  <a:lnTo>
                    <a:pt x="0" y="14141"/>
                  </a:lnTo>
                  <a:lnTo>
                    <a:pt x="0" y="0"/>
                  </a:lnTo>
                  <a:lnTo>
                    <a:pt x="3843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2EC7F91B-C6CA-C148-82E7-7EFB2FC5B552}"/>
                </a:ext>
              </a:extLst>
            </p:cNvPr>
            <p:cNvSpPr/>
            <p:nvPr/>
          </p:nvSpPr>
          <p:spPr>
            <a:xfrm>
              <a:off x="10649082" y="3967419"/>
              <a:ext cx="32746" cy="77298"/>
            </a:xfrm>
            <a:custGeom>
              <a:avLst/>
              <a:gdLst>
                <a:gd name="connsiteX0" fmla="*/ 32747 w 32746"/>
                <a:gd name="connsiteY0" fmla="*/ 0 h 77298"/>
                <a:gd name="connsiteX1" fmla="*/ 32747 w 32746"/>
                <a:gd name="connsiteY1" fmla="*/ 77299 h 77298"/>
                <a:gd name="connsiteX2" fmla="*/ 17437 w 32746"/>
                <a:gd name="connsiteY2" fmla="*/ 77299 h 77298"/>
                <a:gd name="connsiteX3" fmla="*/ 17437 w 32746"/>
                <a:gd name="connsiteY3" fmla="*/ 12016 h 77298"/>
                <a:gd name="connsiteX4" fmla="*/ 0 w 32746"/>
                <a:gd name="connsiteY4" fmla="*/ 12016 h 77298"/>
                <a:gd name="connsiteX5" fmla="*/ 0 w 32746"/>
                <a:gd name="connsiteY5" fmla="*/ 0 h 77298"/>
                <a:gd name="connsiteX6" fmla="*/ 32747 w 32746"/>
                <a:gd name="connsiteY6" fmla="*/ 0 h 77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46" h="77298">
                  <a:moveTo>
                    <a:pt x="32747" y="0"/>
                  </a:moveTo>
                  <a:lnTo>
                    <a:pt x="32747" y="77299"/>
                  </a:lnTo>
                  <a:lnTo>
                    <a:pt x="17437" y="77299"/>
                  </a:lnTo>
                  <a:lnTo>
                    <a:pt x="17437" y="12016"/>
                  </a:lnTo>
                  <a:lnTo>
                    <a:pt x="0" y="12016"/>
                  </a:lnTo>
                  <a:lnTo>
                    <a:pt x="0" y="0"/>
                  </a:lnTo>
                  <a:lnTo>
                    <a:pt x="3274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1F31DDAF-8812-AD0F-4F99-130CDE5F261B}"/>
                </a:ext>
              </a:extLst>
            </p:cNvPr>
            <p:cNvSpPr/>
            <p:nvPr/>
          </p:nvSpPr>
          <p:spPr>
            <a:xfrm>
              <a:off x="10956611" y="3974142"/>
              <a:ext cx="27057" cy="63851"/>
            </a:xfrm>
            <a:custGeom>
              <a:avLst/>
              <a:gdLst>
                <a:gd name="connsiteX0" fmla="*/ 27012 w 27057"/>
                <a:gd name="connsiteY0" fmla="*/ 0 h 63851"/>
                <a:gd name="connsiteX1" fmla="*/ 27012 w 27057"/>
                <a:gd name="connsiteY1" fmla="*/ 63852 h 63851"/>
                <a:gd name="connsiteX2" fmla="*/ 14385 w 27057"/>
                <a:gd name="connsiteY2" fmla="*/ 63852 h 63851"/>
                <a:gd name="connsiteX3" fmla="*/ 14385 w 27057"/>
                <a:gd name="connsiteY3" fmla="*/ 9933 h 63851"/>
                <a:gd name="connsiteX4" fmla="*/ 0 w 27057"/>
                <a:gd name="connsiteY4" fmla="*/ 9933 h 63851"/>
                <a:gd name="connsiteX5" fmla="*/ 0 w 27057"/>
                <a:gd name="connsiteY5" fmla="*/ 0 h 63851"/>
                <a:gd name="connsiteX6" fmla="*/ 27058 w 27057"/>
                <a:gd name="connsiteY6" fmla="*/ 0 h 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7" h="63851">
                  <a:moveTo>
                    <a:pt x="27012" y="0"/>
                  </a:moveTo>
                  <a:lnTo>
                    <a:pt x="27012" y="63852"/>
                  </a:lnTo>
                  <a:lnTo>
                    <a:pt x="14385" y="63852"/>
                  </a:lnTo>
                  <a:lnTo>
                    <a:pt x="14385" y="9933"/>
                  </a:lnTo>
                  <a:lnTo>
                    <a:pt x="0" y="9933"/>
                  </a:lnTo>
                  <a:lnTo>
                    <a:pt x="0" y="0"/>
                  </a:lnTo>
                  <a:lnTo>
                    <a:pt x="2705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3C4A92B4-31A5-262D-6998-030B5DAF5C38}"/>
                </a:ext>
              </a:extLst>
            </p:cNvPr>
            <p:cNvSpPr/>
            <p:nvPr/>
          </p:nvSpPr>
          <p:spPr>
            <a:xfrm>
              <a:off x="11252762" y="3980779"/>
              <a:ext cx="43985" cy="50665"/>
            </a:xfrm>
            <a:custGeom>
              <a:avLst/>
              <a:gdLst>
                <a:gd name="connsiteX0" fmla="*/ 10684 w 43985"/>
                <a:gd name="connsiteY0" fmla="*/ 47672 h 50665"/>
                <a:gd name="connsiteX1" fmla="*/ 2868 w 43985"/>
                <a:gd name="connsiteY1" fmla="*/ 38953 h 50665"/>
                <a:gd name="connsiteX2" fmla="*/ 0 w 43985"/>
                <a:gd name="connsiteY2" fmla="*/ 25332 h 50665"/>
                <a:gd name="connsiteX3" fmla="*/ 2868 w 43985"/>
                <a:gd name="connsiteY3" fmla="*/ 11712 h 50665"/>
                <a:gd name="connsiteX4" fmla="*/ 10684 w 43985"/>
                <a:gd name="connsiteY4" fmla="*/ 2993 h 50665"/>
                <a:gd name="connsiteX5" fmla="*/ 21970 w 43985"/>
                <a:gd name="connsiteY5" fmla="*/ 0 h 50665"/>
                <a:gd name="connsiteX6" fmla="*/ 33256 w 43985"/>
                <a:gd name="connsiteY6" fmla="*/ 2993 h 50665"/>
                <a:gd name="connsiteX7" fmla="*/ 41119 w 43985"/>
                <a:gd name="connsiteY7" fmla="*/ 11712 h 50665"/>
                <a:gd name="connsiteX8" fmla="*/ 43986 w 43985"/>
                <a:gd name="connsiteY8" fmla="*/ 25332 h 50665"/>
                <a:gd name="connsiteX9" fmla="*/ 41119 w 43985"/>
                <a:gd name="connsiteY9" fmla="*/ 38953 h 50665"/>
                <a:gd name="connsiteX10" fmla="*/ 33256 w 43985"/>
                <a:gd name="connsiteY10" fmla="*/ 47672 h 50665"/>
                <a:gd name="connsiteX11" fmla="*/ 21970 w 43985"/>
                <a:gd name="connsiteY11" fmla="*/ 50665 h 50665"/>
                <a:gd name="connsiteX12" fmla="*/ 10684 w 43985"/>
                <a:gd name="connsiteY12" fmla="*/ 47672 h 50665"/>
                <a:gd name="connsiteX13" fmla="*/ 30851 w 43985"/>
                <a:gd name="connsiteY13" fmla="*/ 38346 h 50665"/>
                <a:gd name="connsiteX14" fmla="*/ 34134 w 43985"/>
                <a:gd name="connsiteY14" fmla="*/ 25332 h 50665"/>
                <a:gd name="connsiteX15" fmla="*/ 30851 w 43985"/>
                <a:gd name="connsiteY15" fmla="*/ 12319 h 50665"/>
                <a:gd name="connsiteX16" fmla="*/ 21970 w 43985"/>
                <a:gd name="connsiteY16" fmla="*/ 7938 h 50665"/>
                <a:gd name="connsiteX17" fmla="*/ 13136 w 43985"/>
                <a:gd name="connsiteY17" fmla="*/ 12319 h 50665"/>
                <a:gd name="connsiteX18" fmla="*/ 9852 w 43985"/>
                <a:gd name="connsiteY18" fmla="*/ 25332 h 50665"/>
                <a:gd name="connsiteX19" fmla="*/ 13136 w 43985"/>
                <a:gd name="connsiteY19" fmla="*/ 38346 h 50665"/>
                <a:gd name="connsiteX20" fmla="*/ 21970 w 43985"/>
                <a:gd name="connsiteY20" fmla="*/ 42727 h 50665"/>
                <a:gd name="connsiteX21" fmla="*/ 30851 w 43985"/>
                <a:gd name="connsiteY21" fmla="*/ 38346 h 5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985" h="50665">
                  <a:moveTo>
                    <a:pt x="10684" y="47672"/>
                  </a:moveTo>
                  <a:cubicBezTo>
                    <a:pt x="7401" y="45676"/>
                    <a:pt x="4764" y="42770"/>
                    <a:pt x="2868" y="38953"/>
                  </a:cubicBezTo>
                  <a:cubicBezTo>
                    <a:pt x="971" y="35136"/>
                    <a:pt x="0" y="30581"/>
                    <a:pt x="0" y="25332"/>
                  </a:cubicBezTo>
                  <a:cubicBezTo>
                    <a:pt x="0" y="20084"/>
                    <a:pt x="971" y="15529"/>
                    <a:pt x="2868" y="11712"/>
                  </a:cubicBezTo>
                  <a:cubicBezTo>
                    <a:pt x="4764" y="7895"/>
                    <a:pt x="7354" y="4988"/>
                    <a:pt x="10684" y="2993"/>
                  </a:cubicBezTo>
                  <a:cubicBezTo>
                    <a:pt x="13968" y="998"/>
                    <a:pt x="17761" y="0"/>
                    <a:pt x="21970" y="0"/>
                  </a:cubicBezTo>
                  <a:cubicBezTo>
                    <a:pt x="26179" y="0"/>
                    <a:pt x="29925" y="998"/>
                    <a:pt x="33256" y="2993"/>
                  </a:cubicBezTo>
                  <a:cubicBezTo>
                    <a:pt x="36586" y="4988"/>
                    <a:pt x="39222" y="7895"/>
                    <a:pt x="41119" y="11712"/>
                  </a:cubicBezTo>
                  <a:cubicBezTo>
                    <a:pt x="43014" y="15529"/>
                    <a:pt x="43986" y="20084"/>
                    <a:pt x="43986" y="25332"/>
                  </a:cubicBezTo>
                  <a:cubicBezTo>
                    <a:pt x="43986" y="30581"/>
                    <a:pt x="43014" y="35136"/>
                    <a:pt x="41119" y="38953"/>
                  </a:cubicBezTo>
                  <a:cubicBezTo>
                    <a:pt x="39222" y="42770"/>
                    <a:pt x="36586" y="45676"/>
                    <a:pt x="33256" y="47672"/>
                  </a:cubicBezTo>
                  <a:cubicBezTo>
                    <a:pt x="29925" y="49667"/>
                    <a:pt x="26179" y="50665"/>
                    <a:pt x="21970" y="50665"/>
                  </a:cubicBezTo>
                  <a:cubicBezTo>
                    <a:pt x="17761" y="50665"/>
                    <a:pt x="14014" y="49667"/>
                    <a:pt x="10684" y="47672"/>
                  </a:cubicBezTo>
                  <a:close/>
                  <a:moveTo>
                    <a:pt x="30851" y="38346"/>
                  </a:moveTo>
                  <a:cubicBezTo>
                    <a:pt x="33024" y="35439"/>
                    <a:pt x="34134" y="31102"/>
                    <a:pt x="34134" y="25332"/>
                  </a:cubicBezTo>
                  <a:cubicBezTo>
                    <a:pt x="34134" y="19563"/>
                    <a:pt x="33024" y="15225"/>
                    <a:pt x="30851" y="12319"/>
                  </a:cubicBezTo>
                  <a:cubicBezTo>
                    <a:pt x="28676" y="9413"/>
                    <a:pt x="25716" y="7938"/>
                    <a:pt x="21970" y="7938"/>
                  </a:cubicBezTo>
                  <a:cubicBezTo>
                    <a:pt x="18224" y="7938"/>
                    <a:pt x="15310" y="9413"/>
                    <a:pt x="13136" y="12319"/>
                  </a:cubicBezTo>
                  <a:cubicBezTo>
                    <a:pt x="10962" y="15225"/>
                    <a:pt x="9852" y="19563"/>
                    <a:pt x="9852" y="25332"/>
                  </a:cubicBezTo>
                  <a:cubicBezTo>
                    <a:pt x="9852" y="31102"/>
                    <a:pt x="10962" y="35439"/>
                    <a:pt x="13136" y="38346"/>
                  </a:cubicBezTo>
                  <a:cubicBezTo>
                    <a:pt x="15310" y="41252"/>
                    <a:pt x="18269" y="42727"/>
                    <a:pt x="21970" y="42727"/>
                  </a:cubicBezTo>
                  <a:cubicBezTo>
                    <a:pt x="25670" y="42727"/>
                    <a:pt x="28676" y="41252"/>
                    <a:pt x="30851" y="383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2A29F36-5F4F-B7CD-A08E-5B4D0B60F10F}"/>
                </a:ext>
              </a:extLst>
            </p:cNvPr>
            <p:cNvSpPr/>
            <p:nvPr/>
          </p:nvSpPr>
          <p:spPr>
            <a:xfrm>
              <a:off x="11572270" y="3989281"/>
              <a:ext cx="14245" cy="33617"/>
            </a:xfrm>
            <a:custGeom>
              <a:avLst/>
              <a:gdLst>
                <a:gd name="connsiteX0" fmla="*/ 14246 w 14245"/>
                <a:gd name="connsiteY0" fmla="*/ 0 h 33617"/>
                <a:gd name="connsiteX1" fmla="*/ 14246 w 14245"/>
                <a:gd name="connsiteY1" fmla="*/ 33618 h 33617"/>
                <a:gd name="connsiteX2" fmla="*/ 7585 w 14245"/>
                <a:gd name="connsiteY2" fmla="*/ 33618 h 33617"/>
                <a:gd name="connsiteX3" fmla="*/ 7585 w 14245"/>
                <a:gd name="connsiteY3" fmla="*/ 5249 h 33617"/>
                <a:gd name="connsiteX4" fmla="*/ 0 w 14245"/>
                <a:gd name="connsiteY4" fmla="*/ 5249 h 33617"/>
                <a:gd name="connsiteX5" fmla="*/ 0 w 14245"/>
                <a:gd name="connsiteY5" fmla="*/ 0 h 33617"/>
                <a:gd name="connsiteX6" fmla="*/ 14246 w 14245"/>
                <a:gd name="connsiteY6" fmla="*/ 0 h 3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45" h="33617">
                  <a:moveTo>
                    <a:pt x="14246" y="0"/>
                  </a:moveTo>
                  <a:lnTo>
                    <a:pt x="14246" y="33618"/>
                  </a:lnTo>
                  <a:lnTo>
                    <a:pt x="7585" y="33618"/>
                  </a:lnTo>
                  <a:lnTo>
                    <a:pt x="7585" y="5249"/>
                  </a:lnTo>
                  <a:lnTo>
                    <a:pt x="0" y="5249"/>
                  </a:lnTo>
                  <a:lnTo>
                    <a:pt x="0" y="0"/>
                  </a:lnTo>
                  <a:lnTo>
                    <a:pt x="1424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878F3982-C256-F6C4-F2F4-D2DD31AD3F96}"/>
                </a:ext>
              </a:extLst>
            </p:cNvPr>
            <p:cNvSpPr/>
            <p:nvPr/>
          </p:nvSpPr>
          <p:spPr>
            <a:xfrm>
              <a:off x="11880262" y="3997132"/>
              <a:ext cx="7584" cy="17914"/>
            </a:xfrm>
            <a:custGeom>
              <a:avLst/>
              <a:gdLst>
                <a:gd name="connsiteX0" fmla="*/ 7585 w 7584"/>
                <a:gd name="connsiteY0" fmla="*/ 0 h 17914"/>
                <a:gd name="connsiteX1" fmla="*/ 7585 w 7584"/>
                <a:gd name="connsiteY1" fmla="*/ 17915 h 17914"/>
                <a:gd name="connsiteX2" fmla="*/ 4023 w 7584"/>
                <a:gd name="connsiteY2" fmla="*/ 17915 h 17914"/>
                <a:gd name="connsiteX3" fmla="*/ 4023 w 7584"/>
                <a:gd name="connsiteY3" fmla="*/ 2776 h 17914"/>
                <a:gd name="connsiteX4" fmla="*/ 0 w 7584"/>
                <a:gd name="connsiteY4" fmla="*/ 2776 h 17914"/>
                <a:gd name="connsiteX5" fmla="*/ 0 w 7584"/>
                <a:gd name="connsiteY5" fmla="*/ 0 h 17914"/>
                <a:gd name="connsiteX6" fmla="*/ 7585 w 7584"/>
                <a:gd name="connsiteY6" fmla="*/ 0 h 17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4" h="17914">
                  <a:moveTo>
                    <a:pt x="7585" y="0"/>
                  </a:moveTo>
                  <a:lnTo>
                    <a:pt x="7585" y="17915"/>
                  </a:lnTo>
                  <a:lnTo>
                    <a:pt x="4023" y="17915"/>
                  </a:lnTo>
                  <a:lnTo>
                    <a:pt x="4023" y="2776"/>
                  </a:lnTo>
                  <a:lnTo>
                    <a:pt x="0" y="2776"/>
                  </a:lnTo>
                  <a:lnTo>
                    <a:pt x="0" y="0"/>
                  </a:lnTo>
                  <a:lnTo>
                    <a:pt x="758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A8D38056-7AFB-F4C3-B40D-2080321EFAFE}"/>
                </a:ext>
              </a:extLst>
            </p:cNvPr>
            <p:cNvSpPr/>
            <p:nvPr/>
          </p:nvSpPr>
          <p:spPr>
            <a:xfrm>
              <a:off x="12187189" y="4004376"/>
              <a:ext cx="3053" cy="3470"/>
            </a:xfrm>
            <a:custGeom>
              <a:avLst/>
              <a:gdLst>
                <a:gd name="connsiteX0" fmla="*/ 741 w 3053"/>
                <a:gd name="connsiteY0" fmla="*/ 3253 h 3470"/>
                <a:gd name="connsiteX1" fmla="*/ 185 w 3053"/>
                <a:gd name="connsiteY1" fmla="*/ 2646 h 3470"/>
                <a:gd name="connsiteX2" fmla="*/ 0 w 3053"/>
                <a:gd name="connsiteY2" fmla="*/ 1735 h 3470"/>
                <a:gd name="connsiteX3" fmla="*/ 185 w 3053"/>
                <a:gd name="connsiteY3" fmla="*/ 824 h 3470"/>
                <a:gd name="connsiteX4" fmla="*/ 741 w 3053"/>
                <a:gd name="connsiteY4" fmla="*/ 217 h 3470"/>
                <a:gd name="connsiteX5" fmla="*/ 1527 w 3053"/>
                <a:gd name="connsiteY5" fmla="*/ 0 h 3470"/>
                <a:gd name="connsiteX6" fmla="*/ 2313 w 3053"/>
                <a:gd name="connsiteY6" fmla="*/ 217 h 3470"/>
                <a:gd name="connsiteX7" fmla="*/ 2868 w 3053"/>
                <a:gd name="connsiteY7" fmla="*/ 824 h 3470"/>
                <a:gd name="connsiteX8" fmla="*/ 3053 w 3053"/>
                <a:gd name="connsiteY8" fmla="*/ 1735 h 3470"/>
                <a:gd name="connsiteX9" fmla="*/ 2868 w 3053"/>
                <a:gd name="connsiteY9" fmla="*/ 2646 h 3470"/>
                <a:gd name="connsiteX10" fmla="*/ 2313 w 3053"/>
                <a:gd name="connsiteY10" fmla="*/ 3253 h 3470"/>
                <a:gd name="connsiteX11" fmla="*/ 1527 w 3053"/>
                <a:gd name="connsiteY11" fmla="*/ 3470 h 3470"/>
                <a:gd name="connsiteX12" fmla="*/ 741 w 3053"/>
                <a:gd name="connsiteY12" fmla="*/ 3253 h 3470"/>
                <a:gd name="connsiteX13" fmla="*/ 2127 w 3053"/>
                <a:gd name="connsiteY13" fmla="*/ 2603 h 3470"/>
                <a:gd name="connsiteX14" fmla="*/ 2359 w 3053"/>
                <a:gd name="connsiteY14" fmla="*/ 1735 h 3470"/>
                <a:gd name="connsiteX15" fmla="*/ 2127 w 3053"/>
                <a:gd name="connsiteY15" fmla="*/ 867 h 3470"/>
                <a:gd name="connsiteX16" fmla="*/ 1527 w 3053"/>
                <a:gd name="connsiteY16" fmla="*/ 564 h 3470"/>
                <a:gd name="connsiteX17" fmla="*/ 925 w 3053"/>
                <a:gd name="connsiteY17" fmla="*/ 867 h 3470"/>
                <a:gd name="connsiteX18" fmla="*/ 694 w 3053"/>
                <a:gd name="connsiteY18" fmla="*/ 1735 h 3470"/>
                <a:gd name="connsiteX19" fmla="*/ 925 w 3053"/>
                <a:gd name="connsiteY19" fmla="*/ 2603 h 3470"/>
                <a:gd name="connsiteX20" fmla="*/ 1527 w 3053"/>
                <a:gd name="connsiteY20" fmla="*/ 2906 h 3470"/>
                <a:gd name="connsiteX21" fmla="*/ 2127 w 3053"/>
                <a:gd name="connsiteY21" fmla="*/ 2603 h 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53" h="3470">
                  <a:moveTo>
                    <a:pt x="741" y="3253"/>
                  </a:moveTo>
                  <a:cubicBezTo>
                    <a:pt x="741" y="3253"/>
                    <a:pt x="324" y="2906"/>
                    <a:pt x="185" y="2646"/>
                  </a:cubicBezTo>
                  <a:cubicBezTo>
                    <a:pt x="46" y="2386"/>
                    <a:pt x="0" y="2082"/>
                    <a:pt x="0" y="1735"/>
                  </a:cubicBezTo>
                  <a:cubicBezTo>
                    <a:pt x="0" y="1388"/>
                    <a:pt x="46" y="1084"/>
                    <a:pt x="185" y="824"/>
                  </a:cubicBezTo>
                  <a:cubicBezTo>
                    <a:pt x="324" y="564"/>
                    <a:pt x="509" y="347"/>
                    <a:pt x="741" y="217"/>
                  </a:cubicBezTo>
                  <a:cubicBezTo>
                    <a:pt x="971" y="87"/>
                    <a:pt x="1203" y="0"/>
                    <a:pt x="1527" y="0"/>
                  </a:cubicBezTo>
                  <a:cubicBezTo>
                    <a:pt x="1851" y="0"/>
                    <a:pt x="2081" y="87"/>
                    <a:pt x="2313" y="217"/>
                  </a:cubicBezTo>
                  <a:cubicBezTo>
                    <a:pt x="2544" y="347"/>
                    <a:pt x="2729" y="564"/>
                    <a:pt x="2868" y="824"/>
                  </a:cubicBezTo>
                  <a:cubicBezTo>
                    <a:pt x="3007" y="1084"/>
                    <a:pt x="3053" y="1388"/>
                    <a:pt x="3053" y="1735"/>
                  </a:cubicBezTo>
                  <a:cubicBezTo>
                    <a:pt x="3053" y="2082"/>
                    <a:pt x="3007" y="2386"/>
                    <a:pt x="2868" y="2646"/>
                  </a:cubicBezTo>
                  <a:cubicBezTo>
                    <a:pt x="2729" y="2906"/>
                    <a:pt x="2544" y="3123"/>
                    <a:pt x="2313" y="3253"/>
                  </a:cubicBezTo>
                  <a:cubicBezTo>
                    <a:pt x="2081" y="3383"/>
                    <a:pt x="1851" y="3470"/>
                    <a:pt x="1527" y="3470"/>
                  </a:cubicBezTo>
                  <a:cubicBezTo>
                    <a:pt x="1203" y="3470"/>
                    <a:pt x="971" y="3383"/>
                    <a:pt x="741" y="3253"/>
                  </a:cubicBezTo>
                  <a:close/>
                  <a:moveTo>
                    <a:pt x="2127" y="2603"/>
                  </a:moveTo>
                  <a:cubicBezTo>
                    <a:pt x="2127" y="2603"/>
                    <a:pt x="2359" y="2125"/>
                    <a:pt x="2359" y="1735"/>
                  </a:cubicBezTo>
                  <a:cubicBezTo>
                    <a:pt x="2359" y="1345"/>
                    <a:pt x="2266" y="1041"/>
                    <a:pt x="2127" y="867"/>
                  </a:cubicBezTo>
                  <a:cubicBezTo>
                    <a:pt x="1989" y="651"/>
                    <a:pt x="1758" y="564"/>
                    <a:pt x="1527" y="564"/>
                  </a:cubicBezTo>
                  <a:cubicBezTo>
                    <a:pt x="1295" y="564"/>
                    <a:pt x="1064" y="651"/>
                    <a:pt x="925" y="867"/>
                  </a:cubicBezTo>
                  <a:cubicBezTo>
                    <a:pt x="786" y="1084"/>
                    <a:pt x="694" y="1345"/>
                    <a:pt x="694" y="1735"/>
                  </a:cubicBezTo>
                  <a:cubicBezTo>
                    <a:pt x="694" y="2125"/>
                    <a:pt x="786" y="2429"/>
                    <a:pt x="925" y="2603"/>
                  </a:cubicBezTo>
                  <a:cubicBezTo>
                    <a:pt x="1064" y="2819"/>
                    <a:pt x="1295" y="2906"/>
                    <a:pt x="1527" y="2906"/>
                  </a:cubicBezTo>
                  <a:cubicBezTo>
                    <a:pt x="1758" y="2906"/>
                    <a:pt x="1989" y="2819"/>
                    <a:pt x="2127" y="26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046CBC5A-D0EC-3CD2-AD05-2EE075CAB675}"/>
                </a:ext>
              </a:extLst>
            </p:cNvPr>
            <p:cNvSpPr/>
            <p:nvPr/>
          </p:nvSpPr>
          <p:spPr>
            <a:xfrm>
              <a:off x="302163" y="4286071"/>
              <a:ext cx="9990" cy="11538"/>
            </a:xfrm>
            <a:custGeom>
              <a:avLst/>
              <a:gdLst>
                <a:gd name="connsiteX0" fmla="*/ 2405 w 9990"/>
                <a:gd name="connsiteY0" fmla="*/ 10844 h 11538"/>
                <a:gd name="connsiteX1" fmla="*/ 648 w 9990"/>
                <a:gd name="connsiteY1" fmla="*/ 8849 h 11538"/>
                <a:gd name="connsiteX2" fmla="*/ 0 w 9990"/>
                <a:gd name="connsiteY2" fmla="*/ 5769 h 11538"/>
                <a:gd name="connsiteX3" fmla="*/ 648 w 9990"/>
                <a:gd name="connsiteY3" fmla="*/ 2689 h 11538"/>
                <a:gd name="connsiteX4" fmla="*/ 2405 w 9990"/>
                <a:gd name="connsiteY4" fmla="*/ 694 h 11538"/>
                <a:gd name="connsiteX5" fmla="*/ 4949 w 9990"/>
                <a:gd name="connsiteY5" fmla="*/ 0 h 11538"/>
                <a:gd name="connsiteX6" fmla="*/ 7539 w 9990"/>
                <a:gd name="connsiteY6" fmla="*/ 694 h 11538"/>
                <a:gd name="connsiteX7" fmla="*/ 9343 w 9990"/>
                <a:gd name="connsiteY7" fmla="*/ 2689 h 11538"/>
                <a:gd name="connsiteX8" fmla="*/ 9990 w 9990"/>
                <a:gd name="connsiteY8" fmla="*/ 5769 h 11538"/>
                <a:gd name="connsiteX9" fmla="*/ 9343 w 9990"/>
                <a:gd name="connsiteY9" fmla="*/ 8849 h 11538"/>
                <a:gd name="connsiteX10" fmla="*/ 7539 w 9990"/>
                <a:gd name="connsiteY10" fmla="*/ 10844 h 11538"/>
                <a:gd name="connsiteX11" fmla="*/ 4949 w 9990"/>
                <a:gd name="connsiteY11" fmla="*/ 11538 h 11538"/>
                <a:gd name="connsiteX12" fmla="*/ 2405 w 9990"/>
                <a:gd name="connsiteY12" fmla="*/ 10844 h 11538"/>
                <a:gd name="connsiteX13" fmla="*/ 6984 w 9990"/>
                <a:gd name="connsiteY13" fmla="*/ 8719 h 11538"/>
                <a:gd name="connsiteX14" fmla="*/ 7724 w 9990"/>
                <a:gd name="connsiteY14" fmla="*/ 5769 h 11538"/>
                <a:gd name="connsiteX15" fmla="*/ 6984 w 9990"/>
                <a:gd name="connsiteY15" fmla="*/ 2819 h 11538"/>
                <a:gd name="connsiteX16" fmla="*/ 4949 w 9990"/>
                <a:gd name="connsiteY16" fmla="*/ 1822 h 11538"/>
                <a:gd name="connsiteX17" fmla="*/ 2960 w 9990"/>
                <a:gd name="connsiteY17" fmla="*/ 2819 h 11538"/>
                <a:gd name="connsiteX18" fmla="*/ 2220 w 9990"/>
                <a:gd name="connsiteY18" fmla="*/ 5769 h 11538"/>
                <a:gd name="connsiteX19" fmla="*/ 2960 w 9990"/>
                <a:gd name="connsiteY19" fmla="*/ 8719 h 11538"/>
                <a:gd name="connsiteX20" fmla="*/ 4949 w 9990"/>
                <a:gd name="connsiteY20" fmla="*/ 9717 h 11538"/>
                <a:gd name="connsiteX21" fmla="*/ 6984 w 9990"/>
                <a:gd name="connsiteY21" fmla="*/ 8719 h 1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90" h="11538">
                  <a:moveTo>
                    <a:pt x="2405" y="10844"/>
                  </a:moveTo>
                  <a:cubicBezTo>
                    <a:pt x="1665" y="10410"/>
                    <a:pt x="1064" y="9717"/>
                    <a:pt x="648" y="8849"/>
                  </a:cubicBezTo>
                  <a:cubicBezTo>
                    <a:pt x="231" y="7981"/>
                    <a:pt x="0" y="6940"/>
                    <a:pt x="0" y="5769"/>
                  </a:cubicBezTo>
                  <a:cubicBezTo>
                    <a:pt x="0" y="4598"/>
                    <a:pt x="231" y="3557"/>
                    <a:pt x="648" y="2689"/>
                  </a:cubicBezTo>
                  <a:cubicBezTo>
                    <a:pt x="1064" y="1822"/>
                    <a:pt x="1665" y="1171"/>
                    <a:pt x="2405" y="694"/>
                  </a:cubicBezTo>
                  <a:cubicBezTo>
                    <a:pt x="3145" y="260"/>
                    <a:pt x="4024" y="0"/>
                    <a:pt x="4949" y="0"/>
                  </a:cubicBezTo>
                  <a:cubicBezTo>
                    <a:pt x="5874" y="0"/>
                    <a:pt x="6753" y="217"/>
                    <a:pt x="7539" y="694"/>
                  </a:cubicBezTo>
                  <a:cubicBezTo>
                    <a:pt x="8279" y="1128"/>
                    <a:pt x="8880" y="1822"/>
                    <a:pt x="9343" y="2689"/>
                  </a:cubicBezTo>
                  <a:cubicBezTo>
                    <a:pt x="9759" y="3557"/>
                    <a:pt x="9990" y="4598"/>
                    <a:pt x="9990" y="5769"/>
                  </a:cubicBezTo>
                  <a:cubicBezTo>
                    <a:pt x="9990" y="6940"/>
                    <a:pt x="9759" y="7981"/>
                    <a:pt x="9343" y="8849"/>
                  </a:cubicBezTo>
                  <a:cubicBezTo>
                    <a:pt x="8927" y="9717"/>
                    <a:pt x="8325" y="10367"/>
                    <a:pt x="7539" y="10844"/>
                  </a:cubicBezTo>
                  <a:cubicBezTo>
                    <a:pt x="6753" y="11321"/>
                    <a:pt x="5920" y="11538"/>
                    <a:pt x="4949" y="11538"/>
                  </a:cubicBezTo>
                  <a:cubicBezTo>
                    <a:pt x="3978" y="11538"/>
                    <a:pt x="3145" y="11321"/>
                    <a:pt x="2405" y="10844"/>
                  </a:cubicBezTo>
                  <a:close/>
                  <a:moveTo>
                    <a:pt x="6984" y="8719"/>
                  </a:moveTo>
                  <a:cubicBezTo>
                    <a:pt x="7493" y="8068"/>
                    <a:pt x="7724" y="7070"/>
                    <a:pt x="7724" y="5769"/>
                  </a:cubicBezTo>
                  <a:cubicBezTo>
                    <a:pt x="7724" y="4468"/>
                    <a:pt x="7493" y="3470"/>
                    <a:pt x="6984" y="2819"/>
                  </a:cubicBezTo>
                  <a:cubicBezTo>
                    <a:pt x="6475" y="2169"/>
                    <a:pt x="5828" y="1822"/>
                    <a:pt x="4949" y="1822"/>
                  </a:cubicBezTo>
                  <a:cubicBezTo>
                    <a:pt x="4070" y="1822"/>
                    <a:pt x="3423" y="2169"/>
                    <a:pt x="2960" y="2819"/>
                  </a:cubicBezTo>
                  <a:cubicBezTo>
                    <a:pt x="2451" y="3470"/>
                    <a:pt x="2220" y="4468"/>
                    <a:pt x="2220" y="5769"/>
                  </a:cubicBezTo>
                  <a:cubicBezTo>
                    <a:pt x="2220" y="7070"/>
                    <a:pt x="2451" y="8068"/>
                    <a:pt x="2960" y="8719"/>
                  </a:cubicBezTo>
                  <a:cubicBezTo>
                    <a:pt x="3469" y="9369"/>
                    <a:pt x="4116" y="9717"/>
                    <a:pt x="4949" y="9717"/>
                  </a:cubicBezTo>
                  <a:cubicBezTo>
                    <a:pt x="5781" y="9717"/>
                    <a:pt x="6475" y="9369"/>
                    <a:pt x="6984" y="87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7629E63D-B83D-7D88-3E43-777BF3DD4591}"/>
                </a:ext>
              </a:extLst>
            </p:cNvPr>
            <p:cNvSpPr/>
            <p:nvPr/>
          </p:nvSpPr>
          <p:spPr>
            <a:xfrm>
              <a:off x="606131" y="4278393"/>
              <a:ext cx="11377" cy="26894"/>
            </a:xfrm>
            <a:custGeom>
              <a:avLst/>
              <a:gdLst>
                <a:gd name="connsiteX0" fmla="*/ 11378 w 11377"/>
                <a:gd name="connsiteY0" fmla="*/ 0 h 26894"/>
                <a:gd name="connsiteX1" fmla="*/ 11378 w 11377"/>
                <a:gd name="connsiteY1" fmla="*/ 26894 h 26894"/>
                <a:gd name="connsiteX2" fmla="*/ 6059 w 11377"/>
                <a:gd name="connsiteY2" fmla="*/ 26894 h 26894"/>
                <a:gd name="connsiteX3" fmla="*/ 6059 w 11377"/>
                <a:gd name="connsiteY3" fmla="*/ 4208 h 26894"/>
                <a:gd name="connsiteX4" fmla="*/ 0 w 11377"/>
                <a:gd name="connsiteY4" fmla="*/ 4208 h 26894"/>
                <a:gd name="connsiteX5" fmla="*/ 0 w 11377"/>
                <a:gd name="connsiteY5" fmla="*/ 0 h 26894"/>
                <a:gd name="connsiteX6" fmla="*/ 11378 w 11377"/>
                <a:gd name="connsiteY6" fmla="*/ 0 h 2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77" h="26894">
                  <a:moveTo>
                    <a:pt x="11378" y="0"/>
                  </a:moveTo>
                  <a:lnTo>
                    <a:pt x="11378" y="26894"/>
                  </a:lnTo>
                  <a:lnTo>
                    <a:pt x="6059" y="26894"/>
                  </a:lnTo>
                  <a:lnTo>
                    <a:pt x="6059" y="4208"/>
                  </a:lnTo>
                  <a:lnTo>
                    <a:pt x="0" y="4208"/>
                  </a:lnTo>
                  <a:lnTo>
                    <a:pt x="0" y="0"/>
                  </a:lnTo>
                  <a:lnTo>
                    <a:pt x="1137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82816673-604F-DF89-18C6-4DC22DFF8210}"/>
                </a:ext>
              </a:extLst>
            </p:cNvPr>
            <p:cNvSpPr/>
            <p:nvPr/>
          </p:nvSpPr>
          <p:spPr>
            <a:xfrm>
              <a:off x="897980" y="4270541"/>
              <a:ext cx="36955" cy="42596"/>
            </a:xfrm>
            <a:custGeom>
              <a:avLst/>
              <a:gdLst>
                <a:gd name="connsiteX0" fmla="*/ 8973 w 36955"/>
                <a:gd name="connsiteY0" fmla="*/ 40081 h 42596"/>
                <a:gd name="connsiteX1" fmla="*/ 2405 w 36955"/>
                <a:gd name="connsiteY1" fmla="*/ 32750 h 42596"/>
                <a:gd name="connsiteX2" fmla="*/ 0 w 36955"/>
                <a:gd name="connsiteY2" fmla="*/ 21298 h 42596"/>
                <a:gd name="connsiteX3" fmla="*/ 2405 w 36955"/>
                <a:gd name="connsiteY3" fmla="*/ 9847 h 42596"/>
                <a:gd name="connsiteX4" fmla="*/ 8973 w 36955"/>
                <a:gd name="connsiteY4" fmla="*/ 2516 h 42596"/>
                <a:gd name="connsiteX5" fmla="*/ 18455 w 36955"/>
                <a:gd name="connsiteY5" fmla="*/ 0 h 42596"/>
                <a:gd name="connsiteX6" fmla="*/ 27936 w 36955"/>
                <a:gd name="connsiteY6" fmla="*/ 2516 h 42596"/>
                <a:gd name="connsiteX7" fmla="*/ 34550 w 36955"/>
                <a:gd name="connsiteY7" fmla="*/ 9847 h 42596"/>
                <a:gd name="connsiteX8" fmla="*/ 36955 w 36955"/>
                <a:gd name="connsiteY8" fmla="*/ 21298 h 42596"/>
                <a:gd name="connsiteX9" fmla="*/ 34550 w 36955"/>
                <a:gd name="connsiteY9" fmla="*/ 32750 h 42596"/>
                <a:gd name="connsiteX10" fmla="*/ 27936 w 36955"/>
                <a:gd name="connsiteY10" fmla="*/ 40081 h 42596"/>
                <a:gd name="connsiteX11" fmla="*/ 18455 w 36955"/>
                <a:gd name="connsiteY11" fmla="*/ 42597 h 42596"/>
                <a:gd name="connsiteX12" fmla="*/ 8973 w 36955"/>
                <a:gd name="connsiteY12" fmla="*/ 40081 h 42596"/>
                <a:gd name="connsiteX13" fmla="*/ 25947 w 36955"/>
                <a:gd name="connsiteY13" fmla="*/ 32230 h 42596"/>
                <a:gd name="connsiteX14" fmla="*/ 28676 w 36955"/>
                <a:gd name="connsiteY14" fmla="*/ 21255 h 42596"/>
                <a:gd name="connsiteX15" fmla="*/ 25947 w 36955"/>
                <a:gd name="connsiteY15" fmla="*/ 10280 h 42596"/>
                <a:gd name="connsiteX16" fmla="*/ 18455 w 36955"/>
                <a:gd name="connsiteY16" fmla="*/ 6593 h 42596"/>
                <a:gd name="connsiteX17" fmla="*/ 11054 w 36955"/>
                <a:gd name="connsiteY17" fmla="*/ 10280 h 42596"/>
                <a:gd name="connsiteX18" fmla="*/ 8325 w 36955"/>
                <a:gd name="connsiteY18" fmla="*/ 21255 h 42596"/>
                <a:gd name="connsiteX19" fmla="*/ 11054 w 36955"/>
                <a:gd name="connsiteY19" fmla="*/ 32230 h 42596"/>
                <a:gd name="connsiteX20" fmla="*/ 18455 w 36955"/>
                <a:gd name="connsiteY20" fmla="*/ 35917 h 42596"/>
                <a:gd name="connsiteX21" fmla="*/ 25947 w 36955"/>
                <a:gd name="connsiteY21" fmla="*/ 32230 h 42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955" h="42596">
                  <a:moveTo>
                    <a:pt x="8973" y="40081"/>
                  </a:moveTo>
                  <a:cubicBezTo>
                    <a:pt x="6198" y="38389"/>
                    <a:pt x="4024" y="35960"/>
                    <a:pt x="2405" y="32750"/>
                  </a:cubicBezTo>
                  <a:cubicBezTo>
                    <a:pt x="786" y="29540"/>
                    <a:pt x="0" y="25723"/>
                    <a:pt x="0" y="21298"/>
                  </a:cubicBezTo>
                  <a:cubicBezTo>
                    <a:pt x="0" y="16874"/>
                    <a:pt x="786" y="13057"/>
                    <a:pt x="2405" y="9847"/>
                  </a:cubicBezTo>
                  <a:cubicBezTo>
                    <a:pt x="4024" y="6637"/>
                    <a:pt x="6198" y="4164"/>
                    <a:pt x="8973" y="2516"/>
                  </a:cubicBezTo>
                  <a:cubicBezTo>
                    <a:pt x="11748" y="824"/>
                    <a:pt x="14893" y="0"/>
                    <a:pt x="18455" y="0"/>
                  </a:cubicBezTo>
                  <a:cubicBezTo>
                    <a:pt x="22016" y="0"/>
                    <a:pt x="25161" y="824"/>
                    <a:pt x="27936" y="2516"/>
                  </a:cubicBezTo>
                  <a:cubicBezTo>
                    <a:pt x="30758" y="4208"/>
                    <a:pt x="32931" y="6637"/>
                    <a:pt x="34550" y="9847"/>
                  </a:cubicBezTo>
                  <a:cubicBezTo>
                    <a:pt x="36169" y="13057"/>
                    <a:pt x="36955" y="16874"/>
                    <a:pt x="36955" y="21298"/>
                  </a:cubicBezTo>
                  <a:cubicBezTo>
                    <a:pt x="36955" y="25723"/>
                    <a:pt x="36169" y="29540"/>
                    <a:pt x="34550" y="32750"/>
                  </a:cubicBezTo>
                  <a:cubicBezTo>
                    <a:pt x="32931" y="35960"/>
                    <a:pt x="30758" y="38433"/>
                    <a:pt x="27936" y="40081"/>
                  </a:cubicBezTo>
                  <a:cubicBezTo>
                    <a:pt x="25115" y="41773"/>
                    <a:pt x="21970" y="42597"/>
                    <a:pt x="18455" y="42597"/>
                  </a:cubicBezTo>
                  <a:cubicBezTo>
                    <a:pt x="14939" y="42597"/>
                    <a:pt x="11748" y="41773"/>
                    <a:pt x="8973" y="40081"/>
                  </a:cubicBezTo>
                  <a:close/>
                  <a:moveTo>
                    <a:pt x="25947" y="32230"/>
                  </a:moveTo>
                  <a:cubicBezTo>
                    <a:pt x="27797" y="29800"/>
                    <a:pt x="28676" y="26113"/>
                    <a:pt x="28676" y="21255"/>
                  </a:cubicBezTo>
                  <a:cubicBezTo>
                    <a:pt x="28676" y="16397"/>
                    <a:pt x="27751" y="12753"/>
                    <a:pt x="25947" y="10280"/>
                  </a:cubicBezTo>
                  <a:cubicBezTo>
                    <a:pt x="24097" y="7851"/>
                    <a:pt x="21600" y="6593"/>
                    <a:pt x="18455" y="6593"/>
                  </a:cubicBezTo>
                  <a:cubicBezTo>
                    <a:pt x="15309" y="6593"/>
                    <a:pt x="12858" y="7808"/>
                    <a:pt x="11054" y="10280"/>
                  </a:cubicBezTo>
                  <a:cubicBezTo>
                    <a:pt x="9204" y="12710"/>
                    <a:pt x="8325" y="16397"/>
                    <a:pt x="8325" y="21255"/>
                  </a:cubicBezTo>
                  <a:cubicBezTo>
                    <a:pt x="8325" y="26113"/>
                    <a:pt x="9250" y="29757"/>
                    <a:pt x="11054" y="32230"/>
                  </a:cubicBezTo>
                  <a:cubicBezTo>
                    <a:pt x="12904" y="34659"/>
                    <a:pt x="15356" y="35917"/>
                    <a:pt x="18455" y="35917"/>
                  </a:cubicBezTo>
                  <a:cubicBezTo>
                    <a:pt x="21553" y="35917"/>
                    <a:pt x="24097" y="34702"/>
                    <a:pt x="25947" y="3223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89BF3FA4-5FE9-DA5A-9820-94BD6FEE43E6}"/>
                </a:ext>
              </a:extLst>
            </p:cNvPr>
            <p:cNvSpPr/>
            <p:nvPr/>
          </p:nvSpPr>
          <p:spPr>
            <a:xfrm>
              <a:off x="1209255" y="4263818"/>
              <a:ext cx="23727" cy="56043"/>
            </a:xfrm>
            <a:custGeom>
              <a:avLst/>
              <a:gdLst>
                <a:gd name="connsiteX0" fmla="*/ 23727 w 23727"/>
                <a:gd name="connsiteY0" fmla="*/ 0 h 56043"/>
                <a:gd name="connsiteX1" fmla="*/ 23727 w 23727"/>
                <a:gd name="connsiteY1" fmla="*/ 56044 h 56043"/>
                <a:gd name="connsiteX2" fmla="*/ 12627 w 23727"/>
                <a:gd name="connsiteY2" fmla="*/ 56044 h 56043"/>
                <a:gd name="connsiteX3" fmla="*/ 12627 w 23727"/>
                <a:gd name="connsiteY3" fmla="*/ 8762 h 56043"/>
                <a:gd name="connsiteX4" fmla="*/ 0 w 23727"/>
                <a:gd name="connsiteY4" fmla="*/ 8762 h 56043"/>
                <a:gd name="connsiteX5" fmla="*/ 0 w 23727"/>
                <a:gd name="connsiteY5" fmla="*/ 43 h 56043"/>
                <a:gd name="connsiteX6" fmla="*/ 23727 w 23727"/>
                <a:gd name="connsiteY6" fmla="*/ 43 h 56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27" h="56043">
                  <a:moveTo>
                    <a:pt x="23727" y="0"/>
                  </a:moveTo>
                  <a:lnTo>
                    <a:pt x="23727" y="56044"/>
                  </a:lnTo>
                  <a:lnTo>
                    <a:pt x="12627" y="56044"/>
                  </a:lnTo>
                  <a:lnTo>
                    <a:pt x="12627" y="8762"/>
                  </a:lnTo>
                  <a:lnTo>
                    <a:pt x="0" y="8762"/>
                  </a:lnTo>
                  <a:lnTo>
                    <a:pt x="0" y="43"/>
                  </a:lnTo>
                  <a:lnTo>
                    <a:pt x="23727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C6C04A9B-2B36-7024-058A-A5616DEB7EB4}"/>
                </a:ext>
              </a:extLst>
            </p:cNvPr>
            <p:cNvSpPr/>
            <p:nvPr/>
          </p:nvSpPr>
          <p:spPr>
            <a:xfrm>
              <a:off x="1510818" y="4256530"/>
              <a:ext cx="29878" cy="70575"/>
            </a:xfrm>
            <a:custGeom>
              <a:avLst/>
              <a:gdLst>
                <a:gd name="connsiteX0" fmla="*/ 29879 w 29878"/>
                <a:gd name="connsiteY0" fmla="*/ 0 h 70575"/>
                <a:gd name="connsiteX1" fmla="*/ 29879 w 29878"/>
                <a:gd name="connsiteY1" fmla="*/ 70575 h 70575"/>
                <a:gd name="connsiteX2" fmla="*/ 15911 w 29878"/>
                <a:gd name="connsiteY2" fmla="*/ 70575 h 70575"/>
                <a:gd name="connsiteX3" fmla="*/ 15911 w 29878"/>
                <a:gd name="connsiteY3" fmla="*/ 10974 h 70575"/>
                <a:gd name="connsiteX4" fmla="*/ 0 w 29878"/>
                <a:gd name="connsiteY4" fmla="*/ 10974 h 70575"/>
                <a:gd name="connsiteX5" fmla="*/ 0 w 29878"/>
                <a:gd name="connsiteY5" fmla="*/ 0 h 70575"/>
                <a:gd name="connsiteX6" fmla="*/ 29879 w 29878"/>
                <a:gd name="connsiteY6" fmla="*/ 0 h 7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8" h="70575">
                  <a:moveTo>
                    <a:pt x="29879" y="0"/>
                  </a:moveTo>
                  <a:lnTo>
                    <a:pt x="29879" y="70575"/>
                  </a:lnTo>
                  <a:lnTo>
                    <a:pt x="15911" y="70575"/>
                  </a:lnTo>
                  <a:lnTo>
                    <a:pt x="15911" y="10974"/>
                  </a:lnTo>
                  <a:lnTo>
                    <a:pt x="0" y="10974"/>
                  </a:lnTo>
                  <a:lnTo>
                    <a:pt x="0" y="0"/>
                  </a:lnTo>
                  <a:lnTo>
                    <a:pt x="2987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6C117CF1-4ED0-6E80-0D8D-D192B68915E7}"/>
                </a:ext>
              </a:extLst>
            </p:cNvPr>
            <p:cNvSpPr/>
            <p:nvPr/>
          </p:nvSpPr>
          <p:spPr>
            <a:xfrm>
              <a:off x="1812889" y="4250327"/>
              <a:ext cx="35105" cy="82937"/>
            </a:xfrm>
            <a:custGeom>
              <a:avLst/>
              <a:gdLst>
                <a:gd name="connsiteX0" fmla="*/ 35105 w 35105"/>
                <a:gd name="connsiteY0" fmla="*/ 43 h 82937"/>
                <a:gd name="connsiteX1" fmla="*/ 35105 w 35105"/>
                <a:gd name="connsiteY1" fmla="*/ 82938 h 82937"/>
                <a:gd name="connsiteX2" fmla="*/ 18686 w 35105"/>
                <a:gd name="connsiteY2" fmla="*/ 82938 h 82937"/>
                <a:gd name="connsiteX3" fmla="*/ 18686 w 35105"/>
                <a:gd name="connsiteY3" fmla="*/ 12927 h 82937"/>
                <a:gd name="connsiteX4" fmla="*/ 0 w 35105"/>
                <a:gd name="connsiteY4" fmla="*/ 12927 h 82937"/>
                <a:gd name="connsiteX5" fmla="*/ 0 w 35105"/>
                <a:gd name="connsiteY5" fmla="*/ 0 h 82937"/>
                <a:gd name="connsiteX6" fmla="*/ 35105 w 35105"/>
                <a:gd name="connsiteY6" fmla="*/ 0 h 8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05" h="82937">
                  <a:moveTo>
                    <a:pt x="35105" y="43"/>
                  </a:moveTo>
                  <a:lnTo>
                    <a:pt x="35105" y="82938"/>
                  </a:lnTo>
                  <a:lnTo>
                    <a:pt x="18686" y="82938"/>
                  </a:lnTo>
                  <a:lnTo>
                    <a:pt x="18686" y="12927"/>
                  </a:lnTo>
                  <a:lnTo>
                    <a:pt x="0" y="12927"/>
                  </a:lnTo>
                  <a:lnTo>
                    <a:pt x="0" y="0"/>
                  </a:lnTo>
                  <a:lnTo>
                    <a:pt x="3510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5D5B0D8F-C8F4-CADF-FBC4-72DA979D1264}"/>
                </a:ext>
              </a:extLst>
            </p:cNvPr>
            <p:cNvSpPr/>
            <p:nvPr/>
          </p:nvSpPr>
          <p:spPr>
            <a:xfrm>
              <a:off x="2092667" y="4242823"/>
              <a:ext cx="84872" cy="97946"/>
            </a:xfrm>
            <a:custGeom>
              <a:avLst/>
              <a:gdLst>
                <a:gd name="connsiteX0" fmla="*/ 20582 w 84872"/>
                <a:gd name="connsiteY0" fmla="*/ 92177 h 97946"/>
                <a:gd name="connsiteX1" fmla="*/ 5504 w 84872"/>
                <a:gd name="connsiteY1" fmla="*/ 75303 h 97946"/>
                <a:gd name="connsiteX2" fmla="*/ 0 w 84872"/>
                <a:gd name="connsiteY2" fmla="*/ 48973 h 97946"/>
                <a:gd name="connsiteX3" fmla="*/ 5504 w 84872"/>
                <a:gd name="connsiteY3" fmla="*/ 22643 h 97946"/>
                <a:gd name="connsiteX4" fmla="*/ 20582 w 84872"/>
                <a:gd name="connsiteY4" fmla="*/ 5769 h 97946"/>
                <a:gd name="connsiteX5" fmla="*/ 42367 w 84872"/>
                <a:gd name="connsiteY5" fmla="*/ 0 h 97946"/>
                <a:gd name="connsiteX6" fmla="*/ 64198 w 84872"/>
                <a:gd name="connsiteY6" fmla="*/ 5769 h 97946"/>
                <a:gd name="connsiteX7" fmla="*/ 79368 w 84872"/>
                <a:gd name="connsiteY7" fmla="*/ 22643 h 97946"/>
                <a:gd name="connsiteX8" fmla="*/ 84872 w 84872"/>
                <a:gd name="connsiteY8" fmla="*/ 48973 h 97946"/>
                <a:gd name="connsiteX9" fmla="*/ 79368 w 84872"/>
                <a:gd name="connsiteY9" fmla="*/ 75303 h 97946"/>
                <a:gd name="connsiteX10" fmla="*/ 64198 w 84872"/>
                <a:gd name="connsiteY10" fmla="*/ 92177 h 97946"/>
                <a:gd name="connsiteX11" fmla="*/ 42367 w 84872"/>
                <a:gd name="connsiteY11" fmla="*/ 97947 h 97946"/>
                <a:gd name="connsiteX12" fmla="*/ 20582 w 84872"/>
                <a:gd name="connsiteY12" fmla="*/ 92177 h 97946"/>
                <a:gd name="connsiteX13" fmla="*/ 59526 w 84872"/>
                <a:gd name="connsiteY13" fmla="*/ 74132 h 97946"/>
                <a:gd name="connsiteX14" fmla="*/ 65816 w 84872"/>
                <a:gd name="connsiteY14" fmla="*/ 48973 h 97946"/>
                <a:gd name="connsiteX15" fmla="*/ 59526 w 84872"/>
                <a:gd name="connsiteY15" fmla="*/ 23814 h 97946"/>
                <a:gd name="connsiteX16" fmla="*/ 42320 w 84872"/>
                <a:gd name="connsiteY16" fmla="*/ 15399 h 97946"/>
                <a:gd name="connsiteX17" fmla="*/ 25253 w 84872"/>
                <a:gd name="connsiteY17" fmla="*/ 23814 h 97946"/>
                <a:gd name="connsiteX18" fmla="*/ 18963 w 84872"/>
                <a:gd name="connsiteY18" fmla="*/ 48973 h 97946"/>
                <a:gd name="connsiteX19" fmla="*/ 25253 w 84872"/>
                <a:gd name="connsiteY19" fmla="*/ 74132 h 97946"/>
                <a:gd name="connsiteX20" fmla="*/ 42320 w 84872"/>
                <a:gd name="connsiteY20" fmla="*/ 82548 h 97946"/>
                <a:gd name="connsiteX21" fmla="*/ 59526 w 84872"/>
                <a:gd name="connsiteY21" fmla="*/ 74132 h 9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4872" h="97946">
                  <a:moveTo>
                    <a:pt x="20582" y="92177"/>
                  </a:moveTo>
                  <a:cubicBezTo>
                    <a:pt x="14199" y="88317"/>
                    <a:pt x="9158" y="82721"/>
                    <a:pt x="5504" y="75303"/>
                  </a:cubicBezTo>
                  <a:cubicBezTo>
                    <a:pt x="1804" y="67929"/>
                    <a:pt x="0" y="59124"/>
                    <a:pt x="0" y="48973"/>
                  </a:cubicBezTo>
                  <a:cubicBezTo>
                    <a:pt x="0" y="38823"/>
                    <a:pt x="1850" y="30017"/>
                    <a:pt x="5504" y="22643"/>
                  </a:cubicBezTo>
                  <a:cubicBezTo>
                    <a:pt x="9158" y="15269"/>
                    <a:pt x="14199" y="9630"/>
                    <a:pt x="20582" y="5769"/>
                  </a:cubicBezTo>
                  <a:cubicBezTo>
                    <a:pt x="26965" y="1909"/>
                    <a:pt x="34226" y="0"/>
                    <a:pt x="42367" y="0"/>
                  </a:cubicBezTo>
                  <a:cubicBezTo>
                    <a:pt x="50507" y="0"/>
                    <a:pt x="57769" y="1909"/>
                    <a:pt x="64198" y="5769"/>
                  </a:cubicBezTo>
                  <a:cubicBezTo>
                    <a:pt x="70627" y="9630"/>
                    <a:pt x="75668" y="15226"/>
                    <a:pt x="79368" y="22643"/>
                  </a:cubicBezTo>
                  <a:cubicBezTo>
                    <a:pt x="83068" y="30017"/>
                    <a:pt x="84872" y="38823"/>
                    <a:pt x="84872" y="48973"/>
                  </a:cubicBezTo>
                  <a:cubicBezTo>
                    <a:pt x="84872" y="59124"/>
                    <a:pt x="83022" y="67929"/>
                    <a:pt x="79368" y="75303"/>
                  </a:cubicBezTo>
                  <a:cubicBezTo>
                    <a:pt x="75714" y="82678"/>
                    <a:pt x="70627" y="88317"/>
                    <a:pt x="64198" y="92177"/>
                  </a:cubicBezTo>
                  <a:cubicBezTo>
                    <a:pt x="57769" y="96038"/>
                    <a:pt x="50507" y="97947"/>
                    <a:pt x="42367" y="97947"/>
                  </a:cubicBezTo>
                  <a:cubicBezTo>
                    <a:pt x="34226" y="97947"/>
                    <a:pt x="26965" y="96038"/>
                    <a:pt x="20582" y="92177"/>
                  </a:cubicBezTo>
                  <a:close/>
                  <a:moveTo>
                    <a:pt x="59526" y="74132"/>
                  </a:moveTo>
                  <a:cubicBezTo>
                    <a:pt x="63735" y="68493"/>
                    <a:pt x="65816" y="60121"/>
                    <a:pt x="65816" y="48973"/>
                  </a:cubicBezTo>
                  <a:cubicBezTo>
                    <a:pt x="65816" y="37825"/>
                    <a:pt x="63689" y="29410"/>
                    <a:pt x="59526" y="23814"/>
                  </a:cubicBezTo>
                  <a:cubicBezTo>
                    <a:pt x="55317" y="18175"/>
                    <a:pt x="49582" y="15399"/>
                    <a:pt x="42320" y="15399"/>
                  </a:cubicBezTo>
                  <a:cubicBezTo>
                    <a:pt x="35059" y="15399"/>
                    <a:pt x="29462" y="18219"/>
                    <a:pt x="25253" y="23814"/>
                  </a:cubicBezTo>
                  <a:cubicBezTo>
                    <a:pt x="21045" y="29453"/>
                    <a:pt x="18963" y="37825"/>
                    <a:pt x="18963" y="48973"/>
                  </a:cubicBezTo>
                  <a:cubicBezTo>
                    <a:pt x="18963" y="60121"/>
                    <a:pt x="21045" y="68537"/>
                    <a:pt x="25253" y="74132"/>
                  </a:cubicBezTo>
                  <a:cubicBezTo>
                    <a:pt x="29462" y="79771"/>
                    <a:pt x="35151" y="82548"/>
                    <a:pt x="42320" y="82548"/>
                  </a:cubicBezTo>
                  <a:cubicBezTo>
                    <a:pt x="49489" y="82548"/>
                    <a:pt x="55317" y="79728"/>
                    <a:pt x="59526" y="74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4D4C20AF-43CD-24F6-6633-7F3C5A13FD83}"/>
                </a:ext>
              </a:extLst>
            </p:cNvPr>
            <p:cNvSpPr/>
            <p:nvPr/>
          </p:nvSpPr>
          <p:spPr>
            <a:xfrm>
              <a:off x="2417170" y="4238615"/>
              <a:ext cx="45095" cy="106448"/>
            </a:xfrm>
            <a:custGeom>
              <a:avLst/>
              <a:gdLst>
                <a:gd name="connsiteX0" fmla="*/ 45096 w 45095"/>
                <a:gd name="connsiteY0" fmla="*/ 0 h 106448"/>
                <a:gd name="connsiteX1" fmla="*/ 45096 w 45095"/>
                <a:gd name="connsiteY1" fmla="*/ 106449 h 106448"/>
                <a:gd name="connsiteX2" fmla="*/ 24005 w 45095"/>
                <a:gd name="connsiteY2" fmla="*/ 106449 h 106448"/>
                <a:gd name="connsiteX3" fmla="*/ 24005 w 45095"/>
                <a:gd name="connsiteY3" fmla="*/ 16570 h 106448"/>
                <a:gd name="connsiteX4" fmla="*/ 0 w 45095"/>
                <a:gd name="connsiteY4" fmla="*/ 16570 h 106448"/>
                <a:gd name="connsiteX5" fmla="*/ 0 w 45095"/>
                <a:gd name="connsiteY5" fmla="*/ 0 h 106448"/>
                <a:gd name="connsiteX6" fmla="*/ 45096 w 45095"/>
                <a:gd name="connsiteY6" fmla="*/ 0 h 106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95" h="106448">
                  <a:moveTo>
                    <a:pt x="45096" y="0"/>
                  </a:moveTo>
                  <a:lnTo>
                    <a:pt x="45096" y="106449"/>
                  </a:lnTo>
                  <a:lnTo>
                    <a:pt x="24005" y="106449"/>
                  </a:lnTo>
                  <a:lnTo>
                    <a:pt x="24005" y="16570"/>
                  </a:lnTo>
                  <a:lnTo>
                    <a:pt x="0" y="16570"/>
                  </a:lnTo>
                  <a:lnTo>
                    <a:pt x="0" y="0"/>
                  </a:lnTo>
                  <a:lnTo>
                    <a:pt x="450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80D3D12A-47C5-E52C-0EBC-BA890CF0DE53}"/>
                </a:ext>
              </a:extLst>
            </p:cNvPr>
            <p:cNvSpPr/>
            <p:nvPr/>
          </p:nvSpPr>
          <p:spPr>
            <a:xfrm>
              <a:off x="2719472" y="4232976"/>
              <a:ext cx="49813" cy="117640"/>
            </a:xfrm>
            <a:custGeom>
              <a:avLst/>
              <a:gdLst>
                <a:gd name="connsiteX0" fmla="*/ 49813 w 49813"/>
                <a:gd name="connsiteY0" fmla="*/ 0 h 117640"/>
                <a:gd name="connsiteX1" fmla="*/ 49813 w 49813"/>
                <a:gd name="connsiteY1" fmla="*/ 117640 h 117640"/>
                <a:gd name="connsiteX2" fmla="*/ 26503 w 49813"/>
                <a:gd name="connsiteY2" fmla="*/ 117640 h 117640"/>
                <a:gd name="connsiteX3" fmla="*/ 26503 w 49813"/>
                <a:gd name="connsiteY3" fmla="*/ 18305 h 117640"/>
                <a:gd name="connsiteX4" fmla="*/ 0 w 49813"/>
                <a:gd name="connsiteY4" fmla="*/ 18305 h 117640"/>
                <a:gd name="connsiteX5" fmla="*/ 0 w 49813"/>
                <a:gd name="connsiteY5" fmla="*/ 0 h 117640"/>
                <a:gd name="connsiteX6" fmla="*/ 49813 w 49813"/>
                <a:gd name="connsiteY6" fmla="*/ 0 h 11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13" h="117640">
                  <a:moveTo>
                    <a:pt x="49813" y="0"/>
                  </a:moveTo>
                  <a:lnTo>
                    <a:pt x="49813" y="117640"/>
                  </a:lnTo>
                  <a:lnTo>
                    <a:pt x="26503" y="117640"/>
                  </a:lnTo>
                  <a:lnTo>
                    <a:pt x="26503" y="18305"/>
                  </a:lnTo>
                  <a:lnTo>
                    <a:pt x="0" y="18305"/>
                  </a:lnTo>
                  <a:lnTo>
                    <a:pt x="0" y="0"/>
                  </a:lnTo>
                  <a:lnTo>
                    <a:pt x="4981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1060B43-6C87-EBC7-DA4C-CB511464EFF6}"/>
                </a:ext>
              </a:extLst>
            </p:cNvPr>
            <p:cNvSpPr/>
            <p:nvPr/>
          </p:nvSpPr>
          <p:spPr>
            <a:xfrm>
              <a:off x="3021960" y="4227944"/>
              <a:ext cx="54114" cy="127747"/>
            </a:xfrm>
            <a:custGeom>
              <a:avLst/>
              <a:gdLst>
                <a:gd name="connsiteX0" fmla="*/ 54115 w 54114"/>
                <a:gd name="connsiteY0" fmla="*/ 0 h 127747"/>
                <a:gd name="connsiteX1" fmla="*/ 54115 w 54114"/>
                <a:gd name="connsiteY1" fmla="*/ 127747 h 127747"/>
                <a:gd name="connsiteX2" fmla="*/ 28815 w 54114"/>
                <a:gd name="connsiteY2" fmla="*/ 127747 h 127747"/>
                <a:gd name="connsiteX3" fmla="*/ 28815 w 54114"/>
                <a:gd name="connsiteY3" fmla="*/ 19910 h 127747"/>
                <a:gd name="connsiteX4" fmla="*/ 0 w 54114"/>
                <a:gd name="connsiteY4" fmla="*/ 19910 h 127747"/>
                <a:gd name="connsiteX5" fmla="*/ 0 w 54114"/>
                <a:gd name="connsiteY5" fmla="*/ 0 h 127747"/>
                <a:gd name="connsiteX6" fmla="*/ 54068 w 54114"/>
                <a:gd name="connsiteY6" fmla="*/ 0 h 12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14" h="127747">
                  <a:moveTo>
                    <a:pt x="54115" y="0"/>
                  </a:moveTo>
                  <a:lnTo>
                    <a:pt x="54115" y="127747"/>
                  </a:lnTo>
                  <a:lnTo>
                    <a:pt x="28815" y="127747"/>
                  </a:lnTo>
                  <a:lnTo>
                    <a:pt x="28815" y="19910"/>
                  </a:lnTo>
                  <a:lnTo>
                    <a:pt x="0" y="19910"/>
                  </a:lnTo>
                  <a:lnTo>
                    <a:pt x="0" y="0"/>
                  </a:lnTo>
                  <a:lnTo>
                    <a:pt x="540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39937CCF-E3DF-2BC2-8613-3C48FB681AAB}"/>
                </a:ext>
              </a:extLst>
            </p:cNvPr>
            <p:cNvSpPr/>
            <p:nvPr/>
          </p:nvSpPr>
          <p:spPr>
            <a:xfrm>
              <a:off x="3292348" y="4220961"/>
              <a:ext cx="122752" cy="141757"/>
            </a:xfrm>
            <a:custGeom>
              <a:avLst/>
              <a:gdLst>
                <a:gd name="connsiteX0" fmla="*/ 29786 w 122752"/>
                <a:gd name="connsiteY0" fmla="*/ 133386 h 141757"/>
                <a:gd name="connsiteX1" fmla="*/ 7955 w 122752"/>
                <a:gd name="connsiteY1" fmla="*/ 108965 h 141757"/>
                <a:gd name="connsiteX2" fmla="*/ 0 w 122752"/>
                <a:gd name="connsiteY2" fmla="*/ 70879 h 141757"/>
                <a:gd name="connsiteX3" fmla="*/ 7955 w 122752"/>
                <a:gd name="connsiteY3" fmla="*/ 32793 h 141757"/>
                <a:gd name="connsiteX4" fmla="*/ 29786 w 122752"/>
                <a:gd name="connsiteY4" fmla="*/ 8372 h 141757"/>
                <a:gd name="connsiteX5" fmla="*/ 61284 w 122752"/>
                <a:gd name="connsiteY5" fmla="*/ 0 h 141757"/>
                <a:gd name="connsiteX6" fmla="*/ 92874 w 122752"/>
                <a:gd name="connsiteY6" fmla="*/ 8372 h 141757"/>
                <a:gd name="connsiteX7" fmla="*/ 114797 w 122752"/>
                <a:gd name="connsiteY7" fmla="*/ 32793 h 141757"/>
                <a:gd name="connsiteX8" fmla="*/ 122752 w 122752"/>
                <a:gd name="connsiteY8" fmla="*/ 70879 h 141757"/>
                <a:gd name="connsiteX9" fmla="*/ 114797 w 122752"/>
                <a:gd name="connsiteY9" fmla="*/ 108965 h 141757"/>
                <a:gd name="connsiteX10" fmla="*/ 92874 w 122752"/>
                <a:gd name="connsiteY10" fmla="*/ 133386 h 141757"/>
                <a:gd name="connsiteX11" fmla="*/ 61284 w 122752"/>
                <a:gd name="connsiteY11" fmla="*/ 141758 h 141757"/>
                <a:gd name="connsiteX12" fmla="*/ 29786 w 122752"/>
                <a:gd name="connsiteY12" fmla="*/ 133386 h 141757"/>
                <a:gd name="connsiteX13" fmla="*/ 86167 w 122752"/>
                <a:gd name="connsiteY13" fmla="*/ 107316 h 141757"/>
                <a:gd name="connsiteX14" fmla="*/ 95279 w 122752"/>
                <a:gd name="connsiteY14" fmla="*/ 70879 h 141757"/>
                <a:gd name="connsiteX15" fmla="*/ 86167 w 122752"/>
                <a:gd name="connsiteY15" fmla="*/ 34442 h 141757"/>
                <a:gd name="connsiteX16" fmla="*/ 61284 w 122752"/>
                <a:gd name="connsiteY16" fmla="*/ 22253 h 141757"/>
                <a:gd name="connsiteX17" fmla="*/ 36631 w 122752"/>
                <a:gd name="connsiteY17" fmla="*/ 34442 h 141757"/>
                <a:gd name="connsiteX18" fmla="*/ 27520 w 122752"/>
                <a:gd name="connsiteY18" fmla="*/ 70879 h 141757"/>
                <a:gd name="connsiteX19" fmla="*/ 36631 w 122752"/>
                <a:gd name="connsiteY19" fmla="*/ 107316 h 141757"/>
                <a:gd name="connsiteX20" fmla="*/ 61284 w 122752"/>
                <a:gd name="connsiteY20" fmla="*/ 119505 h 141757"/>
                <a:gd name="connsiteX21" fmla="*/ 86167 w 122752"/>
                <a:gd name="connsiteY21" fmla="*/ 107316 h 14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2752" h="141757">
                  <a:moveTo>
                    <a:pt x="29786" y="133386"/>
                  </a:moveTo>
                  <a:cubicBezTo>
                    <a:pt x="20536" y="127790"/>
                    <a:pt x="13274" y="119679"/>
                    <a:pt x="7955" y="108965"/>
                  </a:cubicBezTo>
                  <a:cubicBezTo>
                    <a:pt x="2636" y="98250"/>
                    <a:pt x="0" y="85584"/>
                    <a:pt x="0" y="70879"/>
                  </a:cubicBezTo>
                  <a:cubicBezTo>
                    <a:pt x="0" y="56174"/>
                    <a:pt x="2636" y="43464"/>
                    <a:pt x="7955" y="32793"/>
                  </a:cubicBezTo>
                  <a:cubicBezTo>
                    <a:pt x="13274" y="22079"/>
                    <a:pt x="20536" y="13967"/>
                    <a:pt x="29786" y="8372"/>
                  </a:cubicBezTo>
                  <a:cubicBezTo>
                    <a:pt x="39037" y="2776"/>
                    <a:pt x="49536" y="0"/>
                    <a:pt x="61284" y="0"/>
                  </a:cubicBezTo>
                  <a:cubicBezTo>
                    <a:pt x="73032" y="0"/>
                    <a:pt x="83577" y="2776"/>
                    <a:pt x="92874" y="8372"/>
                  </a:cubicBezTo>
                  <a:cubicBezTo>
                    <a:pt x="102170" y="13967"/>
                    <a:pt x="109478" y="22079"/>
                    <a:pt x="114797" y="32793"/>
                  </a:cubicBezTo>
                  <a:cubicBezTo>
                    <a:pt x="120116" y="43508"/>
                    <a:pt x="122752" y="56174"/>
                    <a:pt x="122752" y="70879"/>
                  </a:cubicBezTo>
                  <a:cubicBezTo>
                    <a:pt x="122752" y="85584"/>
                    <a:pt x="120116" y="98294"/>
                    <a:pt x="114797" y="108965"/>
                  </a:cubicBezTo>
                  <a:cubicBezTo>
                    <a:pt x="109478" y="119679"/>
                    <a:pt x="102170" y="127790"/>
                    <a:pt x="92874" y="133386"/>
                  </a:cubicBezTo>
                  <a:cubicBezTo>
                    <a:pt x="83577" y="138982"/>
                    <a:pt x="73032" y="141758"/>
                    <a:pt x="61284" y="141758"/>
                  </a:cubicBezTo>
                  <a:cubicBezTo>
                    <a:pt x="49536" y="141758"/>
                    <a:pt x="39037" y="138982"/>
                    <a:pt x="29786" y="133386"/>
                  </a:cubicBezTo>
                  <a:close/>
                  <a:moveTo>
                    <a:pt x="86167" y="107316"/>
                  </a:moveTo>
                  <a:cubicBezTo>
                    <a:pt x="92226" y="99161"/>
                    <a:pt x="95279" y="87059"/>
                    <a:pt x="95279" y="70879"/>
                  </a:cubicBezTo>
                  <a:cubicBezTo>
                    <a:pt x="95279" y="54699"/>
                    <a:pt x="92226" y="42597"/>
                    <a:pt x="86167" y="34442"/>
                  </a:cubicBezTo>
                  <a:cubicBezTo>
                    <a:pt x="80062" y="26287"/>
                    <a:pt x="71783" y="22253"/>
                    <a:pt x="61284" y="22253"/>
                  </a:cubicBezTo>
                  <a:cubicBezTo>
                    <a:pt x="50784" y="22253"/>
                    <a:pt x="42690" y="26330"/>
                    <a:pt x="36631" y="34442"/>
                  </a:cubicBezTo>
                  <a:cubicBezTo>
                    <a:pt x="30526" y="42597"/>
                    <a:pt x="27520" y="54699"/>
                    <a:pt x="27520" y="70879"/>
                  </a:cubicBezTo>
                  <a:cubicBezTo>
                    <a:pt x="27520" y="87059"/>
                    <a:pt x="30572" y="99161"/>
                    <a:pt x="36631" y="107316"/>
                  </a:cubicBezTo>
                  <a:cubicBezTo>
                    <a:pt x="42737" y="115471"/>
                    <a:pt x="50923" y="119505"/>
                    <a:pt x="61284" y="119505"/>
                  </a:cubicBezTo>
                  <a:cubicBezTo>
                    <a:pt x="71644" y="119505"/>
                    <a:pt x="80062" y="115428"/>
                    <a:pt x="86167" y="1073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63B3A00D-2656-15E2-6102-9F00B8CAD5BD}"/>
                </a:ext>
              </a:extLst>
            </p:cNvPr>
            <p:cNvSpPr/>
            <p:nvPr/>
          </p:nvSpPr>
          <p:spPr>
            <a:xfrm>
              <a:off x="3627489" y="4218965"/>
              <a:ext cx="61700" cy="145662"/>
            </a:xfrm>
            <a:custGeom>
              <a:avLst/>
              <a:gdLst>
                <a:gd name="connsiteX0" fmla="*/ 61700 w 61700"/>
                <a:gd name="connsiteY0" fmla="*/ 0 h 145662"/>
                <a:gd name="connsiteX1" fmla="*/ 61700 w 61700"/>
                <a:gd name="connsiteY1" fmla="*/ 145662 h 145662"/>
                <a:gd name="connsiteX2" fmla="*/ 32839 w 61700"/>
                <a:gd name="connsiteY2" fmla="*/ 145662 h 145662"/>
                <a:gd name="connsiteX3" fmla="*/ 32839 w 61700"/>
                <a:gd name="connsiteY3" fmla="*/ 22686 h 145662"/>
                <a:gd name="connsiteX4" fmla="*/ 0 w 61700"/>
                <a:gd name="connsiteY4" fmla="*/ 22686 h 145662"/>
                <a:gd name="connsiteX5" fmla="*/ 0 w 61700"/>
                <a:gd name="connsiteY5" fmla="*/ 0 h 145662"/>
                <a:gd name="connsiteX6" fmla="*/ 61700 w 61700"/>
                <a:gd name="connsiteY6" fmla="*/ 0 h 145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00" h="145662">
                  <a:moveTo>
                    <a:pt x="61700" y="0"/>
                  </a:moveTo>
                  <a:lnTo>
                    <a:pt x="61700" y="145662"/>
                  </a:lnTo>
                  <a:lnTo>
                    <a:pt x="32839" y="145662"/>
                  </a:lnTo>
                  <a:lnTo>
                    <a:pt x="32839" y="22686"/>
                  </a:lnTo>
                  <a:lnTo>
                    <a:pt x="0" y="22686"/>
                  </a:lnTo>
                  <a:lnTo>
                    <a:pt x="0" y="0"/>
                  </a:lnTo>
                  <a:lnTo>
                    <a:pt x="6170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463A1D1F-FB32-691B-2BD8-8C5E8FA59344}"/>
                </a:ext>
              </a:extLst>
            </p:cNvPr>
            <p:cNvSpPr/>
            <p:nvPr/>
          </p:nvSpPr>
          <p:spPr>
            <a:xfrm>
              <a:off x="3930532" y="4215061"/>
              <a:ext cx="64983" cy="153513"/>
            </a:xfrm>
            <a:custGeom>
              <a:avLst/>
              <a:gdLst>
                <a:gd name="connsiteX0" fmla="*/ 64984 w 64983"/>
                <a:gd name="connsiteY0" fmla="*/ 0 h 153513"/>
                <a:gd name="connsiteX1" fmla="*/ 64984 w 64983"/>
                <a:gd name="connsiteY1" fmla="*/ 153513 h 153513"/>
                <a:gd name="connsiteX2" fmla="*/ 34596 w 64983"/>
                <a:gd name="connsiteY2" fmla="*/ 153513 h 153513"/>
                <a:gd name="connsiteX3" fmla="*/ 34596 w 64983"/>
                <a:gd name="connsiteY3" fmla="*/ 23901 h 153513"/>
                <a:gd name="connsiteX4" fmla="*/ 0 w 64983"/>
                <a:gd name="connsiteY4" fmla="*/ 23901 h 153513"/>
                <a:gd name="connsiteX5" fmla="*/ 0 w 64983"/>
                <a:gd name="connsiteY5" fmla="*/ 0 h 153513"/>
                <a:gd name="connsiteX6" fmla="*/ 64984 w 64983"/>
                <a:gd name="connsiteY6" fmla="*/ 0 h 15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83" h="153513">
                  <a:moveTo>
                    <a:pt x="64984" y="0"/>
                  </a:moveTo>
                  <a:lnTo>
                    <a:pt x="64984" y="153513"/>
                  </a:lnTo>
                  <a:lnTo>
                    <a:pt x="34596" y="153513"/>
                  </a:lnTo>
                  <a:lnTo>
                    <a:pt x="34596" y="23901"/>
                  </a:lnTo>
                  <a:lnTo>
                    <a:pt x="0" y="23901"/>
                  </a:lnTo>
                  <a:lnTo>
                    <a:pt x="0" y="0"/>
                  </a:lnTo>
                  <a:lnTo>
                    <a:pt x="6498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58AD4381-B0C7-736B-FA7C-D68A65E4E55D}"/>
                </a:ext>
              </a:extLst>
            </p:cNvPr>
            <p:cNvSpPr/>
            <p:nvPr/>
          </p:nvSpPr>
          <p:spPr>
            <a:xfrm>
              <a:off x="4196249" y="4209466"/>
              <a:ext cx="142825" cy="164748"/>
            </a:xfrm>
            <a:custGeom>
              <a:avLst/>
              <a:gdLst>
                <a:gd name="connsiteX0" fmla="*/ 34689 w 142825"/>
                <a:gd name="connsiteY0" fmla="*/ 155032 h 164748"/>
                <a:gd name="connsiteX1" fmla="*/ 9297 w 142825"/>
                <a:gd name="connsiteY1" fmla="*/ 126663 h 164748"/>
                <a:gd name="connsiteX2" fmla="*/ 0 w 142825"/>
                <a:gd name="connsiteY2" fmla="*/ 82374 h 164748"/>
                <a:gd name="connsiteX3" fmla="*/ 9297 w 142825"/>
                <a:gd name="connsiteY3" fmla="*/ 38086 h 164748"/>
                <a:gd name="connsiteX4" fmla="*/ 34689 w 142825"/>
                <a:gd name="connsiteY4" fmla="*/ 9717 h 164748"/>
                <a:gd name="connsiteX5" fmla="*/ 71320 w 142825"/>
                <a:gd name="connsiteY5" fmla="*/ 0 h 164748"/>
                <a:gd name="connsiteX6" fmla="*/ 108044 w 142825"/>
                <a:gd name="connsiteY6" fmla="*/ 9717 h 164748"/>
                <a:gd name="connsiteX7" fmla="*/ 133529 w 142825"/>
                <a:gd name="connsiteY7" fmla="*/ 38086 h 164748"/>
                <a:gd name="connsiteX8" fmla="*/ 142826 w 142825"/>
                <a:gd name="connsiteY8" fmla="*/ 82374 h 164748"/>
                <a:gd name="connsiteX9" fmla="*/ 133529 w 142825"/>
                <a:gd name="connsiteY9" fmla="*/ 126663 h 164748"/>
                <a:gd name="connsiteX10" fmla="*/ 108044 w 142825"/>
                <a:gd name="connsiteY10" fmla="*/ 155032 h 164748"/>
                <a:gd name="connsiteX11" fmla="*/ 71320 w 142825"/>
                <a:gd name="connsiteY11" fmla="*/ 164748 h 164748"/>
                <a:gd name="connsiteX12" fmla="*/ 34689 w 142825"/>
                <a:gd name="connsiteY12" fmla="*/ 155032 h 164748"/>
                <a:gd name="connsiteX13" fmla="*/ 100228 w 142825"/>
                <a:gd name="connsiteY13" fmla="*/ 124711 h 164748"/>
                <a:gd name="connsiteX14" fmla="*/ 110866 w 142825"/>
                <a:gd name="connsiteY14" fmla="*/ 82374 h 164748"/>
                <a:gd name="connsiteX15" fmla="*/ 100228 w 142825"/>
                <a:gd name="connsiteY15" fmla="*/ 40037 h 164748"/>
                <a:gd name="connsiteX16" fmla="*/ 71320 w 142825"/>
                <a:gd name="connsiteY16" fmla="*/ 25853 h 164748"/>
                <a:gd name="connsiteX17" fmla="*/ 42644 w 142825"/>
                <a:gd name="connsiteY17" fmla="*/ 40037 h 164748"/>
                <a:gd name="connsiteX18" fmla="*/ 32006 w 142825"/>
                <a:gd name="connsiteY18" fmla="*/ 82374 h 164748"/>
                <a:gd name="connsiteX19" fmla="*/ 42644 w 142825"/>
                <a:gd name="connsiteY19" fmla="*/ 124711 h 164748"/>
                <a:gd name="connsiteX20" fmla="*/ 71320 w 142825"/>
                <a:gd name="connsiteY20" fmla="*/ 138895 h 164748"/>
                <a:gd name="connsiteX21" fmla="*/ 100228 w 142825"/>
                <a:gd name="connsiteY21" fmla="*/ 124711 h 16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825" h="164748">
                  <a:moveTo>
                    <a:pt x="34689" y="155032"/>
                  </a:moveTo>
                  <a:cubicBezTo>
                    <a:pt x="23958" y="148568"/>
                    <a:pt x="15494" y="139069"/>
                    <a:pt x="9297" y="126663"/>
                  </a:cubicBezTo>
                  <a:cubicBezTo>
                    <a:pt x="3099" y="114213"/>
                    <a:pt x="0" y="99465"/>
                    <a:pt x="0" y="82374"/>
                  </a:cubicBezTo>
                  <a:cubicBezTo>
                    <a:pt x="0" y="65283"/>
                    <a:pt x="3099" y="50535"/>
                    <a:pt x="9297" y="38086"/>
                  </a:cubicBezTo>
                  <a:cubicBezTo>
                    <a:pt x="15494" y="25636"/>
                    <a:pt x="23958" y="16180"/>
                    <a:pt x="34689" y="9717"/>
                  </a:cubicBezTo>
                  <a:cubicBezTo>
                    <a:pt x="45419" y="3210"/>
                    <a:pt x="57630" y="0"/>
                    <a:pt x="71320" y="0"/>
                  </a:cubicBezTo>
                  <a:cubicBezTo>
                    <a:pt x="85011" y="0"/>
                    <a:pt x="97222" y="3253"/>
                    <a:pt x="108044" y="9717"/>
                  </a:cubicBezTo>
                  <a:cubicBezTo>
                    <a:pt x="118867" y="16180"/>
                    <a:pt x="127378" y="25679"/>
                    <a:pt x="133529" y="38086"/>
                  </a:cubicBezTo>
                  <a:cubicBezTo>
                    <a:pt x="139727" y="50535"/>
                    <a:pt x="142826" y="65283"/>
                    <a:pt x="142826" y="82374"/>
                  </a:cubicBezTo>
                  <a:cubicBezTo>
                    <a:pt x="142826" y="99465"/>
                    <a:pt x="139727" y="114257"/>
                    <a:pt x="133529" y="126663"/>
                  </a:cubicBezTo>
                  <a:cubicBezTo>
                    <a:pt x="127331" y="139112"/>
                    <a:pt x="118867" y="148568"/>
                    <a:pt x="108044" y="155032"/>
                  </a:cubicBezTo>
                  <a:cubicBezTo>
                    <a:pt x="97222" y="161538"/>
                    <a:pt x="84965" y="164748"/>
                    <a:pt x="71320" y="164748"/>
                  </a:cubicBezTo>
                  <a:cubicBezTo>
                    <a:pt x="57676" y="164748"/>
                    <a:pt x="45419" y="161495"/>
                    <a:pt x="34689" y="155032"/>
                  </a:cubicBezTo>
                  <a:close/>
                  <a:moveTo>
                    <a:pt x="100228" y="124711"/>
                  </a:moveTo>
                  <a:cubicBezTo>
                    <a:pt x="107304" y="115254"/>
                    <a:pt x="110866" y="101157"/>
                    <a:pt x="110866" y="82374"/>
                  </a:cubicBezTo>
                  <a:cubicBezTo>
                    <a:pt x="110866" y="63592"/>
                    <a:pt x="107304" y="49494"/>
                    <a:pt x="100228" y="40037"/>
                  </a:cubicBezTo>
                  <a:cubicBezTo>
                    <a:pt x="93151" y="30581"/>
                    <a:pt x="83485" y="25853"/>
                    <a:pt x="71320" y="25853"/>
                  </a:cubicBezTo>
                  <a:cubicBezTo>
                    <a:pt x="59156" y="25853"/>
                    <a:pt x="49721" y="30581"/>
                    <a:pt x="42644" y="40037"/>
                  </a:cubicBezTo>
                  <a:cubicBezTo>
                    <a:pt x="35568" y="49494"/>
                    <a:pt x="32006" y="63592"/>
                    <a:pt x="32006" y="82374"/>
                  </a:cubicBezTo>
                  <a:cubicBezTo>
                    <a:pt x="32006" y="101157"/>
                    <a:pt x="35521" y="115254"/>
                    <a:pt x="42644" y="124711"/>
                  </a:cubicBezTo>
                  <a:cubicBezTo>
                    <a:pt x="49721" y="134167"/>
                    <a:pt x="59295" y="138895"/>
                    <a:pt x="71320" y="138895"/>
                  </a:cubicBezTo>
                  <a:cubicBezTo>
                    <a:pt x="83346" y="138895"/>
                    <a:pt x="93151" y="134167"/>
                    <a:pt x="100228" y="1247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262BB7ED-8356-741D-5038-43D42F440047}"/>
                </a:ext>
              </a:extLst>
            </p:cNvPr>
            <p:cNvSpPr/>
            <p:nvPr/>
          </p:nvSpPr>
          <p:spPr>
            <a:xfrm>
              <a:off x="4498413" y="4206516"/>
              <a:ext cx="147820" cy="170560"/>
            </a:xfrm>
            <a:custGeom>
              <a:avLst/>
              <a:gdLst>
                <a:gd name="connsiteX0" fmla="*/ 35891 w 147820"/>
                <a:gd name="connsiteY0" fmla="*/ 160497 h 170560"/>
                <a:gd name="connsiteX1" fmla="*/ 9620 w 147820"/>
                <a:gd name="connsiteY1" fmla="*/ 131130 h 170560"/>
                <a:gd name="connsiteX2" fmla="*/ 0 w 147820"/>
                <a:gd name="connsiteY2" fmla="*/ 85280 h 170560"/>
                <a:gd name="connsiteX3" fmla="*/ 9620 w 147820"/>
                <a:gd name="connsiteY3" fmla="*/ 39430 h 170560"/>
                <a:gd name="connsiteX4" fmla="*/ 35891 w 147820"/>
                <a:gd name="connsiteY4" fmla="*/ 10064 h 170560"/>
                <a:gd name="connsiteX5" fmla="*/ 73772 w 147820"/>
                <a:gd name="connsiteY5" fmla="*/ 0 h 170560"/>
                <a:gd name="connsiteX6" fmla="*/ 111791 w 147820"/>
                <a:gd name="connsiteY6" fmla="*/ 10064 h 170560"/>
                <a:gd name="connsiteX7" fmla="*/ 138200 w 147820"/>
                <a:gd name="connsiteY7" fmla="*/ 39430 h 170560"/>
                <a:gd name="connsiteX8" fmla="*/ 147821 w 147820"/>
                <a:gd name="connsiteY8" fmla="*/ 85280 h 170560"/>
                <a:gd name="connsiteX9" fmla="*/ 138200 w 147820"/>
                <a:gd name="connsiteY9" fmla="*/ 131130 h 170560"/>
                <a:gd name="connsiteX10" fmla="*/ 111791 w 147820"/>
                <a:gd name="connsiteY10" fmla="*/ 160497 h 170560"/>
                <a:gd name="connsiteX11" fmla="*/ 73772 w 147820"/>
                <a:gd name="connsiteY11" fmla="*/ 170561 h 170560"/>
                <a:gd name="connsiteX12" fmla="*/ 35891 w 147820"/>
                <a:gd name="connsiteY12" fmla="*/ 160497 h 170560"/>
                <a:gd name="connsiteX13" fmla="*/ 103697 w 147820"/>
                <a:gd name="connsiteY13" fmla="*/ 129092 h 170560"/>
                <a:gd name="connsiteX14" fmla="*/ 114705 w 147820"/>
                <a:gd name="connsiteY14" fmla="*/ 85280 h 170560"/>
                <a:gd name="connsiteX15" fmla="*/ 103697 w 147820"/>
                <a:gd name="connsiteY15" fmla="*/ 41469 h 170560"/>
                <a:gd name="connsiteX16" fmla="*/ 73772 w 147820"/>
                <a:gd name="connsiteY16" fmla="*/ 26764 h 170560"/>
                <a:gd name="connsiteX17" fmla="*/ 44078 w 147820"/>
                <a:gd name="connsiteY17" fmla="*/ 41469 h 170560"/>
                <a:gd name="connsiteX18" fmla="*/ 33070 w 147820"/>
                <a:gd name="connsiteY18" fmla="*/ 85280 h 170560"/>
                <a:gd name="connsiteX19" fmla="*/ 44078 w 147820"/>
                <a:gd name="connsiteY19" fmla="*/ 129092 h 170560"/>
                <a:gd name="connsiteX20" fmla="*/ 73772 w 147820"/>
                <a:gd name="connsiteY20" fmla="*/ 143797 h 170560"/>
                <a:gd name="connsiteX21" fmla="*/ 103697 w 147820"/>
                <a:gd name="connsiteY21" fmla="*/ 129092 h 1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0" h="170560">
                  <a:moveTo>
                    <a:pt x="35891" y="160497"/>
                  </a:moveTo>
                  <a:cubicBezTo>
                    <a:pt x="24791" y="153774"/>
                    <a:pt x="16003" y="144014"/>
                    <a:pt x="9620" y="131130"/>
                  </a:cubicBezTo>
                  <a:cubicBezTo>
                    <a:pt x="3237" y="118247"/>
                    <a:pt x="0" y="102978"/>
                    <a:pt x="0" y="85280"/>
                  </a:cubicBezTo>
                  <a:cubicBezTo>
                    <a:pt x="0" y="67582"/>
                    <a:pt x="3191" y="52313"/>
                    <a:pt x="9620" y="39430"/>
                  </a:cubicBezTo>
                  <a:cubicBezTo>
                    <a:pt x="16003" y="26547"/>
                    <a:pt x="24791" y="16787"/>
                    <a:pt x="35891" y="10064"/>
                  </a:cubicBezTo>
                  <a:cubicBezTo>
                    <a:pt x="46992" y="3340"/>
                    <a:pt x="59618" y="0"/>
                    <a:pt x="73772" y="0"/>
                  </a:cubicBezTo>
                  <a:cubicBezTo>
                    <a:pt x="87925" y="0"/>
                    <a:pt x="100598" y="3340"/>
                    <a:pt x="111791" y="10064"/>
                  </a:cubicBezTo>
                  <a:cubicBezTo>
                    <a:pt x="122984" y="16787"/>
                    <a:pt x="131772" y="26547"/>
                    <a:pt x="138200" y="39430"/>
                  </a:cubicBezTo>
                  <a:cubicBezTo>
                    <a:pt x="144583" y="52313"/>
                    <a:pt x="147821" y="67582"/>
                    <a:pt x="147821" y="85280"/>
                  </a:cubicBezTo>
                  <a:cubicBezTo>
                    <a:pt x="147821" y="102978"/>
                    <a:pt x="144629" y="118247"/>
                    <a:pt x="138200" y="131130"/>
                  </a:cubicBezTo>
                  <a:cubicBezTo>
                    <a:pt x="131818" y="144014"/>
                    <a:pt x="123030" y="153774"/>
                    <a:pt x="111791" y="160497"/>
                  </a:cubicBezTo>
                  <a:cubicBezTo>
                    <a:pt x="100598" y="167221"/>
                    <a:pt x="87925" y="170561"/>
                    <a:pt x="73772" y="170561"/>
                  </a:cubicBezTo>
                  <a:cubicBezTo>
                    <a:pt x="59618" y="170561"/>
                    <a:pt x="46992" y="167221"/>
                    <a:pt x="35891" y="160497"/>
                  </a:cubicBezTo>
                  <a:close/>
                  <a:moveTo>
                    <a:pt x="103697" y="129092"/>
                  </a:moveTo>
                  <a:cubicBezTo>
                    <a:pt x="111005" y="119288"/>
                    <a:pt x="114705" y="104714"/>
                    <a:pt x="114705" y="85280"/>
                  </a:cubicBezTo>
                  <a:cubicBezTo>
                    <a:pt x="114705" y="65847"/>
                    <a:pt x="111051" y="51272"/>
                    <a:pt x="103697" y="41469"/>
                  </a:cubicBezTo>
                  <a:cubicBezTo>
                    <a:pt x="96389" y="31666"/>
                    <a:pt x="86399" y="26764"/>
                    <a:pt x="73772" y="26764"/>
                  </a:cubicBezTo>
                  <a:cubicBezTo>
                    <a:pt x="61145" y="26764"/>
                    <a:pt x="51432" y="31666"/>
                    <a:pt x="44078" y="41469"/>
                  </a:cubicBezTo>
                  <a:cubicBezTo>
                    <a:pt x="36770" y="51272"/>
                    <a:pt x="33070" y="65847"/>
                    <a:pt x="33070" y="85280"/>
                  </a:cubicBezTo>
                  <a:cubicBezTo>
                    <a:pt x="33070" y="104714"/>
                    <a:pt x="36724" y="119332"/>
                    <a:pt x="44078" y="129092"/>
                  </a:cubicBezTo>
                  <a:cubicBezTo>
                    <a:pt x="51386" y="138895"/>
                    <a:pt x="61284" y="143797"/>
                    <a:pt x="73772" y="143797"/>
                  </a:cubicBezTo>
                  <a:cubicBezTo>
                    <a:pt x="86260" y="143797"/>
                    <a:pt x="96389" y="138895"/>
                    <a:pt x="103697" y="1290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BA70AE3C-0499-B74B-D988-2D29E1B8DAF2}"/>
                </a:ext>
              </a:extLst>
            </p:cNvPr>
            <p:cNvSpPr/>
            <p:nvPr/>
          </p:nvSpPr>
          <p:spPr>
            <a:xfrm>
              <a:off x="4800577" y="4203653"/>
              <a:ext cx="152815" cy="176329"/>
            </a:xfrm>
            <a:custGeom>
              <a:avLst/>
              <a:gdLst>
                <a:gd name="connsiteX0" fmla="*/ 37094 w 152815"/>
                <a:gd name="connsiteY0" fmla="*/ 165919 h 176329"/>
                <a:gd name="connsiteX1" fmla="*/ 9944 w 152815"/>
                <a:gd name="connsiteY1" fmla="*/ 135555 h 176329"/>
                <a:gd name="connsiteX2" fmla="*/ 0 w 152815"/>
                <a:gd name="connsiteY2" fmla="*/ 88143 h 176329"/>
                <a:gd name="connsiteX3" fmla="*/ 9944 w 152815"/>
                <a:gd name="connsiteY3" fmla="*/ 40775 h 176329"/>
                <a:gd name="connsiteX4" fmla="*/ 37094 w 152815"/>
                <a:gd name="connsiteY4" fmla="*/ 10410 h 176329"/>
                <a:gd name="connsiteX5" fmla="*/ 76269 w 152815"/>
                <a:gd name="connsiteY5" fmla="*/ 0 h 176329"/>
                <a:gd name="connsiteX6" fmla="*/ 115583 w 152815"/>
                <a:gd name="connsiteY6" fmla="*/ 10410 h 176329"/>
                <a:gd name="connsiteX7" fmla="*/ 142872 w 152815"/>
                <a:gd name="connsiteY7" fmla="*/ 40775 h 176329"/>
                <a:gd name="connsiteX8" fmla="*/ 152816 w 152815"/>
                <a:gd name="connsiteY8" fmla="*/ 88143 h 176329"/>
                <a:gd name="connsiteX9" fmla="*/ 142872 w 152815"/>
                <a:gd name="connsiteY9" fmla="*/ 135555 h 176329"/>
                <a:gd name="connsiteX10" fmla="*/ 115583 w 152815"/>
                <a:gd name="connsiteY10" fmla="*/ 165919 h 176329"/>
                <a:gd name="connsiteX11" fmla="*/ 76269 w 152815"/>
                <a:gd name="connsiteY11" fmla="*/ 176330 h 176329"/>
                <a:gd name="connsiteX12" fmla="*/ 37094 w 152815"/>
                <a:gd name="connsiteY12" fmla="*/ 165919 h 176329"/>
                <a:gd name="connsiteX13" fmla="*/ 107212 w 152815"/>
                <a:gd name="connsiteY13" fmla="*/ 133473 h 176329"/>
                <a:gd name="connsiteX14" fmla="*/ 118590 w 152815"/>
                <a:gd name="connsiteY14" fmla="*/ 88143 h 176329"/>
                <a:gd name="connsiteX15" fmla="*/ 107212 w 152815"/>
                <a:gd name="connsiteY15" fmla="*/ 42857 h 176329"/>
                <a:gd name="connsiteX16" fmla="*/ 76269 w 152815"/>
                <a:gd name="connsiteY16" fmla="*/ 27675 h 176329"/>
                <a:gd name="connsiteX17" fmla="*/ 45604 w 152815"/>
                <a:gd name="connsiteY17" fmla="*/ 42857 h 176329"/>
                <a:gd name="connsiteX18" fmla="*/ 34226 w 152815"/>
                <a:gd name="connsiteY18" fmla="*/ 88143 h 176329"/>
                <a:gd name="connsiteX19" fmla="*/ 45604 w 152815"/>
                <a:gd name="connsiteY19" fmla="*/ 133473 h 176329"/>
                <a:gd name="connsiteX20" fmla="*/ 76269 w 152815"/>
                <a:gd name="connsiteY20" fmla="*/ 148655 h 176329"/>
                <a:gd name="connsiteX21" fmla="*/ 107212 w 152815"/>
                <a:gd name="connsiteY21" fmla="*/ 133473 h 176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2815" h="176329">
                  <a:moveTo>
                    <a:pt x="37094" y="165919"/>
                  </a:moveTo>
                  <a:cubicBezTo>
                    <a:pt x="25623" y="158979"/>
                    <a:pt x="16558" y="148872"/>
                    <a:pt x="9944" y="135555"/>
                  </a:cubicBezTo>
                  <a:cubicBezTo>
                    <a:pt x="3330" y="122238"/>
                    <a:pt x="0" y="106449"/>
                    <a:pt x="0" y="88143"/>
                  </a:cubicBezTo>
                  <a:cubicBezTo>
                    <a:pt x="0" y="69838"/>
                    <a:pt x="3284" y="54048"/>
                    <a:pt x="9944" y="40775"/>
                  </a:cubicBezTo>
                  <a:cubicBezTo>
                    <a:pt x="16558" y="27458"/>
                    <a:pt x="25623" y="17351"/>
                    <a:pt x="37094" y="10410"/>
                  </a:cubicBezTo>
                  <a:cubicBezTo>
                    <a:pt x="48564" y="3470"/>
                    <a:pt x="61654" y="0"/>
                    <a:pt x="76269" y="0"/>
                  </a:cubicBezTo>
                  <a:cubicBezTo>
                    <a:pt x="90885" y="0"/>
                    <a:pt x="103974" y="3470"/>
                    <a:pt x="115583" y="10410"/>
                  </a:cubicBezTo>
                  <a:cubicBezTo>
                    <a:pt x="127146" y="17351"/>
                    <a:pt x="136258" y="27458"/>
                    <a:pt x="142872" y="40775"/>
                  </a:cubicBezTo>
                  <a:cubicBezTo>
                    <a:pt x="149486" y="54092"/>
                    <a:pt x="152816" y="69881"/>
                    <a:pt x="152816" y="88143"/>
                  </a:cubicBezTo>
                  <a:cubicBezTo>
                    <a:pt x="152816" y="106405"/>
                    <a:pt x="149532" y="122238"/>
                    <a:pt x="142872" y="135555"/>
                  </a:cubicBezTo>
                  <a:cubicBezTo>
                    <a:pt x="136258" y="148872"/>
                    <a:pt x="127146" y="158979"/>
                    <a:pt x="115583" y="165919"/>
                  </a:cubicBezTo>
                  <a:cubicBezTo>
                    <a:pt x="104020" y="172860"/>
                    <a:pt x="90931" y="176330"/>
                    <a:pt x="76269" y="176330"/>
                  </a:cubicBezTo>
                  <a:cubicBezTo>
                    <a:pt x="61607" y="176330"/>
                    <a:pt x="48564" y="172860"/>
                    <a:pt x="37094" y="165919"/>
                  </a:cubicBezTo>
                  <a:close/>
                  <a:moveTo>
                    <a:pt x="107212" y="133473"/>
                  </a:moveTo>
                  <a:cubicBezTo>
                    <a:pt x="114797" y="123366"/>
                    <a:pt x="118590" y="108270"/>
                    <a:pt x="118590" y="88143"/>
                  </a:cubicBezTo>
                  <a:cubicBezTo>
                    <a:pt x="118590" y="68016"/>
                    <a:pt x="114797" y="52964"/>
                    <a:pt x="107212" y="42857"/>
                  </a:cubicBezTo>
                  <a:cubicBezTo>
                    <a:pt x="99626" y="32750"/>
                    <a:pt x="89312" y="27675"/>
                    <a:pt x="76269" y="27675"/>
                  </a:cubicBezTo>
                  <a:cubicBezTo>
                    <a:pt x="63226" y="27675"/>
                    <a:pt x="53143" y="32750"/>
                    <a:pt x="45604" y="42857"/>
                  </a:cubicBezTo>
                  <a:cubicBezTo>
                    <a:pt x="38019" y="52964"/>
                    <a:pt x="34226" y="68059"/>
                    <a:pt x="34226" y="88143"/>
                  </a:cubicBezTo>
                  <a:cubicBezTo>
                    <a:pt x="34226" y="108227"/>
                    <a:pt x="38019" y="123323"/>
                    <a:pt x="45604" y="133473"/>
                  </a:cubicBezTo>
                  <a:cubicBezTo>
                    <a:pt x="53190" y="143580"/>
                    <a:pt x="63411" y="148655"/>
                    <a:pt x="76269" y="148655"/>
                  </a:cubicBezTo>
                  <a:cubicBezTo>
                    <a:pt x="89127" y="148655"/>
                    <a:pt x="99626" y="143580"/>
                    <a:pt x="107212" y="1334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AB900E02-9B56-F783-F410-F80B203A3D20}"/>
                </a:ext>
              </a:extLst>
            </p:cNvPr>
            <p:cNvSpPr/>
            <p:nvPr/>
          </p:nvSpPr>
          <p:spPr>
            <a:xfrm>
              <a:off x="5103757" y="4201875"/>
              <a:ext cx="155822" cy="179843"/>
            </a:xfrm>
            <a:custGeom>
              <a:avLst/>
              <a:gdLst>
                <a:gd name="connsiteX0" fmla="*/ 37834 w 155822"/>
                <a:gd name="connsiteY0" fmla="*/ 169216 h 179843"/>
                <a:gd name="connsiteX1" fmla="*/ 10129 w 155822"/>
                <a:gd name="connsiteY1" fmla="*/ 138244 h 179843"/>
                <a:gd name="connsiteX2" fmla="*/ 0 w 155822"/>
                <a:gd name="connsiteY2" fmla="*/ 89922 h 179843"/>
                <a:gd name="connsiteX3" fmla="*/ 10129 w 155822"/>
                <a:gd name="connsiteY3" fmla="*/ 41599 h 179843"/>
                <a:gd name="connsiteX4" fmla="*/ 37834 w 155822"/>
                <a:gd name="connsiteY4" fmla="*/ 10628 h 179843"/>
                <a:gd name="connsiteX5" fmla="*/ 77796 w 155822"/>
                <a:gd name="connsiteY5" fmla="*/ 0 h 179843"/>
                <a:gd name="connsiteX6" fmla="*/ 117850 w 155822"/>
                <a:gd name="connsiteY6" fmla="*/ 10628 h 179843"/>
                <a:gd name="connsiteX7" fmla="*/ 145693 w 155822"/>
                <a:gd name="connsiteY7" fmla="*/ 41599 h 179843"/>
                <a:gd name="connsiteX8" fmla="*/ 155823 w 155822"/>
                <a:gd name="connsiteY8" fmla="*/ 89922 h 179843"/>
                <a:gd name="connsiteX9" fmla="*/ 145693 w 155822"/>
                <a:gd name="connsiteY9" fmla="*/ 138244 h 179843"/>
                <a:gd name="connsiteX10" fmla="*/ 117850 w 155822"/>
                <a:gd name="connsiteY10" fmla="*/ 169216 h 179843"/>
                <a:gd name="connsiteX11" fmla="*/ 77796 w 155822"/>
                <a:gd name="connsiteY11" fmla="*/ 179844 h 179843"/>
                <a:gd name="connsiteX12" fmla="*/ 37834 w 155822"/>
                <a:gd name="connsiteY12" fmla="*/ 169216 h 179843"/>
                <a:gd name="connsiteX13" fmla="*/ 109340 w 155822"/>
                <a:gd name="connsiteY13" fmla="*/ 136119 h 179843"/>
                <a:gd name="connsiteX14" fmla="*/ 120903 w 155822"/>
                <a:gd name="connsiteY14" fmla="*/ 89922 h 179843"/>
                <a:gd name="connsiteX15" fmla="*/ 109340 w 155822"/>
                <a:gd name="connsiteY15" fmla="*/ 43725 h 179843"/>
                <a:gd name="connsiteX16" fmla="*/ 77796 w 155822"/>
                <a:gd name="connsiteY16" fmla="*/ 28239 h 179843"/>
                <a:gd name="connsiteX17" fmla="*/ 46483 w 155822"/>
                <a:gd name="connsiteY17" fmla="*/ 43725 h 179843"/>
                <a:gd name="connsiteX18" fmla="*/ 34920 w 155822"/>
                <a:gd name="connsiteY18" fmla="*/ 89922 h 179843"/>
                <a:gd name="connsiteX19" fmla="*/ 46483 w 155822"/>
                <a:gd name="connsiteY19" fmla="*/ 136119 h 179843"/>
                <a:gd name="connsiteX20" fmla="*/ 77796 w 155822"/>
                <a:gd name="connsiteY20" fmla="*/ 151605 h 179843"/>
                <a:gd name="connsiteX21" fmla="*/ 109340 w 155822"/>
                <a:gd name="connsiteY21" fmla="*/ 136119 h 17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5822" h="179843">
                  <a:moveTo>
                    <a:pt x="37834" y="169216"/>
                  </a:moveTo>
                  <a:cubicBezTo>
                    <a:pt x="26132" y="162146"/>
                    <a:pt x="16882" y="151822"/>
                    <a:pt x="10129" y="138244"/>
                  </a:cubicBezTo>
                  <a:cubicBezTo>
                    <a:pt x="3376" y="124667"/>
                    <a:pt x="0" y="108574"/>
                    <a:pt x="0" y="89922"/>
                  </a:cubicBezTo>
                  <a:cubicBezTo>
                    <a:pt x="0" y="71269"/>
                    <a:pt x="3376" y="55176"/>
                    <a:pt x="10129" y="41599"/>
                  </a:cubicBezTo>
                  <a:cubicBezTo>
                    <a:pt x="16882" y="28022"/>
                    <a:pt x="26086" y="17698"/>
                    <a:pt x="37834" y="10628"/>
                  </a:cubicBezTo>
                  <a:cubicBezTo>
                    <a:pt x="49536" y="3557"/>
                    <a:pt x="62857" y="0"/>
                    <a:pt x="77796" y="0"/>
                  </a:cubicBezTo>
                  <a:cubicBezTo>
                    <a:pt x="92735" y="0"/>
                    <a:pt x="106056" y="3557"/>
                    <a:pt x="117850" y="10628"/>
                  </a:cubicBezTo>
                  <a:cubicBezTo>
                    <a:pt x="129644" y="17698"/>
                    <a:pt x="138941" y="28022"/>
                    <a:pt x="145693" y="41599"/>
                  </a:cubicBezTo>
                  <a:cubicBezTo>
                    <a:pt x="152447" y="55176"/>
                    <a:pt x="155823" y="71269"/>
                    <a:pt x="155823" y="89922"/>
                  </a:cubicBezTo>
                  <a:cubicBezTo>
                    <a:pt x="155823" y="108574"/>
                    <a:pt x="152447" y="124667"/>
                    <a:pt x="145693" y="138244"/>
                  </a:cubicBezTo>
                  <a:cubicBezTo>
                    <a:pt x="138941" y="151822"/>
                    <a:pt x="129691" y="162146"/>
                    <a:pt x="117850" y="169216"/>
                  </a:cubicBezTo>
                  <a:cubicBezTo>
                    <a:pt x="106056" y="176287"/>
                    <a:pt x="92689" y="179844"/>
                    <a:pt x="77796" y="179844"/>
                  </a:cubicBezTo>
                  <a:cubicBezTo>
                    <a:pt x="62902" y="179844"/>
                    <a:pt x="49582" y="176287"/>
                    <a:pt x="37834" y="169216"/>
                  </a:cubicBezTo>
                  <a:close/>
                  <a:moveTo>
                    <a:pt x="109340" y="136119"/>
                  </a:moveTo>
                  <a:cubicBezTo>
                    <a:pt x="117064" y="125795"/>
                    <a:pt x="120903" y="110396"/>
                    <a:pt x="120903" y="89922"/>
                  </a:cubicBezTo>
                  <a:cubicBezTo>
                    <a:pt x="120903" y="69448"/>
                    <a:pt x="117018" y="54049"/>
                    <a:pt x="109340" y="43725"/>
                  </a:cubicBezTo>
                  <a:cubicBezTo>
                    <a:pt x="101615" y="33401"/>
                    <a:pt x="91117" y="28239"/>
                    <a:pt x="77796" y="28239"/>
                  </a:cubicBezTo>
                  <a:cubicBezTo>
                    <a:pt x="64475" y="28239"/>
                    <a:pt x="54253" y="33401"/>
                    <a:pt x="46483" y="43725"/>
                  </a:cubicBezTo>
                  <a:cubicBezTo>
                    <a:pt x="38713" y="54049"/>
                    <a:pt x="34920" y="69448"/>
                    <a:pt x="34920" y="89922"/>
                  </a:cubicBezTo>
                  <a:cubicBezTo>
                    <a:pt x="34920" y="110396"/>
                    <a:pt x="38759" y="125795"/>
                    <a:pt x="46483" y="136119"/>
                  </a:cubicBezTo>
                  <a:cubicBezTo>
                    <a:pt x="54207" y="146443"/>
                    <a:pt x="64614" y="151605"/>
                    <a:pt x="77796" y="151605"/>
                  </a:cubicBezTo>
                  <a:cubicBezTo>
                    <a:pt x="90978" y="151605"/>
                    <a:pt x="101615" y="146443"/>
                    <a:pt x="109340" y="1361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E3E39104-6EB3-1416-C654-B55A05063385}"/>
                </a:ext>
              </a:extLst>
            </p:cNvPr>
            <p:cNvSpPr/>
            <p:nvPr/>
          </p:nvSpPr>
          <p:spPr>
            <a:xfrm>
              <a:off x="5448566" y="4202699"/>
              <a:ext cx="75436" cy="178195"/>
            </a:xfrm>
            <a:custGeom>
              <a:avLst/>
              <a:gdLst>
                <a:gd name="connsiteX0" fmla="*/ 75437 w 75436"/>
                <a:gd name="connsiteY0" fmla="*/ 43 h 178195"/>
                <a:gd name="connsiteX1" fmla="*/ 75437 w 75436"/>
                <a:gd name="connsiteY1" fmla="*/ 178195 h 178195"/>
                <a:gd name="connsiteX2" fmla="*/ 40146 w 75436"/>
                <a:gd name="connsiteY2" fmla="*/ 178195 h 178195"/>
                <a:gd name="connsiteX3" fmla="*/ 40146 w 75436"/>
                <a:gd name="connsiteY3" fmla="*/ 27762 h 178195"/>
                <a:gd name="connsiteX4" fmla="*/ 0 w 75436"/>
                <a:gd name="connsiteY4" fmla="*/ 27762 h 178195"/>
                <a:gd name="connsiteX5" fmla="*/ 0 w 75436"/>
                <a:gd name="connsiteY5" fmla="*/ 0 h 178195"/>
                <a:gd name="connsiteX6" fmla="*/ 75437 w 75436"/>
                <a:gd name="connsiteY6" fmla="*/ 0 h 17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436" h="178195">
                  <a:moveTo>
                    <a:pt x="75437" y="43"/>
                  </a:moveTo>
                  <a:lnTo>
                    <a:pt x="75437" y="178195"/>
                  </a:lnTo>
                  <a:lnTo>
                    <a:pt x="40146" y="178195"/>
                  </a:lnTo>
                  <a:lnTo>
                    <a:pt x="40146" y="27762"/>
                  </a:lnTo>
                  <a:lnTo>
                    <a:pt x="0" y="27762"/>
                  </a:lnTo>
                  <a:lnTo>
                    <a:pt x="0" y="0"/>
                  </a:lnTo>
                  <a:lnTo>
                    <a:pt x="754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0D8C6D07-ED84-B63D-F843-D994BF3981BC}"/>
                </a:ext>
              </a:extLst>
            </p:cNvPr>
            <p:cNvSpPr/>
            <p:nvPr/>
          </p:nvSpPr>
          <p:spPr>
            <a:xfrm>
              <a:off x="5711091" y="4199619"/>
              <a:ext cx="159707" cy="184398"/>
            </a:xfrm>
            <a:custGeom>
              <a:avLst/>
              <a:gdLst>
                <a:gd name="connsiteX0" fmla="*/ 38759 w 159707"/>
                <a:gd name="connsiteY0" fmla="*/ 173510 h 184398"/>
                <a:gd name="connsiteX1" fmla="*/ 10360 w 159707"/>
                <a:gd name="connsiteY1" fmla="*/ 141758 h 184398"/>
                <a:gd name="connsiteX2" fmla="*/ 0 w 159707"/>
                <a:gd name="connsiteY2" fmla="*/ 92177 h 184398"/>
                <a:gd name="connsiteX3" fmla="*/ 10360 w 159707"/>
                <a:gd name="connsiteY3" fmla="*/ 42640 h 184398"/>
                <a:gd name="connsiteX4" fmla="*/ 38759 w 159707"/>
                <a:gd name="connsiteY4" fmla="*/ 10888 h 184398"/>
                <a:gd name="connsiteX5" fmla="*/ 79738 w 159707"/>
                <a:gd name="connsiteY5" fmla="*/ 0 h 184398"/>
                <a:gd name="connsiteX6" fmla="*/ 120810 w 159707"/>
                <a:gd name="connsiteY6" fmla="*/ 10888 h 184398"/>
                <a:gd name="connsiteX7" fmla="*/ 149347 w 159707"/>
                <a:gd name="connsiteY7" fmla="*/ 42640 h 184398"/>
                <a:gd name="connsiteX8" fmla="*/ 159708 w 159707"/>
                <a:gd name="connsiteY8" fmla="*/ 92177 h 184398"/>
                <a:gd name="connsiteX9" fmla="*/ 149347 w 159707"/>
                <a:gd name="connsiteY9" fmla="*/ 141758 h 184398"/>
                <a:gd name="connsiteX10" fmla="*/ 120810 w 159707"/>
                <a:gd name="connsiteY10" fmla="*/ 173510 h 184398"/>
                <a:gd name="connsiteX11" fmla="*/ 79738 w 159707"/>
                <a:gd name="connsiteY11" fmla="*/ 184398 h 184398"/>
                <a:gd name="connsiteX12" fmla="*/ 38759 w 159707"/>
                <a:gd name="connsiteY12" fmla="*/ 173510 h 184398"/>
                <a:gd name="connsiteX13" fmla="*/ 112068 w 159707"/>
                <a:gd name="connsiteY13" fmla="*/ 139589 h 184398"/>
                <a:gd name="connsiteX14" fmla="*/ 123955 w 159707"/>
                <a:gd name="connsiteY14" fmla="*/ 92221 h 184398"/>
                <a:gd name="connsiteX15" fmla="*/ 112068 w 159707"/>
                <a:gd name="connsiteY15" fmla="*/ 44853 h 184398"/>
                <a:gd name="connsiteX16" fmla="*/ 79692 w 159707"/>
                <a:gd name="connsiteY16" fmla="*/ 28976 h 184398"/>
                <a:gd name="connsiteX17" fmla="*/ 47593 w 159707"/>
                <a:gd name="connsiteY17" fmla="*/ 44853 h 184398"/>
                <a:gd name="connsiteX18" fmla="*/ 35706 w 159707"/>
                <a:gd name="connsiteY18" fmla="*/ 92221 h 184398"/>
                <a:gd name="connsiteX19" fmla="*/ 47593 w 159707"/>
                <a:gd name="connsiteY19" fmla="*/ 139589 h 184398"/>
                <a:gd name="connsiteX20" fmla="*/ 79692 w 159707"/>
                <a:gd name="connsiteY20" fmla="*/ 155465 h 184398"/>
                <a:gd name="connsiteX21" fmla="*/ 112068 w 159707"/>
                <a:gd name="connsiteY21" fmla="*/ 139589 h 18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707" h="184398">
                  <a:moveTo>
                    <a:pt x="38759" y="173510"/>
                  </a:moveTo>
                  <a:cubicBezTo>
                    <a:pt x="26734" y="166266"/>
                    <a:pt x="17298" y="155682"/>
                    <a:pt x="10360" y="141758"/>
                  </a:cubicBezTo>
                  <a:cubicBezTo>
                    <a:pt x="3423" y="127834"/>
                    <a:pt x="0" y="111307"/>
                    <a:pt x="0" y="92177"/>
                  </a:cubicBezTo>
                  <a:cubicBezTo>
                    <a:pt x="0" y="73048"/>
                    <a:pt x="3469" y="56521"/>
                    <a:pt x="10360" y="42640"/>
                  </a:cubicBezTo>
                  <a:cubicBezTo>
                    <a:pt x="17298" y="28716"/>
                    <a:pt x="26734" y="18132"/>
                    <a:pt x="38759" y="10888"/>
                  </a:cubicBezTo>
                  <a:cubicBezTo>
                    <a:pt x="50784" y="3644"/>
                    <a:pt x="64429" y="0"/>
                    <a:pt x="79738" y="0"/>
                  </a:cubicBezTo>
                  <a:cubicBezTo>
                    <a:pt x="95047" y="0"/>
                    <a:pt x="108738" y="3644"/>
                    <a:pt x="120810" y="10888"/>
                  </a:cubicBezTo>
                  <a:cubicBezTo>
                    <a:pt x="132928" y="18132"/>
                    <a:pt x="142409" y="28716"/>
                    <a:pt x="149347" y="42640"/>
                  </a:cubicBezTo>
                  <a:cubicBezTo>
                    <a:pt x="156285" y="56565"/>
                    <a:pt x="159708" y="73091"/>
                    <a:pt x="159708" y="92177"/>
                  </a:cubicBezTo>
                  <a:cubicBezTo>
                    <a:pt x="159708" y="111264"/>
                    <a:pt x="156239" y="127834"/>
                    <a:pt x="149347" y="141758"/>
                  </a:cubicBezTo>
                  <a:cubicBezTo>
                    <a:pt x="142456" y="155682"/>
                    <a:pt x="132928" y="166266"/>
                    <a:pt x="120810" y="173510"/>
                  </a:cubicBezTo>
                  <a:cubicBezTo>
                    <a:pt x="108692" y="180755"/>
                    <a:pt x="95001" y="184398"/>
                    <a:pt x="79738" y="184398"/>
                  </a:cubicBezTo>
                  <a:cubicBezTo>
                    <a:pt x="64475" y="184398"/>
                    <a:pt x="50784" y="180755"/>
                    <a:pt x="38759" y="173510"/>
                  </a:cubicBezTo>
                  <a:close/>
                  <a:moveTo>
                    <a:pt x="112068" y="139589"/>
                  </a:moveTo>
                  <a:cubicBezTo>
                    <a:pt x="119977" y="129005"/>
                    <a:pt x="123955" y="113216"/>
                    <a:pt x="123955" y="92221"/>
                  </a:cubicBezTo>
                  <a:cubicBezTo>
                    <a:pt x="123955" y="71226"/>
                    <a:pt x="119977" y="55437"/>
                    <a:pt x="112068" y="44853"/>
                  </a:cubicBezTo>
                  <a:cubicBezTo>
                    <a:pt x="104159" y="34268"/>
                    <a:pt x="93336" y="28976"/>
                    <a:pt x="79692" y="28976"/>
                  </a:cubicBezTo>
                  <a:cubicBezTo>
                    <a:pt x="66048" y="28976"/>
                    <a:pt x="55502" y="34268"/>
                    <a:pt x="47593" y="44853"/>
                  </a:cubicBezTo>
                  <a:cubicBezTo>
                    <a:pt x="39684" y="55437"/>
                    <a:pt x="35706" y="71226"/>
                    <a:pt x="35706" y="92221"/>
                  </a:cubicBezTo>
                  <a:cubicBezTo>
                    <a:pt x="35706" y="113216"/>
                    <a:pt x="39684" y="129005"/>
                    <a:pt x="47593" y="139589"/>
                  </a:cubicBezTo>
                  <a:cubicBezTo>
                    <a:pt x="55502" y="150174"/>
                    <a:pt x="66186" y="155465"/>
                    <a:pt x="79692" y="155465"/>
                  </a:cubicBezTo>
                  <a:cubicBezTo>
                    <a:pt x="93198" y="155465"/>
                    <a:pt x="104113" y="150174"/>
                    <a:pt x="112068" y="13958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7CA1D67F-6E4A-473B-5F5D-6ED369D6D5BB}"/>
                </a:ext>
              </a:extLst>
            </p:cNvPr>
            <p:cNvSpPr/>
            <p:nvPr/>
          </p:nvSpPr>
          <p:spPr>
            <a:xfrm>
              <a:off x="6015198" y="4199012"/>
              <a:ext cx="160771" cy="185612"/>
            </a:xfrm>
            <a:custGeom>
              <a:avLst/>
              <a:gdLst>
                <a:gd name="connsiteX0" fmla="*/ 39036 w 160771"/>
                <a:gd name="connsiteY0" fmla="*/ 174638 h 185612"/>
                <a:gd name="connsiteX1" fmla="*/ 10453 w 160771"/>
                <a:gd name="connsiteY1" fmla="*/ 142669 h 185612"/>
                <a:gd name="connsiteX2" fmla="*/ 0 w 160771"/>
                <a:gd name="connsiteY2" fmla="*/ 92785 h 185612"/>
                <a:gd name="connsiteX3" fmla="*/ 10453 w 160771"/>
                <a:gd name="connsiteY3" fmla="*/ 42944 h 185612"/>
                <a:gd name="connsiteX4" fmla="*/ 39036 w 160771"/>
                <a:gd name="connsiteY4" fmla="*/ 10974 h 185612"/>
                <a:gd name="connsiteX5" fmla="*/ 80247 w 160771"/>
                <a:gd name="connsiteY5" fmla="*/ 0 h 185612"/>
                <a:gd name="connsiteX6" fmla="*/ 121596 w 160771"/>
                <a:gd name="connsiteY6" fmla="*/ 10974 h 185612"/>
                <a:gd name="connsiteX7" fmla="*/ 150319 w 160771"/>
                <a:gd name="connsiteY7" fmla="*/ 42944 h 185612"/>
                <a:gd name="connsiteX8" fmla="*/ 160772 w 160771"/>
                <a:gd name="connsiteY8" fmla="*/ 92785 h 185612"/>
                <a:gd name="connsiteX9" fmla="*/ 150319 w 160771"/>
                <a:gd name="connsiteY9" fmla="*/ 142669 h 185612"/>
                <a:gd name="connsiteX10" fmla="*/ 121596 w 160771"/>
                <a:gd name="connsiteY10" fmla="*/ 174638 h 185612"/>
                <a:gd name="connsiteX11" fmla="*/ 80247 w 160771"/>
                <a:gd name="connsiteY11" fmla="*/ 185613 h 185612"/>
                <a:gd name="connsiteX12" fmla="*/ 39036 w 160771"/>
                <a:gd name="connsiteY12" fmla="*/ 174638 h 185612"/>
                <a:gd name="connsiteX13" fmla="*/ 112808 w 160771"/>
                <a:gd name="connsiteY13" fmla="*/ 140500 h 185612"/>
                <a:gd name="connsiteX14" fmla="*/ 124741 w 160771"/>
                <a:gd name="connsiteY14" fmla="*/ 92828 h 185612"/>
                <a:gd name="connsiteX15" fmla="*/ 112808 w 160771"/>
                <a:gd name="connsiteY15" fmla="*/ 45156 h 185612"/>
                <a:gd name="connsiteX16" fmla="*/ 80247 w 160771"/>
                <a:gd name="connsiteY16" fmla="*/ 29193 h 185612"/>
                <a:gd name="connsiteX17" fmla="*/ 47963 w 160771"/>
                <a:gd name="connsiteY17" fmla="*/ 45156 h 185612"/>
                <a:gd name="connsiteX18" fmla="*/ 36030 w 160771"/>
                <a:gd name="connsiteY18" fmla="*/ 92828 h 185612"/>
                <a:gd name="connsiteX19" fmla="*/ 47963 w 160771"/>
                <a:gd name="connsiteY19" fmla="*/ 140500 h 185612"/>
                <a:gd name="connsiteX20" fmla="*/ 80247 w 160771"/>
                <a:gd name="connsiteY20" fmla="*/ 156463 h 185612"/>
                <a:gd name="connsiteX21" fmla="*/ 112808 w 160771"/>
                <a:gd name="connsiteY21" fmla="*/ 140500 h 18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0771" h="185612">
                  <a:moveTo>
                    <a:pt x="39036" y="174638"/>
                  </a:moveTo>
                  <a:cubicBezTo>
                    <a:pt x="26965" y="167351"/>
                    <a:pt x="17437" y="156680"/>
                    <a:pt x="10453" y="142669"/>
                  </a:cubicBezTo>
                  <a:cubicBezTo>
                    <a:pt x="3469" y="128658"/>
                    <a:pt x="0" y="112044"/>
                    <a:pt x="0" y="92785"/>
                  </a:cubicBezTo>
                  <a:cubicBezTo>
                    <a:pt x="0" y="73525"/>
                    <a:pt x="3469" y="56911"/>
                    <a:pt x="10453" y="42944"/>
                  </a:cubicBezTo>
                  <a:cubicBezTo>
                    <a:pt x="17437" y="28933"/>
                    <a:pt x="26965" y="18305"/>
                    <a:pt x="39036" y="10974"/>
                  </a:cubicBezTo>
                  <a:cubicBezTo>
                    <a:pt x="51108" y="3687"/>
                    <a:pt x="64845" y="0"/>
                    <a:pt x="80247" y="0"/>
                  </a:cubicBezTo>
                  <a:cubicBezTo>
                    <a:pt x="95649" y="0"/>
                    <a:pt x="109432" y="3644"/>
                    <a:pt x="121596" y="10974"/>
                  </a:cubicBezTo>
                  <a:cubicBezTo>
                    <a:pt x="133806" y="18262"/>
                    <a:pt x="143335" y="28933"/>
                    <a:pt x="150319" y="42944"/>
                  </a:cubicBezTo>
                  <a:cubicBezTo>
                    <a:pt x="157303" y="56955"/>
                    <a:pt x="160772" y="73568"/>
                    <a:pt x="160772" y="92785"/>
                  </a:cubicBezTo>
                  <a:cubicBezTo>
                    <a:pt x="160772" y="112001"/>
                    <a:pt x="157303" y="128658"/>
                    <a:pt x="150319" y="142669"/>
                  </a:cubicBezTo>
                  <a:cubicBezTo>
                    <a:pt x="143381" y="156680"/>
                    <a:pt x="133806" y="167307"/>
                    <a:pt x="121596" y="174638"/>
                  </a:cubicBezTo>
                  <a:cubicBezTo>
                    <a:pt x="109432" y="181926"/>
                    <a:pt x="95649" y="185613"/>
                    <a:pt x="80247" y="185613"/>
                  </a:cubicBezTo>
                  <a:cubicBezTo>
                    <a:pt x="64845" y="185613"/>
                    <a:pt x="51108" y="181969"/>
                    <a:pt x="39036" y="174638"/>
                  </a:cubicBezTo>
                  <a:close/>
                  <a:moveTo>
                    <a:pt x="112808" y="140500"/>
                  </a:moveTo>
                  <a:cubicBezTo>
                    <a:pt x="120764" y="129829"/>
                    <a:pt x="124741" y="113953"/>
                    <a:pt x="124741" y="92828"/>
                  </a:cubicBezTo>
                  <a:cubicBezTo>
                    <a:pt x="124741" y="71703"/>
                    <a:pt x="120764" y="55827"/>
                    <a:pt x="112808" y="45156"/>
                  </a:cubicBezTo>
                  <a:cubicBezTo>
                    <a:pt x="104853" y="34485"/>
                    <a:pt x="93984" y="29193"/>
                    <a:pt x="80247" y="29193"/>
                  </a:cubicBezTo>
                  <a:cubicBezTo>
                    <a:pt x="66510" y="29193"/>
                    <a:pt x="55918" y="34528"/>
                    <a:pt x="47963" y="45156"/>
                  </a:cubicBezTo>
                  <a:cubicBezTo>
                    <a:pt x="40008" y="55827"/>
                    <a:pt x="36030" y="71703"/>
                    <a:pt x="36030" y="92828"/>
                  </a:cubicBezTo>
                  <a:cubicBezTo>
                    <a:pt x="36030" y="113953"/>
                    <a:pt x="40008" y="129873"/>
                    <a:pt x="47963" y="140500"/>
                  </a:cubicBezTo>
                  <a:cubicBezTo>
                    <a:pt x="55918" y="151171"/>
                    <a:pt x="66695" y="156463"/>
                    <a:pt x="80247" y="156463"/>
                  </a:cubicBezTo>
                  <a:cubicBezTo>
                    <a:pt x="93799" y="156463"/>
                    <a:pt x="104853" y="151127"/>
                    <a:pt x="112808" y="1405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431430BE-AEC6-939F-B29E-AAFD3C77B42B}"/>
                </a:ext>
              </a:extLst>
            </p:cNvPr>
            <p:cNvSpPr/>
            <p:nvPr/>
          </p:nvSpPr>
          <p:spPr>
            <a:xfrm>
              <a:off x="6362271" y="4202178"/>
              <a:ext cx="75945" cy="179279"/>
            </a:xfrm>
            <a:custGeom>
              <a:avLst/>
              <a:gdLst>
                <a:gd name="connsiteX0" fmla="*/ 75946 w 75945"/>
                <a:gd name="connsiteY0" fmla="*/ 0 h 179279"/>
                <a:gd name="connsiteX1" fmla="*/ 75946 w 75945"/>
                <a:gd name="connsiteY1" fmla="*/ 179280 h 179279"/>
                <a:gd name="connsiteX2" fmla="*/ 40425 w 75945"/>
                <a:gd name="connsiteY2" fmla="*/ 179280 h 179279"/>
                <a:gd name="connsiteX3" fmla="*/ 40425 w 75945"/>
                <a:gd name="connsiteY3" fmla="*/ 27935 h 179279"/>
                <a:gd name="connsiteX4" fmla="*/ 0 w 75945"/>
                <a:gd name="connsiteY4" fmla="*/ 27935 h 179279"/>
                <a:gd name="connsiteX5" fmla="*/ 0 w 75945"/>
                <a:gd name="connsiteY5" fmla="*/ 0 h 179279"/>
                <a:gd name="connsiteX6" fmla="*/ 75900 w 75945"/>
                <a:gd name="connsiteY6" fmla="*/ 0 h 17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45" h="179279">
                  <a:moveTo>
                    <a:pt x="75946" y="0"/>
                  </a:moveTo>
                  <a:lnTo>
                    <a:pt x="75946" y="179280"/>
                  </a:lnTo>
                  <a:lnTo>
                    <a:pt x="40425" y="179280"/>
                  </a:lnTo>
                  <a:lnTo>
                    <a:pt x="40425" y="27935"/>
                  </a:lnTo>
                  <a:lnTo>
                    <a:pt x="0" y="27935"/>
                  </a:lnTo>
                  <a:lnTo>
                    <a:pt x="0" y="0"/>
                  </a:lnTo>
                  <a:lnTo>
                    <a:pt x="7590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12BC3405-002B-4120-8D88-FB4D30BF62B4}"/>
                </a:ext>
              </a:extLst>
            </p:cNvPr>
            <p:cNvSpPr/>
            <p:nvPr/>
          </p:nvSpPr>
          <p:spPr>
            <a:xfrm>
              <a:off x="6667210" y="4202699"/>
              <a:ext cx="75437" cy="178195"/>
            </a:xfrm>
            <a:custGeom>
              <a:avLst/>
              <a:gdLst>
                <a:gd name="connsiteX0" fmla="*/ 75437 w 75437"/>
                <a:gd name="connsiteY0" fmla="*/ 43 h 178195"/>
                <a:gd name="connsiteX1" fmla="*/ 75437 w 75437"/>
                <a:gd name="connsiteY1" fmla="*/ 178195 h 178195"/>
                <a:gd name="connsiteX2" fmla="*/ 40147 w 75437"/>
                <a:gd name="connsiteY2" fmla="*/ 178195 h 178195"/>
                <a:gd name="connsiteX3" fmla="*/ 40147 w 75437"/>
                <a:gd name="connsiteY3" fmla="*/ 27762 h 178195"/>
                <a:gd name="connsiteX4" fmla="*/ 0 w 75437"/>
                <a:gd name="connsiteY4" fmla="*/ 27762 h 178195"/>
                <a:gd name="connsiteX5" fmla="*/ 0 w 75437"/>
                <a:gd name="connsiteY5" fmla="*/ 0 h 178195"/>
                <a:gd name="connsiteX6" fmla="*/ 75437 w 75437"/>
                <a:gd name="connsiteY6" fmla="*/ 0 h 17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437" h="178195">
                  <a:moveTo>
                    <a:pt x="75437" y="43"/>
                  </a:moveTo>
                  <a:lnTo>
                    <a:pt x="75437" y="178195"/>
                  </a:lnTo>
                  <a:lnTo>
                    <a:pt x="40147" y="178195"/>
                  </a:lnTo>
                  <a:lnTo>
                    <a:pt x="40147" y="27762"/>
                  </a:lnTo>
                  <a:lnTo>
                    <a:pt x="0" y="27762"/>
                  </a:lnTo>
                  <a:lnTo>
                    <a:pt x="0" y="0"/>
                  </a:lnTo>
                  <a:lnTo>
                    <a:pt x="754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03BB68F1-7478-122B-89A2-CE757A05158E}"/>
                </a:ext>
              </a:extLst>
            </p:cNvPr>
            <p:cNvSpPr/>
            <p:nvPr/>
          </p:nvSpPr>
          <p:spPr>
            <a:xfrm>
              <a:off x="6972566" y="4204434"/>
              <a:ext cx="74003" cy="174811"/>
            </a:xfrm>
            <a:custGeom>
              <a:avLst/>
              <a:gdLst>
                <a:gd name="connsiteX0" fmla="*/ 74003 w 74003"/>
                <a:gd name="connsiteY0" fmla="*/ 0 h 174811"/>
                <a:gd name="connsiteX1" fmla="*/ 74003 w 74003"/>
                <a:gd name="connsiteY1" fmla="*/ 174812 h 174811"/>
                <a:gd name="connsiteX2" fmla="*/ 39407 w 74003"/>
                <a:gd name="connsiteY2" fmla="*/ 174812 h 174811"/>
                <a:gd name="connsiteX3" fmla="*/ 39407 w 74003"/>
                <a:gd name="connsiteY3" fmla="*/ 27241 h 174811"/>
                <a:gd name="connsiteX4" fmla="*/ 0 w 74003"/>
                <a:gd name="connsiteY4" fmla="*/ 27241 h 174811"/>
                <a:gd name="connsiteX5" fmla="*/ 0 w 74003"/>
                <a:gd name="connsiteY5" fmla="*/ 0 h 174811"/>
                <a:gd name="connsiteX6" fmla="*/ 74003 w 74003"/>
                <a:gd name="connsiteY6" fmla="*/ 0 h 17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003" h="174811">
                  <a:moveTo>
                    <a:pt x="74003" y="0"/>
                  </a:moveTo>
                  <a:lnTo>
                    <a:pt x="74003" y="174812"/>
                  </a:lnTo>
                  <a:lnTo>
                    <a:pt x="39407" y="174812"/>
                  </a:lnTo>
                  <a:lnTo>
                    <a:pt x="39407" y="27241"/>
                  </a:lnTo>
                  <a:lnTo>
                    <a:pt x="0" y="27241"/>
                  </a:lnTo>
                  <a:lnTo>
                    <a:pt x="0" y="0"/>
                  </a:lnTo>
                  <a:lnTo>
                    <a:pt x="7400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23432AE7-1371-D70E-E05A-81CA65D17145}"/>
                </a:ext>
              </a:extLst>
            </p:cNvPr>
            <p:cNvSpPr/>
            <p:nvPr/>
          </p:nvSpPr>
          <p:spPr>
            <a:xfrm>
              <a:off x="7277921" y="4206082"/>
              <a:ext cx="72615" cy="171428"/>
            </a:xfrm>
            <a:custGeom>
              <a:avLst/>
              <a:gdLst>
                <a:gd name="connsiteX0" fmla="*/ 72615 w 72615"/>
                <a:gd name="connsiteY0" fmla="*/ 0 h 171428"/>
                <a:gd name="connsiteX1" fmla="*/ 72615 w 72615"/>
                <a:gd name="connsiteY1" fmla="*/ 171428 h 171428"/>
                <a:gd name="connsiteX2" fmla="*/ 38667 w 72615"/>
                <a:gd name="connsiteY2" fmla="*/ 171428 h 171428"/>
                <a:gd name="connsiteX3" fmla="*/ 38667 w 72615"/>
                <a:gd name="connsiteY3" fmla="*/ 26677 h 171428"/>
                <a:gd name="connsiteX4" fmla="*/ 0 w 72615"/>
                <a:gd name="connsiteY4" fmla="*/ 26677 h 171428"/>
                <a:gd name="connsiteX5" fmla="*/ 0 w 72615"/>
                <a:gd name="connsiteY5" fmla="*/ 0 h 171428"/>
                <a:gd name="connsiteX6" fmla="*/ 72615 w 72615"/>
                <a:gd name="connsiteY6" fmla="*/ 0 h 17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15" h="171428">
                  <a:moveTo>
                    <a:pt x="72615" y="0"/>
                  </a:moveTo>
                  <a:lnTo>
                    <a:pt x="72615" y="171428"/>
                  </a:lnTo>
                  <a:lnTo>
                    <a:pt x="38667" y="171428"/>
                  </a:lnTo>
                  <a:lnTo>
                    <a:pt x="38667" y="26677"/>
                  </a:lnTo>
                  <a:lnTo>
                    <a:pt x="0" y="26677"/>
                  </a:lnTo>
                  <a:lnTo>
                    <a:pt x="0" y="0"/>
                  </a:lnTo>
                  <a:lnTo>
                    <a:pt x="7261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9484AF52-7719-3799-08FB-D28757533517}"/>
                </a:ext>
              </a:extLst>
            </p:cNvPr>
            <p:cNvSpPr/>
            <p:nvPr/>
          </p:nvSpPr>
          <p:spPr>
            <a:xfrm>
              <a:off x="7583507" y="4208338"/>
              <a:ext cx="70719" cy="166960"/>
            </a:xfrm>
            <a:custGeom>
              <a:avLst/>
              <a:gdLst>
                <a:gd name="connsiteX0" fmla="*/ 70719 w 70719"/>
                <a:gd name="connsiteY0" fmla="*/ 0 h 166960"/>
                <a:gd name="connsiteX1" fmla="*/ 70719 w 70719"/>
                <a:gd name="connsiteY1" fmla="*/ 166960 h 166960"/>
                <a:gd name="connsiteX2" fmla="*/ 37649 w 70719"/>
                <a:gd name="connsiteY2" fmla="*/ 166960 h 166960"/>
                <a:gd name="connsiteX3" fmla="*/ 37649 w 70719"/>
                <a:gd name="connsiteY3" fmla="*/ 26027 h 166960"/>
                <a:gd name="connsiteX4" fmla="*/ 0 w 70719"/>
                <a:gd name="connsiteY4" fmla="*/ 26027 h 166960"/>
                <a:gd name="connsiteX5" fmla="*/ 0 w 70719"/>
                <a:gd name="connsiteY5" fmla="*/ 43 h 166960"/>
                <a:gd name="connsiteX6" fmla="*/ 70719 w 70719"/>
                <a:gd name="connsiteY6" fmla="*/ 43 h 1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19" h="166960">
                  <a:moveTo>
                    <a:pt x="70719" y="0"/>
                  </a:moveTo>
                  <a:lnTo>
                    <a:pt x="70719" y="166960"/>
                  </a:lnTo>
                  <a:lnTo>
                    <a:pt x="37649" y="166960"/>
                  </a:lnTo>
                  <a:lnTo>
                    <a:pt x="37649" y="26027"/>
                  </a:lnTo>
                  <a:lnTo>
                    <a:pt x="0" y="26027"/>
                  </a:lnTo>
                  <a:lnTo>
                    <a:pt x="0" y="43"/>
                  </a:lnTo>
                  <a:lnTo>
                    <a:pt x="707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C6F7F966-FC26-60CB-F84A-FFE1467D179F}"/>
                </a:ext>
              </a:extLst>
            </p:cNvPr>
            <p:cNvSpPr/>
            <p:nvPr/>
          </p:nvSpPr>
          <p:spPr>
            <a:xfrm>
              <a:off x="7889602" y="4211721"/>
              <a:ext cx="67851" cy="160236"/>
            </a:xfrm>
            <a:custGeom>
              <a:avLst/>
              <a:gdLst>
                <a:gd name="connsiteX0" fmla="*/ 67851 w 67851"/>
                <a:gd name="connsiteY0" fmla="*/ 0 h 160236"/>
                <a:gd name="connsiteX1" fmla="*/ 67851 w 67851"/>
                <a:gd name="connsiteY1" fmla="*/ 160237 h 160236"/>
                <a:gd name="connsiteX2" fmla="*/ 36122 w 67851"/>
                <a:gd name="connsiteY2" fmla="*/ 160237 h 160236"/>
                <a:gd name="connsiteX3" fmla="*/ 36122 w 67851"/>
                <a:gd name="connsiteY3" fmla="*/ 24942 h 160236"/>
                <a:gd name="connsiteX4" fmla="*/ 0 w 67851"/>
                <a:gd name="connsiteY4" fmla="*/ 24942 h 160236"/>
                <a:gd name="connsiteX5" fmla="*/ 0 w 67851"/>
                <a:gd name="connsiteY5" fmla="*/ 0 h 160236"/>
                <a:gd name="connsiteX6" fmla="*/ 67851 w 67851"/>
                <a:gd name="connsiteY6" fmla="*/ 0 h 16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51" h="160236">
                  <a:moveTo>
                    <a:pt x="67851" y="0"/>
                  </a:moveTo>
                  <a:lnTo>
                    <a:pt x="67851" y="160237"/>
                  </a:lnTo>
                  <a:lnTo>
                    <a:pt x="36122" y="160237"/>
                  </a:lnTo>
                  <a:lnTo>
                    <a:pt x="36122" y="24942"/>
                  </a:lnTo>
                  <a:lnTo>
                    <a:pt x="0" y="24942"/>
                  </a:lnTo>
                  <a:lnTo>
                    <a:pt x="0" y="0"/>
                  </a:lnTo>
                  <a:lnTo>
                    <a:pt x="6785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BFB6DC8-7C3B-97E2-DCD2-486AF18C4306}"/>
                </a:ext>
              </a:extLst>
            </p:cNvPr>
            <p:cNvSpPr/>
            <p:nvPr/>
          </p:nvSpPr>
          <p:spPr>
            <a:xfrm>
              <a:off x="8195697" y="4215061"/>
              <a:ext cx="64984" cy="153513"/>
            </a:xfrm>
            <a:custGeom>
              <a:avLst/>
              <a:gdLst>
                <a:gd name="connsiteX0" fmla="*/ 64984 w 64984"/>
                <a:gd name="connsiteY0" fmla="*/ 0 h 153513"/>
                <a:gd name="connsiteX1" fmla="*/ 64984 w 64984"/>
                <a:gd name="connsiteY1" fmla="*/ 153513 h 153513"/>
                <a:gd name="connsiteX2" fmla="*/ 34596 w 64984"/>
                <a:gd name="connsiteY2" fmla="*/ 153513 h 153513"/>
                <a:gd name="connsiteX3" fmla="*/ 34596 w 64984"/>
                <a:gd name="connsiteY3" fmla="*/ 23901 h 153513"/>
                <a:gd name="connsiteX4" fmla="*/ 0 w 64984"/>
                <a:gd name="connsiteY4" fmla="*/ 23901 h 153513"/>
                <a:gd name="connsiteX5" fmla="*/ 0 w 64984"/>
                <a:gd name="connsiteY5" fmla="*/ 0 h 153513"/>
                <a:gd name="connsiteX6" fmla="*/ 64984 w 64984"/>
                <a:gd name="connsiteY6" fmla="*/ 0 h 15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84" h="153513">
                  <a:moveTo>
                    <a:pt x="64984" y="0"/>
                  </a:moveTo>
                  <a:lnTo>
                    <a:pt x="64984" y="153513"/>
                  </a:lnTo>
                  <a:lnTo>
                    <a:pt x="34596" y="153513"/>
                  </a:lnTo>
                  <a:lnTo>
                    <a:pt x="34596" y="23901"/>
                  </a:lnTo>
                  <a:lnTo>
                    <a:pt x="0" y="23901"/>
                  </a:lnTo>
                  <a:lnTo>
                    <a:pt x="0" y="0"/>
                  </a:lnTo>
                  <a:lnTo>
                    <a:pt x="6498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B926842-D533-EFCF-C62E-3D393703D36D}"/>
                </a:ext>
              </a:extLst>
            </p:cNvPr>
            <p:cNvSpPr/>
            <p:nvPr/>
          </p:nvSpPr>
          <p:spPr>
            <a:xfrm>
              <a:off x="8467427" y="4216319"/>
              <a:ext cx="130800" cy="150997"/>
            </a:xfrm>
            <a:custGeom>
              <a:avLst/>
              <a:gdLst>
                <a:gd name="connsiteX0" fmla="*/ 31775 w 130800"/>
                <a:gd name="connsiteY0" fmla="*/ 142062 h 150997"/>
                <a:gd name="connsiteX1" fmla="*/ 8511 w 130800"/>
                <a:gd name="connsiteY1" fmla="*/ 116079 h 150997"/>
                <a:gd name="connsiteX2" fmla="*/ 0 w 130800"/>
                <a:gd name="connsiteY2" fmla="*/ 75477 h 150997"/>
                <a:gd name="connsiteX3" fmla="*/ 8511 w 130800"/>
                <a:gd name="connsiteY3" fmla="*/ 34919 h 150997"/>
                <a:gd name="connsiteX4" fmla="*/ 31775 w 130800"/>
                <a:gd name="connsiteY4" fmla="*/ 8936 h 150997"/>
                <a:gd name="connsiteX5" fmla="*/ 65308 w 130800"/>
                <a:gd name="connsiteY5" fmla="*/ 0 h 150997"/>
                <a:gd name="connsiteX6" fmla="*/ 98933 w 130800"/>
                <a:gd name="connsiteY6" fmla="*/ 8936 h 150997"/>
                <a:gd name="connsiteX7" fmla="*/ 122290 w 130800"/>
                <a:gd name="connsiteY7" fmla="*/ 34919 h 150997"/>
                <a:gd name="connsiteX8" fmla="*/ 130801 w 130800"/>
                <a:gd name="connsiteY8" fmla="*/ 75477 h 150997"/>
                <a:gd name="connsiteX9" fmla="*/ 122290 w 130800"/>
                <a:gd name="connsiteY9" fmla="*/ 116079 h 150997"/>
                <a:gd name="connsiteX10" fmla="*/ 98933 w 130800"/>
                <a:gd name="connsiteY10" fmla="*/ 142062 h 150997"/>
                <a:gd name="connsiteX11" fmla="*/ 65308 w 130800"/>
                <a:gd name="connsiteY11" fmla="*/ 150997 h 150997"/>
                <a:gd name="connsiteX12" fmla="*/ 31775 w 130800"/>
                <a:gd name="connsiteY12" fmla="*/ 142062 h 150997"/>
                <a:gd name="connsiteX13" fmla="*/ 91810 w 130800"/>
                <a:gd name="connsiteY13" fmla="*/ 114300 h 150997"/>
                <a:gd name="connsiteX14" fmla="*/ 101523 w 130800"/>
                <a:gd name="connsiteY14" fmla="*/ 75520 h 150997"/>
                <a:gd name="connsiteX15" fmla="*/ 91810 w 130800"/>
                <a:gd name="connsiteY15" fmla="*/ 36741 h 150997"/>
                <a:gd name="connsiteX16" fmla="*/ 65308 w 130800"/>
                <a:gd name="connsiteY16" fmla="*/ 23727 h 150997"/>
                <a:gd name="connsiteX17" fmla="*/ 39037 w 130800"/>
                <a:gd name="connsiteY17" fmla="*/ 36741 h 150997"/>
                <a:gd name="connsiteX18" fmla="*/ 29324 w 130800"/>
                <a:gd name="connsiteY18" fmla="*/ 75520 h 150997"/>
                <a:gd name="connsiteX19" fmla="*/ 39037 w 130800"/>
                <a:gd name="connsiteY19" fmla="*/ 114300 h 150997"/>
                <a:gd name="connsiteX20" fmla="*/ 65308 w 130800"/>
                <a:gd name="connsiteY20" fmla="*/ 127313 h 150997"/>
                <a:gd name="connsiteX21" fmla="*/ 91810 w 130800"/>
                <a:gd name="connsiteY21" fmla="*/ 114300 h 1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800" h="150997">
                  <a:moveTo>
                    <a:pt x="31775" y="142062"/>
                  </a:moveTo>
                  <a:cubicBezTo>
                    <a:pt x="21923" y="136119"/>
                    <a:pt x="14200" y="127443"/>
                    <a:pt x="8511" y="116079"/>
                  </a:cubicBezTo>
                  <a:cubicBezTo>
                    <a:pt x="2821" y="104670"/>
                    <a:pt x="0" y="91180"/>
                    <a:pt x="0" y="75477"/>
                  </a:cubicBezTo>
                  <a:cubicBezTo>
                    <a:pt x="0" y="59774"/>
                    <a:pt x="2821" y="46284"/>
                    <a:pt x="8511" y="34919"/>
                  </a:cubicBezTo>
                  <a:cubicBezTo>
                    <a:pt x="14200" y="23511"/>
                    <a:pt x="21923" y="14878"/>
                    <a:pt x="31775" y="8936"/>
                  </a:cubicBezTo>
                  <a:cubicBezTo>
                    <a:pt x="41627" y="2993"/>
                    <a:pt x="52774" y="0"/>
                    <a:pt x="65308" y="0"/>
                  </a:cubicBezTo>
                  <a:cubicBezTo>
                    <a:pt x="77842" y="0"/>
                    <a:pt x="89035" y="2950"/>
                    <a:pt x="98933" y="8936"/>
                  </a:cubicBezTo>
                  <a:cubicBezTo>
                    <a:pt x="108831" y="14878"/>
                    <a:pt x="116647" y="23554"/>
                    <a:pt x="122290" y="34919"/>
                  </a:cubicBezTo>
                  <a:cubicBezTo>
                    <a:pt x="127979" y="46327"/>
                    <a:pt x="130801" y="59861"/>
                    <a:pt x="130801" y="75477"/>
                  </a:cubicBezTo>
                  <a:cubicBezTo>
                    <a:pt x="130801" y="91093"/>
                    <a:pt x="127979" y="104670"/>
                    <a:pt x="122290" y="116079"/>
                  </a:cubicBezTo>
                  <a:cubicBezTo>
                    <a:pt x="116647" y="127487"/>
                    <a:pt x="108831" y="136119"/>
                    <a:pt x="98933" y="142062"/>
                  </a:cubicBezTo>
                  <a:cubicBezTo>
                    <a:pt x="89035" y="148004"/>
                    <a:pt x="77796" y="150997"/>
                    <a:pt x="65308" y="150997"/>
                  </a:cubicBezTo>
                  <a:cubicBezTo>
                    <a:pt x="52820" y="150997"/>
                    <a:pt x="41580" y="148048"/>
                    <a:pt x="31775" y="142062"/>
                  </a:cubicBezTo>
                  <a:close/>
                  <a:moveTo>
                    <a:pt x="91810" y="114300"/>
                  </a:moveTo>
                  <a:cubicBezTo>
                    <a:pt x="98285" y="105624"/>
                    <a:pt x="101523" y="92698"/>
                    <a:pt x="101523" y="75520"/>
                  </a:cubicBezTo>
                  <a:cubicBezTo>
                    <a:pt x="101523" y="58343"/>
                    <a:pt x="98285" y="45416"/>
                    <a:pt x="91810" y="36741"/>
                  </a:cubicBezTo>
                  <a:cubicBezTo>
                    <a:pt x="85335" y="28065"/>
                    <a:pt x="76501" y="23727"/>
                    <a:pt x="65308" y="23727"/>
                  </a:cubicBezTo>
                  <a:cubicBezTo>
                    <a:pt x="54115" y="23727"/>
                    <a:pt x="45512" y="28065"/>
                    <a:pt x="39037" y="36741"/>
                  </a:cubicBezTo>
                  <a:cubicBezTo>
                    <a:pt x="32562" y="45416"/>
                    <a:pt x="29324" y="58343"/>
                    <a:pt x="29324" y="75520"/>
                  </a:cubicBezTo>
                  <a:cubicBezTo>
                    <a:pt x="29324" y="92698"/>
                    <a:pt x="32562" y="105668"/>
                    <a:pt x="39037" y="114300"/>
                  </a:cubicBezTo>
                  <a:cubicBezTo>
                    <a:pt x="45512" y="122975"/>
                    <a:pt x="54300" y="127313"/>
                    <a:pt x="65308" y="127313"/>
                  </a:cubicBezTo>
                  <a:cubicBezTo>
                    <a:pt x="76316" y="127313"/>
                    <a:pt x="85335" y="122975"/>
                    <a:pt x="91810" y="1143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40167A23-553E-B96B-9B7B-363E8F014EA2}"/>
                </a:ext>
              </a:extLst>
            </p:cNvPr>
            <p:cNvSpPr/>
            <p:nvPr/>
          </p:nvSpPr>
          <p:spPr>
            <a:xfrm>
              <a:off x="8776065" y="4220961"/>
              <a:ext cx="122845" cy="141757"/>
            </a:xfrm>
            <a:custGeom>
              <a:avLst/>
              <a:gdLst>
                <a:gd name="connsiteX0" fmla="*/ 29833 w 122845"/>
                <a:gd name="connsiteY0" fmla="*/ 133386 h 141757"/>
                <a:gd name="connsiteX1" fmla="*/ 8002 w 122845"/>
                <a:gd name="connsiteY1" fmla="*/ 108965 h 141757"/>
                <a:gd name="connsiteX2" fmla="*/ 0 w 122845"/>
                <a:gd name="connsiteY2" fmla="*/ 70879 h 141757"/>
                <a:gd name="connsiteX3" fmla="*/ 8002 w 122845"/>
                <a:gd name="connsiteY3" fmla="*/ 32793 h 141757"/>
                <a:gd name="connsiteX4" fmla="*/ 29833 w 122845"/>
                <a:gd name="connsiteY4" fmla="*/ 8372 h 141757"/>
                <a:gd name="connsiteX5" fmla="*/ 61330 w 122845"/>
                <a:gd name="connsiteY5" fmla="*/ 0 h 141757"/>
                <a:gd name="connsiteX6" fmla="*/ 92920 w 122845"/>
                <a:gd name="connsiteY6" fmla="*/ 8372 h 141757"/>
                <a:gd name="connsiteX7" fmla="*/ 114844 w 122845"/>
                <a:gd name="connsiteY7" fmla="*/ 32793 h 141757"/>
                <a:gd name="connsiteX8" fmla="*/ 122845 w 122845"/>
                <a:gd name="connsiteY8" fmla="*/ 70879 h 141757"/>
                <a:gd name="connsiteX9" fmla="*/ 114844 w 122845"/>
                <a:gd name="connsiteY9" fmla="*/ 108965 h 141757"/>
                <a:gd name="connsiteX10" fmla="*/ 92920 w 122845"/>
                <a:gd name="connsiteY10" fmla="*/ 133386 h 141757"/>
                <a:gd name="connsiteX11" fmla="*/ 61330 w 122845"/>
                <a:gd name="connsiteY11" fmla="*/ 141758 h 141757"/>
                <a:gd name="connsiteX12" fmla="*/ 29833 w 122845"/>
                <a:gd name="connsiteY12" fmla="*/ 133386 h 141757"/>
                <a:gd name="connsiteX13" fmla="*/ 86214 w 122845"/>
                <a:gd name="connsiteY13" fmla="*/ 107316 h 141757"/>
                <a:gd name="connsiteX14" fmla="*/ 95326 w 122845"/>
                <a:gd name="connsiteY14" fmla="*/ 70879 h 141757"/>
                <a:gd name="connsiteX15" fmla="*/ 86214 w 122845"/>
                <a:gd name="connsiteY15" fmla="*/ 34442 h 141757"/>
                <a:gd name="connsiteX16" fmla="*/ 61330 w 122845"/>
                <a:gd name="connsiteY16" fmla="*/ 22253 h 141757"/>
                <a:gd name="connsiteX17" fmla="*/ 36678 w 122845"/>
                <a:gd name="connsiteY17" fmla="*/ 34442 h 141757"/>
                <a:gd name="connsiteX18" fmla="*/ 27567 w 122845"/>
                <a:gd name="connsiteY18" fmla="*/ 70879 h 141757"/>
                <a:gd name="connsiteX19" fmla="*/ 36678 w 122845"/>
                <a:gd name="connsiteY19" fmla="*/ 107316 h 141757"/>
                <a:gd name="connsiteX20" fmla="*/ 61330 w 122845"/>
                <a:gd name="connsiteY20" fmla="*/ 119505 h 141757"/>
                <a:gd name="connsiteX21" fmla="*/ 86214 w 122845"/>
                <a:gd name="connsiteY21" fmla="*/ 107316 h 14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2845" h="141757">
                  <a:moveTo>
                    <a:pt x="29833" y="133386"/>
                  </a:moveTo>
                  <a:cubicBezTo>
                    <a:pt x="20582" y="127790"/>
                    <a:pt x="13321" y="119679"/>
                    <a:pt x="8002" y="108965"/>
                  </a:cubicBezTo>
                  <a:cubicBezTo>
                    <a:pt x="2683" y="98250"/>
                    <a:pt x="0" y="85584"/>
                    <a:pt x="0" y="70879"/>
                  </a:cubicBezTo>
                  <a:cubicBezTo>
                    <a:pt x="0" y="56174"/>
                    <a:pt x="2637" y="43464"/>
                    <a:pt x="8002" y="32793"/>
                  </a:cubicBezTo>
                  <a:cubicBezTo>
                    <a:pt x="13321" y="22079"/>
                    <a:pt x="20582" y="13967"/>
                    <a:pt x="29833" y="8372"/>
                  </a:cubicBezTo>
                  <a:cubicBezTo>
                    <a:pt x="39083" y="2776"/>
                    <a:pt x="49582" y="0"/>
                    <a:pt x="61330" y="0"/>
                  </a:cubicBezTo>
                  <a:cubicBezTo>
                    <a:pt x="73078" y="0"/>
                    <a:pt x="83624" y="2776"/>
                    <a:pt x="92920" y="8372"/>
                  </a:cubicBezTo>
                  <a:cubicBezTo>
                    <a:pt x="102217" y="13967"/>
                    <a:pt x="109525" y="22079"/>
                    <a:pt x="114844" y="32793"/>
                  </a:cubicBezTo>
                  <a:cubicBezTo>
                    <a:pt x="120163" y="43508"/>
                    <a:pt x="122845" y="56174"/>
                    <a:pt x="122845" y="70879"/>
                  </a:cubicBezTo>
                  <a:cubicBezTo>
                    <a:pt x="122845" y="85584"/>
                    <a:pt x="120209" y="98294"/>
                    <a:pt x="114844" y="108965"/>
                  </a:cubicBezTo>
                  <a:cubicBezTo>
                    <a:pt x="109525" y="119679"/>
                    <a:pt x="102217" y="127790"/>
                    <a:pt x="92920" y="133386"/>
                  </a:cubicBezTo>
                  <a:cubicBezTo>
                    <a:pt x="83624" y="138982"/>
                    <a:pt x="73078" y="141758"/>
                    <a:pt x="61330" y="141758"/>
                  </a:cubicBezTo>
                  <a:cubicBezTo>
                    <a:pt x="49582" y="141758"/>
                    <a:pt x="39083" y="138982"/>
                    <a:pt x="29833" y="133386"/>
                  </a:cubicBezTo>
                  <a:close/>
                  <a:moveTo>
                    <a:pt x="86214" y="107316"/>
                  </a:moveTo>
                  <a:cubicBezTo>
                    <a:pt x="92273" y="99161"/>
                    <a:pt x="95326" y="87059"/>
                    <a:pt x="95326" y="70879"/>
                  </a:cubicBezTo>
                  <a:cubicBezTo>
                    <a:pt x="95326" y="54699"/>
                    <a:pt x="92273" y="42597"/>
                    <a:pt x="86214" y="34442"/>
                  </a:cubicBezTo>
                  <a:cubicBezTo>
                    <a:pt x="80109" y="26287"/>
                    <a:pt x="71829" y="22253"/>
                    <a:pt x="61330" y="22253"/>
                  </a:cubicBezTo>
                  <a:cubicBezTo>
                    <a:pt x="50831" y="22253"/>
                    <a:pt x="42737" y="26330"/>
                    <a:pt x="36678" y="34442"/>
                  </a:cubicBezTo>
                  <a:cubicBezTo>
                    <a:pt x="30573" y="42597"/>
                    <a:pt x="27567" y="54699"/>
                    <a:pt x="27567" y="70879"/>
                  </a:cubicBezTo>
                  <a:cubicBezTo>
                    <a:pt x="27567" y="87059"/>
                    <a:pt x="30619" y="99161"/>
                    <a:pt x="36678" y="107316"/>
                  </a:cubicBezTo>
                  <a:cubicBezTo>
                    <a:pt x="42783" y="115471"/>
                    <a:pt x="50970" y="119505"/>
                    <a:pt x="61330" y="119505"/>
                  </a:cubicBezTo>
                  <a:cubicBezTo>
                    <a:pt x="71690" y="119505"/>
                    <a:pt x="80109" y="115428"/>
                    <a:pt x="86214" y="1073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18B5B122-48A6-306A-8291-8E1985F805E6}"/>
                </a:ext>
              </a:extLst>
            </p:cNvPr>
            <p:cNvSpPr/>
            <p:nvPr/>
          </p:nvSpPr>
          <p:spPr>
            <a:xfrm>
              <a:off x="9114861" y="4227381"/>
              <a:ext cx="54577" cy="128874"/>
            </a:xfrm>
            <a:custGeom>
              <a:avLst/>
              <a:gdLst>
                <a:gd name="connsiteX0" fmla="*/ 54577 w 54577"/>
                <a:gd name="connsiteY0" fmla="*/ 0 h 128874"/>
                <a:gd name="connsiteX1" fmla="*/ 54577 w 54577"/>
                <a:gd name="connsiteY1" fmla="*/ 128875 h 128874"/>
                <a:gd name="connsiteX2" fmla="*/ 29046 w 54577"/>
                <a:gd name="connsiteY2" fmla="*/ 128875 h 128874"/>
                <a:gd name="connsiteX3" fmla="*/ 29046 w 54577"/>
                <a:gd name="connsiteY3" fmla="*/ 20084 h 128874"/>
                <a:gd name="connsiteX4" fmla="*/ 0 w 54577"/>
                <a:gd name="connsiteY4" fmla="*/ 20084 h 128874"/>
                <a:gd name="connsiteX5" fmla="*/ 0 w 54577"/>
                <a:gd name="connsiteY5" fmla="*/ 0 h 128874"/>
                <a:gd name="connsiteX6" fmla="*/ 54577 w 54577"/>
                <a:gd name="connsiteY6" fmla="*/ 0 h 12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77" h="128874">
                  <a:moveTo>
                    <a:pt x="54577" y="0"/>
                  </a:moveTo>
                  <a:lnTo>
                    <a:pt x="54577" y="128875"/>
                  </a:lnTo>
                  <a:lnTo>
                    <a:pt x="29046" y="128875"/>
                  </a:lnTo>
                  <a:lnTo>
                    <a:pt x="29046" y="20084"/>
                  </a:lnTo>
                  <a:lnTo>
                    <a:pt x="0" y="20084"/>
                  </a:lnTo>
                  <a:lnTo>
                    <a:pt x="0" y="0"/>
                  </a:lnTo>
                  <a:lnTo>
                    <a:pt x="5457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3DAD81B3-EC23-A874-3B9E-8CD904168EBB}"/>
                </a:ext>
              </a:extLst>
            </p:cNvPr>
            <p:cNvSpPr/>
            <p:nvPr/>
          </p:nvSpPr>
          <p:spPr>
            <a:xfrm>
              <a:off x="9421650" y="4232412"/>
              <a:ext cx="50322" cy="118767"/>
            </a:xfrm>
            <a:custGeom>
              <a:avLst/>
              <a:gdLst>
                <a:gd name="connsiteX0" fmla="*/ 50322 w 50322"/>
                <a:gd name="connsiteY0" fmla="*/ 0 h 118767"/>
                <a:gd name="connsiteX1" fmla="*/ 50322 w 50322"/>
                <a:gd name="connsiteY1" fmla="*/ 118768 h 118767"/>
                <a:gd name="connsiteX2" fmla="*/ 26779 w 50322"/>
                <a:gd name="connsiteY2" fmla="*/ 118768 h 118767"/>
                <a:gd name="connsiteX3" fmla="*/ 26779 w 50322"/>
                <a:gd name="connsiteY3" fmla="*/ 18479 h 118767"/>
                <a:gd name="connsiteX4" fmla="*/ 0 w 50322"/>
                <a:gd name="connsiteY4" fmla="*/ 18479 h 118767"/>
                <a:gd name="connsiteX5" fmla="*/ 0 w 50322"/>
                <a:gd name="connsiteY5" fmla="*/ 0 h 118767"/>
                <a:gd name="connsiteX6" fmla="*/ 50276 w 50322"/>
                <a:gd name="connsiteY6" fmla="*/ 0 h 11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322" h="118767">
                  <a:moveTo>
                    <a:pt x="50322" y="0"/>
                  </a:moveTo>
                  <a:lnTo>
                    <a:pt x="50322" y="118768"/>
                  </a:lnTo>
                  <a:lnTo>
                    <a:pt x="26779" y="118768"/>
                  </a:lnTo>
                  <a:lnTo>
                    <a:pt x="26779" y="18479"/>
                  </a:lnTo>
                  <a:lnTo>
                    <a:pt x="0" y="18479"/>
                  </a:lnTo>
                  <a:lnTo>
                    <a:pt x="0" y="0"/>
                  </a:lnTo>
                  <a:lnTo>
                    <a:pt x="502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0F575310-86CA-7AF8-962E-FA76C2110EAB}"/>
                </a:ext>
              </a:extLst>
            </p:cNvPr>
            <p:cNvSpPr/>
            <p:nvPr/>
          </p:nvSpPr>
          <p:spPr>
            <a:xfrm>
              <a:off x="9703555" y="4236490"/>
              <a:ext cx="95833" cy="110656"/>
            </a:xfrm>
            <a:custGeom>
              <a:avLst/>
              <a:gdLst>
                <a:gd name="connsiteX0" fmla="*/ 23265 w 95833"/>
                <a:gd name="connsiteY0" fmla="*/ 104106 h 110656"/>
                <a:gd name="connsiteX1" fmla="*/ 6244 w 95833"/>
                <a:gd name="connsiteY1" fmla="*/ 85064 h 110656"/>
                <a:gd name="connsiteX2" fmla="*/ 0 w 95833"/>
                <a:gd name="connsiteY2" fmla="*/ 55306 h 110656"/>
                <a:gd name="connsiteX3" fmla="*/ 6244 w 95833"/>
                <a:gd name="connsiteY3" fmla="*/ 25593 h 110656"/>
                <a:gd name="connsiteX4" fmla="*/ 23265 w 95833"/>
                <a:gd name="connsiteY4" fmla="*/ 6550 h 110656"/>
                <a:gd name="connsiteX5" fmla="*/ 47825 w 95833"/>
                <a:gd name="connsiteY5" fmla="*/ 0 h 110656"/>
                <a:gd name="connsiteX6" fmla="*/ 72476 w 95833"/>
                <a:gd name="connsiteY6" fmla="*/ 6550 h 110656"/>
                <a:gd name="connsiteX7" fmla="*/ 89590 w 95833"/>
                <a:gd name="connsiteY7" fmla="*/ 25593 h 110656"/>
                <a:gd name="connsiteX8" fmla="*/ 95834 w 95833"/>
                <a:gd name="connsiteY8" fmla="*/ 55306 h 110656"/>
                <a:gd name="connsiteX9" fmla="*/ 89590 w 95833"/>
                <a:gd name="connsiteY9" fmla="*/ 85064 h 110656"/>
                <a:gd name="connsiteX10" fmla="*/ 72476 w 95833"/>
                <a:gd name="connsiteY10" fmla="*/ 104106 h 110656"/>
                <a:gd name="connsiteX11" fmla="*/ 47825 w 95833"/>
                <a:gd name="connsiteY11" fmla="*/ 110656 h 110656"/>
                <a:gd name="connsiteX12" fmla="*/ 23265 w 95833"/>
                <a:gd name="connsiteY12" fmla="*/ 104106 h 110656"/>
                <a:gd name="connsiteX13" fmla="*/ 67250 w 95833"/>
                <a:gd name="connsiteY13" fmla="*/ 83762 h 110656"/>
                <a:gd name="connsiteX14" fmla="*/ 74373 w 95833"/>
                <a:gd name="connsiteY14" fmla="*/ 55350 h 110656"/>
                <a:gd name="connsiteX15" fmla="*/ 67250 w 95833"/>
                <a:gd name="connsiteY15" fmla="*/ 26938 h 110656"/>
                <a:gd name="connsiteX16" fmla="*/ 47825 w 95833"/>
                <a:gd name="connsiteY16" fmla="*/ 17394 h 110656"/>
                <a:gd name="connsiteX17" fmla="*/ 28583 w 95833"/>
                <a:gd name="connsiteY17" fmla="*/ 26938 h 110656"/>
                <a:gd name="connsiteX18" fmla="*/ 21462 w 95833"/>
                <a:gd name="connsiteY18" fmla="*/ 55350 h 110656"/>
                <a:gd name="connsiteX19" fmla="*/ 28583 w 95833"/>
                <a:gd name="connsiteY19" fmla="*/ 83762 h 110656"/>
                <a:gd name="connsiteX20" fmla="*/ 47825 w 95833"/>
                <a:gd name="connsiteY20" fmla="*/ 93305 h 110656"/>
                <a:gd name="connsiteX21" fmla="*/ 67250 w 95833"/>
                <a:gd name="connsiteY21" fmla="*/ 83762 h 1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5833" h="110656">
                  <a:moveTo>
                    <a:pt x="23265" y="104106"/>
                  </a:moveTo>
                  <a:cubicBezTo>
                    <a:pt x="16049" y="99769"/>
                    <a:pt x="10360" y="93392"/>
                    <a:pt x="6244" y="85064"/>
                  </a:cubicBezTo>
                  <a:cubicBezTo>
                    <a:pt x="2081" y="76735"/>
                    <a:pt x="0" y="66802"/>
                    <a:pt x="0" y="55306"/>
                  </a:cubicBezTo>
                  <a:cubicBezTo>
                    <a:pt x="0" y="43812"/>
                    <a:pt x="2081" y="33921"/>
                    <a:pt x="6244" y="25593"/>
                  </a:cubicBezTo>
                  <a:cubicBezTo>
                    <a:pt x="10407" y="17264"/>
                    <a:pt x="16096" y="10888"/>
                    <a:pt x="23265" y="6550"/>
                  </a:cubicBezTo>
                  <a:cubicBezTo>
                    <a:pt x="30480" y="2212"/>
                    <a:pt x="38667" y="0"/>
                    <a:pt x="47825" y="0"/>
                  </a:cubicBezTo>
                  <a:cubicBezTo>
                    <a:pt x="56983" y="0"/>
                    <a:pt x="65216" y="2169"/>
                    <a:pt x="72476" y="6550"/>
                  </a:cubicBezTo>
                  <a:cubicBezTo>
                    <a:pt x="79738" y="10888"/>
                    <a:pt x="85473" y="17264"/>
                    <a:pt x="89590" y="25593"/>
                  </a:cubicBezTo>
                  <a:cubicBezTo>
                    <a:pt x="93753" y="33921"/>
                    <a:pt x="95834" y="43855"/>
                    <a:pt x="95834" y="55306"/>
                  </a:cubicBezTo>
                  <a:cubicBezTo>
                    <a:pt x="95834" y="66758"/>
                    <a:pt x="93753" y="76692"/>
                    <a:pt x="89590" y="85064"/>
                  </a:cubicBezTo>
                  <a:cubicBezTo>
                    <a:pt x="85427" y="93392"/>
                    <a:pt x="79738" y="99769"/>
                    <a:pt x="72476" y="104106"/>
                  </a:cubicBezTo>
                  <a:cubicBezTo>
                    <a:pt x="65216" y="108444"/>
                    <a:pt x="56983" y="110656"/>
                    <a:pt x="47825" y="110656"/>
                  </a:cubicBezTo>
                  <a:cubicBezTo>
                    <a:pt x="38667" y="110656"/>
                    <a:pt x="30434" y="108487"/>
                    <a:pt x="23265" y="104106"/>
                  </a:cubicBezTo>
                  <a:close/>
                  <a:moveTo>
                    <a:pt x="67250" y="83762"/>
                  </a:moveTo>
                  <a:cubicBezTo>
                    <a:pt x="72015" y="77429"/>
                    <a:pt x="74373" y="67929"/>
                    <a:pt x="74373" y="55350"/>
                  </a:cubicBezTo>
                  <a:cubicBezTo>
                    <a:pt x="74373" y="42771"/>
                    <a:pt x="72015" y="33271"/>
                    <a:pt x="67250" y="26938"/>
                  </a:cubicBezTo>
                  <a:cubicBezTo>
                    <a:pt x="62486" y="20604"/>
                    <a:pt x="56012" y="17394"/>
                    <a:pt x="47825" y="17394"/>
                  </a:cubicBezTo>
                  <a:cubicBezTo>
                    <a:pt x="39638" y="17394"/>
                    <a:pt x="33301" y="20561"/>
                    <a:pt x="28583" y="26938"/>
                  </a:cubicBezTo>
                  <a:cubicBezTo>
                    <a:pt x="23819" y="33271"/>
                    <a:pt x="21462" y="42771"/>
                    <a:pt x="21462" y="55350"/>
                  </a:cubicBezTo>
                  <a:cubicBezTo>
                    <a:pt x="21462" y="67929"/>
                    <a:pt x="23819" y="77429"/>
                    <a:pt x="28583" y="83762"/>
                  </a:cubicBezTo>
                  <a:cubicBezTo>
                    <a:pt x="33347" y="90095"/>
                    <a:pt x="39731" y="93305"/>
                    <a:pt x="47825" y="93305"/>
                  </a:cubicBezTo>
                  <a:cubicBezTo>
                    <a:pt x="55919" y="93305"/>
                    <a:pt x="62486" y="90139"/>
                    <a:pt x="67250" y="837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8FC58420-937B-BFE2-B379-01982C049AF4}"/>
                </a:ext>
              </a:extLst>
            </p:cNvPr>
            <p:cNvSpPr/>
            <p:nvPr/>
          </p:nvSpPr>
          <p:spPr>
            <a:xfrm>
              <a:off x="10013165" y="4242302"/>
              <a:ext cx="85936" cy="99074"/>
            </a:xfrm>
            <a:custGeom>
              <a:avLst/>
              <a:gdLst>
                <a:gd name="connsiteX0" fmla="*/ 20860 w 85936"/>
                <a:gd name="connsiteY0" fmla="*/ 93218 h 99074"/>
                <a:gd name="connsiteX1" fmla="*/ 5596 w 85936"/>
                <a:gd name="connsiteY1" fmla="*/ 76171 h 99074"/>
                <a:gd name="connsiteX2" fmla="*/ 0 w 85936"/>
                <a:gd name="connsiteY2" fmla="*/ 49537 h 99074"/>
                <a:gd name="connsiteX3" fmla="*/ 5596 w 85936"/>
                <a:gd name="connsiteY3" fmla="*/ 22904 h 99074"/>
                <a:gd name="connsiteX4" fmla="*/ 20860 w 85936"/>
                <a:gd name="connsiteY4" fmla="*/ 5856 h 99074"/>
                <a:gd name="connsiteX5" fmla="*/ 42876 w 85936"/>
                <a:gd name="connsiteY5" fmla="*/ 0 h 99074"/>
                <a:gd name="connsiteX6" fmla="*/ 64984 w 85936"/>
                <a:gd name="connsiteY6" fmla="*/ 5856 h 99074"/>
                <a:gd name="connsiteX7" fmla="*/ 80340 w 85936"/>
                <a:gd name="connsiteY7" fmla="*/ 22904 h 99074"/>
                <a:gd name="connsiteX8" fmla="*/ 85936 w 85936"/>
                <a:gd name="connsiteY8" fmla="*/ 49537 h 99074"/>
                <a:gd name="connsiteX9" fmla="*/ 80340 w 85936"/>
                <a:gd name="connsiteY9" fmla="*/ 76171 h 99074"/>
                <a:gd name="connsiteX10" fmla="*/ 64984 w 85936"/>
                <a:gd name="connsiteY10" fmla="*/ 93218 h 99074"/>
                <a:gd name="connsiteX11" fmla="*/ 42876 w 85936"/>
                <a:gd name="connsiteY11" fmla="*/ 99075 h 99074"/>
                <a:gd name="connsiteX12" fmla="*/ 20860 w 85936"/>
                <a:gd name="connsiteY12" fmla="*/ 93218 h 99074"/>
                <a:gd name="connsiteX13" fmla="*/ 60266 w 85936"/>
                <a:gd name="connsiteY13" fmla="*/ 75000 h 99074"/>
                <a:gd name="connsiteX14" fmla="*/ 66650 w 85936"/>
                <a:gd name="connsiteY14" fmla="*/ 49537 h 99074"/>
                <a:gd name="connsiteX15" fmla="*/ 60266 w 85936"/>
                <a:gd name="connsiteY15" fmla="*/ 24075 h 99074"/>
                <a:gd name="connsiteX16" fmla="*/ 42876 w 85936"/>
                <a:gd name="connsiteY16" fmla="*/ 15529 h 99074"/>
                <a:gd name="connsiteX17" fmla="*/ 25624 w 85936"/>
                <a:gd name="connsiteY17" fmla="*/ 24075 h 99074"/>
                <a:gd name="connsiteX18" fmla="*/ 19242 w 85936"/>
                <a:gd name="connsiteY18" fmla="*/ 49537 h 99074"/>
                <a:gd name="connsiteX19" fmla="*/ 25624 w 85936"/>
                <a:gd name="connsiteY19" fmla="*/ 75000 h 99074"/>
                <a:gd name="connsiteX20" fmla="*/ 42876 w 85936"/>
                <a:gd name="connsiteY20" fmla="*/ 83545 h 99074"/>
                <a:gd name="connsiteX21" fmla="*/ 60266 w 85936"/>
                <a:gd name="connsiteY21" fmla="*/ 75000 h 9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936" h="99074">
                  <a:moveTo>
                    <a:pt x="20860" y="93218"/>
                  </a:moveTo>
                  <a:cubicBezTo>
                    <a:pt x="14385" y="89315"/>
                    <a:pt x="9297" y="83632"/>
                    <a:pt x="5596" y="76171"/>
                  </a:cubicBezTo>
                  <a:cubicBezTo>
                    <a:pt x="1897" y="68710"/>
                    <a:pt x="0" y="59818"/>
                    <a:pt x="0" y="49537"/>
                  </a:cubicBezTo>
                  <a:cubicBezTo>
                    <a:pt x="0" y="39257"/>
                    <a:pt x="1851" y="30364"/>
                    <a:pt x="5596" y="22904"/>
                  </a:cubicBezTo>
                  <a:cubicBezTo>
                    <a:pt x="9297" y="15442"/>
                    <a:pt x="14385" y="9717"/>
                    <a:pt x="20860" y="5856"/>
                  </a:cubicBezTo>
                  <a:cubicBezTo>
                    <a:pt x="27336" y="1952"/>
                    <a:pt x="34643" y="0"/>
                    <a:pt x="42876" y="0"/>
                  </a:cubicBezTo>
                  <a:cubicBezTo>
                    <a:pt x="51109" y="0"/>
                    <a:pt x="58463" y="1952"/>
                    <a:pt x="64984" y="5856"/>
                  </a:cubicBezTo>
                  <a:cubicBezTo>
                    <a:pt x="71505" y="9760"/>
                    <a:pt x="76593" y="15442"/>
                    <a:pt x="80340" y="22904"/>
                  </a:cubicBezTo>
                  <a:cubicBezTo>
                    <a:pt x="84040" y="30364"/>
                    <a:pt x="85936" y="39257"/>
                    <a:pt x="85936" y="49537"/>
                  </a:cubicBezTo>
                  <a:cubicBezTo>
                    <a:pt x="85936" y="59818"/>
                    <a:pt x="84087" y="68710"/>
                    <a:pt x="80340" y="76171"/>
                  </a:cubicBezTo>
                  <a:cubicBezTo>
                    <a:pt x="76640" y="83632"/>
                    <a:pt x="71505" y="89358"/>
                    <a:pt x="64984" y="93218"/>
                  </a:cubicBezTo>
                  <a:cubicBezTo>
                    <a:pt x="58463" y="97123"/>
                    <a:pt x="51109" y="99075"/>
                    <a:pt x="42876" y="99075"/>
                  </a:cubicBezTo>
                  <a:cubicBezTo>
                    <a:pt x="34643" y="99075"/>
                    <a:pt x="27289" y="97123"/>
                    <a:pt x="20860" y="93218"/>
                  </a:cubicBezTo>
                  <a:close/>
                  <a:moveTo>
                    <a:pt x="60266" y="75000"/>
                  </a:moveTo>
                  <a:cubicBezTo>
                    <a:pt x="64522" y="69317"/>
                    <a:pt x="66650" y="60815"/>
                    <a:pt x="66650" y="49537"/>
                  </a:cubicBezTo>
                  <a:cubicBezTo>
                    <a:pt x="66650" y="38259"/>
                    <a:pt x="64522" y="29757"/>
                    <a:pt x="60266" y="24075"/>
                  </a:cubicBezTo>
                  <a:cubicBezTo>
                    <a:pt x="56012" y="18392"/>
                    <a:pt x="50230" y="15529"/>
                    <a:pt x="42876" y="15529"/>
                  </a:cubicBezTo>
                  <a:cubicBezTo>
                    <a:pt x="35522" y="15529"/>
                    <a:pt x="29879" y="18392"/>
                    <a:pt x="25624" y="24075"/>
                  </a:cubicBezTo>
                  <a:cubicBezTo>
                    <a:pt x="21369" y="29757"/>
                    <a:pt x="19242" y="38259"/>
                    <a:pt x="19242" y="49537"/>
                  </a:cubicBezTo>
                  <a:cubicBezTo>
                    <a:pt x="19242" y="60815"/>
                    <a:pt x="21369" y="69317"/>
                    <a:pt x="25624" y="75000"/>
                  </a:cubicBezTo>
                  <a:cubicBezTo>
                    <a:pt x="29879" y="80682"/>
                    <a:pt x="35615" y="83545"/>
                    <a:pt x="42876" y="83545"/>
                  </a:cubicBezTo>
                  <a:cubicBezTo>
                    <a:pt x="50137" y="83545"/>
                    <a:pt x="56012" y="80682"/>
                    <a:pt x="60266" y="750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A66A1DDE-048F-1EAF-4E43-DBA51388DA3D}"/>
                </a:ext>
              </a:extLst>
            </p:cNvPr>
            <p:cNvSpPr/>
            <p:nvPr/>
          </p:nvSpPr>
          <p:spPr>
            <a:xfrm>
              <a:off x="10323330" y="4248592"/>
              <a:ext cx="74835" cy="86451"/>
            </a:xfrm>
            <a:custGeom>
              <a:avLst/>
              <a:gdLst>
                <a:gd name="connsiteX0" fmla="*/ 18177 w 74835"/>
                <a:gd name="connsiteY0" fmla="*/ 81333 h 86451"/>
                <a:gd name="connsiteX1" fmla="*/ 4857 w 74835"/>
                <a:gd name="connsiteY1" fmla="*/ 66455 h 86451"/>
                <a:gd name="connsiteX2" fmla="*/ 0 w 74835"/>
                <a:gd name="connsiteY2" fmla="*/ 43204 h 86451"/>
                <a:gd name="connsiteX3" fmla="*/ 4857 w 74835"/>
                <a:gd name="connsiteY3" fmla="*/ 19997 h 86451"/>
                <a:gd name="connsiteX4" fmla="*/ 18177 w 74835"/>
                <a:gd name="connsiteY4" fmla="*/ 5119 h 86451"/>
                <a:gd name="connsiteX5" fmla="*/ 37372 w 74835"/>
                <a:gd name="connsiteY5" fmla="*/ 0 h 86451"/>
                <a:gd name="connsiteX6" fmla="*/ 56612 w 74835"/>
                <a:gd name="connsiteY6" fmla="*/ 5119 h 86451"/>
                <a:gd name="connsiteX7" fmla="*/ 69980 w 74835"/>
                <a:gd name="connsiteY7" fmla="*/ 19997 h 86451"/>
                <a:gd name="connsiteX8" fmla="*/ 74835 w 74835"/>
                <a:gd name="connsiteY8" fmla="*/ 43204 h 86451"/>
                <a:gd name="connsiteX9" fmla="*/ 69980 w 74835"/>
                <a:gd name="connsiteY9" fmla="*/ 66455 h 86451"/>
                <a:gd name="connsiteX10" fmla="*/ 56612 w 74835"/>
                <a:gd name="connsiteY10" fmla="*/ 81333 h 86451"/>
                <a:gd name="connsiteX11" fmla="*/ 37372 w 74835"/>
                <a:gd name="connsiteY11" fmla="*/ 86452 h 86451"/>
                <a:gd name="connsiteX12" fmla="*/ 18177 w 74835"/>
                <a:gd name="connsiteY12" fmla="*/ 81333 h 86451"/>
                <a:gd name="connsiteX13" fmla="*/ 52543 w 74835"/>
                <a:gd name="connsiteY13" fmla="*/ 65414 h 86451"/>
                <a:gd name="connsiteX14" fmla="*/ 58093 w 74835"/>
                <a:gd name="connsiteY14" fmla="*/ 43204 h 86451"/>
                <a:gd name="connsiteX15" fmla="*/ 52543 w 74835"/>
                <a:gd name="connsiteY15" fmla="*/ 20995 h 86451"/>
                <a:gd name="connsiteX16" fmla="*/ 37372 w 74835"/>
                <a:gd name="connsiteY16" fmla="*/ 13534 h 86451"/>
                <a:gd name="connsiteX17" fmla="*/ 22340 w 74835"/>
                <a:gd name="connsiteY17" fmla="*/ 20995 h 86451"/>
                <a:gd name="connsiteX18" fmla="*/ 16790 w 74835"/>
                <a:gd name="connsiteY18" fmla="*/ 43204 h 86451"/>
                <a:gd name="connsiteX19" fmla="*/ 22340 w 74835"/>
                <a:gd name="connsiteY19" fmla="*/ 65414 h 86451"/>
                <a:gd name="connsiteX20" fmla="*/ 37372 w 74835"/>
                <a:gd name="connsiteY20" fmla="*/ 72874 h 86451"/>
                <a:gd name="connsiteX21" fmla="*/ 52543 w 74835"/>
                <a:gd name="connsiteY21" fmla="*/ 65414 h 8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4835" h="86451">
                  <a:moveTo>
                    <a:pt x="18177" y="81333"/>
                  </a:moveTo>
                  <a:cubicBezTo>
                    <a:pt x="12534" y="77949"/>
                    <a:pt x="8094" y="72961"/>
                    <a:pt x="4857" y="66455"/>
                  </a:cubicBezTo>
                  <a:cubicBezTo>
                    <a:pt x="1619" y="59948"/>
                    <a:pt x="0" y="52183"/>
                    <a:pt x="0" y="43204"/>
                  </a:cubicBezTo>
                  <a:cubicBezTo>
                    <a:pt x="0" y="34225"/>
                    <a:pt x="1619" y="26504"/>
                    <a:pt x="4857" y="19997"/>
                  </a:cubicBezTo>
                  <a:cubicBezTo>
                    <a:pt x="8094" y="13490"/>
                    <a:pt x="12534" y="8502"/>
                    <a:pt x="18177" y="5119"/>
                  </a:cubicBezTo>
                  <a:cubicBezTo>
                    <a:pt x="23819" y="1735"/>
                    <a:pt x="30203" y="0"/>
                    <a:pt x="37372" y="0"/>
                  </a:cubicBezTo>
                  <a:cubicBezTo>
                    <a:pt x="44541" y="0"/>
                    <a:pt x="50970" y="1692"/>
                    <a:pt x="56612" y="5119"/>
                  </a:cubicBezTo>
                  <a:cubicBezTo>
                    <a:pt x="62301" y="8502"/>
                    <a:pt x="66741" y="13490"/>
                    <a:pt x="69980" y="19997"/>
                  </a:cubicBezTo>
                  <a:cubicBezTo>
                    <a:pt x="73217" y="26504"/>
                    <a:pt x="74835" y="34268"/>
                    <a:pt x="74835" y="43204"/>
                  </a:cubicBezTo>
                  <a:cubicBezTo>
                    <a:pt x="74835" y="52140"/>
                    <a:pt x="73217" y="59904"/>
                    <a:pt x="69980" y="66455"/>
                  </a:cubicBezTo>
                  <a:cubicBezTo>
                    <a:pt x="66741" y="72961"/>
                    <a:pt x="62301" y="77949"/>
                    <a:pt x="56612" y="81333"/>
                  </a:cubicBezTo>
                  <a:cubicBezTo>
                    <a:pt x="50923" y="84760"/>
                    <a:pt x="44541" y="86452"/>
                    <a:pt x="37372" y="86452"/>
                  </a:cubicBezTo>
                  <a:cubicBezTo>
                    <a:pt x="30203" y="86452"/>
                    <a:pt x="23819" y="84760"/>
                    <a:pt x="18177" y="81333"/>
                  </a:cubicBezTo>
                  <a:close/>
                  <a:moveTo>
                    <a:pt x="52543" y="65414"/>
                  </a:moveTo>
                  <a:cubicBezTo>
                    <a:pt x="56242" y="60468"/>
                    <a:pt x="58093" y="53051"/>
                    <a:pt x="58093" y="43204"/>
                  </a:cubicBezTo>
                  <a:cubicBezTo>
                    <a:pt x="58093" y="33357"/>
                    <a:pt x="56242" y="25940"/>
                    <a:pt x="52543" y="20995"/>
                  </a:cubicBezTo>
                  <a:cubicBezTo>
                    <a:pt x="48842" y="16050"/>
                    <a:pt x="43754" y="13534"/>
                    <a:pt x="37372" y="13534"/>
                  </a:cubicBezTo>
                  <a:cubicBezTo>
                    <a:pt x="30989" y="13534"/>
                    <a:pt x="26040" y="16006"/>
                    <a:pt x="22340" y="20995"/>
                  </a:cubicBezTo>
                  <a:cubicBezTo>
                    <a:pt x="18640" y="25983"/>
                    <a:pt x="16790" y="33357"/>
                    <a:pt x="16790" y="43204"/>
                  </a:cubicBezTo>
                  <a:cubicBezTo>
                    <a:pt x="16790" y="53051"/>
                    <a:pt x="18640" y="60468"/>
                    <a:pt x="22340" y="65414"/>
                  </a:cubicBezTo>
                  <a:cubicBezTo>
                    <a:pt x="26040" y="70358"/>
                    <a:pt x="31081" y="72874"/>
                    <a:pt x="37372" y="72874"/>
                  </a:cubicBezTo>
                  <a:cubicBezTo>
                    <a:pt x="43662" y="72874"/>
                    <a:pt x="48842" y="70402"/>
                    <a:pt x="52543" y="6541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D76B44B3-54D1-C91B-F5A5-B57DC2316294}"/>
                </a:ext>
              </a:extLst>
            </p:cNvPr>
            <p:cNvSpPr/>
            <p:nvPr/>
          </p:nvSpPr>
          <p:spPr>
            <a:xfrm>
              <a:off x="10650238" y="4255967"/>
              <a:ext cx="30387" cy="71703"/>
            </a:xfrm>
            <a:custGeom>
              <a:avLst/>
              <a:gdLst>
                <a:gd name="connsiteX0" fmla="*/ 30388 w 30387"/>
                <a:gd name="connsiteY0" fmla="*/ 0 h 71703"/>
                <a:gd name="connsiteX1" fmla="*/ 30388 w 30387"/>
                <a:gd name="connsiteY1" fmla="*/ 71703 h 71703"/>
                <a:gd name="connsiteX2" fmla="*/ 16188 w 30387"/>
                <a:gd name="connsiteY2" fmla="*/ 71703 h 71703"/>
                <a:gd name="connsiteX3" fmla="*/ 16188 w 30387"/>
                <a:gd name="connsiteY3" fmla="*/ 11148 h 71703"/>
                <a:gd name="connsiteX4" fmla="*/ 0 w 30387"/>
                <a:gd name="connsiteY4" fmla="*/ 11148 h 71703"/>
                <a:gd name="connsiteX5" fmla="*/ 0 w 30387"/>
                <a:gd name="connsiteY5" fmla="*/ 0 h 71703"/>
                <a:gd name="connsiteX6" fmla="*/ 30388 w 30387"/>
                <a:gd name="connsiteY6" fmla="*/ 0 h 7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387" h="71703">
                  <a:moveTo>
                    <a:pt x="30388" y="0"/>
                  </a:moveTo>
                  <a:lnTo>
                    <a:pt x="30388" y="71703"/>
                  </a:lnTo>
                  <a:lnTo>
                    <a:pt x="16188" y="71703"/>
                  </a:lnTo>
                  <a:lnTo>
                    <a:pt x="16188" y="11148"/>
                  </a:lnTo>
                  <a:lnTo>
                    <a:pt x="0" y="11148"/>
                  </a:lnTo>
                  <a:lnTo>
                    <a:pt x="0" y="0"/>
                  </a:lnTo>
                  <a:lnTo>
                    <a:pt x="3038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36E32F14-3380-F175-ED1C-8CD575526FE3}"/>
                </a:ext>
              </a:extLst>
            </p:cNvPr>
            <p:cNvSpPr/>
            <p:nvPr/>
          </p:nvSpPr>
          <p:spPr>
            <a:xfrm>
              <a:off x="10957952" y="4263254"/>
              <a:ext cx="24235" cy="57128"/>
            </a:xfrm>
            <a:custGeom>
              <a:avLst/>
              <a:gdLst>
                <a:gd name="connsiteX0" fmla="*/ 24236 w 24235"/>
                <a:gd name="connsiteY0" fmla="*/ 0 h 57128"/>
                <a:gd name="connsiteX1" fmla="*/ 24236 w 24235"/>
                <a:gd name="connsiteY1" fmla="*/ 57128 h 57128"/>
                <a:gd name="connsiteX2" fmla="*/ 12904 w 24235"/>
                <a:gd name="connsiteY2" fmla="*/ 57128 h 57128"/>
                <a:gd name="connsiteX3" fmla="*/ 12904 w 24235"/>
                <a:gd name="connsiteY3" fmla="*/ 8892 h 57128"/>
                <a:gd name="connsiteX4" fmla="*/ 0 w 24235"/>
                <a:gd name="connsiteY4" fmla="*/ 8892 h 57128"/>
                <a:gd name="connsiteX5" fmla="*/ 0 w 24235"/>
                <a:gd name="connsiteY5" fmla="*/ 0 h 57128"/>
                <a:gd name="connsiteX6" fmla="*/ 24190 w 24235"/>
                <a:gd name="connsiteY6" fmla="*/ 0 h 5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35" h="57128">
                  <a:moveTo>
                    <a:pt x="24236" y="0"/>
                  </a:moveTo>
                  <a:lnTo>
                    <a:pt x="24236" y="57128"/>
                  </a:lnTo>
                  <a:lnTo>
                    <a:pt x="12904" y="57128"/>
                  </a:lnTo>
                  <a:lnTo>
                    <a:pt x="12904" y="8892"/>
                  </a:lnTo>
                  <a:lnTo>
                    <a:pt x="0" y="8892"/>
                  </a:lnTo>
                  <a:lnTo>
                    <a:pt x="0" y="0"/>
                  </a:lnTo>
                  <a:lnTo>
                    <a:pt x="2419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20AFA5AD-02A9-DA60-9400-94984917379B}"/>
                </a:ext>
              </a:extLst>
            </p:cNvPr>
            <p:cNvSpPr/>
            <p:nvPr/>
          </p:nvSpPr>
          <p:spPr>
            <a:xfrm>
              <a:off x="11255769" y="4269934"/>
              <a:ext cx="37926" cy="43811"/>
            </a:xfrm>
            <a:custGeom>
              <a:avLst/>
              <a:gdLst>
                <a:gd name="connsiteX0" fmla="*/ 9204 w 37926"/>
                <a:gd name="connsiteY0" fmla="*/ 41209 h 43811"/>
                <a:gd name="connsiteX1" fmla="*/ 2451 w 37926"/>
                <a:gd name="connsiteY1" fmla="*/ 33661 h 43811"/>
                <a:gd name="connsiteX2" fmla="*/ 0 w 37926"/>
                <a:gd name="connsiteY2" fmla="*/ 21906 h 43811"/>
                <a:gd name="connsiteX3" fmla="*/ 2451 w 37926"/>
                <a:gd name="connsiteY3" fmla="*/ 10150 h 43811"/>
                <a:gd name="connsiteX4" fmla="*/ 9204 w 37926"/>
                <a:gd name="connsiteY4" fmla="*/ 2603 h 43811"/>
                <a:gd name="connsiteX5" fmla="*/ 18916 w 37926"/>
                <a:gd name="connsiteY5" fmla="*/ 0 h 43811"/>
                <a:gd name="connsiteX6" fmla="*/ 28676 w 37926"/>
                <a:gd name="connsiteY6" fmla="*/ 2603 h 43811"/>
                <a:gd name="connsiteX7" fmla="*/ 35475 w 37926"/>
                <a:gd name="connsiteY7" fmla="*/ 10150 h 43811"/>
                <a:gd name="connsiteX8" fmla="*/ 37926 w 37926"/>
                <a:gd name="connsiteY8" fmla="*/ 21906 h 43811"/>
                <a:gd name="connsiteX9" fmla="*/ 35475 w 37926"/>
                <a:gd name="connsiteY9" fmla="*/ 33661 h 43811"/>
                <a:gd name="connsiteX10" fmla="*/ 28676 w 37926"/>
                <a:gd name="connsiteY10" fmla="*/ 41209 h 43811"/>
                <a:gd name="connsiteX11" fmla="*/ 18916 w 37926"/>
                <a:gd name="connsiteY11" fmla="*/ 43811 h 43811"/>
                <a:gd name="connsiteX12" fmla="*/ 9204 w 37926"/>
                <a:gd name="connsiteY12" fmla="*/ 41209 h 43811"/>
                <a:gd name="connsiteX13" fmla="*/ 26641 w 37926"/>
                <a:gd name="connsiteY13" fmla="*/ 33141 h 43811"/>
                <a:gd name="connsiteX14" fmla="*/ 29462 w 37926"/>
                <a:gd name="connsiteY14" fmla="*/ 21906 h 43811"/>
                <a:gd name="connsiteX15" fmla="*/ 26641 w 37926"/>
                <a:gd name="connsiteY15" fmla="*/ 10671 h 43811"/>
                <a:gd name="connsiteX16" fmla="*/ 18963 w 37926"/>
                <a:gd name="connsiteY16" fmla="*/ 6897 h 43811"/>
                <a:gd name="connsiteX17" fmla="*/ 11331 w 37926"/>
                <a:gd name="connsiteY17" fmla="*/ 10671 h 43811"/>
                <a:gd name="connsiteX18" fmla="*/ 8510 w 37926"/>
                <a:gd name="connsiteY18" fmla="*/ 21906 h 43811"/>
                <a:gd name="connsiteX19" fmla="*/ 11331 w 37926"/>
                <a:gd name="connsiteY19" fmla="*/ 33141 h 43811"/>
                <a:gd name="connsiteX20" fmla="*/ 18963 w 37926"/>
                <a:gd name="connsiteY20" fmla="*/ 36914 h 43811"/>
                <a:gd name="connsiteX21" fmla="*/ 26641 w 37926"/>
                <a:gd name="connsiteY21" fmla="*/ 33141 h 4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26" h="43811">
                  <a:moveTo>
                    <a:pt x="9204" y="41209"/>
                  </a:moveTo>
                  <a:cubicBezTo>
                    <a:pt x="6336" y="39474"/>
                    <a:pt x="4116" y="36958"/>
                    <a:pt x="2451" y="33661"/>
                  </a:cubicBezTo>
                  <a:cubicBezTo>
                    <a:pt x="786" y="30364"/>
                    <a:pt x="0" y="26417"/>
                    <a:pt x="0" y="21906"/>
                  </a:cubicBezTo>
                  <a:cubicBezTo>
                    <a:pt x="0" y="17394"/>
                    <a:pt x="832" y="13447"/>
                    <a:pt x="2451" y="10150"/>
                  </a:cubicBezTo>
                  <a:cubicBezTo>
                    <a:pt x="4116" y="6854"/>
                    <a:pt x="6336" y="4338"/>
                    <a:pt x="9204" y="2603"/>
                  </a:cubicBezTo>
                  <a:cubicBezTo>
                    <a:pt x="12071" y="868"/>
                    <a:pt x="15309" y="0"/>
                    <a:pt x="18916" y="0"/>
                  </a:cubicBezTo>
                  <a:cubicBezTo>
                    <a:pt x="22524" y="0"/>
                    <a:pt x="25808" y="868"/>
                    <a:pt x="28676" y="2603"/>
                  </a:cubicBezTo>
                  <a:cubicBezTo>
                    <a:pt x="31543" y="4338"/>
                    <a:pt x="33809" y="6854"/>
                    <a:pt x="35475" y="10150"/>
                  </a:cubicBezTo>
                  <a:cubicBezTo>
                    <a:pt x="37140" y="13447"/>
                    <a:pt x="37926" y="17394"/>
                    <a:pt x="37926" y="21906"/>
                  </a:cubicBezTo>
                  <a:cubicBezTo>
                    <a:pt x="37926" y="26417"/>
                    <a:pt x="37094" y="30364"/>
                    <a:pt x="35475" y="33661"/>
                  </a:cubicBezTo>
                  <a:cubicBezTo>
                    <a:pt x="33809" y="36958"/>
                    <a:pt x="31589" y="39474"/>
                    <a:pt x="28676" y="41209"/>
                  </a:cubicBezTo>
                  <a:cubicBezTo>
                    <a:pt x="25808" y="42944"/>
                    <a:pt x="22570" y="43811"/>
                    <a:pt x="18916" y="43811"/>
                  </a:cubicBezTo>
                  <a:cubicBezTo>
                    <a:pt x="15262" y="43811"/>
                    <a:pt x="12025" y="42944"/>
                    <a:pt x="9204" y="41209"/>
                  </a:cubicBezTo>
                  <a:close/>
                  <a:moveTo>
                    <a:pt x="26641" y="33141"/>
                  </a:moveTo>
                  <a:cubicBezTo>
                    <a:pt x="28537" y="30625"/>
                    <a:pt x="29462" y="26894"/>
                    <a:pt x="29462" y="21906"/>
                  </a:cubicBezTo>
                  <a:cubicBezTo>
                    <a:pt x="29462" y="16917"/>
                    <a:pt x="28537" y="13187"/>
                    <a:pt x="26641" y="10671"/>
                  </a:cubicBezTo>
                  <a:cubicBezTo>
                    <a:pt x="24744" y="8155"/>
                    <a:pt x="22200" y="6897"/>
                    <a:pt x="18963" y="6897"/>
                  </a:cubicBezTo>
                  <a:cubicBezTo>
                    <a:pt x="15725" y="6897"/>
                    <a:pt x="13227" y="8155"/>
                    <a:pt x="11331" y="10671"/>
                  </a:cubicBezTo>
                  <a:cubicBezTo>
                    <a:pt x="9436" y="13187"/>
                    <a:pt x="8510" y="16917"/>
                    <a:pt x="8510" y="21906"/>
                  </a:cubicBezTo>
                  <a:cubicBezTo>
                    <a:pt x="8510" y="26894"/>
                    <a:pt x="9436" y="30668"/>
                    <a:pt x="11331" y="33141"/>
                  </a:cubicBezTo>
                  <a:cubicBezTo>
                    <a:pt x="13227" y="35613"/>
                    <a:pt x="15771" y="36914"/>
                    <a:pt x="18963" y="36914"/>
                  </a:cubicBezTo>
                  <a:cubicBezTo>
                    <a:pt x="22155" y="36914"/>
                    <a:pt x="24744" y="35657"/>
                    <a:pt x="26641" y="3314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CB3ADC86-596C-28D1-24C9-DC653B8792C7}"/>
                </a:ext>
              </a:extLst>
            </p:cNvPr>
            <p:cNvSpPr/>
            <p:nvPr/>
          </p:nvSpPr>
          <p:spPr>
            <a:xfrm>
              <a:off x="11573473" y="4277829"/>
              <a:ext cx="11887" cy="28022"/>
            </a:xfrm>
            <a:custGeom>
              <a:avLst/>
              <a:gdLst>
                <a:gd name="connsiteX0" fmla="*/ 11887 w 11887"/>
                <a:gd name="connsiteY0" fmla="*/ 0 h 28022"/>
                <a:gd name="connsiteX1" fmla="*/ 11887 w 11887"/>
                <a:gd name="connsiteY1" fmla="*/ 28022 h 28022"/>
                <a:gd name="connsiteX2" fmla="*/ 6336 w 11887"/>
                <a:gd name="connsiteY2" fmla="*/ 28022 h 28022"/>
                <a:gd name="connsiteX3" fmla="*/ 6336 w 11887"/>
                <a:gd name="connsiteY3" fmla="*/ 4381 h 28022"/>
                <a:gd name="connsiteX4" fmla="*/ 0 w 11887"/>
                <a:gd name="connsiteY4" fmla="*/ 4381 h 28022"/>
                <a:gd name="connsiteX5" fmla="*/ 0 w 11887"/>
                <a:gd name="connsiteY5" fmla="*/ 0 h 28022"/>
                <a:gd name="connsiteX6" fmla="*/ 11841 w 11887"/>
                <a:gd name="connsiteY6" fmla="*/ 0 h 2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7" h="28022">
                  <a:moveTo>
                    <a:pt x="11887" y="0"/>
                  </a:moveTo>
                  <a:lnTo>
                    <a:pt x="11887" y="28022"/>
                  </a:lnTo>
                  <a:lnTo>
                    <a:pt x="6336" y="28022"/>
                  </a:lnTo>
                  <a:lnTo>
                    <a:pt x="6336" y="4381"/>
                  </a:lnTo>
                  <a:lnTo>
                    <a:pt x="0" y="4381"/>
                  </a:lnTo>
                  <a:lnTo>
                    <a:pt x="0" y="0"/>
                  </a:lnTo>
                  <a:lnTo>
                    <a:pt x="1184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07977D2D-6AE2-05C4-B3ED-A5B72C15E425}"/>
                </a:ext>
              </a:extLst>
            </p:cNvPr>
            <p:cNvSpPr/>
            <p:nvPr/>
          </p:nvSpPr>
          <p:spPr>
            <a:xfrm>
              <a:off x="11881695" y="4286201"/>
              <a:ext cx="4764" cy="11191"/>
            </a:xfrm>
            <a:custGeom>
              <a:avLst/>
              <a:gdLst>
                <a:gd name="connsiteX0" fmla="*/ 4764 w 4764"/>
                <a:gd name="connsiteY0" fmla="*/ 0 h 11191"/>
                <a:gd name="connsiteX1" fmla="*/ 4764 w 4764"/>
                <a:gd name="connsiteY1" fmla="*/ 11191 h 11191"/>
                <a:gd name="connsiteX2" fmla="*/ 2544 w 4764"/>
                <a:gd name="connsiteY2" fmla="*/ 11191 h 11191"/>
                <a:gd name="connsiteX3" fmla="*/ 2544 w 4764"/>
                <a:gd name="connsiteY3" fmla="*/ 1735 h 11191"/>
                <a:gd name="connsiteX4" fmla="*/ 0 w 4764"/>
                <a:gd name="connsiteY4" fmla="*/ 1735 h 11191"/>
                <a:gd name="connsiteX5" fmla="*/ 0 w 4764"/>
                <a:gd name="connsiteY5" fmla="*/ 0 h 11191"/>
                <a:gd name="connsiteX6" fmla="*/ 4764 w 4764"/>
                <a:gd name="connsiteY6" fmla="*/ 0 h 1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4" h="11191">
                  <a:moveTo>
                    <a:pt x="4764" y="0"/>
                  </a:moveTo>
                  <a:lnTo>
                    <a:pt x="4764" y="11191"/>
                  </a:lnTo>
                  <a:lnTo>
                    <a:pt x="2544" y="11191"/>
                  </a:lnTo>
                  <a:lnTo>
                    <a:pt x="2544" y="1735"/>
                  </a:lnTo>
                  <a:lnTo>
                    <a:pt x="0" y="1735"/>
                  </a:lnTo>
                  <a:lnTo>
                    <a:pt x="0" y="0"/>
                  </a:lnTo>
                  <a:lnTo>
                    <a:pt x="476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8897A5A6-B951-284C-FF09-D640ABC2C380}"/>
                </a:ext>
              </a:extLst>
            </p:cNvPr>
            <p:cNvSpPr/>
            <p:nvPr/>
          </p:nvSpPr>
          <p:spPr>
            <a:xfrm>
              <a:off x="12188484" y="4291276"/>
              <a:ext cx="462" cy="1127"/>
            </a:xfrm>
            <a:custGeom>
              <a:avLst/>
              <a:gdLst>
                <a:gd name="connsiteX0" fmla="*/ 463 w 462"/>
                <a:gd name="connsiteY0" fmla="*/ 0 h 1127"/>
                <a:gd name="connsiteX1" fmla="*/ 463 w 462"/>
                <a:gd name="connsiteY1" fmla="*/ 1128 h 1127"/>
                <a:gd name="connsiteX2" fmla="*/ 231 w 462"/>
                <a:gd name="connsiteY2" fmla="*/ 1128 h 1127"/>
                <a:gd name="connsiteX3" fmla="*/ 231 w 462"/>
                <a:gd name="connsiteY3" fmla="*/ 174 h 1127"/>
                <a:gd name="connsiteX4" fmla="*/ 0 w 462"/>
                <a:gd name="connsiteY4" fmla="*/ 174 h 1127"/>
                <a:gd name="connsiteX5" fmla="*/ 0 w 462"/>
                <a:gd name="connsiteY5" fmla="*/ 0 h 1127"/>
                <a:gd name="connsiteX6" fmla="*/ 463 w 462"/>
                <a:gd name="connsiteY6" fmla="*/ 0 h 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2" h="1127">
                  <a:moveTo>
                    <a:pt x="463" y="0"/>
                  </a:moveTo>
                  <a:lnTo>
                    <a:pt x="463" y="1128"/>
                  </a:lnTo>
                  <a:lnTo>
                    <a:pt x="231" y="1128"/>
                  </a:lnTo>
                  <a:lnTo>
                    <a:pt x="231" y="174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144B47F2-739D-B67D-6677-65F6EC62B645}"/>
                </a:ext>
              </a:extLst>
            </p:cNvPr>
            <p:cNvSpPr/>
            <p:nvPr/>
          </p:nvSpPr>
          <p:spPr>
            <a:xfrm>
              <a:off x="305632" y="4575833"/>
              <a:ext cx="3052" cy="3469"/>
            </a:xfrm>
            <a:custGeom>
              <a:avLst/>
              <a:gdLst>
                <a:gd name="connsiteX0" fmla="*/ 740 w 3052"/>
                <a:gd name="connsiteY0" fmla="*/ 3253 h 3469"/>
                <a:gd name="connsiteX1" fmla="*/ 185 w 3052"/>
                <a:gd name="connsiteY1" fmla="*/ 2646 h 3469"/>
                <a:gd name="connsiteX2" fmla="*/ 0 w 3052"/>
                <a:gd name="connsiteY2" fmla="*/ 1735 h 3469"/>
                <a:gd name="connsiteX3" fmla="*/ 185 w 3052"/>
                <a:gd name="connsiteY3" fmla="*/ 824 h 3469"/>
                <a:gd name="connsiteX4" fmla="*/ 740 w 3052"/>
                <a:gd name="connsiteY4" fmla="*/ 217 h 3469"/>
                <a:gd name="connsiteX5" fmla="*/ 1526 w 3052"/>
                <a:gd name="connsiteY5" fmla="*/ 0 h 3469"/>
                <a:gd name="connsiteX6" fmla="*/ 2313 w 3052"/>
                <a:gd name="connsiteY6" fmla="*/ 217 h 3469"/>
                <a:gd name="connsiteX7" fmla="*/ 2868 w 3052"/>
                <a:gd name="connsiteY7" fmla="*/ 824 h 3469"/>
                <a:gd name="connsiteX8" fmla="*/ 3053 w 3052"/>
                <a:gd name="connsiteY8" fmla="*/ 1735 h 3469"/>
                <a:gd name="connsiteX9" fmla="*/ 2868 w 3052"/>
                <a:gd name="connsiteY9" fmla="*/ 2646 h 3469"/>
                <a:gd name="connsiteX10" fmla="*/ 2313 w 3052"/>
                <a:gd name="connsiteY10" fmla="*/ 3253 h 3469"/>
                <a:gd name="connsiteX11" fmla="*/ 1526 w 3052"/>
                <a:gd name="connsiteY11" fmla="*/ 3470 h 3469"/>
                <a:gd name="connsiteX12" fmla="*/ 740 w 3052"/>
                <a:gd name="connsiteY12" fmla="*/ 3253 h 3469"/>
                <a:gd name="connsiteX13" fmla="*/ 2128 w 3052"/>
                <a:gd name="connsiteY13" fmla="*/ 2603 h 3469"/>
                <a:gd name="connsiteX14" fmla="*/ 2359 w 3052"/>
                <a:gd name="connsiteY14" fmla="*/ 1735 h 3469"/>
                <a:gd name="connsiteX15" fmla="*/ 2128 w 3052"/>
                <a:gd name="connsiteY15" fmla="*/ 867 h 3469"/>
                <a:gd name="connsiteX16" fmla="*/ 1526 w 3052"/>
                <a:gd name="connsiteY16" fmla="*/ 564 h 3469"/>
                <a:gd name="connsiteX17" fmla="*/ 925 w 3052"/>
                <a:gd name="connsiteY17" fmla="*/ 867 h 3469"/>
                <a:gd name="connsiteX18" fmla="*/ 694 w 3052"/>
                <a:gd name="connsiteY18" fmla="*/ 1735 h 3469"/>
                <a:gd name="connsiteX19" fmla="*/ 925 w 3052"/>
                <a:gd name="connsiteY19" fmla="*/ 2603 h 3469"/>
                <a:gd name="connsiteX20" fmla="*/ 1526 w 3052"/>
                <a:gd name="connsiteY20" fmla="*/ 2906 h 3469"/>
                <a:gd name="connsiteX21" fmla="*/ 2128 w 3052"/>
                <a:gd name="connsiteY21" fmla="*/ 2603 h 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52" h="3469">
                  <a:moveTo>
                    <a:pt x="740" y="3253"/>
                  </a:moveTo>
                  <a:cubicBezTo>
                    <a:pt x="740" y="3253"/>
                    <a:pt x="324" y="2906"/>
                    <a:pt x="185" y="2646"/>
                  </a:cubicBezTo>
                  <a:cubicBezTo>
                    <a:pt x="46" y="2385"/>
                    <a:pt x="0" y="2082"/>
                    <a:pt x="0" y="1735"/>
                  </a:cubicBezTo>
                  <a:cubicBezTo>
                    <a:pt x="0" y="1388"/>
                    <a:pt x="46" y="1084"/>
                    <a:pt x="185" y="824"/>
                  </a:cubicBezTo>
                  <a:cubicBezTo>
                    <a:pt x="324" y="564"/>
                    <a:pt x="509" y="347"/>
                    <a:pt x="740" y="217"/>
                  </a:cubicBezTo>
                  <a:cubicBezTo>
                    <a:pt x="971" y="87"/>
                    <a:pt x="1203" y="0"/>
                    <a:pt x="1526" y="0"/>
                  </a:cubicBezTo>
                  <a:cubicBezTo>
                    <a:pt x="1850" y="0"/>
                    <a:pt x="2081" y="87"/>
                    <a:pt x="2313" y="217"/>
                  </a:cubicBezTo>
                  <a:cubicBezTo>
                    <a:pt x="2544" y="347"/>
                    <a:pt x="2729" y="564"/>
                    <a:pt x="2868" y="824"/>
                  </a:cubicBezTo>
                  <a:cubicBezTo>
                    <a:pt x="3006" y="1084"/>
                    <a:pt x="3053" y="1388"/>
                    <a:pt x="3053" y="1735"/>
                  </a:cubicBezTo>
                  <a:cubicBezTo>
                    <a:pt x="3053" y="2082"/>
                    <a:pt x="3006" y="2385"/>
                    <a:pt x="2868" y="2646"/>
                  </a:cubicBezTo>
                  <a:cubicBezTo>
                    <a:pt x="2729" y="2906"/>
                    <a:pt x="2544" y="3123"/>
                    <a:pt x="2313" y="3253"/>
                  </a:cubicBezTo>
                  <a:cubicBezTo>
                    <a:pt x="2081" y="3384"/>
                    <a:pt x="1850" y="3470"/>
                    <a:pt x="1526" y="3470"/>
                  </a:cubicBezTo>
                  <a:cubicBezTo>
                    <a:pt x="1203" y="3470"/>
                    <a:pt x="971" y="3384"/>
                    <a:pt x="740" y="3253"/>
                  </a:cubicBezTo>
                  <a:close/>
                  <a:moveTo>
                    <a:pt x="2128" y="2603"/>
                  </a:moveTo>
                  <a:cubicBezTo>
                    <a:pt x="2128" y="2603"/>
                    <a:pt x="2359" y="2125"/>
                    <a:pt x="2359" y="1735"/>
                  </a:cubicBezTo>
                  <a:cubicBezTo>
                    <a:pt x="2359" y="1344"/>
                    <a:pt x="2266" y="1041"/>
                    <a:pt x="2128" y="867"/>
                  </a:cubicBezTo>
                  <a:cubicBezTo>
                    <a:pt x="1989" y="651"/>
                    <a:pt x="1758" y="564"/>
                    <a:pt x="1526" y="564"/>
                  </a:cubicBezTo>
                  <a:cubicBezTo>
                    <a:pt x="1295" y="564"/>
                    <a:pt x="1064" y="651"/>
                    <a:pt x="925" y="867"/>
                  </a:cubicBezTo>
                  <a:cubicBezTo>
                    <a:pt x="786" y="1084"/>
                    <a:pt x="694" y="1344"/>
                    <a:pt x="694" y="1735"/>
                  </a:cubicBezTo>
                  <a:cubicBezTo>
                    <a:pt x="694" y="2125"/>
                    <a:pt x="786" y="2429"/>
                    <a:pt x="925" y="2603"/>
                  </a:cubicBezTo>
                  <a:cubicBezTo>
                    <a:pt x="1064" y="2820"/>
                    <a:pt x="1295" y="2906"/>
                    <a:pt x="1526" y="2906"/>
                  </a:cubicBezTo>
                  <a:cubicBezTo>
                    <a:pt x="1758" y="2906"/>
                    <a:pt x="1989" y="2820"/>
                    <a:pt x="2128" y="26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F3685B75-6330-0E29-F8BF-E803F5231D3D}"/>
                </a:ext>
              </a:extLst>
            </p:cNvPr>
            <p:cNvSpPr/>
            <p:nvPr/>
          </p:nvSpPr>
          <p:spPr>
            <a:xfrm>
              <a:off x="603864" y="4568372"/>
              <a:ext cx="15956" cy="18392"/>
            </a:xfrm>
            <a:custGeom>
              <a:avLst/>
              <a:gdLst>
                <a:gd name="connsiteX0" fmla="*/ 3839 w 15956"/>
                <a:gd name="connsiteY0" fmla="*/ 17308 h 18392"/>
                <a:gd name="connsiteX1" fmla="*/ 1018 w 15956"/>
                <a:gd name="connsiteY1" fmla="*/ 14141 h 18392"/>
                <a:gd name="connsiteX2" fmla="*/ 0 w 15956"/>
                <a:gd name="connsiteY2" fmla="*/ 9196 h 18392"/>
                <a:gd name="connsiteX3" fmla="*/ 1018 w 15956"/>
                <a:gd name="connsiteY3" fmla="*/ 4251 h 18392"/>
                <a:gd name="connsiteX4" fmla="*/ 3839 w 15956"/>
                <a:gd name="connsiteY4" fmla="*/ 1084 h 18392"/>
                <a:gd name="connsiteX5" fmla="*/ 7955 w 15956"/>
                <a:gd name="connsiteY5" fmla="*/ 0 h 18392"/>
                <a:gd name="connsiteX6" fmla="*/ 12072 w 15956"/>
                <a:gd name="connsiteY6" fmla="*/ 1084 h 18392"/>
                <a:gd name="connsiteX7" fmla="*/ 14939 w 15956"/>
                <a:gd name="connsiteY7" fmla="*/ 4251 h 18392"/>
                <a:gd name="connsiteX8" fmla="*/ 15957 w 15956"/>
                <a:gd name="connsiteY8" fmla="*/ 9196 h 18392"/>
                <a:gd name="connsiteX9" fmla="*/ 14939 w 15956"/>
                <a:gd name="connsiteY9" fmla="*/ 14141 h 18392"/>
                <a:gd name="connsiteX10" fmla="*/ 12072 w 15956"/>
                <a:gd name="connsiteY10" fmla="*/ 17308 h 18392"/>
                <a:gd name="connsiteX11" fmla="*/ 7955 w 15956"/>
                <a:gd name="connsiteY11" fmla="*/ 18392 h 18392"/>
                <a:gd name="connsiteX12" fmla="*/ 3839 w 15956"/>
                <a:gd name="connsiteY12" fmla="*/ 17308 h 18392"/>
                <a:gd name="connsiteX13" fmla="*/ 11193 w 15956"/>
                <a:gd name="connsiteY13" fmla="*/ 13924 h 18392"/>
                <a:gd name="connsiteX14" fmla="*/ 12396 w 15956"/>
                <a:gd name="connsiteY14" fmla="*/ 9196 h 18392"/>
                <a:gd name="connsiteX15" fmla="*/ 11193 w 15956"/>
                <a:gd name="connsiteY15" fmla="*/ 4467 h 18392"/>
                <a:gd name="connsiteX16" fmla="*/ 7955 w 15956"/>
                <a:gd name="connsiteY16" fmla="*/ 2863 h 18392"/>
                <a:gd name="connsiteX17" fmla="*/ 4764 w 15956"/>
                <a:gd name="connsiteY17" fmla="*/ 4467 h 18392"/>
                <a:gd name="connsiteX18" fmla="*/ 3561 w 15956"/>
                <a:gd name="connsiteY18" fmla="*/ 9196 h 18392"/>
                <a:gd name="connsiteX19" fmla="*/ 4764 w 15956"/>
                <a:gd name="connsiteY19" fmla="*/ 13924 h 18392"/>
                <a:gd name="connsiteX20" fmla="*/ 7955 w 15956"/>
                <a:gd name="connsiteY20" fmla="*/ 15529 h 18392"/>
                <a:gd name="connsiteX21" fmla="*/ 11193 w 15956"/>
                <a:gd name="connsiteY21" fmla="*/ 13924 h 1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56" h="18392">
                  <a:moveTo>
                    <a:pt x="3839" y="17308"/>
                  </a:moveTo>
                  <a:cubicBezTo>
                    <a:pt x="2636" y="16570"/>
                    <a:pt x="1711" y="15529"/>
                    <a:pt x="1018" y="14141"/>
                  </a:cubicBezTo>
                  <a:cubicBezTo>
                    <a:pt x="324" y="12753"/>
                    <a:pt x="0" y="11104"/>
                    <a:pt x="0" y="9196"/>
                  </a:cubicBezTo>
                  <a:cubicBezTo>
                    <a:pt x="0" y="7287"/>
                    <a:pt x="370" y="5639"/>
                    <a:pt x="1018" y="4251"/>
                  </a:cubicBezTo>
                  <a:cubicBezTo>
                    <a:pt x="1711" y="2863"/>
                    <a:pt x="2636" y="1822"/>
                    <a:pt x="3839" y="1084"/>
                  </a:cubicBezTo>
                  <a:cubicBezTo>
                    <a:pt x="5041" y="347"/>
                    <a:pt x="6429" y="0"/>
                    <a:pt x="7955" y="0"/>
                  </a:cubicBezTo>
                  <a:cubicBezTo>
                    <a:pt x="9482" y="0"/>
                    <a:pt x="10869" y="347"/>
                    <a:pt x="12072" y="1084"/>
                  </a:cubicBezTo>
                  <a:cubicBezTo>
                    <a:pt x="13274" y="1822"/>
                    <a:pt x="14246" y="2863"/>
                    <a:pt x="14939" y="4251"/>
                  </a:cubicBezTo>
                  <a:cubicBezTo>
                    <a:pt x="15633" y="5639"/>
                    <a:pt x="15957" y="7287"/>
                    <a:pt x="15957" y="9196"/>
                  </a:cubicBezTo>
                  <a:cubicBezTo>
                    <a:pt x="15957" y="11104"/>
                    <a:pt x="15633" y="12753"/>
                    <a:pt x="14939" y="14141"/>
                  </a:cubicBezTo>
                  <a:cubicBezTo>
                    <a:pt x="14246" y="15529"/>
                    <a:pt x="13274" y="16570"/>
                    <a:pt x="12072" y="17308"/>
                  </a:cubicBezTo>
                  <a:cubicBezTo>
                    <a:pt x="10869" y="18045"/>
                    <a:pt x="9482" y="18392"/>
                    <a:pt x="7955" y="18392"/>
                  </a:cubicBezTo>
                  <a:cubicBezTo>
                    <a:pt x="6429" y="18392"/>
                    <a:pt x="5041" y="18045"/>
                    <a:pt x="3839" y="17308"/>
                  </a:cubicBezTo>
                  <a:close/>
                  <a:moveTo>
                    <a:pt x="11193" y="13924"/>
                  </a:moveTo>
                  <a:cubicBezTo>
                    <a:pt x="11979" y="12883"/>
                    <a:pt x="12396" y="11278"/>
                    <a:pt x="12396" y="9196"/>
                  </a:cubicBezTo>
                  <a:cubicBezTo>
                    <a:pt x="12396" y="7114"/>
                    <a:pt x="11979" y="5509"/>
                    <a:pt x="11193" y="4467"/>
                  </a:cubicBezTo>
                  <a:cubicBezTo>
                    <a:pt x="10407" y="3426"/>
                    <a:pt x="9343" y="2863"/>
                    <a:pt x="7955" y="2863"/>
                  </a:cubicBezTo>
                  <a:cubicBezTo>
                    <a:pt x="6568" y="2863"/>
                    <a:pt x="5550" y="3383"/>
                    <a:pt x="4764" y="4467"/>
                  </a:cubicBezTo>
                  <a:cubicBezTo>
                    <a:pt x="3978" y="5509"/>
                    <a:pt x="3561" y="7114"/>
                    <a:pt x="3561" y="9196"/>
                  </a:cubicBezTo>
                  <a:cubicBezTo>
                    <a:pt x="3561" y="11278"/>
                    <a:pt x="3978" y="12883"/>
                    <a:pt x="4764" y="13924"/>
                  </a:cubicBezTo>
                  <a:cubicBezTo>
                    <a:pt x="5550" y="14965"/>
                    <a:pt x="6614" y="15529"/>
                    <a:pt x="7955" y="15529"/>
                  </a:cubicBezTo>
                  <a:cubicBezTo>
                    <a:pt x="9297" y="15529"/>
                    <a:pt x="10407" y="15008"/>
                    <a:pt x="11193" y="139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ACF2DE37-E933-B3A8-CB4A-4C8D95FDCDE4}"/>
                </a:ext>
              </a:extLst>
            </p:cNvPr>
            <p:cNvSpPr/>
            <p:nvPr/>
          </p:nvSpPr>
          <p:spPr>
            <a:xfrm>
              <a:off x="909589" y="4561302"/>
              <a:ext cx="13736" cy="32489"/>
            </a:xfrm>
            <a:custGeom>
              <a:avLst/>
              <a:gdLst>
                <a:gd name="connsiteX0" fmla="*/ 13737 w 13736"/>
                <a:gd name="connsiteY0" fmla="*/ 0 h 32489"/>
                <a:gd name="connsiteX1" fmla="*/ 13737 w 13736"/>
                <a:gd name="connsiteY1" fmla="*/ 32490 h 32489"/>
                <a:gd name="connsiteX2" fmla="*/ 7308 w 13736"/>
                <a:gd name="connsiteY2" fmla="*/ 32490 h 32489"/>
                <a:gd name="connsiteX3" fmla="*/ 7308 w 13736"/>
                <a:gd name="connsiteY3" fmla="*/ 5075 h 32489"/>
                <a:gd name="connsiteX4" fmla="*/ 0 w 13736"/>
                <a:gd name="connsiteY4" fmla="*/ 5075 h 32489"/>
                <a:gd name="connsiteX5" fmla="*/ 0 w 13736"/>
                <a:gd name="connsiteY5" fmla="*/ 0 h 32489"/>
                <a:gd name="connsiteX6" fmla="*/ 13737 w 13736"/>
                <a:gd name="connsiteY6" fmla="*/ 0 h 3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36" h="32489">
                  <a:moveTo>
                    <a:pt x="13737" y="0"/>
                  </a:moveTo>
                  <a:lnTo>
                    <a:pt x="13737" y="32490"/>
                  </a:lnTo>
                  <a:lnTo>
                    <a:pt x="7308" y="32490"/>
                  </a:lnTo>
                  <a:lnTo>
                    <a:pt x="7308" y="5075"/>
                  </a:lnTo>
                  <a:lnTo>
                    <a:pt x="0" y="5075"/>
                  </a:lnTo>
                  <a:lnTo>
                    <a:pt x="0" y="0"/>
                  </a:lnTo>
                  <a:lnTo>
                    <a:pt x="137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10BAB025-A4F1-1957-4589-F8A5780D179D}"/>
                </a:ext>
              </a:extLst>
            </p:cNvPr>
            <p:cNvSpPr/>
            <p:nvPr/>
          </p:nvSpPr>
          <p:spPr>
            <a:xfrm>
              <a:off x="1200144" y="4553320"/>
              <a:ext cx="41950" cy="48409"/>
            </a:xfrm>
            <a:custGeom>
              <a:avLst/>
              <a:gdLst>
                <a:gd name="connsiteX0" fmla="*/ 10175 w 41950"/>
                <a:gd name="connsiteY0" fmla="*/ 45546 h 48409"/>
                <a:gd name="connsiteX1" fmla="*/ 2729 w 41950"/>
                <a:gd name="connsiteY1" fmla="*/ 37218 h 48409"/>
                <a:gd name="connsiteX2" fmla="*/ 0 w 41950"/>
                <a:gd name="connsiteY2" fmla="*/ 24205 h 48409"/>
                <a:gd name="connsiteX3" fmla="*/ 2729 w 41950"/>
                <a:gd name="connsiteY3" fmla="*/ 11192 h 48409"/>
                <a:gd name="connsiteX4" fmla="*/ 10175 w 41950"/>
                <a:gd name="connsiteY4" fmla="*/ 2863 h 48409"/>
                <a:gd name="connsiteX5" fmla="*/ 20952 w 41950"/>
                <a:gd name="connsiteY5" fmla="*/ 0 h 48409"/>
                <a:gd name="connsiteX6" fmla="*/ 31729 w 41950"/>
                <a:gd name="connsiteY6" fmla="*/ 2863 h 48409"/>
                <a:gd name="connsiteX7" fmla="*/ 39222 w 41950"/>
                <a:gd name="connsiteY7" fmla="*/ 11192 h 48409"/>
                <a:gd name="connsiteX8" fmla="*/ 41950 w 41950"/>
                <a:gd name="connsiteY8" fmla="*/ 24205 h 48409"/>
                <a:gd name="connsiteX9" fmla="*/ 39222 w 41950"/>
                <a:gd name="connsiteY9" fmla="*/ 37218 h 48409"/>
                <a:gd name="connsiteX10" fmla="*/ 31729 w 41950"/>
                <a:gd name="connsiteY10" fmla="*/ 45546 h 48409"/>
                <a:gd name="connsiteX11" fmla="*/ 20952 w 41950"/>
                <a:gd name="connsiteY11" fmla="*/ 48410 h 48409"/>
                <a:gd name="connsiteX12" fmla="*/ 10175 w 41950"/>
                <a:gd name="connsiteY12" fmla="*/ 45546 h 48409"/>
                <a:gd name="connsiteX13" fmla="*/ 29416 w 41950"/>
                <a:gd name="connsiteY13" fmla="*/ 36654 h 48409"/>
                <a:gd name="connsiteX14" fmla="*/ 32515 w 41950"/>
                <a:gd name="connsiteY14" fmla="*/ 24205 h 48409"/>
                <a:gd name="connsiteX15" fmla="*/ 29416 w 41950"/>
                <a:gd name="connsiteY15" fmla="*/ 11756 h 48409"/>
                <a:gd name="connsiteX16" fmla="*/ 20906 w 41950"/>
                <a:gd name="connsiteY16" fmla="*/ 7591 h 48409"/>
                <a:gd name="connsiteX17" fmla="*/ 12488 w 41950"/>
                <a:gd name="connsiteY17" fmla="*/ 11756 h 48409"/>
                <a:gd name="connsiteX18" fmla="*/ 9389 w 41950"/>
                <a:gd name="connsiteY18" fmla="*/ 24205 h 48409"/>
                <a:gd name="connsiteX19" fmla="*/ 12488 w 41950"/>
                <a:gd name="connsiteY19" fmla="*/ 36654 h 48409"/>
                <a:gd name="connsiteX20" fmla="*/ 20906 w 41950"/>
                <a:gd name="connsiteY20" fmla="*/ 40818 h 48409"/>
                <a:gd name="connsiteX21" fmla="*/ 29416 w 41950"/>
                <a:gd name="connsiteY21" fmla="*/ 36654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1950" h="48409">
                  <a:moveTo>
                    <a:pt x="10175" y="45546"/>
                  </a:moveTo>
                  <a:cubicBezTo>
                    <a:pt x="7030" y="43638"/>
                    <a:pt x="4533" y="40862"/>
                    <a:pt x="2729" y="37218"/>
                  </a:cubicBezTo>
                  <a:cubicBezTo>
                    <a:pt x="925" y="33574"/>
                    <a:pt x="0" y="29236"/>
                    <a:pt x="0" y="24205"/>
                  </a:cubicBezTo>
                  <a:cubicBezTo>
                    <a:pt x="0" y="19173"/>
                    <a:pt x="925" y="14835"/>
                    <a:pt x="2729" y="11192"/>
                  </a:cubicBezTo>
                  <a:cubicBezTo>
                    <a:pt x="4533" y="7548"/>
                    <a:pt x="7030" y="4772"/>
                    <a:pt x="10175" y="2863"/>
                  </a:cubicBezTo>
                  <a:cubicBezTo>
                    <a:pt x="13320" y="955"/>
                    <a:pt x="16928" y="0"/>
                    <a:pt x="20952" y="0"/>
                  </a:cubicBezTo>
                  <a:cubicBezTo>
                    <a:pt x="24976" y="0"/>
                    <a:pt x="28537" y="955"/>
                    <a:pt x="31729" y="2863"/>
                  </a:cubicBezTo>
                  <a:cubicBezTo>
                    <a:pt x="34920" y="4772"/>
                    <a:pt x="37418" y="7548"/>
                    <a:pt x="39222" y="11192"/>
                  </a:cubicBezTo>
                  <a:cubicBezTo>
                    <a:pt x="41025" y="14835"/>
                    <a:pt x="41950" y="19173"/>
                    <a:pt x="41950" y="24205"/>
                  </a:cubicBezTo>
                  <a:cubicBezTo>
                    <a:pt x="41950" y="29236"/>
                    <a:pt x="41025" y="33574"/>
                    <a:pt x="39222" y="37218"/>
                  </a:cubicBezTo>
                  <a:cubicBezTo>
                    <a:pt x="37418" y="40862"/>
                    <a:pt x="34920" y="43638"/>
                    <a:pt x="31729" y="45546"/>
                  </a:cubicBezTo>
                  <a:cubicBezTo>
                    <a:pt x="28537" y="47455"/>
                    <a:pt x="24976" y="48410"/>
                    <a:pt x="20952" y="48410"/>
                  </a:cubicBezTo>
                  <a:cubicBezTo>
                    <a:pt x="16928" y="48410"/>
                    <a:pt x="13367" y="47455"/>
                    <a:pt x="10175" y="45546"/>
                  </a:cubicBezTo>
                  <a:close/>
                  <a:moveTo>
                    <a:pt x="29416" y="36654"/>
                  </a:moveTo>
                  <a:cubicBezTo>
                    <a:pt x="31498" y="33878"/>
                    <a:pt x="32515" y="29714"/>
                    <a:pt x="32515" y="24205"/>
                  </a:cubicBezTo>
                  <a:cubicBezTo>
                    <a:pt x="32515" y="18696"/>
                    <a:pt x="31498" y="14532"/>
                    <a:pt x="29416" y="11756"/>
                  </a:cubicBezTo>
                  <a:cubicBezTo>
                    <a:pt x="27335" y="8979"/>
                    <a:pt x="24513" y="7591"/>
                    <a:pt x="20906" y="7591"/>
                  </a:cubicBezTo>
                  <a:cubicBezTo>
                    <a:pt x="17298" y="7591"/>
                    <a:pt x="14569" y="8979"/>
                    <a:pt x="12488" y="11756"/>
                  </a:cubicBezTo>
                  <a:cubicBezTo>
                    <a:pt x="10407" y="14532"/>
                    <a:pt x="9389" y="18696"/>
                    <a:pt x="9389" y="24205"/>
                  </a:cubicBezTo>
                  <a:cubicBezTo>
                    <a:pt x="9389" y="29714"/>
                    <a:pt x="10407" y="33878"/>
                    <a:pt x="12488" y="36654"/>
                  </a:cubicBezTo>
                  <a:cubicBezTo>
                    <a:pt x="14569" y="39431"/>
                    <a:pt x="17391" y="40818"/>
                    <a:pt x="20906" y="40818"/>
                  </a:cubicBezTo>
                  <a:cubicBezTo>
                    <a:pt x="24421" y="40818"/>
                    <a:pt x="27335" y="39431"/>
                    <a:pt x="29416" y="366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4D45C9CC-72D1-F90A-CDDC-0555221330CF}"/>
                </a:ext>
              </a:extLst>
            </p:cNvPr>
            <p:cNvSpPr/>
            <p:nvPr/>
          </p:nvSpPr>
          <p:spPr>
            <a:xfrm>
              <a:off x="1512945" y="4547291"/>
              <a:ext cx="25623" cy="60511"/>
            </a:xfrm>
            <a:custGeom>
              <a:avLst/>
              <a:gdLst>
                <a:gd name="connsiteX0" fmla="*/ 25624 w 25623"/>
                <a:gd name="connsiteY0" fmla="*/ 0 h 60511"/>
                <a:gd name="connsiteX1" fmla="*/ 25624 w 25623"/>
                <a:gd name="connsiteY1" fmla="*/ 60512 h 60511"/>
                <a:gd name="connsiteX2" fmla="*/ 13644 w 25623"/>
                <a:gd name="connsiteY2" fmla="*/ 60512 h 60511"/>
                <a:gd name="connsiteX3" fmla="*/ 13644 w 25623"/>
                <a:gd name="connsiteY3" fmla="*/ 9413 h 60511"/>
                <a:gd name="connsiteX4" fmla="*/ 0 w 25623"/>
                <a:gd name="connsiteY4" fmla="*/ 9413 h 60511"/>
                <a:gd name="connsiteX5" fmla="*/ 0 w 25623"/>
                <a:gd name="connsiteY5" fmla="*/ 0 h 60511"/>
                <a:gd name="connsiteX6" fmla="*/ 25624 w 25623"/>
                <a:gd name="connsiteY6" fmla="*/ 0 h 60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23" h="60511">
                  <a:moveTo>
                    <a:pt x="25624" y="0"/>
                  </a:moveTo>
                  <a:lnTo>
                    <a:pt x="25624" y="60512"/>
                  </a:lnTo>
                  <a:lnTo>
                    <a:pt x="13644" y="60512"/>
                  </a:lnTo>
                  <a:lnTo>
                    <a:pt x="13644" y="9413"/>
                  </a:lnTo>
                  <a:lnTo>
                    <a:pt x="0" y="9413"/>
                  </a:lnTo>
                  <a:lnTo>
                    <a:pt x="0" y="0"/>
                  </a:lnTo>
                  <a:lnTo>
                    <a:pt x="2562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570708DA-BCA2-B0A5-B666-701920C73975}"/>
                </a:ext>
              </a:extLst>
            </p:cNvPr>
            <p:cNvSpPr/>
            <p:nvPr/>
          </p:nvSpPr>
          <p:spPr>
            <a:xfrm>
              <a:off x="1814785" y="4540567"/>
              <a:ext cx="31312" cy="73959"/>
            </a:xfrm>
            <a:custGeom>
              <a:avLst/>
              <a:gdLst>
                <a:gd name="connsiteX0" fmla="*/ 31313 w 31312"/>
                <a:gd name="connsiteY0" fmla="*/ 0 h 73959"/>
                <a:gd name="connsiteX1" fmla="*/ 31313 w 31312"/>
                <a:gd name="connsiteY1" fmla="*/ 73959 h 73959"/>
                <a:gd name="connsiteX2" fmla="*/ 16651 w 31312"/>
                <a:gd name="connsiteY2" fmla="*/ 73959 h 73959"/>
                <a:gd name="connsiteX3" fmla="*/ 16651 w 31312"/>
                <a:gd name="connsiteY3" fmla="*/ 11539 h 73959"/>
                <a:gd name="connsiteX4" fmla="*/ 0 w 31312"/>
                <a:gd name="connsiteY4" fmla="*/ 11539 h 73959"/>
                <a:gd name="connsiteX5" fmla="*/ 0 w 31312"/>
                <a:gd name="connsiteY5" fmla="*/ 43 h 73959"/>
                <a:gd name="connsiteX6" fmla="*/ 31313 w 31312"/>
                <a:gd name="connsiteY6" fmla="*/ 43 h 7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2" h="73959">
                  <a:moveTo>
                    <a:pt x="31313" y="0"/>
                  </a:moveTo>
                  <a:lnTo>
                    <a:pt x="31313" y="73959"/>
                  </a:lnTo>
                  <a:lnTo>
                    <a:pt x="16651" y="73959"/>
                  </a:lnTo>
                  <a:lnTo>
                    <a:pt x="16651" y="11539"/>
                  </a:lnTo>
                  <a:lnTo>
                    <a:pt x="0" y="11539"/>
                  </a:lnTo>
                  <a:lnTo>
                    <a:pt x="0" y="43"/>
                  </a:lnTo>
                  <a:lnTo>
                    <a:pt x="31313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CDD4644D-47E0-F79B-DC2F-A86126F2FA98}"/>
                </a:ext>
              </a:extLst>
            </p:cNvPr>
            <p:cNvSpPr/>
            <p:nvPr/>
          </p:nvSpPr>
          <p:spPr>
            <a:xfrm>
              <a:off x="2116856" y="4534407"/>
              <a:ext cx="36538" cy="86278"/>
            </a:xfrm>
            <a:custGeom>
              <a:avLst/>
              <a:gdLst>
                <a:gd name="connsiteX0" fmla="*/ 36493 w 36538"/>
                <a:gd name="connsiteY0" fmla="*/ 0 h 86278"/>
                <a:gd name="connsiteX1" fmla="*/ 36493 w 36538"/>
                <a:gd name="connsiteY1" fmla="*/ 86278 h 86278"/>
                <a:gd name="connsiteX2" fmla="*/ 19426 w 36538"/>
                <a:gd name="connsiteY2" fmla="*/ 86278 h 86278"/>
                <a:gd name="connsiteX3" fmla="*/ 19426 w 36538"/>
                <a:gd name="connsiteY3" fmla="*/ 13447 h 86278"/>
                <a:gd name="connsiteX4" fmla="*/ 0 w 36538"/>
                <a:gd name="connsiteY4" fmla="*/ 13447 h 86278"/>
                <a:gd name="connsiteX5" fmla="*/ 0 w 36538"/>
                <a:gd name="connsiteY5" fmla="*/ 0 h 86278"/>
                <a:gd name="connsiteX6" fmla="*/ 36539 w 36538"/>
                <a:gd name="connsiteY6" fmla="*/ 0 h 8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538" h="86278">
                  <a:moveTo>
                    <a:pt x="36493" y="0"/>
                  </a:moveTo>
                  <a:lnTo>
                    <a:pt x="36493" y="86278"/>
                  </a:lnTo>
                  <a:lnTo>
                    <a:pt x="19426" y="86278"/>
                  </a:lnTo>
                  <a:lnTo>
                    <a:pt x="19426" y="13447"/>
                  </a:lnTo>
                  <a:lnTo>
                    <a:pt x="0" y="13447"/>
                  </a:lnTo>
                  <a:lnTo>
                    <a:pt x="0" y="0"/>
                  </a:lnTo>
                  <a:lnTo>
                    <a:pt x="3653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BEA6D4EB-EE23-E82C-F412-3A281D69B08E}"/>
                </a:ext>
              </a:extLst>
            </p:cNvPr>
            <p:cNvSpPr/>
            <p:nvPr/>
          </p:nvSpPr>
          <p:spPr>
            <a:xfrm>
              <a:off x="2396310" y="4527423"/>
              <a:ext cx="86861" cy="100289"/>
            </a:xfrm>
            <a:custGeom>
              <a:avLst/>
              <a:gdLst>
                <a:gd name="connsiteX0" fmla="*/ 21091 w 86861"/>
                <a:gd name="connsiteY0" fmla="*/ 94346 h 100289"/>
                <a:gd name="connsiteX1" fmla="*/ 5643 w 86861"/>
                <a:gd name="connsiteY1" fmla="*/ 77082 h 100289"/>
                <a:gd name="connsiteX2" fmla="*/ 0 w 86861"/>
                <a:gd name="connsiteY2" fmla="*/ 50145 h 100289"/>
                <a:gd name="connsiteX3" fmla="*/ 5643 w 86861"/>
                <a:gd name="connsiteY3" fmla="*/ 23207 h 100289"/>
                <a:gd name="connsiteX4" fmla="*/ 21091 w 86861"/>
                <a:gd name="connsiteY4" fmla="*/ 5943 h 100289"/>
                <a:gd name="connsiteX5" fmla="*/ 43384 w 86861"/>
                <a:gd name="connsiteY5" fmla="*/ 0 h 100289"/>
                <a:gd name="connsiteX6" fmla="*/ 65724 w 86861"/>
                <a:gd name="connsiteY6" fmla="*/ 5943 h 100289"/>
                <a:gd name="connsiteX7" fmla="*/ 81218 w 86861"/>
                <a:gd name="connsiteY7" fmla="*/ 23207 h 100289"/>
                <a:gd name="connsiteX8" fmla="*/ 86861 w 86861"/>
                <a:gd name="connsiteY8" fmla="*/ 50145 h 100289"/>
                <a:gd name="connsiteX9" fmla="*/ 81218 w 86861"/>
                <a:gd name="connsiteY9" fmla="*/ 77082 h 100289"/>
                <a:gd name="connsiteX10" fmla="*/ 65724 w 86861"/>
                <a:gd name="connsiteY10" fmla="*/ 94346 h 100289"/>
                <a:gd name="connsiteX11" fmla="*/ 43384 w 86861"/>
                <a:gd name="connsiteY11" fmla="*/ 100289 h 100289"/>
                <a:gd name="connsiteX12" fmla="*/ 21091 w 86861"/>
                <a:gd name="connsiteY12" fmla="*/ 94346 h 100289"/>
                <a:gd name="connsiteX13" fmla="*/ 60960 w 86861"/>
                <a:gd name="connsiteY13" fmla="*/ 75911 h 100289"/>
                <a:gd name="connsiteX14" fmla="*/ 67435 w 86861"/>
                <a:gd name="connsiteY14" fmla="*/ 50145 h 100289"/>
                <a:gd name="connsiteX15" fmla="*/ 60960 w 86861"/>
                <a:gd name="connsiteY15" fmla="*/ 24378 h 100289"/>
                <a:gd name="connsiteX16" fmla="*/ 43384 w 86861"/>
                <a:gd name="connsiteY16" fmla="*/ 15746 h 100289"/>
                <a:gd name="connsiteX17" fmla="*/ 25948 w 86861"/>
                <a:gd name="connsiteY17" fmla="*/ 24378 h 100289"/>
                <a:gd name="connsiteX18" fmla="*/ 19472 w 86861"/>
                <a:gd name="connsiteY18" fmla="*/ 50145 h 100289"/>
                <a:gd name="connsiteX19" fmla="*/ 25948 w 86861"/>
                <a:gd name="connsiteY19" fmla="*/ 75911 h 100289"/>
                <a:gd name="connsiteX20" fmla="*/ 43384 w 86861"/>
                <a:gd name="connsiteY20" fmla="*/ 84543 h 100289"/>
                <a:gd name="connsiteX21" fmla="*/ 60960 w 86861"/>
                <a:gd name="connsiteY21" fmla="*/ 75911 h 10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861" h="100289">
                  <a:moveTo>
                    <a:pt x="21091" y="94346"/>
                  </a:moveTo>
                  <a:cubicBezTo>
                    <a:pt x="14569" y="90399"/>
                    <a:pt x="9389" y="84630"/>
                    <a:pt x="5643" y="77082"/>
                  </a:cubicBezTo>
                  <a:cubicBezTo>
                    <a:pt x="1896" y="69534"/>
                    <a:pt x="0" y="60555"/>
                    <a:pt x="0" y="50145"/>
                  </a:cubicBezTo>
                  <a:cubicBezTo>
                    <a:pt x="0" y="39734"/>
                    <a:pt x="1896" y="30755"/>
                    <a:pt x="5643" y="23207"/>
                  </a:cubicBezTo>
                  <a:cubicBezTo>
                    <a:pt x="9389" y="15659"/>
                    <a:pt x="14569" y="9890"/>
                    <a:pt x="21091" y="5943"/>
                  </a:cubicBezTo>
                  <a:cubicBezTo>
                    <a:pt x="27613" y="1995"/>
                    <a:pt x="35059" y="0"/>
                    <a:pt x="43384" y="0"/>
                  </a:cubicBezTo>
                  <a:cubicBezTo>
                    <a:pt x="51710" y="0"/>
                    <a:pt x="59156" y="1952"/>
                    <a:pt x="65724" y="5943"/>
                  </a:cubicBezTo>
                  <a:cubicBezTo>
                    <a:pt x="72292" y="9890"/>
                    <a:pt x="77472" y="15659"/>
                    <a:pt x="81218" y="23207"/>
                  </a:cubicBezTo>
                  <a:cubicBezTo>
                    <a:pt x="84965" y="30755"/>
                    <a:pt x="86861" y="39777"/>
                    <a:pt x="86861" y="50145"/>
                  </a:cubicBezTo>
                  <a:cubicBezTo>
                    <a:pt x="86861" y="60512"/>
                    <a:pt x="84965" y="69534"/>
                    <a:pt x="81218" y="77082"/>
                  </a:cubicBezTo>
                  <a:cubicBezTo>
                    <a:pt x="77472" y="84630"/>
                    <a:pt x="72292" y="90399"/>
                    <a:pt x="65724" y="94346"/>
                  </a:cubicBezTo>
                  <a:cubicBezTo>
                    <a:pt x="59156" y="98294"/>
                    <a:pt x="51710" y="100289"/>
                    <a:pt x="43384" y="100289"/>
                  </a:cubicBezTo>
                  <a:cubicBezTo>
                    <a:pt x="35059" y="100289"/>
                    <a:pt x="27659" y="98337"/>
                    <a:pt x="21091" y="94346"/>
                  </a:cubicBezTo>
                  <a:close/>
                  <a:moveTo>
                    <a:pt x="60960" y="75911"/>
                  </a:moveTo>
                  <a:cubicBezTo>
                    <a:pt x="65262" y="70142"/>
                    <a:pt x="67435" y="61553"/>
                    <a:pt x="67435" y="50145"/>
                  </a:cubicBezTo>
                  <a:cubicBezTo>
                    <a:pt x="67435" y="38736"/>
                    <a:pt x="65262" y="30148"/>
                    <a:pt x="60960" y="24378"/>
                  </a:cubicBezTo>
                  <a:cubicBezTo>
                    <a:pt x="56659" y="18609"/>
                    <a:pt x="50785" y="15746"/>
                    <a:pt x="43384" y="15746"/>
                  </a:cubicBezTo>
                  <a:cubicBezTo>
                    <a:pt x="35984" y="15746"/>
                    <a:pt x="30249" y="18609"/>
                    <a:pt x="25948" y="24378"/>
                  </a:cubicBezTo>
                  <a:cubicBezTo>
                    <a:pt x="21646" y="30148"/>
                    <a:pt x="19472" y="38736"/>
                    <a:pt x="19472" y="50145"/>
                  </a:cubicBezTo>
                  <a:cubicBezTo>
                    <a:pt x="19472" y="61553"/>
                    <a:pt x="21600" y="70142"/>
                    <a:pt x="25948" y="75911"/>
                  </a:cubicBezTo>
                  <a:cubicBezTo>
                    <a:pt x="30295" y="81680"/>
                    <a:pt x="36077" y="84543"/>
                    <a:pt x="43384" y="84543"/>
                  </a:cubicBezTo>
                  <a:cubicBezTo>
                    <a:pt x="50692" y="84543"/>
                    <a:pt x="56659" y="81680"/>
                    <a:pt x="60960" y="75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FEB7DA88-187B-7352-1E45-45C6EC805F6E}"/>
                </a:ext>
              </a:extLst>
            </p:cNvPr>
            <p:cNvSpPr/>
            <p:nvPr/>
          </p:nvSpPr>
          <p:spPr>
            <a:xfrm>
              <a:off x="2721369" y="4523216"/>
              <a:ext cx="46020" cy="108704"/>
            </a:xfrm>
            <a:custGeom>
              <a:avLst/>
              <a:gdLst>
                <a:gd name="connsiteX0" fmla="*/ 46021 w 46020"/>
                <a:gd name="connsiteY0" fmla="*/ 0 h 108704"/>
                <a:gd name="connsiteX1" fmla="*/ 46021 w 46020"/>
                <a:gd name="connsiteY1" fmla="*/ 108704 h 108704"/>
                <a:gd name="connsiteX2" fmla="*/ 24513 w 46020"/>
                <a:gd name="connsiteY2" fmla="*/ 108704 h 108704"/>
                <a:gd name="connsiteX3" fmla="*/ 24513 w 46020"/>
                <a:gd name="connsiteY3" fmla="*/ 16961 h 108704"/>
                <a:gd name="connsiteX4" fmla="*/ 0 w 46020"/>
                <a:gd name="connsiteY4" fmla="*/ 16961 h 108704"/>
                <a:gd name="connsiteX5" fmla="*/ 0 w 46020"/>
                <a:gd name="connsiteY5" fmla="*/ 43 h 108704"/>
                <a:gd name="connsiteX6" fmla="*/ 46021 w 46020"/>
                <a:gd name="connsiteY6" fmla="*/ 43 h 10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20" h="108704">
                  <a:moveTo>
                    <a:pt x="46021" y="0"/>
                  </a:moveTo>
                  <a:lnTo>
                    <a:pt x="46021" y="108704"/>
                  </a:lnTo>
                  <a:lnTo>
                    <a:pt x="24513" y="108704"/>
                  </a:lnTo>
                  <a:lnTo>
                    <a:pt x="24513" y="16961"/>
                  </a:lnTo>
                  <a:lnTo>
                    <a:pt x="0" y="16961"/>
                  </a:lnTo>
                  <a:lnTo>
                    <a:pt x="0" y="43"/>
                  </a:lnTo>
                  <a:lnTo>
                    <a:pt x="46021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01811660-FD93-64AB-10A0-40B5A6CAEE69}"/>
                </a:ext>
              </a:extLst>
            </p:cNvPr>
            <p:cNvSpPr/>
            <p:nvPr/>
          </p:nvSpPr>
          <p:spPr>
            <a:xfrm>
              <a:off x="2996660" y="4517013"/>
              <a:ext cx="104806" cy="121023"/>
            </a:xfrm>
            <a:custGeom>
              <a:avLst/>
              <a:gdLst>
                <a:gd name="connsiteX0" fmla="*/ 25439 w 104806"/>
                <a:gd name="connsiteY0" fmla="*/ 113866 h 121023"/>
                <a:gd name="connsiteX1" fmla="*/ 6799 w 104806"/>
                <a:gd name="connsiteY1" fmla="*/ 93045 h 121023"/>
                <a:gd name="connsiteX2" fmla="*/ 0 w 104806"/>
                <a:gd name="connsiteY2" fmla="*/ 60512 h 121023"/>
                <a:gd name="connsiteX3" fmla="*/ 6799 w 104806"/>
                <a:gd name="connsiteY3" fmla="*/ 27979 h 121023"/>
                <a:gd name="connsiteX4" fmla="*/ 25439 w 104806"/>
                <a:gd name="connsiteY4" fmla="*/ 7157 h 121023"/>
                <a:gd name="connsiteX5" fmla="*/ 52311 w 104806"/>
                <a:gd name="connsiteY5" fmla="*/ 0 h 121023"/>
                <a:gd name="connsiteX6" fmla="*/ 79276 w 104806"/>
                <a:gd name="connsiteY6" fmla="*/ 7157 h 121023"/>
                <a:gd name="connsiteX7" fmla="*/ 98008 w 104806"/>
                <a:gd name="connsiteY7" fmla="*/ 27979 h 121023"/>
                <a:gd name="connsiteX8" fmla="*/ 104807 w 104806"/>
                <a:gd name="connsiteY8" fmla="*/ 60512 h 121023"/>
                <a:gd name="connsiteX9" fmla="*/ 98008 w 104806"/>
                <a:gd name="connsiteY9" fmla="*/ 93045 h 121023"/>
                <a:gd name="connsiteX10" fmla="*/ 79276 w 104806"/>
                <a:gd name="connsiteY10" fmla="*/ 113866 h 121023"/>
                <a:gd name="connsiteX11" fmla="*/ 52311 w 104806"/>
                <a:gd name="connsiteY11" fmla="*/ 121024 h 121023"/>
                <a:gd name="connsiteX12" fmla="*/ 25439 w 104806"/>
                <a:gd name="connsiteY12" fmla="*/ 113866 h 121023"/>
                <a:gd name="connsiteX13" fmla="*/ 73540 w 104806"/>
                <a:gd name="connsiteY13" fmla="*/ 91613 h 121023"/>
                <a:gd name="connsiteX14" fmla="*/ 81357 w 104806"/>
                <a:gd name="connsiteY14" fmla="*/ 60512 h 121023"/>
                <a:gd name="connsiteX15" fmla="*/ 73540 w 104806"/>
                <a:gd name="connsiteY15" fmla="*/ 29410 h 121023"/>
                <a:gd name="connsiteX16" fmla="*/ 52311 w 104806"/>
                <a:gd name="connsiteY16" fmla="*/ 18999 h 121023"/>
                <a:gd name="connsiteX17" fmla="*/ 31266 w 104806"/>
                <a:gd name="connsiteY17" fmla="*/ 29410 h 121023"/>
                <a:gd name="connsiteX18" fmla="*/ 23449 w 104806"/>
                <a:gd name="connsiteY18" fmla="*/ 60512 h 121023"/>
                <a:gd name="connsiteX19" fmla="*/ 31266 w 104806"/>
                <a:gd name="connsiteY19" fmla="*/ 91613 h 121023"/>
                <a:gd name="connsiteX20" fmla="*/ 52311 w 104806"/>
                <a:gd name="connsiteY20" fmla="*/ 102024 h 121023"/>
                <a:gd name="connsiteX21" fmla="*/ 73540 w 104806"/>
                <a:gd name="connsiteY21" fmla="*/ 91613 h 1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806" h="121023">
                  <a:moveTo>
                    <a:pt x="25439" y="113866"/>
                  </a:moveTo>
                  <a:cubicBezTo>
                    <a:pt x="17576" y="109095"/>
                    <a:pt x="11331" y="102154"/>
                    <a:pt x="6799" y="93045"/>
                  </a:cubicBezTo>
                  <a:cubicBezTo>
                    <a:pt x="2266" y="83893"/>
                    <a:pt x="0" y="73092"/>
                    <a:pt x="0" y="60512"/>
                  </a:cubicBezTo>
                  <a:cubicBezTo>
                    <a:pt x="0" y="47932"/>
                    <a:pt x="2266" y="37131"/>
                    <a:pt x="6799" y="27979"/>
                  </a:cubicBezTo>
                  <a:cubicBezTo>
                    <a:pt x="11331" y="18870"/>
                    <a:pt x="17576" y="11885"/>
                    <a:pt x="25439" y="7157"/>
                  </a:cubicBezTo>
                  <a:cubicBezTo>
                    <a:pt x="33301" y="2386"/>
                    <a:pt x="42274" y="0"/>
                    <a:pt x="52311" y="0"/>
                  </a:cubicBezTo>
                  <a:cubicBezTo>
                    <a:pt x="62347" y="0"/>
                    <a:pt x="71320" y="2386"/>
                    <a:pt x="79276" y="7157"/>
                  </a:cubicBezTo>
                  <a:cubicBezTo>
                    <a:pt x="87231" y="11929"/>
                    <a:pt x="93475" y="18870"/>
                    <a:pt x="98008" y="27979"/>
                  </a:cubicBezTo>
                  <a:cubicBezTo>
                    <a:pt x="102540" y="37088"/>
                    <a:pt x="104807" y="47976"/>
                    <a:pt x="104807" y="60512"/>
                  </a:cubicBezTo>
                  <a:cubicBezTo>
                    <a:pt x="104807" y="73048"/>
                    <a:pt x="102540" y="83893"/>
                    <a:pt x="98008" y="93045"/>
                  </a:cubicBezTo>
                  <a:cubicBezTo>
                    <a:pt x="93475" y="102154"/>
                    <a:pt x="87231" y="109138"/>
                    <a:pt x="79276" y="113866"/>
                  </a:cubicBezTo>
                  <a:cubicBezTo>
                    <a:pt x="71320" y="118638"/>
                    <a:pt x="62347" y="121024"/>
                    <a:pt x="52311" y="121024"/>
                  </a:cubicBezTo>
                  <a:cubicBezTo>
                    <a:pt x="42274" y="121024"/>
                    <a:pt x="33301" y="118638"/>
                    <a:pt x="25439" y="113866"/>
                  </a:cubicBezTo>
                  <a:close/>
                  <a:moveTo>
                    <a:pt x="73540" y="91613"/>
                  </a:moveTo>
                  <a:cubicBezTo>
                    <a:pt x="78721" y="84673"/>
                    <a:pt x="81357" y="74306"/>
                    <a:pt x="81357" y="60512"/>
                  </a:cubicBezTo>
                  <a:cubicBezTo>
                    <a:pt x="81357" y="46718"/>
                    <a:pt x="78767" y="36350"/>
                    <a:pt x="73540" y="29410"/>
                  </a:cubicBezTo>
                  <a:cubicBezTo>
                    <a:pt x="68360" y="22470"/>
                    <a:pt x="61237" y="18999"/>
                    <a:pt x="52311" y="18999"/>
                  </a:cubicBezTo>
                  <a:cubicBezTo>
                    <a:pt x="43384" y="18999"/>
                    <a:pt x="36447" y="22470"/>
                    <a:pt x="31266" y="29410"/>
                  </a:cubicBezTo>
                  <a:cubicBezTo>
                    <a:pt x="26086" y="36350"/>
                    <a:pt x="23449" y="46718"/>
                    <a:pt x="23449" y="60512"/>
                  </a:cubicBezTo>
                  <a:cubicBezTo>
                    <a:pt x="23449" y="74306"/>
                    <a:pt x="26040" y="84673"/>
                    <a:pt x="31266" y="91613"/>
                  </a:cubicBezTo>
                  <a:cubicBezTo>
                    <a:pt x="36447" y="98554"/>
                    <a:pt x="43477" y="102024"/>
                    <a:pt x="52311" y="102024"/>
                  </a:cubicBezTo>
                  <a:cubicBezTo>
                    <a:pt x="61145" y="102024"/>
                    <a:pt x="68360" y="98554"/>
                    <a:pt x="73540" y="9161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EA94B5E2-C310-A0A8-72F2-641EBEE3D6A7}"/>
                </a:ext>
              </a:extLst>
            </p:cNvPr>
            <p:cNvSpPr/>
            <p:nvPr/>
          </p:nvSpPr>
          <p:spPr>
            <a:xfrm>
              <a:off x="3326621" y="4513673"/>
              <a:ext cx="54114" cy="127746"/>
            </a:xfrm>
            <a:custGeom>
              <a:avLst/>
              <a:gdLst>
                <a:gd name="connsiteX0" fmla="*/ 54115 w 54114"/>
                <a:gd name="connsiteY0" fmla="*/ 0 h 127746"/>
                <a:gd name="connsiteX1" fmla="*/ 54115 w 54114"/>
                <a:gd name="connsiteY1" fmla="*/ 127747 h 127746"/>
                <a:gd name="connsiteX2" fmla="*/ 28815 w 54114"/>
                <a:gd name="connsiteY2" fmla="*/ 127747 h 127746"/>
                <a:gd name="connsiteX3" fmla="*/ 28815 w 54114"/>
                <a:gd name="connsiteY3" fmla="*/ 19910 h 127746"/>
                <a:gd name="connsiteX4" fmla="*/ 0 w 54114"/>
                <a:gd name="connsiteY4" fmla="*/ 19910 h 127746"/>
                <a:gd name="connsiteX5" fmla="*/ 0 w 54114"/>
                <a:gd name="connsiteY5" fmla="*/ 0 h 127746"/>
                <a:gd name="connsiteX6" fmla="*/ 54068 w 54114"/>
                <a:gd name="connsiteY6" fmla="*/ 0 h 12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14" h="127746">
                  <a:moveTo>
                    <a:pt x="54115" y="0"/>
                  </a:moveTo>
                  <a:lnTo>
                    <a:pt x="54115" y="127747"/>
                  </a:lnTo>
                  <a:lnTo>
                    <a:pt x="28815" y="127747"/>
                  </a:lnTo>
                  <a:lnTo>
                    <a:pt x="28815" y="19910"/>
                  </a:lnTo>
                  <a:lnTo>
                    <a:pt x="0" y="19910"/>
                  </a:lnTo>
                  <a:lnTo>
                    <a:pt x="0" y="0"/>
                  </a:lnTo>
                  <a:lnTo>
                    <a:pt x="540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EB69E5D2-D9E1-2888-52F9-EAEE98130F0D}"/>
                </a:ext>
              </a:extLst>
            </p:cNvPr>
            <p:cNvSpPr/>
            <p:nvPr/>
          </p:nvSpPr>
          <p:spPr>
            <a:xfrm>
              <a:off x="3597981" y="4507773"/>
              <a:ext cx="120856" cy="139502"/>
            </a:xfrm>
            <a:custGeom>
              <a:avLst/>
              <a:gdLst>
                <a:gd name="connsiteX0" fmla="*/ 29324 w 120856"/>
                <a:gd name="connsiteY0" fmla="*/ 131261 h 139502"/>
                <a:gd name="connsiteX1" fmla="*/ 7863 w 120856"/>
                <a:gd name="connsiteY1" fmla="*/ 107230 h 139502"/>
                <a:gd name="connsiteX2" fmla="*/ 0 w 120856"/>
                <a:gd name="connsiteY2" fmla="*/ 69752 h 139502"/>
                <a:gd name="connsiteX3" fmla="*/ 7863 w 120856"/>
                <a:gd name="connsiteY3" fmla="*/ 32273 h 139502"/>
                <a:gd name="connsiteX4" fmla="*/ 29324 w 120856"/>
                <a:gd name="connsiteY4" fmla="*/ 8242 h 139502"/>
                <a:gd name="connsiteX5" fmla="*/ 60313 w 120856"/>
                <a:gd name="connsiteY5" fmla="*/ 0 h 139502"/>
                <a:gd name="connsiteX6" fmla="*/ 91394 w 120856"/>
                <a:gd name="connsiteY6" fmla="*/ 8242 h 139502"/>
                <a:gd name="connsiteX7" fmla="*/ 112994 w 120856"/>
                <a:gd name="connsiteY7" fmla="*/ 32273 h 139502"/>
                <a:gd name="connsiteX8" fmla="*/ 120856 w 120856"/>
                <a:gd name="connsiteY8" fmla="*/ 69752 h 139502"/>
                <a:gd name="connsiteX9" fmla="*/ 112994 w 120856"/>
                <a:gd name="connsiteY9" fmla="*/ 107230 h 139502"/>
                <a:gd name="connsiteX10" fmla="*/ 91394 w 120856"/>
                <a:gd name="connsiteY10" fmla="*/ 131261 h 139502"/>
                <a:gd name="connsiteX11" fmla="*/ 60313 w 120856"/>
                <a:gd name="connsiteY11" fmla="*/ 139503 h 139502"/>
                <a:gd name="connsiteX12" fmla="*/ 29324 w 120856"/>
                <a:gd name="connsiteY12" fmla="*/ 131261 h 139502"/>
                <a:gd name="connsiteX13" fmla="*/ 84780 w 120856"/>
                <a:gd name="connsiteY13" fmla="*/ 105581 h 139502"/>
                <a:gd name="connsiteX14" fmla="*/ 93753 w 120856"/>
                <a:gd name="connsiteY14" fmla="*/ 69752 h 139502"/>
                <a:gd name="connsiteX15" fmla="*/ 84780 w 120856"/>
                <a:gd name="connsiteY15" fmla="*/ 33922 h 139502"/>
                <a:gd name="connsiteX16" fmla="*/ 60313 w 120856"/>
                <a:gd name="connsiteY16" fmla="*/ 21906 h 139502"/>
                <a:gd name="connsiteX17" fmla="*/ 36030 w 120856"/>
                <a:gd name="connsiteY17" fmla="*/ 33922 h 139502"/>
                <a:gd name="connsiteX18" fmla="*/ 27058 w 120856"/>
                <a:gd name="connsiteY18" fmla="*/ 69752 h 139502"/>
                <a:gd name="connsiteX19" fmla="*/ 36030 w 120856"/>
                <a:gd name="connsiteY19" fmla="*/ 105581 h 139502"/>
                <a:gd name="connsiteX20" fmla="*/ 60313 w 120856"/>
                <a:gd name="connsiteY20" fmla="*/ 117597 h 139502"/>
                <a:gd name="connsiteX21" fmla="*/ 84780 w 120856"/>
                <a:gd name="connsiteY21" fmla="*/ 105581 h 1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0856" h="139502">
                  <a:moveTo>
                    <a:pt x="29324" y="131261"/>
                  </a:moveTo>
                  <a:cubicBezTo>
                    <a:pt x="20258" y="125795"/>
                    <a:pt x="13089" y="117770"/>
                    <a:pt x="7863" y="107230"/>
                  </a:cubicBezTo>
                  <a:cubicBezTo>
                    <a:pt x="2636" y="96689"/>
                    <a:pt x="0" y="84196"/>
                    <a:pt x="0" y="69752"/>
                  </a:cubicBezTo>
                  <a:cubicBezTo>
                    <a:pt x="0" y="55306"/>
                    <a:pt x="2636" y="42814"/>
                    <a:pt x="7863" y="32273"/>
                  </a:cubicBezTo>
                  <a:cubicBezTo>
                    <a:pt x="13089" y="21732"/>
                    <a:pt x="20258" y="13751"/>
                    <a:pt x="29324" y="8242"/>
                  </a:cubicBezTo>
                  <a:cubicBezTo>
                    <a:pt x="38389" y="2733"/>
                    <a:pt x="48750" y="0"/>
                    <a:pt x="60313" y="0"/>
                  </a:cubicBezTo>
                  <a:cubicBezTo>
                    <a:pt x="71876" y="0"/>
                    <a:pt x="82236" y="2733"/>
                    <a:pt x="91394" y="8242"/>
                  </a:cubicBezTo>
                  <a:cubicBezTo>
                    <a:pt x="100552" y="13707"/>
                    <a:pt x="107767" y="21732"/>
                    <a:pt x="112994" y="32273"/>
                  </a:cubicBezTo>
                  <a:cubicBezTo>
                    <a:pt x="118220" y="42814"/>
                    <a:pt x="120856" y="55306"/>
                    <a:pt x="120856" y="69752"/>
                  </a:cubicBezTo>
                  <a:cubicBezTo>
                    <a:pt x="120856" y="84196"/>
                    <a:pt x="118220" y="96732"/>
                    <a:pt x="112994" y="107230"/>
                  </a:cubicBezTo>
                  <a:cubicBezTo>
                    <a:pt x="107767" y="117770"/>
                    <a:pt x="100552" y="125752"/>
                    <a:pt x="91394" y="131261"/>
                  </a:cubicBezTo>
                  <a:cubicBezTo>
                    <a:pt x="82236" y="136770"/>
                    <a:pt x="71876" y="139503"/>
                    <a:pt x="60313" y="139503"/>
                  </a:cubicBezTo>
                  <a:cubicBezTo>
                    <a:pt x="48750" y="139503"/>
                    <a:pt x="38435" y="136770"/>
                    <a:pt x="29324" y="131261"/>
                  </a:cubicBezTo>
                  <a:close/>
                  <a:moveTo>
                    <a:pt x="84780" y="105581"/>
                  </a:moveTo>
                  <a:cubicBezTo>
                    <a:pt x="90746" y="97556"/>
                    <a:pt x="93753" y="85627"/>
                    <a:pt x="93753" y="69752"/>
                  </a:cubicBezTo>
                  <a:cubicBezTo>
                    <a:pt x="93753" y="53875"/>
                    <a:pt x="90746" y="41946"/>
                    <a:pt x="84780" y="33922"/>
                  </a:cubicBezTo>
                  <a:cubicBezTo>
                    <a:pt x="78767" y="25897"/>
                    <a:pt x="70627" y="21906"/>
                    <a:pt x="60313" y="21906"/>
                  </a:cubicBezTo>
                  <a:cubicBezTo>
                    <a:pt x="49998" y="21906"/>
                    <a:pt x="42043" y="25897"/>
                    <a:pt x="36030" y="33922"/>
                  </a:cubicBezTo>
                  <a:cubicBezTo>
                    <a:pt x="30018" y="41946"/>
                    <a:pt x="27058" y="53875"/>
                    <a:pt x="27058" y="69752"/>
                  </a:cubicBezTo>
                  <a:cubicBezTo>
                    <a:pt x="27058" y="85627"/>
                    <a:pt x="30064" y="97600"/>
                    <a:pt x="36030" y="105581"/>
                  </a:cubicBezTo>
                  <a:cubicBezTo>
                    <a:pt x="42043" y="113606"/>
                    <a:pt x="50091" y="117597"/>
                    <a:pt x="60313" y="117597"/>
                  </a:cubicBezTo>
                  <a:cubicBezTo>
                    <a:pt x="70534" y="117597"/>
                    <a:pt x="78813" y="113606"/>
                    <a:pt x="84780" y="1055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14A9AABA-6394-90D6-D5F9-9578283ABC47}"/>
                </a:ext>
              </a:extLst>
            </p:cNvPr>
            <p:cNvSpPr/>
            <p:nvPr/>
          </p:nvSpPr>
          <p:spPr>
            <a:xfrm>
              <a:off x="3932660" y="4505821"/>
              <a:ext cx="60728" cy="143406"/>
            </a:xfrm>
            <a:custGeom>
              <a:avLst/>
              <a:gdLst>
                <a:gd name="connsiteX0" fmla="*/ 60729 w 60728"/>
                <a:gd name="connsiteY0" fmla="*/ 0 h 143406"/>
                <a:gd name="connsiteX1" fmla="*/ 60729 w 60728"/>
                <a:gd name="connsiteY1" fmla="*/ 143407 h 143406"/>
                <a:gd name="connsiteX2" fmla="*/ 32330 w 60728"/>
                <a:gd name="connsiteY2" fmla="*/ 143407 h 143406"/>
                <a:gd name="connsiteX3" fmla="*/ 32330 w 60728"/>
                <a:gd name="connsiteY3" fmla="*/ 22340 h 143406"/>
                <a:gd name="connsiteX4" fmla="*/ 0 w 60728"/>
                <a:gd name="connsiteY4" fmla="*/ 22340 h 143406"/>
                <a:gd name="connsiteX5" fmla="*/ 0 w 60728"/>
                <a:gd name="connsiteY5" fmla="*/ 0 h 143406"/>
                <a:gd name="connsiteX6" fmla="*/ 60729 w 60728"/>
                <a:gd name="connsiteY6" fmla="*/ 0 h 143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728" h="143406">
                  <a:moveTo>
                    <a:pt x="60729" y="0"/>
                  </a:moveTo>
                  <a:lnTo>
                    <a:pt x="60729" y="143407"/>
                  </a:lnTo>
                  <a:lnTo>
                    <a:pt x="32330" y="143407"/>
                  </a:lnTo>
                  <a:lnTo>
                    <a:pt x="32330" y="22340"/>
                  </a:lnTo>
                  <a:lnTo>
                    <a:pt x="0" y="22340"/>
                  </a:lnTo>
                  <a:lnTo>
                    <a:pt x="0" y="0"/>
                  </a:lnTo>
                  <a:lnTo>
                    <a:pt x="6072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6D870AE2-76F6-F0AB-1349-903E91A648A0}"/>
                </a:ext>
              </a:extLst>
            </p:cNvPr>
            <p:cNvSpPr/>
            <p:nvPr/>
          </p:nvSpPr>
          <p:spPr>
            <a:xfrm>
              <a:off x="4236118" y="4503045"/>
              <a:ext cx="63087" cy="149045"/>
            </a:xfrm>
            <a:custGeom>
              <a:avLst/>
              <a:gdLst>
                <a:gd name="connsiteX0" fmla="*/ 63088 w 63087"/>
                <a:gd name="connsiteY0" fmla="*/ 0 h 149045"/>
                <a:gd name="connsiteX1" fmla="*/ 63088 w 63087"/>
                <a:gd name="connsiteY1" fmla="*/ 149045 h 149045"/>
                <a:gd name="connsiteX2" fmla="*/ 33579 w 63087"/>
                <a:gd name="connsiteY2" fmla="*/ 149045 h 149045"/>
                <a:gd name="connsiteX3" fmla="*/ 33579 w 63087"/>
                <a:gd name="connsiteY3" fmla="*/ 23207 h 149045"/>
                <a:gd name="connsiteX4" fmla="*/ 0 w 63087"/>
                <a:gd name="connsiteY4" fmla="*/ 23207 h 149045"/>
                <a:gd name="connsiteX5" fmla="*/ 0 w 63087"/>
                <a:gd name="connsiteY5" fmla="*/ 0 h 149045"/>
                <a:gd name="connsiteX6" fmla="*/ 63088 w 63087"/>
                <a:gd name="connsiteY6" fmla="*/ 0 h 14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87" h="149045">
                  <a:moveTo>
                    <a:pt x="63088" y="0"/>
                  </a:moveTo>
                  <a:lnTo>
                    <a:pt x="63088" y="149045"/>
                  </a:lnTo>
                  <a:lnTo>
                    <a:pt x="33579" y="149045"/>
                  </a:lnTo>
                  <a:lnTo>
                    <a:pt x="33579" y="23207"/>
                  </a:lnTo>
                  <a:lnTo>
                    <a:pt x="0" y="23207"/>
                  </a:lnTo>
                  <a:lnTo>
                    <a:pt x="0" y="0"/>
                  </a:lnTo>
                  <a:lnTo>
                    <a:pt x="6308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4DCC39B8-E186-3A91-BF99-9ECF43170063}"/>
                </a:ext>
              </a:extLst>
            </p:cNvPr>
            <p:cNvSpPr/>
            <p:nvPr/>
          </p:nvSpPr>
          <p:spPr>
            <a:xfrm>
              <a:off x="4503408" y="4498013"/>
              <a:ext cx="137830" cy="159065"/>
            </a:xfrm>
            <a:custGeom>
              <a:avLst/>
              <a:gdLst>
                <a:gd name="connsiteX0" fmla="*/ 33486 w 137830"/>
                <a:gd name="connsiteY0" fmla="*/ 149653 h 159065"/>
                <a:gd name="connsiteX1" fmla="*/ 8973 w 137830"/>
                <a:gd name="connsiteY1" fmla="*/ 122282 h 159065"/>
                <a:gd name="connsiteX2" fmla="*/ 0 w 137830"/>
                <a:gd name="connsiteY2" fmla="*/ 79512 h 159065"/>
                <a:gd name="connsiteX3" fmla="*/ 8973 w 137830"/>
                <a:gd name="connsiteY3" fmla="*/ 36785 h 159065"/>
                <a:gd name="connsiteX4" fmla="*/ 33486 w 137830"/>
                <a:gd name="connsiteY4" fmla="*/ 9413 h 159065"/>
                <a:gd name="connsiteX5" fmla="*/ 68823 w 137830"/>
                <a:gd name="connsiteY5" fmla="*/ 0 h 159065"/>
                <a:gd name="connsiteX6" fmla="*/ 104252 w 137830"/>
                <a:gd name="connsiteY6" fmla="*/ 9413 h 159065"/>
                <a:gd name="connsiteX7" fmla="*/ 128858 w 137830"/>
                <a:gd name="connsiteY7" fmla="*/ 36785 h 159065"/>
                <a:gd name="connsiteX8" fmla="*/ 137831 w 137830"/>
                <a:gd name="connsiteY8" fmla="*/ 79512 h 159065"/>
                <a:gd name="connsiteX9" fmla="*/ 128858 w 137830"/>
                <a:gd name="connsiteY9" fmla="*/ 122282 h 159065"/>
                <a:gd name="connsiteX10" fmla="*/ 104252 w 137830"/>
                <a:gd name="connsiteY10" fmla="*/ 149653 h 159065"/>
                <a:gd name="connsiteX11" fmla="*/ 68823 w 137830"/>
                <a:gd name="connsiteY11" fmla="*/ 159066 h 159065"/>
                <a:gd name="connsiteX12" fmla="*/ 33486 w 137830"/>
                <a:gd name="connsiteY12" fmla="*/ 149653 h 159065"/>
                <a:gd name="connsiteX13" fmla="*/ 96713 w 137830"/>
                <a:gd name="connsiteY13" fmla="*/ 120373 h 159065"/>
                <a:gd name="connsiteX14" fmla="*/ 106934 w 137830"/>
                <a:gd name="connsiteY14" fmla="*/ 79512 h 159065"/>
                <a:gd name="connsiteX15" fmla="*/ 96713 w 137830"/>
                <a:gd name="connsiteY15" fmla="*/ 38650 h 159065"/>
                <a:gd name="connsiteX16" fmla="*/ 68823 w 137830"/>
                <a:gd name="connsiteY16" fmla="*/ 24942 h 159065"/>
                <a:gd name="connsiteX17" fmla="*/ 41164 w 137830"/>
                <a:gd name="connsiteY17" fmla="*/ 38650 h 159065"/>
                <a:gd name="connsiteX18" fmla="*/ 30943 w 137830"/>
                <a:gd name="connsiteY18" fmla="*/ 79512 h 159065"/>
                <a:gd name="connsiteX19" fmla="*/ 41164 w 137830"/>
                <a:gd name="connsiteY19" fmla="*/ 120373 h 159065"/>
                <a:gd name="connsiteX20" fmla="*/ 68823 w 137830"/>
                <a:gd name="connsiteY20" fmla="*/ 134080 h 159065"/>
                <a:gd name="connsiteX21" fmla="*/ 96713 w 137830"/>
                <a:gd name="connsiteY21" fmla="*/ 120373 h 15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7830" h="159065">
                  <a:moveTo>
                    <a:pt x="33486" y="149653"/>
                  </a:moveTo>
                  <a:cubicBezTo>
                    <a:pt x="23126" y="143407"/>
                    <a:pt x="14940" y="134254"/>
                    <a:pt x="8973" y="122282"/>
                  </a:cubicBezTo>
                  <a:cubicBezTo>
                    <a:pt x="3006" y="110266"/>
                    <a:pt x="0" y="96038"/>
                    <a:pt x="0" y="79512"/>
                  </a:cubicBezTo>
                  <a:cubicBezTo>
                    <a:pt x="0" y="62984"/>
                    <a:pt x="2960" y="48756"/>
                    <a:pt x="8973" y="36785"/>
                  </a:cubicBezTo>
                  <a:cubicBezTo>
                    <a:pt x="14940" y="24769"/>
                    <a:pt x="23126" y="15660"/>
                    <a:pt x="33486" y="9413"/>
                  </a:cubicBezTo>
                  <a:cubicBezTo>
                    <a:pt x="43847" y="3167"/>
                    <a:pt x="55641" y="0"/>
                    <a:pt x="68823" y="0"/>
                  </a:cubicBezTo>
                  <a:cubicBezTo>
                    <a:pt x="82005" y="0"/>
                    <a:pt x="93799" y="3124"/>
                    <a:pt x="104252" y="9413"/>
                  </a:cubicBezTo>
                  <a:cubicBezTo>
                    <a:pt x="114705" y="15660"/>
                    <a:pt x="122891" y="24812"/>
                    <a:pt x="128858" y="36785"/>
                  </a:cubicBezTo>
                  <a:cubicBezTo>
                    <a:pt x="134824" y="48800"/>
                    <a:pt x="137831" y="63028"/>
                    <a:pt x="137831" y="79512"/>
                  </a:cubicBezTo>
                  <a:cubicBezTo>
                    <a:pt x="137831" y="95995"/>
                    <a:pt x="134871" y="110266"/>
                    <a:pt x="128858" y="122282"/>
                  </a:cubicBezTo>
                  <a:cubicBezTo>
                    <a:pt x="122891" y="134297"/>
                    <a:pt x="114705" y="143407"/>
                    <a:pt x="104252" y="149653"/>
                  </a:cubicBezTo>
                  <a:cubicBezTo>
                    <a:pt x="93799" y="155899"/>
                    <a:pt x="82005" y="159066"/>
                    <a:pt x="68823" y="159066"/>
                  </a:cubicBezTo>
                  <a:cubicBezTo>
                    <a:pt x="55641" y="159066"/>
                    <a:pt x="43847" y="155943"/>
                    <a:pt x="33486" y="149653"/>
                  </a:cubicBezTo>
                  <a:close/>
                  <a:moveTo>
                    <a:pt x="96713" y="120373"/>
                  </a:moveTo>
                  <a:cubicBezTo>
                    <a:pt x="103558" y="111220"/>
                    <a:pt x="106934" y="97643"/>
                    <a:pt x="106934" y="79512"/>
                  </a:cubicBezTo>
                  <a:cubicBezTo>
                    <a:pt x="106934" y="61379"/>
                    <a:pt x="103512" y="47802"/>
                    <a:pt x="96713" y="38650"/>
                  </a:cubicBezTo>
                  <a:cubicBezTo>
                    <a:pt x="89867" y="29497"/>
                    <a:pt x="80571" y="24942"/>
                    <a:pt x="68823" y="24942"/>
                  </a:cubicBezTo>
                  <a:cubicBezTo>
                    <a:pt x="57075" y="24942"/>
                    <a:pt x="47963" y="29497"/>
                    <a:pt x="41164" y="38650"/>
                  </a:cubicBezTo>
                  <a:cubicBezTo>
                    <a:pt x="34319" y="47802"/>
                    <a:pt x="30943" y="61379"/>
                    <a:pt x="30943" y="79512"/>
                  </a:cubicBezTo>
                  <a:cubicBezTo>
                    <a:pt x="30943" y="97643"/>
                    <a:pt x="34365" y="111264"/>
                    <a:pt x="41164" y="120373"/>
                  </a:cubicBezTo>
                  <a:cubicBezTo>
                    <a:pt x="48009" y="129526"/>
                    <a:pt x="57214" y="134080"/>
                    <a:pt x="68823" y="134080"/>
                  </a:cubicBezTo>
                  <a:cubicBezTo>
                    <a:pt x="80432" y="134080"/>
                    <a:pt x="89914" y="129526"/>
                    <a:pt x="96713" y="1203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833FAEB4-DB95-9F78-E210-34236A4A6BB1}"/>
                </a:ext>
              </a:extLst>
            </p:cNvPr>
            <p:cNvSpPr/>
            <p:nvPr/>
          </p:nvSpPr>
          <p:spPr>
            <a:xfrm>
              <a:off x="4805572" y="4495194"/>
              <a:ext cx="142825" cy="164748"/>
            </a:xfrm>
            <a:custGeom>
              <a:avLst/>
              <a:gdLst>
                <a:gd name="connsiteX0" fmla="*/ 34689 w 142825"/>
                <a:gd name="connsiteY0" fmla="*/ 155032 h 164748"/>
                <a:gd name="connsiteX1" fmla="*/ 9297 w 142825"/>
                <a:gd name="connsiteY1" fmla="*/ 126662 h 164748"/>
                <a:gd name="connsiteX2" fmla="*/ 0 w 142825"/>
                <a:gd name="connsiteY2" fmla="*/ 82374 h 164748"/>
                <a:gd name="connsiteX3" fmla="*/ 9297 w 142825"/>
                <a:gd name="connsiteY3" fmla="*/ 38085 h 164748"/>
                <a:gd name="connsiteX4" fmla="*/ 34689 w 142825"/>
                <a:gd name="connsiteY4" fmla="*/ 9717 h 164748"/>
                <a:gd name="connsiteX5" fmla="*/ 71321 w 142825"/>
                <a:gd name="connsiteY5" fmla="*/ 0 h 164748"/>
                <a:gd name="connsiteX6" fmla="*/ 108044 w 142825"/>
                <a:gd name="connsiteY6" fmla="*/ 9717 h 164748"/>
                <a:gd name="connsiteX7" fmla="*/ 133529 w 142825"/>
                <a:gd name="connsiteY7" fmla="*/ 38085 h 164748"/>
                <a:gd name="connsiteX8" fmla="*/ 142826 w 142825"/>
                <a:gd name="connsiteY8" fmla="*/ 82374 h 164748"/>
                <a:gd name="connsiteX9" fmla="*/ 133529 w 142825"/>
                <a:gd name="connsiteY9" fmla="*/ 126662 h 164748"/>
                <a:gd name="connsiteX10" fmla="*/ 108044 w 142825"/>
                <a:gd name="connsiteY10" fmla="*/ 155032 h 164748"/>
                <a:gd name="connsiteX11" fmla="*/ 71321 w 142825"/>
                <a:gd name="connsiteY11" fmla="*/ 164748 h 164748"/>
                <a:gd name="connsiteX12" fmla="*/ 34689 w 142825"/>
                <a:gd name="connsiteY12" fmla="*/ 155032 h 164748"/>
                <a:gd name="connsiteX13" fmla="*/ 100228 w 142825"/>
                <a:gd name="connsiteY13" fmla="*/ 124711 h 164748"/>
                <a:gd name="connsiteX14" fmla="*/ 110866 w 142825"/>
                <a:gd name="connsiteY14" fmla="*/ 82374 h 164748"/>
                <a:gd name="connsiteX15" fmla="*/ 100228 w 142825"/>
                <a:gd name="connsiteY15" fmla="*/ 40037 h 164748"/>
                <a:gd name="connsiteX16" fmla="*/ 71321 w 142825"/>
                <a:gd name="connsiteY16" fmla="*/ 25853 h 164748"/>
                <a:gd name="connsiteX17" fmla="*/ 42644 w 142825"/>
                <a:gd name="connsiteY17" fmla="*/ 40037 h 164748"/>
                <a:gd name="connsiteX18" fmla="*/ 32007 w 142825"/>
                <a:gd name="connsiteY18" fmla="*/ 82374 h 164748"/>
                <a:gd name="connsiteX19" fmla="*/ 42644 w 142825"/>
                <a:gd name="connsiteY19" fmla="*/ 124711 h 164748"/>
                <a:gd name="connsiteX20" fmla="*/ 71321 w 142825"/>
                <a:gd name="connsiteY20" fmla="*/ 138895 h 164748"/>
                <a:gd name="connsiteX21" fmla="*/ 100228 w 142825"/>
                <a:gd name="connsiteY21" fmla="*/ 124711 h 16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825" h="164748">
                  <a:moveTo>
                    <a:pt x="34689" y="155032"/>
                  </a:moveTo>
                  <a:cubicBezTo>
                    <a:pt x="23959" y="148568"/>
                    <a:pt x="15494" y="139068"/>
                    <a:pt x="9297" y="126662"/>
                  </a:cubicBezTo>
                  <a:cubicBezTo>
                    <a:pt x="3099" y="114213"/>
                    <a:pt x="0" y="99465"/>
                    <a:pt x="0" y="82374"/>
                  </a:cubicBezTo>
                  <a:cubicBezTo>
                    <a:pt x="0" y="65283"/>
                    <a:pt x="3099" y="50534"/>
                    <a:pt x="9297" y="38085"/>
                  </a:cubicBezTo>
                  <a:cubicBezTo>
                    <a:pt x="15494" y="25636"/>
                    <a:pt x="23959" y="16180"/>
                    <a:pt x="34689" y="9717"/>
                  </a:cubicBezTo>
                  <a:cubicBezTo>
                    <a:pt x="45419" y="3210"/>
                    <a:pt x="57630" y="0"/>
                    <a:pt x="71321" y="0"/>
                  </a:cubicBezTo>
                  <a:cubicBezTo>
                    <a:pt x="85011" y="0"/>
                    <a:pt x="97222" y="3253"/>
                    <a:pt x="108044" y="9717"/>
                  </a:cubicBezTo>
                  <a:cubicBezTo>
                    <a:pt x="118867" y="16180"/>
                    <a:pt x="127378" y="25679"/>
                    <a:pt x="133529" y="38085"/>
                  </a:cubicBezTo>
                  <a:cubicBezTo>
                    <a:pt x="139727" y="50534"/>
                    <a:pt x="142826" y="65283"/>
                    <a:pt x="142826" y="82374"/>
                  </a:cubicBezTo>
                  <a:cubicBezTo>
                    <a:pt x="142826" y="99465"/>
                    <a:pt x="139727" y="114256"/>
                    <a:pt x="133529" y="126662"/>
                  </a:cubicBezTo>
                  <a:cubicBezTo>
                    <a:pt x="127332" y="139112"/>
                    <a:pt x="118867" y="148568"/>
                    <a:pt x="108044" y="155032"/>
                  </a:cubicBezTo>
                  <a:cubicBezTo>
                    <a:pt x="97222" y="161538"/>
                    <a:pt x="84965" y="164748"/>
                    <a:pt x="71321" y="164748"/>
                  </a:cubicBezTo>
                  <a:cubicBezTo>
                    <a:pt x="57676" y="164748"/>
                    <a:pt x="45419" y="161495"/>
                    <a:pt x="34689" y="155032"/>
                  </a:cubicBezTo>
                  <a:close/>
                  <a:moveTo>
                    <a:pt x="100228" y="124711"/>
                  </a:moveTo>
                  <a:cubicBezTo>
                    <a:pt x="107304" y="115254"/>
                    <a:pt x="110866" y="101156"/>
                    <a:pt x="110866" y="82374"/>
                  </a:cubicBezTo>
                  <a:cubicBezTo>
                    <a:pt x="110866" y="63591"/>
                    <a:pt x="107304" y="49493"/>
                    <a:pt x="100228" y="40037"/>
                  </a:cubicBezTo>
                  <a:cubicBezTo>
                    <a:pt x="93151" y="30581"/>
                    <a:pt x="83485" y="25853"/>
                    <a:pt x="71321" y="25853"/>
                  </a:cubicBezTo>
                  <a:cubicBezTo>
                    <a:pt x="59156" y="25853"/>
                    <a:pt x="49721" y="30581"/>
                    <a:pt x="42644" y="40037"/>
                  </a:cubicBezTo>
                  <a:cubicBezTo>
                    <a:pt x="35567" y="49493"/>
                    <a:pt x="32007" y="63591"/>
                    <a:pt x="32007" y="82374"/>
                  </a:cubicBezTo>
                  <a:cubicBezTo>
                    <a:pt x="32007" y="101156"/>
                    <a:pt x="35522" y="115254"/>
                    <a:pt x="42644" y="124711"/>
                  </a:cubicBezTo>
                  <a:cubicBezTo>
                    <a:pt x="49721" y="134167"/>
                    <a:pt x="59295" y="138895"/>
                    <a:pt x="71321" y="138895"/>
                  </a:cubicBezTo>
                  <a:cubicBezTo>
                    <a:pt x="83346" y="138895"/>
                    <a:pt x="93151" y="134167"/>
                    <a:pt x="100228" y="1247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3E740CF5-F56B-5EBD-0D68-1196DBCADBBC}"/>
                </a:ext>
              </a:extLst>
            </p:cNvPr>
            <p:cNvSpPr/>
            <p:nvPr/>
          </p:nvSpPr>
          <p:spPr>
            <a:xfrm>
              <a:off x="5108753" y="4493416"/>
              <a:ext cx="145785" cy="168261"/>
            </a:xfrm>
            <a:custGeom>
              <a:avLst/>
              <a:gdLst>
                <a:gd name="connsiteX0" fmla="*/ 35382 w 145785"/>
                <a:gd name="connsiteY0" fmla="*/ 158328 h 168261"/>
                <a:gd name="connsiteX1" fmla="*/ 9481 w 145785"/>
                <a:gd name="connsiteY1" fmla="*/ 129352 h 168261"/>
                <a:gd name="connsiteX2" fmla="*/ 0 w 145785"/>
                <a:gd name="connsiteY2" fmla="*/ 84109 h 168261"/>
                <a:gd name="connsiteX3" fmla="*/ 9481 w 145785"/>
                <a:gd name="connsiteY3" fmla="*/ 38910 h 168261"/>
                <a:gd name="connsiteX4" fmla="*/ 35382 w 145785"/>
                <a:gd name="connsiteY4" fmla="*/ 9934 h 168261"/>
                <a:gd name="connsiteX5" fmla="*/ 72754 w 145785"/>
                <a:gd name="connsiteY5" fmla="*/ 0 h 168261"/>
                <a:gd name="connsiteX6" fmla="*/ 110264 w 145785"/>
                <a:gd name="connsiteY6" fmla="*/ 9934 h 168261"/>
                <a:gd name="connsiteX7" fmla="*/ 136304 w 145785"/>
                <a:gd name="connsiteY7" fmla="*/ 38910 h 168261"/>
                <a:gd name="connsiteX8" fmla="*/ 145786 w 145785"/>
                <a:gd name="connsiteY8" fmla="*/ 84109 h 168261"/>
                <a:gd name="connsiteX9" fmla="*/ 136304 w 145785"/>
                <a:gd name="connsiteY9" fmla="*/ 129352 h 168261"/>
                <a:gd name="connsiteX10" fmla="*/ 110264 w 145785"/>
                <a:gd name="connsiteY10" fmla="*/ 158328 h 168261"/>
                <a:gd name="connsiteX11" fmla="*/ 72754 w 145785"/>
                <a:gd name="connsiteY11" fmla="*/ 168262 h 168261"/>
                <a:gd name="connsiteX12" fmla="*/ 35382 w 145785"/>
                <a:gd name="connsiteY12" fmla="*/ 158328 h 168261"/>
                <a:gd name="connsiteX13" fmla="*/ 102309 w 145785"/>
                <a:gd name="connsiteY13" fmla="*/ 127357 h 168261"/>
                <a:gd name="connsiteX14" fmla="*/ 113132 w 145785"/>
                <a:gd name="connsiteY14" fmla="*/ 84109 h 168261"/>
                <a:gd name="connsiteX15" fmla="*/ 102309 w 145785"/>
                <a:gd name="connsiteY15" fmla="*/ 40862 h 168261"/>
                <a:gd name="connsiteX16" fmla="*/ 72800 w 145785"/>
                <a:gd name="connsiteY16" fmla="*/ 26373 h 168261"/>
                <a:gd name="connsiteX17" fmla="*/ 43523 w 145785"/>
                <a:gd name="connsiteY17" fmla="*/ 40862 h 168261"/>
                <a:gd name="connsiteX18" fmla="*/ 32700 w 145785"/>
                <a:gd name="connsiteY18" fmla="*/ 84109 h 168261"/>
                <a:gd name="connsiteX19" fmla="*/ 43523 w 145785"/>
                <a:gd name="connsiteY19" fmla="*/ 127357 h 168261"/>
                <a:gd name="connsiteX20" fmla="*/ 72800 w 145785"/>
                <a:gd name="connsiteY20" fmla="*/ 141845 h 168261"/>
                <a:gd name="connsiteX21" fmla="*/ 102309 w 145785"/>
                <a:gd name="connsiteY21" fmla="*/ 127357 h 16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5785" h="168261">
                  <a:moveTo>
                    <a:pt x="35382" y="158328"/>
                  </a:moveTo>
                  <a:cubicBezTo>
                    <a:pt x="24421" y="151691"/>
                    <a:pt x="15771" y="142062"/>
                    <a:pt x="9481" y="129352"/>
                  </a:cubicBezTo>
                  <a:cubicBezTo>
                    <a:pt x="3145" y="116642"/>
                    <a:pt x="0" y="101591"/>
                    <a:pt x="0" y="84109"/>
                  </a:cubicBezTo>
                  <a:cubicBezTo>
                    <a:pt x="0" y="66628"/>
                    <a:pt x="3145" y="51576"/>
                    <a:pt x="9481" y="38910"/>
                  </a:cubicBezTo>
                  <a:cubicBezTo>
                    <a:pt x="15818" y="26200"/>
                    <a:pt x="24421" y="16570"/>
                    <a:pt x="35382" y="9934"/>
                  </a:cubicBezTo>
                  <a:cubicBezTo>
                    <a:pt x="46344" y="3297"/>
                    <a:pt x="58786" y="0"/>
                    <a:pt x="72754" y="0"/>
                  </a:cubicBezTo>
                  <a:cubicBezTo>
                    <a:pt x="86722" y="0"/>
                    <a:pt x="99210" y="3297"/>
                    <a:pt x="110264" y="9934"/>
                  </a:cubicBezTo>
                  <a:cubicBezTo>
                    <a:pt x="121319" y="16570"/>
                    <a:pt x="130014" y="26200"/>
                    <a:pt x="136304" y="38910"/>
                  </a:cubicBezTo>
                  <a:cubicBezTo>
                    <a:pt x="142641" y="51619"/>
                    <a:pt x="145786" y="66671"/>
                    <a:pt x="145786" y="84109"/>
                  </a:cubicBezTo>
                  <a:cubicBezTo>
                    <a:pt x="145786" y="101547"/>
                    <a:pt x="142641" y="116642"/>
                    <a:pt x="136304" y="129352"/>
                  </a:cubicBezTo>
                  <a:cubicBezTo>
                    <a:pt x="130014" y="142062"/>
                    <a:pt x="121319" y="151691"/>
                    <a:pt x="110264" y="158328"/>
                  </a:cubicBezTo>
                  <a:cubicBezTo>
                    <a:pt x="99210" y="164965"/>
                    <a:pt x="86722" y="168262"/>
                    <a:pt x="72754" y="168262"/>
                  </a:cubicBezTo>
                  <a:cubicBezTo>
                    <a:pt x="58786" y="168262"/>
                    <a:pt x="46344" y="164965"/>
                    <a:pt x="35382" y="158328"/>
                  </a:cubicBezTo>
                  <a:close/>
                  <a:moveTo>
                    <a:pt x="102309" y="127357"/>
                  </a:moveTo>
                  <a:cubicBezTo>
                    <a:pt x="109524" y="117683"/>
                    <a:pt x="113132" y="103282"/>
                    <a:pt x="113132" y="84109"/>
                  </a:cubicBezTo>
                  <a:cubicBezTo>
                    <a:pt x="113132" y="64936"/>
                    <a:pt x="109524" y="50535"/>
                    <a:pt x="102309" y="40862"/>
                  </a:cubicBezTo>
                  <a:cubicBezTo>
                    <a:pt x="95094" y="31188"/>
                    <a:pt x="85242" y="26373"/>
                    <a:pt x="72800" y="26373"/>
                  </a:cubicBezTo>
                  <a:cubicBezTo>
                    <a:pt x="60358" y="26373"/>
                    <a:pt x="50738" y="31188"/>
                    <a:pt x="43523" y="40862"/>
                  </a:cubicBezTo>
                  <a:cubicBezTo>
                    <a:pt x="36308" y="50535"/>
                    <a:pt x="32700" y="64936"/>
                    <a:pt x="32700" y="84109"/>
                  </a:cubicBezTo>
                  <a:cubicBezTo>
                    <a:pt x="32700" y="103282"/>
                    <a:pt x="36308" y="117683"/>
                    <a:pt x="43523" y="127357"/>
                  </a:cubicBezTo>
                  <a:cubicBezTo>
                    <a:pt x="50738" y="137030"/>
                    <a:pt x="60497" y="141845"/>
                    <a:pt x="72800" y="141845"/>
                  </a:cubicBezTo>
                  <a:cubicBezTo>
                    <a:pt x="85103" y="141845"/>
                    <a:pt x="95094" y="137030"/>
                    <a:pt x="102309" y="12735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4F1F46F9-65B5-6D9A-23BF-E8D47B7B9652}"/>
                </a:ext>
              </a:extLst>
            </p:cNvPr>
            <p:cNvSpPr/>
            <p:nvPr/>
          </p:nvSpPr>
          <p:spPr>
            <a:xfrm>
              <a:off x="5412396" y="4492244"/>
              <a:ext cx="147821" cy="170560"/>
            </a:xfrm>
            <a:custGeom>
              <a:avLst/>
              <a:gdLst>
                <a:gd name="connsiteX0" fmla="*/ 35892 w 147821"/>
                <a:gd name="connsiteY0" fmla="*/ 160497 h 170560"/>
                <a:gd name="connsiteX1" fmla="*/ 9621 w 147821"/>
                <a:gd name="connsiteY1" fmla="*/ 131130 h 170560"/>
                <a:gd name="connsiteX2" fmla="*/ 0 w 147821"/>
                <a:gd name="connsiteY2" fmla="*/ 85281 h 170560"/>
                <a:gd name="connsiteX3" fmla="*/ 9621 w 147821"/>
                <a:gd name="connsiteY3" fmla="*/ 39430 h 170560"/>
                <a:gd name="connsiteX4" fmla="*/ 35892 w 147821"/>
                <a:gd name="connsiteY4" fmla="*/ 10063 h 170560"/>
                <a:gd name="connsiteX5" fmla="*/ 73772 w 147821"/>
                <a:gd name="connsiteY5" fmla="*/ 0 h 170560"/>
                <a:gd name="connsiteX6" fmla="*/ 111791 w 147821"/>
                <a:gd name="connsiteY6" fmla="*/ 10063 h 170560"/>
                <a:gd name="connsiteX7" fmla="*/ 138201 w 147821"/>
                <a:gd name="connsiteY7" fmla="*/ 39430 h 170560"/>
                <a:gd name="connsiteX8" fmla="*/ 147821 w 147821"/>
                <a:gd name="connsiteY8" fmla="*/ 85281 h 170560"/>
                <a:gd name="connsiteX9" fmla="*/ 138201 w 147821"/>
                <a:gd name="connsiteY9" fmla="*/ 131130 h 170560"/>
                <a:gd name="connsiteX10" fmla="*/ 111791 w 147821"/>
                <a:gd name="connsiteY10" fmla="*/ 160497 h 170560"/>
                <a:gd name="connsiteX11" fmla="*/ 73772 w 147821"/>
                <a:gd name="connsiteY11" fmla="*/ 170561 h 170560"/>
                <a:gd name="connsiteX12" fmla="*/ 35892 w 147821"/>
                <a:gd name="connsiteY12" fmla="*/ 160497 h 170560"/>
                <a:gd name="connsiteX13" fmla="*/ 103697 w 147821"/>
                <a:gd name="connsiteY13" fmla="*/ 129092 h 170560"/>
                <a:gd name="connsiteX14" fmla="*/ 114705 w 147821"/>
                <a:gd name="connsiteY14" fmla="*/ 85281 h 170560"/>
                <a:gd name="connsiteX15" fmla="*/ 103697 w 147821"/>
                <a:gd name="connsiteY15" fmla="*/ 41469 h 170560"/>
                <a:gd name="connsiteX16" fmla="*/ 73772 w 147821"/>
                <a:gd name="connsiteY16" fmla="*/ 26764 h 170560"/>
                <a:gd name="connsiteX17" fmla="*/ 44078 w 147821"/>
                <a:gd name="connsiteY17" fmla="*/ 41469 h 170560"/>
                <a:gd name="connsiteX18" fmla="*/ 33070 w 147821"/>
                <a:gd name="connsiteY18" fmla="*/ 85281 h 170560"/>
                <a:gd name="connsiteX19" fmla="*/ 44078 w 147821"/>
                <a:gd name="connsiteY19" fmla="*/ 129092 h 170560"/>
                <a:gd name="connsiteX20" fmla="*/ 73772 w 147821"/>
                <a:gd name="connsiteY20" fmla="*/ 143797 h 170560"/>
                <a:gd name="connsiteX21" fmla="*/ 103697 w 147821"/>
                <a:gd name="connsiteY21" fmla="*/ 129092 h 1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" h="170560">
                  <a:moveTo>
                    <a:pt x="35892" y="160497"/>
                  </a:moveTo>
                  <a:cubicBezTo>
                    <a:pt x="24792" y="153773"/>
                    <a:pt x="16004" y="144013"/>
                    <a:pt x="9621" y="131130"/>
                  </a:cubicBezTo>
                  <a:cubicBezTo>
                    <a:pt x="3238" y="118247"/>
                    <a:pt x="0" y="102978"/>
                    <a:pt x="0" y="85281"/>
                  </a:cubicBezTo>
                  <a:cubicBezTo>
                    <a:pt x="0" y="67582"/>
                    <a:pt x="3192" y="52314"/>
                    <a:pt x="9621" y="39430"/>
                  </a:cubicBezTo>
                  <a:cubicBezTo>
                    <a:pt x="16004" y="26547"/>
                    <a:pt x="24792" y="16787"/>
                    <a:pt x="35892" y="10063"/>
                  </a:cubicBezTo>
                  <a:cubicBezTo>
                    <a:pt x="46992" y="3340"/>
                    <a:pt x="59619" y="0"/>
                    <a:pt x="73772" y="0"/>
                  </a:cubicBezTo>
                  <a:cubicBezTo>
                    <a:pt x="87925" y="0"/>
                    <a:pt x="100598" y="3340"/>
                    <a:pt x="111791" y="10063"/>
                  </a:cubicBezTo>
                  <a:cubicBezTo>
                    <a:pt x="122984" y="16787"/>
                    <a:pt x="131772" y="26547"/>
                    <a:pt x="138201" y="39430"/>
                  </a:cubicBezTo>
                  <a:cubicBezTo>
                    <a:pt x="144583" y="52314"/>
                    <a:pt x="147821" y="67582"/>
                    <a:pt x="147821" y="85281"/>
                  </a:cubicBezTo>
                  <a:cubicBezTo>
                    <a:pt x="147821" y="102978"/>
                    <a:pt x="144630" y="118247"/>
                    <a:pt x="138201" y="131130"/>
                  </a:cubicBezTo>
                  <a:cubicBezTo>
                    <a:pt x="131818" y="144013"/>
                    <a:pt x="123031" y="153773"/>
                    <a:pt x="111791" y="160497"/>
                  </a:cubicBezTo>
                  <a:cubicBezTo>
                    <a:pt x="100598" y="167221"/>
                    <a:pt x="87925" y="170561"/>
                    <a:pt x="73772" y="170561"/>
                  </a:cubicBezTo>
                  <a:cubicBezTo>
                    <a:pt x="59619" y="170561"/>
                    <a:pt x="46992" y="167221"/>
                    <a:pt x="35892" y="160497"/>
                  </a:cubicBezTo>
                  <a:close/>
                  <a:moveTo>
                    <a:pt x="103697" y="129092"/>
                  </a:moveTo>
                  <a:cubicBezTo>
                    <a:pt x="111005" y="119288"/>
                    <a:pt x="114705" y="104714"/>
                    <a:pt x="114705" y="85281"/>
                  </a:cubicBezTo>
                  <a:cubicBezTo>
                    <a:pt x="114705" y="65847"/>
                    <a:pt x="111051" y="51272"/>
                    <a:pt x="103697" y="41469"/>
                  </a:cubicBezTo>
                  <a:cubicBezTo>
                    <a:pt x="96389" y="31666"/>
                    <a:pt x="86399" y="26764"/>
                    <a:pt x="73772" y="26764"/>
                  </a:cubicBezTo>
                  <a:cubicBezTo>
                    <a:pt x="61145" y="26764"/>
                    <a:pt x="51432" y="31666"/>
                    <a:pt x="44078" y="41469"/>
                  </a:cubicBezTo>
                  <a:cubicBezTo>
                    <a:pt x="36771" y="51272"/>
                    <a:pt x="33070" y="65847"/>
                    <a:pt x="33070" y="85281"/>
                  </a:cubicBezTo>
                  <a:cubicBezTo>
                    <a:pt x="33070" y="104714"/>
                    <a:pt x="36724" y="119332"/>
                    <a:pt x="44078" y="129092"/>
                  </a:cubicBezTo>
                  <a:cubicBezTo>
                    <a:pt x="51386" y="138895"/>
                    <a:pt x="61284" y="143797"/>
                    <a:pt x="73772" y="143797"/>
                  </a:cubicBezTo>
                  <a:cubicBezTo>
                    <a:pt x="86260" y="143797"/>
                    <a:pt x="96389" y="138895"/>
                    <a:pt x="103697" y="1290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514C5378-2313-78F3-B301-0CEF67F688EE}"/>
                </a:ext>
              </a:extLst>
            </p:cNvPr>
            <p:cNvSpPr/>
            <p:nvPr/>
          </p:nvSpPr>
          <p:spPr>
            <a:xfrm>
              <a:off x="5755354" y="4493502"/>
              <a:ext cx="71181" cy="168088"/>
            </a:xfrm>
            <a:custGeom>
              <a:avLst/>
              <a:gdLst>
                <a:gd name="connsiteX0" fmla="*/ 71182 w 71181"/>
                <a:gd name="connsiteY0" fmla="*/ 0 h 168088"/>
                <a:gd name="connsiteX1" fmla="*/ 71182 w 71181"/>
                <a:gd name="connsiteY1" fmla="*/ 168088 h 168088"/>
                <a:gd name="connsiteX2" fmla="*/ 37881 w 71181"/>
                <a:gd name="connsiteY2" fmla="*/ 168088 h 168088"/>
                <a:gd name="connsiteX3" fmla="*/ 37881 w 71181"/>
                <a:gd name="connsiteY3" fmla="*/ 26200 h 168088"/>
                <a:gd name="connsiteX4" fmla="*/ 0 w 71181"/>
                <a:gd name="connsiteY4" fmla="*/ 26200 h 168088"/>
                <a:gd name="connsiteX5" fmla="*/ 0 w 71181"/>
                <a:gd name="connsiteY5" fmla="*/ 43 h 168088"/>
                <a:gd name="connsiteX6" fmla="*/ 71182 w 71181"/>
                <a:gd name="connsiteY6" fmla="*/ 43 h 16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181" h="168088">
                  <a:moveTo>
                    <a:pt x="71182" y="0"/>
                  </a:moveTo>
                  <a:lnTo>
                    <a:pt x="71182" y="168088"/>
                  </a:lnTo>
                  <a:lnTo>
                    <a:pt x="37881" y="168088"/>
                  </a:lnTo>
                  <a:lnTo>
                    <a:pt x="37881" y="26200"/>
                  </a:lnTo>
                  <a:lnTo>
                    <a:pt x="0" y="26200"/>
                  </a:lnTo>
                  <a:lnTo>
                    <a:pt x="0" y="43"/>
                  </a:lnTo>
                  <a:lnTo>
                    <a:pt x="711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DC537014-99D9-5BD7-9F8B-4728AEF2D3A4}"/>
                </a:ext>
              </a:extLst>
            </p:cNvPr>
            <p:cNvSpPr/>
            <p:nvPr/>
          </p:nvSpPr>
          <p:spPr>
            <a:xfrm>
              <a:off x="6020748" y="4491160"/>
              <a:ext cx="149717" cy="172816"/>
            </a:xfrm>
            <a:custGeom>
              <a:avLst/>
              <a:gdLst>
                <a:gd name="connsiteX0" fmla="*/ 36354 w 149717"/>
                <a:gd name="connsiteY0" fmla="*/ 162623 h 172816"/>
                <a:gd name="connsiteX1" fmla="*/ 9713 w 149717"/>
                <a:gd name="connsiteY1" fmla="*/ 132866 h 172816"/>
                <a:gd name="connsiteX2" fmla="*/ 0 w 149717"/>
                <a:gd name="connsiteY2" fmla="*/ 86408 h 172816"/>
                <a:gd name="connsiteX3" fmla="*/ 9713 w 149717"/>
                <a:gd name="connsiteY3" fmla="*/ 39951 h 172816"/>
                <a:gd name="connsiteX4" fmla="*/ 36354 w 149717"/>
                <a:gd name="connsiteY4" fmla="*/ 10194 h 172816"/>
                <a:gd name="connsiteX5" fmla="*/ 74743 w 149717"/>
                <a:gd name="connsiteY5" fmla="*/ 0 h 172816"/>
                <a:gd name="connsiteX6" fmla="*/ 113271 w 149717"/>
                <a:gd name="connsiteY6" fmla="*/ 10194 h 172816"/>
                <a:gd name="connsiteX7" fmla="*/ 140005 w 149717"/>
                <a:gd name="connsiteY7" fmla="*/ 39951 h 172816"/>
                <a:gd name="connsiteX8" fmla="*/ 149717 w 149717"/>
                <a:gd name="connsiteY8" fmla="*/ 86408 h 172816"/>
                <a:gd name="connsiteX9" fmla="*/ 140005 w 149717"/>
                <a:gd name="connsiteY9" fmla="*/ 132866 h 172816"/>
                <a:gd name="connsiteX10" fmla="*/ 113271 w 149717"/>
                <a:gd name="connsiteY10" fmla="*/ 162623 h 172816"/>
                <a:gd name="connsiteX11" fmla="*/ 74743 w 149717"/>
                <a:gd name="connsiteY11" fmla="*/ 172816 h 172816"/>
                <a:gd name="connsiteX12" fmla="*/ 36354 w 149717"/>
                <a:gd name="connsiteY12" fmla="*/ 162623 h 172816"/>
                <a:gd name="connsiteX13" fmla="*/ 105084 w 149717"/>
                <a:gd name="connsiteY13" fmla="*/ 130827 h 172816"/>
                <a:gd name="connsiteX14" fmla="*/ 116231 w 149717"/>
                <a:gd name="connsiteY14" fmla="*/ 86408 h 172816"/>
                <a:gd name="connsiteX15" fmla="*/ 105084 w 149717"/>
                <a:gd name="connsiteY15" fmla="*/ 41990 h 172816"/>
                <a:gd name="connsiteX16" fmla="*/ 74743 w 149717"/>
                <a:gd name="connsiteY16" fmla="*/ 27111 h 172816"/>
                <a:gd name="connsiteX17" fmla="*/ 44633 w 149717"/>
                <a:gd name="connsiteY17" fmla="*/ 41990 h 172816"/>
                <a:gd name="connsiteX18" fmla="*/ 33486 w 149717"/>
                <a:gd name="connsiteY18" fmla="*/ 86408 h 172816"/>
                <a:gd name="connsiteX19" fmla="*/ 44633 w 149717"/>
                <a:gd name="connsiteY19" fmla="*/ 130827 h 172816"/>
                <a:gd name="connsiteX20" fmla="*/ 74743 w 149717"/>
                <a:gd name="connsiteY20" fmla="*/ 145705 h 172816"/>
                <a:gd name="connsiteX21" fmla="*/ 105084 w 149717"/>
                <a:gd name="connsiteY21" fmla="*/ 130827 h 172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717" h="172816">
                  <a:moveTo>
                    <a:pt x="36354" y="162623"/>
                  </a:moveTo>
                  <a:cubicBezTo>
                    <a:pt x="25115" y="155813"/>
                    <a:pt x="16234" y="145879"/>
                    <a:pt x="9713" y="132866"/>
                  </a:cubicBezTo>
                  <a:cubicBezTo>
                    <a:pt x="3238" y="119809"/>
                    <a:pt x="0" y="104323"/>
                    <a:pt x="0" y="86408"/>
                  </a:cubicBezTo>
                  <a:cubicBezTo>
                    <a:pt x="0" y="68493"/>
                    <a:pt x="3238" y="53007"/>
                    <a:pt x="9713" y="39951"/>
                  </a:cubicBezTo>
                  <a:cubicBezTo>
                    <a:pt x="16188" y="26894"/>
                    <a:pt x="25069" y="16961"/>
                    <a:pt x="36354" y="10194"/>
                  </a:cubicBezTo>
                  <a:cubicBezTo>
                    <a:pt x="47593" y="3384"/>
                    <a:pt x="60405" y="0"/>
                    <a:pt x="74743" y="0"/>
                  </a:cubicBezTo>
                  <a:cubicBezTo>
                    <a:pt x="89081" y="0"/>
                    <a:pt x="101893" y="3384"/>
                    <a:pt x="113271" y="10194"/>
                  </a:cubicBezTo>
                  <a:cubicBezTo>
                    <a:pt x="124603" y="17004"/>
                    <a:pt x="133529" y="26937"/>
                    <a:pt x="140005" y="39951"/>
                  </a:cubicBezTo>
                  <a:cubicBezTo>
                    <a:pt x="146480" y="53007"/>
                    <a:pt x="149717" y="68493"/>
                    <a:pt x="149717" y="86408"/>
                  </a:cubicBezTo>
                  <a:cubicBezTo>
                    <a:pt x="149717" y="104323"/>
                    <a:pt x="146480" y="119809"/>
                    <a:pt x="140005" y="132866"/>
                  </a:cubicBezTo>
                  <a:cubicBezTo>
                    <a:pt x="133529" y="145922"/>
                    <a:pt x="124603" y="155856"/>
                    <a:pt x="113271" y="162623"/>
                  </a:cubicBezTo>
                  <a:cubicBezTo>
                    <a:pt x="101893" y="169433"/>
                    <a:pt x="89081" y="172816"/>
                    <a:pt x="74743" y="172816"/>
                  </a:cubicBezTo>
                  <a:cubicBezTo>
                    <a:pt x="60405" y="172816"/>
                    <a:pt x="47593" y="169433"/>
                    <a:pt x="36354" y="162623"/>
                  </a:cubicBezTo>
                  <a:close/>
                  <a:moveTo>
                    <a:pt x="105084" y="130827"/>
                  </a:moveTo>
                  <a:cubicBezTo>
                    <a:pt x="112485" y="120893"/>
                    <a:pt x="116231" y="106101"/>
                    <a:pt x="116231" y="86408"/>
                  </a:cubicBezTo>
                  <a:cubicBezTo>
                    <a:pt x="116231" y="66715"/>
                    <a:pt x="112531" y="51923"/>
                    <a:pt x="105084" y="41990"/>
                  </a:cubicBezTo>
                  <a:cubicBezTo>
                    <a:pt x="97638" y="32056"/>
                    <a:pt x="87555" y="27111"/>
                    <a:pt x="74743" y="27111"/>
                  </a:cubicBezTo>
                  <a:cubicBezTo>
                    <a:pt x="61931" y="27111"/>
                    <a:pt x="52080" y="32056"/>
                    <a:pt x="44633" y="41990"/>
                  </a:cubicBezTo>
                  <a:cubicBezTo>
                    <a:pt x="37187" y="51923"/>
                    <a:pt x="33486" y="66715"/>
                    <a:pt x="33486" y="86408"/>
                  </a:cubicBezTo>
                  <a:cubicBezTo>
                    <a:pt x="33486" y="106101"/>
                    <a:pt x="37187" y="120893"/>
                    <a:pt x="44633" y="130827"/>
                  </a:cubicBezTo>
                  <a:cubicBezTo>
                    <a:pt x="52080" y="140760"/>
                    <a:pt x="62070" y="145705"/>
                    <a:pt x="74743" y="145705"/>
                  </a:cubicBezTo>
                  <a:cubicBezTo>
                    <a:pt x="87416" y="145705"/>
                    <a:pt x="97638" y="140760"/>
                    <a:pt x="105084" y="1308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5D506996-7BC0-2F64-6FD7-361F16052659}"/>
                </a:ext>
              </a:extLst>
            </p:cNvPr>
            <p:cNvSpPr/>
            <p:nvPr/>
          </p:nvSpPr>
          <p:spPr>
            <a:xfrm>
              <a:off x="6325362" y="4491160"/>
              <a:ext cx="149717" cy="172816"/>
            </a:xfrm>
            <a:custGeom>
              <a:avLst/>
              <a:gdLst>
                <a:gd name="connsiteX0" fmla="*/ 36354 w 149717"/>
                <a:gd name="connsiteY0" fmla="*/ 162623 h 172816"/>
                <a:gd name="connsiteX1" fmla="*/ 9713 w 149717"/>
                <a:gd name="connsiteY1" fmla="*/ 132866 h 172816"/>
                <a:gd name="connsiteX2" fmla="*/ 0 w 149717"/>
                <a:gd name="connsiteY2" fmla="*/ 86408 h 172816"/>
                <a:gd name="connsiteX3" fmla="*/ 9713 w 149717"/>
                <a:gd name="connsiteY3" fmla="*/ 39951 h 172816"/>
                <a:gd name="connsiteX4" fmla="*/ 36354 w 149717"/>
                <a:gd name="connsiteY4" fmla="*/ 10194 h 172816"/>
                <a:gd name="connsiteX5" fmla="*/ 74743 w 149717"/>
                <a:gd name="connsiteY5" fmla="*/ 0 h 172816"/>
                <a:gd name="connsiteX6" fmla="*/ 113271 w 149717"/>
                <a:gd name="connsiteY6" fmla="*/ 10194 h 172816"/>
                <a:gd name="connsiteX7" fmla="*/ 140005 w 149717"/>
                <a:gd name="connsiteY7" fmla="*/ 39951 h 172816"/>
                <a:gd name="connsiteX8" fmla="*/ 149717 w 149717"/>
                <a:gd name="connsiteY8" fmla="*/ 86408 h 172816"/>
                <a:gd name="connsiteX9" fmla="*/ 140005 w 149717"/>
                <a:gd name="connsiteY9" fmla="*/ 132866 h 172816"/>
                <a:gd name="connsiteX10" fmla="*/ 113271 w 149717"/>
                <a:gd name="connsiteY10" fmla="*/ 162623 h 172816"/>
                <a:gd name="connsiteX11" fmla="*/ 74743 w 149717"/>
                <a:gd name="connsiteY11" fmla="*/ 172816 h 172816"/>
                <a:gd name="connsiteX12" fmla="*/ 36354 w 149717"/>
                <a:gd name="connsiteY12" fmla="*/ 162623 h 172816"/>
                <a:gd name="connsiteX13" fmla="*/ 105085 w 149717"/>
                <a:gd name="connsiteY13" fmla="*/ 130827 h 172816"/>
                <a:gd name="connsiteX14" fmla="*/ 116231 w 149717"/>
                <a:gd name="connsiteY14" fmla="*/ 86408 h 172816"/>
                <a:gd name="connsiteX15" fmla="*/ 105085 w 149717"/>
                <a:gd name="connsiteY15" fmla="*/ 41990 h 172816"/>
                <a:gd name="connsiteX16" fmla="*/ 74743 w 149717"/>
                <a:gd name="connsiteY16" fmla="*/ 27111 h 172816"/>
                <a:gd name="connsiteX17" fmla="*/ 44633 w 149717"/>
                <a:gd name="connsiteY17" fmla="*/ 41990 h 172816"/>
                <a:gd name="connsiteX18" fmla="*/ 33486 w 149717"/>
                <a:gd name="connsiteY18" fmla="*/ 86408 h 172816"/>
                <a:gd name="connsiteX19" fmla="*/ 44633 w 149717"/>
                <a:gd name="connsiteY19" fmla="*/ 130827 h 172816"/>
                <a:gd name="connsiteX20" fmla="*/ 74743 w 149717"/>
                <a:gd name="connsiteY20" fmla="*/ 145705 h 172816"/>
                <a:gd name="connsiteX21" fmla="*/ 105085 w 149717"/>
                <a:gd name="connsiteY21" fmla="*/ 130827 h 172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717" h="172816">
                  <a:moveTo>
                    <a:pt x="36354" y="162623"/>
                  </a:moveTo>
                  <a:cubicBezTo>
                    <a:pt x="25115" y="155813"/>
                    <a:pt x="16234" y="145879"/>
                    <a:pt x="9713" y="132866"/>
                  </a:cubicBezTo>
                  <a:cubicBezTo>
                    <a:pt x="3238" y="119809"/>
                    <a:pt x="0" y="104323"/>
                    <a:pt x="0" y="86408"/>
                  </a:cubicBezTo>
                  <a:cubicBezTo>
                    <a:pt x="0" y="68493"/>
                    <a:pt x="3238" y="53007"/>
                    <a:pt x="9713" y="39951"/>
                  </a:cubicBezTo>
                  <a:cubicBezTo>
                    <a:pt x="16188" y="26894"/>
                    <a:pt x="25069" y="16961"/>
                    <a:pt x="36354" y="10194"/>
                  </a:cubicBezTo>
                  <a:cubicBezTo>
                    <a:pt x="47593" y="3384"/>
                    <a:pt x="60405" y="0"/>
                    <a:pt x="74743" y="0"/>
                  </a:cubicBezTo>
                  <a:cubicBezTo>
                    <a:pt x="89081" y="0"/>
                    <a:pt x="101893" y="3384"/>
                    <a:pt x="113271" y="10194"/>
                  </a:cubicBezTo>
                  <a:cubicBezTo>
                    <a:pt x="124603" y="17004"/>
                    <a:pt x="133529" y="26937"/>
                    <a:pt x="140005" y="39951"/>
                  </a:cubicBezTo>
                  <a:cubicBezTo>
                    <a:pt x="146480" y="53007"/>
                    <a:pt x="149717" y="68493"/>
                    <a:pt x="149717" y="86408"/>
                  </a:cubicBezTo>
                  <a:cubicBezTo>
                    <a:pt x="149717" y="104323"/>
                    <a:pt x="146480" y="119809"/>
                    <a:pt x="140005" y="132866"/>
                  </a:cubicBezTo>
                  <a:cubicBezTo>
                    <a:pt x="133529" y="145922"/>
                    <a:pt x="124603" y="155856"/>
                    <a:pt x="113271" y="162623"/>
                  </a:cubicBezTo>
                  <a:cubicBezTo>
                    <a:pt x="101893" y="169433"/>
                    <a:pt x="89081" y="172816"/>
                    <a:pt x="74743" y="172816"/>
                  </a:cubicBezTo>
                  <a:cubicBezTo>
                    <a:pt x="60405" y="172816"/>
                    <a:pt x="47593" y="169433"/>
                    <a:pt x="36354" y="162623"/>
                  </a:cubicBezTo>
                  <a:close/>
                  <a:moveTo>
                    <a:pt x="105085" y="130827"/>
                  </a:moveTo>
                  <a:cubicBezTo>
                    <a:pt x="112485" y="120893"/>
                    <a:pt x="116231" y="106101"/>
                    <a:pt x="116231" y="86408"/>
                  </a:cubicBezTo>
                  <a:cubicBezTo>
                    <a:pt x="116231" y="66715"/>
                    <a:pt x="112531" y="51923"/>
                    <a:pt x="105085" y="41990"/>
                  </a:cubicBezTo>
                  <a:cubicBezTo>
                    <a:pt x="97638" y="32056"/>
                    <a:pt x="87555" y="27111"/>
                    <a:pt x="74743" y="27111"/>
                  </a:cubicBezTo>
                  <a:cubicBezTo>
                    <a:pt x="61931" y="27111"/>
                    <a:pt x="52080" y="32056"/>
                    <a:pt x="44633" y="41990"/>
                  </a:cubicBezTo>
                  <a:cubicBezTo>
                    <a:pt x="37187" y="51923"/>
                    <a:pt x="33486" y="66715"/>
                    <a:pt x="33486" y="86408"/>
                  </a:cubicBezTo>
                  <a:cubicBezTo>
                    <a:pt x="33486" y="106101"/>
                    <a:pt x="37187" y="120893"/>
                    <a:pt x="44633" y="130827"/>
                  </a:cubicBezTo>
                  <a:cubicBezTo>
                    <a:pt x="52080" y="140760"/>
                    <a:pt x="62070" y="145705"/>
                    <a:pt x="74743" y="145705"/>
                  </a:cubicBezTo>
                  <a:cubicBezTo>
                    <a:pt x="87416" y="145705"/>
                    <a:pt x="97638" y="140760"/>
                    <a:pt x="105085" y="1308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404C35CC-BC67-E65E-BB49-727AA0B2688F}"/>
                </a:ext>
              </a:extLst>
            </p:cNvPr>
            <p:cNvSpPr/>
            <p:nvPr/>
          </p:nvSpPr>
          <p:spPr>
            <a:xfrm>
              <a:off x="6630532" y="4491637"/>
              <a:ext cx="148792" cy="171775"/>
            </a:xfrm>
            <a:custGeom>
              <a:avLst/>
              <a:gdLst>
                <a:gd name="connsiteX0" fmla="*/ 36123 w 148792"/>
                <a:gd name="connsiteY0" fmla="*/ 161625 h 171775"/>
                <a:gd name="connsiteX1" fmla="*/ 9667 w 148792"/>
                <a:gd name="connsiteY1" fmla="*/ 132042 h 171775"/>
                <a:gd name="connsiteX2" fmla="*/ 0 w 148792"/>
                <a:gd name="connsiteY2" fmla="*/ 85888 h 171775"/>
                <a:gd name="connsiteX3" fmla="*/ 9667 w 148792"/>
                <a:gd name="connsiteY3" fmla="*/ 39734 h 171775"/>
                <a:gd name="connsiteX4" fmla="*/ 36123 w 148792"/>
                <a:gd name="connsiteY4" fmla="*/ 10150 h 171775"/>
                <a:gd name="connsiteX5" fmla="*/ 74281 w 148792"/>
                <a:gd name="connsiteY5" fmla="*/ 0 h 171775"/>
                <a:gd name="connsiteX6" fmla="*/ 112531 w 148792"/>
                <a:gd name="connsiteY6" fmla="*/ 10150 h 171775"/>
                <a:gd name="connsiteX7" fmla="*/ 139126 w 148792"/>
                <a:gd name="connsiteY7" fmla="*/ 39734 h 171775"/>
                <a:gd name="connsiteX8" fmla="*/ 148793 w 148792"/>
                <a:gd name="connsiteY8" fmla="*/ 85888 h 171775"/>
                <a:gd name="connsiteX9" fmla="*/ 139126 w 148792"/>
                <a:gd name="connsiteY9" fmla="*/ 132042 h 171775"/>
                <a:gd name="connsiteX10" fmla="*/ 112531 w 148792"/>
                <a:gd name="connsiteY10" fmla="*/ 161625 h 171775"/>
                <a:gd name="connsiteX11" fmla="*/ 74281 w 148792"/>
                <a:gd name="connsiteY11" fmla="*/ 171775 h 171775"/>
                <a:gd name="connsiteX12" fmla="*/ 36123 w 148792"/>
                <a:gd name="connsiteY12" fmla="*/ 161625 h 171775"/>
                <a:gd name="connsiteX13" fmla="*/ 104391 w 148792"/>
                <a:gd name="connsiteY13" fmla="*/ 130003 h 171775"/>
                <a:gd name="connsiteX14" fmla="*/ 115445 w 148792"/>
                <a:gd name="connsiteY14" fmla="*/ 85888 h 171775"/>
                <a:gd name="connsiteX15" fmla="*/ 104391 w 148792"/>
                <a:gd name="connsiteY15" fmla="*/ 41773 h 171775"/>
                <a:gd name="connsiteX16" fmla="*/ 74281 w 148792"/>
                <a:gd name="connsiteY16" fmla="*/ 26981 h 171775"/>
                <a:gd name="connsiteX17" fmla="*/ 44402 w 148792"/>
                <a:gd name="connsiteY17" fmla="*/ 41773 h 171775"/>
                <a:gd name="connsiteX18" fmla="*/ 33348 w 148792"/>
                <a:gd name="connsiteY18" fmla="*/ 85888 h 171775"/>
                <a:gd name="connsiteX19" fmla="*/ 44402 w 148792"/>
                <a:gd name="connsiteY19" fmla="*/ 130003 h 171775"/>
                <a:gd name="connsiteX20" fmla="*/ 74281 w 148792"/>
                <a:gd name="connsiteY20" fmla="*/ 144794 h 171775"/>
                <a:gd name="connsiteX21" fmla="*/ 104391 w 148792"/>
                <a:gd name="connsiteY21" fmla="*/ 130003 h 171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792" h="171775">
                  <a:moveTo>
                    <a:pt x="36123" y="161625"/>
                  </a:moveTo>
                  <a:cubicBezTo>
                    <a:pt x="24930" y="154858"/>
                    <a:pt x="16142" y="145012"/>
                    <a:pt x="9667" y="132042"/>
                  </a:cubicBezTo>
                  <a:cubicBezTo>
                    <a:pt x="3238" y="119072"/>
                    <a:pt x="0" y="103716"/>
                    <a:pt x="0" y="85888"/>
                  </a:cubicBezTo>
                  <a:cubicBezTo>
                    <a:pt x="0" y="68060"/>
                    <a:pt x="3238" y="52704"/>
                    <a:pt x="9667" y="39734"/>
                  </a:cubicBezTo>
                  <a:cubicBezTo>
                    <a:pt x="16096" y="26764"/>
                    <a:pt x="24930" y="16917"/>
                    <a:pt x="36123" y="10150"/>
                  </a:cubicBezTo>
                  <a:cubicBezTo>
                    <a:pt x="47316" y="3384"/>
                    <a:pt x="60035" y="0"/>
                    <a:pt x="74281" y="0"/>
                  </a:cubicBezTo>
                  <a:cubicBezTo>
                    <a:pt x="88526" y="0"/>
                    <a:pt x="101245" y="3384"/>
                    <a:pt x="112531" y="10150"/>
                  </a:cubicBezTo>
                  <a:cubicBezTo>
                    <a:pt x="123816" y="16917"/>
                    <a:pt x="132651" y="26764"/>
                    <a:pt x="139126" y="39734"/>
                  </a:cubicBezTo>
                  <a:cubicBezTo>
                    <a:pt x="145555" y="52704"/>
                    <a:pt x="148793" y="68103"/>
                    <a:pt x="148793" y="85888"/>
                  </a:cubicBezTo>
                  <a:cubicBezTo>
                    <a:pt x="148793" y="103673"/>
                    <a:pt x="145555" y="119072"/>
                    <a:pt x="139126" y="132042"/>
                  </a:cubicBezTo>
                  <a:cubicBezTo>
                    <a:pt x="132697" y="145012"/>
                    <a:pt x="123816" y="154858"/>
                    <a:pt x="112531" y="161625"/>
                  </a:cubicBezTo>
                  <a:cubicBezTo>
                    <a:pt x="101245" y="168392"/>
                    <a:pt x="88526" y="171775"/>
                    <a:pt x="74281" y="171775"/>
                  </a:cubicBezTo>
                  <a:cubicBezTo>
                    <a:pt x="60035" y="171775"/>
                    <a:pt x="47316" y="168392"/>
                    <a:pt x="36123" y="161625"/>
                  </a:cubicBezTo>
                  <a:close/>
                  <a:moveTo>
                    <a:pt x="104391" y="130003"/>
                  </a:moveTo>
                  <a:cubicBezTo>
                    <a:pt x="111745" y="120156"/>
                    <a:pt x="115445" y="105451"/>
                    <a:pt x="115445" y="85888"/>
                  </a:cubicBezTo>
                  <a:cubicBezTo>
                    <a:pt x="115445" y="66325"/>
                    <a:pt x="111745" y="51619"/>
                    <a:pt x="104391" y="41773"/>
                  </a:cubicBezTo>
                  <a:cubicBezTo>
                    <a:pt x="96991" y="31926"/>
                    <a:pt x="86954" y="26981"/>
                    <a:pt x="74281" y="26981"/>
                  </a:cubicBezTo>
                  <a:cubicBezTo>
                    <a:pt x="61608" y="26981"/>
                    <a:pt x="51756" y="31926"/>
                    <a:pt x="44402" y="41773"/>
                  </a:cubicBezTo>
                  <a:cubicBezTo>
                    <a:pt x="37002" y="51619"/>
                    <a:pt x="33348" y="66325"/>
                    <a:pt x="33348" y="85888"/>
                  </a:cubicBezTo>
                  <a:cubicBezTo>
                    <a:pt x="33348" y="105451"/>
                    <a:pt x="37048" y="120156"/>
                    <a:pt x="44402" y="130003"/>
                  </a:cubicBezTo>
                  <a:cubicBezTo>
                    <a:pt x="51802" y="139849"/>
                    <a:pt x="61747" y="144794"/>
                    <a:pt x="74281" y="144794"/>
                  </a:cubicBezTo>
                  <a:cubicBezTo>
                    <a:pt x="86815" y="144794"/>
                    <a:pt x="97037" y="139849"/>
                    <a:pt x="104391" y="1300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17355D47-5FD5-49FB-8BF9-1AE9D9FAEAD3}"/>
                </a:ext>
              </a:extLst>
            </p:cNvPr>
            <p:cNvSpPr/>
            <p:nvPr/>
          </p:nvSpPr>
          <p:spPr>
            <a:xfrm>
              <a:off x="6936674" y="4493416"/>
              <a:ext cx="145786" cy="168261"/>
            </a:xfrm>
            <a:custGeom>
              <a:avLst/>
              <a:gdLst>
                <a:gd name="connsiteX0" fmla="*/ 35383 w 145786"/>
                <a:gd name="connsiteY0" fmla="*/ 158328 h 168261"/>
                <a:gd name="connsiteX1" fmla="*/ 9482 w 145786"/>
                <a:gd name="connsiteY1" fmla="*/ 129352 h 168261"/>
                <a:gd name="connsiteX2" fmla="*/ 0 w 145786"/>
                <a:gd name="connsiteY2" fmla="*/ 84109 h 168261"/>
                <a:gd name="connsiteX3" fmla="*/ 9482 w 145786"/>
                <a:gd name="connsiteY3" fmla="*/ 38910 h 168261"/>
                <a:gd name="connsiteX4" fmla="*/ 35383 w 145786"/>
                <a:gd name="connsiteY4" fmla="*/ 9934 h 168261"/>
                <a:gd name="connsiteX5" fmla="*/ 72754 w 145786"/>
                <a:gd name="connsiteY5" fmla="*/ 0 h 168261"/>
                <a:gd name="connsiteX6" fmla="*/ 110264 w 145786"/>
                <a:gd name="connsiteY6" fmla="*/ 9934 h 168261"/>
                <a:gd name="connsiteX7" fmla="*/ 136304 w 145786"/>
                <a:gd name="connsiteY7" fmla="*/ 38910 h 168261"/>
                <a:gd name="connsiteX8" fmla="*/ 145786 w 145786"/>
                <a:gd name="connsiteY8" fmla="*/ 84109 h 168261"/>
                <a:gd name="connsiteX9" fmla="*/ 136304 w 145786"/>
                <a:gd name="connsiteY9" fmla="*/ 129352 h 168261"/>
                <a:gd name="connsiteX10" fmla="*/ 110264 w 145786"/>
                <a:gd name="connsiteY10" fmla="*/ 158328 h 168261"/>
                <a:gd name="connsiteX11" fmla="*/ 72754 w 145786"/>
                <a:gd name="connsiteY11" fmla="*/ 168262 h 168261"/>
                <a:gd name="connsiteX12" fmla="*/ 35383 w 145786"/>
                <a:gd name="connsiteY12" fmla="*/ 158328 h 168261"/>
                <a:gd name="connsiteX13" fmla="*/ 102309 w 145786"/>
                <a:gd name="connsiteY13" fmla="*/ 127357 h 168261"/>
                <a:gd name="connsiteX14" fmla="*/ 113132 w 145786"/>
                <a:gd name="connsiteY14" fmla="*/ 84109 h 168261"/>
                <a:gd name="connsiteX15" fmla="*/ 102309 w 145786"/>
                <a:gd name="connsiteY15" fmla="*/ 40862 h 168261"/>
                <a:gd name="connsiteX16" fmla="*/ 72800 w 145786"/>
                <a:gd name="connsiteY16" fmla="*/ 26373 h 168261"/>
                <a:gd name="connsiteX17" fmla="*/ 43523 w 145786"/>
                <a:gd name="connsiteY17" fmla="*/ 40862 h 168261"/>
                <a:gd name="connsiteX18" fmla="*/ 32700 w 145786"/>
                <a:gd name="connsiteY18" fmla="*/ 84109 h 168261"/>
                <a:gd name="connsiteX19" fmla="*/ 43523 w 145786"/>
                <a:gd name="connsiteY19" fmla="*/ 127357 h 168261"/>
                <a:gd name="connsiteX20" fmla="*/ 72800 w 145786"/>
                <a:gd name="connsiteY20" fmla="*/ 141845 h 168261"/>
                <a:gd name="connsiteX21" fmla="*/ 102309 w 145786"/>
                <a:gd name="connsiteY21" fmla="*/ 127357 h 16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5786" h="168261">
                  <a:moveTo>
                    <a:pt x="35383" y="158328"/>
                  </a:moveTo>
                  <a:cubicBezTo>
                    <a:pt x="24421" y="151691"/>
                    <a:pt x="15772" y="142062"/>
                    <a:pt x="9482" y="129352"/>
                  </a:cubicBezTo>
                  <a:cubicBezTo>
                    <a:pt x="3145" y="116642"/>
                    <a:pt x="0" y="101591"/>
                    <a:pt x="0" y="84109"/>
                  </a:cubicBezTo>
                  <a:cubicBezTo>
                    <a:pt x="0" y="66628"/>
                    <a:pt x="3145" y="51576"/>
                    <a:pt x="9482" y="38910"/>
                  </a:cubicBezTo>
                  <a:cubicBezTo>
                    <a:pt x="15818" y="26200"/>
                    <a:pt x="24421" y="16570"/>
                    <a:pt x="35383" y="9934"/>
                  </a:cubicBezTo>
                  <a:cubicBezTo>
                    <a:pt x="46344" y="3297"/>
                    <a:pt x="58786" y="0"/>
                    <a:pt x="72754" y="0"/>
                  </a:cubicBezTo>
                  <a:cubicBezTo>
                    <a:pt x="86722" y="0"/>
                    <a:pt x="99210" y="3297"/>
                    <a:pt x="110264" y="9934"/>
                  </a:cubicBezTo>
                  <a:cubicBezTo>
                    <a:pt x="121319" y="16570"/>
                    <a:pt x="130014" y="26200"/>
                    <a:pt x="136304" y="38910"/>
                  </a:cubicBezTo>
                  <a:cubicBezTo>
                    <a:pt x="142641" y="51619"/>
                    <a:pt x="145786" y="66671"/>
                    <a:pt x="145786" y="84109"/>
                  </a:cubicBezTo>
                  <a:cubicBezTo>
                    <a:pt x="145786" y="101547"/>
                    <a:pt x="142641" y="116642"/>
                    <a:pt x="136304" y="129352"/>
                  </a:cubicBezTo>
                  <a:cubicBezTo>
                    <a:pt x="130014" y="142062"/>
                    <a:pt x="121319" y="151691"/>
                    <a:pt x="110264" y="158328"/>
                  </a:cubicBezTo>
                  <a:cubicBezTo>
                    <a:pt x="99210" y="164965"/>
                    <a:pt x="86722" y="168262"/>
                    <a:pt x="72754" y="168262"/>
                  </a:cubicBezTo>
                  <a:cubicBezTo>
                    <a:pt x="58786" y="168262"/>
                    <a:pt x="46344" y="164965"/>
                    <a:pt x="35383" y="158328"/>
                  </a:cubicBezTo>
                  <a:close/>
                  <a:moveTo>
                    <a:pt x="102309" y="127357"/>
                  </a:moveTo>
                  <a:cubicBezTo>
                    <a:pt x="109524" y="117683"/>
                    <a:pt x="113132" y="103282"/>
                    <a:pt x="113132" y="84109"/>
                  </a:cubicBezTo>
                  <a:cubicBezTo>
                    <a:pt x="113132" y="64936"/>
                    <a:pt x="109524" y="50535"/>
                    <a:pt x="102309" y="40862"/>
                  </a:cubicBezTo>
                  <a:cubicBezTo>
                    <a:pt x="95094" y="31188"/>
                    <a:pt x="85242" y="26373"/>
                    <a:pt x="72800" y="26373"/>
                  </a:cubicBezTo>
                  <a:cubicBezTo>
                    <a:pt x="60359" y="26373"/>
                    <a:pt x="50738" y="31188"/>
                    <a:pt x="43523" y="40862"/>
                  </a:cubicBezTo>
                  <a:cubicBezTo>
                    <a:pt x="36308" y="50535"/>
                    <a:pt x="32700" y="64936"/>
                    <a:pt x="32700" y="84109"/>
                  </a:cubicBezTo>
                  <a:cubicBezTo>
                    <a:pt x="32700" y="103282"/>
                    <a:pt x="36308" y="117683"/>
                    <a:pt x="43523" y="127357"/>
                  </a:cubicBezTo>
                  <a:cubicBezTo>
                    <a:pt x="50738" y="137030"/>
                    <a:pt x="60497" y="141845"/>
                    <a:pt x="72800" y="141845"/>
                  </a:cubicBezTo>
                  <a:cubicBezTo>
                    <a:pt x="85104" y="141845"/>
                    <a:pt x="95094" y="137030"/>
                    <a:pt x="102309" y="12735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E60BC695-5121-BF5A-A6E7-B8D1F6FE685A}"/>
                </a:ext>
              </a:extLst>
            </p:cNvPr>
            <p:cNvSpPr/>
            <p:nvPr/>
          </p:nvSpPr>
          <p:spPr>
            <a:xfrm>
              <a:off x="7280326" y="4497406"/>
              <a:ext cx="67851" cy="160236"/>
            </a:xfrm>
            <a:custGeom>
              <a:avLst/>
              <a:gdLst>
                <a:gd name="connsiteX0" fmla="*/ 67851 w 67851"/>
                <a:gd name="connsiteY0" fmla="*/ 0 h 160236"/>
                <a:gd name="connsiteX1" fmla="*/ 67851 w 67851"/>
                <a:gd name="connsiteY1" fmla="*/ 160237 h 160236"/>
                <a:gd name="connsiteX2" fmla="*/ 36122 w 67851"/>
                <a:gd name="connsiteY2" fmla="*/ 160237 h 160236"/>
                <a:gd name="connsiteX3" fmla="*/ 36122 w 67851"/>
                <a:gd name="connsiteY3" fmla="*/ 24942 h 160236"/>
                <a:gd name="connsiteX4" fmla="*/ 0 w 67851"/>
                <a:gd name="connsiteY4" fmla="*/ 24942 h 160236"/>
                <a:gd name="connsiteX5" fmla="*/ 0 w 67851"/>
                <a:gd name="connsiteY5" fmla="*/ 0 h 160236"/>
                <a:gd name="connsiteX6" fmla="*/ 67851 w 67851"/>
                <a:gd name="connsiteY6" fmla="*/ 0 h 16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51" h="160236">
                  <a:moveTo>
                    <a:pt x="67851" y="0"/>
                  </a:moveTo>
                  <a:lnTo>
                    <a:pt x="67851" y="160237"/>
                  </a:lnTo>
                  <a:lnTo>
                    <a:pt x="36122" y="160237"/>
                  </a:lnTo>
                  <a:lnTo>
                    <a:pt x="36122" y="24942"/>
                  </a:lnTo>
                  <a:lnTo>
                    <a:pt x="0" y="24942"/>
                  </a:lnTo>
                  <a:lnTo>
                    <a:pt x="0" y="0"/>
                  </a:lnTo>
                  <a:lnTo>
                    <a:pt x="6785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33494885-6FEF-16CA-DBE7-C4112746F423}"/>
                </a:ext>
              </a:extLst>
            </p:cNvPr>
            <p:cNvSpPr/>
            <p:nvPr/>
          </p:nvSpPr>
          <p:spPr>
            <a:xfrm>
              <a:off x="7585912" y="4499662"/>
              <a:ext cx="65955" cy="155769"/>
            </a:xfrm>
            <a:custGeom>
              <a:avLst/>
              <a:gdLst>
                <a:gd name="connsiteX0" fmla="*/ 65955 w 65955"/>
                <a:gd name="connsiteY0" fmla="*/ 0 h 155769"/>
                <a:gd name="connsiteX1" fmla="*/ 65955 w 65955"/>
                <a:gd name="connsiteY1" fmla="*/ 155769 h 155769"/>
                <a:gd name="connsiteX2" fmla="*/ 35105 w 65955"/>
                <a:gd name="connsiteY2" fmla="*/ 155769 h 155769"/>
                <a:gd name="connsiteX3" fmla="*/ 35105 w 65955"/>
                <a:gd name="connsiteY3" fmla="*/ 24292 h 155769"/>
                <a:gd name="connsiteX4" fmla="*/ 0 w 65955"/>
                <a:gd name="connsiteY4" fmla="*/ 24292 h 155769"/>
                <a:gd name="connsiteX5" fmla="*/ 0 w 65955"/>
                <a:gd name="connsiteY5" fmla="*/ 43 h 155769"/>
                <a:gd name="connsiteX6" fmla="*/ 65955 w 65955"/>
                <a:gd name="connsiteY6" fmla="*/ 43 h 15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55" h="155769">
                  <a:moveTo>
                    <a:pt x="65955" y="0"/>
                  </a:moveTo>
                  <a:lnTo>
                    <a:pt x="65955" y="155769"/>
                  </a:lnTo>
                  <a:lnTo>
                    <a:pt x="35105" y="155769"/>
                  </a:lnTo>
                  <a:lnTo>
                    <a:pt x="35105" y="24292"/>
                  </a:lnTo>
                  <a:lnTo>
                    <a:pt x="0" y="24292"/>
                  </a:lnTo>
                  <a:lnTo>
                    <a:pt x="0" y="43"/>
                  </a:lnTo>
                  <a:lnTo>
                    <a:pt x="65955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99166188-E515-D9E4-12C7-ADE126725622}"/>
                </a:ext>
              </a:extLst>
            </p:cNvPr>
            <p:cNvSpPr/>
            <p:nvPr/>
          </p:nvSpPr>
          <p:spPr>
            <a:xfrm>
              <a:off x="7856671" y="4500312"/>
              <a:ext cx="133806" cy="154424"/>
            </a:xfrm>
            <a:custGeom>
              <a:avLst/>
              <a:gdLst>
                <a:gd name="connsiteX0" fmla="*/ 32468 w 133806"/>
                <a:gd name="connsiteY0" fmla="*/ 145315 h 154424"/>
                <a:gd name="connsiteX1" fmla="*/ 8695 w 133806"/>
                <a:gd name="connsiteY1" fmla="*/ 118724 h 154424"/>
                <a:gd name="connsiteX2" fmla="*/ 0 w 133806"/>
                <a:gd name="connsiteY2" fmla="*/ 77212 h 154424"/>
                <a:gd name="connsiteX3" fmla="*/ 8695 w 133806"/>
                <a:gd name="connsiteY3" fmla="*/ 35700 h 154424"/>
                <a:gd name="connsiteX4" fmla="*/ 32468 w 133806"/>
                <a:gd name="connsiteY4" fmla="*/ 9109 h 154424"/>
                <a:gd name="connsiteX5" fmla="*/ 66787 w 133806"/>
                <a:gd name="connsiteY5" fmla="*/ 0 h 154424"/>
                <a:gd name="connsiteX6" fmla="*/ 101199 w 133806"/>
                <a:gd name="connsiteY6" fmla="*/ 9109 h 154424"/>
                <a:gd name="connsiteX7" fmla="*/ 125111 w 133806"/>
                <a:gd name="connsiteY7" fmla="*/ 35700 h 154424"/>
                <a:gd name="connsiteX8" fmla="*/ 133806 w 133806"/>
                <a:gd name="connsiteY8" fmla="*/ 77212 h 154424"/>
                <a:gd name="connsiteX9" fmla="*/ 125111 w 133806"/>
                <a:gd name="connsiteY9" fmla="*/ 118724 h 154424"/>
                <a:gd name="connsiteX10" fmla="*/ 101199 w 133806"/>
                <a:gd name="connsiteY10" fmla="*/ 145315 h 154424"/>
                <a:gd name="connsiteX11" fmla="*/ 66787 w 133806"/>
                <a:gd name="connsiteY11" fmla="*/ 154424 h 154424"/>
                <a:gd name="connsiteX12" fmla="*/ 32468 w 133806"/>
                <a:gd name="connsiteY12" fmla="*/ 145315 h 154424"/>
                <a:gd name="connsiteX13" fmla="*/ 93891 w 133806"/>
                <a:gd name="connsiteY13" fmla="*/ 116903 h 154424"/>
                <a:gd name="connsiteX14" fmla="*/ 103835 w 133806"/>
                <a:gd name="connsiteY14" fmla="*/ 77212 h 154424"/>
                <a:gd name="connsiteX15" fmla="*/ 93891 w 133806"/>
                <a:gd name="connsiteY15" fmla="*/ 37522 h 154424"/>
                <a:gd name="connsiteX16" fmla="*/ 66787 w 133806"/>
                <a:gd name="connsiteY16" fmla="*/ 24205 h 154424"/>
                <a:gd name="connsiteX17" fmla="*/ 39915 w 133806"/>
                <a:gd name="connsiteY17" fmla="*/ 37522 h 154424"/>
                <a:gd name="connsiteX18" fmla="*/ 29971 w 133806"/>
                <a:gd name="connsiteY18" fmla="*/ 77212 h 154424"/>
                <a:gd name="connsiteX19" fmla="*/ 39915 w 133806"/>
                <a:gd name="connsiteY19" fmla="*/ 116903 h 154424"/>
                <a:gd name="connsiteX20" fmla="*/ 66787 w 133806"/>
                <a:gd name="connsiteY20" fmla="*/ 130220 h 154424"/>
                <a:gd name="connsiteX21" fmla="*/ 93891 w 133806"/>
                <a:gd name="connsiteY21" fmla="*/ 116903 h 15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3806" h="154424">
                  <a:moveTo>
                    <a:pt x="32468" y="145315"/>
                  </a:moveTo>
                  <a:cubicBezTo>
                    <a:pt x="22432" y="139242"/>
                    <a:pt x="14477" y="130393"/>
                    <a:pt x="8695" y="118724"/>
                  </a:cubicBezTo>
                  <a:cubicBezTo>
                    <a:pt x="2914" y="107056"/>
                    <a:pt x="0" y="93218"/>
                    <a:pt x="0" y="77212"/>
                  </a:cubicBezTo>
                  <a:cubicBezTo>
                    <a:pt x="0" y="61206"/>
                    <a:pt x="2914" y="47369"/>
                    <a:pt x="8695" y="35700"/>
                  </a:cubicBezTo>
                  <a:cubicBezTo>
                    <a:pt x="14477" y="24031"/>
                    <a:pt x="22432" y="15182"/>
                    <a:pt x="32468" y="9109"/>
                  </a:cubicBezTo>
                  <a:cubicBezTo>
                    <a:pt x="42552" y="3037"/>
                    <a:pt x="53976" y="0"/>
                    <a:pt x="66787" y="0"/>
                  </a:cubicBezTo>
                  <a:cubicBezTo>
                    <a:pt x="79599" y="0"/>
                    <a:pt x="91070" y="3037"/>
                    <a:pt x="101199" y="9109"/>
                  </a:cubicBezTo>
                  <a:cubicBezTo>
                    <a:pt x="111328" y="15182"/>
                    <a:pt x="119330" y="24031"/>
                    <a:pt x="125111" y="35700"/>
                  </a:cubicBezTo>
                  <a:cubicBezTo>
                    <a:pt x="130893" y="47369"/>
                    <a:pt x="133806" y="61206"/>
                    <a:pt x="133806" y="77212"/>
                  </a:cubicBezTo>
                  <a:cubicBezTo>
                    <a:pt x="133806" y="93218"/>
                    <a:pt x="130893" y="107056"/>
                    <a:pt x="125111" y="118724"/>
                  </a:cubicBezTo>
                  <a:cubicBezTo>
                    <a:pt x="119330" y="130393"/>
                    <a:pt x="111374" y="139242"/>
                    <a:pt x="101199" y="145315"/>
                  </a:cubicBezTo>
                  <a:cubicBezTo>
                    <a:pt x="91070" y="151388"/>
                    <a:pt x="79599" y="154424"/>
                    <a:pt x="66787" y="154424"/>
                  </a:cubicBezTo>
                  <a:cubicBezTo>
                    <a:pt x="53976" y="154424"/>
                    <a:pt x="42552" y="151388"/>
                    <a:pt x="32468" y="145315"/>
                  </a:cubicBezTo>
                  <a:close/>
                  <a:moveTo>
                    <a:pt x="93891" y="116903"/>
                  </a:moveTo>
                  <a:cubicBezTo>
                    <a:pt x="100505" y="108054"/>
                    <a:pt x="103835" y="94823"/>
                    <a:pt x="103835" y="77212"/>
                  </a:cubicBezTo>
                  <a:cubicBezTo>
                    <a:pt x="103835" y="59601"/>
                    <a:pt x="100505" y="46414"/>
                    <a:pt x="93891" y="37522"/>
                  </a:cubicBezTo>
                  <a:cubicBezTo>
                    <a:pt x="87277" y="28673"/>
                    <a:pt x="78212" y="24205"/>
                    <a:pt x="66787" y="24205"/>
                  </a:cubicBezTo>
                  <a:cubicBezTo>
                    <a:pt x="55363" y="24205"/>
                    <a:pt x="46529" y="28629"/>
                    <a:pt x="39915" y="37522"/>
                  </a:cubicBezTo>
                  <a:cubicBezTo>
                    <a:pt x="33301" y="46371"/>
                    <a:pt x="29971" y="59601"/>
                    <a:pt x="29971" y="77212"/>
                  </a:cubicBezTo>
                  <a:cubicBezTo>
                    <a:pt x="29971" y="94823"/>
                    <a:pt x="33301" y="108010"/>
                    <a:pt x="39915" y="116903"/>
                  </a:cubicBezTo>
                  <a:cubicBezTo>
                    <a:pt x="46529" y="125752"/>
                    <a:pt x="55502" y="130220"/>
                    <a:pt x="66787" y="130220"/>
                  </a:cubicBezTo>
                  <a:cubicBezTo>
                    <a:pt x="78073" y="130220"/>
                    <a:pt x="87231" y="125795"/>
                    <a:pt x="93891" y="116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50C066AF-BF32-5851-6B83-772BDE4FEA0B}"/>
                </a:ext>
              </a:extLst>
            </p:cNvPr>
            <p:cNvSpPr/>
            <p:nvPr/>
          </p:nvSpPr>
          <p:spPr>
            <a:xfrm>
              <a:off x="8197825" y="4505821"/>
              <a:ext cx="60728" cy="143406"/>
            </a:xfrm>
            <a:custGeom>
              <a:avLst/>
              <a:gdLst>
                <a:gd name="connsiteX0" fmla="*/ 60729 w 60728"/>
                <a:gd name="connsiteY0" fmla="*/ 0 h 143406"/>
                <a:gd name="connsiteX1" fmla="*/ 60729 w 60728"/>
                <a:gd name="connsiteY1" fmla="*/ 143407 h 143406"/>
                <a:gd name="connsiteX2" fmla="*/ 32330 w 60728"/>
                <a:gd name="connsiteY2" fmla="*/ 143407 h 143406"/>
                <a:gd name="connsiteX3" fmla="*/ 32330 w 60728"/>
                <a:gd name="connsiteY3" fmla="*/ 22340 h 143406"/>
                <a:gd name="connsiteX4" fmla="*/ 0 w 60728"/>
                <a:gd name="connsiteY4" fmla="*/ 22340 h 143406"/>
                <a:gd name="connsiteX5" fmla="*/ 0 w 60728"/>
                <a:gd name="connsiteY5" fmla="*/ 0 h 143406"/>
                <a:gd name="connsiteX6" fmla="*/ 60729 w 60728"/>
                <a:gd name="connsiteY6" fmla="*/ 0 h 143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728" h="143406">
                  <a:moveTo>
                    <a:pt x="60729" y="0"/>
                  </a:moveTo>
                  <a:lnTo>
                    <a:pt x="60729" y="143407"/>
                  </a:lnTo>
                  <a:lnTo>
                    <a:pt x="32330" y="143407"/>
                  </a:lnTo>
                  <a:lnTo>
                    <a:pt x="32330" y="22340"/>
                  </a:lnTo>
                  <a:lnTo>
                    <a:pt x="0" y="22340"/>
                  </a:lnTo>
                  <a:lnTo>
                    <a:pt x="0" y="0"/>
                  </a:lnTo>
                  <a:lnTo>
                    <a:pt x="6072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4ADCD9E0-E128-71E9-D0B2-5CAA6BBBBEF2}"/>
                </a:ext>
              </a:extLst>
            </p:cNvPr>
            <p:cNvSpPr/>
            <p:nvPr/>
          </p:nvSpPr>
          <p:spPr>
            <a:xfrm>
              <a:off x="8472468" y="4507773"/>
              <a:ext cx="120855" cy="139502"/>
            </a:xfrm>
            <a:custGeom>
              <a:avLst/>
              <a:gdLst>
                <a:gd name="connsiteX0" fmla="*/ 29324 w 120855"/>
                <a:gd name="connsiteY0" fmla="*/ 131261 h 139502"/>
                <a:gd name="connsiteX1" fmla="*/ 7863 w 120855"/>
                <a:gd name="connsiteY1" fmla="*/ 107230 h 139502"/>
                <a:gd name="connsiteX2" fmla="*/ 0 w 120855"/>
                <a:gd name="connsiteY2" fmla="*/ 69752 h 139502"/>
                <a:gd name="connsiteX3" fmla="*/ 7863 w 120855"/>
                <a:gd name="connsiteY3" fmla="*/ 32273 h 139502"/>
                <a:gd name="connsiteX4" fmla="*/ 29324 w 120855"/>
                <a:gd name="connsiteY4" fmla="*/ 8242 h 139502"/>
                <a:gd name="connsiteX5" fmla="*/ 60312 w 120855"/>
                <a:gd name="connsiteY5" fmla="*/ 0 h 139502"/>
                <a:gd name="connsiteX6" fmla="*/ 91393 w 120855"/>
                <a:gd name="connsiteY6" fmla="*/ 8242 h 139502"/>
                <a:gd name="connsiteX7" fmla="*/ 112993 w 120855"/>
                <a:gd name="connsiteY7" fmla="*/ 32273 h 139502"/>
                <a:gd name="connsiteX8" fmla="*/ 120856 w 120855"/>
                <a:gd name="connsiteY8" fmla="*/ 69752 h 139502"/>
                <a:gd name="connsiteX9" fmla="*/ 112993 w 120855"/>
                <a:gd name="connsiteY9" fmla="*/ 107230 h 139502"/>
                <a:gd name="connsiteX10" fmla="*/ 91393 w 120855"/>
                <a:gd name="connsiteY10" fmla="*/ 131261 h 139502"/>
                <a:gd name="connsiteX11" fmla="*/ 60312 w 120855"/>
                <a:gd name="connsiteY11" fmla="*/ 139503 h 139502"/>
                <a:gd name="connsiteX12" fmla="*/ 29324 w 120855"/>
                <a:gd name="connsiteY12" fmla="*/ 131261 h 139502"/>
                <a:gd name="connsiteX13" fmla="*/ 84780 w 120855"/>
                <a:gd name="connsiteY13" fmla="*/ 105581 h 139502"/>
                <a:gd name="connsiteX14" fmla="*/ 93752 w 120855"/>
                <a:gd name="connsiteY14" fmla="*/ 69752 h 139502"/>
                <a:gd name="connsiteX15" fmla="*/ 84780 w 120855"/>
                <a:gd name="connsiteY15" fmla="*/ 33922 h 139502"/>
                <a:gd name="connsiteX16" fmla="*/ 60312 w 120855"/>
                <a:gd name="connsiteY16" fmla="*/ 21906 h 139502"/>
                <a:gd name="connsiteX17" fmla="*/ 36030 w 120855"/>
                <a:gd name="connsiteY17" fmla="*/ 33922 h 139502"/>
                <a:gd name="connsiteX18" fmla="*/ 27057 w 120855"/>
                <a:gd name="connsiteY18" fmla="*/ 69752 h 139502"/>
                <a:gd name="connsiteX19" fmla="*/ 36030 w 120855"/>
                <a:gd name="connsiteY19" fmla="*/ 105581 h 139502"/>
                <a:gd name="connsiteX20" fmla="*/ 60312 w 120855"/>
                <a:gd name="connsiteY20" fmla="*/ 117597 h 139502"/>
                <a:gd name="connsiteX21" fmla="*/ 84780 w 120855"/>
                <a:gd name="connsiteY21" fmla="*/ 105581 h 1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0855" h="139502">
                  <a:moveTo>
                    <a:pt x="29324" y="131261"/>
                  </a:moveTo>
                  <a:cubicBezTo>
                    <a:pt x="20258" y="125795"/>
                    <a:pt x="13089" y="117770"/>
                    <a:pt x="7863" y="107230"/>
                  </a:cubicBezTo>
                  <a:cubicBezTo>
                    <a:pt x="2636" y="96689"/>
                    <a:pt x="0" y="84196"/>
                    <a:pt x="0" y="69752"/>
                  </a:cubicBezTo>
                  <a:cubicBezTo>
                    <a:pt x="0" y="55306"/>
                    <a:pt x="2636" y="42814"/>
                    <a:pt x="7863" y="32273"/>
                  </a:cubicBezTo>
                  <a:cubicBezTo>
                    <a:pt x="13089" y="21732"/>
                    <a:pt x="20258" y="13751"/>
                    <a:pt x="29324" y="8242"/>
                  </a:cubicBezTo>
                  <a:cubicBezTo>
                    <a:pt x="38389" y="2733"/>
                    <a:pt x="48749" y="0"/>
                    <a:pt x="60312" y="0"/>
                  </a:cubicBezTo>
                  <a:cubicBezTo>
                    <a:pt x="71875" y="0"/>
                    <a:pt x="82235" y="2733"/>
                    <a:pt x="91393" y="8242"/>
                  </a:cubicBezTo>
                  <a:cubicBezTo>
                    <a:pt x="100552" y="13707"/>
                    <a:pt x="107767" y="21732"/>
                    <a:pt x="112993" y="32273"/>
                  </a:cubicBezTo>
                  <a:cubicBezTo>
                    <a:pt x="118220" y="42814"/>
                    <a:pt x="120856" y="55306"/>
                    <a:pt x="120856" y="69752"/>
                  </a:cubicBezTo>
                  <a:cubicBezTo>
                    <a:pt x="120856" y="84196"/>
                    <a:pt x="118220" y="96732"/>
                    <a:pt x="112993" y="107230"/>
                  </a:cubicBezTo>
                  <a:cubicBezTo>
                    <a:pt x="107767" y="117770"/>
                    <a:pt x="100552" y="125752"/>
                    <a:pt x="91393" y="131261"/>
                  </a:cubicBezTo>
                  <a:cubicBezTo>
                    <a:pt x="82235" y="136770"/>
                    <a:pt x="71875" y="139503"/>
                    <a:pt x="60312" y="139503"/>
                  </a:cubicBezTo>
                  <a:cubicBezTo>
                    <a:pt x="48749" y="139503"/>
                    <a:pt x="38435" y="136770"/>
                    <a:pt x="29324" y="131261"/>
                  </a:cubicBezTo>
                  <a:close/>
                  <a:moveTo>
                    <a:pt x="84780" y="105581"/>
                  </a:moveTo>
                  <a:cubicBezTo>
                    <a:pt x="90746" y="97556"/>
                    <a:pt x="93752" y="85627"/>
                    <a:pt x="93752" y="69752"/>
                  </a:cubicBezTo>
                  <a:cubicBezTo>
                    <a:pt x="93752" y="53875"/>
                    <a:pt x="90746" y="41946"/>
                    <a:pt x="84780" y="33922"/>
                  </a:cubicBezTo>
                  <a:cubicBezTo>
                    <a:pt x="78767" y="25897"/>
                    <a:pt x="70626" y="21906"/>
                    <a:pt x="60312" y="21906"/>
                  </a:cubicBezTo>
                  <a:cubicBezTo>
                    <a:pt x="49998" y="21906"/>
                    <a:pt x="42043" y="25897"/>
                    <a:pt x="36030" y="33922"/>
                  </a:cubicBezTo>
                  <a:cubicBezTo>
                    <a:pt x="30017" y="41946"/>
                    <a:pt x="27057" y="53875"/>
                    <a:pt x="27057" y="69752"/>
                  </a:cubicBezTo>
                  <a:cubicBezTo>
                    <a:pt x="27057" y="85627"/>
                    <a:pt x="30064" y="97600"/>
                    <a:pt x="36030" y="105581"/>
                  </a:cubicBezTo>
                  <a:cubicBezTo>
                    <a:pt x="42043" y="113606"/>
                    <a:pt x="50091" y="117597"/>
                    <a:pt x="60312" y="117597"/>
                  </a:cubicBezTo>
                  <a:cubicBezTo>
                    <a:pt x="70534" y="117597"/>
                    <a:pt x="78813" y="113606"/>
                    <a:pt x="84780" y="1055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AF7F038F-7C8D-50C0-1ED1-CF2B13219C42}"/>
                </a:ext>
              </a:extLst>
            </p:cNvPr>
            <p:cNvSpPr/>
            <p:nvPr/>
          </p:nvSpPr>
          <p:spPr>
            <a:xfrm>
              <a:off x="8780599" y="4511808"/>
              <a:ext cx="113825" cy="131434"/>
            </a:xfrm>
            <a:custGeom>
              <a:avLst/>
              <a:gdLst>
                <a:gd name="connsiteX0" fmla="*/ 27612 w 113825"/>
                <a:gd name="connsiteY0" fmla="*/ 123670 h 131434"/>
                <a:gd name="connsiteX1" fmla="*/ 7400 w 113825"/>
                <a:gd name="connsiteY1" fmla="*/ 101027 h 131434"/>
                <a:gd name="connsiteX2" fmla="*/ 0 w 113825"/>
                <a:gd name="connsiteY2" fmla="*/ 65717 h 131434"/>
                <a:gd name="connsiteX3" fmla="*/ 7400 w 113825"/>
                <a:gd name="connsiteY3" fmla="*/ 30408 h 131434"/>
                <a:gd name="connsiteX4" fmla="*/ 27612 w 113825"/>
                <a:gd name="connsiteY4" fmla="*/ 7765 h 131434"/>
                <a:gd name="connsiteX5" fmla="*/ 56797 w 113825"/>
                <a:gd name="connsiteY5" fmla="*/ 0 h 131434"/>
                <a:gd name="connsiteX6" fmla="*/ 86075 w 113825"/>
                <a:gd name="connsiteY6" fmla="*/ 7765 h 131434"/>
                <a:gd name="connsiteX7" fmla="*/ 106425 w 113825"/>
                <a:gd name="connsiteY7" fmla="*/ 30408 h 131434"/>
                <a:gd name="connsiteX8" fmla="*/ 113826 w 113825"/>
                <a:gd name="connsiteY8" fmla="*/ 65717 h 131434"/>
                <a:gd name="connsiteX9" fmla="*/ 106425 w 113825"/>
                <a:gd name="connsiteY9" fmla="*/ 101027 h 131434"/>
                <a:gd name="connsiteX10" fmla="*/ 86075 w 113825"/>
                <a:gd name="connsiteY10" fmla="*/ 123670 h 131434"/>
                <a:gd name="connsiteX11" fmla="*/ 56797 w 113825"/>
                <a:gd name="connsiteY11" fmla="*/ 131434 h 131434"/>
                <a:gd name="connsiteX12" fmla="*/ 27612 w 113825"/>
                <a:gd name="connsiteY12" fmla="*/ 123670 h 131434"/>
                <a:gd name="connsiteX13" fmla="*/ 79877 w 113825"/>
                <a:gd name="connsiteY13" fmla="*/ 99508 h 131434"/>
                <a:gd name="connsiteX14" fmla="*/ 88341 w 113825"/>
                <a:gd name="connsiteY14" fmla="*/ 65761 h 131434"/>
                <a:gd name="connsiteX15" fmla="*/ 79877 w 113825"/>
                <a:gd name="connsiteY15" fmla="*/ 32013 h 131434"/>
                <a:gd name="connsiteX16" fmla="*/ 56797 w 113825"/>
                <a:gd name="connsiteY16" fmla="*/ 20691 h 131434"/>
                <a:gd name="connsiteX17" fmla="*/ 33949 w 113825"/>
                <a:gd name="connsiteY17" fmla="*/ 32013 h 131434"/>
                <a:gd name="connsiteX18" fmla="*/ 25484 w 113825"/>
                <a:gd name="connsiteY18" fmla="*/ 65761 h 131434"/>
                <a:gd name="connsiteX19" fmla="*/ 33949 w 113825"/>
                <a:gd name="connsiteY19" fmla="*/ 99508 h 131434"/>
                <a:gd name="connsiteX20" fmla="*/ 56797 w 113825"/>
                <a:gd name="connsiteY20" fmla="*/ 110830 h 131434"/>
                <a:gd name="connsiteX21" fmla="*/ 79877 w 113825"/>
                <a:gd name="connsiteY21" fmla="*/ 99508 h 13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3825" h="131434">
                  <a:moveTo>
                    <a:pt x="27612" y="123670"/>
                  </a:moveTo>
                  <a:cubicBezTo>
                    <a:pt x="19056" y="118507"/>
                    <a:pt x="12303" y="110960"/>
                    <a:pt x="7400" y="101027"/>
                  </a:cubicBezTo>
                  <a:cubicBezTo>
                    <a:pt x="2451" y="91093"/>
                    <a:pt x="0" y="79338"/>
                    <a:pt x="0" y="65717"/>
                  </a:cubicBezTo>
                  <a:cubicBezTo>
                    <a:pt x="0" y="52097"/>
                    <a:pt x="2451" y="40341"/>
                    <a:pt x="7400" y="30408"/>
                  </a:cubicBezTo>
                  <a:cubicBezTo>
                    <a:pt x="12349" y="20518"/>
                    <a:pt x="19056" y="12970"/>
                    <a:pt x="27612" y="7765"/>
                  </a:cubicBezTo>
                  <a:cubicBezTo>
                    <a:pt x="36169" y="2603"/>
                    <a:pt x="45882" y="0"/>
                    <a:pt x="56797" y="0"/>
                  </a:cubicBezTo>
                  <a:cubicBezTo>
                    <a:pt x="67712" y="0"/>
                    <a:pt x="77426" y="2603"/>
                    <a:pt x="86075" y="7765"/>
                  </a:cubicBezTo>
                  <a:cubicBezTo>
                    <a:pt x="94724" y="12926"/>
                    <a:pt x="101476" y="20474"/>
                    <a:pt x="106425" y="30408"/>
                  </a:cubicBezTo>
                  <a:cubicBezTo>
                    <a:pt x="111374" y="40341"/>
                    <a:pt x="113826" y="52097"/>
                    <a:pt x="113826" y="65717"/>
                  </a:cubicBezTo>
                  <a:cubicBezTo>
                    <a:pt x="113826" y="79338"/>
                    <a:pt x="111374" y="91136"/>
                    <a:pt x="106425" y="101027"/>
                  </a:cubicBezTo>
                  <a:cubicBezTo>
                    <a:pt x="101523" y="110960"/>
                    <a:pt x="94724" y="118464"/>
                    <a:pt x="86075" y="123670"/>
                  </a:cubicBezTo>
                  <a:cubicBezTo>
                    <a:pt x="77426" y="128831"/>
                    <a:pt x="67712" y="131434"/>
                    <a:pt x="56797" y="131434"/>
                  </a:cubicBezTo>
                  <a:cubicBezTo>
                    <a:pt x="45882" y="131434"/>
                    <a:pt x="36169" y="128831"/>
                    <a:pt x="27612" y="123670"/>
                  </a:cubicBezTo>
                  <a:close/>
                  <a:moveTo>
                    <a:pt x="79877" y="99508"/>
                  </a:moveTo>
                  <a:cubicBezTo>
                    <a:pt x="85520" y="91960"/>
                    <a:pt x="88341" y="80726"/>
                    <a:pt x="88341" y="65761"/>
                  </a:cubicBezTo>
                  <a:cubicBezTo>
                    <a:pt x="88341" y="50795"/>
                    <a:pt x="85520" y="39560"/>
                    <a:pt x="79877" y="32013"/>
                  </a:cubicBezTo>
                  <a:cubicBezTo>
                    <a:pt x="74234" y="24465"/>
                    <a:pt x="66556" y="20691"/>
                    <a:pt x="56797" y="20691"/>
                  </a:cubicBezTo>
                  <a:cubicBezTo>
                    <a:pt x="47038" y="20691"/>
                    <a:pt x="39591" y="24465"/>
                    <a:pt x="33949" y="32013"/>
                  </a:cubicBezTo>
                  <a:cubicBezTo>
                    <a:pt x="28306" y="39560"/>
                    <a:pt x="25484" y="50795"/>
                    <a:pt x="25484" y="65761"/>
                  </a:cubicBezTo>
                  <a:cubicBezTo>
                    <a:pt x="25484" y="80726"/>
                    <a:pt x="28306" y="91960"/>
                    <a:pt x="33949" y="99508"/>
                  </a:cubicBezTo>
                  <a:cubicBezTo>
                    <a:pt x="39591" y="107056"/>
                    <a:pt x="47223" y="110830"/>
                    <a:pt x="56797" y="110830"/>
                  </a:cubicBezTo>
                  <a:cubicBezTo>
                    <a:pt x="66371" y="110830"/>
                    <a:pt x="74188" y="107056"/>
                    <a:pt x="79877" y="9950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964A7E9E-652D-E9FA-387B-97FFAC1410C7}"/>
                </a:ext>
              </a:extLst>
            </p:cNvPr>
            <p:cNvSpPr/>
            <p:nvPr/>
          </p:nvSpPr>
          <p:spPr>
            <a:xfrm>
              <a:off x="9116989" y="4518141"/>
              <a:ext cx="50322" cy="118767"/>
            </a:xfrm>
            <a:custGeom>
              <a:avLst/>
              <a:gdLst>
                <a:gd name="connsiteX0" fmla="*/ 50322 w 50322"/>
                <a:gd name="connsiteY0" fmla="*/ 0 h 118767"/>
                <a:gd name="connsiteX1" fmla="*/ 50322 w 50322"/>
                <a:gd name="connsiteY1" fmla="*/ 118768 h 118767"/>
                <a:gd name="connsiteX2" fmla="*/ 26779 w 50322"/>
                <a:gd name="connsiteY2" fmla="*/ 118768 h 118767"/>
                <a:gd name="connsiteX3" fmla="*/ 26779 w 50322"/>
                <a:gd name="connsiteY3" fmla="*/ 18479 h 118767"/>
                <a:gd name="connsiteX4" fmla="*/ 0 w 50322"/>
                <a:gd name="connsiteY4" fmla="*/ 18479 h 118767"/>
                <a:gd name="connsiteX5" fmla="*/ 0 w 50322"/>
                <a:gd name="connsiteY5" fmla="*/ 0 h 118767"/>
                <a:gd name="connsiteX6" fmla="*/ 50276 w 50322"/>
                <a:gd name="connsiteY6" fmla="*/ 0 h 11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322" h="118767">
                  <a:moveTo>
                    <a:pt x="50322" y="0"/>
                  </a:moveTo>
                  <a:lnTo>
                    <a:pt x="50322" y="118768"/>
                  </a:lnTo>
                  <a:lnTo>
                    <a:pt x="26779" y="118768"/>
                  </a:lnTo>
                  <a:lnTo>
                    <a:pt x="26779" y="18479"/>
                  </a:lnTo>
                  <a:lnTo>
                    <a:pt x="0" y="18479"/>
                  </a:lnTo>
                  <a:lnTo>
                    <a:pt x="0" y="0"/>
                  </a:lnTo>
                  <a:lnTo>
                    <a:pt x="502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5CF2E46A-0593-2067-D1CA-99F0C488A5B0}"/>
                </a:ext>
              </a:extLst>
            </p:cNvPr>
            <p:cNvSpPr/>
            <p:nvPr/>
          </p:nvSpPr>
          <p:spPr>
            <a:xfrm>
              <a:off x="9398431" y="4521611"/>
              <a:ext cx="96851" cy="111827"/>
            </a:xfrm>
            <a:custGeom>
              <a:avLst/>
              <a:gdLst>
                <a:gd name="connsiteX0" fmla="*/ 23496 w 96851"/>
                <a:gd name="connsiteY0" fmla="*/ 105234 h 111827"/>
                <a:gd name="connsiteX1" fmla="*/ 6290 w 96851"/>
                <a:gd name="connsiteY1" fmla="*/ 85974 h 111827"/>
                <a:gd name="connsiteX2" fmla="*/ 0 w 96851"/>
                <a:gd name="connsiteY2" fmla="*/ 55914 h 111827"/>
                <a:gd name="connsiteX3" fmla="*/ 6290 w 96851"/>
                <a:gd name="connsiteY3" fmla="*/ 25853 h 111827"/>
                <a:gd name="connsiteX4" fmla="*/ 23496 w 96851"/>
                <a:gd name="connsiteY4" fmla="*/ 6593 h 111827"/>
                <a:gd name="connsiteX5" fmla="*/ 48333 w 96851"/>
                <a:gd name="connsiteY5" fmla="*/ 0 h 111827"/>
                <a:gd name="connsiteX6" fmla="*/ 73263 w 96851"/>
                <a:gd name="connsiteY6" fmla="*/ 6593 h 111827"/>
                <a:gd name="connsiteX7" fmla="*/ 90562 w 96851"/>
                <a:gd name="connsiteY7" fmla="*/ 25853 h 111827"/>
                <a:gd name="connsiteX8" fmla="*/ 96851 w 96851"/>
                <a:gd name="connsiteY8" fmla="*/ 55914 h 111827"/>
                <a:gd name="connsiteX9" fmla="*/ 90562 w 96851"/>
                <a:gd name="connsiteY9" fmla="*/ 85974 h 111827"/>
                <a:gd name="connsiteX10" fmla="*/ 73263 w 96851"/>
                <a:gd name="connsiteY10" fmla="*/ 105234 h 111827"/>
                <a:gd name="connsiteX11" fmla="*/ 48333 w 96851"/>
                <a:gd name="connsiteY11" fmla="*/ 111828 h 111827"/>
                <a:gd name="connsiteX12" fmla="*/ 23496 w 96851"/>
                <a:gd name="connsiteY12" fmla="*/ 105234 h 111827"/>
                <a:gd name="connsiteX13" fmla="*/ 67944 w 96851"/>
                <a:gd name="connsiteY13" fmla="*/ 84673 h 111827"/>
                <a:gd name="connsiteX14" fmla="*/ 75159 w 96851"/>
                <a:gd name="connsiteY14" fmla="*/ 55957 h 111827"/>
                <a:gd name="connsiteX15" fmla="*/ 67944 w 96851"/>
                <a:gd name="connsiteY15" fmla="*/ 27241 h 111827"/>
                <a:gd name="connsiteX16" fmla="*/ 48333 w 96851"/>
                <a:gd name="connsiteY16" fmla="*/ 17611 h 111827"/>
                <a:gd name="connsiteX17" fmla="*/ 28861 w 96851"/>
                <a:gd name="connsiteY17" fmla="*/ 27241 h 111827"/>
                <a:gd name="connsiteX18" fmla="*/ 21646 w 96851"/>
                <a:gd name="connsiteY18" fmla="*/ 55957 h 111827"/>
                <a:gd name="connsiteX19" fmla="*/ 28861 w 96851"/>
                <a:gd name="connsiteY19" fmla="*/ 84673 h 111827"/>
                <a:gd name="connsiteX20" fmla="*/ 48333 w 96851"/>
                <a:gd name="connsiteY20" fmla="*/ 94303 h 111827"/>
                <a:gd name="connsiteX21" fmla="*/ 67944 w 96851"/>
                <a:gd name="connsiteY21" fmla="*/ 84673 h 111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6851" h="111827">
                  <a:moveTo>
                    <a:pt x="23496" y="105234"/>
                  </a:moveTo>
                  <a:cubicBezTo>
                    <a:pt x="16234" y="100853"/>
                    <a:pt x="10453" y="94433"/>
                    <a:pt x="6290" y="85974"/>
                  </a:cubicBezTo>
                  <a:cubicBezTo>
                    <a:pt x="2081" y="77559"/>
                    <a:pt x="0" y="67539"/>
                    <a:pt x="0" y="55914"/>
                  </a:cubicBezTo>
                  <a:cubicBezTo>
                    <a:pt x="0" y="44288"/>
                    <a:pt x="2081" y="34312"/>
                    <a:pt x="6290" y="25853"/>
                  </a:cubicBezTo>
                  <a:cubicBezTo>
                    <a:pt x="10499" y="17438"/>
                    <a:pt x="16234" y="11018"/>
                    <a:pt x="23496" y="6593"/>
                  </a:cubicBezTo>
                  <a:cubicBezTo>
                    <a:pt x="30758" y="2212"/>
                    <a:pt x="39036" y="0"/>
                    <a:pt x="48333" y="0"/>
                  </a:cubicBezTo>
                  <a:cubicBezTo>
                    <a:pt x="57630" y="0"/>
                    <a:pt x="65909" y="2212"/>
                    <a:pt x="73263" y="6593"/>
                  </a:cubicBezTo>
                  <a:cubicBezTo>
                    <a:pt x="80617" y="10975"/>
                    <a:pt x="86352" y="17394"/>
                    <a:pt x="90562" y="25853"/>
                  </a:cubicBezTo>
                  <a:cubicBezTo>
                    <a:pt x="94770" y="34268"/>
                    <a:pt x="96851" y="44288"/>
                    <a:pt x="96851" y="55914"/>
                  </a:cubicBezTo>
                  <a:cubicBezTo>
                    <a:pt x="96851" y="67539"/>
                    <a:pt x="94770" y="77516"/>
                    <a:pt x="90562" y="85974"/>
                  </a:cubicBezTo>
                  <a:cubicBezTo>
                    <a:pt x="86352" y="94390"/>
                    <a:pt x="80617" y="100810"/>
                    <a:pt x="73263" y="105234"/>
                  </a:cubicBezTo>
                  <a:cubicBezTo>
                    <a:pt x="65909" y="109659"/>
                    <a:pt x="57630" y="111828"/>
                    <a:pt x="48333" y="111828"/>
                  </a:cubicBezTo>
                  <a:cubicBezTo>
                    <a:pt x="39036" y="111828"/>
                    <a:pt x="30758" y="109615"/>
                    <a:pt x="23496" y="105234"/>
                  </a:cubicBezTo>
                  <a:close/>
                  <a:moveTo>
                    <a:pt x="67944" y="84673"/>
                  </a:moveTo>
                  <a:cubicBezTo>
                    <a:pt x="72754" y="78253"/>
                    <a:pt x="75159" y="68667"/>
                    <a:pt x="75159" y="55957"/>
                  </a:cubicBezTo>
                  <a:cubicBezTo>
                    <a:pt x="75159" y="43247"/>
                    <a:pt x="72754" y="33661"/>
                    <a:pt x="67944" y="27241"/>
                  </a:cubicBezTo>
                  <a:cubicBezTo>
                    <a:pt x="63134" y="20821"/>
                    <a:pt x="56612" y="17611"/>
                    <a:pt x="48333" y="17611"/>
                  </a:cubicBezTo>
                  <a:cubicBezTo>
                    <a:pt x="40054" y="17611"/>
                    <a:pt x="33672" y="20821"/>
                    <a:pt x="28861" y="27241"/>
                  </a:cubicBezTo>
                  <a:cubicBezTo>
                    <a:pt x="24051" y="33661"/>
                    <a:pt x="21646" y="43247"/>
                    <a:pt x="21646" y="55957"/>
                  </a:cubicBezTo>
                  <a:cubicBezTo>
                    <a:pt x="21646" y="68667"/>
                    <a:pt x="24051" y="78253"/>
                    <a:pt x="28861" y="84673"/>
                  </a:cubicBezTo>
                  <a:cubicBezTo>
                    <a:pt x="33672" y="91093"/>
                    <a:pt x="40146" y="94303"/>
                    <a:pt x="48333" y="94303"/>
                  </a:cubicBezTo>
                  <a:cubicBezTo>
                    <a:pt x="56520" y="94303"/>
                    <a:pt x="63134" y="91093"/>
                    <a:pt x="67944" y="846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345AA81A-7B64-DC11-30B0-2632CA2373FE}"/>
                </a:ext>
              </a:extLst>
            </p:cNvPr>
            <p:cNvSpPr/>
            <p:nvPr/>
          </p:nvSpPr>
          <p:spPr>
            <a:xfrm>
              <a:off x="9707533" y="4526816"/>
              <a:ext cx="87832" cy="101416"/>
            </a:xfrm>
            <a:custGeom>
              <a:avLst/>
              <a:gdLst>
                <a:gd name="connsiteX0" fmla="*/ 21321 w 87832"/>
                <a:gd name="connsiteY0" fmla="*/ 95431 h 101416"/>
                <a:gd name="connsiteX1" fmla="*/ 5689 w 87832"/>
                <a:gd name="connsiteY1" fmla="*/ 77950 h 101416"/>
                <a:gd name="connsiteX2" fmla="*/ 0 w 87832"/>
                <a:gd name="connsiteY2" fmla="*/ 50709 h 101416"/>
                <a:gd name="connsiteX3" fmla="*/ 5689 w 87832"/>
                <a:gd name="connsiteY3" fmla="*/ 23467 h 101416"/>
                <a:gd name="connsiteX4" fmla="*/ 21321 w 87832"/>
                <a:gd name="connsiteY4" fmla="*/ 5986 h 101416"/>
                <a:gd name="connsiteX5" fmla="*/ 43847 w 87832"/>
                <a:gd name="connsiteY5" fmla="*/ 0 h 101416"/>
                <a:gd name="connsiteX6" fmla="*/ 66463 w 87832"/>
                <a:gd name="connsiteY6" fmla="*/ 5986 h 101416"/>
                <a:gd name="connsiteX7" fmla="*/ 82143 w 87832"/>
                <a:gd name="connsiteY7" fmla="*/ 23467 h 101416"/>
                <a:gd name="connsiteX8" fmla="*/ 87832 w 87832"/>
                <a:gd name="connsiteY8" fmla="*/ 50709 h 101416"/>
                <a:gd name="connsiteX9" fmla="*/ 82143 w 87832"/>
                <a:gd name="connsiteY9" fmla="*/ 77950 h 101416"/>
                <a:gd name="connsiteX10" fmla="*/ 66463 w 87832"/>
                <a:gd name="connsiteY10" fmla="*/ 95431 h 101416"/>
                <a:gd name="connsiteX11" fmla="*/ 43847 w 87832"/>
                <a:gd name="connsiteY11" fmla="*/ 101417 h 101416"/>
                <a:gd name="connsiteX12" fmla="*/ 21321 w 87832"/>
                <a:gd name="connsiteY12" fmla="*/ 95431 h 101416"/>
                <a:gd name="connsiteX13" fmla="*/ 61653 w 87832"/>
                <a:gd name="connsiteY13" fmla="*/ 76779 h 101416"/>
                <a:gd name="connsiteX14" fmla="*/ 68175 w 87832"/>
                <a:gd name="connsiteY14" fmla="*/ 50709 h 101416"/>
                <a:gd name="connsiteX15" fmla="*/ 61653 w 87832"/>
                <a:gd name="connsiteY15" fmla="*/ 24639 h 101416"/>
                <a:gd name="connsiteX16" fmla="*/ 43847 w 87832"/>
                <a:gd name="connsiteY16" fmla="*/ 15920 h 101416"/>
                <a:gd name="connsiteX17" fmla="*/ 26178 w 87832"/>
                <a:gd name="connsiteY17" fmla="*/ 24639 h 101416"/>
                <a:gd name="connsiteX18" fmla="*/ 19657 w 87832"/>
                <a:gd name="connsiteY18" fmla="*/ 50709 h 101416"/>
                <a:gd name="connsiteX19" fmla="*/ 26178 w 87832"/>
                <a:gd name="connsiteY19" fmla="*/ 76779 h 101416"/>
                <a:gd name="connsiteX20" fmla="*/ 43847 w 87832"/>
                <a:gd name="connsiteY20" fmla="*/ 85498 h 101416"/>
                <a:gd name="connsiteX21" fmla="*/ 61653 w 87832"/>
                <a:gd name="connsiteY21" fmla="*/ 76779 h 101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7832" h="101416">
                  <a:moveTo>
                    <a:pt x="21321" y="95431"/>
                  </a:moveTo>
                  <a:cubicBezTo>
                    <a:pt x="14708" y="91440"/>
                    <a:pt x="9527" y="85627"/>
                    <a:pt x="5689" y="77950"/>
                  </a:cubicBezTo>
                  <a:cubicBezTo>
                    <a:pt x="1896" y="70315"/>
                    <a:pt x="0" y="61206"/>
                    <a:pt x="0" y="50709"/>
                  </a:cubicBezTo>
                  <a:cubicBezTo>
                    <a:pt x="0" y="40211"/>
                    <a:pt x="1896" y="31102"/>
                    <a:pt x="5689" y="23467"/>
                  </a:cubicBezTo>
                  <a:cubicBezTo>
                    <a:pt x="9481" y="15833"/>
                    <a:pt x="14708" y="9977"/>
                    <a:pt x="21321" y="5986"/>
                  </a:cubicBezTo>
                  <a:cubicBezTo>
                    <a:pt x="27935" y="1996"/>
                    <a:pt x="35429" y="0"/>
                    <a:pt x="43847" y="0"/>
                  </a:cubicBezTo>
                  <a:cubicBezTo>
                    <a:pt x="52264" y="0"/>
                    <a:pt x="59803" y="1996"/>
                    <a:pt x="66463" y="5986"/>
                  </a:cubicBezTo>
                  <a:cubicBezTo>
                    <a:pt x="73123" y="9977"/>
                    <a:pt x="78350" y="15790"/>
                    <a:pt x="82143" y="23467"/>
                  </a:cubicBezTo>
                  <a:cubicBezTo>
                    <a:pt x="85935" y="31102"/>
                    <a:pt x="87832" y="40211"/>
                    <a:pt x="87832" y="50709"/>
                  </a:cubicBezTo>
                  <a:cubicBezTo>
                    <a:pt x="87832" y="61206"/>
                    <a:pt x="85935" y="70315"/>
                    <a:pt x="82143" y="77950"/>
                  </a:cubicBezTo>
                  <a:cubicBezTo>
                    <a:pt x="78350" y="85584"/>
                    <a:pt x="73123" y="91440"/>
                    <a:pt x="66463" y="95431"/>
                  </a:cubicBezTo>
                  <a:cubicBezTo>
                    <a:pt x="59803" y="99422"/>
                    <a:pt x="52264" y="101417"/>
                    <a:pt x="43847" y="101417"/>
                  </a:cubicBezTo>
                  <a:cubicBezTo>
                    <a:pt x="35429" y="101417"/>
                    <a:pt x="27935" y="99422"/>
                    <a:pt x="21321" y="95431"/>
                  </a:cubicBezTo>
                  <a:close/>
                  <a:moveTo>
                    <a:pt x="61653" y="76779"/>
                  </a:moveTo>
                  <a:cubicBezTo>
                    <a:pt x="66002" y="70966"/>
                    <a:pt x="68175" y="62290"/>
                    <a:pt x="68175" y="50709"/>
                  </a:cubicBezTo>
                  <a:cubicBezTo>
                    <a:pt x="68175" y="39127"/>
                    <a:pt x="66002" y="30495"/>
                    <a:pt x="61653" y="24639"/>
                  </a:cubicBezTo>
                  <a:cubicBezTo>
                    <a:pt x="57306" y="18826"/>
                    <a:pt x="51385" y="15920"/>
                    <a:pt x="43847" y="15920"/>
                  </a:cubicBezTo>
                  <a:cubicBezTo>
                    <a:pt x="36307" y="15920"/>
                    <a:pt x="30572" y="18826"/>
                    <a:pt x="26178" y="24639"/>
                  </a:cubicBezTo>
                  <a:cubicBezTo>
                    <a:pt x="21831" y="30451"/>
                    <a:pt x="19657" y="39127"/>
                    <a:pt x="19657" y="50709"/>
                  </a:cubicBezTo>
                  <a:cubicBezTo>
                    <a:pt x="19657" y="62290"/>
                    <a:pt x="21831" y="70966"/>
                    <a:pt x="26178" y="76779"/>
                  </a:cubicBezTo>
                  <a:cubicBezTo>
                    <a:pt x="30526" y="82591"/>
                    <a:pt x="36400" y="85498"/>
                    <a:pt x="43847" y="85498"/>
                  </a:cubicBezTo>
                  <a:cubicBezTo>
                    <a:pt x="51293" y="85498"/>
                    <a:pt x="57306" y="82591"/>
                    <a:pt x="61653" y="767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064F5CD3-10F1-BEF5-DA4E-760A52C181C6}"/>
                </a:ext>
              </a:extLst>
            </p:cNvPr>
            <p:cNvSpPr/>
            <p:nvPr/>
          </p:nvSpPr>
          <p:spPr>
            <a:xfrm>
              <a:off x="10017697" y="4533150"/>
              <a:ext cx="76871" cy="88750"/>
            </a:xfrm>
            <a:custGeom>
              <a:avLst/>
              <a:gdLst>
                <a:gd name="connsiteX0" fmla="*/ 18640 w 76871"/>
                <a:gd name="connsiteY0" fmla="*/ 83502 h 88750"/>
                <a:gd name="connsiteX1" fmla="*/ 4996 w 76871"/>
                <a:gd name="connsiteY1" fmla="*/ 68233 h 88750"/>
                <a:gd name="connsiteX2" fmla="*/ 0 w 76871"/>
                <a:gd name="connsiteY2" fmla="*/ 44375 h 88750"/>
                <a:gd name="connsiteX3" fmla="*/ 4996 w 76871"/>
                <a:gd name="connsiteY3" fmla="*/ 20518 h 88750"/>
                <a:gd name="connsiteX4" fmla="*/ 18640 w 76871"/>
                <a:gd name="connsiteY4" fmla="*/ 5249 h 88750"/>
                <a:gd name="connsiteX5" fmla="*/ 38343 w 76871"/>
                <a:gd name="connsiteY5" fmla="*/ 0 h 88750"/>
                <a:gd name="connsiteX6" fmla="*/ 58139 w 76871"/>
                <a:gd name="connsiteY6" fmla="*/ 5249 h 88750"/>
                <a:gd name="connsiteX7" fmla="*/ 71876 w 76871"/>
                <a:gd name="connsiteY7" fmla="*/ 20518 h 88750"/>
                <a:gd name="connsiteX8" fmla="*/ 76871 w 76871"/>
                <a:gd name="connsiteY8" fmla="*/ 44375 h 88750"/>
                <a:gd name="connsiteX9" fmla="*/ 71876 w 76871"/>
                <a:gd name="connsiteY9" fmla="*/ 68233 h 88750"/>
                <a:gd name="connsiteX10" fmla="*/ 58139 w 76871"/>
                <a:gd name="connsiteY10" fmla="*/ 83502 h 88750"/>
                <a:gd name="connsiteX11" fmla="*/ 38343 w 76871"/>
                <a:gd name="connsiteY11" fmla="*/ 88750 h 88750"/>
                <a:gd name="connsiteX12" fmla="*/ 18640 w 76871"/>
                <a:gd name="connsiteY12" fmla="*/ 83502 h 88750"/>
                <a:gd name="connsiteX13" fmla="*/ 53930 w 76871"/>
                <a:gd name="connsiteY13" fmla="*/ 67192 h 88750"/>
                <a:gd name="connsiteX14" fmla="*/ 59666 w 76871"/>
                <a:gd name="connsiteY14" fmla="*/ 44375 h 88750"/>
                <a:gd name="connsiteX15" fmla="*/ 53930 w 76871"/>
                <a:gd name="connsiteY15" fmla="*/ 21559 h 88750"/>
                <a:gd name="connsiteX16" fmla="*/ 38343 w 76871"/>
                <a:gd name="connsiteY16" fmla="*/ 13924 h 88750"/>
                <a:gd name="connsiteX17" fmla="*/ 22896 w 76871"/>
                <a:gd name="connsiteY17" fmla="*/ 21559 h 88750"/>
                <a:gd name="connsiteX18" fmla="*/ 17160 w 76871"/>
                <a:gd name="connsiteY18" fmla="*/ 44375 h 88750"/>
                <a:gd name="connsiteX19" fmla="*/ 22896 w 76871"/>
                <a:gd name="connsiteY19" fmla="*/ 67192 h 88750"/>
                <a:gd name="connsiteX20" fmla="*/ 38343 w 76871"/>
                <a:gd name="connsiteY20" fmla="*/ 74826 h 88750"/>
                <a:gd name="connsiteX21" fmla="*/ 53930 w 76871"/>
                <a:gd name="connsiteY21" fmla="*/ 67192 h 8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871" h="88750">
                  <a:moveTo>
                    <a:pt x="18640" y="83502"/>
                  </a:moveTo>
                  <a:cubicBezTo>
                    <a:pt x="12858" y="80031"/>
                    <a:pt x="8326" y="74913"/>
                    <a:pt x="4996" y="68233"/>
                  </a:cubicBezTo>
                  <a:cubicBezTo>
                    <a:pt x="1666" y="61553"/>
                    <a:pt x="0" y="53571"/>
                    <a:pt x="0" y="44375"/>
                  </a:cubicBezTo>
                  <a:cubicBezTo>
                    <a:pt x="0" y="35179"/>
                    <a:pt x="1666" y="27241"/>
                    <a:pt x="4996" y="20518"/>
                  </a:cubicBezTo>
                  <a:cubicBezTo>
                    <a:pt x="8326" y="13837"/>
                    <a:pt x="12858" y="8719"/>
                    <a:pt x="18640" y="5249"/>
                  </a:cubicBezTo>
                  <a:cubicBezTo>
                    <a:pt x="24421" y="1735"/>
                    <a:pt x="30990" y="0"/>
                    <a:pt x="38343" y="0"/>
                  </a:cubicBezTo>
                  <a:cubicBezTo>
                    <a:pt x="45697" y="0"/>
                    <a:pt x="52311" y="1735"/>
                    <a:pt x="58139" y="5249"/>
                  </a:cubicBezTo>
                  <a:cubicBezTo>
                    <a:pt x="63967" y="8719"/>
                    <a:pt x="68546" y="13837"/>
                    <a:pt x="71876" y="20518"/>
                  </a:cubicBezTo>
                  <a:cubicBezTo>
                    <a:pt x="75206" y="27197"/>
                    <a:pt x="76871" y="35179"/>
                    <a:pt x="76871" y="44375"/>
                  </a:cubicBezTo>
                  <a:cubicBezTo>
                    <a:pt x="76871" y="53571"/>
                    <a:pt x="75206" y="61553"/>
                    <a:pt x="71876" y="68233"/>
                  </a:cubicBezTo>
                  <a:cubicBezTo>
                    <a:pt x="68546" y="74913"/>
                    <a:pt x="63967" y="80031"/>
                    <a:pt x="58139" y="83502"/>
                  </a:cubicBezTo>
                  <a:cubicBezTo>
                    <a:pt x="52311" y="87015"/>
                    <a:pt x="45744" y="88750"/>
                    <a:pt x="38343" y="88750"/>
                  </a:cubicBezTo>
                  <a:cubicBezTo>
                    <a:pt x="30943" y="88750"/>
                    <a:pt x="24421" y="87015"/>
                    <a:pt x="18640" y="83502"/>
                  </a:cubicBezTo>
                  <a:close/>
                  <a:moveTo>
                    <a:pt x="53930" y="67192"/>
                  </a:moveTo>
                  <a:cubicBezTo>
                    <a:pt x="57722" y="62117"/>
                    <a:pt x="59666" y="54482"/>
                    <a:pt x="59666" y="44375"/>
                  </a:cubicBezTo>
                  <a:cubicBezTo>
                    <a:pt x="59666" y="34268"/>
                    <a:pt x="57769" y="26677"/>
                    <a:pt x="53930" y="21559"/>
                  </a:cubicBezTo>
                  <a:cubicBezTo>
                    <a:pt x="50137" y="16483"/>
                    <a:pt x="44912" y="13924"/>
                    <a:pt x="38343" y="13924"/>
                  </a:cubicBezTo>
                  <a:cubicBezTo>
                    <a:pt x="31776" y="13924"/>
                    <a:pt x="26734" y="16483"/>
                    <a:pt x="22896" y="21559"/>
                  </a:cubicBezTo>
                  <a:cubicBezTo>
                    <a:pt x="19103" y="26633"/>
                    <a:pt x="17160" y="34268"/>
                    <a:pt x="17160" y="44375"/>
                  </a:cubicBezTo>
                  <a:cubicBezTo>
                    <a:pt x="17160" y="54482"/>
                    <a:pt x="19056" y="62073"/>
                    <a:pt x="22896" y="67192"/>
                  </a:cubicBezTo>
                  <a:cubicBezTo>
                    <a:pt x="26687" y="72267"/>
                    <a:pt x="31868" y="74826"/>
                    <a:pt x="38343" y="74826"/>
                  </a:cubicBezTo>
                  <a:cubicBezTo>
                    <a:pt x="44819" y="74826"/>
                    <a:pt x="50091" y="72267"/>
                    <a:pt x="53930" y="671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93FB8435-1E9C-95F4-D5F6-BD5C832BBD85}"/>
                </a:ext>
              </a:extLst>
            </p:cNvPr>
            <p:cNvSpPr/>
            <p:nvPr/>
          </p:nvSpPr>
          <p:spPr>
            <a:xfrm>
              <a:off x="10344883" y="4540003"/>
              <a:ext cx="31775" cy="75086"/>
            </a:xfrm>
            <a:custGeom>
              <a:avLst/>
              <a:gdLst>
                <a:gd name="connsiteX0" fmla="*/ 31776 w 31775"/>
                <a:gd name="connsiteY0" fmla="*/ 0 h 75086"/>
                <a:gd name="connsiteX1" fmla="*/ 31776 w 31775"/>
                <a:gd name="connsiteY1" fmla="*/ 75086 h 75086"/>
                <a:gd name="connsiteX2" fmla="*/ 16929 w 31775"/>
                <a:gd name="connsiteY2" fmla="*/ 75086 h 75086"/>
                <a:gd name="connsiteX3" fmla="*/ 16929 w 31775"/>
                <a:gd name="connsiteY3" fmla="*/ 11712 h 75086"/>
                <a:gd name="connsiteX4" fmla="*/ 0 w 31775"/>
                <a:gd name="connsiteY4" fmla="*/ 11712 h 75086"/>
                <a:gd name="connsiteX5" fmla="*/ 0 w 31775"/>
                <a:gd name="connsiteY5" fmla="*/ 43 h 75086"/>
                <a:gd name="connsiteX6" fmla="*/ 31776 w 31775"/>
                <a:gd name="connsiteY6" fmla="*/ 43 h 7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75" h="75086">
                  <a:moveTo>
                    <a:pt x="31776" y="0"/>
                  </a:moveTo>
                  <a:lnTo>
                    <a:pt x="31776" y="75086"/>
                  </a:lnTo>
                  <a:lnTo>
                    <a:pt x="16929" y="75086"/>
                  </a:lnTo>
                  <a:lnTo>
                    <a:pt x="16929" y="11712"/>
                  </a:lnTo>
                  <a:lnTo>
                    <a:pt x="0" y="11712"/>
                  </a:lnTo>
                  <a:lnTo>
                    <a:pt x="0" y="43"/>
                  </a:lnTo>
                  <a:lnTo>
                    <a:pt x="31776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68560E71-E640-01F2-383E-81B091F99B5C}"/>
                </a:ext>
              </a:extLst>
            </p:cNvPr>
            <p:cNvSpPr/>
            <p:nvPr/>
          </p:nvSpPr>
          <p:spPr>
            <a:xfrm>
              <a:off x="10637982" y="4545815"/>
              <a:ext cx="54900" cy="63418"/>
            </a:xfrm>
            <a:custGeom>
              <a:avLst/>
              <a:gdLst>
                <a:gd name="connsiteX0" fmla="*/ 13320 w 54900"/>
                <a:gd name="connsiteY0" fmla="*/ 59688 h 63418"/>
                <a:gd name="connsiteX1" fmla="*/ 3561 w 54900"/>
                <a:gd name="connsiteY1" fmla="*/ 48756 h 63418"/>
                <a:gd name="connsiteX2" fmla="*/ 0 w 54900"/>
                <a:gd name="connsiteY2" fmla="*/ 31709 h 63418"/>
                <a:gd name="connsiteX3" fmla="*/ 3561 w 54900"/>
                <a:gd name="connsiteY3" fmla="*/ 14662 h 63418"/>
                <a:gd name="connsiteX4" fmla="*/ 13320 w 54900"/>
                <a:gd name="connsiteY4" fmla="*/ 3730 h 63418"/>
                <a:gd name="connsiteX5" fmla="*/ 27427 w 54900"/>
                <a:gd name="connsiteY5" fmla="*/ 0 h 63418"/>
                <a:gd name="connsiteX6" fmla="*/ 41534 w 54900"/>
                <a:gd name="connsiteY6" fmla="*/ 3730 h 63418"/>
                <a:gd name="connsiteX7" fmla="*/ 51340 w 54900"/>
                <a:gd name="connsiteY7" fmla="*/ 14662 h 63418"/>
                <a:gd name="connsiteX8" fmla="*/ 54900 w 54900"/>
                <a:gd name="connsiteY8" fmla="*/ 31709 h 63418"/>
                <a:gd name="connsiteX9" fmla="*/ 51340 w 54900"/>
                <a:gd name="connsiteY9" fmla="*/ 48756 h 63418"/>
                <a:gd name="connsiteX10" fmla="*/ 41534 w 54900"/>
                <a:gd name="connsiteY10" fmla="*/ 59688 h 63418"/>
                <a:gd name="connsiteX11" fmla="*/ 27427 w 54900"/>
                <a:gd name="connsiteY11" fmla="*/ 63418 h 63418"/>
                <a:gd name="connsiteX12" fmla="*/ 13320 w 54900"/>
                <a:gd name="connsiteY12" fmla="*/ 59688 h 63418"/>
                <a:gd name="connsiteX13" fmla="*/ 38528 w 54900"/>
                <a:gd name="connsiteY13" fmla="*/ 48019 h 63418"/>
                <a:gd name="connsiteX14" fmla="*/ 42598 w 54900"/>
                <a:gd name="connsiteY14" fmla="*/ 31753 h 63418"/>
                <a:gd name="connsiteX15" fmla="*/ 38528 w 54900"/>
                <a:gd name="connsiteY15" fmla="*/ 15486 h 63418"/>
                <a:gd name="connsiteX16" fmla="*/ 27427 w 54900"/>
                <a:gd name="connsiteY16" fmla="*/ 10020 h 63418"/>
                <a:gd name="connsiteX17" fmla="*/ 16420 w 54900"/>
                <a:gd name="connsiteY17" fmla="*/ 15486 h 63418"/>
                <a:gd name="connsiteX18" fmla="*/ 12349 w 54900"/>
                <a:gd name="connsiteY18" fmla="*/ 31753 h 63418"/>
                <a:gd name="connsiteX19" fmla="*/ 16420 w 54900"/>
                <a:gd name="connsiteY19" fmla="*/ 48019 h 63418"/>
                <a:gd name="connsiteX20" fmla="*/ 27427 w 54900"/>
                <a:gd name="connsiteY20" fmla="*/ 53485 h 63418"/>
                <a:gd name="connsiteX21" fmla="*/ 38528 w 54900"/>
                <a:gd name="connsiteY21" fmla="*/ 48019 h 6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900" h="63418">
                  <a:moveTo>
                    <a:pt x="13320" y="59688"/>
                  </a:moveTo>
                  <a:cubicBezTo>
                    <a:pt x="9204" y="57172"/>
                    <a:pt x="5920" y="53571"/>
                    <a:pt x="3561" y="48756"/>
                  </a:cubicBezTo>
                  <a:cubicBezTo>
                    <a:pt x="1203" y="43985"/>
                    <a:pt x="0" y="38303"/>
                    <a:pt x="0" y="31709"/>
                  </a:cubicBezTo>
                  <a:cubicBezTo>
                    <a:pt x="0" y="25116"/>
                    <a:pt x="1203" y="19477"/>
                    <a:pt x="3561" y="14662"/>
                  </a:cubicBezTo>
                  <a:cubicBezTo>
                    <a:pt x="5920" y="9890"/>
                    <a:pt x="9204" y="6247"/>
                    <a:pt x="13320" y="3730"/>
                  </a:cubicBezTo>
                  <a:cubicBezTo>
                    <a:pt x="17437" y="1215"/>
                    <a:pt x="22155" y="0"/>
                    <a:pt x="27427" y="0"/>
                  </a:cubicBezTo>
                  <a:cubicBezTo>
                    <a:pt x="32700" y="0"/>
                    <a:pt x="37372" y="1258"/>
                    <a:pt x="41534" y="3730"/>
                  </a:cubicBezTo>
                  <a:cubicBezTo>
                    <a:pt x="45696" y="6203"/>
                    <a:pt x="48981" y="9847"/>
                    <a:pt x="51340" y="14662"/>
                  </a:cubicBezTo>
                  <a:cubicBezTo>
                    <a:pt x="53699" y="19433"/>
                    <a:pt x="54900" y="25116"/>
                    <a:pt x="54900" y="31709"/>
                  </a:cubicBezTo>
                  <a:cubicBezTo>
                    <a:pt x="54900" y="38303"/>
                    <a:pt x="53699" y="43985"/>
                    <a:pt x="51340" y="48756"/>
                  </a:cubicBezTo>
                  <a:cubicBezTo>
                    <a:pt x="48981" y="53528"/>
                    <a:pt x="45696" y="57172"/>
                    <a:pt x="41534" y="59688"/>
                  </a:cubicBezTo>
                  <a:cubicBezTo>
                    <a:pt x="37372" y="62204"/>
                    <a:pt x="32654" y="63418"/>
                    <a:pt x="27427" y="63418"/>
                  </a:cubicBezTo>
                  <a:cubicBezTo>
                    <a:pt x="22201" y="63418"/>
                    <a:pt x="17483" y="62160"/>
                    <a:pt x="13320" y="59688"/>
                  </a:cubicBezTo>
                  <a:close/>
                  <a:moveTo>
                    <a:pt x="38528" y="48019"/>
                  </a:moveTo>
                  <a:cubicBezTo>
                    <a:pt x="41256" y="44375"/>
                    <a:pt x="42598" y="38953"/>
                    <a:pt x="42598" y="31753"/>
                  </a:cubicBezTo>
                  <a:cubicBezTo>
                    <a:pt x="42598" y="24552"/>
                    <a:pt x="41210" y="19086"/>
                    <a:pt x="38528" y="15486"/>
                  </a:cubicBezTo>
                  <a:cubicBezTo>
                    <a:pt x="35799" y="11842"/>
                    <a:pt x="32099" y="10020"/>
                    <a:pt x="27427" y="10020"/>
                  </a:cubicBezTo>
                  <a:cubicBezTo>
                    <a:pt x="22756" y="10020"/>
                    <a:pt x="19101" y="11842"/>
                    <a:pt x="16420" y="15486"/>
                  </a:cubicBezTo>
                  <a:cubicBezTo>
                    <a:pt x="13690" y="19130"/>
                    <a:pt x="12349" y="24552"/>
                    <a:pt x="12349" y="31753"/>
                  </a:cubicBezTo>
                  <a:cubicBezTo>
                    <a:pt x="12349" y="38953"/>
                    <a:pt x="13690" y="44419"/>
                    <a:pt x="16420" y="48019"/>
                  </a:cubicBezTo>
                  <a:cubicBezTo>
                    <a:pt x="19148" y="51663"/>
                    <a:pt x="22802" y="53485"/>
                    <a:pt x="27427" y="53485"/>
                  </a:cubicBezTo>
                  <a:cubicBezTo>
                    <a:pt x="32052" y="53485"/>
                    <a:pt x="35845" y="51663"/>
                    <a:pt x="38528" y="480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49A17CBC-750A-46D6-FDEF-61592E930542}"/>
                </a:ext>
              </a:extLst>
            </p:cNvPr>
            <p:cNvSpPr/>
            <p:nvPr/>
          </p:nvSpPr>
          <p:spPr>
            <a:xfrm>
              <a:off x="10959896" y="4553450"/>
              <a:ext cx="20396" cy="48192"/>
            </a:xfrm>
            <a:custGeom>
              <a:avLst/>
              <a:gdLst>
                <a:gd name="connsiteX0" fmla="*/ 20397 w 20396"/>
                <a:gd name="connsiteY0" fmla="*/ 0 h 48192"/>
                <a:gd name="connsiteX1" fmla="*/ 20397 w 20396"/>
                <a:gd name="connsiteY1" fmla="*/ 48192 h 48192"/>
                <a:gd name="connsiteX2" fmla="*/ 10869 w 20396"/>
                <a:gd name="connsiteY2" fmla="*/ 48192 h 48192"/>
                <a:gd name="connsiteX3" fmla="*/ 10869 w 20396"/>
                <a:gd name="connsiteY3" fmla="*/ 7504 h 48192"/>
                <a:gd name="connsiteX4" fmla="*/ 0 w 20396"/>
                <a:gd name="connsiteY4" fmla="*/ 7504 h 48192"/>
                <a:gd name="connsiteX5" fmla="*/ 0 w 20396"/>
                <a:gd name="connsiteY5" fmla="*/ 0 h 48192"/>
                <a:gd name="connsiteX6" fmla="*/ 20397 w 20396"/>
                <a:gd name="connsiteY6" fmla="*/ 0 h 4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6" h="48192">
                  <a:moveTo>
                    <a:pt x="20397" y="0"/>
                  </a:moveTo>
                  <a:lnTo>
                    <a:pt x="20397" y="48192"/>
                  </a:lnTo>
                  <a:lnTo>
                    <a:pt x="10869" y="48192"/>
                  </a:lnTo>
                  <a:lnTo>
                    <a:pt x="10869" y="7504"/>
                  </a:lnTo>
                  <a:lnTo>
                    <a:pt x="0" y="7504"/>
                  </a:lnTo>
                  <a:lnTo>
                    <a:pt x="0" y="0"/>
                  </a:lnTo>
                  <a:lnTo>
                    <a:pt x="203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00DC7FDB-0070-3C48-C650-4C1AEA31532D}"/>
                </a:ext>
              </a:extLst>
            </p:cNvPr>
            <p:cNvSpPr/>
            <p:nvPr/>
          </p:nvSpPr>
          <p:spPr>
            <a:xfrm>
              <a:off x="11259792" y="4560304"/>
              <a:ext cx="29971" cy="34528"/>
            </a:xfrm>
            <a:custGeom>
              <a:avLst/>
              <a:gdLst>
                <a:gd name="connsiteX0" fmla="*/ 7262 w 29971"/>
                <a:gd name="connsiteY0" fmla="*/ 32490 h 34528"/>
                <a:gd name="connsiteX1" fmla="*/ 1943 w 29971"/>
                <a:gd name="connsiteY1" fmla="*/ 26547 h 34528"/>
                <a:gd name="connsiteX2" fmla="*/ 0 w 29971"/>
                <a:gd name="connsiteY2" fmla="*/ 17264 h 34528"/>
                <a:gd name="connsiteX3" fmla="*/ 1943 w 29971"/>
                <a:gd name="connsiteY3" fmla="*/ 7981 h 34528"/>
                <a:gd name="connsiteX4" fmla="*/ 7262 w 29971"/>
                <a:gd name="connsiteY4" fmla="*/ 2039 h 34528"/>
                <a:gd name="connsiteX5" fmla="*/ 14939 w 29971"/>
                <a:gd name="connsiteY5" fmla="*/ 0 h 34528"/>
                <a:gd name="connsiteX6" fmla="*/ 22664 w 29971"/>
                <a:gd name="connsiteY6" fmla="*/ 2039 h 34528"/>
                <a:gd name="connsiteX7" fmla="*/ 28029 w 29971"/>
                <a:gd name="connsiteY7" fmla="*/ 7981 h 34528"/>
                <a:gd name="connsiteX8" fmla="*/ 29971 w 29971"/>
                <a:gd name="connsiteY8" fmla="*/ 17264 h 34528"/>
                <a:gd name="connsiteX9" fmla="*/ 28029 w 29971"/>
                <a:gd name="connsiteY9" fmla="*/ 26547 h 34528"/>
                <a:gd name="connsiteX10" fmla="*/ 22664 w 29971"/>
                <a:gd name="connsiteY10" fmla="*/ 32490 h 34528"/>
                <a:gd name="connsiteX11" fmla="*/ 14939 w 29971"/>
                <a:gd name="connsiteY11" fmla="*/ 34528 h 34528"/>
                <a:gd name="connsiteX12" fmla="*/ 7262 w 29971"/>
                <a:gd name="connsiteY12" fmla="*/ 32490 h 34528"/>
                <a:gd name="connsiteX13" fmla="*/ 20999 w 29971"/>
                <a:gd name="connsiteY13" fmla="*/ 26113 h 34528"/>
                <a:gd name="connsiteX14" fmla="*/ 23219 w 29971"/>
                <a:gd name="connsiteY14" fmla="*/ 17221 h 34528"/>
                <a:gd name="connsiteX15" fmla="*/ 20999 w 29971"/>
                <a:gd name="connsiteY15" fmla="*/ 8328 h 34528"/>
                <a:gd name="connsiteX16" fmla="*/ 14939 w 29971"/>
                <a:gd name="connsiteY16" fmla="*/ 5335 h 34528"/>
                <a:gd name="connsiteX17" fmla="*/ 8926 w 29971"/>
                <a:gd name="connsiteY17" fmla="*/ 8328 h 34528"/>
                <a:gd name="connsiteX18" fmla="*/ 6706 w 29971"/>
                <a:gd name="connsiteY18" fmla="*/ 17221 h 34528"/>
                <a:gd name="connsiteX19" fmla="*/ 8926 w 29971"/>
                <a:gd name="connsiteY19" fmla="*/ 26113 h 34528"/>
                <a:gd name="connsiteX20" fmla="*/ 14939 w 29971"/>
                <a:gd name="connsiteY20" fmla="*/ 29106 h 34528"/>
                <a:gd name="connsiteX21" fmla="*/ 20999 w 29971"/>
                <a:gd name="connsiteY21" fmla="*/ 26113 h 3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971" h="34528">
                  <a:moveTo>
                    <a:pt x="7262" y="32490"/>
                  </a:moveTo>
                  <a:cubicBezTo>
                    <a:pt x="4996" y="31145"/>
                    <a:pt x="3237" y="29150"/>
                    <a:pt x="1943" y="26547"/>
                  </a:cubicBezTo>
                  <a:cubicBezTo>
                    <a:pt x="648" y="23944"/>
                    <a:pt x="0" y="20821"/>
                    <a:pt x="0" y="17264"/>
                  </a:cubicBezTo>
                  <a:cubicBezTo>
                    <a:pt x="0" y="13707"/>
                    <a:pt x="648" y="10584"/>
                    <a:pt x="1943" y="7981"/>
                  </a:cubicBezTo>
                  <a:cubicBezTo>
                    <a:pt x="3237" y="5379"/>
                    <a:pt x="4996" y="3383"/>
                    <a:pt x="7262" y="2039"/>
                  </a:cubicBezTo>
                  <a:cubicBezTo>
                    <a:pt x="9528" y="694"/>
                    <a:pt x="12072" y="0"/>
                    <a:pt x="14939" y="0"/>
                  </a:cubicBezTo>
                  <a:cubicBezTo>
                    <a:pt x="17807" y="0"/>
                    <a:pt x="20352" y="694"/>
                    <a:pt x="22664" y="2039"/>
                  </a:cubicBezTo>
                  <a:cubicBezTo>
                    <a:pt x="24930" y="3383"/>
                    <a:pt x="26734" y="5379"/>
                    <a:pt x="28029" y="7981"/>
                  </a:cubicBezTo>
                  <a:cubicBezTo>
                    <a:pt x="29324" y="10584"/>
                    <a:pt x="29971" y="13707"/>
                    <a:pt x="29971" y="17264"/>
                  </a:cubicBezTo>
                  <a:cubicBezTo>
                    <a:pt x="29971" y="20821"/>
                    <a:pt x="29324" y="23944"/>
                    <a:pt x="28029" y="26547"/>
                  </a:cubicBezTo>
                  <a:cubicBezTo>
                    <a:pt x="26734" y="29150"/>
                    <a:pt x="24930" y="31145"/>
                    <a:pt x="22664" y="32490"/>
                  </a:cubicBezTo>
                  <a:cubicBezTo>
                    <a:pt x="20398" y="33834"/>
                    <a:pt x="17807" y="34528"/>
                    <a:pt x="14939" y="34528"/>
                  </a:cubicBezTo>
                  <a:cubicBezTo>
                    <a:pt x="12072" y="34528"/>
                    <a:pt x="9528" y="33834"/>
                    <a:pt x="7262" y="32490"/>
                  </a:cubicBezTo>
                  <a:close/>
                  <a:moveTo>
                    <a:pt x="20999" y="26113"/>
                  </a:moveTo>
                  <a:cubicBezTo>
                    <a:pt x="22479" y="24118"/>
                    <a:pt x="23219" y="21168"/>
                    <a:pt x="23219" y="17221"/>
                  </a:cubicBezTo>
                  <a:cubicBezTo>
                    <a:pt x="23219" y="13273"/>
                    <a:pt x="22479" y="10323"/>
                    <a:pt x="20999" y="8328"/>
                  </a:cubicBezTo>
                  <a:cubicBezTo>
                    <a:pt x="19518" y="6333"/>
                    <a:pt x="17483" y="5335"/>
                    <a:pt x="14939" y="5335"/>
                  </a:cubicBezTo>
                  <a:cubicBezTo>
                    <a:pt x="12395" y="5335"/>
                    <a:pt x="10407" y="6333"/>
                    <a:pt x="8926" y="8328"/>
                  </a:cubicBezTo>
                  <a:cubicBezTo>
                    <a:pt x="7447" y="10323"/>
                    <a:pt x="6706" y="13273"/>
                    <a:pt x="6706" y="17221"/>
                  </a:cubicBezTo>
                  <a:cubicBezTo>
                    <a:pt x="6706" y="21168"/>
                    <a:pt x="7447" y="24118"/>
                    <a:pt x="8926" y="26113"/>
                  </a:cubicBezTo>
                  <a:cubicBezTo>
                    <a:pt x="10407" y="28109"/>
                    <a:pt x="12395" y="29106"/>
                    <a:pt x="14939" y="29106"/>
                  </a:cubicBezTo>
                  <a:cubicBezTo>
                    <a:pt x="17483" y="29106"/>
                    <a:pt x="19518" y="28109"/>
                    <a:pt x="20999" y="2611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DC17624B-4290-7791-29B9-2BC98BEA5A77}"/>
                </a:ext>
              </a:extLst>
            </p:cNvPr>
            <p:cNvSpPr/>
            <p:nvPr/>
          </p:nvSpPr>
          <p:spPr>
            <a:xfrm>
              <a:off x="11570929" y="4567765"/>
              <a:ext cx="16974" cy="19606"/>
            </a:xfrm>
            <a:custGeom>
              <a:avLst/>
              <a:gdLst>
                <a:gd name="connsiteX0" fmla="*/ 4117 w 16974"/>
                <a:gd name="connsiteY0" fmla="*/ 18435 h 19606"/>
                <a:gd name="connsiteX1" fmla="*/ 1110 w 16974"/>
                <a:gd name="connsiteY1" fmla="*/ 15052 h 19606"/>
                <a:gd name="connsiteX2" fmla="*/ 0 w 16974"/>
                <a:gd name="connsiteY2" fmla="*/ 9803 h 19606"/>
                <a:gd name="connsiteX3" fmla="*/ 1110 w 16974"/>
                <a:gd name="connsiteY3" fmla="*/ 4554 h 19606"/>
                <a:gd name="connsiteX4" fmla="*/ 4117 w 16974"/>
                <a:gd name="connsiteY4" fmla="*/ 1171 h 19606"/>
                <a:gd name="connsiteX5" fmla="*/ 8464 w 16974"/>
                <a:gd name="connsiteY5" fmla="*/ 0 h 19606"/>
                <a:gd name="connsiteX6" fmla="*/ 12812 w 16974"/>
                <a:gd name="connsiteY6" fmla="*/ 1171 h 19606"/>
                <a:gd name="connsiteX7" fmla="*/ 15864 w 16974"/>
                <a:gd name="connsiteY7" fmla="*/ 4554 h 19606"/>
                <a:gd name="connsiteX8" fmla="*/ 16974 w 16974"/>
                <a:gd name="connsiteY8" fmla="*/ 9803 h 19606"/>
                <a:gd name="connsiteX9" fmla="*/ 15864 w 16974"/>
                <a:gd name="connsiteY9" fmla="*/ 15052 h 19606"/>
                <a:gd name="connsiteX10" fmla="*/ 12812 w 16974"/>
                <a:gd name="connsiteY10" fmla="*/ 18435 h 19606"/>
                <a:gd name="connsiteX11" fmla="*/ 8464 w 16974"/>
                <a:gd name="connsiteY11" fmla="*/ 19607 h 19606"/>
                <a:gd name="connsiteX12" fmla="*/ 4117 w 16974"/>
                <a:gd name="connsiteY12" fmla="*/ 18435 h 19606"/>
                <a:gd name="connsiteX13" fmla="*/ 11887 w 16974"/>
                <a:gd name="connsiteY13" fmla="*/ 14835 h 19606"/>
                <a:gd name="connsiteX14" fmla="*/ 13136 w 16974"/>
                <a:gd name="connsiteY14" fmla="*/ 9803 h 19606"/>
                <a:gd name="connsiteX15" fmla="*/ 11887 w 16974"/>
                <a:gd name="connsiteY15" fmla="*/ 4771 h 19606"/>
                <a:gd name="connsiteX16" fmla="*/ 8464 w 16974"/>
                <a:gd name="connsiteY16" fmla="*/ 3080 h 19606"/>
                <a:gd name="connsiteX17" fmla="*/ 5042 w 16974"/>
                <a:gd name="connsiteY17" fmla="*/ 4771 h 19606"/>
                <a:gd name="connsiteX18" fmla="*/ 3793 w 16974"/>
                <a:gd name="connsiteY18" fmla="*/ 9803 h 19606"/>
                <a:gd name="connsiteX19" fmla="*/ 5042 w 16974"/>
                <a:gd name="connsiteY19" fmla="*/ 14835 h 19606"/>
                <a:gd name="connsiteX20" fmla="*/ 8464 w 16974"/>
                <a:gd name="connsiteY20" fmla="*/ 16527 h 19606"/>
                <a:gd name="connsiteX21" fmla="*/ 11887 w 16974"/>
                <a:gd name="connsiteY21" fmla="*/ 14835 h 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974" h="19606">
                  <a:moveTo>
                    <a:pt x="4117" y="18435"/>
                  </a:moveTo>
                  <a:cubicBezTo>
                    <a:pt x="2822" y="17654"/>
                    <a:pt x="1851" y="16527"/>
                    <a:pt x="1110" y="15052"/>
                  </a:cubicBezTo>
                  <a:cubicBezTo>
                    <a:pt x="370" y="13577"/>
                    <a:pt x="0" y="11799"/>
                    <a:pt x="0" y="9803"/>
                  </a:cubicBezTo>
                  <a:cubicBezTo>
                    <a:pt x="0" y="7808"/>
                    <a:pt x="370" y="6030"/>
                    <a:pt x="1110" y="4554"/>
                  </a:cubicBezTo>
                  <a:cubicBezTo>
                    <a:pt x="1851" y="3080"/>
                    <a:pt x="2868" y="1952"/>
                    <a:pt x="4117" y="1171"/>
                  </a:cubicBezTo>
                  <a:cubicBezTo>
                    <a:pt x="5411" y="390"/>
                    <a:pt x="6845" y="0"/>
                    <a:pt x="8464" y="0"/>
                  </a:cubicBezTo>
                  <a:cubicBezTo>
                    <a:pt x="10083" y="0"/>
                    <a:pt x="11563" y="390"/>
                    <a:pt x="12812" y="1171"/>
                  </a:cubicBezTo>
                  <a:cubicBezTo>
                    <a:pt x="14107" y="1952"/>
                    <a:pt x="15124" y="3080"/>
                    <a:pt x="15864" y="4554"/>
                  </a:cubicBezTo>
                  <a:cubicBezTo>
                    <a:pt x="16605" y="6030"/>
                    <a:pt x="16974" y="7808"/>
                    <a:pt x="16974" y="9803"/>
                  </a:cubicBezTo>
                  <a:cubicBezTo>
                    <a:pt x="16974" y="11799"/>
                    <a:pt x="16605" y="13577"/>
                    <a:pt x="15864" y="15052"/>
                  </a:cubicBezTo>
                  <a:cubicBezTo>
                    <a:pt x="15124" y="16527"/>
                    <a:pt x="14107" y="17654"/>
                    <a:pt x="12812" y="18435"/>
                  </a:cubicBezTo>
                  <a:cubicBezTo>
                    <a:pt x="11517" y="19216"/>
                    <a:pt x="10083" y="19607"/>
                    <a:pt x="8464" y="19607"/>
                  </a:cubicBezTo>
                  <a:cubicBezTo>
                    <a:pt x="6845" y="19607"/>
                    <a:pt x="5365" y="19216"/>
                    <a:pt x="4117" y="18435"/>
                  </a:cubicBezTo>
                  <a:close/>
                  <a:moveTo>
                    <a:pt x="11887" y="14835"/>
                  </a:moveTo>
                  <a:cubicBezTo>
                    <a:pt x="12719" y="13707"/>
                    <a:pt x="13136" y="12016"/>
                    <a:pt x="13136" y="9803"/>
                  </a:cubicBezTo>
                  <a:cubicBezTo>
                    <a:pt x="13136" y="7591"/>
                    <a:pt x="12719" y="5899"/>
                    <a:pt x="11887" y="4771"/>
                  </a:cubicBezTo>
                  <a:cubicBezTo>
                    <a:pt x="11055" y="3644"/>
                    <a:pt x="9899" y="3080"/>
                    <a:pt x="8464" y="3080"/>
                  </a:cubicBezTo>
                  <a:cubicBezTo>
                    <a:pt x="7030" y="3080"/>
                    <a:pt x="5874" y="3644"/>
                    <a:pt x="5042" y="4771"/>
                  </a:cubicBezTo>
                  <a:cubicBezTo>
                    <a:pt x="4209" y="5899"/>
                    <a:pt x="3793" y="7591"/>
                    <a:pt x="3793" y="9803"/>
                  </a:cubicBezTo>
                  <a:cubicBezTo>
                    <a:pt x="3793" y="12016"/>
                    <a:pt x="4209" y="13707"/>
                    <a:pt x="5042" y="14835"/>
                  </a:cubicBezTo>
                  <a:cubicBezTo>
                    <a:pt x="5874" y="15963"/>
                    <a:pt x="7030" y="16527"/>
                    <a:pt x="8464" y="16527"/>
                  </a:cubicBezTo>
                  <a:cubicBezTo>
                    <a:pt x="9899" y="16527"/>
                    <a:pt x="11055" y="15963"/>
                    <a:pt x="11887" y="148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8ABA5738-916E-A05E-6B23-062DBECF484F}"/>
                </a:ext>
              </a:extLst>
            </p:cNvPr>
            <p:cNvSpPr/>
            <p:nvPr/>
          </p:nvSpPr>
          <p:spPr>
            <a:xfrm>
              <a:off x="11883129" y="4575312"/>
              <a:ext cx="1895" cy="4468"/>
            </a:xfrm>
            <a:custGeom>
              <a:avLst/>
              <a:gdLst>
                <a:gd name="connsiteX0" fmla="*/ 1896 w 1895"/>
                <a:gd name="connsiteY0" fmla="*/ 0 h 4468"/>
                <a:gd name="connsiteX1" fmla="*/ 1896 w 1895"/>
                <a:gd name="connsiteY1" fmla="*/ 4468 h 4468"/>
                <a:gd name="connsiteX2" fmla="*/ 1017 w 1895"/>
                <a:gd name="connsiteY2" fmla="*/ 4468 h 4468"/>
                <a:gd name="connsiteX3" fmla="*/ 1017 w 1895"/>
                <a:gd name="connsiteY3" fmla="*/ 694 h 4468"/>
                <a:gd name="connsiteX4" fmla="*/ 0 w 1895"/>
                <a:gd name="connsiteY4" fmla="*/ 694 h 4468"/>
                <a:gd name="connsiteX5" fmla="*/ 0 w 1895"/>
                <a:gd name="connsiteY5" fmla="*/ 0 h 4468"/>
                <a:gd name="connsiteX6" fmla="*/ 1896 w 1895"/>
                <a:gd name="connsiteY6" fmla="*/ 0 h 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5" h="4468">
                  <a:moveTo>
                    <a:pt x="1896" y="0"/>
                  </a:moveTo>
                  <a:lnTo>
                    <a:pt x="1896" y="4468"/>
                  </a:lnTo>
                  <a:lnTo>
                    <a:pt x="1017" y="4468"/>
                  </a:lnTo>
                  <a:lnTo>
                    <a:pt x="1017" y="694"/>
                  </a:lnTo>
                  <a:lnTo>
                    <a:pt x="0" y="694"/>
                  </a:lnTo>
                  <a:lnTo>
                    <a:pt x="0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CC329192-EC8F-9878-5D38-B1D72F63CF0A}"/>
                </a:ext>
              </a:extLst>
            </p:cNvPr>
            <p:cNvSpPr/>
            <p:nvPr/>
          </p:nvSpPr>
          <p:spPr>
            <a:xfrm>
              <a:off x="608813" y="4859869"/>
              <a:ext cx="5920" cy="6853"/>
            </a:xfrm>
            <a:custGeom>
              <a:avLst/>
              <a:gdLst>
                <a:gd name="connsiteX0" fmla="*/ 1434 w 5920"/>
                <a:gd name="connsiteY0" fmla="*/ 6463 h 6853"/>
                <a:gd name="connsiteX1" fmla="*/ 370 w 5920"/>
                <a:gd name="connsiteY1" fmla="*/ 5292 h 6853"/>
                <a:gd name="connsiteX2" fmla="*/ 0 w 5920"/>
                <a:gd name="connsiteY2" fmla="*/ 3427 h 6853"/>
                <a:gd name="connsiteX3" fmla="*/ 370 w 5920"/>
                <a:gd name="connsiteY3" fmla="*/ 1562 h 6853"/>
                <a:gd name="connsiteX4" fmla="*/ 1434 w 5920"/>
                <a:gd name="connsiteY4" fmla="*/ 390 h 6853"/>
                <a:gd name="connsiteX5" fmla="*/ 2960 w 5920"/>
                <a:gd name="connsiteY5" fmla="*/ 0 h 6853"/>
                <a:gd name="connsiteX6" fmla="*/ 4486 w 5920"/>
                <a:gd name="connsiteY6" fmla="*/ 390 h 6853"/>
                <a:gd name="connsiteX7" fmla="*/ 5550 w 5920"/>
                <a:gd name="connsiteY7" fmla="*/ 1562 h 6853"/>
                <a:gd name="connsiteX8" fmla="*/ 5920 w 5920"/>
                <a:gd name="connsiteY8" fmla="*/ 3427 h 6853"/>
                <a:gd name="connsiteX9" fmla="*/ 5550 w 5920"/>
                <a:gd name="connsiteY9" fmla="*/ 5292 h 6853"/>
                <a:gd name="connsiteX10" fmla="*/ 4486 w 5920"/>
                <a:gd name="connsiteY10" fmla="*/ 6463 h 6853"/>
                <a:gd name="connsiteX11" fmla="*/ 2960 w 5920"/>
                <a:gd name="connsiteY11" fmla="*/ 6853 h 6853"/>
                <a:gd name="connsiteX12" fmla="*/ 1434 w 5920"/>
                <a:gd name="connsiteY12" fmla="*/ 6463 h 6853"/>
                <a:gd name="connsiteX13" fmla="*/ 4163 w 5920"/>
                <a:gd name="connsiteY13" fmla="*/ 5205 h 6853"/>
                <a:gd name="connsiteX14" fmla="*/ 4625 w 5920"/>
                <a:gd name="connsiteY14" fmla="*/ 3427 h 6853"/>
                <a:gd name="connsiteX15" fmla="*/ 4163 w 5920"/>
                <a:gd name="connsiteY15" fmla="*/ 1648 h 6853"/>
                <a:gd name="connsiteX16" fmla="*/ 2960 w 5920"/>
                <a:gd name="connsiteY16" fmla="*/ 1041 h 6853"/>
                <a:gd name="connsiteX17" fmla="*/ 1758 w 5920"/>
                <a:gd name="connsiteY17" fmla="*/ 1648 h 6853"/>
                <a:gd name="connsiteX18" fmla="*/ 1295 w 5920"/>
                <a:gd name="connsiteY18" fmla="*/ 3427 h 6853"/>
                <a:gd name="connsiteX19" fmla="*/ 1758 w 5920"/>
                <a:gd name="connsiteY19" fmla="*/ 5205 h 6853"/>
                <a:gd name="connsiteX20" fmla="*/ 2960 w 5920"/>
                <a:gd name="connsiteY20" fmla="*/ 5812 h 6853"/>
                <a:gd name="connsiteX21" fmla="*/ 4163 w 5920"/>
                <a:gd name="connsiteY21" fmla="*/ 5205 h 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20" h="6853">
                  <a:moveTo>
                    <a:pt x="1434" y="6463"/>
                  </a:moveTo>
                  <a:cubicBezTo>
                    <a:pt x="971" y="6203"/>
                    <a:pt x="648" y="5812"/>
                    <a:pt x="370" y="5292"/>
                  </a:cubicBezTo>
                  <a:cubicBezTo>
                    <a:pt x="92" y="4771"/>
                    <a:pt x="0" y="4164"/>
                    <a:pt x="0" y="3427"/>
                  </a:cubicBezTo>
                  <a:cubicBezTo>
                    <a:pt x="0" y="2689"/>
                    <a:pt x="139" y="2082"/>
                    <a:pt x="370" y="1562"/>
                  </a:cubicBezTo>
                  <a:cubicBezTo>
                    <a:pt x="648" y="1041"/>
                    <a:pt x="971" y="651"/>
                    <a:pt x="1434" y="390"/>
                  </a:cubicBezTo>
                  <a:cubicBezTo>
                    <a:pt x="1896" y="130"/>
                    <a:pt x="2405" y="0"/>
                    <a:pt x="2960" y="0"/>
                  </a:cubicBezTo>
                  <a:cubicBezTo>
                    <a:pt x="3515" y="0"/>
                    <a:pt x="4024" y="130"/>
                    <a:pt x="4486" y="390"/>
                  </a:cubicBezTo>
                  <a:cubicBezTo>
                    <a:pt x="4949" y="651"/>
                    <a:pt x="5273" y="1041"/>
                    <a:pt x="5550" y="1562"/>
                  </a:cubicBezTo>
                  <a:cubicBezTo>
                    <a:pt x="5828" y="2082"/>
                    <a:pt x="5920" y="2689"/>
                    <a:pt x="5920" y="3427"/>
                  </a:cubicBezTo>
                  <a:cubicBezTo>
                    <a:pt x="5920" y="4164"/>
                    <a:pt x="5781" y="4771"/>
                    <a:pt x="5550" y="5292"/>
                  </a:cubicBezTo>
                  <a:cubicBezTo>
                    <a:pt x="5273" y="5812"/>
                    <a:pt x="4949" y="6203"/>
                    <a:pt x="4486" y="6463"/>
                  </a:cubicBezTo>
                  <a:cubicBezTo>
                    <a:pt x="4024" y="6724"/>
                    <a:pt x="3515" y="6853"/>
                    <a:pt x="2960" y="6853"/>
                  </a:cubicBezTo>
                  <a:cubicBezTo>
                    <a:pt x="2405" y="6853"/>
                    <a:pt x="1896" y="6724"/>
                    <a:pt x="1434" y="6463"/>
                  </a:cubicBezTo>
                  <a:close/>
                  <a:moveTo>
                    <a:pt x="4163" y="5205"/>
                  </a:moveTo>
                  <a:cubicBezTo>
                    <a:pt x="4440" y="4815"/>
                    <a:pt x="4625" y="4208"/>
                    <a:pt x="4625" y="3427"/>
                  </a:cubicBezTo>
                  <a:cubicBezTo>
                    <a:pt x="4625" y="2646"/>
                    <a:pt x="4486" y="2039"/>
                    <a:pt x="4163" y="1648"/>
                  </a:cubicBezTo>
                  <a:cubicBezTo>
                    <a:pt x="3885" y="1258"/>
                    <a:pt x="3469" y="1041"/>
                    <a:pt x="2960" y="1041"/>
                  </a:cubicBezTo>
                  <a:cubicBezTo>
                    <a:pt x="2451" y="1041"/>
                    <a:pt x="2035" y="1258"/>
                    <a:pt x="1758" y="1648"/>
                  </a:cubicBezTo>
                  <a:cubicBezTo>
                    <a:pt x="1480" y="2039"/>
                    <a:pt x="1295" y="2646"/>
                    <a:pt x="1295" y="3427"/>
                  </a:cubicBezTo>
                  <a:cubicBezTo>
                    <a:pt x="1295" y="4208"/>
                    <a:pt x="1434" y="4815"/>
                    <a:pt x="1758" y="5205"/>
                  </a:cubicBezTo>
                  <a:cubicBezTo>
                    <a:pt x="2035" y="5596"/>
                    <a:pt x="2451" y="5812"/>
                    <a:pt x="2960" y="5812"/>
                  </a:cubicBezTo>
                  <a:cubicBezTo>
                    <a:pt x="3469" y="5812"/>
                    <a:pt x="3885" y="5596"/>
                    <a:pt x="4163" y="52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A34E81D9-BC40-D822-B8A0-9AB12FABDA03}"/>
                </a:ext>
              </a:extLst>
            </p:cNvPr>
            <p:cNvSpPr/>
            <p:nvPr/>
          </p:nvSpPr>
          <p:spPr>
            <a:xfrm>
              <a:off x="906953" y="4852278"/>
              <a:ext cx="19009" cy="21949"/>
            </a:xfrm>
            <a:custGeom>
              <a:avLst/>
              <a:gdLst>
                <a:gd name="connsiteX0" fmla="*/ 4625 w 19009"/>
                <a:gd name="connsiteY0" fmla="*/ 20648 h 21949"/>
                <a:gd name="connsiteX1" fmla="*/ 1249 w 19009"/>
                <a:gd name="connsiteY1" fmla="*/ 16874 h 21949"/>
                <a:gd name="connsiteX2" fmla="*/ 0 w 19009"/>
                <a:gd name="connsiteY2" fmla="*/ 10975 h 21949"/>
                <a:gd name="connsiteX3" fmla="*/ 1249 w 19009"/>
                <a:gd name="connsiteY3" fmla="*/ 5075 h 21949"/>
                <a:gd name="connsiteX4" fmla="*/ 4625 w 19009"/>
                <a:gd name="connsiteY4" fmla="*/ 1302 h 21949"/>
                <a:gd name="connsiteX5" fmla="*/ 9482 w 19009"/>
                <a:gd name="connsiteY5" fmla="*/ 0 h 21949"/>
                <a:gd name="connsiteX6" fmla="*/ 14384 w 19009"/>
                <a:gd name="connsiteY6" fmla="*/ 1302 h 21949"/>
                <a:gd name="connsiteX7" fmla="*/ 17761 w 19009"/>
                <a:gd name="connsiteY7" fmla="*/ 5075 h 21949"/>
                <a:gd name="connsiteX8" fmla="*/ 19010 w 19009"/>
                <a:gd name="connsiteY8" fmla="*/ 10975 h 21949"/>
                <a:gd name="connsiteX9" fmla="*/ 17761 w 19009"/>
                <a:gd name="connsiteY9" fmla="*/ 16874 h 21949"/>
                <a:gd name="connsiteX10" fmla="*/ 14384 w 19009"/>
                <a:gd name="connsiteY10" fmla="*/ 20648 h 21949"/>
                <a:gd name="connsiteX11" fmla="*/ 9482 w 19009"/>
                <a:gd name="connsiteY11" fmla="*/ 21949 h 21949"/>
                <a:gd name="connsiteX12" fmla="*/ 4625 w 19009"/>
                <a:gd name="connsiteY12" fmla="*/ 20648 h 21949"/>
                <a:gd name="connsiteX13" fmla="*/ 13321 w 19009"/>
                <a:gd name="connsiteY13" fmla="*/ 16613 h 21949"/>
                <a:gd name="connsiteX14" fmla="*/ 14754 w 19009"/>
                <a:gd name="connsiteY14" fmla="*/ 10975 h 21949"/>
                <a:gd name="connsiteX15" fmla="*/ 13321 w 19009"/>
                <a:gd name="connsiteY15" fmla="*/ 5335 h 21949"/>
                <a:gd name="connsiteX16" fmla="*/ 9482 w 19009"/>
                <a:gd name="connsiteY16" fmla="*/ 3470 h 21949"/>
                <a:gd name="connsiteX17" fmla="*/ 5689 w 19009"/>
                <a:gd name="connsiteY17" fmla="*/ 5335 h 21949"/>
                <a:gd name="connsiteX18" fmla="*/ 4301 w 19009"/>
                <a:gd name="connsiteY18" fmla="*/ 10975 h 21949"/>
                <a:gd name="connsiteX19" fmla="*/ 5689 w 19009"/>
                <a:gd name="connsiteY19" fmla="*/ 16613 h 21949"/>
                <a:gd name="connsiteX20" fmla="*/ 9482 w 19009"/>
                <a:gd name="connsiteY20" fmla="*/ 18479 h 21949"/>
                <a:gd name="connsiteX21" fmla="*/ 13321 w 19009"/>
                <a:gd name="connsiteY21" fmla="*/ 16613 h 2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009" h="21949">
                  <a:moveTo>
                    <a:pt x="4625" y="20648"/>
                  </a:moveTo>
                  <a:cubicBezTo>
                    <a:pt x="3191" y="19780"/>
                    <a:pt x="2081" y="18522"/>
                    <a:pt x="1249" y="16874"/>
                  </a:cubicBezTo>
                  <a:cubicBezTo>
                    <a:pt x="416" y="15226"/>
                    <a:pt x="0" y="13274"/>
                    <a:pt x="0" y="10975"/>
                  </a:cubicBezTo>
                  <a:cubicBezTo>
                    <a:pt x="0" y="8676"/>
                    <a:pt x="416" y="6724"/>
                    <a:pt x="1249" y="5075"/>
                  </a:cubicBezTo>
                  <a:cubicBezTo>
                    <a:pt x="2081" y="3427"/>
                    <a:pt x="3191" y="2169"/>
                    <a:pt x="4625" y="1302"/>
                  </a:cubicBezTo>
                  <a:cubicBezTo>
                    <a:pt x="6059" y="434"/>
                    <a:pt x="7678" y="0"/>
                    <a:pt x="9482" y="0"/>
                  </a:cubicBezTo>
                  <a:cubicBezTo>
                    <a:pt x="11285" y="0"/>
                    <a:pt x="12904" y="434"/>
                    <a:pt x="14384" y="1302"/>
                  </a:cubicBezTo>
                  <a:cubicBezTo>
                    <a:pt x="15818" y="2169"/>
                    <a:pt x="16974" y="3427"/>
                    <a:pt x="17761" y="5075"/>
                  </a:cubicBezTo>
                  <a:cubicBezTo>
                    <a:pt x="18593" y="6724"/>
                    <a:pt x="19010" y="8676"/>
                    <a:pt x="19010" y="10975"/>
                  </a:cubicBezTo>
                  <a:cubicBezTo>
                    <a:pt x="19010" y="13274"/>
                    <a:pt x="18593" y="15226"/>
                    <a:pt x="17761" y="16874"/>
                  </a:cubicBezTo>
                  <a:cubicBezTo>
                    <a:pt x="16928" y="18522"/>
                    <a:pt x="15818" y="19780"/>
                    <a:pt x="14384" y="20648"/>
                  </a:cubicBezTo>
                  <a:cubicBezTo>
                    <a:pt x="12951" y="21515"/>
                    <a:pt x="11332" y="21949"/>
                    <a:pt x="9482" y="21949"/>
                  </a:cubicBezTo>
                  <a:cubicBezTo>
                    <a:pt x="7632" y="21949"/>
                    <a:pt x="6059" y="21515"/>
                    <a:pt x="4625" y="20648"/>
                  </a:cubicBezTo>
                  <a:close/>
                  <a:moveTo>
                    <a:pt x="13321" y="16613"/>
                  </a:moveTo>
                  <a:cubicBezTo>
                    <a:pt x="14246" y="15356"/>
                    <a:pt x="14754" y="13490"/>
                    <a:pt x="14754" y="10975"/>
                  </a:cubicBezTo>
                  <a:cubicBezTo>
                    <a:pt x="14754" y="8458"/>
                    <a:pt x="14292" y="6593"/>
                    <a:pt x="13321" y="5335"/>
                  </a:cubicBezTo>
                  <a:cubicBezTo>
                    <a:pt x="12396" y="4078"/>
                    <a:pt x="11100" y="3470"/>
                    <a:pt x="9482" y="3470"/>
                  </a:cubicBezTo>
                  <a:cubicBezTo>
                    <a:pt x="7863" y="3470"/>
                    <a:pt x="6614" y="4078"/>
                    <a:pt x="5689" y="5335"/>
                  </a:cubicBezTo>
                  <a:cubicBezTo>
                    <a:pt x="4764" y="6593"/>
                    <a:pt x="4301" y="8458"/>
                    <a:pt x="4301" y="10975"/>
                  </a:cubicBezTo>
                  <a:cubicBezTo>
                    <a:pt x="4301" y="13490"/>
                    <a:pt x="4764" y="15356"/>
                    <a:pt x="5689" y="16613"/>
                  </a:cubicBezTo>
                  <a:cubicBezTo>
                    <a:pt x="6614" y="17872"/>
                    <a:pt x="7909" y="18479"/>
                    <a:pt x="9482" y="18479"/>
                  </a:cubicBezTo>
                  <a:cubicBezTo>
                    <a:pt x="11054" y="18479"/>
                    <a:pt x="12396" y="17872"/>
                    <a:pt x="13321" y="1661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B8662080-8E1C-133B-55AE-25DA8AD942F3}"/>
                </a:ext>
              </a:extLst>
            </p:cNvPr>
            <p:cNvSpPr/>
            <p:nvPr/>
          </p:nvSpPr>
          <p:spPr>
            <a:xfrm>
              <a:off x="1205139" y="4844818"/>
              <a:ext cx="31960" cy="36870"/>
            </a:xfrm>
            <a:custGeom>
              <a:avLst/>
              <a:gdLst>
                <a:gd name="connsiteX0" fmla="*/ 7770 w 31960"/>
                <a:gd name="connsiteY0" fmla="*/ 34702 h 36870"/>
                <a:gd name="connsiteX1" fmla="*/ 2081 w 31960"/>
                <a:gd name="connsiteY1" fmla="*/ 28369 h 36870"/>
                <a:gd name="connsiteX2" fmla="*/ 0 w 31960"/>
                <a:gd name="connsiteY2" fmla="*/ 18435 h 36870"/>
                <a:gd name="connsiteX3" fmla="*/ 2081 w 31960"/>
                <a:gd name="connsiteY3" fmla="*/ 8502 h 36870"/>
                <a:gd name="connsiteX4" fmla="*/ 7770 w 31960"/>
                <a:gd name="connsiteY4" fmla="*/ 2169 h 36870"/>
                <a:gd name="connsiteX5" fmla="*/ 15957 w 31960"/>
                <a:gd name="connsiteY5" fmla="*/ 0 h 36870"/>
                <a:gd name="connsiteX6" fmla="*/ 24190 w 31960"/>
                <a:gd name="connsiteY6" fmla="*/ 2169 h 36870"/>
                <a:gd name="connsiteX7" fmla="*/ 29879 w 31960"/>
                <a:gd name="connsiteY7" fmla="*/ 8502 h 36870"/>
                <a:gd name="connsiteX8" fmla="*/ 31960 w 31960"/>
                <a:gd name="connsiteY8" fmla="*/ 18435 h 36870"/>
                <a:gd name="connsiteX9" fmla="*/ 29879 w 31960"/>
                <a:gd name="connsiteY9" fmla="*/ 28369 h 36870"/>
                <a:gd name="connsiteX10" fmla="*/ 24190 w 31960"/>
                <a:gd name="connsiteY10" fmla="*/ 34702 h 36870"/>
                <a:gd name="connsiteX11" fmla="*/ 15957 w 31960"/>
                <a:gd name="connsiteY11" fmla="*/ 36871 h 36870"/>
                <a:gd name="connsiteX12" fmla="*/ 7770 w 31960"/>
                <a:gd name="connsiteY12" fmla="*/ 34702 h 36870"/>
                <a:gd name="connsiteX13" fmla="*/ 22432 w 31960"/>
                <a:gd name="connsiteY13" fmla="*/ 27935 h 36870"/>
                <a:gd name="connsiteX14" fmla="*/ 24791 w 31960"/>
                <a:gd name="connsiteY14" fmla="*/ 18479 h 36870"/>
                <a:gd name="connsiteX15" fmla="*/ 22432 w 31960"/>
                <a:gd name="connsiteY15" fmla="*/ 9022 h 36870"/>
                <a:gd name="connsiteX16" fmla="*/ 15957 w 31960"/>
                <a:gd name="connsiteY16" fmla="*/ 5856 h 36870"/>
                <a:gd name="connsiteX17" fmla="*/ 9528 w 31960"/>
                <a:gd name="connsiteY17" fmla="*/ 9022 h 36870"/>
                <a:gd name="connsiteX18" fmla="*/ 7169 w 31960"/>
                <a:gd name="connsiteY18" fmla="*/ 18479 h 36870"/>
                <a:gd name="connsiteX19" fmla="*/ 9528 w 31960"/>
                <a:gd name="connsiteY19" fmla="*/ 27935 h 36870"/>
                <a:gd name="connsiteX20" fmla="*/ 15957 w 31960"/>
                <a:gd name="connsiteY20" fmla="*/ 31101 h 36870"/>
                <a:gd name="connsiteX21" fmla="*/ 22432 w 31960"/>
                <a:gd name="connsiteY21" fmla="*/ 27935 h 3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960" h="36870">
                  <a:moveTo>
                    <a:pt x="7770" y="34702"/>
                  </a:moveTo>
                  <a:cubicBezTo>
                    <a:pt x="5365" y="33270"/>
                    <a:pt x="3469" y="31145"/>
                    <a:pt x="2081" y="28369"/>
                  </a:cubicBezTo>
                  <a:cubicBezTo>
                    <a:pt x="694" y="25593"/>
                    <a:pt x="0" y="22296"/>
                    <a:pt x="0" y="18435"/>
                  </a:cubicBezTo>
                  <a:cubicBezTo>
                    <a:pt x="0" y="14575"/>
                    <a:pt x="694" y="11321"/>
                    <a:pt x="2081" y="8502"/>
                  </a:cubicBezTo>
                  <a:cubicBezTo>
                    <a:pt x="3469" y="5726"/>
                    <a:pt x="5365" y="3600"/>
                    <a:pt x="7770" y="2169"/>
                  </a:cubicBezTo>
                  <a:cubicBezTo>
                    <a:pt x="10175" y="694"/>
                    <a:pt x="12904" y="0"/>
                    <a:pt x="15957" y="0"/>
                  </a:cubicBezTo>
                  <a:cubicBezTo>
                    <a:pt x="19010" y="0"/>
                    <a:pt x="21738" y="737"/>
                    <a:pt x="24190" y="2169"/>
                  </a:cubicBezTo>
                  <a:cubicBezTo>
                    <a:pt x="26595" y="3600"/>
                    <a:pt x="28537" y="5726"/>
                    <a:pt x="29879" y="8502"/>
                  </a:cubicBezTo>
                  <a:cubicBezTo>
                    <a:pt x="31266" y="11278"/>
                    <a:pt x="31960" y="14575"/>
                    <a:pt x="31960" y="18435"/>
                  </a:cubicBezTo>
                  <a:cubicBezTo>
                    <a:pt x="31960" y="22296"/>
                    <a:pt x="31266" y="25549"/>
                    <a:pt x="29879" y="28369"/>
                  </a:cubicBezTo>
                  <a:cubicBezTo>
                    <a:pt x="28491" y="31145"/>
                    <a:pt x="26595" y="33270"/>
                    <a:pt x="24190" y="34702"/>
                  </a:cubicBezTo>
                  <a:cubicBezTo>
                    <a:pt x="21785" y="36177"/>
                    <a:pt x="19010" y="36871"/>
                    <a:pt x="15957" y="36871"/>
                  </a:cubicBezTo>
                  <a:cubicBezTo>
                    <a:pt x="12904" y="36871"/>
                    <a:pt x="10175" y="36133"/>
                    <a:pt x="7770" y="34702"/>
                  </a:cubicBezTo>
                  <a:close/>
                  <a:moveTo>
                    <a:pt x="22432" y="27935"/>
                  </a:moveTo>
                  <a:cubicBezTo>
                    <a:pt x="24005" y="25809"/>
                    <a:pt x="24791" y="22643"/>
                    <a:pt x="24791" y="18479"/>
                  </a:cubicBezTo>
                  <a:cubicBezTo>
                    <a:pt x="24791" y="14314"/>
                    <a:pt x="24005" y="11104"/>
                    <a:pt x="22432" y="9022"/>
                  </a:cubicBezTo>
                  <a:cubicBezTo>
                    <a:pt x="20860" y="6897"/>
                    <a:pt x="18686" y="5856"/>
                    <a:pt x="15957" y="5856"/>
                  </a:cubicBezTo>
                  <a:cubicBezTo>
                    <a:pt x="13228" y="5856"/>
                    <a:pt x="11100" y="6897"/>
                    <a:pt x="9528" y="9022"/>
                  </a:cubicBezTo>
                  <a:cubicBezTo>
                    <a:pt x="7955" y="11148"/>
                    <a:pt x="7169" y="14314"/>
                    <a:pt x="7169" y="18479"/>
                  </a:cubicBezTo>
                  <a:cubicBezTo>
                    <a:pt x="7169" y="22643"/>
                    <a:pt x="7955" y="25853"/>
                    <a:pt x="9528" y="27935"/>
                  </a:cubicBezTo>
                  <a:cubicBezTo>
                    <a:pt x="11100" y="30060"/>
                    <a:pt x="13228" y="31101"/>
                    <a:pt x="15957" y="31101"/>
                  </a:cubicBezTo>
                  <a:cubicBezTo>
                    <a:pt x="18686" y="31101"/>
                    <a:pt x="20860" y="30060"/>
                    <a:pt x="22432" y="279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3D3D5309-9368-7C9F-241C-98375F453905}"/>
                </a:ext>
              </a:extLst>
            </p:cNvPr>
            <p:cNvSpPr/>
            <p:nvPr/>
          </p:nvSpPr>
          <p:spPr>
            <a:xfrm>
              <a:off x="1503787" y="4837964"/>
              <a:ext cx="43985" cy="50665"/>
            </a:xfrm>
            <a:custGeom>
              <a:avLst/>
              <a:gdLst>
                <a:gd name="connsiteX0" fmla="*/ 10684 w 43985"/>
                <a:gd name="connsiteY0" fmla="*/ 47672 h 50665"/>
                <a:gd name="connsiteX1" fmla="*/ 2868 w 43985"/>
                <a:gd name="connsiteY1" fmla="*/ 38954 h 50665"/>
                <a:gd name="connsiteX2" fmla="*/ 0 w 43985"/>
                <a:gd name="connsiteY2" fmla="*/ 25333 h 50665"/>
                <a:gd name="connsiteX3" fmla="*/ 2868 w 43985"/>
                <a:gd name="connsiteY3" fmla="*/ 11712 h 50665"/>
                <a:gd name="connsiteX4" fmla="*/ 10684 w 43985"/>
                <a:gd name="connsiteY4" fmla="*/ 2993 h 50665"/>
                <a:gd name="connsiteX5" fmla="*/ 21970 w 43985"/>
                <a:gd name="connsiteY5" fmla="*/ 0 h 50665"/>
                <a:gd name="connsiteX6" fmla="*/ 33255 w 43985"/>
                <a:gd name="connsiteY6" fmla="*/ 2993 h 50665"/>
                <a:gd name="connsiteX7" fmla="*/ 41118 w 43985"/>
                <a:gd name="connsiteY7" fmla="*/ 11712 h 50665"/>
                <a:gd name="connsiteX8" fmla="*/ 43986 w 43985"/>
                <a:gd name="connsiteY8" fmla="*/ 25333 h 50665"/>
                <a:gd name="connsiteX9" fmla="*/ 41118 w 43985"/>
                <a:gd name="connsiteY9" fmla="*/ 38954 h 50665"/>
                <a:gd name="connsiteX10" fmla="*/ 33255 w 43985"/>
                <a:gd name="connsiteY10" fmla="*/ 47672 h 50665"/>
                <a:gd name="connsiteX11" fmla="*/ 21970 w 43985"/>
                <a:gd name="connsiteY11" fmla="*/ 50665 h 50665"/>
                <a:gd name="connsiteX12" fmla="*/ 10684 w 43985"/>
                <a:gd name="connsiteY12" fmla="*/ 47672 h 50665"/>
                <a:gd name="connsiteX13" fmla="*/ 30850 w 43985"/>
                <a:gd name="connsiteY13" fmla="*/ 38346 h 50665"/>
                <a:gd name="connsiteX14" fmla="*/ 34134 w 43985"/>
                <a:gd name="connsiteY14" fmla="*/ 25333 h 50665"/>
                <a:gd name="connsiteX15" fmla="*/ 30850 w 43985"/>
                <a:gd name="connsiteY15" fmla="*/ 12320 h 50665"/>
                <a:gd name="connsiteX16" fmla="*/ 21970 w 43985"/>
                <a:gd name="connsiteY16" fmla="*/ 7938 h 50665"/>
                <a:gd name="connsiteX17" fmla="*/ 13136 w 43985"/>
                <a:gd name="connsiteY17" fmla="*/ 12320 h 50665"/>
                <a:gd name="connsiteX18" fmla="*/ 9852 w 43985"/>
                <a:gd name="connsiteY18" fmla="*/ 25333 h 50665"/>
                <a:gd name="connsiteX19" fmla="*/ 13136 w 43985"/>
                <a:gd name="connsiteY19" fmla="*/ 38346 h 50665"/>
                <a:gd name="connsiteX20" fmla="*/ 21970 w 43985"/>
                <a:gd name="connsiteY20" fmla="*/ 42727 h 50665"/>
                <a:gd name="connsiteX21" fmla="*/ 30850 w 43985"/>
                <a:gd name="connsiteY21" fmla="*/ 38346 h 5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985" h="50665">
                  <a:moveTo>
                    <a:pt x="10684" y="47672"/>
                  </a:moveTo>
                  <a:cubicBezTo>
                    <a:pt x="7400" y="45677"/>
                    <a:pt x="4764" y="42771"/>
                    <a:pt x="2868" y="38954"/>
                  </a:cubicBezTo>
                  <a:cubicBezTo>
                    <a:pt x="971" y="35136"/>
                    <a:pt x="0" y="30581"/>
                    <a:pt x="0" y="25333"/>
                  </a:cubicBezTo>
                  <a:cubicBezTo>
                    <a:pt x="0" y="20084"/>
                    <a:pt x="971" y="15530"/>
                    <a:pt x="2868" y="11712"/>
                  </a:cubicBezTo>
                  <a:cubicBezTo>
                    <a:pt x="4764" y="7895"/>
                    <a:pt x="7354" y="4989"/>
                    <a:pt x="10684" y="2993"/>
                  </a:cubicBezTo>
                  <a:cubicBezTo>
                    <a:pt x="13968" y="998"/>
                    <a:pt x="17761" y="0"/>
                    <a:pt x="21970" y="0"/>
                  </a:cubicBezTo>
                  <a:cubicBezTo>
                    <a:pt x="26179" y="0"/>
                    <a:pt x="29925" y="998"/>
                    <a:pt x="33255" y="2993"/>
                  </a:cubicBezTo>
                  <a:cubicBezTo>
                    <a:pt x="36585" y="4989"/>
                    <a:pt x="39222" y="7895"/>
                    <a:pt x="41118" y="11712"/>
                  </a:cubicBezTo>
                  <a:cubicBezTo>
                    <a:pt x="43014" y="15530"/>
                    <a:pt x="43986" y="20084"/>
                    <a:pt x="43986" y="25333"/>
                  </a:cubicBezTo>
                  <a:cubicBezTo>
                    <a:pt x="43986" y="30581"/>
                    <a:pt x="43014" y="35136"/>
                    <a:pt x="41118" y="38954"/>
                  </a:cubicBezTo>
                  <a:cubicBezTo>
                    <a:pt x="39222" y="42771"/>
                    <a:pt x="36585" y="45677"/>
                    <a:pt x="33255" y="47672"/>
                  </a:cubicBezTo>
                  <a:cubicBezTo>
                    <a:pt x="29925" y="49668"/>
                    <a:pt x="26179" y="50665"/>
                    <a:pt x="21970" y="50665"/>
                  </a:cubicBezTo>
                  <a:cubicBezTo>
                    <a:pt x="17761" y="50665"/>
                    <a:pt x="14014" y="49668"/>
                    <a:pt x="10684" y="47672"/>
                  </a:cubicBezTo>
                  <a:close/>
                  <a:moveTo>
                    <a:pt x="30850" y="38346"/>
                  </a:moveTo>
                  <a:cubicBezTo>
                    <a:pt x="33024" y="35440"/>
                    <a:pt x="34134" y="31102"/>
                    <a:pt x="34134" y="25333"/>
                  </a:cubicBezTo>
                  <a:cubicBezTo>
                    <a:pt x="34134" y="19563"/>
                    <a:pt x="33024" y="15226"/>
                    <a:pt x="30850" y="12320"/>
                  </a:cubicBezTo>
                  <a:cubicBezTo>
                    <a:pt x="28676" y="9413"/>
                    <a:pt x="25716" y="7938"/>
                    <a:pt x="21970" y="7938"/>
                  </a:cubicBezTo>
                  <a:cubicBezTo>
                    <a:pt x="18223" y="7938"/>
                    <a:pt x="15309" y="9413"/>
                    <a:pt x="13136" y="12320"/>
                  </a:cubicBezTo>
                  <a:cubicBezTo>
                    <a:pt x="10962" y="15226"/>
                    <a:pt x="9852" y="19563"/>
                    <a:pt x="9852" y="25333"/>
                  </a:cubicBezTo>
                  <a:cubicBezTo>
                    <a:pt x="9852" y="31102"/>
                    <a:pt x="10962" y="35440"/>
                    <a:pt x="13136" y="38346"/>
                  </a:cubicBezTo>
                  <a:cubicBezTo>
                    <a:pt x="15309" y="41252"/>
                    <a:pt x="18269" y="42727"/>
                    <a:pt x="21970" y="42727"/>
                  </a:cubicBezTo>
                  <a:cubicBezTo>
                    <a:pt x="25670" y="42727"/>
                    <a:pt x="28676" y="41252"/>
                    <a:pt x="30850" y="383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646DDB75-DF76-98DB-285B-2DCE310F51A4}"/>
                </a:ext>
              </a:extLst>
            </p:cNvPr>
            <p:cNvSpPr/>
            <p:nvPr/>
          </p:nvSpPr>
          <p:spPr>
            <a:xfrm>
              <a:off x="1817375" y="4832455"/>
              <a:ext cx="26086" cy="61639"/>
            </a:xfrm>
            <a:custGeom>
              <a:avLst/>
              <a:gdLst>
                <a:gd name="connsiteX0" fmla="*/ 26086 w 26086"/>
                <a:gd name="connsiteY0" fmla="*/ 0 h 61639"/>
                <a:gd name="connsiteX1" fmla="*/ 26086 w 26086"/>
                <a:gd name="connsiteY1" fmla="*/ 61639 h 61639"/>
                <a:gd name="connsiteX2" fmla="*/ 13876 w 26086"/>
                <a:gd name="connsiteY2" fmla="*/ 61639 h 61639"/>
                <a:gd name="connsiteX3" fmla="*/ 13876 w 26086"/>
                <a:gd name="connsiteY3" fmla="*/ 9630 h 61639"/>
                <a:gd name="connsiteX4" fmla="*/ 0 w 26086"/>
                <a:gd name="connsiteY4" fmla="*/ 9630 h 61639"/>
                <a:gd name="connsiteX5" fmla="*/ 0 w 26086"/>
                <a:gd name="connsiteY5" fmla="*/ 43 h 61639"/>
                <a:gd name="connsiteX6" fmla="*/ 26086 w 26086"/>
                <a:gd name="connsiteY6" fmla="*/ 43 h 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86" h="61639">
                  <a:moveTo>
                    <a:pt x="26086" y="0"/>
                  </a:moveTo>
                  <a:lnTo>
                    <a:pt x="26086" y="61639"/>
                  </a:lnTo>
                  <a:lnTo>
                    <a:pt x="13876" y="61639"/>
                  </a:lnTo>
                  <a:lnTo>
                    <a:pt x="13876" y="9630"/>
                  </a:lnTo>
                  <a:lnTo>
                    <a:pt x="0" y="9630"/>
                  </a:lnTo>
                  <a:lnTo>
                    <a:pt x="0" y="43"/>
                  </a:lnTo>
                  <a:lnTo>
                    <a:pt x="26086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DFC4F297-FEB8-5B68-6FD1-1AF57FD2FD83}"/>
                </a:ext>
              </a:extLst>
            </p:cNvPr>
            <p:cNvSpPr/>
            <p:nvPr/>
          </p:nvSpPr>
          <p:spPr>
            <a:xfrm>
              <a:off x="2102148" y="4825211"/>
              <a:ext cx="65862" cy="76084"/>
            </a:xfrm>
            <a:custGeom>
              <a:avLst/>
              <a:gdLst>
                <a:gd name="connsiteX0" fmla="*/ 16003 w 65862"/>
                <a:gd name="connsiteY0" fmla="*/ 71573 h 76084"/>
                <a:gd name="connsiteX1" fmla="*/ 4301 w 65862"/>
                <a:gd name="connsiteY1" fmla="*/ 58473 h 76084"/>
                <a:gd name="connsiteX2" fmla="*/ 0 w 65862"/>
                <a:gd name="connsiteY2" fmla="*/ 38042 h 76084"/>
                <a:gd name="connsiteX3" fmla="*/ 4301 w 65862"/>
                <a:gd name="connsiteY3" fmla="*/ 17611 h 76084"/>
                <a:gd name="connsiteX4" fmla="*/ 16003 w 65862"/>
                <a:gd name="connsiteY4" fmla="*/ 4511 h 76084"/>
                <a:gd name="connsiteX5" fmla="*/ 32885 w 65862"/>
                <a:gd name="connsiteY5" fmla="*/ 0 h 76084"/>
                <a:gd name="connsiteX6" fmla="*/ 49813 w 65862"/>
                <a:gd name="connsiteY6" fmla="*/ 4511 h 76084"/>
                <a:gd name="connsiteX7" fmla="*/ 61561 w 65862"/>
                <a:gd name="connsiteY7" fmla="*/ 17611 h 76084"/>
                <a:gd name="connsiteX8" fmla="*/ 65863 w 65862"/>
                <a:gd name="connsiteY8" fmla="*/ 38042 h 76084"/>
                <a:gd name="connsiteX9" fmla="*/ 61561 w 65862"/>
                <a:gd name="connsiteY9" fmla="*/ 58473 h 76084"/>
                <a:gd name="connsiteX10" fmla="*/ 49813 w 65862"/>
                <a:gd name="connsiteY10" fmla="*/ 71573 h 76084"/>
                <a:gd name="connsiteX11" fmla="*/ 32885 w 65862"/>
                <a:gd name="connsiteY11" fmla="*/ 76084 h 76084"/>
                <a:gd name="connsiteX12" fmla="*/ 16003 w 65862"/>
                <a:gd name="connsiteY12" fmla="*/ 71573 h 76084"/>
                <a:gd name="connsiteX13" fmla="*/ 46252 w 65862"/>
                <a:gd name="connsiteY13" fmla="*/ 57562 h 76084"/>
                <a:gd name="connsiteX14" fmla="*/ 51155 w 65862"/>
                <a:gd name="connsiteY14" fmla="*/ 37999 h 76084"/>
                <a:gd name="connsiteX15" fmla="*/ 46252 w 65862"/>
                <a:gd name="connsiteY15" fmla="*/ 18435 h 76084"/>
                <a:gd name="connsiteX16" fmla="*/ 32885 w 65862"/>
                <a:gd name="connsiteY16" fmla="*/ 11885 h 76084"/>
                <a:gd name="connsiteX17" fmla="*/ 19657 w 65862"/>
                <a:gd name="connsiteY17" fmla="*/ 18435 h 76084"/>
                <a:gd name="connsiteX18" fmla="*/ 14754 w 65862"/>
                <a:gd name="connsiteY18" fmla="*/ 37999 h 76084"/>
                <a:gd name="connsiteX19" fmla="*/ 19657 w 65862"/>
                <a:gd name="connsiteY19" fmla="*/ 57562 h 76084"/>
                <a:gd name="connsiteX20" fmla="*/ 32885 w 65862"/>
                <a:gd name="connsiteY20" fmla="*/ 64112 h 76084"/>
                <a:gd name="connsiteX21" fmla="*/ 46252 w 65862"/>
                <a:gd name="connsiteY21" fmla="*/ 57562 h 7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862" h="76084">
                  <a:moveTo>
                    <a:pt x="16003" y="71573"/>
                  </a:moveTo>
                  <a:cubicBezTo>
                    <a:pt x="11054" y="68580"/>
                    <a:pt x="7123" y="64199"/>
                    <a:pt x="4301" y="58473"/>
                  </a:cubicBezTo>
                  <a:cubicBezTo>
                    <a:pt x="1434" y="52747"/>
                    <a:pt x="0" y="45937"/>
                    <a:pt x="0" y="38042"/>
                  </a:cubicBezTo>
                  <a:cubicBezTo>
                    <a:pt x="0" y="30147"/>
                    <a:pt x="1434" y="23337"/>
                    <a:pt x="4301" y="17611"/>
                  </a:cubicBezTo>
                  <a:cubicBezTo>
                    <a:pt x="7169" y="11885"/>
                    <a:pt x="11054" y="7504"/>
                    <a:pt x="16003" y="4511"/>
                  </a:cubicBezTo>
                  <a:cubicBezTo>
                    <a:pt x="20952" y="1518"/>
                    <a:pt x="26595" y="0"/>
                    <a:pt x="32885" y="0"/>
                  </a:cubicBezTo>
                  <a:cubicBezTo>
                    <a:pt x="39175" y="0"/>
                    <a:pt x="44818" y="1475"/>
                    <a:pt x="49813" y="4511"/>
                  </a:cubicBezTo>
                  <a:cubicBezTo>
                    <a:pt x="54809" y="7504"/>
                    <a:pt x="58740" y="11885"/>
                    <a:pt x="61561" y="17611"/>
                  </a:cubicBezTo>
                  <a:cubicBezTo>
                    <a:pt x="64429" y="23337"/>
                    <a:pt x="65863" y="30147"/>
                    <a:pt x="65863" y="38042"/>
                  </a:cubicBezTo>
                  <a:cubicBezTo>
                    <a:pt x="65863" y="45937"/>
                    <a:pt x="64429" y="52747"/>
                    <a:pt x="61561" y="58473"/>
                  </a:cubicBezTo>
                  <a:cubicBezTo>
                    <a:pt x="58694" y="64199"/>
                    <a:pt x="54809" y="68580"/>
                    <a:pt x="49813" y="71573"/>
                  </a:cubicBezTo>
                  <a:cubicBezTo>
                    <a:pt x="44818" y="74566"/>
                    <a:pt x="39175" y="76084"/>
                    <a:pt x="32885" y="76084"/>
                  </a:cubicBezTo>
                  <a:cubicBezTo>
                    <a:pt x="26595" y="76084"/>
                    <a:pt x="20952" y="74609"/>
                    <a:pt x="16003" y="71573"/>
                  </a:cubicBezTo>
                  <a:close/>
                  <a:moveTo>
                    <a:pt x="46252" y="57562"/>
                  </a:moveTo>
                  <a:cubicBezTo>
                    <a:pt x="49536" y="53181"/>
                    <a:pt x="51155" y="46674"/>
                    <a:pt x="51155" y="37999"/>
                  </a:cubicBezTo>
                  <a:cubicBezTo>
                    <a:pt x="51155" y="29323"/>
                    <a:pt x="49536" y="22817"/>
                    <a:pt x="46252" y="18435"/>
                  </a:cubicBezTo>
                  <a:cubicBezTo>
                    <a:pt x="42968" y="14054"/>
                    <a:pt x="38528" y="11885"/>
                    <a:pt x="32885" y="11885"/>
                  </a:cubicBezTo>
                  <a:cubicBezTo>
                    <a:pt x="27242" y="11885"/>
                    <a:pt x="22895" y="14054"/>
                    <a:pt x="19657" y="18435"/>
                  </a:cubicBezTo>
                  <a:cubicBezTo>
                    <a:pt x="16373" y="22817"/>
                    <a:pt x="14754" y="29323"/>
                    <a:pt x="14754" y="37999"/>
                  </a:cubicBezTo>
                  <a:cubicBezTo>
                    <a:pt x="14754" y="46674"/>
                    <a:pt x="16373" y="53181"/>
                    <a:pt x="19657" y="57562"/>
                  </a:cubicBezTo>
                  <a:cubicBezTo>
                    <a:pt x="22941" y="61943"/>
                    <a:pt x="27335" y="64112"/>
                    <a:pt x="32885" y="64112"/>
                  </a:cubicBezTo>
                  <a:cubicBezTo>
                    <a:pt x="38435" y="64112"/>
                    <a:pt x="42968" y="61943"/>
                    <a:pt x="46252" y="575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2A78F268-FFFD-B8ED-8150-CB71B49DBD4B}"/>
                </a:ext>
              </a:extLst>
            </p:cNvPr>
            <p:cNvSpPr/>
            <p:nvPr/>
          </p:nvSpPr>
          <p:spPr>
            <a:xfrm>
              <a:off x="2421703" y="4820699"/>
              <a:ext cx="36076" cy="85150"/>
            </a:xfrm>
            <a:custGeom>
              <a:avLst/>
              <a:gdLst>
                <a:gd name="connsiteX0" fmla="*/ 36076 w 36076"/>
                <a:gd name="connsiteY0" fmla="*/ 0 h 85150"/>
                <a:gd name="connsiteX1" fmla="*/ 36076 w 36076"/>
                <a:gd name="connsiteY1" fmla="*/ 85150 h 85150"/>
                <a:gd name="connsiteX2" fmla="*/ 19194 w 36076"/>
                <a:gd name="connsiteY2" fmla="*/ 85150 h 85150"/>
                <a:gd name="connsiteX3" fmla="*/ 19194 w 36076"/>
                <a:gd name="connsiteY3" fmla="*/ 13274 h 85150"/>
                <a:gd name="connsiteX4" fmla="*/ 0 w 36076"/>
                <a:gd name="connsiteY4" fmla="*/ 13274 h 85150"/>
                <a:gd name="connsiteX5" fmla="*/ 0 w 36076"/>
                <a:gd name="connsiteY5" fmla="*/ 0 h 85150"/>
                <a:gd name="connsiteX6" fmla="*/ 36076 w 36076"/>
                <a:gd name="connsiteY6" fmla="*/ 0 h 8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76" h="85150">
                  <a:moveTo>
                    <a:pt x="36076" y="0"/>
                  </a:moveTo>
                  <a:lnTo>
                    <a:pt x="36076" y="85150"/>
                  </a:lnTo>
                  <a:lnTo>
                    <a:pt x="19194" y="85150"/>
                  </a:lnTo>
                  <a:lnTo>
                    <a:pt x="19194" y="13274"/>
                  </a:lnTo>
                  <a:lnTo>
                    <a:pt x="0" y="13274"/>
                  </a:lnTo>
                  <a:lnTo>
                    <a:pt x="0" y="0"/>
                  </a:lnTo>
                  <a:lnTo>
                    <a:pt x="360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F410AD6E-C435-AFC5-1FDA-707CAB645AB2}"/>
                </a:ext>
              </a:extLst>
            </p:cNvPr>
            <p:cNvSpPr/>
            <p:nvPr/>
          </p:nvSpPr>
          <p:spPr>
            <a:xfrm>
              <a:off x="2701989" y="4814280"/>
              <a:ext cx="84872" cy="97946"/>
            </a:xfrm>
            <a:custGeom>
              <a:avLst/>
              <a:gdLst>
                <a:gd name="connsiteX0" fmla="*/ 20582 w 84872"/>
                <a:gd name="connsiteY0" fmla="*/ 92177 h 97946"/>
                <a:gd name="connsiteX1" fmla="*/ 5504 w 84872"/>
                <a:gd name="connsiteY1" fmla="*/ 75303 h 97946"/>
                <a:gd name="connsiteX2" fmla="*/ 0 w 84872"/>
                <a:gd name="connsiteY2" fmla="*/ 48973 h 97946"/>
                <a:gd name="connsiteX3" fmla="*/ 5504 w 84872"/>
                <a:gd name="connsiteY3" fmla="*/ 22643 h 97946"/>
                <a:gd name="connsiteX4" fmla="*/ 20582 w 84872"/>
                <a:gd name="connsiteY4" fmla="*/ 5769 h 97946"/>
                <a:gd name="connsiteX5" fmla="*/ 42367 w 84872"/>
                <a:gd name="connsiteY5" fmla="*/ 0 h 97946"/>
                <a:gd name="connsiteX6" fmla="*/ 64198 w 84872"/>
                <a:gd name="connsiteY6" fmla="*/ 5769 h 97946"/>
                <a:gd name="connsiteX7" fmla="*/ 79368 w 84872"/>
                <a:gd name="connsiteY7" fmla="*/ 22643 h 97946"/>
                <a:gd name="connsiteX8" fmla="*/ 84872 w 84872"/>
                <a:gd name="connsiteY8" fmla="*/ 48973 h 97946"/>
                <a:gd name="connsiteX9" fmla="*/ 79368 w 84872"/>
                <a:gd name="connsiteY9" fmla="*/ 75303 h 97946"/>
                <a:gd name="connsiteX10" fmla="*/ 64198 w 84872"/>
                <a:gd name="connsiteY10" fmla="*/ 92177 h 97946"/>
                <a:gd name="connsiteX11" fmla="*/ 42367 w 84872"/>
                <a:gd name="connsiteY11" fmla="*/ 97946 h 97946"/>
                <a:gd name="connsiteX12" fmla="*/ 20582 w 84872"/>
                <a:gd name="connsiteY12" fmla="*/ 92177 h 97946"/>
                <a:gd name="connsiteX13" fmla="*/ 59526 w 84872"/>
                <a:gd name="connsiteY13" fmla="*/ 74132 h 97946"/>
                <a:gd name="connsiteX14" fmla="*/ 65816 w 84872"/>
                <a:gd name="connsiteY14" fmla="*/ 48973 h 97946"/>
                <a:gd name="connsiteX15" fmla="*/ 59526 w 84872"/>
                <a:gd name="connsiteY15" fmla="*/ 23814 h 97946"/>
                <a:gd name="connsiteX16" fmla="*/ 42321 w 84872"/>
                <a:gd name="connsiteY16" fmla="*/ 15399 h 97946"/>
                <a:gd name="connsiteX17" fmla="*/ 25254 w 84872"/>
                <a:gd name="connsiteY17" fmla="*/ 23814 h 97946"/>
                <a:gd name="connsiteX18" fmla="*/ 18963 w 84872"/>
                <a:gd name="connsiteY18" fmla="*/ 48973 h 97946"/>
                <a:gd name="connsiteX19" fmla="*/ 25254 w 84872"/>
                <a:gd name="connsiteY19" fmla="*/ 74132 h 97946"/>
                <a:gd name="connsiteX20" fmla="*/ 42321 w 84872"/>
                <a:gd name="connsiteY20" fmla="*/ 82548 h 97946"/>
                <a:gd name="connsiteX21" fmla="*/ 59526 w 84872"/>
                <a:gd name="connsiteY21" fmla="*/ 74132 h 9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4872" h="97946">
                  <a:moveTo>
                    <a:pt x="20582" y="92177"/>
                  </a:moveTo>
                  <a:cubicBezTo>
                    <a:pt x="14199" y="88317"/>
                    <a:pt x="9158" y="82721"/>
                    <a:pt x="5504" y="75303"/>
                  </a:cubicBezTo>
                  <a:cubicBezTo>
                    <a:pt x="1804" y="67929"/>
                    <a:pt x="0" y="59124"/>
                    <a:pt x="0" y="48973"/>
                  </a:cubicBezTo>
                  <a:cubicBezTo>
                    <a:pt x="0" y="38823"/>
                    <a:pt x="1850" y="30017"/>
                    <a:pt x="5504" y="22643"/>
                  </a:cubicBezTo>
                  <a:cubicBezTo>
                    <a:pt x="9204" y="15269"/>
                    <a:pt x="14199" y="9630"/>
                    <a:pt x="20582" y="5769"/>
                  </a:cubicBezTo>
                  <a:cubicBezTo>
                    <a:pt x="26965" y="1909"/>
                    <a:pt x="34227" y="0"/>
                    <a:pt x="42367" y="0"/>
                  </a:cubicBezTo>
                  <a:cubicBezTo>
                    <a:pt x="50507" y="0"/>
                    <a:pt x="57769" y="1909"/>
                    <a:pt x="64198" y="5769"/>
                  </a:cubicBezTo>
                  <a:cubicBezTo>
                    <a:pt x="70627" y="9630"/>
                    <a:pt x="75668" y="15226"/>
                    <a:pt x="79368" y="22643"/>
                  </a:cubicBezTo>
                  <a:cubicBezTo>
                    <a:pt x="83069" y="30017"/>
                    <a:pt x="84872" y="38823"/>
                    <a:pt x="84872" y="48973"/>
                  </a:cubicBezTo>
                  <a:cubicBezTo>
                    <a:pt x="84872" y="59124"/>
                    <a:pt x="83022" y="67929"/>
                    <a:pt x="79368" y="75303"/>
                  </a:cubicBezTo>
                  <a:cubicBezTo>
                    <a:pt x="75714" y="82678"/>
                    <a:pt x="70627" y="88317"/>
                    <a:pt x="64198" y="92177"/>
                  </a:cubicBezTo>
                  <a:cubicBezTo>
                    <a:pt x="57769" y="96038"/>
                    <a:pt x="50507" y="97946"/>
                    <a:pt x="42367" y="97946"/>
                  </a:cubicBezTo>
                  <a:cubicBezTo>
                    <a:pt x="34227" y="97946"/>
                    <a:pt x="26965" y="96038"/>
                    <a:pt x="20582" y="92177"/>
                  </a:cubicBezTo>
                  <a:close/>
                  <a:moveTo>
                    <a:pt x="59526" y="74132"/>
                  </a:moveTo>
                  <a:cubicBezTo>
                    <a:pt x="63735" y="68493"/>
                    <a:pt x="65816" y="60121"/>
                    <a:pt x="65816" y="48973"/>
                  </a:cubicBezTo>
                  <a:cubicBezTo>
                    <a:pt x="65816" y="37825"/>
                    <a:pt x="63689" y="29410"/>
                    <a:pt x="59526" y="23814"/>
                  </a:cubicBezTo>
                  <a:cubicBezTo>
                    <a:pt x="55317" y="18175"/>
                    <a:pt x="49582" y="15399"/>
                    <a:pt x="42321" y="15399"/>
                  </a:cubicBezTo>
                  <a:cubicBezTo>
                    <a:pt x="35059" y="15399"/>
                    <a:pt x="29462" y="18219"/>
                    <a:pt x="25254" y="23814"/>
                  </a:cubicBezTo>
                  <a:cubicBezTo>
                    <a:pt x="21045" y="29454"/>
                    <a:pt x="18963" y="37825"/>
                    <a:pt x="18963" y="48973"/>
                  </a:cubicBezTo>
                  <a:cubicBezTo>
                    <a:pt x="18963" y="60121"/>
                    <a:pt x="21045" y="68537"/>
                    <a:pt x="25254" y="74132"/>
                  </a:cubicBezTo>
                  <a:cubicBezTo>
                    <a:pt x="29462" y="79771"/>
                    <a:pt x="35151" y="82548"/>
                    <a:pt x="42321" y="82548"/>
                  </a:cubicBezTo>
                  <a:cubicBezTo>
                    <a:pt x="49490" y="82548"/>
                    <a:pt x="55317" y="79728"/>
                    <a:pt x="59526" y="741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18467B45-F90E-6E68-6931-4EB390711805}"/>
                </a:ext>
              </a:extLst>
            </p:cNvPr>
            <p:cNvSpPr/>
            <p:nvPr/>
          </p:nvSpPr>
          <p:spPr>
            <a:xfrm>
              <a:off x="3026770" y="4810593"/>
              <a:ext cx="44586" cy="105320"/>
            </a:xfrm>
            <a:custGeom>
              <a:avLst/>
              <a:gdLst>
                <a:gd name="connsiteX0" fmla="*/ 44587 w 44586"/>
                <a:gd name="connsiteY0" fmla="*/ 0 h 105320"/>
                <a:gd name="connsiteX1" fmla="*/ 44587 w 44586"/>
                <a:gd name="connsiteY1" fmla="*/ 105321 h 105320"/>
                <a:gd name="connsiteX2" fmla="*/ 23727 w 44586"/>
                <a:gd name="connsiteY2" fmla="*/ 105321 h 105320"/>
                <a:gd name="connsiteX3" fmla="*/ 23727 w 44586"/>
                <a:gd name="connsiteY3" fmla="*/ 16397 h 105320"/>
                <a:gd name="connsiteX4" fmla="*/ 0 w 44586"/>
                <a:gd name="connsiteY4" fmla="*/ 16397 h 105320"/>
                <a:gd name="connsiteX5" fmla="*/ 0 w 44586"/>
                <a:gd name="connsiteY5" fmla="*/ 0 h 105320"/>
                <a:gd name="connsiteX6" fmla="*/ 44587 w 44586"/>
                <a:gd name="connsiteY6" fmla="*/ 0 h 10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586" h="105320">
                  <a:moveTo>
                    <a:pt x="44587" y="0"/>
                  </a:moveTo>
                  <a:lnTo>
                    <a:pt x="44587" y="105321"/>
                  </a:lnTo>
                  <a:lnTo>
                    <a:pt x="23727" y="105321"/>
                  </a:lnTo>
                  <a:lnTo>
                    <a:pt x="23727" y="16397"/>
                  </a:lnTo>
                  <a:lnTo>
                    <a:pt x="0" y="16397"/>
                  </a:lnTo>
                  <a:lnTo>
                    <a:pt x="0" y="0"/>
                  </a:lnTo>
                  <a:lnTo>
                    <a:pt x="4458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299C3930-360E-F0CE-FCD8-7DE6A413A8BE}"/>
                </a:ext>
              </a:extLst>
            </p:cNvPr>
            <p:cNvSpPr/>
            <p:nvPr/>
          </p:nvSpPr>
          <p:spPr>
            <a:xfrm>
              <a:off x="3302801" y="4804476"/>
              <a:ext cx="101800" cy="117553"/>
            </a:xfrm>
            <a:custGeom>
              <a:avLst/>
              <a:gdLst>
                <a:gd name="connsiteX0" fmla="*/ 24698 w 101800"/>
                <a:gd name="connsiteY0" fmla="*/ 110613 h 117553"/>
                <a:gd name="connsiteX1" fmla="*/ 6614 w 101800"/>
                <a:gd name="connsiteY1" fmla="*/ 90356 h 117553"/>
                <a:gd name="connsiteX2" fmla="*/ 0 w 101800"/>
                <a:gd name="connsiteY2" fmla="*/ 58777 h 117553"/>
                <a:gd name="connsiteX3" fmla="*/ 6614 w 101800"/>
                <a:gd name="connsiteY3" fmla="*/ 27198 h 117553"/>
                <a:gd name="connsiteX4" fmla="*/ 24698 w 101800"/>
                <a:gd name="connsiteY4" fmla="*/ 6940 h 117553"/>
                <a:gd name="connsiteX5" fmla="*/ 50831 w 101800"/>
                <a:gd name="connsiteY5" fmla="*/ 0 h 117553"/>
                <a:gd name="connsiteX6" fmla="*/ 77009 w 101800"/>
                <a:gd name="connsiteY6" fmla="*/ 6940 h 117553"/>
                <a:gd name="connsiteX7" fmla="*/ 95186 w 101800"/>
                <a:gd name="connsiteY7" fmla="*/ 27198 h 117553"/>
                <a:gd name="connsiteX8" fmla="*/ 101800 w 101800"/>
                <a:gd name="connsiteY8" fmla="*/ 58777 h 117553"/>
                <a:gd name="connsiteX9" fmla="*/ 95186 w 101800"/>
                <a:gd name="connsiteY9" fmla="*/ 90356 h 117553"/>
                <a:gd name="connsiteX10" fmla="*/ 77009 w 101800"/>
                <a:gd name="connsiteY10" fmla="*/ 110613 h 117553"/>
                <a:gd name="connsiteX11" fmla="*/ 50831 w 101800"/>
                <a:gd name="connsiteY11" fmla="*/ 117553 h 117553"/>
                <a:gd name="connsiteX12" fmla="*/ 24698 w 101800"/>
                <a:gd name="connsiteY12" fmla="*/ 110613 h 117553"/>
                <a:gd name="connsiteX13" fmla="*/ 71459 w 101800"/>
                <a:gd name="connsiteY13" fmla="*/ 88968 h 117553"/>
                <a:gd name="connsiteX14" fmla="*/ 79044 w 101800"/>
                <a:gd name="connsiteY14" fmla="*/ 58777 h 117553"/>
                <a:gd name="connsiteX15" fmla="*/ 71459 w 101800"/>
                <a:gd name="connsiteY15" fmla="*/ 28586 h 117553"/>
                <a:gd name="connsiteX16" fmla="*/ 50831 w 101800"/>
                <a:gd name="connsiteY16" fmla="*/ 18479 h 117553"/>
                <a:gd name="connsiteX17" fmla="*/ 30387 w 101800"/>
                <a:gd name="connsiteY17" fmla="*/ 28586 h 117553"/>
                <a:gd name="connsiteX18" fmla="*/ 22802 w 101800"/>
                <a:gd name="connsiteY18" fmla="*/ 58777 h 117553"/>
                <a:gd name="connsiteX19" fmla="*/ 30387 w 101800"/>
                <a:gd name="connsiteY19" fmla="*/ 88968 h 117553"/>
                <a:gd name="connsiteX20" fmla="*/ 50831 w 101800"/>
                <a:gd name="connsiteY20" fmla="*/ 99074 h 117553"/>
                <a:gd name="connsiteX21" fmla="*/ 71459 w 101800"/>
                <a:gd name="connsiteY21" fmla="*/ 88968 h 11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800" h="117553">
                  <a:moveTo>
                    <a:pt x="24698" y="110613"/>
                  </a:moveTo>
                  <a:cubicBezTo>
                    <a:pt x="17021" y="105972"/>
                    <a:pt x="11008" y="99248"/>
                    <a:pt x="6614" y="90356"/>
                  </a:cubicBezTo>
                  <a:cubicBezTo>
                    <a:pt x="2220" y="81507"/>
                    <a:pt x="0" y="70966"/>
                    <a:pt x="0" y="58777"/>
                  </a:cubicBezTo>
                  <a:cubicBezTo>
                    <a:pt x="0" y="46588"/>
                    <a:pt x="2220" y="36047"/>
                    <a:pt x="6614" y="27198"/>
                  </a:cubicBezTo>
                  <a:cubicBezTo>
                    <a:pt x="11008" y="18349"/>
                    <a:pt x="17067" y="11582"/>
                    <a:pt x="24698" y="6940"/>
                  </a:cubicBezTo>
                  <a:cubicBezTo>
                    <a:pt x="32376" y="2299"/>
                    <a:pt x="41071" y="0"/>
                    <a:pt x="50831" y="0"/>
                  </a:cubicBezTo>
                  <a:cubicBezTo>
                    <a:pt x="60590" y="0"/>
                    <a:pt x="69285" y="2299"/>
                    <a:pt x="77009" y="6940"/>
                  </a:cubicBezTo>
                  <a:cubicBezTo>
                    <a:pt x="84733" y="11582"/>
                    <a:pt x="90792" y="18305"/>
                    <a:pt x="95186" y="27198"/>
                  </a:cubicBezTo>
                  <a:cubicBezTo>
                    <a:pt x="99580" y="36047"/>
                    <a:pt x="101800" y="46588"/>
                    <a:pt x="101800" y="58777"/>
                  </a:cubicBezTo>
                  <a:cubicBezTo>
                    <a:pt x="101800" y="70966"/>
                    <a:pt x="99580" y="81507"/>
                    <a:pt x="95186" y="90356"/>
                  </a:cubicBezTo>
                  <a:cubicBezTo>
                    <a:pt x="90792" y="99205"/>
                    <a:pt x="84733" y="105972"/>
                    <a:pt x="77009" y="110613"/>
                  </a:cubicBezTo>
                  <a:cubicBezTo>
                    <a:pt x="69285" y="115255"/>
                    <a:pt x="60544" y="117553"/>
                    <a:pt x="50831" y="117553"/>
                  </a:cubicBezTo>
                  <a:cubicBezTo>
                    <a:pt x="41118" y="117553"/>
                    <a:pt x="32376" y="115255"/>
                    <a:pt x="24698" y="110613"/>
                  </a:cubicBezTo>
                  <a:close/>
                  <a:moveTo>
                    <a:pt x="71459" y="88968"/>
                  </a:moveTo>
                  <a:cubicBezTo>
                    <a:pt x="76501" y="82201"/>
                    <a:pt x="79044" y="72137"/>
                    <a:pt x="79044" y="58777"/>
                  </a:cubicBezTo>
                  <a:cubicBezTo>
                    <a:pt x="79044" y="45416"/>
                    <a:pt x="76501" y="35309"/>
                    <a:pt x="71459" y="28586"/>
                  </a:cubicBezTo>
                  <a:cubicBezTo>
                    <a:pt x="66418" y="21819"/>
                    <a:pt x="59526" y="18479"/>
                    <a:pt x="50831" y="18479"/>
                  </a:cubicBezTo>
                  <a:cubicBezTo>
                    <a:pt x="42135" y="18479"/>
                    <a:pt x="35429" y="21862"/>
                    <a:pt x="30387" y="28586"/>
                  </a:cubicBezTo>
                  <a:cubicBezTo>
                    <a:pt x="25346" y="35353"/>
                    <a:pt x="22802" y="45416"/>
                    <a:pt x="22802" y="58777"/>
                  </a:cubicBezTo>
                  <a:cubicBezTo>
                    <a:pt x="22802" y="72137"/>
                    <a:pt x="25346" y="82244"/>
                    <a:pt x="30387" y="88968"/>
                  </a:cubicBezTo>
                  <a:cubicBezTo>
                    <a:pt x="35429" y="95735"/>
                    <a:pt x="42274" y="99074"/>
                    <a:pt x="50831" y="99074"/>
                  </a:cubicBezTo>
                  <a:cubicBezTo>
                    <a:pt x="59387" y="99074"/>
                    <a:pt x="66418" y="95691"/>
                    <a:pt x="71459" y="8896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2CF73A8B-D4E7-C745-B405-E99F0BCB1E0F}"/>
                </a:ext>
              </a:extLst>
            </p:cNvPr>
            <p:cNvSpPr/>
            <p:nvPr/>
          </p:nvSpPr>
          <p:spPr>
            <a:xfrm>
              <a:off x="3603947" y="4800442"/>
              <a:ext cx="108784" cy="125621"/>
            </a:xfrm>
            <a:custGeom>
              <a:avLst/>
              <a:gdLst>
                <a:gd name="connsiteX0" fmla="*/ 26410 w 108784"/>
                <a:gd name="connsiteY0" fmla="*/ 118204 h 125621"/>
                <a:gd name="connsiteX1" fmla="*/ 7076 w 108784"/>
                <a:gd name="connsiteY1" fmla="*/ 96559 h 125621"/>
                <a:gd name="connsiteX2" fmla="*/ 0 w 108784"/>
                <a:gd name="connsiteY2" fmla="*/ 62811 h 125621"/>
                <a:gd name="connsiteX3" fmla="*/ 7076 w 108784"/>
                <a:gd name="connsiteY3" fmla="*/ 29063 h 125621"/>
                <a:gd name="connsiteX4" fmla="*/ 26410 w 108784"/>
                <a:gd name="connsiteY4" fmla="*/ 7417 h 125621"/>
                <a:gd name="connsiteX5" fmla="*/ 54300 w 108784"/>
                <a:gd name="connsiteY5" fmla="*/ 0 h 125621"/>
                <a:gd name="connsiteX6" fmla="*/ 82282 w 108784"/>
                <a:gd name="connsiteY6" fmla="*/ 7417 h 125621"/>
                <a:gd name="connsiteX7" fmla="*/ 101708 w 108784"/>
                <a:gd name="connsiteY7" fmla="*/ 29063 h 125621"/>
                <a:gd name="connsiteX8" fmla="*/ 108784 w 108784"/>
                <a:gd name="connsiteY8" fmla="*/ 62811 h 125621"/>
                <a:gd name="connsiteX9" fmla="*/ 101708 w 108784"/>
                <a:gd name="connsiteY9" fmla="*/ 96559 h 125621"/>
                <a:gd name="connsiteX10" fmla="*/ 82282 w 108784"/>
                <a:gd name="connsiteY10" fmla="*/ 118204 h 125621"/>
                <a:gd name="connsiteX11" fmla="*/ 54300 w 108784"/>
                <a:gd name="connsiteY11" fmla="*/ 125621 h 125621"/>
                <a:gd name="connsiteX12" fmla="*/ 26410 w 108784"/>
                <a:gd name="connsiteY12" fmla="*/ 118204 h 125621"/>
                <a:gd name="connsiteX13" fmla="*/ 76362 w 108784"/>
                <a:gd name="connsiteY13" fmla="*/ 95083 h 125621"/>
                <a:gd name="connsiteX14" fmla="*/ 84456 w 108784"/>
                <a:gd name="connsiteY14" fmla="*/ 62811 h 125621"/>
                <a:gd name="connsiteX15" fmla="*/ 76362 w 108784"/>
                <a:gd name="connsiteY15" fmla="*/ 30537 h 125621"/>
                <a:gd name="connsiteX16" fmla="*/ 54300 w 108784"/>
                <a:gd name="connsiteY16" fmla="*/ 19736 h 125621"/>
                <a:gd name="connsiteX17" fmla="*/ 32423 w 108784"/>
                <a:gd name="connsiteY17" fmla="*/ 30537 h 125621"/>
                <a:gd name="connsiteX18" fmla="*/ 24329 w 108784"/>
                <a:gd name="connsiteY18" fmla="*/ 62811 h 125621"/>
                <a:gd name="connsiteX19" fmla="*/ 32423 w 108784"/>
                <a:gd name="connsiteY19" fmla="*/ 95083 h 125621"/>
                <a:gd name="connsiteX20" fmla="*/ 54300 w 108784"/>
                <a:gd name="connsiteY20" fmla="*/ 105884 h 125621"/>
                <a:gd name="connsiteX21" fmla="*/ 76362 w 108784"/>
                <a:gd name="connsiteY21" fmla="*/ 95083 h 125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8784" h="125621">
                  <a:moveTo>
                    <a:pt x="26410" y="118204"/>
                  </a:moveTo>
                  <a:cubicBezTo>
                    <a:pt x="18223" y="113259"/>
                    <a:pt x="11794" y="106058"/>
                    <a:pt x="7076" y="96559"/>
                  </a:cubicBezTo>
                  <a:cubicBezTo>
                    <a:pt x="2359" y="87059"/>
                    <a:pt x="0" y="75824"/>
                    <a:pt x="0" y="62811"/>
                  </a:cubicBezTo>
                  <a:cubicBezTo>
                    <a:pt x="0" y="49797"/>
                    <a:pt x="2359" y="38519"/>
                    <a:pt x="7076" y="29063"/>
                  </a:cubicBezTo>
                  <a:cubicBezTo>
                    <a:pt x="11794" y="19606"/>
                    <a:pt x="18223" y="12363"/>
                    <a:pt x="26410" y="7417"/>
                  </a:cubicBezTo>
                  <a:cubicBezTo>
                    <a:pt x="34596" y="2472"/>
                    <a:pt x="43893" y="0"/>
                    <a:pt x="54300" y="0"/>
                  </a:cubicBezTo>
                  <a:cubicBezTo>
                    <a:pt x="64706" y="0"/>
                    <a:pt x="74049" y="2472"/>
                    <a:pt x="82282" y="7417"/>
                  </a:cubicBezTo>
                  <a:cubicBezTo>
                    <a:pt x="90515" y="12363"/>
                    <a:pt x="96990" y="19563"/>
                    <a:pt x="101708" y="29063"/>
                  </a:cubicBezTo>
                  <a:cubicBezTo>
                    <a:pt x="106426" y="38563"/>
                    <a:pt x="108784" y="49797"/>
                    <a:pt x="108784" y="62811"/>
                  </a:cubicBezTo>
                  <a:cubicBezTo>
                    <a:pt x="108784" y="75824"/>
                    <a:pt x="106426" y="87102"/>
                    <a:pt x="101708" y="96559"/>
                  </a:cubicBezTo>
                  <a:cubicBezTo>
                    <a:pt x="96990" y="106015"/>
                    <a:pt x="90515" y="113259"/>
                    <a:pt x="82282" y="118204"/>
                  </a:cubicBezTo>
                  <a:cubicBezTo>
                    <a:pt x="74049" y="123149"/>
                    <a:pt x="64706" y="125621"/>
                    <a:pt x="54300" y="125621"/>
                  </a:cubicBezTo>
                  <a:cubicBezTo>
                    <a:pt x="43893" y="125621"/>
                    <a:pt x="34550" y="123149"/>
                    <a:pt x="26410" y="118204"/>
                  </a:cubicBezTo>
                  <a:close/>
                  <a:moveTo>
                    <a:pt x="76362" y="95083"/>
                  </a:moveTo>
                  <a:cubicBezTo>
                    <a:pt x="81727" y="87883"/>
                    <a:pt x="84456" y="77125"/>
                    <a:pt x="84456" y="62811"/>
                  </a:cubicBezTo>
                  <a:cubicBezTo>
                    <a:pt x="84456" y="48496"/>
                    <a:pt x="81773" y="37738"/>
                    <a:pt x="76362" y="30537"/>
                  </a:cubicBezTo>
                  <a:cubicBezTo>
                    <a:pt x="70950" y="23337"/>
                    <a:pt x="63596" y="19736"/>
                    <a:pt x="54300" y="19736"/>
                  </a:cubicBezTo>
                  <a:cubicBezTo>
                    <a:pt x="45003" y="19736"/>
                    <a:pt x="37834" y="23337"/>
                    <a:pt x="32423" y="30537"/>
                  </a:cubicBezTo>
                  <a:cubicBezTo>
                    <a:pt x="27011" y="37738"/>
                    <a:pt x="24329" y="48496"/>
                    <a:pt x="24329" y="62811"/>
                  </a:cubicBezTo>
                  <a:cubicBezTo>
                    <a:pt x="24329" y="77125"/>
                    <a:pt x="27011" y="87883"/>
                    <a:pt x="32423" y="95083"/>
                  </a:cubicBezTo>
                  <a:cubicBezTo>
                    <a:pt x="37834" y="102284"/>
                    <a:pt x="45096" y="105884"/>
                    <a:pt x="54300" y="105884"/>
                  </a:cubicBezTo>
                  <a:cubicBezTo>
                    <a:pt x="63504" y="105884"/>
                    <a:pt x="70950" y="102284"/>
                    <a:pt x="76362" y="9508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01D082CC-787B-C2A9-A878-2164439A450E}"/>
                </a:ext>
              </a:extLst>
            </p:cNvPr>
            <p:cNvSpPr/>
            <p:nvPr/>
          </p:nvSpPr>
          <p:spPr>
            <a:xfrm>
              <a:off x="3935481" y="4798230"/>
              <a:ext cx="55039" cy="130002"/>
            </a:xfrm>
            <a:custGeom>
              <a:avLst/>
              <a:gdLst>
                <a:gd name="connsiteX0" fmla="*/ 55040 w 55039"/>
                <a:gd name="connsiteY0" fmla="*/ 43 h 130002"/>
                <a:gd name="connsiteX1" fmla="*/ 55040 w 55039"/>
                <a:gd name="connsiteY1" fmla="*/ 130003 h 130002"/>
                <a:gd name="connsiteX2" fmla="*/ 29278 w 55039"/>
                <a:gd name="connsiteY2" fmla="*/ 130003 h 130002"/>
                <a:gd name="connsiteX3" fmla="*/ 29278 w 55039"/>
                <a:gd name="connsiteY3" fmla="*/ 20257 h 130002"/>
                <a:gd name="connsiteX4" fmla="*/ 0 w 55039"/>
                <a:gd name="connsiteY4" fmla="*/ 20257 h 130002"/>
                <a:gd name="connsiteX5" fmla="*/ 0 w 55039"/>
                <a:gd name="connsiteY5" fmla="*/ 0 h 130002"/>
                <a:gd name="connsiteX6" fmla="*/ 55040 w 55039"/>
                <a:gd name="connsiteY6" fmla="*/ 0 h 13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39" h="130002">
                  <a:moveTo>
                    <a:pt x="55040" y="43"/>
                  </a:moveTo>
                  <a:lnTo>
                    <a:pt x="55040" y="130003"/>
                  </a:lnTo>
                  <a:lnTo>
                    <a:pt x="29278" y="130003"/>
                  </a:lnTo>
                  <a:lnTo>
                    <a:pt x="29278" y="20257"/>
                  </a:lnTo>
                  <a:lnTo>
                    <a:pt x="0" y="20257"/>
                  </a:lnTo>
                  <a:lnTo>
                    <a:pt x="0" y="0"/>
                  </a:lnTo>
                  <a:lnTo>
                    <a:pt x="5504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07BE9229-592F-21D9-42EB-46512B39326E}"/>
                </a:ext>
              </a:extLst>
            </p:cNvPr>
            <p:cNvSpPr/>
            <p:nvPr/>
          </p:nvSpPr>
          <p:spPr>
            <a:xfrm>
              <a:off x="4206794" y="4793024"/>
              <a:ext cx="121735" cy="140543"/>
            </a:xfrm>
            <a:custGeom>
              <a:avLst/>
              <a:gdLst>
                <a:gd name="connsiteX0" fmla="*/ 29555 w 121735"/>
                <a:gd name="connsiteY0" fmla="*/ 132258 h 140543"/>
                <a:gd name="connsiteX1" fmla="*/ 7909 w 121735"/>
                <a:gd name="connsiteY1" fmla="*/ 108054 h 140543"/>
                <a:gd name="connsiteX2" fmla="*/ 0 w 121735"/>
                <a:gd name="connsiteY2" fmla="*/ 70272 h 140543"/>
                <a:gd name="connsiteX3" fmla="*/ 7909 w 121735"/>
                <a:gd name="connsiteY3" fmla="*/ 32490 h 140543"/>
                <a:gd name="connsiteX4" fmla="*/ 29555 w 121735"/>
                <a:gd name="connsiteY4" fmla="*/ 8285 h 140543"/>
                <a:gd name="connsiteX5" fmla="*/ 60775 w 121735"/>
                <a:gd name="connsiteY5" fmla="*/ 0 h 140543"/>
                <a:gd name="connsiteX6" fmla="*/ 92088 w 121735"/>
                <a:gd name="connsiteY6" fmla="*/ 8285 h 140543"/>
                <a:gd name="connsiteX7" fmla="*/ 113826 w 121735"/>
                <a:gd name="connsiteY7" fmla="*/ 32490 h 140543"/>
                <a:gd name="connsiteX8" fmla="*/ 121735 w 121735"/>
                <a:gd name="connsiteY8" fmla="*/ 70272 h 140543"/>
                <a:gd name="connsiteX9" fmla="*/ 113826 w 121735"/>
                <a:gd name="connsiteY9" fmla="*/ 108054 h 140543"/>
                <a:gd name="connsiteX10" fmla="*/ 92088 w 121735"/>
                <a:gd name="connsiteY10" fmla="*/ 132258 h 140543"/>
                <a:gd name="connsiteX11" fmla="*/ 60775 w 121735"/>
                <a:gd name="connsiteY11" fmla="*/ 140544 h 140543"/>
                <a:gd name="connsiteX12" fmla="*/ 29555 w 121735"/>
                <a:gd name="connsiteY12" fmla="*/ 132258 h 140543"/>
                <a:gd name="connsiteX13" fmla="*/ 85474 w 121735"/>
                <a:gd name="connsiteY13" fmla="*/ 106405 h 140543"/>
                <a:gd name="connsiteX14" fmla="*/ 94539 w 121735"/>
                <a:gd name="connsiteY14" fmla="*/ 70272 h 140543"/>
                <a:gd name="connsiteX15" fmla="*/ 85474 w 121735"/>
                <a:gd name="connsiteY15" fmla="*/ 34138 h 140543"/>
                <a:gd name="connsiteX16" fmla="*/ 60821 w 121735"/>
                <a:gd name="connsiteY16" fmla="*/ 22036 h 140543"/>
                <a:gd name="connsiteX17" fmla="*/ 36354 w 121735"/>
                <a:gd name="connsiteY17" fmla="*/ 34138 h 140543"/>
                <a:gd name="connsiteX18" fmla="*/ 27289 w 121735"/>
                <a:gd name="connsiteY18" fmla="*/ 70272 h 140543"/>
                <a:gd name="connsiteX19" fmla="*/ 36354 w 121735"/>
                <a:gd name="connsiteY19" fmla="*/ 106405 h 140543"/>
                <a:gd name="connsiteX20" fmla="*/ 60821 w 121735"/>
                <a:gd name="connsiteY20" fmla="*/ 118508 h 140543"/>
                <a:gd name="connsiteX21" fmla="*/ 85474 w 121735"/>
                <a:gd name="connsiteY21" fmla="*/ 106405 h 140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35" h="140543">
                  <a:moveTo>
                    <a:pt x="29555" y="132258"/>
                  </a:moveTo>
                  <a:cubicBezTo>
                    <a:pt x="20397" y="126750"/>
                    <a:pt x="13182" y="118638"/>
                    <a:pt x="7909" y="108054"/>
                  </a:cubicBezTo>
                  <a:cubicBezTo>
                    <a:pt x="2636" y="97426"/>
                    <a:pt x="0" y="84847"/>
                    <a:pt x="0" y="70272"/>
                  </a:cubicBezTo>
                  <a:cubicBezTo>
                    <a:pt x="0" y="55697"/>
                    <a:pt x="2636" y="43118"/>
                    <a:pt x="7909" y="32490"/>
                  </a:cubicBezTo>
                  <a:cubicBezTo>
                    <a:pt x="13182" y="21862"/>
                    <a:pt x="20397" y="13794"/>
                    <a:pt x="29555" y="8285"/>
                  </a:cubicBezTo>
                  <a:cubicBezTo>
                    <a:pt x="38713" y="2733"/>
                    <a:pt x="49119" y="0"/>
                    <a:pt x="60775" y="0"/>
                  </a:cubicBezTo>
                  <a:cubicBezTo>
                    <a:pt x="72431" y="0"/>
                    <a:pt x="82884" y="2776"/>
                    <a:pt x="92088" y="8285"/>
                  </a:cubicBezTo>
                  <a:cubicBezTo>
                    <a:pt x="101338" y="13794"/>
                    <a:pt x="108553" y="21906"/>
                    <a:pt x="113826" y="32490"/>
                  </a:cubicBezTo>
                  <a:cubicBezTo>
                    <a:pt x="119099" y="43118"/>
                    <a:pt x="121735" y="55697"/>
                    <a:pt x="121735" y="70272"/>
                  </a:cubicBezTo>
                  <a:cubicBezTo>
                    <a:pt x="121735" y="84847"/>
                    <a:pt x="119099" y="97470"/>
                    <a:pt x="113826" y="108054"/>
                  </a:cubicBezTo>
                  <a:cubicBezTo>
                    <a:pt x="108553" y="118681"/>
                    <a:pt x="101292" y="126750"/>
                    <a:pt x="92088" y="132258"/>
                  </a:cubicBezTo>
                  <a:cubicBezTo>
                    <a:pt x="82837" y="137811"/>
                    <a:pt x="72431" y="140544"/>
                    <a:pt x="60775" y="140544"/>
                  </a:cubicBezTo>
                  <a:cubicBezTo>
                    <a:pt x="49119" y="140544"/>
                    <a:pt x="38713" y="137767"/>
                    <a:pt x="29555" y="132258"/>
                  </a:cubicBezTo>
                  <a:close/>
                  <a:moveTo>
                    <a:pt x="85474" y="106405"/>
                  </a:moveTo>
                  <a:cubicBezTo>
                    <a:pt x="91486" y="98337"/>
                    <a:pt x="94539" y="86278"/>
                    <a:pt x="94539" y="70272"/>
                  </a:cubicBezTo>
                  <a:cubicBezTo>
                    <a:pt x="94539" y="54265"/>
                    <a:pt x="91533" y="42206"/>
                    <a:pt x="85474" y="34138"/>
                  </a:cubicBezTo>
                  <a:cubicBezTo>
                    <a:pt x="79415" y="26070"/>
                    <a:pt x="71182" y="22036"/>
                    <a:pt x="60821" y="22036"/>
                  </a:cubicBezTo>
                  <a:cubicBezTo>
                    <a:pt x="50461" y="22036"/>
                    <a:pt x="42413" y="26070"/>
                    <a:pt x="36354" y="34138"/>
                  </a:cubicBezTo>
                  <a:cubicBezTo>
                    <a:pt x="30295" y="42206"/>
                    <a:pt x="27289" y="54265"/>
                    <a:pt x="27289" y="70272"/>
                  </a:cubicBezTo>
                  <a:cubicBezTo>
                    <a:pt x="27289" y="86278"/>
                    <a:pt x="30295" y="98337"/>
                    <a:pt x="36354" y="106405"/>
                  </a:cubicBezTo>
                  <a:cubicBezTo>
                    <a:pt x="42413" y="114474"/>
                    <a:pt x="50553" y="118508"/>
                    <a:pt x="60821" y="118508"/>
                  </a:cubicBezTo>
                  <a:cubicBezTo>
                    <a:pt x="71089" y="118508"/>
                    <a:pt x="79461" y="114474"/>
                    <a:pt x="85474" y="1064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DB7A1553-0116-D889-EABE-AAF2F39C14F2}"/>
                </a:ext>
              </a:extLst>
            </p:cNvPr>
            <p:cNvSpPr/>
            <p:nvPr/>
          </p:nvSpPr>
          <p:spPr>
            <a:xfrm>
              <a:off x="4508958" y="4790075"/>
              <a:ext cx="126776" cy="146356"/>
            </a:xfrm>
            <a:custGeom>
              <a:avLst/>
              <a:gdLst>
                <a:gd name="connsiteX0" fmla="*/ 30758 w 126776"/>
                <a:gd name="connsiteY0" fmla="*/ 137724 h 146356"/>
                <a:gd name="connsiteX1" fmla="*/ 8233 w 126776"/>
                <a:gd name="connsiteY1" fmla="*/ 112521 h 146356"/>
                <a:gd name="connsiteX2" fmla="*/ 0 w 126776"/>
                <a:gd name="connsiteY2" fmla="*/ 73178 h 146356"/>
                <a:gd name="connsiteX3" fmla="*/ 8233 w 126776"/>
                <a:gd name="connsiteY3" fmla="*/ 33834 h 146356"/>
                <a:gd name="connsiteX4" fmla="*/ 30758 w 126776"/>
                <a:gd name="connsiteY4" fmla="*/ 8632 h 146356"/>
                <a:gd name="connsiteX5" fmla="*/ 63273 w 126776"/>
                <a:gd name="connsiteY5" fmla="*/ 0 h 146356"/>
                <a:gd name="connsiteX6" fmla="*/ 95880 w 126776"/>
                <a:gd name="connsiteY6" fmla="*/ 8632 h 146356"/>
                <a:gd name="connsiteX7" fmla="*/ 118544 w 126776"/>
                <a:gd name="connsiteY7" fmla="*/ 33834 h 146356"/>
                <a:gd name="connsiteX8" fmla="*/ 126777 w 126776"/>
                <a:gd name="connsiteY8" fmla="*/ 73178 h 146356"/>
                <a:gd name="connsiteX9" fmla="*/ 118544 w 126776"/>
                <a:gd name="connsiteY9" fmla="*/ 112521 h 146356"/>
                <a:gd name="connsiteX10" fmla="*/ 95880 w 126776"/>
                <a:gd name="connsiteY10" fmla="*/ 137724 h 146356"/>
                <a:gd name="connsiteX11" fmla="*/ 63273 w 126776"/>
                <a:gd name="connsiteY11" fmla="*/ 146356 h 146356"/>
                <a:gd name="connsiteX12" fmla="*/ 30758 w 126776"/>
                <a:gd name="connsiteY12" fmla="*/ 137724 h 146356"/>
                <a:gd name="connsiteX13" fmla="*/ 88942 w 126776"/>
                <a:gd name="connsiteY13" fmla="*/ 110786 h 146356"/>
                <a:gd name="connsiteX14" fmla="*/ 98378 w 126776"/>
                <a:gd name="connsiteY14" fmla="*/ 73178 h 146356"/>
                <a:gd name="connsiteX15" fmla="*/ 88942 w 126776"/>
                <a:gd name="connsiteY15" fmla="*/ 35569 h 146356"/>
                <a:gd name="connsiteX16" fmla="*/ 63273 w 126776"/>
                <a:gd name="connsiteY16" fmla="*/ 22946 h 146356"/>
                <a:gd name="connsiteX17" fmla="*/ 37788 w 126776"/>
                <a:gd name="connsiteY17" fmla="*/ 35569 h 146356"/>
                <a:gd name="connsiteX18" fmla="*/ 28352 w 126776"/>
                <a:gd name="connsiteY18" fmla="*/ 73178 h 146356"/>
                <a:gd name="connsiteX19" fmla="*/ 37788 w 126776"/>
                <a:gd name="connsiteY19" fmla="*/ 110786 h 146356"/>
                <a:gd name="connsiteX20" fmla="*/ 63273 w 126776"/>
                <a:gd name="connsiteY20" fmla="*/ 123409 h 146356"/>
                <a:gd name="connsiteX21" fmla="*/ 88942 w 126776"/>
                <a:gd name="connsiteY21" fmla="*/ 110786 h 1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6776" h="146356">
                  <a:moveTo>
                    <a:pt x="30758" y="137724"/>
                  </a:moveTo>
                  <a:cubicBezTo>
                    <a:pt x="21230" y="131954"/>
                    <a:pt x="13691" y="123583"/>
                    <a:pt x="8233" y="112521"/>
                  </a:cubicBezTo>
                  <a:cubicBezTo>
                    <a:pt x="2729" y="101460"/>
                    <a:pt x="0" y="88360"/>
                    <a:pt x="0" y="73178"/>
                  </a:cubicBezTo>
                  <a:cubicBezTo>
                    <a:pt x="0" y="57996"/>
                    <a:pt x="2729" y="44896"/>
                    <a:pt x="8233" y="33834"/>
                  </a:cubicBezTo>
                  <a:cubicBezTo>
                    <a:pt x="13737" y="22773"/>
                    <a:pt x="21230" y="14401"/>
                    <a:pt x="30758" y="8632"/>
                  </a:cubicBezTo>
                  <a:cubicBezTo>
                    <a:pt x="40286" y="2863"/>
                    <a:pt x="51108" y="0"/>
                    <a:pt x="63273" y="0"/>
                  </a:cubicBezTo>
                  <a:cubicBezTo>
                    <a:pt x="75437" y="0"/>
                    <a:pt x="86260" y="2863"/>
                    <a:pt x="95880" y="8632"/>
                  </a:cubicBezTo>
                  <a:cubicBezTo>
                    <a:pt x="105501" y="14401"/>
                    <a:pt x="113040" y="22817"/>
                    <a:pt x="118544" y="33834"/>
                  </a:cubicBezTo>
                  <a:cubicBezTo>
                    <a:pt x="124048" y="44896"/>
                    <a:pt x="126777" y="57996"/>
                    <a:pt x="126777" y="73178"/>
                  </a:cubicBezTo>
                  <a:cubicBezTo>
                    <a:pt x="126777" y="88360"/>
                    <a:pt x="124048" y="101460"/>
                    <a:pt x="118544" y="112521"/>
                  </a:cubicBezTo>
                  <a:cubicBezTo>
                    <a:pt x="113040" y="123583"/>
                    <a:pt x="105501" y="131954"/>
                    <a:pt x="95880" y="137724"/>
                  </a:cubicBezTo>
                  <a:cubicBezTo>
                    <a:pt x="86260" y="143493"/>
                    <a:pt x="75391" y="146356"/>
                    <a:pt x="63273" y="146356"/>
                  </a:cubicBezTo>
                  <a:cubicBezTo>
                    <a:pt x="51155" y="146356"/>
                    <a:pt x="40286" y="143493"/>
                    <a:pt x="30758" y="137724"/>
                  </a:cubicBezTo>
                  <a:close/>
                  <a:moveTo>
                    <a:pt x="88942" y="110786"/>
                  </a:moveTo>
                  <a:cubicBezTo>
                    <a:pt x="95233" y="102371"/>
                    <a:pt x="98378" y="89835"/>
                    <a:pt x="98378" y="73178"/>
                  </a:cubicBezTo>
                  <a:cubicBezTo>
                    <a:pt x="98378" y="56521"/>
                    <a:pt x="95233" y="43985"/>
                    <a:pt x="88942" y="35569"/>
                  </a:cubicBezTo>
                  <a:cubicBezTo>
                    <a:pt x="82652" y="27154"/>
                    <a:pt x="74096" y="22946"/>
                    <a:pt x="63273" y="22946"/>
                  </a:cubicBezTo>
                  <a:cubicBezTo>
                    <a:pt x="52450" y="22946"/>
                    <a:pt x="44078" y="27154"/>
                    <a:pt x="37788" y="35569"/>
                  </a:cubicBezTo>
                  <a:cubicBezTo>
                    <a:pt x="31498" y="43985"/>
                    <a:pt x="28352" y="56521"/>
                    <a:pt x="28352" y="73178"/>
                  </a:cubicBezTo>
                  <a:cubicBezTo>
                    <a:pt x="28352" y="89835"/>
                    <a:pt x="31498" y="102371"/>
                    <a:pt x="37788" y="110786"/>
                  </a:cubicBezTo>
                  <a:cubicBezTo>
                    <a:pt x="44078" y="119202"/>
                    <a:pt x="52542" y="123409"/>
                    <a:pt x="63273" y="123409"/>
                  </a:cubicBezTo>
                  <a:cubicBezTo>
                    <a:pt x="74003" y="123409"/>
                    <a:pt x="82652" y="119202"/>
                    <a:pt x="88942" y="11078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C574716B-43FF-3EB8-1FB8-8D6CE6E1FC10}"/>
                </a:ext>
              </a:extLst>
            </p:cNvPr>
            <p:cNvSpPr/>
            <p:nvPr/>
          </p:nvSpPr>
          <p:spPr>
            <a:xfrm>
              <a:off x="4811585" y="4787776"/>
              <a:ext cx="130799" cy="150997"/>
            </a:xfrm>
            <a:custGeom>
              <a:avLst/>
              <a:gdLst>
                <a:gd name="connsiteX0" fmla="*/ 31775 w 130799"/>
                <a:gd name="connsiteY0" fmla="*/ 142062 h 150997"/>
                <a:gd name="connsiteX1" fmla="*/ 8510 w 130799"/>
                <a:gd name="connsiteY1" fmla="*/ 116079 h 150997"/>
                <a:gd name="connsiteX2" fmla="*/ 0 w 130799"/>
                <a:gd name="connsiteY2" fmla="*/ 75477 h 150997"/>
                <a:gd name="connsiteX3" fmla="*/ 8510 w 130799"/>
                <a:gd name="connsiteY3" fmla="*/ 34919 h 150997"/>
                <a:gd name="connsiteX4" fmla="*/ 31775 w 130799"/>
                <a:gd name="connsiteY4" fmla="*/ 8936 h 150997"/>
                <a:gd name="connsiteX5" fmla="*/ 65308 w 130799"/>
                <a:gd name="connsiteY5" fmla="*/ 0 h 150997"/>
                <a:gd name="connsiteX6" fmla="*/ 98932 w 130799"/>
                <a:gd name="connsiteY6" fmla="*/ 8936 h 150997"/>
                <a:gd name="connsiteX7" fmla="*/ 122290 w 130799"/>
                <a:gd name="connsiteY7" fmla="*/ 34919 h 150997"/>
                <a:gd name="connsiteX8" fmla="*/ 130800 w 130799"/>
                <a:gd name="connsiteY8" fmla="*/ 75477 h 150997"/>
                <a:gd name="connsiteX9" fmla="*/ 122290 w 130799"/>
                <a:gd name="connsiteY9" fmla="*/ 116079 h 150997"/>
                <a:gd name="connsiteX10" fmla="*/ 98932 w 130799"/>
                <a:gd name="connsiteY10" fmla="*/ 142062 h 150997"/>
                <a:gd name="connsiteX11" fmla="*/ 65308 w 130799"/>
                <a:gd name="connsiteY11" fmla="*/ 150998 h 150997"/>
                <a:gd name="connsiteX12" fmla="*/ 31775 w 130799"/>
                <a:gd name="connsiteY12" fmla="*/ 142062 h 150997"/>
                <a:gd name="connsiteX13" fmla="*/ 91810 w 130799"/>
                <a:gd name="connsiteY13" fmla="*/ 114300 h 150997"/>
                <a:gd name="connsiteX14" fmla="*/ 101523 w 130799"/>
                <a:gd name="connsiteY14" fmla="*/ 75521 h 150997"/>
                <a:gd name="connsiteX15" fmla="*/ 91810 w 130799"/>
                <a:gd name="connsiteY15" fmla="*/ 36741 h 150997"/>
                <a:gd name="connsiteX16" fmla="*/ 65308 w 130799"/>
                <a:gd name="connsiteY16" fmla="*/ 23727 h 150997"/>
                <a:gd name="connsiteX17" fmla="*/ 39036 w 130799"/>
                <a:gd name="connsiteY17" fmla="*/ 36741 h 150997"/>
                <a:gd name="connsiteX18" fmla="*/ 29324 w 130799"/>
                <a:gd name="connsiteY18" fmla="*/ 75521 h 150997"/>
                <a:gd name="connsiteX19" fmla="*/ 39036 w 130799"/>
                <a:gd name="connsiteY19" fmla="*/ 114300 h 150997"/>
                <a:gd name="connsiteX20" fmla="*/ 65308 w 130799"/>
                <a:gd name="connsiteY20" fmla="*/ 127313 h 150997"/>
                <a:gd name="connsiteX21" fmla="*/ 91810 w 130799"/>
                <a:gd name="connsiteY21" fmla="*/ 114300 h 1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799" h="150997">
                  <a:moveTo>
                    <a:pt x="31775" y="142062"/>
                  </a:moveTo>
                  <a:cubicBezTo>
                    <a:pt x="21923" y="136119"/>
                    <a:pt x="14199" y="127443"/>
                    <a:pt x="8510" y="116079"/>
                  </a:cubicBezTo>
                  <a:cubicBezTo>
                    <a:pt x="2868" y="104670"/>
                    <a:pt x="0" y="91180"/>
                    <a:pt x="0" y="75477"/>
                  </a:cubicBezTo>
                  <a:cubicBezTo>
                    <a:pt x="0" y="59774"/>
                    <a:pt x="2821" y="46284"/>
                    <a:pt x="8510" y="34919"/>
                  </a:cubicBezTo>
                  <a:cubicBezTo>
                    <a:pt x="14199" y="23511"/>
                    <a:pt x="21923" y="14879"/>
                    <a:pt x="31775" y="8936"/>
                  </a:cubicBezTo>
                  <a:cubicBezTo>
                    <a:pt x="41627" y="2993"/>
                    <a:pt x="52773" y="0"/>
                    <a:pt x="65308" y="0"/>
                  </a:cubicBezTo>
                  <a:cubicBezTo>
                    <a:pt x="77842" y="0"/>
                    <a:pt x="89035" y="2950"/>
                    <a:pt x="98932" y="8936"/>
                  </a:cubicBezTo>
                  <a:cubicBezTo>
                    <a:pt x="108830" y="14879"/>
                    <a:pt x="116647" y="23554"/>
                    <a:pt x="122290" y="34919"/>
                  </a:cubicBezTo>
                  <a:cubicBezTo>
                    <a:pt x="127979" y="46328"/>
                    <a:pt x="130800" y="59861"/>
                    <a:pt x="130800" y="75477"/>
                  </a:cubicBezTo>
                  <a:cubicBezTo>
                    <a:pt x="130800" y="91093"/>
                    <a:pt x="127979" y="104670"/>
                    <a:pt x="122290" y="116079"/>
                  </a:cubicBezTo>
                  <a:cubicBezTo>
                    <a:pt x="116647" y="127487"/>
                    <a:pt x="108830" y="136119"/>
                    <a:pt x="98932" y="142062"/>
                  </a:cubicBezTo>
                  <a:cubicBezTo>
                    <a:pt x="89035" y="148004"/>
                    <a:pt x="77795" y="150998"/>
                    <a:pt x="65308" y="150998"/>
                  </a:cubicBezTo>
                  <a:cubicBezTo>
                    <a:pt x="52819" y="150998"/>
                    <a:pt x="41580" y="148048"/>
                    <a:pt x="31775" y="142062"/>
                  </a:cubicBezTo>
                  <a:close/>
                  <a:moveTo>
                    <a:pt x="91810" y="114300"/>
                  </a:moveTo>
                  <a:cubicBezTo>
                    <a:pt x="98285" y="105624"/>
                    <a:pt x="101523" y="92698"/>
                    <a:pt x="101523" y="75521"/>
                  </a:cubicBezTo>
                  <a:cubicBezTo>
                    <a:pt x="101523" y="58343"/>
                    <a:pt x="98285" y="45416"/>
                    <a:pt x="91810" y="36741"/>
                  </a:cubicBezTo>
                  <a:cubicBezTo>
                    <a:pt x="85335" y="28065"/>
                    <a:pt x="76500" y="23727"/>
                    <a:pt x="65308" y="23727"/>
                  </a:cubicBezTo>
                  <a:cubicBezTo>
                    <a:pt x="54114" y="23727"/>
                    <a:pt x="45512" y="28065"/>
                    <a:pt x="39036" y="36741"/>
                  </a:cubicBezTo>
                  <a:cubicBezTo>
                    <a:pt x="32561" y="45416"/>
                    <a:pt x="29324" y="58343"/>
                    <a:pt x="29324" y="75521"/>
                  </a:cubicBezTo>
                  <a:cubicBezTo>
                    <a:pt x="29324" y="92698"/>
                    <a:pt x="32561" y="105668"/>
                    <a:pt x="39036" y="114300"/>
                  </a:cubicBezTo>
                  <a:cubicBezTo>
                    <a:pt x="45512" y="122975"/>
                    <a:pt x="54253" y="127313"/>
                    <a:pt x="65308" y="127313"/>
                  </a:cubicBezTo>
                  <a:cubicBezTo>
                    <a:pt x="76362" y="127313"/>
                    <a:pt x="85335" y="122975"/>
                    <a:pt x="91810" y="1143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BCFEA5C5-0134-3E75-5472-D7CB54E4E9B2}"/>
                </a:ext>
              </a:extLst>
            </p:cNvPr>
            <p:cNvSpPr/>
            <p:nvPr/>
          </p:nvSpPr>
          <p:spPr>
            <a:xfrm>
              <a:off x="5149825" y="4788210"/>
              <a:ext cx="63596" cy="150129"/>
            </a:xfrm>
            <a:custGeom>
              <a:avLst/>
              <a:gdLst>
                <a:gd name="connsiteX0" fmla="*/ 63596 w 63596"/>
                <a:gd name="connsiteY0" fmla="*/ 0 h 150129"/>
                <a:gd name="connsiteX1" fmla="*/ 63596 w 63596"/>
                <a:gd name="connsiteY1" fmla="*/ 150130 h 150129"/>
                <a:gd name="connsiteX2" fmla="*/ 33856 w 63596"/>
                <a:gd name="connsiteY2" fmla="*/ 150130 h 150129"/>
                <a:gd name="connsiteX3" fmla="*/ 33856 w 63596"/>
                <a:gd name="connsiteY3" fmla="*/ 23381 h 150129"/>
                <a:gd name="connsiteX4" fmla="*/ 0 w 63596"/>
                <a:gd name="connsiteY4" fmla="*/ 23381 h 150129"/>
                <a:gd name="connsiteX5" fmla="*/ 0 w 63596"/>
                <a:gd name="connsiteY5" fmla="*/ 0 h 150129"/>
                <a:gd name="connsiteX6" fmla="*/ 63596 w 63596"/>
                <a:gd name="connsiteY6" fmla="*/ 0 h 150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596" h="150129">
                  <a:moveTo>
                    <a:pt x="63596" y="0"/>
                  </a:moveTo>
                  <a:lnTo>
                    <a:pt x="63596" y="150130"/>
                  </a:lnTo>
                  <a:lnTo>
                    <a:pt x="33856" y="150130"/>
                  </a:lnTo>
                  <a:lnTo>
                    <a:pt x="33856" y="23381"/>
                  </a:lnTo>
                  <a:lnTo>
                    <a:pt x="0" y="23381"/>
                  </a:lnTo>
                  <a:lnTo>
                    <a:pt x="0" y="0"/>
                  </a:lnTo>
                  <a:lnTo>
                    <a:pt x="635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EA991959-7358-DC6A-CACE-709E0B7C2514}"/>
                </a:ext>
              </a:extLst>
            </p:cNvPr>
            <p:cNvSpPr/>
            <p:nvPr/>
          </p:nvSpPr>
          <p:spPr>
            <a:xfrm>
              <a:off x="5418409" y="4784956"/>
              <a:ext cx="135795" cy="156679"/>
            </a:xfrm>
            <a:custGeom>
              <a:avLst/>
              <a:gdLst>
                <a:gd name="connsiteX0" fmla="*/ 32978 w 135795"/>
                <a:gd name="connsiteY0" fmla="*/ 147440 h 156679"/>
                <a:gd name="connsiteX1" fmla="*/ 8834 w 135795"/>
                <a:gd name="connsiteY1" fmla="*/ 120460 h 156679"/>
                <a:gd name="connsiteX2" fmla="*/ 0 w 135795"/>
                <a:gd name="connsiteY2" fmla="*/ 78340 h 156679"/>
                <a:gd name="connsiteX3" fmla="*/ 8834 w 135795"/>
                <a:gd name="connsiteY3" fmla="*/ 36220 h 156679"/>
                <a:gd name="connsiteX4" fmla="*/ 32978 w 135795"/>
                <a:gd name="connsiteY4" fmla="*/ 9239 h 156679"/>
                <a:gd name="connsiteX5" fmla="*/ 67805 w 135795"/>
                <a:gd name="connsiteY5" fmla="*/ 0 h 156679"/>
                <a:gd name="connsiteX6" fmla="*/ 102725 w 135795"/>
                <a:gd name="connsiteY6" fmla="*/ 9239 h 156679"/>
                <a:gd name="connsiteX7" fmla="*/ 126961 w 135795"/>
                <a:gd name="connsiteY7" fmla="*/ 36220 h 156679"/>
                <a:gd name="connsiteX8" fmla="*/ 135796 w 135795"/>
                <a:gd name="connsiteY8" fmla="*/ 78340 h 156679"/>
                <a:gd name="connsiteX9" fmla="*/ 126961 w 135795"/>
                <a:gd name="connsiteY9" fmla="*/ 120460 h 156679"/>
                <a:gd name="connsiteX10" fmla="*/ 102725 w 135795"/>
                <a:gd name="connsiteY10" fmla="*/ 147440 h 156679"/>
                <a:gd name="connsiteX11" fmla="*/ 67805 w 135795"/>
                <a:gd name="connsiteY11" fmla="*/ 156680 h 156679"/>
                <a:gd name="connsiteX12" fmla="*/ 32978 w 135795"/>
                <a:gd name="connsiteY12" fmla="*/ 147440 h 156679"/>
                <a:gd name="connsiteX13" fmla="*/ 95325 w 135795"/>
                <a:gd name="connsiteY13" fmla="*/ 118594 h 156679"/>
                <a:gd name="connsiteX14" fmla="*/ 105408 w 135795"/>
                <a:gd name="connsiteY14" fmla="*/ 78297 h 156679"/>
                <a:gd name="connsiteX15" fmla="*/ 95325 w 135795"/>
                <a:gd name="connsiteY15" fmla="*/ 38042 h 156679"/>
                <a:gd name="connsiteX16" fmla="*/ 67805 w 135795"/>
                <a:gd name="connsiteY16" fmla="*/ 24552 h 156679"/>
                <a:gd name="connsiteX17" fmla="*/ 40517 w 135795"/>
                <a:gd name="connsiteY17" fmla="*/ 38042 h 156679"/>
                <a:gd name="connsiteX18" fmla="*/ 30434 w 135795"/>
                <a:gd name="connsiteY18" fmla="*/ 78297 h 156679"/>
                <a:gd name="connsiteX19" fmla="*/ 40517 w 135795"/>
                <a:gd name="connsiteY19" fmla="*/ 118594 h 156679"/>
                <a:gd name="connsiteX20" fmla="*/ 67805 w 135795"/>
                <a:gd name="connsiteY20" fmla="*/ 132085 h 156679"/>
                <a:gd name="connsiteX21" fmla="*/ 95325 w 135795"/>
                <a:gd name="connsiteY21" fmla="*/ 118594 h 15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5795" h="156679">
                  <a:moveTo>
                    <a:pt x="32978" y="147440"/>
                  </a:moveTo>
                  <a:cubicBezTo>
                    <a:pt x="22756" y="141281"/>
                    <a:pt x="14708" y="132258"/>
                    <a:pt x="8834" y="120460"/>
                  </a:cubicBezTo>
                  <a:cubicBezTo>
                    <a:pt x="2960" y="108618"/>
                    <a:pt x="0" y="94607"/>
                    <a:pt x="0" y="78340"/>
                  </a:cubicBezTo>
                  <a:cubicBezTo>
                    <a:pt x="0" y="62074"/>
                    <a:pt x="2914" y="48063"/>
                    <a:pt x="8834" y="36220"/>
                  </a:cubicBezTo>
                  <a:cubicBezTo>
                    <a:pt x="14708" y="24378"/>
                    <a:pt x="22756" y="15399"/>
                    <a:pt x="32978" y="9239"/>
                  </a:cubicBezTo>
                  <a:cubicBezTo>
                    <a:pt x="43199" y="3080"/>
                    <a:pt x="54808" y="0"/>
                    <a:pt x="67805" y="0"/>
                  </a:cubicBezTo>
                  <a:cubicBezTo>
                    <a:pt x="80802" y="0"/>
                    <a:pt x="92458" y="3080"/>
                    <a:pt x="102725" y="9239"/>
                  </a:cubicBezTo>
                  <a:cubicBezTo>
                    <a:pt x="113039" y="15399"/>
                    <a:pt x="121088" y="24422"/>
                    <a:pt x="126961" y="36220"/>
                  </a:cubicBezTo>
                  <a:cubicBezTo>
                    <a:pt x="132835" y="48063"/>
                    <a:pt x="135796" y="62074"/>
                    <a:pt x="135796" y="78340"/>
                  </a:cubicBezTo>
                  <a:cubicBezTo>
                    <a:pt x="135796" y="94607"/>
                    <a:pt x="132882" y="108661"/>
                    <a:pt x="126961" y="120460"/>
                  </a:cubicBezTo>
                  <a:cubicBezTo>
                    <a:pt x="121088" y="132302"/>
                    <a:pt x="112994" y="141281"/>
                    <a:pt x="102725" y="147440"/>
                  </a:cubicBezTo>
                  <a:cubicBezTo>
                    <a:pt x="92411" y="153600"/>
                    <a:pt x="80802" y="156680"/>
                    <a:pt x="67805" y="156680"/>
                  </a:cubicBezTo>
                  <a:cubicBezTo>
                    <a:pt x="54808" y="156680"/>
                    <a:pt x="43199" y="153600"/>
                    <a:pt x="32978" y="147440"/>
                  </a:cubicBezTo>
                  <a:close/>
                  <a:moveTo>
                    <a:pt x="95325" y="118594"/>
                  </a:moveTo>
                  <a:cubicBezTo>
                    <a:pt x="102032" y="109572"/>
                    <a:pt x="105408" y="96168"/>
                    <a:pt x="105408" y="78297"/>
                  </a:cubicBezTo>
                  <a:cubicBezTo>
                    <a:pt x="105408" y="60425"/>
                    <a:pt x="102032" y="47021"/>
                    <a:pt x="95325" y="38042"/>
                  </a:cubicBezTo>
                  <a:cubicBezTo>
                    <a:pt x="88572" y="29063"/>
                    <a:pt x="79415" y="24552"/>
                    <a:pt x="67805" y="24552"/>
                  </a:cubicBezTo>
                  <a:cubicBezTo>
                    <a:pt x="56196" y="24552"/>
                    <a:pt x="47269" y="29063"/>
                    <a:pt x="40517" y="38042"/>
                  </a:cubicBezTo>
                  <a:cubicBezTo>
                    <a:pt x="33764" y="47065"/>
                    <a:pt x="30434" y="60469"/>
                    <a:pt x="30434" y="78297"/>
                  </a:cubicBezTo>
                  <a:cubicBezTo>
                    <a:pt x="30434" y="96125"/>
                    <a:pt x="33810" y="109572"/>
                    <a:pt x="40517" y="118594"/>
                  </a:cubicBezTo>
                  <a:cubicBezTo>
                    <a:pt x="47269" y="127574"/>
                    <a:pt x="56335" y="132085"/>
                    <a:pt x="67805" y="132085"/>
                  </a:cubicBezTo>
                  <a:cubicBezTo>
                    <a:pt x="79276" y="132085"/>
                    <a:pt x="88572" y="127574"/>
                    <a:pt x="95325" y="11859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9E65DCC6-CAFE-45B8-6C44-E978F7C0E532}"/>
                </a:ext>
              </a:extLst>
            </p:cNvPr>
            <p:cNvSpPr/>
            <p:nvPr/>
          </p:nvSpPr>
          <p:spPr>
            <a:xfrm>
              <a:off x="5722562" y="4784305"/>
              <a:ext cx="136766" cy="157894"/>
            </a:xfrm>
            <a:custGeom>
              <a:avLst/>
              <a:gdLst>
                <a:gd name="connsiteX0" fmla="*/ 33209 w 136766"/>
                <a:gd name="connsiteY0" fmla="*/ 148568 h 157894"/>
                <a:gd name="connsiteX1" fmla="*/ 8881 w 136766"/>
                <a:gd name="connsiteY1" fmla="*/ 121371 h 157894"/>
                <a:gd name="connsiteX2" fmla="*/ 0 w 136766"/>
                <a:gd name="connsiteY2" fmla="*/ 78948 h 157894"/>
                <a:gd name="connsiteX3" fmla="*/ 8881 w 136766"/>
                <a:gd name="connsiteY3" fmla="*/ 36524 h 157894"/>
                <a:gd name="connsiteX4" fmla="*/ 33209 w 136766"/>
                <a:gd name="connsiteY4" fmla="*/ 9326 h 157894"/>
                <a:gd name="connsiteX5" fmla="*/ 68268 w 136766"/>
                <a:gd name="connsiteY5" fmla="*/ 0 h 157894"/>
                <a:gd name="connsiteX6" fmla="*/ 103465 w 136766"/>
                <a:gd name="connsiteY6" fmla="*/ 9326 h 157894"/>
                <a:gd name="connsiteX7" fmla="*/ 127887 w 136766"/>
                <a:gd name="connsiteY7" fmla="*/ 36524 h 157894"/>
                <a:gd name="connsiteX8" fmla="*/ 136767 w 136766"/>
                <a:gd name="connsiteY8" fmla="*/ 78948 h 157894"/>
                <a:gd name="connsiteX9" fmla="*/ 127887 w 136766"/>
                <a:gd name="connsiteY9" fmla="*/ 121371 h 157894"/>
                <a:gd name="connsiteX10" fmla="*/ 103465 w 136766"/>
                <a:gd name="connsiteY10" fmla="*/ 148568 h 157894"/>
                <a:gd name="connsiteX11" fmla="*/ 68268 w 136766"/>
                <a:gd name="connsiteY11" fmla="*/ 157895 h 157894"/>
                <a:gd name="connsiteX12" fmla="*/ 33209 w 136766"/>
                <a:gd name="connsiteY12" fmla="*/ 148568 h 157894"/>
                <a:gd name="connsiteX13" fmla="*/ 95973 w 136766"/>
                <a:gd name="connsiteY13" fmla="*/ 119506 h 157894"/>
                <a:gd name="connsiteX14" fmla="*/ 106148 w 136766"/>
                <a:gd name="connsiteY14" fmla="*/ 78948 h 157894"/>
                <a:gd name="connsiteX15" fmla="*/ 95973 w 136766"/>
                <a:gd name="connsiteY15" fmla="*/ 38390 h 157894"/>
                <a:gd name="connsiteX16" fmla="*/ 68268 w 136766"/>
                <a:gd name="connsiteY16" fmla="*/ 24769 h 157894"/>
                <a:gd name="connsiteX17" fmla="*/ 40794 w 136766"/>
                <a:gd name="connsiteY17" fmla="*/ 38390 h 157894"/>
                <a:gd name="connsiteX18" fmla="*/ 30619 w 136766"/>
                <a:gd name="connsiteY18" fmla="*/ 78948 h 157894"/>
                <a:gd name="connsiteX19" fmla="*/ 40794 w 136766"/>
                <a:gd name="connsiteY19" fmla="*/ 119506 h 157894"/>
                <a:gd name="connsiteX20" fmla="*/ 68268 w 136766"/>
                <a:gd name="connsiteY20" fmla="*/ 133126 h 157894"/>
                <a:gd name="connsiteX21" fmla="*/ 95973 w 136766"/>
                <a:gd name="connsiteY21" fmla="*/ 119506 h 15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766" h="157894">
                  <a:moveTo>
                    <a:pt x="33209" y="148568"/>
                  </a:moveTo>
                  <a:cubicBezTo>
                    <a:pt x="22941" y="142366"/>
                    <a:pt x="14800" y="133300"/>
                    <a:pt x="8881" y="121371"/>
                  </a:cubicBezTo>
                  <a:cubicBezTo>
                    <a:pt x="2960" y="109442"/>
                    <a:pt x="0" y="95301"/>
                    <a:pt x="0" y="78948"/>
                  </a:cubicBezTo>
                  <a:cubicBezTo>
                    <a:pt x="0" y="62594"/>
                    <a:pt x="2960" y="48410"/>
                    <a:pt x="8881" y="36524"/>
                  </a:cubicBezTo>
                  <a:cubicBezTo>
                    <a:pt x="14800" y="24595"/>
                    <a:pt x="22894" y="15530"/>
                    <a:pt x="33209" y="9326"/>
                  </a:cubicBezTo>
                  <a:cubicBezTo>
                    <a:pt x="43477" y="3124"/>
                    <a:pt x="55178" y="0"/>
                    <a:pt x="68268" y="0"/>
                  </a:cubicBezTo>
                  <a:cubicBezTo>
                    <a:pt x="81357" y="0"/>
                    <a:pt x="93059" y="3124"/>
                    <a:pt x="103465" y="9326"/>
                  </a:cubicBezTo>
                  <a:cubicBezTo>
                    <a:pt x="113826" y="15530"/>
                    <a:pt x="121966" y="24595"/>
                    <a:pt x="127887" y="36524"/>
                  </a:cubicBezTo>
                  <a:cubicBezTo>
                    <a:pt x="133806" y="48453"/>
                    <a:pt x="136767" y="62594"/>
                    <a:pt x="136767" y="78948"/>
                  </a:cubicBezTo>
                  <a:cubicBezTo>
                    <a:pt x="136767" y="95301"/>
                    <a:pt x="133806" y="109485"/>
                    <a:pt x="127887" y="121371"/>
                  </a:cubicBezTo>
                  <a:cubicBezTo>
                    <a:pt x="121966" y="133300"/>
                    <a:pt x="113826" y="142366"/>
                    <a:pt x="103465" y="148568"/>
                  </a:cubicBezTo>
                  <a:cubicBezTo>
                    <a:pt x="93105" y="154772"/>
                    <a:pt x="81357" y="157895"/>
                    <a:pt x="68268" y="157895"/>
                  </a:cubicBezTo>
                  <a:cubicBezTo>
                    <a:pt x="55178" y="157895"/>
                    <a:pt x="43477" y="154772"/>
                    <a:pt x="33209" y="148568"/>
                  </a:cubicBezTo>
                  <a:close/>
                  <a:moveTo>
                    <a:pt x="95973" y="119506"/>
                  </a:moveTo>
                  <a:cubicBezTo>
                    <a:pt x="102725" y="110440"/>
                    <a:pt x="106148" y="96906"/>
                    <a:pt x="106148" y="78948"/>
                  </a:cubicBezTo>
                  <a:cubicBezTo>
                    <a:pt x="106148" y="60989"/>
                    <a:pt x="102772" y="47455"/>
                    <a:pt x="95973" y="38390"/>
                  </a:cubicBezTo>
                  <a:cubicBezTo>
                    <a:pt x="89174" y="29323"/>
                    <a:pt x="79970" y="24769"/>
                    <a:pt x="68268" y="24769"/>
                  </a:cubicBezTo>
                  <a:cubicBezTo>
                    <a:pt x="56566" y="24769"/>
                    <a:pt x="47593" y="29323"/>
                    <a:pt x="40794" y="38390"/>
                  </a:cubicBezTo>
                  <a:cubicBezTo>
                    <a:pt x="33995" y="47455"/>
                    <a:pt x="30619" y="60989"/>
                    <a:pt x="30619" y="78948"/>
                  </a:cubicBezTo>
                  <a:cubicBezTo>
                    <a:pt x="30619" y="96906"/>
                    <a:pt x="33995" y="110440"/>
                    <a:pt x="40794" y="119506"/>
                  </a:cubicBezTo>
                  <a:cubicBezTo>
                    <a:pt x="47593" y="128571"/>
                    <a:pt x="56751" y="133126"/>
                    <a:pt x="68268" y="133126"/>
                  </a:cubicBezTo>
                  <a:cubicBezTo>
                    <a:pt x="79785" y="133126"/>
                    <a:pt x="89174" y="128571"/>
                    <a:pt x="95973" y="1195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8A0C32BB-4834-B275-F79A-EFEA5D4B8223}"/>
                </a:ext>
              </a:extLst>
            </p:cNvPr>
            <p:cNvSpPr/>
            <p:nvPr/>
          </p:nvSpPr>
          <p:spPr>
            <a:xfrm>
              <a:off x="6062837" y="4785954"/>
              <a:ext cx="65492" cy="154641"/>
            </a:xfrm>
            <a:custGeom>
              <a:avLst/>
              <a:gdLst>
                <a:gd name="connsiteX0" fmla="*/ 65493 w 65492"/>
                <a:gd name="connsiteY0" fmla="*/ 0 h 154641"/>
                <a:gd name="connsiteX1" fmla="*/ 65493 w 65492"/>
                <a:gd name="connsiteY1" fmla="*/ 154641 h 154641"/>
                <a:gd name="connsiteX2" fmla="*/ 34874 w 65492"/>
                <a:gd name="connsiteY2" fmla="*/ 154641 h 154641"/>
                <a:gd name="connsiteX3" fmla="*/ 34874 w 65492"/>
                <a:gd name="connsiteY3" fmla="*/ 24075 h 154641"/>
                <a:gd name="connsiteX4" fmla="*/ 0 w 65492"/>
                <a:gd name="connsiteY4" fmla="*/ 24075 h 154641"/>
                <a:gd name="connsiteX5" fmla="*/ 0 w 65492"/>
                <a:gd name="connsiteY5" fmla="*/ 0 h 154641"/>
                <a:gd name="connsiteX6" fmla="*/ 65493 w 65492"/>
                <a:gd name="connsiteY6" fmla="*/ 0 h 154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92" h="154641">
                  <a:moveTo>
                    <a:pt x="65493" y="0"/>
                  </a:moveTo>
                  <a:lnTo>
                    <a:pt x="65493" y="154641"/>
                  </a:lnTo>
                  <a:lnTo>
                    <a:pt x="34874" y="154641"/>
                  </a:lnTo>
                  <a:lnTo>
                    <a:pt x="34874" y="24075"/>
                  </a:lnTo>
                  <a:lnTo>
                    <a:pt x="0" y="24075"/>
                  </a:lnTo>
                  <a:lnTo>
                    <a:pt x="0" y="0"/>
                  </a:lnTo>
                  <a:lnTo>
                    <a:pt x="6549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A0C51FB8-3C4F-D20B-08D4-EA8D6866693E}"/>
                </a:ext>
              </a:extLst>
            </p:cNvPr>
            <p:cNvSpPr/>
            <p:nvPr/>
          </p:nvSpPr>
          <p:spPr>
            <a:xfrm>
              <a:off x="6367776" y="4786518"/>
              <a:ext cx="64984" cy="153513"/>
            </a:xfrm>
            <a:custGeom>
              <a:avLst/>
              <a:gdLst>
                <a:gd name="connsiteX0" fmla="*/ 64984 w 64984"/>
                <a:gd name="connsiteY0" fmla="*/ 0 h 153513"/>
                <a:gd name="connsiteX1" fmla="*/ 64984 w 64984"/>
                <a:gd name="connsiteY1" fmla="*/ 153513 h 153513"/>
                <a:gd name="connsiteX2" fmla="*/ 34596 w 64984"/>
                <a:gd name="connsiteY2" fmla="*/ 153513 h 153513"/>
                <a:gd name="connsiteX3" fmla="*/ 34596 w 64984"/>
                <a:gd name="connsiteY3" fmla="*/ 23901 h 153513"/>
                <a:gd name="connsiteX4" fmla="*/ 0 w 64984"/>
                <a:gd name="connsiteY4" fmla="*/ 23901 h 153513"/>
                <a:gd name="connsiteX5" fmla="*/ 0 w 64984"/>
                <a:gd name="connsiteY5" fmla="*/ 0 h 153513"/>
                <a:gd name="connsiteX6" fmla="*/ 64984 w 64984"/>
                <a:gd name="connsiteY6" fmla="*/ 0 h 15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84" h="153513">
                  <a:moveTo>
                    <a:pt x="64984" y="0"/>
                  </a:moveTo>
                  <a:lnTo>
                    <a:pt x="64984" y="153513"/>
                  </a:lnTo>
                  <a:lnTo>
                    <a:pt x="34596" y="153513"/>
                  </a:lnTo>
                  <a:lnTo>
                    <a:pt x="34596" y="23901"/>
                  </a:lnTo>
                  <a:lnTo>
                    <a:pt x="0" y="23901"/>
                  </a:lnTo>
                  <a:lnTo>
                    <a:pt x="0" y="0"/>
                  </a:lnTo>
                  <a:lnTo>
                    <a:pt x="6498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23784293-B5FF-2B18-0B69-B00877277724}"/>
                </a:ext>
              </a:extLst>
            </p:cNvPr>
            <p:cNvSpPr/>
            <p:nvPr/>
          </p:nvSpPr>
          <p:spPr>
            <a:xfrm>
              <a:off x="6672668" y="4787082"/>
              <a:ext cx="64521" cy="152385"/>
            </a:xfrm>
            <a:custGeom>
              <a:avLst/>
              <a:gdLst>
                <a:gd name="connsiteX0" fmla="*/ 64521 w 64521"/>
                <a:gd name="connsiteY0" fmla="*/ 0 h 152385"/>
                <a:gd name="connsiteX1" fmla="*/ 64521 w 64521"/>
                <a:gd name="connsiteY1" fmla="*/ 152386 h 152385"/>
                <a:gd name="connsiteX2" fmla="*/ 34365 w 64521"/>
                <a:gd name="connsiteY2" fmla="*/ 152386 h 152385"/>
                <a:gd name="connsiteX3" fmla="*/ 34365 w 64521"/>
                <a:gd name="connsiteY3" fmla="*/ 23728 h 152385"/>
                <a:gd name="connsiteX4" fmla="*/ 0 w 64521"/>
                <a:gd name="connsiteY4" fmla="*/ 23728 h 152385"/>
                <a:gd name="connsiteX5" fmla="*/ 0 w 64521"/>
                <a:gd name="connsiteY5" fmla="*/ 0 h 152385"/>
                <a:gd name="connsiteX6" fmla="*/ 64521 w 64521"/>
                <a:gd name="connsiteY6" fmla="*/ 0 h 15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521" h="152385">
                  <a:moveTo>
                    <a:pt x="64521" y="0"/>
                  </a:moveTo>
                  <a:lnTo>
                    <a:pt x="64521" y="152386"/>
                  </a:lnTo>
                  <a:lnTo>
                    <a:pt x="34365" y="152386"/>
                  </a:lnTo>
                  <a:lnTo>
                    <a:pt x="34365" y="23728"/>
                  </a:lnTo>
                  <a:lnTo>
                    <a:pt x="0" y="23728"/>
                  </a:lnTo>
                  <a:lnTo>
                    <a:pt x="0" y="0"/>
                  </a:lnTo>
                  <a:lnTo>
                    <a:pt x="6452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506EF84C-1A4F-CD57-C114-7B3CC1C2A404}"/>
                </a:ext>
              </a:extLst>
            </p:cNvPr>
            <p:cNvSpPr/>
            <p:nvPr/>
          </p:nvSpPr>
          <p:spPr>
            <a:xfrm>
              <a:off x="6942687" y="4786041"/>
              <a:ext cx="133806" cy="154424"/>
            </a:xfrm>
            <a:custGeom>
              <a:avLst/>
              <a:gdLst>
                <a:gd name="connsiteX0" fmla="*/ 32468 w 133806"/>
                <a:gd name="connsiteY0" fmla="*/ 145315 h 154424"/>
                <a:gd name="connsiteX1" fmla="*/ 8695 w 133806"/>
                <a:gd name="connsiteY1" fmla="*/ 118724 h 154424"/>
                <a:gd name="connsiteX2" fmla="*/ 0 w 133806"/>
                <a:gd name="connsiteY2" fmla="*/ 77212 h 154424"/>
                <a:gd name="connsiteX3" fmla="*/ 8695 w 133806"/>
                <a:gd name="connsiteY3" fmla="*/ 35700 h 154424"/>
                <a:gd name="connsiteX4" fmla="*/ 32468 w 133806"/>
                <a:gd name="connsiteY4" fmla="*/ 9109 h 154424"/>
                <a:gd name="connsiteX5" fmla="*/ 66787 w 133806"/>
                <a:gd name="connsiteY5" fmla="*/ 0 h 154424"/>
                <a:gd name="connsiteX6" fmla="*/ 101199 w 133806"/>
                <a:gd name="connsiteY6" fmla="*/ 9109 h 154424"/>
                <a:gd name="connsiteX7" fmla="*/ 125111 w 133806"/>
                <a:gd name="connsiteY7" fmla="*/ 35700 h 154424"/>
                <a:gd name="connsiteX8" fmla="*/ 133806 w 133806"/>
                <a:gd name="connsiteY8" fmla="*/ 77212 h 154424"/>
                <a:gd name="connsiteX9" fmla="*/ 125111 w 133806"/>
                <a:gd name="connsiteY9" fmla="*/ 118724 h 154424"/>
                <a:gd name="connsiteX10" fmla="*/ 101199 w 133806"/>
                <a:gd name="connsiteY10" fmla="*/ 145315 h 154424"/>
                <a:gd name="connsiteX11" fmla="*/ 66787 w 133806"/>
                <a:gd name="connsiteY11" fmla="*/ 154424 h 154424"/>
                <a:gd name="connsiteX12" fmla="*/ 32468 w 133806"/>
                <a:gd name="connsiteY12" fmla="*/ 145315 h 154424"/>
                <a:gd name="connsiteX13" fmla="*/ 93891 w 133806"/>
                <a:gd name="connsiteY13" fmla="*/ 116903 h 154424"/>
                <a:gd name="connsiteX14" fmla="*/ 103835 w 133806"/>
                <a:gd name="connsiteY14" fmla="*/ 77212 h 154424"/>
                <a:gd name="connsiteX15" fmla="*/ 93891 w 133806"/>
                <a:gd name="connsiteY15" fmla="*/ 37522 h 154424"/>
                <a:gd name="connsiteX16" fmla="*/ 66787 w 133806"/>
                <a:gd name="connsiteY16" fmla="*/ 24205 h 154424"/>
                <a:gd name="connsiteX17" fmla="*/ 39915 w 133806"/>
                <a:gd name="connsiteY17" fmla="*/ 37522 h 154424"/>
                <a:gd name="connsiteX18" fmla="*/ 29971 w 133806"/>
                <a:gd name="connsiteY18" fmla="*/ 77212 h 154424"/>
                <a:gd name="connsiteX19" fmla="*/ 39915 w 133806"/>
                <a:gd name="connsiteY19" fmla="*/ 116903 h 154424"/>
                <a:gd name="connsiteX20" fmla="*/ 66787 w 133806"/>
                <a:gd name="connsiteY20" fmla="*/ 130220 h 154424"/>
                <a:gd name="connsiteX21" fmla="*/ 93891 w 133806"/>
                <a:gd name="connsiteY21" fmla="*/ 116903 h 15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3806" h="154424">
                  <a:moveTo>
                    <a:pt x="32468" y="145315"/>
                  </a:moveTo>
                  <a:cubicBezTo>
                    <a:pt x="22432" y="139242"/>
                    <a:pt x="14476" y="130393"/>
                    <a:pt x="8695" y="118724"/>
                  </a:cubicBezTo>
                  <a:cubicBezTo>
                    <a:pt x="2913" y="107056"/>
                    <a:pt x="0" y="93218"/>
                    <a:pt x="0" y="77212"/>
                  </a:cubicBezTo>
                  <a:cubicBezTo>
                    <a:pt x="0" y="61206"/>
                    <a:pt x="2913" y="47369"/>
                    <a:pt x="8695" y="35700"/>
                  </a:cubicBezTo>
                  <a:cubicBezTo>
                    <a:pt x="14476" y="24031"/>
                    <a:pt x="22432" y="15182"/>
                    <a:pt x="32468" y="9109"/>
                  </a:cubicBezTo>
                  <a:cubicBezTo>
                    <a:pt x="42552" y="3037"/>
                    <a:pt x="53976" y="0"/>
                    <a:pt x="66787" y="0"/>
                  </a:cubicBezTo>
                  <a:cubicBezTo>
                    <a:pt x="79599" y="0"/>
                    <a:pt x="91070" y="3037"/>
                    <a:pt x="101199" y="9109"/>
                  </a:cubicBezTo>
                  <a:cubicBezTo>
                    <a:pt x="111328" y="15182"/>
                    <a:pt x="119330" y="24031"/>
                    <a:pt x="125111" y="35700"/>
                  </a:cubicBezTo>
                  <a:cubicBezTo>
                    <a:pt x="130893" y="47369"/>
                    <a:pt x="133806" y="61206"/>
                    <a:pt x="133806" y="77212"/>
                  </a:cubicBezTo>
                  <a:cubicBezTo>
                    <a:pt x="133806" y="93218"/>
                    <a:pt x="130893" y="107056"/>
                    <a:pt x="125111" y="118724"/>
                  </a:cubicBezTo>
                  <a:cubicBezTo>
                    <a:pt x="119330" y="130393"/>
                    <a:pt x="111374" y="139242"/>
                    <a:pt x="101199" y="145315"/>
                  </a:cubicBezTo>
                  <a:cubicBezTo>
                    <a:pt x="91070" y="151388"/>
                    <a:pt x="79599" y="154424"/>
                    <a:pt x="66787" y="154424"/>
                  </a:cubicBezTo>
                  <a:cubicBezTo>
                    <a:pt x="53976" y="154424"/>
                    <a:pt x="42552" y="151388"/>
                    <a:pt x="32468" y="145315"/>
                  </a:cubicBezTo>
                  <a:close/>
                  <a:moveTo>
                    <a:pt x="93891" y="116903"/>
                  </a:moveTo>
                  <a:cubicBezTo>
                    <a:pt x="100505" y="108054"/>
                    <a:pt x="103835" y="94823"/>
                    <a:pt x="103835" y="77212"/>
                  </a:cubicBezTo>
                  <a:cubicBezTo>
                    <a:pt x="103835" y="59601"/>
                    <a:pt x="100505" y="46414"/>
                    <a:pt x="93891" y="37522"/>
                  </a:cubicBezTo>
                  <a:cubicBezTo>
                    <a:pt x="87277" y="28673"/>
                    <a:pt x="78212" y="24205"/>
                    <a:pt x="66787" y="24205"/>
                  </a:cubicBezTo>
                  <a:cubicBezTo>
                    <a:pt x="55363" y="24205"/>
                    <a:pt x="46529" y="28629"/>
                    <a:pt x="39915" y="37522"/>
                  </a:cubicBezTo>
                  <a:cubicBezTo>
                    <a:pt x="33301" y="46371"/>
                    <a:pt x="29971" y="59601"/>
                    <a:pt x="29971" y="77212"/>
                  </a:cubicBezTo>
                  <a:cubicBezTo>
                    <a:pt x="29971" y="94823"/>
                    <a:pt x="33301" y="108010"/>
                    <a:pt x="39915" y="116903"/>
                  </a:cubicBezTo>
                  <a:cubicBezTo>
                    <a:pt x="46529" y="125752"/>
                    <a:pt x="55502" y="130220"/>
                    <a:pt x="66787" y="130220"/>
                  </a:cubicBezTo>
                  <a:cubicBezTo>
                    <a:pt x="78073" y="130220"/>
                    <a:pt x="87231" y="125795"/>
                    <a:pt x="93891" y="116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1B7B18B8-9842-C704-C21C-DE7598F5FDE7}"/>
                </a:ext>
              </a:extLst>
            </p:cNvPr>
            <p:cNvSpPr/>
            <p:nvPr/>
          </p:nvSpPr>
          <p:spPr>
            <a:xfrm>
              <a:off x="7283193" y="4789858"/>
              <a:ext cx="62162" cy="146789"/>
            </a:xfrm>
            <a:custGeom>
              <a:avLst/>
              <a:gdLst>
                <a:gd name="connsiteX0" fmla="*/ 62116 w 62162"/>
                <a:gd name="connsiteY0" fmla="*/ 0 h 146789"/>
                <a:gd name="connsiteX1" fmla="*/ 62116 w 62162"/>
                <a:gd name="connsiteY1" fmla="*/ 146790 h 146789"/>
                <a:gd name="connsiteX2" fmla="*/ 33070 w 62162"/>
                <a:gd name="connsiteY2" fmla="*/ 146790 h 146789"/>
                <a:gd name="connsiteX3" fmla="*/ 33070 w 62162"/>
                <a:gd name="connsiteY3" fmla="*/ 22860 h 146789"/>
                <a:gd name="connsiteX4" fmla="*/ 0 w 62162"/>
                <a:gd name="connsiteY4" fmla="*/ 22860 h 146789"/>
                <a:gd name="connsiteX5" fmla="*/ 0 w 62162"/>
                <a:gd name="connsiteY5" fmla="*/ 0 h 146789"/>
                <a:gd name="connsiteX6" fmla="*/ 62162 w 62162"/>
                <a:gd name="connsiteY6" fmla="*/ 0 h 14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62" h="146789">
                  <a:moveTo>
                    <a:pt x="62116" y="0"/>
                  </a:moveTo>
                  <a:lnTo>
                    <a:pt x="62116" y="146790"/>
                  </a:lnTo>
                  <a:lnTo>
                    <a:pt x="33070" y="146790"/>
                  </a:lnTo>
                  <a:lnTo>
                    <a:pt x="33070" y="22860"/>
                  </a:lnTo>
                  <a:lnTo>
                    <a:pt x="0" y="22860"/>
                  </a:lnTo>
                  <a:lnTo>
                    <a:pt x="0" y="0"/>
                  </a:lnTo>
                  <a:lnTo>
                    <a:pt x="6216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F2F4292A-BFBE-205D-7754-79DE502B5ADA}"/>
                </a:ext>
              </a:extLst>
            </p:cNvPr>
            <p:cNvSpPr/>
            <p:nvPr/>
          </p:nvSpPr>
          <p:spPr>
            <a:xfrm>
              <a:off x="7555525" y="4790075"/>
              <a:ext cx="126776" cy="146356"/>
            </a:xfrm>
            <a:custGeom>
              <a:avLst/>
              <a:gdLst>
                <a:gd name="connsiteX0" fmla="*/ 30757 w 126776"/>
                <a:gd name="connsiteY0" fmla="*/ 137724 h 146356"/>
                <a:gd name="connsiteX1" fmla="*/ 8232 w 126776"/>
                <a:gd name="connsiteY1" fmla="*/ 112521 h 146356"/>
                <a:gd name="connsiteX2" fmla="*/ 0 w 126776"/>
                <a:gd name="connsiteY2" fmla="*/ 73178 h 146356"/>
                <a:gd name="connsiteX3" fmla="*/ 8232 w 126776"/>
                <a:gd name="connsiteY3" fmla="*/ 33834 h 146356"/>
                <a:gd name="connsiteX4" fmla="*/ 30757 w 126776"/>
                <a:gd name="connsiteY4" fmla="*/ 8632 h 146356"/>
                <a:gd name="connsiteX5" fmla="*/ 63272 w 126776"/>
                <a:gd name="connsiteY5" fmla="*/ 0 h 146356"/>
                <a:gd name="connsiteX6" fmla="*/ 95880 w 126776"/>
                <a:gd name="connsiteY6" fmla="*/ 8632 h 146356"/>
                <a:gd name="connsiteX7" fmla="*/ 118543 w 126776"/>
                <a:gd name="connsiteY7" fmla="*/ 33834 h 146356"/>
                <a:gd name="connsiteX8" fmla="*/ 126776 w 126776"/>
                <a:gd name="connsiteY8" fmla="*/ 73178 h 146356"/>
                <a:gd name="connsiteX9" fmla="*/ 118543 w 126776"/>
                <a:gd name="connsiteY9" fmla="*/ 112521 h 146356"/>
                <a:gd name="connsiteX10" fmla="*/ 95880 w 126776"/>
                <a:gd name="connsiteY10" fmla="*/ 137724 h 146356"/>
                <a:gd name="connsiteX11" fmla="*/ 63272 w 126776"/>
                <a:gd name="connsiteY11" fmla="*/ 146356 h 146356"/>
                <a:gd name="connsiteX12" fmla="*/ 30757 w 126776"/>
                <a:gd name="connsiteY12" fmla="*/ 137724 h 146356"/>
                <a:gd name="connsiteX13" fmla="*/ 88942 w 126776"/>
                <a:gd name="connsiteY13" fmla="*/ 110786 h 146356"/>
                <a:gd name="connsiteX14" fmla="*/ 98377 w 126776"/>
                <a:gd name="connsiteY14" fmla="*/ 73178 h 146356"/>
                <a:gd name="connsiteX15" fmla="*/ 88942 w 126776"/>
                <a:gd name="connsiteY15" fmla="*/ 35569 h 146356"/>
                <a:gd name="connsiteX16" fmla="*/ 63272 w 126776"/>
                <a:gd name="connsiteY16" fmla="*/ 22946 h 146356"/>
                <a:gd name="connsiteX17" fmla="*/ 37787 w 126776"/>
                <a:gd name="connsiteY17" fmla="*/ 35569 h 146356"/>
                <a:gd name="connsiteX18" fmla="*/ 28352 w 126776"/>
                <a:gd name="connsiteY18" fmla="*/ 73178 h 146356"/>
                <a:gd name="connsiteX19" fmla="*/ 37787 w 126776"/>
                <a:gd name="connsiteY19" fmla="*/ 110786 h 146356"/>
                <a:gd name="connsiteX20" fmla="*/ 63272 w 126776"/>
                <a:gd name="connsiteY20" fmla="*/ 123409 h 146356"/>
                <a:gd name="connsiteX21" fmla="*/ 88942 w 126776"/>
                <a:gd name="connsiteY21" fmla="*/ 110786 h 1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6776" h="146356">
                  <a:moveTo>
                    <a:pt x="30757" y="137724"/>
                  </a:moveTo>
                  <a:cubicBezTo>
                    <a:pt x="21229" y="131954"/>
                    <a:pt x="13690" y="123583"/>
                    <a:pt x="8232" y="112521"/>
                  </a:cubicBezTo>
                  <a:cubicBezTo>
                    <a:pt x="2729" y="101460"/>
                    <a:pt x="0" y="88360"/>
                    <a:pt x="0" y="73178"/>
                  </a:cubicBezTo>
                  <a:cubicBezTo>
                    <a:pt x="0" y="57996"/>
                    <a:pt x="2729" y="44896"/>
                    <a:pt x="8232" y="33834"/>
                  </a:cubicBezTo>
                  <a:cubicBezTo>
                    <a:pt x="13737" y="22773"/>
                    <a:pt x="21229" y="14401"/>
                    <a:pt x="30757" y="8632"/>
                  </a:cubicBezTo>
                  <a:cubicBezTo>
                    <a:pt x="40285" y="2863"/>
                    <a:pt x="51108" y="0"/>
                    <a:pt x="63272" y="0"/>
                  </a:cubicBezTo>
                  <a:cubicBezTo>
                    <a:pt x="75437" y="0"/>
                    <a:pt x="86259" y="2863"/>
                    <a:pt x="95880" y="8632"/>
                  </a:cubicBezTo>
                  <a:cubicBezTo>
                    <a:pt x="105500" y="14401"/>
                    <a:pt x="113039" y="22817"/>
                    <a:pt x="118543" y="33834"/>
                  </a:cubicBezTo>
                  <a:cubicBezTo>
                    <a:pt x="124047" y="44896"/>
                    <a:pt x="126776" y="57996"/>
                    <a:pt x="126776" y="73178"/>
                  </a:cubicBezTo>
                  <a:cubicBezTo>
                    <a:pt x="126776" y="88360"/>
                    <a:pt x="124047" y="101460"/>
                    <a:pt x="118543" y="112521"/>
                  </a:cubicBezTo>
                  <a:cubicBezTo>
                    <a:pt x="113039" y="123583"/>
                    <a:pt x="105500" y="131954"/>
                    <a:pt x="95880" y="137724"/>
                  </a:cubicBezTo>
                  <a:cubicBezTo>
                    <a:pt x="86259" y="143493"/>
                    <a:pt x="75390" y="146356"/>
                    <a:pt x="63272" y="146356"/>
                  </a:cubicBezTo>
                  <a:cubicBezTo>
                    <a:pt x="51154" y="146356"/>
                    <a:pt x="40285" y="143493"/>
                    <a:pt x="30757" y="137724"/>
                  </a:cubicBezTo>
                  <a:close/>
                  <a:moveTo>
                    <a:pt x="88942" y="110786"/>
                  </a:moveTo>
                  <a:cubicBezTo>
                    <a:pt x="95233" y="102371"/>
                    <a:pt x="98377" y="89835"/>
                    <a:pt x="98377" y="73178"/>
                  </a:cubicBezTo>
                  <a:cubicBezTo>
                    <a:pt x="98377" y="56521"/>
                    <a:pt x="95233" y="43985"/>
                    <a:pt x="88942" y="35569"/>
                  </a:cubicBezTo>
                  <a:cubicBezTo>
                    <a:pt x="82652" y="27154"/>
                    <a:pt x="74095" y="22946"/>
                    <a:pt x="63272" y="22946"/>
                  </a:cubicBezTo>
                  <a:cubicBezTo>
                    <a:pt x="52449" y="22946"/>
                    <a:pt x="44078" y="27154"/>
                    <a:pt x="37787" y="35569"/>
                  </a:cubicBezTo>
                  <a:cubicBezTo>
                    <a:pt x="31497" y="43985"/>
                    <a:pt x="28352" y="56521"/>
                    <a:pt x="28352" y="73178"/>
                  </a:cubicBezTo>
                  <a:cubicBezTo>
                    <a:pt x="28352" y="89835"/>
                    <a:pt x="31497" y="102371"/>
                    <a:pt x="37787" y="110786"/>
                  </a:cubicBezTo>
                  <a:cubicBezTo>
                    <a:pt x="44078" y="119202"/>
                    <a:pt x="52542" y="123409"/>
                    <a:pt x="63272" y="123409"/>
                  </a:cubicBezTo>
                  <a:cubicBezTo>
                    <a:pt x="74003" y="123409"/>
                    <a:pt x="82652" y="119202"/>
                    <a:pt x="88942" y="11078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2DE5C8CD-EE3B-43E8-2437-F2A685CFD412}"/>
                </a:ext>
              </a:extLst>
            </p:cNvPr>
            <p:cNvSpPr/>
            <p:nvPr/>
          </p:nvSpPr>
          <p:spPr>
            <a:xfrm>
              <a:off x="7862637" y="4793024"/>
              <a:ext cx="121735" cy="140543"/>
            </a:xfrm>
            <a:custGeom>
              <a:avLst/>
              <a:gdLst>
                <a:gd name="connsiteX0" fmla="*/ 29555 w 121735"/>
                <a:gd name="connsiteY0" fmla="*/ 132258 h 140543"/>
                <a:gd name="connsiteX1" fmla="*/ 7909 w 121735"/>
                <a:gd name="connsiteY1" fmla="*/ 108054 h 140543"/>
                <a:gd name="connsiteX2" fmla="*/ 0 w 121735"/>
                <a:gd name="connsiteY2" fmla="*/ 70272 h 140543"/>
                <a:gd name="connsiteX3" fmla="*/ 7909 w 121735"/>
                <a:gd name="connsiteY3" fmla="*/ 32490 h 140543"/>
                <a:gd name="connsiteX4" fmla="*/ 29555 w 121735"/>
                <a:gd name="connsiteY4" fmla="*/ 8285 h 140543"/>
                <a:gd name="connsiteX5" fmla="*/ 60775 w 121735"/>
                <a:gd name="connsiteY5" fmla="*/ 0 h 140543"/>
                <a:gd name="connsiteX6" fmla="*/ 92088 w 121735"/>
                <a:gd name="connsiteY6" fmla="*/ 8285 h 140543"/>
                <a:gd name="connsiteX7" fmla="*/ 113826 w 121735"/>
                <a:gd name="connsiteY7" fmla="*/ 32490 h 140543"/>
                <a:gd name="connsiteX8" fmla="*/ 121735 w 121735"/>
                <a:gd name="connsiteY8" fmla="*/ 70272 h 140543"/>
                <a:gd name="connsiteX9" fmla="*/ 113826 w 121735"/>
                <a:gd name="connsiteY9" fmla="*/ 108054 h 140543"/>
                <a:gd name="connsiteX10" fmla="*/ 92088 w 121735"/>
                <a:gd name="connsiteY10" fmla="*/ 132258 h 140543"/>
                <a:gd name="connsiteX11" fmla="*/ 60775 w 121735"/>
                <a:gd name="connsiteY11" fmla="*/ 140544 h 140543"/>
                <a:gd name="connsiteX12" fmla="*/ 29555 w 121735"/>
                <a:gd name="connsiteY12" fmla="*/ 132258 h 140543"/>
                <a:gd name="connsiteX13" fmla="*/ 85473 w 121735"/>
                <a:gd name="connsiteY13" fmla="*/ 106405 h 140543"/>
                <a:gd name="connsiteX14" fmla="*/ 94539 w 121735"/>
                <a:gd name="connsiteY14" fmla="*/ 70272 h 140543"/>
                <a:gd name="connsiteX15" fmla="*/ 85473 w 121735"/>
                <a:gd name="connsiteY15" fmla="*/ 34138 h 140543"/>
                <a:gd name="connsiteX16" fmla="*/ 60821 w 121735"/>
                <a:gd name="connsiteY16" fmla="*/ 22036 h 140543"/>
                <a:gd name="connsiteX17" fmla="*/ 36354 w 121735"/>
                <a:gd name="connsiteY17" fmla="*/ 34138 h 140543"/>
                <a:gd name="connsiteX18" fmla="*/ 27289 w 121735"/>
                <a:gd name="connsiteY18" fmla="*/ 70272 h 140543"/>
                <a:gd name="connsiteX19" fmla="*/ 36354 w 121735"/>
                <a:gd name="connsiteY19" fmla="*/ 106405 h 140543"/>
                <a:gd name="connsiteX20" fmla="*/ 60821 w 121735"/>
                <a:gd name="connsiteY20" fmla="*/ 118508 h 140543"/>
                <a:gd name="connsiteX21" fmla="*/ 85473 w 121735"/>
                <a:gd name="connsiteY21" fmla="*/ 106405 h 140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35" h="140543">
                  <a:moveTo>
                    <a:pt x="29555" y="132258"/>
                  </a:moveTo>
                  <a:cubicBezTo>
                    <a:pt x="20397" y="126750"/>
                    <a:pt x="13182" y="118638"/>
                    <a:pt x="7909" y="108054"/>
                  </a:cubicBezTo>
                  <a:cubicBezTo>
                    <a:pt x="2637" y="97426"/>
                    <a:pt x="0" y="84847"/>
                    <a:pt x="0" y="70272"/>
                  </a:cubicBezTo>
                  <a:cubicBezTo>
                    <a:pt x="0" y="55697"/>
                    <a:pt x="2637" y="43118"/>
                    <a:pt x="7909" y="32490"/>
                  </a:cubicBezTo>
                  <a:cubicBezTo>
                    <a:pt x="13182" y="21862"/>
                    <a:pt x="20397" y="13794"/>
                    <a:pt x="29555" y="8285"/>
                  </a:cubicBezTo>
                  <a:cubicBezTo>
                    <a:pt x="38713" y="2733"/>
                    <a:pt x="49119" y="0"/>
                    <a:pt x="60775" y="0"/>
                  </a:cubicBezTo>
                  <a:cubicBezTo>
                    <a:pt x="72431" y="0"/>
                    <a:pt x="82884" y="2776"/>
                    <a:pt x="92088" y="8285"/>
                  </a:cubicBezTo>
                  <a:cubicBezTo>
                    <a:pt x="101338" y="13794"/>
                    <a:pt x="108599" y="21906"/>
                    <a:pt x="113826" y="32490"/>
                  </a:cubicBezTo>
                  <a:cubicBezTo>
                    <a:pt x="119099" y="43118"/>
                    <a:pt x="121735" y="55697"/>
                    <a:pt x="121735" y="70272"/>
                  </a:cubicBezTo>
                  <a:cubicBezTo>
                    <a:pt x="121735" y="84847"/>
                    <a:pt x="119099" y="97470"/>
                    <a:pt x="113826" y="108054"/>
                  </a:cubicBezTo>
                  <a:cubicBezTo>
                    <a:pt x="108554" y="118681"/>
                    <a:pt x="101292" y="126750"/>
                    <a:pt x="92088" y="132258"/>
                  </a:cubicBezTo>
                  <a:cubicBezTo>
                    <a:pt x="82837" y="137811"/>
                    <a:pt x="72431" y="140544"/>
                    <a:pt x="60775" y="140544"/>
                  </a:cubicBezTo>
                  <a:cubicBezTo>
                    <a:pt x="49119" y="140544"/>
                    <a:pt x="38713" y="137767"/>
                    <a:pt x="29555" y="132258"/>
                  </a:cubicBezTo>
                  <a:close/>
                  <a:moveTo>
                    <a:pt x="85473" y="106405"/>
                  </a:moveTo>
                  <a:cubicBezTo>
                    <a:pt x="91486" y="98337"/>
                    <a:pt x="94539" y="86278"/>
                    <a:pt x="94539" y="70272"/>
                  </a:cubicBezTo>
                  <a:cubicBezTo>
                    <a:pt x="94539" y="54265"/>
                    <a:pt x="91533" y="42206"/>
                    <a:pt x="85473" y="34138"/>
                  </a:cubicBezTo>
                  <a:cubicBezTo>
                    <a:pt x="79415" y="26070"/>
                    <a:pt x="71228" y="22036"/>
                    <a:pt x="60821" y="22036"/>
                  </a:cubicBezTo>
                  <a:cubicBezTo>
                    <a:pt x="50415" y="22036"/>
                    <a:pt x="42413" y="26070"/>
                    <a:pt x="36354" y="34138"/>
                  </a:cubicBezTo>
                  <a:cubicBezTo>
                    <a:pt x="30295" y="42206"/>
                    <a:pt x="27289" y="54265"/>
                    <a:pt x="27289" y="70272"/>
                  </a:cubicBezTo>
                  <a:cubicBezTo>
                    <a:pt x="27289" y="86278"/>
                    <a:pt x="30295" y="98337"/>
                    <a:pt x="36354" y="106405"/>
                  </a:cubicBezTo>
                  <a:cubicBezTo>
                    <a:pt x="42413" y="114474"/>
                    <a:pt x="50554" y="118508"/>
                    <a:pt x="60821" y="118508"/>
                  </a:cubicBezTo>
                  <a:cubicBezTo>
                    <a:pt x="71089" y="118508"/>
                    <a:pt x="79461" y="114474"/>
                    <a:pt x="85473" y="1064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8D77B2A1-366F-4F88-82FA-725B672E022A}"/>
                </a:ext>
              </a:extLst>
            </p:cNvPr>
            <p:cNvSpPr/>
            <p:nvPr/>
          </p:nvSpPr>
          <p:spPr>
            <a:xfrm>
              <a:off x="8170304" y="4796408"/>
              <a:ext cx="115814" cy="133690"/>
            </a:xfrm>
            <a:custGeom>
              <a:avLst/>
              <a:gdLst>
                <a:gd name="connsiteX0" fmla="*/ 28122 w 115814"/>
                <a:gd name="connsiteY0" fmla="*/ 125795 h 133690"/>
                <a:gd name="connsiteX1" fmla="*/ 7539 w 115814"/>
                <a:gd name="connsiteY1" fmla="*/ 102762 h 133690"/>
                <a:gd name="connsiteX2" fmla="*/ 0 w 115814"/>
                <a:gd name="connsiteY2" fmla="*/ 66845 h 133690"/>
                <a:gd name="connsiteX3" fmla="*/ 7539 w 115814"/>
                <a:gd name="connsiteY3" fmla="*/ 30928 h 133690"/>
                <a:gd name="connsiteX4" fmla="*/ 28122 w 115814"/>
                <a:gd name="connsiteY4" fmla="*/ 7895 h 133690"/>
                <a:gd name="connsiteX5" fmla="*/ 57815 w 115814"/>
                <a:gd name="connsiteY5" fmla="*/ 0 h 133690"/>
                <a:gd name="connsiteX6" fmla="*/ 87601 w 115814"/>
                <a:gd name="connsiteY6" fmla="*/ 7895 h 133690"/>
                <a:gd name="connsiteX7" fmla="*/ 108276 w 115814"/>
                <a:gd name="connsiteY7" fmla="*/ 30928 h 133690"/>
                <a:gd name="connsiteX8" fmla="*/ 115815 w 115814"/>
                <a:gd name="connsiteY8" fmla="*/ 66845 h 133690"/>
                <a:gd name="connsiteX9" fmla="*/ 108276 w 115814"/>
                <a:gd name="connsiteY9" fmla="*/ 102762 h 133690"/>
                <a:gd name="connsiteX10" fmla="*/ 87601 w 115814"/>
                <a:gd name="connsiteY10" fmla="*/ 125795 h 133690"/>
                <a:gd name="connsiteX11" fmla="*/ 57815 w 115814"/>
                <a:gd name="connsiteY11" fmla="*/ 133690 h 133690"/>
                <a:gd name="connsiteX12" fmla="*/ 28122 w 115814"/>
                <a:gd name="connsiteY12" fmla="*/ 125795 h 133690"/>
                <a:gd name="connsiteX13" fmla="*/ 81265 w 115814"/>
                <a:gd name="connsiteY13" fmla="*/ 101200 h 133690"/>
                <a:gd name="connsiteX14" fmla="*/ 89868 w 115814"/>
                <a:gd name="connsiteY14" fmla="*/ 66845 h 133690"/>
                <a:gd name="connsiteX15" fmla="*/ 81265 w 115814"/>
                <a:gd name="connsiteY15" fmla="*/ 32490 h 133690"/>
                <a:gd name="connsiteX16" fmla="*/ 57815 w 115814"/>
                <a:gd name="connsiteY16" fmla="*/ 20995 h 133690"/>
                <a:gd name="connsiteX17" fmla="*/ 34550 w 115814"/>
                <a:gd name="connsiteY17" fmla="*/ 32490 h 133690"/>
                <a:gd name="connsiteX18" fmla="*/ 25947 w 115814"/>
                <a:gd name="connsiteY18" fmla="*/ 66845 h 133690"/>
                <a:gd name="connsiteX19" fmla="*/ 34550 w 115814"/>
                <a:gd name="connsiteY19" fmla="*/ 101200 h 133690"/>
                <a:gd name="connsiteX20" fmla="*/ 57815 w 115814"/>
                <a:gd name="connsiteY20" fmla="*/ 112695 h 133690"/>
                <a:gd name="connsiteX21" fmla="*/ 81265 w 115814"/>
                <a:gd name="connsiteY21" fmla="*/ 101200 h 13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5814" h="133690">
                  <a:moveTo>
                    <a:pt x="28122" y="125795"/>
                  </a:moveTo>
                  <a:cubicBezTo>
                    <a:pt x="19426" y="120547"/>
                    <a:pt x="12534" y="112869"/>
                    <a:pt x="7539" y="102762"/>
                  </a:cubicBezTo>
                  <a:cubicBezTo>
                    <a:pt x="2544" y="92655"/>
                    <a:pt x="0" y="80682"/>
                    <a:pt x="0" y="66845"/>
                  </a:cubicBezTo>
                  <a:cubicBezTo>
                    <a:pt x="0" y="53007"/>
                    <a:pt x="2498" y="40992"/>
                    <a:pt x="7539" y="30928"/>
                  </a:cubicBezTo>
                  <a:cubicBezTo>
                    <a:pt x="12580" y="20821"/>
                    <a:pt x="19426" y="13144"/>
                    <a:pt x="28122" y="7895"/>
                  </a:cubicBezTo>
                  <a:cubicBezTo>
                    <a:pt x="36816" y="2646"/>
                    <a:pt x="46714" y="0"/>
                    <a:pt x="57815" y="0"/>
                  </a:cubicBezTo>
                  <a:cubicBezTo>
                    <a:pt x="68915" y="0"/>
                    <a:pt x="78813" y="2646"/>
                    <a:pt x="87601" y="7895"/>
                  </a:cubicBezTo>
                  <a:cubicBezTo>
                    <a:pt x="96389" y="13144"/>
                    <a:pt x="103281" y="20821"/>
                    <a:pt x="108276" y="30928"/>
                  </a:cubicBezTo>
                  <a:cubicBezTo>
                    <a:pt x="113317" y="41035"/>
                    <a:pt x="115815" y="53007"/>
                    <a:pt x="115815" y="66845"/>
                  </a:cubicBezTo>
                  <a:cubicBezTo>
                    <a:pt x="115815" y="80682"/>
                    <a:pt x="113317" y="92698"/>
                    <a:pt x="108276" y="102762"/>
                  </a:cubicBezTo>
                  <a:cubicBezTo>
                    <a:pt x="103281" y="112869"/>
                    <a:pt x="96389" y="120547"/>
                    <a:pt x="87601" y="125795"/>
                  </a:cubicBezTo>
                  <a:cubicBezTo>
                    <a:pt x="78813" y="131044"/>
                    <a:pt x="68915" y="133690"/>
                    <a:pt x="57815" y="133690"/>
                  </a:cubicBezTo>
                  <a:cubicBezTo>
                    <a:pt x="46714" y="133690"/>
                    <a:pt x="36816" y="131044"/>
                    <a:pt x="28122" y="125795"/>
                  </a:cubicBezTo>
                  <a:close/>
                  <a:moveTo>
                    <a:pt x="81265" y="101200"/>
                  </a:moveTo>
                  <a:cubicBezTo>
                    <a:pt x="87000" y="93522"/>
                    <a:pt x="89868" y="82071"/>
                    <a:pt x="89868" y="66845"/>
                  </a:cubicBezTo>
                  <a:cubicBezTo>
                    <a:pt x="89868" y="51619"/>
                    <a:pt x="87000" y="40168"/>
                    <a:pt x="81265" y="32490"/>
                  </a:cubicBezTo>
                  <a:cubicBezTo>
                    <a:pt x="75530" y="24812"/>
                    <a:pt x="67713" y="20995"/>
                    <a:pt x="57815" y="20995"/>
                  </a:cubicBezTo>
                  <a:cubicBezTo>
                    <a:pt x="47917" y="20995"/>
                    <a:pt x="40285" y="24812"/>
                    <a:pt x="34550" y="32490"/>
                  </a:cubicBezTo>
                  <a:cubicBezTo>
                    <a:pt x="28815" y="40168"/>
                    <a:pt x="25947" y="51619"/>
                    <a:pt x="25947" y="66845"/>
                  </a:cubicBezTo>
                  <a:cubicBezTo>
                    <a:pt x="25947" y="82071"/>
                    <a:pt x="28815" y="93522"/>
                    <a:pt x="34550" y="101200"/>
                  </a:cubicBezTo>
                  <a:cubicBezTo>
                    <a:pt x="40285" y="108878"/>
                    <a:pt x="48056" y="112695"/>
                    <a:pt x="57815" y="112695"/>
                  </a:cubicBezTo>
                  <a:cubicBezTo>
                    <a:pt x="67574" y="112695"/>
                    <a:pt x="75530" y="108878"/>
                    <a:pt x="81265" y="1012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50142E3B-8E8B-04C8-E441-D99F85F353C1}"/>
                </a:ext>
              </a:extLst>
            </p:cNvPr>
            <p:cNvSpPr/>
            <p:nvPr/>
          </p:nvSpPr>
          <p:spPr>
            <a:xfrm>
              <a:off x="8477972" y="4799878"/>
              <a:ext cx="109801" cy="126792"/>
            </a:xfrm>
            <a:custGeom>
              <a:avLst/>
              <a:gdLst>
                <a:gd name="connsiteX0" fmla="*/ 26641 w 109801"/>
                <a:gd name="connsiteY0" fmla="*/ 119288 h 126792"/>
                <a:gd name="connsiteX1" fmla="*/ 7123 w 109801"/>
                <a:gd name="connsiteY1" fmla="*/ 97469 h 126792"/>
                <a:gd name="connsiteX2" fmla="*/ 0 w 109801"/>
                <a:gd name="connsiteY2" fmla="*/ 63375 h 126792"/>
                <a:gd name="connsiteX3" fmla="*/ 7123 w 109801"/>
                <a:gd name="connsiteY3" fmla="*/ 29323 h 126792"/>
                <a:gd name="connsiteX4" fmla="*/ 26641 w 109801"/>
                <a:gd name="connsiteY4" fmla="*/ 7504 h 126792"/>
                <a:gd name="connsiteX5" fmla="*/ 54808 w 109801"/>
                <a:gd name="connsiteY5" fmla="*/ 0 h 126792"/>
                <a:gd name="connsiteX6" fmla="*/ 83068 w 109801"/>
                <a:gd name="connsiteY6" fmla="*/ 7504 h 126792"/>
                <a:gd name="connsiteX7" fmla="*/ 102679 w 109801"/>
                <a:gd name="connsiteY7" fmla="*/ 29323 h 126792"/>
                <a:gd name="connsiteX8" fmla="*/ 109802 w 109801"/>
                <a:gd name="connsiteY8" fmla="*/ 63375 h 126792"/>
                <a:gd name="connsiteX9" fmla="*/ 102679 w 109801"/>
                <a:gd name="connsiteY9" fmla="*/ 97469 h 126792"/>
                <a:gd name="connsiteX10" fmla="*/ 83068 w 109801"/>
                <a:gd name="connsiteY10" fmla="*/ 119288 h 126792"/>
                <a:gd name="connsiteX11" fmla="*/ 54808 w 109801"/>
                <a:gd name="connsiteY11" fmla="*/ 126793 h 126792"/>
                <a:gd name="connsiteX12" fmla="*/ 26641 w 109801"/>
                <a:gd name="connsiteY12" fmla="*/ 119288 h 126792"/>
                <a:gd name="connsiteX13" fmla="*/ 77056 w 109801"/>
                <a:gd name="connsiteY13" fmla="*/ 95951 h 126792"/>
                <a:gd name="connsiteX14" fmla="*/ 85242 w 109801"/>
                <a:gd name="connsiteY14" fmla="*/ 63375 h 126792"/>
                <a:gd name="connsiteX15" fmla="*/ 77056 w 109801"/>
                <a:gd name="connsiteY15" fmla="*/ 30798 h 126792"/>
                <a:gd name="connsiteX16" fmla="*/ 54808 w 109801"/>
                <a:gd name="connsiteY16" fmla="*/ 19867 h 126792"/>
                <a:gd name="connsiteX17" fmla="*/ 32746 w 109801"/>
                <a:gd name="connsiteY17" fmla="*/ 30798 h 126792"/>
                <a:gd name="connsiteX18" fmla="*/ 24560 w 109801"/>
                <a:gd name="connsiteY18" fmla="*/ 63375 h 126792"/>
                <a:gd name="connsiteX19" fmla="*/ 32746 w 109801"/>
                <a:gd name="connsiteY19" fmla="*/ 95951 h 126792"/>
                <a:gd name="connsiteX20" fmla="*/ 54808 w 109801"/>
                <a:gd name="connsiteY20" fmla="*/ 106882 h 126792"/>
                <a:gd name="connsiteX21" fmla="*/ 77056 w 109801"/>
                <a:gd name="connsiteY21" fmla="*/ 95951 h 12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801" h="126792">
                  <a:moveTo>
                    <a:pt x="26641" y="119288"/>
                  </a:moveTo>
                  <a:cubicBezTo>
                    <a:pt x="18362" y="114300"/>
                    <a:pt x="11886" y="107012"/>
                    <a:pt x="7123" y="97469"/>
                  </a:cubicBezTo>
                  <a:cubicBezTo>
                    <a:pt x="2359" y="87927"/>
                    <a:pt x="0" y="76561"/>
                    <a:pt x="0" y="63375"/>
                  </a:cubicBezTo>
                  <a:cubicBezTo>
                    <a:pt x="0" y="50188"/>
                    <a:pt x="2359" y="38866"/>
                    <a:pt x="7123" y="29323"/>
                  </a:cubicBezTo>
                  <a:cubicBezTo>
                    <a:pt x="11886" y="19780"/>
                    <a:pt x="18408" y="12493"/>
                    <a:pt x="26641" y="7504"/>
                  </a:cubicBezTo>
                  <a:cubicBezTo>
                    <a:pt x="34920" y="2516"/>
                    <a:pt x="44309" y="0"/>
                    <a:pt x="54808" y="0"/>
                  </a:cubicBezTo>
                  <a:cubicBezTo>
                    <a:pt x="65308" y="0"/>
                    <a:pt x="74743" y="2472"/>
                    <a:pt x="83068" y="7504"/>
                  </a:cubicBezTo>
                  <a:cubicBezTo>
                    <a:pt x="91394" y="12493"/>
                    <a:pt x="97915" y="19780"/>
                    <a:pt x="102679" y="29323"/>
                  </a:cubicBezTo>
                  <a:cubicBezTo>
                    <a:pt x="107443" y="38866"/>
                    <a:pt x="109802" y="50231"/>
                    <a:pt x="109802" y="63375"/>
                  </a:cubicBezTo>
                  <a:cubicBezTo>
                    <a:pt x="109802" y="76518"/>
                    <a:pt x="107443" y="87883"/>
                    <a:pt x="102679" y="97469"/>
                  </a:cubicBezTo>
                  <a:cubicBezTo>
                    <a:pt x="97915" y="107012"/>
                    <a:pt x="91394" y="114300"/>
                    <a:pt x="83068" y="119288"/>
                  </a:cubicBezTo>
                  <a:cubicBezTo>
                    <a:pt x="74743" y="124276"/>
                    <a:pt x="65308" y="126793"/>
                    <a:pt x="54808" y="126793"/>
                  </a:cubicBezTo>
                  <a:cubicBezTo>
                    <a:pt x="44309" y="126793"/>
                    <a:pt x="34920" y="124320"/>
                    <a:pt x="26641" y="119288"/>
                  </a:cubicBezTo>
                  <a:close/>
                  <a:moveTo>
                    <a:pt x="77056" y="95951"/>
                  </a:moveTo>
                  <a:cubicBezTo>
                    <a:pt x="82513" y="88664"/>
                    <a:pt x="85242" y="77819"/>
                    <a:pt x="85242" y="63375"/>
                  </a:cubicBezTo>
                  <a:cubicBezTo>
                    <a:pt x="85242" y="48930"/>
                    <a:pt x="82513" y="38085"/>
                    <a:pt x="77056" y="30798"/>
                  </a:cubicBezTo>
                  <a:cubicBezTo>
                    <a:pt x="71598" y="23510"/>
                    <a:pt x="64198" y="19867"/>
                    <a:pt x="54808" y="19867"/>
                  </a:cubicBezTo>
                  <a:cubicBezTo>
                    <a:pt x="45419" y="19867"/>
                    <a:pt x="38204" y="23510"/>
                    <a:pt x="32746" y="30798"/>
                  </a:cubicBezTo>
                  <a:cubicBezTo>
                    <a:pt x="27289" y="38085"/>
                    <a:pt x="24560" y="48930"/>
                    <a:pt x="24560" y="63375"/>
                  </a:cubicBezTo>
                  <a:cubicBezTo>
                    <a:pt x="24560" y="77819"/>
                    <a:pt x="27289" y="88664"/>
                    <a:pt x="32746" y="95951"/>
                  </a:cubicBezTo>
                  <a:cubicBezTo>
                    <a:pt x="38204" y="103238"/>
                    <a:pt x="45558" y="106882"/>
                    <a:pt x="54808" y="106882"/>
                  </a:cubicBezTo>
                  <a:cubicBezTo>
                    <a:pt x="64059" y="106882"/>
                    <a:pt x="71598" y="103238"/>
                    <a:pt x="77056" y="959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EB18AFBC-6639-114A-862C-F0E9A45DB59C}"/>
                </a:ext>
              </a:extLst>
            </p:cNvPr>
            <p:cNvSpPr/>
            <p:nvPr/>
          </p:nvSpPr>
          <p:spPr>
            <a:xfrm>
              <a:off x="8813067" y="4805561"/>
              <a:ext cx="48888" cy="115427"/>
            </a:xfrm>
            <a:custGeom>
              <a:avLst/>
              <a:gdLst>
                <a:gd name="connsiteX0" fmla="*/ 48889 w 48888"/>
                <a:gd name="connsiteY0" fmla="*/ 0 h 115427"/>
                <a:gd name="connsiteX1" fmla="*/ 48889 w 48888"/>
                <a:gd name="connsiteY1" fmla="*/ 115428 h 115427"/>
                <a:gd name="connsiteX2" fmla="*/ 26040 w 48888"/>
                <a:gd name="connsiteY2" fmla="*/ 115428 h 115427"/>
                <a:gd name="connsiteX3" fmla="*/ 26040 w 48888"/>
                <a:gd name="connsiteY3" fmla="*/ 18002 h 115427"/>
                <a:gd name="connsiteX4" fmla="*/ 0 w 48888"/>
                <a:gd name="connsiteY4" fmla="*/ 18002 h 115427"/>
                <a:gd name="connsiteX5" fmla="*/ 0 w 48888"/>
                <a:gd name="connsiteY5" fmla="*/ 43 h 115427"/>
                <a:gd name="connsiteX6" fmla="*/ 48889 w 48888"/>
                <a:gd name="connsiteY6" fmla="*/ 43 h 11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8" h="115427">
                  <a:moveTo>
                    <a:pt x="48889" y="0"/>
                  </a:moveTo>
                  <a:lnTo>
                    <a:pt x="48889" y="115428"/>
                  </a:lnTo>
                  <a:lnTo>
                    <a:pt x="26040" y="115428"/>
                  </a:lnTo>
                  <a:lnTo>
                    <a:pt x="26040" y="18002"/>
                  </a:lnTo>
                  <a:lnTo>
                    <a:pt x="0" y="18002"/>
                  </a:lnTo>
                  <a:lnTo>
                    <a:pt x="0" y="43"/>
                  </a:lnTo>
                  <a:lnTo>
                    <a:pt x="4888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3644B527-2603-BA8E-425F-24A7A860C7EE}"/>
                </a:ext>
              </a:extLst>
            </p:cNvPr>
            <p:cNvSpPr/>
            <p:nvPr/>
          </p:nvSpPr>
          <p:spPr>
            <a:xfrm>
              <a:off x="9094741" y="4808511"/>
              <a:ext cx="94862" cy="109485"/>
            </a:xfrm>
            <a:custGeom>
              <a:avLst/>
              <a:gdLst>
                <a:gd name="connsiteX0" fmla="*/ 23033 w 94862"/>
                <a:gd name="connsiteY0" fmla="*/ 103022 h 109485"/>
                <a:gd name="connsiteX1" fmla="*/ 6152 w 94862"/>
                <a:gd name="connsiteY1" fmla="*/ 84153 h 109485"/>
                <a:gd name="connsiteX2" fmla="*/ 0 w 94862"/>
                <a:gd name="connsiteY2" fmla="*/ 54743 h 109485"/>
                <a:gd name="connsiteX3" fmla="*/ 6152 w 94862"/>
                <a:gd name="connsiteY3" fmla="*/ 25332 h 109485"/>
                <a:gd name="connsiteX4" fmla="*/ 23033 w 94862"/>
                <a:gd name="connsiteY4" fmla="*/ 6463 h 109485"/>
                <a:gd name="connsiteX5" fmla="*/ 47362 w 94862"/>
                <a:gd name="connsiteY5" fmla="*/ 0 h 109485"/>
                <a:gd name="connsiteX6" fmla="*/ 71783 w 94862"/>
                <a:gd name="connsiteY6" fmla="*/ 6463 h 109485"/>
                <a:gd name="connsiteX7" fmla="*/ 88711 w 94862"/>
                <a:gd name="connsiteY7" fmla="*/ 25332 h 109485"/>
                <a:gd name="connsiteX8" fmla="*/ 94863 w 94862"/>
                <a:gd name="connsiteY8" fmla="*/ 54743 h 109485"/>
                <a:gd name="connsiteX9" fmla="*/ 88711 w 94862"/>
                <a:gd name="connsiteY9" fmla="*/ 84153 h 109485"/>
                <a:gd name="connsiteX10" fmla="*/ 71783 w 94862"/>
                <a:gd name="connsiteY10" fmla="*/ 103022 h 109485"/>
                <a:gd name="connsiteX11" fmla="*/ 47362 w 94862"/>
                <a:gd name="connsiteY11" fmla="*/ 109485 h 109485"/>
                <a:gd name="connsiteX12" fmla="*/ 23033 w 94862"/>
                <a:gd name="connsiteY12" fmla="*/ 103022 h 109485"/>
                <a:gd name="connsiteX13" fmla="*/ 66557 w 94862"/>
                <a:gd name="connsiteY13" fmla="*/ 82895 h 109485"/>
                <a:gd name="connsiteX14" fmla="*/ 73587 w 94862"/>
                <a:gd name="connsiteY14" fmla="*/ 54743 h 109485"/>
                <a:gd name="connsiteX15" fmla="*/ 66557 w 94862"/>
                <a:gd name="connsiteY15" fmla="*/ 26590 h 109485"/>
                <a:gd name="connsiteX16" fmla="*/ 47362 w 94862"/>
                <a:gd name="connsiteY16" fmla="*/ 17177 h 109485"/>
                <a:gd name="connsiteX17" fmla="*/ 28306 w 94862"/>
                <a:gd name="connsiteY17" fmla="*/ 26590 h 109485"/>
                <a:gd name="connsiteX18" fmla="*/ 21229 w 94862"/>
                <a:gd name="connsiteY18" fmla="*/ 54743 h 109485"/>
                <a:gd name="connsiteX19" fmla="*/ 28306 w 94862"/>
                <a:gd name="connsiteY19" fmla="*/ 82895 h 109485"/>
                <a:gd name="connsiteX20" fmla="*/ 47362 w 94862"/>
                <a:gd name="connsiteY20" fmla="*/ 92308 h 109485"/>
                <a:gd name="connsiteX21" fmla="*/ 66557 w 94862"/>
                <a:gd name="connsiteY21" fmla="*/ 82895 h 10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862" h="109485">
                  <a:moveTo>
                    <a:pt x="23033" y="103022"/>
                  </a:moveTo>
                  <a:cubicBezTo>
                    <a:pt x="15911" y="98727"/>
                    <a:pt x="10268" y="92437"/>
                    <a:pt x="6152" y="84153"/>
                  </a:cubicBezTo>
                  <a:cubicBezTo>
                    <a:pt x="2035" y="75911"/>
                    <a:pt x="0" y="66064"/>
                    <a:pt x="0" y="54743"/>
                  </a:cubicBezTo>
                  <a:cubicBezTo>
                    <a:pt x="0" y="43421"/>
                    <a:pt x="2035" y="33574"/>
                    <a:pt x="6152" y="25332"/>
                  </a:cubicBezTo>
                  <a:cubicBezTo>
                    <a:pt x="10268" y="17091"/>
                    <a:pt x="15865" y="10801"/>
                    <a:pt x="23033" y="6463"/>
                  </a:cubicBezTo>
                  <a:cubicBezTo>
                    <a:pt x="30156" y="2169"/>
                    <a:pt x="38297" y="0"/>
                    <a:pt x="47362" y="0"/>
                  </a:cubicBezTo>
                  <a:cubicBezTo>
                    <a:pt x="56428" y="0"/>
                    <a:pt x="64568" y="2169"/>
                    <a:pt x="71783" y="6463"/>
                  </a:cubicBezTo>
                  <a:cubicBezTo>
                    <a:pt x="78999" y="10758"/>
                    <a:pt x="84641" y="17047"/>
                    <a:pt x="88711" y="25332"/>
                  </a:cubicBezTo>
                  <a:cubicBezTo>
                    <a:pt x="92828" y="33574"/>
                    <a:pt x="94863" y="43421"/>
                    <a:pt x="94863" y="54743"/>
                  </a:cubicBezTo>
                  <a:cubicBezTo>
                    <a:pt x="94863" y="66064"/>
                    <a:pt x="92828" y="75911"/>
                    <a:pt x="88711" y="84153"/>
                  </a:cubicBezTo>
                  <a:cubicBezTo>
                    <a:pt x="84595" y="92394"/>
                    <a:pt x="78952" y="98684"/>
                    <a:pt x="71783" y="103022"/>
                  </a:cubicBezTo>
                  <a:cubicBezTo>
                    <a:pt x="64614" y="107316"/>
                    <a:pt x="56474" y="109485"/>
                    <a:pt x="47362" y="109485"/>
                  </a:cubicBezTo>
                  <a:cubicBezTo>
                    <a:pt x="38250" y="109485"/>
                    <a:pt x="30156" y="107316"/>
                    <a:pt x="23033" y="103022"/>
                  </a:cubicBezTo>
                  <a:close/>
                  <a:moveTo>
                    <a:pt x="66557" y="82895"/>
                  </a:moveTo>
                  <a:cubicBezTo>
                    <a:pt x="71274" y="76604"/>
                    <a:pt x="73587" y="67235"/>
                    <a:pt x="73587" y="54743"/>
                  </a:cubicBezTo>
                  <a:cubicBezTo>
                    <a:pt x="73587" y="42250"/>
                    <a:pt x="71228" y="32880"/>
                    <a:pt x="66557" y="26590"/>
                  </a:cubicBezTo>
                  <a:cubicBezTo>
                    <a:pt x="61839" y="20300"/>
                    <a:pt x="55456" y="17177"/>
                    <a:pt x="47362" y="17177"/>
                  </a:cubicBezTo>
                  <a:cubicBezTo>
                    <a:pt x="39268" y="17177"/>
                    <a:pt x="33024" y="20300"/>
                    <a:pt x="28306" y="26590"/>
                  </a:cubicBezTo>
                  <a:cubicBezTo>
                    <a:pt x="23588" y="32880"/>
                    <a:pt x="21229" y="42250"/>
                    <a:pt x="21229" y="54743"/>
                  </a:cubicBezTo>
                  <a:cubicBezTo>
                    <a:pt x="21229" y="67235"/>
                    <a:pt x="23588" y="76604"/>
                    <a:pt x="28306" y="82895"/>
                  </a:cubicBezTo>
                  <a:cubicBezTo>
                    <a:pt x="33024" y="89184"/>
                    <a:pt x="39360" y="92308"/>
                    <a:pt x="47362" y="92308"/>
                  </a:cubicBezTo>
                  <a:cubicBezTo>
                    <a:pt x="55363" y="92308"/>
                    <a:pt x="61885" y="89184"/>
                    <a:pt x="66557" y="8289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A497FE3F-DE40-231A-4121-B3CA4D707666}"/>
                </a:ext>
              </a:extLst>
            </p:cNvPr>
            <p:cNvSpPr/>
            <p:nvPr/>
          </p:nvSpPr>
          <p:spPr>
            <a:xfrm>
              <a:off x="9403889" y="4813759"/>
              <a:ext cx="85936" cy="99074"/>
            </a:xfrm>
            <a:custGeom>
              <a:avLst/>
              <a:gdLst>
                <a:gd name="connsiteX0" fmla="*/ 20860 w 85936"/>
                <a:gd name="connsiteY0" fmla="*/ 93218 h 99074"/>
                <a:gd name="connsiteX1" fmla="*/ 5597 w 85936"/>
                <a:gd name="connsiteY1" fmla="*/ 76171 h 99074"/>
                <a:gd name="connsiteX2" fmla="*/ 0 w 85936"/>
                <a:gd name="connsiteY2" fmla="*/ 49537 h 99074"/>
                <a:gd name="connsiteX3" fmla="*/ 5597 w 85936"/>
                <a:gd name="connsiteY3" fmla="*/ 22904 h 99074"/>
                <a:gd name="connsiteX4" fmla="*/ 20860 w 85936"/>
                <a:gd name="connsiteY4" fmla="*/ 5856 h 99074"/>
                <a:gd name="connsiteX5" fmla="*/ 42876 w 85936"/>
                <a:gd name="connsiteY5" fmla="*/ 0 h 99074"/>
                <a:gd name="connsiteX6" fmla="*/ 64984 w 85936"/>
                <a:gd name="connsiteY6" fmla="*/ 5856 h 99074"/>
                <a:gd name="connsiteX7" fmla="*/ 80340 w 85936"/>
                <a:gd name="connsiteY7" fmla="*/ 22904 h 99074"/>
                <a:gd name="connsiteX8" fmla="*/ 85936 w 85936"/>
                <a:gd name="connsiteY8" fmla="*/ 49537 h 99074"/>
                <a:gd name="connsiteX9" fmla="*/ 80340 w 85936"/>
                <a:gd name="connsiteY9" fmla="*/ 76171 h 99074"/>
                <a:gd name="connsiteX10" fmla="*/ 64984 w 85936"/>
                <a:gd name="connsiteY10" fmla="*/ 93218 h 99074"/>
                <a:gd name="connsiteX11" fmla="*/ 42876 w 85936"/>
                <a:gd name="connsiteY11" fmla="*/ 99074 h 99074"/>
                <a:gd name="connsiteX12" fmla="*/ 20860 w 85936"/>
                <a:gd name="connsiteY12" fmla="*/ 93218 h 99074"/>
                <a:gd name="connsiteX13" fmla="*/ 60266 w 85936"/>
                <a:gd name="connsiteY13" fmla="*/ 75000 h 99074"/>
                <a:gd name="connsiteX14" fmla="*/ 66649 w 85936"/>
                <a:gd name="connsiteY14" fmla="*/ 49537 h 99074"/>
                <a:gd name="connsiteX15" fmla="*/ 60266 w 85936"/>
                <a:gd name="connsiteY15" fmla="*/ 24075 h 99074"/>
                <a:gd name="connsiteX16" fmla="*/ 42876 w 85936"/>
                <a:gd name="connsiteY16" fmla="*/ 15529 h 99074"/>
                <a:gd name="connsiteX17" fmla="*/ 25624 w 85936"/>
                <a:gd name="connsiteY17" fmla="*/ 24075 h 99074"/>
                <a:gd name="connsiteX18" fmla="*/ 19241 w 85936"/>
                <a:gd name="connsiteY18" fmla="*/ 49537 h 99074"/>
                <a:gd name="connsiteX19" fmla="*/ 25624 w 85936"/>
                <a:gd name="connsiteY19" fmla="*/ 75000 h 99074"/>
                <a:gd name="connsiteX20" fmla="*/ 42876 w 85936"/>
                <a:gd name="connsiteY20" fmla="*/ 83545 h 99074"/>
                <a:gd name="connsiteX21" fmla="*/ 60266 w 85936"/>
                <a:gd name="connsiteY21" fmla="*/ 75000 h 9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936" h="99074">
                  <a:moveTo>
                    <a:pt x="20860" y="93218"/>
                  </a:moveTo>
                  <a:cubicBezTo>
                    <a:pt x="14385" y="89314"/>
                    <a:pt x="9297" y="83632"/>
                    <a:pt x="5597" y="76171"/>
                  </a:cubicBezTo>
                  <a:cubicBezTo>
                    <a:pt x="1896" y="68710"/>
                    <a:pt x="0" y="59818"/>
                    <a:pt x="0" y="49537"/>
                  </a:cubicBezTo>
                  <a:cubicBezTo>
                    <a:pt x="0" y="39257"/>
                    <a:pt x="1850" y="30364"/>
                    <a:pt x="5597" y="22904"/>
                  </a:cubicBezTo>
                  <a:cubicBezTo>
                    <a:pt x="9297" y="15443"/>
                    <a:pt x="14385" y="9717"/>
                    <a:pt x="20860" y="5856"/>
                  </a:cubicBezTo>
                  <a:cubicBezTo>
                    <a:pt x="27335" y="1952"/>
                    <a:pt x="34643" y="0"/>
                    <a:pt x="42876" y="0"/>
                  </a:cubicBezTo>
                  <a:cubicBezTo>
                    <a:pt x="51109" y="0"/>
                    <a:pt x="58462" y="1952"/>
                    <a:pt x="64984" y="5856"/>
                  </a:cubicBezTo>
                  <a:cubicBezTo>
                    <a:pt x="71505" y="9760"/>
                    <a:pt x="76593" y="15443"/>
                    <a:pt x="80340" y="22904"/>
                  </a:cubicBezTo>
                  <a:cubicBezTo>
                    <a:pt x="84040" y="30364"/>
                    <a:pt x="85936" y="39257"/>
                    <a:pt x="85936" y="49537"/>
                  </a:cubicBezTo>
                  <a:cubicBezTo>
                    <a:pt x="85936" y="59818"/>
                    <a:pt x="84087" y="68710"/>
                    <a:pt x="80340" y="76171"/>
                  </a:cubicBezTo>
                  <a:cubicBezTo>
                    <a:pt x="76640" y="83632"/>
                    <a:pt x="71505" y="89358"/>
                    <a:pt x="64984" y="93218"/>
                  </a:cubicBezTo>
                  <a:cubicBezTo>
                    <a:pt x="58462" y="97123"/>
                    <a:pt x="51109" y="99074"/>
                    <a:pt x="42876" y="99074"/>
                  </a:cubicBezTo>
                  <a:cubicBezTo>
                    <a:pt x="34643" y="99074"/>
                    <a:pt x="27289" y="97123"/>
                    <a:pt x="20860" y="93218"/>
                  </a:cubicBezTo>
                  <a:close/>
                  <a:moveTo>
                    <a:pt x="60266" y="75000"/>
                  </a:moveTo>
                  <a:cubicBezTo>
                    <a:pt x="64522" y="69317"/>
                    <a:pt x="66649" y="60815"/>
                    <a:pt x="66649" y="49537"/>
                  </a:cubicBezTo>
                  <a:cubicBezTo>
                    <a:pt x="66649" y="38259"/>
                    <a:pt x="64522" y="29757"/>
                    <a:pt x="60266" y="24075"/>
                  </a:cubicBezTo>
                  <a:cubicBezTo>
                    <a:pt x="56012" y="18392"/>
                    <a:pt x="50230" y="15529"/>
                    <a:pt x="42876" y="15529"/>
                  </a:cubicBezTo>
                  <a:cubicBezTo>
                    <a:pt x="35522" y="15529"/>
                    <a:pt x="29879" y="18392"/>
                    <a:pt x="25624" y="24075"/>
                  </a:cubicBezTo>
                  <a:cubicBezTo>
                    <a:pt x="21369" y="29757"/>
                    <a:pt x="19241" y="38259"/>
                    <a:pt x="19241" y="49537"/>
                  </a:cubicBezTo>
                  <a:cubicBezTo>
                    <a:pt x="19241" y="60815"/>
                    <a:pt x="21369" y="69317"/>
                    <a:pt x="25624" y="75000"/>
                  </a:cubicBezTo>
                  <a:cubicBezTo>
                    <a:pt x="29879" y="80682"/>
                    <a:pt x="35614" y="83545"/>
                    <a:pt x="42876" y="83545"/>
                  </a:cubicBezTo>
                  <a:cubicBezTo>
                    <a:pt x="50137" y="83545"/>
                    <a:pt x="56012" y="80682"/>
                    <a:pt x="60266" y="750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E339A753-F431-D1F8-5A81-DEB7F8625AE6}"/>
                </a:ext>
              </a:extLst>
            </p:cNvPr>
            <p:cNvSpPr/>
            <p:nvPr/>
          </p:nvSpPr>
          <p:spPr>
            <a:xfrm>
              <a:off x="9712990" y="4818878"/>
              <a:ext cx="76916" cy="88750"/>
            </a:xfrm>
            <a:custGeom>
              <a:avLst/>
              <a:gdLst>
                <a:gd name="connsiteX0" fmla="*/ 18686 w 76916"/>
                <a:gd name="connsiteY0" fmla="*/ 83502 h 88750"/>
                <a:gd name="connsiteX1" fmla="*/ 4996 w 76916"/>
                <a:gd name="connsiteY1" fmla="*/ 68233 h 88750"/>
                <a:gd name="connsiteX2" fmla="*/ 0 w 76916"/>
                <a:gd name="connsiteY2" fmla="*/ 44375 h 88750"/>
                <a:gd name="connsiteX3" fmla="*/ 4996 w 76916"/>
                <a:gd name="connsiteY3" fmla="*/ 20518 h 88750"/>
                <a:gd name="connsiteX4" fmla="*/ 18686 w 76916"/>
                <a:gd name="connsiteY4" fmla="*/ 5249 h 88750"/>
                <a:gd name="connsiteX5" fmla="*/ 38389 w 76916"/>
                <a:gd name="connsiteY5" fmla="*/ 0 h 88750"/>
                <a:gd name="connsiteX6" fmla="*/ 58185 w 76916"/>
                <a:gd name="connsiteY6" fmla="*/ 5249 h 88750"/>
                <a:gd name="connsiteX7" fmla="*/ 71922 w 76916"/>
                <a:gd name="connsiteY7" fmla="*/ 20518 h 88750"/>
                <a:gd name="connsiteX8" fmla="*/ 76916 w 76916"/>
                <a:gd name="connsiteY8" fmla="*/ 44375 h 88750"/>
                <a:gd name="connsiteX9" fmla="*/ 71922 w 76916"/>
                <a:gd name="connsiteY9" fmla="*/ 68233 h 88750"/>
                <a:gd name="connsiteX10" fmla="*/ 58185 w 76916"/>
                <a:gd name="connsiteY10" fmla="*/ 83502 h 88750"/>
                <a:gd name="connsiteX11" fmla="*/ 38389 w 76916"/>
                <a:gd name="connsiteY11" fmla="*/ 88750 h 88750"/>
                <a:gd name="connsiteX12" fmla="*/ 18686 w 76916"/>
                <a:gd name="connsiteY12" fmla="*/ 83502 h 88750"/>
                <a:gd name="connsiteX13" fmla="*/ 53976 w 76916"/>
                <a:gd name="connsiteY13" fmla="*/ 67192 h 88750"/>
                <a:gd name="connsiteX14" fmla="*/ 59711 w 76916"/>
                <a:gd name="connsiteY14" fmla="*/ 44375 h 88750"/>
                <a:gd name="connsiteX15" fmla="*/ 53976 w 76916"/>
                <a:gd name="connsiteY15" fmla="*/ 21559 h 88750"/>
                <a:gd name="connsiteX16" fmla="*/ 38389 w 76916"/>
                <a:gd name="connsiteY16" fmla="*/ 13924 h 88750"/>
                <a:gd name="connsiteX17" fmla="*/ 22941 w 76916"/>
                <a:gd name="connsiteY17" fmla="*/ 21559 h 88750"/>
                <a:gd name="connsiteX18" fmla="*/ 17206 w 76916"/>
                <a:gd name="connsiteY18" fmla="*/ 44375 h 88750"/>
                <a:gd name="connsiteX19" fmla="*/ 22941 w 76916"/>
                <a:gd name="connsiteY19" fmla="*/ 67192 h 88750"/>
                <a:gd name="connsiteX20" fmla="*/ 38389 w 76916"/>
                <a:gd name="connsiteY20" fmla="*/ 74826 h 88750"/>
                <a:gd name="connsiteX21" fmla="*/ 53976 w 76916"/>
                <a:gd name="connsiteY21" fmla="*/ 67192 h 8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916" h="88750">
                  <a:moveTo>
                    <a:pt x="18686" y="83502"/>
                  </a:moveTo>
                  <a:cubicBezTo>
                    <a:pt x="12904" y="80031"/>
                    <a:pt x="8326" y="74913"/>
                    <a:pt x="4996" y="68233"/>
                  </a:cubicBezTo>
                  <a:cubicBezTo>
                    <a:pt x="1664" y="61553"/>
                    <a:pt x="0" y="53571"/>
                    <a:pt x="0" y="44375"/>
                  </a:cubicBezTo>
                  <a:cubicBezTo>
                    <a:pt x="0" y="35179"/>
                    <a:pt x="1664" y="27241"/>
                    <a:pt x="4996" y="20518"/>
                  </a:cubicBezTo>
                  <a:cubicBezTo>
                    <a:pt x="8326" y="13837"/>
                    <a:pt x="12904" y="8719"/>
                    <a:pt x="18686" y="5249"/>
                  </a:cubicBezTo>
                  <a:cubicBezTo>
                    <a:pt x="24467" y="1735"/>
                    <a:pt x="31035" y="0"/>
                    <a:pt x="38389" y="0"/>
                  </a:cubicBezTo>
                  <a:cubicBezTo>
                    <a:pt x="45743" y="0"/>
                    <a:pt x="52357" y="1735"/>
                    <a:pt x="58185" y="5249"/>
                  </a:cubicBezTo>
                  <a:cubicBezTo>
                    <a:pt x="64013" y="8719"/>
                    <a:pt x="68592" y="13837"/>
                    <a:pt x="71922" y="20518"/>
                  </a:cubicBezTo>
                  <a:cubicBezTo>
                    <a:pt x="75252" y="27197"/>
                    <a:pt x="76916" y="35179"/>
                    <a:pt x="76916" y="44375"/>
                  </a:cubicBezTo>
                  <a:cubicBezTo>
                    <a:pt x="76916" y="53571"/>
                    <a:pt x="75252" y="61553"/>
                    <a:pt x="71922" y="68233"/>
                  </a:cubicBezTo>
                  <a:cubicBezTo>
                    <a:pt x="68592" y="74913"/>
                    <a:pt x="64013" y="80031"/>
                    <a:pt x="58185" y="83502"/>
                  </a:cubicBezTo>
                  <a:cubicBezTo>
                    <a:pt x="52357" y="87015"/>
                    <a:pt x="45789" y="88750"/>
                    <a:pt x="38389" y="88750"/>
                  </a:cubicBezTo>
                  <a:cubicBezTo>
                    <a:pt x="30989" y="88750"/>
                    <a:pt x="24467" y="87015"/>
                    <a:pt x="18686" y="83502"/>
                  </a:cubicBezTo>
                  <a:close/>
                  <a:moveTo>
                    <a:pt x="53976" y="67192"/>
                  </a:moveTo>
                  <a:cubicBezTo>
                    <a:pt x="57769" y="62117"/>
                    <a:pt x="59711" y="54482"/>
                    <a:pt x="59711" y="44375"/>
                  </a:cubicBezTo>
                  <a:cubicBezTo>
                    <a:pt x="59711" y="34268"/>
                    <a:pt x="57815" y="26677"/>
                    <a:pt x="53976" y="21559"/>
                  </a:cubicBezTo>
                  <a:cubicBezTo>
                    <a:pt x="50184" y="16483"/>
                    <a:pt x="44957" y="13924"/>
                    <a:pt x="38389" y="13924"/>
                  </a:cubicBezTo>
                  <a:cubicBezTo>
                    <a:pt x="31821" y="13924"/>
                    <a:pt x="26780" y="16483"/>
                    <a:pt x="22941" y="21559"/>
                  </a:cubicBezTo>
                  <a:cubicBezTo>
                    <a:pt x="19148" y="26634"/>
                    <a:pt x="17206" y="34268"/>
                    <a:pt x="17206" y="44375"/>
                  </a:cubicBezTo>
                  <a:cubicBezTo>
                    <a:pt x="17206" y="54482"/>
                    <a:pt x="19101" y="62073"/>
                    <a:pt x="22941" y="67192"/>
                  </a:cubicBezTo>
                  <a:cubicBezTo>
                    <a:pt x="26734" y="72267"/>
                    <a:pt x="31913" y="74826"/>
                    <a:pt x="38389" y="74826"/>
                  </a:cubicBezTo>
                  <a:cubicBezTo>
                    <a:pt x="44864" y="74826"/>
                    <a:pt x="50137" y="72267"/>
                    <a:pt x="53976" y="6719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B3964AF-EAEF-7115-DCA7-C3AE2584A41E}"/>
                </a:ext>
              </a:extLst>
            </p:cNvPr>
            <p:cNvSpPr/>
            <p:nvPr/>
          </p:nvSpPr>
          <p:spPr>
            <a:xfrm>
              <a:off x="10040269" y="4825731"/>
              <a:ext cx="31774" cy="75086"/>
            </a:xfrm>
            <a:custGeom>
              <a:avLst/>
              <a:gdLst>
                <a:gd name="connsiteX0" fmla="*/ 31774 w 31774"/>
                <a:gd name="connsiteY0" fmla="*/ 0 h 75086"/>
                <a:gd name="connsiteX1" fmla="*/ 31774 w 31774"/>
                <a:gd name="connsiteY1" fmla="*/ 75087 h 75086"/>
                <a:gd name="connsiteX2" fmla="*/ 16928 w 31774"/>
                <a:gd name="connsiteY2" fmla="*/ 75087 h 75086"/>
                <a:gd name="connsiteX3" fmla="*/ 16928 w 31774"/>
                <a:gd name="connsiteY3" fmla="*/ 11712 h 75086"/>
                <a:gd name="connsiteX4" fmla="*/ 0 w 31774"/>
                <a:gd name="connsiteY4" fmla="*/ 11712 h 75086"/>
                <a:gd name="connsiteX5" fmla="*/ 0 w 31774"/>
                <a:gd name="connsiteY5" fmla="*/ 43 h 75086"/>
                <a:gd name="connsiteX6" fmla="*/ 31774 w 31774"/>
                <a:gd name="connsiteY6" fmla="*/ 43 h 7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74" h="75086">
                  <a:moveTo>
                    <a:pt x="31774" y="0"/>
                  </a:moveTo>
                  <a:lnTo>
                    <a:pt x="31774" y="75087"/>
                  </a:lnTo>
                  <a:lnTo>
                    <a:pt x="16928" y="75087"/>
                  </a:lnTo>
                  <a:lnTo>
                    <a:pt x="16928" y="11712"/>
                  </a:lnTo>
                  <a:lnTo>
                    <a:pt x="0" y="11712"/>
                  </a:lnTo>
                  <a:lnTo>
                    <a:pt x="0" y="43"/>
                  </a:lnTo>
                  <a:lnTo>
                    <a:pt x="3177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0AB57D71-8567-39BC-62B8-B36F385C8B3D}"/>
                </a:ext>
              </a:extLst>
            </p:cNvPr>
            <p:cNvSpPr/>
            <p:nvPr/>
          </p:nvSpPr>
          <p:spPr>
            <a:xfrm>
              <a:off x="10332812" y="4830980"/>
              <a:ext cx="55964" cy="64545"/>
            </a:xfrm>
            <a:custGeom>
              <a:avLst/>
              <a:gdLst>
                <a:gd name="connsiteX0" fmla="*/ 13598 w 55964"/>
                <a:gd name="connsiteY0" fmla="*/ 60729 h 64545"/>
                <a:gd name="connsiteX1" fmla="*/ 3654 w 55964"/>
                <a:gd name="connsiteY1" fmla="*/ 49624 h 64545"/>
                <a:gd name="connsiteX2" fmla="*/ 0 w 55964"/>
                <a:gd name="connsiteY2" fmla="*/ 32273 h 64545"/>
                <a:gd name="connsiteX3" fmla="*/ 3654 w 55964"/>
                <a:gd name="connsiteY3" fmla="*/ 14922 h 64545"/>
                <a:gd name="connsiteX4" fmla="*/ 13598 w 55964"/>
                <a:gd name="connsiteY4" fmla="*/ 3817 h 64545"/>
                <a:gd name="connsiteX5" fmla="*/ 27936 w 55964"/>
                <a:gd name="connsiteY5" fmla="*/ 0 h 64545"/>
                <a:gd name="connsiteX6" fmla="*/ 42320 w 55964"/>
                <a:gd name="connsiteY6" fmla="*/ 3817 h 64545"/>
                <a:gd name="connsiteX7" fmla="*/ 52311 w 55964"/>
                <a:gd name="connsiteY7" fmla="*/ 14922 h 64545"/>
                <a:gd name="connsiteX8" fmla="*/ 55964 w 55964"/>
                <a:gd name="connsiteY8" fmla="*/ 32273 h 64545"/>
                <a:gd name="connsiteX9" fmla="*/ 52311 w 55964"/>
                <a:gd name="connsiteY9" fmla="*/ 49624 h 64545"/>
                <a:gd name="connsiteX10" fmla="*/ 42320 w 55964"/>
                <a:gd name="connsiteY10" fmla="*/ 60729 h 64545"/>
                <a:gd name="connsiteX11" fmla="*/ 27936 w 55964"/>
                <a:gd name="connsiteY11" fmla="*/ 64546 h 64545"/>
                <a:gd name="connsiteX12" fmla="*/ 13598 w 55964"/>
                <a:gd name="connsiteY12" fmla="*/ 60729 h 64545"/>
                <a:gd name="connsiteX13" fmla="*/ 39268 w 55964"/>
                <a:gd name="connsiteY13" fmla="*/ 48843 h 64545"/>
                <a:gd name="connsiteX14" fmla="*/ 43430 w 55964"/>
                <a:gd name="connsiteY14" fmla="*/ 32273 h 64545"/>
                <a:gd name="connsiteX15" fmla="*/ 39268 w 55964"/>
                <a:gd name="connsiteY15" fmla="*/ 15703 h 64545"/>
                <a:gd name="connsiteX16" fmla="*/ 27936 w 55964"/>
                <a:gd name="connsiteY16" fmla="*/ 10151 h 64545"/>
                <a:gd name="connsiteX17" fmla="*/ 16696 w 55964"/>
                <a:gd name="connsiteY17" fmla="*/ 15703 h 64545"/>
                <a:gd name="connsiteX18" fmla="*/ 12534 w 55964"/>
                <a:gd name="connsiteY18" fmla="*/ 32273 h 64545"/>
                <a:gd name="connsiteX19" fmla="*/ 16696 w 55964"/>
                <a:gd name="connsiteY19" fmla="*/ 48843 h 64545"/>
                <a:gd name="connsiteX20" fmla="*/ 27936 w 55964"/>
                <a:gd name="connsiteY20" fmla="*/ 54396 h 64545"/>
                <a:gd name="connsiteX21" fmla="*/ 39268 w 55964"/>
                <a:gd name="connsiteY21" fmla="*/ 48843 h 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5964" h="64545">
                  <a:moveTo>
                    <a:pt x="13598" y="60729"/>
                  </a:moveTo>
                  <a:cubicBezTo>
                    <a:pt x="9389" y="58170"/>
                    <a:pt x="6059" y="54483"/>
                    <a:pt x="3654" y="49624"/>
                  </a:cubicBezTo>
                  <a:cubicBezTo>
                    <a:pt x="1249" y="44766"/>
                    <a:pt x="0" y="38953"/>
                    <a:pt x="0" y="32273"/>
                  </a:cubicBezTo>
                  <a:cubicBezTo>
                    <a:pt x="0" y="25593"/>
                    <a:pt x="1203" y="19780"/>
                    <a:pt x="3654" y="14922"/>
                  </a:cubicBezTo>
                  <a:cubicBezTo>
                    <a:pt x="6059" y="10064"/>
                    <a:pt x="9389" y="6333"/>
                    <a:pt x="13598" y="3817"/>
                  </a:cubicBezTo>
                  <a:cubicBezTo>
                    <a:pt x="17806" y="1258"/>
                    <a:pt x="22570" y="0"/>
                    <a:pt x="27936" y="0"/>
                  </a:cubicBezTo>
                  <a:cubicBezTo>
                    <a:pt x="33301" y="0"/>
                    <a:pt x="38065" y="1258"/>
                    <a:pt x="42320" y="3817"/>
                  </a:cubicBezTo>
                  <a:cubicBezTo>
                    <a:pt x="46576" y="6377"/>
                    <a:pt x="49906" y="10064"/>
                    <a:pt x="52311" y="14922"/>
                  </a:cubicBezTo>
                  <a:cubicBezTo>
                    <a:pt x="54716" y="19780"/>
                    <a:pt x="55964" y="25593"/>
                    <a:pt x="55964" y="32273"/>
                  </a:cubicBezTo>
                  <a:cubicBezTo>
                    <a:pt x="55964" y="38953"/>
                    <a:pt x="54763" y="44766"/>
                    <a:pt x="52311" y="49624"/>
                  </a:cubicBezTo>
                  <a:cubicBezTo>
                    <a:pt x="49906" y="54483"/>
                    <a:pt x="46576" y="58213"/>
                    <a:pt x="42320" y="60729"/>
                  </a:cubicBezTo>
                  <a:cubicBezTo>
                    <a:pt x="38065" y="63288"/>
                    <a:pt x="33301" y="64546"/>
                    <a:pt x="27936" y="64546"/>
                  </a:cubicBezTo>
                  <a:cubicBezTo>
                    <a:pt x="22570" y="64546"/>
                    <a:pt x="17806" y="63288"/>
                    <a:pt x="13598" y="60729"/>
                  </a:cubicBezTo>
                  <a:close/>
                  <a:moveTo>
                    <a:pt x="39268" y="48843"/>
                  </a:moveTo>
                  <a:cubicBezTo>
                    <a:pt x="42043" y="45156"/>
                    <a:pt x="43430" y="39604"/>
                    <a:pt x="43430" y="32273"/>
                  </a:cubicBezTo>
                  <a:cubicBezTo>
                    <a:pt x="43430" y="24942"/>
                    <a:pt x="42043" y="19390"/>
                    <a:pt x="39268" y="15703"/>
                  </a:cubicBezTo>
                  <a:cubicBezTo>
                    <a:pt x="36492" y="12016"/>
                    <a:pt x="32700" y="10151"/>
                    <a:pt x="27936" y="10151"/>
                  </a:cubicBezTo>
                  <a:cubicBezTo>
                    <a:pt x="23172" y="10151"/>
                    <a:pt x="19472" y="12016"/>
                    <a:pt x="16696" y="15703"/>
                  </a:cubicBezTo>
                  <a:cubicBezTo>
                    <a:pt x="13922" y="19390"/>
                    <a:pt x="12534" y="24942"/>
                    <a:pt x="12534" y="32273"/>
                  </a:cubicBezTo>
                  <a:cubicBezTo>
                    <a:pt x="12534" y="39604"/>
                    <a:pt x="13922" y="45156"/>
                    <a:pt x="16696" y="48843"/>
                  </a:cubicBezTo>
                  <a:cubicBezTo>
                    <a:pt x="19472" y="52530"/>
                    <a:pt x="23219" y="54396"/>
                    <a:pt x="27936" y="54396"/>
                  </a:cubicBezTo>
                  <a:cubicBezTo>
                    <a:pt x="32654" y="54396"/>
                    <a:pt x="36492" y="52530"/>
                    <a:pt x="39268" y="4884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6982F28B-2A12-815F-A7C5-32FE9ED0137B}"/>
                </a:ext>
              </a:extLst>
            </p:cNvPr>
            <p:cNvSpPr/>
            <p:nvPr/>
          </p:nvSpPr>
          <p:spPr>
            <a:xfrm>
              <a:off x="10654771" y="4838050"/>
              <a:ext cx="21368" cy="50404"/>
            </a:xfrm>
            <a:custGeom>
              <a:avLst/>
              <a:gdLst>
                <a:gd name="connsiteX0" fmla="*/ 21369 w 21368"/>
                <a:gd name="connsiteY0" fmla="*/ 0 h 50404"/>
                <a:gd name="connsiteX1" fmla="*/ 21369 w 21368"/>
                <a:gd name="connsiteY1" fmla="*/ 50405 h 50404"/>
                <a:gd name="connsiteX2" fmla="*/ 11379 w 21368"/>
                <a:gd name="connsiteY2" fmla="*/ 50405 h 50404"/>
                <a:gd name="connsiteX3" fmla="*/ 11379 w 21368"/>
                <a:gd name="connsiteY3" fmla="*/ 7852 h 50404"/>
                <a:gd name="connsiteX4" fmla="*/ 0 w 21368"/>
                <a:gd name="connsiteY4" fmla="*/ 7852 h 50404"/>
                <a:gd name="connsiteX5" fmla="*/ 0 w 21368"/>
                <a:gd name="connsiteY5" fmla="*/ 0 h 50404"/>
                <a:gd name="connsiteX6" fmla="*/ 21369 w 21368"/>
                <a:gd name="connsiteY6" fmla="*/ 0 h 5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68" h="50404">
                  <a:moveTo>
                    <a:pt x="21369" y="0"/>
                  </a:moveTo>
                  <a:lnTo>
                    <a:pt x="21369" y="50405"/>
                  </a:lnTo>
                  <a:lnTo>
                    <a:pt x="11379" y="50405"/>
                  </a:lnTo>
                  <a:lnTo>
                    <a:pt x="11379" y="7852"/>
                  </a:lnTo>
                  <a:lnTo>
                    <a:pt x="0" y="7852"/>
                  </a:lnTo>
                  <a:lnTo>
                    <a:pt x="0" y="0"/>
                  </a:lnTo>
                  <a:lnTo>
                    <a:pt x="2136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1AAD6B4C-1AB0-2A68-F0A6-C928B29590B0}"/>
                </a:ext>
              </a:extLst>
            </p:cNvPr>
            <p:cNvSpPr/>
            <p:nvPr/>
          </p:nvSpPr>
          <p:spPr>
            <a:xfrm>
              <a:off x="10953605" y="4844210"/>
              <a:ext cx="32931" cy="38085"/>
            </a:xfrm>
            <a:custGeom>
              <a:avLst/>
              <a:gdLst>
                <a:gd name="connsiteX0" fmla="*/ 8001 w 32931"/>
                <a:gd name="connsiteY0" fmla="*/ 35830 h 38085"/>
                <a:gd name="connsiteX1" fmla="*/ 2127 w 32931"/>
                <a:gd name="connsiteY1" fmla="*/ 29280 h 38085"/>
                <a:gd name="connsiteX2" fmla="*/ 0 w 32931"/>
                <a:gd name="connsiteY2" fmla="*/ 19043 h 38085"/>
                <a:gd name="connsiteX3" fmla="*/ 2127 w 32931"/>
                <a:gd name="connsiteY3" fmla="*/ 8806 h 38085"/>
                <a:gd name="connsiteX4" fmla="*/ 8001 w 32931"/>
                <a:gd name="connsiteY4" fmla="*/ 2256 h 38085"/>
                <a:gd name="connsiteX5" fmla="*/ 16466 w 32931"/>
                <a:gd name="connsiteY5" fmla="*/ 0 h 38085"/>
                <a:gd name="connsiteX6" fmla="*/ 24929 w 32931"/>
                <a:gd name="connsiteY6" fmla="*/ 2256 h 38085"/>
                <a:gd name="connsiteX7" fmla="*/ 30803 w 32931"/>
                <a:gd name="connsiteY7" fmla="*/ 8806 h 38085"/>
                <a:gd name="connsiteX8" fmla="*/ 32932 w 32931"/>
                <a:gd name="connsiteY8" fmla="*/ 19043 h 38085"/>
                <a:gd name="connsiteX9" fmla="*/ 30803 w 32931"/>
                <a:gd name="connsiteY9" fmla="*/ 29280 h 38085"/>
                <a:gd name="connsiteX10" fmla="*/ 24929 w 32931"/>
                <a:gd name="connsiteY10" fmla="*/ 35830 h 38085"/>
                <a:gd name="connsiteX11" fmla="*/ 16466 w 32931"/>
                <a:gd name="connsiteY11" fmla="*/ 38086 h 38085"/>
                <a:gd name="connsiteX12" fmla="*/ 8001 w 32931"/>
                <a:gd name="connsiteY12" fmla="*/ 35830 h 38085"/>
                <a:gd name="connsiteX13" fmla="*/ 23126 w 32931"/>
                <a:gd name="connsiteY13" fmla="*/ 28846 h 38085"/>
                <a:gd name="connsiteX14" fmla="*/ 25577 w 32931"/>
                <a:gd name="connsiteY14" fmla="*/ 19086 h 38085"/>
                <a:gd name="connsiteX15" fmla="*/ 23126 w 32931"/>
                <a:gd name="connsiteY15" fmla="*/ 9326 h 38085"/>
                <a:gd name="connsiteX16" fmla="*/ 16466 w 32931"/>
                <a:gd name="connsiteY16" fmla="*/ 6073 h 38085"/>
                <a:gd name="connsiteX17" fmla="*/ 9851 w 32931"/>
                <a:gd name="connsiteY17" fmla="*/ 9326 h 38085"/>
                <a:gd name="connsiteX18" fmla="*/ 7401 w 32931"/>
                <a:gd name="connsiteY18" fmla="*/ 19086 h 38085"/>
                <a:gd name="connsiteX19" fmla="*/ 9851 w 32931"/>
                <a:gd name="connsiteY19" fmla="*/ 28846 h 38085"/>
                <a:gd name="connsiteX20" fmla="*/ 16466 w 32931"/>
                <a:gd name="connsiteY20" fmla="*/ 32100 h 38085"/>
                <a:gd name="connsiteX21" fmla="*/ 23126 w 32931"/>
                <a:gd name="connsiteY21" fmla="*/ 28846 h 3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931" h="38085">
                  <a:moveTo>
                    <a:pt x="8001" y="35830"/>
                  </a:moveTo>
                  <a:cubicBezTo>
                    <a:pt x="5504" y="34312"/>
                    <a:pt x="3561" y="32143"/>
                    <a:pt x="2127" y="29280"/>
                  </a:cubicBezTo>
                  <a:cubicBezTo>
                    <a:pt x="693" y="26417"/>
                    <a:pt x="0" y="22990"/>
                    <a:pt x="0" y="19043"/>
                  </a:cubicBezTo>
                  <a:cubicBezTo>
                    <a:pt x="0" y="15095"/>
                    <a:pt x="693" y="11712"/>
                    <a:pt x="2127" y="8806"/>
                  </a:cubicBezTo>
                  <a:cubicBezTo>
                    <a:pt x="3561" y="5943"/>
                    <a:pt x="5504" y="3774"/>
                    <a:pt x="8001" y="2256"/>
                  </a:cubicBezTo>
                  <a:cubicBezTo>
                    <a:pt x="10499" y="738"/>
                    <a:pt x="13275" y="0"/>
                    <a:pt x="16466" y="0"/>
                  </a:cubicBezTo>
                  <a:cubicBezTo>
                    <a:pt x="19657" y="0"/>
                    <a:pt x="22433" y="738"/>
                    <a:pt x="24929" y="2256"/>
                  </a:cubicBezTo>
                  <a:cubicBezTo>
                    <a:pt x="27427" y="3774"/>
                    <a:pt x="29370" y="5943"/>
                    <a:pt x="30803" y="8806"/>
                  </a:cubicBezTo>
                  <a:cubicBezTo>
                    <a:pt x="32237" y="11668"/>
                    <a:pt x="32932" y="15095"/>
                    <a:pt x="32932" y="19043"/>
                  </a:cubicBezTo>
                  <a:cubicBezTo>
                    <a:pt x="32932" y="22990"/>
                    <a:pt x="32237" y="26373"/>
                    <a:pt x="30803" y="29280"/>
                  </a:cubicBezTo>
                  <a:cubicBezTo>
                    <a:pt x="29370" y="32143"/>
                    <a:pt x="27427" y="34312"/>
                    <a:pt x="24929" y="35830"/>
                  </a:cubicBezTo>
                  <a:cubicBezTo>
                    <a:pt x="22433" y="37348"/>
                    <a:pt x="19611" y="38086"/>
                    <a:pt x="16466" y="38086"/>
                  </a:cubicBezTo>
                  <a:cubicBezTo>
                    <a:pt x="13320" y="38086"/>
                    <a:pt x="10499" y="37348"/>
                    <a:pt x="8001" y="35830"/>
                  </a:cubicBezTo>
                  <a:close/>
                  <a:moveTo>
                    <a:pt x="23126" y="28846"/>
                  </a:moveTo>
                  <a:cubicBezTo>
                    <a:pt x="24745" y="26677"/>
                    <a:pt x="25577" y="23424"/>
                    <a:pt x="25577" y="19086"/>
                  </a:cubicBezTo>
                  <a:cubicBezTo>
                    <a:pt x="25577" y="14748"/>
                    <a:pt x="24745" y="11495"/>
                    <a:pt x="23126" y="9326"/>
                  </a:cubicBezTo>
                  <a:cubicBezTo>
                    <a:pt x="21507" y="7157"/>
                    <a:pt x="19287" y="6073"/>
                    <a:pt x="16466" y="6073"/>
                  </a:cubicBezTo>
                  <a:cubicBezTo>
                    <a:pt x="13644" y="6073"/>
                    <a:pt x="11470" y="7157"/>
                    <a:pt x="9851" y="9326"/>
                  </a:cubicBezTo>
                  <a:cubicBezTo>
                    <a:pt x="8233" y="11495"/>
                    <a:pt x="7401" y="14748"/>
                    <a:pt x="7401" y="19086"/>
                  </a:cubicBezTo>
                  <a:cubicBezTo>
                    <a:pt x="7401" y="23424"/>
                    <a:pt x="8233" y="26677"/>
                    <a:pt x="9851" y="28846"/>
                  </a:cubicBezTo>
                  <a:cubicBezTo>
                    <a:pt x="11470" y="31015"/>
                    <a:pt x="13690" y="32100"/>
                    <a:pt x="16466" y="32100"/>
                  </a:cubicBezTo>
                  <a:cubicBezTo>
                    <a:pt x="19240" y="32100"/>
                    <a:pt x="21507" y="31015"/>
                    <a:pt x="23126" y="288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EB5F669-80B2-BC80-D5DB-8F8C47EA3F4A}"/>
                </a:ext>
              </a:extLst>
            </p:cNvPr>
            <p:cNvSpPr/>
            <p:nvPr/>
          </p:nvSpPr>
          <p:spPr>
            <a:xfrm>
              <a:off x="11270014" y="4852061"/>
              <a:ext cx="9481" cy="22426"/>
            </a:xfrm>
            <a:custGeom>
              <a:avLst/>
              <a:gdLst>
                <a:gd name="connsiteX0" fmla="*/ 9482 w 9481"/>
                <a:gd name="connsiteY0" fmla="*/ 0 h 22426"/>
                <a:gd name="connsiteX1" fmla="*/ 9482 w 9481"/>
                <a:gd name="connsiteY1" fmla="*/ 22426 h 22426"/>
                <a:gd name="connsiteX2" fmla="*/ 5042 w 9481"/>
                <a:gd name="connsiteY2" fmla="*/ 22426 h 22426"/>
                <a:gd name="connsiteX3" fmla="*/ 5042 w 9481"/>
                <a:gd name="connsiteY3" fmla="*/ 3514 h 22426"/>
                <a:gd name="connsiteX4" fmla="*/ 0 w 9481"/>
                <a:gd name="connsiteY4" fmla="*/ 3514 h 22426"/>
                <a:gd name="connsiteX5" fmla="*/ 0 w 9481"/>
                <a:gd name="connsiteY5" fmla="*/ 43 h 22426"/>
                <a:gd name="connsiteX6" fmla="*/ 9482 w 9481"/>
                <a:gd name="connsiteY6" fmla="*/ 43 h 2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" h="22426">
                  <a:moveTo>
                    <a:pt x="9482" y="0"/>
                  </a:moveTo>
                  <a:lnTo>
                    <a:pt x="9482" y="22426"/>
                  </a:lnTo>
                  <a:lnTo>
                    <a:pt x="5042" y="22426"/>
                  </a:lnTo>
                  <a:lnTo>
                    <a:pt x="5042" y="3514"/>
                  </a:lnTo>
                  <a:lnTo>
                    <a:pt x="0" y="3514"/>
                  </a:lnTo>
                  <a:lnTo>
                    <a:pt x="0" y="43"/>
                  </a:lnTo>
                  <a:lnTo>
                    <a:pt x="94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D8243D52-4597-0EDD-E82F-6FC30464FF42}"/>
                </a:ext>
              </a:extLst>
            </p:cNvPr>
            <p:cNvSpPr/>
            <p:nvPr/>
          </p:nvSpPr>
          <p:spPr>
            <a:xfrm>
              <a:off x="11575878" y="4859219"/>
              <a:ext cx="7030" cy="8068"/>
            </a:xfrm>
            <a:custGeom>
              <a:avLst/>
              <a:gdLst>
                <a:gd name="connsiteX0" fmla="*/ 1711 w 7030"/>
                <a:gd name="connsiteY0" fmla="*/ 7591 h 8068"/>
                <a:gd name="connsiteX1" fmla="*/ 462 w 7030"/>
                <a:gd name="connsiteY1" fmla="*/ 6203 h 8068"/>
                <a:gd name="connsiteX2" fmla="*/ 0 w 7030"/>
                <a:gd name="connsiteY2" fmla="*/ 4034 h 8068"/>
                <a:gd name="connsiteX3" fmla="*/ 462 w 7030"/>
                <a:gd name="connsiteY3" fmla="*/ 1865 h 8068"/>
                <a:gd name="connsiteX4" fmla="*/ 1711 w 7030"/>
                <a:gd name="connsiteY4" fmla="*/ 477 h 8068"/>
                <a:gd name="connsiteX5" fmla="*/ 3515 w 7030"/>
                <a:gd name="connsiteY5" fmla="*/ 0 h 8068"/>
                <a:gd name="connsiteX6" fmla="*/ 5319 w 7030"/>
                <a:gd name="connsiteY6" fmla="*/ 477 h 8068"/>
                <a:gd name="connsiteX7" fmla="*/ 6567 w 7030"/>
                <a:gd name="connsiteY7" fmla="*/ 1865 h 8068"/>
                <a:gd name="connsiteX8" fmla="*/ 7030 w 7030"/>
                <a:gd name="connsiteY8" fmla="*/ 4034 h 8068"/>
                <a:gd name="connsiteX9" fmla="*/ 6567 w 7030"/>
                <a:gd name="connsiteY9" fmla="*/ 6203 h 8068"/>
                <a:gd name="connsiteX10" fmla="*/ 5319 w 7030"/>
                <a:gd name="connsiteY10" fmla="*/ 7591 h 8068"/>
                <a:gd name="connsiteX11" fmla="*/ 3515 w 7030"/>
                <a:gd name="connsiteY11" fmla="*/ 8068 h 8068"/>
                <a:gd name="connsiteX12" fmla="*/ 1711 w 7030"/>
                <a:gd name="connsiteY12" fmla="*/ 7591 h 8068"/>
                <a:gd name="connsiteX13" fmla="*/ 4903 w 7030"/>
                <a:gd name="connsiteY13" fmla="*/ 6116 h 8068"/>
                <a:gd name="connsiteX14" fmla="*/ 5411 w 7030"/>
                <a:gd name="connsiteY14" fmla="*/ 4034 h 8068"/>
                <a:gd name="connsiteX15" fmla="*/ 4903 w 7030"/>
                <a:gd name="connsiteY15" fmla="*/ 1952 h 8068"/>
                <a:gd name="connsiteX16" fmla="*/ 3469 w 7030"/>
                <a:gd name="connsiteY16" fmla="*/ 1258 h 8068"/>
                <a:gd name="connsiteX17" fmla="*/ 2081 w 7030"/>
                <a:gd name="connsiteY17" fmla="*/ 1952 h 8068"/>
                <a:gd name="connsiteX18" fmla="*/ 1572 w 7030"/>
                <a:gd name="connsiteY18" fmla="*/ 4034 h 8068"/>
                <a:gd name="connsiteX19" fmla="*/ 2081 w 7030"/>
                <a:gd name="connsiteY19" fmla="*/ 6116 h 8068"/>
                <a:gd name="connsiteX20" fmla="*/ 3469 w 7030"/>
                <a:gd name="connsiteY20" fmla="*/ 6811 h 8068"/>
                <a:gd name="connsiteX21" fmla="*/ 4903 w 7030"/>
                <a:gd name="connsiteY21" fmla="*/ 6116 h 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30" h="8068">
                  <a:moveTo>
                    <a:pt x="1711" y="7591"/>
                  </a:moveTo>
                  <a:cubicBezTo>
                    <a:pt x="1203" y="7288"/>
                    <a:pt x="786" y="6811"/>
                    <a:pt x="462" y="6203"/>
                  </a:cubicBezTo>
                  <a:cubicBezTo>
                    <a:pt x="139" y="5596"/>
                    <a:pt x="0" y="4858"/>
                    <a:pt x="0" y="4034"/>
                  </a:cubicBezTo>
                  <a:cubicBezTo>
                    <a:pt x="0" y="3210"/>
                    <a:pt x="139" y="2473"/>
                    <a:pt x="462" y="1865"/>
                  </a:cubicBezTo>
                  <a:cubicBezTo>
                    <a:pt x="786" y="1258"/>
                    <a:pt x="1156" y="781"/>
                    <a:pt x="1711" y="477"/>
                  </a:cubicBezTo>
                  <a:cubicBezTo>
                    <a:pt x="2220" y="174"/>
                    <a:pt x="2821" y="0"/>
                    <a:pt x="3515" y="0"/>
                  </a:cubicBezTo>
                  <a:cubicBezTo>
                    <a:pt x="4209" y="0"/>
                    <a:pt x="4764" y="174"/>
                    <a:pt x="5319" y="477"/>
                  </a:cubicBezTo>
                  <a:cubicBezTo>
                    <a:pt x="5828" y="781"/>
                    <a:pt x="6243" y="1258"/>
                    <a:pt x="6567" y="1865"/>
                  </a:cubicBezTo>
                  <a:cubicBezTo>
                    <a:pt x="6891" y="2473"/>
                    <a:pt x="7030" y="3210"/>
                    <a:pt x="7030" y="4034"/>
                  </a:cubicBezTo>
                  <a:cubicBezTo>
                    <a:pt x="7030" y="4858"/>
                    <a:pt x="6891" y="5596"/>
                    <a:pt x="6567" y="6203"/>
                  </a:cubicBezTo>
                  <a:cubicBezTo>
                    <a:pt x="6243" y="6811"/>
                    <a:pt x="5828" y="7288"/>
                    <a:pt x="5319" y="7591"/>
                  </a:cubicBezTo>
                  <a:cubicBezTo>
                    <a:pt x="4810" y="7895"/>
                    <a:pt x="4209" y="8068"/>
                    <a:pt x="3515" y="8068"/>
                  </a:cubicBezTo>
                  <a:cubicBezTo>
                    <a:pt x="2821" y="8068"/>
                    <a:pt x="2266" y="7895"/>
                    <a:pt x="1711" y="7591"/>
                  </a:cubicBezTo>
                  <a:close/>
                  <a:moveTo>
                    <a:pt x="4903" y="6116"/>
                  </a:moveTo>
                  <a:cubicBezTo>
                    <a:pt x="5226" y="5639"/>
                    <a:pt x="5411" y="4945"/>
                    <a:pt x="5411" y="4034"/>
                  </a:cubicBezTo>
                  <a:cubicBezTo>
                    <a:pt x="5411" y="3123"/>
                    <a:pt x="5226" y="2429"/>
                    <a:pt x="4903" y="1952"/>
                  </a:cubicBezTo>
                  <a:cubicBezTo>
                    <a:pt x="4533" y="1475"/>
                    <a:pt x="4070" y="1258"/>
                    <a:pt x="3469" y="1258"/>
                  </a:cubicBezTo>
                  <a:cubicBezTo>
                    <a:pt x="2867" y="1258"/>
                    <a:pt x="2405" y="1475"/>
                    <a:pt x="2081" y="1952"/>
                  </a:cubicBezTo>
                  <a:cubicBezTo>
                    <a:pt x="1711" y="2429"/>
                    <a:pt x="1572" y="3123"/>
                    <a:pt x="1572" y="4034"/>
                  </a:cubicBezTo>
                  <a:cubicBezTo>
                    <a:pt x="1572" y="4945"/>
                    <a:pt x="1757" y="5639"/>
                    <a:pt x="2081" y="6116"/>
                  </a:cubicBezTo>
                  <a:cubicBezTo>
                    <a:pt x="2451" y="6593"/>
                    <a:pt x="2913" y="6811"/>
                    <a:pt x="3469" y="6811"/>
                  </a:cubicBezTo>
                  <a:cubicBezTo>
                    <a:pt x="4023" y="6811"/>
                    <a:pt x="4533" y="6593"/>
                    <a:pt x="4903" y="61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FC35CC46-F3AC-2BAE-BC1D-CB9557BDEF01}"/>
                </a:ext>
              </a:extLst>
            </p:cNvPr>
            <p:cNvSpPr/>
            <p:nvPr/>
          </p:nvSpPr>
          <p:spPr>
            <a:xfrm>
              <a:off x="912966" y="5144947"/>
              <a:ext cx="7030" cy="8068"/>
            </a:xfrm>
            <a:custGeom>
              <a:avLst/>
              <a:gdLst>
                <a:gd name="connsiteX0" fmla="*/ 1711 w 7030"/>
                <a:gd name="connsiteY0" fmla="*/ 7591 h 8068"/>
                <a:gd name="connsiteX1" fmla="*/ 463 w 7030"/>
                <a:gd name="connsiteY1" fmla="*/ 6203 h 8068"/>
                <a:gd name="connsiteX2" fmla="*/ 0 w 7030"/>
                <a:gd name="connsiteY2" fmla="*/ 4034 h 8068"/>
                <a:gd name="connsiteX3" fmla="*/ 463 w 7030"/>
                <a:gd name="connsiteY3" fmla="*/ 1865 h 8068"/>
                <a:gd name="connsiteX4" fmla="*/ 1711 w 7030"/>
                <a:gd name="connsiteY4" fmla="*/ 477 h 8068"/>
                <a:gd name="connsiteX5" fmla="*/ 3515 w 7030"/>
                <a:gd name="connsiteY5" fmla="*/ 0 h 8068"/>
                <a:gd name="connsiteX6" fmla="*/ 5319 w 7030"/>
                <a:gd name="connsiteY6" fmla="*/ 477 h 8068"/>
                <a:gd name="connsiteX7" fmla="*/ 6568 w 7030"/>
                <a:gd name="connsiteY7" fmla="*/ 1865 h 8068"/>
                <a:gd name="connsiteX8" fmla="*/ 7030 w 7030"/>
                <a:gd name="connsiteY8" fmla="*/ 4034 h 8068"/>
                <a:gd name="connsiteX9" fmla="*/ 6568 w 7030"/>
                <a:gd name="connsiteY9" fmla="*/ 6203 h 8068"/>
                <a:gd name="connsiteX10" fmla="*/ 5319 w 7030"/>
                <a:gd name="connsiteY10" fmla="*/ 7591 h 8068"/>
                <a:gd name="connsiteX11" fmla="*/ 3515 w 7030"/>
                <a:gd name="connsiteY11" fmla="*/ 8068 h 8068"/>
                <a:gd name="connsiteX12" fmla="*/ 1711 w 7030"/>
                <a:gd name="connsiteY12" fmla="*/ 7591 h 8068"/>
                <a:gd name="connsiteX13" fmla="*/ 4903 w 7030"/>
                <a:gd name="connsiteY13" fmla="*/ 6116 h 8068"/>
                <a:gd name="connsiteX14" fmla="*/ 5411 w 7030"/>
                <a:gd name="connsiteY14" fmla="*/ 4034 h 8068"/>
                <a:gd name="connsiteX15" fmla="*/ 4903 w 7030"/>
                <a:gd name="connsiteY15" fmla="*/ 1952 h 8068"/>
                <a:gd name="connsiteX16" fmla="*/ 3469 w 7030"/>
                <a:gd name="connsiteY16" fmla="*/ 1258 h 8068"/>
                <a:gd name="connsiteX17" fmla="*/ 2081 w 7030"/>
                <a:gd name="connsiteY17" fmla="*/ 1952 h 8068"/>
                <a:gd name="connsiteX18" fmla="*/ 1573 w 7030"/>
                <a:gd name="connsiteY18" fmla="*/ 4034 h 8068"/>
                <a:gd name="connsiteX19" fmla="*/ 2081 w 7030"/>
                <a:gd name="connsiteY19" fmla="*/ 6116 h 8068"/>
                <a:gd name="connsiteX20" fmla="*/ 3469 w 7030"/>
                <a:gd name="connsiteY20" fmla="*/ 6811 h 8068"/>
                <a:gd name="connsiteX21" fmla="*/ 4903 w 7030"/>
                <a:gd name="connsiteY21" fmla="*/ 6116 h 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30" h="8068">
                  <a:moveTo>
                    <a:pt x="1711" y="7591"/>
                  </a:moveTo>
                  <a:cubicBezTo>
                    <a:pt x="1203" y="7288"/>
                    <a:pt x="786" y="6811"/>
                    <a:pt x="463" y="6203"/>
                  </a:cubicBezTo>
                  <a:cubicBezTo>
                    <a:pt x="139" y="5596"/>
                    <a:pt x="0" y="4858"/>
                    <a:pt x="0" y="4034"/>
                  </a:cubicBezTo>
                  <a:cubicBezTo>
                    <a:pt x="0" y="3210"/>
                    <a:pt x="139" y="2473"/>
                    <a:pt x="463" y="1865"/>
                  </a:cubicBezTo>
                  <a:cubicBezTo>
                    <a:pt x="786" y="1258"/>
                    <a:pt x="1203" y="781"/>
                    <a:pt x="1711" y="477"/>
                  </a:cubicBezTo>
                  <a:cubicBezTo>
                    <a:pt x="2220" y="174"/>
                    <a:pt x="2821" y="0"/>
                    <a:pt x="3515" y="0"/>
                  </a:cubicBezTo>
                  <a:cubicBezTo>
                    <a:pt x="4209" y="0"/>
                    <a:pt x="4764" y="174"/>
                    <a:pt x="5319" y="477"/>
                  </a:cubicBezTo>
                  <a:cubicBezTo>
                    <a:pt x="5828" y="781"/>
                    <a:pt x="6244" y="1258"/>
                    <a:pt x="6568" y="1865"/>
                  </a:cubicBezTo>
                  <a:cubicBezTo>
                    <a:pt x="6892" y="2473"/>
                    <a:pt x="7030" y="3210"/>
                    <a:pt x="7030" y="4034"/>
                  </a:cubicBezTo>
                  <a:cubicBezTo>
                    <a:pt x="7030" y="4858"/>
                    <a:pt x="6892" y="5596"/>
                    <a:pt x="6568" y="6203"/>
                  </a:cubicBezTo>
                  <a:cubicBezTo>
                    <a:pt x="6244" y="6811"/>
                    <a:pt x="5828" y="7288"/>
                    <a:pt x="5319" y="7591"/>
                  </a:cubicBezTo>
                  <a:cubicBezTo>
                    <a:pt x="4810" y="7895"/>
                    <a:pt x="4209" y="8068"/>
                    <a:pt x="3515" y="8068"/>
                  </a:cubicBezTo>
                  <a:cubicBezTo>
                    <a:pt x="2821" y="8068"/>
                    <a:pt x="2266" y="7895"/>
                    <a:pt x="1711" y="7591"/>
                  </a:cubicBezTo>
                  <a:close/>
                  <a:moveTo>
                    <a:pt x="4903" y="6116"/>
                  </a:moveTo>
                  <a:cubicBezTo>
                    <a:pt x="5226" y="5639"/>
                    <a:pt x="5411" y="4945"/>
                    <a:pt x="5411" y="4034"/>
                  </a:cubicBezTo>
                  <a:cubicBezTo>
                    <a:pt x="5411" y="3124"/>
                    <a:pt x="5226" y="2429"/>
                    <a:pt x="4903" y="1952"/>
                  </a:cubicBezTo>
                  <a:cubicBezTo>
                    <a:pt x="4533" y="1475"/>
                    <a:pt x="4070" y="1258"/>
                    <a:pt x="3469" y="1258"/>
                  </a:cubicBezTo>
                  <a:cubicBezTo>
                    <a:pt x="2868" y="1258"/>
                    <a:pt x="2405" y="1475"/>
                    <a:pt x="2081" y="1952"/>
                  </a:cubicBezTo>
                  <a:cubicBezTo>
                    <a:pt x="1711" y="2429"/>
                    <a:pt x="1573" y="3124"/>
                    <a:pt x="1573" y="4034"/>
                  </a:cubicBezTo>
                  <a:cubicBezTo>
                    <a:pt x="1573" y="4945"/>
                    <a:pt x="1758" y="5639"/>
                    <a:pt x="2081" y="6116"/>
                  </a:cubicBezTo>
                  <a:cubicBezTo>
                    <a:pt x="2405" y="6593"/>
                    <a:pt x="2914" y="6811"/>
                    <a:pt x="3469" y="6811"/>
                  </a:cubicBezTo>
                  <a:cubicBezTo>
                    <a:pt x="4024" y="6811"/>
                    <a:pt x="4533" y="6593"/>
                    <a:pt x="4903" y="61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8681A0F1-8403-4ABE-3091-FA0FC788DCA0}"/>
                </a:ext>
              </a:extLst>
            </p:cNvPr>
            <p:cNvSpPr/>
            <p:nvPr/>
          </p:nvSpPr>
          <p:spPr>
            <a:xfrm>
              <a:off x="1216609" y="5138354"/>
              <a:ext cx="9019" cy="21298"/>
            </a:xfrm>
            <a:custGeom>
              <a:avLst/>
              <a:gdLst>
                <a:gd name="connsiteX0" fmla="*/ 9019 w 9019"/>
                <a:gd name="connsiteY0" fmla="*/ 0 h 21298"/>
                <a:gd name="connsiteX1" fmla="*/ 9019 w 9019"/>
                <a:gd name="connsiteY1" fmla="*/ 21299 h 21298"/>
                <a:gd name="connsiteX2" fmla="*/ 4810 w 9019"/>
                <a:gd name="connsiteY2" fmla="*/ 21299 h 21298"/>
                <a:gd name="connsiteX3" fmla="*/ 4810 w 9019"/>
                <a:gd name="connsiteY3" fmla="*/ 3340 h 21298"/>
                <a:gd name="connsiteX4" fmla="*/ 0 w 9019"/>
                <a:gd name="connsiteY4" fmla="*/ 3340 h 21298"/>
                <a:gd name="connsiteX5" fmla="*/ 0 w 9019"/>
                <a:gd name="connsiteY5" fmla="*/ 43 h 21298"/>
                <a:gd name="connsiteX6" fmla="*/ 9019 w 9019"/>
                <a:gd name="connsiteY6" fmla="*/ 43 h 21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9" h="21298">
                  <a:moveTo>
                    <a:pt x="9019" y="0"/>
                  </a:moveTo>
                  <a:lnTo>
                    <a:pt x="9019" y="21299"/>
                  </a:lnTo>
                  <a:lnTo>
                    <a:pt x="4810" y="21299"/>
                  </a:lnTo>
                  <a:lnTo>
                    <a:pt x="4810" y="3340"/>
                  </a:lnTo>
                  <a:lnTo>
                    <a:pt x="0" y="3340"/>
                  </a:lnTo>
                  <a:lnTo>
                    <a:pt x="0" y="43"/>
                  </a:lnTo>
                  <a:lnTo>
                    <a:pt x="9019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078493F3-E4AF-B171-7A14-58DFB63A94E7}"/>
                </a:ext>
              </a:extLst>
            </p:cNvPr>
            <p:cNvSpPr/>
            <p:nvPr/>
          </p:nvSpPr>
          <p:spPr>
            <a:xfrm>
              <a:off x="1510309" y="5131110"/>
              <a:ext cx="30942" cy="35743"/>
            </a:xfrm>
            <a:custGeom>
              <a:avLst/>
              <a:gdLst>
                <a:gd name="connsiteX0" fmla="*/ 7493 w 30942"/>
                <a:gd name="connsiteY0" fmla="*/ 33618 h 35743"/>
                <a:gd name="connsiteX1" fmla="*/ 1989 w 30942"/>
                <a:gd name="connsiteY1" fmla="*/ 27458 h 35743"/>
                <a:gd name="connsiteX2" fmla="*/ 0 w 30942"/>
                <a:gd name="connsiteY2" fmla="*/ 17872 h 35743"/>
                <a:gd name="connsiteX3" fmla="*/ 1989 w 30942"/>
                <a:gd name="connsiteY3" fmla="*/ 8285 h 35743"/>
                <a:gd name="connsiteX4" fmla="*/ 7493 w 30942"/>
                <a:gd name="connsiteY4" fmla="*/ 2125 h 35743"/>
                <a:gd name="connsiteX5" fmla="*/ 15448 w 30942"/>
                <a:gd name="connsiteY5" fmla="*/ 0 h 35743"/>
                <a:gd name="connsiteX6" fmla="*/ 23403 w 30942"/>
                <a:gd name="connsiteY6" fmla="*/ 2125 h 35743"/>
                <a:gd name="connsiteX7" fmla="*/ 28954 w 30942"/>
                <a:gd name="connsiteY7" fmla="*/ 8285 h 35743"/>
                <a:gd name="connsiteX8" fmla="*/ 30943 w 30942"/>
                <a:gd name="connsiteY8" fmla="*/ 17872 h 35743"/>
                <a:gd name="connsiteX9" fmla="*/ 28954 w 30942"/>
                <a:gd name="connsiteY9" fmla="*/ 27458 h 35743"/>
                <a:gd name="connsiteX10" fmla="*/ 23403 w 30942"/>
                <a:gd name="connsiteY10" fmla="*/ 33618 h 35743"/>
                <a:gd name="connsiteX11" fmla="*/ 15448 w 30942"/>
                <a:gd name="connsiteY11" fmla="*/ 35743 h 35743"/>
                <a:gd name="connsiteX12" fmla="*/ 7493 w 30942"/>
                <a:gd name="connsiteY12" fmla="*/ 33618 h 35743"/>
                <a:gd name="connsiteX13" fmla="*/ 21692 w 30942"/>
                <a:gd name="connsiteY13" fmla="*/ 27024 h 35743"/>
                <a:gd name="connsiteX14" fmla="*/ 24005 w 30942"/>
                <a:gd name="connsiteY14" fmla="*/ 17828 h 35743"/>
                <a:gd name="connsiteX15" fmla="*/ 21692 w 30942"/>
                <a:gd name="connsiteY15" fmla="*/ 8632 h 35743"/>
                <a:gd name="connsiteX16" fmla="*/ 15402 w 30942"/>
                <a:gd name="connsiteY16" fmla="*/ 5552 h 35743"/>
                <a:gd name="connsiteX17" fmla="*/ 9204 w 30942"/>
                <a:gd name="connsiteY17" fmla="*/ 8632 h 35743"/>
                <a:gd name="connsiteX18" fmla="*/ 6891 w 30942"/>
                <a:gd name="connsiteY18" fmla="*/ 17828 h 35743"/>
                <a:gd name="connsiteX19" fmla="*/ 9204 w 30942"/>
                <a:gd name="connsiteY19" fmla="*/ 27024 h 35743"/>
                <a:gd name="connsiteX20" fmla="*/ 15402 w 30942"/>
                <a:gd name="connsiteY20" fmla="*/ 30104 h 35743"/>
                <a:gd name="connsiteX21" fmla="*/ 21692 w 30942"/>
                <a:gd name="connsiteY21" fmla="*/ 27024 h 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42" h="35743">
                  <a:moveTo>
                    <a:pt x="7493" y="33618"/>
                  </a:moveTo>
                  <a:cubicBezTo>
                    <a:pt x="5180" y="32229"/>
                    <a:pt x="3330" y="30147"/>
                    <a:pt x="1989" y="27458"/>
                  </a:cubicBezTo>
                  <a:cubicBezTo>
                    <a:pt x="647" y="24768"/>
                    <a:pt x="0" y="21559"/>
                    <a:pt x="0" y="17872"/>
                  </a:cubicBezTo>
                  <a:cubicBezTo>
                    <a:pt x="0" y="14185"/>
                    <a:pt x="647" y="10975"/>
                    <a:pt x="1989" y="8285"/>
                  </a:cubicBezTo>
                  <a:cubicBezTo>
                    <a:pt x="3330" y="5595"/>
                    <a:pt x="5180" y="3557"/>
                    <a:pt x="7493" y="2125"/>
                  </a:cubicBezTo>
                  <a:cubicBezTo>
                    <a:pt x="9805" y="737"/>
                    <a:pt x="12488" y="0"/>
                    <a:pt x="15448" y="0"/>
                  </a:cubicBezTo>
                  <a:cubicBezTo>
                    <a:pt x="18408" y="0"/>
                    <a:pt x="21045" y="694"/>
                    <a:pt x="23403" y="2125"/>
                  </a:cubicBezTo>
                  <a:cubicBezTo>
                    <a:pt x="25762" y="3513"/>
                    <a:pt x="27612" y="5595"/>
                    <a:pt x="28954" y="8285"/>
                  </a:cubicBezTo>
                  <a:cubicBezTo>
                    <a:pt x="30295" y="10975"/>
                    <a:pt x="30943" y="14185"/>
                    <a:pt x="30943" y="17872"/>
                  </a:cubicBezTo>
                  <a:cubicBezTo>
                    <a:pt x="30943" y="21559"/>
                    <a:pt x="30295" y="24768"/>
                    <a:pt x="28954" y="27458"/>
                  </a:cubicBezTo>
                  <a:cubicBezTo>
                    <a:pt x="27612" y="30147"/>
                    <a:pt x="25762" y="32186"/>
                    <a:pt x="23403" y="33618"/>
                  </a:cubicBezTo>
                  <a:cubicBezTo>
                    <a:pt x="21045" y="35005"/>
                    <a:pt x="18408" y="35743"/>
                    <a:pt x="15448" y="35743"/>
                  </a:cubicBezTo>
                  <a:cubicBezTo>
                    <a:pt x="12488" y="35743"/>
                    <a:pt x="9852" y="35049"/>
                    <a:pt x="7493" y="33618"/>
                  </a:cubicBezTo>
                  <a:close/>
                  <a:moveTo>
                    <a:pt x="21692" y="27024"/>
                  </a:moveTo>
                  <a:cubicBezTo>
                    <a:pt x="23218" y="24986"/>
                    <a:pt x="24005" y="21905"/>
                    <a:pt x="24005" y="17828"/>
                  </a:cubicBezTo>
                  <a:cubicBezTo>
                    <a:pt x="24005" y="13750"/>
                    <a:pt x="23218" y="10714"/>
                    <a:pt x="21692" y="8632"/>
                  </a:cubicBezTo>
                  <a:cubicBezTo>
                    <a:pt x="20166" y="6593"/>
                    <a:pt x="18085" y="5552"/>
                    <a:pt x="15402" y="5552"/>
                  </a:cubicBezTo>
                  <a:cubicBezTo>
                    <a:pt x="12719" y="5552"/>
                    <a:pt x="10730" y="6593"/>
                    <a:pt x="9204" y="8632"/>
                  </a:cubicBezTo>
                  <a:cubicBezTo>
                    <a:pt x="7678" y="10671"/>
                    <a:pt x="6891" y="13750"/>
                    <a:pt x="6891" y="17828"/>
                  </a:cubicBezTo>
                  <a:cubicBezTo>
                    <a:pt x="6891" y="21905"/>
                    <a:pt x="7678" y="24942"/>
                    <a:pt x="9204" y="27024"/>
                  </a:cubicBezTo>
                  <a:cubicBezTo>
                    <a:pt x="10730" y="29063"/>
                    <a:pt x="12812" y="30104"/>
                    <a:pt x="15402" y="30104"/>
                  </a:cubicBezTo>
                  <a:cubicBezTo>
                    <a:pt x="17992" y="30104"/>
                    <a:pt x="20120" y="29063"/>
                    <a:pt x="21692" y="270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CF421F51-1BD5-D2B6-DE0A-487472AF8B0E}"/>
                </a:ext>
              </a:extLst>
            </p:cNvPr>
            <p:cNvSpPr/>
            <p:nvPr/>
          </p:nvSpPr>
          <p:spPr>
            <a:xfrm>
              <a:off x="1820243" y="5124907"/>
              <a:ext cx="20397" cy="48192"/>
            </a:xfrm>
            <a:custGeom>
              <a:avLst/>
              <a:gdLst>
                <a:gd name="connsiteX0" fmla="*/ 20397 w 20397"/>
                <a:gd name="connsiteY0" fmla="*/ 0 h 48192"/>
                <a:gd name="connsiteX1" fmla="*/ 20397 w 20397"/>
                <a:gd name="connsiteY1" fmla="*/ 48192 h 48192"/>
                <a:gd name="connsiteX2" fmla="*/ 10869 w 20397"/>
                <a:gd name="connsiteY2" fmla="*/ 48192 h 48192"/>
                <a:gd name="connsiteX3" fmla="*/ 10869 w 20397"/>
                <a:gd name="connsiteY3" fmla="*/ 7504 h 48192"/>
                <a:gd name="connsiteX4" fmla="*/ 0 w 20397"/>
                <a:gd name="connsiteY4" fmla="*/ 7504 h 48192"/>
                <a:gd name="connsiteX5" fmla="*/ 0 w 20397"/>
                <a:gd name="connsiteY5" fmla="*/ 0 h 48192"/>
                <a:gd name="connsiteX6" fmla="*/ 20397 w 20397"/>
                <a:gd name="connsiteY6" fmla="*/ 0 h 4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7" h="48192">
                  <a:moveTo>
                    <a:pt x="20397" y="0"/>
                  </a:moveTo>
                  <a:lnTo>
                    <a:pt x="20397" y="48192"/>
                  </a:lnTo>
                  <a:lnTo>
                    <a:pt x="10869" y="48192"/>
                  </a:lnTo>
                  <a:lnTo>
                    <a:pt x="10869" y="7504"/>
                  </a:lnTo>
                  <a:lnTo>
                    <a:pt x="0" y="7504"/>
                  </a:lnTo>
                  <a:lnTo>
                    <a:pt x="0" y="0"/>
                  </a:lnTo>
                  <a:lnTo>
                    <a:pt x="2039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16D27706-EDF1-0F04-99D4-57E3CE54BF7D}"/>
                </a:ext>
              </a:extLst>
            </p:cNvPr>
            <p:cNvSpPr/>
            <p:nvPr/>
          </p:nvSpPr>
          <p:spPr>
            <a:xfrm>
              <a:off x="2122545" y="5119311"/>
              <a:ext cx="25161" cy="59383"/>
            </a:xfrm>
            <a:custGeom>
              <a:avLst/>
              <a:gdLst>
                <a:gd name="connsiteX0" fmla="*/ 25115 w 25161"/>
                <a:gd name="connsiteY0" fmla="*/ 0 h 59383"/>
                <a:gd name="connsiteX1" fmla="*/ 25115 w 25161"/>
                <a:gd name="connsiteY1" fmla="*/ 59384 h 59383"/>
                <a:gd name="connsiteX2" fmla="*/ 13367 w 25161"/>
                <a:gd name="connsiteY2" fmla="*/ 59384 h 59383"/>
                <a:gd name="connsiteX3" fmla="*/ 13367 w 25161"/>
                <a:gd name="connsiteY3" fmla="*/ 9239 h 59383"/>
                <a:gd name="connsiteX4" fmla="*/ 0 w 25161"/>
                <a:gd name="connsiteY4" fmla="*/ 9239 h 59383"/>
                <a:gd name="connsiteX5" fmla="*/ 0 w 25161"/>
                <a:gd name="connsiteY5" fmla="*/ 0 h 59383"/>
                <a:gd name="connsiteX6" fmla="*/ 25161 w 25161"/>
                <a:gd name="connsiteY6" fmla="*/ 0 h 59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61" h="59383">
                  <a:moveTo>
                    <a:pt x="25115" y="0"/>
                  </a:moveTo>
                  <a:lnTo>
                    <a:pt x="25115" y="59384"/>
                  </a:lnTo>
                  <a:lnTo>
                    <a:pt x="13367" y="59384"/>
                  </a:lnTo>
                  <a:lnTo>
                    <a:pt x="13367" y="9239"/>
                  </a:lnTo>
                  <a:lnTo>
                    <a:pt x="0" y="9239"/>
                  </a:lnTo>
                  <a:lnTo>
                    <a:pt x="0" y="0"/>
                  </a:lnTo>
                  <a:lnTo>
                    <a:pt x="2516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9858EC0A-AE4A-82C8-89EB-EF5BFCAF355D}"/>
                </a:ext>
              </a:extLst>
            </p:cNvPr>
            <p:cNvSpPr/>
            <p:nvPr/>
          </p:nvSpPr>
          <p:spPr>
            <a:xfrm>
              <a:off x="2424801" y="5113672"/>
              <a:ext cx="29878" cy="70575"/>
            </a:xfrm>
            <a:custGeom>
              <a:avLst/>
              <a:gdLst>
                <a:gd name="connsiteX0" fmla="*/ 29879 w 29878"/>
                <a:gd name="connsiteY0" fmla="*/ 0 h 70575"/>
                <a:gd name="connsiteX1" fmla="*/ 29879 w 29878"/>
                <a:gd name="connsiteY1" fmla="*/ 70575 h 70575"/>
                <a:gd name="connsiteX2" fmla="*/ 15911 w 29878"/>
                <a:gd name="connsiteY2" fmla="*/ 70575 h 70575"/>
                <a:gd name="connsiteX3" fmla="*/ 15911 w 29878"/>
                <a:gd name="connsiteY3" fmla="*/ 10975 h 70575"/>
                <a:gd name="connsiteX4" fmla="*/ 0 w 29878"/>
                <a:gd name="connsiteY4" fmla="*/ 10975 h 70575"/>
                <a:gd name="connsiteX5" fmla="*/ 0 w 29878"/>
                <a:gd name="connsiteY5" fmla="*/ 0 h 70575"/>
                <a:gd name="connsiteX6" fmla="*/ 29879 w 29878"/>
                <a:gd name="connsiteY6" fmla="*/ 0 h 7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8" h="70575">
                  <a:moveTo>
                    <a:pt x="29879" y="0"/>
                  </a:moveTo>
                  <a:lnTo>
                    <a:pt x="29879" y="70575"/>
                  </a:lnTo>
                  <a:lnTo>
                    <a:pt x="15911" y="70575"/>
                  </a:lnTo>
                  <a:lnTo>
                    <a:pt x="15911" y="10975"/>
                  </a:lnTo>
                  <a:lnTo>
                    <a:pt x="0" y="10975"/>
                  </a:lnTo>
                  <a:lnTo>
                    <a:pt x="0" y="0"/>
                  </a:lnTo>
                  <a:lnTo>
                    <a:pt x="2987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F0201335-C7DA-B018-7FA5-13F70AA9067A}"/>
                </a:ext>
              </a:extLst>
            </p:cNvPr>
            <p:cNvSpPr/>
            <p:nvPr/>
          </p:nvSpPr>
          <p:spPr>
            <a:xfrm>
              <a:off x="2708464" y="5107556"/>
              <a:ext cx="71921" cy="82937"/>
            </a:xfrm>
            <a:custGeom>
              <a:avLst/>
              <a:gdLst>
                <a:gd name="connsiteX0" fmla="*/ 17437 w 71921"/>
                <a:gd name="connsiteY0" fmla="*/ 78036 h 82937"/>
                <a:gd name="connsiteX1" fmla="*/ 4671 w 71921"/>
                <a:gd name="connsiteY1" fmla="*/ 63765 h 82937"/>
                <a:gd name="connsiteX2" fmla="*/ 0 w 71921"/>
                <a:gd name="connsiteY2" fmla="*/ 41469 h 82937"/>
                <a:gd name="connsiteX3" fmla="*/ 4671 w 71921"/>
                <a:gd name="connsiteY3" fmla="*/ 19173 h 82937"/>
                <a:gd name="connsiteX4" fmla="*/ 17437 w 71921"/>
                <a:gd name="connsiteY4" fmla="*/ 4902 h 82937"/>
                <a:gd name="connsiteX5" fmla="*/ 35891 w 71921"/>
                <a:gd name="connsiteY5" fmla="*/ 0 h 82937"/>
                <a:gd name="connsiteX6" fmla="*/ 54392 w 71921"/>
                <a:gd name="connsiteY6" fmla="*/ 4902 h 82937"/>
                <a:gd name="connsiteX7" fmla="*/ 67250 w 71921"/>
                <a:gd name="connsiteY7" fmla="*/ 19173 h 82937"/>
                <a:gd name="connsiteX8" fmla="*/ 71922 w 71921"/>
                <a:gd name="connsiteY8" fmla="*/ 41469 h 82937"/>
                <a:gd name="connsiteX9" fmla="*/ 67250 w 71921"/>
                <a:gd name="connsiteY9" fmla="*/ 63765 h 82937"/>
                <a:gd name="connsiteX10" fmla="*/ 54392 w 71921"/>
                <a:gd name="connsiteY10" fmla="*/ 78036 h 82937"/>
                <a:gd name="connsiteX11" fmla="*/ 35891 w 71921"/>
                <a:gd name="connsiteY11" fmla="*/ 82938 h 82937"/>
                <a:gd name="connsiteX12" fmla="*/ 17437 w 71921"/>
                <a:gd name="connsiteY12" fmla="*/ 78036 h 82937"/>
                <a:gd name="connsiteX13" fmla="*/ 50414 w 71921"/>
                <a:gd name="connsiteY13" fmla="*/ 62767 h 82937"/>
                <a:gd name="connsiteX14" fmla="*/ 55780 w 71921"/>
                <a:gd name="connsiteY14" fmla="*/ 41426 h 82937"/>
                <a:gd name="connsiteX15" fmla="*/ 50414 w 71921"/>
                <a:gd name="connsiteY15" fmla="*/ 20127 h 82937"/>
                <a:gd name="connsiteX16" fmla="*/ 35845 w 71921"/>
                <a:gd name="connsiteY16" fmla="*/ 12970 h 82937"/>
                <a:gd name="connsiteX17" fmla="*/ 21414 w 71921"/>
                <a:gd name="connsiteY17" fmla="*/ 20127 h 82937"/>
                <a:gd name="connsiteX18" fmla="*/ 16049 w 71921"/>
                <a:gd name="connsiteY18" fmla="*/ 41426 h 82937"/>
                <a:gd name="connsiteX19" fmla="*/ 21414 w 71921"/>
                <a:gd name="connsiteY19" fmla="*/ 62767 h 82937"/>
                <a:gd name="connsiteX20" fmla="*/ 35845 w 71921"/>
                <a:gd name="connsiteY20" fmla="*/ 69925 h 82937"/>
                <a:gd name="connsiteX21" fmla="*/ 50414 w 71921"/>
                <a:gd name="connsiteY21" fmla="*/ 62767 h 8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1921" h="82937">
                  <a:moveTo>
                    <a:pt x="17437" y="78036"/>
                  </a:moveTo>
                  <a:cubicBezTo>
                    <a:pt x="12025" y="74783"/>
                    <a:pt x="7770" y="70012"/>
                    <a:pt x="4671" y="63765"/>
                  </a:cubicBezTo>
                  <a:cubicBezTo>
                    <a:pt x="1572" y="57519"/>
                    <a:pt x="0" y="50058"/>
                    <a:pt x="0" y="41469"/>
                  </a:cubicBezTo>
                  <a:cubicBezTo>
                    <a:pt x="0" y="32881"/>
                    <a:pt x="1572" y="25419"/>
                    <a:pt x="4671" y="19173"/>
                  </a:cubicBezTo>
                  <a:cubicBezTo>
                    <a:pt x="7770" y="12926"/>
                    <a:pt x="12025" y="8155"/>
                    <a:pt x="17437" y="4902"/>
                  </a:cubicBezTo>
                  <a:cubicBezTo>
                    <a:pt x="22848" y="1648"/>
                    <a:pt x="29000" y="0"/>
                    <a:pt x="35891" y="0"/>
                  </a:cubicBezTo>
                  <a:cubicBezTo>
                    <a:pt x="42783" y="0"/>
                    <a:pt x="48934" y="1648"/>
                    <a:pt x="54392" y="4902"/>
                  </a:cubicBezTo>
                  <a:cubicBezTo>
                    <a:pt x="59850" y="8155"/>
                    <a:pt x="64105" y="12926"/>
                    <a:pt x="67250" y="19173"/>
                  </a:cubicBezTo>
                  <a:cubicBezTo>
                    <a:pt x="70349" y="25419"/>
                    <a:pt x="71922" y="32881"/>
                    <a:pt x="71922" y="41469"/>
                  </a:cubicBezTo>
                  <a:cubicBezTo>
                    <a:pt x="71922" y="50058"/>
                    <a:pt x="70349" y="57519"/>
                    <a:pt x="67250" y="63765"/>
                  </a:cubicBezTo>
                  <a:cubicBezTo>
                    <a:pt x="64151" y="70012"/>
                    <a:pt x="59850" y="74783"/>
                    <a:pt x="54392" y="78036"/>
                  </a:cubicBezTo>
                  <a:cubicBezTo>
                    <a:pt x="48934" y="81290"/>
                    <a:pt x="42783" y="82938"/>
                    <a:pt x="35891" y="82938"/>
                  </a:cubicBezTo>
                  <a:cubicBezTo>
                    <a:pt x="29000" y="82938"/>
                    <a:pt x="22848" y="81290"/>
                    <a:pt x="17437" y="78036"/>
                  </a:cubicBezTo>
                  <a:close/>
                  <a:moveTo>
                    <a:pt x="50414" y="62767"/>
                  </a:moveTo>
                  <a:cubicBezTo>
                    <a:pt x="53976" y="57996"/>
                    <a:pt x="55780" y="50882"/>
                    <a:pt x="55780" y="41426"/>
                  </a:cubicBezTo>
                  <a:cubicBezTo>
                    <a:pt x="55780" y="31969"/>
                    <a:pt x="53976" y="24855"/>
                    <a:pt x="50414" y="20127"/>
                  </a:cubicBezTo>
                  <a:cubicBezTo>
                    <a:pt x="46853" y="15356"/>
                    <a:pt x="41997" y="12970"/>
                    <a:pt x="35845" y="12970"/>
                  </a:cubicBezTo>
                  <a:cubicBezTo>
                    <a:pt x="29694" y="12970"/>
                    <a:pt x="24976" y="15356"/>
                    <a:pt x="21414" y="20127"/>
                  </a:cubicBezTo>
                  <a:cubicBezTo>
                    <a:pt x="17853" y="24899"/>
                    <a:pt x="16049" y="32013"/>
                    <a:pt x="16049" y="41426"/>
                  </a:cubicBezTo>
                  <a:cubicBezTo>
                    <a:pt x="16049" y="50838"/>
                    <a:pt x="17807" y="57996"/>
                    <a:pt x="21414" y="62767"/>
                  </a:cubicBezTo>
                  <a:cubicBezTo>
                    <a:pt x="24976" y="67539"/>
                    <a:pt x="29786" y="69925"/>
                    <a:pt x="35845" y="69925"/>
                  </a:cubicBezTo>
                  <a:cubicBezTo>
                    <a:pt x="41904" y="69925"/>
                    <a:pt x="46853" y="67539"/>
                    <a:pt x="50414" y="6276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D232B8E-0F6C-E69F-D75E-A6231B52A42C}"/>
                </a:ext>
              </a:extLst>
            </p:cNvPr>
            <p:cNvSpPr/>
            <p:nvPr/>
          </p:nvSpPr>
          <p:spPr>
            <a:xfrm>
              <a:off x="3008593" y="5102307"/>
              <a:ext cx="80894" cy="93348"/>
            </a:xfrm>
            <a:custGeom>
              <a:avLst/>
              <a:gdLst>
                <a:gd name="connsiteX0" fmla="*/ 19657 w 80894"/>
                <a:gd name="connsiteY0" fmla="*/ 87840 h 93348"/>
                <a:gd name="connsiteX1" fmla="*/ 5273 w 80894"/>
                <a:gd name="connsiteY1" fmla="*/ 71747 h 93348"/>
                <a:gd name="connsiteX2" fmla="*/ 0 w 80894"/>
                <a:gd name="connsiteY2" fmla="*/ 46674 h 93348"/>
                <a:gd name="connsiteX3" fmla="*/ 5273 w 80894"/>
                <a:gd name="connsiteY3" fmla="*/ 21602 h 93348"/>
                <a:gd name="connsiteX4" fmla="*/ 19657 w 80894"/>
                <a:gd name="connsiteY4" fmla="*/ 5509 h 93348"/>
                <a:gd name="connsiteX5" fmla="*/ 40378 w 80894"/>
                <a:gd name="connsiteY5" fmla="*/ 0 h 93348"/>
                <a:gd name="connsiteX6" fmla="*/ 61191 w 80894"/>
                <a:gd name="connsiteY6" fmla="*/ 5509 h 93348"/>
                <a:gd name="connsiteX7" fmla="*/ 75622 w 80894"/>
                <a:gd name="connsiteY7" fmla="*/ 21602 h 93348"/>
                <a:gd name="connsiteX8" fmla="*/ 80895 w 80894"/>
                <a:gd name="connsiteY8" fmla="*/ 46674 h 93348"/>
                <a:gd name="connsiteX9" fmla="*/ 75622 w 80894"/>
                <a:gd name="connsiteY9" fmla="*/ 71747 h 93348"/>
                <a:gd name="connsiteX10" fmla="*/ 61191 w 80894"/>
                <a:gd name="connsiteY10" fmla="*/ 87840 h 93348"/>
                <a:gd name="connsiteX11" fmla="*/ 40378 w 80894"/>
                <a:gd name="connsiteY11" fmla="*/ 93349 h 93348"/>
                <a:gd name="connsiteX12" fmla="*/ 19657 w 80894"/>
                <a:gd name="connsiteY12" fmla="*/ 87840 h 93348"/>
                <a:gd name="connsiteX13" fmla="*/ 56797 w 80894"/>
                <a:gd name="connsiteY13" fmla="*/ 70662 h 93348"/>
                <a:gd name="connsiteX14" fmla="*/ 62810 w 80894"/>
                <a:gd name="connsiteY14" fmla="*/ 46674 h 93348"/>
                <a:gd name="connsiteX15" fmla="*/ 56797 w 80894"/>
                <a:gd name="connsiteY15" fmla="*/ 22686 h 93348"/>
                <a:gd name="connsiteX16" fmla="*/ 40424 w 80894"/>
                <a:gd name="connsiteY16" fmla="*/ 14662 h 93348"/>
                <a:gd name="connsiteX17" fmla="*/ 24190 w 80894"/>
                <a:gd name="connsiteY17" fmla="*/ 22686 h 93348"/>
                <a:gd name="connsiteX18" fmla="*/ 18177 w 80894"/>
                <a:gd name="connsiteY18" fmla="*/ 46674 h 93348"/>
                <a:gd name="connsiteX19" fmla="*/ 24190 w 80894"/>
                <a:gd name="connsiteY19" fmla="*/ 70662 h 93348"/>
                <a:gd name="connsiteX20" fmla="*/ 40424 w 80894"/>
                <a:gd name="connsiteY20" fmla="*/ 78687 h 93348"/>
                <a:gd name="connsiteX21" fmla="*/ 56797 w 80894"/>
                <a:gd name="connsiteY21" fmla="*/ 70662 h 9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894" h="93348">
                  <a:moveTo>
                    <a:pt x="19657" y="87840"/>
                  </a:moveTo>
                  <a:cubicBezTo>
                    <a:pt x="13552" y="84153"/>
                    <a:pt x="8788" y="78817"/>
                    <a:pt x="5273" y="71747"/>
                  </a:cubicBezTo>
                  <a:cubicBezTo>
                    <a:pt x="1758" y="64720"/>
                    <a:pt x="0" y="56347"/>
                    <a:pt x="0" y="46674"/>
                  </a:cubicBezTo>
                  <a:cubicBezTo>
                    <a:pt x="0" y="37001"/>
                    <a:pt x="1758" y="28629"/>
                    <a:pt x="5273" y="21602"/>
                  </a:cubicBezTo>
                  <a:cubicBezTo>
                    <a:pt x="8788" y="14575"/>
                    <a:pt x="13552" y="9196"/>
                    <a:pt x="19657" y="5509"/>
                  </a:cubicBezTo>
                  <a:cubicBezTo>
                    <a:pt x="25716" y="1822"/>
                    <a:pt x="32654" y="0"/>
                    <a:pt x="40378" y="0"/>
                  </a:cubicBezTo>
                  <a:cubicBezTo>
                    <a:pt x="48102" y="0"/>
                    <a:pt x="55040" y="1822"/>
                    <a:pt x="61191" y="5509"/>
                  </a:cubicBezTo>
                  <a:cubicBezTo>
                    <a:pt x="67343" y="9196"/>
                    <a:pt x="72153" y="14531"/>
                    <a:pt x="75622" y="21602"/>
                  </a:cubicBezTo>
                  <a:cubicBezTo>
                    <a:pt x="79137" y="28629"/>
                    <a:pt x="80895" y="37001"/>
                    <a:pt x="80895" y="46674"/>
                  </a:cubicBezTo>
                  <a:cubicBezTo>
                    <a:pt x="80895" y="56347"/>
                    <a:pt x="79137" y="64720"/>
                    <a:pt x="75622" y="71747"/>
                  </a:cubicBezTo>
                  <a:cubicBezTo>
                    <a:pt x="72107" y="78774"/>
                    <a:pt x="67297" y="84153"/>
                    <a:pt x="61191" y="87840"/>
                  </a:cubicBezTo>
                  <a:cubicBezTo>
                    <a:pt x="55040" y="91527"/>
                    <a:pt x="48148" y="93349"/>
                    <a:pt x="40378" y="93349"/>
                  </a:cubicBezTo>
                  <a:cubicBezTo>
                    <a:pt x="32608" y="93349"/>
                    <a:pt x="25716" y="91527"/>
                    <a:pt x="19657" y="87840"/>
                  </a:cubicBezTo>
                  <a:close/>
                  <a:moveTo>
                    <a:pt x="56797" y="70662"/>
                  </a:moveTo>
                  <a:cubicBezTo>
                    <a:pt x="60821" y="65284"/>
                    <a:pt x="62810" y="57302"/>
                    <a:pt x="62810" y="46674"/>
                  </a:cubicBezTo>
                  <a:cubicBezTo>
                    <a:pt x="62810" y="36047"/>
                    <a:pt x="60821" y="28065"/>
                    <a:pt x="56797" y="22686"/>
                  </a:cubicBezTo>
                  <a:cubicBezTo>
                    <a:pt x="52774" y="17308"/>
                    <a:pt x="47316" y="14662"/>
                    <a:pt x="40424" y="14662"/>
                  </a:cubicBezTo>
                  <a:cubicBezTo>
                    <a:pt x="33533" y="14662"/>
                    <a:pt x="28168" y="17351"/>
                    <a:pt x="24190" y="22686"/>
                  </a:cubicBezTo>
                  <a:cubicBezTo>
                    <a:pt x="20166" y="28065"/>
                    <a:pt x="18177" y="36047"/>
                    <a:pt x="18177" y="46674"/>
                  </a:cubicBezTo>
                  <a:cubicBezTo>
                    <a:pt x="18177" y="57302"/>
                    <a:pt x="20166" y="65284"/>
                    <a:pt x="24190" y="70662"/>
                  </a:cubicBezTo>
                  <a:cubicBezTo>
                    <a:pt x="28214" y="76041"/>
                    <a:pt x="33625" y="78687"/>
                    <a:pt x="40424" y="78687"/>
                  </a:cubicBezTo>
                  <a:cubicBezTo>
                    <a:pt x="47223" y="78687"/>
                    <a:pt x="52774" y="75998"/>
                    <a:pt x="56797" y="706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2D885A31-6669-F5BD-5934-2545D35EF312}"/>
                </a:ext>
              </a:extLst>
            </p:cNvPr>
            <p:cNvSpPr/>
            <p:nvPr/>
          </p:nvSpPr>
          <p:spPr>
            <a:xfrm>
              <a:off x="3332588" y="5099141"/>
              <a:ext cx="42227" cy="99725"/>
            </a:xfrm>
            <a:custGeom>
              <a:avLst/>
              <a:gdLst>
                <a:gd name="connsiteX0" fmla="*/ 42228 w 42227"/>
                <a:gd name="connsiteY0" fmla="*/ 0 h 99725"/>
                <a:gd name="connsiteX1" fmla="*/ 42228 w 42227"/>
                <a:gd name="connsiteY1" fmla="*/ 99725 h 99725"/>
                <a:gd name="connsiteX2" fmla="*/ 22478 w 42227"/>
                <a:gd name="connsiteY2" fmla="*/ 99725 h 99725"/>
                <a:gd name="connsiteX3" fmla="*/ 22478 w 42227"/>
                <a:gd name="connsiteY3" fmla="*/ 15529 h 99725"/>
                <a:gd name="connsiteX4" fmla="*/ 0 w 42227"/>
                <a:gd name="connsiteY4" fmla="*/ 15529 h 99725"/>
                <a:gd name="connsiteX5" fmla="*/ 0 w 42227"/>
                <a:gd name="connsiteY5" fmla="*/ 0 h 99725"/>
                <a:gd name="connsiteX6" fmla="*/ 42228 w 42227"/>
                <a:gd name="connsiteY6" fmla="*/ 0 h 9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27" h="99725">
                  <a:moveTo>
                    <a:pt x="42228" y="0"/>
                  </a:moveTo>
                  <a:lnTo>
                    <a:pt x="42228" y="99725"/>
                  </a:lnTo>
                  <a:lnTo>
                    <a:pt x="22478" y="99725"/>
                  </a:lnTo>
                  <a:lnTo>
                    <a:pt x="22478" y="15529"/>
                  </a:lnTo>
                  <a:lnTo>
                    <a:pt x="0" y="15529"/>
                  </a:lnTo>
                  <a:lnTo>
                    <a:pt x="0" y="0"/>
                  </a:lnTo>
                  <a:lnTo>
                    <a:pt x="4222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F51D8657-425F-938D-7C41-A50849C105A3}"/>
                </a:ext>
              </a:extLst>
            </p:cNvPr>
            <p:cNvSpPr/>
            <p:nvPr/>
          </p:nvSpPr>
          <p:spPr>
            <a:xfrm>
              <a:off x="3610422" y="5093675"/>
              <a:ext cx="95834" cy="110656"/>
            </a:xfrm>
            <a:custGeom>
              <a:avLst/>
              <a:gdLst>
                <a:gd name="connsiteX0" fmla="*/ 23265 w 95834"/>
                <a:gd name="connsiteY0" fmla="*/ 104106 h 110656"/>
                <a:gd name="connsiteX1" fmla="*/ 6244 w 95834"/>
                <a:gd name="connsiteY1" fmla="*/ 85063 h 110656"/>
                <a:gd name="connsiteX2" fmla="*/ 0 w 95834"/>
                <a:gd name="connsiteY2" fmla="*/ 55306 h 110656"/>
                <a:gd name="connsiteX3" fmla="*/ 6244 w 95834"/>
                <a:gd name="connsiteY3" fmla="*/ 25593 h 110656"/>
                <a:gd name="connsiteX4" fmla="*/ 23265 w 95834"/>
                <a:gd name="connsiteY4" fmla="*/ 6550 h 110656"/>
                <a:gd name="connsiteX5" fmla="*/ 47825 w 95834"/>
                <a:gd name="connsiteY5" fmla="*/ 0 h 110656"/>
                <a:gd name="connsiteX6" fmla="*/ 72477 w 95834"/>
                <a:gd name="connsiteY6" fmla="*/ 6550 h 110656"/>
                <a:gd name="connsiteX7" fmla="*/ 89590 w 95834"/>
                <a:gd name="connsiteY7" fmla="*/ 25593 h 110656"/>
                <a:gd name="connsiteX8" fmla="*/ 95834 w 95834"/>
                <a:gd name="connsiteY8" fmla="*/ 55306 h 110656"/>
                <a:gd name="connsiteX9" fmla="*/ 89590 w 95834"/>
                <a:gd name="connsiteY9" fmla="*/ 85063 h 110656"/>
                <a:gd name="connsiteX10" fmla="*/ 72477 w 95834"/>
                <a:gd name="connsiteY10" fmla="*/ 104106 h 110656"/>
                <a:gd name="connsiteX11" fmla="*/ 47825 w 95834"/>
                <a:gd name="connsiteY11" fmla="*/ 110656 h 110656"/>
                <a:gd name="connsiteX12" fmla="*/ 23265 w 95834"/>
                <a:gd name="connsiteY12" fmla="*/ 104106 h 110656"/>
                <a:gd name="connsiteX13" fmla="*/ 67250 w 95834"/>
                <a:gd name="connsiteY13" fmla="*/ 83762 h 110656"/>
                <a:gd name="connsiteX14" fmla="*/ 74373 w 95834"/>
                <a:gd name="connsiteY14" fmla="*/ 55350 h 110656"/>
                <a:gd name="connsiteX15" fmla="*/ 67250 w 95834"/>
                <a:gd name="connsiteY15" fmla="*/ 26937 h 110656"/>
                <a:gd name="connsiteX16" fmla="*/ 47825 w 95834"/>
                <a:gd name="connsiteY16" fmla="*/ 17394 h 110656"/>
                <a:gd name="connsiteX17" fmla="*/ 28584 w 95834"/>
                <a:gd name="connsiteY17" fmla="*/ 26937 h 110656"/>
                <a:gd name="connsiteX18" fmla="*/ 21461 w 95834"/>
                <a:gd name="connsiteY18" fmla="*/ 55350 h 110656"/>
                <a:gd name="connsiteX19" fmla="*/ 28584 w 95834"/>
                <a:gd name="connsiteY19" fmla="*/ 83762 h 110656"/>
                <a:gd name="connsiteX20" fmla="*/ 47825 w 95834"/>
                <a:gd name="connsiteY20" fmla="*/ 93305 h 110656"/>
                <a:gd name="connsiteX21" fmla="*/ 67250 w 95834"/>
                <a:gd name="connsiteY21" fmla="*/ 83762 h 1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5834" h="110656">
                  <a:moveTo>
                    <a:pt x="23265" y="104106"/>
                  </a:moveTo>
                  <a:cubicBezTo>
                    <a:pt x="16050" y="99769"/>
                    <a:pt x="10361" y="93392"/>
                    <a:pt x="6244" y="85063"/>
                  </a:cubicBezTo>
                  <a:cubicBezTo>
                    <a:pt x="2081" y="76735"/>
                    <a:pt x="0" y="66802"/>
                    <a:pt x="0" y="55306"/>
                  </a:cubicBezTo>
                  <a:cubicBezTo>
                    <a:pt x="0" y="43811"/>
                    <a:pt x="2081" y="33921"/>
                    <a:pt x="6244" y="25593"/>
                  </a:cubicBezTo>
                  <a:cubicBezTo>
                    <a:pt x="10407" y="17264"/>
                    <a:pt x="16096" y="10888"/>
                    <a:pt x="23265" y="6550"/>
                  </a:cubicBezTo>
                  <a:cubicBezTo>
                    <a:pt x="30480" y="2212"/>
                    <a:pt x="38667" y="0"/>
                    <a:pt x="47825" y="0"/>
                  </a:cubicBezTo>
                  <a:cubicBezTo>
                    <a:pt x="56982" y="0"/>
                    <a:pt x="65215" y="2169"/>
                    <a:pt x="72477" y="6550"/>
                  </a:cubicBezTo>
                  <a:cubicBezTo>
                    <a:pt x="79739" y="10888"/>
                    <a:pt x="85474" y="17264"/>
                    <a:pt x="89590" y="25593"/>
                  </a:cubicBezTo>
                  <a:cubicBezTo>
                    <a:pt x="93753" y="33921"/>
                    <a:pt x="95834" y="43855"/>
                    <a:pt x="95834" y="55306"/>
                  </a:cubicBezTo>
                  <a:cubicBezTo>
                    <a:pt x="95834" y="66758"/>
                    <a:pt x="93753" y="76691"/>
                    <a:pt x="89590" y="85063"/>
                  </a:cubicBezTo>
                  <a:cubicBezTo>
                    <a:pt x="85427" y="93392"/>
                    <a:pt x="79739" y="99769"/>
                    <a:pt x="72477" y="104106"/>
                  </a:cubicBezTo>
                  <a:cubicBezTo>
                    <a:pt x="65215" y="108444"/>
                    <a:pt x="56982" y="110656"/>
                    <a:pt x="47825" y="110656"/>
                  </a:cubicBezTo>
                  <a:cubicBezTo>
                    <a:pt x="38667" y="110656"/>
                    <a:pt x="30434" y="108487"/>
                    <a:pt x="23265" y="104106"/>
                  </a:cubicBezTo>
                  <a:close/>
                  <a:moveTo>
                    <a:pt x="67250" y="83762"/>
                  </a:moveTo>
                  <a:cubicBezTo>
                    <a:pt x="72014" y="77429"/>
                    <a:pt x="74373" y="67929"/>
                    <a:pt x="74373" y="55350"/>
                  </a:cubicBezTo>
                  <a:cubicBezTo>
                    <a:pt x="74373" y="42770"/>
                    <a:pt x="72014" y="33270"/>
                    <a:pt x="67250" y="26937"/>
                  </a:cubicBezTo>
                  <a:cubicBezTo>
                    <a:pt x="62486" y="20604"/>
                    <a:pt x="56011" y="17394"/>
                    <a:pt x="47825" y="17394"/>
                  </a:cubicBezTo>
                  <a:cubicBezTo>
                    <a:pt x="39638" y="17394"/>
                    <a:pt x="33301" y="20561"/>
                    <a:pt x="28584" y="26937"/>
                  </a:cubicBezTo>
                  <a:cubicBezTo>
                    <a:pt x="23820" y="33270"/>
                    <a:pt x="21461" y="42770"/>
                    <a:pt x="21461" y="55350"/>
                  </a:cubicBezTo>
                  <a:cubicBezTo>
                    <a:pt x="21461" y="67929"/>
                    <a:pt x="23820" y="77429"/>
                    <a:pt x="28584" y="83762"/>
                  </a:cubicBezTo>
                  <a:cubicBezTo>
                    <a:pt x="33348" y="90095"/>
                    <a:pt x="39731" y="93305"/>
                    <a:pt x="47825" y="93305"/>
                  </a:cubicBezTo>
                  <a:cubicBezTo>
                    <a:pt x="55919" y="93305"/>
                    <a:pt x="62486" y="90139"/>
                    <a:pt x="67250" y="8376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FD462330-D001-62F9-7806-25F1DD4A3B96}"/>
                </a:ext>
              </a:extLst>
            </p:cNvPr>
            <p:cNvSpPr/>
            <p:nvPr/>
          </p:nvSpPr>
          <p:spPr>
            <a:xfrm>
              <a:off x="3912124" y="5090204"/>
              <a:ext cx="101800" cy="117553"/>
            </a:xfrm>
            <a:custGeom>
              <a:avLst/>
              <a:gdLst>
                <a:gd name="connsiteX0" fmla="*/ 24698 w 101800"/>
                <a:gd name="connsiteY0" fmla="*/ 110613 h 117553"/>
                <a:gd name="connsiteX1" fmla="*/ 6614 w 101800"/>
                <a:gd name="connsiteY1" fmla="*/ 90356 h 117553"/>
                <a:gd name="connsiteX2" fmla="*/ 0 w 101800"/>
                <a:gd name="connsiteY2" fmla="*/ 58777 h 117553"/>
                <a:gd name="connsiteX3" fmla="*/ 6614 w 101800"/>
                <a:gd name="connsiteY3" fmla="*/ 27198 h 117553"/>
                <a:gd name="connsiteX4" fmla="*/ 24698 w 101800"/>
                <a:gd name="connsiteY4" fmla="*/ 6940 h 117553"/>
                <a:gd name="connsiteX5" fmla="*/ 50831 w 101800"/>
                <a:gd name="connsiteY5" fmla="*/ 0 h 117553"/>
                <a:gd name="connsiteX6" fmla="*/ 77009 w 101800"/>
                <a:gd name="connsiteY6" fmla="*/ 6940 h 117553"/>
                <a:gd name="connsiteX7" fmla="*/ 95186 w 101800"/>
                <a:gd name="connsiteY7" fmla="*/ 27198 h 117553"/>
                <a:gd name="connsiteX8" fmla="*/ 101800 w 101800"/>
                <a:gd name="connsiteY8" fmla="*/ 58777 h 117553"/>
                <a:gd name="connsiteX9" fmla="*/ 95186 w 101800"/>
                <a:gd name="connsiteY9" fmla="*/ 90356 h 117553"/>
                <a:gd name="connsiteX10" fmla="*/ 77009 w 101800"/>
                <a:gd name="connsiteY10" fmla="*/ 110613 h 117553"/>
                <a:gd name="connsiteX11" fmla="*/ 50831 w 101800"/>
                <a:gd name="connsiteY11" fmla="*/ 117553 h 117553"/>
                <a:gd name="connsiteX12" fmla="*/ 24698 w 101800"/>
                <a:gd name="connsiteY12" fmla="*/ 110613 h 117553"/>
                <a:gd name="connsiteX13" fmla="*/ 71459 w 101800"/>
                <a:gd name="connsiteY13" fmla="*/ 88968 h 117553"/>
                <a:gd name="connsiteX14" fmla="*/ 79044 w 101800"/>
                <a:gd name="connsiteY14" fmla="*/ 58777 h 117553"/>
                <a:gd name="connsiteX15" fmla="*/ 71459 w 101800"/>
                <a:gd name="connsiteY15" fmla="*/ 28586 h 117553"/>
                <a:gd name="connsiteX16" fmla="*/ 50831 w 101800"/>
                <a:gd name="connsiteY16" fmla="*/ 18479 h 117553"/>
                <a:gd name="connsiteX17" fmla="*/ 30388 w 101800"/>
                <a:gd name="connsiteY17" fmla="*/ 28586 h 117553"/>
                <a:gd name="connsiteX18" fmla="*/ 22802 w 101800"/>
                <a:gd name="connsiteY18" fmla="*/ 58777 h 117553"/>
                <a:gd name="connsiteX19" fmla="*/ 30388 w 101800"/>
                <a:gd name="connsiteY19" fmla="*/ 88968 h 117553"/>
                <a:gd name="connsiteX20" fmla="*/ 50831 w 101800"/>
                <a:gd name="connsiteY20" fmla="*/ 99075 h 117553"/>
                <a:gd name="connsiteX21" fmla="*/ 71459 w 101800"/>
                <a:gd name="connsiteY21" fmla="*/ 88968 h 11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800" h="117553">
                  <a:moveTo>
                    <a:pt x="24698" y="110613"/>
                  </a:moveTo>
                  <a:cubicBezTo>
                    <a:pt x="17021" y="105972"/>
                    <a:pt x="11008" y="99248"/>
                    <a:pt x="6614" y="90356"/>
                  </a:cubicBezTo>
                  <a:cubicBezTo>
                    <a:pt x="2220" y="81507"/>
                    <a:pt x="0" y="70966"/>
                    <a:pt x="0" y="58777"/>
                  </a:cubicBezTo>
                  <a:cubicBezTo>
                    <a:pt x="0" y="46588"/>
                    <a:pt x="2220" y="36047"/>
                    <a:pt x="6614" y="27198"/>
                  </a:cubicBezTo>
                  <a:cubicBezTo>
                    <a:pt x="11008" y="18349"/>
                    <a:pt x="17067" y="11582"/>
                    <a:pt x="24698" y="6940"/>
                  </a:cubicBezTo>
                  <a:cubicBezTo>
                    <a:pt x="32376" y="2299"/>
                    <a:pt x="41072" y="0"/>
                    <a:pt x="50831" y="0"/>
                  </a:cubicBezTo>
                  <a:cubicBezTo>
                    <a:pt x="60590" y="0"/>
                    <a:pt x="69285" y="2299"/>
                    <a:pt x="77009" y="6940"/>
                  </a:cubicBezTo>
                  <a:cubicBezTo>
                    <a:pt x="84734" y="11582"/>
                    <a:pt x="90792" y="18305"/>
                    <a:pt x="95186" y="27198"/>
                  </a:cubicBezTo>
                  <a:cubicBezTo>
                    <a:pt x="99580" y="36047"/>
                    <a:pt x="101800" y="46588"/>
                    <a:pt x="101800" y="58777"/>
                  </a:cubicBezTo>
                  <a:cubicBezTo>
                    <a:pt x="101800" y="70966"/>
                    <a:pt x="99580" y="81507"/>
                    <a:pt x="95186" y="90356"/>
                  </a:cubicBezTo>
                  <a:cubicBezTo>
                    <a:pt x="90792" y="99205"/>
                    <a:pt x="84734" y="105972"/>
                    <a:pt x="77009" y="110613"/>
                  </a:cubicBezTo>
                  <a:cubicBezTo>
                    <a:pt x="69285" y="115255"/>
                    <a:pt x="60544" y="117553"/>
                    <a:pt x="50831" y="117553"/>
                  </a:cubicBezTo>
                  <a:cubicBezTo>
                    <a:pt x="41118" y="117553"/>
                    <a:pt x="32376" y="115255"/>
                    <a:pt x="24698" y="110613"/>
                  </a:cubicBezTo>
                  <a:close/>
                  <a:moveTo>
                    <a:pt x="71459" y="88968"/>
                  </a:moveTo>
                  <a:cubicBezTo>
                    <a:pt x="76501" y="82201"/>
                    <a:pt x="79044" y="72137"/>
                    <a:pt x="79044" y="58777"/>
                  </a:cubicBezTo>
                  <a:cubicBezTo>
                    <a:pt x="79044" y="45416"/>
                    <a:pt x="76501" y="35309"/>
                    <a:pt x="71459" y="28586"/>
                  </a:cubicBezTo>
                  <a:cubicBezTo>
                    <a:pt x="66418" y="21819"/>
                    <a:pt x="59526" y="18479"/>
                    <a:pt x="50831" y="18479"/>
                  </a:cubicBezTo>
                  <a:cubicBezTo>
                    <a:pt x="42135" y="18479"/>
                    <a:pt x="35429" y="21862"/>
                    <a:pt x="30388" y="28586"/>
                  </a:cubicBezTo>
                  <a:cubicBezTo>
                    <a:pt x="25346" y="35353"/>
                    <a:pt x="22802" y="45416"/>
                    <a:pt x="22802" y="58777"/>
                  </a:cubicBezTo>
                  <a:cubicBezTo>
                    <a:pt x="22802" y="72137"/>
                    <a:pt x="25346" y="82244"/>
                    <a:pt x="30388" y="88968"/>
                  </a:cubicBezTo>
                  <a:cubicBezTo>
                    <a:pt x="35429" y="95735"/>
                    <a:pt x="42274" y="99075"/>
                    <a:pt x="50831" y="99075"/>
                  </a:cubicBezTo>
                  <a:cubicBezTo>
                    <a:pt x="59387" y="99075"/>
                    <a:pt x="66418" y="95691"/>
                    <a:pt x="71459" y="8896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0DD4B786-AAD0-E8F0-0417-2DDD29032278}"/>
                </a:ext>
              </a:extLst>
            </p:cNvPr>
            <p:cNvSpPr/>
            <p:nvPr/>
          </p:nvSpPr>
          <p:spPr>
            <a:xfrm>
              <a:off x="4242038" y="5088469"/>
              <a:ext cx="51247" cy="121023"/>
            </a:xfrm>
            <a:custGeom>
              <a:avLst/>
              <a:gdLst>
                <a:gd name="connsiteX0" fmla="*/ 51247 w 51247"/>
                <a:gd name="connsiteY0" fmla="*/ 0 h 121023"/>
                <a:gd name="connsiteX1" fmla="*/ 51247 w 51247"/>
                <a:gd name="connsiteY1" fmla="*/ 121024 h 121023"/>
                <a:gd name="connsiteX2" fmla="*/ 27289 w 51247"/>
                <a:gd name="connsiteY2" fmla="*/ 121024 h 121023"/>
                <a:gd name="connsiteX3" fmla="*/ 27289 w 51247"/>
                <a:gd name="connsiteY3" fmla="*/ 18870 h 121023"/>
                <a:gd name="connsiteX4" fmla="*/ 0 w 51247"/>
                <a:gd name="connsiteY4" fmla="*/ 18870 h 121023"/>
                <a:gd name="connsiteX5" fmla="*/ 0 w 51247"/>
                <a:gd name="connsiteY5" fmla="*/ 43 h 121023"/>
                <a:gd name="connsiteX6" fmla="*/ 51247 w 51247"/>
                <a:gd name="connsiteY6" fmla="*/ 43 h 1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247" h="121023">
                  <a:moveTo>
                    <a:pt x="51247" y="0"/>
                  </a:moveTo>
                  <a:lnTo>
                    <a:pt x="51247" y="121024"/>
                  </a:lnTo>
                  <a:lnTo>
                    <a:pt x="27289" y="121024"/>
                  </a:lnTo>
                  <a:lnTo>
                    <a:pt x="27289" y="18870"/>
                  </a:lnTo>
                  <a:lnTo>
                    <a:pt x="0" y="18870"/>
                  </a:lnTo>
                  <a:lnTo>
                    <a:pt x="0" y="43"/>
                  </a:lnTo>
                  <a:lnTo>
                    <a:pt x="51247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613F9037-9ECB-3E42-DA96-3E2C896781E2}"/>
                </a:ext>
              </a:extLst>
            </p:cNvPr>
            <p:cNvSpPr/>
            <p:nvPr/>
          </p:nvSpPr>
          <p:spPr>
            <a:xfrm>
              <a:off x="4516405" y="5084435"/>
              <a:ext cx="111837" cy="129091"/>
            </a:xfrm>
            <a:custGeom>
              <a:avLst/>
              <a:gdLst>
                <a:gd name="connsiteX0" fmla="*/ 27150 w 111837"/>
                <a:gd name="connsiteY0" fmla="*/ 121457 h 129091"/>
                <a:gd name="connsiteX1" fmla="*/ 7262 w 111837"/>
                <a:gd name="connsiteY1" fmla="*/ 99248 h 129091"/>
                <a:gd name="connsiteX2" fmla="*/ 0 w 111837"/>
                <a:gd name="connsiteY2" fmla="*/ 64546 h 129091"/>
                <a:gd name="connsiteX3" fmla="*/ 7262 w 111837"/>
                <a:gd name="connsiteY3" fmla="*/ 29844 h 129091"/>
                <a:gd name="connsiteX4" fmla="*/ 27150 w 111837"/>
                <a:gd name="connsiteY4" fmla="*/ 7635 h 129091"/>
                <a:gd name="connsiteX5" fmla="*/ 55826 w 111837"/>
                <a:gd name="connsiteY5" fmla="*/ 0 h 129091"/>
                <a:gd name="connsiteX6" fmla="*/ 84595 w 111837"/>
                <a:gd name="connsiteY6" fmla="*/ 7635 h 129091"/>
                <a:gd name="connsiteX7" fmla="*/ 104576 w 111837"/>
                <a:gd name="connsiteY7" fmla="*/ 29844 h 129091"/>
                <a:gd name="connsiteX8" fmla="*/ 111837 w 111837"/>
                <a:gd name="connsiteY8" fmla="*/ 64546 h 129091"/>
                <a:gd name="connsiteX9" fmla="*/ 104576 w 111837"/>
                <a:gd name="connsiteY9" fmla="*/ 99248 h 129091"/>
                <a:gd name="connsiteX10" fmla="*/ 84595 w 111837"/>
                <a:gd name="connsiteY10" fmla="*/ 121457 h 129091"/>
                <a:gd name="connsiteX11" fmla="*/ 55826 w 111837"/>
                <a:gd name="connsiteY11" fmla="*/ 129092 h 129091"/>
                <a:gd name="connsiteX12" fmla="*/ 27150 w 111837"/>
                <a:gd name="connsiteY12" fmla="*/ 121457 h 129091"/>
                <a:gd name="connsiteX13" fmla="*/ 78490 w 111837"/>
                <a:gd name="connsiteY13" fmla="*/ 97686 h 129091"/>
                <a:gd name="connsiteX14" fmla="*/ 86815 w 111837"/>
                <a:gd name="connsiteY14" fmla="*/ 64502 h 129091"/>
                <a:gd name="connsiteX15" fmla="*/ 78490 w 111837"/>
                <a:gd name="connsiteY15" fmla="*/ 31319 h 129091"/>
                <a:gd name="connsiteX16" fmla="*/ 55826 w 111837"/>
                <a:gd name="connsiteY16" fmla="*/ 20214 h 129091"/>
                <a:gd name="connsiteX17" fmla="*/ 33348 w 111837"/>
                <a:gd name="connsiteY17" fmla="*/ 31319 h 129091"/>
                <a:gd name="connsiteX18" fmla="*/ 25022 w 111837"/>
                <a:gd name="connsiteY18" fmla="*/ 64502 h 129091"/>
                <a:gd name="connsiteX19" fmla="*/ 33348 w 111837"/>
                <a:gd name="connsiteY19" fmla="*/ 97686 h 129091"/>
                <a:gd name="connsiteX20" fmla="*/ 55826 w 111837"/>
                <a:gd name="connsiteY20" fmla="*/ 108791 h 129091"/>
                <a:gd name="connsiteX21" fmla="*/ 78490 w 111837"/>
                <a:gd name="connsiteY21" fmla="*/ 97686 h 12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1837" h="129091">
                  <a:moveTo>
                    <a:pt x="27150" y="121457"/>
                  </a:moveTo>
                  <a:cubicBezTo>
                    <a:pt x="18732" y="116382"/>
                    <a:pt x="12118" y="108965"/>
                    <a:pt x="7262" y="99248"/>
                  </a:cubicBezTo>
                  <a:cubicBezTo>
                    <a:pt x="2405" y="89531"/>
                    <a:pt x="0" y="77949"/>
                    <a:pt x="0" y="64546"/>
                  </a:cubicBezTo>
                  <a:cubicBezTo>
                    <a:pt x="0" y="51142"/>
                    <a:pt x="2405" y="39604"/>
                    <a:pt x="7262" y="29844"/>
                  </a:cubicBezTo>
                  <a:cubicBezTo>
                    <a:pt x="12118" y="20127"/>
                    <a:pt x="18732" y="12709"/>
                    <a:pt x="27150" y="7635"/>
                  </a:cubicBezTo>
                  <a:cubicBezTo>
                    <a:pt x="35568" y="2559"/>
                    <a:pt x="45096" y="0"/>
                    <a:pt x="55826" y="0"/>
                  </a:cubicBezTo>
                  <a:cubicBezTo>
                    <a:pt x="66557" y="0"/>
                    <a:pt x="76131" y="2559"/>
                    <a:pt x="84595" y="7635"/>
                  </a:cubicBezTo>
                  <a:cubicBezTo>
                    <a:pt x="93059" y="12709"/>
                    <a:pt x="99719" y="20127"/>
                    <a:pt x="104576" y="29844"/>
                  </a:cubicBezTo>
                  <a:cubicBezTo>
                    <a:pt x="109432" y="39560"/>
                    <a:pt x="111837" y="51142"/>
                    <a:pt x="111837" y="64546"/>
                  </a:cubicBezTo>
                  <a:cubicBezTo>
                    <a:pt x="111837" y="77949"/>
                    <a:pt x="109432" y="89488"/>
                    <a:pt x="104576" y="99248"/>
                  </a:cubicBezTo>
                  <a:cubicBezTo>
                    <a:pt x="99719" y="109008"/>
                    <a:pt x="93059" y="116382"/>
                    <a:pt x="84595" y="121457"/>
                  </a:cubicBezTo>
                  <a:cubicBezTo>
                    <a:pt x="76131" y="126533"/>
                    <a:pt x="66557" y="129092"/>
                    <a:pt x="55826" y="129092"/>
                  </a:cubicBezTo>
                  <a:cubicBezTo>
                    <a:pt x="45096" y="129092"/>
                    <a:pt x="35568" y="126533"/>
                    <a:pt x="27150" y="121457"/>
                  </a:cubicBezTo>
                  <a:close/>
                  <a:moveTo>
                    <a:pt x="78490" y="97686"/>
                  </a:moveTo>
                  <a:cubicBezTo>
                    <a:pt x="84040" y="90269"/>
                    <a:pt x="86815" y="79208"/>
                    <a:pt x="86815" y="64502"/>
                  </a:cubicBezTo>
                  <a:cubicBezTo>
                    <a:pt x="86815" y="49797"/>
                    <a:pt x="84040" y="38736"/>
                    <a:pt x="78490" y="31319"/>
                  </a:cubicBezTo>
                  <a:cubicBezTo>
                    <a:pt x="72939" y="23901"/>
                    <a:pt x="65400" y="20214"/>
                    <a:pt x="55826" y="20214"/>
                  </a:cubicBezTo>
                  <a:cubicBezTo>
                    <a:pt x="46252" y="20214"/>
                    <a:pt x="38898" y="23901"/>
                    <a:pt x="33348" y="31319"/>
                  </a:cubicBezTo>
                  <a:cubicBezTo>
                    <a:pt x="27797" y="38736"/>
                    <a:pt x="25022" y="49797"/>
                    <a:pt x="25022" y="64502"/>
                  </a:cubicBezTo>
                  <a:cubicBezTo>
                    <a:pt x="25022" y="79208"/>
                    <a:pt x="27797" y="90269"/>
                    <a:pt x="33348" y="97686"/>
                  </a:cubicBezTo>
                  <a:cubicBezTo>
                    <a:pt x="38898" y="105104"/>
                    <a:pt x="46391" y="108791"/>
                    <a:pt x="55826" y="108791"/>
                  </a:cubicBezTo>
                  <a:cubicBezTo>
                    <a:pt x="65262" y="108791"/>
                    <a:pt x="72939" y="105104"/>
                    <a:pt x="78490" y="9768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B8231B83-D008-EB6B-EF27-AFE7B3182381}"/>
                </a:ext>
              </a:extLst>
            </p:cNvPr>
            <p:cNvSpPr/>
            <p:nvPr/>
          </p:nvSpPr>
          <p:spPr>
            <a:xfrm>
              <a:off x="4849465" y="5083958"/>
              <a:ext cx="55039" cy="130002"/>
            </a:xfrm>
            <a:custGeom>
              <a:avLst/>
              <a:gdLst>
                <a:gd name="connsiteX0" fmla="*/ 55040 w 55039"/>
                <a:gd name="connsiteY0" fmla="*/ 43 h 130002"/>
                <a:gd name="connsiteX1" fmla="*/ 55040 w 55039"/>
                <a:gd name="connsiteY1" fmla="*/ 130003 h 130002"/>
                <a:gd name="connsiteX2" fmla="*/ 29277 w 55039"/>
                <a:gd name="connsiteY2" fmla="*/ 130003 h 130002"/>
                <a:gd name="connsiteX3" fmla="*/ 29277 w 55039"/>
                <a:gd name="connsiteY3" fmla="*/ 20257 h 130002"/>
                <a:gd name="connsiteX4" fmla="*/ 0 w 55039"/>
                <a:gd name="connsiteY4" fmla="*/ 20257 h 130002"/>
                <a:gd name="connsiteX5" fmla="*/ 0 w 55039"/>
                <a:gd name="connsiteY5" fmla="*/ 0 h 130002"/>
                <a:gd name="connsiteX6" fmla="*/ 55040 w 55039"/>
                <a:gd name="connsiteY6" fmla="*/ 0 h 13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39" h="130002">
                  <a:moveTo>
                    <a:pt x="55040" y="43"/>
                  </a:moveTo>
                  <a:lnTo>
                    <a:pt x="55040" y="130003"/>
                  </a:lnTo>
                  <a:lnTo>
                    <a:pt x="29277" y="130003"/>
                  </a:lnTo>
                  <a:lnTo>
                    <a:pt x="29277" y="20257"/>
                  </a:lnTo>
                  <a:lnTo>
                    <a:pt x="0" y="20257"/>
                  </a:lnTo>
                  <a:lnTo>
                    <a:pt x="0" y="0"/>
                  </a:lnTo>
                  <a:lnTo>
                    <a:pt x="5504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550DDAF5-BD62-BC1B-6FEA-927709D783F6}"/>
                </a:ext>
              </a:extLst>
            </p:cNvPr>
            <p:cNvSpPr/>
            <p:nvPr/>
          </p:nvSpPr>
          <p:spPr>
            <a:xfrm>
              <a:off x="5153386" y="5082310"/>
              <a:ext cx="56473" cy="133342"/>
            </a:xfrm>
            <a:custGeom>
              <a:avLst/>
              <a:gdLst>
                <a:gd name="connsiteX0" fmla="*/ 56474 w 56473"/>
                <a:gd name="connsiteY0" fmla="*/ 0 h 133342"/>
                <a:gd name="connsiteX1" fmla="*/ 56474 w 56473"/>
                <a:gd name="connsiteY1" fmla="*/ 133343 h 133342"/>
                <a:gd name="connsiteX2" fmla="*/ 30064 w 56473"/>
                <a:gd name="connsiteY2" fmla="*/ 133343 h 133342"/>
                <a:gd name="connsiteX3" fmla="*/ 30064 w 56473"/>
                <a:gd name="connsiteY3" fmla="*/ 20778 h 133342"/>
                <a:gd name="connsiteX4" fmla="*/ 0 w 56473"/>
                <a:gd name="connsiteY4" fmla="*/ 20778 h 133342"/>
                <a:gd name="connsiteX5" fmla="*/ 0 w 56473"/>
                <a:gd name="connsiteY5" fmla="*/ 0 h 133342"/>
                <a:gd name="connsiteX6" fmla="*/ 56474 w 56473"/>
                <a:gd name="connsiteY6" fmla="*/ 0 h 13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473" h="133342">
                  <a:moveTo>
                    <a:pt x="56474" y="0"/>
                  </a:moveTo>
                  <a:lnTo>
                    <a:pt x="56474" y="133343"/>
                  </a:lnTo>
                  <a:lnTo>
                    <a:pt x="30064" y="133343"/>
                  </a:lnTo>
                  <a:lnTo>
                    <a:pt x="30064" y="20778"/>
                  </a:lnTo>
                  <a:lnTo>
                    <a:pt x="0" y="20778"/>
                  </a:lnTo>
                  <a:lnTo>
                    <a:pt x="0" y="0"/>
                  </a:lnTo>
                  <a:lnTo>
                    <a:pt x="5647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1521317C-0BF4-6EC1-0526-342D4B37DDBE}"/>
                </a:ext>
              </a:extLst>
            </p:cNvPr>
            <p:cNvSpPr/>
            <p:nvPr/>
          </p:nvSpPr>
          <p:spPr>
            <a:xfrm>
              <a:off x="5425902" y="5079230"/>
              <a:ext cx="120856" cy="139502"/>
            </a:xfrm>
            <a:custGeom>
              <a:avLst/>
              <a:gdLst>
                <a:gd name="connsiteX0" fmla="*/ 29324 w 120856"/>
                <a:gd name="connsiteY0" fmla="*/ 131261 h 139502"/>
                <a:gd name="connsiteX1" fmla="*/ 7863 w 120856"/>
                <a:gd name="connsiteY1" fmla="*/ 107230 h 139502"/>
                <a:gd name="connsiteX2" fmla="*/ 0 w 120856"/>
                <a:gd name="connsiteY2" fmla="*/ 69752 h 139502"/>
                <a:gd name="connsiteX3" fmla="*/ 7863 w 120856"/>
                <a:gd name="connsiteY3" fmla="*/ 32273 h 139502"/>
                <a:gd name="connsiteX4" fmla="*/ 29324 w 120856"/>
                <a:gd name="connsiteY4" fmla="*/ 8242 h 139502"/>
                <a:gd name="connsiteX5" fmla="*/ 60313 w 120856"/>
                <a:gd name="connsiteY5" fmla="*/ 0 h 139502"/>
                <a:gd name="connsiteX6" fmla="*/ 91394 w 120856"/>
                <a:gd name="connsiteY6" fmla="*/ 8242 h 139502"/>
                <a:gd name="connsiteX7" fmla="*/ 112994 w 120856"/>
                <a:gd name="connsiteY7" fmla="*/ 32273 h 139502"/>
                <a:gd name="connsiteX8" fmla="*/ 120856 w 120856"/>
                <a:gd name="connsiteY8" fmla="*/ 69752 h 139502"/>
                <a:gd name="connsiteX9" fmla="*/ 112994 w 120856"/>
                <a:gd name="connsiteY9" fmla="*/ 107230 h 139502"/>
                <a:gd name="connsiteX10" fmla="*/ 91394 w 120856"/>
                <a:gd name="connsiteY10" fmla="*/ 131261 h 139502"/>
                <a:gd name="connsiteX11" fmla="*/ 60313 w 120856"/>
                <a:gd name="connsiteY11" fmla="*/ 139503 h 139502"/>
                <a:gd name="connsiteX12" fmla="*/ 29324 w 120856"/>
                <a:gd name="connsiteY12" fmla="*/ 131261 h 139502"/>
                <a:gd name="connsiteX13" fmla="*/ 84780 w 120856"/>
                <a:gd name="connsiteY13" fmla="*/ 105581 h 139502"/>
                <a:gd name="connsiteX14" fmla="*/ 93753 w 120856"/>
                <a:gd name="connsiteY14" fmla="*/ 69752 h 139502"/>
                <a:gd name="connsiteX15" fmla="*/ 84780 w 120856"/>
                <a:gd name="connsiteY15" fmla="*/ 33922 h 139502"/>
                <a:gd name="connsiteX16" fmla="*/ 60313 w 120856"/>
                <a:gd name="connsiteY16" fmla="*/ 21906 h 139502"/>
                <a:gd name="connsiteX17" fmla="*/ 36030 w 120856"/>
                <a:gd name="connsiteY17" fmla="*/ 33922 h 139502"/>
                <a:gd name="connsiteX18" fmla="*/ 27057 w 120856"/>
                <a:gd name="connsiteY18" fmla="*/ 69752 h 139502"/>
                <a:gd name="connsiteX19" fmla="*/ 36030 w 120856"/>
                <a:gd name="connsiteY19" fmla="*/ 105581 h 139502"/>
                <a:gd name="connsiteX20" fmla="*/ 60313 w 120856"/>
                <a:gd name="connsiteY20" fmla="*/ 117597 h 139502"/>
                <a:gd name="connsiteX21" fmla="*/ 84780 w 120856"/>
                <a:gd name="connsiteY21" fmla="*/ 105581 h 1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0856" h="139502">
                  <a:moveTo>
                    <a:pt x="29324" y="131261"/>
                  </a:moveTo>
                  <a:cubicBezTo>
                    <a:pt x="20258" y="125795"/>
                    <a:pt x="13089" y="117770"/>
                    <a:pt x="7863" y="107230"/>
                  </a:cubicBezTo>
                  <a:cubicBezTo>
                    <a:pt x="2636" y="96689"/>
                    <a:pt x="0" y="84196"/>
                    <a:pt x="0" y="69752"/>
                  </a:cubicBezTo>
                  <a:cubicBezTo>
                    <a:pt x="0" y="55306"/>
                    <a:pt x="2590" y="42814"/>
                    <a:pt x="7863" y="32273"/>
                  </a:cubicBezTo>
                  <a:cubicBezTo>
                    <a:pt x="13089" y="21732"/>
                    <a:pt x="20258" y="13751"/>
                    <a:pt x="29324" y="8242"/>
                  </a:cubicBezTo>
                  <a:cubicBezTo>
                    <a:pt x="38389" y="2733"/>
                    <a:pt x="48750" y="0"/>
                    <a:pt x="60313" y="0"/>
                  </a:cubicBezTo>
                  <a:cubicBezTo>
                    <a:pt x="71876" y="0"/>
                    <a:pt x="82236" y="2733"/>
                    <a:pt x="91394" y="8242"/>
                  </a:cubicBezTo>
                  <a:cubicBezTo>
                    <a:pt x="100552" y="13707"/>
                    <a:pt x="107767" y="21732"/>
                    <a:pt x="112994" y="32273"/>
                  </a:cubicBezTo>
                  <a:cubicBezTo>
                    <a:pt x="118220" y="42814"/>
                    <a:pt x="120856" y="55306"/>
                    <a:pt x="120856" y="69752"/>
                  </a:cubicBezTo>
                  <a:cubicBezTo>
                    <a:pt x="120856" y="84196"/>
                    <a:pt x="118220" y="96732"/>
                    <a:pt x="112994" y="107230"/>
                  </a:cubicBezTo>
                  <a:cubicBezTo>
                    <a:pt x="107767" y="117770"/>
                    <a:pt x="100552" y="125752"/>
                    <a:pt x="91394" y="131261"/>
                  </a:cubicBezTo>
                  <a:cubicBezTo>
                    <a:pt x="82236" y="136770"/>
                    <a:pt x="71876" y="139503"/>
                    <a:pt x="60313" y="139503"/>
                  </a:cubicBezTo>
                  <a:cubicBezTo>
                    <a:pt x="48750" y="139503"/>
                    <a:pt x="38436" y="136770"/>
                    <a:pt x="29324" y="131261"/>
                  </a:cubicBezTo>
                  <a:close/>
                  <a:moveTo>
                    <a:pt x="84780" y="105581"/>
                  </a:moveTo>
                  <a:cubicBezTo>
                    <a:pt x="90746" y="97557"/>
                    <a:pt x="93753" y="85628"/>
                    <a:pt x="93753" y="69752"/>
                  </a:cubicBezTo>
                  <a:cubicBezTo>
                    <a:pt x="93753" y="53875"/>
                    <a:pt x="90746" y="41946"/>
                    <a:pt x="84780" y="33922"/>
                  </a:cubicBezTo>
                  <a:cubicBezTo>
                    <a:pt x="78767" y="25897"/>
                    <a:pt x="70627" y="21906"/>
                    <a:pt x="60313" y="21906"/>
                  </a:cubicBezTo>
                  <a:cubicBezTo>
                    <a:pt x="49999" y="21906"/>
                    <a:pt x="42043" y="25897"/>
                    <a:pt x="36030" y="33922"/>
                  </a:cubicBezTo>
                  <a:cubicBezTo>
                    <a:pt x="30017" y="41946"/>
                    <a:pt x="27057" y="53875"/>
                    <a:pt x="27057" y="69752"/>
                  </a:cubicBezTo>
                  <a:cubicBezTo>
                    <a:pt x="27057" y="85628"/>
                    <a:pt x="30064" y="97600"/>
                    <a:pt x="36030" y="105581"/>
                  </a:cubicBezTo>
                  <a:cubicBezTo>
                    <a:pt x="42043" y="113606"/>
                    <a:pt x="50091" y="117597"/>
                    <a:pt x="60313" y="117597"/>
                  </a:cubicBezTo>
                  <a:cubicBezTo>
                    <a:pt x="70534" y="117597"/>
                    <a:pt x="78813" y="113606"/>
                    <a:pt x="84780" y="1055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CF7BAA34-9761-9DF3-960F-72C1CA748325}"/>
                </a:ext>
              </a:extLst>
            </p:cNvPr>
            <p:cNvSpPr/>
            <p:nvPr/>
          </p:nvSpPr>
          <p:spPr>
            <a:xfrm>
              <a:off x="5761783" y="5080098"/>
              <a:ext cx="58369" cy="137810"/>
            </a:xfrm>
            <a:custGeom>
              <a:avLst/>
              <a:gdLst>
                <a:gd name="connsiteX0" fmla="*/ 58370 w 58369"/>
                <a:gd name="connsiteY0" fmla="*/ 0 h 137810"/>
                <a:gd name="connsiteX1" fmla="*/ 58370 w 58369"/>
                <a:gd name="connsiteY1" fmla="*/ 137811 h 137810"/>
                <a:gd name="connsiteX2" fmla="*/ 31081 w 58369"/>
                <a:gd name="connsiteY2" fmla="*/ 137811 h 137810"/>
                <a:gd name="connsiteX3" fmla="*/ 31081 w 58369"/>
                <a:gd name="connsiteY3" fmla="*/ 21472 h 137810"/>
                <a:gd name="connsiteX4" fmla="*/ 0 w 58369"/>
                <a:gd name="connsiteY4" fmla="*/ 21472 h 137810"/>
                <a:gd name="connsiteX5" fmla="*/ 0 w 58369"/>
                <a:gd name="connsiteY5" fmla="*/ 0 h 137810"/>
                <a:gd name="connsiteX6" fmla="*/ 58370 w 58369"/>
                <a:gd name="connsiteY6" fmla="*/ 0 h 13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69" h="137810">
                  <a:moveTo>
                    <a:pt x="58370" y="0"/>
                  </a:moveTo>
                  <a:lnTo>
                    <a:pt x="58370" y="137811"/>
                  </a:lnTo>
                  <a:lnTo>
                    <a:pt x="31081" y="137811"/>
                  </a:lnTo>
                  <a:lnTo>
                    <a:pt x="31081" y="21472"/>
                  </a:lnTo>
                  <a:lnTo>
                    <a:pt x="0" y="21472"/>
                  </a:lnTo>
                  <a:lnTo>
                    <a:pt x="0" y="0"/>
                  </a:lnTo>
                  <a:lnTo>
                    <a:pt x="5837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0664E90B-A525-7FC8-B479-00F42449FFA8}"/>
                </a:ext>
              </a:extLst>
            </p:cNvPr>
            <p:cNvSpPr/>
            <p:nvPr/>
          </p:nvSpPr>
          <p:spPr>
            <a:xfrm>
              <a:off x="6066214" y="5079534"/>
              <a:ext cx="58832" cy="138938"/>
            </a:xfrm>
            <a:custGeom>
              <a:avLst/>
              <a:gdLst>
                <a:gd name="connsiteX0" fmla="*/ 58832 w 58832"/>
                <a:gd name="connsiteY0" fmla="*/ 0 h 138938"/>
                <a:gd name="connsiteX1" fmla="*/ 58832 w 58832"/>
                <a:gd name="connsiteY1" fmla="*/ 138939 h 138938"/>
                <a:gd name="connsiteX2" fmla="*/ 31312 w 58832"/>
                <a:gd name="connsiteY2" fmla="*/ 138939 h 138938"/>
                <a:gd name="connsiteX3" fmla="*/ 31312 w 58832"/>
                <a:gd name="connsiteY3" fmla="*/ 21645 h 138938"/>
                <a:gd name="connsiteX4" fmla="*/ 0 w 58832"/>
                <a:gd name="connsiteY4" fmla="*/ 21645 h 138938"/>
                <a:gd name="connsiteX5" fmla="*/ 0 w 58832"/>
                <a:gd name="connsiteY5" fmla="*/ 0 h 138938"/>
                <a:gd name="connsiteX6" fmla="*/ 58832 w 58832"/>
                <a:gd name="connsiteY6" fmla="*/ 0 h 13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32" h="138938">
                  <a:moveTo>
                    <a:pt x="58832" y="0"/>
                  </a:moveTo>
                  <a:lnTo>
                    <a:pt x="58832" y="138939"/>
                  </a:lnTo>
                  <a:lnTo>
                    <a:pt x="31312" y="138939"/>
                  </a:lnTo>
                  <a:lnTo>
                    <a:pt x="31312" y="21645"/>
                  </a:lnTo>
                  <a:lnTo>
                    <a:pt x="0" y="21645"/>
                  </a:lnTo>
                  <a:lnTo>
                    <a:pt x="0" y="0"/>
                  </a:lnTo>
                  <a:lnTo>
                    <a:pt x="5883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B0FFBF23-2D74-3F13-62D0-744DEAF600DC}"/>
                </a:ext>
              </a:extLst>
            </p:cNvPr>
            <p:cNvSpPr/>
            <p:nvPr/>
          </p:nvSpPr>
          <p:spPr>
            <a:xfrm>
              <a:off x="6338822" y="5078102"/>
              <a:ext cx="122845" cy="141757"/>
            </a:xfrm>
            <a:custGeom>
              <a:avLst/>
              <a:gdLst>
                <a:gd name="connsiteX0" fmla="*/ 29832 w 122845"/>
                <a:gd name="connsiteY0" fmla="*/ 133386 h 141757"/>
                <a:gd name="connsiteX1" fmla="*/ 8001 w 122845"/>
                <a:gd name="connsiteY1" fmla="*/ 108965 h 141757"/>
                <a:gd name="connsiteX2" fmla="*/ 0 w 122845"/>
                <a:gd name="connsiteY2" fmla="*/ 70879 h 141757"/>
                <a:gd name="connsiteX3" fmla="*/ 8001 w 122845"/>
                <a:gd name="connsiteY3" fmla="*/ 32793 h 141757"/>
                <a:gd name="connsiteX4" fmla="*/ 29832 w 122845"/>
                <a:gd name="connsiteY4" fmla="*/ 8372 h 141757"/>
                <a:gd name="connsiteX5" fmla="*/ 61330 w 122845"/>
                <a:gd name="connsiteY5" fmla="*/ 0 h 141757"/>
                <a:gd name="connsiteX6" fmla="*/ 92920 w 122845"/>
                <a:gd name="connsiteY6" fmla="*/ 8372 h 141757"/>
                <a:gd name="connsiteX7" fmla="*/ 114843 w 122845"/>
                <a:gd name="connsiteY7" fmla="*/ 32793 h 141757"/>
                <a:gd name="connsiteX8" fmla="*/ 122845 w 122845"/>
                <a:gd name="connsiteY8" fmla="*/ 70879 h 141757"/>
                <a:gd name="connsiteX9" fmla="*/ 114843 w 122845"/>
                <a:gd name="connsiteY9" fmla="*/ 108965 h 141757"/>
                <a:gd name="connsiteX10" fmla="*/ 92920 w 122845"/>
                <a:gd name="connsiteY10" fmla="*/ 133386 h 141757"/>
                <a:gd name="connsiteX11" fmla="*/ 61330 w 122845"/>
                <a:gd name="connsiteY11" fmla="*/ 141758 h 141757"/>
                <a:gd name="connsiteX12" fmla="*/ 29832 w 122845"/>
                <a:gd name="connsiteY12" fmla="*/ 133386 h 141757"/>
                <a:gd name="connsiteX13" fmla="*/ 86214 w 122845"/>
                <a:gd name="connsiteY13" fmla="*/ 107316 h 141757"/>
                <a:gd name="connsiteX14" fmla="*/ 95325 w 122845"/>
                <a:gd name="connsiteY14" fmla="*/ 70879 h 141757"/>
                <a:gd name="connsiteX15" fmla="*/ 86214 w 122845"/>
                <a:gd name="connsiteY15" fmla="*/ 34442 h 141757"/>
                <a:gd name="connsiteX16" fmla="*/ 61330 w 122845"/>
                <a:gd name="connsiteY16" fmla="*/ 22253 h 141757"/>
                <a:gd name="connsiteX17" fmla="*/ 36678 w 122845"/>
                <a:gd name="connsiteY17" fmla="*/ 34442 h 141757"/>
                <a:gd name="connsiteX18" fmla="*/ 27566 w 122845"/>
                <a:gd name="connsiteY18" fmla="*/ 70879 h 141757"/>
                <a:gd name="connsiteX19" fmla="*/ 36678 w 122845"/>
                <a:gd name="connsiteY19" fmla="*/ 107316 h 141757"/>
                <a:gd name="connsiteX20" fmla="*/ 61330 w 122845"/>
                <a:gd name="connsiteY20" fmla="*/ 119505 h 141757"/>
                <a:gd name="connsiteX21" fmla="*/ 86214 w 122845"/>
                <a:gd name="connsiteY21" fmla="*/ 107316 h 14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2845" h="141757">
                  <a:moveTo>
                    <a:pt x="29832" y="133386"/>
                  </a:moveTo>
                  <a:cubicBezTo>
                    <a:pt x="20582" y="127790"/>
                    <a:pt x="13321" y="119679"/>
                    <a:pt x="8001" y="108965"/>
                  </a:cubicBezTo>
                  <a:cubicBezTo>
                    <a:pt x="2682" y="98250"/>
                    <a:pt x="0" y="85584"/>
                    <a:pt x="0" y="70879"/>
                  </a:cubicBezTo>
                  <a:cubicBezTo>
                    <a:pt x="0" y="56174"/>
                    <a:pt x="2636" y="43464"/>
                    <a:pt x="8001" y="32793"/>
                  </a:cubicBezTo>
                  <a:cubicBezTo>
                    <a:pt x="13321" y="22079"/>
                    <a:pt x="20582" y="13967"/>
                    <a:pt x="29832" y="8372"/>
                  </a:cubicBezTo>
                  <a:cubicBezTo>
                    <a:pt x="39083" y="2776"/>
                    <a:pt x="49582" y="0"/>
                    <a:pt x="61330" y="0"/>
                  </a:cubicBezTo>
                  <a:cubicBezTo>
                    <a:pt x="73078" y="0"/>
                    <a:pt x="83623" y="2776"/>
                    <a:pt x="92920" y="8372"/>
                  </a:cubicBezTo>
                  <a:cubicBezTo>
                    <a:pt x="102217" y="13967"/>
                    <a:pt x="109525" y="22079"/>
                    <a:pt x="114843" y="32793"/>
                  </a:cubicBezTo>
                  <a:cubicBezTo>
                    <a:pt x="120162" y="43507"/>
                    <a:pt x="122845" y="56174"/>
                    <a:pt x="122845" y="70879"/>
                  </a:cubicBezTo>
                  <a:cubicBezTo>
                    <a:pt x="122845" y="85584"/>
                    <a:pt x="120209" y="98293"/>
                    <a:pt x="114843" y="108965"/>
                  </a:cubicBezTo>
                  <a:cubicBezTo>
                    <a:pt x="109525" y="119679"/>
                    <a:pt x="102217" y="127790"/>
                    <a:pt x="92920" y="133386"/>
                  </a:cubicBezTo>
                  <a:cubicBezTo>
                    <a:pt x="83623" y="138982"/>
                    <a:pt x="73078" y="141758"/>
                    <a:pt x="61330" y="141758"/>
                  </a:cubicBezTo>
                  <a:cubicBezTo>
                    <a:pt x="49582" y="141758"/>
                    <a:pt x="39083" y="138982"/>
                    <a:pt x="29832" y="133386"/>
                  </a:cubicBezTo>
                  <a:close/>
                  <a:moveTo>
                    <a:pt x="86214" y="107316"/>
                  </a:moveTo>
                  <a:cubicBezTo>
                    <a:pt x="92319" y="99161"/>
                    <a:pt x="95325" y="87059"/>
                    <a:pt x="95325" y="70879"/>
                  </a:cubicBezTo>
                  <a:cubicBezTo>
                    <a:pt x="95325" y="54699"/>
                    <a:pt x="92272" y="42597"/>
                    <a:pt x="86214" y="34442"/>
                  </a:cubicBezTo>
                  <a:cubicBezTo>
                    <a:pt x="80108" y="26287"/>
                    <a:pt x="71829" y="22253"/>
                    <a:pt x="61330" y="22253"/>
                  </a:cubicBezTo>
                  <a:cubicBezTo>
                    <a:pt x="50831" y="22253"/>
                    <a:pt x="42737" y="26330"/>
                    <a:pt x="36678" y="34442"/>
                  </a:cubicBezTo>
                  <a:cubicBezTo>
                    <a:pt x="30572" y="42597"/>
                    <a:pt x="27566" y="54699"/>
                    <a:pt x="27566" y="70879"/>
                  </a:cubicBezTo>
                  <a:cubicBezTo>
                    <a:pt x="27566" y="87059"/>
                    <a:pt x="30619" y="99161"/>
                    <a:pt x="36678" y="107316"/>
                  </a:cubicBezTo>
                  <a:cubicBezTo>
                    <a:pt x="42783" y="115471"/>
                    <a:pt x="50970" y="119505"/>
                    <a:pt x="61330" y="119505"/>
                  </a:cubicBezTo>
                  <a:cubicBezTo>
                    <a:pt x="71690" y="119505"/>
                    <a:pt x="80108" y="115428"/>
                    <a:pt x="86214" y="10731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4A2A5620-8B6F-EA40-B83D-F4AB6F8E08DA}"/>
                </a:ext>
              </a:extLst>
            </p:cNvPr>
            <p:cNvSpPr/>
            <p:nvPr/>
          </p:nvSpPr>
          <p:spPr>
            <a:xfrm>
              <a:off x="6644038" y="5078709"/>
              <a:ext cx="121735" cy="140543"/>
            </a:xfrm>
            <a:custGeom>
              <a:avLst/>
              <a:gdLst>
                <a:gd name="connsiteX0" fmla="*/ 29555 w 121735"/>
                <a:gd name="connsiteY0" fmla="*/ 132259 h 140543"/>
                <a:gd name="connsiteX1" fmla="*/ 7909 w 121735"/>
                <a:gd name="connsiteY1" fmla="*/ 108054 h 140543"/>
                <a:gd name="connsiteX2" fmla="*/ 0 w 121735"/>
                <a:gd name="connsiteY2" fmla="*/ 70272 h 140543"/>
                <a:gd name="connsiteX3" fmla="*/ 7909 w 121735"/>
                <a:gd name="connsiteY3" fmla="*/ 32490 h 140543"/>
                <a:gd name="connsiteX4" fmla="*/ 29555 w 121735"/>
                <a:gd name="connsiteY4" fmla="*/ 8285 h 140543"/>
                <a:gd name="connsiteX5" fmla="*/ 60775 w 121735"/>
                <a:gd name="connsiteY5" fmla="*/ 0 h 140543"/>
                <a:gd name="connsiteX6" fmla="*/ 92088 w 121735"/>
                <a:gd name="connsiteY6" fmla="*/ 8285 h 140543"/>
                <a:gd name="connsiteX7" fmla="*/ 113826 w 121735"/>
                <a:gd name="connsiteY7" fmla="*/ 32490 h 140543"/>
                <a:gd name="connsiteX8" fmla="*/ 121735 w 121735"/>
                <a:gd name="connsiteY8" fmla="*/ 70272 h 140543"/>
                <a:gd name="connsiteX9" fmla="*/ 113826 w 121735"/>
                <a:gd name="connsiteY9" fmla="*/ 108054 h 140543"/>
                <a:gd name="connsiteX10" fmla="*/ 92088 w 121735"/>
                <a:gd name="connsiteY10" fmla="*/ 132259 h 140543"/>
                <a:gd name="connsiteX11" fmla="*/ 60775 w 121735"/>
                <a:gd name="connsiteY11" fmla="*/ 140544 h 140543"/>
                <a:gd name="connsiteX12" fmla="*/ 29555 w 121735"/>
                <a:gd name="connsiteY12" fmla="*/ 132259 h 140543"/>
                <a:gd name="connsiteX13" fmla="*/ 85473 w 121735"/>
                <a:gd name="connsiteY13" fmla="*/ 106405 h 140543"/>
                <a:gd name="connsiteX14" fmla="*/ 94539 w 121735"/>
                <a:gd name="connsiteY14" fmla="*/ 70272 h 140543"/>
                <a:gd name="connsiteX15" fmla="*/ 85473 w 121735"/>
                <a:gd name="connsiteY15" fmla="*/ 34138 h 140543"/>
                <a:gd name="connsiteX16" fmla="*/ 60821 w 121735"/>
                <a:gd name="connsiteY16" fmla="*/ 22036 h 140543"/>
                <a:gd name="connsiteX17" fmla="*/ 36354 w 121735"/>
                <a:gd name="connsiteY17" fmla="*/ 34138 h 140543"/>
                <a:gd name="connsiteX18" fmla="*/ 27289 w 121735"/>
                <a:gd name="connsiteY18" fmla="*/ 70272 h 140543"/>
                <a:gd name="connsiteX19" fmla="*/ 36354 w 121735"/>
                <a:gd name="connsiteY19" fmla="*/ 106405 h 140543"/>
                <a:gd name="connsiteX20" fmla="*/ 60821 w 121735"/>
                <a:gd name="connsiteY20" fmla="*/ 118508 h 140543"/>
                <a:gd name="connsiteX21" fmla="*/ 85473 w 121735"/>
                <a:gd name="connsiteY21" fmla="*/ 106405 h 140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35" h="140543">
                  <a:moveTo>
                    <a:pt x="29555" y="132259"/>
                  </a:moveTo>
                  <a:cubicBezTo>
                    <a:pt x="20397" y="126706"/>
                    <a:pt x="13182" y="118638"/>
                    <a:pt x="7909" y="108054"/>
                  </a:cubicBezTo>
                  <a:cubicBezTo>
                    <a:pt x="2637" y="97426"/>
                    <a:pt x="0" y="84847"/>
                    <a:pt x="0" y="70272"/>
                  </a:cubicBezTo>
                  <a:cubicBezTo>
                    <a:pt x="0" y="55697"/>
                    <a:pt x="2637" y="43074"/>
                    <a:pt x="7909" y="32490"/>
                  </a:cubicBezTo>
                  <a:cubicBezTo>
                    <a:pt x="13182" y="21862"/>
                    <a:pt x="20397" y="13794"/>
                    <a:pt x="29555" y="8285"/>
                  </a:cubicBezTo>
                  <a:cubicBezTo>
                    <a:pt x="38713" y="2733"/>
                    <a:pt x="49119" y="0"/>
                    <a:pt x="60775" y="0"/>
                  </a:cubicBezTo>
                  <a:cubicBezTo>
                    <a:pt x="72431" y="0"/>
                    <a:pt x="82884" y="2776"/>
                    <a:pt x="92088" y="8285"/>
                  </a:cubicBezTo>
                  <a:cubicBezTo>
                    <a:pt x="101338" y="13794"/>
                    <a:pt x="108553" y="21906"/>
                    <a:pt x="113826" y="32490"/>
                  </a:cubicBezTo>
                  <a:cubicBezTo>
                    <a:pt x="119099" y="43118"/>
                    <a:pt x="121735" y="55697"/>
                    <a:pt x="121735" y="70272"/>
                  </a:cubicBezTo>
                  <a:cubicBezTo>
                    <a:pt x="121735" y="84847"/>
                    <a:pt x="119099" y="97470"/>
                    <a:pt x="113826" y="108054"/>
                  </a:cubicBezTo>
                  <a:cubicBezTo>
                    <a:pt x="108553" y="118682"/>
                    <a:pt x="101292" y="126750"/>
                    <a:pt x="92088" y="132259"/>
                  </a:cubicBezTo>
                  <a:cubicBezTo>
                    <a:pt x="82837" y="137811"/>
                    <a:pt x="72431" y="140544"/>
                    <a:pt x="60775" y="140544"/>
                  </a:cubicBezTo>
                  <a:cubicBezTo>
                    <a:pt x="49119" y="140544"/>
                    <a:pt x="38713" y="137767"/>
                    <a:pt x="29555" y="132259"/>
                  </a:cubicBezTo>
                  <a:close/>
                  <a:moveTo>
                    <a:pt x="85473" y="106405"/>
                  </a:moveTo>
                  <a:cubicBezTo>
                    <a:pt x="91486" y="98337"/>
                    <a:pt x="94539" y="86278"/>
                    <a:pt x="94539" y="70272"/>
                  </a:cubicBezTo>
                  <a:cubicBezTo>
                    <a:pt x="94539" y="54265"/>
                    <a:pt x="91533" y="42207"/>
                    <a:pt x="85473" y="34138"/>
                  </a:cubicBezTo>
                  <a:cubicBezTo>
                    <a:pt x="79415" y="26070"/>
                    <a:pt x="71228" y="22036"/>
                    <a:pt x="60821" y="22036"/>
                  </a:cubicBezTo>
                  <a:cubicBezTo>
                    <a:pt x="50415" y="22036"/>
                    <a:pt x="42413" y="26070"/>
                    <a:pt x="36354" y="34138"/>
                  </a:cubicBezTo>
                  <a:cubicBezTo>
                    <a:pt x="30295" y="42207"/>
                    <a:pt x="27289" y="54265"/>
                    <a:pt x="27289" y="70272"/>
                  </a:cubicBezTo>
                  <a:cubicBezTo>
                    <a:pt x="27289" y="86278"/>
                    <a:pt x="30295" y="98337"/>
                    <a:pt x="36354" y="106405"/>
                  </a:cubicBezTo>
                  <a:cubicBezTo>
                    <a:pt x="42413" y="114474"/>
                    <a:pt x="50554" y="118508"/>
                    <a:pt x="60821" y="118508"/>
                  </a:cubicBezTo>
                  <a:cubicBezTo>
                    <a:pt x="71089" y="118508"/>
                    <a:pt x="79461" y="114474"/>
                    <a:pt x="85473" y="1064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BF614483-FB51-40F4-3B84-C24753B13001}"/>
                </a:ext>
              </a:extLst>
            </p:cNvPr>
            <p:cNvSpPr/>
            <p:nvPr/>
          </p:nvSpPr>
          <p:spPr>
            <a:xfrm>
              <a:off x="6950133" y="5080401"/>
              <a:ext cx="118867" cy="137159"/>
            </a:xfrm>
            <a:custGeom>
              <a:avLst/>
              <a:gdLst>
                <a:gd name="connsiteX0" fmla="*/ 28861 w 118867"/>
                <a:gd name="connsiteY0" fmla="*/ 129048 h 137159"/>
                <a:gd name="connsiteX1" fmla="*/ 7724 w 118867"/>
                <a:gd name="connsiteY1" fmla="*/ 105451 h 137159"/>
                <a:gd name="connsiteX2" fmla="*/ 0 w 118867"/>
                <a:gd name="connsiteY2" fmla="*/ 68580 h 137159"/>
                <a:gd name="connsiteX3" fmla="*/ 7724 w 118867"/>
                <a:gd name="connsiteY3" fmla="*/ 31709 h 137159"/>
                <a:gd name="connsiteX4" fmla="*/ 28861 w 118867"/>
                <a:gd name="connsiteY4" fmla="*/ 8112 h 137159"/>
                <a:gd name="connsiteX5" fmla="*/ 59341 w 118867"/>
                <a:gd name="connsiteY5" fmla="*/ 0 h 137159"/>
                <a:gd name="connsiteX6" fmla="*/ 89913 w 118867"/>
                <a:gd name="connsiteY6" fmla="*/ 8112 h 137159"/>
                <a:gd name="connsiteX7" fmla="*/ 111143 w 118867"/>
                <a:gd name="connsiteY7" fmla="*/ 31709 h 137159"/>
                <a:gd name="connsiteX8" fmla="*/ 118867 w 118867"/>
                <a:gd name="connsiteY8" fmla="*/ 68580 h 137159"/>
                <a:gd name="connsiteX9" fmla="*/ 111143 w 118867"/>
                <a:gd name="connsiteY9" fmla="*/ 105451 h 137159"/>
                <a:gd name="connsiteX10" fmla="*/ 89913 w 118867"/>
                <a:gd name="connsiteY10" fmla="*/ 129048 h 137159"/>
                <a:gd name="connsiteX11" fmla="*/ 59341 w 118867"/>
                <a:gd name="connsiteY11" fmla="*/ 137160 h 137159"/>
                <a:gd name="connsiteX12" fmla="*/ 28861 w 118867"/>
                <a:gd name="connsiteY12" fmla="*/ 129048 h 137159"/>
                <a:gd name="connsiteX13" fmla="*/ 83392 w 118867"/>
                <a:gd name="connsiteY13" fmla="*/ 103803 h 137159"/>
                <a:gd name="connsiteX14" fmla="*/ 92226 w 118867"/>
                <a:gd name="connsiteY14" fmla="*/ 68580 h 137159"/>
                <a:gd name="connsiteX15" fmla="*/ 83392 w 118867"/>
                <a:gd name="connsiteY15" fmla="*/ 33358 h 137159"/>
                <a:gd name="connsiteX16" fmla="*/ 59341 w 118867"/>
                <a:gd name="connsiteY16" fmla="*/ 21559 h 137159"/>
                <a:gd name="connsiteX17" fmla="*/ 35475 w 118867"/>
                <a:gd name="connsiteY17" fmla="*/ 33358 h 137159"/>
                <a:gd name="connsiteX18" fmla="*/ 26641 w 118867"/>
                <a:gd name="connsiteY18" fmla="*/ 68580 h 137159"/>
                <a:gd name="connsiteX19" fmla="*/ 35475 w 118867"/>
                <a:gd name="connsiteY19" fmla="*/ 103803 h 137159"/>
                <a:gd name="connsiteX20" fmla="*/ 59341 w 118867"/>
                <a:gd name="connsiteY20" fmla="*/ 115601 h 137159"/>
                <a:gd name="connsiteX21" fmla="*/ 83392 w 118867"/>
                <a:gd name="connsiteY21" fmla="*/ 103803 h 1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8867" h="137159">
                  <a:moveTo>
                    <a:pt x="28861" y="129048"/>
                  </a:moveTo>
                  <a:cubicBezTo>
                    <a:pt x="19934" y="123670"/>
                    <a:pt x="12904" y="115775"/>
                    <a:pt x="7724" y="105451"/>
                  </a:cubicBezTo>
                  <a:cubicBezTo>
                    <a:pt x="2590" y="95084"/>
                    <a:pt x="0" y="82808"/>
                    <a:pt x="0" y="68580"/>
                  </a:cubicBezTo>
                  <a:cubicBezTo>
                    <a:pt x="0" y="54352"/>
                    <a:pt x="2590" y="42077"/>
                    <a:pt x="7724" y="31709"/>
                  </a:cubicBezTo>
                  <a:cubicBezTo>
                    <a:pt x="12858" y="21342"/>
                    <a:pt x="19934" y="13490"/>
                    <a:pt x="28861" y="8112"/>
                  </a:cubicBezTo>
                  <a:cubicBezTo>
                    <a:pt x="37787" y="2689"/>
                    <a:pt x="47963" y="0"/>
                    <a:pt x="59341" y="0"/>
                  </a:cubicBezTo>
                  <a:cubicBezTo>
                    <a:pt x="70719" y="0"/>
                    <a:pt x="80895" y="2689"/>
                    <a:pt x="89913" y="8112"/>
                  </a:cubicBezTo>
                  <a:cubicBezTo>
                    <a:pt x="98933" y="13490"/>
                    <a:pt x="106009" y="21385"/>
                    <a:pt x="111143" y="31709"/>
                  </a:cubicBezTo>
                  <a:cubicBezTo>
                    <a:pt x="116277" y="42077"/>
                    <a:pt x="118867" y="54352"/>
                    <a:pt x="118867" y="68580"/>
                  </a:cubicBezTo>
                  <a:cubicBezTo>
                    <a:pt x="118867" y="82808"/>
                    <a:pt x="116277" y="95084"/>
                    <a:pt x="111143" y="105451"/>
                  </a:cubicBezTo>
                  <a:cubicBezTo>
                    <a:pt x="106009" y="115819"/>
                    <a:pt x="98933" y="123670"/>
                    <a:pt x="89913" y="129048"/>
                  </a:cubicBezTo>
                  <a:cubicBezTo>
                    <a:pt x="80895" y="134471"/>
                    <a:pt x="70719" y="137160"/>
                    <a:pt x="59341" y="137160"/>
                  </a:cubicBezTo>
                  <a:cubicBezTo>
                    <a:pt x="47963" y="137160"/>
                    <a:pt x="37787" y="134471"/>
                    <a:pt x="28861" y="129048"/>
                  </a:cubicBezTo>
                  <a:close/>
                  <a:moveTo>
                    <a:pt x="83392" y="103803"/>
                  </a:moveTo>
                  <a:cubicBezTo>
                    <a:pt x="89266" y="95908"/>
                    <a:pt x="92226" y="84196"/>
                    <a:pt x="92226" y="68580"/>
                  </a:cubicBezTo>
                  <a:cubicBezTo>
                    <a:pt x="92226" y="52964"/>
                    <a:pt x="89266" y="41209"/>
                    <a:pt x="83392" y="33358"/>
                  </a:cubicBezTo>
                  <a:cubicBezTo>
                    <a:pt x="77518" y="25463"/>
                    <a:pt x="69470" y="21559"/>
                    <a:pt x="59341" y="21559"/>
                  </a:cubicBezTo>
                  <a:cubicBezTo>
                    <a:pt x="49212" y="21559"/>
                    <a:pt x="41349" y="25506"/>
                    <a:pt x="35475" y="33358"/>
                  </a:cubicBezTo>
                  <a:cubicBezTo>
                    <a:pt x="29601" y="41252"/>
                    <a:pt x="26641" y="52964"/>
                    <a:pt x="26641" y="68580"/>
                  </a:cubicBezTo>
                  <a:cubicBezTo>
                    <a:pt x="26641" y="84196"/>
                    <a:pt x="29601" y="95951"/>
                    <a:pt x="35475" y="103803"/>
                  </a:cubicBezTo>
                  <a:cubicBezTo>
                    <a:pt x="41349" y="111697"/>
                    <a:pt x="49304" y="115601"/>
                    <a:pt x="59341" y="115601"/>
                  </a:cubicBezTo>
                  <a:cubicBezTo>
                    <a:pt x="69378" y="115601"/>
                    <a:pt x="77518" y="111654"/>
                    <a:pt x="83392" y="1038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B9009CB-78DA-4CDD-A477-7612E96FD637}"/>
                </a:ext>
              </a:extLst>
            </p:cNvPr>
            <p:cNvSpPr/>
            <p:nvPr/>
          </p:nvSpPr>
          <p:spPr>
            <a:xfrm>
              <a:off x="7256321" y="5082136"/>
              <a:ext cx="115814" cy="133690"/>
            </a:xfrm>
            <a:custGeom>
              <a:avLst/>
              <a:gdLst>
                <a:gd name="connsiteX0" fmla="*/ 28121 w 115814"/>
                <a:gd name="connsiteY0" fmla="*/ 125795 h 133690"/>
                <a:gd name="connsiteX1" fmla="*/ 7539 w 115814"/>
                <a:gd name="connsiteY1" fmla="*/ 102762 h 133690"/>
                <a:gd name="connsiteX2" fmla="*/ 0 w 115814"/>
                <a:gd name="connsiteY2" fmla="*/ 66845 h 133690"/>
                <a:gd name="connsiteX3" fmla="*/ 7539 w 115814"/>
                <a:gd name="connsiteY3" fmla="*/ 30928 h 133690"/>
                <a:gd name="connsiteX4" fmla="*/ 28121 w 115814"/>
                <a:gd name="connsiteY4" fmla="*/ 7895 h 133690"/>
                <a:gd name="connsiteX5" fmla="*/ 57815 w 115814"/>
                <a:gd name="connsiteY5" fmla="*/ 0 h 133690"/>
                <a:gd name="connsiteX6" fmla="*/ 87601 w 115814"/>
                <a:gd name="connsiteY6" fmla="*/ 7895 h 133690"/>
                <a:gd name="connsiteX7" fmla="*/ 108276 w 115814"/>
                <a:gd name="connsiteY7" fmla="*/ 30928 h 133690"/>
                <a:gd name="connsiteX8" fmla="*/ 115815 w 115814"/>
                <a:gd name="connsiteY8" fmla="*/ 66845 h 133690"/>
                <a:gd name="connsiteX9" fmla="*/ 108276 w 115814"/>
                <a:gd name="connsiteY9" fmla="*/ 102762 h 133690"/>
                <a:gd name="connsiteX10" fmla="*/ 87601 w 115814"/>
                <a:gd name="connsiteY10" fmla="*/ 125795 h 133690"/>
                <a:gd name="connsiteX11" fmla="*/ 57815 w 115814"/>
                <a:gd name="connsiteY11" fmla="*/ 133690 h 133690"/>
                <a:gd name="connsiteX12" fmla="*/ 28121 w 115814"/>
                <a:gd name="connsiteY12" fmla="*/ 125795 h 133690"/>
                <a:gd name="connsiteX13" fmla="*/ 81264 w 115814"/>
                <a:gd name="connsiteY13" fmla="*/ 101200 h 133690"/>
                <a:gd name="connsiteX14" fmla="*/ 89868 w 115814"/>
                <a:gd name="connsiteY14" fmla="*/ 66845 h 133690"/>
                <a:gd name="connsiteX15" fmla="*/ 81264 w 115814"/>
                <a:gd name="connsiteY15" fmla="*/ 32490 h 133690"/>
                <a:gd name="connsiteX16" fmla="*/ 57815 w 115814"/>
                <a:gd name="connsiteY16" fmla="*/ 20995 h 133690"/>
                <a:gd name="connsiteX17" fmla="*/ 34550 w 115814"/>
                <a:gd name="connsiteY17" fmla="*/ 32490 h 133690"/>
                <a:gd name="connsiteX18" fmla="*/ 25947 w 115814"/>
                <a:gd name="connsiteY18" fmla="*/ 66845 h 133690"/>
                <a:gd name="connsiteX19" fmla="*/ 34550 w 115814"/>
                <a:gd name="connsiteY19" fmla="*/ 101200 h 133690"/>
                <a:gd name="connsiteX20" fmla="*/ 57815 w 115814"/>
                <a:gd name="connsiteY20" fmla="*/ 112695 h 133690"/>
                <a:gd name="connsiteX21" fmla="*/ 81264 w 115814"/>
                <a:gd name="connsiteY21" fmla="*/ 101200 h 13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5814" h="133690">
                  <a:moveTo>
                    <a:pt x="28121" y="125795"/>
                  </a:moveTo>
                  <a:cubicBezTo>
                    <a:pt x="19426" y="120547"/>
                    <a:pt x="12534" y="112869"/>
                    <a:pt x="7539" y="102762"/>
                  </a:cubicBezTo>
                  <a:cubicBezTo>
                    <a:pt x="2498" y="92655"/>
                    <a:pt x="0" y="80682"/>
                    <a:pt x="0" y="66845"/>
                  </a:cubicBezTo>
                  <a:cubicBezTo>
                    <a:pt x="0" y="53007"/>
                    <a:pt x="2498" y="40992"/>
                    <a:pt x="7539" y="30928"/>
                  </a:cubicBezTo>
                  <a:cubicBezTo>
                    <a:pt x="12580" y="20865"/>
                    <a:pt x="19426" y="13144"/>
                    <a:pt x="28121" y="7895"/>
                  </a:cubicBezTo>
                  <a:cubicBezTo>
                    <a:pt x="36816" y="2646"/>
                    <a:pt x="46714" y="0"/>
                    <a:pt x="57815" y="0"/>
                  </a:cubicBezTo>
                  <a:cubicBezTo>
                    <a:pt x="68915" y="0"/>
                    <a:pt x="78813" y="2646"/>
                    <a:pt x="87601" y="7895"/>
                  </a:cubicBezTo>
                  <a:cubicBezTo>
                    <a:pt x="96389" y="13144"/>
                    <a:pt x="103280" y="20821"/>
                    <a:pt x="108276" y="30928"/>
                  </a:cubicBezTo>
                  <a:cubicBezTo>
                    <a:pt x="113317" y="41035"/>
                    <a:pt x="115815" y="53007"/>
                    <a:pt x="115815" y="66845"/>
                  </a:cubicBezTo>
                  <a:cubicBezTo>
                    <a:pt x="115815" y="80682"/>
                    <a:pt x="113317" y="92698"/>
                    <a:pt x="108276" y="102762"/>
                  </a:cubicBezTo>
                  <a:cubicBezTo>
                    <a:pt x="103280" y="112869"/>
                    <a:pt x="96389" y="120547"/>
                    <a:pt x="87601" y="125795"/>
                  </a:cubicBezTo>
                  <a:cubicBezTo>
                    <a:pt x="78813" y="131044"/>
                    <a:pt x="68915" y="133690"/>
                    <a:pt x="57815" y="133690"/>
                  </a:cubicBezTo>
                  <a:cubicBezTo>
                    <a:pt x="46714" y="133690"/>
                    <a:pt x="36816" y="131044"/>
                    <a:pt x="28121" y="125795"/>
                  </a:cubicBezTo>
                  <a:close/>
                  <a:moveTo>
                    <a:pt x="81264" y="101200"/>
                  </a:moveTo>
                  <a:cubicBezTo>
                    <a:pt x="87000" y="93522"/>
                    <a:pt x="89868" y="82071"/>
                    <a:pt x="89868" y="66845"/>
                  </a:cubicBezTo>
                  <a:cubicBezTo>
                    <a:pt x="89868" y="51619"/>
                    <a:pt x="87000" y="40168"/>
                    <a:pt x="81264" y="32490"/>
                  </a:cubicBezTo>
                  <a:cubicBezTo>
                    <a:pt x="75529" y="24812"/>
                    <a:pt x="67713" y="20995"/>
                    <a:pt x="57815" y="20995"/>
                  </a:cubicBezTo>
                  <a:cubicBezTo>
                    <a:pt x="47917" y="20995"/>
                    <a:pt x="40285" y="24812"/>
                    <a:pt x="34550" y="32490"/>
                  </a:cubicBezTo>
                  <a:cubicBezTo>
                    <a:pt x="28815" y="40168"/>
                    <a:pt x="25947" y="51619"/>
                    <a:pt x="25947" y="66845"/>
                  </a:cubicBezTo>
                  <a:cubicBezTo>
                    <a:pt x="25947" y="82071"/>
                    <a:pt x="28815" y="93522"/>
                    <a:pt x="34550" y="101200"/>
                  </a:cubicBezTo>
                  <a:cubicBezTo>
                    <a:pt x="40285" y="108878"/>
                    <a:pt x="48056" y="112695"/>
                    <a:pt x="57815" y="112695"/>
                  </a:cubicBezTo>
                  <a:cubicBezTo>
                    <a:pt x="67574" y="112695"/>
                    <a:pt x="75529" y="108878"/>
                    <a:pt x="81264" y="1012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0B269346-9C72-208A-7986-DDE5DB235EE8}"/>
                </a:ext>
              </a:extLst>
            </p:cNvPr>
            <p:cNvSpPr/>
            <p:nvPr/>
          </p:nvSpPr>
          <p:spPr>
            <a:xfrm>
              <a:off x="7562462" y="5083872"/>
              <a:ext cx="112807" cy="130219"/>
            </a:xfrm>
            <a:custGeom>
              <a:avLst/>
              <a:gdLst>
                <a:gd name="connsiteX0" fmla="*/ 27381 w 112807"/>
                <a:gd name="connsiteY0" fmla="*/ 122542 h 130219"/>
                <a:gd name="connsiteX1" fmla="*/ 7308 w 112807"/>
                <a:gd name="connsiteY1" fmla="*/ 100115 h 130219"/>
                <a:gd name="connsiteX2" fmla="*/ 0 w 112807"/>
                <a:gd name="connsiteY2" fmla="*/ 65110 h 130219"/>
                <a:gd name="connsiteX3" fmla="*/ 7308 w 112807"/>
                <a:gd name="connsiteY3" fmla="*/ 30104 h 130219"/>
                <a:gd name="connsiteX4" fmla="*/ 27381 w 112807"/>
                <a:gd name="connsiteY4" fmla="*/ 7678 h 130219"/>
                <a:gd name="connsiteX5" fmla="*/ 56334 w 112807"/>
                <a:gd name="connsiteY5" fmla="*/ 0 h 130219"/>
                <a:gd name="connsiteX6" fmla="*/ 85335 w 112807"/>
                <a:gd name="connsiteY6" fmla="*/ 7678 h 130219"/>
                <a:gd name="connsiteX7" fmla="*/ 105500 w 112807"/>
                <a:gd name="connsiteY7" fmla="*/ 30104 h 130219"/>
                <a:gd name="connsiteX8" fmla="*/ 112808 w 112807"/>
                <a:gd name="connsiteY8" fmla="*/ 65110 h 130219"/>
                <a:gd name="connsiteX9" fmla="*/ 105500 w 112807"/>
                <a:gd name="connsiteY9" fmla="*/ 100115 h 130219"/>
                <a:gd name="connsiteX10" fmla="*/ 85335 w 112807"/>
                <a:gd name="connsiteY10" fmla="*/ 122542 h 130219"/>
                <a:gd name="connsiteX11" fmla="*/ 56334 w 112807"/>
                <a:gd name="connsiteY11" fmla="*/ 130220 h 130219"/>
                <a:gd name="connsiteX12" fmla="*/ 27381 w 112807"/>
                <a:gd name="connsiteY12" fmla="*/ 122542 h 130219"/>
                <a:gd name="connsiteX13" fmla="*/ 79183 w 112807"/>
                <a:gd name="connsiteY13" fmla="*/ 98597 h 130219"/>
                <a:gd name="connsiteX14" fmla="*/ 87555 w 112807"/>
                <a:gd name="connsiteY14" fmla="*/ 65153 h 130219"/>
                <a:gd name="connsiteX15" fmla="*/ 79183 w 112807"/>
                <a:gd name="connsiteY15" fmla="*/ 31709 h 130219"/>
                <a:gd name="connsiteX16" fmla="*/ 56334 w 112807"/>
                <a:gd name="connsiteY16" fmla="*/ 20474 h 130219"/>
                <a:gd name="connsiteX17" fmla="*/ 33671 w 112807"/>
                <a:gd name="connsiteY17" fmla="*/ 31709 h 130219"/>
                <a:gd name="connsiteX18" fmla="*/ 25300 w 112807"/>
                <a:gd name="connsiteY18" fmla="*/ 65153 h 130219"/>
                <a:gd name="connsiteX19" fmla="*/ 33671 w 112807"/>
                <a:gd name="connsiteY19" fmla="*/ 98597 h 130219"/>
                <a:gd name="connsiteX20" fmla="*/ 56334 w 112807"/>
                <a:gd name="connsiteY20" fmla="*/ 109832 h 130219"/>
                <a:gd name="connsiteX21" fmla="*/ 79183 w 112807"/>
                <a:gd name="connsiteY21" fmla="*/ 98597 h 130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2807" h="130219">
                  <a:moveTo>
                    <a:pt x="27381" y="122542"/>
                  </a:moveTo>
                  <a:cubicBezTo>
                    <a:pt x="18917" y="117423"/>
                    <a:pt x="12210" y="109962"/>
                    <a:pt x="7308" y="100115"/>
                  </a:cubicBezTo>
                  <a:cubicBezTo>
                    <a:pt x="2405" y="90269"/>
                    <a:pt x="0" y="78644"/>
                    <a:pt x="0" y="65110"/>
                  </a:cubicBezTo>
                  <a:cubicBezTo>
                    <a:pt x="0" y="51576"/>
                    <a:pt x="2451" y="39951"/>
                    <a:pt x="7308" y="30104"/>
                  </a:cubicBezTo>
                  <a:cubicBezTo>
                    <a:pt x="12210" y="20300"/>
                    <a:pt x="18871" y="12796"/>
                    <a:pt x="27381" y="7678"/>
                  </a:cubicBezTo>
                  <a:cubicBezTo>
                    <a:pt x="35845" y="2559"/>
                    <a:pt x="45512" y="0"/>
                    <a:pt x="56334" y="0"/>
                  </a:cubicBezTo>
                  <a:cubicBezTo>
                    <a:pt x="67157" y="0"/>
                    <a:pt x="76824" y="2559"/>
                    <a:pt x="85335" y="7678"/>
                  </a:cubicBezTo>
                  <a:cubicBezTo>
                    <a:pt x="93891" y="12796"/>
                    <a:pt x="100598" y="20258"/>
                    <a:pt x="105500" y="30104"/>
                  </a:cubicBezTo>
                  <a:cubicBezTo>
                    <a:pt x="110403" y="39951"/>
                    <a:pt x="112808" y="51619"/>
                    <a:pt x="112808" y="65110"/>
                  </a:cubicBezTo>
                  <a:cubicBezTo>
                    <a:pt x="112808" y="78600"/>
                    <a:pt x="110357" y="90269"/>
                    <a:pt x="105500" y="100115"/>
                  </a:cubicBezTo>
                  <a:cubicBezTo>
                    <a:pt x="100598" y="109962"/>
                    <a:pt x="93891" y="117423"/>
                    <a:pt x="85335" y="122542"/>
                  </a:cubicBezTo>
                  <a:cubicBezTo>
                    <a:pt x="76778" y="127660"/>
                    <a:pt x="67111" y="130220"/>
                    <a:pt x="56334" y="130220"/>
                  </a:cubicBezTo>
                  <a:cubicBezTo>
                    <a:pt x="45558" y="130220"/>
                    <a:pt x="35891" y="127660"/>
                    <a:pt x="27381" y="122542"/>
                  </a:cubicBezTo>
                  <a:close/>
                  <a:moveTo>
                    <a:pt x="79183" y="98597"/>
                  </a:moveTo>
                  <a:cubicBezTo>
                    <a:pt x="84780" y="91136"/>
                    <a:pt x="87555" y="79988"/>
                    <a:pt x="87555" y="65153"/>
                  </a:cubicBezTo>
                  <a:cubicBezTo>
                    <a:pt x="87555" y="50318"/>
                    <a:pt x="84733" y="39170"/>
                    <a:pt x="79183" y="31709"/>
                  </a:cubicBezTo>
                  <a:cubicBezTo>
                    <a:pt x="73586" y="24248"/>
                    <a:pt x="65955" y="20474"/>
                    <a:pt x="56334" y="20474"/>
                  </a:cubicBezTo>
                  <a:cubicBezTo>
                    <a:pt x="46714" y="20474"/>
                    <a:pt x="39268" y="24205"/>
                    <a:pt x="33671" y="31709"/>
                  </a:cubicBezTo>
                  <a:cubicBezTo>
                    <a:pt x="28075" y="39214"/>
                    <a:pt x="25300" y="50318"/>
                    <a:pt x="25300" y="65153"/>
                  </a:cubicBezTo>
                  <a:cubicBezTo>
                    <a:pt x="25300" y="79988"/>
                    <a:pt x="28075" y="91136"/>
                    <a:pt x="33671" y="98597"/>
                  </a:cubicBezTo>
                  <a:cubicBezTo>
                    <a:pt x="39268" y="106058"/>
                    <a:pt x="46807" y="109832"/>
                    <a:pt x="56334" y="109832"/>
                  </a:cubicBezTo>
                  <a:cubicBezTo>
                    <a:pt x="65863" y="109832"/>
                    <a:pt x="73586" y="106101"/>
                    <a:pt x="79183" y="9859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7776AED0-6167-845B-69CD-7FAC1E48A195}"/>
                </a:ext>
              </a:extLst>
            </p:cNvPr>
            <p:cNvSpPr/>
            <p:nvPr/>
          </p:nvSpPr>
          <p:spPr>
            <a:xfrm>
              <a:off x="7869621" y="5086778"/>
              <a:ext cx="107813" cy="124406"/>
            </a:xfrm>
            <a:custGeom>
              <a:avLst/>
              <a:gdLst>
                <a:gd name="connsiteX0" fmla="*/ 26179 w 107813"/>
                <a:gd name="connsiteY0" fmla="*/ 117076 h 124406"/>
                <a:gd name="connsiteX1" fmla="*/ 6984 w 107813"/>
                <a:gd name="connsiteY1" fmla="*/ 95647 h 124406"/>
                <a:gd name="connsiteX2" fmla="*/ 0 w 107813"/>
                <a:gd name="connsiteY2" fmla="*/ 62203 h 124406"/>
                <a:gd name="connsiteX3" fmla="*/ 6984 w 107813"/>
                <a:gd name="connsiteY3" fmla="*/ 28759 h 124406"/>
                <a:gd name="connsiteX4" fmla="*/ 26179 w 107813"/>
                <a:gd name="connsiteY4" fmla="*/ 7331 h 124406"/>
                <a:gd name="connsiteX5" fmla="*/ 53837 w 107813"/>
                <a:gd name="connsiteY5" fmla="*/ 0 h 124406"/>
                <a:gd name="connsiteX6" fmla="*/ 81588 w 107813"/>
                <a:gd name="connsiteY6" fmla="*/ 7331 h 124406"/>
                <a:gd name="connsiteX7" fmla="*/ 100829 w 107813"/>
                <a:gd name="connsiteY7" fmla="*/ 28759 h 124406"/>
                <a:gd name="connsiteX8" fmla="*/ 107813 w 107813"/>
                <a:gd name="connsiteY8" fmla="*/ 62203 h 124406"/>
                <a:gd name="connsiteX9" fmla="*/ 100829 w 107813"/>
                <a:gd name="connsiteY9" fmla="*/ 95647 h 124406"/>
                <a:gd name="connsiteX10" fmla="*/ 81588 w 107813"/>
                <a:gd name="connsiteY10" fmla="*/ 117076 h 124406"/>
                <a:gd name="connsiteX11" fmla="*/ 53837 w 107813"/>
                <a:gd name="connsiteY11" fmla="*/ 124407 h 124406"/>
                <a:gd name="connsiteX12" fmla="*/ 26179 w 107813"/>
                <a:gd name="connsiteY12" fmla="*/ 117076 h 124406"/>
                <a:gd name="connsiteX13" fmla="*/ 75668 w 107813"/>
                <a:gd name="connsiteY13" fmla="*/ 94173 h 124406"/>
                <a:gd name="connsiteX14" fmla="*/ 83670 w 107813"/>
                <a:gd name="connsiteY14" fmla="*/ 62203 h 124406"/>
                <a:gd name="connsiteX15" fmla="*/ 75668 w 107813"/>
                <a:gd name="connsiteY15" fmla="*/ 30234 h 124406"/>
                <a:gd name="connsiteX16" fmla="*/ 53837 w 107813"/>
                <a:gd name="connsiteY16" fmla="*/ 19520 h 124406"/>
                <a:gd name="connsiteX17" fmla="*/ 32192 w 107813"/>
                <a:gd name="connsiteY17" fmla="*/ 30234 h 124406"/>
                <a:gd name="connsiteX18" fmla="*/ 24190 w 107813"/>
                <a:gd name="connsiteY18" fmla="*/ 62203 h 124406"/>
                <a:gd name="connsiteX19" fmla="*/ 32192 w 107813"/>
                <a:gd name="connsiteY19" fmla="*/ 94173 h 124406"/>
                <a:gd name="connsiteX20" fmla="*/ 53837 w 107813"/>
                <a:gd name="connsiteY20" fmla="*/ 104887 h 124406"/>
                <a:gd name="connsiteX21" fmla="*/ 75668 w 107813"/>
                <a:gd name="connsiteY21" fmla="*/ 94173 h 12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7813" h="124406">
                  <a:moveTo>
                    <a:pt x="26179" y="117076"/>
                  </a:moveTo>
                  <a:cubicBezTo>
                    <a:pt x="18085" y="112174"/>
                    <a:pt x="11702" y="105017"/>
                    <a:pt x="6984" y="95647"/>
                  </a:cubicBezTo>
                  <a:cubicBezTo>
                    <a:pt x="2313" y="86278"/>
                    <a:pt x="0" y="75130"/>
                    <a:pt x="0" y="62203"/>
                  </a:cubicBezTo>
                  <a:cubicBezTo>
                    <a:pt x="0" y="49277"/>
                    <a:pt x="2313" y="38129"/>
                    <a:pt x="6984" y="28759"/>
                  </a:cubicBezTo>
                  <a:cubicBezTo>
                    <a:pt x="11656" y="19390"/>
                    <a:pt x="18038" y="12232"/>
                    <a:pt x="26179" y="7331"/>
                  </a:cubicBezTo>
                  <a:cubicBezTo>
                    <a:pt x="34273" y="2429"/>
                    <a:pt x="43523" y="0"/>
                    <a:pt x="53837" y="0"/>
                  </a:cubicBezTo>
                  <a:cubicBezTo>
                    <a:pt x="64151" y="0"/>
                    <a:pt x="73402" y="2429"/>
                    <a:pt x="81588" y="7331"/>
                  </a:cubicBezTo>
                  <a:cubicBezTo>
                    <a:pt x="89775" y="12232"/>
                    <a:pt x="96204" y="19390"/>
                    <a:pt x="100829" y="28759"/>
                  </a:cubicBezTo>
                  <a:cubicBezTo>
                    <a:pt x="105501" y="38129"/>
                    <a:pt x="107813" y="49320"/>
                    <a:pt x="107813" y="62203"/>
                  </a:cubicBezTo>
                  <a:cubicBezTo>
                    <a:pt x="107813" y="75086"/>
                    <a:pt x="105501" y="86278"/>
                    <a:pt x="100829" y="95647"/>
                  </a:cubicBezTo>
                  <a:cubicBezTo>
                    <a:pt x="96158" y="105060"/>
                    <a:pt x="89729" y="112174"/>
                    <a:pt x="81588" y="117076"/>
                  </a:cubicBezTo>
                  <a:cubicBezTo>
                    <a:pt x="73402" y="121978"/>
                    <a:pt x="64151" y="124407"/>
                    <a:pt x="53837" y="124407"/>
                  </a:cubicBezTo>
                  <a:cubicBezTo>
                    <a:pt x="43523" y="124407"/>
                    <a:pt x="34273" y="121978"/>
                    <a:pt x="26179" y="117076"/>
                  </a:cubicBezTo>
                  <a:close/>
                  <a:moveTo>
                    <a:pt x="75668" y="94173"/>
                  </a:moveTo>
                  <a:cubicBezTo>
                    <a:pt x="80987" y="87015"/>
                    <a:pt x="83670" y="76388"/>
                    <a:pt x="83670" y="62203"/>
                  </a:cubicBezTo>
                  <a:cubicBezTo>
                    <a:pt x="83670" y="48019"/>
                    <a:pt x="80987" y="37391"/>
                    <a:pt x="75668" y="30234"/>
                  </a:cubicBezTo>
                  <a:cubicBezTo>
                    <a:pt x="70303" y="23077"/>
                    <a:pt x="63041" y="19520"/>
                    <a:pt x="53837" y="19520"/>
                  </a:cubicBezTo>
                  <a:cubicBezTo>
                    <a:pt x="44633" y="19520"/>
                    <a:pt x="37510" y="23077"/>
                    <a:pt x="32192" y="30234"/>
                  </a:cubicBezTo>
                  <a:cubicBezTo>
                    <a:pt x="26826" y="37391"/>
                    <a:pt x="24190" y="48019"/>
                    <a:pt x="24190" y="62203"/>
                  </a:cubicBezTo>
                  <a:cubicBezTo>
                    <a:pt x="24190" y="76388"/>
                    <a:pt x="26873" y="87059"/>
                    <a:pt x="32192" y="94173"/>
                  </a:cubicBezTo>
                  <a:cubicBezTo>
                    <a:pt x="37557" y="101330"/>
                    <a:pt x="44772" y="104887"/>
                    <a:pt x="53837" y="104887"/>
                  </a:cubicBezTo>
                  <a:cubicBezTo>
                    <a:pt x="62902" y="104887"/>
                    <a:pt x="70350" y="101330"/>
                    <a:pt x="75668" y="941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5E075601-191F-93E1-46FE-611D8C385480}"/>
                </a:ext>
              </a:extLst>
            </p:cNvPr>
            <p:cNvSpPr/>
            <p:nvPr/>
          </p:nvSpPr>
          <p:spPr>
            <a:xfrm>
              <a:off x="8176826" y="5089641"/>
              <a:ext cx="102771" cy="118724"/>
            </a:xfrm>
            <a:custGeom>
              <a:avLst/>
              <a:gdLst>
                <a:gd name="connsiteX0" fmla="*/ 24930 w 102771"/>
                <a:gd name="connsiteY0" fmla="*/ 111697 h 118724"/>
                <a:gd name="connsiteX1" fmla="*/ 6660 w 102771"/>
                <a:gd name="connsiteY1" fmla="*/ 91267 h 118724"/>
                <a:gd name="connsiteX2" fmla="*/ 0 w 102771"/>
                <a:gd name="connsiteY2" fmla="*/ 59341 h 118724"/>
                <a:gd name="connsiteX3" fmla="*/ 6660 w 102771"/>
                <a:gd name="connsiteY3" fmla="*/ 27458 h 118724"/>
                <a:gd name="connsiteX4" fmla="*/ 24930 w 102771"/>
                <a:gd name="connsiteY4" fmla="*/ 7027 h 118724"/>
                <a:gd name="connsiteX5" fmla="*/ 51293 w 102771"/>
                <a:gd name="connsiteY5" fmla="*/ 0 h 118724"/>
                <a:gd name="connsiteX6" fmla="*/ 77749 w 102771"/>
                <a:gd name="connsiteY6" fmla="*/ 7027 h 118724"/>
                <a:gd name="connsiteX7" fmla="*/ 96112 w 102771"/>
                <a:gd name="connsiteY7" fmla="*/ 27458 h 118724"/>
                <a:gd name="connsiteX8" fmla="*/ 102772 w 102771"/>
                <a:gd name="connsiteY8" fmla="*/ 59341 h 118724"/>
                <a:gd name="connsiteX9" fmla="*/ 96112 w 102771"/>
                <a:gd name="connsiteY9" fmla="*/ 91267 h 118724"/>
                <a:gd name="connsiteX10" fmla="*/ 77749 w 102771"/>
                <a:gd name="connsiteY10" fmla="*/ 111697 h 118724"/>
                <a:gd name="connsiteX11" fmla="*/ 51293 w 102771"/>
                <a:gd name="connsiteY11" fmla="*/ 118724 h 118724"/>
                <a:gd name="connsiteX12" fmla="*/ 24930 w 102771"/>
                <a:gd name="connsiteY12" fmla="*/ 111697 h 118724"/>
                <a:gd name="connsiteX13" fmla="*/ 72153 w 102771"/>
                <a:gd name="connsiteY13" fmla="*/ 89835 h 118724"/>
                <a:gd name="connsiteX14" fmla="*/ 79785 w 102771"/>
                <a:gd name="connsiteY14" fmla="*/ 59341 h 118724"/>
                <a:gd name="connsiteX15" fmla="*/ 72153 w 102771"/>
                <a:gd name="connsiteY15" fmla="*/ 28846 h 118724"/>
                <a:gd name="connsiteX16" fmla="*/ 51339 w 102771"/>
                <a:gd name="connsiteY16" fmla="*/ 18609 h 118724"/>
                <a:gd name="connsiteX17" fmla="*/ 30665 w 102771"/>
                <a:gd name="connsiteY17" fmla="*/ 28846 h 118724"/>
                <a:gd name="connsiteX18" fmla="*/ 23033 w 102771"/>
                <a:gd name="connsiteY18" fmla="*/ 59341 h 118724"/>
                <a:gd name="connsiteX19" fmla="*/ 30665 w 102771"/>
                <a:gd name="connsiteY19" fmla="*/ 89835 h 118724"/>
                <a:gd name="connsiteX20" fmla="*/ 51339 w 102771"/>
                <a:gd name="connsiteY20" fmla="*/ 100072 h 118724"/>
                <a:gd name="connsiteX21" fmla="*/ 72153 w 102771"/>
                <a:gd name="connsiteY21" fmla="*/ 89835 h 11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71" h="118724">
                  <a:moveTo>
                    <a:pt x="24930" y="111697"/>
                  </a:moveTo>
                  <a:cubicBezTo>
                    <a:pt x="17206" y="107013"/>
                    <a:pt x="11101" y="100202"/>
                    <a:pt x="6660" y="91267"/>
                  </a:cubicBezTo>
                  <a:cubicBezTo>
                    <a:pt x="2220" y="82331"/>
                    <a:pt x="0" y="71660"/>
                    <a:pt x="0" y="59341"/>
                  </a:cubicBezTo>
                  <a:cubicBezTo>
                    <a:pt x="0" y="47022"/>
                    <a:pt x="2220" y="36394"/>
                    <a:pt x="6660" y="27458"/>
                  </a:cubicBezTo>
                  <a:cubicBezTo>
                    <a:pt x="11101" y="18522"/>
                    <a:pt x="17206" y="11669"/>
                    <a:pt x="24930" y="7027"/>
                  </a:cubicBezTo>
                  <a:cubicBezTo>
                    <a:pt x="32654" y="2343"/>
                    <a:pt x="41442" y="0"/>
                    <a:pt x="51293" y="0"/>
                  </a:cubicBezTo>
                  <a:cubicBezTo>
                    <a:pt x="61145" y="0"/>
                    <a:pt x="69933" y="2343"/>
                    <a:pt x="77749" y="7027"/>
                  </a:cubicBezTo>
                  <a:cubicBezTo>
                    <a:pt x="85566" y="11712"/>
                    <a:pt x="91671" y="18522"/>
                    <a:pt x="96112" y="27458"/>
                  </a:cubicBezTo>
                  <a:cubicBezTo>
                    <a:pt x="100552" y="36394"/>
                    <a:pt x="102772" y="47065"/>
                    <a:pt x="102772" y="59341"/>
                  </a:cubicBezTo>
                  <a:cubicBezTo>
                    <a:pt x="102772" y="71616"/>
                    <a:pt x="100552" y="82288"/>
                    <a:pt x="96112" y="91267"/>
                  </a:cubicBezTo>
                  <a:cubicBezTo>
                    <a:pt x="91671" y="100202"/>
                    <a:pt x="85520" y="107056"/>
                    <a:pt x="77749" y="111697"/>
                  </a:cubicBezTo>
                  <a:cubicBezTo>
                    <a:pt x="69933" y="116382"/>
                    <a:pt x="61145" y="118724"/>
                    <a:pt x="51293" y="118724"/>
                  </a:cubicBezTo>
                  <a:cubicBezTo>
                    <a:pt x="41442" y="118724"/>
                    <a:pt x="32654" y="116382"/>
                    <a:pt x="24930" y="111697"/>
                  </a:cubicBezTo>
                  <a:close/>
                  <a:moveTo>
                    <a:pt x="72153" y="89835"/>
                  </a:moveTo>
                  <a:cubicBezTo>
                    <a:pt x="77240" y="83025"/>
                    <a:pt x="79785" y="72875"/>
                    <a:pt x="79785" y="59341"/>
                  </a:cubicBezTo>
                  <a:cubicBezTo>
                    <a:pt x="79785" y="45807"/>
                    <a:pt x="77240" y="35657"/>
                    <a:pt x="72153" y="28846"/>
                  </a:cubicBezTo>
                  <a:cubicBezTo>
                    <a:pt x="67065" y="22036"/>
                    <a:pt x="60127" y="18609"/>
                    <a:pt x="51339" y="18609"/>
                  </a:cubicBezTo>
                  <a:cubicBezTo>
                    <a:pt x="42552" y="18609"/>
                    <a:pt x="35799" y="22036"/>
                    <a:pt x="30665" y="28846"/>
                  </a:cubicBezTo>
                  <a:cubicBezTo>
                    <a:pt x="25577" y="35657"/>
                    <a:pt x="23033" y="45807"/>
                    <a:pt x="23033" y="59341"/>
                  </a:cubicBezTo>
                  <a:cubicBezTo>
                    <a:pt x="23033" y="72875"/>
                    <a:pt x="25577" y="83025"/>
                    <a:pt x="30665" y="89835"/>
                  </a:cubicBezTo>
                  <a:cubicBezTo>
                    <a:pt x="35753" y="96645"/>
                    <a:pt x="42644" y="100072"/>
                    <a:pt x="51339" y="100072"/>
                  </a:cubicBezTo>
                  <a:cubicBezTo>
                    <a:pt x="60035" y="100072"/>
                    <a:pt x="67065" y="96645"/>
                    <a:pt x="72153" y="898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EAFB5E7C-443E-E2F9-8116-E37DED375259}"/>
                </a:ext>
              </a:extLst>
            </p:cNvPr>
            <p:cNvSpPr/>
            <p:nvPr/>
          </p:nvSpPr>
          <p:spPr>
            <a:xfrm>
              <a:off x="8510071" y="5095193"/>
              <a:ext cx="45558" cy="107576"/>
            </a:xfrm>
            <a:custGeom>
              <a:avLst/>
              <a:gdLst>
                <a:gd name="connsiteX0" fmla="*/ 45559 w 45558"/>
                <a:gd name="connsiteY0" fmla="*/ 0 h 107576"/>
                <a:gd name="connsiteX1" fmla="*/ 45559 w 45558"/>
                <a:gd name="connsiteY1" fmla="*/ 107577 h 107576"/>
                <a:gd name="connsiteX2" fmla="*/ 24237 w 45558"/>
                <a:gd name="connsiteY2" fmla="*/ 107577 h 107576"/>
                <a:gd name="connsiteX3" fmla="*/ 24237 w 45558"/>
                <a:gd name="connsiteY3" fmla="*/ 16744 h 107576"/>
                <a:gd name="connsiteX4" fmla="*/ 0 w 45558"/>
                <a:gd name="connsiteY4" fmla="*/ 16744 h 107576"/>
                <a:gd name="connsiteX5" fmla="*/ 0 w 45558"/>
                <a:gd name="connsiteY5" fmla="*/ 0 h 107576"/>
                <a:gd name="connsiteX6" fmla="*/ 45559 w 45558"/>
                <a:gd name="connsiteY6" fmla="*/ 0 h 10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58" h="107576">
                  <a:moveTo>
                    <a:pt x="45559" y="0"/>
                  </a:moveTo>
                  <a:lnTo>
                    <a:pt x="45559" y="107577"/>
                  </a:lnTo>
                  <a:lnTo>
                    <a:pt x="24237" y="107577"/>
                  </a:lnTo>
                  <a:lnTo>
                    <a:pt x="24237" y="16744"/>
                  </a:lnTo>
                  <a:lnTo>
                    <a:pt x="0" y="16744"/>
                  </a:lnTo>
                  <a:lnTo>
                    <a:pt x="0" y="0"/>
                  </a:lnTo>
                  <a:lnTo>
                    <a:pt x="4555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6B31F6B4-AFF1-5C4F-4603-C4699F455465}"/>
                </a:ext>
              </a:extLst>
            </p:cNvPr>
            <p:cNvSpPr/>
            <p:nvPr/>
          </p:nvSpPr>
          <p:spPr>
            <a:xfrm>
              <a:off x="8816398" y="5099141"/>
              <a:ext cx="42228" cy="99725"/>
            </a:xfrm>
            <a:custGeom>
              <a:avLst/>
              <a:gdLst>
                <a:gd name="connsiteX0" fmla="*/ 42228 w 42228"/>
                <a:gd name="connsiteY0" fmla="*/ 0 h 99725"/>
                <a:gd name="connsiteX1" fmla="*/ 42228 w 42228"/>
                <a:gd name="connsiteY1" fmla="*/ 99725 h 99725"/>
                <a:gd name="connsiteX2" fmla="*/ 22478 w 42228"/>
                <a:gd name="connsiteY2" fmla="*/ 99725 h 99725"/>
                <a:gd name="connsiteX3" fmla="*/ 22478 w 42228"/>
                <a:gd name="connsiteY3" fmla="*/ 15529 h 99725"/>
                <a:gd name="connsiteX4" fmla="*/ 0 w 42228"/>
                <a:gd name="connsiteY4" fmla="*/ 15529 h 99725"/>
                <a:gd name="connsiteX5" fmla="*/ 0 w 42228"/>
                <a:gd name="connsiteY5" fmla="*/ 0 h 99725"/>
                <a:gd name="connsiteX6" fmla="*/ 42228 w 42228"/>
                <a:gd name="connsiteY6" fmla="*/ 0 h 9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28" h="99725">
                  <a:moveTo>
                    <a:pt x="42228" y="0"/>
                  </a:moveTo>
                  <a:lnTo>
                    <a:pt x="42228" y="99725"/>
                  </a:lnTo>
                  <a:lnTo>
                    <a:pt x="22478" y="99725"/>
                  </a:lnTo>
                  <a:lnTo>
                    <a:pt x="22478" y="15529"/>
                  </a:lnTo>
                  <a:lnTo>
                    <a:pt x="0" y="15529"/>
                  </a:lnTo>
                  <a:lnTo>
                    <a:pt x="0" y="0"/>
                  </a:lnTo>
                  <a:lnTo>
                    <a:pt x="4222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23BD0A51-87A9-F9BF-4E4C-61575FCF1C07}"/>
                </a:ext>
              </a:extLst>
            </p:cNvPr>
            <p:cNvSpPr/>
            <p:nvPr/>
          </p:nvSpPr>
          <p:spPr>
            <a:xfrm>
              <a:off x="9122955" y="5103609"/>
              <a:ext cx="38435" cy="90745"/>
            </a:xfrm>
            <a:custGeom>
              <a:avLst/>
              <a:gdLst>
                <a:gd name="connsiteX0" fmla="*/ 38436 w 38435"/>
                <a:gd name="connsiteY0" fmla="*/ 0 h 90745"/>
                <a:gd name="connsiteX1" fmla="*/ 38436 w 38435"/>
                <a:gd name="connsiteY1" fmla="*/ 90746 h 90745"/>
                <a:gd name="connsiteX2" fmla="*/ 20444 w 38435"/>
                <a:gd name="connsiteY2" fmla="*/ 90746 h 90745"/>
                <a:gd name="connsiteX3" fmla="*/ 20444 w 38435"/>
                <a:gd name="connsiteY3" fmla="*/ 14141 h 90745"/>
                <a:gd name="connsiteX4" fmla="*/ 0 w 38435"/>
                <a:gd name="connsiteY4" fmla="*/ 14141 h 90745"/>
                <a:gd name="connsiteX5" fmla="*/ 0 w 38435"/>
                <a:gd name="connsiteY5" fmla="*/ 0 h 90745"/>
                <a:gd name="connsiteX6" fmla="*/ 38436 w 38435"/>
                <a:gd name="connsiteY6" fmla="*/ 0 h 9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35" h="90745">
                  <a:moveTo>
                    <a:pt x="38436" y="0"/>
                  </a:moveTo>
                  <a:lnTo>
                    <a:pt x="38436" y="90746"/>
                  </a:lnTo>
                  <a:lnTo>
                    <a:pt x="20444" y="90746"/>
                  </a:lnTo>
                  <a:lnTo>
                    <a:pt x="20444" y="14141"/>
                  </a:lnTo>
                  <a:lnTo>
                    <a:pt x="0" y="14141"/>
                  </a:lnTo>
                  <a:lnTo>
                    <a:pt x="0" y="0"/>
                  </a:lnTo>
                  <a:lnTo>
                    <a:pt x="3843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0AFFB1CC-4A42-AC1E-0F98-C6367072C88A}"/>
                </a:ext>
              </a:extLst>
            </p:cNvPr>
            <p:cNvSpPr/>
            <p:nvPr/>
          </p:nvSpPr>
          <p:spPr>
            <a:xfrm>
              <a:off x="9410410" y="5106905"/>
              <a:ext cx="72847" cy="84152"/>
            </a:xfrm>
            <a:custGeom>
              <a:avLst/>
              <a:gdLst>
                <a:gd name="connsiteX0" fmla="*/ 17669 w 72847"/>
                <a:gd name="connsiteY0" fmla="*/ 79164 h 84152"/>
                <a:gd name="connsiteX1" fmla="*/ 4718 w 72847"/>
                <a:gd name="connsiteY1" fmla="*/ 64676 h 84152"/>
                <a:gd name="connsiteX2" fmla="*/ 0 w 72847"/>
                <a:gd name="connsiteY2" fmla="*/ 42077 h 84152"/>
                <a:gd name="connsiteX3" fmla="*/ 4718 w 72847"/>
                <a:gd name="connsiteY3" fmla="*/ 19477 h 84152"/>
                <a:gd name="connsiteX4" fmla="*/ 17669 w 72847"/>
                <a:gd name="connsiteY4" fmla="*/ 4989 h 84152"/>
                <a:gd name="connsiteX5" fmla="*/ 36354 w 72847"/>
                <a:gd name="connsiteY5" fmla="*/ 0 h 84152"/>
                <a:gd name="connsiteX6" fmla="*/ 55086 w 72847"/>
                <a:gd name="connsiteY6" fmla="*/ 4989 h 84152"/>
                <a:gd name="connsiteX7" fmla="*/ 68130 w 72847"/>
                <a:gd name="connsiteY7" fmla="*/ 19477 h 84152"/>
                <a:gd name="connsiteX8" fmla="*/ 72847 w 72847"/>
                <a:gd name="connsiteY8" fmla="*/ 42077 h 84152"/>
                <a:gd name="connsiteX9" fmla="*/ 68130 w 72847"/>
                <a:gd name="connsiteY9" fmla="*/ 64676 h 84152"/>
                <a:gd name="connsiteX10" fmla="*/ 55086 w 72847"/>
                <a:gd name="connsiteY10" fmla="*/ 79164 h 84152"/>
                <a:gd name="connsiteX11" fmla="*/ 36354 w 72847"/>
                <a:gd name="connsiteY11" fmla="*/ 84153 h 84152"/>
                <a:gd name="connsiteX12" fmla="*/ 17669 w 72847"/>
                <a:gd name="connsiteY12" fmla="*/ 79164 h 84152"/>
                <a:gd name="connsiteX13" fmla="*/ 51109 w 72847"/>
                <a:gd name="connsiteY13" fmla="*/ 63679 h 84152"/>
                <a:gd name="connsiteX14" fmla="*/ 56520 w 72847"/>
                <a:gd name="connsiteY14" fmla="*/ 42077 h 84152"/>
                <a:gd name="connsiteX15" fmla="*/ 51109 w 72847"/>
                <a:gd name="connsiteY15" fmla="*/ 20475 h 84152"/>
                <a:gd name="connsiteX16" fmla="*/ 36354 w 72847"/>
                <a:gd name="connsiteY16" fmla="*/ 13230 h 84152"/>
                <a:gd name="connsiteX17" fmla="*/ 21692 w 72847"/>
                <a:gd name="connsiteY17" fmla="*/ 20475 h 84152"/>
                <a:gd name="connsiteX18" fmla="*/ 16281 w 72847"/>
                <a:gd name="connsiteY18" fmla="*/ 42077 h 84152"/>
                <a:gd name="connsiteX19" fmla="*/ 21692 w 72847"/>
                <a:gd name="connsiteY19" fmla="*/ 63679 h 84152"/>
                <a:gd name="connsiteX20" fmla="*/ 36354 w 72847"/>
                <a:gd name="connsiteY20" fmla="*/ 70923 h 84152"/>
                <a:gd name="connsiteX21" fmla="*/ 51109 w 72847"/>
                <a:gd name="connsiteY21" fmla="*/ 63679 h 8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2847" h="84152">
                  <a:moveTo>
                    <a:pt x="17669" y="79164"/>
                  </a:moveTo>
                  <a:cubicBezTo>
                    <a:pt x="12211" y="75868"/>
                    <a:pt x="7863" y="71009"/>
                    <a:pt x="4718" y="64676"/>
                  </a:cubicBezTo>
                  <a:cubicBezTo>
                    <a:pt x="1572" y="58343"/>
                    <a:pt x="0" y="50796"/>
                    <a:pt x="0" y="42077"/>
                  </a:cubicBezTo>
                  <a:cubicBezTo>
                    <a:pt x="0" y="33358"/>
                    <a:pt x="1572" y="25810"/>
                    <a:pt x="4718" y="19477"/>
                  </a:cubicBezTo>
                  <a:cubicBezTo>
                    <a:pt x="7863" y="13144"/>
                    <a:pt x="12211" y="8285"/>
                    <a:pt x="17669" y="4989"/>
                  </a:cubicBezTo>
                  <a:cubicBezTo>
                    <a:pt x="23126" y="1692"/>
                    <a:pt x="29370" y="0"/>
                    <a:pt x="36354" y="0"/>
                  </a:cubicBezTo>
                  <a:cubicBezTo>
                    <a:pt x="43338" y="0"/>
                    <a:pt x="49582" y="1648"/>
                    <a:pt x="55086" y="4989"/>
                  </a:cubicBezTo>
                  <a:cubicBezTo>
                    <a:pt x="60590" y="8285"/>
                    <a:pt x="64937" y="13144"/>
                    <a:pt x="68130" y="19477"/>
                  </a:cubicBezTo>
                  <a:cubicBezTo>
                    <a:pt x="71274" y="25810"/>
                    <a:pt x="72847" y="33358"/>
                    <a:pt x="72847" y="42077"/>
                  </a:cubicBezTo>
                  <a:cubicBezTo>
                    <a:pt x="72847" y="50796"/>
                    <a:pt x="71274" y="58343"/>
                    <a:pt x="68130" y="64676"/>
                  </a:cubicBezTo>
                  <a:cubicBezTo>
                    <a:pt x="64984" y="71009"/>
                    <a:pt x="60636" y="75868"/>
                    <a:pt x="55086" y="79164"/>
                  </a:cubicBezTo>
                  <a:cubicBezTo>
                    <a:pt x="49582" y="82461"/>
                    <a:pt x="43292" y="84153"/>
                    <a:pt x="36354" y="84153"/>
                  </a:cubicBezTo>
                  <a:cubicBezTo>
                    <a:pt x="29416" y="84153"/>
                    <a:pt x="23126" y="82504"/>
                    <a:pt x="17669" y="79164"/>
                  </a:cubicBezTo>
                  <a:close/>
                  <a:moveTo>
                    <a:pt x="51109" y="63679"/>
                  </a:moveTo>
                  <a:cubicBezTo>
                    <a:pt x="54716" y="58864"/>
                    <a:pt x="56520" y="51663"/>
                    <a:pt x="56520" y="42077"/>
                  </a:cubicBezTo>
                  <a:cubicBezTo>
                    <a:pt x="56520" y="32490"/>
                    <a:pt x="54716" y="25289"/>
                    <a:pt x="51109" y="20475"/>
                  </a:cubicBezTo>
                  <a:cubicBezTo>
                    <a:pt x="47501" y="15660"/>
                    <a:pt x="42552" y="13230"/>
                    <a:pt x="36354" y="13230"/>
                  </a:cubicBezTo>
                  <a:cubicBezTo>
                    <a:pt x="30156" y="13230"/>
                    <a:pt x="25346" y="15660"/>
                    <a:pt x="21692" y="20475"/>
                  </a:cubicBezTo>
                  <a:cubicBezTo>
                    <a:pt x="18085" y="25289"/>
                    <a:pt x="16281" y="32490"/>
                    <a:pt x="16281" y="42077"/>
                  </a:cubicBezTo>
                  <a:cubicBezTo>
                    <a:pt x="16281" y="51663"/>
                    <a:pt x="18085" y="58864"/>
                    <a:pt x="21692" y="63679"/>
                  </a:cubicBezTo>
                  <a:cubicBezTo>
                    <a:pt x="25300" y="68493"/>
                    <a:pt x="30203" y="70923"/>
                    <a:pt x="36354" y="70923"/>
                  </a:cubicBezTo>
                  <a:cubicBezTo>
                    <a:pt x="42506" y="70923"/>
                    <a:pt x="47501" y="68493"/>
                    <a:pt x="51109" y="636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8D999BFE-8AC6-0920-4F48-8D09EBCCF8E3}"/>
                </a:ext>
              </a:extLst>
            </p:cNvPr>
            <p:cNvSpPr/>
            <p:nvPr/>
          </p:nvSpPr>
          <p:spPr>
            <a:xfrm>
              <a:off x="9719512" y="5112110"/>
              <a:ext cx="63920" cy="73741"/>
            </a:xfrm>
            <a:custGeom>
              <a:avLst/>
              <a:gdLst>
                <a:gd name="connsiteX0" fmla="*/ 15541 w 63920"/>
                <a:gd name="connsiteY0" fmla="*/ 69404 h 73741"/>
                <a:gd name="connsiteX1" fmla="*/ 4163 w 63920"/>
                <a:gd name="connsiteY1" fmla="*/ 56694 h 73741"/>
                <a:gd name="connsiteX2" fmla="*/ 0 w 63920"/>
                <a:gd name="connsiteY2" fmla="*/ 36871 h 73741"/>
                <a:gd name="connsiteX3" fmla="*/ 4163 w 63920"/>
                <a:gd name="connsiteY3" fmla="*/ 17047 h 73741"/>
                <a:gd name="connsiteX4" fmla="*/ 15541 w 63920"/>
                <a:gd name="connsiteY4" fmla="*/ 4338 h 73741"/>
                <a:gd name="connsiteX5" fmla="*/ 31914 w 63920"/>
                <a:gd name="connsiteY5" fmla="*/ 0 h 73741"/>
                <a:gd name="connsiteX6" fmla="*/ 48333 w 63920"/>
                <a:gd name="connsiteY6" fmla="*/ 4338 h 73741"/>
                <a:gd name="connsiteX7" fmla="*/ 59758 w 63920"/>
                <a:gd name="connsiteY7" fmla="*/ 17047 h 73741"/>
                <a:gd name="connsiteX8" fmla="*/ 63920 w 63920"/>
                <a:gd name="connsiteY8" fmla="*/ 36871 h 73741"/>
                <a:gd name="connsiteX9" fmla="*/ 59758 w 63920"/>
                <a:gd name="connsiteY9" fmla="*/ 56694 h 73741"/>
                <a:gd name="connsiteX10" fmla="*/ 48333 w 63920"/>
                <a:gd name="connsiteY10" fmla="*/ 69404 h 73741"/>
                <a:gd name="connsiteX11" fmla="*/ 31914 w 63920"/>
                <a:gd name="connsiteY11" fmla="*/ 73742 h 73741"/>
                <a:gd name="connsiteX12" fmla="*/ 15541 w 63920"/>
                <a:gd name="connsiteY12" fmla="*/ 69404 h 73741"/>
                <a:gd name="connsiteX13" fmla="*/ 44864 w 63920"/>
                <a:gd name="connsiteY13" fmla="*/ 55827 h 73741"/>
                <a:gd name="connsiteX14" fmla="*/ 49628 w 63920"/>
                <a:gd name="connsiteY14" fmla="*/ 36871 h 73741"/>
                <a:gd name="connsiteX15" fmla="*/ 44864 w 63920"/>
                <a:gd name="connsiteY15" fmla="*/ 17915 h 73741"/>
                <a:gd name="connsiteX16" fmla="*/ 31914 w 63920"/>
                <a:gd name="connsiteY16" fmla="*/ 11581 h 73741"/>
                <a:gd name="connsiteX17" fmla="*/ 19103 w 63920"/>
                <a:gd name="connsiteY17" fmla="*/ 17915 h 73741"/>
                <a:gd name="connsiteX18" fmla="*/ 14339 w 63920"/>
                <a:gd name="connsiteY18" fmla="*/ 36871 h 73741"/>
                <a:gd name="connsiteX19" fmla="*/ 19103 w 63920"/>
                <a:gd name="connsiteY19" fmla="*/ 55827 h 73741"/>
                <a:gd name="connsiteX20" fmla="*/ 31914 w 63920"/>
                <a:gd name="connsiteY20" fmla="*/ 62160 h 73741"/>
                <a:gd name="connsiteX21" fmla="*/ 44864 w 63920"/>
                <a:gd name="connsiteY21" fmla="*/ 55827 h 7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3920" h="73741">
                  <a:moveTo>
                    <a:pt x="15541" y="69404"/>
                  </a:moveTo>
                  <a:cubicBezTo>
                    <a:pt x="10731" y="66498"/>
                    <a:pt x="6938" y="62247"/>
                    <a:pt x="4163" y="56694"/>
                  </a:cubicBezTo>
                  <a:cubicBezTo>
                    <a:pt x="1388" y="51142"/>
                    <a:pt x="0" y="44505"/>
                    <a:pt x="0" y="36871"/>
                  </a:cubicBezTo>
                  <a:cubicBezTo>
                    <a:pt x="0" y="29236"/>
                    <a:pt x="1388" y="22600"/>
                    <a:pt x="4163" y="17047"/>
                  </a:cubicBezTo>
                  <a:cubicBezTo>
                    <a:pt x="6938" y="11495"/>
                    <a:pt x="10731" y="7244"/>
                    <a:pt x="15541" y="4338"/>
                  </a:cubicBezTo>
                  <a:cubicBezTo>
                    <a:pt x="20352" y="1431"/>
                    <a:pt x="25809" y="0"/>
                    <a:pt x="31914" y="0"/>
                  </a:cubicBezTo>
                  <a:cubicBezTo>
                    <a:pt x="38019" y="0"/>
                    <a:pt x="43524" y="1431"/>
                    <a:pt x="48333" y="4338"/>
                  </a:cubicBezTo>
                  <a:cubicBezTo>
                    <a:pt x="53190" y="7244"/>
                    <a:pt x="56983" y="11452"/>
                    <a:pt x="59758" y="17047"/>
                  </a:cubicBezTo>
                  <a:cubicBezTo>
                    <a:pt x="62533" y="22600"/>
                    <a:pt x="63920" y="29236"/>
                    <a:pt x="63920" y="36871"/>
                  </a:cubicBezTo>
                  <a:cubicBezTo>
                    <a:pt x="63920" y="44505"/>
                    <a:pt x="62533" y="51142"/>
                    <a:pt x="59758" y="56694"/>
                  </a:cubicBezTo>
                  <a:cubicBezTo>
                    <a:pt x="56983" y="62247"/>
                    <a:pt x="53190" y="66498"/>
                    <a:pt x="48333" y="69404"/>
                  </a:cubicBezTo>
                  <a:cubicBezTo>
                    <a:pt x="43477" y="72310"/>
                    <a:pt x="38019" y="73742"/>
                    <a:pt x="31914" y="73742"/>
                  </a:cubicBezTo>
                  <a:cubicBezTo>
                    <a:pt x="25809" y="73742"/>
                    <a:pt x="20352" y="72310"/>
                    <a:pt x="15541" y="69404"/>
                  </a:cubicBezTo>
                  <a:close/>
                  <a:moveTo>
                    <a:pt x="44864" y="55827"/>
                  </a:moveTo>
                  <a:cubicBezTo>
                    <a:pt x="48010" y="51576"/>
                    <a:pt x="49628" y="45286"/>
                    <a:pt x="49628" y="36871"/>
                  </a:cubicBezTo>
                  <a:cubicBezTo>
                    <a:pt x="49628" y="28455"/>
                    <a:pt x="48056" y="22166"/>
                    <a:pt x="44864" y="17915"/>
                  </a:cubicBezTo>
                  <a:cubicBezTo>
                    <a:pt x="41673" y="13664"/>
                    <a:pt x="37372" y="11581"/>
                    <a:pt x="31914" y="11581"/>
                  </a:cubicBezTo>
                  <a:cubicBezTo>
                    <a:pt x="26456" y="11581"/>
                    <a:pt x="22247" y="13707"/>
                    <a:pt x="19103" y="17915"/>
                  </a:cubicBezTo>
                  <a:cubicBezTo>
                    <a:pt x="15912" y="22166"/>
                    <a:pt x="14339" y="28455"/>
                    <a:pt x="14339" y="36871"/>
                  </a:cubicBezTo>
                  <a:cubicBezTo>
                    <a:pt x="14339" y="45286"/>
                    <a:pt x="15912" y="51576"/>
                    <a:pt x="19103" y="55827"/>
                  </a:cubicBezTo>
                  <a:cubicBezTo>
                    <a:pt x="22247" y="60078"/>
                    <a:pt x="26549" y="62160"/>
                    <a:pt x="31914" y="62160"/>
                  </a:cubicBezTo>
                  <a:cubicBezTo>
                    <a:pt x="37279" y="62160"/>
                    <a:pt x="41673" y="60034"/>
                    <a:pt x="44864" y="558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994EDF76-2F69-F63E-270C-14FA28516A84}"/>
                </a:ext>
              </a:extLst>
            </p:cNvPr>
            <p:cNvSpPr/>
            <p:nvPr/>
          </p:nvSpPr>
          <p:spPr>
            <a:xfrm>
              <a:off x="10029168" y="5117836"/>
              <a:ext cx="53930" cy="62290"/>
            </a:xfrm>
            <a:custGeom>
              <a:avLst/>
              <a:gdLst>
                <a:gd name="connsiteX0" fmla="*/ 13090 w 53930"/>
                <a:gd name="connsiteY0" fmla="*/ 58603 h 62290"/>
                <a:gd name="connsiteX1" fmla="*/ 3515 w 53930"/>
                <a:gd name="connsiteY1" fmla="*/ 47889 h 62290"/>
                <a:gd name="connsiteX2" fmla="*/ 0 w 53930"/>
                <a:gd name="connsiteY2" fmla="*/ 31145 h 62290"/>
                <a:gd name="connsiteX3" fmla="*/ 3515 w 53930"/>
                <a:gd name="connsiteY3" fmla="*/ 14402 h 62290"/>
                <a:gd name="connsiteX4" fmla="*/ 13090 w 53930"/>
                <a:gd name="connsiteY4" fmla="*/ 3687 h 62290"/>
                <a:gd name="connsiteX5" fmla="*/ 26919 w 53930"/>
                <a:gd name="connsiteY5" fmla="*/ 0 h 62290"/>
                <a:gd name="connsiteX6" fmla="*/ 40794 w 53930"/>
                <a:gd name="connsiteY6" fmla="*/ 3687 h 62290"/>
                <a:gd name="connsiteX7" fmla="*/ 50415 w 53930"/>
                <a:gd name="connsiteY7" fmla="*/ 14402 h 62290"/>
                <a:gd name="connsiteX8" fmla="*/ 53930 w 53930"/>
                <a:gd name="connsiteY8" fmla="*/ 31145 h 62290"/>
                <a:gd name="connsiteX9" fmla="*/ 50415 w 53930"/>
                <a:gd name="connsiteY9" fmla="*/ 47889 h 62290"/>
                <a:gd name="connsiteX10" fmla="*/ 40794 w 53930"/>
                <a:gd name="connsiteY10" fmla="*/ 58603 h 62290"/>
                <a:gd name="connsiteX11" fmla="*/ 26919 w 53930"/>
                <a:gd name="connsiteY11" fmla="*/ 62290 h 62290"/>
                <a:gd name="connsiteX12" fmla="*/ 13090 w 53930"/>
                <a:gd name="connsiteY12" fmla="*/ 58603 h 62290"/>
                <a:gd name="connsiteX13" fmla="*/ 37835 w 53930"/>
                <a:gd name="connsiteY13" fmla="*/ 47151 h 62290"/>
                <a:gd name="connsiteX14" fmla="*/ 41858 w 53930"/>
                <a:gd name="connsiteY14" fmla="*/ 31145 h 62290"/>
                <a:gd name="connsiteX15" fmla="*/ 37835 w 53930"/>
                <a:gd name="connsiteY15" fmla="*/ 15139 h 62290"/>
                <a:gd name="connsiteX16" fmla="*/ 26919 w 53930"/>
                <a:gd name="connsiteY16" fmla="*/ 9760 h 62290"/>
                <a:gd name="connsiteX17" fmla="*/ 16097 w 53930"/>
                <a:gd name="connsiteY17" fmla="*/ 15139 h 62290"/>
                <a:gd name="connsiteX18" fmla="*/ 12072 w 53930"/>
                <a:gd name="connsiteY18" fmla="*/ 31145 h 62290"/>
                <a:gd name="connsiteX19" fmla="*/ 16097 w 53930"/>
                <a:gd name="connsiteY19" fmla="*/ 47151 h 62290"/>
                <a:gd name="connsiteX20" fmla="*/ 26919 w 53930"/>
                <a:gd name="connsiteY20" fmla="*/ 52530 h 62290"/>
                <a:gd name="connsiteX21" fmla="*/ 37835 w 53930"/>
                <a:gd name="connsiteY21" fmla="*/ 47151 h 6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930" h="62290">
                  <a:moveTo>
                    <a:pt x="13090" y="58603"/>
                  </a:moveTo>
                  <a:cubicBezTo>
                    <a:pt x="9020" y="56174"/>
                    <a:pt x="5828" y="52574"/>
                    <a:pt x="3515" y="47889"/>
                  </a:cubicBezTo>
                  <a:cubicBezTo>
                    <a:pt x="1203" y="43204"/>
                    <a:pt x="0" y="37609"/>
                    <a:pt x="0" y="31145"/>
                  </a:cubicBezTo>
                  <a:cubicBezTo>
                    <a:pt x="0" y="24682"/>
                    <a:pt x="1156" y="19130"/>
                    <a:pt x="3515" y="14402"/>
                  </a:cubicBezTo>
                  <a:cubicBezTo>
                    <a:pt x="5874" y="9673"/>
                    <a:pt x="9066" y="6116"/>
                    <a:pt x="13090" y="3687"/>
                  </a:cubicBezTo>
                  <a:cubicBezTo>
                    <a:pt x="17160" y="1215"/>
                    <a:pt x="21739" y="0"/>
                    <a:pt x="26919" y="0"/>
                  </a:cubicBezTo>
                  <a:cubicBezTo>
                    <a:pt x="32100" y="0"/>
                    <a:pt x="36679" y="1215"/>
                    <a:pt x="40794" y="3687"/>
                  </a:cubicBezTo>
                  <a:cubicBezTo>
                    <a:pt x="44865" y="6116"/>
                    <a:pt x="48103" y="9717"/>
                    <a:pt x="50415" y="14402"/>
                  </a:cubicBezTo>
                  <a:cubicBezTo>
                    <a:pt x="52728" y="19086"/>
                    <a:pt x="53930" y="24682"/>
                    <a:pt x="53930" y="31145"/>
                  </a:cubicBezTo>
                  <a:cubicBezTo>
                    <a:pt x="53930" y="37609"/>
                    <a:pt x="52774" y="43161"/>
                    <a:pt x="50415" y="47889"/>
                  </a:cubicBezTo>
                  <a:cubicBezTo>
                    <a:pt x="48103" y="52574"/>
                    <a:pt x="44865" y="56174"/>
                    <a:pt x="40794" y="58603"/>
                  </a:cubicBezTo>
                  <a:cubicBezTo>
                    <a:pt x="36725" y="61076"/>
                    <a:pt x="32100" y="62290"/>
                    <a:pt x="26919" y="62290"/>
                  </a:cubicBezTo>
                  <a:cubicBezTo>
                    <a:pt x="21739" y="62290"/>
                    <a:pt x="17160" y="61076"/>
                    <a:pt x="13090" y="58603"/>
                  </a:cubicBezTo>
                  <a:close/>
                  <a:moveTo>
                    <a:pt x="37835" y="47151"/>
                  </a:moveTo>
                  <a:cubicBezTo>
                    <a:pt x="40517" y="43595"/>
                    <a:pt x="41858" y="38259"/>
                    <a:pt x="41858" y="31145"/>
                  </a:cubicBezTo>
                  <a:cubicBezTo>
                    <a:pt x="41858" y="24031"/>
                    <a:pt x="40517" y="18739"/>
                    <a:pt x="37835" y="15139"/>
                  </a:cubicBezTo>
                  <a:cubicBezTo>
                    <a:pt x="35152" y="11582"/>
                    <a:pt x="31498" y="9760"/>
                    <a:pt x="26919" y="9760"/>
                  </a:cubicBezTo>
                  <a:cubicBezTo>
                    <a:pt x="22340" y="9760"/>
                    <a:pt x="18779" y="11539"/>
                    <a:pt x="16097" y="15139"/>
                  </a:cubicBezTo>
                  <a:cubicBezTo>
                    <a:pt x="13414" y="18696"/>
                    <a:pt x="12072" y="24031"/>
                    <a:pt x="12072" y="31145"/>
                  </a:cubicBezTo>
                  <a:cubicBezTo>
                    <a:pt x="12072" y="38259"/>
                    <a:pt x="13414" y="43551"/>
                    <a:pt x="16097" y="47151"/>
                  </a:cubicBezTo>
                  <a:cubicBezTo>
                    <a:pt x="18779" y="50709"/>
                    <a:pt x="22386" y="52530"/>
                    <a:pt x="26919" y="52530"/>
                  </a:cubicBezTo>
                  <a:cubicBezTo>
                    <a:pt x="31452" y="52530"/>
                    <a:pt x="35152" y="50752"/>
                    <a:pt x="37835" y="471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25C75BF0-2F69-8C67-5F15-3D21130B4D6A}"/>
                </a:ext>
              </a:extLst>
            </p:cNvPr>
            <p:cNvSpPr/>
            <p:nvPr/>
          </p:nvSpPr>
          <p:spPr>
            <a:xfrm>
              <a:off x="10339333" y="5124213"/>
              <a:ext cx="42921" cy="49536"/>
            </a:xfrm>
            <a:custGeom>
              <a:avLst/>
              <a:gdLst>
                <a:gd name="connsiteX0" fmla="*/ 10407 w 42921"/>
                <a:gd name="connsiteY0" fmla="*/ 46631 h 49536"/>
                <a:gd name="connsiteX1" fmla="*/ 2776 w 42921"/>
                <a:gd name="connsiteY1" fmla="*/ 38085 h 49536"/>
                <a:gd name="connsiteX2" fmla="*/ 0 w 42921"/>
                <a:gd name="connsiteY2" fmla="*/ 24768 h 49536"/>
                <a:gd name="connsiteX3" fmla="*/ 2776 w 42921"/>
                <a:gd name="connsiteY3" fmla="*/ 11451 h 49536"/>
                <a:gd name="connsiteX4" fmla="*/ 10407 w 42921"/>
                <a:gd name="connsiteY4" fmla="*/ 2906 h 49536"/>
                <a:gd name="connsiteX5" fmla="*/ 21415 w 42921"/>
                <a:gd name="connsiteY5" fmla="*/ 0 h 49536"/>
                <a:gd name="connsiteX6" fmla="*/ 32469 w 42921"/>
                <a:gd name="connsiteY6" fmla="*/ 2906 h 49536"/>
                <a:gd name="connsiteX7" fmla="*/ 40147 w 42921"/>
                <a:gd name="connsiteY7" fmla="*/ 11451 h 49536"/>
                <a:gd name="connsiteX8" fmla="*/ 42922 w 42921"/>
                <a:gd name="connsiteY8" fmla="*/ 24768 h 49536"/>
                <a:gd name="connsiteX9" fmla="*/ 40147 w 42921"/>
                <a:gd name="connsiteY9" fmla="*/ 38085 h 49536"/>
                <a:gd name="connsiteX10" fmla="*/ 32469 w 42921"/>
                <a:gd name="connsiteY10" fmla="*/ 46631 h 49536"/>
                <a:gd name="connsiteX11" fmla="*/ 21415 w 42921"/>
                <a:gd name="connsiteY11" fmla="*/ 49537 h 49536"/>
                <a:gd name="connsiteX12" fmla="*/ 10407 w 42921"/>
                <a:gd name="connsiteY12" fmla="*/ 46631 h 49536"/>
                <a:gd name="connsiteX13" fmla="*/ 30110 w 42921"/>
                <a:gd name="connsiteY13" fmla="*/ 37521 h 49536"/>
                <a:gd name="connsiteX14" fmla="*/ 33301 w 42921"/>
                <a:gd name="connsiteY14" fmla="*/ 24768 h 49536"/>
                <a:gd name="connsiteX15" fmla="*/ 30110 w 42921"/>
                <a:gd name="connsiteY15" fmla="*/ 12059 h 49536"/>
                <a:gd name="connsiteX16" fmla="*/ 21415 w 42921"/>
                <a:gd name="connsiteY16" fmla="*/ 7808 h 49536"/>
                <a:gd name="connsiteX17" fmla="*/ 12812 w 42921"/>
                <a:gd name="connsiteY17" fmla="*/ 12059 h 49536"/>
                <a:gd name="connsiteX18" fmla="*/ 9621 w 42921"/>
                <a:gd name="connsiteY18" fmla="*/ 24768 h 49536"/>
                <a:gd name="connsiteX19" fmla="*/ 12812 w 42921"/>
                <a:gd name="connsiteY19" fmla="*/ 37521 h 49536"/>
                <a:gd name="connsiteX20" fmla="*/ 21415 w 42921"/>
                <a:gd name="connsiteY20" fmla="*/ 41772 h 49536"/>
                <a:gd name="connsiteX21" fmla="*/ 30110 w 42921"/>
                <a:gd name="connsiteY21" fmla="*/ 37521 h 4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921" h="49536">
                  <a:moveTo>
                    <a:pt x="10407" y="46631"/>
                  </a:moveTo>
                  <a:cubicBezTo>
                    <a:pt x="7169" y="44679"/>
                    <a:pt x="4625" y="41816"/>
                    <a:pt x="2776" y="38085"/>
                  </a:cubicBezTo>
                  <a:cubicBezTo>
                    <a:pt x="925" y="34355"/>
                    <a:pt x="0" y="29887"/>
                    <a:pt x="0" y="24768"/>
                  </a:cubicBezTo>
                  <a:cubicBezTo>
                    <a:pt x="0" y="19650"/>
                    <a:pt x="925" y="15182"/>
                    <a:pt x="2776" y="11451"/>
                  </a:cubicBezTo>
                  <a:cubicBezTo>
                    <a:pt x="4625" y="7721"/>
                    <a:pt x="7169" y="4858"/>
                    <a:pt x="10407" y="2906"/>
                  </a:cubicBezTo>
                  <a:cubicBezTo>
                    <a:pt x="13644" y="954"/>
                    <a:pt x="17298" y="0"/>
                    <a:pt x="21415" y="0"/>
                  </a:cubicBezTo>
                  <a:cubicBezTo>
                    <a:pt x="25531" y="0"/>
                    <a:pt x="29185" y="954"/>
                    <a:pt x="32469" y="2906"/>
                  </a:cubicBezTo>
                  <a:cubicBezTo>
                    <a:pt x="35706" y="4858"/>
                    <a:pt x="38297" y="7721"/>
                    <a:pt x="40147" y="11451"/>
                  </a:cubicBezTo>
                  <a:cubicBezTo>
                    <a:pt x="41997" y="15182"/>
                    <a:pt x="42922" y="19650"/>
                    <a:pt x="42922" y="24768"/>
                  </a:cubicBezTo>
                  <a:cubicBezTo>
                    <a:pt x="42922" y="29887"/>
                    <a:pt x="41997" y="34355"/>
                    <a:pt x="40147" y="38085"/>
                  </a:cubicBezTo>
                  <a:cubicBezTo>
                    <a:pt x="38297" y="41816"/>
                    <a:pt x="35753" y="44679"/>
                    <a:pt x="32469" y="46631"/>
                  </a:cubicBezTo>
                  <a:cubicBezTo>
                    <a:pt x="29232" y="48583"/>
                    <a:pt x="25531" y="49537"/>
                    <a:pt x="21415" y="49537"/>
                  </a:cubicBezTo>
                  <a:cubicBezTo>
                    <a:pt x="17298" y="49537"/>
                    <a:pt x="13644" y="48583"/>
                    <a:pt x="10407" y="46631"/>
                  </a:cubicBezTo>
                  <a:close/>
                  <a:moveTo>
                    <a:pt x="30110" y="37521"/>
                  </a:moveTo>
                  <a:cubicBezTo>
                    <a:pt x="32237" y="34659"/>
                    <a:pt x="33301" y="30451"/>
                    <a:pt x="33301" y="24768"/>
                  </a:cubicBezTo>
                  <a:cubicBezTo>
                    <a:pt x="33301" y="19086"/>
                    <a:pt x="32237" y="14878"/>
                    <a:pt x="30110" y="12059"/>
                  </a:cubicBezTo>
                  <a:cubicBezTo>
                    <a:pt x="27983" y="9196"/>
                    <a:pt x="25069" y="7808"/>
                    <a:pt x="21415" y="7808"/>
                  </a:cubicBezTo>
                  <a:cubicBezTo>
                    <a:pt x="17761" y="7808"/>
                    <a:pt x="14939" y="9239"/>
                    <a:pt x="12812" y="12059"/>
                  </a:cubicBezTo>
                  <a:cubicBezTo>
                    <a:pt x="10684" y="14922"/>
                    <a:pt x="9621" y="19129"/>
                    <a:pt x="9621" y="24768"/>
                  </a:cubicBezTo>
                  <a:cubicBezTo>
                    <a:pt x="9621" y="30407"/>
                    <a:pt x="10684" y="34659"/>
                    <a:pt x="12812" y="37521"/>
                  </a:cubicBezTo>
                  <a:cubicBezTo>
                    <a:pt x="14939" y="40384"/>
                    <a:pt x="17807" y="41772"/>
                    <a:pt x="21415" y="41772"/>
                  </a:cubicBezTo>
                  <a:cubicBezTo>
                    <a:pt x="25023" y="41772"/>
                    <a:pt x="27983" y="40341"/>
                    <a:pt x="30110" y="3752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A665C096-CA79-662C-4764-3C3ABB6C3571}"/>
                </a:ext>
              </a:extLst>
            </p:cNvPr>
            <p:cNvSpPr/>
            <p:nvPr/>
          </p:nvSpPr>
          <p:spPr>
            <a:xfrm>
              <a:off x="10657824" y="5131066"/>
              <a:ext cx="15217" cy="35873"/>
            </a:xfrm>
            <a:custGeom>
              <a:avLst/>
              <a:gdLst>
                <a:gd name="connsiteX0" fmla="*/ 15217 w 15217"/>
                <a:gd name="connsiteY0" fmla="*/ 0 h 35873"/>
                <a:gd name="connsiteX1" fmla="*/ 15217 w 15217"/>
                <a:gd name="connsiteY1" fmla="*/ 35873 h 35873"/>
                <a:gd name="connsiteX2" fmla="*/ 8094 w 15217"/>
                <a:gd name="connsiteY2" fmla="*/ 35873 h 35873"/>
                <a:gd name="connsiteX3" fmla="*/ 8094 w 15217"/>
                <a:gd name="connsiteY3" fmla="*/ 5596 h 35873"/>
                <a:gd name="connsiteX4" fmla="*/ 0 w 15217"/>
                <a:gd name="connsiteY4" fmla="*/ 5596 h 35873"/>
                <a:gd name="connsiteX5" fmla="*/ 0 w 15217"/>
                <a:gd name="connsiteY5" fmla="*/ 0 h 35873"/>
                <a:gd name="connsiteX6" fmla="*/ 15171 w 15217"/>
                <a:gd name="connsiteY6" fmla="*/ 0 h 3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7" h="35873">
                  <a:moveTo>
                    <a:pt x="15217" y="0"/>
                  </a:moveTo>
                  <a:lnTo>
                    <a:pt x="15217" y="35873"/>
                  </a:lnTo>
                  <a:lnTo>
                    <a:pt x="8094" y="35873"/>
                  </a:lnTo>
                  <a:lnTo>
                    <a:pt x="8094" y="5596"/>
                  </a:lnTo>
                  <a:lnTo>
                    <a:pt x="0" y="5596"/>
                  </a:lnTo>
                  <a:lnTo>
                    <a:pt x="0" y="0"/>
                  </a:lnTo>
                  <a:lnTo>
                    <a:pt x="151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CF4972DE-7FBF-4B58-3C33-D0413A0776CB}"/>
                </a:ext>
              </a:extLst>
            </p:cNvPr>
            <p:cNvSpPr/>
            <p:nvPr/>
          </p:nvSpPr>
          <p:spPr>
            <a:xfrm>
              <a:off x="10965353" y="5137790"/>
              <a:ext cx="9481" cy="22426"/>
            </a:xfrm>
            <a:custGeom>
              <a:avLst/>
              <a:gdLst>
                <a:gd name="connsiteX0" fmla="*/ 9482 w 9481"/>
                <a:gd name="connsiteY0" fmla="*/ 0 h 22426"/>
                <a:gd name="connsiteX1" fmla="*/ 9482 w 9481"/>
                <a:gd name="connsiteY1" fmla="*/ 22426 h 22426"/>
                <a:gd name="connsiteX2" fmla="*/ 5041 w 9481"/>
                <a:gd name="connsiteY2" fmla="*/ 22426 h 22426"/>
                <a:gd name="connsiteX3" fmla="*/ 5041 w 9481"/>
                <a:gd name="connsiteY3" fmla="*/ 3514 h 22426"/>
                <a:gd name="connsiteX4" fmla="*/ 0 w 9481"/>
                <a:gd name="connsiteY4" fmla="*/ 3514 h 22426"/>
                <a:gd name="connsiteX5" fmla="*/ 0 w 9481"/>
                <a:gd name="connsiteY5" fmla="*/ 43 h 22426"/>
                <a:gd name="connsiteX6" fmla="*/ 9482 w 9481"/>
                <a:gd name="connsiteY6" fmla="*/ 43 h 2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" h="22426">
                  <a:moveTo>
                    <a:pt x="9482" y="0"/>
                  </a:moveTo>
                  <a:lnTo>
                    <a:pt x="9482" y="22426"/>
                  </a:lnTo>
                  <a:lnTo>
                    <a:pt x="5041" y="22426"/>
                  </a:lnTo>
                  <a:lnTo>
                    <a:pt x="5041" y="3514"/>
                  </a:lnTo>
                  <a:lnTo>
                    <a:pt x="0" y="3514"/>
                  </a:lnTo>
                  <a:lnTo>
                    <a:pt x="0" y="43"/>
                  </a:lnTo>
                  <a:lnTo>
                    <a:pt x="94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ABC98F42-D8BF-B8C8-7CB7-4C5CAD4577A9}"/>
                </a:ext>
              </a:extLst>
            </p:cNvPr>
            <p:cNvSpPr/>
            <p:nvPr/>
          </p:nvSpPr>
          <p:spPr>
            <a:xfrm>
              <a:off x="11270755" y="5144340"/>
              <a:ext cx="7955" cy="9282"/>
            </a:xfrm>
            <a:custGeom>
              <a:avLst/>
              <a:gdLst>
                <a:gd name="connsiteX0" fmla="*/ 1942 w 7955"/>
                <a:gd name="connsiteY0" fmla="*/ 8719 h 9282"/>
                <a:gd name="connsiteX1" fmla="*/ 508 w 7955"/>
                <a:gd name="connsiteY1" fmla="*/ 7114 h 9282"/>
                <a:gd name="connsiteX2" fmla="*/ 0 w 7955"/>
                <a:gd name="connsiteY2" fmla="*/ 4642 h 9282"/>
                <a:gd name="connsiteX3" fmla="*/ 508 w 7955"/>
                <a:gd name="connsiteY3" fmla="*/ 2169 h 9282"/>
                <a:gd name="connsiteX4" fmla="*/ 1942 w 7955"/>
                <a:gd name="connsiteY4" fmla="*/ 564 h 9282"/>
                <a:gd name="connsiteX5" fmla="*/ 3977 w 7955"/>
                <a:gd name="connsiteY5" fmla="*/ 0 h 9282"/>
                <a:gd name="connsiteX6" fmla="*/ 6013 w 7955"/>
                <a:gd name="connsiteY6" fmla="*/ 564 h 9282"/>
                <a:gd name="connsiteX7" fmla="*/ 7446 w 7955"/>
                <a:gd name="connsiteY7" fmla="*/ 2169 h 9282"/>
                <a:gd name="connsiteX8" fmla="*/ 7955 w 7955"/>
                <a:gd name="connsiteY8" fmla="*/ 4642 h 9282"/>
                <a:gd name="connsiteX9" fmla="*/ 7446 w 7955"/>
                <a:gd name="connsiteY9" fmla="*/ 7114 h 9282"/>
                <a:gd name="connsiteX10" fmla="*/ 6013 w 7955"/>
                <a:gd name="connsiteY10" fmla="*/ 8719 h 9282"/>
                <a:gd name="connsiteX11" fmla="*/ 3977 w 7955"/>
                <a:gd name="connsiteY11" fmla="*/ 9283 h 9282"/>
                <a:gd name="connsiteX12" fmla="*/ 1942 w 7955"/>
                <a:gd name="connsiteY12" fmla="*/ 8719 h 9282"/>
                <a:gd name="connsiteX13" fmla="*/ 5596 w 7955"/>
                <a:gd name="connsiteY13" fmla="*/ 7027 h 9282"/>
                <a:gd name="connsiteX14" fmla="*/ 6197 w 7955"/>
                <a:gd name="connsiteY14" fmla="*/ 4642 h 9282"/>
                <a:gd name="connsiteX15" fmla="*/ 5596 w 7955"/>
                <a:gd name="connsiteY15" fmla="*/ 2256 h 9282"/>
                <a:gd name="connsiteX16" fmla="*/ 3977 w 7955"/>
                <a:gd name="connsiteY16" fmla="*/ 1475 h 9282"/>
                <a:gd name="connsiteX17" fmla="*/ 2359 w 7955"/>
                <a:gd name="connsiteY17" fmla="*/ 2256 h 9282"/>
                <a:gd name="connsiteX18" fmla="*/ 1757 w 7955"/>
                <a:gd name="connsiteY18" fmla="*/ 4642 h 9282"/>
                <a:gd name="connsiteX19" fmla="*/ 2359 w 7955"/>
                <a:gd name="connsiteY19" fmla="*/ 7027 h 9282"/>
                <a:gd name="connsiteX20" fmla="*/ 3977 w 7955"/>
                <a:gd name="connsiteY20" fmla="*/ 7808 h 9282"/>
                <a:gd name="connsiteX21" fmla="*/ 5596 w 7955"/>
                <a:gd name="connsiteY21" fmla="*/ 7027 h 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55" h="9282">
                  <a:moveTo>
                    <a:pt x="1942" y="8719"/>
                  </a:moveTo>
                  <a:cubicBezTo>
                    <a:pt x="1341" y="8372"/>
                    <a:pt x="879" y="7808"/>
                    <a:pt x="508" y="7114"/>
                  </a:cubicBezTo>
                  <a:cubicBezTo>
                    <a:pt x="139" y="6420"/>
                    <a:pt x="0" y="5596"/>
                    <a:pt x="0" y="4642"/>
                  </a:cubicBezTo>
                  <a:cubicBezTo>
                    <a:pt x="0" y="3688"/>
                    <a:pt x="185" y="2863"/>
                    <a:pt x="508" y="2169"/>
                  </a:cubicBezTo>
                  <a:cubicBezTo>
                    <a:pt x="832" y="1475"/>
                    <a:pt x="1341" y="955"/>
                    <a:pt x="1942" y="564"/>
                  </a:cubicBezTo>
                  <a:cubicBezTo>
                    <a:pt x="2544" y="217"/>
                    <a:pt x="3237" y="0"/>
                    <a:pt x="3977" y="0"/>
                  </a:cubicBezTo>
                  <a:cubicBezTo>
                    <a:pt x="4718" y="0"/>
                    <a:pt x="5411" y="174"/>
                    <a:pt x="6013" y="564"/>
                  </a:cubicBezTo>
                  <a:cubicBezTo>
                    <a:pt x="6614" y="911"/>
                    <a:pt x="7077" y="1475"/>
                    <a:pt x="7446" y="2169"/>
                  </a:cubicBezTo>
                  <a:cubicBezTo>
                    <a:pt x="7770" y="2863"/>
                    <a:pt x="7955" y="3688"/>
                    <a:pt x="7955" y="4642"/>
                  </a:cubicBezTo>
                  <a:cubicBezTo>
                    <a:pt x="7955" y="5596"/>
                    <a:pt x="7770" y="6420"/>
                    <a:pt x="7446" y="7114"/>
                  </a:cubicBezTo>
                  <a:cubicBezTo>
                    <a:pt x="7077" y="7808"/>
                    <a:pt x="6614" y="8329"/>
                    <a:pt x="6013" y="8719"/>
                  </a:cubicBezTo>
                  <a:cubicBezTo>
                    <a:pt x="5411" y="9066"/>
                    <a:pt x="4718" y="9283"/>
                    <a:pt x="3977" y="9283"/>
                  </a:cubicBezTo>
                  <a:cubicBezTo>
                    <a:pt x="3237" y="9283"/>
                    <a:pt x="2544" y="9110"/>
                    <a:pt x="1942" y="8719"/>
                  </a:cubicBezTo>
                  <a:close/>
                  <a:moveTo>
                    <a:pt x="5596" y="7027"/>
                  </a:moveTo>
                  <a:cubicBezTo>
                    <a:pt x="6013" y="6507"/>
                    <a:pt x="6197" y="5726"/>
                    <a:pt x="6197" y="4642"/>
                  </a:cubicBezTo>
                  <a:cubicBezTo>
                    <a:pt x="6197" y="3557"/>
                    <a:pt x="6013" y="2820"/>
                    <a:pt x="5596" y="2256"/>
                  </a:cubicBezTo>
                  <a:cubicBezTo>
                    <a:pt x="5180" y="1735"/>
                    <a:pt x="4671" y="1475"/>
                    <a:pt x="3977" y="1475"/>
                  </a:cubicBezTo>
                  <a:cubicBezTo>
                    <a:pt x="3284" y="1475"/>
                    <a:pt x="2774" y="1735"/>
                    <a:pt x="2359" y="2256"/>
                  </a:cubicBezTo>
                  <a:cubicBezTo>
                    <a:pt x="1942" y="2776"/>
                    <a:pt x="1757" y="3557"/>
                    <a:pt x="1757" y="4642"/>
                  </a:cubicBezTo>
                  <a:cubicBezTo>
                    <a:pt x="1757" y="5726"/>
                    <a:pt x="1942" y="6463"/>
                    <a:pt x="2359" y="7027"/>
                  </a:cubicBezTo>
                  <a:cubicBezTo>
                    <a:pt x="2774" y="7548"/>
                    <a:pt x="3284" y="7808"/>
                    <a:pt x="3977" y="7808"/>
                  </a:cubicBezTo>
                  <a:cubicBezTo>
                    <a:pt x="4671" y="7808"/>
                    <a:pt x="5180" y="7548"/>
                    <a:pt x="5596" y="70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B481C2B9-2F8D-71B7-B933-9ED421E54EDB}"/>
                </a:ext>
              </a:extLst>
            </p:cNvPr>
            <p:cNvSpPr/>
            <p:nvPr/>
          </p:nvSpPr>
          <p:spPr>
            <a:xfrm>
              <a:off x="1219940" y="5431890"/>
              <a:ext cx="2358" cy="5595"/>
            </a:xfrm>
            <a:custGeom>
              <a:avLst/>
              <a:gdLst>
                <a:gd name="connsiteX0" fmla="*/ 2359 w 2358"/>
                <a:gd name="connsiteY0" fmla="*/ 0 h 5595"/>
                <a:gd name="connsiteX1" fmla="*/ 2359 w 2358"/>
                <a:gd name="connsiteY1" fmla="*/ 5596 h 5595"/>
                <a:gd name="connsiteX2" fmla="*/ 1249 w 2358"/>
                <a:gd name="connsiteY2" fmla="*/ 5596 h 5595"/>
                <a:gd name="connsiteX3" fmla="*/ 1249 w 2358"/>
                <a:gd name="connsiteY3" fmla="*/ 867 h 5595"/>
                <a:gd name="connsiteX4" fmla="*/ 0 w 2358"/>
                <a:gd name="connsiteY4" fmla="*/ 867 h 5595"/>
                <a:gd name="connsiteX5" fmla="*/ 0 w 2358"/>
                <a:gd name="connsiteY5" fmla="*/ 0 h 5595"/>
                <a:gd name="connsiteX6" fmla="*/ 2359 w 2358"/>
                <a:gd name="connsiteY6" fmla="*/ 0 h 5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" h="5595">
                  <a:moveTo>
                    <a:pt x="2359" y="0"/>
                  </a:moveTo>
                  <a:lnTo>
                    <a:pt x="2359" y="5596"/>
                  </a:lnTo>
                  <a:lnTo>
                    <a:pt x="1249" y="5596"/>
                  </a:lnTo>
                  <a:lnTo>
                    <a:pt x="1249" y="867"/>
                  </a:lnTo>
                  <a:lnTo>
                    <a:pt x="0" y="867"/>
                  </a:lnTo>
                  <a:lnTo>
                    <a:pt x="0" y="0"/>
                  </a:lnTo>
                  <a:lnTo>
                    <a:pt x="235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B257821A-F4EF-852C-BB6D-12C051BC7F92}"/>
                </a:ext>
              </a:extLst>
            </p:cNvPr>
            <p:cNvSpPr/>
            <p:nvPr/>
          </p:nvSpPr>
          <p:spPr>
            <a:xfrm>
              <a:off x="1521964" y="5425730"/>
              <a:ext cx="7585" cy="17914"/>
            </a:xfrm>
            <a:custGeom>
              <a:avLst/>
              <a:gdLst>
                <a:gd name="connsiteX0" fmla="*/ 7585 w 7585"/>
                <a:gd name="connsiteY0" fmla="*/ 0 h 17914"/>
                <a:gd name="connsiteX1" fmla="*/ 7585 w 7585"/>
                <a:gd name="connsiteY1" fmla="*/ 17915 h 17914"/>
                <a:gd name="connsiteX2" fmla="*/ 4024 w 7585"/>
                <a:gd name="connsiteY2" fmla="*/ 17915 h 17914"/>
                <a:gd name="connsiteX3" fmla="*/ 4024 w 7585"/>
                <a:gd name="connsiteY3" fmla="*/ 2776 h 17914"/>
                <a:gd name="connsiteX4" fmla="*/ 0 w 7585"/>
                <a:gd name="connsiteY4" fmla="*/ 2776 h 17914"/>
                <a:gd name="connsiteX5" fmla="*/ 0 w 7585"/>
                <a:gd name="connsiteY5" fmla="*/ 0 h 17914"/>
                <a:gd name="connsiteX6" fmla="*/ 7585 w 7585"/>
                <a:gd name="connsiteY6" fmla="*/ 0 h 17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5" h="17914">
                  <a:moveTo>
                    <a:pt x="7585" y="0"/>
                  </a:moveTo>
                  <a:lnTo>
                    <a:pt x="7585" y="17915"/>
                  </a:lnTo>
                  <a:lnTo>
                    <a:pt x="4024" y="17915"/>
                  </a:lnTo>
                  <a:lnTo>
                    <a:pt x="4024" y="2776"/>
                  </a:lnTo>
                  <a:lnTo>
                    <a:pt x="0" y="2776"/>
                  </a:lnTo>
                  <a:lnTo>
                    <a:pt x="0" y="0"/>
                  </a:lnTo>
                  <a:lnTo>
                    <a:pt x="758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F3E8B2B2-F045-2441-B139-D7070397EC35}"/>
                </a:ext>
              </a:extLst>
            </p:cNvPr>
            <p:cNvSpPr/>
            <p:nvPr/>
          </p:nvSpPr>
          <p:spPr>
            <a:xfrm>
              <a:off x="1816913" y="5419137"/>
              <a:ext cx="26964" cy="31101"/>
            </a:xfrm>
            <a:custGeom>
              <a:avLst/>
              <a:gdLst>
                <a:gd name="connsiteX0" fmla="*/ 6568 w 26964"/>
                <a:gd name="connsiteY0" fmla="*/ 29280 h 31101"/>
                <a:gd name="connsiteX1" fmla="*/ 1758 w 26964"/>
                <a:gd name="connsiteY1" fmla="*/ 23944 h 31101"/>
                <a:gd name="connsiteX2" fmla="*/ 0 w 26964"/>
                <a:gd name="connsiteY2" fmla="*/ 15572 h 31101"/>
                <a:gd name="connsiteX3" fmla="*/ 1758 w 26964"/>
                <a:gd name="connsiteY3" fmla="*/ 7200 h 31101"/>
                <a:gd name="connsiteX4" fmla="*/ 6568 w 26964"/>
                <a:gd name="connsiteY4" fmla="*/ 1822 h 31101"/>
                <a:gd name="connsiteX5" fmla="*/ 13459 w 26964"/>
                <a:gd name="connsiteY5" fmla="*/ 0 h 31101"/>
                <a:gd name="connsiteX6" fmla="*/ 20397 w 26964"/>
                <a:gd name="connsiteY6" fmla="*/ 1822 h 31101"/>
                <a:gd name="connsiteX7" fmla="*/ 25207 w 26964"/>
                <a:gd name="connsiteY7" fmla="*/ 7200 h 31101"/>
                <a:gd name="connsiteX8" fmla="*/ 26965 w 26964"/>
                <a:gd name="connsiteY8" fmla="*/ 15572 h 31101"/>
                <a:gd name="connsiteX9" fmla="*/ 25207 w 26964"/>
                <a:gd name="connsiteY9" fmla="*/ 23944 h 31101"/>
                <a:gd name="connsiteX10" fmla="*/ 20397 w 26964"/>
                <a:gd name="connsiteY10" fmla="*/ 29280 h 31101"/>
                <a:gd name="connsiteX11" fmla="*/ 13459 w 26964"/>
                <a:gd name="connsiteY11" fmla="*/ 31101 h 31101"/>
                <a:gd name="connsiteX12" fmla="*/ 6568 w 26964"/>
                <a:gd name="connsiteY12" fmla="*/ 29280 h 31101"/>
                <a:gd name="connsiteX13" fmla="*/ 18963 w 26964"/>
                <a:gd name="connsiteY13" fmla="*/ 23554 h 31101"/>
                <a:gd name="connsiteX14" fmla="*/ 20952 w 26964"/>
                <a:gd name="connsiteY14" fmla="*/ 15572 h 31101"/>
                <a:gd name="connsiteX15" fmla="*/ 18963 w 26964"/>
                <a:gd name="connsiteY15" fmla="*/ 7591 h 31101"/>
                <a:gd name="connsiteX16" fmla="*/ 13506 w 26964"/>
                <a:gd name="connsiteY16" fmla="*/ 4902 h 31101"/>
                <a:gd name="connsiteX17" fmla="*/ 8094 w 26964"/>
                <a:gd name="connsiteY17" fmla="*/ 7591 h 31101"/>
                <a:gd name="connsiteX18" fmla="*/ 6105 w 26964"/>
                <a:gd name="connsiteY18" fmla="*/ 15572 h 31101"/>
                <a:gd name="connsiteX19" fmla="*/ 8094 w 26964"/>
                <a:gd name="connsiteY19" fmla="*/ 23554 h 31101"/>
                <a:gd name="connsiteX20" fmla="*/ 13506 w 26964"/>
                <a:gd name="connsiteY20" fmla="*/ 26243 h 31101"/>
                <a:gd name="connsiteX21" fmla="*/ 18963 w 26964"/>
                <a:gd name="connsiteY21" fmla="*/ 23554 h 31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964" h="31101">
                  <a:moveTo>
                    <a:pt x="6568" y="29280"/>
                  </a:moveTo>
                  <a:cubicBezTo>
                    <a:pt x="4533" y="28065"/>
                    <a:pt x="2960" y="26287"/>
                    <a:pt x="1758" y="23944"/>
                  </a:cubicBezTo>
                  <a:cubicBezTo>
                    <a:pt x="601" y="21602"/>
                    <a:pt x="0" y="18826"/>
                    <a:pt x="0" y="15572"/>
                  </a:cubicBezTo>
                  <a:cubicBezTo>
                    <a:pt x="0" y="12319"/>
                    <a:pt x="601" y="9543"/>
                    <a:pt x="1758" y="7200"/>
                  </a:cubicBezTo>
                  <a:cubicBezTo>
                    <a:pt x="2914" y="4858"/>
                    <a:pt x="4533" y="3080"/>
                    <a:pt x="6568" y="1822"/>
                  </a:cubicBezTo>
                  <a:cubicBezTo>
                    <a:pt x="8603" y="607"/>
                    <a:pt x="10916" y="0"/>
                    <a:pt x="13459" y="0"/>
                  </a:cubicBezTo>
                  <a:cubicBezTo>
                    <a:pt x="16003" y="0"/>
                    <a:pt x="18362" y="607"/>
                    <a:pt x="20397" y="1822"/>
                  </a:cubicBezTo>
                  <a:cubicBezTo>
                    <a:pt x="22432" y="3036"/>
                    <a:pt x="24051" y="4815"/>
                    <a:pt x="25207" y="7200"/>
                  </a:cubicBezTo>
                  <a:cubicBezTo>
                    <a:pt x="26364" y="9543"/>
                    <a:pt x="26965" y="12319"/>
                    <a:pt x="26965" y="15572"/>
                  </a:cubicBezTo>
                  <a:cubicBezTo>
                    <a:pt x="26965" y="18826"/>
                    <a:pt x="26364" y="21602"/>
                    <a:pt x="25207" y="23944"/>
                  </a:cubicBezTo>
                  <a:cubicBezTo>
                    <a:pt x="24051" y="26287"/>
                    <a:pt x="22432" y="28065"/>
                    <a:pt x="20397" y="29280"/>
                  </a:cubicBezTo>
                  <a:cubicBezTo>
                    <a:pt x="18362" y="30494"/>
                    <a:pt x="16049" y="31101"/>
                    <a:pt x="13459" y="31101"/>
                  </a:cubicBezTo>
                  <a:cubicBezTo>
                    <a:pt x="10869" y="31101"/>
                    <a:pt x="8557" y="30494"/>
                    <a:pt x="6568" y="29280"/>
                  </a:cubicBezTo>
                  <a:close/>
                  <a:moveTo>
                    <a:pt x="18963" y="23554"/>
                  </a:moveTo>
                  <a:cubicBezTo>
                    <a:pt x="20305" y="21775"/>
                    <a:pt x="20952" y="19086"/>
                    <a:pt x="20952" y="15572"/>
                  </a:cubicBezTo>
                  <a:cubicBezTo>
                    <a:pt x="20952" y="12059"/>
                    <a:pt x="20305" y="9369"/>
                    <a:pt x="18963" y="7591"/>
                  </a:cubicBezTo>
                  <a:cubicBezTo>
                    <a:pt x="17622" y="5812"/>
                    <a:pt x="15818" y="4902"/>
                    <a:pt x="13506" y="4902"/>
                  </a:cubicBezTo>
                  <a:cubicBezTo>
                    <a:pt x="11193" y="4902"/>
                    <a:pt x="9435" y="5812"/>
                    <a:pt x="8094" y="7591"/>
                  </a:cubicBezTo>
                  <a:cubicBezTo>
                    <a:pt x="6753" y="9369"/>
                    <a:pt x="6105" y="12059"/>
                    <a:pt x="6105" y="15572"/>
                  </a:cubicBezTo>
                  <a:cubicBezTo>
                    <a:pt x="6105" y="19086"/>
                    <a:pt x="6753" y="21775"/>
                    <a:pt x="8094" y="23554"/>
                  </a:cubicBezTo>
                  <a:cubicBezTo>
                    <a:pt x="9435" y="25332"/>
                    <a:pt x="11239" y="26243"/>
                    <a:pt x="13506" y="26243"/>
                  </a:cubicBezTo>
                  <a:cubicBezTo>
                    <a:pt x="15772" y="26243"/>
                    <a:pt x="17622" y="25332"/>
                    <a:pt x="18963" y="235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EC85B903-6AF5-AAE1-F558-7710926958D2}"/>
                </a:ext>
              </a:extLst>
            </p:cNvPr>
            <p:cNvSpPr/>
            <p:nvPr/>
          </p:nvSpPr>
          <p:spPr>
            <a:xfrm>
              <a:off x="2116116" y="5412804"/>
              <a:ext cx="37926" cy="43811"/>
            </a:xfrm>
            <a:custGeom>
              <a:avLst/>
              <a:gdLst>
                <a:gd name="connsiteX0" fmla="*/ 9204 w 37926"/>
                <a:gd name="connsiteY0" fmla="*/ 41209 h 43811"/>
                <a:gd name="connsiteX1" fmla="*/ 2451 w 37926"/>
                <a:gd name="connsiteY1" fmla="*/ 33661 h 43811"/>
                <a:gd name="connsiteX2" fmla="*/ 0 w 37926"/>
                <a:gd name="connsiteY2" fmla="*/ 21906 h 43811"/>
                <a:gd name="connsiteX3" fmla="*/ 2451 w 37926"/>
                <a:gd name="connsiteY3" fmla="*/ 10151 h 43811"/>
                <a:gd name="connsiteX4" fmla="*/ 9204 w 37926"/>
                <a:gd name="connsiteY4" fmla="*/ 2603 h 43811"/>
                <a:gd name="connsiteX5" fmla="*/ 18917 w 37926"/>
                <a:gd name="connsiteY5" fmla="*/ 0 h 43811"/>
                <a:gd name="connsiteX6" fmla="*/ 28676 w 37926"/>
                <a:gd name="connsiteY6" fmla="*/ 2603 h 43811"/>
                <a:gd name="connsiteX7" fmla="*/ 35475 w 37926"/>
                <a:gd name="connsiteY7" fmla="*/ 10151 h 43811"/>
                <a:gd name="connsiteX8" fmla="*/ 37927 w 37926"/>
                <a:gd name="connsiteY8" fmla="*/ 21906 h 43811"/>
                <a:gd name="connsiteX9" fmla="*/ 35475 w 37926"/>
                <a:gd name="connsiteY9" fmla="*/ 33661 h 43811"/>
                <a:gd name="connsiteX10" fmla="*/ 28676 w 37926"/>
                <a:gd name="connsiteY10" fmla="*/ 41209 h 43811"/>
                <a:gd name="connsiteX11" fmla="*/ 18917 w 37926"/>
                <a:gd name="connsiteY11" fmla="*/ 43811 h 43811"/>
                <a:gd name="connsiteX12" fmla="*/ 9204 w 37926"/>
                <a:gd name="connsiteY12" fmla="*/ 41209 h 43811"/>
                <a:gd name="connsiteX13" fmla="*/ 26641 w 37926"/>
                <a:gd name="connsiteY13" fmla="*/ 33141 h 43811"/>
                <a:gd name="connsiteX14" fmla="*/ 29463 w 37926"/>
                <a:gd name="connsiteY14" fmla="*/ 21906 h 43811"/>
                <a:gd name="connsiteX15" fmla="*/ 26641 w 37926"/>
                <a:gd name="connsiteY15" fmla="*/ 10671 h 43811"/>
                <a:gd name="connsiteX16" fmla="*/ 18963 w 37926"/>
                <a:gd name="connsiteY16" fmla="*/ 6897 h 43811"/>
                <a:gd name="connsiteX17" fmla="*/ 11332 w 37926"/>
                <a:gd name="connsiteY17" fmla="*/ 10671 h 43811"/>
                <a:gd name="connsiteX18" fmla="*/ 8510 w 37926"/>
                <a:gd name="connsiteY18" fmla="*/ 21906 h 43811"/>
                <a:gd name="connsiteX19" fmla="*/ 11332 w 37926"/>
                <a:gd name="connsiteY19" fmla="*/ 33141 h 43811"/>
                <a:gd name="connsiteX20" fmla="*/ 18963 w 37926"/>
                <a:gd name="connsiteY20" fmla="*/ 36914 h 43811"/>
                <a:gd name="connsiteX21" fmla="*/ 26641 w 37926"/>
                <a:gd name="connsiteY21" fmla="*/ 33141 h 4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26" h="43811">
                  <a:moveTo>
                    <a:pt x="9204" y="41209"/>
                  </a:moveTo>
                  <a:cubicBezTo>
                    <a:pt x="6337" y="39474"/>
                    <a:pt x="4116" y="36958"/>
                    <a:pt x="2451" y="33661"/>
                  </a:cubicBezTo>
                  <a:cubicBezTo>
                    <a:pt x="786" y="30364"/>
                    <a:pt x="0" y="26417"/>
                    <a:pt x="0" y="21906"/>
                  </a:cubicBezTo>
                  <a:cubicBezTo>
                    <a:pt x="0" y="17394"/>
                    <a:pt x="833" y="13447"/>
                    <a:pt x="2451" y="10151"/>
                  </a:cubicBezTo>
                  <a:cubicBezTo>
                    <a:pt x="4116" y="6854"/>
                    <a:pt x="6337" y="4338"/>
                    <a:pt x="9204" y="2603"/>
                  </a:cubicBezTo>
                  <a:cubicBezTo>
                    <a:pt x="12072" y="868"/>
                    <a:pt x="15309" y="0"/>
                    <a:pt x="18917" y="0"/>
                  </a:cubicBezTo>
                  <a:cubicBezTo>
                    <a:pt x="22525" y="0"/>
                    <a:pt x="25809" y="868"/>
                    <a:pt x="28676" y="2603"/>
                  </a:cubicBezTo>
                  <a:cubicBezTo>
                    <a:pt x="31544" y="4338"/>
                    <a:pt x="33810" y="6854"/>
                    <a:pt x="35475" y="10151"/>
                  </a:cubicBezTo>
                  <a:cubicBezTo>
                    <a:pt x="37140" y="13447"/>
                    <a:pt x="37927" y="17394"/>
                    <a:pt x="37927" y="21906"/>
                  </a:cubicBezTo>
                  <a:cubicBezTo>
                    <a:pt x="37927" y="26417"/>
                    <a:pt x="37094" y="30364"/>
                    <a:pt x="35475" y="33661"/>
                  </a:cubicBezTo>
                  <a:cubicBezTo>
                    <a:pt x="33810" y="36958"/>
                    <a:pt x="31590" y="39474"/>
                    <a:pt x="28676" y="41209"/>
                  </a:cubicBezTo>
                  <a:cubicBezTo>
                    <a:pt x="25809" y="42944"/>
                    <a:pt x="22571" y="43811"/>
                    <a:pt x="18917" y="43811"/>
                  </a:cubicBezTo>
                  <a:cubicBezTo>
                    <a:pt x="15263" y="43811"/>
                    <a:pt x="12026" y="42944"/>
                    <a:pt x="9204" y="41209"/>
                  </a:cubicBezTo>
                  <a:close/>
                  <a:moveTo>
                    <a:pt x="26641" y="33141"/>
                  </a:moveTo>
                  <a:cubicBezTo>
                    <a:pt x="28537" y="30625"/>
                    <a:pt x="29463" y="26894"/>
                    <a:pt x="29463" y="21906"/>
                  </a:cubicBezTo>
                  <a:cubicBezTo>
                    <a:pt x="29463" y="16917"/>
                    <a:pt x="28537" y="13187"/>
                    <a:pt x="26641" y="10671"/>
                  </a:cubicBezTo>
                  <a:cubicBezTo>
                    <a:pt x="24745" y="8155"/>
                    <a:pt x="22201" y="6897"/>
                    <a:pt x="18963" y="6897"/>
                  </a:cubicBezTo>
                  <a:cubicBezTo>
                    <a:pt x="15726" y="6897"/>
                    <a:pt x="13228" y="8155"/>
                    <a:pt x="11332" y="10671"/>
                  </a:cubicBezTo>
                  <a:cubicBezTo>
                    <a:pt x="9435" y="13187"/>
                    <a:pt x="8510" y="16917"/>
                    <a:pt x="8510" y="21906"/>
                  </a:cubicBezTo>
                  <a:cubicBezTo>
                    <a:pt x="8510" y="26894"/>
                    <a:pt x="9435" y="30625"/>
                    <a:pt x="11332" y="33141"/>
                  </a:cubicBezTo>
                  <a:cubicBezTo>
                    <a:pt x="13228" y="35657"/>
                    <a:pt x="15772" y="36914"/>
                    <a:pt x="18963" y="36914"/>
                  </a:cubicBezTo>
                  <a:cubicBezTo>
                    <a:pt x="22155" y="36914"/>
                    <a:pt x="24745" y="35657"/>
                    <a:pt x="26641" y="3314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390E5FFC-75A6-4DF5-0BCE-30EEBF9707EB}"/>
                </a:ext>
              </a:extLst>
            </p:cNvPr>
            <p:cNvSpPr/>
            <p:nvPr/>
          </p:nvSpPr>
          <p:spPr>
            <a:xfrm>
              <a:off x="2428363" y="5407815"/>
              <a:ext cx="22755" cy="53788"/>
            </a:xfrm>
            <a:custGeom>
              <a:avLst/>
              <a:gdLst>
                <a:gd name="connsiteX0" fmla="*/ 22756 w 22755"/>
                <a:gd name="connsiteY0" fmla="*/ 0 h 53788"/>
                <a:gd name="connsiteX1" fmla="*/ 22756 w 22755"/>
                <a:gd name="connsiteY1" fmla="*/ 53788 h 53788"/>
                <a:gd name="connsiteX2" fmla="*/ 12118 w 22755"/>
                <a:gd name="connsiteY2" fmla="*/ 53788 h 53788"/>
                <a:gd name="connsiteX3" fmla="*/ 12118 w 22755"/>
                <a:gd name="connsiteY3" fmla="*/ 8372 h 53788"/>
                <a:gd name="connsiteX4" fmla="*/ 0 w 22755"/>
                <a:gd name="connsiteY4" fmla="*/ 8372 h 53788"/>
                <a:gd name="connsiteX5" fmla="*/ 0 w 22755"/>
                <a:gd name="connsiteY5" fmla="*/ 0 h 53788"/>
                <a:gd name="connsiteX6" fmla="*/ 22756 w 22755"/>
                <a:gd name="connsiteY6" fmla="*/ 0 h 5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55" h="53788">
                  <a:moveTo>
                    <a:pt x="22756" y="0"/>
                  </a:moveTo>
                  <a:lnTo>
                    <a:pt x="22756" y="53788"/>
                  </a:lnTo>
                  <a:lnTo>
                    <a:pt x="12118" y="53788"/>
                  </a:lnTo>
                  <a:lnTo>
                    <a:pt x="12118" y="8372"/>
                  </a:lnTo>
                  <a:lnTo>
                    <a:pt x="0" y="8372"/>
                  </a:lnTo>
                  <a:lnTo>
                    <a:pt x="0" y="0"/>
                  </a:lnTo>
                  <a:lnTo>
                    <a:pt x="2275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8A4A2900-0C2F-BEA9-0417-7649A1A3D93B}"/>
                </a:ext>
              </a:extLst>
            </p:cNvPr>
            <p:cNvSpPr/>
            <p:nvPr/>
          </p:nvSpPr>
          <p:spPr>
            <a:xfrm>
              <a:off x="2715911" y="5401872"/>
              <a:ext cx="56936" cy="65673"/>
            </a:xfrm>
            <a:custGeom>
              <a:avLst/>
              <a:gdLst>
                <a:gd name="connsiteX0" fmla="*/ 13829 w 56936"/>
                <a:gd name="connsiteY0" fmla="*/ 61813 h 65673"/>
                <a:gd name="connsiteX1" fmla="*/ 3700 w 56936"/>
                <a:gd name="connsiteY1" fmla="*/ 50492 h 65673"/>
                <a:gd name="connsiteX2" fmla="*/ 0 w 56936"/>
                <a:gd name="connsiteY2" fmla="*/ 32837 h 65673"/>
                <a:gd name="connsiteX3" fmla="*/ 3700 w 56936"/>
                <a:gd name="connsiteY3" fmla="*/ 15182 h 65673"/>
                <a:gd name="connsiteX4" fmla="*/ 13829 w 56936"/>
                <a:gd name="connsiteY4" fmla="*/ 3861 h 65673"/>
                <a:gd name="connsiteX5" fmla="*/ 28445 w 56936"/>
                <a:gd name="connsiteY5" fmla="*/ 0 h 65673"/>
                <a:gd name="connsiteX6" fmla="*/ 43061 w 56936"/>
                <a:gd name="connsiteY6" fmla="*/ 3861 h 65673"/>
                <a:gd name="connsiteX7" fmla="*/ 53236 w 56936"/>
                <a:gd name="connsiteY7" fmla="*/ 15182 h 65673"/>
                <a:gd name="connsiteX8" fmla="*/ 56936 w 56936"/>
                <a:gd name="connsiteY8" fmla="*/ 32837 h 65673"/>
                <a:gd name="connsiteX9" fmla="*/ 53236 w 56936"/>
                <a:gd name="connsiteY9" fmla="*/ 50492 h 65673"/>
                <a:gd name="connsiteX10" fmla="*/ 43061 w 56936"/>
                <a:gd name="connsiteY10" fmla="*/ 61813 h 65673"/>
                <a:gd name="connsiteX11" fmla="*/ 28445 w 56936"/>
                <a:gd name="connsiteY11" fmla="*/ 65674 h 65673"/>
                <a:gd name="connsiteX12" fmla="*/ 13829 w 56936"/>
                <a:gd name="connsiteY12" fmla="*/ 61813 h 65673"/>
                <a:gd name="connsiteX13" fmla="*/ 39962 w 56936"/>
                <a:gd name="connsiteY13" fmla="*/ 49711 h 65673"/>
                <a:gd name="connsiteX14" fmla="*/ 44171 w 56936"/>
                <a:gd name="connsiteY14" fmla="*/ 32837 h 65673"/>
                <a:gd name="connsiteX15" fmla="*/ 39962 w 56936"/>
                <a:gd name="connsiteY15" fmla="*/ 15963 h 65673"/>
                <a:gd name="connsiteX16" fmla="*/ 28445 w 56936"/>
                <a:gd name="connsiteY16" fmla="*/ 10324 h 65673"/>
                <a:gd name="connsiteX17" fmla="*/ 17021 w 56936"/>
                <a:gd name="connsiteY17" fmla="*/ 15963 h 65673"/>
                <a:gd name="connsiteX18" fmla="*/ 12766 w 56936"/>
                <a:gd name="connsiteY18" fmla="*/ 32837 h 65673"/>
                <a:gd name="connsiteX19" fmla="*/ 17021 w 56936"/>
                <a:gd name="connsiteY19" fmla="*/ 49711 h 65673"/>
                <a:gd name="connsiteX20" fmla="*/ 28445 w 56936"/>
                <a:gd name="connsiteY20" fmla="*/ 55350 h 65673"/>
                <a:gd name="connsiteX21" fmla="*/ 39962 w 56936"/>
                <a:gd name="connsiteY21" fmla="*/ 49711 h 6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6936" h="65673">
                  <a:moveTo>
                    <a:pt x="13829" y="61813"/>
                  </a:moveTo>
                  <a:cubicBezTo>
                    <a:pt x="9574" y="59211"/>
                    <a:pt x="6198" y="55437"/>
                    <a:pt x="3700" y="50492"/>
                  </a:cubicBezTo>
                  <a:cubicBezTo>
                    <a:pt x="1249" y="45546"/>
                    <a:pt x="0" y="39647"/>
                    <a:pt x="0" y="32837"/>
                  </a:cubicBezTo>
                  <a:cubicBezTo>
                    <a:pt x="0" y="26027"/>
                    <a:pt x="1249" y="20127"/>
                    <a:pt x="3700" y="15182"/>
                  </a:cubicBezTo>
                  <a:cubicBezTo>
                    <a:pt x="6152" y="10238"/>
                    <a:pt x="9528" y="6464"/>
                    <a:pt x="13829" y="3861"/>
                  </a:cubicBezTo>
                  <a:cubicBezTo>
                    <a:pt x="18131" y="1258"/>
                    <a:pt x="22987" y="0"/>
                    <a:pt x="28445" y="0"/>
                  </a:cubicBezTo>
                  <a:cubicBezTo>
                    <a:pt x="33903" y="0"/>
                    <a:pt x="38759" y="1302"/>
                    <a:pt x="43061" y="3861"/>
                  </a:cubicBezTo>
                  <a:cubicBezTo>
                    <a:pt x="47362" y="6464"/>
                    <a:pt x="50784" y="10194"/>
                    <a:pt x="53236" y="15182"/>
                  </a:cubicBezTo>
                  <a:cubicBezTo>
                    <a:pt x="55687" y="20127"/>
                    <a:pt x="56936" y="26027"/>
                    <a:pt x="56936" y="32837"/>
                  </a:cubicBezTo>
                  <a:cubicBezTo>
                    <a:pt x="56936" y="39647"/>
                    <a:pt x="55687" y="45546"/>
                    <a:pt x="53236" y="50492"/>
                  </a:cubicBezTo>
                  <a:cubicBezTo>
                    <a:pt x="50784" y="55437"/>
                    <a:pt x="47408" y="59211"/>
                    <a:pt x="43061" y="61813"/>
                  </a:cubicBezTo>
                  <a:cubicBezTo>
                    <a:pt x="38759" y="64416"/>
                    <a:pt x="33856" y="65674"/>
                    <a:pt x="28445" y="65674"/>
                  </a:cubicBezTo>
                  <a:cubicBezTo>
                    <a:pt x="23033" y="65674"/>
                    <a:pt x="18131" y="64373"/>
                    <a:pt x="13829" y="61813"/>
                  </a:cubicBezTo>
                  <a:close/>
                  <a:moveTo>
                    <a:pt x="39962" y="49711"/>
                  </a:moveTo>
                  <a:cubicBezTo>
                    <a:pt x="42783" y="45937"/>
                    <a:pt x="44171" y="40298"/>
                    <a:pt x="44171" y="32837"/>
                  </a:cubicBezTo>
                  <a:cubicBezTo>
                    <a:pt x="44171" y="25376"/>
                    <a:pt x="42737" y="19737"/>
                    <a:pt x="39962" y="15963"/>
                  </a:cubicBezTo>
                  <a:cubicBezTo>
                    <a:pt x="37140" y="12189"/>
                    <a:pt x="33301" y="10324"/>
                    <a:pt x="28445" y="10324"/>
                  </a:cubicBezTo>
                  <a:cubicBezTo>
                    <a:pt x="23588" y="10324"/>
                    <a:pt x="19842" y="12189"/>
                    <a:pt x="17021" y="15963"/>
                  </a:cubicBezTo>
                  <a:cubicBezTo>
                    <a:pt x="14199" y="19737"/>
                    <a:pt x="12766" y="25376"/>
                    <a:pt x="12766" y="32837"/>
                  </a:cubicBezTo>
                  <a:cubicBezTo>
                    <a:pt x="12766" y="40298"/>
                    <a:pt x="14199" y="45937"/>
                    <a:pt x="17021" y="49711"/>
                  </a:cubicBezTo>
                  <a:cubicBezTo>
                    <a:pt x="19842" y="53485"/>
                    <a:pt x="23635" y="55350"/>
                    <a:pt x="28445" y="55350"/>
                  </a:cubicBezTo>
                  <a:cubicBezTo>
                    <a:pt x="33255" y="55350"/>
                    <a:pt x="37140" y="53485"/>
                    <a:pt x="39962" y="497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4537C589-006D-000B-684C-242234D634F5}"/>
                </a:ext>
              </a:extLst>
            </p:cNvPr>
            <p:cNvSpPr/>
            <p:nvPr/>
          </p:nvSpPr>
          <p:spPr>
            <a:xfrm>
              <a:off x="3016641" y="5397318"/>
              <a:ext cx="64891" cy="74869"/>
            </a:xfrm>
            <a:custGeom>
              <a:avLst/>
              <a:gdLst>
                <a:gd name="connsiteX0" fmla="*/ 15726 w 64891"/>
                <a:gd name="connsiteY0" fmla="*/ 70445 h 74869"/>
                <a:gd name="connsiteX1" fmla="*/ 4209 w 64891"/>
                <a:gd name="connsiteY1" fmla="*/ 57562 h 74869"/>
                <a:gd name="connsiteX2" fmla="*/ 0 w 64891"/>
                <a:gd name="connsiteY2" fmla="*/ 37435 h 74869"/>
                <a:gd name="connsiteX3" fmla="*/ 4209 w 64891"/>
                <a:gd name="connsiteY3" fmla="*/ 17308 h 74869"/>
                <a:gd name="connsiteX4" fmla="*/ 15726 w 64891"/>
                <a:gd name="connsiteY4" fmla="*/ 4425 h 74869"/>
                <a:gd name="connsiteX5" fmla="*/ 32376 w 64891"/>
                <a:gd name="connsiteY5" fmla="*/ 0 h 74869"/>
                <a:gd name="connsiteX6" fmla="*/ 49073 w 64891"/>
                <a:gd name="connsiteY6" fmla="*/ 4425 h 74869"/>
                <a:gd name="connsiteX7" fmla="*/ 60683 w 64891"/>
                <a:gd name="connsiteY7" fmla="*/ 17308 h 74869"/>
                <a:gd name="connsiteX8" fmla="*/ 64892 w 64891"/>
                <a:gd name="connsiteY8" fmla="*/ 37435 h 74869"/>
                <a:gd name="connsiteX9" fmla="*/ 60683 w 64891"/>
                <a:gd name="connsiteY9" fmla="*/ 57562 h 74869"/>
                <a:gd name="connsiteX10" fmla="*/ 49073 w 64891"/>
                <a:gd name="connsiteY10" fmla="*/ 70445 h 74869"/>
                <a:gd name="connsiteX11" fmla="*/ 32376 w 64891"/>
                <a:gd name="connsiteY11" fmla="*/ 74870 h 74869"/>
                <a:gd name="connsiteX12" fmla="*/ 15726 w 64891"/>
                <a:gd name="connsiteY12" fmla="*/ 70445 h 74869"/>
                <a:gd name="connsiteX13" fmla="*/ 45512 w 64891"/>
                <a:gd name="connsiteY13" fmla="*/ 56651 h 74869"/>
                <a:gd name="connsiteX14" fmla="*/ 50322 w 64891"/>
                <a:gd name="connsiteY14" fmla="*/ 37391 h 74869"/>
                <a:gd name="connsiteX15" fmla="*/ 45512 w 64891"/>
                <a:gd name="connsiteY15" fmla="*/ 18132 h 74869"/>
                <a:gd name="connsiteX16" fmla="*/ 32376 w 64891"/>
                <a:gd name="connsiteY16" fmla="*/ 11668 h 74869"/>
                <a:gd name="connsiteX17" fmla="*/ 19334 w 64891"/>
                <a:gd name="connsiteY17" fmla="*/ 18132 h 74869"/>
                <a:gd name="connsiteX18" fmla="*/ 14523 w 64891"/>
                <a:gd name="connsiteY18" fmla="*/ 37391 h 74869"/>
                <a:gd name="connsiteX19" fmla="*/ 19334 w 64891"/>
                <a:gd name="connsiteY19" fmla="*/ 56651 h 74869"/>
                <a:gd name="connsiteX20" fmla="*/ 32376 w 64891"/>
                <a:gd name="connsiteY20" fmla="*/ 63114 h 74869"/>
                <a:gd name="connsiteX21" fmla="*/ 45512 w 64891"/>
                <a:gd name="connsiteY21" fmla="*/ 56651 h 7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891" h="74869">
                  <a:moveTo>
                    <a:pt x="15726" y="70445"/>
                  </a:moveTo>
                  <a:cubicBezTo>
                    <a:pt x="10823" y="67495"/>
                    <a:pt x="6984" y="63201"/>
                    <a:pt x="4209" y="57562"/>
                  </a:cubicBezTo>
                  <a:cubicBezTo>
                    <a:pt x="1434" y="51923"/>
                    <a:pt x="0" y="45199"/>
                    <a:pt x="0" y="37435"/>
                  </a:cubicBezTo>
                  <a:cubicBezTo>
                    <a:pt x="0" y="29670"/>
                    <a:pt x="1388" y="22947"/>
                    <a:pt x="4209" y="17308"/>
                  </a:cubicBezTo>
                  <a:cubicBezTo>
                    <a:pt x="7030" y="11668"/>
                    <a:pt x="10869" y="7374"/>
                    <a:pt x="15726" y="4425"/>
                  </a:cubicBezTo>
                  <a:cubicBezTo>
                    <a:pt x="20582" y="1475"/>
                    <a:pt x="26132" y="0"/>
                    <a:pt x="32376" y="0"/>
                  </a:cubicBezTo>
                  <a:cubicBezTo>
                    <a:pt x="38621" y="0"/>
                    <a:pt x="44171" y="1475"/>
                    <a:pt x="49073" y="4425"/>
                  </a:cubicBezTo>
                  <a:cubicBezTo>
                    <a:pt x="53976" y="7374"/>
                    <a:pt x="57861" y="11668"/>
                    <a:pt x="60683" y="17308"/>
                  </a:cubicBezTo>
                  <a:cubicBezTo>
                    <a:pt x="63504" y="22947"/>
                    <a:pt x="64892" y="29670"/>
                    <a:pt x="64892" y="37435"/>
                  </a:cubicBezTo>
                  <a:cubicBezTo>
                    <a:pt x="64892" y="45199"/>
                    <a:pt x="63504" y="51923"/>
                    <a:pt x="60683" y="57562"/>
                  </a:cubicBezTo>
                  <a:cubicBezTo>
                    <a:pt x="57861" y="63201"/>
                    <a:pt x="54022" y="67495"/>
                    <a:pt x="49073" y="70445"/>
                  </a:cubicBezTo>
                  <a:cubicBezTo>
                    <a:pt x="44171" y="73395"/>
                    <a:pt x="38574" y="74870"/>
                    <a:pt x="32376" y="74870"/>
                  </a:cubicBezTo>
                  <a:cubicBezTo>
                    <a:pt x="26179" y="74870"/>
                    <a:pt x="20628" y="73395"/>
                    <a:pt x="15726" y="70445"/>
                  </a:cubicBezTo>
                  <a:close/>
                  <a:moveTo>
                    <a:pt x="45512" y="56651"/>
                  </a:moveTo>
                  <a:cubicBezTo>
                    <a:pt x="48703" y="52357"/>
                    <a:pt x="50322" y="45937"/>
                    <a:pt x="50322" y="37391"/>
                  </a:cubicBezTo>
                  <a:cubicBezTo>
                    <a:pt x="50322" y="28846"/>
                    <a:pt x="48703" y="22469"/>
                    <a:pt x="45512" y="18132"/>
                  </a:cubicBezTo>
                  <a:cubicBezTo>
                    <a:pt x="42274" y="13837"/>
                    <a:pt x="37927" y="11668"/>
                    <a:pt x="32376" y="11668"/>
                  </a:cubicBezTo>
                  <a:cubicBezTo>
                    <a:pt x="26826" y="11668"/>
                    <a:pt x="22571" y="13837"/>
                    <a:pt x="19334" y="18132"/>
                  </a:cubicBezTo>
                  <a:cubicBezTo>
                    <a:pt x="16096" y="22426"/>
                    <a:pt x="14523" y="28846"/>
                    <a:pt x="14523" y="37391"/>
                  </a:cubicBezTo>
                  <a:cubicBezTo>
                    <a:pt x="14523" y="45937"/>
                    <a:pt x="16142" y="52357"/>
                    <a:pt x="19334" y="56651"/>
                  </a:cubicBezTo>
                  <a:cubicBezTo>
                    <a:pt x="22571" y="60945"/>
                    <a:pt x="26873" y="63114"/>
                    <a:pt x="32376" y="63114"/>
                  </a:cubicBezTo>
                  <a:cubicBezTo>
                    <a:pt x="37880" y="63114"/>
                    <a:pt x="42321" y="60945"/>
                    <a:pt x="45512" y="566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DBBB3298-56F8-D93A-0B68-D62B6601098F}"/>
                </a:ext>
              </a:extLst>
            </p:cNvPr>
            <p:cNvSpPr/>
            <p:nvPr/>
          </p:nvSpPr>
          <p:spPr>
            <a:xfrm>
              <a:off x="3336380" y="5393804"/>
              <a:ext cx="34642" cy="81810"/>
            </a:xfrm>
            <a:custGeom>
              <a:avLst/>
              <a:gdLst>
                <a:gd name="connsiteX0" fmla="*/ 34643 w 34642"/>
                <a:gd name="connsiteY0" fmla="*/ 0 h 81810"/>
                <a:gd name="connsiteX1" fmla="*/ 34643 w 34642"/>
                <a:gd name="connsiteY1" fmla="*/ 81810 h 81810"/>
                <a:gd name="connsiteX2" fmla="*/ 18455 w 34642"/>
                <a:gd name="connsiteY2" fmla="*/ 81810 h 81810"/>
                <a:gd name="connsiteX3" fmla="*/ 18455 w 34642"/>
                <a:gd name="connsiteY3" fmla="*/ 12753 h 81810"/>
                <a:gd name="connsiteX4" fmla="*/ 0 w 34642"/>
                <a:gd name="connsiteY4" fmla="*/ 12753 h 81810"/>
                <a:gd name="connsiteX5" fmla="*/ 0 w 34642"/>
                <a:gd name="connsiteY5" fmla="*/ 0 h 81810"/>
                <a:gd name="connsiteX6" fmla="*/ 34643 w 34642"/>
                <a:gd name="connsiteY6" fmla="*/ 0 h 8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42" h="81810">
                  <a:moveTo>
                    <a:pt x="34643" y="0"/>
                  </a:moveTo>
                  <a:lnTo>
                    <a:pt x="34643" y="81810"/>
                  </a:lnTo>
                  <a:lnTo>
                    <a:pt x="18455" y="81810"/>
                  </a:lnTo>
                  <a:lnTo>
                    <a:pt x="18455" y="12753"/>
                  </a:lnTo>
                  <a:lnTo>
                    <a:pt x="0" y="12753"/>
                  </a:lnTo>
                  <a:lnTo>
                    <a:pt x="0" y="0"/>
                  </a:lnTo>
                  <a:lnTo>
                    <a:pt x="3464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3C2D5811-4A30-30E6-699C-086262646A47}"/>
                </a:ext>
              </a:extLst>
            </p:cNvPr>
            <p:cNvSpPr/>
            <p:nvPr/>
          </p:nvSpPr>
          <p:spPr>
            <a:xfrm>
              <a:off x="3618424" y="5388643"/>
              <a:ext cx="79830" cy="92177"/>
            </a:xfrm>
            <a:custGeom>
              <a:avLst/>
              <a:gdLst>
                <a:gd name="connsiteX0" fmla="*/ 19380 w 79830"/>
                <a:gd name="connsiteY0" fmla="*/ 86712 h 92177"/>
                <a:gd name="connsiteX1" fmla="*/ 5180 w 79830"/>
                <a:gd name="connsiteY1" fmla="*/ 70835 h 92177"/>
                <a:gd name="connsiteX2" fmla="*/ 0 w 79830"/>
                <a:gd name="connsiteY2" fmla="*/ 46067 h 92177"/>
                <a:gd name="connsiteX3" fmla="*/ 5180 w 79830"/>
                <a:gd name="connsiteY3" fmla="*/ 21299 h 92177"/>
                <a:gd name="connsiteX4" fmla="*/ 19380 w 79830"/>
                <a:gd name="connsiteY4" fmla="*/ 5422 h 92177"/>
                <a:gd name="connsiteX5" fmla="*/ 39869 w 79830"/>
                <a:gd name="connsiteY5" fmla="*/ 0 h 92177"/>
                <a:gd name="connsiteX6" fmla="*/ 60405 w 79830"/>
                <a:gd name="connsiteY6" fmla="*/ 5422 h 92177"/>
                <a:gd name="connsiteX7" fmla="*/ 74650 w 79830"/>
                <a:gd name="connsiteY7" fmla="*/ 21299 h 92177"/>
                <a:gd name="connsiteX8" fmla="*/ 79831 w 79830"/>
                <a:gd name="connsiteY8" fmla="*/ 46067 h 92177"/>
                <a:gd name="connsiteX9" fmla="*/ 74650 w 79830"/>
                <a:gd name="connsiteY9" fmla="*/ 70835 h 92177"/>
                <a:gd name="connsiteX10" fmla="*/ 60405 w 79830"/>
                <a:gd name="connsiteY10" fmla="*/ 86712 h 92177"/>
                <a:gd name="connsiteX11" fmla="*/ 39869 w 79830"/>
                <a:gd name="connsiteY11" fmla="*/ 92177 h 92177"/>
                <a:gd name="connsiteX12" fmla="*/ 19380 w 79830"/>
                <a:gd name="connsiteY12" fmla="*/ 86712 h 92177"/>
                <a:gd name="connsiteX13" fmla="*/ 56057 w 79830"/>
                <a:gd name="connsiteY13" fmla="*/ 69751 h 92177"/>
                <a:gd name="connsiteX14" fmla="*/ 61977 w 79830"/>
                <a:gd name="connsiteY14" fmla="*/ 46067 h 92177"/>
                <a:gd name="connsiteX15" fmla="*/ 56057 w 79830"/>
                <a:gd name="connsiteY15" fmla="*/ 22383 h 92177"/>
                <a:gd name="connsiteX16" fmla="*/ 39869 w 79830"/>
                <a:gd name="connsiteY16" fmla="*/ 14445 h 92177"/>
                <a:gd name="connsiteX17" fmla="*/ 23820 w 79830"/>
                <a:gd name="connsiteY17" fmla="*/ 22383 h 92177"/>
                <a:gd name="connsiteX18" fmla="*/ 17899 w 79830"/>
                <a:gd name="connsiteY18" fmla="*/ 46067 h 92177"/>
                <a:gd name="connsiteX19" fmla="*/ 23820 w 79830"/>
                <a:gd name="connsiteY19" fmla="*/ 69751 h 92177"/>
                <a:gd name="connsiteX20" fmla="*/ 39869 w 79830"/>
                <a:gd name="connsiteY20" fmla="*/ 77689 h 92177"/>
                <a:gd name="connsiteX21" fmla="*/ 56057 w 79830"/>
                <a:gd name="connsiteY21" fmla="*/ 69751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830" h="92177">
                  <a:moveTo>
                    <a:pt x="19380" y="86712"/>
                  </a:moveTo>
                  <a:cubicBezTo>
                    <a:pt x="13367" y="83068"/>
                    <a:pt x="8649" y="77776"/>
                    <a:pt x="5180" y="70835"/>
                  </a:cubicBezTo>
                  <a:cubicBezTo>
                    <a:pt x="1711" y="63895"/>
                    <a:pt x="0" y="55610"/>
                    <a:pt x="0" y="46067"/>
                  </a:cubicBezTo>
                  <a:cubicBezTo>
                    <a:pt x="0" y="36524"/>
                    <a:pt x="1711" y="28239"/>
                    <a:pt x="5180" y="21299"/>
                  </a:cubicBezTo>
                  <a:cubicBezTo>
                    <a:pt x="8649" y="14358"/>
                    <a:pt x="13367" y="9066"/>
                    <a:pt x="19380" y="5422"/>
                  </a:cubicBezTo>
                  <a:cubicBezTo>
                    <a:pt x="25392" y="1779"/>
                    <a:pt x="32191" y="0"/>
                    <a:pt x="39869" y="0"/>
                  </a:cubicBezTo>
                  <a:cubicBezTo>
                    <a:pt x="47547" y="0"/>
                    <a:pt x="54346" y="1822"/>
                    <a:pt x="60405" y="5422"/>
                  </a:cubicBezTo>
                  <a:cubicBezTo>
                    <a:pt x="66464" y="9066"/>
                    <a:pt x="71228" y="14358"/>
                    <a:pt x="74650" y="21299"/>
                  </a:cubicBezTo>
                  <a:cubicBezTo>
                    <a:pt x="78119" y="28239"/>
                    <a:pt x="79831" y="36524"/>
                    <a:pt x="79831" y="46067"/>
                  </a:cubicBezTo>
                  <a:cubicBezTo>
                    <a:pt x="79831" y="55610"/>
                    <a:pt x="78119" y="63895"/>
                    <a:pt x="74650" y="70835"/>
                  </a:cubicBezTo>
                  <a:cubicBezTo>
                    <a:pt x="71181" y="77776"/>
                    <a:pt x="66464" y="83068"/>
                    <a:pt x="60405" y="86712"/>
                  </a:cubicBezTo>
                  <a:cubicBezTo>
                    <a:pt x="54346" y="90355"/>
                    <a:pt x="47501" y="92177"/>
                    <a:pt x="39869" y="92177"/>
                  </a:cubicBezTo>
                  <a:cubicBezTo>
                    <a:pt x="32237" y="92177"/>
                    <a:pt x="25392" y="90355"/>
                    <a:pt x="19380" y="86712"/>
                  </a:cubicBezTo>
                  <a:close/>
                  <a:moveTo>
                    <a:pt x="56057" y="69751"/>
                  </a:moveTo>
                  <a:cubicBezTo>
                    <a:pt x="60035" y="64459"/>
                    <a:pt x="61977" y="56565"/>
                    <a:pt x="61977" y="46067"/>
                  </a:cubicBezTo>
                  <a:cubicBezTo>
                    <a:pt x="61977" y="35569"/>
                    <a:pt x="59989" y="27675"/>
                    <a:pt x="56057" y="22383"/>
                  </a:cubicBezTo>
                  <a:cubicBezTo>
                    <a:pt x="52080" y="17091"/>
                    <a:pt x="46714" y="14445"/>
                    <a:pt x="39869" y="14445"/>
                  </a:cubicBezTo>
                  <a:cubicBezTo>
                    <a:pt x="33024" y="14445"/>
                    <a:pt x="27797" y="17091"/>
                    <a:pt x="23820" y="22383"/>
                  </a:cubicBezTo>
                  <a:cubicBezTo>
                    <a:pt x="19842" y="27675"/>
                    <a:pt x="17899" y="35569"/>
                    <a:pt x="17899" y="46067"/>
                  </a:cubicBezTo>
                  <a:cubicBezTo>
                    <a:pt x="17899" y="56565"/>
                    <a:pt x="19888" y="64459"/>
                    <a:pt x="23820" y="69751"/>
                  </a:cubicBezTo>
                  <a:cubicBezTo>
                    <a:pt x="27797" y="75043"/>
                    <a:pt x="33116" y="77689"/>
                    <a:pt x="39869" y="77689"/>
                  </a:cubicBezTo>
                  <a:cubicBezTo>
                    <a:pt x="46622" y="77689"/>
                    <a:pt x="52080" y="75043"/>
                    <a:pt x="56057" y="6975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7B21C8C3-E52D-C7A5-61C4-86F68FC7C8D1}"/>
                </a:ext>
              </a:extLst>
            </p:cNvPr>
            <p:cNvSpPr/>
            <p:nvPr/>
          </p:nvSpPr>
          <p:spPr>
            <a:xfrm>
              <a:off x="3920079" y="5385216"/>
              <a:ext cx="85936" cy="99074"/>
            </a:xfrm>
            <a:custGeom>
              <a:avLst/>
              <a:gdLst>
                <a:gd name="connsiteX0" fmla="*/ 20860 w 85936"/>
                <a:gd name="connsiteY0" fmla="*/ 93218 h 99074"/>
                <a:gd name="connsiteX1" fmla="*/ 5597 w 85936"/>
                <a:gd name="connsiteY1" fmla="*/ 76171 h 99074"/>
                <a:gd name="connsiteX2" fmla="*/ 0 w 85936"/>
                <a:gd name="connsiteY2" fmla="*/ 49537 h 99074"/>
                <a:gd name="connsiteX3" fmla="*/ 5597 w 85936"/>
                <a:gd name="connsiteY3" fmla="*/ 22904 h 99074"/>
                <a:gd name="connsiteX4" fmla="*/ 20860 w 85936"/>
                <a:gd name="connsiteY4" fmla="*/ 5856 h 99074"/>
                <a:gd name="connsiteX5" fmla="*/ 42876 w 85936"/>
                <a:gd name="connsiteY5" fmla="*/ 0 h 99074"/>
                <a:gd name="connsiteX6" fmla="*/ 64984 w 85936"/>
                <a:gd name="connsiteY6" fmla="*/ 5856 h 99074"/>
                <a:gd name="connsiteX7" fmla="*/ 80340 w 85936"/>
                <a:gd name="connsiteY7" fmla="*/ 22904 h 99074"/>
                <a:gd name="connsiteX8" fmla="*/ 85936 w 85936"/>
                <a:gd name="connsiteY8" fmla="*/ 49537 h 99074"/>
                <a:gd name="connsiteX9" fmla="*/ 80340 w 85936"/>
                <a:gd name="connsiteY9" fmla="*/ 76171 h 99074"/>
                <a:gd name="connsiteX10" fmla="*/ 64984 w 85936"/>
                <a:gd name="connsiteY10" fmla="*/ 93218 h 99074"/>
                <a:gd name="connsiteX11" fmla="*/ 42876 w 85936"/>
                <a:gd name="connsiteY11" fmla="*/ 99074 h 99074"/>
                <a:gd name="connsiteX12" fmla="*/ 20860 w 85936"/>
                <a:gd name="connsiteY12" fmla="*/ 93218 h 99074"/>
                <a:gd name="connsiteX13" fmla="*/ 60266 w 85936"/>
                <a:gd name="connsiteY13" fmla="*/ 75000 h 99074"/>
                <a:gd name="connsiteX14" fmla="*/ 66649 w 85936"/>
                <a:gd name="connsiteY14" fmla="*/ 49537 h 99074"/>
                <a:gd name="connsiteX15" fmla="*/ 60266 w 85936"/>
                <a:gd name="connsiteY15" fmla="*/ 24075 h 99074"/>
                <a:gd name="connsiteX16" fmla="*/ 42876 w 85936"/>
                <a:gd name="connsiteY16" fmla="*/ 15530 h 99074"/>
                <a:gd name="connsiteX17" fmla="*/ 25624 w 85936"/>
                <a:gd name="connsiteY17" fmla="*/ 24075 h 99074"/>
                <a:gd name="connsiteX18" fmla="*/ 19241 w 85936"/>
                <a:gd name="connsiteY18" fmla="*/ 49537 h 99074"/>
                <a:gd name="connsiteX19" fmla="*/ 25624 w 85936"/>
                <a:gd name="connsiteY19" fmla="*/ 75000 h 99074"/>
                <a:gd name="connsiteX20" fmla="*/ 42876 w 85936"/>
                <a:gd name="connsiteY20" fmla="*/ 83545 h 99074"/>
                <a:gd name="connsiteX21" fmla="*/ 60266 w 85936"/>
                <a:gd name="connsiteY21" fmla="*/ 75000 h 9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936" h="99074">
                  <a:moveTo>
                    <a:pt x="20860" y="93218"/>
                  </a:moveTo>
                  <a:cubicBezTo>
                    <a:pt x="14384" y="89314"/>
                    <a:pt x="9297" y="83632"/>
                    <a:pt x="5597" y="76171"/>
                  </a:cubicBezTo>
                  <a:cubicBezTo>
                    <a:pt x="1896" y="68710"/>
                    <a:pt x="0" y="59818"/>
                    <a:pt x="0" y="49537"/>
                  </a:cubicBezTo>
                  <a:cubicBezTo>
                    <a:pt x="0" y="39257"/>
                    <a:pt x="1850" y="30364"/>
                    <a:pt x="5597" y="22904"/>
                  </a:cubicBezTo>
                  <a:cubicBezTo>
                    <a:pt x="9297" y="15443"/>
                    <a:pt x="14384" y="9717"/>
                    <a:pt x="20860" y="5856"/>
                  </a:cubicBezTo>
                  <a:cubicBezTo>
                    <a:pt x="27335" y="1952"/>
                    <a:pt x="34643" y="0"/>
                    <a:pt x="42876" y="0"/>
                  </a:cubicBezTo>
                  <a:cubicBezTo>
                    <a:pt x="51108" y="0"/>
                    <a:pt x="58462" y="1952"/>
                    <a:pt x="64984" y="5856"/>
                  </a:cubicBezTo>
                  <a:cubicBezTo>
                    <a:pt x="71506" y="9760"/>
                    <a:pt x="76593" y="15443"/>
                    <a:pt x="80340" y="22904"/>
                  </a:cubicBezTo>
                  <a:cubicBezTo>
                    <a:pt x="84040" y="30364"/>
                    <a:pt x="85936" y="39257"/>
                    <a:pt x="85936" y="49537"/>
                  </a:cubicBezTo>
                  <a:cubicBezTo>
                    <a:pt x="85936" y="59818"/>
                    <a:pt x="84086" y="68710"/>
                    <a:pt x="80340" y="76171"/>
                  </a:cubicBezTo>
                  <a:cubicBezTo>
                    <a:pt x="76639" y="83632"/>
                    <a:pt x="71506" y="89358"/>
                    <a:pt x="64984" y="93218"/>
                  </a:cubicBezTo>
                  <a:cubicBezTo>
                    <a:pt x="58462" y="97123"/>
                    <a:pt x="51108" y="99074"/>
                    <a:pt x="42876" y="99074"/>
                  </a:cubicBezTo>
                  <a:cubicBezTo>
                    <a:pt x="34643" y="99074"/>
                    <a:pt x="27289" y="97123"/>
                    <a:pt x="20860" y="93218"/>
                  </a:cubicBezTo>
                  <a:close/>
                  <a:moveTo>
                    <a:pt x="60266" y="75000"/>
                  </a:moveTo>
                  <a:cubicBezTo>
                    <a:pt x="64521" y="69317"/>
                    <a:pt x="66649" y="60815"/>
                    <a:pt x="66649" y="49537"/>
                  </a:cubicBezTo>
                  <a:cubicBezTo>
                    <a:pt x="66649" y="38259"/>
                    <a:pt x="64521" y="29757"/>
                    <a:pt x="60266" y="24075"/>
                  </a:cubicBezTo>
                  <a:cubicBezTo>
                    <a:pt x="56011" y="18392"/>
                    <a:pt x="50229" y="15530"/>
                    <a:pt x="42876" y="15530"/>
                  </a:cubicBezTo>
                  <a:cubicBezTo>
                    <a:pt x="35521" y="15530"/>
                    <a:pt x="29879" y="18392"/>
                    <a:pt x="25624" y="24075"/>
                  </a:cubicBezTo>
                  <a:cubicBezTo>
                    <a:pt x="21368" y="29757"/>
                    <a:pt x="19241" y="38259"/>
                    <a:pt x="19241" y="49537"/>
                  </a:cubicBezTo>
                  <a:cubicBezTo>
                    <a:pt x="19241" y="60815"/>
                    <a:pt x="21368" y="69317"/>
                    <a:pt x="25624" y="75000"/>
                  </a:cubicBezTo>
                  <a:cubicBezTo>
                    <a:pt x="29879" y="80682"/>
                    <a:pt x="35614" y="83545"/>
                    <a:pt x="42876" y="83545"/>
                  </a:cubicBezTo>
                  <a:cubicBezTo>
                    <a:pt x="50137" y="83545"/>
                    <a:pt x="56011" y="80682"/>
                    <a:pt x="60266" y="7500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F0620397-C829-0CB9-1E9C-0DDA615110CF}"/>
                </a:ext>
              </a:extLst>
            </p:cNvPr>
            <p:cNvSpPr/>
            <p:nvPr/>
          </p:nvSpPr>
          <p:spPr>
            <a:xfrm>
              <a:off x="4246063" y="5383741"/>
              <a:ext cx="43199" cy="101980"/>
            </a:xfrm>
            <a:custGeom>
              <a:avLst/>
              <a:gdLst>
                <a:gd name="connsiteX0" fmla="*/ 43199 w 43199"/>
                <a:gd name="connsiteY0" fmla="*/ 0 h 101980"/>
                <a:gd name="connsiteX1" fmla="*/ 43199 w 43199"/>
                <a:gd name="connsiteY1" fmla="*/ 101981 h 101980"/>
                <a:gd name="connsiteX2" fmla="*/ 22987 w 43199"/>
                <a:gd name="connsiteY2" fmla="*/ 101981 h 101980"/>
                <a:gd name="connsiteX3" fmla="*/ 22987 w 43199"/>
                <a:gd name="connsiteY3" fmla="*/ 15876 h 101980"/>
                <a:gd name="connsiteX4" fmla="*/ 0 w 43199"/>
                <a:gd name="connsiteY4" fmla="*/ 15876 h 101980"/>
                <a:gd name="connsiteX5" fmla="*/ 0 w 43199"/>
                <a:gd name="connsiteY5" fmla="*/ 0 h 101980"/>
                <a:gd name="connsiteX6" fmla="*/ 43199 w 43199"/>
                <a:gd name="connsiteY6" fmla="*/ 0 h 10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199" h="101980">
                  <a:moveTo>
                    <a:pt x="43199" y="0"/>
                  </a:moveTo>
                  <a:lnTo>
                    <a:pt x="43199" y="101981"/>
                  </a:lnTo>
                  <a:lnTo>
                    <a:pt x="22987" y="101981"/>
                  </a:lnTo>
                  <a:lnTo>
                    <a:pt x="22987" y="15876"/>
                  </a:lnTo>
                  <a:lnTo>
                    <a:pt x="0" y="15876"/>
                  </a:lnTo>
                  <a:lnTo>
                    <a:pt x="0" y="0"/>
                  </a:lnTo>
                  <a:lnTo>
                    <a:pt x="4319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0852382C-6942-9C8D-2215-A52182899F83}"/>
                </a:ext>
              </a:extLst>
            </p:cNvPr>
            <p:cNvSpPr/>
            <p:nvPr/>
          </p:nvSpPr>
          <p:spPr>
            <a:xfrm>
              <a:off x="4549567" y="5380921"/>
              <a:ext cx="45558" cy="107576"/>
            </a:xfrm>
            <a:custGeom>
              <a:avLst/>
              <a:gdLst>
                <a:gd name="connsiteX0" fmla="*/ 45558 w 45558"/>
                <a:gd name="connsiteY0" fmla="*/ 0 h 107576"/>
                <a:gd name="connsiteX1" fmla="*/ 45558 w 45558"/>
                <a:gd name="connsiteY1" fmla="*/ 107577 h 107576"/>
                <a:gd name="connsiteX2" fmla="*/ 24236 w 45558"/>
                <a:gd name="connsiteY2" fmla="*/ 107577 h 107576"/>
                <a:gd name="connsiteX3" fmla="*/ 24236 w 45558"/>
                <a:gd name="connsiteY3" fmla="*/ 16744 h 107576"/>
                <a:gd name="connsiteX4" fmla="*/ 0 w 45558"/>
                <a:gd name="connsiteY4" fmla="*/ 16744 h 107576"/>
                <a:gd name="connsiteX5" fmla="*/ 0 w 45558"/>
                <a:gd name="connsiteY5" fmla="*/ 0 h 107576"/>
                <a:gd name="connsiteX6" fmla="*/ 45558 w 45558"/>
                <a:gd name="connsiteY6" fmla="*/ 0 h 10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58" h="107576">
                  <a:moveTo>
                    <a:pt x="45558" y="0"/>
                  </a:moveTo>
                  <a:lnTo>
                    <a:pt x="45558" y="107577"/>
                  </a:lnTo>
                  <a:lnTo>
                    <a:pt x="24236" y="107577"/>
                  </a:lnTo>
                  <a:lnTo>
                    <a:pt x="24236" y="16744"/>
                  </a:lnTo>
                  <a:lnTo>
                    <a:pt x="0" y="16744"/>
                  </a:lnTo>
                  <a:lnTo>
                    <a:pt x="0" y="0"/>
                  </a:lnTo>
                  <a:lnTo>
                    <a:pt x="4555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A48AE8A2-2D69-D5EF-3050-FA3AF26584EA}"/>
                </a:ext>
              </a:extLst>
            </p:cNvPr>
            <p:cNvSpPr/>
            <p:nvPr/>
          </p:nvSpPr>
          <p:spPr>
            <a:xfrm>
              <a:off x="4827079" y="5377061"/>
              <a:ext cx="99857" cy="115298"/>
            </a:xfrm>
            <a:custGeom>
              <a:avLst/>
              <a:gdLst>
                <a:gd name="connsiteX0" fmla="*/ 24236 w 99857"/>
                <a:gd name="connsiteY0" fmla="*/ 108487 h 115298"/>
                <a:gd name="connsiteX1" fmla="*/ 6475 w 99857"/>
                <a:gd name="connsiteY1" fmla="*/ 88621 h 115298"/>
                <a:gd name="connsiteX2" fmla="*/ 0 w 99857"/>
                <a:gd name="connsiteY2" fmla="*/ 57649 h 115298"/>
                <a:gd name="connsiteX3" fmla="*/ 6475 w 99857"/>
                <a:gd name="connsiteY3" fmla="*/ 26677 h 115298"/>
                <a:gd name="connsiteX4" fmla="*/ 24236 w 99857"/>
                <a:gd name="connsiteY4" fmla="*/ 6811 h 115298"/>
                <a:gd name="connsiteX5" fmla="*/ 49860 w 99857"/>
                <a:gd name="connsiteY5" fmla="*/ 0 h 115298"/>
                <a:gd name="connsiteX6" fmla="*/ 75529 w 99857"/>
                <a:gd name="connsiteY6" fmla="*/ 6811 h 115298"/>
                <a:gd name="connsiteX7" fmla="*/ 93382 w 99857"/>
                <a:gd name="connsiteY7" fmla="*/ 26677 h 115298"/>
                <a:gd name="connsiteX8" fmla="*/ 99858 w 99857"/>
                <a:gd name="connsiteY8" fmla="*/ 57649 h 115298"/>
                <a:gd name="connsiteX9" fmla="*/ 93382 w 99857"/>
                <a:gd name="connsiteY9" fmla="*/ 88621 h 115298"/>
                <a:gd name="connsiteX10" fmla="*/ 75529 w 99857"/>
                <a:gd name="connsiteY10" fmla="*/ 108487 h 115298"/>
                <a:gd name="connsiteX11" fmla="*/ 49860 w 99857"/>
                <a:gd name="connsiteY11" fmla="*/ 115298 h 115298"/>
                <a:gd name="connsiteX12" fmla="*/ 24236 w 99857"/>
                <a:gd name="connsiteY12" fmla="*/ 108487 h 115298"/>
                <a:gd name="connsiteX13" fmla="*/ 70072 w 99857"/>
                <a:gd name="connsiteY13" fmla="*/ 87276 h 115298"/>
                <a:gd name="connsiteX14" fmla="*/ 77518 w 99857"/>
                <a:gd name="connsiteY14" fmla="*/ 57649 h 115298"/>
                <a:gd name="connsiteX15" fmla="*/ 70072 w 99857"/>
                <a:gd name="connsiteY15" fmla="*/ 28022 h 115298"/>
                <a:gd name="connsiteX16" fmla="*/ 49860 w 99857"/>
                <a:gd name="connsiteY16" fmla="*/ 18089 h 115298"/>
                <a:gd name="connsiteX17" fmla="*/ 29786 w 99857"/>
                <a:gd name="connsiteY17" fmla="*/ 28022 h 115298"/>
                <a:gd name="connsiteX18" fmla="*/ 22339 w 99857"/>
                <a:gd name="connsiteY18" fmla="*/ 57649 h 115298"/>
                <a:gd name="connsiteX19" fmla="*/ 29786 w 99857"/>
                <a:gd name="connsiteY19" fmla="*/ 87276 h 115298"/>
                <a:gd name="connsiteX20" fmla="*/ 49860 w 99857"/>
                <a:gd name="connsiteY20" fmla="*/ 97209 h 115298"/>
                <a:gd name="connsiteX21" fmla="*/ 70072 w 99857"/>
                <a:gd name="connsiteY21" fmla="*/ 87276 h 115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857" h="115298">
                  <a:moveTo>
                    <a:pt x="24236" y="108487"/>
                  </a:moveTo>
                  <a:cubicBezTo>
                    <a:pt x="16743" y="103933"/>
                    <a:pt x="10823" y="97340"/>
                    <a:pt x="6475" y="88621"/>
                  </a:cubicBezTo>
                  <a:cubicBezTo>
                    <a:pt x="2127" y="79945"/>
                    <a:pt x="0" y="69621"/>
                    <a:pt x="0" y="57649"/>
                  </a:cubicBezTo>
                  <a:cubicBezTo>
                    <a:pt x="0" y="45677"/>
                    <a:pt x="2174" y="35353"/>
                    <a:pt x="6475" y="26677"/>
                  </a:cubicBezTo>
                  <a:cubicBezTo>
                    <a:pt x="10823" y="18002"/>
                    <a:pt x="16697" y="11365"/>
                    <a:pt x="24236" y="6811"/>
                  </a:cubicBezTo>
                  <a:cubicBezTo>
                    <a:pt x="31729" y="2256"/>
                    <a:pt x="40285" y="0"/>
                    <a:pt x="49860" y="0"/>
                  </a:cubicBezTo>
                  <a:cubicBezTo>
                    <a:pt x="59434" y="0"/>
                    <a:pt x="67990" y="2256"/>
                    <a:pt x="75529" y="6811"/>
                  </a:cubicBezTo>
                  <a:cubicBezTo>
                    <a:pt x="83115" y="11365"/>
                    <a:pt x="89035" y="17958"/>
                    <a:pt x="93382" y="26677"/>
                  </a:cubicBezTo>
                  <a:cubicBezTo>
                    <a:pt x="97730" y="35353"/>
                    <a:pt x="99858" y="45720"/>
                    <a:pt x="99858" y="57649"/>
                  </a:cubicBezTo>
                  <a:cubicBezTo>
                    <a:pt x="99858" y="69578"/>
                    <a:pt x="97684" y="79945"/>
                    <a:pt x="93382" y="88621"/>
                  </a:cubicBezTo>
                  <a:cubicBezTo>
                    <a:pt x="89081" y="97296"/>
                    <a:pt x="83115" y="103933"/>
                    <a:pt x="75529" y="108487"/>
                  </a:cubicBezTo>
                  <a:cubicBezTo>
                    <a:pt x="67944" y="113042"/>
                    <a:pt x="59387" y="115298"/>
                    <a:pt x="49860" y="115298"/>
                  </a:cubicBezTo>
                  <a:cubicBezTo>
                    <a:pt x="40332" y="115298"/>
                    <a:pt x="31775" y="113042"/>
                    <a:pt x="24236" y="108487"/>
                  </a:cubicBezTo>
                  <a:close/>
                  <a:moveTo>
                    <a:pt x="70072" y="87276"/>
                  </a:moveTo>
                  <a:cubicBezTo>
                    <a:pt x="75020" y="80639"/>
                    <a:pt x="77518" y="70793"/>
                    <a:pt x="77518" y="57649"/>
                  </a:cubicBezTo>
                  <a:cubicBezTo>
                    <a:pt x="77518" y="44505"/>
                    <a:pt x="75020" y="34659"/>
                    <a:pt x="70072" y="28022"/>
                  </a:cubicBezTo>
                  <a:cubicBezTo>
                    <a:pt x="65122" y="21385"/>
                    <a:pt x="58370" y="18089"/>
                    <a:pt x="49860" y="18089"/>
                  </a:cubicBezTo>
                  <a:cubicBezTo>
                    <a:pt x="41349" y="18089"/>
                    <a:pt x="34735" y="21385"/>
                    <a:pt x="29786" y="28022"/>
                  </a:cubicBezTo>
                  <a:cubicBezTo>
                    <a:pt x="24837" y="34659"/>
                    <a:pt x="22339" y="44505"/>
                    <a:pt x="22339" y="57649"/>
                  </a:cubicBezTo>
                  <a:cubicBezTo>
                    <a:pt x="22339" y="70793"/>
                    <a:pt x="24791" y="80639"/>
                    <a:pt x="29786" y="87276"/>
                  </a:cubicBezTo>
                  <a:cubicBezTo>
                    <a:pt x="34735" y="93913"/>
                    <a:pt x="41442" y="97209"/>
                    <a:pt x="49860" y="97209"/>
                  </a:cubicBezTo>
                  <a:cubicBezTo>
                    <a:pt x="58277" y="97209"/>
                    <a:pt x="65122" y="93913"/>
                    <a:pt x="70072" y="8727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516F815A-4D77-7366-0AF7-CB700D6C40B9}"/>
                </a:ext>
              </a:extLst>
            </p:cNvPr>
            <p:cNvSpPr/>
            <p:nvPr/>
          </p:nvSpPr>
          <p:spPr>
            <a:xfrm>
              <a:off x="5157225" y="5377017"/>
              <a:ext cx="48888" cy="115427"/>
            </a:xfrm>
            <a:custGeom>
              <a:avLst/>
              <a:gdLst>
                <a:gd name="connsiteX0" fmla="*/ 48842 w 48888"/>
                <a:gd name="connsiteY0" fmla="*/ 0 h 115427"/>
                <a:gd name="connsiteX1" fmla="*/ 48842 w 48888"/>
                <a:gd name="connsiteY1" fmla="*/ 115428 h 115427"/>
                <a:gd name="connsiteX2" fmla="*/ 25994 w 48888"/>
                <a:gd name="connsiteY2" fmla="*/ 115428 h 115427"/>
                <a:gd name="connsiteX3" fmla="*/ 25994 w 48888"/>
                <a:gd name="connsiteY3" fmla="*/ 18002 h 115427"/>
                <a:gd name="connsiteX4" fmla="*/ 0 w 48888"/>
                <a:gd name="connsiteY4" fmla="*/ 18002 h 115427"/>
                <a:gd name="connsiteX5" fmla="*/ 0 w 48888"/>
                <a:gd name="connsiteY5" fmla="*/ 43 h 115427"/>
                <a:gd name="connsiteX6" fmla="*/ 48888 w 48888"/>
                <a:gd name="connsiteY6" fmla="*/ 43 h 11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8" h="115427">
                  <a:moveTo>
                    <a:pt x="48842" y="0"/>
                  </a:moveTo>
                  <a:lnTo>
                    <a:pt x="48842" y="115428"/>
                  </a:lnTo>
                  <a:lnTo>
                    <a:pt x="25994" y="115428"/>
                  </a:lnTo>
                  <a:lnTo>
                    <a:pt x="25994" y="18002"/>
                  </a:lnTo>
                  <a:lnTo>
                    <a:pt x="0" y="18002"/>
                  </a:lnTo>
                  <a:lnTo>
                    <a:pt x="0" y="43"/>
                  </a:lnTo>
                  <a:lnTo>
                    <a:pt x="4888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D4590745-A4E1-CDD6-BA3F-3F94A00A7D0D}"/>
                </a:ext>
              </a:extLst>
            </p:cNvPr>
            <p:cNvSpPr/>
            <p:nvPr/>
          </p:nvSpPr>
          <p:spPr>
            <a:xfrm>
              <a:off x="5461377" y="5375889"/>
              <a:ext cx="49813" cy="117640"/>
            </a:xfrm>
            <a:custGeom>
              <a:avLst/>
              <a:gdLst>
                <a:gd name="connsiteX0" fmla="*/ 49813 w 49813"/>
                <a:gd name="connsiteY0" fmla="*/ 0 h 117640"/>
                <a:gd name="connsiteX1" fmla="*/ 49813 w 49813"/>
                <a:gd name="connsiteY1" fmla="*/ 117640 h 117640"/>
                <a:gd name="connsiteX2" fmla="*/ 26502 w 49813"/>
                <a:gd name="connsiteY2" fmla="*/ 117640 h 117640"/>
                <a:gd name="connsiteX3" fmla="*/ 26502 w 49813"/>
                <a:gd name="connsiteY3" fmla="*/ 18306 h 117640"/>
                <a:gd name="connsiteX4" fmla="*/ 0 w 49813"/>
                <a:gd name="connsiteY4" fmla="*/ 18306 h 117640"/>
                <a:gd name="connsiteX5" fmla="*/ 0 w 49813"/>
                <a:gd name="connsiteY5" fmla="*/ 0 h 117640"/>
                <a:gd name="connsiteX6" fmla="*/ 49813 w 49813"/>
                <a:gd name="connsiteY6" fmla="*/ 0 h 11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13" h="117640">
                  <a:moveTo>
                    <a:pt x="49813" y="0"/>
                  </a:moveTo>
                  <a:lnTo>
                    <a:pt x="49813" y="117640"/>
                  </a:lnTo>
                  <a:lnTo>
                    <a:pt x="26502" y="117640"/>
                  </a:lnTo>
                  <a:lnTo>
                    <a:pt x="26502" y="18306"/>
                  </a:lnTo>
                  <a:lnTo>
                    <a:pt x="0" y="18306"/>
                  </a:lnTo>
                  <a:lnTo>
                    <a:pt x="0" y="0"/>
                  </a:lnTo>
                  <a:lnTo>
                    <a:pt x="4981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34701D1F-EA5E-9446-842A-BFCEB7C660B0}"/>
                </a:ext>
              </a:extLst>
            </p:cNvPr>
            <p:cNvSpPr/>
            <p:nvPr/>
          </p:nvSpPr>
          <p:spPr>
            <a:xfrm>
              <a:off x="5738010" y="5373634"/>
              <a:ext cx="105916" cy="122150"/>
            </a:xfrm>
            <a:custGeom>
              <a:avLst/>
              <a:gdLst>
                <a:gd name="connsiteX0" fmla="*/ 25716 w 105916"/>
                <a:gd name="connsiteY0" fmla="*/ 114951 h 122150"/>
                <a:gd name="connsiteX1" fmla="*/ 6891 w 105916"/>
                <a:gd name="connsiteY1" fmla="*/ 93912 h 122150"/>
                <a:gd name="connsiteX2" fmla="*/ 0 w 105916"/>
                <a:gd name="connsiteY2" fmla="*/ 61075 h 122150"/>
                <a:gd name="connsiteX3" fmla="*/ 6891 w 105916"/>
                <a:gd name="connsiteY3" fmla="*/ 28238 h 122150"/>
                <a:gd name="connsiteX4" fmla="*/ 25716 w 105916"/>
                <a:gd name="connsiteY4" fmla="*/ 7200 h 122150"/>
                <a:gd name="connsiteX5" fmla="*/ 52866 w 105916"/>
                <a:gd name="connsiteY5" fmla="*/ 0 h 122150"/>
                <a:gd name="connsiteX6" fmla="*/ 80109 w 105916"/>
                <a:gd name="connsiteY6" fmla="*/ 7200 h 122150"/>
                <a:gd name="connsiteX7" fmla="*/ 99025 w 105916"/>
                <a:gd name="connsiteY7" fmla="*/ 28238 h 122150"/>
                <a:gd name="connsiteX8" fmla="*/ 105917 w 105916"/>
                <a:gd name="connsiteY8" fmla="*/ 61075 h 122150"/>
                <a:gd name="connsiteX9" fmla="*/ 99025 w 105916"/>
                <a:gd name="connsiteY9" fmla="*/ 93912 h 122150"/>
                <a:gd name="connsiteX10" fmla="*/ 80109 w 105916"/>
                <a:gd name="connsiteY10" fmla="*/ 114951 h 122150"/>
                <a:gd name="connsiteX11" fmla="*/ 52866 w 105916"/>
                <a:gd name="connsiteY11" fmla="*/ 122151 h 122150"/>
                <a:gd name="connsiteX12" fmla="*/ 25716 w 105916"/>
                <a:gd name="connsiteY12" fmla="*/ 114951 h 122150"/>
                <a:gd name="connsiteX13" fmla="*/ 74281 w 105916"/>
                <a:gd name="connsiteY13" fmla="*/ 92481 h 122150"/>
                <a:gd name="connsiteX14" fmla="*/ 82143 w 105916"/>
                <a:gd name="connsiteY14" fmla="*/ 61075 h 122150"/>
                <a:gd name="connsiteX15" fmla="*/ 74281 w 105916"/>
                <a:gd name="connsiteY15" fmla="*/ 29670 h 122150"/>
                <a:gd name="connsiteX16" fmla="*/ 52866 w 105916"/>
                <a:gd name="connsiteY16" fmla="*/ 19129 h 122150"/>
                <a:gd name="connsiteX17" fmla="*/ 31590 w 105916"/>
                <a:gd name="connsiteY17" fmla="*/ 29670 h 122150"/>
                <a:gd name="connsiteX18" fmla="*/ 23727 w 105916"/>
                <a:gd name="connsiteY18" fmla="*/ 61075 h 122150"/>
                <a:gd name="connsiteX19" fmla="*/ 31590 w 105916"/>
                <a:gd name="connsiteY19" fmla="*/ 92481 h 122150"/>
                <a:gd name="connsiteX20" fmla="*/ 52866 w 105916"/>
                <a:gd name="connsiteY20" fmla="*/ 103022 h 122150"/>
                <a:gd name="connsiteX21" fmla="*/ 74281 w 105916"/>
                <a:gd name="connsiteY21" fmla="*/ 92481 h 12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916" h="122150">
                  <a:moveTo>
                    <a:pt x="25716" y="114951"/>
                  </a:moveTo>
                  <a:cubicBezTo>
                    <a:pt x="17761" y="110135"/>
                    <a:pt x="11470" y="103152"/>
                    <a:pt x="6891" y="93912"/>
                  </a:cubicBezTo>
                  <a:cubicBezTo>
                    <a:pt x="2313" y="84716"/>
                    <a:pt x="0" y="73742"/>
                    <a:pt x="0" y="61075"/>
                  </a:cubicBezTo>
                  <a:cubicBezTo>
                    <a:pt x="0" y="48409"/>
                    <a:pt x="2266" y="37478"/>
                    <a:pt x="6891" y="28238"/>
                  </a:cubicBezTo>
                  <a:cubicBezTo>
                    <a:pt x="11470" y="19042"/>
                    <a:pt x="17761" y="12015"/>
                    <a:pt x="25716" y="7200"/>
                  </a:cubicBezTo>
                  <a:cubicBezTo>
                    <a:pt x="33672" y="2385"/>
                    <a:pt x="42737" y="0"/>
                    <a:pt x="52866" y="0"/>
                  </a:cubicBezTo>
                  <a:cubicBezTo>
                    <a:pt x="62995" y="0"/>
                    <a:pt x="72061" y="2385"/>
                    <a:pt x="80109" y="7200"/>
                  </a:cubicBezTo>
                  <a:cubicBezTo>
                    <a:pt x="88110" y="12015"/>
                    <a:pt x="94447" y="18999"/>
                    <a:pt x="99025" y="28238"/>
                  </a:cubicBezTo>
                  <a:cubicBezTo>
                    <a:pt x="103604" y="37434"/>
                    <a:pt x="105917" y="48409"/>
                    <a:pt x="105917" y="61075"/>
                  </a:cubicBezTo>
                  <a:cubicBezTo>
                    <a:pt x="105917" y="73742"/>
                    <a:pt x="103604" y="84673"/>
                    <a:pt x="99025" y="93912"/>
                  </a:cubicBezTo>
                  <a:cubicBezTo>
                    <a:pt x="94447" y="103108"/>
                    <a:pt x="88156" y="110135"/>
                    <a:pt x="80109" y="114951"/>
                  </a:cubicBezTo>
                  <a:cubicBezTo>
                    <a:pt x="72061" y="119766"/>
                    <a:pt x="62995" y="122151"/>
                    <a:pt x="52866" y="122151"/>
                  </a:cubicBezTo>
                  <a:cubicBezTo>
                    <a:pt x="42737" y="122151"/>
                    <a:pt x="33672" y="119766"/>
                    <a:pt x="25716" y="114951"/>
                  </a:cubicBezTo>
                  <a:close/>
                  <a:moveTo>
                    <a:pt x="74281" y="92481"/>
                  </a:moveTo>
                  <a:cubicBezTo>
                    <a:pt x="79507" y="85454"/>
                    <a:pt x="82143" y="75000"/>
                    <a:pt x="82143" y="61075"/>
                  </a:cubicBezTo>
                  <a:cubicBezTo>
                    <a:pt x="82143" y="47151"/>
                    <a:pt x="79507" y="36697"/>
                    <a:pt x="74281" y="29670"/>
                  </a:cubicBezTo>
                  <a:cubicBezTo>
                    <a:pt x="69054" y="22643"/>
                    <a:pt x="61885" y="19129"/>
                    <a:pt x="52866" y="19129"/>
                  </a:cubicBezTo>
                  <a:cubicBezTo>
                    <a:pt x="43847" y="19129"/>
                    <a:pt x="36863" y="22643"/>
                    <a:pt x="31590" y="29670"/>
                  </a:cubicBezTo>
                  <a:cubicBezTo>
                    <a:pt x="26364" y="36697"/>
                    <a:pt x="23727" y="47151"/>
                    <a:pt x="23727" y="61075"/>
                  </a:cubicBezTo>
                  <a:cubicBezTo>
                    <a:pt x="23727" y="75000"/>
                    <a:pt x="26364" y="85454"/>
                    <a:pt x="31590" y="92481"/>
                  </a:cubicBezTo>
                  <a:cubicBezTo>
                    <a:pt x="36817" y="99508"/>
                    <a:pt x="43939" y="103022"/>
                    <a:pt x="52866" y="103022"/>
                  </a:cubicBezTo>
                  <a:cubicBezTo>
                    <a:pt x="61792" y="103022"/>
                    <a:pt x="69054" y="99508"/>
                    <a:pt x="74281" y="9248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2384DC57-4C53-8B82-FA9C-1E3C4540550D}"/>
                </a:ext>
              </a:extLst>
            </p:cNvPr>
            <p:cNvSpPr/>
            <p:nvPr/>
          </p:nvSpPr>
          <p:spPr>
            <a:xfrm>
              <a:off x="6070237" y="5374761"/>
              <a:ext cx="50784" cy="119895"/>
            </a:xfrm>
            <a:custGeom>
              <a:avLst/>
              <a:gdLst>
                <a:gd name="connsiteX0" fmla="*/ 50738 w 50784"/>
                <a:gd name="connsiteY0" fmla="*/ 0 h 119895"/>
                <a:gd name="connsiteX1" fmla="*/ 50738 w 50784"/>
                <a:gd name="connsiteY1" fmla="*/ 119896 h 119895"/>
                <a:gd name="connsiteX2" fmla="*/ 27011 w 50784"/>
                <a:gd name="connsiteY2" fmla="*/ 119896 h 119895"/>
                <a:gd name="connsiteX3" fmla="*/ 27011 w 50784"/>
                <a:gd name="connsiteY3" fmla="*/ 18696 h 119895"/>
                <a:gd name="connsiteX4" fmla="*/ 0 w 50784"/>
                <a:gd name="connsiteY4" fmla="*/ 18696 h 119895"/>
                <a:gd name="connsiteX5" fmla="*/ 0 w 50784"/>
                <a:gd name="connsiteY5" fmla="*/ 43 h 119895"/>
                <a:gd name="connsiteX6" fmla="*/ 50784 w 50784"/>
                <a:gd name="connsiteY6" fmla="*/ 43 h 1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784" h="119895">
                  <a:moveTo>
                    <a:pt x="50738" y="0"/>
                  </a:moveTo>
                  <a:lnTo>
                    <a:pt x="50738" y="119896"/>
                  </a:lnTo>
                  <a:lnTo>
                    <a:pt x="27011" y="119896"/>
                  </a:lnTo>
                  <a:lnTo>
                    <a:pt x="27011" y="18696"/>
                  </a:lnTo>
                  <a:lnTo>
                    <a:pt x="0" y="18696"/>
                  </a:lnTo>
                  <a:lnTo>
                    <a:pt x="0" y="43"/>
                  </a:lnTo>
                  <a:lnTo>
                    <a:pt x="5078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2F1F69B-512A-95CA-B0BF-2C1F6EEC9580}"/>
                </a:ext>
              </a:extLst>
            </p:cNvPr>
            <p:cNvSpPr/>
            <p:nvPr/>
          </p:nvSpPr>
          <p:spPr>
            <a:xfrm>
              <a:off x="6375083" y="5375325"/>
              <a:ext cx="50322" cy="118767"/>
            </a:xfrm>
            <a:custGeom>
              <a:avLst/>
              <a:gdLst>
                <a:gd name="connsiteX0" fmla="*/ 50322 w 50322"/>
                <a:gd name="connsiteY0" fmla="*/ 0 h 118767"/>
                <a:gd name="connsiteX1" fmla="*/ 50322 w 50322"/>
                <a:gd name="connsiteY1" fmla="*/ 118768 h 118767"/>
                <a:gd name="connsiteX2" fmla="*/ 26780 w 50322"/>
                <a:gd name="connsiteY2" fmla="*/ 118768 h 118767"/>
                <a:gd name="connsiteX3" fmla="*/ 26780 w 50322"/>
                <a:gd name="connsiteY3" fmla="*/ 18479 h 118767"/>
                <a:gd name="connsiteX4" fmla="*/ 0 w 50322"/>
                <a:gd name="connsiteY4" fmla="*/ 18479 h 118767"/>
                <a:gd name="connsiteX5" fmla="*/ 0 w 50322"/>
                <a:gd name="connsiteY5" fmla="*/ 0 h 118767"/>
                <a:gd name="connsiteX6" fmla="*/ 50276 w 50322"/>
                <a:gd name="connsiteY6" fmla="*/ 0 h 11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322" h="118767">
                  <a:moveTo>
                    <a:pt x="50322" y="0"/>
                  </a:moveTo>
                  <a:lnTo>
                    <a:pt x="50322" y="118768"/>
                  </a:lnTo>
                  <a:lnTo>
                    <a:pt x="26780" y="118768"/>
                  </a:lnTo>
                  <a:lnTo>
                    <a:pt x="26780" y="18479"/>
                  </a:lnTo>
                  <a:lnTo>
                    <a:pt x="0" y="18479"/>
                  </a:lnTo>
                  <a:lnTo>
                    <a:pt x="0" y="0"/>
                  </a:lnTo>
                  <a:lnTo>
                    <a:pt x="5027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48E10874-84D6-1A81-2A03-B1954A8D17F5}"/>
                </a:ext>
              </a:extLst>
            </p:cNvPr>
            <p:cNvSpPr/>
            <p:nvPr/>
          </p:nvSpPr>
          <p:spPr>
            <a:xfrm>
              <a:off x="6652502" y="5374198"/>
              <a:ext cx="104806" cy="121023"/>
            </a:xfrm>
            <a:custGeom>
              <a:avLst/>
              <a:gdLst>
                <a:gd name="connsiteX0" fmla="*/ 25439 w 104806"/>
                <a:gd name="connsiteY0" fmla="*/ 113866 h 121023"/>
                <a:gd name="connsiteX1" fmla="*/ 6799 w 104806"/>
                <a:gd name="connsiteY1" fmla="*/ 93045 h 121023"/>
                <a:gd name="connsiteX2" fmla="*/ 0 w 104806"/>
                <a:gd name="connsiteY2" fmla="*/ 60512 h 121023"/>
                <a:gd name="connsiteX3" fmla="*/ 6799 w 104806"/>
                <a:gd name="connsiteY3" fmla="*/ 27979 h 121023"/>
                <a:gd name="connsiteX4" fmla="*/ 25439 w 104806"/>
                <a:gd name="connsiteY4" fmla="*/ 7157 h 121023"/>
                <a:gd name="connsiteX5" fmla="*/ 52311 w 104806"/>
                <a:gd name="connsiteY5" fmla="*/ 0 h 121023"/>
                <a:gd name="connsiteX6" fmla="*/ 79276 w 104806"/>
                <a:gd name="connsiteY6" fmla="*/ 7157 h 121023"/>
                <a:gd name="connsiteX7" fmla="*/ 98008 w 104806"/>
                <a:gd name="connsiteY7" fmla="*/ 27979 h 121023"/>
                <a:gd name="connsiteX8" fmla="*/ 104807 w 104806"/>
                <a:gd name="connsiteY8" fmla="*/ 60512 h 121023"/>
                <a:gd name="connsiteX9" fmla="*/ 98008 w 104806"/>
                <a:gd name="connsiteY9" fmla="*/ 93045 h 121023"/>
                <a:gd name="connsiteX10" fmla="*/ 79276 w 104806"/>
                <a:gd name="connsiteY10" fmla="*/ 113866 h 121023"/>
                <a:gd name="connsiteX11" fmla="*/ 52311 w 104806"/>
                <a:gd name="connsiteY11" fmla="*/ 121024 h 121023"/>
                <a:gd name="connsiteX12" fmla="*/ 25439 w 104806"/>
                <a:gd name="connsiteY12" fmla="*/ 113866 h 121023"/>
                <a:gd name="connsiteX13" fmla="*/ 73541 w 104806"/>
                <a:gd name="connsiteY13" fmla="*/ 91614 h 121023"/>
                <a:gd name="connsiteX14" fmla="*/ 81357 w 104806"/>
                <a:gd name="connsiteY14" fmla="*/ 60512 h 121023"/>
                <a:gd name="connsiteX15" fmla="*/ 73541 w 104806"/>
                <a:gd name="connsiteY15" fmla="*/ 29410 h 121023"/>
                <a:gd name="connsiteX16" fmla="*/ 52311 w 104806"/>
                <a:gd name="connsiteY16" fmla="*/ 18999 h 121023"/>
                <a:gd name="connsiteX17" fmla="*/ 31266 w 104806"/>
                <a:gd name="connsiteY17" fmla="*/ 29410 h 121023"/>
                <a:gd name="connsiteX18" fmla="*/ 23450 w 104806"/>
                <a:gd name="connsiteY18" fmla="*/ 60512 h 121023"/>
                <a:gd name="connsiteX19" fmla="*/ 31266 w 104806"/>
                <a:gd name="connsiteY19" fmla="*/ 91614 h 121023"/>
                <a:gd name="connsiteX20" fmla="*/ 52311 w 104806"/>
                <a:gd name="connsiteY20" fmla="*/ 102024 h 121023"/>
                <a:gd name="connsiteX21" fmla="*/ 73541 w 104806"/>
                <a:gd name="connsiteY21" fmla="*/ 91614 h 1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806" h="121023">
                  <a:moveTo>
                    <a:pt x="25439" y="113866"/>
                  </a:moveTo>
                  <a:cubicBezTo>
                    <a:pt x="17576" y="109095"/>
                    <a:pt x="11332" y="102154"/>
                    <a:pt x="6799" y="93045"/>
                  </a:cubicBezTo>
                  <a:cubicBezTo>
                    <a:pt x="2267" y="83936"/>
                    <a:pt x="0" y="73092"/>
                    <a:pt x="0" y="60512"/>
                  </a:cubicBezTo>
                  <a:cubicBezTo>
                    <a:pt x="0" y="47932"/>
                    <a:pt x="2267" y="37131"/>
                    <a:pt x="6799" y="27979"/>
                  </a:cubicBezTo>
                  <a:cubicBezTo>
                    <a:pt x="11332" y="18826"/>
                    <a:pt x="17576" y="11886"/>
                    <a:pt x="25439" y="7157"/>
                  </a:cubicBezTo>
                  <a:cubicBezTo>
                    <a:pt x="33302" y="2386"/>
                    <a:pt x="42274" y="0"/>
                    <a:pt x="52311" y="0"/>
                  </a:cubicBezTo>
                  <a:cubicBezTo>
                    <a:pt x="62348" y="0"/>
                    <a:pt x="71321" y="2386"/>
                    <a:pt x="79276" y="7157"/>
                  </a:cubicBezTo>
                  <a:cubicBezTo>
                    <a:pt x="87232" y="11929"/>
                    <a:pt x="93475" y="18870"/>
                    <a:pt x="98008" y="27979"/>
                  </a:cubicBezTo>
                  <a:cubicBezTo>
                    <a:pt x="102541" y="37088"/>
                    <a:pt x="104807" y="47976"/>
                    <a:pt x="104807" y="60512"/>
                  </a:cubicBezTo>
                  <a:cubicBezTo>
                    <a:pt x="104807" y="73048"/>
                    <a:pt x="102541" y="83893"/>
                    <a:pt x="98008" y="93045"/>
                  </a:cubicBezTo>
                  <a:cubicBezTo>
                    <a:pt x="93475" y="102154"/>
                    <a:pt x="87232" y="109138"/>
                    <a:pt x="79276" y="113866"/>
                  </a:cubicBezTo>
                  <a:cubicBezTo>
                    <a:pt x="71321" y="118638"/>
                    <a:pt x="62348" y="121024"/>
                    <a:pt x="52311" y="121024"/>
                  </a:cubicBezTo>
                  <a:cubicBezTo>
                    <a:pt x="42274" y="121024"/>
                    <a:pt x="33302" y="118638"/>
                    <a:pt x="25439" y="113866"/>
                  </a:cubicBezTo>
                  <a:close/>
                  <a:moveTo>
                    <a:pt x="73541" y="91614"/>
                  </a:moveTo>
                  <a:cubicBezTo>
                    <a:pt x="78721" y="84673"/>
                    <a:pt x="81357" y="74306"/>
                    <a:pt x="81357" y="60512"/>
                  </a:cubicBezTo>
                  <a:cubicBezTo>
                    <a:pt x="81357" y="46718"/>
                    <a:pt x="78767" y="36350"/>
                    <a:pt x="73541" y="29410"/>
                  </a:cubicBezTo>
                  <a:cubicBezTo>
                    <a:pt x="68360" y="22470"/>
                    <a:pt x="61284" y="18999"/>
                    <a:pt x="52311" y="18999"/>
                  </a:cubicBezTo>
                  <a:cubicBezTo>
                    <a:pt x="43338" y="18999"/>
                    <a:pt x="36447" y="22470"/>
                    <a:pt x="31266" y="29410"/>
                  </a:cubicBezTo>
                  <a:cubicBezTo>
                    <a:pt x="26086" y="36350"/>
                    <a:pt x="23450" y="46718"/>
                    <a:pt x="23450" y="60512"/>
                  </a:cubicBezTo>
                  <a:cubicBezTo>
                    <a:pt x="23450" y="74306"/>
                    <a:pt x="26040" y="84673"/>
                    <a:pt x="31266" y="91614"/>
                  </a:cubicBezTo>
                  <a:cubicBezTo>
                    <a:pt x="36493" y="98554"/>
                    <a:pt x="43477" y="102024"/>
                    <a:pt x="52311" y="102024"/>
                  </a:cubicBezTo>
                  <a:cubicBezTo>
                    <a:pt x="61145" y="102024"/>
                    <a:pt x="68360" y="98554"/>
                    <a:pt x="73541" y="9161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BE56AA9C-A703-4CF3-4E65-80A3398BF320}"/>
                </a:ext>
              </a:extLst>
            </p:cNvPr>
            <p:cNvSpPr/>
            <p:nvPr/>
          </p:nvSpPr>
          <p:spPr>
            <a:xfrm>
              <a:off x="6985192" y="5377017"/>
              <a:ext cx="48888" cy="115427"/>
            </a:xfrm>
            <a:custGeom>
              <a:avLst/>
              <a:gdLst>
                <a:gd name="connsiteX0" fmla="*/ 48842 w 48888"/>
                <a:gd name="connsiteY0" fmla="*/ 0 h 115427"/>
                <a:gd name="connsiteX1" fmla="*/ 48842 w 48888"/>
                <a:gd name="connsiteY1" fmla="*/ 115428 h 115427"/>
                <a:gd name="connsiteX2" fmla="*/ 25994 w 48888"/>
                <a:gd name="connsiteY2" fmla="*/ 115428 h 115427"/>
                <a:gd name="connsiteX3" fmla="*/ 25994 w 48888"/>
                <a:gd name="connsiteY3" fmla="*/ 18002 h 115427"/>
                <a:gd name="connsiteX4" fmla="*/ 0 w 48888"/>
                <a:gd name="connsiteY4" fmla="*/ 18002 h 115427"/>
                <a:gd name="connsiteX5" fmla="*/ 0 w 48888"/>
                <a:gd name="connsiteY5" fmla="*/ 43 h 115427"/>
                <a:gd name="connsiteX6" fmla="*/ 48888 w 48888"/>
                <a:gd name="connsiteY6" fmla="*/ 43 h 11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8" h="115427">
                  <a:moveTo>
                    <a:pt x="48842" y="0"/>
                  </a:moveTo>
                  <a:lnTo>
                    <a:pt x="48842" y="115428"/>
                  </a:lnTo>
                  <a:lnTo>
                    <a:pt x="25994" y="115428"/>
                  </a:lnTo>
                  <a:lnTo>
                    <a:pt x="25994" y="18002"/>
                  </a:lnTo>
                  <a:lnTo>
                    <a:pt x="0" y="18002"/>
                  </a:lnTo>
                  <a:lnTo>
                    <a:pt x="0" y="43"/>
                  </a:lnTo>
                  <a:lnTo>
                    <a:pt x="48888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2018FBF1-0386-18E5-69D0-1C9D9F33C231}"/>
                </a:ext>
              </a:extLst>
            </p:cNvPr>
            <p:cNvSpPr/>
            <p:nvPr/>
          </p:nvSpPr>
          <p:spPr>
            <a:xfrm>
              <a:off x="7264322" y="5377061"/>
              <a:ext cx="99857" cy="115298"/>
            </a:xfrm>
            <a:custGeom>
              <a:avLst/>
              <a:gdLst>
                <a:gd name="connsiteX0" fmla="*/ 24236 w 99857"/>
                <a:gd name="connsiteY0" fmla="*/ 108487 h 115298"/>
                <a:gd name="connsiteX1" fmla="*/ 6475 w 99857"/>
                <a:gd name="connsiteY1" fmla="*/ 88621 h 115298"/>
                <a:gd name="connsiteX2" fmla="*/ 0 w 99857"/>
                <a:gd name="connsiteY2" fmla="*/ 57649 h 115298"/>
                <a:gd name="connsiteX3" fmla="*/ 6475 w 99857"/>
                <a:gd name="connsiteY3" fmla="*/ 26677 h 115298"/>
                <a:gd name="connsiteX4" fmla="*/ 24236 w 99857"/>
                <a:gd name="connsiteY4" fmla="*/ 6811 h 115298"/>
                <a:gd name="connsiteX5" fmla="*/ 49860 w 99857"/>
                <a:gd name="connsiteY5" fmla="*/ 0 h 115298"/>
                <a:gd name="connsiteX6" fmla="*/ 75530 w 99857"/>
                <a:gd name="connsiteY6" fmla="*/ 6811 h 115298"/>
                <a:gd name="connsiteX7" fmla="*/ 93383 w 99857"/>
                <a:gd name="connsiteY7" fmla="*/ 26677 h 115298"/>
                <a:gd name="connsiteX8" fmla="*/ 99858 w 99857"/>
                <a:gd name="connsiteY8" fmla="*/ 57649 h 115298"/>
                <a:gd name="connsiteX9" fmla="*/ 93383 w 99857"/>
                <a:gd name="connsiteY9" fmla="*/ 88621 h 115298"/>
                <a:gd name="connsiteX10" fmla="*/ 75530 w 99857"/>
                <a:gd name="connsiteY10" fmla="*/ 108487 h 115298"/>
                <a:gd name="connsiteX11" fmla="*/ 49860 w 99857"/>
                <a:gd name="connsiteY11" fmla="*/ 115298 h 115298"/>
                <a:gd name="connsiteX12" fmla="*/ 24236 w 99857"/>
                <a:gd name="connsiteY12" fmla="*/ 108487 h 115298"/>
                <a:gd name="connsiteX13" fmla="*/ 70072 w 99857"/>
                <a:gd name="connsiteY13" fmla="*/ 87276 h 115298"/>
                <a:gd name="connsiteX14" fmla="*/ 77518 w 99857"/>
                <a:gd name="connsiteY14" fmla="*/ 57649 h 115298"/>
                <a:gd name="connsiteX15" fmla="*/ 70072 w 99857"/>
                <a:gd name="connsiteY15" fmla="*/ 28022 h 115298"/>
                <a:gd name="connsiteX16" fmla="*/ 49860 w 99857"/>
                <a:gd name="connsiteY16" fmla="*/ 18089 h 115298"/>
                <a:gd name="connsiteX17" fmla="*/ 29787 w 99857"/>
                <a:gd name="connsiteY17" fmla="*/ 28022 h 115298"/>
                <a:gd name="connsiteX18" fmla="*/ 22340 w 99857"/>
                <a:gd name="connsiteY18" fmla="*/ 57649 h 115298"/>
                <a:gd name="connsiteX19" fmla="*/ 29787 w 99857"/>
                <a:gd name="connsiteY19" fmla="*/ 87276 h 115298"/>
                <a:gd name="connsiteX20" fmla="*/ 49860 w 99857"/>
                <a:gd name="connsiteY20" fmla="*/ 97209 h 115298"/>
                <a:gd name="connsiteX21" fmla="*/ 70072 w 99857"/>
                <a:gd name="connsiteY21" fmla="*/ 87276 h 115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857" h="115298">
                  <a:moveTo>
                    <a:pt x="24236" y="108487"/>
                  </a:moveTo>
                  <a:cubicBezTo>
                    <a:pt x="16743" y="103933"/>
                    <a:pt x="10823" y="97340"/>
                    <a:pt x="6475" y="88621"/>
                  </a:cubicBezTo>
                  <a:cubicBezTo>
                    <a:pt x="2128" y="79945"/>
                    <a:pt x="0" y="69621"/>
                    <a:pt x="0" y="57649"/>
                  </a:cubicBezTo>
                  <a:cubicBezTo>
                    <a:pt x="0" y="45677"/>
                    <a:pt x="2174" y="35353"/>
                    <a:pt x="6475" y="26677"/>
                  </a:cubicBezTo>
                  <a:cubicBezTo>
                    <a:pt x="10823" y="18002"/>
                    <a:pt x="16697" y="11365"/>
                    <a:pt x="24236" y="6811"/>
                  </a:cubicBezTo>
                  <a:cubicBezTo>
                    <a:pt x="31729" y="2256"/>
                    <a:pt x="40286" y="0"/>
                    <a:pt x="49860" y="0"/>
                  </a:cubicBezTo>
                  <a:cubicBezTo>
                    <a:pt x="59434" y="0"/>
                    <a:pt x="67991" y="2256"/>
                    <a:pt x="75530" y="6811"/>
                  </a:cubicBezTo>
                  <a:cubicBezTo>
                    <a:pt x="83115" y="11365"/>
                    <a:pt x="89035" y="17958"/>
                    <a:pt x="93383" y="26677"/>
                  </a:cubicBezTo>
                  <a:cubicBezTo>
                    <a:pt x="97730" y="35353"/>
                    <a:pt x="99858" y="45720"/>
                    <a:pt x="99858" y="57649"/>
                  </a:cubicBezTo>
                  <a:cubicBezTo>
                    <a:pt x="99858" y="69578"/>
                    <a:pt x="97684" y="79945"/>
                    <a:pt x="93383" y="88621"/>
                  </a:cubicBezTo>
                  <a:cubicBezTo>
                    <a:pt x="89081" y="97296"/>
                    <a:pt x="83115" y="103933"/>
                    <a:pt x="75530" y="108487"/>
                  </a:cubicBezTo>
                  <a:cubicBezTo>
                    <a:pt x="67944" y="113042"/>
                    <a:pt x="59387" y="115298"/>
                    <a:pt x="49860" y="115298"/>
                  </a:cubicBezTo>
                  <a:cubicBezTo>
                    <a:pt x="40332" y="115298"/>
                    <a:pt x="31775" y="113042"/>
                    <a:pt x="24236" y="108487"/>
                  </a:cubicBezTo>
                  <a:close/>
                  <a:moveTo>
                    <a:pt x="70072" y="87276"/>
                  </a:moveTo>
                  <a:cubicBezTo>
                    <a:pt x="75020" y="80639"/>
                    <a:pt x="77518" y="70793"/>
                    <a:pt x="77518" y="57649"/>
                  </a:cubicBezTo>
                  <a:cubicBezTo>
                    <a:pt x="77518" y="44505"/>
                    <a:pt x="75020" y="34659"/>
                    <a:pt x="70072" y="28022"/>
                  </a:cubicBezTo>
                  <a:cubicBezTo>
                    <a:pt x="65123" y="21385"/>
                    <a:pt x="58370" y="18089"/>
                    <a:pt x="49860" y="18089"/>
                  </a:cubicBezTo>
                  <a:cubicBezTo>
                    <a:pt x="41349" y="18089"/>
                    <a:pt x="34735" y="21385"/>
                    <a:pt x="29787" y="28022"/>
                  </a:cubicBezTo>
                  <a:cubicBezTo>
                    <a:pt x="24837" y="34659"/>
                    <a:pt x="22340" y="44505"/>
                    <a:pt x="22340" y="57649"/>
                  </a:cubicBezTo>
                  <a:cubicBezTo>
                    <a:pt x="22340" y="70793"/>
                    <a:pt x="24791" y="80639"/>
                    <a:pt x="29787" y="87276"/>
                  </a:cubicBezTo>
                  <a:cubicBezTo>
                    <a:pt x="34735" y="93913"/>
                    <a:pt x="41442" y="97209"/>
                    <a:pt x="49860" y="97209"/>
                  </a:cubicBezTo>
                  <a:cubicBezTo>
                    <a:pt x="58277" y="97209"/>
                    <a:pt x="65123" y="93913"/>
                    <a:pt x="70072" y="8727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3190AE47-A2D8-E971-1B78-C92E1DD408A8}"/>
                </a:ext>
              </a:extLst>
            </p:cNvPr>
            <p:cNvSpPr/>
            <p:nvPr/>
          </p:nvSpPr>
          <p:spPr>
            <a:xfrm>
              <a:off x="7596087" y="5380921"/>
              <a:ext cx="45558" cy="107576"/>
            </a:xfrm>
            <a:custGeom>
              <a:avLst/>
              <a:gdLst>
                <a:gd name="connsiteX0" fmla="*/ 45559 w 45558"/>
                <a:gd name="connsiteY0" fmla="*/ 0 h 107576"/>
                <a:gd name="connsiteX1" fmla="*/ 45559 w 45558"/>
                <a:gd name="connsiteY1" fmla="*/ 107577 h 107576"/>
                <a:gd name="connsiteX2" fmla="*/ 24236 w 45558"/>
                <a:gd name="connsiteY2" fmla="*/ 107577 h 107576"/>
                <a:gd name="connsiteX3" fmla="*/ 24236 w 45558"/>
                <a:gd name="connsiteY3" fmla="*/ 16744 h 107576"/>
                <a:gd name="connsiteX4" fmla="*/ 0 w 45558"/>
                <a:gd name="connsiteY4" fmla="*/ 16744 h 107576"/>
                <a:gd name="connsiteX5" fmla="*/ 0 w 45558"/>
                <a:gd name="connsiteY5" fmla="*/ 0 h 107576"/>
                <a:gd name="connsiteX6" fmla="*/ 45559 w 45558"/>
                <a:gd name="connsiteY6" fmla="*/ 0 h 10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58" h="107576">
                  <a:moveTo>
                    <a:pt x="45559" y="0"/>
                  </a:moveTo>
                  <a:lnTo>
                    <a:pt x="45559" y="107577"/>
                  </a:lnTo>
                  <a:lnTo>
                    <a:pt x="24236" y="107577"/>
                  </a:lnTo>
                  <a:lnTo>
                    <a:pt x="24236" y="16744"/>
                  </a:lnTo>
                  <a:lnTo>
                    <a:pt x="0" y="16744"/>
                  </a:lnTo>
                  <a:lnTo>
                    <a:pt x="0" y="0"/>
                  </a:lnTo>
                  <a:lnTo>
                    <a:pt x="4555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8C884E64-D058-00C2-5108-3A981B1CFE75}"/>
                </a:ext>
              </a:extLst>
            </p:cNvPr>
            <p:cNvSpPr/>
            <p:nvPr/>
          </p:nvSpPr>
          <p:spPr>
            <a:xfrm>
              <a:off x="7877622" y="5381702"/>
              <a:ext cx="91856" cy="106014"/>
            </a:xfrm>
            <a:custGeom>
              <a:avLst/>
              <a:gdLst>
                <a:gd name="connsiteX0" fmla="*/ 22294 w 91856"/>
                <a:gd name="connsiteY0" fmla="*/ 99769 h 106014"/>
                <a:gd name="connsiteX1" fmla="*/ 5967 w 91856"/>
                <a:gd name="connsiteY1" fmla="*/ 81506 h 106014"/>
                <a:gd name="connsiteX2" fmla="*/ 0 w 91856"/>
                <a:gd name="connsiteY2" fmla="*/ 53007 h 106014"/>
                <a:gd name="connsiteX3" fmla="*/ 5967 w 91856"/>
                <a:gd name="connsiteY3" fmla="*/ 24508 h 106014"/>
                <a:gd name="connsiteX4" fmla="*/ 22294 w 91856"/>
                <a:gd name="connsiteY4" fmla="*/ 6246 h 106014"/>
                <a:gd name="connsiteX5" fmla="*/ 45836 w 91856"/>
                <a:gd name="connsiteY5" fmla="*/ 0 h 106014"/>
                <a:gd name="connsiteX6" fmla="*/ 69470 w 91856"/>
                <a:gd name="connsiteY6" fmla="*/ 6246 h 106014"/>
                <a:gd name="connsiteX7" fmla="*/ 85890 w 91856"/>
                <a:gd name="connsiteY7" fmla="*/ 24508 h 106014"/>
                <a:gd name="connsiteX8" fmla="*/ 91857 w 91856"/>
                <a:gd name="connsiteY8" fmla="*/ 53007 h 106014"/>
                <a:gd name="connsiteX9" fmla="*/ 85890 w 91856"/>
                <a:gd name="connsiteY9" fmla="*/ 81506 h 106014"/>
                <a:gd name="connsiteX10" fmla="*/ 69470 w 91856"/>
                <a:gd name="connsiteY10" fmla="*/ 99769 h 106014"/>
                <a:gd name="connsiteX11" fmla="*/ 45836 w 91856"/>
                <a:gd name="connsiteY11" fmla="*/ 106015 h 106014"/>
                <a:gd name="connsiteX12" fmla="*/ 22294 w 91856"/>
                <a:gd name="connsiteY12" fmla="*/ 99769 h 106014"/>
                <a:gd name="connsiteX13" fmla="*/ 64475 w 91856"/>
                <a:gd name="connsiteY13" fmla="*/ 80249 h 106014"/>
                <a:gd name="connsiteX14" fmla="*/ 71321 w 91856"/>
                <a:gd name="connsiteY14" fmla="*/ 53007 h 106014"/>
                <a:gd name="connsiteX15" fmla="*/ 64475 w 91856"/>
                <a:gd name="connsiteY15" fmla="*/ 25766 h 106014"/>
                <a:gd name="connsiteX16" fmla="*/ 45882 w 91856"/>
                <a:gd name="connsiteY16" fmla="*/ 16613 h 106014"/>
                <a:gd name="connsiteX17" fmla="*/ 27428 w 91856"/>
                <a:gd name="connsiteY17" fmla="*/ 25766 h 106014"/>
                <a:gd name="connsiteX18" fmla="*/ 20582 w 91856"/>
                <a:gd name="connsiteY18" fmla="*/ 53007 h 106014"/>
                <a:gd name="connsiteX19" fmla="*/ 27428 w 91856"/>
                <a:gd name="connsiteY19" fmla="*/ 80249 h 106014"/>
                <a:gd name="connsiteX20" fmla="*/ 45882 w 91856"/>
                <a:gd name="connsiteY20" fmla="*/ 89401 h 106014"/>
                <a:gd name="connsiteX21" fmla="*/ 64475 w 91856"/>
                <a:gd name="connsiteY21" fmla="*/ 80249 h 106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1856" h="106014">
                  <a:moveTo>
                    <a:pt x="22294" y="99769"/>
                  </a:moveTo>
                  <a:cubicBezTo>
                    <a:pt x="15402" y="95604"/>
                    <a:pt x="9944" y="89531"/>
                    <a:pt x="5967" y="81506"/>
                  </a:cubicBezTo>
                  <a:cubicBezTo>
                    <a:pt x="1989" y="73525"/>
                    <a:pt x="0" y="64025"/>
                    <a:pt x="0" y="53007"/>
                  </a:cubicBezTo>
                  <a:cubicBezTo>
                    <a:pt x="0" y="41989"/>
                    <a:pt x="1989" y="32533"/>
                    <a:pt x="5967" y="24508"/>
                  </a:cubicBezTo>
                  <a:cubicBezTo>
                    <a:pt x="9944" y="16527"/>
                    <a:pt x="15402" y="10410"/>
                    <a:pt x="22294" y="6246"/>
                  </a:cubicBezTo>
                  <a:cubicBezTo>
                    <a:pt x="29185" y="2082"/>
                    <a:pt x="37048" y="0"/>
                    <a:pt x="45836" y="0"/>
                  </a:cubicBezTo>
                  <a:cubicBezTo>
                    <a:pt x="54624" y="0"/>
                    <a:pt x="62486" y="2082"/>
                    <a:pt x="69470" y="6246"/>
                  </a:cubicBezTo>
                  <a:cubicBezTo>
                    <a:pt x="76455" y="10410"/>
                    <a:pt x="81912" y="16527"/>
                    <a:pt x="85890" y="24508"/>
                  </a:cubicBezTo>
                  <a:cubicBezTo>
                    <a:pt x="89868" y="32490"/>
                    <a:pt x="91857" y="42033"/>
                    <a:pt x="91857" y="53007"/>
                  </a:cubicBezTo>
                  <a:cubicBezTo>
                    <a:pt x="91857" y="63982"/>
                    <a:pt x="89868" y="73525"/>
                    <a:pt x="85890" y="81506"/>
                  </a:cubicBezTo>
                  <a:cubicBezTo>
                    <a:pt x="81912" y="89488"/>
                    <a:pt x="76455" y="95604"/>
                    <a:pt x="69470" y="99769"/>
                  </a:cubicBezTo>
                  <a:cubicBezTo>
                    <a:pt x="62486" y="103933"/>
                    <a:pt x="54624" y="106015"/>
                    <a:pt x="45836" y="106015"/>
                  </a:cubicBezTo>
                  <a:cubicBezTo>
                    <a:pt x="37048" y="106015"/>
                    <a:pt x="29185" y="103933"/>
                    <a:pt x="22294" y="99769"/>
                  </a:cubicBezTo>
                  <a:close/>
                  <a:moveTo>
                    <a:pt x="64475" y="80249"/>
                  </a:moveTo>
                  <a:cubicBezTo>
                    <a:pt x="69008" y="74176"/>
                    <a:pt x="71321" y="65066"/>
                    <a:pt x="71321" y="53007"/>
                  </a:cubicBezTo>
                  <a:cubicBezTo>
                    <a:pt x="71321" y="40948"/>
                    <a:pt x="69054" y="31839"/>
                    <a:pt x="64475" y="25766"/>
                  </a:cubicBezTo>
                  <a:cubicBezTo>
                    <a:pt x="59943" y="19693"/>
                    <a:pt x="53699" y="16613"/>
                    <a:pt x="45882" y="16613"/>
                  </a:cubicBezTo>
                  <a:cubicBezTo>
                    <a:pt x="38066" y="16613"/>
                    <a:pt x="32007" y="19650"/>
                    <a:pt x="27428" y="25766"/>
                  </a:cubicBezTo>
                  <a:cubicBezTo>
                    <a:pt x="22849" y="31839"/>
                    <a:pt x="20582" y="40948"/>
                    <a:pt x="20582" y="53007"/>
                  </a:cubicBezTo>
                  <a:cubicBezTo>
                    <a:pt x="20582" y="65066"/>
                    <a:pt x="22849" y="74176"/>
                    <a:pt x="27428" y="80249"/>
                  </a:cubicBezTo>
                  <a:cubicBezTo>
                    <a:pt x="31960" y="86321"/>
                    <a:pt x="38112" y="89401"/>
                    <a:pt x="45882" y="89401"/>
                  </a:cubicBezTo>
                  <a:cubicBezTo>
                    <a:pt x="53653" y="89401"/>
                    <a:pt x="59943" y="86364"/>
                    <a:pt x="64475" y="8024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B5B13111-1903-934D-0C6E-94F9FB1BAEDB}"/>
                </a:ext>
              </a:extLst>
            </p:cNvPr>
            <p:cNvSpPr/>
            <p:nvPr/>
          </p:nvSpPr>
          <p:spPr>
            <a:xfrm>
              <a:off x="8207768" y="5386517"/>
              <a:ext cx="40840" cy="96341"/>
            </a:xfrm>
            <a:custGeom>
              <a:avLst/>
              <a:gdLst>
                <a:gd name="connsiteX0" fmla="*/ 40841 w 40840"/>
                <a:gd name="connsiteY0" fmla="*/ 0 h 96341"/>
                <a:gd name="connsiteX1" fmla="*/ 40841 w 40840"/>
                <a:gd name="connsiteY1" fmla="*/ 96342 h 96341"/>
                <a:gd name="connsiteX2" fmla="*/ 21739 w 40840"/>
                <a:gd name="connsiteY2" fmla="*/ 96342 h 96341"/>
                <a:gd name="connsiteX3" fmla="*/ 21739 w 40840"/>
                <a:gd name="connsiteY3" fmla="*/ 15008 h 96341"/>
                <a:gd name="connsiteX4" fmla="*/ 0 w 40840"/>
                <a:gd name="connsiteY4" fmla="*/ 15008 h 96341"/>
                <a:gd name="connsiteX5" fmla="*/ 0 w 40840"/>
                <a:gd name="connsiteY5" fmla="*/ 0 h 96341"/>
                <a:gd name="connsiteX6" fmla="*/ 40794 w 40840"/>
                <a:gd name="connsiteY6" fmla="*/ 0 h 9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40" h="96341">
                  <a:moveTo>
                    <a:pt x="40841" y="0"/>
                  </a:moveTo>
                  <a:lnTo>
                    <a:pt x="40841" y="96342"/>
                  </a:lnTo>
                  <a:lnTo>
                    <a:pt x="21739" y="96342"/>
                  </a:lnTo>
                  <a:lnTo>
                    <a:pt x="21739" y="15008"/>
                  </a:lnTo>
                  <a:lnTo>
                    <a:pt x="0" y="15008"/>
                  </a:lnTo>
                  <a:lnTo>
                    <a:pt x="0" y="0"/>
                  </a:lnTo>
                  <a:lnTo>
                    <a:pt x="4079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C6EA4F29-29DC-3C6B-3B5F-96AFFEA1A095}"/>
                </a:ext>
              </a:extLst>
            </p:cNvPr>
            <p:cNvSpPr/>
            <p:nvPr/>
          </p:nvSpPr>
          <p:spPr>
            <a:xfrm>
              <a:off x="8513864" y="5389857"/>
              <a:ext cx="37972" cy="89661"/>
            </a:xfrm>
            <a:custGeom>
              <a:avLst/>
              <a:gdLst>
                <a:gd name="connsiteX0" fmla="*/ 37973 w 37972"/>
                <a:gd name="connsiteY0" fmla="*/ 43 h 89661"/>
                <a:gd name="connsiteX1" fmla="*/ 37973 w 37972"/>
                <a:gd name="connsiteY1" fmla="*/ 89661 h 89661"/>
                <a:gd name="connsiteX2" fmla="*/ 20212 w 37972"/>
                <a:gd name="connsiteY2" fmla="*/ 89661 h 89661"/>
                <a:gd name="connsiteX3" fmla="*/ 20212 w 37972"/>
                <a:gd name="connsiteY3" fmla="*/ 13967 h 89661"/>
                <a:gd name="connsiteX4" fmla="*/ 0 w 37972"/>
                <a:gd name="connsiteY4" fmla="*/ 13967 h 89661"/>
                <a:gd name="connsiteX5" fmla="*/ 0 w 37972"/>
                <a:gd name="connsiteY5" fmla="*/ 0 h 89661"/>
                <a:gd name="connsiteX6" fmla="*/ 37973 w 37972"/>
                <a:gd name="connsiteY6" fmla="*/ 0 h 8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972" h="89661">
                  <a:moveTo>
                    <a:pt x="37973" y="43"/>
                  </a:moveTo>
                  <a:lnTo>
                    <a:pt x="37973" y="89661"/>
                  </a:lnTo>
                  <a:lnTo>
                    <a:pt x="20212" y="89661"/>
                  </a:lnTo>
                  <a:lnTo>
                    <a:pt x="20212" y="13967"/>
                  </a:lnTo>
                  <a:lnTo>
                    <a:pt x="0" y="13967"/>
                  </a:lnTo>
                  <a:lnTo>
                    <a:pt x="0" y="0"/>
                  </a:lnTo>
                  <a:lnTo>
                    <a:pt x="3797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6D710969-7C03-D9B7-D5BC-53D042ABF431}"/>
                </a:ext>
              </a:extLst>
            </p:cNvPr>
            <p:cNvSpPr/>
            <p:nvPr/>
          </p:nvSpPr>
          <p:spPr>
            <a:xfrm>
              <a:off x="8800533" y="5392070"/>
              <a:ext cx="73910" cy="85279"/>
            </a:xfrm>
            <a:custGeom>
              <a:avLst/>
              <a:gdLst>
                <a:gd name="connsiteX0" fmla="*/ 17946 w 73910"/>
                <a:gd name="connsiteY0" fmla="*/ 80249 h 85279"/>
                <a:gd name="connsiteX1" fmla="*/ 4810 w 73910"/>
                <a:gd name="connsiteY1" fmla="*/ 65544 h 85279"/>
                <a:gd name="connsiteX2" fmla="*/ 0 w 73910"/>
                <a:gd name="connsiteY2" fmla="*/ 42640 h 85279"/>
                <a:gd name="connsiteX3" fmla="*/ 4810 w 73910"/>
                <a:gd name="connsiteY3" fmla="*/ 19736 h 85279"/>
                <a:gd name="connsiteX4" fmla="*/ 17946 w 73910"/>
                <a:gd name="connsiteY4" fmla="*/ 5031 h 85279"/>
                <a:gd name="connsiteX5" fmla="*/ 36909 w 73910"/>
                <a:gd name="connsiteY5" fmla="*/ 0 h 85279"/>
                <a:gd name="connsiteX6" fmla="*/ 55918 w 73910"/>
                <a:gd name="connsiteY6" fmla="*/ 5031 h 85279"/>
                <a:gd name="connsiteX7" fmla="*/ 69101 w 73910"/>
                <a:gd name="connsiteY7" fmla="*/ 19736 h 85279"/>
                <a:gd name="connsiteX8" fmla="*/ 73910 w 73910"/>
                <a:gd name="connsiteY8" fmla="*/ 42640 h 85279"/>
                <a:gd name="connsiteX9" fmla="*/ 69101 w 73910"/>
                <a:gd name="connsiteY9" fmla="*/ 65544 h 85279"/>
                <a:gd name="connsiteX10" fmla="*/ 55918 w 73910"/>
                <a:gd name="connsiteY10" fmla="*/ 80249 h 85279"/>
                <a:gd name="connsiteX11" fmla="*/ 36909 w 73910"/>
                <a:gd name="connsiteY11" fmla="*/ 85280 h 85279"/>
                <a:gd name="connsiteX12" fmla="*/ 17946 w 73910"/>
                <a:gd name="connsiteY12" fmla="*/ 80249 h 85279"/>
                <a:gd name="connsiteX13" fmla="*/ 51848 w 73910"/>
                <a:gd name="connsiteY13" fmla="*/ 64545 h 85279"/>
                <a:gd name="connsiteX14" fmla="*/ 57352 w 73910"/>
                <a:gd name="connsiteY14" fmla="*/ 42640 h 85279"/>
                <a:gd name="connsiteX15" fmla="*/ 51848 w 73910"/>
                <a:gd name="connsiteY15" fmla="*/ 20734 h 85279"/>
                <a:gd name="connsiteX16" fmla="*/ 36863 w 73910"/>
                <a:gd name="connsiteY16" fmla="*/ 13404 h 85279"/>
                <a:gd name="connsiteX17" fmla="*/ 22016 w 73910"/>
                <a:gd name="connsiteY17" fmla="*/ 20734 h 85279"/>
                <a:gd name="connsiteX18" fmla="*/ 16512 w 73910"/>
                <a:gd name="connsiteY18" fmla="*/ 42640 h 85279"/>
                <a:gd name="connsiteX19" fmla="*/ 22016 w 73910"/>
                <a:gd name="connsiteY19" fmla="*/ 64545 h 85279"/>
                <a:gd name="connsiteX20" fmla="*/ 36863 w 73910"/>
                <a:gd name="connsiteY20" fmla="*/ 71876 h 85279"/>
                <a:gd name="connsiteX21" fmla="*/ 51848 w 73910"/>
                <a:gd name="connsiteY21" fmla="*/ 64545 h 85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3910" h="85279">
                  <a:moveTo>
                    <a:pt x="17946" y="80249"/>
                  </a:moveTo>
                  <a:cubicBezTo>
                    <a:pt x="12396" y="76908"/>
                    <a:pt x="8001" y="72007"/>
                    <a:pt x="4810" y="65544"/>
                  </a:cubicBezTo>
                  <a:cubicBezTo>
                    <a:pt x="1619" y="59123"/>
                    <a:pt x="0" y="51489"/>
                    <a:pt x="0" y="42640"/>
                  </a:cubicBezTo>
                  <a:cubicBezTo>
                    <a:pt x="0" y="33791"/>
                    <a:pt x="1619" y="26156"/>
                    <a:pt x="4810" y="19736"/>
                  </a:cubicBezTo>
                  <a:cubicBezTo>
                    <a:pt x="8001" y="13317"/>
                    <a:pt x="12396" y="8415"/>
                    <a:pt x="17946" y="5031"/>
                  </a:cubicBezTo>
                  <a:cubicBezTo>
                    <a:pt x="23496" y="1691"/>
                    <a:pt x="29832" y="0"/>
                    <a:pt x="36909" y="0"/>
                  </a:cubicBezTo>
                  <a:cubicBezTo>
                    <a:pt x="43986" y="0"/>
                    <a:pt x="50322" y="1691"/>
                    <a:pt x="55918" y="5031"/>
                  </a:cubicBezTo>
                  <a:cubicBezTo>
                    <a:pt x="61515" y="8372"/>
                    <a:pt x="65909" y="13273"/>
                    <a:pt x="69101" y="19736"/>
                  </a:cubicBezTo>
                  <a:cubicBezTo>
                    <a:pt x="72292" y="26156"/>
                    <a:pt x="73910" y="33834"/>
                    <a:pt x="73910" y="42640"/>
                  </a:cubicBezTo>
                  <a:cubicBezTo>
                    <a:pt x="73910" y="51446"/>
                    <a:pt x="72292" y="59123"/>
                    <a:pt x="69101" y="65544"/>
                  </a:cubicBezTo>
                  <a:cubicBezTo>
                    <a:pt x="65909" y="71963"/>
                    <a:pt x="61515" y="76865"/>
                    <a:pt x="55918" y="80249"/>
                  </a:cubicBezTo>
                  <a:cubicBezTo>
                    <a:pt x="50322" y="83588"/>
                    <a:pt x="43986" y="85280"/>
                    <a:pt x="36909" y="85280"/>
                  </a:cubicBezTo>
                  <a:cubicBezTo>
                    <a:pt x="29832" y="85280"/>
                    <a:pt x="23496" y="83588"/>
                    <a:pt x="17946" y="80249"/>
                  </a:cubicBezTo>
                  <a:close/>
                  <a:moveTo>
                    <a:pt x="51848" y="64545"/>
                  </a:moveTo>
                  <a:cubicBezTo>
                    <a:pt x="55502" y="59644"/>
                    <a:pt x="57352" y="52357"/>
                    <a:pt x="57352" y="42640"/>
                  </a:cubicBezTo>
                  <a:cubicBezTo>
                    <a:pt x="57352" y="32923"/>
                    <a:pt x="55502" y="25636"/>
                    <a:pt x="51848" y="20734"/>
                  </a:cubicBezTo>
                  <a:cubicBezTo>
                    <a:pt x="48195" y="15832"/>
                    <a:pt x="43199" y="13404"/>
                    <a:pt x="36863" y="13404"/>
                  </a:cubicBezTo>
                  <a:cubicBezTo>
                    <a:pt x="30526" y="13404"/>
                    <a:pt x="25670" y="15832"/>
                    <a:pt x="22016" y="20734"/>
                  </a:cubicBezTo>
                  <a:cubicBezTo>
                    <a:pt x="18362" y="25636"/>
                    <a:pt x="16512" y="32923"/>
                    <a:pt x="16512" y="42640"/>
                  </a:cubicBezTo>
                  <a:cubicBezTo>
                    <a:pt x="16512" y="52357"/>
                    <a:pt x="18362" y="59644"/>
                    <a:pt x="22016" y="64545"/>
                  </a:cubicBezTo>
                  <a:cubicBezTo>
                    <a:pt x="25670" y="69447"/>
                    <a:pt x="30619" y="71876"/>
                    <a:pt x="36863" y="71876"/>
                  </a:cubicBezTo>
                  <a:cubicBezTo>
                    <a:pt x="43107" y="71876"/>
                    <a:pt x="48148" y="69447"/>
                    <a:pt x="51848" y="6454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F1EAD73A-1772-824A-2128-DE3BF808031A}"/>
                </a:ext>
              </a:extLst>
            </p:cNvPr>
            <p:cNvSpPr/>
            <p:nvPr/>
          </p:nvSpPr>
          <p:spPr>
            <a:xfrm>
              <a:off x="9126516" y="5397752"/>
              <a:ext cx="31312" cy="73959"/>
            </a:xfrm>
            <a:custGeom>
              <a:avLst/>
              <a:gdLst>
                <a:gd name="connsiteX0" fmla="*/ 31313 w 31312"/>
                <a:gd name="connsiteY0" fmla="*/ 0 h 73959"/>
                <a:gd name="connsiteX1" fmla="*/ 31313 w 31312"/>
                <a:gd name="connsiteY1" fmla="*/ 73959 h 73959"/>
                <a:gd name="connsiteX2" fmla="*/ 16651 w 31312"/>
                <a:gd name="connsiteY2" fmla="*/ 73959 h 73959"/>
                <a:gd name="connsiteX3" fmla="*/ 16651 w 31312"/>
                <a:gd name="connsiteY3" fmla="*/ 11539 h 73959"/>
                <a:gd name="connsiteX4" fmla="*/ 0 w 31312"/>
                <a:gd name="connsiteY4" fmla="*/ 11539 h 73959"/>
                <a:gd name="connsiteX5" fmla="*/ 0 w 31312"/>
                <a:gd name="connsiteY5" fmla="*/ 43 h 73959"/>
                <a:gd name="connsiteX6" fmla="*/ 31313 w 31312"/>
                <a:gd name="connsiteY6" fmla="*/ 43 h 7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2" h="73959">
                  <a:moveTo>
                    <a:pt x="31313" y="0"/>
                  </a:moveTo>
                  <a:lnTo>
                    <a:pt x="31313" y="73959"/>
                  </a:lnTo>
                  <a:lnTo>
                    <a:pt x="16651" y="73959"/>
                  </a:lnTo>
                  <a:lnTo>
                    <a:pt x="16651" y="11539"/>
                  </a:lnTo>
                  <a:lnTo>
                    <a:pt x="0" y="11539"/>
                  </a:lnTo>
                  <a:lnTo>
                    <a:pt x="0" y="43"/>
                  </a:lnTo>
                  <a:lnTo>
                    <a:pt x="31313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97E3DEC-E382-FCBB-2AEA-68D89989CC41}"/>
                </a:ext>
              </a:extLst>
            </p:cNvPr>
            <p:cNvSpPr/>
            <p:nvPr/>
          </p:nvSpPr>
          <p:spPr>
            <a:xfrm>
              <a:off x="9433352" y="5402784"/>
              <a:ext cx="27057" cy="63851"/>
            </a:xfrm>
            <a:custGeom>
              <a:avLst/>
              <a:gdLst>
                <a:gd name="connsiteX0" fmla="*/ 27011 w 27057"/>
                <a:gd name="connsiteY0" fmla="*/ 0 h 63851"/>
                <a:gd name="connsiteX1" fmla="*/ 27011 w 27057"/>
                <a:gd name="connsiteY1" fmla="*/ 63852 h 63851"/>
                <a:gd name="connsiteX2" fmla="*/ 14384 w 27057"/>
                <a:gd name="connsiteY2" fmla="*/ 63852 h 63851"/>
                <a:gd name="connsiteX3" fmla="*/ 14384 w 27057"/>
                <a:gd name="connsiteY3" fmla="*/ 9933 h 63851"/>
                <a:gd name="connsiteX4" fmla="*/ 0 w 27057"/>
                <a:gd name="connsiteY4" fmla="*/ 9933 h 63851"/>
                <a:gd name="connsiteX5" fmla="*/ 0 w 27057"/>
                <a:gd name="connsiteY5" fmla="*/ 0 h 63851"/>
                <a:gd name="connsiteX6" fmla="*/ 27057 w 27057"/>
                <a:gd name="connsiteY6" fmla="*/ 0 h 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7" h="63851">
                  <a:moveTo>
                    <a:pt x="27011" y="0"/>
                  </a:moveTo>
                  <a:lnTo>
                    <a:pt x="27011" y="63852"/>
                  </a:lnTo>
                  <a:lnTo>
                    <a:pt x="14384" y="63852"/>
                  </a:lnTo>
                  <a:lnTo>
                    <a:pt x="14384" y="9933"/>
                  </a:lnTo>
                  <a:lnTo>
                    <a:pt x="0" y="9933"/>
                  </a:lnTo>
                  <a:lnTo>
                    <a:pt x="0" y="0"/>
                  </a:lnTo>
                  <a:lnTo>
                    <a:pt x="2705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7F5AA36F-AC8C-0450-A207-3A5A36964738}"/>
                </a:ext>
              </a:extLst>
            </p:cNvPr>
            <p:cNvSpPr/>
            <p:nvPr/>
          </p:nvSpPr>
          <p:spPr>
            <a:xfrm>
              <a:off x="9727513" y="5406991"/>
              <a:ext cx="47917" cy="55349"/>
            </a:xfrm>
            <a:custGeom>
              <a:avLst/>
              <a:gdLst>
                <a:gd name="connsiteX0" fmla="*/ 11609 w 47917"/>
                <a:gd name="connsiteY0" fmla="*/ 52097 h 55349"/>
                <a:gd name="connsiteX1" fmla="*/ 3100 w 47917"/>
                <a:gd name="connsiteY1" fmla="*/ 42554 h 55349"/>
                <a:gd name="connsiteX2" fmla="*/ 0 w 47917"/>
                <a:gd name="connsiteY2" fmla="*/ 27675 h 55349"/>
                <a:gd name="connsiteX3" fmla="*/ 3100 w 47917"/>
                <a:gd name="connsiteY3" fmla="*/ 12796 h 55349"/>
                <a:gd name="connsiteX4" fmla="*/ 11609 w 47917"/>
                <a:gd name="connsiteY4" fmla="*/ 3253 h 55349"/>
                <a:gd name="connsiteX5" fmla="*/ 23913 w 47917"/>
                <a:gd name="connsiteY5" fmla="*/ 0 h 55349"/>
                <a:gd name="connsiteX6" fmla="*/ 36262 w 47917"/>
                <a:gd name="connsiteY6" fmla="*/ 3253 h 55349"/>
                <a:gd name="connsiteX7" fmla="*/ 44819 w 47917"/>
                <a:gd name="connsiteY7" fmla="*/ 12796 h 55349"/>
                <a:gd name="connsiteX8" fmla="*/ 47917 w 47917"/>
                <a:gd name="connsiteY8" fmla="*/ 27675 h 55349"/>
                <a:gd name="connsiteX9" fmla="*/ 44819 w 47917"/>
                <a:gd name="connsiteY9" fmla="*/ 42554 h 55349"/>
                <a:gd name="connsiteX10" fmla="*/ 36262 w 47917"/>
                <a:gd name="connsiteY10" fmla="*/ 52097 h 55349"/>
                <a:gd name="connsiteX11" fmla="*/ 23913 w 47917"/>
                <a:gd name="connsiteY11" fmla="*/ 55350 h 55349"/>
                <a:gd name="connsiteX12" fmla="*/ 11609 w 47917"/>
                <a:gd name="connsiteY12" fmla="*/ 52097 h 55349"/>
                <a:gd name="connsiteX13" fmla="*/ 33625 w 47917"/>
                <a:gd name="connsiteY13" fmla="*/ 41903 h 55349"/>
                <a:gd name="connsiteX14" fmla="*/ 37187 w 47917"/>
                <a:gd name="connsiteY14" fmla="*/ 27675 h 55349"/>
                <a:gd name="connsiteX15" fmla="*/ 33625 w 47917"/>
                <a:gd name="connsiteY15" fmla="*/ 13447 h 55349"/>
                <a:gd name="connsiteX16" fmla="*/ 23913 w 47917"/>
                <a:gd name="connsiteY16" fmla="*/ 8676 h 55349"/>
                <a:gd name="connsiteX17" fmla="*/ 14292 w 47917"/>
                <a:gd name="connsiteY17" fmla="*/ 13447 h 55349"/>
                <a:gd name="connsiteX18" fmla="*/ 10731 w 47917"/>
                <a:gd name="connsiteY18" fmla="*/ 27675 h 55349"/>
                <a:gd name="connsiteX19" fmla="*/ 14292 w 47917"/>
                <a:gd name="connsiteY19" fmla="*/ 41903 h 55349"/>
                <a:gd name="connsiteX20" fmla="*/ 23913 w 47917"/>
                <a:gd name="connsiteY20" fmla="*/ 46674 h 55349"/>
                <a:gd name="connsiteX21" fmla="*/ 33625 w 47917"/>
                <a:gd name="connsiteY21" fmla="*/ 41903 h 5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917" h="55349">
                  <a:moveTo>
                    <a:pt x="11609" y="52097"/>
                  </a:moveTo>
                  <a:cubicBezTo>
                    <a:pt x="8001" y="49928"/>
                    <a:pt x="5181" y="46761"/>
                    <a:pt x="3100" y="42554"/>
                  </a:cubicBezTo>
                  <a:cubicBezTo>
                    <a:pt x="1017" y="38389"/>
                    <a:pt x="0" y="33444"/>
                    <a:pt x="0" y="27675"/>
                  </a:cubicBezTo>
                  <a:cubicBezTo>
                    <a:pt x="0" y="21906"/>
                    <a:pt x="1017" y="17004"/>
                    <a:pt x="3100" y="12796"/>
                  </a:cubicBezTo>
                  <a:cubicBezTo>
                    <a:pt x="5181" y="8632"/>
                    <a:pt x="8001" y="5466"/>
                    <a:pt x="11609" y="3253"/>
                  </a:cubicBezTo>
                  <a:cubicBezTo>
                    <a:pt x="15217" y="1084"/>
                    <a:pt x="19334" y="0"/>
                    <a:pt x="23913" y="0"/>
                  </a:cubicBezTo>
                  <a:cubicBezTo>
                    <a:pt x="28492" y="0"/>
                    <a:pt x="32608" y="1084"/>
                    <a:pt x="36262" y="3253"/>
                  </a:cubicBezTo>
                  <a:cubicBezTo>
                    <a:pt x="39916" y="5422"/>
                    <a:pt x="42737" y="8589"/>
                    <a:pt x="44819" y="12796"/>
                  </a:cubicBezTo>
                  <a:cubicBezTo>
                    <a:pt x="46900" y="16961"/>
                    <a:pt x="47917" y="21949"/>
                    <a:pt x="47917" y="27675"/>
                  </a:cubicBezTo>
                  <a:cubicBezTo>
                    <a:pt x="47917" y="33401"/>
                    <a:pt x="46900" y="38389"/>
                    <a:pt x="44819" y="42554"/>
                  </a:cubicBezTo>
                  <a:cubicBezTo>
                    <a:pt x="42737" y="46718"/>
                    <a:pt x="39870" y="49884"/>
                    <a:pt x="36262" y="52097"/>
                  </a:cubicBezTo>
                  <a:cubicBezTo>
                    <a:pt x="32608" y="54265"/>
                    <a:pt x="28538" y="55350"/>
                    <a:pt x="23913" y="55350"/>
                  </a:cubicBezTo>
                  <a:cubicBezTo>
                    <a:pt x="19288" y="55350"/>
                    <a:pt x="15217" y="54265"/>
                    <a:pt x="11609" y="52097"/>
                  </a:cubicBezTo>
                  <a:close/>
                  <a:moveTo>
                    <a:pt x="33625" y="41903"/>
                  </a:moveTo>
                  <a:cubicBezTo>
                    <a:pt x="35984" y="38736"/>
                    <a:pt x="37187" y="34008"/>
                    <a:pt x="37187" y="27675"/>
                  </a:cubicBezTo>
                  <a:cubicBezTo>
                    <a:pt x="37187" y="21342"/>
                    <a:pt x="35984" y="16657"/>
                    <a:pt x="33625" y="13447"/>
                  </a:cubicBezTo>
                  <a:cubicBezTo>
                    <a:pt x="31266" y="10280"/>
                    <a:pt x="28029" y="8676"/>
                    <a:pt x="23913" y="8676"/>
                  </a:cubicBezTo>
                  <a:cubicBezTo>
                    <a:pt x="19796" y="8676"/>
                    <a:pt x="16651" y="10280"/>
                    <a:pt x="14292" y="13447"/>
                  </a:cubicBezTo>
                  <a:cubicBezTo>
                    <a:pt x="11933" y="16613"/>
                    <a:pt x="10731" y="21342"/>
                    <a:pt x="10731" y="27675"/>
                  </a:cubicBezTo>
                  <a:cubicBezTo>
                    <a:pt x="10731" y="34008"/>
                    <a:pt x="11933" y="38736"/>
                    <a:pt x="14292" y="41903"/>
                  </a:cubicBezTo>
                  <a:cubicBezTo>
                    <a:pt x="16651" y="45069"/>
                    <a:pt x="19889" y="46674"/>
                    <a:pt x="23913" y="46674"/>
                  </a:cubicBezTo>
                  <a:cubicBezTo>
                    <a:pt x="27936" y="46674"/>
                    <a:pt x="31266" y="45069"/>
                    <a:pt x="33625" y="41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C391BC43-04FB-0DCF-B720-833E19E22F47}"/>
                </a:ext>
              </a:extLst>
            </p:cNvPr>
            <p:cNvSpPr/>
            <p:nvPr/>
          </p:nvSpPr>
          <p:spPr>
            <a:xfrm>
              <a:off x="10036615" y="5412283"/>
              <a:ext cx="38990" cy="44895"/>
            </a:xfrm>
            <a:custGeom>
              <a:avLst/>
              <a:gdLst>
                <a:gd name="connsiteX0" fmla="*/ 9482 w 38990"/>
                <a:gd name="connsiteY0" fmla="*/ 42250 h 44895"/>
                <a:gd name="connsiteX1" fmla="*/ 2544 w 38990"/>
                <a:gd name="connsiteY1" fmla="*/ 34529 h 44895"/>
                <a:gd name="connsiteX2" fmla="*/ 0 w 38990"/>
                <a:gd name="connsiteY2" fmla="*/ 22426 h 44895"/>
                <a:gd name="connsiteX3" fmla="*/ 2544 w 38990"/>
                <a:gd name="connsiteY3" fmla="*/ 10367 h 44895"/>
                <a:gd name="connsiteX4" fmla="*/ 9482 w 38990"/>
                <a:gd name="connsiteY4" fmla="*/ 2646 h 44895"/>
                <a:gd name="connsiteX5" fmla="*/ 19472 w 38990"/>
                <a:gd name="connsiteY5" fmla="*/ 0 h 44895"/>
                <a:gd name="connsiteX6" fmla="*/ 29509 w 38990"/>
                <a:gd name="connsiteY6" fmla="*/ 2646 h 44895"/>
                <a:gd name="connsiteX7" fmla="*/ 36447 w 38990"/>
                <a:gd name="connsiteY7" fmla="*/ 10367 h 44895"/>
                <a:gd name="connsiteX8" fmla="*/ 38990 w 38990"/>
                <a:gd name="connsiteY8" fmla="*/ 22426 h 44895"/>
                <a:gd name="connsiteX9" fmla="*/ 36447 w 38990"/>
                <a:gd name="connsiteY9" fmla="*/ 34529 h 44895"/>
                <a:gd name="connsiteX10" fmla="*/ 29509 w 38990"/>
                <a:gd name="connsiteY10" fmla="*/ 42250 h 44895"/>
                <a:gd name="connsiteX11" fmla="*/ 19472 w 38990"/>
                <a:gd name="connsiteY11" fmla="*/ 44896 h 44895"/>
                <a:gd name="connsiteX12" fmla="*/ 9482 w 38990"/>
                <a:gd name="connsiteY12" fmla="*/ 42250 h 44895"/>
                <a:gd name="connsiteX13" fmla="*/ 27334 w 38990"/>
                <a:gd name="connsiteY13" fmla="*/ 33965 h 44895"/>
                <a:gd name="connsiteX14" fmla="*/ 30249 w 38990"/>
                <a:gd name="connsiteY14" fmla="*/ 22426 h 44895"/>
                <a:gd name="connsiteX15" fmla="*/ 27334 w 38990"/>
                <a:gd name="connsiteY15" fmla="*/ 10888 h 44895"/>
                <a:gd name="connsiteX16" fmla="*/ 19426 w 38990"/>
                <a:gd name="connsiteY16" fmla="*/ 7027 h 44895"/>
                <a:gd name="connsiteX17" fmla="*/ 11609 w 38990"/>
                <a:gd name="connsiteY17" fmla="*/ 10888 h 44895"/>
                <a:gd name="connsiteX18" fmla="*/ 8696 w 38990"/>
                <a:gd name="connsiteY18" fmla="*/ 22426 h 44895"/>
                <a:gd name="connsiteX19" fmla="*/ 11609 w 38990"/>
                <a:gd name="connsiteY19" fmla="*/ 33965 h 44895"/>
                <a:gd name="connsiteX20" fmla="*/ 19426 w 38990"/>
                <a:gd name="connsiteY20" fmla="*/ 37825 h 44895"/>
                <a:gd name="connsiteX21" fmla="*/ 27334 w 38990"/>
                <a:gd name="connsiteY21" fmla="*/ 33965 h 4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990" h="44895">
                  <a:moveTo>
                    <a:pt x="9482" y="42250"/>
                  </a:moveTo>
                  <a:cubicBezTo>
                    <a:pt x="6567" y="40472"/>
                    <a:pt x="4255" y="37912"/>
                    <a:pt x="2544" y="34529"/>
                  </a:cubicBezTo>
                  <a:cubicBezTo>
                    <a:pt x="879" y="31145"/>
                    <a:pt x="0" y="27111"/>
                    <a:pt x="0" y="22426"/>
                  </a:cubicBezTo>
                  <a:cubicBezTo>
                    <a:pt x="0" y="17742"/>
                    <a:pt x="832" y="13751"/>
                    <a:pt x="2544" y="10367"/>
                  </a:cubicBezTo>
                  <a:cubicBezTo>
                    <a:pt x="4209" y="6984"/>
                    <a:pt x="6521" y="4381"/>
                    <a:pt x="9482" y="2646"/>
                  </a:cubicBezTo>
                  <a:cubicBezTo>
                    <a:pt x="12395" y="868"/>
                    <a:pt x="15725" y="0"/>
                    <a:pt x="19472" y="0"/>
                  </a:cubicBezTo>
                  <a:cubicBezTo>
                    <a:pt x="23219" y="0"/>
                    <a:pt x="26549" y="868"/>
                    <a:pt x="29509" y="2646"/>
                  </a:cubicBezTo>
                  <a:cubicBezTo>
                    <a:pt x="32469" y="4425"/>
                    <a:pt x="34782" y="6984"/>
                    <a:pt x="36447" y="10367"/>
                  </a:cubicBezTo>
                  <a:cubicBezTo>
                    <a:pt x="38112" y="13751"/>
                    <a:pt x="38990" y="17785"/>
                    <a:pt x="38990" y="22426"/>
                  </a:cubicBezTo>
                  <a:cubicBezTo>
                    <a:pt x="38990" y="27068"/>
                    <a:pt x="38158" y="31102"/>
                    <a:pt x="36447" y="34529"/>
                  </a:cubicBezTo>
                  <a:cubicBezTo>
                    <a:pt x="34782" y="37912"/>
                    <a:pt x="32423" y="40515"/>
                    <a:pt x="29509" y="42250"/>
                  </a:cubicBezTo>
                  <a:cubicBezTo>
                    <a:pt x="26549" y="44028"/>
                    <a:pt x="23219" y="44896"/>
                    <a:pt x="19472" y="44896"/>
                  </a:cubicBezTo>
                  <a:cubicBezTo>
                    <a:pt x="15725" y="44896"/>
                    <a:pt x="12395" y="44028"/>
                    <a:pt x="9482" y="42250"/>
                  </a:cubicBezTo>
                  <a:close/>
                  <a:moveTo>
                    <a:pt x="27334" y="33965"/>
                  </a:moveTo>
                  <a:cubicBezTo>
                    <a:pt x="29278" y="31362"/>
                    <a:pt x="30249" y="27545"/>
                    <a:pt x="30249" y="22426"/>
                  </a:cubicBezTo>
                  <a:cubicBezTo>
                    <a:pt x="30249" y="17308"/>
                    <a:pt x="29278" y="13447"/>
                    <a:pt x="27334" y="10888"/>
                  </a:cubicBezTo>
                  <a:cubicBezTo>
                    <a:pt x="25392" y="8329"/>
                    <a:pt x="22756" y="7027"/>
                    <a:pt x="19426" y="7027"/>
                  </a:cubicBezTo>
                  <a:cubicBezTo>
                    <a:pt x="16096" y="7027"/>
                    <a:pt x="13551" y="8329"/>
                    <a:pt x="11609" y="10888"/>
                  </a:cubicBezTo>
                  <a:cubicBezTo>
                    <a:pt x="9667" y="13490"/>
                    <a:pt x="8696" y="17308"/>
                    <a:pt x="8696" y="22426"/>
                  </a:cubicBezTo>
                  <a:cubicBezTo>
                    <a:pt x="8696" y="27545"/>
                    <a:pt x="9667" y="31405"/>
                    <a:pt x="11609" y="33965"/>
                  </a:cubicBezTo>
                  <a:cubicBezTo>
                    <a:pt x="13551" y="36524"/>
                    <a:pt x="16142" y="37825"/>
                    <a:pt x="19426" y="37825"/>
                  </a:cubicBezTo>
                  <a:cubicBezTo>
                    <a:pt x="22709" y="37825"/>
                    <a:pt x="25392" y="36524"/>
                    <a:pt x="27334" y="3396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B88DC341-C2EF-FC07-A0F5-ABF80C5068E6}"/>
                </a:ext>
              </a:extLst>
            </p:cNvPr>
            <p:cNvSpPr/>
            <p:nvPr/>
          </p:nvSpPr>
          <p:spPr>
            <a:xfrm>
              <a:off x="10354134" y="5418964"/>
              <a:ext cx="13274" cy="31405"/>
            </a:xfrm>
            <a:custGeom>
              <a:avLst/>
              <a:gdLst>
                <a:gd name="connsiteX0" fmla="*/ 13275 w 13274"/>
                <a:gd name="connsiteY0" fmla="*/ 43 h 31405"/>
                <a:gd name="connsiteX1" fmla="*/ 13275 w 13274"/>
                <a:gd name="connsiteY1" fmla="*/ 31405 h 31405"/>
                <a:gd name="connsiteX2" fmla="*/ 7077 w 13274"/>
                <a:gd name="connsiteY2" fmla="*/ 31405 h 31405"/>
                <a:gd name="connsiteX3" fmla="*/ 7077 w 13274"/>
                <a:gd name="connsiteY3" fmla="*/ 4902 h 31405"/>
                <a:gd name="connsiteX4" fmla="*/ 0 w 13274"/>
                <a:gd name="connsiteY4" fmla="*/ 4902 h 31405"/>
                <a:gd name="connsiteX5" fmla="*/ 0 w 13274"/>
                <a:gd name="connsiteY5" fmla="*/ 0 h 31405"/>
                <a:gd name="connsiteX6" fmla="*/ 13275 w 13274"/>
                <a:gd name="connsiteY6" fmla="*/ 0 h 3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74" h="31405">
                  <a:moveTo>
                    <a:pt x="13275" y="43"/>
                  </a:moveTo>
                  <a:lnTo>
                    <a:pt x="13275" y="31405"/>
                  </a:lnTo>
                  <a:lnTo>
                    <a:pt x="7077" y="31405"/>
                  </a:lnTo>
                  <a:lnTo>
                    <a:pt x="7077" y="4902"/>
                  </a:lnTo>
                  <a:lnTo>
                    <a:pt x="0" y="4902"/>
                  </a:lnTo>
                  <a:lnTo>
                    <a:pt x="0" y="0"/>
                  </a:lnTo>
                  <a:lnTo>
                    <a:pt x="1327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ABFBB1CA-D7AF-EB2E-0557-7334D1FBD645}"/>
                </a:ext>
              </a:extLst>
            </p:cNvPr>
            <p:cNvSpPr/>
            <p:nvPr/>
          </p:nvSpPr>
          <p:spPr>
            <a:xfrm>
              <a:off x="10656946" y="5424906"/>
              <a:ext cx="16974" cy="19606"/>
            </a:xfrm>
            <a:custGeom>
              <a:avLst/>
              <a:gdLst>
                <a:gd name="connsiteX0" fmla="*/ 4116 w 16974"/>
                <a:gd name="connsiteY0" fmla="*/ 18435 h 19606"/>
                <a:gd name="connsiteX1" fmla="*/ 1110 w 16974"/>
                <a:gd name="connsiteY1" fmla="*/ 15052 h 19606"/>
                <a:gd name="connsiteX2" fmla="*/ 0 w 16974"/>
                <a:gd name="connsiteY2" fmla="*/ 9803 h 19606"/>
                <a:gd name="connsiteX3" fmla="*/ 1110 w 16974"/>
                <a:gd name="connsiteY3" fmla="*/ 4555 h 19606"/>
                <a:gd name="connsiteX4" fmla="*/ 4116 w 16974"/>
                <a:gd name="connsiteY4" fmla="*/ 1171 h 19606"/>
                <a:gd name="connsiteX5" fmla="*/ 8463 w 16974"/>
                <a:gd name="connsiteY5" fmla="*/ 0 h 19606"/>
                <a:gd name="connsiteX6" fmla="*/ 12811 w 16974"/>
                <a:gd name="connsiteY6" fmla="*/ 1171 h 19606"/>
                <a:gd name="connsiteX7" fmla="*/ 15864 w 16974"/>
                <a:gd name="connsiteY7" fmla="*/ 4555 h 19606"/>
                <a:gd name="connsiteX8" fmla="*/ 16974 w 16974"/>
                <a:gd name="connsiteY8" fmla="*/ 9803 h 19606"/>
                <a:gd name="connsiteX9" fmla="*/ 15864 w 16974"/>
                <a:gd name="connsiteY9" fmla="*/ 15052 h 19606"/>
                <a:gd name="connsiteX10" fmla="*/ 12811 w 16974"/>
                <a:gd name="connsiteY10" fmla="*/ 18435 h 19606"/>
                <a:gd name="connsiteX11" fmla="*/ 8463 w 16974"/>
                <a:gd name="connsiteY11" fmla="*/ 19607 h 19606"/>
                <a:gd name="connsiteX12" fmla="*/ 4116 w 16974"/>
                <a:gd name="connsiteY12" fmla="*/ 18435 h 19606"/>
                <a:gd name="connsiteX13" fmla="*/ 11886 w 16974"/>
                <a:gd name="connsiteY13" fmla="*/ 14835 h 19606"/>
                <a:gd name="connsiteX14" fmla="*/ 13135 w 16974"/>
                <a:gd name="connsiteY14" fmla="*/ 9803 h 19606"/>
                <a:gd name="connsiteX15" fmla="*/ 11886 w 16974"/>
                <a:gd name="connsiteY15" fmla="*/ 4771 h 19606"/>
                <a:gd name="connsiteX16" fmla="*/ 8463 w 16974"/>
                <a:gd name="connsiteY16" fmla="*/ 3080 h 19606"/>
                <a:gd name="connsiteX17" fmla="*/ 5041 w 16974"/>
                <a:gd name="connsiteY17" fmla="*/ 4771 h 19606"/>
                <a:gd name="connsiteX18" fmla="*/ 3792 w 16974"/>
                <a:gd name="connsiteY18" fmla="*/ 9803 h 19606"/>
                <a:gd name="connsiteX19" fmla="*/ 5041 w 16974"/>
                <a:gd name="connsiteY19" fmla="*/ 14835 h 19606"/>
                <a:gd name="connsiteX20" fmla="*/ 8463 w 16974"/>
                <a:gd name="connsiteY20" fmla="*/ 16527 h 19606"/>
                <a:gd name="connsiteX21" fmla="*/ 11886 w 16974"/>
                <a:gd name="connsiteY21" fmla="*/ 14835 h 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974" h="19606">
                  <a:moveTo>
                    <a:pt x="4116" y="18435"/>
                  </a:moveTo>
                  <a:cubicBezTo>
                    <a:pt x="2821" y="17654"/>
                    <a:pt x="1850" y="16527"/>
                    <a:pt x="1110" y="15052"/>
                  </a:cubicBezTo>
                  <a:cubicBezTo>
                    <a:pt x="369" y="13577"/>
                    <a:pt x="0" y="11842"/>
                    <a:pt x="0" y="9803"/>
                  </a:cubicBezTo>
                  <a:cubicBezTo>
                    <a:pt x="0" y="7765"/>
                    <a:pt x="369" y="6030"/>
                    <a:pt x="1110" y="4555"/>
                  </a:cubicBezTo>
                  <a:cubicBezTo>
                    <a:pt x="1850" y="3080"/>
                    <a:pt x="2867" y="1952"/>
                    <a:pt x="4116" y="1171"/>
                  </a:cubicBezTo>
                  <a:cubicBezTo>
                    <a:pt x="5411" y="390"/>
                    <a:pt x="6845" y="0"/>
                    <a:pt x="8463" y="0"/>
                  </a:cubicBezTo>
                  <a:cubicBezTo>
                    <a:pt x="10083" y="0"/>
                    <a:pt x="11563" y="390"/>
                    <a:pt x="12811" y="1171"/>
                  </a:cubicBezTo>
                  <a:cubicBezTo>
                    <a:pt x="14106" y="1952"/>
                    <a:pt x="15123" y="3080"/>
                    <a:pt x="15864" y="4555"/>
                  </a:cubicBezTo>
                  <a:cubicBezTo>
                    <a:pt x="16604" y="6030"/>
                    <a:pt x="16974" y="7808"/>
                    <a:pt x="16974" y="9803"/>
                  </a:cubicBezTo>
                  <a:cubicBezTo>
                    <a:pt x="16974" y="11799"/>
                    <a:pt x="16604" y="13577"/>
                    <a:pt x="15864" y="15052"/>
                  </a:cubicBezTo>
                  <a:cubicBezTo>
                    <a:pt x="15123" y="16527"/>
                    <a:pt x="14106" y="17654"/>
                    <a:pt x="12811" y="18435"/>
                  </a:cubicBezTo>
                  <a:cubicBezTo>
                    <a:pt x="11517" y="19217"/>
                    <a:pt x="10083" y="19607"/>
                    <a:pt x="8463" y="19607"/>
                  </a:cubicBezTo>
                  <a:cubicBezTo>
                    <a:pt x="6845" y="19607"/>
                    <a:pt x="5365" y="19217"/>
                    <a:pt x="4116" y="18435"/>
                  </a:cubicBezTo>
                  <a:close/>
                  <a:moveTo>
                    <a:pt x="11886" y="14835"/>
                  </a:moveTo>
                  <a:cubicBezTo>
                    <a:pt x="12719" y="13707"/>
                    <a:pt x="13135" y="12016"/>
                    <a:pt x="13135" y="9803"/>
                  </a:cubicBezTo>
                  <a:cubicBezTo>
                    <a:pt x="13135" y="7591"/>
                    <a:pt x="12719" y="5899"/>
                    <a:pt x="11886" y="4771"/>
                  </a:cubicBezTo>
                  <a:cubicBezTo>
                    <a:pt x="11054" y="3644"/>
                    <a:pt x="9897" y="3080"/>
                    <a:pt x="8463" y="3080"/>
                  </a:cubicBezTo>
                  <a:cubicBezTo>
                    <a:pt x="7029" y="3080"/>
                    <a:pt x="5873" y="3644"/>
                    <a:pt x="5041" y="4771"/>
                  </a:cubicBezTo>
                  <a:cubicBezTo>
                    <a:pt x="4209" y="5899"/>
                    <a:pt x="3792" y="7591"/>
                    <a:pt x="3792" y="9803"/>
                  </a:cubicBezTo>
                  <a:cubicBezTo>
                    <a:pt x="3792" y="12016"/>
                    <a:pt x="4209" y="13707"/>
                    <a:pt x="5041" y="14835"/>
                  </a:cubicBezTo>
                  <a:cubicBezTo>
                    <a:pt x="5873" y="15963"/>
                    <a:pt x="7029" y="16527"/>
                    <a:pt x="8463" y="16527"/>
                  </a:cubicBezTo>
                  <a:cubicBezTo>
                    <a:pt x="9897" y="16527"/>
                    <a:pt x="11054" y="15963"/>
                    <a:pt x="11886" y="148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9EB44351-5BAE-38CE-B268-36D3168E4FAB}"/>
                </a:ext>
              </a:extLst>
            </p:cNvPr>
            <p:cNvSpPr/>
            <p:nvPr/>
          </p:nvSpPr>
          <p:spPr>
            <a:xfrm>
              <a:off x="10967110" y="5431283"/>
              <a:ext cx="5920" cy="6854"/>
            </a:xfrm>
            <a:custGeom>
              <a:avLst/>
              <a:gdLst>
                <a:gd name="connsiteX0" fmla="*/ 1434 w 5920"/>
                <a:gd name="connsiteY0" fmla="*/ 6463 h 6854"/>
                <a:gd name="connsiteX1" fmla="*/ 370 w 5920"/>
                <a:gd name="connsiteY1" fmla="*/ 5292 h 6854"/>
                <a:gd name="connsiteX2" fmla="*/ 0 w 5920"/>
                <a:gd name="connsiteY2" fmla="*/ 3427 h 6854"/>
                <a:gd name="connsiteX3" fmla="*/ 370 w 5920"/>
                <a:gd name="connsiteY3" fmla="*/ 1562 h 6854"/>
                <a:gd name="connsiteX4" fmla="*/ 1434 w 5920"/>
                <a:gd name="connsiteY4" fmla="*/ 390 h 6854"/>
                <a:gd name="connsiteX5" fmla="*/ 2961 w 5920"/>
                <a:gd name="connsiteY5" fmla="*/ 0 h 6854"/>
                <a:gd name="connsiteX6" fmla="*/ 4486 w 5920"/>
                <a:gd name="connsiteY6" fmla="*/ 390 h 6854"/>
                <a:gd name="connsiteX7" fmla="*/ 5551 w 5920"/>
                <a:gd name="connsiteY7" fmla="*/ 1562 h 6854"/>
                <a:gd name="connsiteX8" fmla="*/ 5920 w 5920"/>
                <a:gd name="connsiteY8" fmla="*/ 3427 h 6854"/>
                <a:gd name="connsiteX9" fmla="*/ 5551 w 5920"/>
                <a:gd name="connsiteY9" fmla="*/ 5292 h 6854"/>
                <a:gd name="connsiteX10" fmla="*/ 4486 w 5920"/>
                <a:gd name="connsiteY10" fmla="*/ 6463 h 6854"/>
                <a:gd name="connsiteX11" fmla="*/ 2961 w 5920"/>
                <a:gd name="connsiteY11" fmla="*/ 6854 h 6854"/>
                <a:gd name="connsiteX12" fmla="*/ 1434 w 5920"/>
                <a:gd name="connsiteY12" fmla="*/ 6463 h 6854"/>
                <a:gd name="connsiteX13" fmla="*/ 4163 w 5920"/>
                <a:gd name="connsiteY13" fmla="*/ 5206 h 6854"/>
                <a:gd name="connsiteX14" fmla="*/ 4625 w 5920"/>
                <a:gd name="connsiteY14" fmla="*/ 3427 h 6854"/>
                <a:gd name="connsiteX15" fmla="*/ 4163 w 5920"/>
                <a:gd name="connsiteY15" fmla="*/ 1648 h 6854"/>
                <a:gd name="connsiteX16" fmla="*/ 2961 w 5920"/>
                <a:gd name="connsiteY16" fmla="*/ 1041 h 6854"/>
                <a:gd name="connsiteX17" fmla="*/ 1758 w 5920"/>
                <a:gd name="connsiteY17" fmla="*/ 1648 h 6854"/>
                <a:gd name="connsiteX18" fmla="*/ 1295 w 5920"/>
                <a:gd name="connsiteY18" fmla="*/ 3427 h 6854"/>
                <a:gd name="connsiteX19" fmla="*/ 1758 w 5920"/>
                <a:gd name="connsiteY19" fmla="*/ 5206 h 6854"/>
                <a:gd name="connsiteX20" fmla="*/ 2961 w 5920"/>
                <a:gd name="connsiteY20" fmla="*/ 5812 h 6854"/>
                <a:gd name="connsiteX21" fmla="*/ 4163 w 5920"/>
                <a:gd name="connsiteY21" fmla="*/ 5206 h 6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20" h="6854">
                  <a:moveTo>
                    <a:pt x="1434" y="6463"/>
                  </a:moveTo>
                  <a:cubicBezTo>
                    <a:pt x="971" y="6203"/>
                    <a:pt x="648" y="5812"/>
                    <a:pt x="370" y="5292"/>
                  </a:cubicBezTo>
                  <a:cubicBezTo>
                    <a:pt x="93" y="4771"/>
                    <a:pt x="0" y="4165"/>
                    <a:pt x="0" y="3427"/>
                  </a:cubicBezTo>
                  <a:cubicBezTo>
                    <a:pt x="0" y="2689"/>
                    <a:pt x="139" y="2082"/>
                    <a:pt x="370" y="1562"/>
                  </a:cubicBezTo>
                  <a:cubicBezTo>
                    <a:pt x="648" y="1041"/>
                    <a:pt x="971" y="651"/>
                    <a:pt x="1434" y="390"/>
                  </a:cubicBezTo>
                  <a:cubicBezTo>
                    <a:pt x="1897" y="130"/>
                    <a:pt x="2405" y="0"/>
                    <a:pt x="2961" y="0"/>
                  </a:cubicBezTo>
                  <a:cubicBezTo>
                    <a:pt x="3515" y="0"/>
                    <a:pt x="4024" y="130"/>
                    <a:pt x="4486" y="390"/>
                  </a:cubicBezTo>
                  <a:cubicBezTo>
                    <a:pt x="4949" y="651"/>
                    <a:pt x="5320" y="1041"/>
                    <a:pt x="5551" y="1562"/>
                  </a:cubicBezTo>
                  <a:cubicBezTo>
                    <a:pt x="5828" y="2082"/>
                    <a:pt x="5920" y="2689"/>
                    <a:pt x="5920" y="3427"/>
                  </a:cubicBezTo>
                  <a:cubicBezTo>
                    <a:pt x="5920" y="4165"/>
                    <a:pt x="5781" y="4771"/>
                    <a:pt x="5551" y="5292"/>
                  </a:cubicBezTo>
                  <a:cubicBezTo>
                    <a:pt x="5273" y="5812"/>
                    <a:pt x="4949" y="6203"/>
                    <a:pt x="4486" y="6463"/>
                  </a:cubicBezTo>
                  <a:cubicBezTo>
                    <a:pt x="4024" y="6724"/>
                    <a:pt x="3515" y="6854"/>
                    <a:pt x="2961" y="6854"/>
                  </a:cubicBezTo>
                  <a:cubicBezTo>
                    <a:pt x="2405" y="6854"/>
                    <a:pt x="1897" y="6724"/>
                    <a:pt x="1434" y="6463"/>
                  </a:cubicBezTo>
                  <a:close/>
                  <a:moveTo>
                    <a:pt x="4163" y="5206"/>
                  </a:moveTo>
                  <a:cubicBezTo>
                    <a:pt x="4440" y="4815"/>
                    <a:pt x="4625" y="4208"/>
                    <a:pt x="4625" y="3427"/>
                  </a:cubicBezTo>
                  <a:cubicBezTo>
                    <a:pt x="4625" y="2646"/>
                    <a:pt x="4486" y="2039"/>
                    <a:pt x="4163" y="1648"/>
                  </a:cubicBezTo>
                  <a:cubicBezTo>
                    <a:pt x="3886" y="1258"/>
                    <a:pt x="3469" y="1041"/>
                    <a:pt x="2961" y="1041"/>
                  </a:cubicBezTo>
                  <a:cubicBezTo>
                    <a:pt x="2451" y="1041"/>
                    <a:pt x="2036" y="1258"/>
                    <a:pt x="1758" y="1648"/>
                  </a:cubicBezTo>
                  <a:cubicBezTo>
                    <a:pt x="1480" y="2039"/>
                    <a:pt x="1295" y="2646"/>
                    <a:pt x="1295" y="3427"/>
                  </a:cubicBezTo>
                  <a:cubicBezTo>
                    <a:pt x="1295" y="4208"/>
                    <a:pt x="1434" y="4815"/>
                    <a:pt x="1758" y="5206"/>
                  </a:cubicBezTo>
                  <a:cubicBezTo>
                    <a:pt x="2036" y="5596"/>
                    <a:pt x="2451" y="5812"/>
                    <a:pt x="2961" y="5812"/>
                  </a:cubicBezTo>
                  <a:cubicBezTo>
                    <a:pt x="3469" y="5812"/>
                    <a:pt x="3886" y="5596"/>
                    <a:pt x="4163" y="52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999C0425-A6DE-40C2-835E-6FB94673B46B}"/>
                </a:ext>
              </a:extLst>
            </p:cNvPr>
            <p:cNvSpPr/>
            <p:nvPr/>
          </p:nvSpPr>
          <p:spPr>
            <a:xfrm>
              <a:off x="1525295" y="5719310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25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2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2EDA3F88-70CE-3AC7-7A28-13EABBA71AC4}"/>
                </a:ext>
              </a:extLst>
            </p:cNvPr>
            <p:cNvSpPr/>
            <p:nvPr/>
          </p:nvSpPr>
          <p:spPr>
            <a:xfrm>
              <a:off x="1827828" y="5714278"/>
              <a:ext cx="5226" cy="12319"/>
            </a:xfrm>
            <a:custGeom>
              <a:avLst/>
              <a:gdLst>
                <a:gd name="connsiteX0" fmla="*/ 5226 w 5226"/>
                <a:gd name="connsiteY0" fmla="*/ 0 h 12319"/>
                <a:gd name="connsiteX1" fmla="*/ 5226 w 5226"/>
                <a:gd name="connsiteY1" fmla="*/ 12320 h 12319"/>
                <a:gd name="connsiteX2" fmla="*/ 2775 w 5226"/>
                <a:gd name="connsiteY2" fmla="*/ 12320 h 12319"/>
                <a:gd name="connsiteX3" fmla="*/ 2775 w 5226"/>
                <a:gd name="connsiteY3" fmla="*/ 1909 h 12319"/>
                <a:gd name="connsiteX4" fmla="*/ 0 w 5226"/>
                <a:gd name="connsiteY4" fmla="*/ 1909 h 12319"/>
                <a:gd name="connsiteX5" fmla="*/ 0 w 5226"/>
                <a:gd name="connsiteY5" fmla="*/ 0 h 12319"/>
                <a:gd name="connsiteX6" fmla="*/ 5226 w 5226"/>
                <a:gd name="connsiteY6" fmla="*/ 0 h 1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26" h="12319">
                  <a:moveTo>
                    <a:pt x="5226" y="0"/>
                  </a:moveTo>
                  <a:lnTo>
                    <a:pt x="5226" y="12320"/>
                  </a:lnTo>
                  <a:lnTo>
                    <a:pt x="2775" y="12320"/>
                  </a:lnTo>
                  <a:lnTo>
                    <a:pt x="2775" y="1909"/>
                  </a:lnTo>
                  <a:lnTo>
                    <a:pt x="0" y="1909"/>
                  </a:lnTo>
                  <a:lnTo>
                    <a:pt x="0" y="0"/>
                  </a:lnTo>
                  <a:lnTo>
                    <a:pt x="522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D39B1DED-4289-5DB6-FB6D-1813EECF4F44}"/>
                </a:ext>
              </a:extLst>
            </p:cNvPr>
            <p:cNvSpPr/>
            <p:nvPr/>
          </p:nvSpPr>
          <p:spPr>
            <a:xfrm>
              <a:off x="2124580" y="5708335"/>
              <a:ext cx="20952" cy="24205"/>
            </a:xfrm>
            <a:custGeom>
              <a:avLst/>
              <a:gdLst>
                <a:gd name="connsiteX0" fmla="*/ 5088 w 20952"/>
                <a:gd name="connsiteY0" fmla="*/ 22773 h 24205"/>
                <a:gd name="connsiteX1" fmla="*/ 1341 w 20952"/>
                <a:gd name="connsiteY1" fmla="*/ 18609 h 24205"/>
                <a:gd name="connsiteX2" fmla="*/ 0 w 20952"/>
                <a:gd name="connsiteY2" fmla="*/ 12103 h 24205"/>
                <a:gd name="connsiteX3" fmla="*/ 1341 w 20952"/>
                <a:gd name="connsiteY3" fmla="*/ 5596 h 24205"/>
                <a:gd name="connsiteX4" fmla="*/ 5088 w 20952"/>
                <a:gd name="connsiteY4" fmla="*/ 1432 h 24205"/>
                <a:gd name="connsiteX5" fmla="*/ 10453 w 20952"/>
                <a:gd name="connsiteY5" fmla="*/ 0 h 24205"/>
                <a:gd name="connsiteX6" fmla="*/ 15864 w 20952"/>
                <a:gd name="connsiteY6" fmla="*/ 1432 h 24205"/>
                <a:gd name="connsiteX7" fmla="*/ 19611 w 20952"/>
                <a:gd name="connsiteY7" fmla="*/ 5596 h 24205"/>
                <a:gd name="connsiteX8" fmla="*/ 20952 w 20952"/>
                <a:gd name="connsiteY8" fmla="*/ 12103 h 24205"/>
                <a:gd name="connsiteX9" fmla="*/ 19611 w 20952"/>
                <a:gd name="connsiteY9" fmla="*/ 18609 h 24205"/>
                <a:gd name="connsiteX10" fmla="*/ 15864 w 20952"/>
                <a:gd name="connsiteY10" fmla="*/ 22773 h 24205"/>
                <a:gd name="connsiteX11" fmla="*/ 10453 w 20952"/>
                <a:gd name="connsiteY11" fmla="*/ 24205 h 24205"/>
                <a:gd name="connsiteX12" fmla="*/ 5088 w 20952"/>
                <a:gd name="connsiteY12" fmla="*/ 22773 h 24205"/>
                <a:gd name="connsiteX13" fmla="*/ 14708 w 20952"/>
                <a:gd name="connsiteY13" fmla="*/ 18305 h 24205"/>
                <a:gd name="connsiteX14" fmla="*/ 16281 w 20952"/>
                <a:gd name="connsiteY14" fmla="*/ 12103 h 24205"/>
                <a:gd name="connsiteX15" fmla="*/ 14708 w 20952"/>
                <a:gd name="connsiteY15" fmla="*/ 5899 h 24205"/>
                <a:gd name="connsiteX16" fmla="*/ 10453 w 20952"/>
                <a:gd name="connsiteY16" fmla="*/ 3817 h 24205"/>
                <a:gd name="connsiteX17" fmla="*/ 6244 w 20952"/>
                <a:gd name="connsiteY17" fmla="*/ 5899 h 24205"/>
                <a:gd name="connsiteX18" fmla="*/ 4671 w 20952"/>
                <a:gd name="connsiteY18" fmla="*/ 12103 h 24205"/>
                <a:gd name="connsiteX19" fmla="*/ 6244 w 20952"/>
                <a:gd name="connsiteY19" fmla="*/ 18305 h 24205"/>
                <a:gd name="connsiteX20" fmla="*/ 10453 w 20952"/>
                <a:gd name="connsiteY20" fmla="*/ 20388 h 24205"/>
                <a:gd name="connsiteX21" fmla="*/ 14708 w 20952"/>
                <a:gd name="connsiteY21" fmla="*/ 18305 h 24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952" h="24205">
                  <a:moveTo>
                    <a:pt x="5088" y="22773"/>
                  </a:moveTo>
                  <a:cubicBezTo>
                    <a:pt x="3515" y="21819"/>
                    <a:pt x="2266" y="20431"/>
                    <a:pt x="1341" y="18609"/>
                  </a:cubicBezTo>
                  <a:cubicBezTo>
                    <a:pt x="416" y="16787"/>
                    <a:pt x="0" y="14618"/>
                    <a:pt x="0" y="12103"/>
                  </a:cubicBezTo>
                  <a:cubicBezTo>
                    <a:pt x="0" y="9587"/>
                    <a:pt x="463" y="7418"/>
                    <a:pt x="1341" y="5596"/>
                  </a:cubicBezTo>
                  <a:cubicBezTo>
                    <a:pt x="2266" y="3774"/>
                    <a:pt x="3515" y="2386"/>
                    <a:pt x="5088" y="1432"/>
                  </a:cubicBezTo>
                  <a:cubicBezTo>
                    <a:pt x="6660" y="477"/>
                    <a:pt x="8464" y="0"/>
                    <a:pt x="10453" y="0"/>
                  </a:cubicBezTo>
                  <a:cubicBezTo>
                    <a:pt x="12442" y="0"/>
                    <a:pt x="14246" y="477"/>
                    <a:pt x="15864" y="1432"/>
                  </a:cubicBezTo>
                  <a:cubicBezTo>
                    <a:pt x="17437" y="2386"/>
                    <a:pt x="18686" y="3774"/>
                    <a:pt x="19611" y="5596"/>
                  </a:cubicBezTo>
                  <a:cubicBezTo>
                    <a:pt x="20536" y="7418"/>
                    <a:pt x="20952" y="9587"/>
                    <a:pt x="20952" y="12103"/>
                  </a:cubicBezTo>
                  <a:cubicBezTo>
                    <a:pt x="20952" y="14618"/>
                    <a:pt x="20490" y="16787"/>
                    <a:pt x="19611" y="18609"/>
                  </a:cubicBezTo>
                  <a:cubicBezTo>
                    <a:pt x="18686" y="20431"/>
                    <a:pt x="17437" y="21819"/>
                    <a:pt x="15864" y="22773"/>
                  </a:cubicBezTo>
                  <a:cubicBezTo>
                    <a:pt x="14292" y="23727"/>
                    <a:pt x="12488" y="24205"/>
                    <a:pt x="10453" y="24205"/>
                  </a:cubicBezTo>
                  <a:cubicBezTo>
                    <a:pt x="8418" y="24205"/>
                    <a:pt x="6660" y="23727"/>
                    <a:pt x="5088" y="22773"/>
                  </a:cubicBezTo>
                  <a:close/>
                  <a:moveTo>
                    <a:pt x="14708" y="18305"/>
                  </a:moveTo>
                  <a:cubicBezTo>
                    <a:pt x="15726" y="16917"/>
                    <a:pt x="16281" y="14835"/>
                    <a:pt x="16281" y="12103"/>
                  </a:cubicBezTo>
                  <a:cubicBezTo>
                    <a:pt x="16281" y="9370"/>
                    <a:pt x="15772" y="7288"/>
                    <a:pt x="14708" y="5899"/>
                  </a:cubicBezTo>
                  <a:cubicBezTo>
                    <a:pt x="13691" y="4511"/>
                    <a:pt x="12257" y="3817"/>
                    <a:pt x="10453" y="3817"/>
                  </a:cubicBezTo>
                  <a:cubicBezTo>
                    <a:pt x="8649" y="3817"/>
                    <a:pt x="7262" y="4511"/>
                    <a:pt x="6244" y="5899"/>
                  </a:cubicBezTo>
                  <a:cubicBezTo>
                    <a:pt x="5226" y="7288"/>
                    <a:pt x="4671" y="9370"/>
                    <a:pt x="4671" y="12103"/>
                  </a:cubicBezTo>
                  <a:cubicBezTo>
                    <a:pt x="4671" y="14835"/>
                    <a:pt x="5180" y="16917"/>
                    <a:pt x="6244" y="18305"/>
                  </a:cubicBezTo>
                  <a:cubicBezTo>
                    <a:pt x="7262" y="19694"/>
                    <a:pt x="8695" y="20388"/>
                    <a:pt x="10453" y="20388"/>
                  </a:cubicBezTo>
                  <a:cubicBezTo>
                    <a:pt x="12210" y="20388"/>
                    <a:pt x="13644" y="19694"/>
                    <a:pt x="14708" y="183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BE29C2F2-3645-B8D5-7D5A-5803A3A7F469}"/>
                </a:ext>
              </a:extLst>
            </p:cNvPr>
            <p:cNvSpPr/>
            <p:nvPr/>
          </p:nvSpPr>
          <p:spPr>
            <a:xfrm>
              <a:off x="2432387" y="5703043"/>
              <a:ext cx="14708" cy="34745"/>
            </a:xfrm>
            <a:custGeom>
              <a:avLst/>
              <a:gdLst>
                <a:gd name="connsiteX0" fmla="*/ 14708 w 14708"/>
                <a:gd name="connsiteY0" fmla="*/ 0 h 34745"/>
                <a:gd name="connsiteX1" fmla="*/ 14708 w 14708"/>
                <a:gd name="connsiteY1" fmla="*/ 34746 h 34745"/>
                <a:gd name="connsiteX2" fmla="*/ 7817 w 14708"/>
                <a:gd name="connsiteY2" fmla="*/ 34746 h 34745"/>
                <a:gd name="connsiteX3" fmla="*/ 7817 w 14708"/>
                <a:gd name="connsiteY3" fmla="*/ 5422 h 34745"/>
                <a:gd name="connsiteX4" fmla="*/ 0 w 14708"/>
                <a:gd name="connsiteY4" fmla="*/ 5422 h 34745"/>
                <a:gd name="connsiteX5" fmla="*/ 0 w 14708"/>
                <a:gd name="connsiteY5" fmla="*/ 0 h 34745"/>
                <a:gd name="connsiteX6" fmla="*/ 14708 w 14708"/>
                <a:gd name="connsiteY6" fmla="*/ 0 h 3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08" h="34745">
                  <a:moveTo>
                    <a:pt x="14708" y="0"/>
                  </a:moveTo>
                  <a:lnTo>
                    <a:pt x="14708" y="34746"/>
                  </a:lnTo>
                  <a:lnTo>
                    <a:pt x="7817" y="34746"/>
                  </a:lnTo>
                  <a:lnTo>
                    <a:pt x="7817" y="5422"/>
                  </a:lnTo>
                  <a:lnTo>
                    <a:pt x="0" y="5422"/>
                  </a:lnTo>
                  <a:lnTo>
                    <a:pt x="0" y="0"/>
                  </a:lnTo>
                  <a:lnTo>
                    <a:pt x="1470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D7191A46-1AD0-0028-76BD-1B1BD32DB7D5}"/>
                </a:ext>
              </a:extLst>
            </p:cNvPr>
            <p:cNvSpPr/>
            <p:nvPr/>
          </p:nvSpPr>
          <p:spPr>
            <a:xfrm>
              <a:off x="2735152" y="5698532"/>
              <a:ext cx="18500" cy="43724"/>
            </a:xfrm>
            <a:custGeom>
              <a:avLst/>
              <a:gdLst>
                <a:gd name="connsiteX0" fmla="*/ 18501 w 18500"/>
                <a:gd name="connsiteY0" fmla="*/ 43 h 43724"/>
                <a:gd name="connsiteX1" fmla="*/ 18501 w 18500"/>
                <a:gd name="connsiteY1" fmla="*/ 43725 h 43724"/>
                <a:gd name="connsiteX2" fmla="*/ 9852 w 18500"/>
                <a:gd name="connsiteY2" fmla="*/ 43725 h 43724"/>
                <a:gd name="connsiteX3" fmla="*/ 9852 w 18500"/>
                <a:gd name="connsiteY3" fmla="*/ 6811 h 43724"/>
                <a:gd name="connsiteX4" fmla="*/ 0 w 18500"/>
                <a:gd name="connsiteY4" fmla="*/ 6811 h 43724"/>
                <a:gd name="connsiteX5" fmla="*/ 0 w 18500"/>
                <a:gd name="connsiteY5" fmla="*/ 0 h 43724"/>
                <a:gd name="connsiteX6" fmla="*/ 18501 w 18500"/>
                <a:gd name="connsiteY6" fmla="*/ 0 h 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00" h="43724">
                  <a:moveTo>
                    <a:pt x="18501" y="43"/>
                  </a:moveTo>
                  <a:lnTo>
                    <a:pt x="18501" y="43725"/>
                  </a:lnTo>
                  <a:lnTo>
                    <a:pt x="9852" y="43725"/>
                  </a:lnTo>
                  <a:lnTo>
                    <a:pt x="9852" y="6811"/>
                  </a:lnTo>
                  <a:lnTo>
                    <a:pt x="0" y="6811"/>
                  </a:lnTo>
                  <a:lnTo>
                    <a:pt x="0" y="0"/>
                  </a:lnTo>
                  <a:lnTo>
                    <a:pt x="1850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44BE13FF-5E60-E867-5237-FE9AC94EEEA1}"/>
                </a:ext>
              </a:extLst>
            </p:cNvPr>
            <p:cNvSpPr/>
            <p:nvPr/>
          </p:nvSpPr>
          <p:spPr>
            <a:xfrm>
              <a:off x="3025105" y="5692720"/>
              <a:ext cx="47916" cy="55349"/>
            </a:xfrm>
            <a:custGeom>
              <a:avLst/>
              <a:gdLst>
                <a:gd name="connsiteX0" fmla="*/ 11609 w 47916"/>
                <a:gd name="connsiteY0" fmla="*/ 52097 h 55349"/>
                <a:gd name="connsiteX1" fmla="*/ 3099 w 47916"/>
                <a:gd name="connsiteY1" fmla="*/ 42554 h 55349"/>
                <a:gd name="connsiteX2" fmla="*/ 0 w 47916"/>
                <a:gd name="connsiteY2" fmla="*/ 27675 h 55349"/>
                <a:gd name="connsiteX3" fmla="*/ 3099 w 47916"/>
                <a:gd name="connsiteY3" fmla="*/ 12796 h 55349"/>
                <a:gd name="connsiteX4" fmla="*/ 11609 w 47916"/>
                <a:gd name="connsiteY4" fmla="*/ 3253 h 55349"/>
                <a:gd name="connsiteX5" fmla="*/ 23912 w 47916"/>
                <a:gd name="connsiteY5" fmla="*/ 0 h 55349"/>
                <a:gd name="connsiteX6" fmla="*/ 36262 w 47916"/>
                <a:gd name="connsiteY6" fmla="*/ 3253 h 55349"/>
                <a:gd name="connsiteX7" fmla="*/ 44818 w 47916"/>
                <a:gd name="connsiteY7" fmla="*/ 12796 h 55349"/>
                <a:gd name="connsiteX8" fmla="*/ 47917 w 47916"/>
                <a:gd name="connsiteY8" fmla="*/ 27675 h 55349"/>
                <a:gd name="connsiteX9" fmla="*/ 44818 w 47916"/>
                <a:gd name="connsiteY9" fmla="*/ 42554 h 55349"/>
                <a:gd name="connsiteX10" fmla="*/ 36262 w 47916"/>
                <a:gd name="connsiteY10" fmla="*/ 52097 h 55349"/>
                <a:gd name="connsiteX11" fmla="*/ 23912 w 47916"/>
                <a:gd name="connsiteY11" fmla="*/ 55350 h 55349"/>
                <a:gd name="connsiteX12" fmla="*/ 11609 w 47916"/>
                <a:gd name="connsiteY12" fmla="*/ 52097 h 55349"/>
                <a:gd name="connsiteX13" fmla="*/ 33625 w 47916"/>
                <a:gd name="connsiteY13" fmla="*/ 41903 h 55349"/>
                <a:gd name="connsiteX14" fmla="*/ 37187 w 47916"/>
                <a:gd name="connsiteY14" fmla="*/ 27675 h 55349"/>
                <a:gd name="connsiteX15" fmla="*/ 33625 w 47916"/>
                <a:gd name="connsiteY15" fmla="*/ 13447 h 55349"/>
                <a:gd name="connsiteX16" fmla="*/ 23912 w 47916"/>
                <a:gd name="connsiteY16" fmla="*/ 8676 h 55349"/>
                <a:gd name="connsiteX17" fmla="*/ 14292 w 47916"/>
                <a:gd name="connsiteY17" fmla="*/ 13447 h 55349"/>
                <a:gd name="connsiteX18" fmla="*/ 10730 w 47916"/>
                <a:gd name="connsiteY18" fmla="*/ 27675 h 55349"/>
                <a:gd name="connsiteX19" fmla="*/ 14292 w 47916"/>
                <a:gd name="connsiteY19" fmla="*/ 41903 h 55349"/>
                <a:gd name="connsiteX20" fmla="*/ 23912 w 47916"/>
                <a:gd name="connsiteY20" fmla="*/ 46674 h 55349"/>
                <a:gd name="connsiteX21" fmla="*/ 33625 w 47916"/>
                <a:gd name="connsiteY21" fmla="*/ 41903 h 5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916" h="55349">
                  <a:moveTo>
                    <a:pt x="11609" y="52097"/>
                  </a:moveTo>
                  <a:cubicBezTo>
                    <a:pt x="8002" y="49928"/>
                    <a:pt x="5180" y="46761"/>
                    <a:pt x="3099" y="42554"/>
                  </a:cubicBezTo>
                  <a:cubicBezTo>
                    <a:pt x="1018" y="38389"/>
                    <a:pt x="0" y="33444"/>
                    <a:pt x="0" y="27675"/>
                  </a:cubicBezTo>
                  <a:cubicBezTo>
                    <a:pt x="0" y="21906"/>
                    <a:pt x="1018" y="17004"/>
                    <a:pt x="3099" y="12796"/>
                  </a:cubicBezTo>
                  <a:cubicBezTo>
                    <a:pt x="5180" y="8632"/>
                    <a:pt x="8002" y="5466"/>
                    <a:pt x="11609" y="3253"/>
                  </a:cubicBezTo>
                  <a:cubicBezTo>
                    <a:pt x="15217" y="1084"/>
                    <a:pt x="19287" y="0"/>
                    <a:pt x="23912" y="0"/>
                  </a:cubicBezTo>
                  <a:cubicBezTo>
                    <a:pt x="28537" y="0"/>
                    <a:pt x="32608" y="1084"/>
                    <a:pt x="36262" y="3253"/>
                  </a:cubicBezTo>
                  <a:cubicBezTo>
                    <a:pt x="39915" y="5422"/>
                    <a:pt x="42737" y="8589"/>
                    <a:pt x="44818" y="12796"/>
                  </a:cubicBezTo>
                  <a:cubicBezTo>
                    <a:pt x="46899" y="16961"/>
                    <a:pt x="47917" y="21949"/>
                    <a:pt x="47917" y="27675"/>
                  </a:cubicBezTo>
                  <a:cubicBezTo>
                    <a:pt x="47917" y="33401"/>
                    <a:pt x="46899" y="38389"/>
                    <a:pt x="44818" y="42554"/>
                  </a:cubicBezTo>
                  <a:cubicBezTo>
                    <a:pt x="42737" y="46718"/>
                    <a:pt x="39869" y="49884"/>
                    <a:pt x="36262" y="52097"/>
                  </a:cubicBezTo>
                  <a:cubicBezTo>
                    <a:pt x="32608" y="54265"/>
                    <a:pt x="28537" y="55350"/>
                    <a:pt x="23912" y="55350"/>
                  </a:cubicBezTo>
                  <a:cubicBezTo>
                    <a:pt x="19287" y="55350"/>
                    <a:pt x="15217" y="54265"/>
                    <a:pt x="11609" y="52097"/>
                  </a:cubicBezTo>
                  <a:close/>
                  <a:moveTo>
                    <a:pt x="33625" y="41903"/>
                  </a:moveTo>
                  <a:cubicBezTo>
                    <a:pt x="35984" y="38736"/>
                    <a:pt x="37187" y="34008"/>
                    <a:pt x="37187" y="27675"/>
                  </a:cubicBezTo>
                  <a:cubicBezTo>
                    <a:pt x="37187" y="21342"/>
                    <a:pt x="35984" y="16657"/>
                    <a:pt x="33625" y="13447"/>
                  </a:cubicBezTo>
                  <a:cubicBezTo>
                    <a:pt x="31266" y="10280"/>
                    <a:pt x="28029" y="8676"/>
                    <a:pt x="23912" y="8676"/>
                  </a:cubicBezTo>
                  <a:cubicBezTo>
                    <a:pt x="19796" y="8676"/>
                    <a:pt x="16651" y="10280"/>
                    <a:pt x="14292" y="13447"/>
                  </a:cubicBezTo>
                  <a:cubicBezTo>
                    <a:pt x="11933" y="16613"/>
                    <a:pt x="10730" y="21342"/>
                    <a:pt x="10730" y="27675"/>
                  </a:cubicBezTo>
                  <a:cubicBezTo>
                    <a:pt x="10730" y="34008"/>
                    <a:pt x="11933" y="38693"/>
                    <a:pt x="14292" y="41903"/>
                  </a:cubicBezTo>
                  <a:cubicBezTo>
                    <a:pt x="16651" y="45069"/>
                    <a:pt x="19888" y="46674"/>
                    <a:pt x="23912" y="46674"/>
                  </a:cubicBezTo>
                  <a:cubicBezTo>
                    <a:pt x="27936" y="46674"/>
                    <a:pt x="31220" y="45069"/>
                    <a:pt x="33625" y="41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CB449242-A0F9-BB85-ADF2-0DA852A84E3A}"/>
                </a:ext>
              </a:extLst>
            </p:cNvPr>
            <p:cNvSpPr/>
            <p:nvPr/>
          </p:nvSpPr>
          <p:spPr>
            <a:xfrm>
              <a:off x="3340682" y="5689640"/>
              <a:ext cx="26085" cy="61639"/>
            </a:xfrm>
            <a:custGeom>
              <a:avLst/>
              <a:gdLst>
                <a:gd name="connsiteX0" fmla="*/ 26086 w 26085"/>
                <a:gd name="connsiteY0" fmla="*/ 0 h 61639"/>
                <a:gd name="connsiteX1" fmla="*/ 26086 w 26085"/>
                <a:gd name="connsiteY1" fmla="*/ 61639 h 61639"/>
                <a:gd name="connsiteX2" fmla="*/ 13876 w 26085"/>
                <a:gd name="connsiteY2" fmla="*/ 61639 h 61639"/>
                <a:gd name="connsiteX3" fmla="*/ 13876 w 26085"/>
                <a:gd name="connsiteY3" fmla="*/ 9630 h 61639"/>
                <a:gd name="connsiteX4" fmla="*/ 0 w 26085"/>
                <a:gd name="connsiteY4" fmla="*/ 9630 h 61639"/>
                <a:gd name="connsiteX5" fmla="*/ 0 w 26085"/>
                <a:gd name="connsiteY5" fmla="*/ 43 h 61639"/>
                <a:gd name="connsiteX6" fmla="*/ 26086 w 26085"/>
                <a:gd name="connsiteY6" fmla="*/ 43 h 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85" h="61639">
                  <a:moveTo>
                    <a:pt x="26086" y="0"/>
                  </a:moveTo>
                  <a:lnTo>
                    <a:pt x="26086" y="61639"/>
                  </a:lnTo>
                  <a:lnTo>
                    <a:pt x="13876" y="61639"/>
                  </a:lnTo>
                  <a:lnTo>
                    <a:pt x="13876" y="9630"/>
                  </a:lnTo>
                  <a:lnTo>
                    <a:pt x="0" y="9630"/>
                  </a:lnTo>
                  <a:lnTo>
                    <a:pt x="0" y="43"/>
                  </a:lnTo>
                  <a:lnTo>
                    <a:pt x="26086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88CE5266-5C99-84C2-B1BF-D540D7C3F420}"/>
                </a:ext>
              </a:extLst>
            </p:cNvPr>
            <p:cNvSpPr/>
            <p:nvPr/>
          </p:nvSpPr>
          <p:spPr>
            <a:xfrm>
              <a:off x="3627397" y="5684651"/>
              <a:ext cx="61885" cy="71486"/>
            </a:xfrm>
            <a:custGeom>
              <a:avLst/>
              <a:gdLst>
                <a:gd name="connsiteX0" fmla="*/ 15032 w 61885"/>
                <a:gd name="connsiteY0" fmla="*/ 67279 h 71486"/>
                <a:gd name="connsiteX1" fmla="*/ 4024 w 61885"/>
                <a:gd name="connsiteY1" fmla="*/ 54960 h 71486"/>
                <a:gd name="connsiteX2" fmla="*/ 0 w 61885"/>
                <a:gd name="connsiteY2" fmla="*/ 35743 h 71486"/>
                <a:gd name="connsiteX3" fmla="*/ 4024 w 61885"/>
                <a:gd name="connsiteY3" fmla="*/ 16527 h 71486"/>
                <a:gd name="connsiteX4" fmla="*/ 15032 w 61885"/>
                <a:gd name="connsiteY4" fmla="*/ 4208 h 71486"/>
                <a:gd name="connsiteX5" fmla="*/ 30896 w 61885"/>
                <a:gd name="connsiteY5" fmla="*/ 0 h 71486"/>
                <a:gd name="connsiteX6" fmla="*/ 46807 w 61885"/>
                <a:gd name="connsiteY6" fmla="*/ 4208 h 71486"/>
                <a:gd name="connsiteX7" fmla="*/ 57861 w 61885"/>
                <a:gd name="connsiteY7" fmla="*/ 16527 h 71486"/>
                <a:gd name="connsiteX8" fmla="*/ 61885 w 61885"/>
                <a:gd name="connsiteY8" fmla="*/ 35743 h 71486"/>
                <a:gd name="connsiteX9" fmla="*/ 57861 w 61885"/>
                <a:gd name="connsiteY9" fmla="*/ 54960 h 71486"/>
                <a:gd name="connsiteX10" fmla="*/ 46807 w 61885"/>
                <a:gd name="connsiteY10" fmla="*/ 67279 h 71486"/>
                <a:gd name="connsiteX11" fmla="*/ 30896 w 61885"/>
                <a:gd name="connsiteY11" fmla="*/ 71486 h 71486"/>
                <a:gd name="connsiteX12" fmla="*/ 15032 w 61885"/>
                <a:gd name="connsiteY12" fmla="*/ 67279 h 71486"/>
                <a:gd name="connsiteX13" fmla="*/ 43430 w 61885"/>
                <a:gd name="connsiteY13" fmla="*/ 54135 h 71486"/>
                <a:gd name="connsiteX14" fmla="*/ 48056 w 61885"/>
                <a:gd name="connsiteY14" fmla="*/ 35787 h 71486"/>
                <a:gd name="connsiteX15" fmla="*/ 43430 w 61885"/>
                <a:gd name="connsiteY15" fmla="*/ 17438 h 71486"/>
                <a:gd name="connsiteX16" fmla="*/ 30896 w 61885"/>
                <a:gd name="connsiteY16" fmla="*/ 11278 h 71486"/>
                <a:gd name="connsiteX17" fmla="*/ 18454 w 61885"/>
                <a:gd name="connsiteY17" fmla="*/ 17438 h 71486"/>
                <a:gd name="connsiteX18" fmla="*/ 13829 w 61885"/>
                <a:gd name="connsiteY18" fmla="*/ 35787 h 71486"/>
                <a:gd name="connsiteX19" fmla="*/ 18454 w 61885"/>
                <a:gd name="connsiteY19" fmla="*/ 54135 h 71486"/>
                <a:gd name="connsiteX20" fmla="*/ 30896 w 61885"/>
                <a:gd name="connsiteY20" fmla="*/ 60295 h 71486"/>
                <a:gd name="connsiteX21" fmla="*/ 43430 w 61885"/>
                <a:gd name="connsiteY21" fmla="*/ 54135 h 7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885" h="71486">
                  <a:moveTo>
                    <a:pt x="15032" y="67279"/>
                  </a:moveTo>
                  <a:cubicBezTo>
                    <a:pt x="10360" y="64459"/>
                    <a:pt x="6706" y="60382"/>
                    <a:pt x="4024" y="54960"/>
                  </a:cubicBezTo>
                  <a:cubicBezTo>
                    <a:pt x="1341" y="49580"/>
                    <a:pt x="0" y="43161"/>
                    <a:pt x="0" y="35743"/>
                  </a:cubicBezTo>
                  <a:cubicBezTo>
                    <a:pt x="0" y="28326"/>
                    <a:pt x="1341" y="21949"/>
                    <a:pt x="4024" y="16527"/>
                  </a:cubicBezTo>
                  <a:cubicBezTo>
                    <a:pt x="6706" y="11148"/>
                    <a:pt x="10360" y="7027"/>
                    <a:pt x="15032" y="4208"/>
                  </a:cubicBezTo>
                  <a:cubicBezTo>
                    <a:pt x="19703" y="1388"/>
                    <a:pt x="24976" y="0"/>
                    <a:pt x="30896" y="0"/>
                  </a:cubicBezTo>
                  <a:cubicBezTo>
                    <a:pt x="36816" y="0"/>
                    <a:pt x="42135" y="1388"/>
                    <a:pt x="46807" y="4208"/>
                  </a:cubicBezTo>
                  <a:cubicBezTo>
                    <a:pt x="51524" y="7027"/>
                    <a:pt x="55178" y="11104"/>
                    <a:pt x="57861" y="16527"/>
                  </a:cubicBezTo>
                  <a:cubicBezTo>
                    <a:pt x="60544" y="21906"/>
                    <a:pt x="61885" y="28326"/>
                    <a:pt x="61885" y="35743"/>
                  </a:cubicBezTo>
                  <a:cubicBezTo>
                    <a:pt x="61885" y="43161"/>
                    <a:pt x="60544" y="49537"/>
                    <a:pt x="57861" y="54960"/>
                  </a:cubicBezTo>
                  <a:cubicBezTo>
                    <a:pt x="55178" y="60338"/>
                    <a:pt x="51478" y="64459"/>
                    <a:pt x="46807" y="67279"/>
                  </a:cubicBezTo>
                  <a:cubicBezTo>
                    <a:pt x="42135" y="70098"/>
                    <a:pt x="36816" y="71486"/>
                    <a:pt x="30896" y="71486"/>
                  </a:cubicBezTo>
                  <a:cubicBezTo>
                    <a:pt x="24976" y="71486"/>
                    <a:pt x="19657" y="70098"/>
                    <a:pt x="15032" y="67279"/>
                  </a:cubicBezTo>
                  <a:close/>
                  <a:moveTo>
                    <a:pt x="43430" y="54135"/>
                  </a:moveTo>
                  <a:cubicBezTo>
                    <a:pt x="46483" y="50015"/>
                    <a:pt x="48056" y="43898"/>
                    <a:pt x="48056" y="35787"/>
                  </a:cubicBezTo>
                  <a:cubicBezTo>
                    <a:pt x="48056" y="27675"/>
                    <a:pt x="46529" y="21515"/>
                    <a:pt x="43430" y="17438"/>
                  </a:cubicBezTo>
                  <a:cubicBezTo>
                    <a:pt x="40378" y="13317"/>
                    <a:pt x="36169" y="11278"/>
                    <a:pt x="30896" y="11278"/>
                  </a:cubicBezTo>
                  <a:cubicBezTo>
                    <a:pt x="25623" y="11278"/>
                    <a:pt x="21553" y="13317"/>
                    <a:pt x="18454" y="17438"/>
                  </a:cubicBezTo>
                  <a:cubicBezTo>
                    <a:pt x="15402" y="21559"/>
                    <a:pt x="13829" y="27675"/>
                    <a:pt x="13829" y="35787"/>
                  </a:cubicBezTo>
                  <a:cubicBezTo>
                    <a:pt x="13829" y="43898"/>
                    <a:pt x="15356" y="50058"/>
                    <a:pt x="18454" y="54135"/>
                  </a:cubicBezTo>
                  <a:cubicBezTo>
                    <a:pt x="21507" y="58256"/>
                    <a:pt x="25670" y="60295"/>
                    <a:pt x="30896" y="60295"/>
                  </a:cubicBezTo>
                  <a:cubicBezTo>
                    <a:pt x="36123" y="60295"/>
                    <a:pt x="40378" y="58256"/>
                    <a:pt x="43430" y="5413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81B9C6D0-E4BD-F0AC-152C-D9779CDC9A7B}"/>
                </a:ext>
              </a:extLst>
            </p:cNvPr>
            <p:cNvSpPr/>
            <p:nvPr/>
          </p:nvSpPr>
          <p:spPr>
            <a:xfrm>
              <a:off x="3929098" y="5681268"/>
              <a:ext cx="67897" cy="78383"/>
            </a:xfrm>
            <a:custGeom>
              <a:avLst/>
              <a:gdLst>
                <a:gd name="connsiteX0" fmla="*/ 16466 w 67897"/>
                <a:gd name="connsiteY0" fmla="*/ 73742 h 78383"/>
                <a:gd name="connsiteX1" fmla="*/ 4394 w 67897"/>
                <a:gd name="connsiteY1" fmla="*/ 60252 h 78383"/>
                <a:gd name="connsiteX2" fmla="*/ 0 w 67897"/>
                <a:gd name="connsiteY2" fmla="*/ 39170 h 78383"/>
                <a:gd name="connsiteX3" fmla="*/ 4394 w 67897"/>
                <a:gd name="connsiteY3" fmla="*/ 18132 h 78383"/>
                <a:gd name="connsiteX4" fmla="*/ 16466 w 67897"/>
                <a:gd name="connsiteY4" fmla="*/ 4642 h 78383"/>
                <a:gd name="connsiteX5" fmla="*/ 33903 w 67897"/>
                <a:gd name="connsiteY5" fmla="*/ 0 h 78383"/>
                <a:gd name="connsiteX6" fmla="*/ 51386 w 67897"/>
                <a:gd name="connsiteY6" fmla="*/ 4642 h 78383"/>
                <a:gd name="connsiteX7" fmla="*/ 63504 w 67897"/>
                <a:gd name="connsiteY7" fmla="*/ 18132 h 78383"/>
                <a:gd name="connsiteX8" fmla="*/ 67898 w 67897"/>
                <a:gd name="connsiteY8" fmla="*/ 39170 h 78383"/>
                <a:gd name="connsiteX9" fmla="*/ 63504 w 67897"/>
                <a:gd name="connsiteY9" fmla="*/ 60252 h 78383"/>
                <a:gd name="connsiteX10" fmla="*/ 51386 w 67897"/>
                <a:gd name="connsiteY10" fmla="*/ 73742 h 78383"/>
                <a:gd name="connsiteX11" fmla="*/ 33903 w 67897"/>
                <a:gd name="connsiteY11" fmla="*/ 78384 h 78383"/>
                <a:gd name="connsiteX12" fmla="*/ 16466 w 67897"/>
                <a:gd name="connsiteY12" fmla="*/ 73742 h 78383"/>
                <a:gd name="connsiteX13" fmla="*/ 47639 w 67897"/>
                <a:gd name="connsiteY13" fmla="*/ 59341 h 78383"/>
                <a:gd name="connsiteX14" fmla="*/ 52681 w 67897"/>
                <a:gd name="connsiteY14" fmla="*/ 39214 h 78383"/>
                <a:gd name="connsiteX15" fmla="*/ 47639 w 67897"/>
                <a:gd name="connsiteY15" fmla="*/ 19086 h 78383"/>
                <a:gd name="connsiteX16" fmla="*/ 33903 w 67897"/>
                <a:gd name="connsiteY16" fmla="*/ 12319 h 78383"/>
                <a:gd name="connsiteX17" fmla="*/ 20258 w 67897"/>
                <a:gd name="connsiteY17" fmla="*/ 19086 h 78383"/>
                <a:gd name="connsiteX18" fmla="*/ 15217 w 67897"/>
                <a:gd name="connsiteY18" fmla="*/ 39214 h 78383"/>
                <a:gd name="connsiteX19" fmla="*/ 20258 w 67897"/>
                <a:gd name="connsiteY19" fmla="*/ 59341 h 78383"/>
                <a:gd name="connsiteX20" fmla="*/ 33903 w 67897"/>
                <a:gd name="connsiteY20" fmla="*/ 66107 h 78383"/>
                <a:gd name="connsiteX21" fmla="*/ 47639 w 67897"/>
                <a:gd name="connsiteY21" fmla="*/ 59341 h 7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7897" h="78383">
                  <a:moveTo>
                    <a:pt x="16466" y="73742"/>
                  </a:moveTo>
                  <a:cubicBezTo>
                    <a:pt x="11378" y="70662"/>
                    <a:pt x="7354" y="66151"/>
                    <a:pt x="4394" y="60252"/>
                  </a:cubicBezTo>
                  <a:cubicBezTo>
                    <a:pt x="1434" y="54352"/>
                    <a:pt x="0" y="47325"/>
                    <a:pt x="0" y="39170"/>
                  </a:cubicBezTo>
                  <a:cubicBezTo>
                    <a:pt x="0" y="31015"/>
                    <a:pt x="1480" y="24031"/>
                    <a:pt x="4394" y="18132"/>
                  </a:cubicBezTo>
                  <a:cubicBezTo>
                    <a:pt x="7354" y="12233"/>
                    <a:pt x="11378" y="7721"/>
                    <a:pt x="16466" y="4642"/>
                  </a:cubicBezTo>
                  <a:cubicBezTo>
                    <a:pt x="21553" y="1562"/>
                    <a:pt x="27381" y="0"/>
                    <a:pt x="33903" y="0"/>
                  </a:cubicBezTo>
                  <a:cubicBezTo>
                    <a:pt x="40424" y="0"/>
                    <a:pt x="46206" y="1562"/>
                    <a:pt x="51386" y="4642"/>
                  </a:cubicBezTo>
                  <a:cubicBezTo>
                    <a:pt x="56520" y="7721"/>
                    <a:pt x="60590" y="12233"/>
                    <a:pt x="63504" y="18132"/>
                  </a:cubicBezTo>
                  <a:cubicBezTo>
                    <a:pt x="66464" y="24031"/>
                    <a:pt x="67898" y="31059"/>
                    <a:pt x="67898" y="39170"/>
                  </a:cubicBezTo>
                  <a:cubicBezTo>
                    <a:pt x="67898" y="47282"/>
                    <a:pt x="66418" y="54309"/>
                    <a:pt x="63504" y="60252"/>
                  </a:cubicBezTo>
                  <a:cubicBezTo>
                    <a:pt x="60590" y="66151"/>
                    <a:pt x="56520" y="70662"/>
                    <a:pt x="51386" y="73742"/>
                  </a:cubicBezTo>
                  <a:cubicBezTo>
                    <a:pt x="46252" y="76822"/>
                    <a:pt x="40424" y="78384"/>
                    <a:pt x="33903" y="78384"/>
                  </a:cubicBezTo>
                  <a:cubicBezTo>
                    <a:pt x="27381" y="78384"/>
                    <a:pt x="21600" y="76822"/>
                    <a:pt x="16466" y="73742"/>
                  </a:cubicBezTo>
                  <a:close/>
                  <a:moveTo>
                    <a:pt x="47639" y="59341"/>
                  </a:moveTo>
                  <a:cubicBezTo>
                    <a:pt x="51016" y="54829"/>
                    <a:pt x="52681" y="48149"/>
                    <a:pt x="52681" y="39214"/>
                  </a:cubicBezTo>
                  <a:cubicBezTo>
                    <a:pt x="52681" y="30277"/>
                    <a:pt x="51016" y="23598"/>
                    <a:pt x="47639" y="19086"/>
                  </a:cubicBezTo>
                  <a:cubicBezTo>
                    <a:pt x="44263" y="14575"/>
                    <a:pt x="39684" y="12319"/>
                    <a:pt x="33903" y="12319"/>
                  </a:cubicBezTo>
                  <a:cubicBezTo>
                    <a:pt x="28121" y="12319"/>
                    <a:pt x="23635" y="14575"/>
                    <a:pt x="20258" y="19086"/>
                  </a:cubicBezTo>
                  <a:cubicBezTo>
                    <a:pt x="16882" y="23598"/>
                    <a:pt x="15217" y="30277"/>
                    <a:pt x="15217" y="39214"/>
                  </a:cubicBezTo>
                  <a:cubicBezTo>
                    <a:pt x="15217" y="48149"/>
                    <a:pt x="16882" y="54873"/>
                    <a:pt x="20258" y="59341"/>
                  </a:cubicBezTo>
                  <a:cubicBezTo>
                    <a:pt x="23635" y="63852"/>
                    <a:pt x="28168" y="66107"/>
                    <a:pt x="33903" y="66107"/>
                  </a:cubicBezTo>
                  <a:cubicBezTo>
                    <a:pt x="39638" y="66107"/>
                    <a:pt x="44263" y="63852"/>
                    <a:pt x="47639" y="5934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7CFC4B1B-9443-B9A0-45E8-EF7A19A596C0}"/>
                </a:ext>
              </a:extLst>
            </p:cNvPr>
            <p:cNvSpPr/>
            <p:nvPr/>
          </p:nvSpPr>
          <p:spPr>
            <a:xfrm>
              <a:off x="4250364" y="5679533"/>
              <a:ext cx="34642" cy="81810"/>
            </a:xfrm>
            <a:custGeom>
              <a:avLst/>
              <a:gdLst>
                <a:gd name="connsiteX0" fmla="*/ 34643 w 34642"/>
                <a:gd name="connsiteY0" fmla="*/ 0 h 81810"/>
                <a:gd name="connsiteX1" fmla="*/ 34643 w 34642"/>
                <a:gd name="connsiteY1" fmla="*/ 81810 h 81810"/>
                <a:gd name="connsiteX2" fmla="*/ 18454 w 34642"/>
                <a:gd name="connsiteY2" fmla="*/ 81810 h 81810"/>
                <a:gd name="connsiteX3" fmla="*/ 18454 w 34642"/>
                <a:gd name="connsiteY3" fmla="*/ 12753 h 81810"/>
                <a:gd name="connsiteX4" fmla="*/ 0 w 34642"/>
                <a:gd name="connsiteY4" fmla="*/ 12753 h 81810"/>
                <a:gd name="connsiteX5" fmla="*/ 0 w 34642"/>
                <a:gd name="connsiteY5" fmla="*/ 0 h 81810"/>
                <a:gd name="connsiteX6" fmla="*/ 34643 w 34642"/>
                <a:gd name="connsiteY6" fmla="*/ 0 h 8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42" h="81810">
                  <a:moveTo>
                    <a:pt x="34643" y="0"/>
                  </a:moveTo>
                  <a:lnTo>
                    <a:pt x="34643" y="81810"/>
                  </a:lnTo>
                  <a:lnTo>
                    <a:pt x="18454" y="81810"/>
                  </a:lnTo>
                  <a:lnTo>
                    <a:pt x="18454" y="12753"/>
                  </a:lnTo>
                  <a:lnTo>
                    <a:pt x="0" y="12753"/>
                  </a:lnTo>
                  <a:lnTo>
                    <a:pt x="0" y="0"/>
                  </a:lnTo>
                  <a:lnTo>
                    <a:pt x="34643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A7D3C9A1-53EB-C9A8-0E0C-5781EA8C6375}"/>
                </a:ext>
              </a:extLst>
            </p:cNvPr>
            <p:cNvSpPr/>
            <p:nvPr/>
          </p:nvSpPr>
          <p:spPr>
            <a:xfrm>
              <a:off x="4553823" y="5676713"/>
              <a:ext cx="37001" cy="87405"/>
            </a:xfrm>
            <a:custGeom>
              <a:avLst/>
              <a:gdLst>
                <a:gd name="connsiteX0" fmla="*/ 37002 w 37001"/>
                <a:gd name="connsiteY0" fmla="*/ 0 h 87405"/>
                <a:gd name="connsiteX1" fmla="*/ 37002 w 37001"/>
                <a:gd name="connsiteY1" fmla="*/ 87405 h 87405"/>
                <a:gd name="connsiteX2" fmla="*/ 19703 w 37001"/>
                <a:gd name="connsiteY2" fmla="*/ 87405 h 87405"/>
                <a:gd name="connsiteX3" fmla="*/ 19703 w 37001"/>
                <a:gd name="connsiteY3" fmla="*/ 13620 h 87405"/>
                <a:gd name="connsiteX4" fmla="*/ 0 w 37001"/>
                <a:gd name="connsiteY4" fmla="*/ 13620 h 87405"/>
                <a:gd name="connsiteX5" fmla="*/ 0 w 37001"/>
                <a:gd name="connsiteY5" fmla="*/ 0 h 87405"/>
                <a:gd name="connsiteX6" fmla="*/ 37002 w 37001"/>
                <a:gd name="connsiteY6" fmla="*/ 0 h 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01" h="87405">
                  <a:moveTo>
                    <a:pt x="37002" y="0"/>
                  </a:moveTo>
                  <a:lnTo>
                    <a:pt x="37002" y="87405"/>
                  </a:lnTo>
                  <a:lnTo>
                    <a:pt x="19703" y="87405"/>
                  </a:lnTo>
                  <a:lnTo>
                    <a:pt x="19703" y="13620"/>
                  </a:lnTo>
                  <a:lnTo>
                    <a:pt x="0" y="13620"/>
                  </a:lnTo>
                  <a:lnTo>
                    <a:pt x="0" y="0"/>
                  </a:lnTo>
                  <a:lnTo>
                    <a:pt x="3700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361A09F7-DB23-50BB-EE25-DC987EA33165}"/>
                </a:ext>
              </a:extLst>
            </p:cNvPr>
            <p:cNvSpPr/>
            <p:nvPr/>
          </p:nvSpPr>
          <p:spPr>
            <a:xfrm>
              <a:off x="4857790" y="5675065"/>
              <a:ext cx="38435" cy="90745"/>
            </a:xfrm>
            <a:custGeom>
              <a:avLst/>
              <a:gdLst>
                <a:gd name="connsiteX0" fmla="*/ 38435 w 38435"/>
                <a:gd name="connsiteY0" fmla="*/ 0 h 90745"/>
                <a:gd name="connsiteX1" fmla="*/ 38435 w 38435"/>
                <a:gd name="connsiteY1" fmla="*/ 90746 h 90745"/>
                <a:gd name="connsiteX2" fmla="*/ 20443 w 38435"/>
                <a:gd name="connsiteY2" fmla="*/ 90746 h 90745"/>
                <a:gd name="connsiteX3" fmla="*/ 20443 w 38435"/>
                <a:gd name="connsiteY3" fmla="*/ 14141 h 90745"/>
                <a:gd name="connsiteX4" fmla="*/ 0 w 38435"/>
                <a:gd name="connsiteY4" fmla="*/ 14141 h 90745"/>
                <a:gd name="connsiteX5" fmla="*/ 0 w 38435"/>
                <a:gd name="connsiteY5" fmla="*/ 0 h 90745"/>
                <a:gd name="connsiteX6" fmla="*/ 38435 w 38435"/>
                <a:gd name="connsiteY6" fmla="*/ 0 h 9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35" h="90745">
                  <a:moveTo>
                    <a:pt x="38435" y="0"/>
                  </a:moveTo>
                  <a:lnTo>
                    <a:pt x="38435" y="90746"/>
                  </a:lnTo>
                  <a:lnTo>
                    <a:pt x="20443" y="90746"/>
                  </a:lnTo>
                  <a:lnTo>
                    <a:pt x="20443" y="14141"/>
                  </a:lnTo>
                  <a:lnTo>
                    <a:pt x="0" y="14141"/>
                  </a:lnTo>
                  <a:lnTo>
                    <a:pt x="0" y="0"/>
                  </a:lnTo>
                  <a:lnTo>
                    <a:pt x="3843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7E26495B-AE11-DB9E-583B-C140FF647430}"/>
                </a:ext>
              </a:extLst>
            </p:cNvPr>
            <p:cNvSpPr/>
            <p:nvPr/>
          </p:nvSpPr>
          <p:spPr>
            <a:xfrm>
              <a:off x="5139695" y="5672028"/>
              <a:ext cx="83854" cy="96819"/>
            </a:xfrm>
            <a:custGeom>
              <a:avLst/>
              <a:gdLst>
                <a:gd name="connsiteX0" fmla="*/ 20351 w 83854"/>
                <a:gd name="connsiteY0" fmla="*/ 91093 h 96819"/>
                <a:gd name="connsiteX1" fmla="*/ 5458 w 83854"/>
                <a:gd name="connsiteY1" fmla="*/ 74436 h 96819"/>
                <a:gd name="connsiteX2" fmla="*/ 0 w 83854"/>
                <a:gd name="connsiteY2" fmla="*/ 48410 h 96819"/>
                <a:gd name="connsiteX3" fmla="*/ 5458 w 83854"/>
                <a:gd name="connsiteY3" fmla="*/ 22383 h 96819"/>
                <a:gd name="connsiteX4" fmla="*/ 20351 w 83854"/>
                <a:gd name="connsiteY4" fmla="*/ 5726 h 96819"/>
                <a:gd name="connsiteX5" fmla="*/ 41858 w 83854"/>
                <a:gd name="connsiteY5" fmla="*/ 0 h 96819"/>
                <a:gd name="connsiteX6" fmla="*/ 63411 w 83854"/>
                <a:gd name="connsiteY6" fmla="*/ 5726 h 96819"/>
                <a:gd name="connsiteX7" fmla="*/ 78397 w 83854"/>
                <a:gd name="connsiteY7" fmla="*/ 22383 h 96819"/>
                <a:gd name="connsiteX8" fmla="*/ 83855 w 83854"/>
                <a:gd name="connsiteY8" fmla="*/ 48410 h 96819"/>
                <a:gd name="connsiteX9" fmla="*/ 78397 w 83854"/>
                <a:gd name="connsiteY9" fmla="*/ 74436 h 96819"/>
                <a:gd name="connsiteX10" fmla="*/ 63411 w 83854"/>
                <a:gd name="connsiteY10" fmla="*/ 91093 h 96819"/>
                <a:gd name="connsiteX11" fmla="*/ 41858 w 83854"/>
                <a:gd name="connsiteY11" fmla="*/ 96819 h 96819"/>
                <a:gd name="connsiteX12" fmla="*/ 20351 w 83854"/>
                <a:gd name="connsiteY12" fmla="*/ 91093 h 96819"/>
                <a:gd name="connsiteX13" fmla="*/ 58832 w 83854"/>
                <a:gd name="connsiteY13" fmla="*/ 73265 h 96819"/>
                <a:gd name="connsiteX14" fmla="*/ 65077 w 83854"/>
                <a:gd name="connsiteY14" fmla="*/ 48410 h 96819"/>
                <a:gd name="connsiteX15" fmla="*/ 58832 w 83854"/>
                <a:gd name="connsiteY15" fmla="*/ 23554 h 96819"/>
                <a:gd name="connsiteX16" fmla="*/ 41858 w 83854"/>
                <a:gd name="connsiteY16" fmla="*/ 15226 h 96819"/>
                <a:gd name="connsiteX17" fmla="*/ 25022 w 83854"/>
                <a:gd name="connsiteY17" fmla="*/ 23554 h 96819"/>
                <a:gd name="connsiteX18" fmla="*/ 18779 w 83854"/>
                <a:gd name="connsiteY18" fmla="*/ 48410 h 96819"/>
                <a:gd name="connsiteX19" fmla="*/ 25022 w 83854"/>
                <a:gd name="connsiteY19" fmla="*/ 73265 h 96819"/>
                <a:gd name="connsiteX20" fmla="*/ 41858 w 83854"/>
                <a:gd name="connsiteY20" fmla="*/ 81594 h 96819"/>
                <a:gd name="connsiteX21" fmla="*/ 58832 w 83854"/>
                <a:gd name="connsiteY21" fmla="*/ 73265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3854" h="96819">
                  <a:moveTo>
                    <a:pt x="20351" y="91093"/>
                  </a:moveTo>
                  <a:cubicBezTo>
                    <a:pt x="14061" y="87276"/>
                    <a:pt x="9065" y="81723"/>
                    <a:pt x="5458" y="74436"/>
                  </a:cubicBezTo>
                  <a:cubicBezTo>
                    <a:pt x="1804" y="67148"/>
                    <a:pt x="0" y="58473"/>
                    <a:pt x="0" y="48410"/>
                  </a:cubicBezTo>
                  <a:cubicBezTo>
                    <a:pt x="0" y="38346"/>
                    <a:pt x="1804" y="29714"/>
                    <a:pt x="5458" y="22383"/>
                  </a:cubicBezTo>
                  <a:cubicBezTo>
                    <a:pt x="9111" y="15095"/>
                    <a:pt x="14061" y="9500"/>
                    <a:pt x="20351" y="5726"/>
                  </a:cubicBezTo>
                  <a:cubicBezTo>
                    <a:pt x="26641" y="1909"/>
                    <a:pt x="33810" y="0"/>
                    <a:pt x="41858" y="0"/>
                  </a:cubicBezTo>
                  <a:cubicBezTo>
                    <a:pt x="49906" y="0"/>
                    <a:pt x="57075" y="1909"/>
                    <a:pt x="63411" y="5726"/>
                  </a:cubicBezTo>
                  <a:cubicBezTo>
                    <a:pt x="69748" y="9543"/>
                    <a:pt x="74743" y="15095"/>
                    <a:pt x="78397" y="22383"/>
                  </a:cubicBezTo>
                  <a:cubicBezTo>
                    <a:pt x="82051" y="29670"/>
                    <a:pt x="83855" y="38346"/>
                    <a:pt x="83855" y="48410"/>
                  </a:cubicBezTo>
                  <a:cubicBezTo>
                    <a:pt x="83855" y="58473"/>
                    <a:pt x="82051" y="67148"/>
                    <a:pt x="78397" y="74436"/>
                  </a:cubicBezTo>
                  <a:cubicBezTo>
                    <a:pt x="74790" y="81723"/>
                    <a:pt x="69794" y="87276"/>
                    <a:pt x="63411" y="91093"/>
                  </a:cubicBezTo>
                  <a:cubicBezTo>
                    <a:pt x="57075" y="94910"/>
                    <a:pt x="49860" y="96819"/>
                    <a:pt x="41858" y="96819"/>
                  </a:cubicBezTo>
                  <a:cubicBezTo>
                    <a:pt x="33857" y="96819"/>
                    <a:pt x="26641" y="94910"/>
                    <a:pt x="20351" y="91093"/>
                  </a:cubicBezTo>
                  <a:close/>
                  <a:moveTo>
                    <a:pt x="58832" y="73265"/>
                  </a:moveTo>
                  <a:cubicBezTo>
                    <a:pt x="62995" y="67712"/>
                    <a:pt x="65077" y="59428"/>
                    <a:pt x="65077" y="48410"/>
                  </a:cubicBezTo>
                  <a:cubicBezTo>
                    <a:pt x="65077" y="37391"/>
                    <a:pt x="62995" y="29107"/>
                    <a:pt x="58832" y="23554"/>
                  </a:cubicBezTo>
                  <a:cubicBezTo>
                    <a:pt x="54670" y="18002"/>
                    <a:pt x="49027" y="15226"/>
                    <a:pt x="41858" y="15226"/>
                  </a:cubicBezTo>
                  <a:cubicBezTo>
                    <a:pt x="34689" y="15226"/>
                    <a:pt x="29185" y="18002"/>
                    <a:pt x="25022" y="23554"/>
                  </a:cubicBezTo>
                  <a:cubicBezTo>
                    <a:pt x="20860" y="29107"/>
                    <a:pt x="18779" y="37391"/>
                    <a:pt x="18779" y="48410"/>
                  </a:cubicBezTo>
                  <a:cubicBezTo>
                    <a:pt x="18779" y="59428"/>
                    <a:pt x="20860" y="67712"/>
                    <a:pt x="25022" y="73265"/>
                  </a:cubicBezTo>
                  <a:cubicBezTo>
                    <a:pt x="29185" y="78817"/>
                    <a:pt x="34782" y="81594"/>
                    <a:pt x="41858" y="81594"/>
                  </a:cubicBezTo>
                  <a:cubicBezTo>
                    <a:pt x="48934" y="81594"/>
                    <a:pt x="54670" y="78817"/>
                    <a:pt x="58832" y="7326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104E8D3F-C9A3-DA0D-3232-C26B5C484DD0}"/>
                </a:ext>
              </a:extLst>
            </p:cNvPr>
            <p:cNvSpPr/>
            <p:nvPr/>
          </p:nvSpPr>
          <p:spPr>
            <a:xfrm>
              <a:off x="5465864" y="5672202"/>
              <a:ext cx="40840" cy="96384"/>
            </a:xfrm>
            <a:custGeom>
              <a:avLst/>
              <a:gdLst>
                <a:gd name="connsiteX0" fmla="*/ 40840 w 40840"/>
                <a:gd name="connsiteY0" fmla="*/ 43 h 96384"/>
                <a:gd name="connsiteX1" fmla="*/ 40840 w 40840"/>
                <a:gd name="connsiteY1" fmla="*/ 96385 h 96384"/>
                <a:gd name="connsiteX2" fmla="*/ 21738 w 40840"/>
                <a:gd name="connsiteY2" fmla="*/ 96385 h 96384"/>
                <a:gd name="connsiteX3" fmla="*/ 21738 w 40840"/>
                <a:gd name="connsiteY3" fmla="*/ 15008 h 96384"/>
                <a:gd name="connsiteX4" fmla="*/ 0 w 40840"/>
                <a:gd name="connsiteY4" fmla="*/ 15008 h 96384"/>
                <a:gd name="connsiteX5" fmla="*/ 0 w 40840"/>
                <a:gd name="connsiteY5" fmla="*/ 0 h 96384"/>
                <a:gd name="connsiteX6" fmla="*/ 40794 w 40840"/>
                <a:gd name="connsiteY6" fmla="*/ 0 h 9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40" h="96384">
                  <a:moveTo>
                    <a:pt x="40840" y="43"/>
                  </a:moveTo>
                  <a:lnTo>
                    <a:pt x="40840" y="96385"/>
                  </a:lnTo>
                  <a:lnTo>
                    <a:pt x="21738" y="96385"/>
                  </a:lnTo>
                  <a:lnTo>
                    <a:pt x="21738" y="15008"/>
                  </a:lnTo>
                  <a:lnTo>
                    <a:pt x="0" y="15008"/>
                  </a:lnTo>
                  <a:lnTo>
                    <a:pt x="0" y="0"/>
                  </a:lnTo>
                  <a:lnTo>
                    <a:pt x="4079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6415E907-D110-0ABA-3A05-65A2805772AB}"/>
                </a:ext>
              </a:extLst>
            </p:cNvPr>
            <p:cNvSpPr/>
            <p:nvPr/>
          </p:nvSpPr>
          <p:spPr>
            <a:xfrm>
              <a:off x="5747029" y="5669729"/>
              <a:ext cx="87832" cy="101416"/>
            </a:xfrm>
            <a:custGeom>
              <a:avLst/>
              <a:gdLst>
                <a:gd name="connsiteX0" fmla="*/ 21322 w 87832"/>
                <a:gd name="connsiteY0" fmla="*/ 95431 h 101416"/>
                <a:gd name="connsiteX1" fmla="*/ 5689 w 87832"/>
                <a:gd name="connsiteY1" fmla="*/ 77950 h 101416"/>
                <a:gd name="connsiteX2" fmla="*/ 0 w 87832"/>
                <a:gd name="connsiteY2" fmla="*/ 50709 h 101416"/>
                <a:gd name="connsiteX3" fmla="*/ 5689 w 87832"/>
                <a:gd name="connsiteY3" fmla="*/ 23467 h 101416"/>
                <a:gd name="connsiteX4" fmla="*/ 21322 w 87832"/>
                <a:gd name="connsiteY4" fmla="*/ 5986 h 101416"/>
                <a:gd name="connsiteX5" fmla="*/ 43847 w 87832"/>
                <a:gd name="connsiteY5" fmla="*/ 0 h 101416"/>
                <a:gd name="connsiteX6" fmla="*/ 66464 w 87832"/>
                <a:gd name="connsiteY6" fmla="*/ 5986 h 101416"/>
                <a:gd name="connsiteX7" fmla="*/ 82143 w 87832"/>
                <a:gd name="connsiteY7" fmla="*/ 23467 h 101416"/>
                <a:gd name="connsiteX8" fmla="*/ 87832 w 87832"/>
                <a:gd name="connsiteY8" fmla="*/ 50709 h 101416"/>
                <a:gd name="connsiteX9" fmla="*/ 82143 w 87832"/>
                <a:gd name="connsiteY9" fmla="*/ 77950 h 101416"/>
                <a:gd name="connsiteX10" fmla="*/ 66464 w 87832"/>
                <a:gd name="connsiteY10" fmla="*/ 95431 h 101416"/>
                <a:gd name="connsiteX11" fmla="*/ 43847 w 87832"/>
                <a:gd name="connsiteY11" fmla="*/ 101417 h 101416"/>
                <a:gd name="connsiteX12" fmla="*/ 21322 w 87832"/>
                <a:gd name="connsiteY12" fmla="*/ 95431 h 101416"/>
                <a:gd name="connsiteX13" fmla="*/ 61654 w 87832"/>
                <a:gd name="connsiteY13" fmla="*/ 76779 h 101416"/>
                <a:gd name="connsiteX14" fmla="*/ 68175 w 87832"/>
                <a:gd name="connsiteY14" fmla="*/ 50709 h 101416"/>
                <a:gd name="connsiteX15" fmla="*/ 61654 w 87832"/>
                <a:gd name="connsiteY15" fmla="*/ 24639 h 101416"/>
                <a:gd name="connsiteX16" fmla="*/ 43847 w 87832"/>
                <a:gd name="connsiteY16" fmla="*/ 15920 h 101416"/>
                <a:gd name="connsiteX17" fmla="*/ 26178 w 87832"/>
                <a:gd name="connsiteY17" fmla="*/ 24639 h 101416"/>
                <a:gd name="connsiteX18" fmla="*/ 19657 w 87832"/>
                <a:gd name="connsiteY18" fmla="*/ 50709 h 101416"/>
                <a:gd name="connsiteX19" fmla="*/ 26178 w 87832"/>
                <a:gd name="connsiteY19" fmla="*/ 76779 h 101416"/>
                <a:gd name="connsiteX20" fmla="*/ 43847 w 87832"/>
                <a:gd name="connsiteY20" fmla="*/ 85498 h 101416"/>
                <a:gd name="connsiteX21" fmla="*/ 61654 w 87832"/>
                <a:gd name="connsiteY21" fmla="*/ 76779 h 101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7832" h="101416">
                  <a:moveTo>
                    <a:pt x="21322" y="95431"/>
                  </a:moveTo>
                  <a:cubicBezTo>
                    <a:pt x="14708" y="91440"/>
                    <a:pt x="9528" y="85628"/>
                    <a:pt x="5689" y="77950"/>
                  </a:cubicBezTo>
                  <a:cubicBezTo>
                    <a:pt x="1896" y="70315"/>
                    <a:pt x="0" y="61206"/>
                    <a:pt x="0" y="50709"/>
                  </a:cubicBezTo>
                  <a:cubicBezTo>
                    <a:pt x="0" y="40211"/>
                    <a:pt x="1896" y="31102"/>
                    <a:pt x="5689" y="23467"/>
                  </a:cubicBezTo>
                  <a:cubicBezTo>
                    <a:pt x="9481" y="15833"/>
                    <a:pt x="14708" y="9977"/>
                    <a:pt x="21322" y="5986"/>
                  </a:cubicBezTo>
                  <a:cubicBezTo>
                    <a:pt x="27936" y="1996"/>
                    <a:pt x="35429" y="0"/>
                    <a:pt x="43847" y="0"/>
                  </a:cubicBezTo>
                  <a:cubicBezTo>
                    <a:pt x="52264" y="0"/>
                    <a:pt x="59803" y="1996"/>
                    <a:pt x="66464" y="5986"/>
                  </a:cubicBezTo>
                  <a:cubicBezTo>
                    <a:pt x="73124" y="9977"/>
                    <a:pt x="78350" y="15790"/>
                    <a:pt x="82143" y="23467"/>
                  </a:cubicBezTo>
                  <a:cubicBezTo>
                    <a:pt x="85936" y="31102"/>
                    <a:pt x="87832" y="40211"/>
                    <a:pt x="87832" y="50709"/>
                  </a:cubicBezTo>
                  <a:cubicBezTo>
                    <a:pt x="87832" y="61206"/>
                    <a:pt x="85936" y="70315"/>
                    <a:pt x="82143" y="77950"/>
                  </a:cubicBezTo>
                  <a:cubicBezTo>
                    <a:pt x="78350" y="85584"/>
                    <a:pt x="73124" y="91440"/>
                    <a:pt x="66464" y="95431"/>
                  </a:cubicBezTo>
                  <a:cubicBezTo>
                    <a:pt x="59803" y="99422"/>
                    <a:pt x="52264" y="101417"/>
                    <a:pt x="43847" y="101417"/>
                  </a:cubicBezTo>
                  <a:cubicBezTo>
                    <a:pt x="35429" y="101417"/>
                    <a:pt x="27936" y="99422"/>
                    <a:pt x="21322" y="95431"/>
                  </a:cubicBezTo>
                  <a:close/>
                  <a:moveTo>
                    <a:pt x="61654" y="76779"/>
                  </a:moveTo>
                  <a:cubicBezTo>
                    <a:pt x="66001" y="70966"/>
                    <a:pt x="68175" y="62291"/>
                    <a:pt x="68175" y="50709"/>
                  </a:cubicBezTo>
                  <a:cubicBezTo>
                    <a:pt x="68175" y="39127"/>
                    <a:pt x="66001" y="30495"/>
                    <a:pt x="61654" y="24639"/>
                  </a:cubicBezTo>
                  <a:cubicBezTo>
                    <a:pt x="57306" y="18826"/>
                    <a:pt x="51386" y="15920"/>
                    <a:pt x="43847" y="15920"/>
                  </a:cubicBezTo>
                  <a:cubicBezTo>
                    <a:pt x="36308" y="15920"/>
                    <a:pt x="30572" y="18826"/>
                    <a:pt x="26178" y="24639"/>
                  </a:cubicBezTo>
                  <a:cubicBezTo>
                    <a:pt x="21831" y="30451"/>
                    <a:pt x="19657" y="39127"/>
                    <a:pt x="19657" y="50709"/>
                  </a:cubicBezTo>
                  <a:cubicBezTo>
                    <a:pt x="19657" y="62291"/>
                    <a:pt x="21831" y="70966"/>
                    <a:pt x="26178" y="76779"/>
                  </a:cubicBezTo>
                  <a:cubicBezTo>
                    <a:pt x="30526" y="82591"/>
                    <a:pt x="36400" y="85498"/>
                    <a:pt x="43847" y="85498"/>
                  </a:cubicBezTo>
                  <a:cubicBezTo>
                    <a:pt x="51293" y="85498"/>
                    <a:pt x="57306" y="82591"/>
                    <a:pt x="61654" y="767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3C99951-98B0-A503-C4DA-E6A25E670DAC}"/>
                </a:ext>
              </a:extLst>
            </p:cNvPr>
            <p:cNvSpPr/>
            <p:nvPr/>
          </p:nvSpPr>
          <p:spPr>
            <a:xfrm>
              <a:off x="6051690" y="5669729"/>
              <a:ext cx="87832" cy="101416"/>
            </a:xfrm>
            <a:custGeom>
              <a:avLst/>
              <a:gdLst>
                <a:gd name="connsiteX0" fmla="*/ 21322 w 87832"/>
                <a:gd name="connsiteY0" fmla="*/ 95431 h 101416"/>
                <a:gd name="connsiteX1" fmla="*/ 5689 w 87832"/>
                <a:gd name="connsiteY1" fmla="*/ 77950 h 101416"/>
                <a:gd name="connsiteX2" fmla="*/ 0 w 87832"/>
                <a:gd name="connsiteY2" fmla="*/ 50709 h 101416"/>
                <a:gd name="connsiteX3" fmla="*/ 5689 w 87832"/>
                <a:gd name="connsiteY3" fmla="*/ 23467 h 101416"/>
                <a:gd name="connsiteX4" fmla="*/ 21322 w 87832"/>
                <a:gd name="connsiteY4" fmla="*/ 5986 h 101416"/>
                <a:gd name="connsiteX5" fmla="*/ 43847 w 87832"/>
                <a:gd name="connsiteY5" fmla="*/ 0 h 101416"/>
                <a:gd name="connsiteX6" fmla="*/ 66464 w 87832"/>
                <a:gd name="connsiteY6" fmla="*/ 5986 h 101416"/>
                <a:gd name="connsiteX7" fmla="*/ 82143 w 87832"/>
                <a:gd name="connsiteY7" fmla="*/ 23467 h 101416"/>
                <a:gd name="connsiteX8" fmla="*/ 87832 w 87832"/>
                <a:gd name="connsiteY8" fmla="*/ 50709 h 101416"/>
                <a:gd name="connsiteX9" fmla="*/ 82143 w 87832"/>
                <a:gd name="connsiteY9" fmla="*/ 77950 h 101416"/>
                <a:gd name="connsiteX10" fmla="*/ 66464 w 87832"/>
                <a:gd name="connsiteY10" fmla="*/ 95431 h 101416"/>
                <a:gd name="connsiteX11" fmla="*/ 43847 w 87832"/>
                <a:gd name="connsiteY11" fmla="*/ 101417 h 101416"/>
                <a:gd name="connsiteX12" fmla="*/ 21322 w 87832"/>
                <a:gd name="connsiteY12" fmla="*/ 95431 h 101416"/>
                <a:gd name="connsiteX13" fmla="*/ 61654 w 87832"/>
                <a:gd name="connsiteY13" fmla="*/ 76779 h 101416"/>
                <a:gd name="connsiteX14" fmla="*/ 68175 w 87832"/>
                <a:gd name="connsiteY14" fmla="*/ 50709 h 101416"/>
                <a:gd name="connsiteX15" fmla="*/ 61654 w 87832"/>
                <a:gd name="connsiteY15" fmla="*/ 24639 h 101416"/>
                <a:gd name="connsiteX16" fmla="*/ 43847 w 87832"/>
                <a:gd name="connsiteY16" fmla="*/ 15920 h 101416"/>
                <a:gd name="connsiteX17" fmla="*/ 26178 w 87832"/>
                <a:gd name="connsiteY17" fmla="*/ 24639 h 101416"/>
                <a:gd name="connsiteX18" fmla="*/ 19657 w 87832"/>
                <a:gd name="connsiteY18" fmla="*/ 50709 h 101416"/>
                <a:gd name="connsiteX19" fmla="*/ 26178 w 87832"/>
                <a:gd name="connsiteY19" fmla="*/ 76779 h 101416"/>
                <a:gd name="connsiteX20" fmla="*/ 43847 w 87832"/>
                <a:gd name="connsiteY20" fmla="*/ 85498 h 101416"/>
                <a:gd name="connsiteX21" fmla="*/ 61654 w 87832"/>
                <a:gd name="connsiteY21" fmla="*/ 76779 h 101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7832" h="101416">
                  <a:moveTo>
                    <a:pt x="21322" y="95431"/>
                  </a:moveTo>
                  <a:cubicBezTo>
                    <a:pt x="14708" y="91440"/>
                    <a:pt x="9528" y="85628"/>
                    <a:pt x="5689" y="77950"/>
                  </a:cubicBezTo>
                  <a:cubicBezTo>
                    <a:pt x="1896" y="70315"/>
                    <a:pt x="0" y="61206"/>
                    <a:pt x="0" y="50709"/>
                  </a:cubicBezTo>
                  <a:cubicBezTo>
                    <a:pt x="0" y="40211"/>
                    <a:pt x="1896" y="31102"/>
                    <a:pt x="5689" y="23467"/>
                  </a:cubicBezTo>
                  <a:cubicBezTo>
                    <a:pt x="9481" y="15833"/>
                    <a:pt x="14708" y="9977"/>
                    <a:pt x="21322" y="5986"/>
                  </a:cubicBezTo>
                  <a:cubicBezTo>
                    <a:pt x="27936" y="1996"/>
                    <a:pt x="35429" y="0"/>
                    <a:pt x="43847" y="0"/>
                  </a:cubicBezTo>
                  <a:cubicBezTo>
                    <a:pt x="52264" y="0"/>
                    <a:pt x="59803" y="1996"/>
                    <a:pt x="66464" y="5986"/>
                  </a:cubicBezTo>
                  <a:cubicBezTo>
                    <a:pt x="73124" y="9977"/>
                    <a:pt x="78350" y="15790"/>
                    <a:pt x="82143" y="23467"/>
                  </a:cubicBezTo>
                  <a:cubicBezTo>
                    <a:pt x="85936" y="31102"/>
                    <a:pt x="87832" y="40211"/>
                    <a:pt x="87832" y="50709"/>
                  </a:cubicBezTo>
                  <a:cubicBezTo>
                    <a:pt x="87832" y="61206"/>
                    <a:pt x="85936" y="70315"/>
                    <a:pt x="82143" y="77950"/>
                  </a:cubicBezTo>
                  <a:cubicBezTo>
                    <a:pt x="78350" y="85584"/>
                    <a:pt x="73124" y="91440"/>
                    <a:pt x="66464" y="95431"/>
                  </a:cubicBezTo>
                  <a:cubicBezTo>
                    <a:pt x="59803" y="99422"/>
                    <a:pt x="52264" y="101417"/>
                    <a:pt x="43847" y="101417"/>
                  </a:cubicBezTo>
                  <a:cubicBezTo>
                    <a:pt x="35429" y="101417"/>
                    <a:pt x="27936" y="99422"/>
                    <a:pt x="21322" y="95431"/>
                  </a:cubicBezTo>
                  <a:close/>
                  <a:moveTo>
                    <a:pt x="61654" y="76779"/>
                  </a:moveTo>
                  <a:cubicBezTo>
                    <a:pt x="66001" y="70966"/>
                    <a:pt x="68175" y="62291"/>
                    <a:pt x="68175" y="50709"/>
                  </a:cubicBezTo>
                  <a:cubicBezTo>
                    <a:pt x="68175" y="39127"/>
                    <a:pt x="66001" y="30495"/>
                    <a:pt x="61654" y="24639"/>
                  </a:cubicBezTo>
                  <a:cubicBezTo>
                    <a:pt x="57306" y="18826"/>
                    <a:pt x="51339" y="15920"/>
                    <a:pt x="43847" y="15920"/>
                  </a:cubicBezTo>
                  <a:cubicBezTo>
                    <a:pt x="36354" y="15920"/>
                    <a:pt x="30572" y="18826"/>
                    <a:pt x="26178" y="24639"/>
                  </a:cubicBezTo>
                  <a:cubicBezTo>
                    <a:pt x="21831" y="30451"/>
                    <a:pt x="19657" y="39127"/>
                    <a:pt x="19657" y="50709"/>
                  </a:cubicBezTo>
                  <a:cubicBezTo>
                    <a:pt x="19657" y="62291"/>
                    <a:pt x="21831" y="70966"/>
                    <a:pt x="26178" y="76779"/>
                  </a:cubicBezTo>
                  <a:cubicBezTo>
                    <a:pt x="30526" y="82591"/>
                    <a:pt x="36400" y="85498"/>
                    <a:pt x="43847" y="85498"/>
                  </a:cubicBezTo>
                  <a:cubicBezTo>
                    <a:pt x="51293" y="85498"/>
                    <a:pt x="57306" y="82591"/>
                    <a:pt x="61654" y="767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4ABC9D84-7907-75AD-BB65-19DD921D6DDF}"/>
                </a:ext>
              </a:extLst>
            </p:cNvPr>
            <p:cNvSpPr/>
            <p:nvPr/>
          </p:nvSpPr>
          <p:spPr>
            <a:xfrm>
              <a:off x="6356352" y="5669729"/>
              <a:ext cx="87832" cy="101416"/>
            </a:xfrm>
            <a:custGeom>
              <a:avLst/>
              <a:gdLst>
                <a:gd name="connsiteX0" fmla="*/ 21322 w 87832"/>
                <a:gd name="connsiteY0" fmla="*/ 95431 h 101416"/>
                <a:gd name="connsiteX1" fmla="*/ 5689 w 87832"/>
                <a:gd name="connsiteY1" fmla="*/ 77950 h 101416"/>
                <a:gd name="connsiteX2" fmla="*/ 0 w 87832"/>
                <a:gd name="connsiteY2" fmla="*/ 50709 h 101416"/>
                <a:gd name="connsiteX3" fmla="*/ 5689 w 87832"/>
                <a:gd name="connsiteY3" fmla="*/ 23467 h 101416"/>
                <a:gd name="connsiteX4" fmla="*/ 21322 w 87832"/>
                <a:gd name="connsiteY4" fmla="*/ 5986 h 101416"/>
                <a:gd name="connsiteX5" fmla="*/ 43847 w 87832"/>
                <a:gd name="connsiteY5" fmla="*/ 0 h 101416"/>
                <a:gd name="connsiteX6" fmla="*/ 66464 w 87832"/>
                <a:gd name="connsiteY6" fmla="*/ 5986 h 101416"/>
                <a:gd name="connsiteX7" fmla="*/ 82143 w 87832"/>
                <a:gd name="connsiteY7" fmla="*/ 23467 h 101416"/>
                <a:gd name="connsiteX8" fmla="*/ 87832 w 87832"/>
                <a:gd name="connsiteY8" fmla="*/ 50709 h 101416"/>
                <a:gd name="connsiteX9" fmla="*/ 82143 w 87832"/>
                <a:gd name="connsiteY9" fmla="*/ 77950 h 101416"/>
                <a:gd name="connsiteX10" fmla="*/ 66464 w 87832"/>
                <a:gd name="connsiteY10" fmla="*/ 95431 h 101416"/>
                <a:gd name="connsiteX11" fmla="*/ 43847 w 87832"/>
                <a:gd name="connsiteY11" fmla="*/ 101417 h 101416"/>
                <a:gd name="connsiteX12" fmla="*/ 21322 w 87832"/>
                <a:gd name="connsiteY12" fmla="*/ 95431 h 101416"/>
                <a:gd name="connsiteX13" fmla="*/ 61654 w 87832"/>
                <a:gd name="connsiteY13" fmla="*/ 76779 h 101416"/>
                <a:gd name="connsiteX14" fmla="*/ 68175 w 87832"/>
                <a:gd name="connsiteY14" fmla="*/ 50709 h 101416"/>
                <a:gd name="connsiteX15" fmla="*/ 61654 w 87832"/>
                <a:gd name="connsiteY15" fmla="*/ 24639 h 101416"/>
                <a:gd name="connsiteX16" fmla="*/ 43847 w 87832"/>
                <a:gd name="connsiteY16" fmla="*/ 15920 h 101416"/>
                <a:gd name="connsiteX17" fmla="*/ 26178 w 87832"/>
                <a:gd name="connsiteY17" fmla="*/ 24639 h 101416"/>
                <a:gd name="connsiteX18" fmla="*/ 19657 w 87832"/>
                <a:gd name="connsiteY18" fmla="*/ 50709 h 101416"/>
                <a:gd name="connsiteX19" fmla="*/ 26178 w 87832"/>
                <a:gd name="connsiteY19" fmla="*/ 76779 h 101416"/>
                <a:gd name="connsiteX20" fmla="*/ 43847 w 87832"/>
                <a:gd name="connsiteY20" fmla="*/ 85498 h 101416"/>
                <a:gd name="connsiteX21" fmla="*/ 61654 w 87832"/>
                <a:gd name="connsiteY21" fmla="*/ 76779 h 101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7832" h="101416">
                  <a:moveTo>
                    <a:pt x="21322" y="95431"/>
                  </a:moveTo>
                  <a:cubicBezTo>
                    <a:pt x="14708" y="91440"/>
                    <a:pt x="9528" y="85628"/>
                    <a:pt x="5689" y="77950"/>
                  </a:cubicBezTo>
                  <a:cubicBezTo>
                    <a:pt x="1896" y="70315"/>
                    <a:pt x="0" y="61206"/>
                    <a:pt x="0" y="50709"/>
                  </a:cubicBezTo>
                  <a:cubicBezTo>
                    <a:pt x="0" y="40211"/>
                    <a:pt x="1896" y="31102"/>
                    <a:pt x="5689" y="23467"/>
                  </a:cubicBezTo>
                  <a:cubicBezTo>
                    <a:pt x="9481" y="15833"/>
                    <a:pt x="14708" y="9977"/>
                    <a:pt x="21322" y="5986"/>
                  </a:cubicBezTo>
                  <a:cubicBezTo>
                    <a:pt x="27936" y="1996"/>
                    <a:pt x="35429" y="0"/>
                    <a:pt x="43847" y="0"/>
                  </a:cubicBezTo>
                  <a:cubicBezTo>
                    <a:pt x="52264" y="0"/>
                    <a:pt x="59803" y="1996"/>
                    <a:pt x="66464" y="5986"/>
                  </a:cubicBezTo>
                  <a:cubicBezTo>
                    <a:pt x="73124" y="9977"/>
                    <a:pt x="78350" y="15790"/>
                    <a:pt x="82143" y="23467"/>
                  </a:cubicBezTo>
                  <a:cubicBezTo>
                    <a:pt x="85936" y="31102"/>
                    <a:pt x="87832" y="40211"/>
                    <a:pt x="87832" y="50709"/>
                  </a:cubicBezTo>
                  <a:cubicBezTo>
                    <a:pt x="87832" y="61206"/>
                    <a:pt x="85936" y="70315"/>
                    <a:pt x="82143" y="77950"/>
                  </a:cubicBezTo>
                  <a:cubicBezTo>
                    <a:pt x="78350" y="85584"/>
                    <a:pt x="73124" y="91440"/>
                    <a:pt x="66464" y="95431"/>
                  </a:cubicBezTo>
                  <a:cubicBezTo>
                    <a:pt x="59803" y="99422"/>
                    <a:pt x="52264" y="101417"/>
                    <a:pt x="43847" y="101417"/>
                  </a:cubicBezTo>
                  <a:cubicBezTo>
                    <a:pt x="35429" y="101417"/>
                    <a:pt x="27936" y="99422"/>
                    <a:pt x="21322" y="95431"/>
                  </a:cubicBezTo>
                  <a:close/>
                  <a:moveTo>
                    <a:pt x="61654" y="76779"/>
                  </a:moveTo>
                  <a:cubicBezTo>
                    <a:pt x="66002" y="70966"/>
                    <a:pt x="68175" y="62291"/>
                    <a:pt x="68175" y="50709"/>
                  </a:cubicBezTo>
                  <a:cubicBezTo>
                    <a:pt x="68175" y="39127"/>
                    <a:pt x="66002" y="30495"/>
                    <a:pt x="61654" y="24639"/>
                  </a:cubicBezTo>
                  <a:cubicBezTo>
                    <a:pt x="57306" y="18826"/>
                    <a:pt x="51339" y="15920"/>
                    <a:pt x="43847" y="15920"/>
                  </a:cubicBezTo>
                  <a:cubicBezTo>
                    <a:pt x="36354" y="15920"/>
                    <a:pt x="30572" y="18826"/>
                    <a:pt x="26178" y="24639"/>
                  </a:cubicBezTo>
                  <a:cubicBezTo>
                    <a:pt x="21831" y="30451"/>
                    <a:pt x="19657" y="39127"/>
                    <a:pt x="19657" y="50709"/>
                  </a:cubicBezTo>
                  <a:cubicBezTo>
                    <a:pt x="19657" y="62291"/>
                    <a:pt x="21831" y="70966"/>
                    <a:pt x="26178" y="76779"/>
                  </a:cubicBezTo>
                  <a:cubicBezTo>
                    <a:pt x="30526" y="82591"/>
                    <a:pt x="36400" y="85498"/>
                    <a:pt x="43847" y="85498"/>
                  </a:cubicBezTo>
                  <a:cubicBezTo>
                    <a:pt x="51293" y="85498"/>
                    <a:pt x="57306" y="82591"/>
                    <a:pt x="61654" y="7677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9657BE10-1B29-96D0-EE42-B31A4761AD58}"/>
                </a:ext>
              </a:extLst>
            </p:cNvPr>
            <p:cNvSpPr/>
            <p:nvPr/>
          </p:nvSpPr>
          <p:spPr>
            <a:xfrm>
              <a:off x="6661475" y="5670293"/>
              <a:ext cx="86861" cy="100289"/>
            </a:xfrm>
            <a:custGeom>
              <a:avLst/>
              <a:gdLst>
                <a:gd name="connsiteX0" fmla="*/ 21091 w 86861"/>
                <a:gd name="connsiteY0" fmla="*/ 94346 h 100289"/>
                <a:gd name="connsiteX1" fmla="*/ 5643 w 86861"/>
                <a:gd name="connsiteY1" fmla="*/ 77082 h 100289"/>
                <a:gd name="connsiteX2" fmla="*/ 0 w 86861"/>
                <a:gd name="connsiteY2" fmla="*/ 50145 h 100289"/>
                <a:gd name="connsiteX3" fmla="*/ 5643 w 86861"/>
                <a:gd name="connsiteY3" fmla="*/ 23207 h 100289"/>
                <a:gd name="connsiteX4" fmla="*/ 21091 w 86861"/>
                <a:gd name="connsiteY4" fmla="*/ 5943 h 100289"/>
                <a:gd name="connsiteX5" fmla="*/ 43384 w 86861"/>
                <a:gd name="connsiteY5" fmla="*/ 0 h 100289"/>
                <a:gd name="connsiteX6" fmla="*/ 65724 w 86861"/>
                <a:gd name="connsiteY6" fmla="*/ 5943 h 100289"/>
                <a:gd name="connsiteX7" fmla="*/ 81218 w 86861"/>
                <a:gd name="connsiteY7" fmla="*/ 23207 h 100289"/>
                <a:gd name="connsiteX8" fmla="*/ 86861 w 86861"/>
                <a:gd name="connsiteY8" fmla="*/ 50145 h 100289"/>
                <a:gd name="connsiteX9" fmla="*/ 81218 w 86861"/>
                <a:gd name="connsiteY9" fmla="*/ 77082 h 100289"/>
                <a:gd name="connsiteX10" fmla="*/ 65724 w 86861"/>
                <a:gd name="connsiteY10" fmla="*/ 94346 h 100289"/>
                <a:gd name="connsiteX11" fmla="*/ 43384 w 86861"/>
                <a:gd name="connsiteY11" fmla="*/ 100289 h 100289"/>
                <a:gd name="connsiteX12" fmla="*/ 21091 w 86861"/>
                <a:gd name="connsiteY12" fmla="*/ 94346 h 100289"/>
                <a:gd name="connsiteX13" fmla="*/ 60960 w 86861"/>
                <a:gd name="connsiteY13" fmla="*/ 75911 h 100289"/>
                <a:gd name="connsiteX14" fmla="*/ 67435 w 86861"/>
                <a:gd name="connsiteY14" fmla="*/ 50145 h 100289"/>
                <a:gd name="connsiteX15" fmla="*/ 60960 w 86861"/>
                <a:gd name="connsiteY15" fmla="*/ 24378 h 100289"/>
                <a:gd name="connsiteX16" fmla="*/ 43384 w 86861"/>
                <a:gd name="connsiteY16" fmla="*/ 15746 h 100289"/>
                <a:gd name="connsiteX17" fmla="*/ 25947 w 86861"/>
                <a:gd name="connsiteY17" fmla="*/ 24378 h 100289"/>
                <a:gd name="connsiteX18" fmla="*/ 19472 w 86861"/>
                <a:gd name="connsiteY18" fmla="*/ 50145 h 100289"/>
                <a:gd name="connsiteX19" fmla="*/ 25947 w 86861"/>
                <a:gd name="connsiteY19" fmla="*/ 75911 h 100289"/>
                <a:gd name="connsiteX20" fmla="*/ 43384 w 86861"/>
                <a:gd name="connsiteY20" fmla="*/ 84543 h 100289"/>
                <a:gd name="connsiteX21" fmla="*/ 60960 w 86861"/>
                <a:gd name="connsiteY21" fmla="*/ 75911 h 10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861" h="100289">
                  <a:moveTo>
                    <a:pt x="21091" y="94346"/>
                  </a:moveTo>
                  <a:cubicBezTo>
                    <a:pt x="14569" y="90399"/>
                    <a:pt x="9389" y="84630"/>
                    <a:pt x="5643" y="77082"/>
                  </a:cubicBezTo>
                  <a:cubicBezTo>
                    <a:pt x="1896" y="69534"/>
                    <a:pt x="0" y="60556"/>
                    <a:pt x="0" y="50145"/>
                  </a:cubicBezTo>
                  <a:cubicBezTo>
                    <a:pt x="0" y="39734"/>
                    <a:pt x="1896" y="30755"/>
                    <a:pt x="5643" y="23207"/>
                  </a:cubicBezTo>
                  <a:cubicBezTo>
                    <a:pt x="9389" y="15660"/>
                    <a:pt x="14569" y="9890"/>
                    <a:pt x="21091" y="5943"/>
                  </a:cubicBezTo>
                  <a:cubicBezTo>
                    <a:pt x="27612" y="1996"/>
                    <a:pt x="35059" y="0"/>
                    <a:pt x="43384" y="0"/>
                  </a:cubicBezTo>
                  <a:cubicBezTo>
                    <a:pt x="51709" y="0"/>
                    <a:pt x="59156" y="1952"/>
                    <a:pt x="65724" y="5943"/>
                  </a:cubicBezTo>
                  <a:cubicBezTo>
                    <a:pt x="72292" y="9890"/>
                    <a:pt x="77472" y="15660"/>
                    <a:pt x="81218" y="23207"/>
                  </a:cubicBezTo>
                  <a:cubicBezTo>
                    <a:pt x="84965" y="30755"/>
                    <a:pt x="86861" y="39777"/>
                    <a:pt x="86861" y="50145"/>
                  </a:cubicBezTo>
                  <a:cubicBezTo>
                    <a:pt x="86861" y="60512"/>
                    <a:pt x="84965" y="69534"/>
                    <a:pt x="81218" y="77082"/>
                  </a:cubicBezTo>
                  <a:cubicBezTo>
                    <a:pt x="77472" y="84630"/>
                    <a:pt x="72292" y="90399"/>
                    <a:pt x="65724" y="94346"/>
                  </a:cubicBezTo>
                  <a:cubicBezTo>
                    <a:pt x="59156" y="98294"/>
                    <a:pt x="51709" y="100289"/>
                    <a:pt x="43384" y="100289"/>
                  </a:cubicBezTo>
                  <a:cubicBezTo>
                    <a:pt x="35059" y="100289"/>
                    <a:pt x="27659" y="98337"/>
                    <a:pt x="21091" y="94346"/>
                  </a:cubicBezTo>
                  <a:close/>
                  <a:moveTo>
                    <a:pt x="60960" y="75911"/>
                  </a:moveTo>
                  <a:cubicBezTo>
                    <a:pt x="65261" y="70142"/>
                    <a:pt x="67435" y="61553"/>
                    <a:pt x="67435" y="50145"/>
                  </a:cubicBezTo>
                  <a:cubicBezTo>
                    <a:pt x="67435" y="38736"/>
                    <a:pt x="65261" y="30148"/>
                    <a:pt x="60960" y="24378"/>
                  </a:cubicBezTo>
                  <a:cubicBezTo>
                    <a:pt x="56659" y="18609"/>
                    <a:pt x="50784" y="15746"/>
                    <a:pt x="43384" y="15746"/>
                  </a:cubicBezTo>
                  <a:cubicBezTo>
                    <a:pt x="35984" y="15746"/>
                    <a:pt x="30249" y="18609"/>
                    <a:pt x="25947" y="24378"/>
                  </a:cubicBezTo>
                  <a:cubicBezTo>
                    <a:pt x="21646" y="30148"/>
                    <a:pt x="19472" y="38736"/>
                    <a:pt x="19472" y="50145"/>
                  </a:cubicBezTo>
                  <a:cubicBezTo>
                    <a:pt x="19472" y="61553"/>
                    <a:pt x="21646" y="70142"/>
                    <a:pt x="25947" y="75911"/>
                  </a:cubicBezTo>
                  <a:cubicBezTo>
                    <a:pt x="30249" y="81680"/>
                    <a:pt x="36077" y="84543"/>
                    <a:pt x="43384" y="84543"/>
                  </a:cubicBezTo>
                  <a:cubicBezTo>
                    <a:pt x="50692" y="84543"/>
                    <a:pt x="56659" y="81680"/>
                    <a:pt x="60960" y="75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78C851E6-DB2A-2D95-BDFF-AC040608EC75}"/>
                </a:ext>
              </a:extLst>
            </p:cNvPr>
            <p:cNvSpPr/>
            <p:nvPr/>
          </p:nvSpPr>
          <p:spPr>
            <a:xfrm>
              <a:off x="6967663" y="5672028"/>
              <a:ext cx="83854" cy="96819"/>
            </a:xfrm>
            <a:custGeom>
              <a:avLst/>
              <a:gdLst>
                <a:gd name="connsiteX0" fmla="*/ 20351 w 83854"/>
                <a:gd name="connsiteY0" fmla="*/ 91093 h 96819"/>
                <a:gd name="connsiteX1" fmla="*/ 5458 w 83854"/>
                <a:gd name="connsiteY1" fmla="*/ 74436 h 96819"/>
                <a:gd name="connsiteX2" fmla="*/ 0 w 83854"/>
                <a:gd name="connsiteY2" fmla="*/ 48410 h 96819"/>
                <a:gd name="connsiteX3" fmla="*/ 5458 w 83854"/>
                <a:gd name="connsiteY3" fmla="*/ 22383 h 96819"/>
                <a:gd name="connsiteX4" fmla="*/ 20351 w 83854"/>
                <a:gd name="connsiteY4" fmla="*/ 5726 h 96819"/>
                <a:gd name="connsiteX5" fmla="*/ 41858 w 83854"/>
                <a:gd name="connsiteY5" fmla="*/ 0 h 96819"/>
                <a:gd name="connsiteX6" fmla="*/ 63412 w 83854"/>
                <a:gd name="connsiteY6" fmla="*/ 5726 h 96819"/>
                <a:gd name="connsiteX7" fmla="*/ 78397 w 83854"/>
                <a:gd name="connsiteY7" fmla="*/ 22383 h 96819"/>
                <a:gd name="connsiteX8" fmla="*/ 83855 w 83854"/>
                <a:gd name="connsiteY8" fmla="*/ 48410 h 96819"/>
                <a:gd name="connsiteX9" fmla="*/ 78397 w 83854"/>
                <a:gd name="connsiteY9" fmla="*/ 74436 h 96819"/>
                <a:gd name="connsiteX10" fmla="*/ 63412 w 83854"/>
                <a:gd name="connsiteY10" fmla="*/ 91093 h 96819"/>
                <a:gd name="connsiteX11" fmla="*/ 41858 w 83854"/>
                <a:gd name="connsiteY11" fmla="*/ 96819 h 96819"/>
                <a:gd name="connsiteX12" fmla="*/ 20351 w 83854"/>
                <a:gd name="connsiteY12" fmla="*/ 91093 h 96819"/>
                <a:gd name="connsiteX13" fmla="*/ 58833 w 83854"/>
                <a:gd name="connsiteY13" fmla="*/ 73265 h 96819"/>
                <a:gd name="connsiteX14" fmla="*/ 65077 w 83854"/>
                <a:gd name="connsiteY14" fmla="*/ 48410 h 96819"/>
                <a:gd name="connsiteX15" fmla="*/ 58833 w 83854"/>
                <a:gd name="connsiteY15" fmla="*/ 23554 h 96819"/>
                <a:gd name="connsiteX16" fmla="*/ 41858 w 83854"/>
                <a:gd name="connsiteY16" fmla="*/ 15226 h 96819"/>
                <a:gd name="connsiteX17" fmla="*/ 25022 w 83854"/>
                <a:gd name="connsiteY17" fmla="*/ 23554 h 96819"/>
                <a:gd name="connsiteX18" fmla="*/ 18779 w 83854"/>
                <a:gd name="connsiteY18" fmla="*/ 48410 h 96819"/>
                <a:gd name="connsiteX19" fmla="*/ 25022 w 83854"/>
                <a:gd name="connsiteY19" fmla="*/ 73265 h 96819"/>
                <a:gd name="connsiteX20" fmla="*/ 41858 w 83854"/>
                <a:gd name="connsiteY20" fmla="*/ 81594 h 96819"/>
                <a:gd name="connsiteX21" fmla="*/ 58833 w 83854"/>
                <a:gd name="connsiteY21" fmla="*/ 73265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3854" h="96819">
                  <a:moveTo>
                    <a:pt x="20351" y="91093"/>
                  </a:moveTo>
                  <a:cubicBezTo>
                    <a:pt x="14061" y="87276"/>
                    <a:pt x="9066" y="81723"/>
                    <a:pt x="5458" y="74436"/>
                  </a:cubicBezTo>
                  <a:cubicBezTo>
                    <a:pt x="1804" y="67148"/>
                    <a:pt x="0" y="58473"/>
                    <a:pt x="0" y="48410"/>
                  </a:cubicBezTo>
                  <a:cubicBezTo>
                    <a:pt x="0" y="38346"/>
                    <a:pt x="1804" y="29714"/>
                    <a:pt x="5458" y="22383"/>
                  </a:cubicBezTo>
                  <a:cubicBezTo>
                    <a:pt x="9112" y="15095"/>
                    <a:pt x="14061" y="9500"/>
                    <a:pt x="20351" y="5726"/>
                  </a:cubicBezTo>
                  <a:cubicBezTo>
                    <a:pt x="26641" y="1909"/>
                    <a:pt x="33810" y="0"/>
                    <a:pt x="41858" y="0"/>
                  </a:cubicBezTo>
                  <a:cubicBezTo>
                    <a:pt x="49906" y="0"/>
                    <a:pt x="57075" y="1909"/>
                    <a:pt x="63412" y="5726"/>
                  </a:cubicBezTo>
                  <a:cubicBezTo>
                    <a:pt x="69748" y="9543"/>
                    <a:pt x="74743" y="15095"/>
                    <a:pt x="78397" y="22383"/>
                  </a:cubicBezTo>
                  <a:cubicBezTo>
                    <a:pt x="82051" y="29670"/>
                    <a:pt x="83855" y="38346"/>
                    <a:pt x="83855" y="48410"/>
                  </a:cubicBezTo>
                  <a:cubicBezTo>
                    <a:pt x="83855" y="58473"/>
                    <a:pt x="82051" y="67148"/>
                    <a:pt x="78397" y="74436"/>
                  </a:cubicBezTo>
                  <a:cubicBezTo>
                    <a:pt x="74790" y="81723"/>
                    <a:pt x="69795" y="87276"/>
                    <a:pt x="63412" y="91093"/>
                  </a:cubicBezTo>
                  <a:cubicBezTo>
                    <a:pt x="57075" y="94910"/>
                    <a:pt x="49860" y="96819"/>
                    <a:pt x="41858" y="96819"/>
                  </a:cubicBezTo>
                  <a:cubicBezTo>
                    <a:pt x="33857" y="96819"/>
                    <a:pt x="26641" y="94910"/>
                    <a:pt x="20351" y="91093"/>
                  </a:cubicBezTo>
                  <a:close/>
                  <a:moveTo>
                    <a:pt x="58833" y="73265"/>
                  </a:moveTo>
                  <a:cubicBezTo>
                    <a:pt x="62995" y="67712"/>
                    <a:pt x="65077" y="59428"/>
                    <a:pt x="65077" y="48410"/>
                  </a:cubicBezTo>
                  <a:cubicBezTo>
                    <a:pt x="65077" y="37391"/>
                    <a:pt x="62995" y="29107"/>
                    <a:pt x="58833" y="23554"/>
                  </a:cubicBezTo>
                  <a:cubicBezTo>
                    <a:pt x="54670" y="18002"/>
                    <a:pt x="49027" y="15226"/>
                    <a:pt x="41858" y="15226"/>
                  </a:cubicBezTo>
                  <a:cubicBezTo>
                    <a:pt x="34689" y="15226"/>
                    <a:pt x="29185" y="18002"/>
                    <a:pt x="25022" y="23554"/>
                  </a:cubicBezTo>
                  <a:cubicBezTo>
                    <a:pt x="20860" y="29107"/>
                    <a:pt x="18779" y="37391"/>
                    <a:pt x="18779" y="48410"/>
                  </a:cubicBezTo>
                  <a:cubicBezTo>
                    <a:pt x="18779" y="59428"/>
                    <a:pt x="20860" y="67712"/>
                    <a:pt x="25022" y="73265"/>
                  </a:cubicBezTo>
                  <a:cubicBezTo>
                    <a:pt x="29185" y="78817"/>
                    <a:pt x="34782" y="81594"/>
                    <a:pt x="41858" y="81594"/>
                  </a:cubicBezTo>
                  <a:cubicBezTo>
                    <a:pt x="48935" y="81594"/>
                    <a:pt x="54670" y="78817"/>
                    <a:pt x="58833" y="7326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4FEB0EB5-E2C1-B459-6975-034E4FDB3953}"/>
                </a:ext>
              </a:extLst>
            </p:cNvPr>
            <p:cNvSpPr/>
            <p:nvPr/>
          </p:nvSpPr>
          <p:spPr>
            <a:xfrm>
              <a:off x="7294802" y="5674501"/>
              <a:ext cx="38898" cy="91873"/>
            </a:xfrm>
            <a:custGeom>
              <a:avLst/>
              <a:gdLst>
                <a:gd name="connsiteX0" fmla="*/ 38898 w 38898"/>
                <a:gd name="connsiteY0" fmla="*/ 0 h 91873"/>
                <a:gd name="connsiteX1" fmla="*/ 38898 w 38898"/>
                <a:gd name="connsiteY1" fmla="*/ 91873 h 91873"/>
                <a:gd name="connsiteX2" fmla="*/ 20721 w 38898"/>
                <a:gd name="connsiteY2" fmla="*/ 91873 h 91873"/>
                <a:gd name="connsiteX3" fmla="*/ 20721 w 38898"/>
                <a:gd name="connsiteY3" fmla="*/ 14314 h 91873"/>
                <a:gd name="connsiteX4" fmla="*/ 0 w 38898"/>
                <a:gd name="connsiteY4" fmla="*/ 14314 h 91873"/>
                <a:gd name="connsiteX5" fmla="*/ 0 w 38898"/>
                <a:gd name="connsiteY5" fmla="*/ 0 h 91873"/>
                <a:gd name="connsiteX6" fmla="*/ 38898 w 38898"/>
                <a:gd name="connsiteY6" fmla="*/ 0 h 9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98" h="91873">
                  <a:moveTo>
                    <a:pt x="38898" y="0"/>
                  </a:moveTo>
                  <a:lnTo>
                    <a:pt x="38898" y="91873"/>
                  </a:lnTo>
                  <a:lnTo>
                    <a:pt x="20721" y="91873"/>
                  </a:lnTo>
                  <a:lnTo>
                    <a:pt x="20721" y="14314"/>
                  </a:lnTo>
                  <a:lnTo>
                    <a:pt x="0" y="14314"/>
                  </a:lnTo>
                  <a:lnTo>
                    <a:pt x="0" y="0"/>
                  </a:lnTo>
                  <a:lnTo>
                    <a:pt x="3889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1F465A01-9763-FF9D-80C2-B2397BFDF0B6}"/>
                </a:ext>
              </a:extLst>
            </p:cNvPr>
            <p:cNvSpPr/>
            <p:nvPr/>
          </p:nvSpPr>
          <p:spPr>
            <a:xfrm>
              <a:off x="7579991" y="5675499"/>
              <a:ext cx="77842" cy="89878"/>
            </a:xfrm>
            <a:custGeom>
              <a:avLst/>
              <a:gdLst>
                <a:gd name="connsiteX0" fmla="*/ 18871 w 77842"/>
                <a:gd name="connsiteY0" fmla="*/ 84586 h 89878"/>
                <a:gd name="connsiteX1" fmla="*/ 5041 w 77842"/>
                <a:gd name="connsiteY1" fmla="*/ 69100 h 89878"/>
                <a:gd name="connsiteX2" fmla="*/ 0 w 77842"/>
                <a:gd name="connsiteY2" fmla="*/ 44939 h 89878"/>
                <a:gd name="connsiteX3" fmla="*/ 5041 w 77842"/>
                <a:gd name="connsiteY3" fmla="*/ 20778 h 89878"/>
                <a:gd name="connsiteX4" fmla="*/ 18871 w 77842"/>
                <a:gd name="connsiteY4" fmla="*/ 5292 h 89878"/>
                <a:gd name="connsiteX5" fmla="*/ 38852 w 77842"/>
                <a:gd name="connsiteY5" fmla="*/ 0 h 89878"/>
                <a:gd name="connsiteX6" fmla="*/ 58879 w 77842"/>
                <a:gd name="connsiteY6" fmla="*/ 5292 h 89878"/>
                <a:gd name="connsiteX7" fmla="*/ 72800 w 77842"/>
                <a:gd name="connsiteY7" fmla="*/ 20778 h 89878"/>
                <a:gd name="connsiteX8" fmla="*/ 77842 w 77842"/>
                <a:gd name="connsiteY8" fmla="*/ 44939 h 89878"/>
                <a:gd name="connsiteX9" fmla="*/ 72800 w 77842"/>
                <a:gd name="connsiteY9" fmla="*/ 69100 h 89878"/>
                <a:gd name="connsiteX10" fmla="*/ 58879 w 77842"/>
                <a:gd name="connsiteY10" fmla="*/ 84586 h 89878"/>
                <a:gd name="connsiteX11" fmla="*/ 38852 w 77842"/>
                <a:gd name="connsiteY11" fmla="*/ 89878 h 89878"/>
                <a:gd name="connsiteX12" fmla="*/ 18871 w 77842"/>
                <a:gd name="connsiteY12" fmla="*/ 84586 h 89878"/>
                <a:gd name="connsiteX13" fmla="*/ 54624 w 77842"/>
                <a:gd name="connsiteY13" fmla="*/ 68059 h 89878"/>
                <a:gd name="connsiteX14" fmla="*/ 60405 w 77842"/>
                <a:gd name="connsiteY14" fmla="*/ 44939 h 89878"/>
                <a:gd name="connsiteX15" fmla="*/ 54624 w 77842"/>
                <a:gd name="connsiteY15" fmla="*/ 21862 h 89878"/>
                <a:gd name="connsiteX16" fmla="*/ 38852 w 77842"/>
                <a:gd name="connsiteY16" fmla="*/ 14098 h 89878"/>
                <a:gd name="connsiteX17" fmla="*/ 23219 w 77842"/>
                <a:gd name="connsiteY17" fmla="*/ 21862 h 89878"/>
                <a:gd name="connsiteX18" fmla="*/ 17437 w 77842"/>
                <a:gd name="connsiteY18" fmla="*/ 44939 h 89878"/>
                <a:gd name="connsiteX19" fmla="*/ 23219 w 77842"/>
                <a:gd name="connsiteY19" fmla="*/ 68059 h 89878"/>
                <a:gd name="connsiteX20" fmla="*/ 38852 w 77842"/>
                <a:gd name="connsiteY20" fmla="*/ 75781 h 89878"/>
                <a:gd name="connsiteX21" fmla="*/ 54624 w 77842"/>
                <a:gd name="connsiteY21" fmla="*/ 68059 h 8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842" h="89878">
                  <a:moveTo>
                    <a:pt x="18871" y="84586"/>
                  </a:moveTo>
                  <a:cubicBezTo>
                    <a:pt x="12997" y="81029"/>
                    <a:pt x="8418" y="75911"/>
                    <a:pt x="5041" y="69100"/>
                  </a:cubicBezTo>
                  <a:cubicBezTo>
                    <a:pt x="1665" y="62334"/>
                    <a:pt x="0" y="54265"/>
                    <a:pt x="0" y="44939"/>
                  </a:cubicBezTo>
                  <a:cubicBezTo>
                    <a:pt x="0" y="35613"/>
                    <a:pt x="1665" y="27545"/>
                    <a:pt x="5041" y="20778"/>
                  </a:cubicBezTo>
                  <a:cubicBezTo>
                    <a:pt x="8418" y="14011"/>
                    <a:pt x="13043" y="8849"/>
                    <a:pt x="18871" y="5292"/>
                  </a:cubicBezTo>
                  <a:cubicBezTo>
                    <a:pt x="24745" y="1735"/>
                    <a:pt x="31405" y="0"/>
                    <a:pt x="38852" y="0"/>
                  </a:cubicBezTo>
                  <a:cubicBezTo>
                    <a:pt x="46298" y="0"/>
                    <a:pt x="52959" y="1779"/>
                    <a:pt x="58879" y="5292"/>
                  </a:cubicBezTo>
                  <a:cubicBezTo>
                    <a:pt x="64799" y="8849"/>
                    <a:pt x="69424" y="13967"/>
                    <a:pt x="72800" y="20778"/>
                  </a:cubicBezTo>
                  <a:cubicBezTo>
                    <a:pt x="76177" y="27545"/>
                    <a:pt x="77842" y="35613"/>
                    <a:pt x="77842" y="44939"/>
                  </a:cubicBezTo>
                  <a:cubicBezTo>
                    <a:pt x="77842" y="54265"/>
                    <a:pt x="76177" y="62334"/>
                    <a:pt x="72800" y="69100"/>
                  </a:cubicBezTo>
                  <a:cubicBezTo>
                    <a:pt x="69424" y="75867"/>
                    <a:pt x="64799" y="81029"/>
                    <a:pt x="58879" y="84586"/>
                  </a:cubicBezTo>
                  <a:cubicBezTo>
                    <a:pt x="52959" y="88143"/>
                    <a:pt x="46298" y="89878"/>
                    <a:pt x="38852" y="89878"/>
                  </a:cubicBezTo>
                  <a:cubicBezTo>
                    <a:pt x="31405" y="89878"/>
                    <a:pt x="24745" y="88100"/>
                    <a:pt x="18871" y="84586"/>
                  </a:cubicBezTo>
                  <a:close/>
                  <a:moveTo>
                    <a:pt x="54624" y="68059"/>
                  </a:moveTo>
                  <a:cubicBezTo>
                    <a:pt x="58462" y="62898"/>
                    <a:pt x="60405" y="55220"/>
                    <a:pt x="60405" y="44939"/>
                  </a:cubicBezTo>
                  <a:cubicBezTo>
                    <a:pt x="60405" y="34659"/>
                    <a:pt x="58462" y="27024"/>
                    <a:pt x="54624" y="21862"/>
                  </a:cubicBezTo>
                  <a:cubicBezTo>
                    <a:pt x="50738" y="16700"/>
                    <a:pt x="45512" y="14098"/>
                    <a:pt x="38852" y="14098"/>
                  </a:cubicBezTo>
                  <a:cubicBezTo>
                    <a:pt x="32192" y="14098"/>
                    <a:pt x="27057" y="16700"/>
                    <a:pt x="23219" y="21862"/>
                  </a:cubicBezTo>
                  <a:cubicBezTo>
                    <a:pt x="19334" y="27024"/>
                    <a:pt x="17437" y="34702"/>
                    <a:pt x="17437" y="44939"/>
                  </a:cubicBezTo>
                  <a:cubicBezTo>
                    <a:pt x="17437" y="55176"/>
                    <a:pt x="19380" y="62898"/>
                    <a:pt x="23219" y="68059"/>
                  </a:cubicBezTo>
                  <a:cubicBezTo>
                    <a:pt x="27057" y="73221"/>
                    <a:pt x="32284" y="75781"/>
                    <a:pt x="38852" y="75781"/>
                  </a:cubicBezTo>
                  <a:cubicBezTo>
                    <a:pt x="45420" y="75781"/>
                    <a:pt x="50784" y="73221"/>
                    <a:pt x="54624" y="6805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E13FFE9C-C42F-48D2-1A47-89C585403CAB}"/>
                </a:ext>
              </a:extLst>
            </p:cNvPr>
            <p:cNvSpPr/>
            <p:nvPr/>
          </p:nvSpPr>
          <p:spPr>
            <a:xfrm>
              <a:off x="7905975" y="5678925"/>
              <a:ext cx="35105" cy="82938"/>
            </a:xfrm>
            <a:custGeom>
              <a:avLst/>
              <a:gdLst>
                <a:gd name="connsiteX0" fmla="*/ 35106 w 35105"/>
                <a:gd name="connsiteY0" fmla="*/ 43 h 82938"/>
                <a:gd name="connsiteX1" fmla="*/ 35106 w 35105"/>
                <a:gd name="connsiteY1" fmla="*/ 82939 h 82938"/>
                <a:gd name="connsiteX2" fmla="*/ 18686 w 35105"/>
                <a:gd name="connsiteY2" fmla="*/ 82939 h 82938"/>
                <a:gd name="connsiteX3" fmla="*/ 18686 w 35105"/>
                <a:gd name="connsiteY3" fmla="*/ 12927 h 82938"/>
                <a:gd name="connsiteX4" fmla="*/ 0 w 35105"/>
                <a:gd name="connsiteY4" fmla="*/ 12927 h 82938"/>
                <a:gd name="connsiteX5" fmla="*/ 0 w 35105"/>
                <a:gd name="connsiteY5" fmla="*/ 0 h 82938"/>
                <a:gd name="connsiteX6" fmla="*/ 35106 w 35105"/>
                <a:gd name="connsiteY6" fmla="*/ 0 h 8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05" h="82938">
                  <a:moveTo>
                    <a:pt x="35106" y="43"/>
                  </a:moveTo>
                  <a:lnTo>
                    <a:pt x="35106" y="82939"/>
                  </a:lnTo>
                  <a:lnTo>
                    <a:pt x="18686" y="82939"/>
                  </a:lnTo>
                  <a:lnTo>
                    <a:pt x="18686" y="12927"/>
                  </a:lnTo>
                  <a:lnTo>
                    <a:pt x="0" y="12927"/>
                  </a:lnTo>
                  <a:lnTo>
                    <a:pt x="0" y="0"/>
                  </a:lnTo>
                  <a:lnTo>
                    <a:pt x="3510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E44BD176-5202-1A07-716B-FE91F6227E2C}"/>
                </a:ext>
              </a:extLst>
            </p:cNvPr>
            <p:cNvSpPr/>
            <p:nvPr/>
          </p:nvSpPr>
          <p:spPr>
            <a:xfrm>
              <a:off x="8194263" y="5681268"/>
              <a:ext cx="67897" cy="78383"/>
            </a:xfrm>
            <a:custGeom>
              <a:avLst/>
              <a:gdLst>
                <a:gd name="connsiteX0" fmla="*/ 16465 w 67897"/>
                <a:gd name="connsiteY0" fmla="*/ 73742 h 78383"/>
                <a:gd name="connsiteX1" fmla="*/ 4394 w 67897"/>
                <a:gd name="connsiteY1" fmla="*/ 60252 h 78383"/>
                <a:gd name="connsiteX2" fmla="*/ 0 w 67897"/>
                <a:gd name="connsiteY2" fmla="*/ 39170 h 78383"/>
                <a:gd name="connsiteX3" fmla="*/ 4394 w 67897"/>
                <a:gd name="connsiteY3" fmla="*/ 18132 h 78383"/>
                <a:gd name="connsiteX4" fmla="*/ 16465 w 67897"/>
                <a:gd name="connsiteY4" fmla="*/ 4642 h 78383"/>
                <a:gd name="connsiteX5" fmla="*/ 33902 w 67897"/>
                <a:gd name="connsiteY5" fmla="*/ 0 h 78383"/>
                <a:gd name="connsiteX6" fmla="*/ 51386 w 67897"/>
                <a:gd name="connsiteY6" fmla="*/ 4642 h 78383"/>
                <a:gd name="connsiteX7" fmla="*/ 63504 w 67897"/>
                <a:gd name="connsiteY7" fmla="*/ 18132 h 78383"/>
                <a:gd name="connsiteX8" fmla="*/ 67897 w 67897"/>
                <a:gd name="connsiteY8" fmla="*/ 39170 h 78383"/>
                <a:gd name="connsiteX9" fmla="*/ 63504 w 67897"/>
                <a:gd name="connsiteY9" fmla="*/ 60252 h 78383"/>
                <a:gd name="connsiteX10" fmla="*/ 51386 w 67897"/>
                <a:gd name="connsiteY10" fmla="*/ 73742 h 78383"/>
                <a:gd name="connsiteX11" fmla="*/ 33902 w 67897"/>
                <a:gd name="connsiteY11" fmla="*/ 78384 h 78383"/>
                <a:gd name="connsiteX12" fmla="*/ 16465 w 67897"/>
                <a:gd name="connsiteY12" fmla="*/ 73742 h 78383"/>
                <a:gd name="connsiteX13" fmla="*/ 47639 w 67897"/>
                <a:gd name="connsiteY13" fmla="*/ 59341 h 78383"/>
                <a:gd name="connsiteX14" fmla="*/ 52681 w 67897"/>
                <a:gd name="connsiteY14" fmla="*/ 39214 h 78383"/>
                <a:gd name="connsiteX15" fmla="*/ 47639 w 67897"/>
                <a:gd name="connsiteY15" fmla="*/ 19086 h 78383"/>
                <a:gd name="connsiteX16" fmla="*/ 33902 w 67897"/>
                <a:gd name="connsiteY16" fmla="*/ 12319 h 78383"/>
                <a:gd name="connsiteX17" fmla="*/ 20258 w 67897"/>
                <a:gd name="connsiteY17" fmla="*/ 19086 h 78383"/>
                <a:gd name="connsiteX18" fmla="*/ 15216 w 67897"/>
                <a:gd name="connsiteY18" fmla="*/ 39214 h 78383"/>
                <a:gd name="connsiteX19" fmla="*/ 20258 w 67897"/>
                <a:gd name="connsiteY19" fmla="*/ 59341 h 78383"/>
                <a:gd name="connsiteX20" fmla="*/ 33902 w 67897"/>
                <a:gd name="connsiteY20" fmla="*/ 66107 h 78383"/>
                <a:gd name="connsiteX21" fmla="*/ 47639 w 67897"/>
                <a:gd name="connsiteY21" fmla="*/ 59341 h 7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7897" h="78383">
                  <a:moveTo>
                    <a:pt x="16465" y="73742"/>
                  </a:moveTo>
                  <a:cubicBezTo>
                    <a:pt x="11378" y="70662"/>
                    <a:pt x="7354" y="66151"/>
                    <a:pt x="4394" y="60252"/>
                  </a:cubicBezTo>
                  <a:cubicBezTo>
                    <a:pt x="1434" y="54352"/>
                    <a:pt x="0" y="47325"/>
                    <a:pt x="0" y="39170"/>
                  </a:cubicBezTo>
                  <a:cubicBezTo>
                    <a:pt x="0" y="31015"/>
                    <a:pt x="1480" y="24031"/>
                    <a:pt x="4394" y="18132"/>
                  </a:cubicBezTo>
                  <a:cubicBezTo>
                    <a:pt x="7354" y="12233"/>
                    <a:pt x="11378" y="7721"/>
                    <a:pt x="16465" y="4642"/>
                  </a:cubicBezTo>
                  <a:cubicBezTo>
                    <a:pt x="21553" y="1562"/>
                    <a:pt x="27381" y="0"/>
                    <a:pt x="33902" y="0"/>
                  </a:cubicBezTo>
                  <a:cubicBezTo>
                    <a:pt x="40424" y="0"/>
                    <a:pt x="46206" y="1562"/>
                    <a:pt x="51386" y="4642"/>
                  </a:cubicBezTo>
                  <a:cubicBezTo>
                    <a:pt x="56520" y="7721"/>
                    <a:pt x="60590" y="12233"/>
                    <a:pt x="63504" y="18132"/>
                  </a:cubicBezTo>
                  <a:cubicBezTo>
                    <a:pt x="66464" y="24031"/>
                    <a:pt x="67897" y="31059"/>
                    <a:pt x="67897" y="39170"/>
                  </a:cubicBezTo>
                  <a:cubicBezTo>
                    <a:pt x="67897" y="47282"/>
                    <a:pt x="66418" y="54309"/>
                    <a:pt x="63504" y="60252"/>
                  </a:cubicBezTo>
                  <a:cubicBezTo>
                    <a:pt x="60544" y="66151"/>
                    <a:pt x="56520" y="70662"/>
                    <a:pt x="51386" y="73742"/>
                  </a:cubicBezTo>
                  <a:cubicBezTo>
                    <a:pt x="46252" y="76822"/>
                    <a:pt x="40424" y="78384"/>
                    <a:pt x="33902" y="78384"/>
                  </a:cubicBezTo>
                  <a:cubicBezTo>
                    <a:pt x="27381" y="78384"/>
                    <a:pt x="21599" y="76822"/>
                    <a:pt x="16465" y="73742"/>
                  </a:cubicBezTo>
                  <a:close/>
                  <a:moveTo>
                    <a:pt x="47639" y="59341"/>
                  </a:moveTo>
                  <a:cubicBezTo>
                    <a:pt x="51015" y="54829"/>
                    <a:pt x="52681" y="48149"/>
                    <a:pt x="52681" y="39214"/>
                  </a:cubicBezTo>
                  <a:cubicBezTo>
                    <a:pt x="52681" y="30277"/>
                    <a:pt x="51015" y="23598"/>
                    <a:pt x="47639" y="19086"/>
                  </a:cubicBezTo>
                  <a:cubicBezTo>
                    <a:pt x="44263" y="14575"/>
                    <a:pt x="39684" y="12319"/>
                    <a:pt x="33902" y="12319"/>
                  </a:cubicBezTo>
                  <a:cubicBezTo>
                    <a:pt x="28121" y="12319"/>
                    <a:pt x="23635" y="14575"/>
                    <a:pt x="20258" y="19086"/>
                  </a:cubicBezTo>
                  <a:cubicBezTo>
                    <a:pt x="16882" y="23598"/>
                    <a:pt x="15216" y="30277"/>
                    <a:pt x="15216" y="39214"/>
                  </a:cubicBezTo>
                  <a:cubicBezTo>
                    <a:pt x="15216" y="48149"/>
                    <a:pt x="16882" y="54873"/>
                    <a:pt x="20258" y="59341"/>
                  </a:cubicBezTo>
                  <a:cubicBezTo>
                    <a:pt x="23635" y="63852"/>
                    <a:pt x="28167" y="66107"/>
                    <a:pt x="33902" y="66107"/>
                  </a:cubicBezTo>
                  <a:cubicBezTo>
                    <a:pt x="39638" y="66107"/>
                    <a:pt x="44263" y="63852"/>
                    <a:pt x="47639" y="5934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2CB632F2-8C07-49DE-EA9E-B140DFBE6526}"/>
                </a:ext>
              </a:extLst>
            </p:cNvPr>
            <p:cNvSpPr/>
            <p:nvPr/>
          </p:nvSpPr>
          <p:spPr>
            <a:xfrm>
              <a:off x="8517934" y="5685128"/>
              <a:ext cx="29878" cy="70575"/>
            </a:xfrm>
            <a:custGeom>
              <a:avLst/>
              <a:gdLst>
                <a:gd name="connsiteX0" fmla="*/ 29879 w 29878"/>
                <a:gd name="connsiteY0" fmla="*/ 0 h 70575"/>
                <a:gd name="connsiteX1" fmla="*/ 29879 w 29878"/>
                <a:gd name="connsiteY1" fmla="*/ 70575 h 70575"/>
                <a:gd name="connsiteX2" fmla="*/ 15910 w 29878"/>
                <a:gd name="connsiteY2" fmla="*/ 70575 h 70575"/>
                <a:gd name="connsiteX3" fmla="*/ 15910 w 29878"/>
                <a:gd name="connsiteY3" fmla="*/ 10975 h 70575"/>
                <a:gd name="connsiteX4" fmla="*/ 0 w 29878"/>
                <a:gd name="connsiteY4" fmla="*/ 10975 h 70575"/>
                <a:gd name="connsiteX5" fmla="*/ 0 w 29878"/>
                <a:gd name="connsiteY5" fmla="*/ 0 h 70575"/>
                <a:gd name="connsiteX6" fmla="*/ 29879 w 29878"/>
                <a:gd name="connsiteY6" fmla="*/ 0 h 7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8" h="70575">
                  <a:moveTo>
                    <a:pt x="29879" y="0"/>
                  </a:moveTo>
                  <a:lnTo>
                    <a:pt x="29879" y="70575"/>
                  </a:lnTo>
                  <a:lnTo>
                    <a:pt x="15910" y="70575"/>
                  </a:lnTo>
                  <a:lnTo>
                    <a:pt x="15910" y="10975"/>
                  </a:lnTo>
                  <a:lnTo>
                    <a:pt x="0" y="10975"/>
                  </a:lnTo>
                  <a:lnTo>
                    <a:pt x="0" y="0"/>
                  </a:lnTo>
                  <a:lnTo>
                    <a:pt x="2987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1133430E-2C43-F117-48E9-7E8BED3F4B0D}"/>
                </a:ext>
              </a:extLst>
            </p:cNvPr>
            <p:cNvSpPr/>
            <p:nvPr/>
          </p:nvSpPr>
          <p:spPr>
            <a:xfrm>
              <a:off x="8824214" y="5689076"/>
              <a:ext cx="26594" cy="62767"/>
            </a:xfrm>
            <a:custGeom>
              <a:avLst/>
              <a:gdLst>
                <a:gd name="connsiteX0" fmla="*/ 26595 w 26594"/>
                <a:gd name="connsiteY0" fmla="*/ 0 h 62767"/>
                <a:gd name="connsiteX1" fmla="*/ 26595 w 26594"/>
                <a:gd name="connsiteY1" fmla="*/ 62767 h 62767"/>
                <a:gd name="connsiteX2" fmla="*/ 14153 w 26594"/>
                <a:gd name="connsiteY2" fmla="*/ 62767 h 62767"/>
                <a:gd name="connsiteX3" fmla="*/ 14153 w 26594"/>
                <a:gd name="connsiteY3" fmla="*/ 9803 h 62767"/>
                <a:gd name="connsiteX4" fmla="*/ 0 w 26594"/>
                <a:gd name="connsiteY4" fmla="*/ 9803 h 62767"/>
                <a:gd name="connsiteX5" fmla="*/ 0 w 26594"/>
                <a:gd name="connsiteY5" fmla="*/ 43 h 62767"/>
                <a:gd name="connsiteX6" fmla="*/ 26595 w 26594"/>
                <a:gd name="connsiteY6" fmla="*/ 43 h 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94" h="62767">
                  <a:moveTo>
                    <a:pt x="26595" y="0"/>
                  </a:moveTo>
                  <a:lnTo>
                    <a:pt x="26595" y="62767"/>
                  </a:lnTo>
                  <a:lnTo>
                    <a:pt x="14153" y="62767"/>
                  </a:lnTo>
                  <a:lnTo>
                    <a:pt x="14153" y="9803"/>
                  </a:lnTo>
                  <a:lnTo>
                    <a:pt x="0" y="9803"/>
                  </a:lnTo>
                  <a:lnTo>
                    <a:pt x="0" y="43"/>
                  </a:lnTo>
                  <a:lnTo>
                    <a:pt x="26595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BAFB6C91-7FCA-4DE1-D664-D9342406203D}"/>
                </a:ext>
              </a:extLst>
            </p:cNvPr>
            <p:cNvSpPr/>
            <p:nvPr/>
          </p:nvSpPr>
          <p:spPr>
            <a:xfrm>
              <a:off x="9118237" y="5692720"/>
              <a:ext cx="47916" cy="55349"/>
            </a:xfrm>
            <a:custGeom>
              <a:avLst/>
              <a:gdLst>
                <a:gd name="connsiteX0" fmla="*/ 11609 w 47916"/>
                <a:gd name="connsiteY0" fmla="*/ 52097 h 55349"/>
                <a:gd name="connsiteX1" fmla="*/ 3099 w 47916"/>
                <a:gd name="connsiteY1" fmla="*/ 42554 h 55349"/>
                <a:gd name="connsiteX2" fmla="*/ 0 w 47916"/>
                <a:gd name="connsiteY2" fmla="*/ 27675 h 55349"/>
                <a:gd name="connsiteX3" fmla="*/ 3099 w 47916"/>
                <a:gd name="connsiteY3" fmla="*/ 12796 h 55349"/>
                <a:gd name="connsiteX4" fmla="*/ 11609 w 47916"/>
                <a:gd name="connsiteY4" fmla="*/ 3253 h 55349"/>
                <a:gd name="connsiteX5" fmla="*/ 23912 w 47916"/>
                <a:gd name="connsiteY5" fmla="*/ 0 h 55349"/>
                <a:gd name="connsiteX6" fmla="*/ 36261 w 47916"/>
                <a:gd name="connsiteY6" fmla="*/ 3253 h 55349"/>
                <a:gd name="connsiteX7" fmla="*/ 44818 w 47916"/>
                <a:gd name="connsiteY7" fmla="*/ 12796 h 55349"/>
                <a:gd name="connsiteX8" fmla="*/ 47917 w 47916"/>
                <a:gd name="connsiteY8" fmla="*/ 27675 h 55349"/>
                <a:gd name="connsiteX9" fmla="*/ 44818 w 47916"/>
                <a:gd name="connsiteY9" fmla="*/ 42554 h 55349"/>
                <a:gd name="connsiteX10" fmla="*/ 36261 w 47916"/>
                <a:gd name="connsiteY10" fmla="*/ 52097 h 55349"/>
                <a:gd name="connsiteX11" fmla="*/ 23912 w 47916"/>
                <a:gd name="connsiteY11" fmla="*/ 55350 h 55349"/>
                <a:gd name="connsiteX12" fmla="*/ 11609 w 47916"/>
                <a:gd name="connsiteY12" fmla="*/ 52097 h 55349"/>
                <a:gd name="connsiteX13" fmla="*/ 33625 w 47916"/>
                <a:gd name="connsiteY13" fmla="*/ 41903 h 55349"/>
                <a:gd name="connsiteX14" fmla="*/ 37186 w 47916"/>
                <a:gd name="connsiteY14" fmla="*/ 27675 h 55349"/>
                <a:gd name="connsiteX15" fmla="*/ 33625 w 47916"/>
                <a:gd name="connsiteY15" fmla="*/ 13447 h 55349"/>
                <a:gd name="connsiteX16" fmla="*/ 23912 w 47916"/>
                <a:gd name="connsiteY16" fmla="*/ 8676 h 55349"/>
                <a:gd name="connsiteX17" fmla="*/ 14292 w 47916"/>
                <a:gd name="connsiteY17" fmla="*/ 13447 h 55349"/>
                <a:gd name="connsiteX18" fmla="*/ 10730 w 47916"/>
                <a:gd name="connsiteY18" fmla="*/ 27675 h 55349"/>
                <a:gd name="connsiteX19" fmla="*/ 14292 w 47916"/>
                <a:gd name="connsiteY19" fmla="*/ 41903 h 55349"/>
                <a:gd name="connsiteX20" fmla="*/ 23912 w 47916"/>
                <a:gd name="connsiteY20" fmla="*/ 46674 h 55349"/>
                <a:gd name="connsiteX21" fmla="*/ 33625 w 47916"/>
                <a:gd name="connsiteY21" fmla="*/ 41903 h 5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916" h="55349">
                  <a:moveTo>
                    <a:pt x="11609" y="52097"/>
                  </a:moveTo>
                  <a:cubicBezTo>
                    <a:pt x="8001" y="49928"/>
                    <a:pt x="5180" y="46761"/>
                    <a:pt x="3099" y="42554"/>
                  </a:cubicBezTo>
                  <a:cubicBezTo>
                    <a:pt x="1017" y="38389"/>
                    <a:pt x="0" y="33444"/>
                    <a:pt x="0" y="27675"/>
                  </a:cubicBezTo>
                  <a:cubicBezTo>
                    <a:pt x="0" y="21906"/>
                    <a:pt x="1017" y="17004"/>
                    <a:pt x="3099" y="12796"/>
                  </a:cubicBezTo>
                  <a:cubicBezTo>
                    <a:pt x="5180" y="8632"/>
                    <a:pt x="8001" y="5466"/>
                    <a:pt x="11609" y="3253"/>
                  </a:cubicBezTo>
                  <a:cubicBezTo>
                    <a:pt x="15216" y="1084"/>
                    <a:pt x="19287" y="0"/>
                    <a:pt x="23912" y="0"/>
                  </a:cubicBezTo>
                  <a:cubicBezTo>
                    <a:pt x="28537" y="0"/>
                    <a:pt x="32607" y="1084"/>
                    <a:pt x="36261" y="3253"/>
                  </a:cubicBezTo>
                  <a:cubicBezTo>
                    <a:pt x="39915" y="5422"/>
                    <a:pt x="42737" y="8589"/>
                    <a:pt x="44818" y="12796"/>
                  </a:cubicBezTo>
                  <a:cubicBezTo>
                    <a:pt x="46899" y="16961"/>
                    <a:pt x="47917" y="21949"/>
                    <a:pt x="47917" y="27675"/>
                  </a:cubicBezTo>
                  <a:cubicBezTo>
                    <a:pt x="47917" y="33401"/>
                    <a:pt x="46899" y="38389"/>
                    <a:pt x="44818" y="42554"/>
                  </a:cubicBezTo>
                  <a:cubicBezTo>
                    <a:pt x="42737" y="46718"/>
                    <a:pt x="39869" y="49884"/>
                    <a:pt x="36261" y="52097"/>
                  </a:cubicBezTo>
                  <a:cubicBezTo>
                    <a:pt x="32607" y="54265"/>
                    <a:pt x="28537" y="55350"/>
                    <a:pt x="23912" y="55350"/>
                  </a:cubicBezTo>
                  <a:cubicBezTo>
                    <a:pt x="19287" y="55350"/>
                    <a:pt x="15216" y="54265"/>
                    <a:pt x="11609" y="52097"/>
                  </a:cubicBezTo>
                  <a:close/>
                  <a:moveTo>
                    <a:pt x="33625" y="41903"/>
                  </a:moveTo>
                  <a:cubicBezTo>
                    <a:pt x="35984" y="38736"/>
                    <a:pt x="37186" y="34008"/>
                    <a:pt x="37186" y="27675"/>
                  </a:cubicBezTo>
                  <a:cubicBezTo>
                    <a:pt x="37186" y="21342"/>
                    <a:pt x="35984" y="16657"/>
                    <a:pt x="33625" y="13447"/>
                  </a:cubicBezTo>
                  <a:cubicBezTo>
                    <a:pt x="31266" y="10280"/>
                    <a:pt x="28028" y="8676"/>
                    <a:pt x="23912" y="8676"/>
                  </a:cubicBezTo>
                  <a:cubicBezTo>
                    <a:pt x="19795" y="8676"/>
                    <a:pt x="16651" y="10280"/>
                    <a:pt x="14292" y="13447"/>
                  </a:cubicBezTo>
                  <a:cubicBezTo>
                    <a:pt x="11933" y="16613"/>
                    <a:pt x="10730" y="21342"/>
                    <a:pt x="10730" y="27675"/>
                  </a:cubicBezTo>
                  <a:cubicBezTo>
                    <a:pt x="10730" y="34008"/>
                    <a:pt x="11933" y="38693"/>
                    <a:pt x="14292" y="41903"/>
                  </a:cubicBezTo>
                  <a:cubicBezTo>
                    <a:pt x="16651" y="45069"/>
                    <a:pt x="19888" y="46674"/>
                    <a:pt x="23912" y="46674"/>
                  </a:cubicBezTo>
                  <a:cubicBezTo>
                    <a:pt x="27936" y="46674"/>
                    <a:pt x="31220" y="45069"/>
                    <a:pt x="33625" y="41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51265314-16D8-81AE-712F-5ADB81870EDA}"/>
                </a:ext>
              </a:extLst>
            </p:cNvPr>
            <p:cNvSpPr/>
            <p:nvPr/>
          </p:nvSpPr>
          <p:spPr>
            <a:xfrm>
              <a:off x="9426830" y="5697361"/>
              <a:ext cx="39915" cy="46153"/>
            </a:xfrm>
            <a:custGeom>
              <a:avLst/>
              <a:gdLst>
                <a:gd name="connsiteX0" fmla="*/ 9713 w 39915"/>
                <a:gd name="connsiteY0" fmla="*/ 43421 h 46153"/>
                <a:gd name="connsiteX1" fmla="*/ 2590 w 39915"/>
                <a:gd name="connsiteY1" fmla="*/ 35483 h 46153"/>
                <a:gd name="connsiteX2" fmla="*/ 0 w 39915"/>
                <a:gd name="connsiteY2" fmla="*/ 23077 h 46153"/>
                <a:gd name="connsiteX3" fmla="*/ 2590 w 39915"/>
                <a:gd name="connsiteY3" fmla="*/ 10671 h 46153"/>
                <a:gd name="connsiteX4" fmla="*/ 9713 w 39915"/>
                <a:gd name="connsiteY4" fmla="*/ 2733 h 46153"/>
                <a:gd name="connsiteX5" fmla="*/ 19934 w 39915"/>
                <a:gd name="connsiteY5" fmla="*/ 0 h 46153"/>
                <a:gd name="connsiteX6" fmla="*/ 30203 w 39915"/>
                <a:gd name="connsiteY6" fmla="*/ 2733 h 46153"/>
                <a:gd name="connsiteX7" fmla="*/ 37325 w 39915"/>
                <a:gd name="connsiteY7" fmla="*/ 10671 h 46153"/>
                <a:gd name="connsiteX8" fmla="*/ 39915 w 39915"/>
                <a:gd name="connsiteY8" fmla="*/ 23077 h 46153"/>
                <a:gd name="connsiteX9" fmla="*/ 37325 w 39915"/>
                <a:gd name="connsiteY9" fmla="*/ 35483 h 46153"/>
                <a:gd name="connsiteX10" fmla="*/ 30203 w 39915"/>
                <a:gd name="connsiteY10" fmla="*/ 43421 h 46153"/>
                <a:gd name="connsiteX11" fmla="*/ 19934 w 39915"/>
                <a:gd name="connsiteY11" fmla="*/ 46154 h 46153"/>
                <a:gd name="connsiteX12" fmla="*/ 9713 w 39915"/>
                <a:gd name="connsiteY12" fmla="*/ 43421 h 46153"/>
                <a:gd name="connsiteX13" fmla="*/ 28028 w 39915"/>
                <a:gd name="connsiteY13" fmla="*/ 34919 h 46153"/>
                <a:gd name="connsiteX14" fmla="*/ 30989 w 39915"/>
                <a:gd name="connsiteY14" fmla="*/ 23077 h 46153"/>
                <a:gd name="connsiteX15" fmla="*/ 28028 w 39915"/>
                <a:gd name="connsiteY15" fmla="*/ 11235 h 46153"/>
                <a:gd name="connsiteX16" fmla="*/ 19934 w 39915"/>
                <a:gd name="connsiteY16" fmla="*/ 7244 h 46153"/>
                <a:gd name="connsiteX17" fmla="*/ 11933 w 39915"/>
                <a:gd name="connsiteY17" fmla="*/ 11235 h 46153"/>
                <a:gd name="connsiteX18" fmla="*/ 8973 w 39915"/>
                <a:gd name="connsiteY18" fmla="*/ 23077 h 46153"/>
                <a:gd name="connsiteX19" fmla="*/ 11933 w 39915"/>
                <a:gd name="connsiteY19" fmla="*/ 34919 h 46153"/>
                <a:gd name="connsiteX20" fmla="*/ 19934 w 39915"/>
                <a:gd name="connsiteY20" fmla="*/ 38910 h 46153"/>
                <a:gd name="connsiteX21" fmla="*/ 28028 w 39915"/>
                <a:gd name="connsiteY21" fmla="*/ 34919 h 4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915" h="46153">
                  <a:moveTo>
                    <a:pt x="9713" y="43421"/>
                  </a:moveTo>
                  <a:cubicBezTo>
                    <a:pt x="6706" y="41600"/>
                    <a:pt x="4347" y="38954"/>
                    <a:pt x="2590" y="35483"/>
                  </a:cubicBezTo>
                  <a:cubicBezTo>
                    <a:pt x="879" y="32013"/>
                    <a:pt x="0" y="27892"/>
                    <a:pt x="0" y="23077"/>
                  </a:cubicBezTo>
                  <a:cubicBezTo>
                    <a:pt x="0" y="18262"/>
                    <a:pt x="879" y="14185"/>
                    <a:pt x="2590" y="10671"/>
                  </a:cubicBezTo>
                  <a:cubicBezTo>
                    <a:pt x="4301" y="7201"/>
                    <a:pt x="6706" y="4555"/>
                    <a:pt x="9713" y="2733"/>
                  </a:cubicBezTo>
                  <a:cubicBezTo>
                    <a:pt x="12719" y="911"/>
                    <a:pt x="16142" y="0"/>
                    <a:pt x="19934" y="0"/>
                  </a:cubicBezTo>
                  <a:cubicBezTo>
                    <a:pt x="23727" y="0"/>
                    <a:pt x="27196" y="911"/>
                    <a:pt x="30203" y="2733"/>
                  </a:cubicBezTo>
                  <a:cubicBezTo>
                    <a:pt x="33209" y="4555"/>
                    <a:pt x="35614" y="7201"/>
                    <a:pt x="37325" y="10671"/>
                  </a:cubicBezTo>
                  <a:cubicBezTo>
                    <a:pt x="39036" y="14141"/>
                    <a:pt x="39915" y="18262"/>
                    <a:pt x="39915" y="23077"/>
                  </a:cubicBezTo>
                  <a:cubicBezTo>
                    <a:pt x="39915" y="27892"/>
                    <a:pt x="39036" y="31970"/>
                    <a:pt x="37325" y="35483"/>
                  </a:cubicBezTo>
                  <a:cubicBezTo>
                    <a:pt x="35614" y="38954"/>
                    <a:pt x="33209" y="41600"/>
                    <a:pt x="30203" y="43421"/>
                  </a:cubicBezTo>
                  <a:cubicBezTo>
                    <a:pt x="27196" y="45243"/>
                    <a:pt x="23774" y="46154"/>
                    <a:pt x="19934" y="46154"/>
                  </a:cubicBezTo>
                  <a:cubicBezTo>
                    <a:pt x="16096" y="46154"/>
                    <a:pt x="12673" y="45243"/>
                    <a:pt x="9713" y="43421"/>
                  </a:cubicBezTo>
                  <a:close/>
                  <a:moveTo>
                    <a:pt x="28028" y="34919"/>
                  </a:moveTo>
                  <a:cubicBezTo>
                    <a:pt x="30017" y="32273"/>
                    <a:pt x="30989" y="28326"/>
                    <a:pt x="30989" y="23077"/>
                  </a:cubicBezTo>
                  <a:cubicBezTo>
                    <a:pt x="30989" y="17829"/>
                    <a:pt x="30017" y="13881"/>
                    <a:pt x="28028" y="11235"/>
                  </a:cubicBezTo>
                  <a:cubicBezTo>
                    <a:pt x="26040" y="8589"/>
                    <a:pt x="23357" y="7244"/>
                    <a:pt x="19934" y="7244"/>
                  </a:cubicBezTo>
                  <a:cubicBezTo>
                    <a:pt x="16512" y="7244"/>
                    <a:pt x="13876" y="8589"/>
                    <a:pt x="11933" y="11235"/>
                  </a:cubicBezTo>
                  <a:cubicBezTo>
                    <a:pt x="9944" y="13881"/>
                    <a:pt x="8973" y="17829"/>
                    <a:pt x="8973" y="23077"/>
                  </a:cubicBezTo>
                  <a:cubicBezTo>
                    <a:pt x="8973" y="28326"/>
                    <a:pt x="9944" y="32273"/>
                    <a:pt x="11933" y="34919"/>
                  </a:cubicBezTo>
                  <a:cubicBezTo>
                    <a:pt x="13922" y="37565"/>
                    <a:pt x="16604" y="38910"/>
                    <a:pt x="19934" y="38910"/>
                  </a:cubicBezTo>
                  <a:cubicBezTo>
                    <a:pt x="23265" y="38910"/>
                    <a:pt x="26040" y="37565"/>
                    <a:pt x="28028" y="34919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3DB1ACA7-7656-2D6B-B6E1-2CB6D34D6167}"/>
                </a:ext>
              </a:extLst>
            </p:cNvPr>
            <p:cNvSpPr/>
            <p:nvPr/>
          </p:nvSpPr>
          <p:spPr>
            <a:xfrm>
              <a:off x="9736024" y="5702566"/>
              <a:ext cx="30942" cy="35743"/>
            </a:xfrm>
            <a:custGeom>
              <a:avLst/>
              <a:gdLst>
                <a:gd name="connsiteX0" fmla="*/ 7493 w 30942"/>
                <a:gd name="connsiteY0" fmla="*/ 33618 h 35743"/>
                <a:gd name="connsiteX1" fmla="*/ 1989 w 30942"/>
                <a:gd name="connsiteY1" fmla="*/ 27458 h 35743"/>
                <a:gd name="connsiteX2" fmla="*/ 0 w 30942"/>
                <a:gd name="connsiteY2" fmla="*/ 17872 h 35743"/>
                <a:gd name="connsiteX3" fmla="*/ 1989 w 30942"/>
                <a:gd name="connsiteY3" fmla="*/ 8285 h 35743"/>
                <a:gd name="connsiteX4" fmla="*/ 7493 w 30942"/>
                <a:gd name="connsiteY4" fmla="*/ 2125 h 35743"/>
                <a:gd name="connsiteX5" fmla="*/ 15449 w 30942"/>
                <a:gd name="connsiteY5" fmla="*/ 0 h 35743"/>
                <a:gd name="connsiteX6" fmla="*/ 23404 w 30942"/>
                <a:gd name="connsiteY6" fmla="*/ 2125 h 35743"/>
                <a:gd name="connsiteX7" fmla="*/ 28954 w 30942"/>
                <a:gd name="connsiteY7" fmla="*/ 8285 h 35743"/>
                <a:gd name="connsiteX8" fmla="*/ 30942 w 30942"/>
                <a:gd name="connsiteY8" fmla="*/ 17872 h 35743"/>
                <a:gd name="connsiteX9" fmla="*/ 28954 w 30942"/>
                <a:gd name="connsiteY9" fmla="*/ 27458 h 35743"/>
                <a:gd name="connsiteX10" fmla="*/ 23404 w 30942"/>
                <a:gd name="connsiteY10" fmla="*/ 33618 h 35743"/>
                <a:gd name="connsiteX11" fmla="*/ 15449 w 30942"/>
                <a:gd name="connsiteY11" fmla="*/ 35743 h 35743"/>
                <a:gd name="connsiteX12" fmla="*/ 7493 w 30942"/>
                <a:gd name="connsiteY12" fmla="*/ 33618 h 35743"/>
                <a:gd name="connsiteX13" fmla="*/ 21692 w 30942"/>
                <a:gd name="connsiteY13" fmla="*/ 27024 h 35743"/>
                <a:gd name="connsiteX14" fmla="*/ 24004 w 30942"/>
                <a:gd name="connsiteY14" fmla="*/ 17828 h 35743"/>
                <a:gd name="connsiteX15" fmla="*/ 21692 w 30942"/>
                <a:gd name="connsiteY15" fmla="*/ 8632 h 35743"/>
                <a:gd name="connsiteX16" fmla="*/ 15402 w 30942"/>
                <a:gd name="connsiteY16" fmla="*/ 5552 h 35743"/>
                <a:gd name="connsiteX17" fmla="*/ 9204 w 30942"/>
                <a:gd name="connsiteY17" fmla="*/ 8632 h 35743"/>
                <a:gd name="connsiteX18" fmla="*/ 6891 w 30942"/>
                <a:gd name="connsiteY18" fmla="*/ 17828 h 35743"/>
                <a:gd name="connsiteX19" fmla="*/ 9204 w 30942"/>
                <a:gd name="connsiteY19" fmla="*/ 27024 h 35743"/>
                <a:gd name="connsiteX20" fmla="*/ 15402 w 30942"/>
                <a:gd name="connsiteY20" fmla="*/ 30104 h 35743"/>
                <a:gd name="connsiteX21" fmla="*/ 21692 w 30942"/>
                <a:gd name="connsiteY21" fmla="*/ 27024 h 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42" h="35743">
                  <a:moveTo>
                    <a:pt x="7493" y="33618"/>
                  </a:moveTo>
                  <a:cubicBezTo>
                    <a:pt x="5181" y="32229"/>
                    <a:pt x="3330" y="30147"/>
                    <a:pt x="1989" y="27458"/>
                  </a:cubicBezTo>
                  <a:cubicBezTo>
                    <a:pt x="647" y="24768"/>
                    <a:pt x="0" y="21559"/>
                    <a:pt x="0" y="17872"/>
                  </a:cubicBezTo>
                  <a:cubicBezTo>
                    <a:pt x="0" y="14185"/>
                    <a:pt x="647" y="10975"/>
                    <a:pt x="1989" y="8285"/>
                  </a:cubicBezTo>
                  <a:cubicBezTo>
                    <a:pt x="3330" y="5596"/>
                    <a:pt x="5181" y="3557"/>
                    <a:pt x="7493" y="2125"/>
                  </a:cubicBezTo>
                  <a:cubicBezTo>
                    <a:pt x="9806" y="738"/>
                    <a:pt x="12488" y="0"/>
                    <a:pt x="15449" y="0"/>
                  </a:cubicBezTo>
                  <a:cubicBezTo>
                    <a:pt x="18408" y="0"/>
                    <a:pt x="21045" y="694"/>
                    <a:pt x="23404" y="2125"/>
                  </a:cubicBezTo>
                  <a:cubicBezTo>
                    <a:pt x="25763" y="3513"/>
                    <a:pt x="27612" y="5596"/>
                    <a:pt x="28954" y="8285"/>
                  </a:cubicBezTo>
                  <a:cubicBezTo>
                    <a:pt x="30295" y="10975"/>
                    <a:pt x="30942" y="14185"/>
                    <a:pt x="30942" y="17872"/>
                  </a:cubicBezTo>
                  <a:cubicBezTo>
                    <a:pt x="30942" y="21559"/>
                    <a:pt x="30295" y="24768"/>
                    <a:pt x="28954" y="27458"/>
                  </a:cubicBezTo>
                  <a:cubicBezTo>
                    <a:pt x="27612" y="30147"/>
                    <a:pt x="25763" y="32186"/>
                    <a:pt x="23404" y="33618"/>
                  </a:cubicBezTo>
                  <a:cubicBezTo>
                    <a:pt x="21045" y="35005"/>
                    <a:pt x="18408" y="35743"/>
                    <a:pt x="15449" y="35743"/>
                  </a:cubicBezTo>
                  <a:cubicBezTo>
                    <a:pt x="12488" y="35743"/>
                    <a:pt x="9851" y="35049"/>
                    <a:pt x="7493" y="33618"/>
                  </a:cubicBezTo>
                  <a:close/>
                  <a:moveTo>
                    <a:pt x="21692" y="27024"/>
                  </a:moveTo>
                  <a:cubicBezTo>
                    <a:pt x="23219" y="24986"/>
                    <a:pt x="24004" y="21905"/>
                    <a:pt x="24004" y="17828"/>
                  </a:cubicBezTo>
                  <a:cubicBezTo>
                    <a:pt x="24004" y="13751"/>
                    <a:pt x="23219" y="10714"/>
                    <a:pt x="21692" y="8632"/>
                  </a:cubicBezTo>
                  <a:cubicBezTo>
                    <a:pt x="20166" y="6593"/>
                    <a:pt x="18084" y="5552"/>
                    <a:pt x="15402" y="5552"/>
                  </a:cubicBezTo>
                  <a:cubicBezTo>
                    <a:pt x="12719" y="5552"/>
                    <a:pt x="10731" y="6593"/>
                    <a:pt x="9204" y="8632"/>
                  </a:cubicBezTo>
                  <a:cubicBezTo>
                    <a:pt x="7677" y="10671"/>
                    <a:pt x="6891" y="13751"/>
                    <a:pt x="6891" y="17828"/>
                  </a:cubicBezTo>
                  <a:cubicBezTo>
                    <a:pt x="6891" y="21905"/>
                    <a:pt x="7677" y="24942"/>
                    <a:pt x="9204" y="27024"/>
                  </a:cubicBezTo>
                  <a:cubicBezTo>
                    <a:pt x="10731" y="29063"/>
                    <a:pt x="12812" y="30104"/>
                    <a:pt x="15402" y="30104"/>
                  </a:cubicBezTo>
                  <a:cubicBezTo>
                    <a:pt x="17991" y="30104"/>
                    <a:pt x="20120" y="29063"/>
                    <a:pt x="21692" y="270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E2772035-5E23-B72C-A761-6A642A40EC33}"/>
                </a:ext>
              </a:extLst>
            </p:cNvPr>
            <p:cNvSpPr/>
            <p:nvPr/>
          </p:nvSpPr>
          <p:spPr>
            <a:xfrm>
              <a:off x="10045172" y="5707728"/>
              <a:ext cx="21969" cy="25419"/>
            </a:xfrm>
            <a:custGeom>
              <a:avLst/>
              <a:gdLst>
                <a:gd name="connsiteX0" fmla="*/ 5319 w 21969"/>
                <a:gd name="connsiteY0" fmla="*/ 23901 h 25419"/>
                <a:gd name="connsiteX1" fmla="*/ 1433 w 21969"/>
                <a:gd name="connsiteY1" fmla="*/ 19520 h 25419"/>
                <a:gd name="connsiteX2" fmla="*/ 0 w 21969"/>
                <a:gd name="connsiteY2" fmla="*/ 12710 h 25419"/>
                <a:gd name="connsiteX3" fmla="*/ 1433 w 21969"/>
                <a:gd name="connsiteY3" fmla="*/ 5899 h 25419"/>
                <a:gd name="connsiteX4" fmla="*/ 5319 w 21969"/>
                <a:gd name="connsiteY4" fmla="*/ 1519 h 25419"/>
                <a:gd name="connsiteX5" fmla="*/ 10961 w 21969"/>
                <a:gd name="connsiteY5" fmla="*/ 0 h 25419"/>
                <a:gd name="connsiteX6" fmla="*/ 16604 w 21969"/>
                <a:gd name="connsiteY6" fmla="*/ 1519 h 25419"/>
                <a:gd name="connsiteX7" fmla="*/ 20536 w 21969"/>
                <a:gd name="connsiteY7" fmla="*/ 5899 h 25419"/>
                <a:gd name="connsiteX8" fmla="*/ 21970 w 21969"/>
                <a:gd name="connsiteY8" fmla="*/ 12710 h 25419"/>
                <a:gd name="connsiteX9" fmla="*/ 20536 w 21969"/>
                <a:gd name="connsiteY9" fmla="*/ 19520 h 25419"/>
                <a:gd name="connsiteX10" fmla="*/ 16604 w 21969"/>
                <a:gd name="connsiteY10" fmla="*/ 23901 h 25419"/>
                <a:gd name="connsiteX11" fmla="*/ 10961 w 21969"/>
                <a:gd name="connsiteY11" fmla="*/ 25419 h 25419"/>
                <a:gd name="connsiteX12" fmla="*/ 5319 w 21969"/>
                <a:gd name="connsiteY12" fmla="*/ 23901 h 25419"/>
                <a:gd name="connsiteX13" fmla="*/ 15401 w 21969"/>
                <a:gd name="connsiteY13" fmla="*/ 19217 h 25419"/>
                <a:gd name="connsiteX14" fmla="*/ 17020 w 21969"/>
                <a:gd name="connsiteY14" fmla="*/ 12710 h 25419"/>
                <a:gd name="connsiteX15" fmla="*/ 15401 w 21969"/>
                <a:gd name="connsiteY15" fmla="*/ 6203 h 25419"/>
                <a:gd name="connsiteX16" fmla="*/ 10961 w 21969"/>
                <a:gd name="connsiteY16" fmla="*/ 4034 h 25419"/>
                <a:gd name="connsiteX17" fmla="*/ 6567 w 21969"/>
                <a:gd name="connsiteY17" fmla="*/ 6203 h 25419"/>
                <a:gd name="connsiteX18" fmla="*/ 4948 w 21969"/>
                <a:gd name="connsiteY18" fmla="*/ 12710 h 25419"/>
                <a:gd name="connsiteX19" fmla="*/ 6567 w 21969"/>
                <a:gd name="connsiteY19" fmla="*/ 19217 h 25419"/>
                <a:gd name="connsiteX20" fmla="*/ 10961 w 21969"/>
                <a:gd name="connsiteY20" fmla="*/ 21385 h 25419"/>
                <a:gd name="connsiteX21" fmla="*/ 15401 w 21969"/>
                <a:gd name="connsiteY21" fmla="*/ 19217 h 2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969" h="25419">
                  <a:moveTo>
                    <a:pt x="5319" y="23901"/>
                  </a:moveTo>
                  <a:cubicBezTo>
                    <a:pt x="3653" y="22904"/>
                    <a:pt x="2359" y="21429"/>
                    <a:pt x="1433" y="19520"/>
                  </a:cubicBezTo>
                  <a:cubicBezTo>
                    <a:pt x="462" y="17612"/>
                    <a:pt x="0" y="15356"/>
                    <a:pt x="0" y="12710"/>
                  </a:cubicBezTo>
                  <a:cubicBezTo>
                    <a:pt x="0" y="10064"/>
                    <a:pt x="462" y="7808"/>
                    <a:pt x="1433" y="5899"/>
                  </a:cubicBezTo>
                  <a:cubicBezTo>
                    <a:pt x="2405" y="3991"/>
                    <a:pt x="3699" y="2516"/>
                    <a:pt x="5319" y="1519"/>
                  </a:cubicBezTo>
                  <a:cubicBezTo>
                    <a:pt x="6984" y="521"/>
                    <a:pt x="8834" y="0"/>
                    <a:pt x="10961" y="0"/>
                  </a:cubicBezTo>
                  <a:cubicBezTo>
                    <a:pt x="13089" y="0"/>
                    <a:pt x="14939" y="521"/>
                    <a:pt x="16604" y="1519"/>
                  </a:cubicBezTo>
                  <a:cubicBezTo>
                    <a:pt x="18269" y="2516"/>
                    <a:pt x="19564" y="3991"/>
                    <a:pt x="20536" y="5899"/>
                  </a:cubicBezTo>
                  <a:cubicBezTo>
                    <a:pt x="21507" y="7808"/>
                    <a:pt x="21970" y="10064"/>
                    <a:pt x="21970" y="12710"/>
                  </a:cubicBezTo>
                  <a:cubicBezTo>
                    <a:pt x="21970" y="15356"/>
                    <a:pt x="21507" y="17612"/>
                    <a:pt x="20536" y="19520"/>
                  </a:cubicBezTo>
                  <a:cubicBezTo>
                    <a:pt x="19564" y="21429"/>
                    <a:pt x="18269" y="22904"/>
                    <a:pt x="16604" y="23901"/>
                  </a:cubicBezTo>
                  <a:cubicBezTo>
                    <a:pt x="14939" y="24899"/>
                    <a:pt x="13042" y="25419"/>
                    <a:pt x="10961" y="25419"/>
                  </a:cubicBezTo>
                  <a:cubicBezTo>
                    <a:pt x="8880" y="25419"/>
                    <a:pt x="6984" y="24942"/>
                    <a:pt x="5319" y="23901"/>
                  </a:cubicBezTo>
                  <a:close/>
                  <a:moveTo>
                    <a:pt x="15401" y="19217"/>
                  </a:moveTo>
                  <a:cubicBezTo>
                    <a:pt x="16465" y="17742"/>
                    <a:pt x="17020" y="15573"/>
                    <a:pt x="17020" y="12710"/>
                  </a:cubicBezTo>
                  <a:cubicBezTo>
                    <a:pt x="17020" y="9847"/>
                    <a:pt x="16465" y="7635"/>
                    <a:pt x="15401" y="6203"/>
                  </a:cubicBezTo>
                  <a:cubicBezTo>
                    <a:pt x="14291" y="4729"/>
                    <a:pt x="12812" y="4034"/>
                    <a:pt x="10961" y="4034"/>
                  </a:cubicBezTo>
                  <a:cubicBezTo>
                    <a:pt x="9111" y="4034"/>
                    <a:pt x="7631" y="4772"/>
                    <a:pt x="6567" y="6203"/>
                  </a:cubicBezTo>
                  <a:cubicBezTo>
                    <a:pt x="5457" y="7678"/>
                    <a:pt x="4948" y="9847"/>
                    <a:pt x="4948" y="12710"/>
                  </a:cubicBezTo>
                  <a:cubicBezTo>
                    <a:pt x="4948" y="15573"/>
                    <a:pt x="5504" y="17785"/>
                    <a:pt x="6567" y="19217"/>
                  </a:cubicBezTo>
                  <a:cubicBezTo>
                    <a:pt x="7677" y="20691"/>
                    <a:pt x="9111" y="21385"/>
                    <a:pt x="10961" y="21385"/>
                  </a:cubicBezTo>
                  <a:cubicBezTo>
                    <a:pt x="12812" y="21385"/>
                    <a:pt x="14337" y="20648"/>
                    <a:pt x="15401" y="1921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709EC7E2-C2F9-0503-B95A-B02091C14174}"/>
                </a:ext>
              </a:extLst>
            </p:cNvPr>
            <p:cNvSpPr/>
            <p:nvPr/>
          </p:nvSpPr>
          <p:spPr>
            <a:xfrm>
              <a:off x="10355336" y="5714105"/>
              <a:ext cx="10915" cy="12665"/>
            </a:xfrm>
            <a:custGeom>
              <a:avLst/>
              <a:gdLst>
                <a:gd name="connsiteX0" fmla="*/ 2637 w 10915"/>
                <a:gd name="connsiteY0" fmla="*/ 11929 h 12665"/>
                <a:gd name="connsiteX1" fmla="*/ 694 w 10915"/>
                <a:gd name="connsiteY1" fmla="*/ 9760 h 12665"/>
                <a:gd name="connsiteX2" fmla="*/ 0 w 10915"/>
                <a:gd name="connsiteY2" fmla="*/ 6333 h 12665"/>
                <a:gd name="connsiteX3" fmla="*/ 694 w 10915"/>
                <a:gd name="connsiteY3" fmla="*/ 2906 h 12665"/>
                <a:gd name="connsiteX4" fmla="*/ 2637 w 10915"/>
                <a:gd name="connsiteY4" fmla="*/ 737 h 12665"/>
                <a:gd name="connsiteX5" fmla="*/ 5459 w 10915"/>
                <a:gd name="connsiteY5" fmla="*/ 0 h 12665"/>
                <a:gd name="connsiteX6" fmla="*/ 8279 w 10915"/>
                <a:gd name="connsiteY6" fmla="*/ 737 h 12665"/>
                <a:gd name="connsiteX7" fmla="*/ 10223 w 10915"/>
                <a:gd name="connsiteY7" fmla="*/ 2906 h 12665"/>
                <a:gd name="connsiteX8" fmla="*/ 10916 w 10915"/>
                <a:gd name="connsiteY8" fmla="*/ 6333 h 12665"/>
                <a:gd name="connsiteX9" fmla="*/ 10223 w 10915"/>
                <a:gd name="connsiteY9" fmla="*/ 9760 h 12665"/>
                <a:gd name="connsiteX10" fmla="*/ 8279 w 10915"/>
                <a:gd name="connsiteY10" fmla="*/ 11929 h 12665"/>
                <a:gd name="connsiteX11" fmla="*/ 5459 w 10915"/>
                <a:gd name="connsiteY11" fmla="*/ 12666 h 12665"/>
                <a:gd name="connsiteX12" fmla="*/ 2637 w 10915"/>
                <a:gd name="connsiteY12" fmla="*/ 11929 h 12665"/>
                <a:gd name="connsiteX13" fmla="*/ 7679 w 10915"/>
                <a:gd name="connsiteY13" fmla="*/ 9586 h 12665"/>
                <a:gd name="connsiteX14" fmla="*/ 8511 w 10915"/>
                <a:gd name="connsiteY14" fmla="*/ 6333 h 12665"/>
                <a:gd name="connsiteX15" fmla="*/ 7679 w 10915"/>
                <a:gd name="connsiteY15" fmla="*/ 3080 h 12665"/>
                <a:gd name="connsiteX16" fmla="*/ 5459 w 10915"/>
                <a:gd name="connsiteY16" fmla="*/ 1995 h 12665"/>
                <a:gd name="connsiteX17" fmla="*/ 3239 w 10915"/>
                <a:gd name="connsiteY17" fmla="*/ 3080 h 12665"/>
                <a:gd name="connsiteX18" fmla="*/ 2405 w 10915"/>
                <a:gd name="connsiteY18" fmla="*/ 6333 h 12665"/>
                <a:gd name="connsiteX19" fmla="*/ 3239 w 10915"/>
                <a:gd name="connsiteY19" fmla="*/ 9586 h 12665"/>
                <a:gd name="connsiteX20" fmla="*/ 5459 w 10915"/>
                <a:gd name="connsiteY20" fmla="*/ 10671 h 12665"/>
                <a:gd name="connsiteX21" fmla="*/ 7679 w 10915"/>
                <a:gd name="connsiteY21" fmla="*/ 9586 h 1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15" h="12665">
                  <a:moveTo>
                    <a:pt x="2637" y="11929"/>
                  </a:moveTo>
                  <a:cubicBezTo>
                    <a:pt x="1804" y="11408"/>
                    <a:pt x="1156" y="10714"/>
                    <a:pt x="694" y="9760"/>
                  </a:cubicBezTo>
                  <a:cubicBezTo>
                    <a:pt x="231" y="8805"/>
                    <a:pt x="0" y="7677"/>
                    <a:pt x="0" y="6333"/>
                  </a:cubicBezTo>
                  <a:cubicBezTo>
                    <a:pt x="0" y="4988"/>
                    <a:pt x="231" y="3904"/>
                    <a:pt x="694" y="2906"/>
                  </a:cubicBezTo>
                  <a:cubicBezTo>
                    <a:pt x="1156" y="1952"/>
                    <a:pt x="1804" y="1214"/>
                    <a:pt x="2637" y="737"/>
                  </a:cubicBezTo>
                  <a:cubicBezTo>
                    <a:pt x="3469" y="217"/>
                    <a:pt x="4395" y="0"/>
                    <a:pt x="5459" y="0"/>
                  </a:cubicBezTo>
                  <a:cubicBezTo>
                    <a:pt x="6522" y="0"/>
                    <a:pt x="7447" y="260"/>
                    <a:pt x="8279" y="737"/>
                  </a:cubicBezTo>
                  <a:cubicBezTo>
                    <a:pt x="9113" y="1214"/>
                    <a:pt x="9760" y="1952"/>
                    <a:pt x="10223" y="2906"/>
                  </a:cubicBezTo>
                  <a:cubicBezTo>
                    <a:pt x="10684" y="3860"/>
                    <a:pt x="10916" y="4988"/>
                    <a:pt x="10916" y="6333"/>
                  </a:cubicBezTo>
                  <a:cubicBezTo>
                    <a:pt x="10916" y="7677"/>
                    <a:pt x="10684" y="8805"/>
                    <a:pt x="10223" y="9760"/>
                  </a:cubicBezTo>
                  <a:cubicBezTo>
                    <a:pt x="9760" y="10714"/>
                    <a:pt x="9113" y="11451"/>
                    <a:pt x="8279" y="11929"/>
                  </a:cubicBezTo>
                  <a:cubicBezTo>
                    <a:pt x="7447" y="12406"/>
                    <a:pt x="6522" y="12666"/>
                    <a:pt x="5459" y="12666"/>
                  </a:cubicBezTo>
                  <a:cubicBezTo>
                    <a:pt x="4395" y="12666"/>
                    <a:pt x="3469" y="12406"/>
                    <a:pt x="2637" y="11929"/>
                  </a:cubicBezTo>
                  <a:close/>
                  <a:moveTo>
                    <a:pt x="7679" y="9586"/>
                  </a:moveTo>
                  <a:cubicBezTo>
                    <a:pt x="8233" y="8849"/>
                    <a:pt x="8511" y="7764"/>
                    <a:pt x="8511" y="6333"/>
                  </a:cubicBezTo>
                  <a:cubicBezTo>
                    <a:pt x="8511" y="4902"/>
                    <a:pt x="8233" y="3817"/>
                    <a:pt x="7679" y="3080"/>
                  </a:cubicBezTo>
                  <a:cubicBezTo>
                    <a:pt x="7123" y="2342"/>
                    <a:pt x="6383" y="1995"/>
                    <a:pt x="5459" y="1995"/>
                  </a:cubicBezTo>
                  <a:cubicBezTo>
                    <a:pt x="4533" y="1995"/>
                    <a:pt x="3793" y="2342"/>
                    <a:pt x="3239" y="3080"/>
                  </a:cubicBezTo>
                  <a:cubicBezTo>
                    <a:pt x="2683" y="3817"/>
                    <a:pt x="2405" y="4902"/>
                    <a:pt x="2405" y="6333"/>
                  </a:cubicBezTo>
                  <a:cubicBezTo>
                    <a:pt x="2405" y="7764"/>
                    <a:pt x="2683" y="8849"/>
                    <a:pt x="3239" y="9586"/>
                  </a:cubicBezTo>
                  <a:cubicBezTo>
                    <a:pt x="3793" y="10324"/>
                    <a:pt x="4533" y="10671"/>
                    <a:pt x="5459" y="10671"/>
                  </a:cubicBezTo>
                  <a:cubicBezTo>
                    <a:pt x="6383" y="10671"/>
                    <a:pt x="7123" y="10324"/>
                    <a:pt x="7679" y="958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84F331E3-7268-30FA-5CE8-DDA73FE8D989}"/>
                </a:ext>
              </a:extLst>
            </p:cNvPr>
            <p:cNvSpPr/>
            <p:nvPr/>
          </p:nvSpPr>
          <p:spPr>
            <a:xfrm>
              <a:off x="10663930" y="5718703"/>
              <a:ext cx="3052" cy="3470"/>
            </a:xfrm>
            <a:custGeom>
              <a:avLst/>
              <a:gdLst>
                <a:gd name="connsiteX0" fmla="*/ 740 w 3052"/>
                <a:gd name="connsiteY0" fmla="*/ 3253 h 3470"/>
                <a:gd name="connsiteX1" fmla="*/ 184 w 3052"/>
                <a:gd name="connsiteY1" fmla="*/ 2646 h 3470"/>
                <a:gd name="connsiteX2" fmla="*/ 0 w 3052"/>
                <a:gd name="connsiteY2" fmla="*/ 1735 h 3470"/>
                <a:gd name="connsiteX3" fmla="*/ 184 w 3052"/>
                <a:gd name="connsiteY3" fmla="*/ 824 h 3470"/>
                <a:gd name="connsiteX4" fmla="*/ 740 w 3052"/>
                <a:gd name="connsiteY4" fmla="*/ 217 h 3470"/>
                <a:gd name="connsiteX5" fmla="*/ 1526 w 3052"/>
                <a:gd name="connsiteY5" fmla="*/ 0 h 3470"/>
                <a:gd name="connsiteX6" fmla="*/ 2313 w 3052"/>
                <a:gd name="connsiteY6" fmla="*/ 217 h 3470"/>
                <a:gd name="connsiteX7" fmla="*/ 2867 w 3052"/>
                <a:gd name="connsiteY7" fmla="*/ 824 h 3470"/>
                <a:gd name="connsiteX8" fmla="*/ 3052 w 3052"/>
                <a:gd name="connsiteY8" fmla="*/ 1735 h 3470"/>
                <a:gd name="connsiteX9" fmla="*/ 2867 w 3052"/>
                <a:gd name="connsiteY9" fmla="*/ 2646 h 3470"/>
                <a:gd name="connsiteX10" fmla="*/ 2313 w 3052"/>
                <a:gd name="connsiteY10" fmla="*/ 3253 h 3470"/>
                <a:gd name="connsiteX11" fmla="*/ 1526 w 3052"/>
                <a:gd name="connsiteY11" fmla="*/ 3470 h 3470"/>
                <a:gd name="connsiteX12" fmla="*/ 740 w 3052"/>
                <a:gd name="connsiteY12" fmla="*/ 3253 h 3470"/>
                <a:gd name="connsiteX13" fmla="*/ 2127 w 3052"/>
                <a:gd name="connsiteY13" fmla="*/ 2603 h 3470"/>
                <a:gd name="connsiteX14" fmla="*/ 2358 w 3052"/>
                <a:gd name="connsiteY14" fmla="*/ 1735 h 3470"/>
                <a:gd name="connsiteX15" fmla="*/ 2127 w 3052"/>
                <a:gd name="connsiteY15" fmla="*/ 868 h 3470"/>
                <a:gd name="connsiteX16" fmla="*/ 1526 w 3052"/>
                <a:gd name="connsiteY16" fmla="*/ 564 h 3470"/>
                <a:gd name="connsiteX17" fmla="*/ 925 w 3052"/>
                <a:gd name="connsiteY17" fmla="*/ 868 h 3470"/>
                <a:gd name="connsiteX18" fmla="*/ 693 w 3052"/>
                <a:gd name="connsiteY18" fmla="*/ 1735 h 3470"/>
                <a:gd name="connsiteX19" fmla="*/ 925 w 3052"/>
                <a:gd name="connsiteY19" fmla="*/ 2603 h 3470"/>
                <a:gd name="connsiteX20" fmla="*/ 1526 w 3052"/>
                <a:gd name="connsiteY20" fmla="*/ 2906 h 3470"/>
                <a:gd name="connsiteX21" fmla="*/ 2127 w 3052"/>
                <a:gd name="connsiteY21" fmla="*/ 2603 h 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52" h="3470">
                  <a:moveTo>
                    <a:pt x="740" y="3253"/>
                  </a:moveTo>
                  <a:cubicBezTo>
                    <a:pt x="740" y="3253"/>
                    <a:pt x="323" y="2906"/>
                    <a:pt x="184" y="2646"/>
                  </a:cubicBezTo>
                  <a:cubicBezTo>
                    <a:pt x="45" y="2386"/>
                    <a:pt x="0" y="2082"/>
                    <a:pt x="0" y="1735"/>
                  </a:cubicBezTo>
                  <a:cubicBezTo>
                    <a:pt x="0" y="1388"/>
                    <a:pt x="45" y="1084"/>
                    <a:pt x="184" y="824"/>
                  </a:cubicBezTo>
                  <a:cubicBezTo>
                    <a:pt x="323" y="564"/>
                    <a:pt x="508" y="347"/>
                    <a:pt x="740" y="217"/>
                  </a:cubicBezTo>
                  <a:cubicBezTo>
                    <a:pt x="971" y="87"/>
                    <a:pt x="1201" y="0"/>
                    <a:pt x="1526" y="0"/>
                  </a:cubicBezTo>
                  <a:cubicBezTo>
                    <a:pt x="1850" y="0"/>
                    <a:pt x="2081" y="87"/>
                    <a:pt x="2313" y="217"/>
                  </a:cubicBezTo>
                  <a:cubicBezTo>
                    <a:pt x="2543" y="347"/>
                    <a:pt x="2728" y="564"/>
                    <a:pt x="2867" y="824"/>
                  </a:cubicBezTo>
                  <a:cubicBezTo>
                    <a:pt x="3006" y="1084"/>
                    <a:pt x="3052" y="1388"/>
                    <a:pt x="3052" y="1735"/>
                  </a:cubicBezTo>
                  <a:cubicBezTo>
                    <a:pt x="3052" y="2082"/>
                    <a:pt x="3006" y="2386"/>
                    <a:pt x="2867" y="2646"/>
                  </a:cubicBezTo>
                  <a:cubicBezTo>
                    <a:pt x="2728" y="2906"/>
                    <a:pt x="2543" y="3123"/>
                    <a:pt x="2313" y="3253"/>
                  </a:cubicBezTo>
                  <a:cubicBezTo>
                    <a:pt x="2081" y="3384"/>
                    <a:pt x="1850" y="3470"/>
                    <a:pt x="1526" y="3470"/>
                  </a:cubicBezTo>
                  <a:cubicBezTo>
                    <a:pt x="1201" y="3470"/>
                    <a:pt x="971" y="3384"/>
                    <a:pt x="740" y="3253"/>
                  </a:cubicBezTo>
                  <a:close/>
                  <a:moveTo>
                    <a:pt x="2127" y="2603"/>
                  </a:moveTo>
                  <a:cubicBezTo>
                    <a:pt x="2127" y="2603"/>
                    <a:pt x="2358" y="2125"/>
                    <a:pt x="2358" y="1735"/>
                  </a:cubicBezTo>
                  <a:cubicBezTo>
                    <a:pt x="2358" y="1345"/>
                    <a:pt x="2266" y="1041"/>
                    <a:pt x="2127" y="868"/>
                  </a:cubicBezTo>
                  <a:cubicBezTo>
                    <a:pt x="1989" y="651"/>
                    <a:pt x="1757" y="564"/>
                    <a:pt x="1526" y="564"/>
                  </a:cubicBezTo>
                  <a:cubicBezTo>
                    <a:pt x="1294" y="564"/>
                    <a:pt x="1064" y="651"/>
                    <a:pt x="925" y="868"/>
                  </a:cubicBezTo>
                  <a:cubicBezTo>
                    <a:pt x="786" y="1084"/>
                    <a:pt x="693" y="1345"/>
                    <a:pt x="693" y="1735"/>
                  </a:cubicBezTo>
                  <a:cubicBezTo>
                    <a:pt x="693" y="2125"/>
                    <a:pt x="786" y="2429"/>
                    <a:pt x="925" y="2603"/>
                  </a:cubicBezTo>
                  <a:cubicBezTo>
                    <a:pt x="1064" y="2820"/>
                    <a:pt x="1294" y="2906"/>
                    <a:pt x="1526" y="2906"/>
                  </a:cubicBezTo>
                  <a:cubicBezTo>
                    <a:pt x="1757" y="2906"/>
                    <a:pt x="1989" y="2820"/>
                    <a:pt x="2127" y="26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146EC823-7A51-A474-9088-8FC4FB1B49C8}"/>
                </a:ext>
              </a:extLst>
            </p:cNvPr>
            <p:cNvSpPr/>
            <p:nvPr/>
          </p:nvSpPr>
          <p:spPr>
            <a:xfrm>
              <a:off x="2133091" y="6003867"/>
              <a:ext cx="3977" cy="4598"/>
            </a:xfrm>
            <a:custGeom>
              <a:avLst/>
              <a:gdLst>
                <a:gd name="connsiteX0" fmla="*/ 971 w 3977"/>
                <a:gd name="connsiteY0" fmla="*/ 4338 h 4598"/>
                <a:gd name="connsiteX1" fmla="*/ 278 w 3977"/>
                <a:gd name="connsiteY1" fmla="*/ 3557 h 4598"/>
                <a:gd name="connsiteX2" fmla="*/ 0 w 3977"/>
                <a:gd name="connsiteY2" fmla="*/ 2299 h 4598"/>
                <a:gd name="connsiteX3" fmla="*/ 278 w 3977"/>
                <a:gd name="connsiteY3" fmla="*/ 1041 h 4598"/>
                <a:gd name="connsiteX4" fmla="*/ 971 w 3977"/>
                <a:gd name="connsiteY4" fmla="*/ 261 h 4598"/>
                <a:gd name="connsiteX5" fmla="*/ 1989 w 3977"/>
                <a:gd name="connsiteY5" fmla="*/ 0 h 4598"/>
                <a:gd name="connsiteX6" fmla="*/ 3006 w 3977"/>
                <a:gd name="connsiteY6" fmla="*/ 261 h 4598"/>
                <a:gd name="connsiteX7" fmla="*/ 3700 w 3977"/>
                <a:gd name="connsiteY7" fmla="*/ 1041 h 4598"/>
                <a:gd name="connsiteX8" fmla="*/ 3978 w 3977"/>
                <a:gd name="connsiteY8" fmla="*/ 2299 h 4598"/>
                <a:gd name="connsiteX9" fmla="*/ 3700 w 3977"/>
                <a:gd name="connsiteY9" fmla="*/ 3557 h 4598"/>
                <a:gd name="connsiteX10" fmla="*/ 3006 w 3977"/>
                <a:gd name="connsiteY10" fmla="*/ 4338 h 4598"/>
                <a:gd name="connsiteX11" fmla="*/ 1989 w 3977"/>
                <a:gd name="connsiteY11" fmla="*/ 4598 h 4598"/>
                <a:gd name="connsiteX12" fmla="*/ 971 w 3977"/>
                <a:gd name="connsiteY12" fmla="*/ 4338 h 4598"/>
                <a:gd name="connsiteX13" fmla="*/ 2821 w 3977"/>
                <a:gd name="connsiteY13" fmla="*/ 3470 h 4598"/>
                <a:gd name="connsiteX14" fmla="*/ 3099 w 3977"/>
                <a:gd name="connsiteY14" fmla="*/ 2299 h 4598"/>
                <a:gd name="connsiteX15" fmla="*/ 2821 w 3977"/>
                <a:gd name="connsiteY15" fmla="*/ 1128 h 4598"/>
                <a:gd name="connsiteX16" fmla="*/ 2035 w 3977"/>
                <a:gd name="connsiteY16" fmla="*/ 738 h 4598"/>
                <a:gd name="connsiteX17" fmla="*/ 1249 w 3977"/>
                <a:gd name="connsiteY17" fmla="*/ 1128 h 4598"/>
                <a:gd name="connsiteX18" fmla="*/ 971 w 3977"/>
                <a:gd name="connsiteY18" fmla="*/ 2299 h 4598"/>
                <a:gd name="connsiteX19" fmla="*/ 1249 w 3977"/>
                <a:gd name="connsiteY19" fmla="*/ 3470 h 4598"/>
                <a:gd name="connsiteX20" fmla="*/ 2035 w 3977"/>
                <a:gd name="connsiteY20" fmla="*/ 3861 h 4598"/>
                <a:gd name="connsiteX21" fmla="*/ 2821 w 3977"/>
                <a:gd name="connsiteY21" fmla="*/ 3470 h 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77" h="4598">
                  <a:moveTo>
                    <a:pt x="971" y="4338"/>
                  </a:moveTo>
                  <a:cubicBezTo>
                    <a:pt x="694" y="4165"/>
                    <a:pt x="416" y="3904"/>
                    <a:pt x="278" y="3557"/>
                  </a:cubicBezTo>
                  <a:cubicBezTo>
                    <a:pt x="92" y="3210"/>
                    <a:pt x="0" y="2776"/>
                    <a:pt x="0" y="2299"/>
                  </a:cubicBezTo>
                  <a:cubicBezTo>
                    <a:pt x="0" y="1822"/>
                    <a:pt x="92" y="1388"/>
                    <a:pt x="278" y="1041"/>
                  </a:cubicBezTo>
                  <a:cubicBezTo>
                    <a:pt x="463" y="694"/>
                    <a:pt x="694" y="434"/>
                    <a:pt x="971" y="261"/>
                  </a:cubicBezTo>
                  <a:cubicBezTo>
                    <a:pt x="1295" y="87"/>
                    <a:pt x="1619" y="0"/>
                    <a:pt x="1989" y="0"/>
                  </a:cubicBezTo>
                  <a:cubicBezTo>
                    <a:pt x="2359" y="0"/>
                    <a:pt x="2729" y="87"/>
                    <a:pt x="3006" y="261"/>
                  </a:cubicBezTo>
                  <a:cubicBezTo>
                    <a:pt x="3330" y="434"/>
                    <a:pt x="3561" y="694"/>
                    <a:pt x="3700" y="1041"/>
                  </a:cubicBezTo>
                  <a:cubicBezTo>
                    <a:pt x="3885" y="1388"/>
                    <a:pt x="3978" y="1822"/>
                    <a:pt x="3978" y="2299"/>
                  </a:cubicBezTo>
                  <a:cubicBezTo>
                    <a:pt x="3978" y="2776"/>
                    <a:pt x="3885" y="3210"/>
                    <a:pt x="3700" y="3557"/>
                  </a:cubicBezTo>
                  <a:cubicBezTo>
                    <a:pt x="3515" y="3904"/>
                    <a:pt x="3284" y="4165"/>
                    <a:pt x="3006" y="4338"/>
                  </a:cubicBezTo>
                  <a:cubicBezTo>
                    <a:pt x="2683" y="4511"/>
                    <a:pt x="2359" y="4598"/>
                    <a:pt x="1989" y="4598"/>
                  </a:cubicBezTo>
                  <a:cubicBezTo>
                    <a:pt x="1619" y="4598"/>
                    <a:pt x="1249" y="4511"/>
                    <a:pt x="971" y="4338"/>
                  </a:cubicBezTo>
                  <a:close/>
                  <a:moveTo>
                    <a:pt x="2821" y="3470"/>
                  </a:moveTo>
                  <a:cubicBezTo>
                    <a:pt x="3006" y="3210"/>
                    <a:pt x="3099" y="2820"/>
                    <a:pt x="3099" y="2299"/>
                  </a:cubicBezTo>
                  <a:cubicBezTo>
                    <a:pt x="3099" y="1779"/>
                    <a:pt x="3006" y="1388"/>
                    <a:pt x="2821" y="1128"/>
                  </a:cubicBezTo>
                  <a:cubicBezTo>
                    <a:pt x="2636" y="868"/>
                    <a:pt x="2359" y="738"/>
                    <a:pt x="2035" y="738"/>
                  </a:cubicBezTo>
                  <a:cubicBezTo>
                    <a:pt x="1711" y="738"/>
                    <a:pt x="1434" y="868"/>
                    <a:pt x="1249" y="1128"/>
                  </a:cubicBezTo>
                  <a:cubicBezTo>
                    <a:pt x="1064" y="1388"/>
                    <a:pt x="971" y="1779"/>
                    <a:pt x="971" y="2299"/>
                  </a:cubicBezTo>
                  <a:cubicBezTo>
                    <a:pt x="971" y="2820"/>
                    <a:pt x="1064" y="3210"/>
                    <a:pt x="1249" y="3470"/>
                  </a:cubicBezTo>
                  <a:cubicBezTo>
                    <a:pt x="1434" y="3730"/>
                    <a:pt x="1711" y="3861"/>
                    <a:pt x="2035" y="3861"/>
                  </a:cubicBezTo>
                  <a:cubicBezTo>
                    <a:pt x="2359" y="3861"/>
                    <a:pt x="2636" y="3730"/>
                    <a:pt x="2821" y="347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FF7AE5AD-2237-2A46-407D-F149DE2BF128}"/>
                </a:ext>
              </a:extLst>
            </p:cNvPr>
            <p:cNvSpPr/>
            <p:nvPr/>
          </p:nvSpPr>
          <p:spPr>
            <a:xfrm>
              <a:off x="2437104" y="6000006"/>
              <a:ext cx="5226" cy="12319"/>
            </a:xfrm>
            <a:custGeom>
              <a:avLst/>
              <a:gdLst>
                <a:gd name="connsiteX0" fmla="*/ 5226 w 5226"/>
                <a:gd name="connsiteY0" fmla="*/ 0 h 12319"/>
                <a:gd name="connsiteX1" fmla="*/ 5226 w 5226"/>
                <a:gd name="connsiteY1" fmla="*/ 12320 h 12319"/>
                <a:gd name="connsiteX2" fmla="*/ 2775 w 5226"/>
                <a:gd name="connsiteY2" fmla="*/ 12320 h 12319"/>
                <a:gd name="connsiteX3" fmla="*/ 2775 w 5226"/>
                <a:gd name="connsiteY3" fmla="*/ 1909 h 12319"/>
                <a:gd name="connsiteX4" fmla="*/ 0 w 5226"/>
                <a:gd name="connsiteY4" fmla="*/ 1909 h 12319"/>
                <a:gd name="connsiteX5" fmla="*/ 0 w 5226"/>
                <a:gd name="connsiteY5" fmla="*/ 0 h 12319"/>
                <a:gd name="connsiteX6" fmla="*/ 5226 w 5226"/>
                <a:gd name="connsiteY6" fmla="*/ 0 h 1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26" h="12319">
                  <a:moveTo>
                    <a:pt x="5226" y="0"/>
                  </a:moveTo>
                  <a:lnTo>
                    <a:pt x="5226" y="12320"/>
                  </a:lnTo>
                  <a:lnTo>
                    <a:pt x="2775" y="12320"/>
                  </a:lnTo>
                  <a:lnTo>
                    <a:pt x="2775" y="1909"/>
                  </a:lnTo>
                  <a:lnTo>
                    <a:pt x="0" y="1909"/>
                  </a:lnTo>
                  <a:lnTo>
                    <a:pt x="0" y="0"/>
                  </a:lnTo>
                  <a:lnTo>
                    <a:pt x="522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0AAE9851-3B46-97ED-53D9-26B6B6F95AB2}"/>
                </a:ext>
              </a:extLst>
            </p:cNvPr>
            <p:cNvSpPr/>
            <p:nvPr/>
          </p:nvSpPr>
          <p:spPr>
            <a:xfrm>
              <a:off x="2739638" y="5994932"/>
              <a:ext cx="9481" cy="22425"/>
            </a:xfrm>
            <a:custGeom>
              <a:avLst/>
              <a:gdLst>
                <a:gd name="connsiteX0" fmla="*/ 9482 w 9481"/>
                <a:gd name="connsiteY0" fmla="*/ 0 h 22425"/>
                <a:gd name="connsiteX1" fmla="*/ 9482 w 9481"/>
                <a:gd name="connsiteY1" fmla="*/ 22426 h 22425"/>
                <a:gd name="connsiteX2" fmla="*/ 5041 w 9481"/>
                <a:gd name="connsiteY2" fmla="*/ 22426 h 22425"/>
                <a:gd name="connsiteX3" fmla="*/ 5041 w 9481"/>
                <a:gd name="connsiteY3" fmla="*/ 3513 h 22425"/>
                <a:gd name="connsiteX4" fmla="*/ 0 w 9481"/>
                <a:gd name="connsiteY4" fmla="*/ 3513 h 22425"/>
                <a:gd name="connsiteX5" fmla="*/ 0 w 9481"/>
                <a:gd name="connsiteY5" fmla="*/ 43 h 22425"/>
                <a:gd name="connsiteX6" fmla="*/ 9482 w 9481"/>
                <a:gd name="connsiteY6" fmla="*/ 43 h 2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" h="22425">
                  <a:moveTo>
                    <a:pt x="9482" y="0"/>
                  </a:moveTo>
                  <a:lnTo>
                    <a:pt x="9482" y="22426"/>
                  </a:lnTo>
                  <a:lnTo>
                    <a:pt x="5041" y="22426"/>
                  </a:lnTo>
                  <a:lnTo>
                    <a:pt x="5041" y="3513"/>
                  </a:lnTo>
                  <a:lnTo>
                    <a:pt x="0" y="3513"/>
                  </a:lnTo>
                  <a:lnTo>
                    <a:pt x="0" y="43"/>
                  </a:lnTo>
                  <a:lnTo>
                    <a:pt x="94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F50903B2-CCED-CAE9-51F6-8D9E1C0F593A}"/>
                </a:ext>
              </a:extLst>
            </p:cNvPr>
            <p:cNvSpPr/>
            <p:nvPr/>
          </p:nvSpPr>
          <p:spPr>
            <a:xfrm>
              <a:off x="3035095" y="5990030"/>
              <a:ext cx="27889" cy="32272"/>
            </a:xfrm>
            <a:custGeom>
              <a:avLst/>
              <a:gdLst>
                <a:gd name="connsiteX0" fmla="*/ 6753 w 27889"/>
                <a:gd name="connsiteY0" fmla="*/ 30364 h 32272"/>
                <a:gd name="connsiteX1" fmla="*/ 1804 w 27889"/>
                <a:gd name="connsiteY1" fmla="*/ 24812 h 32272"/>
                <a:gd name="connsiteX2" fmla="*/ 0 w 27889"/>
                <a:gd name="connsiteY2" fmla="*/ 16136 h 32272"/>
                <a:gd name="connsiteX3" fmla="*/ 1804 w 27889"/>
                <a:gd name="connsiteY3" fmla="*/ 7461 h 32272"/>
                <a:gd name="connsiteX4" fmla="*/ 6753 w 27889"/>
                <a:gd name="connsiteY4" fmla="*/ 1908 h 32272"/>
                <a:gd name="connsiteX5" fmla="*/ 13922 w 27889"/>
                <a:gd name="connsiteY5" fmla="*/ 0 h 32272"/>
                <a:gd name="connsiteX6" fmla="*/ 21091 w 27889"/>
                <a:gd name="connsiteY6" fmla="*/ 1908 h 32272"/>
                <a:gd name="connsiteX7" fmla="*/ 26086 w 27889"/>
                <a:gd name="connsiteY7" fmla="*/ 7461 h 32272"/>
                <a:gd name="connsiteX8" fmla="*/ 27890 w 27889"/>
                <a:gd name="connsiteY8" fmla="*/ 16136 h 32272"/>
                <a:gd name="connsiteX9" fmla="*/ 26086 w 27889"/>
                <a:gd name="connsiteY9" fmla="*/ 24812 h 32272"/>
                <a:gd name="connsiteX10" fmla="*/ 21091 w 27889"/>
                <a:gd name="connsiteY10" fmla="*/ 30364 h 32272"/>
                <a:gd name="connsiteX11" fmla="*/ 13922 w 27889"/>
                <a:gd name="connsiteY11" fmla="*/ 32273 h 32272"/>
                <a:gd name="connsiteX12" fmla="*/ 6753 w 27889"/>
                <a:gd name="connsiteY12" fmla="*/ 30364 h 32272"/>
                <a:gd name="connsiteX13" fmla="*/ 19564 w 27889"/>
                <a:gd name="connsiteY13" fmla="*/ 24422 h 32272"/>
                <a:gd name="connsiteX14" fmla="*/ 21646 w 27889"/>
                <a:gd name="connsiteY14" fmla="*/ 16136 h 32272"/>
                <a:gd name="connsiteX15" fmla="*/ 19564 w 27889"/>
                <a:gd name="connsiteY15" fmla="*/ 7851 h 32272"/>
                <a:gd name="connsiteX16" fmla="*/ 13922 w 27889"/>
                <a:gd name="connsiteY16" fmla="*/ 5075 h 32272"/>
                <a:gd name="connsiteX17" fmla="*/ 8325 w 27889"/>
                <a:gd name="connsiteY17" fmla="*/ 7851 h 32272"/>
                <a:gd name="connsiteX18" fmla="*/ 6244 w 27889"/>
                <a:gd name="connsiteY18" fmla="*/ 16136 h 32272"/>
                <a:gd name="connsiteX19" fmla="*/ 8325 w 27889"/>
                <a:gd name="connsiteY19" fmla="*/ 24422 h 32272"/>
                <a:gd name="connsiteX20" fmla="*/ 13922 w 27889"/>
                <a:gd name="connsiteY20" fmla="*/ 27198 h 32272"/>
                <a:gd name="connsiteX21" fmla="*/ 19564 w 27889"/>
                <a:gd name="connsiteY21" fmla="*/ 24422 h 3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889" h="32272">
                  <a:moveTo>
                    <a:pt x="6753" y="30364"/>
                  </a:moveTo>
                  <a:cubicBezTo>
                    <a:pt x="4671" y="29106"/>
                    <a:pt x="3006" y="27241"/>
                    <a:pt x="1804" y="24812"/>
                  </a:cubicBezTo>
                  <a:cubicBezTo>
                    <a:pt x="601" y="22382"/>
                    <a:pt x="0" y="19477"/>
                    <a:pt x="0" y="16136"/>
                  </a:cubicBezTo>
                  <a:cubicBezTo>
                    <a:pt x="0" y="12796"/>
                    <a:pt x="601" y="9890"/>
                    <a:pt x="1804" y="7461"/>
                  </a:cubicBezTo>
                  <a:cubicBezTo>
                    <a:pt x="3006" y="5031"/>
                    <a:pt x="4671" y="3166"/>
                    <a:pt x="6753" y="1908"/>
                  </a:cubicBezTo>
                  <a:cubicBezTo>
                    <a:pt x="8834" y="651"/>
                    <a:pt x="11239" y="0"/>
                    <a:pt x="13922" y="0"/>
                  </a:cubicBezTo>
                  <a:cubicBezTo>
                    <a:pt x="16604" y="0"/>
                    <a:pt x="19009" y="651"/>
                    <a:pt x="21091" y="1908"/>
                  </a:cubicBezTo>
                  <a:cubicBezTo>
                    <a:pt x="23218" y="3166"/>
                    <a:pt x="24884" y="5031"/>
                    <a:pt x="26086" y="7461"/>
                  </a:cubicBezTo>
                  <a:cubicBezTo>
                    <a:pt x="27288" y="9890"/>
                    <a:pt x="27890" y="12796"/>
                    <a:pt x="27890" y="16136"/>
                  </a:cubicBezTo>
                  <a:cubicBezTo>
                    <a:pt x="27890" y="19477"/>
                    <a:pt x="27288" y="22382"/>
                    <a:pt x="26086" y="24812"/>
                  </a:cubicBezTo>
                  <a:cubicBezTo>
                    <a:pt x="24884" y="27241"/>
                    <a:pt x="23218" y="29106"/>
                    <a:pt x="21091" y="30364"/>
                  </a:cubicBezTo>
                  <a:cubicBezTo>
                    <a:pt x="18963" y="31622"/>
                    <a:pt x="16558" y="32273"/>
                    <a:pt x="13922" y="32273"/>
                  </a:cubicBezTo>
                  <a:cubicBezTo>
                    <a:pt x="11285" y="32273"/>
                    <a:pt x="8834" y="31622"/>
                    <a:pt x="6753" y="30364"/>
                  </a:cubicBezTo>
                  <a:close/>
                  <a:moveTo>
                    <a:pt x="19564" y="24422"/>
                  </a:moveTo>
                  <a:cubicBezTo>
                    <a:pt x="20952" y="22556"/>
                    <a:pt x="21646" y="19823"/>
                    <a:pt x="21646" y="16136"/>
                  </a:cubicBezTo>
                  <a:cubicBezTo>
                    <a:pt x="21646" y="12449"/>
                    <a:pt x="20952" y="9717"/>
                    <a:pt x="19564" y="7851"/>
                  </a:cubicBezTo>
                  <a:cubicBezTo>
                    <a:pt x="18177" y="5986"/>
                    <a:pt x="16280" y="5075"/>
                    <a:pt x="13922" y="5075"/>
                  </a:cubicBezTo>
                  <a:cubicBezTo>
                    <a:pt x="11563" y="5075"/>
                    <a:pt x="9713" y="5986"/>
                    <a:pt x="8325" y="7851"/>
                  </a:cubicBezTo>
                  <a:cubicBezTo>
                    <a:pt x="6938" y="9717"/>
                    <a:pt x="6244" y="12449"/>
                    <a:pt x="6244" y="16136"/>
                  </a:cubicBezTo>
                  <a:cubicBezTo>
                    <a:pt x="6244" y="19823"/>
                    <a:pt x="6938" y="22556"/>
                    <a:pt x="8325" y="24422"/>
                  </a:cubicBezTo>
                  <a:cubicBezTo>
                    <a:pt x="9713" y="26287"/>
                    <a:pt x="11563" y="27198"/>
                    <a:pt x="13922" y="27198"/>
                  </a:cubicBezTo>
                  <a:cubicBezTo>
                    <a:pt x="16280" y="27198"/>
                    <a:pt x="18177" y="26287"/>
                    <a:pt x="19564" y="2442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23E9823F-D6F1-A2A3-FF6F-20A203C33A1F}"/>
                </a:ext>
              </a:extLst>
            </p:cNvPr>
            <p:cNvSpPr/>
            <p:nvPr/>
          </p:nvSpPr>
          <p:spPr>
            <a:xfrm>
              <a:off x="3345122" y="5985996"/>
              <a:ext cx="17113" cy="40341"/>
            </a:xfrm>
            <a:custGeom>
              <a:avLst/>
              <a:gdLst>
                <a:gd name="connsiteX0" fmla="*/ 17113 w 17113"/>
                <a:gd name="connsiteY0" fmla="*/ 0 h 40341"/>
                <a:gd name="connsiteX1" fmla="*/ 17113 w 17113"/>
                <a:gd name="connsiteY1" fmla="*/ 40341 h 40341"/>
                <a:gd name="connsiteX2" fmla="*/ 9112 w 17113"/>
                <a:gd name="connsiteY2" fmla="*/ 40341 h 40341"/>
                <a:gd name="connsiteX3" fmla="*/ 9112 w 17113"/>
                <a:gd name="connsiteY3" fmla="*/ 6290 h 40341"/>
                <a:gd name="connsiteX4" fmla="*/ 0 w 17113"/>
                <a:gd name="connsiteY4" fmla="*/ 6290 h 40341"/>
                <a:gd name="connsiteX5" fmla="*/ 0 w 17113"/>
                <a:gd name="connsiteY5" fmla="*/ 0 h 40341"/>
                <a:gd name="connsiteX6" fmla="*/ 17067 w 17113"/>
                <a:gd name="connsiteY6" fmla="*/ 0 h 4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3" h="40341">
                  <a:moveTo>
                    <a:pt x="17113" y="0"/>
                  </a:moveTo>
                  <a:lnTo>
                    <a:pt x="17113" y="40341"/>
                  </a:lnTo>
                  <a:lnTo>
                    <a:pt x="9112" y="40341"/>
                  </a:lnTo>
                  <a:lnTo>
                    <a:pt x="9112" y="6290"/>
                  </a:lnTo>
                  <a:lnTo>
                    <a:pt x="0" y="6290"/>
                  </a:lnTo>
                  <a:lnTo>
                    <a:pt x="0" y="0"/>
                  </a:lnTo>
                  <a:lnTo>
                    <a:pt x="1706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F378B7D3-3EE2-387B-78BC-501D0104C26E}"/>
                </a:ext>
              </a:extLst>
            </p:cNvPr>
            <p:cNvSpPr/>
            <p:nvPr/>
          </p:nvSpPr>
          <p:spPr>
            <a:xfrm>
              <a:off x="3648442" y="5982612"/>
              <a:ext cx="19934" cy="47065"/>
            </a:xfrm>
            <a:custGeom>
              <a:avLst/>
              <a:gdLst>
                <a:gd name="connsiteX0" fmla="*/ 19888 w 19934"/>
                <a:gd name="connsiteY0" fmla="*/ 0 h 47065"/>
                <a:gd name="connsiteX1" fmla="*/ 19888 w 19934"/>
                <a:gd name="connsiteY1" fmla="*/ 47065 h 47065"/>
                <a:gd name="connsiteX2" fmla="*/ 10592 w 19934"/>
                <a:gd name="connsiteY2" fmla="*/ 47065 h 47065"/>
                <a:gd name="connsiteX3" fmla="*/ 10592 w 19934"/>
                <a:gd name="connsiteY3" fmla="*/ 7331 h 47065"/>
                <a:gd name="connsiteX4" fmla="*/ 0 w 19934"/>
                <a:gd name="connsiteY4" fmla="*/ 7331 h 47065"/>
                <a:gd name="connsiteX5" fmla="*/ 0 w 19934"/>
                <a:gd name="connsiteY5" fmla="*/ 0 h 47065"/>
                <a:gd name="connsiteX6" fmla="*/ 19935 w 19934"/>
                <a:gd name="connsiteY6" fmla="*/ 0 h 4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34" h="47065">
                  <a:moveTo>
                    <a:pt x="19888" y="0"/>
                  </a:moveTo>
                  <a:lnTo>
                    <a:pt x="19888" y="47065"/>
                  </a:lnTo>
                  <a:lnTo>
                    <a:pt x="10592" y="47065"/>
                  </a:lnTo>
                  <a:lnTo>
                    <a:pt x="10592" y="7331"/>
                  </a:lnTo>
                  <a:lnTo>
                    <a:pt x="0" y="7331"/>
                  </a:lnTo>
                  <a:lnTo>
                    <a:pt x="0" y="0"/>
                  </a:lnTo>
                  <a:lnTo>
                    <a:pt x="19935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0F810FAF-D68C-F29A-82DD-A40FF9E57590}"/>
                </a:ext>
              </a:extLst>
            </p:cNvPr>
            <p:cNvSpPr/>
            <p:nvPr/>
          </p:nvSpPr>
          <p:spPr>
            <a:xfrm>
              <a:off x="3939088" y="5978448"/>
              <a:ext cx="47917" cy="55349"/>
            </a:xfrm>
            <a:custGeom>
              <a:avLst/>
              <a:gdLst>
                <a:gd name="connsiteX0" fmla="*/ 11609 w 47917"/>
                <a:gd name="connsiteY0" fmla="*/ 52097 h 55349"/>
                <a:gd name="connsiteX1" fmla="*/ 3099 w 47917"/>
                <a:gd name="connsiteY1" fmla="*/ 42554 h 55349"/>
                <a:gd name="connsiteX2" fmla="*/ 0 w 47917"/>
                <a:gd name="connsiteY2" fmla="*/ 27675 h 55349"/>
                <a:gd name="connsiteX3" fmla="*/ 3099 w 47917"/>
                <a:gd name="connsiteY3" fmla="*/ 12796 h 55349"/>
                <a:gd name="connsiteX4" fmla="*/ 11609 w 47917"/>
                <a:gd name="connsiteY4" fmla="*/ 3253 h 55349"/>
                <a:gd name="connsiteX5" fmla="*/ 23912 w 47917"/>
                <a:gd name="connsiteY5" fmla="*/ 0 h 55349"/>
                <a:gd name="connsiteX6" fmla="*/ 36262 w 47917"/>
                <a:gd name="connsiteY6" fmla="*/ 3253 h 55349"/>
                <a:gd name="connsiteX7" fmla="*/ 44818 w 47917"/>
                <a:gd name="connsiteY7" fmla="*/ 12796 h 55349"/>
                <a:gd name="connsiteX8" fmla="*/ 47917 w 47917"/>
                <a:gd name="connsiteY8" fmla="*/ 27675 h 55349"/>
                <a:gd name="connsiteX9" fmla="*/ 44818 w 47917"/>
                <a:gd name="connsiteY9" fmla="*/ 42554 h 55349"/>
                <a:gd name="connsiteX10" fmla="*/ 36262 w 47917"/>
                <a:gd name="connsiteY10" fmla="*/ 52097 h 55349"/>
                <a:gd name="connsiteX11" fmla="*/ 23912 w 47917"/>
                <a:gd name="connsiteY11" fmla="*/ 55350 h 55349"/>
                <a:gd name="connsiteX12" fmla="*/ 11609 w 47917"/>
                <a:gd name="connsiteY12" fmla="*/ 52097 h 55349"/>
                <a:gd name="connsiteX13" fmla="*/ 33625 w 47917"/>
                <a:gd name="connsiteY13" fmla="*/ 41903 h 55349"/>
                <a:gd name="connsiteX14" fmla="*/ 37187 w 47917"/>
                <a:gd name="connsiteY14" fmla="*/ 27675 h 55349"/>
                <a:gd name="connsiteX15" fmla="*/ 33625 w 47917"/>
                <a:gd name="connsiteY15" fmla="*/ 13447 h 55349"/>
                <a:gd name="connsiteX16" fmla="*/ 23912 w 47917"/>
                <a:gd name="connsiteY16" fmla="*/ 8676 h 55349"/>
                <a:gd name="connsiteX17" fmla="*/ 14292 w 47917"/>
                <a:gd name="connsiteY17" fmla="*/ 13447 h 55349"/>
                <a:gd name="connsiteX18" fmla="*/ 10730 w 47917"/>
                <a:gd name="connsiteY18" fmla="*/ 27675 h 55349"/>
                <a:gd name="connsiteX19" fmla="*/ 14292 w 47917"/>
                <a:gd name="connsiteY19" fmla="*/ 41903 h 55349"/>
                <a:gd name="connsiteX20" fmla="*/ 23912 w 47917"/>
                <a:gd name="connsiteY20" fmla="*/ 46674 h 55349"/>
                <a:gd name="connsiteX21" fmla="*/ 33625 w 47917"/>
                <a:gd name="connsiteY21" fmla="*/ 41903 h 5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917" h="55349">
                  <a:moveTo>
                    <a:pt x="11609" y="52097"/>
                  </a:moveTo>
                  <a:cubicBezTo>
                    <a:pt x="8002" y="49928"/>
                    <a:pt x="5180" y="46761"/>
                    <a:pt x="3099" y="42554"/>
                  </a:cubicBezTo>
                  <a:cubicBezTo>
                    <a:pt x="1018" y="38389"/>
                    <a:pt x="0" y="33444"/>
                    <a:pt x="0" y="27675"/>
                  </a:cubicBezTo>
                  <a:cubicBezTo>
                    <a:pt x="0" y="21906"/>
                    <a:pt x="1018" y="17004"/>
                    <a:pt x="3099" y="12796"/>
                  </a:cubicBezTo>
                  <a:cubicBezTo>
                    <a:pt x="5180" y="8632"/>
                    <a:pt x="8002" y="5466"/>
                    <a:pt x="11609" y="3253"/>
                  </a:cubicBezTo>
                  <a:cubicBezTo>
                    <a:pt x="15217" y="1084"/>
                    <a:pt x="19287" y="0"/>
                    <a:pt x="23912" y="0"/>
                  </a:cubicBezTo>
                  <a:cubicBezTo>
                    <a:pt x="28538" y="0"/>
                    <a:pt x="32608" y="1084"/>
                    <a:pt x="36262" y="3253"/>
                  </a:cubicBezTo>
                  <a:cubicBezTo>
                    <a:pt x="39915" y="5422"/>
                    <a:pt x="42737" y="8589"/>
                    <a:pt x="44818" y="12796"/>
                  </a:cubicBezTo>
                  <a:cubicBezTo>
                    <a:pt x="46899" y="16961"/>
                    <a:pt x="47917" y="21949"/>
                    <a:pt x="47917" y="27675"/>
                  </a:cubicBezTo>
                  <a:cubicBezTo>
                    <a:pt x="47917" y="33401"/>
                    <a:pt x="46899" y="38389"/>
                    <a:pt x="44818" y="42554"/>
                  </a:cubicBezTo>
                  <a:cubicBezTo>
                    <a:pt x="42737" y="46718"/>
                    <a:pt x="39869" y="49884"/>
                    <a:pt x="36262" y="52097"/>
                  </a:cubicBezTo>
                  <a:cubicBezTo>
                    <a:pt x="32608" y="54265"/>
                    <a:pt x="28538" y="55350"/>
                    <a:pt x="23912" y="55350"/>
                  </a:cubicBezTo>
                  <a:cubicBezTo>
                    <a:pt x="19287" y="55350"/>
                    <a:pt x="15217" y="54265"/>
                    <a:pt x="11609" y="52097"/>
                  </a:cubicBezTo>
                  <a:close/>
                  <a:moveTo>
                    <a:pt x="33625" y="41903"/>
                  </a:moveTo>
                  <a:cubicBezTo>
                    <a:pt x="35984" y="38736"/>
                    <a:pt x="37187" y="34008"/>
                    <a:pt x="37187" y="27675"/>
                  </a:cubicBezTo>
                  <a:cubicBezTo>
                    <a:pt x="37187" y="21342"/>
                    <a:pt x="35984" y="16657"/>
                    <a:pt x="33625" y="13447"/>
                  </a:cubicBezTo>
                  <a:cubicBezTo>
                    <a:pt x="31266" y="10280"/>
                    <a:pt x="28029" y="8676"/>
                    <a:pt x="23912" y="8676"/>
                  </a:cubicBezTo>
                  <a:cubicBezTo>
                    <a:pt x="19796" y="8676"/>
                    <a:pt x="16651" y="10280"/>
                    <a:pt x="14292" y="13447"/>
                  </a:cubicBezTo>
                  <a:cubicBezTo>
                    <a:pt x="11933" y="16613"/>
                    <a:pt x="10730" y="21342"/>
                    <a:pt x="10730" y="27675"/>
                  </a:cubicBezTo>
                  <a:cubicBezTo>
                    <a:pt x="10730" y="34008"/>
                    <a:pt x="11933" y="38693"/>
                    <a:pt x="14292" y="41903"/>
                  </a:cubicBezTo>
                  <a:cubicBezTo>
                    <a:pt x="16651" y="45069"/>
                    <a:pt x="19889" y="46674"/>
                    <a:pt x="23912" y="46674"/>
                  </a:cubicBezTo>
                  <a:cubicBezTo>
                    <a:pt x="27936" y="46674"/>
                    <a:pt x="31220" y="45069"/>
                    <a:pt x="33625" y="41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CEEBD38D-5CE1-9330-EAF9-BD7A899C8A8C}"/>
                </a:ext>
              </a:extLst>
            </p:cNvPr>
            <p:cNvSpPr/>
            <p:nvPr/>
          </p:nvSpPr>
          <p:spPr>
            <a:xfrm>
              <a:off x="4241252" y="5975715"/>
              <a:ext cx="52819" cy="60989"/>
            </a:xfrm>
            <a:custGeom>
              <a:avLst/>
              <a:gdLst>
                <a:gd name="connsiteX0" fmla="*/ 12812 w 52819"/>
                <a:gd name="connsiteY0" fmla="*/ 57388 h 60989"/>
                <a:gd name="connsiteX1" fmla="*/ 3423 w 52819"/>
                <a:gd name="connsiteY1" fmla="*/ 46891 h 60989"/>
                <a:gd name="connsiteX2" fmla="*/ 0 w 52819"/>
                <a:gd name="connsiteY2" fmla="*/ 30495 h 60989"/>
                <a:gd name="connsiteX3" fmla="*/ 3423 w 52819"/>
                <a:gd name="connsiteY3" fmla="*/ 14098 h 60989"/>
                <a:gd name="connsiteX4" fmla="*/ 12812 w 52819"/>
                <a:gd name="connsiteY4" fmla="*/ 3600 h 60989"/>
                <a:gd name="connsiteX5" fmla="*/ 26364 w 52819"/>
                <a:gd name="connsiteY5" fmla="*/ 0 h 60989"/>
                <a:gd name="connsiteX6" fmla="*/ 39962 w 52819"/>
                <a:gd name="connsiteY6" fmla="*/ 3600 h 60989"/>
                <a:gd name="connsiteX7" fmla="*/ 49397 w 52819"/>
                <a:gd name="connsiteY7" fmla="*/ 14098 h 60989"/>
                <a:gd name="connsiteX8" fmla="*/ 52820 w 52819"/>
                <a:gd name="connsiteY8" fmla="*/ 30495 h 60989"/>
                <a:gd name="connsiteX9" fmla="*/ 49397 w 52819"/>
                <a:gd name="connsiteY9" fmla="*/ 46891 h 60989"/>
                <a:gd name="connsiteX10" fmla="*/ 39962 w 52819"/>
                <a:gd name="connsiteY10" fmla="*/ 57388 h 60989"/>
                <a:gd name="connsiteX11" fmla="*/ 26364 w 52819"/>
                <a:gd name="connsiteY11" fmla="*/ 60989 h 60989"/>
                <a:gd name="connsiteX12" fmla="*/ 12812 w 52819"/>
                <a:gd name="connsiteY12" fmla="*/ 57388 h 60989"/>
                <a:gd name="connsiteX13" fmla="*/ 37094 w 52819"/>
                <a:gd name="connsiteY13" fmla="*/ 46154 h 60989"/>
                <a:gd name="connsiteX14" fmla="*/ 41025 w 52819"/>
                <a:gd name="connsiteY14" fmla="*/ 30451 h 60989"/>
                <a:gd name="connsiteX15" fmla="*/ 37094 w 52819"/>
                <a:gd name="connsiteY15" fmla="*/ 14748 h 60989"/>
                <a:gd name="connsiteX16" fmla="*/ 26364 w 52819"/>
                <a:gd name="connsiteY16" fmla="*/ 9500 h 60989"/>
                <a:gd name="connsiteX17" fmla="*/ 15726 w 52819"/>
                <a:gd name="connsiteY17" fmla="*/ 14748 h 60989"/>
                <a:gd name="connsiteX18" fmla="*/ 11794 w 52819"/>
                <a:gd name="connsiteY18" fmla="*/ 30451 h 60989"/>
                <a:gd name="connsiteX19" fmla="*/ 15726 w 52819"/>
                <a:gd name="connsiteY19" fmla="*/ 46154 h 60989"/>
                <a:gd name="connsiteX20" fmla="*/ 26364 w 52819"/>
                <a:gd name="connsiteY20" fmla="*/ 51402 h 60989"/>
                <a:gd name="connsiteX21" fmla="*/ 37094 w 52819"/>
                <a:gd name="connsiteY21" fmla="*/ 46154 h 6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2819" h="60989">
                  <a:moveTo>
                    <a:pt x="12812" y="57388"/>
                  </a:moveTo>
                  <a:cubicBezTo>
                    <a:pt x="8834" y="55003"/>
                    <a:pt x="5689" y="51489"/>
                    <a:pt x="3423" y="46891"/>
                  </a:cubicBezTo>
                  <a:cubicBezTo>
                    <a:pt x="1110" y="42293"/>
                    <a:pt x="0" y="36828"/>
                    <a:pt x="0" y="30495"/>
                  </a:cubicBezTo>
                  <a:cubicBezTo>
                    <a:pt x="0" y="24162"/>
                    <a:pt x="1156" y="18696"/>
                    <a:pt x="3423" y="14098"/>
                  </a:cubicBezTo>
                  <a:cubicBezTo>
                    <a:pt x="5735" y="9500"/>
                    <a:pt x="8834" y="5986"/>
                    <a:pt x="12812" y="3600"/>
                  </a:cubicBezTo>
                  <a:cubicBezTo>
                    <a:pt x="16789" y="1215"/>
                    <a:pt x="21322" y="0"/>
                    <a:pt x="26364" y="0"/>
                  </a:cubicBezTo>
                  <a:cubicBezTo>
                    <a:pt x="31405" y="0"/>
                    <a:pt x="35984" y="1215"/>
                    <a:pt x="39962" y="3600"/>
                  </a:cubicBezTo>
                  <a:cubicBezTo>
                    <a:pt x="43986" y="5986"/>
                    <a:pt x="47131" y="9500"/>
                    <a:pt x="49397" y="14098"/>
                  </a:cubicBezTo>
                  <a:cubicBezTo>
                    <a:pt x="51710" y="18696"/>
                    <a:pt x="52820" y="24162"/>
                    <a:pt x="52820" y="30495"/>
                  </a:cubicBezTo>
                  <a:cubicBezTo>
                    <a:pt x="52820" y="36828"/>
                    <a:pt x="51663" y="42293"/>
                    <a:pt x="49397" y="46891"/>
                  </a:cubicBezTo>
                  <a:cubicBezTo>
                    <a:pt x="47131" y="51489"/>
                    <a:pt x="43939" y="55003"/>
                    <a:pt x="39962" y="57388"/>
                  </a:cubicBezTo>
                  <a:cubicBezTo>
                    <a:pt x="35938" y="59774"/>
                    <a:pt x="31405" y="60989"/>
                    <a:pt x="26364" y="60989"/>
                  </a:cubicBezTo>
                  <a:cubicBezTo>
                    <a:pt x="21322" y="60989"/>
                    <a:pt x="16789" y="59774"/>
                    <a:pt x="12812" y="57388"/>
                  </a:cubicBezTo>
                  <a:close/>
                  <a:moveTo>
                    <a:pt x="37094" y="46154"/>
                  </a:moveTo>
                  <a:cubicBezTo>
                    <a:pt x="39731" y="42640"/>
                    <a:pt x="41025" y="37435"/>
                    <a:pt x="41025" y="30451"/>
                  </a:cubicBezTo>
                  <a:cubicBezTo>
                    <a:pt x="41025" y="23467"/>
                    <a:pt x="39731" y="18262"/>
                    <a:pt x="37094" y="14748"/>
                  </a:cubicBezTo>
                  <a:cubicBezTo>
                    <a:pt x="34458" y="11235"/>
                    <a:pt x="30896" y="9500"/>
                    <a:pt x="26364" y="9500"/>
                  </a:cubicBezTo>
                  <a:cubicBezTo>
                    <a:pt x="21831" y="9500"/>
                    <a:pt x="18362" y="11235"/>
                    <a:pt x="15726" y="14748"/>
                  </a:cubicBezTo>
                  <a:cubicBezTo>
                    <a:pt x="13089" y="18262"/>
                    <a:pt x="11794" y="23467"/>
                    <a:pt x="11794" y="30451"/>
                  </a:cubicBezTo>
                  <a:cubicBezTo>
                    <a:pt x="11794" y="37435"/>
                    <a:pt x="13089" y="42640"/>
                    <a:pt x="15726" y="46154"/>
                  </a:cubicBezTo>
                  <a:cubicBezTo>
                    <a:pt x="18362" y="49668"/>
                    <a:pt x="21877" y="51402"/>
                    <a:pt x="26364" y="51402"/>
                  </a:cubicBezTo>
                  <a:cubicBezTo>
                    <a:pt x="30850" y="51402"/>
                    <a:pt x="34458" y="49668"/>
                    <a:pt x="37094" y="461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ED71530D-0035-4332-8616-ABCCF1520E20}"/>
                </a:ext>
              </a:extLst>
            </p:cNvPr>
            <p:cNvSpPr/>
            <p:nvPr/>
          </p:nvSpPr>
          <p:spPr>
            <a:xfrm>
              <a:off x="4543878" y="5973330"/>
              <a:ext cx="56982" cy="65673"/>
            </a:xfrm>
            <a:custGeom>
              <a:avLst/>
              <a:gdLst>
                <a:gd name="connsiteX0" fmla="*/ 13829 w 56982"/>
                <a:gd name="connsiteY0" fmla="*/ 61813 h 65673"/>
                <a:gd name="connsiteX1" fmla="*/ 3700 w 56982"/>
                <a:gd name="connsiteY1" fmla="*/ 50491 h 65673"/>
                <a:gd name="connsiteX2" fmla="*/ 0 w 56982"/>
                <a:gd name="connsiteY2" fmla="*/ 32837 h 65673"/>
                <a:gd name="connsiteX3" fmla="*/ 3700 w 56982"/>
                <a:gd name="connsiteY3" fmla="*/ 15182 h 65673"/>
                <a:gd name="connsiteX4" fmla="*/ 13829 w 56982"/>
                <a:gd name="connsiteY4" fmla="*/ 3860 h 65673"/>
                <a:gd name="connsiteX5" fmla="*/ 28445 w 56982"/>
                <a:gd name="connsiteY5" fmla="*/ 0 h 65673"/>
                <a:gd name="connsiteX6" fmla="*/ 43107 w 56982"/>
                <a:gd name="connsiteY6" fmla="*/ 3860 h 65673"/>
                <a:gd name="connsiteX7" fmla="*/ 53282 w 56982"/>
                <a:gd name="connsiteY7" fmla="*/ 15182 h 65673"/>
                <a:gd name="connsiteX8" fmla="*/ 56982 w 56982"/>
                <a:gd name="connsiteY8" fmla="*/ 32837 h 65673"/>
                <a:gd name="connsiteX9" fmla="*/ 53282 w 56982"/>
                <a:gd name="connsiteY9" fmla="*/ 50491 h 65673"/>
                <a:gd name="connsiteX10" fmla="*/ 43107 w 56982"/>
                <a:gd name="connsiteY10" fmla="*/ 61813 h 65673"/>
                <a:gd name="connsiteX11" fmla="*/ 28445 w 56982"/>
                <a:gd name="connsiteY11" fmla="*/ 65673 h 65673"/>
                <a:gd name="connsiteX12" fmla="*/ 13829 w 56982"/>
                <a:gd name="connsiteY12" fmla="*/ 61813 h 65673"/>
                <a:gd name="connsiteX13" fmla="*/ 39962 w 56982"/>
                <a:gd name="connsiteY13" fmla="*/ 49711 h 65673"/>
                <a:gd name="connsiteX14" fmla="*/ 44217 w 56982"/>
                <a:gd name="connsiteY14" fmla="*/ 32837 h 65673"/>
                <a:gd name="connsiteX15" fmla="*/ 39962 w 56982"/>
                <a:gd name="connsiteY15" fmla="*/ 15963 h 65673"/>
                <a:gd name="connsiteX16" fmla="*/ 28445 w 56982"/>
                <a:gd name="connsiteY16" fmla="*/ 10323 h 65673"/>
                <a:gd name="connsiteX17" fmla="*/ 17021 w 56982"/>
                <a:gd name="connsiteY17" fmla="*/ 15963 h 65673"/>
                <a:gd name="connsiteX18" fmla="*/ 12812 w 56982"/>
                <a:gd name="connsiteY18" fmla="*/ 32837 h 65673"/>
                <a:gd name="connsiteX19" fmla="*/ 17021 w 56982"/>
                <a:gd name="connsiteY19" fmla="*/ 49711 h 65673"/>
                <a:gd name="connsiteX20" fmla="*/ 28445 w 56982"/>
                <a:gd name="connsiteY20" fmla="*/ 55349 h 65673"/>
                <a:gd name="connsiteX21" fmla="*/ 39962 w 56982"/>
                <a:gd name="connsiteY21" fmla="*/ 49711 h 6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6982" h="65673">
                  <a:moveTo>
                    <a:pt x="13829" y="61813"/>
                  </a:moveTo>
                  <a:cubicBezTo>
                    <a:pt x="9528" y="59210"/>
                    <a:pt x="6198" y="55436"/>
                    <a:pt x="3700" y="50491"/>
                  </a:cubicBezTo>
                  <a:cubicBezTo>
                    <a:pt x="1249" y="45546"/>
                    <a:pt x="0" y="39647"/>
                    <a:pt x="0" y="32837"/>
                  </a:cubicBezTo>
                  <a:cubicBezTo>
                    <a:pt x="0" y="26027"/>
                    <a:pt x="1249" y="20127"/>
                    <a:pt x="3700" y="15182"/>
                  </a:cubicBezTo>
                  <a:cubicBezTo>
                    <a:pt x="6152" y="10237"/>
                    <a:pt x="9528" y="6463"/>
                    <a:pt x="13829" y="3860"/>
                  </a:cubicBezTo>
                  <a:cubicBezTo>
                    <a:pt x="18085" y="1258"/>
                    <a:pt x="22987" y="0"/>
                    <a:pt x="28445" y="0"/>
                  </a:cubicBezTo>
                  <a:cubicBezTo>
                    <a:pt x="33903" y="0"/>
                    <a:pt x="38759" y="1301"/>
                    <a:pt x="43107" y="3860"/>
                  </a:cubicBezTo>
                  <a:cubicBezTo>
                    <a:pt x="47408" y="6463"/>
                    <a:pt x="50831" y="10194"/>
                    <a:pt x="53282" y="15182"/>
                  </a:cubicBezTo>
                  <a:cubicBezTo>
                    <a:pt x="55733" y="20127"/>
                    <a:pt x="56982" y="26027"/>
                    <a:pt x="56982" y="32837"/>
                  </a:cubicBezTo>
                  <a:cubicBezTo>
                    <a:pt x="56982" y="39647"/>
                    <a:pt x="55733" y="45546"/>
                    <a:pt x="53282" y="50491"/>
                  </a:cubicBezTo>
                  <a:cubicBezTo>
                    <a:pt x="50831" y="55436"/>
                    <a:pt x="47408" y="59210"/>
                    <a:pt x="43107" y="61813"/>
                  </a:cubicBezTo>
                  <a:cubicBezTo>
                    <a:pt x="38805" y="64416"/>
                    <a:pt x="33903" y="65673"/>
                    <a:pt x="28445" y="65673"/>
                  </a:cubicBezTo>
                  <a:cubicBezTo>
                    <a:pt x="22987" y="65673"/>
                    <a:pt x="18131" y="64372"/>
                    <a:pt x="13829" y="61813"/>
                  </a:cubicBezTo>
                  <a:close/>
                  <a:moveTo>
                    <a:pt x="39962" y="49711"/>
                  </a:moveTo>
                  <a:cubicBezTo>
                    <a:pt x="42783" y="45937"/>
                    <a:pt x="44217" y="40297"/>
                    <a:pt x="44217" y="32837"/>
                  </a:cubicBezTo>
                  <a:cubicBezTo>
                    <a:pt x="44217" y="25376"/>
                    <a:pt x="42783" y="19736"/>
                    <a:pt x="39962" y="15963"/>
                  </a:cubicBezTo>
                  <a:cubicBezTo>
                    <a:pt x="37140" y="12189"/>
                    <a:pt x="33301" y="10323"/>
                    <a:pt x="28445" y="10323"/>
                  </a:cubicBezTo>
                  <a:cubicBezTo>
                    <a:pt x="23589" y="10323"/>
                    <a:pt x="19842" y="12189"/>
                    <a:pt x="17021" y="15963"/>
                  </a:cubicBezTo>
                  <a:cubicBezTo>
                    <a:pt x="14199" y="19736"/>
                    <a:pt x="12812" y="25376"/>
                    <a:pt x="12812" y="32837"/>
                  </a:cubicBezTo>
                  <a:cubicBezTo>
                    <a:pt x="12812" y="40297"/>
                    <a:pt x="14199" y="45937"/>
                    <a:pt x="17021" y="49711"/>
                  </a:cubicBezTo>
                  <a:cubicBezTo>
                    <a:pt x="19842" y="53484"/>
                    <a:pt x="23635" y="55349"/>
                    <a:pt x="28445" y="55349"/>
                  </a:cubicBezTo>
                  <a:cubicBezTo>
                    <a:pt x="33255" y="55349"/>
                    <a:pt x="37140" y="53484"/>
                    <a:pt x="39962" y="497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9206E3C9-2292-6CCD-D3E0-B03248F78E5D}"/>
                </a:ext>
              </a:extLst>
            </p:cNvPr>
            <p:cNvSpPr/>
            <p:nvPr/>
          </p:nvSpPr>
          <p:spPr>
            <a:xfrm>
              <a:off x="4846504" y="5970944"/>
              <a:ext cx="60960" cy="70358"/>
            </a:xfrm>
            <a:custGeom>
              <a:avLst/>
              <a:gdLst>
                <a:gd name="connsiteX0" fmla="*/ 14801 w 60960"/>
                <a:gd name="connsiteY0" fmla="*/ 66194 h 70358"/>
                <a:gd name="connsiteX1" fmla="*/ 3978 w 60960"/>
                <a:gd name="connsiteY1" fmla="*/ 54092 h 70358"/>
                <a:gd name="connsiteX2" fmla="*/ 0 w 60960"/>
                <a:gd name="connsiteY2" fmla="*/ 35179 h 70358"/>
                <a:gd name="connsiteX3" fmla="*/ 3978 w 60960"/>
                <a:gd name="connsiteY3" fmla="*/ 16267 h 70358"/>
                <a:gd name="connsiteX4" fmla="*/ 14801 w 60960"/>
                <a:gd name="connsiteY4" fmla="*/ 4164 h 70358"/>
                <a:gd name="connsiteX5" fmla="*/ 30434 w 60960"/>
                <a:gd name="connsiteY5" fmla="*/ 0 h 70358"/>
                <a:gd name="connsiteX6" fmla="*/ 46113 w 60960"/>
                <a:gd name="connsiteY6" fmla="*/ 4164 h 70358"/>
                <a:gd name="connsiteX7" fmla="*/ 56983 w 60960"/>
                <a:gd name="connsiteY7" fmla="*/ 16267 h 70358"/>
                <a:gd name="connsiteX8" fmla="*/ 60960 w 60960"/>
                <a:gd name="connsiteY8" fmla="*/ 35179 h 70358"/>
                <a:gd name="connsiteX9" fmla="*/ 56983 w 60960"/>
                <a:gd name="connsiteY9" fmla="*/ 54092 h 70358"/>
                <a:gd name="connsiteX10" fmla="*/ 46113 w 60960"/>
                <a:gd name="connsiteY10" fmla="*/ 66194 h 70358"/>
                <a:gd name="connsiteX11" fmla="*/ 30434 w 60960"/>
                <a:gd name="connsiteY11" fmla="*/ 70358 h 70358"/>
                <a:gd name="connsiteX12" fmla="*/ 14801 w 60960"/>
                <a:gd name="connsiteY12" fmla="*/ 66194 h 70358"/>
                <a:gd name="connsiteX13" fmla="*/ 42737 w 60960"/>
                <a:gd name="connsiteY13" fmla="*/ 53268 h 70358"/>
                <a:gd name="connsiteX14" fmla="*/ 47269 w 60960"/>
                <a:gd name="connsiteY14" fmla="*/ 35223 h 70358"/>
                <a:gd name="connsiteX15" fmla="*/ 42737 w 60960"/>
                <a:gd name="connsiteY15" fmla="*/ 17177 h 70358"/>
                <a:gd name="connsiteX16" fmla="*/ 30388 w 60960"/>
                <a:gd name="connsiteY16" fmla="*/ 11104 h 70358"/>
                <a:gd name="connsiteX17" fmla="*/ 18131 w 60960"/>
                <a:gd name="connsiteY17" fmla="*/ 17177 h 70358"/>
                <a:gd name="connsiteX18" fmla="*/ 13598 w 60960"/>
                <a:gd name="connsiteY18" fmla="*/ 35223 h 70358"/>
                <a:gd name="connsiteX19" fmla="*/ 18131 w 60960"/>
                <a:gd name="connsiteY19" fmla="*/ 53268 h 70358"/>
                <a:gd name="connsiteX20" fmla="*/ 30388 w 60960"/>
                <a:gd name="connsiteY20" fmla="*/ 59340 h 70358"/>
                <a:gd name="connsiteX21" fmla="*/ 42737 w 60960"/>
                <a:gd name="connsiteY21" fmla="*/ 53268 h 70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960" h="70358">
                  <a:moveTo>
                    <a:pt x="14801" y="66194"/>
                  </a:moveTo>
                  <a:cubicBezTo>
                    <a:pt x="10222" y="63418"/>
                    <a:pt x="6614" y="59384"/>
                    <a:pt x="3978" y="54092"/>
                  </a:cubicBezTo>
                  <a:cubicBezTo>
                    <a:pt x="1341" y="48800"/>
                    <a:pt x="0" y="42510"/>
                    <a:pt x="0" y="35179"/>
                  </a:cubicBezTo>
                  <a:cubicBezTo>
                    <a:pt x="0" y="27849"/>
                    <a:pt x="1295" y="21602"/>
                    <a:pt x="3978" y="16267"/>
                  </a:cubicBezTo>
                  <a:cubicBezTo>
                    <a:pt x="6614" y="10975"/>
                    <a:pt x="10222" y="6940"/>
                    <a:pt x="14801" y="4164"/>
                  </a:cubicBezTo>
                  <a:cubicBezTo>
                    <a:pt x="19380" y="1388"/>
                    <a:pt x="24606" y="0"/>
                    <a:pt x="30434" y="0"/>
                  </a:cubicBezTo>
                  <a:cubicBezTo>
                    <a:pt x="36261" y="0"/>
                    <a:pt x="41488" y="1388"/>
                    <a:pt x="46113" y="4164"/>
                  </a:cubicBezTo>
                  <a:cubicBezTo>
                    <a:pt x="50738" y="6940"/>
                    <a:pt x="54346" y="10975"/>
                    <a:pt x="56983" y="16267"/>
                  </a:cubicBezTo>
                  <a:cubicBezTo>
                    <a:pt x="59619" y="21559"/>
                    <a:pt x="60960" y="27892"/>
                    <a:pt x="60960" y="35179"/>
                  </a:cubicBezTo>
                  <a:cubicBezTo>
                    <a:pt x="60960" y="42467"/>
                    <a:pt x="59665" y="48756"/>
                    <a:pt x="56983" y="54092"/>
                  </a:cubicBezTo>
                  <a:cubicBezTo>
                    <a:pt x="54346" y="59384"/>
                    <a:pt x="50738" y="63418"/>
                    <a:pt x="46113" y="66194"/>
                  </a:cubicBezTo>
                  <a:cubicBezTo>
                    <a:pt x="41488" y="68971"/>
                    <a:pt x="36261" y="70358"/>
                    <a:pt x="30434" y="70358"/>
                  </a:cubicBezTo>
                  <a:cubicBezTo>
                    <a:pt x="24606" y="70358"/>
                    <a:pt x="19380" y="68971"/>
                    <a:pt x="14801" y="66194"/>
                  </a:cubicBezTo>
                  <a:close/>
                  <a:moveTo>
                    <a:pt x="42737" y="53268"/>
                  </a:moveTo>
                  <a:cubicBezTo>
                    <a:pt x="45743" y="49233"/>
                    <a:pt x="47269" y="43204"/>
                    <a:pt x="47269" y="35223"/>
                  </a:cubicBezTo>
                  <a:cubicBezTo>
                    <a:pt x="47269" y="27241"/>
                    <a:pt x="45743" y="21212"/>
                    <a:pt x="42737" y="17177"/>
                  </a:cubicBezTo>
                  <a:cubicBezTo>
                    <a:pt x="39730" y="13144"/>
                    <a:pt x="35614" y="11104"/>
                    <a:pt x="30388" y="11104"/>
                  </a:cubicBezTo>
                  <a:cubicBezTo>
                    <a:pt x="25161" y="11104"/>
                    <a:pt x="21184" y="13144"/>
                    <a:pt x="18131" y="17177"/>
                  </a:cubicBezTo>
                  <a:cubicBezTo>
                    <a:pt x="15124" y="21212"/>
                    <a:pt x="13598" y="27241"/>
                    <a:pt x="13598" y="35223"/>
                  </a:cubicBezTo>
                  <a:cubicBezTo>
                    <a:pt x="13598" y="43204"/>
                    <a:pt x="15124" y="49233"/>
                    <a:pt x="18131" y="53268"/>
                  </a:cubicBezTo>
                  <a:cubicBezTo>
                    <a:pt x="21137" y="57302"/>
                    <a:pt x="25208" y="59340"/>
                    <a:pt x="30388" y="59340"/>
                  </a:cubicBezTo>
                  <a:cubicBezTo>
                    <a:pt x="35568" y="59340"/>
                    <a:pt x="39684" y="57345"/>
                    <a:pt x="42737" y="5326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CFE33720-CB82-61E4-22FF-53CFB83AC192}"/>
                </a:ext>
              </a:extLst>
            </p:cNvPr>
            <p:cNvSpPr/>
            <p:nvPr/>
          </p:nvSpPr>
          <p:spPr>
            <a:xfrm>
              <a:off x="5149686" y="5969295"/>
              <a:ext cx="63919" cy="73741"/>
            </a:xfrm>
            <a:custGeom>
              <a:avLst/>
              <a:gdLst>
                <a:gd name="connsiteX0" fmla="*/ 15541 w 63919"/>
                <a:gd name="connsiteY0" fmla="*/ 69404 h 73741"/>
                <a:gd name="connsiteX1" fmla="*/ 4163 w 63919"/>
                <a:gd name="connsiteY1" fmla="*/ 56694 h 73741"/>
                <a:gd name="connsiteX2" fmla="*/ 0 w 63919"/>
                <a:gd name="connsiteY2" fmla="*/ 36871 h 73741"/>
                <a:gd name="connsiteX3" fmla="*/ 4163 w 63919"/>
                <a:gd name="connsiteY3" fmla="*/ 17048 h 73741"/>
                <a:gd name="connsiteX4" fmla="*/ 15541 w 63919"/>
                <a:gd name="connsiteY4" fmla="*/ 4338 h 73741"/>
                <a:gd name="connsiteX5" fmla="*/ 31914 w 63919"/>
                <a:gd name="connsiteY5" fmla="*/ 0 h 73741"/>
                <a:gd name="connsiteX6" fmla="*/ 48333 w 63919"/>
                <a:gd name="connsiteY6" fmla="*/ 4338 h 73741"/>
                <a:gd name="connsiteX7" fmla="*/ 59757 w 63919"/>
                <a:gd name="connsiteY7" fmla="*/ 17048 h 73741"/>
                <a:gd name="connsiteX8" fmla="*/ 63920 w 63919"/>
                <a:gd name="connsiteY8" fmla="*/ 36871 h 73741"/>
                <a:gd name="connsiteX9" fmla="*/ 59757 w 63919"/>
                <a:gd name="connsiteY9" fmla="*/ 56694 h 73741"/>
                <a:gd name="connsiteX10" fmla="*/ 48333 w 63919"/>
                <a:gd name="connsiteY10" fmla="*/ 69404 h 73741"/>
                <a:gd name="connsiteX11" fmla="*/ 31914 w 63919"/>
                <a:gd name="connsiteY11" fmla="*/ 73742 h 73741"/>
                <a:gd name="connsiteX12" fmla="*/ 15541 w 63919"/>
                <a:gd name="connsiteY12" fmla="*/ 69404 h 73741"/>
                <a:gd name="connsiteX13" fmla="*/ 44864 w 63919"/>
                <a:gd name="connsiteY13" fmla="*/ 55827 h 73741"/>
                <a:gd name="connsiteX14" fmla="*/ 49628 w 63919"/>
                <a:gd name="connsiteY14" fmla="*/ 36871 h 73741"/>
                <a:gd name="connsiteX15" fmla="*/ 44864 w 63919"/>
                <a:gd name="connsiteY15" fmla="*/ 17915 h 73741"/>
                <a:gd name="connsiteX16" fmla="*/ 31914 w 63919"/>
                <a:gd name="connsiteY16" fmla="*/ 11582 h 73741"/>
                <a:gd name="connsiteX17" fmla="*/ 19056 w 63919"/>
                <a:gd name="connsiteY17" fmla="*/ 17915 h 73741"/>
                <a:gd name="connsiteX18" fmla="*/ 14292 w 63919"/>
                <a:gd name="connsiteY18" fmla="*/ 36871 h 73741"/>
                <a:gd name="connsiteX19" fmla="*/ 19056 w 63919"/>
                <a:gd name="connsiteY19" fmla="*/ 55827 h 73741"/>
                <a:gd name="connsiteX20" fmla="*/ 31914 w 63919"/>
                <a:gd name="connsiteY20" fmla="*/ 62160 h 73741"/>
                <a:gd name="connsiteX21" fmla="*/ 44864 w 63919"/>
                <a:gd name="connsiteY21" fmla="*/ 55827 h 7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3919" h="73741">
                  <a:moveTo>
                    <a:pt x="15541" y="69404"/>
                  </a:moveTo>
                  <a:cubicBezTo>
                    <a:pt x="10730" y="66498"/>
                    <a:pt x="6938" y="62247"/>
                    <a:pt x="4163" y="56694"/>
                  </a:cubicBezTo>
                  <a:cubicBezTo>
                    <a:pt x="1387" y="51142"/>
                    <a:pt x="0" y="44505"/>
                    <a:pt x="0" y="36871"/>
                  </a:cubicBezTo>
                  <a:cubicBezTo>
                    <a:pt x="0" y="29236"/>
                    <a:pt x="1387" y="22600"/>
                    <a:pt x="4163" y="17048"/>
                  </a:cubicBezTo>
                  <a:cubicBezTo>
                    <a:pt x="6938" y="11495"/>
                    <a:pt x="10730" y="7244"/>
                    <a:pt x="15541" y="4338"/>
                  </a:cubicBezTo>
                  <a:cubicBezTo>
                    <a:pt x="20351" y="1431"/>
                    <a:pt x="25808" y="0"/>
                    <a:pt x="31914" y="0"/>
                  </a:cubicBezTo>
                  <a:cubicBezTo>
                    <a:pt x="38019" y="0"/>
                    <a:pt x="43523" y="1431"/>
                    <a:pt x="48333" y="4338"/>
                  </a:cubicBezTo>
                  <a:cubicBezTo>
                    <a:pt x="53190" y="7244"/>
                    <a:pt x="56982" y="11495"/>
                    <a:pt x="59757" y="17048"/>
                  </a:cubicBezTo>
                  <a:cubicBezTo>
                    <a:pt x="62533" y="22600"/>
                    <a:pt x="63920" y="29236"/>
                    <a:pt x="63920" y="36871"/>
                  </a:cubicBezTo>
                  <a:cubicBezTo>
                    <a:pt x="63920" y="44505"/>
                    <a:pt x="62533" y="51142"/>
                    <a:pt x="59757" y="56694"/>
                  </a:cubicBezTo>
                  <a:cubicBezTo>
                    <a:pt x="56982" y="62247"/>
                    <a:pt x="53190" y="66498"/>
                    <a:pt x="48333" y="69404"/>
                  </a:cubicBezTo>
                  <a:cubicBezTo>
                    <a:pt x="43477" y="72311"/>
                    <a:pt x="38019" y="73742"/>
                    <a:pt x="31914" y="73742"/>
                  </a:cubicBezTo>
                  <a:cubicBezTo>
                    <a:pt x="25808" y="73742"/>
                    <a:pt x="20351" y="72311"/>
                    <a:pt x="15541" y="69404"/>
                  </a:cubicBezTo>
                  <a:close/>
                  <a:moveTo>
                    <a:pt x="44864" y="55827"/>
                  </a:moveTo>
                  <a:cubicBezTo>
                    <a:pt x="48009" y="51576"/>
                    <a:pt x="49628" y="45286"/>
                    <a:pt x="49628" y="36871"/>
                  </a:cubicBezTo>
                  <a:cubicBezTo>
                    <a:pt x="49628" y="28455"/>
                    <a:pt x="48056" y="22166"/>
                    <a:pt x="44864" y="17915"/>
                  </a:cubicBezTo>
                  <a:cubicBezTo>
                    <a:pt x="41673" y="13664"/>
                    <a:pt x="37371" y="11582"/>
                    <a:pt x="31914" y="11582"/>
                  </a:cubicBezTo>
                  <a:cubicBezTo>
                    <a:pt x="26456" y="11582"/>
                    <a:pt x="22247" y="13707"/>
                    <a:pt x="19056" y="17915"/>
                  </a:cubicBezTo>
                  <a:cubicBezTo>
                    <a:pt x="15864" y="22166"/>
                    <a:pt x="14292" y="28455"/>
                    <a:pt x="14292" y="36871"/>
                  </a:cubicBezTo>
                  <a:cubicBezTo>
                    <a:pt x="14292" y="45286"/>
                    <a:pt x="15864" y="51576"/>
                    <a:pt x="19056" y="55827"/>
                  </a:cubicBezTo>
                  <a:cubicBezTo>
                    <a:pt x="22201" y="60078"/>
                    <a:pt x="26502" y="62160"/>
                    <a:pt x="31914" y="62160"/>
                  </a:cubicBezTo>
                  <a:cubicBezTo>
                    <a:pt x="37325" y="62160"/>
                    <a:pt x="41673" y="60034"/>
                    <a:pt x="44864" y="558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BAEECB92-CECD-E12E-A291-A2B2358377A8}"/>
                </a:ext>
              </a:extLst>
            </p:cNvPr>
            <p:cNvSpPr/>
            <p:nvPr/>
          </p:nvSpPr>
          <p:spPr>
            <a:xfrm>
              <a:off x="5470628" y="5969165"/>
              <a:ext cx="31312" cy="73959"/>
            </a:xfrm>
            <a:custGeom>
              <a:avLst/>
              <a:gdLst>
                <a:gd name="connsiteX0" fmla="*/ 31313 w 31312"/>
                <a:gd name="connsiteY0" fmla="*/ 0 h 73959"/>
                <a:gd name="connsiteX1" fmla="*/ 31313 w 31312"/>
                <a:gd name="connsiteY1" fmla="*/ 73959 h 73959"/>
                <a:gd name="connsiteX2" fmla="*/ 16651 w 31312"/>
                <a:gd name="connsiteY2" fmla="*/ 73959 h 73959"/>
                <a:gd name="connsiteX3" fmla="*/ 16651 w 31312"/>
                <a:gd name="connsiteY3" fmla="*/ 11539 h 73959"/>
                <a:gd name="connsiteX4" fmla="*/ 0 w 31312"/>
                <a:gd name="connsiteY4" fmla="*/ 11539 h 73959"/>
                <a:gd name="connsiteX5" fmla="*/ 0 w 31312"/>
                <a:gd name="connsiteY5" fmla="*/ 43 h 73959"/>
                <a:gd name="connsiteX6" fmla="*/ 31313 w 31312"/>
                <a:gd name="connsiteY6" fmla="*/ 43 h 7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2" h="73959">
                  <a:moveTo>
                    <a:pt x="31313" y="0"/>
                  </a:moveTo>
                  <a:lnTo>
                    <a:pt x="31313" y="73959"/>
                  </a:lnTo>
                  <a:lnTo>
                    <a:pt x="16651" y="73959"/>
                  </a:lnTo>
                  <a:lnTo>
                    <a:pt x="16651" y="11539"/>
                  </a:lnTo>
                  <a:lnTo>
                    <a:pt x="0" y="11539"/>
                  </a:lnTo>
                  <a:lnTo>
                    <a:pt x="0" y="43"/>
                  </a:lnTo>
                  <a:lnTo>
                    <a:pt x="31313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30308DB-AF2D-71DB-68C6-07452DA962C1}"/>
                </a:ext>
              </a:extLst>
            </p:cNvPr>
            <p:cNvSpPr/>
            <p:nvPr/>
          </p:nvSpPr>
          <p:spPr>
            <a:xfrm>
              <a:off x="5775058" y="5968601"/>
              <a:ext cx="31775" cy="75086"/>
            </a:xfrm>
            <a:custGeom>
              <a:avLst/>
              <a:gdLst>
                <a:gd name="connsiteX0" fmla="*/ 31775 w 31775"/>
                <a:gd name="connsiteY0" fmla="*/ 0 h 75086"/>
                <a:gd name="connsiteX1" fmla="*/ 31775 w 31775"/>
                <a:gd name="connsiteY1" fmla="*/ 75087 h 75086"/>
                <a:gd name="connsiteX2" fmla="*/ 16928 w 31775"/>
                <a:gd name="connsiteY2" fmla="*/ 75087 h 75086"/>
                <a:gd name="connsiteX3" fmla="*/ 16928 w 31775"/>
                <a:gd name="connsiteY3" fmla="*/ 11712 h 75086"/>
                <a:gd name="connsiteX4" fmla="*/ 0 w 31775"/>
                <a:gd name="connsiteY4" fmla="*/ 11712 h 75086"/>
                <a:gd name="connsiteX5" fmla="*/ 0 w 31775"/>
                <a:gd name="connsiteY5" fmla="*/ 43 h 75086"/>
                <a:gd name="connsiteX6" fmla="*/ 31775 w 31775"/>
                <a:gd name="connsiteY6" fmla="*/ 43 h 7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75" h="75086">
                  <a:moveTo>
                    <a:pt x="31775" y="0"/>
                  </a:moveTo>
                  <a:lnTo>
                    <a:pt x="31775" y="75087"/>
                  </a:lnTo>
                  <a:lnTo>
                    <a:pt x="16928" y="75087"/>
                  </a:lnTo>
                  <a:lnTo>
                    <a:pt x="16928" y="11712"/>
                  </a:lnTo>
                  <a:lnTo>
                    <a:pt x="0" y="11712"/>
                  </a:lnTo>
                  <a:lnTo>
                    <a:pt x="0" y="43"/>
                  </a:lnTo>
                  <a:lnTo>
                    <a:pt x="31775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526F28A8-F987-1ACB-A937-8A84A2D66B4D}"/>
                </a:ext>
              </a:extLst>
            </p:cNvPr>
            <p:cNvSpPr/>
            <p:nvPr/>
          </p:nvSpPr>
          <p:spPr>
            <a:xfrm>
              <a:off x="6079488" y="5968081"/>
              <a:ext cx="32283" cy="76214"/>
            </a:xfrm>
            <a:custGeom>
              <a:avLst/>
              <a:gdLst>
                <a:gd name="connsiteX0" fmla="*/ 32237 w 32283"/>
                <a:gd name="connsiteY0" fmla="*/ 0 h 76214"/>
                <a:gd name="connsiteX1" fmla="*/ 32237 w 32283"/>
                <a:gd name="connsiteY1" fmla="*/ 76215 h 76214"/>
                <a:gd name="connsiteX2" fmla="*/ 17159 w 32283"/>
                <a:gd name="connsiteY2" fmla="*/ 76215 h 76214"/>
                <a:gd name="connsiteX3" fmla="*/ 17159 w 32283"/>
                <a:gd name="connsiteY3" fmla="*/ 11885 h 76214"/>
                <a:gd name="connsiteX4" fmla="*/ 0 w 32283"/>
                <a:gd name="connsiteY4" fmla="*/ 11885 h 76214"/>
                <a:gd name="connsiteX5" fmla="*/ 0 w 32283"/>
                <a:gd name="connsiteY5" fmla="*/ 0 h 76214"/>
                <a:gd name="connsiteX6" fmla="*/ 32284 w 32283"/>
                <a:gd name="connsiteY6" fmla="*/ 0 h 7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283" h="76214">
                  <a:moveTo>
                    <a:pt x="32237" y="0"/>
                  </a:moveTo>
                  <a:lnTo>
                    <a:pt x="32237" y="76215"/>
                  </a:lnTo>
                  <a:lnTo>
                    <a:pt x="17159" y="76215"/>
                  </a:lnTo>
                  <a:lnTo>
                    <a:pt x="17159" y="11885"/>
                  </a:lnTo>
                  <a:lnTo>
                    <a:pt x="0" y="11885"/>
                  </a:lnTo>
                  <a:lnTo>
                    <a:pt x="0" y="0"/>
                  </a:lnTo>
                  <a:lnTo>
                    <a:pt x="3228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F0473405-94BD-12EF-3AB1-6A86708BCC85}"/>
                </a:ext>
              </a:extLst>
            </p:cNvPr>
            <p:cNvSpPr/>
            <p:nvPr/>
          </p:nvSpPr>
          <p:spPr>
            <a:xfrm>
              <a:off x="6366805" y="5967517"/>
              <a:ext cx="66880" cy="77255"/>
            </a:xfrm>
            <a:custGeom>
              <a:avLst/>
              <a:gdLst>
                <a:gd name="connsiteX0" fmla="*/ 16234 w 66880"/>
                <a:gd name="connsiteY0" fmla="*/ 72701 h 77255"/>
                <a:gd name="connsiteX1" fmla="*/ 4347 w 66880"/>
                <a:gd name="connsiteY1" fmla="*/ 59384 h 77255"/>
                <a:gd name="connsiteX2" fmla="*/ 0 w 66880"/>
                <a:gd name="connsiteY2" fmla="*/ 38606 h 77255"/>
                <a:gd name="connsiteX3" fmla="*/ 4347 w 66880"/>
                <a:gd name="connsiteY3" fmla="*/ 17872 h 77255"/>
                <a:gd name="connsiteX4" fmla="*/ 16234 w 66880"/>
                <a:gd name="connsiteY4" fmla="*/ 4555 h 77255"/>
                <a:gd name="connsiteX5" fmla="*/ 33394 w 66880"/>
                <a:gd name="connsiteY5" fmla="*/ 0 h 77255"/>
                <a:gd name="connsiteX6" fmla="*/ 50599 w 66880"/>
                <a:gd name="connsiteY6" fmla="*/ 4555 h 77255"/>
                <a:gd name="connsiteX7" fmla="*/ 62532 w 66880"/>
                <a:gd name="connsiteY7" fmla="*/ 17872 h 77255"/>
                <a:gd name="connsiteX8" fmla="*/ 66880 w 66880"/>
                <a:gd name="connsiteY8" fmla="*/ 38606 h 77255"/>
                <a:gd name="connsiteX9" fmla="*/ 62532 w 66880"/>
                <a:gd name="connsiteY9" fmla="*/ 59384 h 77255"/>
                <a:gd name="connsiteX10" fmla="*/ 50599 w 66880"/>
                <a:gd name="connsiteY10" fmla="*/ 72701 h 77255"/>
                <a:gd name="connsiteX11" fmla="*/ 33394 w 66880"/>
                <a:gd name="connsiteY11" fmla="*/ 77256 h 77255"/>
                <a:gd name="connsiteX12" fmla="*/ 16234 w 66880"/>
                <a:gd name="connsiteY12" fmla="*/ 72701 h 77255"/>
                <a:gd name="connsiteX13" fmla="*/ 46945 w 66880"/>
                <a:gd name="connsiteY13" fmla="*/ 58473 h 77255"/>
                <a:gd name="connsiteX14" fmla="*/ 51941 w 66880"/>
                <a:gd name="connsiteY14" fmla="*/ 38650 h 77255"/>
                <a:gd name="connsiteX15" fmla="*/ 46945 w 66880"/>
                <a:gd name="connsiteY15" fmla="*/ 18826 h 77255"/>
                <a:gd name="connsiteX16" fmla="*/ 33394 w 66880"/>
                <a:gd name="connsiteY16" fmla="*/ 12189 h 77255"/>
                <a:gd name="connsiteX17" fmla="*/ 19934 w 66880"/>
                <a:gd name="connsiteY17" fmla="*/ 18826 h 77255"/>
                <a:gd name="connsiteX18" fmla="*/ 14939 w 66880"/>
                <a:gd name="connsiteY18" fmla="*/ 38650 h 77255"/>
                <a:gd name="connsiteX19" fmla="*/ 19934 w 66880"/>
                <a:gd name="connsiteY19" fmla="*/ 58473 h 77255"/>
                <a:gd name="connsiteX20" fmla="*/ 33394 w 66880"/>
                <a:gd name="connsiteY20" fmla="*/ 65110 h 77255"/>
                <a:gd name="connsiteX21" fmla="*/ 46945 w 66880"/>
                <a:gd name="connsiteY21" fmla="*/ 58473 h 7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6880" h="77255">
                  <a:moveTo>
                    <a:pt x="16234" y="72701"/>
                  </a:moveTo>
                  <a:cubicBezTo>
                    <a:pt x="11193" y="69665"/>
                    <a:pt x="7261" y="65240"/>
                    <a:pt x="4347" y="59384"/>
                  </a:cubicBezTo>
                  <a:cubicBezTo>
                    <a:pt x="1434" y="53571"/>
                    <a:pt x="0" y="46631"/>
                    <a:pt x="0" y="38606"/>
                  </a:cubicBezTo>
                  <a:cubicBezTo>
                    <a:pt x="0" y="30581"/>
                    <a:pt x="1434" y="23685"/>
                    <a:pt x="4347" y="17872"/>
                  </a:cubicBezTo>
                  <a:cubicBezTo>
                    <a:pt x="7261" y="12059"/>
                    <a:pt x="11193" y="7591"/>
                    <a:pt x="16234" y="4555"/>
                  </a:cubicBezTo>
                  <a:cubicBezTo>
                    <a:pt x="21276" y="1518"/>
                    <a:pt x="26965" y="0"/>
                    <a:pt x="33394" y="0"/>
                  </a:cubicBezTo>
                  <a:cubicBezTo>
                    <a:pt x="39823" y="0"/>
                    <a:pt x="45512" y="1518"/>
                    <a:pt x="50599" y="4555"/>
                  </a:cubicBezTo>
                  <a:cubicBezTo>
                    <a:pt x="55687" y="7591"/>
                    <a:pt x="59664" y="12016"/>
                    <a:pt x="62532" y="17872"/>
                  </a:cubicBezTo>
                  <a:cubicBezTo>
                    <a:pt x="65446" y="23685"/>
                    <a:pt x="66880" y="30625"/>
                    <a:pt x="66880" y="38606"/>
                  </a:cubicBezTo>
                  <a:cubicBezTo>
                    <a:pt x="66880" y="46588"/>
                    <a:pt x="65446" y="53528"/>
                    <a:pt x="62532" y="59384"/>
                  </a:cubicBezTo>
                  <a:cubicBezTo>
                    <a:pt x="59618" y="65197"/>
                    <a:pt x="55641" y="69621"/>
                    <a:pt x="50599" y="72701"/>
                  </a:cubicBezTo>
                  <a:cubicBezTo>
                    <a:pt x="45512" y="75738"/>
                    <a:pt x="39777" y="77256"/>
                    <a:pt x="33394" y="77256"/>
                  </a:cubicBezTo>
                  <a:cubicBezTo>
                    <a:pt x="27011" y="77256"/>
                    <a:pt x="21276" y="75738"/>
                    <a:pt x="16234" y="72701"/>
                  </a:cubicBezTo>
                  <a:close/>
                  <a:moveTo>
                    <a:pt x="46945" y="58473"/>
                  </a:moveTo>
                  <a:cubicBezTo>
                    <a:pt x="50276" y="54049"/>
                    <a:pt x="51941" y="47412"/>
                    <a:pt x="51941" y="38650"/>
                  </a:cubicBezTo>
                  <a:cubicBezTo>
                    <a:pt x="51941" y="29887"/>
                    <a:pt x="50276" y="23250"/>
                    <a:pt x="46945" y="18826"/>
                  </a:cubicBezTo>
                  <a:cubicBezTo>
                    <a:pt x="43615" y="14402"/>
                    <a:pt x="39129" y="12189"/>
                    <a:pt x="33394" y="12189"/>
                  </a:cubicBezTo>
                  <a:cubicBezTo>
                    <a:pt x="27659" y="12189"/>
                    <a:pt x="23264" y="14402"/>
                    <a:pt x="19934" y="18826"/>
                  </a:cubicBezTo>
                  <a:cubicBezTo>
                    <a:pt x="16604" y="23250"/>
                    <a:pt x="14939" y="29887"/>
                    <a:pt x="14939" y="38650"/>
                  </a:cubicBezTo>
                  <a:cubicBezTo>
                    <a:pt x="14939" y="47412"/>
                    <a:pt x="16604" y="54049"/>
                    <a:pt x="19934" y="58473"/>
                  </a:cubicBezTo>
                  <a:cubicBezTo>
                    <a:pt x="23264" y="62898"/>
                    <a:pt x="27751" y="65110"/>
                    <a:pt x="33394" y="65110"/>
                  </a:cubicBezTo>
                  <a:cubicBezTo>
                    <a:pt x="39036" y="65110"/>
                    <a:pt x="43615" y="62898"/>
                    <a:pt x="46945" y="5847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270263BB-4F9A-3F5B-A0F8-72F4F9812B80}"/>
                </a:ext>
              </a:extLst>
            </p:cNvPr>
            <p:cNvSpPr/>
            <p:nvPr/>
          </p:nvSpPr>
          <p:spPr>
            <a:xfrm>
              <a:off x="6689273" y="5969165"/>
              <a:ext cx="31312" cy="73959"/>
            </a:xfrm>
            <a:custGeom>
              <a:avLst/>
              <a:gdLst>
                <a:gd name="connsiteX0" fmla="*/ 31313 w 31312"/>
                <a:gd name="connsiteY0" fmla="*/ 0 h 73959"/>
                <a:gd name="connsiteX1" fmla="*/ 31313 w 31312"/>
                <a:gd name="connsiteY1" fmla="*/ 73959 h 73959"/>
                <a:gd name="connsiteX2" fmla="*/ 16651 w 31312"/>
                <a:gd name="connsiteY2" fmla="*/ 73959 h 73959"/>
                <a:gd name="connsiteX3" fmla="*/ 16651 w 31312"/>
                <a:gd name="connsiteY3" fmla="*/ 11539 h 73959"/>
                <a:gd name="connsiteX4" fmla="*/ 0 w 31312"/>
                <a:gd name="connsiteY4" fmla="*/ 11539 h 73959"/>
                <a:gd name="connsiteX5" fmla="*/ 0 w 31312"/>
                <a:gd name="connsiteY5" fmla="*/ 43 h 73959"/>
                <a:gd name="connsiteX6" fmla="*/ 31313 w 31312"/>
                <a:gd name="connsiteY6" fmla="*/ 43 h 7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2" h="73959">
                  <a:moveTo>
                    <a:pt x="31313" y="0"/>
                  </a:moveTo>
                  <a:lnTo>
                    <a:pt x="31313" y="73959"/>
                  </a:lnTo>
                  <a:lnTo>
                    <a:pt x="16651" y="73959"/>
                  </a:lnTo>
                  <a:lnTo>
                    <a:pt x="16651" y="11539"/>
                  </a:lnTo>
                  <a:lnTo>
                    <a:pt x="0" y="11539"/>
                  </a:lnTo>
                  <a:lnTo>
                    <a:pt x="0" y="43"/>
                  </a:lnTo>
                  <a:lnTo>
                    <a:pt x="31313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411DA341-933B-34A6-3004-0CC5307B0235}"/>
                </a:ext>
              </a:extLst>
            </p:cNvPr>
            <p:cNvSpPr/>
            <p:nvPr/>
          </p:nvSpPr>
          <p:spPr>
            <a:xfrm>
              <a:off x="6994396" y="5970293"/>
              <a:ext cx="30387" cy="71703"/>
            </a:xfrm>
            <a:custGeom>
              <a:avLst/>
              <a:gdLst>
                <a:gd name="connsiteX0" fmla="*/ 30342 w 30387"/>
                <a:gd name="connsiteY0" fmla="*/ 0 h 71703"/>
                <a:gd name="connsiteX1" fmla="*/ 30342 w 30387"/>
                <a:gd name="connsiteY1" fmla="*/ 71703 h 71703"/>
                <a:gd name="connsiteX2" fmla="*/ 16142 w 30387"/>
                <a:gd name="connsiteY2" fmla="*/ 71703 h 71703"/>
                <a:gd name="connsiteX3" fmla="*/ 16142 w 30387"/>
                <a:gd name="connsiteY3" fmla="*/ 11148 h 71703"/>
                <a:gd name="connsiteX4" fmla="*/ 0 w 30387"/>
                <a:gd name="connsiteY4" fmla="*/ 11148 h 71703"/>
                <a:gd name="connsiteX5" fmla="*/ 0 w 30387"/>
                <a:gd name="connsiteY5" fmla="*/ 0 h 71703"/>
                <a:gd name="connsiteX6" fmla="*/ 30388 w 30387"/>
                <a:gd name="connsiteY6" fmla="*/ 0 h 7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387" h="71703">
                  <a:moveTo>
                    <a:pt x="30342" y="0"/>
                  </a:moveTo>
                  <a:lnTo>
                    <a:pt x="30342" y="71703"/>
                  </a:lnTo>
                  <a:lnTo>
                    <a:pt x="16142" y="71703"/>
                  </a:lnTo>
                  <a:lnTo>
                    <a:pt x="16142" y="11148"/>
                  </a:lnTo>
                  <a:lnTo>
                    <a:pt x="0" y="11148"/>
                  </a:lnTo>
                  <a:lnTo>
                    <a:pt x="0" y="0"/>
                  </a:lnTo>
                  <a:lnTo>
                    <a:pt x="3038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5CF6D5DC-569B-3964-75B8-EEC0A4291EDB}"/>
                </a:ext>
              </a:extLst>
            </p:cNvPr>
            <p:cNvSpPr/>
            <p:nvPr/>
          </p:nvSpPr>
          <p:spPr>
            <a:xfrm>
              <a:off x="7299751" y="5971985"/>
              <a:ext cx="28953" cy="68363"/>
            </a:xfrm>
            <a:custGeom>
              <a:avLst/>
              <a:gdLst>
                <a:gd name="connsiteX0" fmla="*/ 28954 w 28953"/>
                <a:gd name="connsiteY0" fmla="*/ 0 h 68363"/>
                <a:gd name="connsiteX1" fmla="*/ 28954 w 28953"/>
                <a:gd name="connsiteY1" fmla="*/ 68363 h 68363"/>
                <a:gd name="connsiteX2" fmla="*/ 15402 w 28953"/>
                <a:gd name="connsiteY2" fmla="*/ 68363 h 68363"/>
                <a:gd name="connsiteX3" fmla="*/ 15402 w 28953"/>
                <a:gd name="connsiteY3" fmla="*/ 10671 h 68363"/>
                <a:gd name="connsiteX4" fmla="*/ 0 w 28953"/>
                <a:gd name="connsiteY4" fmla="*/ 10671 h 68363"/>
                <a:gd name="connsiteX5" fmla="*/ 0 w 28953"/>
                <a:gd name="connsiteY5" fmla="*/ 43 h 68363"/>
                <a:gd name="connsiteX6" fmla="*/ 28954 w 28953"/>
                <a:gd name="connsiteY6" fmla="*/ 43 h 68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3" h="68363">
                  <a:moveTo>
                    <a:pt x="28954" y="0"/>
                  </a:moveTo>
                  <a:lnTo>
                    <a:pt x="28954" y="68363"/>
                  </a:lnTo>
                  <a:lnTo>
                    <a:pt x="15402" y="68363"/>
                  </a:lnTo>
                  <a:lnTo>
                    <a:pt x="15402" y="10671"/>
                  </a:lnTo>
                  <a:lnTo>
                    <a:pt x="0" y="10671"/>
                  </a:lnTo>
                  <a:lnTo>
                    <a:pt x="0" y="43"/>
                  </a:lnTo>
                  <a:lnTo>
                    <a:pt x="28954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007DDF09-EBF3-4F71-CF37-B5C9014561A0}"/>
                </a:ext>
              </a:extLst>
            </p:cNvPr>
            <p:cNvSpPr/>
            <p:nvPr/>
          </p:nvSpPr>
          <p:spPr>
            <a:xfrm>
              <a:off x="7605107" y="5973676"/>
              <a:ext cx="27519" cy="64979"/>
            </a:xfrm>
            <a:custGeom>
              <a:avLst/>
              <a:gdLst>
                <a:gd name="connsiteX0" fmla="*/ 27520 w 27519"/>
                <a:gd name="connsiteY0" fmla="*/ 0 h 64979"/>
                <a:gd name="connsiteX1" fmla="*/ 27520 w 27519"/>
                <a:gd name="connsiteY1" fmla="*/ 64980 h 64979"/>
                <a:gd name="connsiteX2" fmla="*/ 14661 w 27519"/>
                <a:gd name="connsiteY2" fmla="*/ 64980 h 64979"/>
                <a:gd name="connsiteX3" fmla="*/ 14661 w 27519"/>
                <a:gd name="connsiteY3" fmla="*/ 10107 h 64979"/>
                <a:gd name="connsiteX4" fmla="*/ 0 w 27519"/>
                <a:gd name="connsiteY4" fmla="*/ 10107 h 64979"/>
                <a:gd name="connsiteX5" fmla="*/ 0 w 27519"/>
                <a:gd name="connsiteY5" fmla="*/ 0 h 64979"/>
                <a:gd name="connsiteX6" fmla="*/ 27520 w 27519"/>
                <a:gd name="connsiteY6" fmla="*/ 0 h 64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19" h="64979">
                  <a:moveTo>
                    <a:pt x="27520" y="0"/>
                  </a:moveTo>
                  <a:lnTo>
                    <a:pt x="27520" y="64980"/>
                  </a:lnTo>
                  <a:lnTo>
                    <a:pt x="14661" y="64980"/>
                  </a:lnTo>
                  <a:lnTo>
                    <a:pt x="14661" y="10107"/>
                  </a:lnTo>
                  <a:lnTo>
                    <a:pt x="0" y="10107"/>
                  </a:lnTo>
                  <a:lnTo>
                    <a:pt x="0" y="0"/>
                  </a:lnTo>
                  <a:lnTo>
                    <a:pt x="2752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6AE26F65-28D3-2E29-AB96-A3798182F92C}"/>
                </a:ext>
              </a:extLst>
            </p:cNvPr>
            <p:cNvSpPr/>
            <p:nvPr/>
          </p:nvSpPr>
          <p:spPr>
            <a:xfrm>
              <a:off x="7897095" y="5975715"/>
              <a:ext cx="52819" cy="60989"/>
            </a:xfrm>
            <a:custGeom>
              <a:avLst/>
              <a:gdLst>
                <a:gd name="connsiteX0" fmla="*/ 12812 w 52819"/>
                <a:gd name="connsiteY0" fmla="*/ 57388 h 60989"/>
                <a:gd name="connsiteX1" fmla="*/ 3423 w 52819"/>
                <a:gd name="connsiteY1" fmla="*/ 46891 h 60989"/>
                <a:gd name="connsiteX2" fmla="*/ 0 w 52819"/>
                <a:gd name="connsiteY2" fmla="*/ 30495 h 60989"/>
                <a:gd name="connsiteX3" fmla="*/ 3423 w 52819"/>
                <a:gd name="connsiteY3" fmla="*/ 14098 h 60989"/>
                <a:gd name="connsiteX4" fmla="*/ 12812 w 52819"/>
                <a:gd name="connsiteY4" fmla="*/ 3600 h 60989"/>
                <a:gd name="connsiteX5" fmla="*/ 26363 w 52819"/>
                <a:gd name="connsiteY5" fmla="*/ 0 h 60989"/>
                <a:gd name="connsiteX6" fmla="*/ 39962 w 52819"/>
                <a:gd name="connsiteY6" fmla="*/ 3600 h 60989"/>
                <a:gd name="connsiteX7" fmla="*/ 49397 w 52819"/>
                <a:gd name="connsiteY7" fmla="*/ 14098 h 60989"/>
                <a:gd name="connsiteX8" fmla="*/ 52819 w 52819"/>
                <a:gd name="connsiteY8" fmla="*/ 30495 h 60989"/>
                <a:gd name="connsiteX9" fmla="*/ 49397 w 52819"/>
                <a:gd name="connsiteY9" fmla="*/ 46891 h 60989"/>
                <a:gd name="connsiteX10" fmla="*/ 39962 w 52819"/>
                <a:gd name="connsiteY10" fmla="*/ 57388 h 60989"/>
                <a:gd name="connsiteX11" fmla="*/ 26363 w 52819"/>
                <a:gd name="connsiteY11" fmla="*/ 60989 h 60989"/>
                <a:gd name="connsiteX12" fmla="*/ 12812 w 52819"/>
                <a:gd name="connsiteY12" fmla="*/ 57388 h 60989"/>
                <a:gd name="connsiteX13" fmla="*/ 37094 w 52819"/>
                <a:gd name="connsiteY13" fmla="*/ 46154 h 60989"/>
                <a:gd name="connsiteX14" fmla="*/ 41025 w 52819"/>
                <a:gd name="connsiteY14" fmla="*/ 30451 h 60989"/>
                <a:gd name="connsiteX15" fmla="*/ 37094 w 52819"/>
                <a:gd name="connsiteY15" fmla="*/ 14748 h 60989"/>
                <a:gd name="connsiteX16" fmla="*/ 26363 w 52819"/>
                <a:gd name="connsiteY16" fmla="*/ 9500 h 60989"/>
                <a:gd name="connsiteX17" fmla="*/ 15726 w 52819"/>
                <a:gd name="connsiteY17" fmla="*/ 14748 h 60989"/>
                <a:gd name="connsiteX18" fmla="*/ 11794 w 52819"/>
                <a:gd name="connsiteY18" fmla="*/ 30451 h 60989"/>
                <a:gd name="connsiteX19" fmla="*/ 15726 w 52819"/>
                <a:gd name="connsiteY19" fmla="*/ 46154 h 60989"/>
                <a:gd name="connsiteX20" fmla="*/ 26363 w 52819"/>
                <a:gd name="connsiteY20" fmla="*/ 51402 h 60989"/>
                <a:gd name="connsiteX21" fmla="*/ 37094 w 52819"/>
                <a:gd name="connsiteY21" fmla="*/ 46154 h 6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2819" h="60989">
                  <a:moveTo>
                    <a:pt x="12812" y="57388"/>
                  </a:moveTo>
                  <a:cubicBezTo>
                    <a:pt x="8834" y="55003"/>
                    <a:pt x="5689" y="51489"/>
                    <a:pt x="3423" y="46891"/>
                  </a:cubicBezTo>
                  <a:cubicBezTo>
                    <a:pt x="1110" y="42293"/>
                    <a:pt x="0" y="36828"/>
                    <a:pt x="0" y="30495"/>
                  </a:cubicBezTo>
                  <a:cubicBezTo>
                    <a:pt x="0" y="24162"/>
                    <a:pt x="1156" y="18696"/>
                    <a:pt x="3423" y="14098"/>
                  </a:cubicBezTo>
                  <a:cubicBezTo>
                    <a:pt x="5735" y="9500"/>
                    <a:pt x="8834" y="5986"/>
                    <a:pt x="12812" y="3600"/>
                  </a:cubicBezTo>
                  <a:cubicBezTo>
                    <a:pt x="16789" y="1215"/>
                    <a:pt x="21322" y="0"/>
                    <a:pt x="26363" y="0"/>
                  </a:cubicBezTo>
                  <a:cubicBezTo>
                    <a:pt x="31405" y="0"/>
                    <a:pt x="35984" y="1215"/>
                    <a:pt x="39962" y="3600"/>
                  </a:cubicBezTo>
                  <a:cubicBezTo>
                    <a:pt x="43986" y="5986"/>
                    <a:pt x="47130" y="9500"/>
                    <a:pt x="49397" y="14098"/>
                  </a:cubicBezTo>
                  <a:cubicBezTo>
                    <a:pt x="51709" y="18696"/>
                    <a:pt x="52819" y="24162"/>
                    <a:pt x="52819" y="30495"/>
                  </a:cubicBezTo>
                  <a:cubicBezTo>
                    <a:pt x="52819" y="36828"/>
                    <a:pt x="51663" y="42293"/>
                    <a:pt x="49397" y="46891"/>
                  </a:cubicBezTo>
                  <a:cubicBezTo>
                    <a:pt x="47084" y="51489"/>
                    <a:pt x="43939" y="55003"/>
                    <a:pt x="39962" y="57388"/>
                  </a:cubicBezTo>
                  <a:cubicBezTo>
                    <a:pt x="35938" y="59774"/>
                    <a:pt x="31405" y="60989"/>
                    <a:pt x="26363" y="60989"/>
                  </a:cubicBezTo>
                  <a:cubicBezTo>
                    <a:pt x="21322" y="60989"/>
                    <a:pt x="16789" y="59774"/>
                    <a:pt x="12812" y="57388"/>
                  </a:cubicBezTo>
                  <a:close/>
                  <a:moveTo>
                    <a:pt x="37094" y="46154"/>
                  </a:moveTo>
                  <a:cubicBezTo>
                    <a:pt x="39730" y="42640"/>
                    <a:pt x="41025" y="37435"/>
                    <a:pt x="41025" y="30451"/>
                  </a:cubicBezTo>
                  <a:cubicBezTo>
                    <a:pt x="41025" y="23467"/>
                    <a:pt x="39730" y="18262"/>
                    <a:pt x="37094" y="14748"/>
                  </a:cubicBezTo>
                  <a:cubicBezTo>
                    <a:pt x="34457" y="11235"/>
                    <a:pt x="30896" y="9500"/>
                    <a:pt x="26363" y="9500"/>
                  </a:cubicBezTo>
                  <a:cubicBezTo>
                    <a:pt x="21831" y="9500"/>
                    <a:pt x="18362" y="11235"/>
                    <a:pt x="15726" y="14748"/>
                  </a:cubicBezTo>
                  <a:cubicBezTo>
                    <a:pt x="13089" y="18262"/>
                    <a:pt x="11794" y="23467"/>
                    <a:pt x="11794" y="30451"/>
                  </a:cubicBezTo>
                  <a:cubicBezTo>
                    <a:pt x="11794" y="37435"/>
                    <a:pt x="13089" y="42640"/>
                    <a:pt x="15726" y="46154"/>
                  </a:cubicBezTo>
                  <a:cubicBezTo>
                    <a:pt x="18362" y="49668"/>
                    <a:pt x="21877" y="51402"/>
                    <a:pt x="26363" y="51402"/>
                  </a:cubicBezTo>
                  <a:cubicBezTo>
                    <a:pt x="30850" y="51402"/>
                    <a:pt x="34457" y="49668"/>
                    <a:pt x="37094" y="461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59EC0250-CD57-6F5D-C0F8-C17AE8A6DC73}"/>
                </a:ext>
              </a:extLst>
            </p:cNvPr>
            <p:cNvSpPr/>
            <p:nvPr/>
          </p:nvSpPr>
          <p:spPr>
            <a:xfrm>
              <a:off x="8204253" y="5978448"/>
              <a:ext cx="47917" cy="55349"/>
            </a:xfrm>
            <a:custGeom>
              <a:avLst/>
              <a:gdLst>
                <a:gd name="connsiteX0" fmla="*/ 11609 w 47917"/>
                <a:gd name="connsiteY0" fmla="*/ 52097 h 55349"/>
                <a:gd name="connsiteX1" fmla="*/ 3099 w 47917"/>
                <a:gd name="connsiteY1" fmla="*/ 42554 h 55349"/>
                <a:gd name="connsiteX2" fmla="*/ 0 w 47917"/>
                <a:gd name="connsiteY2" fmla="*/ 27675 h 55349"/>
                <a:gd name="connsiteX3" fmla="*/ 3099 w 47917"/>
                <a:gd name="connsiteY3" fmla="*/ 12796 h 55349"/>
                <a:gd name="connsiteX4" fmla="*/ 11609 w 47917"/>
                <a:gd name="connsiteY4" fmla="*/ 3253 h 55349"/>
                <a:gd name="connsiteX5" fmla="*/ 23912 w 47917"/>
                <a:gd name="connsiteY5" fmla="*/ 0 h 55349"/>
                <a:gd name="connsiteX6" fmla="*/ 36262 w 47917"/>
                <a:gd name="connsiteY6" fmla="*/ 3253 h 55349"/>
                <a:gd name="connsiteX7" fmla="*/ 44818 w 47917"/>
                <a:gd name="connsiteY7" fmla="*/ 12796 h 55349"/>
                <a:gd name="connsiteX8" fmla="*/ 47917 w 47917"/>
                <a:gd name="connsiteY8" fmla="*/ 27675 h 55349"/>
                <a:gd name="connsiteX9" fmla="*/ 44818 w 47917"/>
                <a:gd name="connsiteY9" fmla="*/ 42554 h 55349"/>
                <a:gd name="connsiteX10" fmla="*/ 36262 w 47917"/>
                <a:gd name="connsiteY10" fmla="*/ 52097 h 55349"/>
                <a:gd name="connsiteX11" fmla="*/ 23912 w 47917"/>
                <a:gd name="connsiteY11" fmla="*/ 55350 h 55349"/>
                <a:gd name="connsiteX12" fmla="*/ 11609 w 47917"/>
                <a:gd name="connsiteY12" fmla="*/ 52097 h 55349"/>
                <a:gd name="connsiteX13" fmla="*/ 33625 w 47917"/>
                <a:gd name="connsiteY13" fmla="*/ 41903 h 55349"/>
                <a:gd name="connsiteX14" fmla="*/ 37187 w 47917"/>
                <a:gd name="connsiteY14" fmla="*/ 27675 h 55349"/>
                <a:gd name="connsiteX15" fmla="*/ 33625 w 47917"/>
                <a:gd name="connsiteY15" fmla="*/ 13447 h 55349"/>
                <a:gd name="connsiteX16" fmla="*/ 23912 w 47917"/>
                <a:gd name="connsiteY16" fmla="*/ 8676 h 55349"/>
                <a:gd name="connsiteX17" fmla="*/ 14292 w 47917"/>
                <a:gd name="connsiteY17" fmla="*/ 13447 h 55349"/>
                <a:gd name="connsiteX18" fmla="*/ 10731 w 47917"/>
                <a:gd name="connsiteY18" fmla="*/ 27675 h 55349"/>
                <a:gd name="connsiteX19" fmla="*/ 14292 w 47917"/>
                <a:gd name="connsiteY19" fmla="*/ 41903 h 55349"/>
                <a:gd name="connsiteX20" fmla="*/ 23912 w 47917"/>
                <a:gd name="connsiteY20" fmla="*/ 46674 h 55349"/>
                <a:gd name="connsiteX21" fmla="*/ 33625 w 47917"/>
                <a:gd name="connsiteY21" fmla="*/ 41903 h 5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917" h="55349">
                  <a:moveTo>
                    <a:pt x="11609" y="52097"/>
                  </a:moveTo>
                  <a:cubicBezTo>
                    <a:pt x="8002" y="49928"/>
                    <a:pt x="5180" y="46761"/>
                    <a:pt x="3099" y="42554"/>
                  </a:cubicBezTo>
                  <a:cubicBezTo>
                    <a:pt x="1018" y="38389"/>
                    <a:pt x="0" y="33444"/>
                    <a:pt x="0" y="27675"/>
                  </a:cubicBezTo>
                  <a:cubicBezTo>
                    <a:pt x="0" y="21906"/>
                    <a:pt x="1018" y="17004"/>
                    <a:pt x="3099" y="12796"/>
                  </a:cubicBezTo>
                  <a:cubicBezTo>
                    <a:pt x="5180" y="8632"/>
                    <a:pt x="8002" y="5466"/>
                    <a:pt x="11609" y="3253"/>
                  </a:cubicBezTo>
                  <a:cubicBezTo>
                    <a:pt x="15217" y="1084"/>
                    <a:pt x="19287" y="0"/>
                    <a:pt x="23912" y="0"/>
                  </a:cubicBezTo>
                  <a:cubicBezTo>
                    <a:pt x="28538" y="0"/>
                    <a:pt x="32608" y="1084"/>
                    <a:pt x="36262" y="3253"/>
                  </a:cubicBezTo>
                  <a:cubicBezTo>
                    <a:pt x="39915" y="5422"/>
                    <a:pt x="42737" y="8589"/>
                    <a:pt x="44818" y="12796"/>
                  </a:cubicBezTo>
                  <a:cubicBezTo>
                    <a:pt x="46899" y="16961"/>
                    <a:pt x="47917" y="21949"/>
                    <a:pt x="47917" y="27675"/>
                  </a:cubicBezTo>
                  <a:cubicBezTo>
                    <a:pt x="47917" y="33401"/>
                    <a:pt x="46899" y="38389"/>
                    <a:pt x="44818" y="42554"/>
                  </a:cubicBezTo>
                  <a:cubicBezTo>
                    <a:pt x="42737" y="46718"/>
                    <a:pt x="39869" y="49884"/>
                    <a:pt x="36262" y="52097"/>
                  </a:cubicBezTo>
                  <a:cubicBezTo>
                    <a:pt x="32608" y="54265"/>
                    <a:pt x="28538" y="55350"/>
                    <a:pt x="23912" y="55350"/>
                  </a:cubicBezTo>
                  <a:cubicBezTo>
                    <a:pt x="19287" y="55350"/>
                    <a:pt x="15217" y="54265"/>
                    <a:pt x="11609" y="52097"/>
                  </a:cubicBezTo>
                  <a:close/>
                  <a:moveTo>
                    <a:pt x="33625" y="41903"/>
                  </a:moveTo>
                  <a:cubicBezTo>
                    <a:pt x="35984" y="38736"/>
                    <a:pt x="37187" y="34008"/>
                    <a:pt x="37187" y="27675"/>
                  </a:cubicBezTo>
                  <a:cubicBezTo>
                    <a:pt x="37187" y="21342"/>
                    <a:pt x="35984" y="16657"/>
                    <a:pt x="33625" y="13447"/>
                  </a:cubicBezTo>
                  <a:cubicBezTo>
                    <a:pt x="31266" y="10280"/>
                    <a:pt x="28029" y="8676"/>
                    <a:pt x="23912" y="8676"/>
                  </a:cubicBezTo>
                  <a:cubicBezTo>
                    <a:pt x="19796" y="8676"/>
                    <a:pt x="16651" y="10280"/>
                    <a:pt x="14292" y="13447"/>
                  </a:cubicBezTo>
                  <a:cubicBezTo>
                    <a:pt x="11933" y="16613"/>
                    <a:pt x="10731" y="21342"/>
                    <a:pt x="10731" y="27675"/>
                  </a:cubicBezTo>
                  <a:cubicBezTo>
                    <a:pt x="10731" y="34008"/>
                    <a:pt x="11933" y="38693"/>
                    <a:pt x="14292" y="41903"/>
                  </a:cubicBezTo>
                  <a:cubicBezTo>
                    <a:pt x="16651" y="45069"/>
                    <a:pt x="19889" y="46674"/>
                    <a:pt x="23912" y="46674"/>
                  </a:cubicBezTo>
                  <a:cubicBezTo>
                    <a:pt x="27936" y="46674"/>
                    <a:pt x="31220" y="45069"/>
                    <a:pt x="33625" y="419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6A32A3E2-083A-EE8C-6476-107260D5EDDA}"/>
                </a:ext>
              </a:extLst>
            </p:cNvPr>
            <p:cNvSpPr/>
            <p:nvPr/>
          </p:nvSpPr>
          <p:spPr>
            <a:xfrm>
              <a:off x="8511875" y="5981962"/>
              <a:ext cx="41950" cy="48409"/>
            </a:xfrm>
            <a:custGeom>
              <a:avLst/>
              <a:gdLst>
                <a:gd name="connsiteX0" fmla="*/ 10176 w 41950"/>
                <a:gd name="connsiteY0" fmla="*/ 45546 h 48409"/>
                <a:gd name="connsiteX1" fmla="*/ 2729 w 41950"/>
                <a:gd name="connsiteY1" fmla="*/ 37218 h 48409"/>
                <a:gd name="connsiteX2" fmla="*/ 0 w 41950"/>
                <a:gd name="connsiteY2" fmla="*/ 24205 h 48409"/>
                <a:gd name="connsiteX3" fmla="*/ 2729 w 41950"/>
                <a:gd name="connsiteY3" fmla="*/ 11191 h 48409"/>
                <a:gd name="connsiteX4" fmla="*/ 10176 w 41950"/>
                <a:gd name="connsiteY4" fmla="*/ 2863 h 48409"/>
                <a:gd name="connsiteX5" fmla="*/ 20952 w 41950"/>
                <a:gd name="connsiteY5" fmla="*/ 0 h 48409"/>
                <a:gd name="connsiteX6" fmla="*/ 31729 w 41950"/>
                <a:gd name="connsiteY6" fmla="*/ 2863 h 48409"/>
                <a:gd name="connsiteX7" fmla="*/ 39222 w 41950"/>
                <a:gd name="connsiteY7" fmla="*/ 11191 h 48409"/>
                <a:gd name="connsiteX8" fmla="*/ 41951 w 41950"/>
                <a:gd name="connsiteY8" fmla="*/ 24205 h 48409"/>
                <a:gd name="connsiteX9" fmla="*/ 39222 w 41950"/>
                <a:gd name="connsiteY9" fmla="*/ 37218 h 48409"/>
                <a:gd name="connsiteX10" fmla="*/ 31729 w 41950"/>
                <a:gd name="connsiteY10" fmla="*/ 45546 h 48409"/>
                <a:gd name="connsiteX11" fmla="*/ 20952 w 41950"/>
                <a:gd name="connsiteY11" fmla="*/ 48409 h 48409"/>
                <a:gd name="connsiteX12" fmla="*/ 10176 w 41950"/>
                <a:gd name="connsiteY12" fmla="*/ 45546 h 48409"/>
                <a:gd name="connsiteX13" fmla="*/ 29416 w 41950"/>
                <a:gd name="connsiteY13" fmla="*/ 36654 h 48409"/>
                <a:gd name="connsiteX14" fmla="*/ 32515 w 41950"/>
                <a:gd name="connsiteY14" fmla="*/ 24205 h 48409"/>
                <a:gd name="connsiteX15" fmla="*/ 29416 w 41950"/>
                <a:gd name="connsiteY15" fmla="*/ 11755 h 48409"/>
                <a:gd name="connsiteX16" fmla="*/ 20906 w 41950"/>
                <a:gd name="connsiteY16" fmla="*/ 7591 h 48409"/>
                <a:gd name="connsiteX17" fmla="*/ 12488 w 41950"/>
                <a:gd name="connsiteY17" fmla="*/ 11755 h 48409"/>
                <a:gd name="connsiteX18" fmla="*/ 9389 w 41950"/>
                <a:gd name="connsiteY18" fmla="*/ 24205 h 48409"/>
                <a:gd name="connsiteX19" fmla="*/ 12488 w 41950"/>
                <a:gd name="connsiteY19" fmla="*/ 36654 h 48409"/>
                <a:gd name="connsiteX20" fmla="*/ 20906 w 41950"/>
                <a:gd name="connsiteY20" fmla="*/ 40818 h 48409"/>
                <a:gd name="connsiteX21" fmla="*/ 29416 w 41950"/>
                <a:gd name="connsiteY21" fmla="*/ 36654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1950" h="48409">
                  <a:moveTo>
                    <a:pt x="10176" y="45546"/>
                  </a:moveTo>
                  <a:cubicBezTo>
                    <a:pt x="7030" y="43638"/>
                    <a:pt x="4533" y="40861"/>
                    <a:pt x="2729" y="37218"/>
                  </a:cubicBezTo>
                  <a:cubicBezTo>
                    <a:pt x="925" y="33574"/>
                    <a:pt x="0" y="29236"/>
                    <a:pt x="0" y="24205"/>
                  </a:cubicBezTo>
                  <a:cubicBezTo>
                    <a:pt x="0" y="19173"/>
                    <a:pt x="925" y="14835"/>
                    <a:pt x="2729" y="11191"/>
                  </a:cubicBezTo>
                  <a:cubicBezTo>
                    <a:pt x="4533" y="7548"/>
                    <a:pt x="7030" y="4771"/>
                    <a:pt x="10176" y="2863"/>
                  </a:cubicBezTo>
                  <a:cubicBezTo>
                    <a:pt x="13321" y="954"/>
                    <a:pt x="16928" y="0"/>
                    <a:pt x="20952" y="0"/>
                  </a:cubicBezTo>
                  <a:cubicBezTo>
                    <a:pt x="24976" y="0"/>
                    <a:pt x="28538" y="954"/>
                    <a:pt x="31729" y="2863"/>
                  </a:cubicBezTo>
                  <a:cubicBezTo>
                    <a:pt x="34920" y="4771"/>
                    <a:pt x="37418" y="7548"/>
                    <a:pt x="39222" y="11191"/>
                  </a:cubicBezTo>
                  <a:cubicBezTo>
                    <a:pt x="41025" y="14835"/>
                    <a:pt x="41951" y="19173"/>
                    <a:pt x="41951" y="24205"/>
                  </a:cubicBezTo>
                  <a:cubicBezTo>
                    <a:pt x="41951" y="29236"/>
                    <a:pt x="41025" y="33574"/>
                    <a:pt x="39222" y="37218"/>
                  </a:cubicBezTo>
                  <a:cubicBezTo>
                    <a:pt x="37418" y="40861"/>
                    <a:pt x="34920" y="43638"/>
                    <a:pt x="31729" y="45546"/>
                  </a:cubicBezTo>
                  <a:cubicBezTo>
                    <a:pt x="28538" y="47455"/>
                    <a:pt x="24976" y="48409"/>
                    <a:pt x="20952" y="48409"/>
                  </a:cubicBezTo>
                  <a:cubicBezTo>
                    <a:pt x="16928" y="48409"/>
                    <a:pt x="13367" y="47455"/>
                    <a:pt x="10176" y="45546"/>
                  </a:cubicBezTo>
                  <a:close/>
                  <a:moveTo>
                    <a:pt x="29416" y="36654"/>
                  </a:moveTo>
                  <a:cubicBezTo>
                    <a:pt x="31498" y="33878"/>
                    <a:pt x="32515" y="29714"/>
                    <a:pt x="32515" y="24205"/>
                  </a:cubicBezTo>
                  <a:cubicBezTo>
                    <a:pt x="32515" y="18695"/>
                    <a:pt x="31452" y="14531"/>
                    <a:pt x="29416" y="11755"/>
                  </a:cubicBezTo>
                  <a:cubicBezTo>
                    <a:pt x="27335" y="8979"/>
                    <a:pt x="24514" y="7591"/>
                    <a:pt x="20906" y="7591"/>
                  </a:cubicBezTo>
                  <a:cubicBezTo>
                    <a:pt x="17298" y="7591"/>
                    <a:pt x="14569" y="8979"/>
                    <a:pt x="12488" y="11755"/>
                  </a:cubicBezTo>
                  <a:cubicBezTo>
                    <a:pt x="10407" y="14531"/>
                    <a:pt x="9389" y="18695"/>
                    <a:pt x="9389" y="24205"/>
                  </a:cubicBezTo>
                  <a:cubicBezTo>
                    <a:pt x="9389" y="29714"/>
                    <a:pt x="10407" y="33878"/>
                    <a:pt x="12488" y="36654"/>
                  </a:cubicBezTo>
                  <a:cubicBezTo>
                    <a:pt x="14569" y="39430"/>
                    <a:pt x="17391" y="40818"/>
                    <a:pt x="20906" y="40818"/>
                  </a:cubicBezTo>
                  <a:cubicBezTo>
                    <a:pt x="24421" y="40818"/>
                    <a:pt x="27335" y="39430"/>
                    <a:pt x="29416" y="366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CAA263F2-6789-3613-6019-18281B62BC16}"/>
                </a:ext>
              </a:extLst>
            </p:cNvPr>
            <p:cNvSpPr/>
            <p:nvPr/>
          </p:nvSpPr>
          <p:spPr>
            <a:xfrm>
              <a:off x="8819542" y="5985432"/>
              <a:ext cx="35984" cy="41512"/>
            </a:xfrm>
            <a:custGeom>
              <a:avLst/>
              <a:gdLst>
                <a:gd name="connsiteX0" fmla="*/ 8742 w 35984"/>
                <a:gd name="connsiteY0" fmla="*/ 39040 h 41512"/>
                <a:gd name="connsiteX1" fmla="*/ 2359 w 35984"/>
                <a:gd name="connsiteY1" fmla="*/ 31882 h 41512"/>
                <a:gd name="connsiteX2" fmla="*/ 0 w 35984"/>
                <a:gd name="connsiteY2" fmla="*/ 20735 h 41512"/>
                <a:gd name="connsiteX3" fmla="*/ 2359 w 35984"/>
                <a:gd name="connsiteY3" fmla="*/ 9587 h 41512"/>
                <a:gd name="connsiteX4" fmla="*/ 8742 w 35984"/>
                <a:gd name="connsiteY4" fmla="*/ 2429 h 41512"/>
                <a:gd name="connsiteX5" fmla="*/ 17946 w 35984"/>
                <a:gd name="connsiteY5" fmla="*/ 0 h 41512"/>
                <a:gd name="connsiteX6" fmla="*/ 27196 w 35984"/>
                <a:gd name="connsiteY6" fmla="*/ 2429 h 41512"/>
                <a:gd name="connsiteX7" fmla="*/ 33625 w 35984"/>
                <a:gd name="connsiteY7" fmla="*/ 9587 h 41512"/>
                <a:gd name="connsiteX8" fmla="*/ 35984 w 35984"/>
                <a:gd name="connsiteY8" fmla="*/ 20735 h 41512"/>
                <a:gd name="connsiteX9" fmla="*/ 33625 w 35984"/>
                <a:gd name="connsiteY9" fmla="*/ 31882 h 41512"/>
                <a:gd name="connsiteX10" fmla="*/ 27196 w 35984"/>
                <a:gd name="connsiteY10" fmla="*/ 39040 h 41512"/>
                <a:gd name="connsiteX11" fmla="*/ 17946 w 35984"/>
                <a:gd name="connsiteY11" fmla="*/ 41513 h 41512"/>
                <a:gd name="connsiteX12" fmla="*/ 8742 w 35984"/>
                <a:gd name="connsiteY12" fmla="*/ 39040 h 41512"/>
                <a:gd name="connsiteX13" fmla="*/ 25254 w 35984"/>
                <a:gd name="connsiteY13" fmla="*/ 31405 h 41512"/>
                <a:gd name="connsiteX14" fmla="*/ 27936 w 35984"/>
                <a:gd name="connsiteY14" fmla="*/ 20735 h 41512"/>
                <a:gd name="connsiteX15" fmla="*/ 25254 w 35984"/>
                <a:gd name="connsiteY15" fmla="*/ 10064 h 41512"/>
                <a:gd name="connsiteX16" fmla="*/ 17992 w 35984"/>
                <a:gd name="connsiteY16" fmla="*/ 6507 h 41512"/>
                <a:gd name="connsiteX17" fmla="*/ 10777 w 35984"/>
                <a:gd name="connsiteY17" fmla="*/ 10064 h 41512"/>
                <a:gd name="connsiteX18" fmla="*/ 8094 w 35984"/>
                <a:gd name="connsiteY18" fmla="*/ 20735 h 41512"/>
                <a:gd name="connsiteX19" fmla="*/ 10777 w 35984"/>
                <a:gd name="connsiteY19" fmla="*/ 31405 h 41512"/>
                <a:gd name="connsiteX20" fmla="*/ 17992 w 35984"/>
                <a:gd name="connsiteY20" fmla="*/ 34963 h 41512"/>
                <a:gd name="connsiteX21" fmla="*/ 25254 w 35984"/>
                <a:gd name="connsiteY21" fmla="*/ 31405 h 4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5984" h="41512">
                  <a:moveTo>
                    <a:pt x="8742" y="39040"/>
                  </a:moveTo>
                  <a:cubicBezTo>
                    <a:pt x="6059" y="37391"/>
                    <a:pt x="3931" y="35006"/>
                    <a:pt x="2359" y="31882"/>
                  </a:cubicBezTo>
                  <a:cubicBezTo>
                    <a:pt x="786" y="28759"/>
                    <a:pt x="0" y="25029"/>
                    <a:pt x="0" y="20735"/>
                  </a:cubicBezTo>
                  <a:cubicBezTo>
                    <a:pt x="0" y="16440"/>
                    <a:pt x="786" y="12710"/>
                    <a:pt x="2359" y="9587"/>
                  </a:cubicBezTo>
                  <a:cubicBezTo>
                    <a:pt x="3931" y="6463"/>
                    <a:pt x="6059" y="4078"/>
                    <a:pt x="8742" y="2429"/>
                  </a:cubicBezTo>
                  <a:cubicBezTo>
                    <a:pt x="11424" y="781"/>
                    <a:pt x="14523" y="0"/>
                    <a:pt x="17946" y="0"/>
                  </a:cubicBezTo>
                  <a:cubicBezTo>
                    <a:pt x="21368" y="0"/>
                    <a:pt x="24467" y="824"/>
                    <a:pt x="27196" y="2429"/>
                  </a:cubicBezTo>
                  <a:cubicBezTo>
                    <a:pt x="29925" y="4078"/>
                    <a:pt x="32053" y="6463"/>
                    <a:pt x="33625" y="9587"/>
                  </a:cubicBezTo>
                  <a:cubicBezTo>
                    <a:pt x="35198" y="12710"/>
                    <a:pt x="35984" y="16440"/>
                    <a:pt x="35984" y="20735"/>
                  </a:cubicBezTo>
                  <a:cubicBezTo>
                    <a:pt x="35984" y="25029"/>
                    <a:pt x="35198" y="28759"/>
                    <a:pt x="33625" y="31882"/>
                  </a:cubicBezTo>
                  <a:cubicBezTo>
                    <a:pt x="32053" y="35006"/>
                    <a:pt x="29925" y="37391"/>
                    <a:pt x="27196" y="39040"/>
                  </a:cubicBezTo>
                  <a:cubicBezTo>
                    <a:pt x="24467" y="40688"/>
                    <a:pt x="21368" y="41513"/>
                    <a:pt x="17946" y="41513"/>
                  </a:cubicBezTo>
                  <a:cubicBezTo>
                    <a:pt x="14523" y="41513"/>
                    <a:pt x="11424" y="40688"/>
                    <a:pt x="8742" y="39040"/>
                  </a:cubicBezTo>
                  <a:close/>
                  <a:moveTo>
                    <a:pt x="25254" y="31405"/>
                  </a:moveTo>
                  <a:cubicBezTo>
                    <a:pt x="27011" y="29020"/>
                    <a:pt x="27936" y="25463"/>
                    <a:pt x="27936" y="20735"/>
                  </a:cubicBezTo>
                  <a:cubicBezTo>
                    <a:pt x="27936" y="16007"/>
                    <a:pt x="27057" y="12449"/>
                    <a:pt x="25254" y="10064"/>
                  </a:cubicBezTo>
                  <a:cubicBezTo>
                    <a:pt x="23450" y="7678"/>
                    <a:pt x="21045" y="6507"/>
                    <a:pt x="17992" y="6507"/>
                  </a:cubicBezTo>
                  <a:cubicBezTo>
                    <a:pt x="14939" y="6507"/>
                    <a:pt x="12535" y="7678"/>
                    <a:pt x="10777" y="10064"/>
                  </a:cubicBezTo>
                  <a:cubicBezTo>
                    <a:pt x="8973" y="12449"/>
                    <a:pt x="8094" y="16007"/>
                    <a:pt x="8094" y="20735"/>
                  </a:cubicBezTo>
                  <a:cubicBezTo>
                    <a:pt x="8094" y="25463"/>
                    <a:pt x="8973" y="29020"/>
                    <a:pt x="10777" y="31405"/>
                  </a:cubicBezTo>
                  <a:cubicBezTo>
                    <a:pt x="12580" y="33791"/>
                    <a:pt x="14986" y="34963"/>
                    <a:pt x="17992" y="34963"/>
                  </a:cubicBezTo>
                  <a:cubicBezTo>
                    <a:pt x="20999" y="34963"/>
                    <a:pt x="23496" y="33791"/>
                    <a:pt x="25254" y="3140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3F16C490-91EA-ABD7-1B50-F58066A70BCC}"/>
                </a:ext>
              </a:extLst>
            </p:cNvPr>
            <p:cNvSpPr/>
            <p:nvPr/>
          </p:nvSpPr>
          <p:spPr>
            <a:xfrm>
              <a:off x="9135304" y="5989900"/>
              <a:ext cx="13736" cy="32489"/>
            </a:xfrm>
            <a:custGeom>
              <a:avLst/>
              <a:gdLst>
                <a:gd name="connsiteX0" fmla="*/ 13737 w 13736"/>
                <a:gd name="connsiteY0" fmla="*/ 0 h 32489"/>
                <a:gd name="connsiteX1" fmla="*/ 13737 w 13736"/>
                <a:gd name="connsiteY1" fmla="*/ 32490 h 32489"/>
                <a:gd name="connsiteX2" fmla="*/ 7308 w 13736"/>
                <a:gd name="connsiteY2" fmla="*/ 32490 h 32489"/>
                <a:gd name="connsiteX3" fmla="*/ 7308 w 13736"/>
                <a:gd name="connsiteY3" fmla="*/ 5075 h 32489"/>
                <a:gd name="connsiteX4" fmla="*/ 0 w 13736"/>
                <a:gd name="connsiteY4" fmla="*/ 5075 h 32489"/>
                <a:gd name="connsiteX5" fmla="*/ 0 w 13736"/>
                <a:gd name="connsiteY5" fmla="*/ 0 h 32489"/>
                <a:gd name="connsiteX6" fmla="*/ 13737 w 13736"/>
                <a:gd name="connsiteY6" fmla="*/ 0 h 3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36" h="32489">
                  <a:moveTo>
                    <a:pt x="13737" y="0"/>
                  </a:moveTo>
                  <a:lnTo>
                    <a:pt x="13737" y="32490"/>
                  </a:lnTo>
                  <a:lnTo>
                    <a:pt x="7308" y="32490"/>
                  </a:lnTo>
                  <a:lnTo>
                    <a:pt x="7308" y="5075"/>
                  </a:lnTo>
                  <a:lnTo>
                    <a:pt x="0" y="5075"/>
                  </a:lnTo>
                  <a:lnTo>
                    <a:pt x="0" y="0"/>
                  </a:lnTo>
                  <a:lnTo>
                    <a:pt x="1373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CCFE8886-7181-147D-8F58-CDF9A55F4CB5}"/>
                </a:ext>
              </a:extLst>
            </p:cNvPr>
            <p:cNvSpPr/>
            <p:nvPr/>
          </p:nvSpPr>
          <p:spPr>
            <a:xfrm>
              <a:off x="9442093" y="5994932"/>
              <a:ext cx="9481" cy="22425"/>
            </a:xfrm>
            <a:custGeom>
              <a:avLst/>
              <a:gdLst>
                <a:gd name="connsiteX0" fmla="*/ 9482 w 9481"/>
                <a:gd name="connsiteY0" fmla="*/ 0 h 22425"/>
                <a:gd name="connsiteX1" fmla="*/ 9482 w 9481"/>
                <a:gd name="connsiteY1" fmla="*/ 22426 h 22425"/>
                <a:gd name="connsiteX2" fmla="*/ 5042 w 9481"/>
                <a:gd name="connsiteY2" fmla="*/ 22426 h 22425"/>
                <a:gd name="connsiteX3" fmla="*/ 5042 w 9481"/>
                <a:gd name="connsiteY3" fmla="*/ 3513 h 22425"/>
                <a:gd name="connsiteX4" fmla="*/ 0 w 9481"/>
                <a:gd name="connsiteY4" fmla="*/ 3513 h 22425"/>
                <a:gd name="connsiteX5" fmla="*/ 0 w 9481"/>
                <a:gd name="connsiteY5" fmla="*/ 43 h 22425"/>
                <a:gd name="connsiteX6" fmla="*/ 9482 w 9481"/>
                <a:gd name="connsiteY6" fmla="*/ 43 h 2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" h="22425">
                  <a:moveTo>
                    <a:pt x="9482" y="0"/>
                  </a:moveTo>
                  <a:lnTo>
                    <a:pt x="9482" y="22426"/>
                  </a:lnTo>
                  <a:lnTo>
                    <a:pt x="5042" y="22426"/>
                  </a:lnTo>
                  <a:lnTo>
                    <a:pt x="5042" y="3513"/>
                  </a:lnTo>
                  <a:lnTo>
                    <a:pt x="0" y="3513"/>
                  </a:lnTo>
                  <a:lnTo>
                    <a:pt x="0" y="43"/>
                  </a:lnTo>
                  <a:lnTo>
                    <a:pt x="94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76155A30-8CD2-0837-999E-944DCA8617EA}"/>
                </a:ext>
              </a:extLst>
            </p:cNvPr>
            <p:cNvSpPr/>
            <p:nvPr/>
          </p:nvSpPr>
          <p:spPr>
            <a:xfrm>
              <a:off x="9748604" y="5999442"/>
              <a:ext cx="5735" cy="13447"/>
            </a:xfrm>
            <a:custGeom>
              <a:avLst/>
              <a:gdLst>
                <a:gd name="connsiteX0" fmla="*/ 5735 w 5735"/>
                <a:gd name="connsiteY0" fmla="*/ 0 h 13447"/>
                <a:gd name="connsiteX1" fmla="*/ 5735 w 5735"/>
                <a:gd name="connsiteY1" fmla="*/ 13447 h 13447"/>
                <a:gd name="connsiteX2" fmla="*/ 3052 w 5735"/>
                <a:gd name="connsiteY2" fmla="*/ 13447 h 13447"/>
                <a:gd name="connsiteX3" fmla="*/ 3052 w 5735"/>
                <a:gd name="connsiteY3" fmla="*/ 2083 h 13447"/>
                <a:gd name="connsiteX4" fmla="*/ 0 w 5735"/>
                <a:gd name="connsiteY4" fmla="*/ 2083 h 13447"/>
                <a:gd name="connsiteX5" fmla="*/ 0 w 5735"/>
                <a:gd name="connsiteY5" fmla="*/ 0 h 13447"/>
                <a:gd name="connsiteX6" fmla="*/ 5689 w 5735"/>
                <a:gd name="connsiteY6" fmla="*/ 0 h 1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5" h="13447">
                  <a:moveTo>
                    <a:pt x="5735" y="0"/>
                  </a:moveTo>
                  <a:lnTo>
                    <a:pt x="5735" y="13447"/>
                  </a:lnTo>
                  <a:lnTo>
                    <a:pt x="3052" y="13447"/>
                  </a:lnTo>
                  <a:lnTo>
                    <a:pt x="3052" y="2083"/>
                  </a:lnTo>
                  <a:lnTo>
                    <a:pt x="0" y="2083"/>
                  </a:lnTo>
                  <a:lnTo>
                    <a:pt x="0" y="0"/>
                  </a:lnTo>
                  <a:lnTo>
                    <a:pt x="568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4166BEB6-D7A0-0605-70DA-B43F592CF067}"/>
                </a:ext>
              </a:extLst>
            </p:cNvPr>
            <p:cNvSpPr/>
            <p:nvPr/>
          </p:nvSpPr>
          <p:spPr>
            <a:xfrm>
              <a:off x="10055162" y="6003910"/>
              <a:ext cx="1895" cy="4468"/>
            </a:xfrm>
            <a:custGeom>
              <a:avLst/>
              <a:gdLst>
                <a:gd name="connsiteX0" fmla="*/ 1896 w 1895"/>
                <a:gd name="connsiteY0" fmla="*/ 0 h 4468"/>
                <a:gd name="connsiteX1" fmla="*/ 1896 w 1895"/>
                <a:gd name="connsiteY1" fmla="*/ 4468 h 4468"/>
                <a:gd name="connsiteX2" fmla="*/ 1017 w 1895"/>
                <a:gd name="connsiteY2" fmla="*/ 4468 h 4468"/>
                <a:gd name="connsiteX3" fmla="*/ 1017 w 1895"/>
                <a:gd name="connsiteY3" fmla="*/ 694 h 4468"/>
                <a:gd name="connsiteX4" fmla="*/ 0 w 1895"/>
                <a:gd name="connsiteY4" fmla="*/ 694 h 4468"/>
                <a:gd name="connsiteX5" fmla="*/ 0 w 1895"/>
                <a:gd name="connsiteY5" fmla="*/ 0 h 4468"/>
                <a:gd name="connsiteX6" fmla="*/ 1896 w 1895"/>
                <a:gd name="connsiteY6" fmla="*/ 0 h 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5" h="4468">
                  <a:moveTo>
                    <a:pt x="1896" y="0"/>
                  </a:moveTo>
                  <a:lnTo>
                    <a:pt x="1896" y="4468"/>
                  </a:lnTo>
                  <a:lnTo>
                    <a:pt x="1017" y="4468"/>
                  </a:lnTo>
                  <a:lnTo>
                    <a:pt x="1017" y="694"/>
                  </a:lnTo>
                  <a:lnTo>
                    <a:pt x="0" y="694"/>
                  </a:lnTo>
                  <a:lnTo>
                    <a:pt x="0" y="0"/>
                  </a:lnTo>
                  <a:lnTo>
                    <a:pt x="189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38C5DB62-38A7-7EBC-9B3D-49E5CB57401B}"/>
                </a:ext>
              </a:extLst>
            </p:cNvPr>
            <p:cNvSpPr/>
            <p:nvPr/>
          </p:nvSpPr>
          <p:spPr>
            <a:xfrm>
              <a:off x="2743893" y="6290767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71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ABD3B99A-6779-369B-9C76-AEEC97277118}"/>
                </a:ext>
              </a:extLst>
            </p:cNvPr>
            <p:cNvSpPr/>
            <p:nvPr/>
          </p:nvSpPr>
          <p:spPr>
            <a:xfrm>
              <a:off x="3047398" y="6287947"/>
              <a:ext cx="3330" cy="7851"/>
            </a:xfrm>
            <a:custGeom>
              <a:avLst/>
              <a:gdLst>
                <a:gd name="connsiteX0" fmla="*/ 3330 w 3330"/>
                <a:gd name="connsiteY0" fmla="*/ 0 h 7851"/>
                <a:gd name="connsiteX1" fmla="*/ 3330 w 3330"/>
                <a:gd name="connsiteY1" fmla="*/ 7852 h 7851"/>
                <a:gd name="connsiteX2" fmla="*/ 1758 w 3330"/>
                <a:gd name="connsiteY2" fmla="*/ 7852 h 7851"/>
                <a:gd name="connsiteX3" fmla="*/ 1758 w 3330"/>
                <a:gd name="connsiteY3" fmla="*/ 1215 h 7851"/>
                <a:gd name="connsiteX4" fmla="*/ 0 w 3330"/>
                <a:gd name="connsiteY4" fmla="*/ 1215 h 7851"/>
                <a:gd name="connsiteX5" fmla="*/ 0 w 3330"/>
                <a:gd name="connsiteY5" fmla="*/ 0 h 7851"/>
                <a:gd name="connsiteX6" fmla="*/ 3330 w 3330"/>
                <a:gd name="connsiteY6" fmla="*/ 0 h 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0" h="7851">
                  <a:moveTo>
                    <a:pt x="3330" y="0"/>
                  </a:moveTo>
                  <a:lnTo>
                    <a:pt x="3330" y="7852"/>
                  </a:lnTo>
                  <a:lnTo>
                    <a:pt x="1758" y="7852"/>
                  </a:lnTo>
                  <a:lnTo>
                    <a:pt x="1758" y="1215"/>
                  </a:lnTo>
                  <a:lnTo>
                    <a:pt x="0" y="1215"/>
                  </a:lnTo>
                  <a:lnTo>
                    <a:pt x="0" y="0"/>
                  </a:lnTo>
                  <a:lnTo>
                    <a:pt x="333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EC3BFE87-3FF5-B781-07B1-2ABBBFE1D6D5}"/>
                </a:ext>
              </a:extLst>
            </p:cNvPr>
            <p:cNvSpPr/>
            <p:nvPr/>
          </p:nvSpPr>
          <p:spPr>
            <a:xfrm>
              <a:off x="3346694" y="6283826"/>
              <a:ext cx="14060" cy="16136"/>
            </a:xfrm>
            <a:custGeom>
              <a:avLst/>
              <a:gdLst>
                <a:gd name="connsiteX0" fmla="*/ 3423 w 14060"/>
                <a:gd name="connsiteY0" fmla="*/ 15182 h 16136"/>
                <a:gd name="connsiteX1" fmla="*/ 925 w 14060"/>
                <a:gd name="connsiteY1" fmla="*/ 12406 h 16136"/>
                <a:gd name="connsiteX2" fmla="*/ 0 w 14060"/>
                <a:gd name="connsiteY2" fmla="*/ 8068 h 16136"/>
                <a:gd name="connsiteX3" fmla="*/ 925 w 14060"/>
                <a:gd name="connsiteY3" fmla="*/ 3730 h 16136"/>
                <a:gd name="connsiteX4" fmla="*/ 3423 w 14060"/>
                <a:gd name="connsiteY4" fmla="*/ 954 h 16136"/>
                <a:gd name="connsiteX5" fmla="*/ 7030 w 14060"/>
                <a:gd name="connsiteY5" fmla="*/ 0 h 16136"/>
                <a:gd name="connsiteX6" fmla="*/ 10638 w 14060"/>
                <a:gd name="connsiteY6" fmla="*/ 954 h 16136"/>
                <a:gd name="connsiteX7" fmla="*/ 13135 w 14060"/>
                <a:gd name="connsiteY7" fmla="*/ 3730 h 16136"/>
                <a:gd name="connsiteX8" fmla="*/ 14060 w 14060"/>
                <a:gd name="connsiteY8" fmla="*/ 8068 h 16136"/>
                <a:gd name="connsiteX9" fmla="*/ 13135 w 14060"/>
                <a:gd name="connsiteY9" fmla="*/ 12406 h 16136"/>
                <a:gd name="connsiteX10" fmla="*/ 10638 w 14060"/>
                <a:gd name="connsiteY10" fmla="*/ 15182 h 16136"/>
                <a:gd name="connsiteX11" fmla="*/ 7030 w 14060"/>
                <a:gd name="connsiteY11" fmla="*/ 16136 h 16136"/>
                <a:gd name="connsiteX12" fmla="*/ 3423 w 14060"/>
                <a:gd name="connsiteY12" fmla="*/ 15182 h 16136"/>
                <a:gd name="connsiteX13" fmla="*/ 9852 w 14060"/>
                <a:gd name="connsiteY13" fmla="*/ 12232 h 16136"/>
                <a:gd name="connsiteX14" fmla="*/ 10869 w 14060"/>
                <a:gd name="connsiteY14" fmla="*/ 8068 h 16136"/>
                <a:gd name="connsiteX15" fmla="*/ 9852 w 14060"/>
                <a:gd name="connsiteY15" fmla="*/ 3904 h 16136"/>
                <a:gd name="connsiteX16" fmla="*/ 7030 w 14060"/>
                <a:gd name="connsiteY16" fmla="*/ 2516 h 16136"/>
                <a:gd name="connsiteX17" fmla="*/ 4209 w 14060"/>
                <a:gd name="connsiteY17" fmla="*/ 3904 h 16136"/>
                <a:gd name="connsiteX18" fmla="*/ 3191 w 14060"/>
                <a:gd name="connsiteY18" fmla="*/ 8068 h 16136"/>
                <a:gd name="connsiteX19" fmla="*/ 4209 w 14060"/>
                <a:gd name="connsiteY19" fmla="*/ 12232 h 16136"/>
                <a:gd name="connsiteX20" fmla="*/ 7030 w 14060"/>
                <a:gd name="connsiteY20" fmla="*/ 13621 h 16136"/>
                <a:gd name="connsiteX21" fmla="*/ 9852 w 14060"/>
                <a:gd name="connsiteY21" fmla="*/ 12232 h 1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060" h="16136">
                  <a:moveTo>
                    <a:pt x="3423" y="15182"/>
                  </a:moveTo>
                  <a:cubicBezTo>
                    <a:pt x="2359" y="14531"/>
                    <a:pt x="1526" y="13621"/>
                    <a:pt x="925" y="12406"/>
                  </a:cubicBezTo>
                  <a:cubicBezTo>
                    <a:pt x="324" y="11191"/>
                    <a:pt x="0" y="9760"/>
                    <a:pt x="0" y="8068"/>
                  </a:cubicBezTo>
                  <a:cubicBezTo>
                    <a:pt x="0" y="6376"/>
                    <a:pt x="324" y="4945"/>
                    <a:pt x="925" y="3730"/>
                  </a:cubicBezTo>
                  <a:cubicBezTo>
                    <a:pt x="1526" y="2516"/>
                    <a:pt x="2359" y="1605"/>
                    <a:pt x="3423" y="954"/>
                  </a:cubicBezTo>
                  <a:cubicBezTo>
                    <a:pt x="4486" y="303"/>
                    <a:pt x="5689" y="0"/>
                    <a:pt x="7030" y="0"/>
                  </a:cubicBezTo>
                  <a:cubicBezTo>
                    <a:pt x="8372" y="0"/>
                    <a:pt x="9574" y="303"/>
                    <a:pt x="10638" y="954"/>
                  </a:cubicBezTo>
                  <a:cubicBezTo>
                    <a:pt x="11702" y="1605"/>
                    <a:pt x="12534" y="2516"/>
                    <a:pt x="13135" y="3730"/>
                  </a:cubicBezTo>
                  <a:cubicBezTo>
                    <a:pt x="13737" y="4945"/>
                    <a:pt x="14060" y="6376"/>
                    <a:pt x="14060" y="8068"/>
                  </a:cubicBezTo>
                  <a:cubicBezTo>
                    <a:pt x="14060" y="9760"/>
                    <a:pt x="13737" y="11191"/>
                    <a:pt x="13135" y="12406"/>
                  </a:cubicBezTo>
                  <a:cubicBezTo>
                    <a:pt x="12534" y="13621"/>
                    <a:pt x="11702" y="14531"/>
                    <a:pt x="10638" y="15182"/>
                  </a:cubicBezTo>
                  <a:cubicBezTo>
                    <a:pt x="9574" y="15833"/>
                    <a:pt x="8372" y="16136"/>
                    <a:pt x="7030" y="16136"/>
                  </a:cubicBezTo>
                  <a:cubicBezTo>
                    <a:pt x="5689" y="16136"/>
                    <a:pt x="4486" y="15833"/>
                    <a:pt x="3423" y="15182"/>
                  </a:cubicBezTo>
                  <a:close/>
                  <a:moveTo>
                    <a:pt x="9852" y="12232"/>
                  </a:moveTo>
                  <a:cubicBezTo>
                    <a:pt x="10545" y="11321"/>
                    <a:pt x="10869" y="9934"/>
                    <a:pt x="10869" y="8068"/>
                  </a:cubicBezTo>
                  <a:cubicBezTo>
                    <a:pt x="10869" y="6203"/>
                    <a:pt x="10545" y="4858"/>
                    <a:pt x="9852" y="3904"/>
                  </a:cubicBezTo>
                  <a:cubicBezTo>
                    <a:pt x="9158" y="2993"/>
                    <a:pt x="8233" y="2516"/>
                    <a:pt x="7030" y="2516"/>
                  </a:cubicBezTo>
                  <a:cubicBezTo>
                    <a:pt x="5828" y="2516"/>
                    <a:pt x="4903" y="2993"/>
                    <a:pt x="4209" y="3904"/>
                  </a:cubicBezTo>
                  <a:cubicBezTo>
                    <a:pt x="3515" y="4815"/>
                    <a:pt x="3191" y="6203"/>
                    <a:pt x="3191" y="8068"/>
                  </a:cubicBezTo>
                  <a:cubicBezTo>
                    <a:pt x="3191" y="9934"/>
                    <a:pt x="3561" y="11278"/>
                    <a:pt x="4209" y="12232"/>
                  </a:cubicBezTo>
                  <a:cubicBezTo>
                    <a:pt x="4903" y="13144"/>
                    <a:pt x="5828" y="13621"/>
                    <a:pt x="7030" y="13621"/>
                  </a:cubicBezTo>
                  <a:cubicBezTo>
                    <a:pt x="8233" y="13621"/>
                    <a:pt x="9158" y="13144"/>
                    <a:pt x="9852" y="12232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779F561B-563D-0C16-6CEC-89964A80BCDF}"/>
                </a:ext>
              </a:extLst>
            </p:cNvPr>
            <p:cNvSpPr/>
            <p:nvPr/>
          </p:nvSpPr>
          <p:spPr>
            <a:xfrm>
              <a:off x="3648349" y="6280356"/>
              <a:ext cx="19980" cy="23033"/>
            </a:xfrm>
            <a:custGeom>
              <a:avLst/>
              <a:gdLst>
                <a:gd name="connsiteX0" fmla="*/ 4856 w 19980"/>
                <a:gd name="connsiteY0" fmla="*/ 21689 h 23033"/>
                <a:gd name="connsiteX1" fmla="*/ 1295 w 19980"/>
                <a:gd name="connsiteY1" fmla="*/ 17698 h 23033"/>
                <a:gd name="connsiteX2" fmla="*/ 0 w 19980"/>
                <a:gd name="connsiteY2" fmla="*/ 11495 h 23033"/>
                <a:gd name="connsiteX3" fmla="*/ 1295 w 19980"/>
                <a:gd name="connsiteY3" fmla="*/ 5292 h 23033"/>
                <a:gd name="connsiteX4" fmla="*/ 4856 w 19980"/>
                <a:gd name="connsiteY4" fmla="*/ 1345 h 23033"/>
                <a:gd name="connsiteX5" fmla="*/ 9991 w 19980"/>
                <a:gd name="connsiteY5" fmla="*/ 0 h 23033"/>
                <a:gd name="connsiteX6" fmla="*/ 15124 w 19980"/>
                <a:gd name="connsiteY6" fmla="*/ 1345 h 23033"/>
                <a:gd name="connsiteX7" fmla="*/ 18686 w 19980"/>
                <a:gd name="connsiteY7" fmla="*/ 5292 h 23033"/>
                <a:gd name="connsiteX8" fmla="*/ 19981 w 19980"/>
                <a:gd name="connsiteY8" fmla="*/ 11495 h 23033"/>
                <a:gd name="connsiteX9" fmla="*/ 18686 w 19980"/>
                <a:gd name="connsiteY9" fmla="*/ 17698 h 23033"/>
                <a:gd name="connsiteX10" fmla="*/ 15124 w 19980"/>
                <a:gd name="connsiteY10" fmla="*/ 21689 h 23033"/>
                <a:gd name="connsiteX11" fmla="*/ 9991 w 19980"/>
                <a:gd name="connsiteY11" fmla="*/ 23034 h 23033"/>
                <a:gd name="connsiteX12" fmla="*/ 4856 w 19980"/>
                <a:gd name="connsiteY12" fmla="*/ 21689 h 23033"/>
                <a:gd name="connsiteX13" fmla="*/ 14014 w 19980"/>
                <a:gd name="connsiteY13" fmla="*/ 17438 h 23033"/>
                <a:gd name="connsiteX14" fmla="*/ 15495 w 19980"/>
                <a:gd name="connsiteY14" fmla="*/ 11495 h 23033"/>
                <a:gd name="connsiteX15" fmla="*/ 14014 w 19980"/>
                <a:gd name="connsiteY15" fmla="*/ 5552 h 23033"/>
                <a:gd name="connsiteX16" fmla="*/ 9991 w 19980"/>
                <a:gd name="connsiteY16" fmla="*/ 3557 h 23033"/>
                <a:gd name="connsiteX17" fmla="*/ 5967 w 19980"/>
                <a:gd name="connsiteY17" fmla="*/ 5552 h 23033"/>
                <a:gd name="connsiteX18" fmla="*/ 4487 w 19980"/>
                <a:gd name="connsiteY18" fmla="*/ 11495 h 23033"/>
                <a:gd name="connsiteX19" fmla="*/ 5967 w 19980"/>
                <a:gd name="connsiteY19" fmla="*/ 17438 h 23033"/>
                <a:gd name="connsiteX20" fmla="*/ 9991 w 19980"/>
                <a:gd name="connsiteY20" fmla="*/ 19433 h 23033"/>
                <a:gd name="connsiteX21" fmla="*/ 14014 w 19980"/>
                <a:gd name="connsiteY21" fmla="*/ 17438 h 2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980" h="23033">
                  <a:moveTo>
                    <a:pt x="4856" y="21689"/>
                  </a:moveTo>
                  <a:cubicBezTo>
                    <a:pt x="3377" y="20778"/>
                    <a:pt x="2174" y="19477"/>
                    <a:pt x="1295" y="17698"/>
                  </a:cubicBezTo>
                  <a:cubicBezTo>
                    <a:pt x="416" y="15920"/>
                    <a:pt x="0" y="13881"/>
                    <a:pt x="0" y="11495"/>
                  </a:cubicBezTo>
                  <a:cubicBezTo>
                    <a:pt x="0" y="9109"/>
                    <a:pt x="416" y="7027"/>
                    <a:pt x="1295" y="5292"/>
                  </a:cubicBezTo>
                  <a:cubicBezTo>
                    <a:pt x="2174" y="3557"/>
                    <a:pt x="3330" y="2212"/>
                    <a:pt x="4856" y="1345"/>
                  </a:cubicBezTo>
                  <a:cubicBezTo>
                    <a:pt x="6336" y="434"/>
                    <a:pt x="8048" y="0"/>
                    <a:pt x="9991" y="0"/>
                  </a:cubicBezTo>
                  <a:cubicBezTo>
                    <a:pt x="11933" y="0"/>
                    <a:pt x="13598" y="434"/>
                    <a:pt x="15124" y="1345"/>
                  </a:cubicBezTo>
                  <a:cubicBezTo>
                    <a:pt x="16651" y="2256"/>
                    <a:pt x="17807" y="3557"/>
                    <a:pt x="18686" y="5292"/>
                  </a:cubicBezTo>
                  <a:cubicBezTo>
                    <a:pt x="19565" y="7027"/>
                    <a:pt x="19981" y="9109"/>
                    <a:pt x="19981" y="11495"/>
                  </a:cubicBezTo>
                  <a:cubicBezTo>
                    <a:pt x="19981" y="13881"/>
                    <a:pt x="19565" y="15963"/>
                    <a:pt x="18686" y="17698"/>
                  </a:cubicBezTo>
                  <a:cubicBezTo>
                    <a:pt x="17807" y="19433"/>
                    <a:pt x="16651" y="20778"/>
                    <a:pt x="15124" y="21689"/>
                  </a:cubicBezTo>
                  <a:cubicBezTo>
                    <a:pt x="13598" y="22600"/>
                    <a:pt x="11887" y="23034"/>
                    <a:pt x="9991" y="23034"/>
                  </a:cubicBezTo>
                  <a:cubicBezTo>
                    <a:pt x="8094" y="23034"/>
                    <a:pt x="6383" y="22600"/>
                    <a:pt x="4856" y="21689"/>
                  </a:cubicBezTo>
                  <a:close/>
                  <a:moveTo>
                    <a:pt x="14014" y="17438"/>
                  </a:moveTo>
                  <a:cubicBezTo>
                    <a:pt x="14986" y="16093"/>
                    <a:pt x="15495" y="14141"/>
                    <a:pt x="15495" y="11495"/>
                  </a:cubicBezTo>
                  <a:cubicBezTo>
                    <a:pt x="15495" y="8849"/>
                    <a:pt x="14986" y="6897"/>
                    <a:pt x="14014" y="5552"/>
                  </a:cubicBezTo>
                  <a:cubicBezTo>
                    <a:pt x="13043" y="4208"/>
                    <a:pt x="11656" y="3557"/>
                    <a:pt x="9991" y="3557"/>
                  </a:cubicBezTo>
                  <a:cubicBezTo>
                    <a:pt x="8325" y="3557"/>
                    <a:pt x="6984" y="4208"/>
                    <a:pt x="5967" y="5552"/>
                  </a:cubicBezTo>
                  <a:cubicBezTo>
                    <a:pt x="4995" y="6897"/>
                    <a:pt x="4487" y="8849"/>
                    <a:pt x="4487" y="11495"/>
                  </a:cubicBezTo>
                  <a:cubicBezTo>
                    <a:pt x="4487" y="14141"/>
                    <a:pt x="4995" y="16093"/>
                    <a:pt x="5967" y="17438"/>
                  </a:cubicBezTo>
                  <a:cubicBezTo>
                    <a:pt x="6938" y="18783"/>
                    <a:pt x="8279" y="19433"/>
                    <a:pt x="9991" y="19433"/>
                  </a:cubicBezTo>
                  <a:cubicBezTo>
                    <a:pt x="11702" y="19433"/>
                    <a:pt x="13043" y="18783"/>
                    <a:pt x="14014" y="1743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A0DA34CA-AD93-9F88-F358-A325C685A9D0}"/>
                </a:ext>
              </a:extLst>
            </p:cNvPr>
            <p:cNvSpPr/>
            <p:nvPr/>
          </p:nvSpPr>
          <p:spPr>
            <a:xfrm>
              <a:off x="3956849" y="6277320"/>
              <a:ext cx="12349" cy="29149"/>
            </a:xfrm>
            <a:custGeom>
              <a:avLst/>
              <a:gdLst>
                <a:gd name="connsiteX0" fmla="*/ 12349 w 12349"/>
                <a:gd name="connsiteY0" fmla="*/ 0 h 29149"/>
                <a:gd name="connsiteX1" fmla="*/ 12349 w 12349"/>
                <a:gd name="connsiteY1" fmla="*/ 29150 h 29149"/>
                <a:gd name="connsiteX2" fmla="*/ 6568 w 12349"/>
                <a:gd name="connsiteY2" fmla="*/ 29150 h 29149"/>
                <a:gd name="connsiteX3" fmla="*/ 6568 w 12349"/>
                <a:gd name="connsiteY3" fmla="*/ 4554 h 29149"/>
                <a:gd name="connsiteX4" fmla="*/ 0 w 12349"/>
                <a:gd name="connsiteY4" fmla="*/ 4554 h 29149"/>
                <a:gd name="connsiteX5" fmla="*/ 0 w 12349"/>
                <a:gd name="connsiteY5" fmla="*/ 0 h 29149"/>
                <a:gd name="connsiteX6" fmla="*/ 12349 w 12349"/>
                <a:gd name="connsiteY6" fmla="*/ 0 h 2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49" h="29149">
                  <a:moveTo>
                    <a:pt x="12349" y="0"/>
                  </a:moveTo>
                  <a:lnTo>
                    <a:pt x="12349" y="29150"/>
                  </a:lnTo>
                  <a:lnTo>
                    <a:pt x="6568" y="29150"/>
                  </a:lnTo>
                  <a:lnTo>
                    <a:pt x="6568" y="4554"/>
                  </a:lnTo>
                  <a:lnTo>
                    <a:pt x="0" y="4554"/>
                  </a:lnTo>
                  <a:lnTo>
                    <a:pt x="0" y="0"/>
                  </a:lnTo>
                  <a:lnTo>
                    <a:pt x="1234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AA1EA4AC-7CEB-13FF-98C8-E58F10A347C9}"/>
                </a:ext>
              </a:extLst>
            </p:cNvPr>
            <p:cNvSpPr/>
            <p:nvPr/>
          </p:nvSpPr>
          <p:spPr>
            <a:xfrm>
              <a:off x="4252214" y="6274023"/>
              <a:ext cx="30942" cy="35743"/>
            </a:xfrm>
            <a:custGeom>
              <a:avLst/>
              <a:gdLst>
                <a:gd name="connsiteX0" fmla="*/ 7493 w 30942"/>
                <a:gd name="connsiteY0" fmla="*/ 33618 h 35743"/>
                <a:gd name="connsiteX1" fmla="*/ 1989 w 30942"/>
                <a:gd name="connsiteY1" fmla="*/ 27458 h 35743"/>
                <a:gd name="connsiteX2" fmla="*/ 0 w 30942"/>
                <a:gd name="connsiteY2" fmla="*/ 17872 h 35743"/>
                <a:gd name="connsiteX3" fmla="*/ 1989 w 30942"/>
                <a:gd name="connsiteY3" fmla="*/ 8285 h 35743"/>
                <a:gd name="connsiteX4" fmla="*/ 7493 w 30942"/>
                <a:gd name="connsiteY4" fmla="*/ 2125 h 35743"/>
                <a:gd name="connsiteX5" fmla="*/ 15448 w 30942"/>
                <a:gd name="connsiteY5" fmla="*/ 0 h 35743"/>
                <a:gd name="connsiteX6" fmla="*/ 23403 w 30942"/>
                <a:gd name="connsiteY6" fmla="*/ 2125 h 35743"/>
                <a:gd name="connsiteX7" fmla="*/ 28954 w 30942"/>
                <a:gd name="connsiteY7" fmla="*/ 8285 h 35743"/>
                <a:gd name="connsiteX8" fmla="*/ 30943 w 30942"/>
                <a:gd name="connsiteY8" fmla="*/ 17872 h 35743"/>
                <a:gd name="connsiteX9" fmla="*/ 28954 w 30942"/>
                <a:gd name="connsiteY9" fmla="*/ 27458 h 35743"/>
                <a:gd name="connsiteX10" fmla="*/ 23403 w 30942"/>
                <a:gd name="connsiteY10" fmla="*/ 33618 h 35743"/>
                <a:gd name="connsiteX11" fmla="*/ 15448 w 30942"/>
                <a:gd name="connsiteY11" fmla="*/ 35743 h 35743"/>
                <a:gd name="connsiteX12" fmla="*/ 7493 w 30942"/>
                <a:gd name="connsiteY12" fmla="*/ 33618 h 35743"/>
                <a:gd name="connsiteX13" fmla="*/ 21692 w 30942"/>
                <a:gd name="connsiteY13" fmla="*/ 27024 h 35743"/>
                <a:gd name="connsiteX14" fmla="*/ 24005 w 30942"/>
                <a:gd name="connsiteY14" fmla="*/ 17828 h 35743"/>
                <a:gd name="connsiteX15" fmla="*/ 21692 w 30942"/>
                <a:gd name="connsiteY15" fmla="*/ 8632 h 35743"/>
                <a:gd name="connsiteX16" fmla="*/ 15402 w 30942"/>
                <a:gd name="connsiteY16" fmla="*/ 5552 h 35743"/>
                <a:gd name="connsiteX17" fmla="*/ 9204 w 30942"/>
                <a:gd name="connsiteY17" fmla="*/ 8632 h 35743"/>
                <a:gd name="connsiteX18" fmla="*/ 6891 w 30942"/>
                <a:gd name="connsiteY18" fmla="*/ 17828 h 35743"/>
                <a:gd name="connsiteX19" fmla="*/ 9204 w 30942"/>
                <a:gd name="connsiteY19" fmla="*/ 27024 h 35743"/>
                <a:gd name="connsiteX20" fmla="*/ 15402 w 30942"/>
                <a:gd name="connsiteY20" fmla="*/ 30104 h 35743"/>
                <a:gd name="connsiteX21" fmla="*/ 21692 w 30942"/>
                <a:gd name="connsiteY21" fmla="*/ 27024 h 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42" h="35743">
                  <a:moveTo>
                    <a:pt x="7493" y="33618"/>
                  </a:moveTo>
                  <a:cubicBezTo>
                    <a:pt x="5180" y="32230"/>
                    <a:pt x="3330" y="30147"/>
                    <a:pt x="1989" y="27458"/>
                  </a:cubicBezTo>
                  <a:cubicBezTo>
                    <a:pt x="648" y="24768"/>
                    <a:pt x="0" y="21559"/>
                    <a:pt x="0" y="17872"/>
                  </a:cubicBezTo>
                  <a:cubicBezTo>
                    <a:pt x="0" y="14185"/>
                    <a:pt x="648" y="10975"/>
                    <a:pt x="1989" y="8285"/>
                  </a:cubicBezTo>
                  <a:cubicBezTo>
                    <a:pt x="3330" y="5596"/>
                    <a:pt x="5180" y="3557"/>
                    <a:pt x="7493" y="2125"/>
                  </a:cubicBezTo>
                  <a:cubicBezTo>
                    <a:pt x="9805" y="738"/>
                    <a:pt x="12488" y="0"/>
                    <a:pt x="15448" y="0"/>
                  </a:cubicBezTo>
                  <a:cubicBezTo>
                    <a:pt x="18408" y="0"/>
                    <a:pt x="21045" y="694"/>
                    <a:pt x="23403" y="2125"/>
                  </a:cubicBezTo>
                  <a:cubicBezTo>
                    <a:pt x="25762" y="3513"/>
                    <a:pt x="27613" y="5596"/>
                    <a:pt x="28954" y="8285"/>
                  </a:cubicBezTo>
                  <a:cubicBezTo>
                    <a:pt x="30295" y="10975"/>
                    <a:pt x="30943" y="14185"/>
                    <a:pt x="30943" y="17872"/>
                  </a:cubicBezTo>
                  <a:cubicBezTo>
                    <a:pt x="30943" y="21559"/>
                    <a:pt x="30295" y="24768"/>
                    <a:pt x="28954" y="27458"/>
                  </a:cubicBezTo>
                  <a:cubicBezTo>
                    <a:pt x="27613" y="30147"/>
                    <a:pt x="25762" y="32186"/>
                    <a:pt x="23403" y="33618"/>
                  </a:cubicBezTo>
                  <a:cubicBezTo>
                    <a:pt x="21045" y="35005"/>
                    <a:pt x="18408" y="35743"/>
                    <a:pt x="15448" y="35743"/>
                  </a:cubicBezTo>
                  <a:cubicBezTo>
                    <a:pt x="12488" y="35743"/>
                    <a:pt x="9852" y="35049"/>
                    <a:pt x="7493" y="33618"/>
                  </a:cubicBezTo>
                  <a:close/>
                  <a:moveTo>
                    <a:pt x="21692" y="27024"/>
                  </a:moveTo>
                  <a:cubicBezTo>
                    <a:pt x="23219" y="24986"/>
                    <a:pt x="24005" y="21906"/>
                    <a:pt x="24005" y="17828"/>
                  </a:cubicBezTo>
                  <a:cubicBezTo>
                    <a:pt x="24005" y="13751"/>
                    <a:pt x="23219" y="10714"/>
                    <a:pt x="21692" y="8632"/>
                  </a:cubicBezTo>
                  <a:cubicBezTo>
                    <a:pt x="20166" y="6593"/>
                    <a:pt x="18085" y="5552"/>
                    <a:pt x="15402" y="5552"/>
                  </a:cubicBezTo>
                  <a:cubicBezTo>
                    <a:pt x="12719" y="5552"/>
                    <a:pt x="10730" y="6593"/>
                    <a:pt x="9204" y="8632"/>
                  </a:cubicBezTo>
                  <a:cubicBezTo>
                    <a:pt x="7678" y="10671"/>
                    <a:pt x="6891" y="13751"/>
                    <a:pt x="6891" y="17828"/>
                  </a:cubicBezTo>
                  <a:cubicBezTo>
                    <a:pt x="6891" y="21906"/>
                    <a:pt x="7678" y="24942"/>
                    <a:pt x="9204" y="27024"/>
                  </a:cubicBezTo>
                  <a:cubicBezTo>
                    <a:pt x="10730" y="29063"/>
                    <a:pt x="12812" y="30104"/>
                    <a:pt x="15402" y="30104"/>
                  </a:cubicBezTo>
                  <a:cubicBezTo>
                    <a:pt x="17992" y="30104"/>
                    <a:pt x="20120" y="29063"/>
                    <a:pt x="21692" y="2702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71362384-12AD-0B32-1DE2-516BAD4C284B}"/>
                </a:ext>
              </a:extLst>
            </p:cNvPr>
            <p:cNvSpPr/>
            <p:nvPr/>
          </p:nvSpPr>
          <p:spPr>
            <a:xfrm>
              <a:off x="4564044" y="6272288"/>
              <a:ext cx="16604" cy="39213"/>
            </a:xfrm>
            <a:custGeom>
              <a:avLst/>
              <a:gdLst>
                <a:gd name="connsiteX0" fmla="*/ 16604 w 16604"/>
                <a:gd name="connsiteY0" fmla="*/ 0 h 39213"/>
                <a:gd name="connsiteX1" fmla="*/ 16604 w 16604"/>
                <a:gd name="connsiteY1" fmla="*/ 39214 h 39213"/>
                <a:gd name="connsiteX2" fmla="*/ 8834 w 16604"/>
                <a:gd name="connsiteY2" fmla="*/ 39214 h 39213"/>
                <a:gd name="connsiteX3" fmla="*/ 8834 w 16604"/>
                <a:gd name="connsiteY3" fmla="*/ 6116 h 39213"/>
                <a:gd name="connsiteX4" fmla="*/ 0 w 16604"/>
                <a:gd name="connsiteY4" fmla="*/ 6116 h 39213"/>
                <a:gd name="connsiteX5" fmla="*/ 0 w 16604"/>
                <a:gd name="connsiteY5" fmla="*/ 0 h 39213"/>
                <a:gd name="connsiteX6" fmla="*/ 16604 w 16604"/>
                <a:gd name="connsiteY6" fmla="*/ 0 h 3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04" h="39213">
                  <a:moveTo>
                    <a:pt x="16604" y="0"/>
                  </a:moveTo>
                  <a:lnTo>
                    <a:pt x="16604" y="39214"/>
                  </a:lnTo>
                  <a:lnTo>
                    <a:pt x="8834" y="39214"/>
                  </a:lnTo>
                  <a:lnTo>
                    <a:pt x="8834" y="6116"/>
                  </a:lnTo>
                  <a:lnTo>
                    <a:pt x="0" y="6116"/>
                  </a:lnTo>
                  <a:lnTo>
                    <a:pt x="0" y="0"/>
                  </a:lnTo>
                  <a:lnTo>
                    <a:pt x="1660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26333891-C501-FAD5-9841-E6FC5E545347}"/>
                </a:ext>
              </a:extLst>
            </p:cNvPr>
            <p:cNvSpPr/>
            <p:nvPr/>
          </p:nvSpPr>
          <p:spPr>
            <a:xfrm>
              <a:off x="4867734" y="6269989"/>
              <a:ext cx="18500" cy="43724"/>
            </a:xfrm>
            <a:custGeom>
              <a:avLst/>
              <a:gdLst>
                <a:gd name="connsiteX0" fmla="*/ 18501 w 18500"/>
                <a:gd name="connsiteY0" fmla="*/ 43 h 43724"/>
                <a:gd name="connsiteX1" fmla="*/ 18501 w 18500"/>
                <a:gd name="connsiteY1" fmla="*/ 43725 h 43724"/>
                <a:gd name="connsiteX2" fmla="*/ 9852 w 18500"/>
                <a:gd name="connsiteY2" fmla="*/ 43725 h 43724"/>
                <a:gd name="connsiteX3" fmla="*/ 9852 w 18500"/>
                <a:gd name="connsiteY3" fmla="*/ 6811 h 43724"/>
                <a:gd name="connsiteX4" fmla="*/ 0 w 18500"/>
                <a:gd name="connsiteY4" fmla="*/ 6811 h 43724"/>
                <a:gd name="connsiteX5" fmla="*/ 0 w 18500"/>
                <a:gd name="connsiteY5" fmla="*/ 0 h 43724"/>
                <a:gd name="connsiteX6" fmla="*/ 18501 w 18500"/>
                <a:gd name="connsiteY6" fmla="*/ 0 h 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00" h="43724">
                  <a:moveTo>
                    <a:pt x="18501" y="43"/>
                  </a:moveTo>
                  <a:lnTo>
                    <a:pt x="18501" y="43725"/>
                  </a:lnTo>
                  <a:lnTo>
                    <a:pt x="9852" y="43725"/>
                  </a:lnTo>
                  <a:lnTo>
                    <a:pt x="9852" y="6811"/>
                  </a:lnTo>
                  <a:lnTo>
                    <a:pt x="0" y="6811"/>
                  </a:lnTo>
                  <a:lnTo>
                    <a:pt x="0" y="0"/>
                  </a:lnTo>
                  <a:lnTo>
                    <a:pt x="1850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974AB363-599D-2BA5-1AD5-EDAD63337E9E}"/>
                </a:ext>
              </a:extLst>
            </p:cNvPr>
            <p:cNvSpPr/>
            <p:nvPr/>
          </p:nvSpPr>
          <p:spPr>
            <a:xfrm>
              <a:off x="5160694" y="6267690"/>
              <a:ext cx="41950" cy="48409"/>
            </a:xfrm>
            <a:custGeom>
              <a:avLst/>
              <a:gdLst>
                <a:gd name="connsiteX0" fmla="*/ 10175 w 41950"/>
                <a:gd name="connsiteY0" fmla="*/ 45546 h 48409"/>
                <a:gd name="connsiteX1" fmla="*/ 2729 w 41950"/>
                <a:gd name="connsiteY1" fmla="*/ 37218 h 48409"/>
                <a:gd name="connsiteX2" fmla="*/ 0 w 41950"/>
                <a:gd name="connsiteY2" fmla="*/ 24205 h 48409"/>
                <a:gd name="connsiteX3" fmla="*/ 2729 w 41950"/>
                <a:gd name="connsiteY3" fmla="*/ 11191 h 48409"/>
                <a:gd name="connsiteX4" fmla="*/ 10175 w 41950"/>
                <a:gd name="connsiteY4" fmla="*/ 2863 h 48409"/>
                <a:gd name="connsiteX5" fmla="*/ 20952 w 41950"/>
                <a:gd name="connsiteY5" fmla="*/ 0 h 48409"/>
                <a:gd name="connsiteX6" fmla="*/ 31729 w 41950"/>
                <a:gd name="connsiteY6" fmla="*/ 2863 h 48409"/>
                <a:gd name="connsiteX7" fmla="*/ 39222 w 41950"/>
                <a:gd name="connsiteY7" fmla="*/ 11191 h 48409"/>
                <a:gd name="connsiteX8" fmla="*/ 41950 w 41950"/>
                <a:gd name="connsiteY8" fmla="*/ 24205 h 48409"/>
                <a:gd name="connsiteX9" fmla="*/ 39222 w 41950"/>
                <a:gd name="connsiteY9" fmla="*/ 37218 h 48409"/>
                <a:gd name="connsiteX10" fmla="*/ 31729 w 41950"/>
                <a:gd name="connsiteY10" fmla="*/ 45546 h 48409"/>
                <a:gd name="connsiteX11" fmla="*/ 20952 w 41950"/>
                <a:gd name="connsiteY11" fmla="*/ 48409 h 48409"/>
                <a:gd name="connsiteX12" fmla="*/ 10175 w 41950"/>
                <a:gd name="connsiteY12" fmla="*/ 45546 h 48409"/>
                <a:gd name="connsiteX13" fmla="*/ 29416 w 41950"/>
                <a:gd name="connsiteY13" fmla="*/ 36654 h 48409"/>
                <a:gd name="connsiteX14" fmla="*/ 32515 w 41950"/>
                <a:gd name="connsiteY14" fmla="*/ 24205 h 48409"/>
                <a:gd name="connsiteX15" fmla="*/ 29416 w 41950"/>
                <a:gd name="connsiteY15" fmla="*/ 11755 h 48409"/>
                <a:gd name="connsiteX16" fmla="*/ 20906 w 41950"/>
                <a:gd name="connsiteY16" fmla="*/ 7591 h 48409"/>
                <a:gd name="connsiteX17" fmla="*/ 12488 w 41950"/>
                <a:gd name="connsiteY17" fmla="*/ 11755 h 48409"/>
                <a:gd name="connsiteX18" fmla="*/ 9389 w 41950"/>
                <a:gd name="connsiteY18" fmla="*/ 24205 h 48409"/>
                <a:gd name="connsiteX19" fmla="*/ 12488 w 41950"/>
                <a:gd name="connsiteY19" fmla="*/ 36654 h 48409"/>
                <a:gd name="connsiteX20" fmla="*/ 20906 w 41950"/>
                <a:gd name="connsiteY20" fmla="*/ 40818 h 48409"/>
                <a:gd name="connsiteX21" fmla="*/ 29416 w 41950"/>
                <a:gd name="connsiteY21" fmla="*/ 36654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1950" h="48409">
                  <a:moveTo>
                    <a:pt x="10175" y="45546"/>
                  </a:moveTo>
                  <a:cubicBezTo>
                    <a:pt x="7030" y="43638"/>
                    <a:pt x="4533" y="40861"/>
                    <a:pt x="2729" y="37218"/>
                  </a:cubicBezTo>
                  <a:cubicBezTo>
                    <a:pt x="925" y="33574"/>
                    <a:pt x="0" y="29236"/>
                    <a:pt x="0" y="24205"/>
                  </a:cubicBezTo>
                  <a:cubicBezTo>
                    <a:pt x="0" y="19173"/>
                    <a:pt x="925" y="14835"/>
                    <a:pt x="2729" y="11191"/>
                  </a:cubicBezTo>
                  <a:cubicBezTo>
                    <a:pt x="4533" y="7548"/>
                    <a:pt x="7030" y="4771"/>
                    <a:pt x="10175" y="2863"/>
                  </a:cubicBezTo>
                  <a:cubicBezTo>
                    <a:pt x="13321" y="954"/>
                    <a:pt x="16928" y="0"/>
                    <a:pt x="20952" y="0"/>
                  </a:cubicBezTo>
                  <a:cubicBezTo>
                    <a:pt x="24976" y="0"/>
                    <a:pt x="28537" y="954"/>
                    <a:pt x="31729" y="2863"/>
                  </a:cubicBezTo>
                  <a:cubicBezTo>
                    <a:pt x="34920" y="4771"/>
                    <a:pt x="37418" y="7548"/>
                    <a:pt x="39222" y="11191"/>
                  </a:cubicBezTo>
                  <a:cubicBezTo>
                    <a:pt x="41025" y="14835"/>
                    <a:pt x="41950" y="19173"/>
                    <a:pt x="41950" y="24205"/>
                  </a:cubicBezTo>
                  <a:cubicBezTo>
                    <a:pt x="41950" y="29236"/>
                    <a:pt x="41025" y="33574"/>
                    <a:pt x="39222" y="37218"/>
                  </a:cubicBezTo>
                  <a:cubicBezTo>
                    <a:pt x="37418" y="40861"/>
                    <a:pt x="34920" y="43638"/>
                    <a:pt x="31729" y="45546"/>
                  </a:cubicBezTo>
                  <a:cubicBezTo>
                    <a:pt x="28537" y="47455"/>
                    <a:pt x="24976" y="48409"/>
                    <a:pt x="20952" y="48409"/>
                  </a:cubicBezTo>
                  <a:cubicBezTo>
                    <a:pt x="16928" y="48409"/>
                    <a:pt x="13367" y="47455"/>
                    <a:pt x="10175" y="45546"/>
                  </a:cubicBezTo>
                  <a:close/>
                  <a:moveTo>
                    <a:pt x="29416" y="36654"/>
                  </a:moveTo>
                  <a:cubicBezTo>
                    <a:pt x="31497" y="33878"/>
                    <a:pt x="32515" y="29714"/>
                    <a:pt x="32515" y="24205"/>
                  </a:cubicBezTo>
                  <a:cubicBezTo>
                    <a:pt x="32515" y="18695"/>
                    <a:pt x="31497" y="14531"/>
                    <a:pt x="29416" y="11755"/>
                  </a:cubicBezTo>
                  <a:cubicBezTo>
                    <a:pt x="27334" y="8979"/>
                    <a:pt x="24513" y="7591"/>
                    <a:pt x="20906" y="7591"/>
                  </a:cubicBezTo>
                  <a:cubicBezTo>
                    <a:pt x="17298" y="7591"/>
                    <a:pt x="14569" y="8979"/>
                    <a:pt x="12488" y="11755"/>
                  </a:cubicBezTo>
                  <a:cubicBezTo>
                    <a:pt x="10407" y="14531"/>
                    <a:pt x="9389" y="18695"/>
                    <a:pt x="9389" y="24205"/>
                  </a:cubicBezTo>
                  <a:cubicBezTo>
                    <a:pt x="9389" y="29714"/>
                    <a:pt x="10407" y="33878"/>
                    <a:pt x="12488" y="36654"/>
                  </a:cubicBezTo>
                  <a:cubicBezTo>
                    <a:pt x="14569" y="39430"/>
                    <a:pt x="17391" y="40818"/>
                    <a:pt x="20906" y="40818"/>
                  </a:cubicBezTo>
                  <a:cubicBezTo>
                    <a:pt x="24421" y="40818"/>
                    <a:pt x="27334" y="39430"/>
                    <a:pt x="29416" y="3665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8DEFAC61-B6EE-D3EF-3AEA-1D626FE19F9E}"/>
                </a:ext>
              </a:extLst>
            </p:cNvPr>
            <p:cNvSpPr/>
            <p:nvPr/>
          </p:nvSpPr>
          <p:spPr>
            <a:xfrm>
              <a:off x="5475854" y="6267213"/>
              <a:ext cx="20859" cy="49320"/>
            </a:xfrm>
            <a:custGeom>
              <a:avLst/>
              <a:gdLst>
                <a:gd name="connsiteX0" fmla="*/ 20860 w 20859"/>
                <a:gd name="connsiteY0" fmla="*/ 0 h 49320"/>
                <a:gd name="connsiteX1" fmla="*/ 20860 w 20859"/>
                <a:gd name="connsiteY1" fmla="*/ 49320 h 49320"/>
                <a:gd name="connsiteX2" fmla="*/ 11100 w 20859"/>
                <a:gd name="connsiteY2" fmla="*/ 49320 h 49320"/>
                <a:gd name="connsiteX3" fmla="*/ 11100 w 20859"/>
                <a:gd name="connsiteY3" fmla="*/ 7677 h 49320"/>
                <a:gd name="connsiteX4" fmla="*/ 0 w 20859"/>
                <a:gd name="connsiteY4" fmla="*/ 7677 h 49320"/>
                <a:gd name="connsiteX5" fmla="*/ 0 w 20859"/>
                <a:gd name="connsiteY5" fmla="*/ 0 h 49320"/>
                <a:gd name="connsiteX6" fmla="*/ 20860 w 20859"/>
                <a:gd name="connsiteY6" fmla="*/ 0 h 4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59" h="49320">
                  <a:moveTo>
                    <a:pt x="20860" y="0"/>
                  </a:moveTo>
                  <a:lnTo>
                    <a:pt x="20860" y="49320"/>
                  </a:lnTo>
                  <a:lnTo>
                    <a:pt x="11100" y="49320"/>
                  </a:lnTo>
                  <a:lnTo>
                    <a:pt x="11100" y="7677"/>
                  </a:lnTo>
                  <a:lnTo>
                    <a:pt x="0" y="7677"/>
                  </a:lnTo>
                  <a:lnTo>
                    <a:pt x="0" y="0"/>
                  </a:lnTo>
                  <a:lnTo>
                    <a:pt x="20860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96BFC2E0-C9DE-2177-4E17-8D843E90DFCF}"/>
                </a:ext>
              </a:extLst>
            </p:cNvPr>
            <p:cNvSpPr/>
            <p:nvPr/>
          </p:nvSpPr>
          <p:spPr>
            <a:xfrm>
              <a:off x="5780284" y="6266649"/>
              <a:ext cx="21368" cy="50404"/>
            </a:xfrm>
            <a:custGeom>
              <a:avLst/>
              <a:gdLst>
                <a:gd name="connsiteX0" fmla="*/ 21368 w 21368"/>
                <a:gd name="connsiteY0" fmla="*/ 0 h 50404"/>
                <a:gd name="connsiteX1" fmla="*/ 21368 w 21368"/>
                <a:gd name="connsiteY1" fmla="*/ 50405 h 50404"/>
                <a:gd name="connsiteX2" fmla="*/ 11378 w 21368"/>
                <a:gd name="connsiteY2" fmla="*/ 50405 h 50404"/>
                <a:gd name="connsiteX3" fmla="*/ 11378 w 21368"/>
                <a:gd name="connsiteY3" fmla="*/ 7851 h 50404"/>
                <a:gd name="connsiteX4" fmla="*/ 0 w 21368"/>
                <a:gd name="connsiteY4" fmla="*/ 7851 h 50404"/>
                <a:gd name="connsiteX5" fmla="*/ 0 w 21368"/>
                <a:gd name="connsiteY5" fmla="*/ 0 h 50404"/>
                <a:gd name="connsiteX6" fmla="*/ 21368 w 21368"/>
                <a:gd name="connsiteY6" fmla="*/ 0 h 5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68" h="50404">
                  <a:moveTo>
                    <a:pt x="21368" y="0"/>
                  </a:moveTo>
                  <a:lnTo>
                    <a:pt x="21368" y="50405"/>
                  </a:lnTo>
                  <a:lnTo>
                    <a:pt x="11378" y="50405"/>
                  </a:lnTo>
                  <a:lnTo>
                    <a:pt x="11378" y="7851"/>
                  </a:lnTo>
                  <a:lnTo>
                    <a:pt x="0" y="7851"/>
                  </a:lnTo>
                  <a:lnTo>
                    <a:pt x="0" y="0"/>
                  </a:lnTo>
                  <a:lnTo>
                    <a:pt x="21368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117F7E31-C55B-A484-93A7-14150DE3DE5A}"/>
                </a:ext>
              </a:extLst>
            </p:cNvPr>
            <p:cNvSpPr/>
            <p:nvPr/>
          </p:nvSpPr>
          <p:spPr>
            <a:xfrm>
              <a:off x="6073151" y="6265955"/>
              <a:ext cx="44910" cy="51879"/>
            </a:xfrm>
            <a:custGeom>
              <a:avLst/>
              <a:gdLst>
                <a:gd name="connsiteX0" fmla="*/ 10915 w 44910"/>
                <a:gd name="connsiteY0" fmla="*/ 48800 h 51879"/>
                <a:gd name="connsiteX1" fmla="*/ 2913 w 44910"/>
                <a:gd name="connsiteY1" fmla="*/ 39864 h 51879"/>
                <a:gd name="connsiteX2" fmla="*/ 0 w 44910"/>
                <a:gd name="connsiteY2" fmla="*/ 25940 h 51879"/>
                <a:gd name="connsiteX3" fmla="*/ 2913 w 44910"/>
                <a:gd name="connsiteY3" fmla="*/ 12016 h 51879"/>
                <a:gd name="connsiteX4" fmla="*/ 10915 w 44910"/>
                <a:gd name="connsiteY4" fmla="*/ 3080 h 51879"/>
                <a:gd name="connsiteX5" fmla="*/ 22432 w 44910"/>
                <a:gd name="connsiteY5" fmla="*/ 0 h 51879"/>
                <a:gd name="connsiteX6" fmla="*/ 33995 w 44910"/>
                <a:gd name="connsiteY6" fmla="*/ 3080 h 51879"/>
                <a:gd name="connsiteX7" fmla="*/ 41997 w 44910"/>
                <a:gd name="connsiteY7" fmla="*/ 12016 h 51879"/>
                <a:gd name="connsiteX8" fmla="*/ 44910 w 44910"/>
                <a:gd name="connsiteY8" fmla="*/ 25940 h 51879"/>
                <a:gd name="connsiteX9" fmla="*/ 41997 w 44910"/>
                <a:gd name="connsiteY9" fmla="*/ 39864 h 51879"/>
                <a:gd name="connsiteX10" fmla="*/ 33995 w 44910"/>
                <a:gd name="connsiteY10" fmla="*/ 48800 h 51879"/>
                <a:gd name="connsiteX11" fmla="*/ 22432 w 44910"/>
                <a:gd name="connsiteY11" fmla="*/ 51879 h 51879"/>
                <a:gd name="connsiteX12" fmla="*/ 10915 w 44910"/>
                <a:gd name="connsiteY12" fmla="*/ 48800 h 51879"/>
                <a:gd name="connsiteX13" fmla="*/ 31544 w 44910"/>
                <a:gd name="connsiteY13" fmla="*/ 39256 h 51879"/>
                <a:gd name="connsiteX14" fmla="*/ 34874 w 44910"/>
                <a:gd name="connsiteY14" fmla="*/ 25940 h 51879"/>
                <a:gd name="connsiteX15" fmla="*/ 31544 w 44910"/>
                <a:gd name="connsiteY15" fmla="*/ 12623 h 51879"/>
                <a:gd name="connsiteX16" fmla="*/ 22432 w 44910"/>
                <a:gd name="connsiteY16" fmla="*/ 8155 h 51879"/>
                <a:gd name="connsiteX17" fmla="*/ 13413 w 44910"/>
                <a:gd name="connsiteY17" fmla="*/ 12623 h 51879"/>
                <a:gd name="connsiteX18" fmla="*/ 10083 w 44910"/>
                <a:gd name="connsiteY18" fmla="*/ 25940 h 51879"/>
                <a:gd name="connsiteX19" fmla="*/ 13413 w 44910"/>
                <a:gd name="connsiteY19" fmla="*/ 39256 h 51879"/>
                <a:gd name="connsiteX20" fmla="*/ 22432 w 44910"/>
                <a:gd name="connsiteY20" fmla="*/ 43724 h 51879"/>
                <a:gd name="connsiteX21" fmla="*/ 31544 w 44910"/>
                <a:gd name="connsiteY21" fmla="*/ 39256 h 51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910" h="51879">
                  <a:moveTo>
                    <a:pt x="10915" y="48800"/>
                  </a:moveTo>
                  <a:cubicBezTo>
                    <a:pt x="7539" y="46761"/>
                    <a:pt x="4856" y="43768"/>
                    <a:pt x="2913" y="39864"/>
                  </a:cubicBezTo>
                  <a:cubicBezTo>
                    <a:pt x="971" y="35960"/>
                    <a:pt x="0" y="31319"/>
                    <a:pt x="0" y="25940"/>
                  </a:cubicBezTo>
                  <a:cubicBezTo>
                    <a:pt x="0" y="20561"/>
                    <a:pt x="971" y="15919"/>
                    <a:pt x="2913" y="12016"/>
                  </a:cubicBezTo>
                  <a:cubicBezTo>
                    <a:pt x="4856" y="8112"/>
                    <a:pt x="7539" y="5118"/>
                    <a:pt x="10915" y="3080"/>
                  </a:cubicBezTo>
                  <a:cubicBezTo>
                    <a:pt x="14292" y="1041"/>
                    <a:pt x="18130" y="0"/>
                    <a:pt x="22432" y="0"/>
                  </a:cubicBezTo>
                  <a:cubicBezTo>
                    <a:pt x="26733" y="0"/>
                    <a:pt x="30572" y="998"/>
                    <a:pt x="33995" y="3080"/>
                  </a:cubicBezTo>
                  <a:cubicBezTo>
                    <a:pt x="37418" y="5118"/>
                    <a:pt x="40054" y="8112"/>
                    <a:pt x="41997" y="12016"/>
                  </a:cubicBezTo>
                  <a:cubicBezTo>
                    <a:pt x="43939" y="15919"/>
                    <a:pt x="44910" y="20561"/>
                    <a:pt x="44910" y="25940"/>
                  </a:cubicBezTo>
                  <a:cubicBezTo>
                    <a:pt x="44910" y="31319"/>
                    <a:pt x="43939" y="35960"/>
                    <a:pt x="41997" y="39864"/>
                  </a:cubicBezTo>
                  <a:cubicBezTo>
                    <a:pt x="40054" y="43768"/>
                    <a:pt x="37371" y="46761"/>
                    <a:pt x="33995" y="48800"/>
                  </a:cubicBezTo>
                  <a:cubicBezTo>
                    <a:pt x="30572" y="50838"/>
                    <a:pt x="26733" y="51879"/>
                    <a:pt x="22432" y="51879"/>
                  </a:cubicBezTo>
                  <a:cubicBezTo>
                    <a:pt x="18130" y="51879"/>
                    <a:pt x="14292" y="50882"/>
                    <a:pt x="10915" y="48800"/>
                  </a:cubicBezTo>
                  <a:close/>
                  <a:moveTo>
                    <a:pt x="31544" y="39256"/>
                  </a:moveTo>
                  <a:cubicBezTo>
                    <a:pt x="33764" y="36264"/>
                    <a:pt x="34874" y="31839"/>
                    <a:pt x="34874" y="25940"/>
                  </a:cubicBezTo>
                  <a:cubicBezTo>
                    <a:pt x="34874" y="20040"/>
                    <a:pt x="33764" y="15572"/>
                    <a:pt x="31544" y="12623"/>
                  </a:cubicBezTo>
                  <a:cubicBezTo>
                    <a:pt x="29324" y="9630"/>
                    <a:pt x="26271" y="8155"/>
                    <a:pt x="22432" y="8155"/>
                  </a:cubicBezTo>
                  <a:cubicBezTo>
                    <a:pt x="18593" y="8155"/>
                    <a:pt x="15633" y="9630"/>
                    <a:pt x="13413" y="12623"/>
                  </a:cubicBezTo>
                  <a:cubicBezTo>
                    <a:pt x="11193" y="15616"/>
                    <a:pt x="10083" y="20040"/>
                    <a:pt x="10083" y="25940"/>
                  </a:cubicBezTo>
                  <a:cubicBezTo>
                    <a:pt x="10083" y="31839"/>
                    <a:pt x="11193" y="36307"/>
                    <a:pt x="13413" y="39256"/>
                  </a:cubicBezTo>
                  <a:cubicBezTo>
                    <a:pt x="15633" y="42250"/>
                    <a:pt x="18639" y="43724"/>
                    <a:pt x="22432" y="43724"/>
                  </a:cubicBezTo>
                  <a:cubicBezTo>
                    <a:pt x="26224" y="43724"/>
                    <a:pt x="29324" y="42250"/>
                    <a:pt x="31544" y="3925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D9DAE87-BE44-6BA7-DF77-3B613DBFF25D}"/>
                </a:ext>
              </a:extLst>
            </p:cNvPr>
            <p:cNvSpPr/>
            <p:nvPr/>
          </p:nvSpPr>
          <p:spPr>
            <a:xfrm>
              <a:off x="6377813" y="6265955"/>
              <a:ext cx="44910" cy="51879"/>
            </a:xfrm>
            <a:custGeom>
              <a:avLst/>
              <a:gdLst>
                <a:gd name="connsiteX0" fmla="*/ 10915 w 44910"/>
                <a:gd name="connsiteY0" fmla="*/ 48800 h 51879"/>
                <a:gd name="connsiteX1" fmla="*/ 2914 w 44910"/>
                <a:gd name="connsiteY1" fmla="*/ 39864 h 51879"/>
                <a:gd name="connsiteX2" fmla="*/ 0 w 44910"/>
                <a:gd name="connsiteY2" fmla="*/ 25940 h 51879"/>
                <a:gd name="connsiteX3" fmla="*/ 2914 w 44910"/>
                <a:gd name="connsiteY3" fmla="*/ 12016 h 51879"/>
                <a:gd name="connsiteX4" fmla="*/ 10915 w 44910"/>
                <a:gd name="connsiteY4" fmla="*/ 3080 h 51879"/>
                <a:gd name="connsiteX5" fmla="*/ 22432 w 44910"/>
                <a:gd name="connsiteY5" fmla="*/ 0 h 51879"/>
                <a:gd name="connsiteX6" fmla="*/ 33995 w 44910"/>
                <a:gd name="connsiteY6" fmla="*/ 3080 h 51879"/>
                <a:gd name="connsiteX7" fmla="*/ 41997 w 44910"/>
                <a:gd name="connsiteY7" fmla="*/ 12016 h 51879"/>
                <a:gd name="connsiteX8" fmla="*/ 44910 w 44910"/>
                <a:gd name="connsiteY8" fmla="*/ 25940 h 51879"/>
                <a:gd name="connsiteX9" fmla="*/ 41997 w 44910"/>
                <a:gd name="connsiteY9" fmla="*/ 39864 h 51879"/>
                <a:gd name="connsiteX10" fmla="*/ 33995 w 44910"/>
                <a:gd name="connsiteY10" fmla="*/ 48800 h 51879"/>
                <a:gd name="connsiteX11" fmla="*/ 22432 w 44910"/>
                <a:gd name="connsiteY11" fmla="*/ 51879 h 51879"/>
                <a:gd name="connsiteX12" fmla="*/ 10915 w 44910"/>
                <a:gd name="connsiteY12" fmla="*/ 48800 h 51879"/>
                <a:gd name="connsiteX13" fmla="*/ 31544 w 44910"/>
                <a:gd name="connsiteY13" fmla="*/ 39256 h 51879"/>
                <a:gd name="connsiteX14" fmla="*/ 34874 w 44910"/>
                <a:gd name="connsiteY14" fmla="*/ 25940 h 51879"/>
                <a:gd name="connsiteX15" fmla="*/ 31544 w 44910"/>
                <a:gd name="connsiteY15" fmla="*/ 12623 h 51879"/>
                <a:gd name="connsiteX16" fmla="*/ 22432 w 44910"/>
                <a:gd name="connsiteY16" fmla="*/ 8155 h 51879"/>
                <a:gd name="connsiteX17" fmla="*/ 13413 w 44910"/>
                <a:gd name="connsiteY17" fmla="*/ 12623 h 51879"/>
                <a:gd name="connsiteX18" fmla="*/ 10083 w 44910"/>
                <a:gd name="connsiteY18" fmla="*/ 25940 h 51879"/>
                <a:gd name="connsiteX19" fmla="*/ 13413 w 44910"/>
                <a:gd name="connsiteY19" fmla="*/ 39256 h 51879"/>
                <a:gd name="connsiteX20" fmla="*/ 22432 w 44910"/>
                <a:gd name="connsiteY20" fmla="*/ 43724 h 51879"/>
                <a:gd name="connsiteX21" fmla="*/ 31544 w 44910"/>
                <a:gd name="connsiteY21" fmla="*/ 39256 h 51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910" h="51879">
                  <a:moveTo>
                    <a:pt x="10915" y="48800"/>
                  </a:moveTo>
                  <a:cubicBezTo>
                    <a:pt x="7539" y="46761"/>
                    <a:pt x="4856" y="43768"/>
                    <a:pt x="2914" y="39864"/>
                  </a:cubicBezTo>
                  <a:cubicBezTo>
                    <a:pt x="971" y="35960"/>
                    <a:pt x="0" y="31319"/>
                    <a:pt x="0" y="25940"/>
                  </a:cubicBezTo>
                  <a:cubicBezTo>
                    <a:pt x="0" y="20561"/>
                    <a:pt x="971" y="15919"/>
                    <a:pt x="2914" y="12016"/>
                  </a:cubicBezTo>
                  <a:cubicBezTo>
                    <a:pt x="4856" y="8112"/>
                    <a:pt x="7539" y="5118"/>
                    <a:pt x="10915" y="3080"/>
                  </a:cubicBezTo>
                  <a:cubicBezTo>
                    <a:pt x="14292" y="1041"/>
                    <a:pt x="18130" y="0"/>
                    <a:pt x="22432" y="0"/>
                  </a:cubicBezTo>
                  <a:cubicBezTo>
                    <a:pt x="26733" y="0"/>
                    <a:pt x="30572" y="998"/>
                    <a:pt x="33995" y="3080"/>
                  </a:cubicBezTo>
                  <a:cubicBezTo>
                    <a:pt x="37418" y="5118"/>
                    <a:pt x="40054" y="8112"/>
                    <a:pt x="41997" y="12016"/>
                  </a:cubicBezTo>
                  <a:cubicBezTo>
                    <a:pt x="43939" y="15919"/>
                    <a:pt x="44910" y="20561"/>
                    <a:pt x="44910" y="25940"/>
                  </a:cubicBezTo>
                  <a:cubicBezTo>
                    <a:pt x="44910" y="31319"/>
                    <a:pt x="43939" y="35960"/>
                    <a:pt x="41997" y="39864"/>
                  </a:cubicBezTo>
                  <a:cubicBezTo>
                    <a:pt x="40054" y="43768"/>
                    <a:pt x="37371" y="46761"/>
                    <a:pt x="33995" y="48800"/>
                  </a:cubicBezTo>
                  <a:cubicBezTo>
                    <a:pt x="30572" y="50838"/>
                    <a:pt x="26733" y="51879"/>
                    <a:pt x="22432" y="51879"/>
                  </a:cubicBezTo>
                  <a:cubicBezTo>
                    <a:pt x="18130" y="51879"/>
                    <a:pt x="14292" y="50882"/>
                    <a:pt x="10915" y="48800"/>
                  </a:cubicBezTo>
                  <a:close/>
                  <a:moveTo>
                    <a:pt x="31544" y="39256"/>
                  </a:moveTo>
                  <a:cubicBezTo>
                    <a:pt x="33764" y="36264"/>
                    <a:pt x="34874" y="31839"/>
                    <a:pt x="34874" y="25940"/>
                  </a:cubicBezTo>
                  <a:cubicBezTo>
                    <a:pt x="34874" y="20040"/>
                    <a:pt x="33764" y="15572"/>
                    <a:pt x="31544" y="12623"/>
                  </a:cubicBezTo>
                  <a:cubicBezTo>
                    <a:pt x="29324" y="9630"/>
                    <a:pt x="26271" y="8155"/>
                    <a:pt x="22432" y="8155"/>
                  </a:cubicBezTo>
                  <a:cubicBezTo>
                    <a:pt x="18593" y="8155"/>
                    <a:pt x="15633" y="9630"/>
                    <a:pt x="13413" y="12623"/>
                  </a:cubicBezTo>
                  <a:cubicBezTo>
                    <a:pt x="11193" y="15616"/>
                    <a:pt x="10083" y="20040"/>
                    <a:pt x="10083" y="25940"/>
                  </a:cubicBezTo>
                  <a:cubicBezTo>
                    <a:pt x="10083" y="31839"/>
                    <a:pt x="11193" y="36307"/>
                    <a:pt x="13413" y="39256"/>
                  </a:cubicBezTo>
                  <a:cubicBezTo>
                    <a:pt x="15633" y="42250"/>
                    <a:pt x="18639" y="43724"/>
                    <a:pt x="22432" y="43724"/>
                  </a:cubicBezTo>
                  <a:cubicBezTo>
                    <a:pt x="26224" y="43724"/>
                    <a:pt x="29324" y="42250"/>
                    <a:pt x="31544" y="3925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7F74E48D-FB8B-9785-25EF-5FBD2BA08EFF}"/>
                </a:ext>
              </a:extLst>
            </p:cNvPr>
            <p:cNvSpPr/>
            <p:nvPr/>
          </p:nvSpPr>
          <p:spPr>
            <a:xfrm>
              <a:off x="6682936" y="6266562"/>
              <a:ext cx="43985" cy="50664"/>
            </a:xfrm>
            <a:custGeom>
              <a:avLst/>
              <a:gdLst>
                <a:gd name="connsiteX0" fmla="*/ 10684 w 43985"/>
                <a:gd name="connsiteY0" fmla="*/ 47672 h 50664"/>
                <a:gd name="connsiteX1" fmla="*/ 2868 w 43985"/>
                <a:gd name="connsiteY1" fmla="*/ 38953 h 50664"/>
                <a:gd name="connsiteX2" fmla="*/ 0 w 43985"/>
                <a:gd name="connsiteY2" fmla="*/ 25332 h 50664"/>
                <a:gd name="connsiteX3" fmla="*/ 2868 w 43985"/>
                <a:gd name="connsiteY3" fmla="*/ 11712 h 50664"/>
                <a:gd name="connsiteX4" fmla="*/ 10684 w 43985"/>
                <a:gd name="connsiteY4" fmla="*/ 2993 h 50664"/>
                <a:gd name="connsiteX5" fmla="*/ 21970 w 43985"/>
                <a:gd name="connsiteY5" fmla="*/ 0 h 50664"/>
                <a:gd name="connsiteX6" fmla="*/ 33255 w 43985"/>
                <a:gd name="connsiteY6" fmla="*/ 2993 h 50664"/>
                <a:gd name="connsiteX7" fmla="*/ 41118 w 43985"/>
                <a:gd name="connsiteY7" fmla="*/ 11712 h 50664"/>
                <a:gd name="connsiteX8" fmla="*/ 43986 w 43985"/>
                <a:gd name="connsiteY8" fmla="*/ 25332 h 50664"/>
                <a:gd name="connsiteX9" fmla="*/ 41118 w 43985"/>
                <a:gd name="connsiteY9" fmla="*/ 38953 h 50664"/>
                <a:gd name="connsiteX10" fmla="*/ 33255 w 43985"/>
                <a:gd name="connsiteY10" fmla="*/ 47672 h 50664"/>
                <a:gd name="connsiteX11" fmla="*/ 21970 w 43985"/>
                <a:gd name="connsiteY11" fmla="*/ 50665 h 50664"/>
                <a:gd name="connsiteX12" fmla="*/ 10684 w 43985"/>
                <a:gd name="connsiteY12" fmla="*/ 47672 h 50664"/>
                <a:gd name="connsiteX13" fmla="*/ 30850 w 43985"/>
                <a:gd name="connsiteY13" fmla="*/ 38346 h 50664"/>
                <a:gd name="connsiteX14" fmla="*/ 34134 w 43985"/>
                <a:gd name="connsiteY14" fmla="*/ 25332 h 50664"/>
                <a:gd name="connsiteX15" fmla="*/ 30850 w 43985"/>
                <a:gd name="connsiteY15" fmla="*/ 12319 h 50664"/>
                <a:gd name="connsiteX16" fmla="*/ 21970 w 43985"/>
                <a:gd name="connsiteY16" fmla="*/ 7938 h 50664"/>
                <a:gd name="connsiteX17" fmla="*/ 13135 w 43985"/>
                <a:gd name="connsiteY17" fmla="*/ 12319 h 50664"/>
                <a:gd name="connsiteX18" fmla="*/ 9852 w 43985"/>
                <a:gd name="connsiteY18" fmla="*/ 25332 h 50664"/>
                <a:gd name="connsiteX19" fmla="*/ 13135 w 43985"/>
                <a:gd name="connsiteY19" fmla="*/ 38346 h 50664"/>
                <a:gd name="connsiteX20" fmla="*/ 21970 w 43985"/>
                <a:gd name="connsiteY20" fmla="*/ 42727 h 50664"/>
                <a:gd name="connsiteX21" fmla="*/ 30850 w 43985"/>
                <a:gd name="connsiteY21" fmla="*/ 38346 h 5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985" h="50664">
                  <a:moveTo>
                    <a:pt x="10684" y="47672"/>
                  </a:moveTo>
                  <a:cubicBezTo>
                    <a:pt x="7400" y="45676"/>
                    <a:pt x="4764" y="42770"/>
                    <a:pt x="2868" y="38953"/>
                  </a:cubicBezTo>
                  <a:cubicBezTo>
                    <a:pt x="971" y="35136"/>
                    <a:pt x="0" y="30581"/>
                    <a:pt x="0" y="25332"/>
                  </a:cubicBezTo>
                  <a:cubicBezTo>
                    <a:pt x="0" y="20084"/>
                    <a:pt x="971" y="15529"/>
                    <a:pt x="2868" y="11712"/>
                  </a:cubicBezTo>
                  <a:cubicBezTo>
                    <a:pt x="4764" y="7894"/>
                    <a:pt x="7354" y="4989"/>
                    <a:pt x="10684" y="2993"/>
                  </a:cubicBezTo>
                  <a:cubicBezTo>
                    <a:pt x="13968" y="998"/>
                    <a:pt x="17761" y="0"/>
                    <a:pt x="21970" y="0"/>
                  </a:cubicBezTo>
                  <a:cubicBezTo>
                    <a:pt x="26179" y="0"/>
                    <a:pt x="29925" y="998"/>
                    <a:pt x="33255" y="2993"/>
                  </a:cubicBezTo>
                  <a:cubicBezTo>
                    <a:pt x="36585" y="4989"/>
                    <a:pt x="39222" y="7894"/>
                    <a:pt x="41118" y="11712"/>
                  </a:cubicBezTo>
                  <a:cubicBezTo>
                    <a:pt x="43014" y="15529"/>
                    <a:pt x="43986" y="20084"/>
                    <a:pt x="43986" y="25332"/>
                  </a:cubicBezTo>
                  <a:cubicBezTo>
                    <a:pt x="43986" y="30581"/>
                    <a:pt x="43014" y="35136"/>
                    <a:pt x="41118" y="38953"/>
                  </a:cubicBezTo>
                  <a:cubicBezTo>
                    <a:pt x="39222" y="42770"/>
                    <a:pt x="36585" y="45676"/>
                    <a:pt x="33255" y="47672"/>
                  </a:cubicBezTo>
                  <a:cubicBezTo>
                    <a:pt x="29925" y="49667"/>
                    <a:pt x="26179" y="50665"/>
                    <a:pt x="21970" y="50665"/>
                  </a:cubicBezTo>
                  <a:cubicBezTo>
                    <a:pt x="17761" y="50665"/>
                    <a:pt x="14014" y="49667"/>
                    <a:pt x="10684" y="47672"/>
                  </a:cubicBezTo>
                  <a:close/>
                  <a:moveTo>
                    <a:pt x="30850" y="38346"/>
                  </a:moveTo>
                  <a:cubicBezTo>
                    <a:pt x="33024" y="35439"/>
                    <a:pt x="34134" y="31101"/>
                    <a:pt x="34134" y="25332"/>
                  </a:cubicBezTo>
                  <a:cubicBezTo>
                    <a:pt x="34134" y="19563"/>
                    <a:pt x="33024" y="15226"/>
                    <a:pt x="30850" y="12319"/>
                  </a:cubicBezTo>
                  <a:cubicBezTo>
                    <a:pt x="28676" y="9413"/>
                    <a:pt x="25716" y="7938"/>
                    <a:pt x="21970" y="7938"/>
                  </a:cubicBezTo>
                  <a:cubicBezTo>
                    <a:pt x="18223" y="7938"/>
                    <a:pt x="15309" y="9413"/>
                    <a:pt x="13135" y="12319"/>
                  </a:cubicBezTo>
                  <a:cubicBezTo>
                    <a:pt x="10962" y="15226"/>
                    <a:pt x="9852" y="19563"/>
                    <a:pt x="9852" y="25332"/>
                  </a:cubicBezTo>
                  <a:cubicBezTo>
                    <a:pt x="9852" y="31101"/>
                    <a:pt x="10962" y="35439"/>
                    <a:pt x="13135" y="38346"/>
                  </a:cubicBezTo>
                  <a:cubicBezTo>
                    <a:pt x="15309" y="41252"/>
                    <a:pt x="18269" y="42727"/>
                    <a:pt x="21970" y="42727"/>
                  </a:cubicBezTo>
                  <a:cubicBezTo>
                    <a:pt x="25669" y="42727"/>
                    <a:pt x="28676" y="41252"/>
                    <a:pt x="30850" y="3834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5F65655B-6763-585B-B76E-E985633B4246}"/>
                </a:ext>
              </a:extLst>
            </p:cNvPr>
            <p:cNvSpPr/>
            <p:nvPr/>
          </p:nvSpPr>
          <p:spPr>
            <a:xfrm>
              <a:off x="6999669" y="6268340"/>
              <a:ext cx="19934" cy="47065"/>
            </a:xfrm>
            <a:custGeom>
              <a:avLst/>
              <a:gdLst>
                <a:gd name="connsiteX0" fmla="*/ 19889 w 19934"/>
                <a:gd name="connsiteY0" fmla="*/ 0 h 47065"/>
                <a:gd name="connsiteX1" fmla="*/ 19889 w 19934"/>
                <a:gd name="connsiteY1" fmla="*/ 47065 h 47065"/>
                <a:gd name="connsiteX2" fmla="*/ 10592 w 19934"/>
                <a:gd name="connsiteY2" fmla="*/ 47065 h 47065"/>
                <a:gd name="connsiteX3" fmla="*/ 10592 w 19934"/>
                <a:gd name="connsiteY3" fmla="*/ 7331 h 47065"/>
                <a:gd name="connsiteX4" fmla="*/ 0 w 19934"/>
                <a:gd name="connsiteY4" fmla="*/ 7331 h 47065"/>
                <a:gd name="connsiteX5" fmla="*/ 0 w 19934"/>
                <a:gd name="connsiteY5" fmla="*/ 0 h 47065"/>
                <a:gd name="connsiteX6" fmla="*/ 19934 w 19934"/>
                <a:gd name="connsiteY6" fmla="*/ 0 h 4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34" h="47065">
                  <a:moveTo>
                    <a:pt x="19889" y="0"/>
                  </a:moveTo>
                  <a:lnTo>
                    <a:pt x="19889" y="47065"/>
                  </a:lnTo>
                  <a:lnTo>
                    <a:pt x="10592" y="47065"/>
                  </a:lnTo>
                  <a:lnTo>
                    <a:pt x="10592" y="7331"/>
                  </a:lnTo>
                  <a:lnTo>
                    <a:pt x="0" y="7331"/>
                  </a:lnTo>
                  <a:lnTo>
                    <a:pt x="0" y="0"/>
                  </a:lnTo>
                  <a:lnTo>
                    <a:pt x="1993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07BEC2F2-B6F6-8BA4-BED7-F517BBDCCA1B}"/>
                </a:ext>
              </a:extLst>
            </p:cNvPr>
            <p:cNvSpPr/>
            <p:nvPr/>
          </p:nvSpPr>
          <p:spPr>
            <a:xfrm>
              <a:off x="7304978" y="6269989"/>
              <a:ext cx="18500" cy="43724"/>
            </a:xfrm>
            <a:custGeom>
              <a:avLst/>
              <a:gdLst>
                <a:gd name="connsiteX0" fmla="*/ 18501 w 18500"/>
                <a:gd name="connsiteY0" fmla="*/ 43 h 43724"/>
                <a:gd name="connsiteX1" fmla="*/ 18501 w 18500"/>
                <a:gd name="connsiteY1" fmla="*/ 43725 h 43724"/>
                <a:gd name="connsiteX2" fmla="*/ 9852 w 18500"/>
                <a:gd name="connsiteY2" fmla="*/ 43725 h 43724"/>
                <a:gd name="connsiteX3" fmla="*/ 9852 w 18500"/>
                <a:gd name="connsiteY3" fmla="*/ 6811 h 43724"/>
                <a:gd name="connsiteX4" fmla="*/ 0 w 18500"/>
                <a:gd name="connsiteY4" fmla="*/ 6811 h 43724"/>
                <a:gd name="connsiteX5" fmla="*/ 0 w 18500"/>
                <a:gd name="connsiteY5" fmla="*/ 0 h 43724"/>
                <a:gd name="connsiteX6" fmla="*/ 18501 w 18500"/>
                <a:gd name="connsiteY6" fmla="*/ 0 h 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00" h="43724">
                  <a:moveTo>
                    <a:pt x="18501" y="43"/>
                  </a:moveTo>
                  <a:lnTo>
                    <a:pt x="18501" y="43725"/>
                  </a:lnTo>
                  <a:lnTo>
                    <a:pt x="9852" y="43725"/>
                  </a:lnTo>
                  <a:lnTo>
                    <a:pt x="9852" y="6811"/>
                  </a:lnTo>
                  <a:lnTo>
                    <a:pt x="0" y="6811"/>
                  </a:lnTo>
                  <a:lnTo>
                    <a:pt x="0" y="0"/>
                  </a:lnTo>
                  <a:lnTo>
                    <a:pt x="1850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E33532E2-A000-884D-5220-2422CBC4955E}"/>
                </a:ext>
              </a:extLst>
            </p:cNvPr>
            <p:cNvSpPr/>
            <p:nvPr/>
          </p:nvSpPr>
          <p:spPr>
            <a:xfrm>
              <a:off x="7610333" y="6271724"/>
              <a:ext cx="17112" cy="40341"/>
            </a:xfrm>
            <a:custGeom>
              <a:avLst/>
              <a:gdLst>
                <a:gd name="connsiteX0" fmla="*/ 17113 w 17112"/>
                <a:gd name="connsiteY0" fmla="*/ 0 h 40341"/>
                <a:gd name="connsiteX1" fmla="*/ 17113 w 17112"/>
                <a:gd name="connsiteY1" fmla="*/ 40341 h 40341"/>
                <a:gd name="connsiteX2" fmla="*/ 9111 w 17112"/>
                <a:gd name="connsiteY2" fmla="*/ 40341 h 40341"/>
                <a:gd name="connsiteX3" fmla="*/ 9111 w 17112"/>
                <a:gd name="connsiteY3" fmla="*/ 6290 h 40341"/>
                <a:gd name="connsiteX4" fmla="*/ 0 w 17112"/>
                <a:gd name="connsiteY4" fmla="*/ 6290 h 40341"/>
                <a:gd name="connsiteX5" fmla="*/ 0 w 17112"/>
                <a:gd name="connsiteY5" fmla="*/ 0 h 40341"/>
                <a:gd name="connsiteX6" fmla="*/ 17067 w 17112"/>
                <a:gd name="connsiteY6" fmla="*/ 0 h 4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" h="40341">
                  <a:moveTo>
                    <a:pt x="17113" y="0"/>
                  </a:moveTo>
                  <a:lnTo>
                    <a:pt x="17113" y="40341"/>
                  </a:lnTo>
                  <a:lnTo>
                    <a:pt x="9111" y="40341"/>
                  </a:lnTo>
                  <a:lnTo>
                    <a:pt x="9111" y="6290"/>
                  </a:lnTo>
                  <a:lnTo>
                    <a:pt x="0" y="6290"/>
                  </a:lnTo>
                  <a:lnTo>
                    <a:pt x="0" y="0"/>
                  </a:lnTo>
                  <a:lnTo>
                    <a:pt x="17067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4A2FB95A-52FE-308A-C7EA-4A9508688AD6}"/>
                </a:ext>
              </a:extLst>
            </p:cNvPr>
            <p:cNvSpPr/>
            <p:nvPr/>
          </p:nvSpPr>
          <p:spPr>
            <a:xfrm>
              <a:off x="7915919" y="6273936"/>
              <a:ext cx="15217" cy="35873"/>
            </a:xfrm>
            <a:custGeom>
              <a:avLst/>
              <a:gdLst>
                <a:gd name="connsiteX0" fmla="*/ 15217 w 15217"/>
                <a:gd name="connsiteY0" fmla="*/ 0 h 35873"/>
                <a:gd name="connsiteX1" fmla="*/ 15217 w 15217"/>
                <a:gd name="connsiteY1" fmla="*/ 35873 h 35873"/>
                <a:gd name="connsiteX2" fmla="*/ 8094 w 15217"/>
                <a:gd name="connsiteY2" fmla="*/ 35873 h 35873"/>
                <a:gd name="connsiteX3" fmla="*/ 8094 w 15217"/>
                <a:gd name="connsiteY3" fmla="*/ 5596 h 35873"/>
                <a:gd name="connsiteX4" fmla="*/ 0 w 15217"/>
                <a:gd name="connsiteY4" fmla="*/ 5596 h 35873"/>
                <a:gd name="connsiteX5" fmla="*/ 0 w 15217"/>
                <a:gd name="connsiteY5" fmla="*/ 0 h 35873"/>
                <a:gd name="connsiteX6" fmla="*/ 15171 w 15217"/>
                <a:gd name="connsiteY6" fmla="*/ 0 h 3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7" h="35873">
                  <a:moveTo>
                    <a:pt x="15217" y="0"/>
                  </a:moveTo>
                  <a:lnTo>
                    <a:pt x="15217" y="35873"/>
                  </a:lnTo>
                  <a:lnTo>
                    <a:pt x="8094" y="35873"/>
                  </a:lnTo>
                  <a:lnTo>
                    <a:pt x="8094" y="5596"/>
                  </a:lnTo>
                  <a:lnTo>
                    <a:pt x="0" y="5596"/>
                  </a:lnTo>
                  <a:lnTo>
                    <a:pt x="0" y="0"/>
                  </a:lnTo>
                  <a:lnTo>
                    <a:pt x="151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78800229-121F-A3DD-F163-4A50E72C6EB7}"/>
                </a:ext>
              </a:extLst>
            </p:cNvPr>
            <p:cNvSpPr/>
            <p:nvPr/>
          </p:nvSpPr>
          <p:spPr>
            <a:xfrm>
              <a:off x="8221783" y="6276712"/>
              <a:ext cx="12811" cy="30277"/>
            </a:xfrm>
            <a:custGeom>
              <a:avLst/>
              <a:gdLst>
                <a:gd name="connsiteX0" fmla="*/ 12812 w 12811"/>
                <a:gd name="connsiteY0" fmla="*/ 43 h 30277"/>
                <a:gd name="connsiteX1" fmla="*/ 12812 w 12811"/>
                <a:gd name="connsiteY1" fmla="*/ 30277 h 30277"/>
                <a:gd name="connsiteX2" fmla="*/ 6799 w 12811"/>
                <a:gd name="connsiteY2" fmla="*/ 30277 h 30277"/>
                <a:gd name="connsiteX3" fmla="*/ 6799 w 12811"/>
                <a:gd name="connsiteY3" fmla="*/ 4728 h 30277"/>
                <a:gd name="connsiteX4" fmla="*/ 0 w 12811"/>
                <a:gd name="connsiteY4" fmla="*/ 4728 h 30277"/>
                <a:gd name="connsiteX5" fmla="*/ 0 w 12811"/>
                <a:gd name="connsiteY5" fmla="*/ 0 h 30277"/>
                <a:gd name="connsiteX6" fmla="*/ 12812 w 12811"/>
                <a:gd name="connsiteY6" fmla="*/ 0 h 3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11" h="30277">
                  <a:moveTo>
                    <a:pt x="12812" y="43"/>
                  </a:moveTo>
                  <a:lnTo>
                    <a:pt x="12812" y="30277"/>
                  </a:lnTo>
                  <a:lnTo>
                    <a:pt x="6799" y="30277"/>
                  </a:lnTo>
                  <a:lnTo>
                    <a:pt x="6799" y="4728"/>
                  </a:lnTo>
                  <a:lnTo>
                    <a:pt x="0" y="4728"/>
                  </a:lnTo>
                  <a:lnTo>
                    <a:pt x="0" y="0"/>
                  </a:lnTo>
                  <a:lnTo>
                    <a:pt x="1281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708BB366-E63B-B39D-8334-36513789E6BA}"/>
                </a:ext>
              </a:extLst>
            </p:cNvPr>
            <p:cNvSpPr/>
            <p:nvPr/>
          </p:nvSpPr>
          <p:spPr>
            <a:xfrm>
              <a:off x="8522374" y="6279792"/>
              <a:ext cx="20952" cy="24205"/>
            </a:xfrm>
            <a:custGeom>
              <a:avLst/>
              <a:gdLst>
                <a:gd name="connsiteX0" fmla="*/ 5088 w 20952"/>
                <a:gd name="connsiteY0" fmla="*/ 22773 h 24205"/>
                <a:gd name="connsiteX1" fmla="*/ 1341 w 20952"/>
                <a:gd name="connsiteY1" fmla="*/ 18609 h 24205"/>
                <a:gd name="connsiteX2" fmla="*/ 0 w 20952"/>
                <a:gd name="connsiteY2" fmla="*/ 12103 h 24205"/>
                <a:gd name="connsiteX3" fmla="*/ 1341 w 20952"/>
                <a:gd name="connsiteY3" fmla="*/ 5596 h 24205"/>
                <a:gd name="connsiteX4" fmla="*/ 5088 w 20952"/>
                <a:gd name="connsiteY4" fmla="*/ 1432 h 24205"/>
                <a:gd name="connsiteX5" fmla="*/ 10453 w 20952"/>
                <a:gd name="connsiteY5" fmla="*/ 0 h 24205"/>
                <a:gd name="connsiteX6" fmla="*/ 15865 w 20952"/>
                <a:gd name="connsiteY6" fmla="*/ 1432 h 24205"/>
                <a:gd name="connsiteX7" fmla="*/ 19611 w 20952"/>
                <a:gd name="connsiteY7" fmla="*/ 5596 h 24205"/>
                <a:gd name="connsiteX8" fmla="*/ 20952 w 20952"/>
                <a:gd name="connsiteY8" fmla="*/ 12103 h 24205"/>
                <a:gd name="connsiteX9" fmla="*/ 19611 w 20952"/>
                <a:gd name="connsiteY9" fmla="*/ 18609 h 24205"/>
                <a:gd name="connsiteX10" fmla="*/ 15865 w 20952"/>
                <a:gd name="connsiteY10" fmla="*/ 22773 h 24205"/>
                <a:gd name="connsiteX11" fmla="*/ 10453 w 20952"/>
                <a:gd name="connsiteY11" fmla="*/ 24205 h 24205"/>
                <a:gd name="connsiteX12" fmla="*/ 5088 w 20952"/>
                <a:gd name="connsiteY12" fmla="*/ 22773 h 24205"/>
                <a:gd name="connsiteX13" fmla="*/ 14708 w 20952"/>
                <a:gd name="connsiteY13" fmla="*/ 18306 h 24205"/>
                <a:gd name="connsiteX14" fmla="*/ 16281 w 20952"/>
                <a:gd name="connsiteY14" fmla="*/ 12103 h 24205"/>
                <a:gd name="connsiteX15" fmla="*/ 14708 w 20952"/>
                <a:gd name="connsiteY15" fmla="*/ 5899 h 24205"/>
                <a:gd name="connsiteX16" fmla="*/ 10453 w 20952"/>
                <a:gd name="connsiteY16" fmla="*/ 3817 h 24205"/>
                <a:gd name="connsiteX17" fmla="*/ 6244 w 20952"/>
                <a:gd name="connsiteY17" fmla="*/ 5899 h 24205"/>
                <a:gd name="connsiteX18" fmla="*/ 4671 w 20952"/>
                <a:gd name="connsiteY18" fmla="*/ 12103 h 24205"/>
                <a:gd name="connsiteX19" fmla="*/ 6244 w 20952"/>
                <a:gd name="connsiteY19" fmla="*/ 18306 h 24205"/>
                <a:gd name="connsiteX20" fmla="*/ 10453 w 20952"/>
                <a:gd name="connsiteY20" fmla="*/ 20388 h 24205"/>
                <a:gd name="connsiteX21" fmla="*/ 14708 w 20952"/>
                <a:gd name="connsiteY21" fmla="*/ 18306 h 24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952" h="24205">
                  <a:moveTo>
                    <a:pt x="5088" y="22773"/>
                  </a:moveTo>
                  <a:cubicBezTo>
                    <a:pt x="3515" y="21819"/>
                    <a:pt x="2266" y="20431"/>
                    <a:pt x="1341" y="18609"/>
                  </a:cubicBezTo>
                  <a:cubicBezTo>
                    <a:pt x="416" y="16787"/>
                    <a:pt x="0" y="14618"/>
                    <a:pt x="0" y="12103"/>
                  </a:cubicBezTo>
                  <a:cubicBezTo>
                    <a:pt x="0" y="9587"/>
                    <a:pt x="462" y="7418"/>
                    <a:pt x="1341" y="5596"/>
                  </a:cubicBezTo>
                  <a:cubicBezTo>
                    <a:pt x="2266" y="3774"/>
                    <a:pt x="3469" y="2386"/>
                    <a:pt x="5088" y="1432"/>
                  </a:cubicBezTo>
                  <a:cubicBezTo>
                    <a:pt x="6661" y="477"/>
                    <a:pt x="8464" y="0"/>
                    <a:pt x="10453" y="0"/>
                  </a:cubicBezTo>
                  <a:cubicBezTo>
                    <a:pt x="12442" y="0"/>
                    <a:pt x="14246" y="477"/>
                    <a:pt x="15865" y="1432"/>
                  </a:cubicBezTo>
                  <a:cubicBezTo>
                    <a:pt x="17437" y="2386"/>
                    <a:pt x="18686" y="3774"/>
                    <a:pt x="19611" y="5596"/>
                  </a:cubicBezTo>
                  <a:cubicBezTo>
                    <a:pt x="20536" y="7418"/>
                    <a:pt x="20952" y="9587"/>
                    <a:pt x="20952" y="12103"/>
                  </a:cubicBezTo>
                  <a:cubicBezTo>
                    <a:pt x="20952" y="14618"/>
                    <a:pt x="20490" y="16787"/>
                    <a:pt x="19611" y="18609"/>
                  </a:cubicBezTo>
                  <a:cubicBezTo>
                    <a:pt x="18686" y="20431"/>
                    <a:pt x="17437" y="21819"/>
                    <a:pt x="15865" y="22773"/>
                  </a:cubicBezTo>
                  <a:cubicBezTo>
                    <a:pt x="14292" y="23728"/>
                    <a:pt x="12488" y="24205"/>
                    <a:pt x="10453" y="24205"/>
                  </a:cubicBezTo>
                  <a:cubicBezTo>
                    <a:pt x="8418" y="24205"/>
                    <a:pt x="6661" y="23728"/>
                    <a:pt x="5088" y="22773"/>
                  </a:cubicBezTo>
                  <a:close/>
                  <a:moveTo>
                    <a:pt x="14708" y="18306"/>
                  </a:moveTo>
                  <a:cubicBezTo>
                    <a:pt x="15726" y="16917"/>
                    <a:pt x="16281" y="14835"/>
                    <a:pt x="16281" y="12103"/>
                  </a:cubicBezTo>
                  <a:cubicBezTo>
                    <a:pt x="16281" y="9370"/>
                    <a:pt x="15772" y="7288"/>
                    <a:pt x="14708" y="5899"/>
                  </a:cubicBezTo>
                  <a:cubicBezTo>
                    <a:pt x="13691" y="4511"/>
                    <a:pt x="12257" y="3817"/>
                    <a:pt x="10453" y="3817"/>
                  </a:cubicBezTo>
                  <a:cubicBezTo>
                    <a:pt x="8649" y="3817"/>
                    <a:pt x="7262" y="4511"/>
                    <a:pt x="6244" y="5899"/>
                  </a:cubicBezTo>
                  <a:cubicBezTo>
                    <a:pt x="5180" y="7288"/>
                    <a:pt x="4671" y="9370"/>
                    <a:pt x="4671" y="12103"/>
                  </a:cubicBezTo>
                  <a:cubicBezTo>
                    <a:pt x="4671" y="14835"/>
                    <a:pt x="5180" y="16917"/>
                    <a:pt x="6244" y="18306"/>
                  </a:cubicBezTo>
                  <a:cubicBezTo>
                    <a:pt x="7262" y="19694"/>
                    <a:pt x="8695" y="20388"/>
                    <a:pt x="10453" y="20388"/>
                  </a:cubicBezTo>
                  <a:cubicBezTo>
                    <a:pt x="12211" y="20388"/>
                    <a:pt x="13645" y="19694"/>
                    <a:pt x="14708" y="183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F9E9E61D-3B46-70E9-1063-B0CC862A70BA}"/>
                </a:ext>
              </a:extLst>
            </p:cNvPr>
            <p:cNvSpPr/>
            <p:nvPr/>
          </p:nvSpPr>
          <p:spPr>
            <a:xfrm>
              <a:off x="8834204" y="6284043"/>
              <a:ext cx="6660" cy="15703"/>
            </a:xfrm>
            <a:custGeom>
              <a:avLst/>
              <a:gdLst>
                <a:gd name="connsiteX0" fmla="*/ 6614 w 6660"/>
                <a:gd name="connsiteY0" fmla="*/ 0 h 15703"/>
                <a:gd name="connsiteX1" fmla="*/ 6614 w 6660"/>
                <a:gd name="connsiteY1" fmla="*/ 15703 h 15703"/>
                <a:gd name="connsiteX2" fmla="*/ 3515 w 6660"/>
                <a:gd name="connsiteY2" fmla="*/ 15703 h 15703"/>
                <a:gd name="connsiteX3" fmla="*/ 3515 w 6660"/>
                <a:gd name="connsiteY3" fmla="*/ 2473 h 15703"/>
                <a:gd name="connsiteX4" fmla="*/ 0 w 6660"/>
                <a:gd name="connsiteY4" fmla="*/ 2473 h 15703"/>
                <a:gd name="connsiteX5" fmla="*/ 0 w 6660"/>
                <a:gd name="connsiteY5" fmla="*/ 43 h 15703"/>
                <a:gd name="connsiteX6" fmla="*/ 6660 w 6660"/>
                <a:gd name="connsiteY6" fmla="*/ 43 h 1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0" h="15703">
                  <a:moveTo>
                    <a:pt x="6614" y="0"/>
                  </a:moveTo>
                  <a:lnTo>
                    <a:pt x="6614" y="15703"/>
                  </a:lnTo>
                  <a:lnTo>
                    <a:pt x="3515" y="15703"/>
                  </a:lnTo>
                  <a:lnTo>
                    <a:pt x="3515" y="2473"/>
                  </a:lnTo>
                  <a:lnTo>
                    <a:pt x="0" y="2473"/>
                  </a:lnTo>
                  <a:lnTo>
                    <a:pt x="0" y="43"/>
                  </a:lnTo>
                  <a:lnTo>
                    <a:pt x="6660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7D7B7754-9902-180E-F92E-B552BE5B8FA2}"/>
                </a:ext>
              </a:extLst>
            </p:cNvPr>
            <p:cNvSpPr/>
            <p:nvPr/>
          </p:nvSpPr>
          <p:spPr>
            <a:xfrm>
              <a:off x="9138172" y="6287210"/>
              <a:ext cx="7955" cy="9282"/>
            </a:xfrm>
            <a:custGeom>
              <a:avLst/>
              <a:gdLst>
                <a:gd name="connsiteX0" fmla="*/ 1943 w 7955"/>
                <a:gd name="connsiteY0" fmla="*/ 8719 h 9282"/>
                <a:gd name="connsiteX1" fmla="*/ 509 w 7955"/>
                <a:gd name="connsiteY1" fmla="*/ 7114 h 9282"/>
                <a:gd name="connsiteX2" fmla="*/ 0 w 7955"/>
                <a:gd name="connsiteY2" fmla="*/ 4641 h 9282"/>
                <a:gd name="connsiteX3" fmla="*/ 509 w 7955"/>
                <a:gd name="connsiteY3" fmla="*/ 2169 h 9282"/>
                <a:gd name="connsiteX4" fmla="*/ 1943 w 7955"/>
                <a:gd name="connsiteY4" fmla="*/ 564 h 9282"/>
                <a:gd name="connsiteX5" fmla="*/ 3978 w 7955"/>
                <a:gd name="connsiteY5" fmla="*/ 0 h 9282"/>
                <a:gd name="connsiteX6" fmla="*/ 6013 w 7955"/>
                <a:gd name="connsiteY6" fmla="*/ 564 h 9282"/>
                <a:gd name="connsiteX7" fmla="*/ 7446 w 7955"/>
                <a:gd name="connsiteY7" fmla="*/ 2169 h 9282"/>
                <a:gd name="connsiteX8" fmla="*/ 7955 w 7955"/>
                <a:gd name="connsiteY8" fmla="*/ 4641 h 9282"/>
                <a:gd name="connsiteX9" fmla="*/ 7446 w 7955"/>
                <a:gd name="connsiteY9" fmla="*/ 7114 h 9282"/>
                <a:gd name="connsiteX10" fmla="*/ 6013 w 7955"/>
                <a:gd name="connsiteY10" fmla="*/ 8719 h 9282"/>
                <a:gd name="connsiteX11" fmla="*/ 3978 w 7955"/>
                <a:gd name="connsiteY11" fmla="*/ 9283 h 9282"/>
                <a:gd name="connsiteX12" fmla="*/ 1943 w 7955"/>
                <a:gd name="connsiteY12" fmla="*/ 8719 h 9282"/>
                <a:gd name="connsiteX13" fmla="*/ 5596 w 7955"/>
                <a:gd name="connsiteY13" fmla="*/ 7027 h 9282"/>
                <a:gd name="connsiteX14" fmla="*/ 6198 w 7955"/>
                <a:gd name="connsiteY14" fmla="*/ 4641 h 9282"/>
                <a:gd name="connsiteX15" fmla="*/ 5596 w 7955"/>
                <a:gd name="connsiteY15" fmla="*/ 2255 h 9282"/>
                <a:gd name="connsiteX16" fmla="*/ 3978 w 7955"/>
                <a:gd name="connsiteY16" fmla="*/ 1475 h 9282"/>
                <a:gd name="connsiteX17" fmla="*/ 2359 w 7955"/>
                <a:gd name="connsiteY17" fmla="*/ 2255 h 9282"/>
                <a:gd name="connsiteX18" fmla="*/ 1758 w 7955"/>
                <a:gd name="connsiteY18" fmla="*/ 4641 h 9282"/>
                <a:gd name="connsiteX19" fmla="*/ 2359 w 7955"/>
                <a:gd name="connsiteY19" fmla="*/ 7027 h 9282"/>
                <a:gd name="connsiteX20" fmla="*/ 3978 w 7955"/>
                <a:gd name="connsiteY20" fmla="*/ 7808 h 9282"/>
                <a:gd name="connsiteX21" fmla="*/ 5596 w 7955"/>
                <a:gd name="connsiteY21" fmla="*/ 7027 h 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55" h="9282">
                  <a:moveTo>
                    <a:pt x="1943" y="8719"/>
                  </a:moveTo>
                  <a:cubicBezTo>
                    <a:pt x="1341" y="8372"/>
                    <a:pt x="879" y="7808"/>
                    <a:pt x="509" y="7114"/>
                  </a:cubicBezTo>
                  <a:cubicBezTo>
                    <a:pt x="185" y="6420"/>
                    <a:pt x="0" y="5595"/>
                    <a:pt x="0" y="4641"/>
                  </a:cubicBezTo>
                  <a:cubicBezTo>
                    <a:pt x="0" y="3687"/>
                    <a:pt x="185" y="2863"/>
                    <a:pt x="509" y="2169"/>
                  </a:cubicBezTo>
                  <a:cubicBezTo>
                    <a:pt x="879" y="1475"/>
                    <a:pt x="1341" y="954"/>
                    <a:pt x="1943" y="564"/>
                  </a:cubicBezTo>
                  <a:cubicBezTo>
                    <a:pt x="2544" y="217"/>
                    <a:pt x="3237" y="0"/>
                    <a:pt x="3978" y="0"/>
                  </a:cubicBezTo>
                  <a:cubicBezTo>
                    <a:pt x="4718" y="0"/>
                    <a:pt x="5412" y="173"/>
                    <a:pt x="6013" y="564"/>
                  </a:cubicBezTo>
                  <a:cubicBezTo>
                    <a:pt x="6614" y="911"/>
                    <a:pt x="7077" y="1475"/>
                    <a:pt x="7446" y="2169"/>
                  </a:cubicBezTo>
                  <a:cubicBezTo>
                    <a:pt x="7817" y="2863"/>
                    <a:pt x="7955" y="3687"/>
                    <a:pt x="7955" y="4641"/>
                  </a:cubicBezTo>
                  <a:cubicBezTo>
                    <a:pt x="7955" y="5595"/>
                    <a:pt x="7771" y="6420"/>
                    <a:pt x="7446" y="7114"/>
                  </a:cubicBezTo>
                  <a:cubicBezTo>
                    <a:pt x="7123" y="7808"/>
                    <a:pt x="6614" y="8328"/>
                    <a:pt x="6013" y="8719"/>
                  </a:cubicBezTo>
                  <a:cubicBezTo>
                    <a:pt x="5412" y="9066"/>
                    <a:pt x="4718" y="9283"/>
                    <a:pt x="3978" y="9283"/>
                  </a:cubicBezTo>
                  <a:cubicBezTo>
                    <a:pt x="3237" y="9283"/>
                    <a:pt x="2544" y="9109"/>
                    <a:pt x="1943" y="8719"/>
                  </a:cubicBezTo>
                  <a:close/>
                  <a:moveTo>
                    <a:pt x="5596" y="7027"/>
                  </a:moveTo>
                  <a:cubicBezTo>
                    <a:pt x="6013" y="6507"/>
                    <a:pt x="6198" y="5726"/>
                    <a:pt x="6198" y="4641"/>
                  </a:cubicBezTo>
                  <a:cubicBezTo>
                    <a:pt x="6198" y="3557"/>
                    <a:pt x="6013" y="2819"/>
                    <a:pt x="5596" y="2255"/>
                  </a:cubicBezTo>
                  <a:cubicBezTo>
                    <a:pt x="5180" y="1735"/>
                    <a:pt x="4671" y="1475"/>
                    <a:pt x="3978" y="1475"/>
                  </a:cubicBezTo>
                  <a:cubicBezTo>
                    <a:pt x="3284" y="1475"/>
                    <a:pt x="2775" y="1735"/>
                    <a:pt x="2359" y="2255"/>
                  </a:cubicBezTo>
                  <a:cubicBezTo>
                    <a:pt x="1943" y="2776"/>
                    <a:pt x="1758" y="3557"/>
                    <a:pt x="1758" y="4641"/>
                  </a:cubicBezTo>
                  <a:cubicBezTo>
                    <a:pt x="1758" y="5726"/>
                    <a:pt x="1943" y="6463"/>
                    <a:pt x="2359" y="7027"/>
                  </a:cubicBezTo>
                  <a:cubicBezTo>
                    <a:pt x="2775" y="7548"/>
                    <a:pt x="3284" y="7808"/>
                    <a:pt x="3978" y="7808"/>
                  </a:cubicBezTo>
                  <a:cubicBezTo>
                    <a:pt x="4671" y="7808"/>
                    <a:pt x="5180" y="7548"/>
                    <a:pt x="5596" y="70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71DC342B-1A8F-9276-B457-BA8F351F52B8}"/>
                </a:ext>
              </a:extLst>
            </p:cNvPr>
            <p:cNvSpPr/>
            <p:nvPr/>
          </p:nvSpPr>
          <p:spPr>
            <a:xfrm>
              <a:off x="9445331" y="6290159"/>
              <a:ext cx="3052" cy="3470"/>
            </a:xfrm>
            <a:custGeom>
              <a:avLst/>
              <a:gdLst>
                <a:gd name="connsiteX0" fmla="*/ 740 w 3052"/>
                <a:gd name="connsiteY0" fmla="*/ 3253 h 3470"/>
                <a:gd name="connsiteX1" fmla="*/ 185 w 3052"/>
                <a:gd name="connsiteY1" fmla="*/ 2646 h 3470"/>
                <a:gd name="connsiteX2" fmla="*/ 0 w 3052"/>
                <a:gd name="connsiteY2" fmla="*/ 1735 h 3470"/>
                <a:gd name="connsiteX3" fmla="*/ 185 w 3052"/>
                <a:gd name="connsiteY3" fmla="*/ 824 h 3470"/>
                <a:gd name="connsiteX4" fmla="*/ 740 w 3052"/>
                <a:gd name="connsiteY4" fmla="*/ 217 h 3470"/>
                <a:gd name="connsiteX5" fmla="*/ 1526 w 3052"/>
                <a:gd name="connsiteY5" fmla="*/ 0 h 3470"/>
                <a:gd name="connsiteX6" fmla="*/ 2313 w 3052"/>
                <a:gd name="connsiteY6" fmla="*/ 217 h 3470"/>
                <a:gd name="connsiteX7" fmla="*/ 2868 w 3052"/>
                <a:gd name="connsiteY7" fmla="*/ 824 h 3470"/>
                <a:gd name="connsiteX8" fmla="*/ 3053 w 3052"/>
                <a:gd name="connsiteY8" fmla="*/ 1735 h 3470"/>
                <a:gd name="connsiteX9" fmla="*/ 2868 w 3052"/>
                <a:gd name="connsiteY9" fmla="*/ 2646 h 3470"/>
                <a:gd name="connsiteX10" fmla="*/ 2313 w 3052"/>
                <a:gd name="connsiteY10" fmla="*/ 3253 h 3470"/>
                <a:gd name="connsiteX11" fmla="*/ 1526 w 3052"/>
                <a:gd name="connsiteY11" fmla="*/ 3470 h 3470"/>
                <a:gd name="connsiteX12" fmla="*/ 740 w 3052"/>
                <a:gd name="connsiteY12" fmla="*/ 3253 h 3470"/>
                <a:gd name="connsiteX13" fmla="*/ 2127 w 3052"/>
                <a:gd name="connsiteY13" fmla="*/ 2603 h 3470"/>
                <a:gd name="connsiteX14" fmla="*/ 2359 w 3052"/>
                <a:gd name="connsiteY14" fmla="*/ 1735 h 3470"/>
                <a:gd name="connsiteX15" fmla="*/ 2127 w 3052"/>
                <a:gd name="connsiteY15" fmla="*/ 868 h 3470"/>
                <a:gd name="connsiteX16" fmla="*/ 1526 w 3052"/>
                <a:gd name="connsiteY16" fmla="*/ 564 h 3470"/>
                <a:gd name="connsiteX17" fmla="*/ 925 w 3052"/>
                <a:gd name="connsiteY17" fmla="*/ 868 h 3470"/>
                <a:gd name="connsiteX18" fmla="*/ 694 w 3052"/>
                <a:gd name="connsiteY18" fmla="*/ 1735 h 3470"/>
                <a:gd name="connsiteX19" fmla="*/ 925 w 3052"/>
                <a:gd name="connsiteY19" fmla="*/ 2603 h 3470"/>
                <a:gd name="connsiteX20" fmla="*/ 1526 w 3052"/>
                <a:gd name="connsiteY20" fmla="*/ 2906 h 3470"/>
                <a:gd name="connsiteX21" fmla="*/ 2127 w 3052"/>
                <a:gd name="connsiteY21" fmla="*/ 2603 h 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52" h="3470">
                  <a:moveTo>
                    <a:pt x="740" y="3253"/>
                  </a:moveTo>
                  <a:cubicBezTo>
                    <a:pt x="740" y="3253"/>
                    <a:pt x="324" y="2906"/>
                    <a:pt x="185" y="2646"/>
                  </a:cubicBezTo>
                  <a:cubicBezTo>
                    <a:pt x="46" y="2386"/>
                    <a:pt x="0" y="2082"/>
                    <a:pt x="0" y="1735"/>
                  </a:cubicBezTo>
                  <a:cubicBezTo>
                    <a:pt x="0" y="1388"/>
                    <a:pt x="46" y="1084"/>
                    <a:pt x="185" y="824"/>
                  </a:cubicBezTo>
                  <a:cubicBezTo>
                    <a:pt x="324" y="564"/>
                    <a:pt x="509" y="347"/>
                    <a:pt x="740" y="217"/>
                  </a:cubicBezTo>
                  <a:cubicBezTo>
                    <a:pt x="971" y="87"/>
                    <a:pt x="1203" y="0"/>
                    <a:pt x="1526" y="0"/>
                  </a:cubicBezTo>
                  <a:cubicBezTo>
                    <a:pt x="1850" y="0"/>
                    <a:pt x="2081" y="87"/>
                    <a:pt x="2313" y="217"/>
                  </a:cubicBezTo>
                  <a:cubicBezTo>
                    <a:pt x="2544" y="347"/>
                    <a:pt x="2729" y="564"/>
                    <a:pt x="2868" y="824"/>
                  </a:cubicBezTo>
                  <a:cubicBezTo>
                    <a:pt x="3006" y="1084"/>
                    <a:pt x="3053" y="1388"/>
                    <a:pt x="3053" y="1735"/>
                  </a:cubicBezTo>
                  <a:cubicBezTo>
                    <a:pt x="3053" y="2082"/>
                    <a:pt x="3006" y="2386"/>
                    <a:pt x="2868" y="2646"/>
                  </a:cubicBezTo>
                  <a:cubicBezTo>
                    <a:pt x="2729" y="2906"/>
                    <a:pt x="2544" y="3123"/>
                    <a:pt x="2313" y="3253"/>
                  </a:cubicBezTo>
                  <a:cubicBezTo>
                    <a:pt x="2081" y="3384"/>
                    <a:pt x="1850" y="3470"/>
                    <a:pt x="1526" y="3470"/>
                  </a:cubicBezTo>
                  <a:cubicBezTo>
                    <a:pt x="1203" y="3470"/>
                    <a:pt x="971" y="3384"/>
                    <a:pt x="740" y="3253"/>
                  </a:cubicBezTo>
                  <a:close/>
                  <a:moveTo>
                    <a:pt x="2127" y="2603"/>
                  </a:moveTo>
                  <a:cubicBezTo>
                    <a:pt x="2127" y="2603"/>
                    <a:pt x="2359" y="2125"/>
                    <a:pt x="2359" y="1735"/>
                  </a:cubicBezTo>
                  <a:cubicBezTo>
                    <a:pt x="2359" y="1345"/>
                    <a:pt x="2266" y="1041"/>
                    <a:pt x="2127" y="868"/>
                  </a:cubicBezTo>
                  <a:cubicBezTo>
                    <a:pt x="1989" y="651"/>
                    <a:pt x="1758" y="564"/>
                    <a:pt x="1526" y="564"/>
                  </a:cubicBezTo>
                  <a:cubicBezTo>
                    <a:pt x="1295" y="564"/>
                    <a:pt x="1064" y="651"/>
                    <a:pt x="925" y="868"/>
                  </a:cubicBezTo>
                  <a:cubicBezTo>
                    <a:pt x="786" y="1084"/>
                    <a:pt x="694" y="1345"/>
                    <a:pt x="694" y="1735"/>
                  </a:cubicBezTo>
                  <a:cubicBezTo>
                    <a:pt x="694" y="2125"/>
                    <a:pt x="786" y="2429"/>
                    <a:pt x="925" y="2603"/>
                  </a:cubicBezTo>
                  <a:cubicBezTo>
                    <a:pt x="1064" y="2820"/>
                    <a:pt x="1295" y="2906"/>
                    <a:pt x="1526" y="2906"/>
                  </a:cubicBezTo>
                  <a:cubicBezTo>
                    <a:pt x="1758" y="2906"/>
                    <a:pt x="1989" y="2820"/>
                    <a:pt x="2127" y="26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AA16F320-0E04-7816-3EF3-67221C3468EC}"/>
                </a:ext>
              </a:extLst>
            </p:cNvPr>
            <p:cNvSpPr/>
            <p:nvPr/>
          </p:nvSpPr>
          <p:spPr>
            <a:xfrm>
              <a:off x="3657877" y="6576495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71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4CF2EE9F-C358-6BE5-833D-CB84A6B006C2}"/>
                </a:ext>
              </a:extLst>
            </p:cNvPr>
            <p:cNvSpPr/>
            <p:nvPr/>
          </p:nvSpPr>
          <p:spPr>
            <a:xfrm>
              <a:off x="3961012" y="6575280"/>
              <a:ext cx="3977" cy="4598"/>
            </a:xfrm>
            <a:custGeom>
              <a:avLst/>
              <a:gdLst>
                <a:gd name="connsiteX0" fmla="*/ 971 w 3977"/>
                <a:gd name="connsiteY0" fmla="*/ 4338 h 4598"/>
                <a:gd name="connsiteX1" fmla="*/ 278 w 3977"/>
                <a:gd name="connsiteY1" fmla="*/ 3557 h 4598"/>
                <a:gd name="connsiteX2" fmla="*/ 0 w 3977"/>
                <a:gd name="connsiteY2" fmla="*/ 2299 h 4598"/>
                <a:gd name="connsiteX3" fmla="*/ 278 w 3977"/>
                <a:gd name="connsiteY3" fmla="*/ 1041 h 4598"/>
                <a:gd name="connsiteX4" fmla="*/ 971 w 3977"/>
                <a:gd name="connsiteY4" fmla="*/ 261 h 4598"/>
                <a:gd name="connsiteX5" fmla="*/ 1989 w 3977"/>
                <a:gd name="connsiteY5" fmla="*/ 0 h 4598"/>
                <a:gd name="connsiteX6" fmla="*/ 3006 w 3977"/>
                <a:gd name="connsiteY6" fmla="*/ 261 h 4598"/>
                <a:gd name="connsiteX7" fmla="*/ 3700 w 3977"/>
                <a:gd name="connsiteY7" fmla="*/ 1041 h 4598"/>
                <a:gd name="connsiteX8" fmla="*/ 3978 w 3977"/>
                <a:gd name="connsiteY8" fmla="*/ 2299 h 4598"/>
                <a:gd name="connsiteX9" fmla="*/ 3700 w 3977"/>
                <a:gd name="connsiteY9" fmla="*/ 3557 h 4598"/>
                <a:gd name="connsiteX10" fmla="*/ 3006 w 3977"/>
                <a:gd name="connsiteY10" fmla="*/ 4338 h 4598"/>
                <a:gd name="connsiteX11" fmla="*/ 1989 w 3977"/>
                <a:gd name="connsiteY11" fmla="*/ 4598 h 4598"/>
                <a:gd name="connsiteX12" fmla="*/ 971 w 3977"/>
                <a:gd name="connsiteY12" fmla="*/ 4338 h 4598"/>
                <a:gd name="connsiteX13" fmla="*/ 2821 w 3977"/>
                <a:gd name="connsiteY13" fmla="*/ 3470 h 4598"/>
                <a:gd name="connsiteX14" fmla="*/ 3099 w 3977"/>
                <a:gd name="connsiteY14" fmla="*/ 2299 h 4598"/>
                <a:gd name="connsiteX15" fmla="*/ 2821 w 3977"/>
                <a:gd name="connsiteY15" fmla="*/ 1128 h 4598"/>
                <a:gd name="connsiteX16" fmla="*/ 2035 w 3977"/>
                <a:gd name="connsiteY16" fmla="*/ 738 h 4598"/>
                <a:gd name="connsiteX17" fmla="*/ 1249 w 3977"/>
                <a:gd name="connsiteY17" fmla="*/ 1128 h 4598"/>
                <a:gd name="connsiteX18" fmla="*/ 971 w 3977"/>
                <a:gd name="connsiteY18" fmla="*/ 2299 h 4598"/>
                <a:gd name="connsiteX19" fmla="*/ 1249 w 3977"/>
                <a:gd name="connsiteY19" fmla="*/ 3470 h 4598"/>
                <a:gd name="connsiteX20" fmla="*/ 2035 w 3977"/>
                <a:gd name="connsiteY20" fmla="*/ 3861 h 4598"/>
                <a:gd name="connsiteX21" fmla="*/ 2821 w 3977"/>
                <a:gd name="connsiteY21" fmla="*/ 3470 h 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77" h="4598">
                  <a:moveTo>
                    <a:pt x="971" y="4338"/>
                  </a:moveTo>
                  <a:cubicBezTo>
                    <a:pt x="647" y="4165"/>
                    <a:pt x="416" y="3904"/>
                    <a:pt x="278" y="3557"/>
                  </a:cubicBezTo>
                  <a:cubicBezTo>
                    <a:pt x="139" y="3210"/>
                    <a:pt x="0" y="2776"/>
                    <a:pt x="0" y="2299"/>
                  </a:cubicBezTo>
                  <a:cubicBezTo>
                    <a:pt x="0" y="1822"/>
                    <a:pt x="92" y="1388"/>
                    <a:pt x="278" y="1041"/>
                  </a:cubicBezTo>
                  <a:cubicBezTo>
                    <a:pt x="462" y="694"/>
                    <a:pt x="694" y="434"/>
                    <a:pt x="971" y="261"/>
                  </a:cubicBezTo>
                  <a:cubicBezTo>
                    <a:pt x="1249" y="87"/>
                    <a:pt x="1619" y="0"/>
                    <a:pt x="1989" y="0"/>
                  </a:cubicBezTo>
                  <a:cubicBezTo>
                    <a:pt x="2359" y="0"/>
                    <a:pt x="2729" y="87"/>
                    <a:pt x="3006" y="261"/>
                  </a:cubicBezTo>
                  <a:cubicBezTo>
                    <a:pt x="3330" y="434"/>
                    <a:pt x="3561" y="694"/>
                    <a:pt x="3700" y="1041"/>
                  </a:cubicBezTo>
                  <a:cubicBezTo>
                    <a:pt x="3885" y="1388"/>
                    <a:pt x="3978" y="1822"/>
                    <a:pt x="3978" y="2299"/>
                  </a:cubicBezTo>
                  <a:cubicBezTo>
                    <a:pt x="3978" y="2776"/>
                    <a:pt x="3885" y="3210"/>
                    <a:pt x="3700" y="3557"/>
                  </a:cubicBezTo>
                  <a:cubicBezTo>
                    <a:pt x="3515" y="3904"/>
                    <a:pt x="3284" y="4165"/>
                    <a:pt x="3006" y="4338"/>
                  </a:cubicBezTo>
                  <a:cubicBezTo>
                    <a:pt x="2682" y="4511"/>
                    <a:pt x="2359" y="4598"/>
                    <a:pt x="1989" y="4598"/>
                  </a:cubicBezTo>
                  <a:cubicBezTo>
                    <a:pt x="1619" y="4598"/>
                    <a:pt x="1249" y="4511"/>
                    <a:pt x="971" y="4338"/>
                  </a:cubicBezTo>
                  <a:close/>
                  <a:moveTo>
                    <a:pt x="2821" y="3470"/>
                  </a:moveTo>
                  <a:cubicBezTo>
                    <a:pt x="3006" y="3210"/>
                    <a:pt x="3099" y="2820"/>
                    <a:pt x="3099" y="2299"/>
                  </a:cubicBezTo>
                  <a:cubicBezTo>
                    <a:pt x="3099" y="1779"/>
                    <a:pt x="3006" y="1388"/>
                    <a:pt x="2821" y="1128"/>
                  </a:cubicBezTo>
                  <a:cubicBezTo>
                    <a:pt x="2636" y="868"/>
                    <a:pt x="2359" y="738"/>
                    <a:pt x="2035" y="738"/>
                  </a:cubicBezTo>
                  <a:cubicBezTo>
                    <a:pt x="1711" y="738"/>
                    <a:pt x="1434" y="868"/>
                    <a:pt x="1249" y="1128"/>
                  </a:cubicBezTo>
                  <a:cubicBezTo>
                    <a:pt x="1064" y="1388"/>
                    <a:pt x="971" y="1779"/>
                    <a:pt x="971" y="2299"/>
                  </a:cubicBezTo>
                  <a:cubicBezTo>
                    <a:pt x="971" y="2820"/>
                    <a:pt x="1064" y="3210"/>
                    <a:pt x="1249" y="3470"/>
                  </a:cubicBezTo>
                  <a:cubicBezTo>
                    <a:pt x="1434" y="3730"/>
                    <a:pt x="1711" y="3861"/>
                    <a:pt x="2035" y="3861"/>
                  </a:cubicBezTo>
                  <a:cubicBezTo>
                    <a:pt x="2359" y="3861"/>
                    <a:pt x="2636" y="3730"/>
                    <a:pt x="2821" y="3470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DEC5CD74-90DF-2852-4971-6827A1F81F7C}"/>
                </a:ext>
              </a:extLst>
            </p:cNvPr>
            <p:cNvSpPr/>
            <p:nvPr/>
          </p:nvSpPr>
          <p:spPr>
            <a:xfrm>
              <a:off x="4265766" y="6573111"/>
              <a:ext cx="3792" cy="8979"/>
            </a:xfrm>
            <a:custGeom>
              <a:avLst/>
              <a:gdLst>
                <a:gd name="connsiteX0" fmla="*/ 3793 w 3792"/>
                <a:gd name="connsiteY0" fmla="*/ 0 h 8979"/>
                <a:gd name="connsiteX1" fmla="*/ 3793 w 3792"/>
                <a:gd name="connsiteY1" fmla="*/ 8979 h 8979"/>
                <a:gd name="connsiteX2" fmla="*/ 2035 w 3792"/>
                <a:gd name="connsiteY2" fmla="*/ 8979 h 8979"/>
                <a:gd name="connsiteX3" fmla="*/ 2035 w 3792"/>
                <a:gd name="connsiteY3" fmla="*/ 1432 h 8979"/>
                <a:gd name="connsiteX4" fmla="*/ 0 w 3792"/>
                <a:gd name="connsiteY4" fmla="*/ 1432 h 8979"/>
                <a:gd name="connsiteX5" fmla="*/ 0 w 3792"/>
                <a:gd name="connsiteY5" fmla="*/ 43 h 8979"/>
                <a:gd name="connsiteX6" fmla="*/ 3793 w 3792"/>
                <a:gd name="connsiteY6" fmla="*/ 43 h 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92" h="8979">
                  <a:moveTo>
                    <a:pt x="3793" y="0"/>
                  </a:moveTo>
                  <a:lnTo>
                    <a:pt x="3793" y="8979"/>
                  </a:lnTo>
                  <a:lnTo>
                    <a:pt x="2035" y="8979"/>
                  </a:lnTo>
                  <a:lnTo>
                    <a:pt x="2035" y="1432"/>
                  </a:lnTo>
                  <a:lnTo>
                    <a:pt x="0" y="1432"/>
                  </a:lnTo>
                  <a:lnTo>
                    <a:pt x="0" y="43"/>
                  </a:lnTo>
                  <a:lnTo>
                    <a:pt x="3793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3750E6CB-EBF4-1010-9085-D0BAA880F4BF}"/>
                </a:ext>
              </a:extLst>
            </p:cNvPr>
            <p:cNvSpPr/>
            <p:nvPr/>
          </p:nvSpPr>
          <p:spPr>
            <a:xfrm>
              <a:off x="4569733" y="6571420"/>
              <a:ext cx="5226" cy="12319"/>
            </a:xfrm>
            <a:custGeom>
              <a:avLst/>
              <a:gdLst>
                <a:gd name="connsiteX0" fmla="*/ 5226 w 5226"/>
                <a:gd name="connsiteY0" fmla="*/ 0 h 12319"/>
                <a:gd name="connsiteX1" fmla="*/ 5226 w 5226"/>
                <a:gd name="connsiteY1" fmla="*/ 12320 h 12319"/>
                <a:gd name="connsiteX2" fmla="*/ 2775 w 5226"/>
                <a:gd name="connsiteY2" fmla="*/ 12320 h 12319"/>
                <a:gd name="connsiteX3" fmla="*/ 2775 w 5226"/>
                <a:gd name="connsiteY3" fmla="*/ 1909 h 12319"/>
                <a:gd name="connsiteX4" fmla="*/ 0 w 5226"/>
                <a:gd name="connsiteY4" fmla="*/ 1909 h 12319"/>
                <a:gd name="connsiteX5" fmla="*/ 0 w 5226"/>
                <a:gd name="connsiteY5" fmla="*/ 0 h 12319"/>
                <a:gd name="connsiteX6" fmla="*/ 5226 w 5226"/>
                <a:gd name="connsiteY6" fmla="*/ 0 h 1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26" h="12319">
                  <a:moveTo>
                    <a:pt x="5226" y="0"/>
                  </a:moveTo>
                  <a:lnTo>
                    <a:pt x="5226" y="12320"/>
                  </a:lnTo>
                  <a:lnTo>
                    <a:pt x="2775" y="12320"/>
                  </a:lnTo>
                  <a:lnTo>
                    <a:pt x="2775" y="1909"/>
                  </a:lnTo>
                  <a:lnTo>
                    <a:pt x="0" y="1909"/>
                  </a:lnTo>
                  <a:lnTo>
                    <a:pt x="0" y="0"/>
                  </a:lnTo>
                  <a:lnTo>
                    <a:pt x="5226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D9B0159B-B8F7-17B9-91A4-0FE31C088566}"/>
                </a:ext>
              </a:extLst>
            </p:cNvPr>
            <p:cNvSpPr/>
            <p:nvPr/>
          </p:nvSpPr>
          <p:spPr>
            <a:xfrm>
              <a:off x="4869491" y="6568904"/>
              <a:ext cx="14986" cy="17307"/>
            </a:xfrm>
            <a:custGeom>
              <a:avLst/>
              <a:gdLst>
                <a:gd name="connsiteX0" fmla="*/ 3654 w 14986"/>
                <a:gd name="connsiteY0" fmla="*/ 16310 h 17307"/>
                <a:gd name="connsiteX1" fmla="*/ 972 w 14986"/>
                <a:gd name="connsiteY1" fmla="*/ 13317 h 17307"/>
                <a:gd name="connsiteX2" fmla="*/ 0 w 14986"/>
                <a:gd name="connsiteY2" fmla="*/ 8676 h 17307"/>
                <a:gd name="connsiteX3" fmla="*/ 972 w 14986"/>
                <a:gd name="connsiteY3" fmla="*/ 4034 h 17307"/>
                <a:gd name="connsiteX4" fmla="*/ 3654 w 14986"/>
                <a:gd name="connsiteY4" fmla="*/ 1041 h 17307"/>
                <a:gd name="connsiteX5" fmla="*/ 7493 w 14986"/>
                <a:gd name="connsiteY5" fmla="*/ 0 h 17307"/>
                <a:gd name="connsiteX6" fmla="*/ 11332 w 14986"/>
                <a:gd name="connsiteY6" fmla="*/ 1041 h 17307"/>
                <a:gd name="connsiteX7" fmla="*/ 14014 w 14986"/>
                <a:gd name="connsiteY7" fmla="*/ 4034 h 17307"/>
                <a:gd name="connsiteX8" fmla="*/ 14986 w 14986"/>
                <a:gd name="connsiteY8" fmla="*/ 8676 h 17307"/>
                <a:gd name="connsiteX9" fmla="*/ 14014 w 14986"/>
                <a:gd name="connsiteY9" fmla="*/ 13317 h 17307"/>
                <a:gd name="connsiteX10" fmla="*/ 11332 w 14986"/>
                <a:gd name="connsiteY10" fmla="*/ 16310 h 17307"/>
                <a:gd name="connsiteX11" fmla="*/ 7493 w 14986"/>
                <a:gd name="connsiteY11" fmla="*/ 17308 h 17307"/>
                <a:gd name="connsiteX12" fmla="*/ 3654 w 14986"/>
                <a:gd name="connsiteY12" fmla="*/ 16310 h 17307"/>
                <a:gd name="connsiteX13" fmla="*/ 10546 w 14986"/>
                <a:gd name="connsiteY13" fmla="*/ 13144 h 17307"/>
                <a:gd name="connsiteX14" fmla="*/ 11656 w 14986"/>
                <a:gd name="connsiteY14" fmla="*/ 8719 h 17307"/>
                <a:gd name="connsiteX15" fmla="*/ 10546 w 14986"/>
                <a:gd name="connsiteY15" fmla="*/ 4294 h 17307"/>
                <a:gd name="connsiteX16" fmla="*/ 7493 w 14986"/>
                <a:gd name="connsiteY16" fmla="*/ 2820 h 17307"/>
                <a:gd name="connsiteX17" fmla="*/ 4487 w 14986"/>
                <a:gd name="connsiteY17" fmla="*/ 4294 h 17307"/>
                <a:gd name="connsiteX18" fmla="*/ 3377 w 14986"/>
                <a:gd name="connsiteY18" fmla="*/ 8719 h 17307"/>
                <a:gd name="connsiteX19" fmla="*/ 4487 w 14986"/>
                <a:gd name="connsiteY19" fmla="*/ 13144 h 17307"/>
                <a:gd name="connsiteX20" fmla="*/ 7493 w 14986"/>
                <a:gd name="connsiteY20" fmla="*/ 14618 h 17307"/>
                <a:gd name="connsiteX21" fmla="*/ 10546 w 14986"/>
                <a:gd name="connsiteY21" fmla="*/ 13144 h 1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86" h="17307">
                  <a:moveTo>
                    <a:pt x="3654" y="16310"/>
                  </a:moveTo>
                  <a:cubicBezTo>
                    <a:pt x="2544" y="15616"/>
                    <a:pt x="1619" y="14618"/>
                    <a:pt x="972" y="13317"/>
                  </a:cubicBezTo>
                  <a:cubicBezTo>
                    <a:pt x="324" y="12016"/>
                    <a:pt x="0" y="10454"/>
                    <a:pt x="0" y="8676"/>
                  </a:cubicBezTo>
                  <a:cubicBezTo>
                    <a:pt x="0" y="6897"/>
                    <a:pt x="324" y="5335"/>
                    <a:pt x="972" y="4034"/>
                  </a:cubicBezTo>
                  <a:cubicBezTo>
                    <a:pt x="1619" y="2733"/>
                    <a:pt x="2498" y="1735"/>
                    <a:pt x="3654" y="1041"/>
                  </a:cubicBezTo>
                  <a:cubicBezTo>
                    <a:pt x="4764" y="347"/>
                    <a:pt x="6059" y="0"/>
                    <a:pt x="7493" y="0"/>
                  </a:cubicBezTo>
                  <a:cubicBezTo>
                    <a:pt x="8927" y="0"/>
                    <a:pt x="10222" y="347"/>
                    <a:pt x="11332" y="1041"/>
                  </a:cubicBezTo>
                  <a:cubicBezTo>
                    <a:pt x="12488" y="1735"/>
                    <a:pt x="13367" y="2733"/>
                    <a:pt x="14014" y="4034"/>
                  </a:cubicBezTo>
                  <a:cubicBezTo>
                    <a:pt x="14662" y="5335"/>
                    <a:pt x="14986" y="6897"/>
                    <a:pt x="14986" y="8676"/>
                  </a:cubicBezTo>
                  <a:cubicBezTo>
                    <a:pt x="14986" y="10454"/>
                    <a:pt x="14662" y="12016"/>
                    <a:pt x="14014" y="13317"/>
                  </a:cubicBezTo>
                  <a:cubicBezTo>
                    <a:pt x="13367" y="14618"/>
                    <a:pt x="12488" y="15616"/>
                    <a:pt x="11332" y="16310"/>
                  </a:cubicBezTo>
                  <a:cubicBezTo>
                    <a:pt x="10176" y="17004"/>
                    <a:pt x="8927" y="17308"/>
                    <a:pt x="7493" y="17308"/>
                  </a:cubicBezTo>
                  <a:cubicBezTo>
                    <a:pt x="6059" y="17308"/>
                    <a:pt x="4764" y="16961"/>
                    <a:pt x="3654" y="16310"/>
                  </a:cubicBezTo>
                  <a:close/>
                  <a:moveTo>
                    <a:pt x="10546" y="13144"/>
                  </a:moveTo>
                  <a:cubicBezTo>
                    <a:pt x="11286" y="12146"/>
                    <a:pt x="11656" y="10671"/>
                    <a:pt x="11656" y="8719"/>
                  </a:cubicBezTo>
                  <a:cubicBezTo>
                    <a:pt x="11656" y="6767"/>
                    <a:pt x="11286" y="5249"/>
                    <a:pt x="10546" y="4294"/>
                  </a:cubicBezTo>
                  <a:cubicBezTo>
                    <a:pt x="9805" y="3297"/>
                    <a:pt x="8788" y="2820"/>
                    <a:pt x="7493" y="2820"/>
                  </a:cubicBezTo>
                  <a:cubicBezTo>
                    <a:pt x="6198" y="2820"/>
                    <a:pt x="5226" y="3297"/>
                    <a:pt x="4487" y="4294"/>
                  </a:cubicBezTo>
                  <a:cubicBezTo>
                    <a:pt x="3747" y="5292"/>
                    <a:pt x="3377" y="6767"/>
                    <a:pt x="3377" y="8719"/>
                  </a:cubicBezTo>
                  <a:cubicBezTo>
                    <a:pt x="3377" y="10671"/>
                    <a:pt x="3747" y="12189"/>
                    <a:pt x="4487" y="13144"/>
                  </a:cubicBezTo>
                  <a:cubicBezTo>
                    <a:pt x="5226" y="14141"/>
                    <a:pt x="6244" y="14618"/>
                    <a:pt x="7493" y="14618"/>
                  </a:cubicBezTo>
                  <a:cubicBezTo>
                    <a:pt x="8742" y="14618"/>
                    <a:pt x="9805" y="14141"/>
                    <a:pt x="10546" y="1314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08EF24E-D2EB-7067-124E-4AEC9CC5E58A}"/>
                </a:ext>
              </a:extLst>
            </p:cNvPr>
            <p:cNvSpPr/>
            <p:nvPr/>
          </p:nvSpPr>
          <p:spPr>
            <a:xfrm>
              <a:off x="5172673" y="6567212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1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1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5 h 20734"/>
                <a:gd name="connsiteX12" fmla="*/ 4348 w 17945"/>
                <a:gd name="connsiteY12" fmla="*/ 19520 h 20734"/>
                <a:gd name="connsiteX13" fmla="*/ 12580 w 17945"/>
                <a:gd name="connsiteY13" fmla="*/ 15703 h 20734"/>
                <a:gd name="connsiteX14" fmla="*/ 13922 w 17945"/>
                <a:gd name="connsiteY14" fmla="*/ 10367 h 20734"/>
                <a:gd name="connsiteX15" fmla="*/ 12580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0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5"/>
                    <a:pt x="1156" y="15963"/>
                  </a:cubicBezTo>
                  <a:cubicBezTo>
                    <a:pt x="370" y="14402"/>
                    <a:pt x="0" y="12536"/>
                    <a:pt x="0" y="10367"/>
                  </a:cubicBezTo>
                  <a:cubicBezTo>
                    <a:pt x="0" y="8198"/>
                    <a:pt x="370" y="6376"/>
                    <a:pt x="1156" y="4771"/>
                  </a:cubicBezTo>
                  <a:cubicBezTo>
                    <a:pt x="1943" y="3210"/>
                    <a:pt x="3006" y="1996"/>
                    <a:pt x="4348" y="1215"/>
                  </a:cubicBezTo>
                  <a:cubicBezTo>
                    <a:pt x="5689" y="391"/>
                    <a:pt x="7216" y="0"/>
                    <a:pt x="8973" y="0"/>
                  </a:cubicBezTo>
                  <a:cubicBezTo>
                    <a:pt x="10730" y="0"/>
                    <a:pt x="12211" y="391"/>
                    <a:pt x="13598" y="1215"/>
                  </a:cubicBezTo>
                  <a:cubicBezTo>
                    <a:pt x="14986" y="2039"/>
                    <a:pt x="16049" y="3210"/>
                    <a:pt x="16789" y="4771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3" y="17525"/>
                    <a:pt x="14939" y="18739"/>
                    <a:pt x="13598" y="19520"/>
                  </a:cubicBezTo>
                  <a:cubicBezTo>
                    <a:pt x="12257" y="20344"/>
                    <a:pt x="10684" y="20735"/>
                    <a:pt x="8973" y="20735"/>
                  </a:cubicBezTo>
                  <a:cubicBezTo>
                    <a:pt x="7261" y="20735"/>
                    <a:pt x="5735" y="20344"/>
                    <a:pt x="4348" y="19520"/>
                  </a:cubicBezTo>
                  <a:close/>
                  <a:moveTo>
                    <a:pt x="12580" y="15703"/>
                  </a:moveTo>
                  <a:cubicBezTo>
                    <a:pt x="13459" y="14531"/>
                    <a:pt x="13922" y="12753"/>
                    <a:pt x="13922" y="10367"/>
                  </a:cubicBezTo>
                  <a:cubicBezTo>
                    <a:pt x="13922" y="7982"/>
                    <a:pt x="13459" y="6247"/>
                    <a:pt x="12580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0" y="6247"/>
                    <a:pt x="3978" y="7982"/>
                    <a:pt x="3978" y="10367"/>
                  </a:cubicBezTo>
                  <a:cubicBezTo>
                    <a:pt x="3978" y="12753"/>
                    <a:pt x="4440" y="14489"/>
                    <a:pt x="5319" y="15703"/>
                  </a:cubicBezTo>
                  <a:cubicBezTo>
                    <a:pt x="6198" y="16874"/>
                    <a:pt x="7400" y="17481"/>
                    <a:pt x="8927" y="17481"/>
                  </a:cubicBezTo>
                  <a:cubicBezTo>
                    <a:pt x="10453" y="17481"/>
                    <a:pt x="11656" y="16874"/>
                    <a:pt x="12580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DD3A3F3D-43AF-E0A6-FB59-3BB995C3BE8E}"/>
                </a:ext>
              </a:extLst>
            </p:cNvPr>
            <p:cNvSpPr/>
            <p:nvPr/>
          </p:nvSpPr>
          <p:spPr>
            <a:xfrm>
              <a:off x="5476317" y="6566084"/>
              <a:ext cx="19980" cy="23033"/>
            </a:xfrm>
            <a:custGeom>
              <a:avLst/>
              <a:gdLst>
                <a:gd name="connsiteX0" fmla="*/ 4856 w 19980"/>
                <a:gd name="connsiteY0" fmla="*/ 21689 h 23033"/>
                <a:gd name="connsiteX1" fmla="*/ 1295 w 19980"/>
                <a:gd name="connsiteY1" fmla="*/ 17698 h 23033"/>
                <a:gd name="connsiteX2" fmla="*/ 0 w 19980"/>
                <a:gd name="connsiteY2" fmla="*/ 11495 h 23033"/>
                <a:gd name="connsiteX3" fmla="*/ 1295 w 19980"/>
                <a:gd name="connsiteY3" fmla="*/ 5292 h 23033"/>
                <a:gd name="connsiteX4" fmla="*/ 4856 w 19980"/>
                <a:gd name="connsiteY4" fmla="*/ 1345 h 23033"/>
                <a:gd name="connsiteX5" fmla="*/ 9991 w 19980"/>
                <a:gd name="connsiteY5" fmla="*/ 0 h 23033"/>
                <a:gd name="connsiteX6" fmla="*/ 15124 w 19980"/>
                <a:gd name="connsiteY6" fmla="*/ 1345 h 23033"/>
                <a:gd name="connsiteX7" fmla="*/ 18686 w 19980"/>
                <a:gd name="connsiteY7" fmla="*/ 5292 h 23033"/>
                <a:gd name="connsiteX8" fmla="*/ 19981 w 19980"/>
                <a:gd name="connsiteY8" fmla="*/ 11495 h 23033"/>
                <a:gd name="connsiteX9" fmla="*/ 18686 w 19980"/>
                <a:gd name="connsiteY9" fmla="*/ 17698 h 23033"/>
                <a:gd name="connsiteX10" fmla="*/ 15124 w 19980"/>
                <a:gd name="connsiteY10" fmla="*/ 21689 h 23033"/>
                <a:gd name="connsiteX11" fmla="*/ 9991 w 19980"/>
                <a:gd name="connsiteY11" fmla="*/ 23034 h 23033"/>
                <a:gd name="connsiteX12" fmla="*/ 4856 w 19980"/>
                <a:gd name="connsiteY12" fmla="*/ 21689 h 23033"/>
                <a:gd name="connsiteX13" fmla="*/ 14014 w 19980"/>
                <a:gd name="connsiteY13" fmla="*/ 17438 h 23033"/>
                <a:gd name="connsiteX14" fmla="*/ 15494 w 19980"/>
                <a:gd name="connsiteY14" fmla="*/ 11495 h 23033"/>
                <a:gd name="connsiteX15" fmla="*/ 14014 w 19980"/>
                <a:gd name="connsiteY15" fmla="*/ 5552 h 23033"/>
                <a:gd name="connsiteX16" fmla="*/ 9991 w 19980"/>
                <a:gd name="connsiteY16" fmla="*/ 3557 h 23033"/>
                <a:gd name="connsiteX17" fmla="*/ 5967 w 19980"/>
                <a:gd name="connsiteY17" fmla="*/ 5552 h 23033"/>
                <a:gd name="connsiteX18" fmla="*/ 4486 w 19980"/>
                <a:gd name="connsiteY18" fmla="*/ 11495 h 23033"/>
                <a:gd name="connsiteX19" fmla="*/ 5967 w 19980"/>
                <a:gd name="connsiteY19" fmla="*/ 17438 h 23033"/>
                <a:gd name="connsiteX20" fmla="*/ 9991 w 19980"/>
                <a:gd name="connsiteY20" fmla="*/ 19433 h 23033"/>
                <a:gd name="connsiteX21" fmla="*/ 14014 w 19980"/>
                <a:gd name="connsiteY21" fmla="*/ 17438 h 2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980" h="23033">
                  <a:moveTo>
                    <a:pt x="4856" y="21689"/>
                  </a:moveTo>
                  <a:cubicBezTo>
                    <a:pt x="3376" y="20778"/>
                    <a:pt x="2174" y="19477"/>
                    <a:pt x="1295" y="17698"/>
                  </a:cubicBezTo>
                  <a:cubicBezTo>
                    <a:pt x="416" y="15920"/>
                    <a:pt x="0" y="13881"/>
                    <a:pt x="0" y="11495"/>
                  </a:cubicBezTo>
                  <a:cubicBezTo>
                    <a:pt x="0" y="9110"/>
                    <a:pt x="416" y="7027"/>
                    <a:pt x="1295" y="5292"/>
                  </a:cubicBezTo>
                  <a:cubicBezTo>
                    <a:pt x="2174" y="3557"/>
                    <a:pt x="3330" y="2212"/>
                    <a:pt x="4856" y="1345"/>
                  </a:cubicBezTo>
                  <a:cubicBezTo>
                    <a:pt x="6336" y="434"/>
                    <a:pt x="8048" y="0"/>
                    <a:pt x="9991" y="0"/>
                  </a:cubicBezTo>
                  <a:cubicBezTo>
                    <a:pt x="11933" y="0"/>
                    <a:pt x="13598" y="434"/>
                    <a:pt x="15124" y="1345"/>
                  </a:cubicBezTo>
                  <a:cubicBezTo>
                    <a:pt x="16651" y="2256"/>
                    <a:pt x="17807" y="3557"/>
                    <a:pt x="18686" y="5292"/>
                  </a:cubicBezTo>
                  <a:cubicBezTo>
                    <a:pt x="19564" y="7027"/>
                    <a:pt x="19981" y="9110"/>
                    <a:pt x="19981" y="11495"/>
                  </a:cubicBezTo>
                  <a:cubicBezTo>
                    <a:pt x="19981" y="13881"/>
                    <a:pt x="19564" y="15963"/>
                    <a:pt x="18686" y="17698"/>
                  </a:cubicBezTo>
                  <a:cubicBezTo>
                    <a:pt x="17807" y="19433"/>
                    <a:pt x="16651" y="20778"/>
                    <a:pt x="15124" y="21689"/>
                  </a:cubicBezTo>
                  <a:cubicBezTo>
                    <a:pt x="13598" y="22600"/>
                    <a:pt x="11886" y="23034"/>
                    <a:pt x="9991" y="23034"/>
                  </a:cubicBezTo>
                  <a:cubicBezTo>
                    <a:pt x="8094" y="23034"/>
                    <a:pt x="6383" y="22600"/>
                    <a:pt x="4856" y="21689"/>
                  </a:cubicBezTo>
                  <a:close/>
                  <a:moveTo>
                    <a:pt x="14014" y="17438"/>
                  </a:moveTo>
                  <a:cubicBezTo>
                    <a:pt x="14986" y="16093"/>
                    <a:pt x="15494" y="14141"/>
                    <a:pt x="15494" y="11495"/>
                  </a:cubicBezTo>
                  <a:cubicBezTo>
                    <a:pt x="15494" y="8849"/>
                    <a:pt x="14986" y="6897"/>
                    <a:pt x="14014" y="5552"/>
                  </a:cubicBezTo>
                  <a:cubicBezTo>
                    <a:pt x="13043" y="4208"/>
                    <a:pt x="11656" y="3557"/>
                    <a:pt x="9991" y="3557"/>
                  </a:cubicBezTo>
                  <a:cubicBezTo>
                    <a:pt x="8325" y="3557"/>
                    <a:pt x="6984" y="4208"/>
                    <a:pt x="5967" y="5552"/>
                  </a:cubicBezTo>
                  <a:cubicBezTo>
                    <a:pt x="4995" y="6897"/>
                    <a:pt x="4486" y="8849"/>
                    <a:pt x="4486" y="11495"/>
                  </a:cubicBezTo>
                  <a:cubicBezTo>
                    <a:pt x="4486" y="14141"/>
                    <a:pt x="4995" y="16093"/>
                    <a:pt x="5967" y="17438"/>
                  </a:cubicBezTo>
                  <a:cubicBezTo>
                    <a:pt x="6938" y="18783"/>
                    <a:pt x="8279" y="19433"/>
                    <a:pt x="9991" y="19433"/>
                  </a:cubicBezTo>
                  <a:cubicBezTo>
                    <a:pt x="11702" y="19433"/>
                    <a:pt x="13043" y="18783"/>
                    <a:pt x="14014" y="17438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16C9D2D5-C6CD-3E0E-3E38-8704DE38EB21}"/>
                </a:ext>
              </a:extLst>
            </p:cNvPr>
            <p:cNvSpPr/>
            <p:nvPr/>
          </p:nvSpPr>
          <p:spPr>
            <a:xfrm>
              <a:off x="5780469" y="6565520"/>
              <a:ext cx="20952" cy="24205"/>
            </a:xfrm>
            <a:custGeom>
              <a:avLst/>
              <a:gdLst>
                <a:gd name="connsiteX0" fmla="*/ 5088 w 20952"/>
                <a:gd name="connsiteY0" fmla="*/ 22773 h 24205"/>
                <a:gd name="connsiteX1" fmla="*/ 1341 w 20952"/>
                <a:gd name="connsiteY1" fmla="*/ 18609 h 24205"/>
                <a:gd name="connsiteX2" fmla="*/ 0 w 20952"/>
                <a:gd name="connsiteY2" fmla="*/ 12103 h 24205"/>
                <a:gd name="connsiteX3" fmla="*/ 1341 w 20952"/>
                <a:gd name="connsiteY3" fmla="*/ 5596 h 24205"/>
                <a:gd name="connsiteX4" fmla="*/ 5088 w 20952"/>
                <a:gd name="connsiteY4" fmla="*/ 1432 h 24205"/>
                <a:gd name="connsiteX5" fmla="*/ 10453 w 20952"/>
                <a:gd name="connsiteY5" fmla="*/ 0 h 24205"/>
                <a:gd name="connsiteX6" fmla="*/ 15864 w 20952"/>
                <a:gd name="connsiteY6" fmla="*/ 1432 h 24205"/>
                <a:gd name="connsiteX7" fmla="*/ 19611 w 20952"/>
                <a:gd name="connsiteY7" fmla="*/ 5596 h 24205"/>
                <a:gd name="connsiteX8" fmla="*/ 20952 w 20952"/>
                <a:gd name="connsiteY8" fmla="*/ 12103 h 24205"/>
                <a:gd name="connsiteX9" fmla="*/ 19611 w 20952"/>
                <a:gd name="connsiteY9" fmla="*/ 18609 h 24205"/>
                <a:gd name="connsiteX10" fmla="*/ 15864 w 20952"/>
                <a:gd name="connsiteY10" fmla="*/ 22773 h 24205"/>
                <a:gd name="connsiteX11" fmla="*/ 10453 w 20952"/>
                <a:gd name="connsiteY11" fmla="*/ 24205 h 24205"/>
                <a:gd name="connsiteX12" fmla="*/ 5088 w 20952"/>
                <a:gd name="connsiteY12" fmla="*/ 22773 h 24205"/>
                <a:gd name="connsiteX13" fmla="*/ 14708 w 20952"/>
                <a:gd name="connsiteY13" fmla="*/ 18306 h 24205"/>
                <a:gd name="connsiteX14" fmla="*/ 16281 w 20952"/>
                <a:gd name="connsiteY14" fmla="*/ 12103 h 24205"/>
                <a:gd name="connsiteX15" fmla="*/ 14708 w 20952"/>
                <a:gd name="connsiteY15" fmla="*/ 5899 h 24205"/>
                <a:gd name="connsiteX16" fmla="*/ 10453 w 20952"/>
                <a:gd name="connsiteY16" fmla="*/ 3817 h 24205"/>
                <a:gd name="connsiteX17" fmla="*/ 6244 w 20952"/>
                <a:gd name="connsiteY17" fmla="*/ 5899 h 24205"/>
                <a:gd name="connsiteX18" fmla="*/ 4671 w 20952"/>
                <a:gd name="connsiteY18" fmla="*/ 12103 h 24205"/>
                <a:gd name="connsiteX19" fmla="*/ 6244 w 20952"/>
                <a:gd name="connsiteY19" fmla="*/ 18306 h 24205"/>
                <a:gd name="connsiteX20" fmla="*/ 10453 w 20952"/>
                <a:gd name="connsiteY20" fmla="*/ 20388 h 24205"/>
                <a:gd name="connsiteX21" fmla="*/ 14708 w 20952"/>
                <a:gd name="connsiteY21" fmla="*/ 18306 h 24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952" h="24205">
                  <a:moveTo>
                    <a:pt x="5088" y="22773"/>
                  </a:moveTo>
                  <a:cubicBezTo>
                    <a:pt x="3515" y="21819"/>
                    <a:pt x="2266" y="20431"/>
                    <a:pt x="1341" y="18609"/>
                  </a:cubicBezTo>
                  <a:cubicBezTo>
                    <a:pt x="416" y="16787"/>
                    <a:pt x="0" y="14618"/>
                    <a:pt x="0" y="12103"/>
                  </a:cubicBezTo>
                  <a:cubicBezTo>
                    <a:pt x="0" y="9587"/>
                    <a:pt x="462" y="7418"/>
                    <a:pt x="1341" y="5596"/>
                  </a:cubicBezTo>
                  <a:cubicBezTo>
                    <a:pt x="2266" y="3774"/>
                    <a:pt x="3469" y="2386"/>
                    <a:pt x="5088" y="1432"/>
                  </a:cubicBezTo>
                  <a:cubicBezTo>
                    <a:pt x="6660" y="477"/>
                    <a:pt x="8464" y="0"/>
                    <a:pt x="10453" y="0"/>
                  </a:cubicBezTo>
                  <a:cubicBezTo>
                    <a:pt x="12441" y="0"/>
                    <a:pt x="14245" y="477"/>
                    <a:pt x="15864" y="1432"/>
                  </a:cubicBezTo>
                  <a:cubicBezTo>
                    <a:pt x="17437" y="2386"/>
                    <a:pt x="18685" y="3774"/>
                    <a:pt x="19611" y="5596"/>
                  </a:cubicBezTo>
                  <a:cubicBezTo>
                    <a:pt x="20536" y="7418"/>
                    <a:pt x="20952" y="9587"/>
                    <a:pt x="20952" y="12103"/>
                  </a:cubicBezTo>
                  <a:cubicBezTo>
                    <a:pt x="20952" y="14618"/>
                    <a:pt x="20489" y="16787"/>
                    <a:pt x="19611" y="18609"/>
                  </a:cubicBezTo>
                  <a:cubicBezTo>
                    <a:pt x="18685" y="20431"/>
                    <a:pt x="17437" y="21819"/>
                    <a:pt x="15864" y="22773"/>
                  </a:cubicBezTo>
                  <a:cubicBezTo>
                    <a:pt x="14292" y="23728"/>
                    <a:pt x="12488" y="24205"/>
                    <a:pt x="10453" y="24205"/>
                  </a:cubicBezTo>
                  <a:cubicBezTo>
                    <a:pt x="8418" y="24205"/>
                    <a:pt x="6660" y="23728"/>
                    <a:pt x="5088" y="22773"/>
                  </a:cubicBezTo>
                  <a:close/>
                  <a:moveTo>
                    <a:pt x="14708" y="18306"/>
                  </a:moveTo>
                  <a:cubicBezTo>
                    <a:pt x="15726" y="16917"/>
                    <a:pt x="16281" y="14835"/>
                    <a:pt x="16281" y="12103"/>
                  </a:cubicBezTo>
                  <a:cubicBezTo>
                    <a:pt x="16281" y="9370"/>
                    <a:pt x="15771" y="7288"/>
                    <a:pt x="14708" y="5899"/>
                  </a:cubicBezTo>
                  <a:cubicBezTo>
                    <a:pt x="13690" y="4511"/>
                    <a:pt x="12257" y="3817"/>
                    <a:pt x="10453" y="3817"/>
                  </a:cubicBezTo>
                  <a:cubicBezTo>
                    <a:pt x="8649" y="3817"/>
                    <a:pt x="7261" y="4511"/>
                    <a:pt x="6244" y="5899"/>
                  </a:cubicBezTo>
                  <a:cubicBezTo>
                    <a:pt x="5180" y="7288"/>
                    <a:pt x="4671" y="9370"/>
                    <a:pt x="4671" y="12103"/>
                  </a:cubicBezTo>
                  <a:cubicBezTo>
                    <a:pt x="4671" y="14835"/>
                    <a:pt x="5180" y="16917"/>
                    <a:pt x="6244" y="18306"/>
                  </a:cubicBezTo>
                  <a:cubicBezTo>
                    <a:pt x="7261" y="19694"/>
                    <a:pt x="8695" y="20388"/>
                    <a:pt x="10453" y="20388"/>
                  </a:cubicBezTo>
                  <a:cubicBezTo>
                    <a:pt x="12211" y="20388"/>
                    <a:pt x="13644" y="19694"/>
                    <a:pt x="14708" y="183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C5F7920A-360E-04F9-52D1-7FF28A206C2E}"/>
                </a:ext>
              </a:extLst>
            </p:cNvPr>
            <p:cNvSpPr/>
            <p:nvPr/>
          </p:nvSpPr>
          <p:spPr>
            <a:xfrm>
              <a:off x="6090588" y="6565824"/>
              <a:ext cx="9990" cy="23510"/>
            </a:xfrm>
            <a:custGeom>
              <a:avLst/>
              <a:gdLst>
                <a:gd name="connsiteX0" fmla="*/ 9991 w 9990"/>
                <a:gd name="connsiteY0" fmla="*/ 0 h 23510"/>
                <a:gd name="connsiteX1" fmla="*/ 9991 w 9990"/>
                <a:gd name="connsiteY1" fmla="*/ 23510 h 23510"/>
                <a:gd name="connsiteX2" fmla="*/ 5319 w 9990"/>
                <a:gd name="connsiteY2" fmla="*/ 23510 h 23510"/>
                <a:gd name="connsiteX3" fmla="*/ 5319 w 9990"/>
                <a:gd name="connsiteY3" fmla="*/ 3644 h 23510"/>
                <a:gd name="connsiteX4" fmla="*/ 0 w 9990"/>
                <a:gd name="connsiteY4" fmla="*/ 3644 h 23510"/>
                <a:gd name="connsiteX5" fmla="*/ 0 w 9990"/>
                <a:gd name="connsiteY5" fmla="*/ 0 h 23510"/>
                <a:gd name="connsiteX6" fmla="*/ 9944 w 9990"/>
                <a:gd name="connsiteY6" fmla="*/ 0 h 2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0" h="23510">
                  <a:moveTo>
                    <a:pt x="9991" y="0"/>
                  </a:moveTo>
                  <a:lnTo>
                    <a:pt x="9991" y="23510"/>
                  </a:lnTo>
                  <a:lnTo>
                    <a:pt x="5319" y="23510"/>
                  </a:lnTo>
                  <a:lnTo>
                    <a:pt x="5319" y="3644"/>
                  </a:lnTo>
                  <a:lnTo>
                    <a:pt x="0" y="3644"/>
                  </a:lnTo>
                  <a:lnTo>
                    <a:pt x="0" y="0"/>
                  </a:lnTo>
                  <a:lnTo>
                    <a:pt x="9944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F6599BB6-2ED6-0244-8D5B-F45418BB2A6F}"/>
                </a:ext>
              </a:extLst>
            </p:cNvPr>
            <p:cNvSpPr/>
            <p:nvPr/>
          </p:nvSpPr>
          <p:spPr>
            <a:xfrm>
              <a:off x="6389792" y="6565520"/>
              <a:ext cx="20952" cy="24205"/>
            </a:xfrm>
            <a:custGeom>
              <a:avLst/>
              <a:gdLst>
                <a:gd name="connsiteX0" fmla="*/ 5088 w 20952"/>
                <a:gd name="connsiteY0" fmla="*/ 22773 h 24205"/>
                <a:gd name="connsiteX1" fmla="*/ 1341 w 20952"/>
                <a:gd name="connsiteY1" fmla="*/ 18609 h 24205"/>
                <a:gd name="connsiteX2" fmla="*/ 0 w 20952"/>
                <a:gd name="connsiteY2" fmla="*/ 12103 h 24205"/>
                <a:gd name="connsiteX3" fmla="*/ 1341 w 20952"/>
                <a:gd name="connsiteY3" fmla="*/ 5596 h 24205"/>
                <a:gd name="connsiteX4" fmla="*/ 5088 w 20952"/>
                <a:gd name="connsiteY4" fmla="*/ 1432 h 24205"/>
                <a:gd name="connsiteX5" fmla="*/ 10453 w 20952"/>
                <a:gd name="connsiteY5" fmla="*/ 0 h 24205"/>
                <a:gd name="connsiteX6" fmla="*/ 15864 w 20952"/>
                <a:gd name="connsiteY6" fmla="*/ 1432 h 24205"/>
                <a:gd name="connsiteX7" fmla="*/ 19611 w 20952"/>
                <a:gd name="connsiteY7" fmla="*/ 5596 h 24205"/>
                <a:gd name="connsiteX8" fmla="*/ 20952 w 20952"/>
                <a:gd name="connsiteY8" fmla="*/ 12103 h 24205"/>
                <a:gd name="connsiteX9" fmla="*/ 19611 w 20952"/>
                <a:gd name="connsiteY9" fmla="*/ 18609 h 24205"/>
                <a:gd name="connsiteX10" fmla="*/ 15864 w 20952"/>
                <a:gd name="connsiteY10" fmla="*/ 22773 h 24205"/>
                <a:gd name="connsiteX11" fmla="*/ 10453 w 20952"/>
                <a:gd name="connsiteY11" fmla="*/ 24205 h 24205"/>
                <a:gd name="connsiteX12" fmla="*/ 5088 w 20952"/>
                <a:gd name="connsiteY12" fmla="*/ 22773 h 24205"/>
                <a:gd name="connsiteX13" fmla="*/ 14708 w 20952"/>
                <a:gd name="connsiteY13" fmla="*/ 18306 h 24205"/>
                <a:gd name="connsiteX14" fmla="*/ 16281 w 20952"/>
                <a:gd name="connsiteY14" fmla="*/ 12103 h 24205"/>
                <a:gd name="connsiteX15" fmla="*/ 14708 w 20952"/>
                <a:gd name="connsiteY15" fmla="*/ 5899 h 24205"/>
                <a:gd name="connsiteX16" fmla="*/ 10453 w 20952"/>
                <a:gd name="connsiteY16" fmla="*/ 3817 h 24205"/>
                <a:gd name="connsiteX17" fmla="*/ 6244 w 20952"/>
                <a:gd name="connsiteY17" fmla="*/ 5899 h 24205"/>
                <a:gd name="connsiteX18" fmla="*/ 4671 w 20952"/>
                <a:gd name="connsiteY18" fmla="*/ 12103 h 24205"/>
                <a:gd name="connsiteX19" fmla="*/ 6244 w 20952"/>
                <a:gd name="connsiteY19" fmla="*/ 18306 h 24205"/>
                <a:gd name="connsiteX20" fmla="*/ 10453 w 20952"/>
                <a:gd name="connsiteY20" fmla="*/ 20388 h 24205"/>
                <a:gd name="connsiteX21" fmla="*/ 14708 w 20952"/>
                <a:gd name="connsiteY21" fmla="*/ 18306 h 24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952" h="24205">
                  <a:moveTo>
                    <a:pt x="5088" y="22773"/>
                  </a:moveTo>
                  <a:cubicBezTo>
                    <a:pt x="3515" y="21819"/>
                    <a:pt x="2266" y="20431"/>
                    <a:pt x="1341" y="18609"/>
                  </a:cubicBezTo>
                  <a:cubicBezTo>
                    <a:pt x="416" y="16787"/>
                    <a:pt x="0" y="14618"/>
                    <a:pt x="0" y="12103"/>
                  </a:cubicBezTo>
                  <a:cubicBezTo>
                    <a:pt x="0" y="9587"/>
                    <a:pt x="462" y="7418"/>
                    <a:pt x="1341" y="5596"/>
                  </a:cubicBezTo>
                  <a:cubicBezTo>
                    <a:pt x="2266" y="3774"/>
                    <a:pt x="3515" y="2386"/>
                    <a:pt x="5088" y="1432"/>
                  </a:cubicBezTo>
                  <a:cubicBezTo>
                    <a:pt x="6660" y="477"/>
                    <a:pt x="8464" y="0"/>
                    <a:pt x="10453" y="0"/>
                  </a:cubicBezTo>
                  <a:cubicBezTo>
                    <a:pt x="12441" y="0"/>
                    <a:pt x="14245" y="477"/>
                    <a:pt x="15864" y="1432"/>
                  </a:cubicBezTo>
                  <a:cubicBezTo>
                    <a:pt x="17437" y="2386"/>
                    <a:pt x="18686" y="3774"/>
                    <a:pt x="19611" y="5596"/>
                  </a:cubicBezTo>
                  <a:cubicBezTo>
                    <a:pt x="20536" y="7418"/>
                    <a:pt x="20952" y="9587"/>
                    <a:pt x="20952" y="12103"/>
                  </a:cubicBezTo>
                  <a:cubicBezTo>
                    <a:pt x="20952" y="14618"/>
                    <a:pt x="20489" y="16787"/>
                    <a:pt x="19611" y="18609"/>
                  </a:cubicBezTo>
                  <a:cubicBezTo>
                    <a:pt x="18686" y="20431"/>
                    <a:pt x="17437" y="21819"/>
                    <a:pt x="15864" y="22773"/>
                  </a:cubicBezTo>
                  <a:cubicBezTo>
                    <a:pt x="14292" y="23728"/>
                    <a:pt x="12488" y="24205"/>
                    <a:pt x="10453" y="24205"/>
                  </a:cubicBezTo>
                  <a:cubicBezTo>
                    <a:pt x="8418" y="24205"/>
                    <a:pt x="6660" y="23728"/>
                    <a:pt x="5088" y="22773"/>
                  </a:cubicBezTo>
                  <a:close/>
                  <a:moveTo>
                    <a:pt x="14708" y="18306"/>
                  </a:moveTo>
                  <a:cubicBezTo>
                    <a:pt x="15726" y="16917"/>
                    <a:pt x="16281" y="14835"/>
                    <a:pt x="16281" y="12103"/>
                  </a:cubicBezTo>
                  <a:cubicBezTo>
                    <a:pt x="16281" y="9370"/>
                    <a:pt x="15772" y="7288"/>
                    <a:pt x="14708" y="5899"/>
                  </a:cubicBezTo>
                  <a:cubicBezTo>
                    <a:pt x="13690" y="4511"/>
                    <a:pt x="12257" y="3817"/>
                    <a:pt x="10453" y="3817"/>
                  </a:cubicBezTo>
                  <a:cubicBezTo>
                    <a:pt x="8649" y="3817"/>
                    <a:pt x="7261" y="4511"/>
                    <a:pt x="6244" y="5899"/>
                  </a:cubicBezTo>
                  <a:cubicBezTo>
                    <a:pt x="5180" y="7288"/>
                    <a:pt x="4671" y="9370"/>
                    <a:pt x="4671" y="12103"/>
                  </a:cubicBezTo>
                  <a:cubicBezTo>
                    <a:pt x="4671" y="14835"/>
                    <a:pt x="5180" y="16917"/>
                    <a:pt x="6244" y="18306"/>
                  </a:cubicBezTo>
                  <a:cubicBezTo>
                    <a:pt x="7261" y="19694"/>
                    <a:pt x="8695" y="20388"/>
                    <a:pt x="10453" y="20388"/>
                  </a:cubicBezTo>
                  <a:cubicBezTo>
                    <a:pt x="12211" y="20388"/>
                    <a:pt x="13644" y="19694"/>
                    <a:pt x="14708" y="18306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435F47DE-9ED5-4F9B-2E78-C56EEB248F1A}"/>
                </a:ext>
              </a:extLst>
            </p:cNvPr>
            <p:cNvSpPr/>
            <p:nvPr/>
          </p:nvSpPr>
          <p:spPr>
            <a:xfrm>
              <a:off x="6700188" y="6566388"/>
              <a:ext cx="9481" cy="22425"/>
            </a:xfrm>
            <a:custGeom>
              <a:avLst/>
              <a:gdLst>
                <a:gd name="connsiteX0" fmla="*/ 9482 w 9481"/>
                <a:gd name="connsiteY0" fmla="*/ 0 h 22425"/>
                <a:gd name="connsiteX1" fmla="*/ 9482 w 9481"/>
                <a:gd name="connsiteY1" fmla="*/ 22426 h 22425"/>
                <a:gd name="connsiteX2" fmla="*/ 5041 w 9481"/>
                <a:gd name="connsiteY2" fmla="*/ 22426 h 22425"/>
                <a:gd name="connsiteX3" fmla="*/ 5041 w 9481"/>
                <a:gd name="connsiteY3" fmla="*/ 3513 h 22425"/>
                <a:gd name="connsiteX4" fmla="*/ 0 w 9481"/>
                <a:gd name="connsiteY4" fmla="*/ 3513 h 22425"/>
                <a:gd name="connsiteX5" fmla="*/ 0 w 9481"/>
                <a:gd name="connsiteY5" fmla="*/ 43 h 22425"/>
                <a:gd name="connsiteX6" fmla="*/ 9482 w 9481"/>
                <a:gd name="connsiteY6" fmla="*/ 43 h 2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" h="22425">
                  <a:moveTo>
                    <a:pt x="9482" y="0"/>
                  </a:moveTo>
                  <a:lnTo>
                    <a:pt x="9482" y="22426"/>
                  </a:lnTo>
                  <a:lnTo>
                    <a:pt x="5041" y="22426"/>
                  </a:lnTo>
                  <a:lnTo>
                    <a:pt x="5041" y="3513"/>
                  </a:lnTo>
                  <a:lnTo>
                    <a:pt x="0" y="3513"/>
                  </a:lnTo>
                  <a:lnTo>
                    <a:pt x="0" y="43"/>
                  </a:lnTo>
                  <a:lnTo>
                    <a:pt x="9482" y="43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BA48D623-D05E-2832-35C0-81141A2F2D4A}"/>
                </a:ext>
              </a:extLst>
            </p:cNvPr>
            <p:cNvSpPr/>
            <p:nvPr/>
          </p:nvSpPr>
          <p:spPr>
            <a:xfrm>
              <a:off x="7000594" y="6567212"/>
              <a:ext cx="17945" cy="20734"/>
            </a:xfrm>
            <a:custGeom>
              <a:avLst/>
              <a:gdLst>
                <a:gd name="connsiteX0" fmla="*/ 4348 w 17945"/>
                <a:gd name="connsiteY0" fmla="*/ 19520 h 20734"/>
                <a:gd name="connsiteX1" fmla="*/ 1156 w 17945"/>
                <a:gd name="connsiteY1" fmla="*/ 15963 h 20734"/>
                <a:gd name="connsiteX2" fmla="*/ 0 w 17945"/>
                <a:gd name="connsiteY2" fmla="*/ 10367 h 20734"/>
                <a:gd name="connsiteX3" fmla="*/ 1156 w 17945"/>
                <a:gd name="connsiteY3" fmla="*/ 4771 h 20734"/>
                <a:gd name="connsiteX4" fmla="*/ 4348 w 17945"/>
                <a:gd name="connsiteY4" fmla="*/ 1215 h 20734"/>
                <a:gd name="connsiteX5" fmla="*/ 8973 w 17945"/>
                <a:gd name="connsiteY5" fmla="*/ 0 h 20734"/>
                <a:gd name="connsiteX6" fmla="*/ 13598 w 17945"/>
                <a:gd name="connsiteY6" fmla="*/ 1215 h 20734"/>
                <a:gd name="connsiteX7" fmla="*/ 16789 w 17945"/>
                <a:gd name="connsiteY7" fmla="*/ 4771 h 20734"/>
                <a:gd name="connsiteX8" fmla="*/ 17946 w 17945"/>
                <a:gd name="connsiteY8" fmla="*/ 10367 h 20734"/>
                <a:gd name="connsiteX9" fmla="*/ 16789 w 17945"/>
                <a:gd name="connsiteY9" fmla="*/ 15963 h 20734"/>
                <a:gd name="connsiteX10" fmla="*/ 13598 w 17945"/>
                <a:gd name="connsiteY10" fmla="*/ 19520 h 20734"/>
                <a:gd name="connsiteX11" fmla="*/ 8973 w 17945"/>
                <a:gd name="connsiteY11" fmla="*/ 20735 h 20734"/>
                <a:gd name="connsiteX12" fmla="*/ 4348 w 17945"/>
                <a:gd name="connsiteY12" fmla="*/ 19520 h 20734"/>
                <a:gd name="connsiteX13" fmla="*/ 12581 w 17945"/>
                <a:gd name="connsiteY13" fmla="*/ 15703 h 20734"/>
                <a:gd name="connsiteX14" fmla="*/ 13922 w 17945"/>
                <a:gd name="connsiteY14" fmla="*/ 10367 h 20734"/>
                <a:gd name="connsiteX15" fmla="*/ 12581 w 17945"/>
                <a:gd name="connsiteY15" fmla="*/ 5032 h 20734"/>
                <a:gd name="connsiteX16" fmla="*/ 8927 w 17945"/>
                <a:gd name="connsiteY16" fmla="*/ 3253 h 20734"/>
                <a:gd name="connsiteX17" fmla="*/ 5319 w 17945"/>
                <a:gd name="connsiteY17" fmla="*/ 5032 h 20734"/>
                <a:gd name="connsiteX18" fmla="*/ 3978 w 17945"/>
                <a:gd name="connsiteY18" fmla="*/ 10367 h 20734"/>
                <a:gd name="connsiteX19" fmla="*/ 5319 w 17945"/>
                <a:gd name="connsiteY19" fmla="*/ 15703 h 20734"/>
                <a:gd name="connsiteX20" fmla="*/ 8927 w 17945"/>
                <a:gd name="connsiteY20" fmla="*/ 17481 h 20734"/>
                <a:gd name="connsiteX21" fmla="*/ 12581 w 17945"/>
                <a:gd name="connsiteY21" fmla="*/ 15703 h 2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945" h="20734">
                  <a:moveTo>
                    <a:pt x="4348" y="19520"/>
                  </a:moveTo>
                  <a:cubicBezTo>
                    <a:pt x="3006" y="18696"/>
                    <a:pt x="1943" y="17525"/>
                    <a:pt x="1156" y="15963"/>
                  </a:cubicBezTo>
                  <a:cubicBezTo>
                    <a:pt x="370" y="14402"/>
                    <a:pt x="0" y="12536"/>
                    <a:pt x="0" y="10367"/>
                  </a:cubicBezTo>
                  <a:cubicBezTo>
                    <a:pt x="0" y="8198"/>
                    <a:pt x="370" y="6376"/>
                    <a:pt x="1156" y="4771"/>
                  </a:cubicBezTo>
                  <a:cubicBezTo>
                    <a:pt x="1943" y="3210"/>
                    <a:pt x="3006" y="1996"/>
                    <a:pt x="4348" y="1215"/>
                  </a:cubicBezTo>
                  <a:cubicBezTo>
                    <a:pt x="5689" y="434"/>
                    <a:pt x="7216" y="0"/>
                    <a:pt x="8973" y="0"/>
                  </a:cubicBezTo>
                  <a:cubicBezTo>
                    <a:pt x="10731" y="0"/>
                    <a:pt x="12211" y="391"/>
                    <a:pt x="13598" y="1215"/>
                  </a:cubicBezTo>
                  <a:cubicBezTo>
                    <a:pt x="14940" y="2039"/>
                    <a:pt x="16050" y="3210"/>
                    <a:pt x="16789" y="4771"/>
                  </a:cubicBezTo>
                  <a:cubicBezTo>
                    <a:pt x="17576" y="6333"/>
                    <a:pt x="17946" y="8198"/>
                    <a:pt x="17946" y="10367"/>
                  </a:cubicBezTo>
                  <a:cubicBezTo>
                    <a:pt x="17946" y="12536"/>
                    <a:pt x="17576" y="14358"/>
                    <a:pt x="16789" y="15963"/>
                  </a:cubicBezTo>
                  <a:cubicBezTo>
                    <a:pt x="16004" y="17525"/>
                    <a:pt x="14940" y="18739"/>
                    <a:pt x="13598" y="19520"/>
                  </a:cubicBezTo>
                  <a:cubicBezTo>
                    <a:pt x="12257" y="20344"/>
                    <a:pt x="10684" y="20735"/>
                    <a:pt x="8973" y="20735"/>
                  </a:cubicBezTo>
                  <a:cubicBezTo>
                    <a:pt x="7262" y="20735"/>
                    <a:pt x="5735" y="20344"/>
                    <a:pt x="4348" y="19520"/>
                  </a:cubicBezTo>
                  <a:close/>
                  <a:moveTo>
                    <a:pt x="12581" y="15703"/>
                  </a:moveTo>
                  <a:cubicBezTo>
                    <a:pt x="13459" y="14531"/>
                    <a:pt x="13922" y="12753"/>
                    <a:pt x="13922" y="10367"/>
                  </a:cubicBezTo>
                  <a:cubicBezTo>
                    <a:pt x="13922" y="7982"/>
                    <a:pt x="13459" y="6247"/>
                    <a:pt x="12581" y="5032"/>
                  </a:cubicBezTo>
                  <a:cubicBezTo>
                    <a:pt x="11702" y="3861"/>
                    <a:pt x="10499" y="3253"/>
                    <a:pt x="8927" y="3253"/>
                  </a:cubicBezTo>
                  <a:cubicBezTo>
                    <a:pt x="7354" y="3253"/>
                    <a:pt x="6198" y="3861"/>
                    <a:pt x="5319" y="5032"/>
                  </a:cubicBezTo>
                  <a:cubicBezTo>
                    <a:pt x="4441" y="6247"/>
                    <a:pt x="3978" y="7982"/>
                    <a:pt x="3978" y="10367"/>
                  </a:cubicBezTo>
                  <a:cubicBezTo>
                    <a:pt x="3978" y="12753"/>
                    <a:pt x="4441" y="14489"/>
                    <a:pt x="5319" y="15703"/>
                  </a:cubicBezTo>
                  <a:cubicBezTo>
                    <a:pt x="6198" y="16874"/>
                    <a:pt x="7401" y="17481"/>
                    <a:pt x="8927" y="17481"/>
                  </a:cubicBezTo>
                  <a:cubicBezTo>
                    <a:pt x="10453" y="17481"/>
                    <a:pt x="11656" y="16874"/>
                    <a:pt x="12581" y="15703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144049C8-3393-AE62-0143-041B8B95FDA7}"/>
                </a:ext>
              </a:extLst>
            </p:cNvPr>
            <p:cNvSpPr/>
            <p:nvPr/>
          </p:nvSpPr>
          <p:spPr>
            <a:xfrm>
              <a:off x="7306735" y="6568904"/>
              <a:ext cx="14985" cy="17307"/>
            </a:xfrm>
            <a:custGeom>
              <a:avLst/>
              <a:gdLst>
                <a:gd name="connsiteX0" fmla="*/ 3654 w 14985"/>
                <a:gd name="connsiteY0" fmla="*/ 16310 h 17307"/>
                <a:gd name="connsiteX1" fmla="*/ 971 w 14985"/>
                <a:gd name="connsiteY1" fmla="*/ 13317 h 17307"/>
                <a:gd name="connsiteX2" fmla="*/ 0 w 14985"/>
                <a:gd name="connsiteY2" fmla="*/ 8676 h 17307"/>
                <a:gd name="connsiteX3" fmla="*/ 971 w 14985"/>
                <a:gd name="connsiteY3" fmla="*/ 4034 h 17307"/>
                <a:gd name="connsiteX4" fmla="*/ 3654 w 14985"/>
                <a:gd name="connsiteY4" fmla="*/ 1041 h 17307"/>
                <a:gd name="connsiteX5" fmla="*/ 7493 w 14985"/>
                <a:gd name="connsiteY5" fmla="*/ 0 h 17307"/>
                <a:gd name="connsiteX6" fmla="*/ 11331 w 14985"/>
                <a:gd name="connsiteY6" fmla="*/ 1041 h 17307"/>
                <a:gd name="connsiteX7" fmla="*/ 14014 w 14985"/>
                <a:gd name="connsiteY7" fmla="*/ 4034 h 17307"/>
                <a:gd name="connsiteX8" fmla="*/ 14986 w 14985"/>
                <a:gd name="connsiteY8" fmla="*/ 8676 h 17307"/>
                <a:gd name="connsiteX9" fmla="*/ 14014 w 14985"/>
                <a:gd name="connsiteY9" fmla="*/ 13317 h 17307"/>
                <a:gd name="connsiteX10" fmla="*/ 11331 w 14985"/>
                <a:gd name="connsiteY10" fmla="*/ 16310 h 17307"/>
                <a:gd name="connsiteX11" fmla="*/ 7493 w 14985"/>
                <a:gd name="connsiteY11" fmla="*/ 17308 h 17307"/>
                <a:gd name="connsiteX12" fmla="*/ 3654 w 14985"/>
                <a:gd name="connsiteY12" fmla="*/ 16310 h 17307"/>
                <a:gd name="connsiteX13" fmla="*/ 10546 w 14985"/>
                <a:gd name="connsiteY13" fmla="*/ 13144 h 17307"/>
                <a:gd name="connsiteX14" fmla="*/ 11656 w 14985"/>
                <a:gd name="connsiteY14" fmla="*/ 8719 h 17307"/>
                <a:gd name="connsiteX15" fmla="*/ 10546 w 14985"/>
                <a:gd name="connsiteY15" fmla="*/ 4294 h 17307"/>
                <a:gd name="connsiteX16" fmla="*/ 7493 w 14985"/>
                <a:gd name="connsiteY16" fmla="*/ 2820 h 17307"/>
                <a:gd name="connsiteX17" fmla="*/ 4486 w 14985"/>
                <a:gd name="connsiteY17" fmla="*/ 4294 h 17307"/>
                <a:gd name="connsiteX18" fmla="*/ 3376 w 14985"/>
                <a:gd name="connsiteY18" fmla="*/ 8719 h 17307"/>
                <a:gd name="connsiteX19" fmla="*/ 4486 w 14985"/>
                <a:gd name="connsiteY19" fmla="*/ 13144 h 17307"/>
                <a:gd name="connsiteX20" fmla="*/ 7493 w 14985"/>
                <a:gd name="connsiteY20" fmla="*/ 14618 h 17307"/>
                <a:gd name="connsiteX21" fmla="*/ 10546 w 14985"/>
                <a:gd name="connsiteY21" fmla="*/ 13144 h 1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985" h="17307">
                  <a:moveTo>
                    <a:pt x="3654" y="16310"/>
                  </a:moveTo>
                  <a:cubicBezTo>
                    <a:pt x="2544" y="15616"/>
                    <a:pt x="1619" y="14618"/>
                    <a:pt x="971" y="13317"/>
                  </a:cubicBezTo>
                  <a:cubicBezTo>
                    <a:pt x="324" y="12016"/>
                    <a:pt x="0" y="10454"/>
                    <a:pt x="0" y="8676"/>
                  </a:cubicBezTo>
                  <a:cubicBezTo>
                    <a:pt x="0" y="6897"/>
                    <a:pt x="324" y="5335"/>
                    <a:pt x="971" y="4034"/>
                  </a:cubicBezTo>
                  <a:cubicBezTo>
                    <a:pt x="1619" y="2733"/>
                    <a:pt x="2498" y="1735"/>
                    <a:pt x="3654" y="1041"/>
                  </a:cubicBezTo>
                  <a:cubicBezTo>
                    <a:pt x="4764" y="347"/>
                    <a:pt x="6059" y="0"/>
                    <a:pt x="7493" y="0"/>
                  </a:cubicBezTo>
                  <a:cubicBezTo>
                    <a:pt x="8926" y="0"/>
                    <a:pt x="10221" y="347"/>
                    <a:pt x="11331" y="1041"/>
                  </a:cubicBezTo>
                  <a:cubicBezTo>
                    <a:pt x="12488" y="1735"/>
                    <a:pt x="13367" y="2733"/>
                    <a:pt x="14014" y="4034"/>
                  </a:cubicBezTo>
                  <a:cubicBezTo>
                    <a:pt x="14661" y="5335"/>
                    <a:pt x="14986" y="6897"/>
                    <a:pt x="14986" y="8676"/>
                  </a:cubicBezTo>
                  <a:cubicBezTo>
                    <a:pt x="14986" y="10454"/>
                    <a:pt x="14661" y="12016"/>
                    <a:pt x="14014" y="13317"/>
                  </a:cubicBezTo>
                  <a:cubicBezTo>
                    <a:pt x="13367" y="14618"/>
                    <a:pt x="12488" y="15616"/>
                    <a:pt x="11331" y="16310"/>
                  </a:cubicBezTo>
                  <a:cubicBezTo>
                    <a:pt x="10175" y="17004"/>
                    <a:pt x="8926" y="17308"/>
                    <a:pt x="7493" y="17308"/>
                  </a:cubicBezTo>
                  <a:cubicBezTo>
                    <a:pt x="6059" y="17308"/>
                    <a:pt x="4764" y="16961"/>
                    <a:pt x="3654" y="16310"/>
                  </a:cubicBezTo>
                  <a:close/>
                  <a:moveTo>
                    <a:pt x="10546" y="13144"/>
                  </a:moveTo>
                  <a:cubicBezTo>
                    <a:pt x="11285" y="12146"/>
                    <a:pt x="11656" y="10671"/>
                    <a:pt x="11656" y="8719"/>
                  </a:cubicBezTo>
                  <a:cubicBezTo>
                    <a:pt x="11656" y="6767"/>
                    <a:pt x="11285" y="5249"/>
                    <a:pt x="10546" y="4294"/>
                  </a:cubicBezTo>
                  <a:cubicBezTo>
                    <a:pt x="9805" y="3297"/>
                    <a:pt x="8788" y="2820"/>
                    <a:pt x="7493" y="2820"/>
                  </a:cubicBezTo>
                  <a:cubicBezTo>
                    <a:pt x="6198" y="2820"/>
                    <a:pt x="5226" y="3297"/>
                    <a:pt x="4486" y="4294"/>
                  </a:cubicBezTo>
                  <a:cubicBezTo>
                    <a:pt x="3746" y="5292"/>
                    <a:pt x="3376" y="6767"/>
                    <a:pt x="3376" y="8719"/>
                  </a:cubicBezTo>
                  <a:cubicBezTo>
                    <a:pt x="3376" y="10671"/>
                    <a:pt x="3746" y="12189"/>
                    <a:pt x="4486" y="13144"/>
                  </a:cubicBezTo>
                  <a:cubicBezTo>
                    <a:pt x="5226" y="14141"/>
                    <a:pt x="6244" y="14618"/>
                    <a:pt x="7493" y="14618"/>
                  </a:cubicBezTo>
                  <a:cubicBezTo>
                    <a:pt x="8742" y="14618"/>
                    <a:pt x="9805" y="14141"/>
                    <a:pt x="10546" y="13144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4CDDC59F-0C0E-9927-A50B-34DADFA4A232}"/>
                </a:ext>
              </a:extLst>
            </p:cNvPr>
            <p:cNvSpPr/>
            <p:nvPr/>
          </p:nvSpPr>
          <p:spPr>
            <a:xfrm>
              <a:off x="7615976" y="6570899"/>
              <a:ext cx="5735" cy="13447"/>
            </a:xfrm>
            <a:custGeom>
              <a:avLst/>
              <a:gdLst>
                <a:gd name="connsiteX0" fmla="*/ 5735 w 5735"/>
                <a:gd name="connsiteY0" fmla="*/ 0 h 13447"/>
                <a:gd name="connsiteX1" fmla="*/ 5735 w 5735"/>
                <a:gd name="connsiteY1" fmla="*/ 13447 h 13447"/>
                <a:gd name="connsiteX2" fmla="*/ 3053 w 5735"/>
                <a:gd name="connsiteY2" fmla="*/ 13447 h 13447"/>
                <a:gd name="connsiteX3" fmla="*/ 3053 w 5735"/>
                <a:gd name="connsiteY3" fmla="*/ 2083 h 13447"/>
                <a:gd name="connsiteX4" fmla="*/ 0 w 5735"/>
                <a:gd name="connsiteY4" fmla="*/ 2083 h 13447"/>
                <a:gd name="connsiteX5" fmla="*/ 0 w 5735"/>
                <a:gd name="connsiteY5" fmla="*/ 0 h 13447"/>
                <a:gd name="connsiteX6" fmla="*/ 5689 w 5735"/>
                <a:gd name="connsiteY6" fmla="*/ 0 h 1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5" h="13447">
                  <a:moveTo>
                    <a:pt x="5735" y="0"/>
                  </a:moveTo>
                  <a:lnTo>
                    <a:pt x="5735" y="13447"/>
                  </a:lnTo>
                  <a:lnTo>
                    <a:pt x="3053" y="13447"/>
                  </a:lnTo>
                  <a:lnTo>
                    <a:pt x="3053" y="2083"/>
                  </a:lnTo>
                  <a:lnTo>
                    <a:pt x="0" y="2083"/>
                  </a:lnTo>
                  <a:lnTo>
                    <a:pt x="0" y="0"/>
                  </a:lnTo>
                  <a:lnTo>
                    <a:pt x="5689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AA8DD5E1-F0D3-59B1-F575-FCF3BDC81601}"/>
                </a:ext>
              </a:extLst>
            </p:cNvPr>
            <p:cNvSpPr/>
            <p:nvPr/>
          </p:nvSpPr>
          <p:spPr>
            <a:xfrm>
              <a:off x="7919527" y="6572938"/>
              <a:ext cx="7955" cy="9282"/>
            </a:xfrm>
            <a:custGeom>
              <a:avLst/>
              <a:gdLst>
                <a:gd name="connsiteX0" fmla="*/ 1943 w 7955"/>
                <a:gd name="connsiteY0" fmla="*/ 8719 h 9282"/>
                <a:gd name="connsiteX1" fmla="*/ 509 w 7955"/>
                <a:gd name="connsiteY1" fmla="*/ 7114 h 9282"/>
                <a:gd name="connsiteX2" fmla="*/ 0 w 7955"/>
                <a:gd name="connsiteY2" fmla="*/ 4641 h 9282"/>
                <a:gd name="connsiteX3" fmla="*/ 509 w 7955"/>
                <a:gd name="connsiteY3" fmla="*/ 2169 h 9282"/>
                <a:gd name="connsiteX4" fmla="*/ 1943 w 7955"/>
                <a:gd name="connsiteY4" fmla="*/ 564 h 9282"/>
                <a:gd name="connsiteX5" fmla="*/ 3978 w 7955"/>
                <a:gd name="connsiteY5" fmla="*/ 0 h 9282"/>
                <a:gd name="connsiteX6" fmla="*/ 6013 w 7955"/>
                <a:gd name="connsiteY6" fmla="*/ 564 h 9282"/>
                <a:gd name="connsiteX7" fmla="*/ 7446 w 7955"/>
                <a:gd name="connsiteY7" fmla="*/ 2169 h 9282"/>
                <a:gd name="connsiteX8" fmla="*/ 7955 w 7955"/>
                <a:gd name="connsiteY8" fmla="*/ 4641 h 9282"/>
                <a:gd name="connsiteX9" fmla="*/ 7446 w 7955"/>
                <a:gd name="connsiteY9" fmla="*/ 7114 h 9282"/>
                <a:gd name="connsiteX10" fmla="*/ 6013 w 7955"/>
                <a:gd name="connsiteY10" fmla="*/ 8719 h 9282"/>
                <a:gd name="connsiteX11" fmla="*/ 3978 w 7955"/>
                <a:gd name="connsiteY11" fmla="*/ 9283 h 9282"/>
                <a:gd name="connsiteX12" fmla="*/ 1943 w 7955"/>
                <a:gd name="connsiteY12" fmla="*/ 8719 h 9282"/>
                <a:gd name="connsiteX13" fmla="*/ 5596 w 7955"/>
                <a:gd name="connsiteY13" fmla="*/ 7027 h 9282"/>
                <a:gd name="connsiteX14" fmla="*/ 6198 w 7955"/>
                <a:gd name="connsiteY14" fmla="*/ 4641 h 9282"/>
                <a:gd name="connsiteX15" fmla="*/ 5596 w 7955"/>
                <a:gd name="connsiteY15" fmla="*/ 2256 h 9282"/>
                <a:gd name="connsiteX16" fmla="*/ 3978 w 7955"/>
                <a:gd name="connsiteY16" fmla="*/ 1475 h 9282"/>
                <a:gd name="connsiteX17" fmla="*/ 2359 w 7955"/>
                <a:gd name="connsiteY17" fmla="*/ 2256 h 9282"/>
                <a:gd name="connsiteX18" fmla="*/ 1758 w 7955"/>
                <a:gd name="connsiteY18" fmla="*/ 4641 h 9282"/>
                <a:gd name="connsiteX19" fmla="*/ 2359 w 7955"/>
                <a:gd name="connsiteY19" fmla="*/ 7027 h 9282"/>
                <a:gd name="connsiteX20" fmla="*/ 3978 w 7955"/>
                <a:gd name="connsiteY20" fmla="*/ 7808 h 9282"/>
                <a:gd name="connsiteX21" fmla="*/ 5596 w 7955"/>
                <a:gd name="connsiteY21" fmla="*/ 7027 h 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955" h="9282">
                  <a:moveTo>
                    <a:pt x="1943" y="8719"/>
                  </a:moveTo>
                  <a:cubicBezTo>
                    <a:pt x="1341" y="8372"/>
                    <a:pt x="879" y="7808"/>
                    <a:pt x="509" y="7114"/>
                  </a:cubicBezTo>
                  <a:cubicBezTo>
                    <a:pt x="185" y="6420"/>
                    <a:pt x="0" y="5595"/>
                    <a:pt x="0" y="4641"/>
                  </a:cubicBezTo>
                  <a:cubicBezTo>
                    <a:pt x="0" y="3687"/>
                    <a:pt x="185" y="2863"/>
                    <a:pt x="509" y="2169"/>
                  </a:cubicBezTo>
                  <a:cubicBezTo>
                    <a:pt x="879" y="1475"/>
                    <a:pt x="1341" y="954"/>
                    <a:pt x="1943" y="564"/>
                  </a:cubicBezTo>
                  <a:cubicBezTo>
                    <a:pt x="2544" y="217"/>
                    <a:pt x="3237" y="0"/>
                    <a:pt x="3978" y="0"/>
                  </a:cubicBezTo>
                  <a:cubicBezTo>
                    <a:pt x="4718" y="0"/>
                    <a:pt x="5412" y="173"/>
                    <a:pt x="6013" y="564"/>
                  </a:cubicBezTo>
                  <a:cubicBezTo>
                    <a:pt x="6614" y="911"/>
                    <a:pt x="7077" y="1475"/>
                    <a:pt x="7446" y="2169"/>
                  </a:cubicBezTo>
                  <a:cubicBezTo>
                    <a:pt x="7770" y="2863"/>
                    <a:pt x="7955" y="3687"/>
                    <a:pt x="7955" y="4641"/>
                  </a:cubicBezTo>
                  <a:cubicBezTo>
                    <a:pt x="7955" y="5595"/>
                    <a:pt x="7770" y="6420"/>
                    <a:pt x="7446" y="7114"/>
                  </a:cubicBezTo>
                  <a:cubicBezTo>
                    <a:pt x="7123" y="7808"/>
                    <a:pt x="6614" y="8328"/>
                    <a:pt x="6013" y="8719"/>
                  </a:cubicBezTo>
                  <a:cubicBezTo>
                    <a:pt x="5412" y="9066"/>
                    <a:pt x="4718" y="9283"/>
                    <a:pt x="3978" y="9283"/>
                  </a:cubicBezTo>
                  <a:cubicBezTo>
                    <a:pt x="3237" y="9283"/>
                    <a:pt x="2544" y="9109"/>
                    <a:pt x="1943" y="8719"/>
                  </a:cubicBezTo>
                  <a:close/>
                  <a:moveTo>
                    <a:pt x="5596" y="7027"/>
                  </a:moveTo>
                  <a:cubicBezTo>
                    <a:pt x="6013" y="6507"/>
                    <a:pt x="6198" y="5726"/>
                    <a:pt x="6198" y="4641"/>
                  </a:cubicBezTo>
                  <a:cubicBezTo>
                    <a:pt x="6198" y="3557"/>
                    <a:pt x="6013" y="2819"/>
                    <a:pt x="5596" y="2256"/>
                  </a:cubicBezTo>
                  <a:cubicBezTo>
                    <a:pt x="5180" y="1735"/>
                    <a:pt x="4671" y="1475"/>
                    <a:pt x="3978" y="1475"/>
                  </a:cubicBezTo>
                  <a:cubicBezTo>
                    <a:pt x="3284" y="1475"/>
                    <a:pt x="2775" y="1735"/>
                    <a:pt x="2359" y="2256"/>
                  </a:cubicBezTo>
                  <a:cubicBezTo>
                    <a:pt x="1943" y="2776"/>
                    <a:pt x="1758" y="3557"/>
                    <a:pt x="1758" y="4641"/>
                  </a:cubicBezTo>
                  <a:cubicBezTo>
                    <a:pt x="1758" y="5726"/>
                    <a:pt x="1943" y="6463"/>
                    <a:pt x="2359" y="7027"/>
                  </a:cubicBezTo>
                  <a:cubicBezTo>
                    <a:pt x="2775" y="7548"/>
                    <a:pt x="3284" y="7808"/>
                    <a:pt x="3978" y="7808"/>
                  </a:cubicBezTo>
                  <a:cubicBezTo>
                    <a:pt x="4671" y="7808"/>
                    <a:pt x="5180" y="7548"/>
                    <a:pt x="5596" y="7027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5638B35E-4570-377A-42ED-F7FB188AC11F}"/>
                </a:ext>
              </a:extLst>
            </p:cNvPr>
            <p:cNvSpPr/>
            <p:nvPr/>
          </p:nvSpPr>
          <p:spPr>
            <a:xfrm>
              <a:off x="8225714" y="6574673"/>
              <a:ext cx="4995" cy="5812"/>
            </a:xfrm>
            <a:custGeom>
              <a:avLst/>
              <a:gdLst>
                <a:gd name="connsiteX0" fmla="*/ 1203 w 4995"/>
                <a:gd name="connsiteY0" fmla="*/ 5466 h 5812"/>
                <a:gd name="connsiteX1" fmla="*/ 324 w 4995"/>
                <a:gd name="connsiteY1" fmla="*/ 4468 h 5812"/>
                <a:gd name="connsiteX2" fmla="*/ 0 w 4995"/>
                <a:gd name="connsiteY2" fmla="*/ 2906 h 5812"/>
                <a:gd name="connsiteX3" fmla="*/ 324 w 4995"/>
                <a:gd name="connsiteY3" fmla="*/ 1345 h 5812"/>
                <a:gd name="connsiteX4" fmla="*/ 1203 w 4995"/>
                <a:gd name="connsiteY4" fmla="*/ 347 h 5812"/>
                <a:gd name="connsiteX5" fmla="*/ 2498 w 4995"/>
                <a:gd name="connsiteY5" fmla="*/ 0 h 5812"/>
                <a:gd name="connsiteX6" fmla="*/ 3793 w 4995"/>
                <a:gd name="connsiteY6" fmla="*/ 347 h 5812"/>
                <a:gd name="connsiteX7" fmla="*/ 4671 w 4995"/>
                <a:gd name="connsiteY7" fmla="*/ 1345 h 5812"/>
                <a:gd name="connsiteX8" fmla="*/ 4996 w 4995"/>
                <a:gd name="connsiteY8" fmla="*/ 2906 h 5812"/>
                <a:gd name="connsiteX9" fmla="*/ 4671 w 4995"/>
                <a:gd name="connsiteY9" fmla="*/ 4468 h 5812"/>
                <a:gd name="connsiteX10" fmla="*/ 3793 w 4995"/>
                <a:gd name="connsiteY10" fmla="*/ 5466 h 5812"/>
                <a:gd name="connsiteX11" fmla="*/ 2498 w 4995"/>
                <a:gd name="connsiteY11" fmla="*/ 5813 h 5812"/>
                <a:gd name="connsiteX12" fmla="*/ 1203 w 4995"/>
                <a:gd name="connsiteY12" fmla="*/ 5466 h 5812"/>
                <a:gd name="connsiteX13" fmla="*/ 3515 w 4995"/>
                <a:gd name="connsiteY13" fmla="*/ 4425 h 5812"/>
                <a:gd name="connsiteX14" fmla="*/ 3886 w 4995"/>
                <a:gd name="connsiteY14" fmla="*/ 2950 h 5812"/>
                <a:gd name="connsiteX15" fmla="*/ 3515 w 4995"/>
                <a:gd name="connsiteY15" fmla="*/ 1475 h 5812"/>
                <a:gd name="connsiteX16" fmla="*/ 2498 w 4995"/>
                <a:gd name="connsiteY16" fmla="*/ 998 h 5812"/>
                <a:gd name="connsiteX17" fmla="*/ 1480 w 4995"/>
                <a:gd name="connsiteY17" fmla="*/ 1475 h 5812"/>
                <a:gd name="connsiteX18" fmla="*/ 1110 w 4995"/>
                <a:gd name="connsiteY18" fmla="*/ 2950 h 5812"/>
                <a:gd name="connsiteX19" fmla="*/ 1480 w 4995"/>
                <a:gd name="connsiteY19" fmla="*/ 4425 h 5812"/>
                <a:gd name="connsiteX20" fmla="*/ 2498 w 4995"/>
                <a:gd name="connsiteY20" fmla="*/ 4902 h 5812"/>
                <a:gd name="connsiteX21" fmla="*/ 3515 w 4995"/>
                <a:gd name="connsiteY21" fmla="*/ 4425 h 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95" h="5812">
                  <a:moveTo>
                    <a:pt x="1203" y="5466"/>
                  </a:moveTo>
                  <a:cubicBezTo>
                    <a:pt x="833" y="5249"/>
                    <a:pt x="509" y="4902"/>
                    <a:pt x="324" y="4468"/>
                  </a:cubicBezTo>
                  <a:cubicBezTo>
                    <a:pt x="93" y="4034"/>
                    <a:pt x="0" y="3514"/>
                    <a:pt x="0" y="2906"/>
                  </a:cubicBezTo>
                  <a:cubicBezTo>
                    <a:pt x="0" y="2299"/>
                    <a:pt x="93" y="1779"/>
                    <a:pt x="324" y="1345"/>
                  </a:cubicBezTo>
                  <a:cubicBezTo>
                    <a:pt x="555" y="911"/>
                    <a:pt x="833" y="564"/>
                    <a:pt x="1203" y="347"/>
                  </a:cubicBezTo>
                  <a:cubicBezTo>
                    <a:pt x="1573" y="130"/>
                    <a:pt x="1989" y="0"/>
                    <a:pt x="2498" y="0"/>
                  </a:cubicBezTo>
                  <a:cubicBezTo>
                    <a:pt x="3006" y="0"/>
                    <a:pt x="3423" y="130"/>
                    <a:pt x="3793" y="347"/>
                  </a:cubicBezTo>
                  <a:cubicBezTo>
                    <a:pt x="4163" y="564"/>
                    <a:pt x="4487" y="911"/>
                    <a:pt x="4671" y="1345"/>
                  </a:cubicBezTo>
                  <a:cubicBezTo>
                    <a:pt x="4903" y="1779"/>
                    <a:pt x="4996" y="2299"/>
                    <a:pt x="4996" y="2906"/>
                  </a:cubicBezTo>
                  <a:cubicBezTo>
                    <a:pt x="4996" y="3514"/>
                    <a:pt x="4903" y="4034"/>
                    <a:pt x="4671" y="4468"/>
                  </a:cubicBezTo>
                  <a:cubicBezTo>
                    <a:pt x="4441" y="4902"/>
                    <a:pt x="4163" y="5249"/>
                    <a:pt x="3793" y="5466"/>
                  </a:cubicBezTo>
                  <a:cubicBezTo>
                    <a:pt x="3423" y="5683"/>
                    <a:pt x="3006" y="5813"/>
                    <a:pt x="2498" y="5813"/>
                  </a:cubicBezTo>
                  <a:cubicBezTo>
                    <a:pt x="1989" y="5813"/>
                    <a:pt x="1573" y="5683"/>
                    <a:pt x="1203" y="5466"/>
                  </a:cubicBezTo>
                  <a:close/>
                  <a:moveTo>
                    <a:pt x="3515" y="4425"/>
                  </a:moveTo>
                  <a:cubicBezTo>
                    <a:pt x="3747" y="4078"/>
                    <a:pt x="3886" y="3601"/>
                    <a:pt x="3886" y="2950"/>
                  </a:cubicBezTo>
                  <a:cubicBezTo>
                    <a:pt x="3886" y="2299"/>
                    <a:pt x="3747" y="1822"/>
                    <a:pt x="3515" y="1475"/>
                  </a:cubicBezTo>
                  <a:cubicBezTo>
                    <a:pt x="3284" y="1128"/>
                    <a:pt x="2914" y="998"/>
                    <a:pt x="2498" y="998"/>
                  </a:cubicBezTo>
                  <a:cubicBezTo>
                    <a:pt x="2082" y="998"/>
                    <a:pt x="1758" y="1171"/>
                    <a:pt x="1480" y="1475"/>
                  </a:cubicBezTo>
                  <a:cubicBezTo>
                    <a:pt x="1249" y="1822"/>
                    <a:pt x="1110" y="2299"/>
                    <a:pt x="1110" y="2950"/>
                  </a:cubicBezTo>
                  <a:cubicBezTo>
                    <a:pt x="1110" y="3601"/>
                    <a:pt x="1249" y="4121"/>
                    <a:pt x="1480" y="4425"/>
                  </a:cubicBezTo>
                  <a:cubicBezTo>
                    <a:pt x="1711" y="4772"/>
                    <a:pt x="2082" y="4902"/>
                    <a:pt x="2498" y="4902"/>
                  </a:cubicBezTo>
                  <a:cubicBezTo>
                    <a:pt x="2914" y="4902"/>
                    <a:pt x="3284" y="4729"/>
                    <a:pt x="3515" y="4425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05A029D7-45D2-1091-97F7-FD0FAD439453}"/>
                </a:ext>
              </a:extLst>
            </p:cNvPr>
            <p:cNvSpPr/>
            <p:nvPr/>
          </p:nvSpPr>
          <p:spPr>
            <a:xfrm>
              <a:off x="8532364" y="6576495"/>
              <a:ext cx="971" cy="2255"/>
            </a:xfrm>
            <a:custGeom>
              <a:avLst/>
              <a:gdLst>
                <a:gd name="connsiteX0" fmla="*/ 971 w 971"/>
                <a:gd name="connsiteY0" fmla="*/ 0 h 2255"/>
                <a:gd name="connsiteX1" fmla="*/ 971 w 971"/>
                <a:gd name="connsiteY1" fmla="*/ 2256 h 2255"/>
                <a:gd name="connsiteX2" fmla="*/ 509 w 971"/>
                <a:gd name="connsiteY2" fmla="*/ 2256 h 2255"/>
                <a:gd name="connsiteX3" fmla="*/ 509 w 971"/>
                <a:gd name="connsiteY3" fmla="*/ 347 h 2255"/>
                <a:gd name="connsiteX4" fmla="*/ 0 w 971"/>
                <a:gd name="connsiteY4" fmla="*/ 347 h 2255"/>
                <a:gd name="connsiteX5" fmla="*/ 0 w 971"/>
                <a:gd name="connsiteY5" fmla="*/ 0 h 2255"/>
                <a:gd name="connsiteX6" fmla="*/ 971 w 971"/>
                <a:gd name="connsiteY6" fmla="*/ 0 h 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" h="2255">
                  <a:moveTo>
                    <a:pt x="971" y="0"/>
                  </a:moveTo>
                  <a:lnTo>
                    <a:pt x="971" y="2256"/>
                  </a:lnTo>
                  <a:lnTo>
                    <a:pt x="509" y="2256"/>
                  </a:lnTo>
                  <a:lnTo>
                    <a:pt x="509" y="347"/>
                  </a:lnTo>
                  <a:lnTo>
                    <a:pt x="0" y="347"/>
                  </a:lnTo>
                  <a:lnTo>
                    <a:pt x="0" y="0"/>
                  </a:lnTo>
                  <a:lnTo>
                    <a:pt x="971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3B92723B-57AF-A7F4-D3D6-B5B02D55E619}"/>
                </a:ext>
              </a:extLst>
            </p:cNvPr>
            <p:cNvSpPr/>
            <p:nvPr/>
          </p:nvSpPr>
          <p:spPr>
            <a:xfrm>
              <a:off x="5181415" y="6862744"/>
              <a:ext cx="462" cy="1127"/>
            </a:xfrm>
            <a:custGeom>
              <a:avLst/>
              <a:gdLst>
                <a:gd name="connsiteX0" fmla="*/ 462 w 462"/>
                <a:gd name="connsiteY0" fmla="*/ 0 h 1127"/>
                <a:gd name="connsiteX1" fmla="*/ 462 w 462"/>
                <a:gd name="connsiteY1" fmla="*/ 1128 h 1127"/>
                <a:gd name="connsiteX2" fmla="*/ 231 w 462"/>
                <a:gd name="connsiteY2" fmla="*/ 1128 h 1127"/>
                <a:gd name="connsiteX3" fmla="*/ 231 w 462"/>
                <a:gd name="connsiteY3" fmla="*/ 174 h 1127"/>
                <a:gd name="connsiteX4" fmla="*/ 0 w 462"/>
                <a:gd name="connsiteY4" fmla="*/ 174 h 1127"/>
                <a:gd name="connsiteX5" fmla="*/ 0 w 462"/>
                <a:gd name="connsiteY5" fmla="*/ 0 h 1127"/>
                <a:gd name="connsiteX6" fmla="*/ 462 w 462"/>
                <a:gd name="connsiteY6" fmla="*/ 0 h 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2" h="1127">
                  <a:moveTo>
                    <a:pt x="462" y="0"/>
                  </a:moveTo>
                  <a:lnTo>
                    <a:pt x="462" y="1128"/>
                  </a:lnTo>
                  <a:lnTo>
                    <a:pt x="231" y="1128"/>
                  </a:lnTo>
                  <a:lnTo>
                    <a:pt x="231" y="174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F9A5F1A4-1A59-1DD4-4C39-39FDC599AF3E}"/>
                </a:ext>
              </a:extLst>
            </p:cNvPr>
            <p:cNvSpPr/>
            <p:nvPr/>
          </p:nvSpPr>
          <p:spPr>
            <a:xfrm>
              <a:off x="5485798" y="6862700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2 w 1017"/>
                <a:gd name="connsiteY7" fmla="*/ 304 h 1214"/>
                <a:gd name="connsiteX8" fmla="*/ 1018 w 1017"/>
                <a:gd name="connsiteY8" fmla="*/ 607 h 1214"/>
                <a:gd name="connsiteX9" fmla="*/ 972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4 w 1017"/>
                <a:gd name="connsiteY13" fmla="*/ 911 h 1214"/>
                <a:gd name="connsiteX14" fmla="*/ 786 w 1017"/>
                <a:gd name="connsiteY14" fmla="*/ 607 h 1214"/>
                <a:gd name="connsiteX15" fmla="*/ 694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4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3" y="998"/>
                    <a:pt x="46" y="911"/>
                  </a:cubicBezTo>
                  <a:cubicBezTo>
                    <a:pt x="46" y="824"/>
                    <a:pt x="0" y="738"/>
                    <a:pt x="0" y="607"/>
                  </a:cubicBezTo>
                  <a:cubicBezTo>
                    <a:pt x="0" y="477"/>
                    <a:pt x="0" y="391"/>
                    <a:pt x="46" y="304"/>
                  </a:cubicBezTo>
                  <a:cubicBezTo>
                    <a:pt x="46" y="217"/>
                    <a:pt x="139" y="130"/>
                    <a:pt x="231" y="87"/>
                  </a:cubicBezTo>
                  <a:cubicBezTo>
                    <a:pt x="324" y="43"/>
                    <a:pt x="417" y="0"/>
                    <a:pt x="509" y="0"/>
                  </a:cubicBezTo>
                  <a:cubicBezTo>
                    <a:pt x="601" y="0"/>
                    <a:pt x="694" y="0"/>
                    <a:pt x="786" y="87"/>
                  </a:cubicBezTo>
                  <a:cubicBezTo>
                    <a:pt x="879" y="130"/>
                    <a:pt x="925" y="217"/>
                    <a:pt x="972" y="304"/>
                  </a:cubicBezTo>
                  <a:cubicBezTo>
                    <a:pt x="972" y="391"/>
                    <a:pt x="1018" y="477"/>
                    <a:pt x="1018" y="607"/>
                  </a:cubicBezTo>
                  <a:cubicBezTo>
                    <a:pt x="1018" y="738"/>
                    <a:pt x="1018" y="824"/>
                    <a:pt x="972" y="911"/>
                  </a:cubicBezTo>
                  <a:cubicBezTo>
                    <a:pt x="972" y="998"/>
                    <a:pt x="879" y="1084"/>
                    <a:pt x="786" y="1128"/>
                  </a:cubicBezTo>
                  <a:cubicBezTo>
                    <a:pt x="694" y="1171"/>
                    <a:pt x="648" y="1215"/>
                    <a:pt x="509" y="1215"/>
                  </a:cubicBezTo>
                  <a:cubicBezTo>
                    <a:pt x="370" y="1215"/>
                    <a:pt x="324" y="1215"/>
                    <a:pt x="231" y="1128"/>
                  </a:cubicBezTo>
                  <a:close/>
                  <a:moveTo>
                    <a:pt x="694" y="911"/>
                  </a:moveTo>
                  <a:cubicBezTo>
                    <a:pt x="694" y="911"/>
                    <a:pt x="786" y="738"/>
                    <a:pt x="786" y="607"/>
                  </a:cubicBezTo>
                  <a:cubicBezTo>
                    <a:pt x="786" y="477"/>
                    <a:pt x="786" y="391"/>
                    <a:pt x="694" y="304"/>
                  </a:cubicBezTo>
                  <a:cubicBezTo>
                    <a:pt x="648" y="217"/>
                    <a:pt x="555" y="217"/>
                    <a:pt x="509" y="217"/>
                  </a:cubicBezTo>
                  <a:cubicBezTo>
                    <a:pt x="463" y="217"/>
                    <a:pt x="370" y="217"/>
                    <a:pt x="324" y="304"/>
                  </a:cubicBezTo>
                  <a:cubicBezTo>
                    <a:pt x="278" y="391"/>
                    <a:pt x="231" y="477"/>
                    <a:pt x="231" y="607"/>
                  </a:cubicBezTo>
                  <a:cubicBezTo>
                    <a:pt x="231" y="738"/>
                    <a:pt x="231" y="824"/>
                    <a:pt x="324" y="911"/>
                  </a:cubicBezTo>
                  <a:cubicBezTo>
                    <a:pt x="370" y="998"/>
                    <a:pt x="463" y="998"/>
                    <a:pt x="509" y="998"/>
                  </a:cubicBezTo>
                  <a:cubicBezTo>
                    <a:pt x="555" y="998"/>
                    <a:pt x="648" y="998"/>
                    <a:pt x="694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33AF48F0-9A61-9FE2-9FC8-96D7E16D5926}"/>
                </a:ext>
              </a:extLst>
            </p:cNvPr>
            <p:cNvSpPr/>
            <p:nvPr/>
          </p:nvSpPr>
          <p:spPr>
            <a:xfrm>
              <a:off x="5790737" y="6862744"/>
              <a:ext cx="462" cy="1127"/>
            </a:xfrm>
            <a:custGeom>
              <a:avLst/>
              <a:gdLst>
                <a:gd name="connsiteX0" fmla="*/ 462 w 462"/>
                <a:gd name="connsiteY0" fmla="*/ 0 h 1127"/>
                <a:gd name="connsiteX1" fmla="*/ 462 w 462"/>
                <a:gd name="connsiteY1" fmla="*/ 1128 h 1127"/>
                <a:gd name="connsiteX2" fmla="*/ 231 w 462"/>
                <a:gd name="connsiteY2" fmla="*/ 1128 h 1127"/>
                <a:gd name="connsiteX3" fmla="*/ 231 w 462"/>
                <a:gd name="connsiteY3" fmla="*/ 174 h 1127"/>
                <a:gd name="connsiteX4" fmla="*/ 0 w 462"/>
                <a:gd name="connsiteY4" fmla="*/ 174 h 1127"/>
                <a:gd name="connsiteX5" fmla="*/ 0 w 462"/>
                <a:gd name="connsiteY5" fmla="*/ 0 h 1127"/>
                <a:gd name="connsiteX6" fmla="*/ 462 w 462"/>
                <a:gd name="connsiteY6" fmla="*/ 0 h 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2" h="1127">
                  <a:moveTo>
                    <a:pt x="462" y="0"/>
                  </a:moveTo>
                  <a:lnTo>
                    <a:pt x="462" y="1128"/>
                  </a:lnTo>
                  <a:lnTo>
                    <a:pt x="231" y="1128"/>
                  </a:lnTo>
                  <a:lnTo>
                    <a:pt x="231" y="174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EEE45C45-3552-EAAD-33A2-68615BFD8524}"/>
                </a:ext>
              </a:extLst>
            </p:cNvPr>
            <p:cNvSpPr/>
            <p:nvPr/>
          </p:nvSpPr>
          <p:spPr>
            <a:xfrm>
              <a:off x="6095121" y="6862700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1 w 1017"/>
                <a:gd name="connsiteY7" fmla="*/ 304 h 1214"/>
                <a:gd name="connsiteX8" fmla="*/ 1017 w 1017"/>
                <a:gd name="connsiteY8" fmla="*/ 607 h 1214"/>
                <a:gd name="connsiteX9" fmla="*/ 971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3 w 1017"/>
                <a:gd name="connsiteY13" fmla="*/ 911 h 1214"/>
                <a:gd name="connsiteX14" fmla="*/ 786 w 1017"/>
                <a:gd name="connsiteY14" fmla="*/ 607 h 1214"/>
                <a:gd name="connsiteX15" fmla="*/ 693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3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2" y="998"/>
                    <a:pt x="46" y="911"/>
                  </a:cubicBezTo>
                  <a:cubicBezTo>
                    <a:pt x="46" y="824"/>
                    <a:pt x="0" y="738"/>
                    <a:pt x="0" y="607"/>
                  </a:cubicBezTo>
                  <a:cubicBezTo>
                    <a:pt x="0" y="477"/>
                    <a:pt x="0" y="391"/>
                    <a:pt x="46" y="304"/>
                  </a:cubicBezTo>
                  <a:cubicBezTo>
                    <a:pt x="46" y="217"/>
                    <a:pt x="138" y="130"/>
                    <a:pt x="231" y="87"/>
                  </a:cubicBezTo>
                  <a:cubicBezTo>
                    <a:pt x="324" y="43"/>
                    <a:pt x="416" y="0"/>
                    <a:pt x="509" y="0"/>
                  </a:cubicBezTo>
                  <a:cubicBezTo>
                    <a:pt x="601" y="0"/>
                    <a:pt x="693" y="0"/>
                    <a:pt x="786" y="87"/>
                  </a:cubicBezTo>
                  <a:cubicBezTo>
                    <a:pt x="879" y="130"/>
                    <a:pt x="925" y="217"/>
                    <a:pt x="971" y="304"/>
                  </a:cubicBezTo>
                  <a:cubicBezTo>
                    <a:pt x="971" y="391"/>
                    <a:pt x="1017" y="477"/>
                    <a:pt x="1017" y="607"/>
                  </a:cubicBezTo>
                  <a:cubicBezTo>
                    <a:pt x="1017" y="738"/>
                    <a:pt x="1017" y="824"/>
                    <a:pt x="971" y="911"/>
                  </a:cubicBezTo>
                  <a:cubicBezTo>
                    <a:pt x="971" y="998"/>
                    <a:pt x="879" y="1084"/>
                    <a:pt x="786" y="1128"/>
                  </a:cubicBezTo>
                  <a:cubicBezTo>
                    <a:pt x="693" y="1171"/>
                    <a:pt x="601" y="1215"/>
                    <a:pt x="509" y="1215"/>
                  </a:cubicBezTo>
                  <a:cubicBezTo>
                    <a:pt x="416" y="1215"/>
                    <a:pt x="324" y="1215"/>
                    <a:pt x="231" y="1128"/>
                  </a:cubicBezTo>
                  <a:close/>
                  <a:moveTo>
                    <a:pt x="693" y="911"/>
                  </a:moveTo>
                  <a:cubicBezTo>
                    <a:pt x="693" y="911"/>
                    <a:pt x="786" y="738"/>
                    <a:pt x="786" y="607"/>
                  </a:cubicBezTo>
                  <a:cubicBezTo>
                    <a:pt x="786" y="477"/>
                    <a:pt x="786" y="391"/>
                    <a:pt x="693" y="304"/>
                  </a:cubicBezTo>
                  <a:cubicBezTo>
                    <a:pt x="647" y="217"/>
                    <a:pt x="555" y="217"/>
                    <a:pt x="509" y="217"/>
                  </a:cubicBezTo>
                  <a:cubicBezTo>
                    <a:pt x="462" y="217"/>
                    <a:pt x="370" y="217"/>
                    <a:pt x="324" y="304"/>
                  </a:cubicBezTo>
                  <a:cubicBezTo>
                    <a:pt x="277" y="391"/>
                    <a:pt x="231" y="477"/>
                    <a:pt x="231" y="607"/>
                  </a:cubicBezTo>
                  <a:cubicBezTo>
                    <a:pt x="231" y="738"/>
                    <a:pt x="231" y="824"/>
                    <a:pt x="324" y="911"/>
                  </a:cubicBezTo>
                  <a:cubicBezTo>
                    <a:pt x="370" y="998"/>
                    <a:pt x="462" y="998"/>
                    <a:pt x="509" y="998"/>
                  </a:cubicBezTo>
                  <a:cubicBezTo>
                    <a:pt x="555" y="998"/>
                    <a:pt x="647" y="998"/>
                    <a:pt x="693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13449D27-2B18-0CF5-319D-D8E536BFC03D}"/>
                </a:ext>
              </a:extLst>
            </p:cNvPr>
            <p:cNvSpPr/>
            <p:nvPr/>
          </p:nvSpPr>
          <p:spPr>
            <a:xfrm>
              <a:off x="6399782" y="6862700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1 w 1017"/>
                <a:gd name="connsiteY7" fmla="*/ 304 h 1214"/>
                <a:gd name="connsiteX8" fmla="*/ 1017 w 1017"/>
                <a:gd name="connsiteY8" fmla="*/ 607 h 1214"/>
                <a:gd name="connsiteX9" fmla="*/ 971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3 w 1017"/>
                <a:gd name="connsiteY13" fmla="*/ 911 h 1214"/>
                <a:gd name="connsiteX14" fmla="*/ 786 w 1017"/>
                <a:gd name="connsiteY14" fmla="*/ 607 h 1214"/>
                <a:gd name="connsiteX15" fmla="*/ 693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3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2" y="998"/>
                    <a:pt x="46" y="911"/>
                  </a:cubicBezTo>
                  <a:cubicBezTo>
                    <a:pt x="46" y="824"/>
                    <a:pt x="0" y="738"/>
                    <a:pt x="0" y="607"/>
                  </a:cubicBezTo>
                  <a:cubicBezTo>
                    <a:pt x="0" y="477"/>
                    <a:pt x="0" y="391"/>
                    <a:pt x="46" y="304"/>
                  </a:cubicBezTo>
                  <a:cubicBezTo>
                    <a:pt x="46" y="217"/>
                    <a:pt x="138" y="130"/>
                    <a:pt x="231" y="87"/>
                  </a:cubicBezTo>
                  <a:cubicBezTo>
                    <a:pt x="324" y="43"/>
                    <a:pt x="370" y="0"/>
                    <a:pt x="509" y="0"/>
                  </a:cubicBezTo>
                  <a:cubicBezTo>
                    <a:pt x="647" y="0"/>
                    <a:pt x="693" y="0"/>
                    <a:pt x="786" y="87"/>
                  </a:cubicBezTo>
                  <a:cubicBezTo>
                    <a:pt x="879" y="130"/>
                    <a:pt x="925" y="217"/>
                    <a:pt x="971" y="304"/>
                  </a:cubicBezTo>
                  <a:cubicBezTo>
                    <a:pt x="971" y="391"/>
                    <a:pt x="1017" y="477"/>
                    <a:pt x="1017" y="607"/>
                  </a:cubicBezTo>
                  <a:cubicBezTo>
                    <a:pt x="1017" y="738"/>
                    <a:pt x="1017" y="824"/>
                    <a:pt x="971" y="911"/>
                  </a:cubicBezTo>
                  <a:cubicBezTo>
                    <a:pt x="971" y="998"/>
                    <a:pt x="879" y="1084"/>
                    <a:pt x="786" y="1128"/>
                  </a:cubicBezTo>
                  <a:cubicBezTo>
                    <a:pt x="693" y="1171"/>
                    <a:pt x="601" y="1215"/>
                    <a:pt x="509" y="1215"/>
                  </a:cubicBezTo>
                  <a:cubicBezTo>
                    <a:pt x="416" y="1215"/>
                    <a:pt x="324" y="1215"/>
                    <a:pt x="231" y="1128"/>
                  </a:cubicBezTo>
                  <a:close/>
                  <a:moveTo>
                    <a:pt x="693" y="911"/>
                  </a:moveTo>
                  <a:cubicBezTo>
                    <a:pt x="693" y="911"/>
                    <a:pt x="786" y="738"/>
                    <a:pt x="786" y="607"/>
                  </a:cubicBezTo>
                  <a:cubicBezTo>
                    <a:pt x="786" y="477"/>
                    <a:pt x="786" y="391"/>
                    <a:pt x="693" y="304"/>
                  </a:cubicBezTo>
                  <a:cubicBezTo>
                    <a:pt x="647" y="217"/>
                    <a:pt x="555" y="217"/>
                    <a:pt x="509" y="217"/>
                  </a:cubicBezTo>
                  <a:cubicBezTo>
                    <a:pt x="462" y="217"/>
                    <a:pt x="370" y="217"/>
                    <a:pt x="324" y="304"/>
                  </a:cubicBezTo>
                  <a:cubicBezTo>
                    <a:pt x="277" y="391"/>
                    <a:pt x="231" y="477"/>
                    <a:pt x="231" y="607"/>
                  </a:cubicBezTo>
                  <a:cubicBezTo>
                    <a:pt x="231" y="738"/>
                    <a:pt x="231" y="824"/>
                    <a:pt x="324" y="911"/>
                  </a:cubicBezTo>
                  <a:cubicBezTo>
                    <a:pt x="370" y="998"/>
                    <a:pt x="462" y="998"/>
                    <a:pt x="509" y="998"/>
                  </a:cubicBezTo>
                  <a:cubicBezTo>
                    <a:pt x="555" y="998"/>
                    <a:pt x="647" y="998"/>
                    <a:pt x="693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CCB7835C-79F0-40E7-0FB3-FBD32461DD5C}"/>
                </a:ext>
              </a:extLst>
            </p:cNvPr>
            <p:cNvSpPr/>
            <p:nvPr/>
          </p:nvSpPr>
          <p:spPr>
            <a:xfrm>
              <a:off x="6704443" y="6862700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1 w 1017"/>
                <a:gd name="connsiteY7" fmla="*/ 304 h 1214"/>
                <a:gd name="connsiteX8" fmla="*/ 1017 w 1017"/>
                <a:gd name="connsiteY8" fmla="*/ 607 h 1214"/>
                <a:gd name="connsiteX9" fmla="*/ 971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3 w 1017"/>
                <a:gd name="connsiteY13" fmla="*/ 911 h 1214"/>
                <a:gd name="connsiteX14" fmla="*/ 786 w 1017"/>
                <a:gd name="connsiteY14" fmla="*/ 607 h 1214"/>
                <a:gd name="connsiteX15" fmla="*/ 693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3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2" y="998"/>
                    <a:pt x="46" y="911"/>
                  </a:cubicBezTo>
                  <a:cubicBezTo>
                    <a:pt x="46" y="824"/>
                    <a:pt x="0" y="738"/>
                    <a:pt x="0" y="607"/>
                  </a:cubicBezTo>
                  <a:cubicBezTo>
                    <a:pt x="0" y="477"/>
                    <a:pt x="0" y="391"/>
                    <a:pt x="46" y="304"/>
                  </a:cubicBezTo>
                  <a:cubicBezTo>
                    <a:pt x="46" y="217"/>
                    <a:pt x="138" y="130"/>
                    <a:pt x="231" y="87"/>
                  </a:cubicBezTo>
                  <a:cubicBezTo>
                    <a:pt x="324" y="43"/>
                    <a:pt x="370" y="0"/>
                    <a:pt x="509" y="0"/>
                  </a:cubicBezTo>
                  <a:cubicBezTo>
                    <a:pt x="647" y="0"/>
                    <a:pt x="693" y="0"/>
                    <a:pt x="786" y="87"/>
                  </a:cubicBezTo>
                  <a:cubicBezTo>
                    <a:pt x="879" y="130"/>
                    <a:pt x="925" y="217"/>
                    <a:pt x="971" y="304"/>
                  </a:cubicBezTo>
                  <a:cubicBezTo>
                    <a:pt x="971" y="391"/>
                    <a:pt x="1017" y="477"/>
                    <a:pt x="1017" y="607"/>
                  </a:cubicBezTo>
                  <a:cubicBezTo>
                    <a:pt x="1017" y="738"/>
                    <a:pt x="1017" y="824"/>
                    <a:pt x="971" y="911"/>
                  </a:cubicBezTo>
                  <a:cubicBezTo>
                    <a:pt x="971" y="998"/>
                    <a:pt x="879" y="1084"/>
                    <a:pt x="786" y="1128"/>
                  </a:cubicBezTo>
                  <a:cubicBezTo>
                    <a:pt x="693" y="1171"/>
                    <a:pt x="601" y="1215"/>
                    <a:pt x="509" y="1215"/>
                  </a:cubicBezTo>
                  <a:cubicBezTo>
                    <a:pt x="416" y="1215"/>
                    <a:pt x="324" y="1215"/>
                    <a:pt x="231" y="1128"/>
                  </a:cubicBezTo>
                  <a:close/>
                  <a:moveTo>
                    <a:pt x="693" y="911"/>
                  </a:moveTo>
                  <a:cubicBezTo>
                    <a:pt x="693" y="911"/>
                    <a:pt x="786" y="738"/>
                    <a:pt x="786" y="607"/>
                  </a:cubicBezTo>
                  <a:cubicBezTo>
                    <a:pt x="786" y="477"/>
                    <a:pt x="786" y="391"/>
                    <a:pt x="693" y="304"/>
                  </a:cubicBezTo>
                  <a:cubicBezTo>
                    <a:pt x="647" y="217"/>
                    <a:pt x="555" y="217"/>
                    <a:pt x="509" y="217"/>
                  </a:cubicBezTo>
                  <a:cubicBezTo>
                    <a:pt x="462" y="217"/>
                    <a:pt x="370" y="217"/>
                    <a:pt x="324" y="304"/>
                  </a:cubicBezTo>
                  <a:cubicBezTo>
                    <a:pt x="277" y="391"/>
                    <a:pt x="231" y="477"/>
                    <a:pt x="231" y="607"/>
                  </a:cubicBezTo>
                  <a:cubicBezTo>
                    <a:pt x="231" y="738"/>
                    <a:pt x="231" y="824"/>
                    <a:pt x="324" y="911"/>
                  </a:cubicBezTo>
                  <a:cubicBezTo>
                    <a:pt x="370" y="998"/>
                    <a:pt x="462" y="998"/>
                    <a:pt x="509" y="998"/>
                  </a:cubicBezTo>
                  <a:cubicBezTo>
                    <a:pt x="555" y="998"/>
                    <a:pt x="647" y="998"/>
                    <a:pt x="693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60BA6A16-F7CD-36CD-7D77-361CC9E7B494}"/>
                </a:ext>
              </a:extLst>
            </p:cNvPr>
            <p:cNvSpPr/>
            <p:nvPr/>
          </p:nvSpPr>
          <p:spPr>
            <a:xfrm>
              <a:off x="7009105" y="6862700"/>
              <a:ext cx="1017" cy="1214"/>
            </a:xfrm>
            <a:custGeom>
              <a:avLst/>
              <a:gdLst>
                <a:gd name="connsiteX0" fmla="*/ 231 w 1017"/>
                <a:gd name="connsiteY0" fmla="*/ 1128 h 1214"/>
                <a:gd name="connsiteX1" fmla="*/ 46 w 1017"/>
                <a:gd name="connsiteY1" fmla="*/ 911 h 1214"/>
                <a:gd name="connsiteX2" fmla="*/ 0 w 1017"/>
                <a:gd name="connsiteY2" fmla="*/ 607 h 1214"/>
                <a:gd name="connsiteX3" fmla="*/ 46 w 1017"/>
                <a:gd name="connsiteY3" fmla="*/ 304 h 1214"/>
                <a:gd name="connsiteX4" fmla="*/ 231 w 1017"/>
                <a:gd name="connsiteY4" fmla="*/ 87 h 1214"/>
                <a:gd name="connsiteX5" fmla="*/ 509 w 1017"/>
                <a:gd name="connsiteY5" fmla="*/ 0 h 1214"/>
                <a:gd name="connsiteX6" fmla="*/ 786 w 1017"/>
                <a:gd name="connsiteY6" fmla="*/ 87 h 1214"/>
                <a:gd name="connsiteX7" fmla="*/ 971 w 1017"/>
                <a:gd name="connsiteY7" fmla="*/ 304 h 1214"/>
                <a:gd name="connsiteX8" fmla="*/ 1017 w 1017"/>
                <a:gd name="connsiteY8" fmla="*/ 607 h 1214"/>
                <a:gd name="connsiteX9" fmla="*/ 971 w 1017"/>
                <a:gd name="connsiteY9" fmla="*/ 911 h 1214"/>
                <a:gd name="connsiteX10" fmla="*/ 786 w 1017"/>
                <a:gd name="connsiteY10" fmla="*/ 1128 h 1214"/>
                <a:gd name="connsiteX11" fmla="*/ 509 w 1017"/>
                <a:gd name="connsiteY11" fmla="*/ 1215 h 1214"/>
                <a:gd name="connsiteX12" fmla="*/ 231 w 1017"/>
                <a:gd name="connsiteY12" fmla="*/ 1128 h 1214"/>
                <a:gd name="connsiteX13" fmla="*/ 693 w 1017"/>
                <a:gd name="connsiteY13" fmla="*/ 911 h 1214"/>
                <a:gd name="connsiteX14" fmla="*/ 786 w 1017"/>
                <a:gd name="connsiteY14" fmla="*/ 607 h 1214"/>
                <a:gd name="connsiteX15" fmla="*/ 693 w 1017"/>
                <a:gd name="connsiteY15" fmla="*/ 304 h 1214"/>
                <a:gd name="connsiteX16" fmla="*/ 509 w 1017"/>
                <a:gd name="connsiteY16" fmla="*/ 217 h 1214"/>
                <a:gd name="connsiteX17" fmla="*/ 324 w 1017"/>
                <a:gd name="connsiteY17" fmla="*/ 304 h 1214"/>
                <a:gd name="connsiteX18" fmla="*/ 231 w 1017"/>
                <a:gd name="connsiteY18" fmla="*/ 607 h 1214"/>
                <a:gd name="connsiteX19" fmla="*/ 324 w 1017"/>
                <a:gd name="connsiteY19" fmla="*/ 911 h 1214"/>
                <a:gd name="connsiteX20" fmla="*/ 509 w 1017"/>
                <a:gd name="connsiteY20" fmla="*/ 998 h 1214"/>
                <a:gd name="connsiteX21" fmla="*/ 693 w 1017"/>
                <a:gd name="connsiteY21" fmla="*/ 911 h 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7" h="1214">
                  <a:moveTo>
                    <a:pt x="231" y="1128"/>
                  </a:moveTo>
                  <a:cubicBezTo>
                    <a:pt x="231" y="1128"/>
                    <a:pt x="92" y="998"/>
                    <a:pt x="46" y="911"/>
                  </a:cubicBezTo>
                  <a:cubicBezTo>
                    <a:pt x="46" y="824"/>
                    <a:pt x="0" y="738"/>
                    <a:pt x="0" y="607"/>
                  </a:cubicBezTo>
                  <a:cubicBezTo>
                    <a:pt x="0" y="477"/>
                    <a:pt x="0" y="391"/>
                    <a:pt x="46" y="304"/>
                  </a:cubicBezTo>
                  <a:cubicBezTo>
                    <a:pt x="46" y="217"/>
                    <a:pt x="138" y="130"/>
                    <a:pt x="231" y="87"/>
                  </a:cubicBezTo>
                  <a:cubicBezTo>
                    <a:pt x="324" y="43"/>
                    <a:pt x="370" y="0"/>
                    <a:pt x="509" y="0"/>
                  </a:cubicBezTo>
                  <a:cubicBezTo>
                    <a:pt x="648" y="0"/>
                    <a:pt x="693" y="0"/>
                    <a:pt x="786" y="87"/>
                  </a:cubicBezTo>
                  <a:cubicBezTo>
                    <a:pt x="879" y="130"/>
                    <a:pt x="925" y="217"/>
                    <a:pt x="971" y="304"/>
                  </a:cubicBezTo>
                  <a:cubicBezTo>
                    <a:pt x="971" y="391"/>
                    <a:pt x="1017" y="477"/>
                    <a:pt x="1017" y="607"/>
                  </a:cubicBezTo>
                  <a:cubicBezTo>
                    <a:pt x="1017" y="738"/>
                    <a:pt x="1017" y="824"/>
                    <a:pt x="971" y="911"/>
                  </a:cubicBezTo>
                  <a:cubicBezTo>
                    <a:pt x="971" y="998"/>
                    <a:pt x="879" y="1084"/>
                    <a:pt x="786" y="1128"/>
                  </a:cubicBezTo>
                  <a:cubicBezTo>
                    <a:pt x="693" y="1171"/>
                    <a:pt x="648" y="1215"/>
                    <a:pt x="509" y="1215"/>
                  </a:cubicBezTo>
                  <a:cubicBezTo>
                    <a:pt x="370" y="1215"/>
                    <a:pt x="324" y="1215"/>
                    <a:pt x="231" y="1128"/>
                  </a:cubicBezTo>
                  <a:close/>
                  <a:moveTo>
                    <a:pt x="693" y="911"/>
                  </a:moveTo>
                  <a:cubicBezTo>
                    <a:pt x="693" y="911"/>
                    <a:pt x="786" y="738"/>
                    <a:pt x="786" y="607"/>
                  </a:cubicBezTo>
                  <a:cubicBezTo>
                    <a:pt x="786" y="477"/>
                    <a:pt x="786" y="391"/>
                    <a:pt x="693" y="304"/>
                  </a:cubicBezTo>
                  <a:cubicBezTo>
                    <a:pt x="648" y="217"/>
                    <a:pt x="555" y="217"/>
                    <a:pt x="509" y="217"/>
                  </a:cubicBezTo>
                  <a:cubicBezTo>
                    <a:pt x="462" y="217"/>
                    <a:pt x="370" y="217"/>
                    <a:pt x="324" y="304"/>
                  </a:cubicBezTo>
                  <a:cubicBezTo>
                    <a:pt x="277" y="391"/>
                    <a:pt x="231" y="477"/>
                    <a:pt x="231" y="607"/>
                  </a:cubicBezTo>
                  <a:cubicBezTo>
                    <a:pt x="231" y="738"/>
                    <a:pt x="231" y="824"/>
                    <a:pt x="324" y="911"/>
                  </a:cubicBezTo>
                  <a:cubicBezTo>
                    <a:pt x="370" y="998"/>
                    <a:pt x="462" y="998"/>
                    <a:pt x="509" y="998"/>
                  </a:cubicBezTo>
                  <a:cubicBezTo>
                    <a:pt x="555" y="998"/>
                    <a:pt x="648" y="998"/>
                    <a:pt x="693" y="911"/>
                  </a:cubicBezTo>
                  <a:close/>
                </a:path>
              </a:pathLst>
            </a:custGeom>
            <a:grpFill/>
            <a:ln w="4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1B261359-A056-AC7D-3B3B-FCEB7A178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9700" y="2222500"/>
            <a:ext cx="5321300" cy="2413000"/>
          </a:xfrm>
        </p:spPr>
        <p:txBody>
          <a:bodyPr/>
          <a:lstStyle/>
          <a:p>
            <a:r>
              <a:rPr lang="en-US" dirty="0"/>
              <a:t>Machine </a:t>
            </a:r>
            <a:br>
              <a:rPr lang="en-US" dirty="0"/>
            </a:br>
            <a:r>
              <a:rPr lang="en-US" dirty="0"/>
              <a:t>Learning </a:t>
            </a:r>
            <a:endParaRPr lang="en-PK" dirty="0"/>
          </a:p>
        </p:txBody>
      </p:sp>
      <p:pic>
        <p:nvPicPr>
          <p:cNvPr id="1186" name="Graphic 1185">
            <a:extLst>
              <a:ext uri="{FF2B5EF4-FFF2-40B4-BE49-F238E27FC236}">
                <a16:creationId xmlns:a16="http://schemas.microsoft.com/office/drawing/2014/main" id="{A071DC68-C66A-9B7B-BB36-207729613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8809079" y="4891326"/>
            <a:ext cx="6278521" cy="2061922"/>
          </a:xfrm>
          <a:prstGeom prst="rect">
            <a:avLst/>
          </a:prstGeom>
        </p:spPr>
      </p:pic>
      <p:grpSp>
        <p:nvGrpSpPr>
          <p:cNvPr id="46" name="Graphic 8">
            <a:extLst>
              <a:ext uri="{FF2B5EF4-FFF2-40B4-BE49-F238E27FC236}">
                <a16:creationId xmlns:a16="http://schemas.microsoft.com/office/drawing/2014/main" id="{F286B2EB-0659-B49A-8593-5586D636F5AB}"/>
              </a:ext>
            </a:extLst>
          </p:cNvPr>
          <p:cNvGrpSpPr/>
          <p:nvPr/>
        </p:nvGrpSpPr>
        <p:grpSpPr>
          <a:xfrm>
            <a:off x="1772256" y="1307634"/>
            <a:ext cx="560795" cy="470798"/>
            <a:chOff x="5745355" y="1657168"/>
            <a:chExt cx="947840" cy="79573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49F58A5-AA93-D542-F444-A597B031BC16}"/>
                </a:ext>
              </a:extLst>
            </p:cNvPr>
            <p:cNvSpPr/>
            <p:nvPr/>
          </p:nvSpPr>
          <p:spPr>
            <a:xfrm>
              <a:off x="6053525" y="1929699"/>
              <a:ext cx="639670" cy="523199"/>
            </a:xfrm>
            <a:custGeom>
              <a:avLst/>
              <a:gdLst>
                <a:gd name="connsiteX0" fmla="*/ 0 w 639670"/>
                <a:gd name="connsiteY0" fmla="*/ 523199 h 523199"/>
                <a:gd name="connsiteX1" fmla="*/ 639671 w 639670"/>
                <a:gd name="connsiteY1" fmla="*/ 523199 h 523199"/>
                <a:gd name="connsiteX2" fmla="*/ 639671 w 639670"/>
                <a:gd name="connsiteY2" fmla="*/ 0 h 523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9670" h="523199">
                  <a:moveTo>
                    <a:pt x="0" y="523199"/>
                  </a:moveTo>
                  <a:lnTo>
                    <a:pt x="639671" y="523199"/>
                  </a:lnTo>
                  <a:lnTo>
                    <a:pt x="639671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64AEE70-D6FE-6726-6962-C5FF4933886A}"/>
                </a:ext>
              </a:extLst>
            </p:cNvPr>
            <p:cNvSpPr/>
            <p:nvPr/>
          </p:nvSpPr>
          <p:spPr>
            <a:xfrm>
              <a:off x="5745355" y="1657168"/>
              <a:ext cx="686623" cy="558711"/>
            </a:xfrm>
            <a:custGeom>
              <a:avLst/>
              <a:gdLst>
                <a:gd name="connsiteX0" fmla="*/ 639671 w 639670"/>
                <a:gd name="connsiteY0" fmla="*/ 0 h 523135"/>
                <a:gd name="connsiteX1" fmla="*/ 0 w 639670"/>
                <a:gd name="connsiteY1" fmla="*/ 0 h 523135"/>
                <a:gd name="connsiteX2" fmla="*/ 0 w 639670"/>
                <a:gd name="connsiteY2" fmla="*/ 523136 h 52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9670" h="523135">
                  <a:moveTo>
                    <a:pt x="639671" y="0"/>
                  </a:moveTo>
                  <a:lnTo>
                    <a:pt x="0" y="0"/>
                  </a:lnTo>
                  <a:lnTo>
                    <a:pt x="0" y="523136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49" name="Graphic 8">
              <a:extLst>
                <a:ext uri="{FF2B5EF4-FFF2-40B4-BE49-F238E27FC236}">
                  <a16:creationId xmlns:a16="http://schemas.microsoft.com/office/drawing/2014/main" id="{697DE7C2-BB65-52D3-3746-D65E12FEC466}"/>
                </a:ext>
              </a:extLst>
            </p:cNvPr>
            <p:cNvGrpSpPr/>
            <p:nvPr/>
          </p:nvGrpSpPr>
          <p:grpSpPr>
            <a:xfrm>
              <a:off x="5861528" y="1855575"/>
              <a:ext cx="668900" cy="50944"/>
              <a:chOff x="5861528" y="1855575"/>
              <a:chExt cx="668900" cy="50944"/>
            </a:xfrm>
            <a:solidFill>
              <a:srgbClr val="FFFFFF"/>
            </a:solidFill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22AAE04-6FE6-1A6B-9C14-470B4F1CC641}"/>
                  </a:ext>
                </a:extLst>
              </p:cNvPr>
              <p:cNvSpPr/>
              <p:nvPr/>
            </p:nvSpPr>
            <p:spPr>
              <a:xfrm>
                <a:off x="5861528" y="1855575"/>
                <a:ext cx="47187" cy="50944"/>
              </a:xfrm>
              <a:custGeom>
                <a:avLst/>
                <a:gdLst>
                  <a:gd name="connsiteX0" fmla="*/ 0 w 47187"/>
                  <a:gd name="connsiteY0" fmla="*/ 0 h 50944"/>
                  <a:gd name="connsiteX1" fmla="*/ 47187 w 47187"/>
                  <a:gd name="connsiteY1" fmla="*/ 0 h 50944"/>
                  <a:gd name="connsiteX2" fmla="*/ 47187 w 47187"/>
                  <a:gd name="connsiteY2" fmla="*/ 50944 h 50944"/>
                  <a:gd name="connsiteX3" fmla="*/ 0 w 47187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87" h="50944">
                    <a:moveTo>
                      <a:pt x="0" y="0"/>
                    </a:moveTo>
                    <a:lnTo>
                      <a:pt x="47187" y="0"/>
                    </a:lnTo>
                    <a:lnTo>
                      <a:pt x="47187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ED3CAAF-E143-B892-CCBD-40089812E6D6}"/>
                  </a:ext>
                </a:extLst>
              </p:cNvPr>
              <p:cNvSpPr/>
              <p:nvPr/>
            </p:nvSpPr>
            <p:spPr>
              <a:xfrm>
                <a:off x="5930749" y="1855575"/>
                <a:ext cx="93610" cy="50944"/>
              </a:xfrm>
              <a:custGeom>
                <a:avLst/>
                <a:gdLst>
                  <a:gd name="connsiteX0" fmla="*/ 0 w 93610"/>
                  <a:gd name="connsiteY0" fmla="*/ 0 h 50944"/>
                  <a:gd name="connsiteX1" fmla="*/ 93611 w 93610"/>
                  <a:gd name="connsiteY1" fmla="*/ 0 h 50944"/>
                  <a:gd name="connsiteX2" fmla="*/ 93611 w 93610"/>
                  <a:gd name="connsiteY2" fmla="*/ 50944 h 50944"/>
                  <a:gd name="connsiteX3" fmla="*/ 0 w 93610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610" h="50944">
                    <a:moveTo>
                      <a:pt x="0" y="0"/>
                    </a:moveTo>
                    <a:lnTo>
                      <a:pt x="93611" y="0"/>
                    </a:lnTo>
                    <a:lnTo>
                      <a:pt x="93611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9FCA2A5-A802-1337-3E2D-6D2E8C8B7694}"/>
                  </a:ext>
                </a:extLst>
              </p:cNvPr>
              <p:cNvSpPr/>
              <p:nvPr/>
            </p:nvSpPr>
            <p:spPr>
              <a:xfrm>
                <a:off x="6105042" y="1855575"/>
                <a:ext cx="425385" cy="50944"/>
              </a:xfrm>
              <a:custGeom>
                <a:avLst/>
                <a:gdLst>
                  <a:gd name="connsiteX0" fmla="*/ 0 w 425385"/>
                  <a:gd name="connsiteY0" fmla="*/ 0 h 50944"/>
                  <a:gd name="connsiteX1" fmla="*/ 425386 w 425385"/>
                  <a:gd name="connsiteY1" fmla="*/ 0 h 50944"/>
                  <a:gd name="connsiteX2" fmla="*/ 425386 w 425385"/>
                  <a:gd name="connsiteY2" fmla="*/ 50944 h 50944"/>
                  <a:gd name="connsiteX3" fmla="*/ 0 w 425385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5385" h="50944">
                    <a:moveTo>
                      <a:pt x="0" y="0"/>
                    </a:moveTo>
                    <a:lnTo>
                      <a:pt x="425386" y="0"/>
                    </a:lnTo>
                    <a:lnTo>
                      <a:pt x="425386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53" name="Graphic 8">
              <a:extLst>
                <a:ext uri="{FF2B5EF4-FFF2-40B4-BE49-F238E27FC236}">
                  <a16:creationId xmlns:a16="http://schemas.microsoft.com/office/drawing/2014/main" id="{279A06BF-E6A6-4FB0-DCB0-0D474DDC0EE9}"/>
                </a:ext>
              </a:extLst>
            </p:cNvPr>
            <p:cNvGrpSpPr/>
            <p:nvPr/>
          </p:nvGrpSpPr>
          <p:grpSpPr>
            <a:xfrm>
              <a:off x="5861528" y="1985675"/>
              <a:ext cx="490849" cy="50944"/>
              <a:chOff x="5861528" y="1985675"/>
              <a:chExt cx="490849" cy="50944"/>
            </a:xfrm>
            <a:solidFill>
              <a:srgbClr val="FFFFFF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FAE6225-B5F2-8E52-4B58-A3AE70787C8F}"/>
                  </a:ext>
                </a:extLst>
              </p:cNvPr>
              <p:cNvSpPr/>
              <p:nvPr/>
            </p:nvSpPr>
            <p:spPr>
              <a:xfrm>
                <a:off x="5861528" y="1985675"/>
                <a:ext cx="47187" cy="50944"/>
              </a:xfrm>
              <a:custGeom>
                <a:avLst/>
                <a:gdLst>
                  <a:gd name="connsiteX0" fmla="*/ 0 w 47187"/>
                  <a:gd name="connsiteY0" fmla="*/ 0 h 50944"/>
                  <a:gd name="connsiteX1" fmla="*/ 47187 w 47187"/>
                  <a:gd name="connsiteY1" fmla="*/ 0 h 50944"/>
                  <a:gd name="connsiteX2" fmla="*/ 47187 w 47187"/>
                  <a:gd name="connsiteY2" fmla="*/ 50944 h 50944"/>
                  <a:gd name="connsiteX3" fmla="*/ 0 w 47187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87" h="50944">
                    <a:moveTo>
                      <a:pt x="0" y="0"/>
                    </a:moveTo>
                    <a:lnTo>
                      <a:pt x="47187" y="0"/>
                    </a:lnTo>
                    <a:lnTo>
                      <a:pt x="47187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BD090559-2BE8-7057-2274-50489CC2399D}"/>
                  </a:ext>
                </a:extLst>
              </p:cNvPr>
              <p:cNvSpPr/>
              <p:nvPr/>
            </p:nvSpPr>
            <p:spPr>
              <a:xfrm>
                <a:off x="5930749" y="1985675"/>
                <a:ext cx="93610" cy="50944"/>
              </a:xfrm>
              <a:custGeom>
                <a:avLst/>
                <a:gdLst>
                  <a:gd name="connsiteX0" fmla="*/ 0 w 93610"/>
                  <a:gd name="connsiteY0" fmla="*/ 0 h 50944"/>
                  <a:gd name="connsiteX1" fmla="*/ 93611 w 93610"/>
                  <a:gd name="connsiteY1" fmla="*/ 0 h 50944"/>
                  <a:gd name="connsiteX2" fmla="*/ 93611 w 93610"/>
                  <a:gd name="connsiteY2" fmla="*/ 50944 h 50944"/>
                  <a:gd name="connsiteX3" fmla="*/ 0 w 93610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610" h="50944">
                    <a:moveTo>
                      <a:pt x="0" y="0"/>
                    </a:moveTo>
                    <a:lnTo>
                      <a:pt x="93611" y="0"/>
                    </a:lnTo>
                    <a:lnTo>
                      <a:pt x="93611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C429049-3FB1-46DC-E901-B0904C4300DF}"/>
                  </a:ext>
                </a:extLst>
              </p:cNvPr>
              <p:cNvSpPr/>
              <p:nvPr/>
            </p:nvSpPr>
            <p:spPr>
              <a:xfrm>
                <a:off x="6105042" y="1985675"/>
                <a:ext cx="247335" cy="50944"/>
              </a:xfrm>
              <a:custGeom>
                <a:avLst/>
                <a:gdLst>
                  <a:gd name="connsiteX0" fmla="*/ 0 w 247335"/>
                  <a:gd name="connsiteY0" fmla="*/ 0 h 50944"/>
                  <a:gd name="connsiteX1" fmla="*/ 247335 w 247335"/>
                  <a:gd name="connsiteY1" fmla="*/ 0 h 50944"/>
                  <a:gd name="connsiteX2" fmla="*/ 247335 w 247335"/>
                  <a:gd name="connsiteY2" fmla="*/ 50944 h 50944"/>
                  <a:gd name="connsiteX3" fmla="*/ 0 w 247335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7335" h="50944">
                    <a:moveTo>
                      <a:pt x="0" y="0"/>
                    </a:moveTo>
                    <a:lnTo>
                      <a:pt x="247335" y="0"/>
                    </a:lnTo>
                    <a:lnTo>
                      <a:pt x="247335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57" name="Graphic 8">
              <a:extLst>
                <a:ext uri="{FF2B5EF4-FFF2-40B4-BE49-F238E27FC236}">
                  <a16:creationId xmlns:a16="http://schemas.microsoft.com/office/drawing/2014/main" id="{9CC5575F-96F1-4327-D874-5E6EABC8DA15}"/>
                </a:ext>
              </a:extLst>
            </p:cNvPr>
            <p:cNvGrpSpPr/>
            <p:nvPr/>
          </p:nvGrpSpPr>
          <p:grpSpPr>
            <a:xfrm>
              <a:off x="5861528" y="2247465"/>
              <a:ext cx="599615" cy="50944"/>
              <a:chOff x="5861528" y="2247465"/>
              <a:chExt cx="599615" cy="50944"/>
            </a:xfrm>
            <a:solidFill>
              <a:srgbClr val="FFFFFF"/>
            </a:solidFill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7ECC0226-40DA-96FA-E638-5E135C74D308}"/>
                  </a:ext>
                </a:extLst>
              </p:cNvPr>
              <p:cNvSpPr/>
              <p:nvPr/>
            </p:nvSpPr>
            <p:spPr>
              <a:xfrm>
                <a:off x="5861528" y="2247465"/>
                <a:ext cx="47187" cy="50944"/>
              </a:xfrm>
              <a:custGeom>
                <a:avLst/>
                <a:gdLst>
                  <a:gd name="connsiteX0" fmla="*/ 0 w 47187"/>
                  <a:gd name="connsiteY0" fmla="*/ 0 h 50944"/>
                  <a:gd name="connsiteX1" fmla="*/ 47187 w 47187"/>
                  <a:gd name="connsiteY1" fmla="*/ 0 h 50944"/>
                  <a:gd name="connsiteX2" fmla="*/ 47187 w 47187"/>
                  <a:gd name="connsiteY2" fmla="*/ 50944 h 50944"/>
                  <a:gd name="connsiteX3" fmla="*/ 0 w 47187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87" h="50944">
                    <a:moveTo>
                      <a:pt x="0" y="0"/>
                    </a:moveTo>
                    <a:lnTo>
                      <a:pt x="47187" y="0"/>
                    </a:lnTo>
                    <a:lnTo>
                      <a:pt x="47187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5D29659-7EE3-912C-8293-671E756AF558}"/>
                  </a:ext>
                </a:extLst>
              </p:cNvPr>
              <p:cNvSpPr/>
              <p:nvPr/>
            </p:nvSpPr>
            <p:spPr>
              <a:xfrm>
                <a:off x="5930749" y="2247465"/>
                <a:ext cx="93610" cy="50944"/>
              </a:xfrm>
              <a:custGeom>
                <a:avLst/>
                <a:gdLst>
                  <a:gd name="connsiteX0" fmla="*/ 0 w 93610"/>
                  <a:gd name="connsiteY0" fmla="*/ 0 h 50944"/>
                  <a:gd name="connsiteX1" fmla="*/ 93611 w 93610"/>
                  <a:gd name="connsiteY1" fmla="*/ 0 h 50944"/>
                  <a:gd name="connsiteX2" fmla="*/ 93611 w 93610"/>
                  <a:gd name="connsiteY2" fmla="*/ 50944 h 50944"/>
                  <a:gd name="connsiteX3" fmla="*/ 0 w 93610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610" h="50944">
                    <a:moveTo>
                      <a:pt x="0" y="0"/>
                    </a:moveTo>
                    <a:lnTo>
                      <a:pt x="93611" y="0"/>
                    </a:lnTo>
                    <a:lnTo>
                      <a:pt x="93611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3833C052-5C1D-B90A-45A9-3EA84712F1F8}"/>
                  </a:ext>
                </a:extLst>
              </p:cNvPr>
              <p:cNvSpPr/>
              <p:nvPr/>
            </p:nvSpPr>
            <p:spPr>
              <a:xfrm>
                <a:off x="6105042" y="2247465"/>
                <a:ext cx="356101" cy="50944"/>
              </a:xfrm>
              <a:custGeom>
                <a:avLst/>
                <a:gdLst>
                  <a:gd name="connsiteX0" fmla="*/ 0 w 356101"/>
                  <a:gd name="connsiteY0" fmla="*/ 0 h 50944"/>
                  <a:gd name="connsiteX1" fmla="*/ 356101 w 356101"/>
                  <a:gd name="connsiteY1" fmla="*/ 0 h 50944"/>
                  <a:gd name="connsiteX2" fmla="*/ 356101 w 356101"/>
                  <a:gd name="connsiteY2" fmla="*/ 50944 h 50944"/>
                  <a:gd name="connsiteX3" fmla="*/ 0 w 356101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101" h="50944">
                    <a:moveTo>
                      <a:pt x="0" y="0"/>
                    </a:moveTo>
                    <a:lnTo>
                      <a:pt x="356101" y="0"/>
                    </a:lnTo>
                    <a:lnTo>
                      <a:pt x="356101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61" name="Graphic 8">
              <a:extLst>
                <a:ext uri="{FF2B5EF4-FFF2-40B4-BE49-F238E27FC236}">
                  <a16:creationId xmlns:a16="http://schemas.microsoft.com/office/drawing/2014/main" id="{D36B9E9A-A484-5356-0414-48490A5FAB1D}"/>
                </a:ext>
              </a:extLst>
            </p:cNvPr>
            <p:cNvGrpSpPr/>
            <p:nvPr/>
          </p:nvGrpSpPr>
          <p:grpSpPr>
            <a:xfrm>
              <a:off x="5861528" y="2115774"/>
              <a:ext cx="774673" cy="50944"/>
              <a:chOff x="5861528" y="2115774"/>
              <a:chExt cx="774673" cy="50944"/>
            </a:xfrm>
            <a:solidFill>
              <a:srgbClr val="FFFFFF"/>
            </a:solidFill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9408A49C-12E5-C1B5-797F-97BB2721AA1C}"/>
                  </a:ext>
                </a:extLst>
              </p:cNvPr>
              <p:cNvSpPr/>
              <p:nvPr/>
            </p:nvSpPr>
            <p:spPr>
              <a:xfrm>
                <a:off x="5861528" y="2115774"/>
                <a:ext cx="47187" cy="50944"/>
              </a:xfrm>
              <a:custGeom>
                <a:avLst/>
                <a:gdLst>
                  <a:gd name="connsiteX0" fmla="*/ 0 w 47187"/>
                  <a:gd name="connsiteY0" fmla="*/ 0 h 50944"/>
                  <a:gd name="connsiteX1" fmla="*/ 47187 w 47187"/>
                  <a:gd name="connsiteY1" fmla="*/ 0 h 50944"/>
                  <a:gd name="connsiteX2" fmla="*/ 47187 w 47187"/>
                  <a:gd name="connsiteY2" fmla="*/ 50944 h 50944"/>
                  <a:gd name="connsiteX3" fmla="*/ 0 w 47187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187" h="50944">
                    <a:moveTo>
                      <a:pt x="0" y="0"/>
                    </a:moveTo>
                    <a:lnTo>
                      <a:pt x="47187" y="0"/>
                    </a:lnTo>
                    <a:lnTo>
                      <a:pt x="47187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6A1991F9-5960-C9C7-0548-4C3DB9D60CCF}"/>
                  </a:ext>
                </a:extLst>
              </p:cNvPr>
              <p:cNvSpPr/>
              <p:nvPr/>
            </p:nvSpPr>
            <p:spPr>
              <a:xfrm>
                <a:off x="5930749" y="2115774"/>
                <a:ext cx="93610" cy="50944"/>
              </a:xfrm>
              <a:custGeom>
                <a:avLst/>
                <a:gdLst>
                  <a:gd name="connsiteX0" fmla="*/ 0 w 93610"/>
                  <a:gd name="connsiteY0" fmla="*/ 0 h 50944"/>
                  <a:gd name="connsiteX1" fmla="*/ 93611 w 93610"/>
                  <a:gd name="connsiteY1" fmla="*/ 0 h 50944"/>
                  <a:gd name="connsiteX2" fmla="*/ 93611 w 93610"/>
                  <a:gd name="connsiteY2" fmla="*/ 50944 h 50944"/>
                  <a:gd name="connsiteX3" fmla="*/ 0 w 93610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610" h="50944">
                    <a:moveTo>
                      <a:pt x="0" y="0"/>
                    </a:moveTo>
                    <a:lnTo>
                      <a:pt x="93611" y="0"/>
                    </a:lnTo>
                    <a:lnTo>
                      <a:pt x="93611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20215378-FB18-AD10-ED76-CB68E3B8D3AE}"/>
                  </a:ext>
                </a:extLst>
              </p:cNvPr>
              <p:cNvSpPr/>
              <p:nvPr/>
            </p:nvSpPr>
            <p:spPr>
              <a:xfrm>
                <a:off x="6105042" y="2115774"/>
                <a:ext cx="531159" cy="50944"/>
              </a:xfrm>
              <a:custGeom>
                <a:avLst/>
                <a:gdLst>
                  <a:gd name="connsiteX0" fmla="*/ 0 w 531159"/>
                  <a:gd name="connsiteY0" fmla="*/ 0 h 50944"/>
                  <a:gd name="connsiteX1" fmla="*/ 531159 w 531159"/>
                  <a:gd name="connsiteY1" fmla="*/ 0 h 50944"/>
                  <a:gd name="connsiteX2" fmla="*/ 531159 w 531159"/>
                  <a:gd name="connsiteY2" fmla="*/ 50944 h 50944"/>
                  <a:gd name="connsiteX3" fmla="*/ 0 w 531159"/>
                  <a:gd name="connsiteY3" fmla="*/ 50944 h 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1159" h="50944">
                    <a:moveTo>
                      <a:pt x="0" y="0"/>
                    </a:moveTo>
                    <a:lnTo>
                      <a:pt x="531159" y="0"/>
                    </a:lnTo>
                    <a:lnTo>
                      <a:pt x="531159" y="50944"/>
                    </a:lnTo>
                    <a:lnTo>
                      <a:pt x="0" y="50944"/>
                    </a:lnTo>
                    <a:close/>
                  </a:path>
                </a:pathLst>
              </a:custGeom>
              <a:solidFill>
                <a:srgbClr val="FFFFFF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299DEEFD-25F1-DDE4-BBDC-45270C94CF0F}"/>
              </a:ext>
            </a:extLst>
          </p:cNvPr>
          <p:cNvGrpSpPr/>
          <p:nvPr/>
        </p:nvGrpSpPr>
        <p:grpSpPr>
          <a:xfrm>
            <a:off x="0" y="1775513"/>
            <a:ext cx="2081681" cy="815286"/>
            <a:chOff x="325987" y="3172490"/>
            <a:chExt cx="1849373" cy="72430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9DE2B53B-8B6E-DAB5-180D-BCC406674457}"/>
                </a:ext>
              </a:extLst>
            </p:cNvPr>
            <p:cNvSpPr/>
            <p:nvPr/>
          </p:nvSpPr>
          <p:spPr>
            <a:xfrm flipV="1">
              <a:off x="1494892" y="3363897"/>
              <a:ext cx="680468" cy="532896"/>
            </a:xfrm>
            <a:custGeom>
              <a:avLst/>
              <a:gdLst>
                <a:gd name="connsiteX0" fmla="*/ 378594 w 378593"/>
                <a:gd name="connsiteY0" fmla="*/ 0 h 505800"/>
                <a:gd name="connsiteX1" fmla="*/ 363587 w 378593"/>
                <a:gd name="connsiteY1" fmla="*/ 327977 h 505800"/>
                <a:gd name="connsiteX2" fmla="*/ 0 w 378593"/>
                <a:gd name="connsiteY2" fmla="*/ 505801 h 50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593" h="505800">
                  <a:moveTo>
                    <a:pt x="378594" y="0"/>
                  </a:moveTo>
                  <a:lnTo>
                    <a:pt x="363587" y="327977"/>
                  </a:lnTo>
                  <a:lnTo>
                    <a:pt x="0" y="505801"/>
                  </a:lnTo>
                </a:path>
              </a:pathLst>
            </a:custGeom>
            <a:noFill/>
            <a:ln w="2540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386" name="Graphic 380">
              <a:extLst>
                <a:ext uri="{FF2B5EF4-FFF2-40B4-BE49-F238E27FC236}">
                  <a16:creationId xmlns:a16="http://schemas.microsoft.com/office/drawing/2014/main" id="{CCDCC1A0-A656-4401-9E65-779702256AC7}"/>
                </a:ext>
              </a:extLst>
            </p:cNvPr>
            <p:cNvGrpSpPr/>
            <p:nvPr/>
          </p:nvGrpSpPr>
          <p:grpSpPr>
            <a:xfrm>
              <a:off x="325987" y="3172490"/>
              <a:ext cx="1191904" cy="484140"/>
              <a:chOff x="325987" y="3172490"/>
              <a:chExt cx="1191904" cy="484140"/>
            </a:xfrm>
          </p:grpSpPr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690F5712-4725-50B9-F6B1-429E238C49D0}"/>
                  </a:ext>
                </a:extLst>
              </p:cNvPr>
              <p:cNvSpPr/>
              <p:nvPr/>
            </p:nvSpPr>
            <p:spPr>
              <a:xfrm>
                <a:off x="325987" y="3172490"/>
                <a:ext cx="1191904" cy="484140"/>
              </a:xfrm>
              <a:custGeom>
                <a:avLst/>
                <a:gdLst>
                  <a:gd name="connsiteX0" fmla="*/ 1142710 w 1191904"/>
                  <a:gd name="connsiteY0" fmla="*/ 0 h 484140"/>
                  <a:gd name="connsiteX1" fmla="*/ 1191904 w 1191904"/>
                  <a:gd name="connsiteY1" fmla="*/ 49194 h 484140"/>
                  <a:gd name="connsiteX2" fmla="*/ 1191904 w 1191904"/>
                  <a:gd name="connsiteY2" fmla="*/ 434947 h 484140"/>
                  <a:gd name="connsiteX3" fmla="*/ 1142710 w 1191904"/>
                  <a:gd name="connsiteY3" fmla="*/ 484141 h 484140"/>
                  <a:gd name="connsiteX4" fmla="*/ 49194 w 1191904"/>
                  <a:gd name="connsiteY4" fmla="*/ 484141 h 484140"/>
                  <a:gd name="connsiteX5" fmla="*/ 0 w 1191904"/>
                  <a:gd name="connsiteY5" fmla="*/ 434947 h 484140"/>
                  <a:gd name="connsiteX6" fmla="*/ 0 w 1191904"/>
                  <a:gd name="connsiteY6" fmla="*/ 49194 h 484140"/>
                  <a:gd name="connsiteX7" fmla="*/ 49194 w 1191904"/>
                  <a:gd name="connsiteY7" fmla="*/ 0 h 484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1904" h="484140">
                    <a:moveTo>
                      <a:pt x="1142710" y="0"/>
                    </a:moveTo>
                    <a:cubicBezTo>
                      <a:pt x="1169879" y="0"/>
                      <a:pt x="1191904" y="22025"/>
                      <a:pt x="1191904" y="49194"/>
                    </a:cubicBezTo>
                    <a:lnTo>
                      <a:pt x="1191904" y="434947"/>
                    </a:lnTo>
                    <a:cubicBezTo>
                      <a:pt x="1191904" y="462116"/>
                      <a:pt x="1169879" y="484141"/>
                      <a:pt x="1142710" y="484141"/>
                    </a:cubicBezTo>
                    <a:lnTo>
                      <a:pt x="49194" y="484141"/>
                    </a:lnTo>
                    <a:cubicBezTo>
                      <a:pt x="22025" y="484141"/>
                      <a:pt x="0" y="462116"/>
                      <a:pt x="0" y="434947"/>
                    </a:cubicBezTo>
                    <a:lnTo>
                      <a:pt x="0" y="49194"/>
                    </a:lnTo>
                    <a:cubicBezTo>
                      <a:pt x="0" y="22025"/>
                      <a:pt x="22025" y="0"/>
                      <a:pt x="491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5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6C17AEA2-CCBF-6DDC-F073-A85DCADDEBE9}"/>
                  </a:ext>
                </a:extLst>
              </p:cNvPr>
              <p:cNvSpPr/>
              <p:nvPr/>
            </p:nvSpPr>
            <p:spPr>
              <a:xfrm>
                <a:off x="327180" y="3235865"/>
                <a:ext cx="1190022" cy="3762"/>
              </a:xfrm>
              <a:custGeom>
                <a:avLst/>
                <a:gdLst>
                  <a:gd name="connsiteX0" fmla="*/ 0 w 1190022"/>
                  <a:gd name="connsiteY0" fmla="*/ 1882 h 3762"/>
                  <a:gd name="connsiteX1" fmla="*/ 594965 w 1190022"/>
                  <a:gd name="connsiteY1" fmla="*/ 0 h 3762"/>
                  <a:gd name="connsiteX2" fmla="*/ 1190023 w 1190022"/>
                  <a:gd name="connsiteY2" fmla="*/ 1882 h 3762"/>
                  <a:gd name="connsiteX3" fmla="*/ 594965 w 1190022"/>
                  <a:gd name="connsiteY3" fmla="*/ 3763 h 3762"/>
                  <a:gd name="connsiteX4" fmla="*/ 0 w 1190022"/>
                  <a:gd name="connsiteY4" fmla="*/ 1882 h 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0022" h="3762">
                    <a:moveTo>
                      <a:pt x="0" y="1882"/>
                    </a:moveTo>
                    <a:cubicBezTo>
                      <a:pt x="0" y="826"/>
                      <a:pt x="266438" y="0"/>
                      <a:pt x="594965" y="0"/>
                    </a:cubicBezTo>
                    <a:cubicBezTo>
                      <a:pt x="923493" y="0"/>
                      <a:pt x="1190023" y="826"/>
                      <a:pt x="1190023" y="1882"/>
                    </a:cubicBezTo>
                    <a:cubicBezTo>
                      <a:pt x="1190023" y="2937"/>
                      <a:pt x="923676" y="3763"/>
                      <a:pt x="594965" y="3763"/>
                    </a:cubicBezTo>
                    <a:cubicBezTo>
                      <a:pt x="266254" y="3763"/>
                      <a:pt x="0" y="2937"/>
                      <a:pt x="0" y="1882"/>
                    </a:cubicBezTo>
                    <a:close/>
                  </a:path>
                </a:pathLst>
              </a:custGeom>
              <a:solidFill>
                <a:srgbClr val="67D3FD"/>
              </a:solidFill>
              <a:ln w="45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389" name="Graphic 380">
                <a:extLst>
                  <a:ext uri="{FF2B5EF4-FFF2-40B4-BE49-F238E27FC236}">
                    <a16:creationId xmlns:a16="http://schemas.microsoft.com/office/drawing/2014/main" id="{0D0AD286-EA2C-132A-6279-3344296FF14C}"/>
                  </a:ext>
                </a:extLst>
              </p:cNvPr>
              <p:cNvGrpSpPr/>
              <p:nvPr/>
            </p:nvGrpSpPr>
            <p:grpSpPr>
              <a:xfrm>
                <a:off x="359775" y="3199901"/>
                <a:ext cx="76151" cy="17316"/>
                <a:chOff x="359775" y="3199901"/>
                <a:chExt cx="76151" cy="17316"/>
              </a:xfrm>
              <a:solidFill>
                <a:srgbClr val="05A99B"/>
              </a:solidFill>
            </p:grpSpPr>
            <p:sp>
              <p:nvSpPr>
                <p:cNvPr id="390" name="Freeform: Shape 389">
                  <a:extLst>
                    <a:ext uri="{FF2B5EF4-FFF2-40B4-BE49-F238E27FC236}">
                      <a16:creationId xmlns:a16="http://schemas.microsoft.com/office/drawing/2014/main" id="{BB95D7CF-D77C-E726-D8EB-D5E88FD69C2B}"/>
                    </a:ext>
                  </a:extLst>
                </p:cNvPr>
                <p:cNvSpPr/>
                <p:nvPr/>
              </p:nvSpPr>
              <p:spPr>
                <a:xfrm>
                  <a:off x="359775" y="3199901"/>
                  <a:ext cx="17320" cy="17316"/>
                </a:xfrm>
                <a:custGeom>
                  <a:avLst/>
                  <a:gdLst>
                    <a:gd name="connsiteX0" fmla="*/ 17058 w 17320"/>
                    <a:gd name="connsiteY0" fmla="*/ 6502 h 17316"/>
                    <a:gd name="connsiteX1" fmla="*/ 6503 w 17320"/>
                    <a:gd name="connsiteY1" fmla="*/ 17056 h 17316"/>
                    <a:gd name="connsiteX2" fmla="*/ 262 w 17320"/>
                    <a:gd name="connsiteY2" fmla="*/ 10815 h 17316"/>
                    <a:gd name="connsiteX3" fmla="*/ 10817 w 17320"/>
                    <a:gd name="connsiteY3" fmla="*/ 261 h 17316"/>
                    <a:gd name="connsiteX4" fmla="*/ 17058 w 17320"/>
                    <a:gd name="connsiteY4" fmla="*/ 6502 h 17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7316">
                      <a:moveTo>
                        <a:pt x="17058" y="6502"/>
                      </a:moveTo>
                      <a:cubicBezTo>
                        <a:pt x="18618" y="12926"/>
                        <a:pt x="12974" y="18617"/>
                        <a:pt x="6503" y="17056"/>
                      </a:cubicBezTo>
                      <a:cubicBezTo>
                        <a:pt x="3474" y="16322"/>
                        <a:pt x="996" y="13844"/>
                        <a:pt x="262" y="10815"/>
                      </a:cubicBezTo>
                      <a:cubicBezTo>
                        <a:pt x="-1298" y="4391"/>
                        <a:pt x="4346" y="-1300"/>
                        <a:pt x="10817" y="261"/>
                      </a:cubicBezTo>
                      <a:cubicBezTo>
                        <a:pt x="13846" y="995"/>
                        <a:pt x="16324" y="3473"/>
                        <a:pt x="17058" y="6502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9C0C5033-78F4-2CDD-AAD2-18738A1030BD}"/>
                    </a:ext>
                  </a:extLst>
                </p:cNvPr>
                <p:cNvSpPr/>
                <p:nvPr/>
              </p:nvSpPr>
              <p:spPr>
                <a:xfrm>
                  <a:off x="389420" y="3199901"/>
                  <a:ext cx="17320" cy="17316"/>
                </a:xfrm>
                <a:custGeom>
                  <a:avLst/>
                  <a:gdLst>
                    <a:gd name="connsiteX0" fmla="*/ 17058 w 17320"/>
                    <a:gd name="connsiteY0" fmla="*/ 6502 h 17316"/>
                    <a:gd name="connsiteX1" fmla="*/ 6503 w 17320"/>
                    <a:gd name="connsiteY1" fmla="*/ 17056 h 17316"/>
                    <a:gd name="connsiteX2" fmla="*/ 262 w 17320"/>
                    <a:gd name="connsiteY2" fmla="*/ 10815 h 17316"/>
                    <a:gd name="connsiteX3" fmla="*/ 10817 w 17320"/>
                    <a:gd name="connsiteY3" fmla="*/ 261 h 17316"/>
                    <a:gd name="connsiteX4" fmla="*/ 17058 w 17320"/>
                    <a:gd name="connsiteY4" fmla="*/ 6502 h 17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7316">
                      <a:moveTo>
                        <a:pt x="17058" y="6502"/>
                      </a:moveTo>
                      <a:cubicBezTo>
                        <a:pt x="18618" y="12926"/>
                        <a:pt x="12974" y="18617"/>
                        <a:pt x="6503" y="17056"/>
                      </a:cubicBezTo>
                      <a:cubicBezTo>
                        <a:pt x="3474" y="16322"/>
                        <a:pt x="996" y="13844"/>
                        <a:pt x="262" y="10815"/>
                      </a:cubicBezTo>
                      <a:cubicBezTo>
                        <a:pt x="-1298" y="4391"/>
                        <a:pt x="4346" y="-1300"/>
                        <a:pt x="10817" y="261"/>
                      </a:cubicBezTo>
                      <a:cubicBezTo>
                        <a:pt x="13846" y="995"/>
                        <a:pt x="16324" y="3473"/>
                        <a:pt x="17058" y="6502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973D9DF2-DEA0-21A8-8041-225FD1493812}"/>
                    </a:ext>
                  </a:extLst>
                </p:cNvPr>
                <p:cNvSpPr/>
                <p:nvPr/>
              </p:nvSpPr>
              <p:spPr>
                <a:xfrm>
                  <a:off x="418606" y="3199901"/>
                  <a:ext cx="17320" cy="17316"/>
                </a:xfrm>
                <a:custGeom>
                  <a:avLst/>
                  <a:gdLst>
                    <a:gd name="connsiteX0" fmla="*/ 17058 w 17320"/>
                    <a:gd name="connsiteY0" fmla="*/ 6502 h 17316"/>
                    <a:gd name="connsiteX1" fmla="*/ 6503 w 17320"/>
                    <a:gd name="connsiteY1" fmla="*/ 17056 h 17316"/>
                    <a:gd name="connsiteX2" fmla="*/ 262 w 17320"/>
                    <a:gd name="connsiteY2" fmla="*/ 10815 h 17316"/>
                    <a:gd name="connsiteX3" fmla="*/ 10817 w 17320"/>
                    <a:gd name="connsiteY3" fmla="*/ 261 h 17316"/>
                    <a:gd name="connsiteX4" fmla="*/ 17058 w 17320"/>
                    <a:gd name="connsiteY4" fmla="*/ 6502 h 17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7316">
                      <a:moveTo>
                        <a:pt x="17058" y="6502"/>
                      </a:moveTo>
                      <a:cubicBezTo>
                        <a:pt x="18618" y="12926"/>
                        <a:pt x="12974" y="18617"/>
                        <a:pt x="6503" y="17056"/>
                      </a:cubicBezTo>
                      <a:cubicBezTo>
                        <a:pt x="3474" y="16322"/>
                        <a:pt x="996" y="13844"/>
                        <a:pt x="262" y="10815"/>
                      </a:cubicBezTo>
                      <a:cubicBezTo>
                        <a:pt x="-1298" y="4391"/>
                        <a:pt x="4346" y="-1300"/>
                        <a:pt x="10817" y="261"/>
                      </a:cubicBezTo>
                      <a:cubicBezTo>
                        <a:pt x="13846" y="995"/>
                        <a:pt x="16324" y="3473"/>
                        <a:pt x="17058" y="6502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393" name="Graphic 380">
                <a:extLst>
                  <a:ext uri="{FF2B5EF4-FFF2-40B4-BE49-F238E27FC236}">
                    <a16:creationId xmlns:a16="http://schemas.microsoft.com/office/drawing/2014/main" id="{4E09E092-8A7E-8468-9D40-DC87FEE24D1B}"/>
                  </a:ext>
                </a:extLst>
              </p:cNvPr>
              <p:cNvGrpSpPr/>
              <p:nvPr/>
            </p:nvGrpSpPr>
            <p:grpSpPr>
              <a:xfrm>
                <a:off x="427266" y="3316448"/>
                <a:ext cx="287914" cy="287914"/>
                <a:chOff x="427266" y="3316448"/>
                <a:chExt cx="287914" cy="287914"/>
              </a:xfrm>
            </p:grpSpPr>
            <p:sp>
              <p:nvSpPr>
                <p:cNvPr id="394" name="Freeform: Shape 393">
                  <a:extLst>
                    <a:ext uri="{FF2B5EF4-FFF2-40B4-BE49-F238E27FC236}">
                      <a16:creationId xmlns:a16="http://schemas.microsoft.com/office/drawing/2014/main" id="{86186BFE-3F08-C8D5-9444-94DD66FA5D8F}"/>
                    </a:ext>
                  </a:extLst>
                </p:cNvPr>
                <p:cNvSpPr/>
                <p:nvPr/>
              </p:nvSpPr>
              <p:spPr>
                <a:xfrm>
                  <a:off x="427266" y="3316448"/>
                  <a:ext cx="287914" cy="287914"/>
                </a:xfrm>
                <a:custGeom>
                  <a:avLst/>
                  <a:gdLst>
                    <a:gd name="connsiteX0" fmla="*/ 0 w 287914"/>
                    <a:gd name="connsiteY0" fmla="*/ 0 h 287914"/>
                    <a:gd name="connsiteX1" fmla="*/ 287915 w 287914"/>
                    <a:gd name="connsiteY1" fmla="*/ 0 h 287914"/>
                    <a:gd name="connsiteX2" fmla="*/ 287915 w 287914"/>
                    <a:gd name="connsiteY2" fmla="*/ 287915 h 287914"/>
                    <a:gd name="connsiteX3" fmla="*/ 0 w 287914"/>
                    <a:gd name="connsiteY3" fmla="*/ 287915 h 287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914" h="287914">
                      <a:moveTo>
                        <a:pt x="0" y="0"/>
                      </a:moveTo>
                      <a:lnTo>
                        <a:pt x="287915" y="0"/>
                      </a:lnTo>
                      <a:lnTo>
                        <a:pt x="287915" y="287915"/>
                      </a:lnTo>
                      <a:lnTo>
                        <a:pt x="0" y="287915"/>
                      </a:lnTo>
                      <a:close/>
                    </a:path>
                  </a:pathLst>
                </a:custGeom>
                <a:solidFill>
                  <a:srgbClr val="E8505B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8B8C1636-756C-6926-0B2B-4C26FCDB083E}"/>
                    </a:ext>
                  </a:extLst>
                </p:cNvPr>
                <p:cNvSpPr/>
                <p:nvPr/>
              </p:nvSpPr>
              <p:spPr>
                <a:xfrm>
                  <a:off x="427266" y="3316448"/>
                  <a:ext cx="287914" cy="287914"/>
                </a:xfrm>
                <a:custGeom>
                  <a:avLst/>
                  <a:gdLst>
                    <a:gd name="connsiteX0" fmla="*/ 0 w 287914"/>
                    <a:gd name="connsiteY0" fmla="*/ 0 h 287914"/>
                    <a:gd name="connsiteX1" fmla="*/ 287915 w 287914"/>
                    <a:gd name="connsiteY1" fmla="*/ 0 h 287914"/>
                    <a:gd name="connsiteX2" fmla="*/ 287915 w 287914"/>
                    <a:gd name="connsiteY2" fmla="*/ 287915 h 287914"/>
                    <a:gd name="connsiteX3" fmla="*/ 0 w 287914"/>
                    <a:gd name="connsiteY3" fmla="*/ 287915 h 287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914" h="287914">
                      <a:moveTo>
                        <a:pt x="0" y="0"/>
                      </a:moveTo>
                      <a:lnTo>
                        <a:pt x="287915" y="0"/>
                      </a:lnTo>
                      <a:lnTo>
                        <a:pt x="287915" y="287915"/>
                      </a:lnTo>
                      <a:lnTo>
                        <a:pt x="0" y="287915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396" name="Graphic 380">
                <a:extLst>
                  <a:ext uri="{FF2B5EF4-FFF2-40B4-BE49-F238E27FC236}">
                    <a16:creationId xmlns:a16="http://schemas.microsoft.com/office/drawing/2014/main" id="{47BAEA92-8B5C-D3FC-0008-8119389DBCED}"/>
                  </a:ext>
                </a:extLst>
              </p:cNvPr>
              <p:cNvGrpSpPr/>
              <p:nvPr/>
            </p:nvGrpSpPr>
            <p:grpSpPr>
              <a:xfrm>
                <a:off x="773691" y="3391707"/>
                <a:ext cx="661735" cy="121058"/>
                <a:chOff x="773691" y="3391707"/>
                <a:chExt cx="661735" cy="121058"/>
              </a:xfrm>
              <a:solidFill>
                <a:srgbClr val="67D3FD"/>
              </a:solidFill>
            </p:grpSpPr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id="{FA418606-A137-288B-EB9A-7AD9CE49AEBA}"/>
                    </a:ext>
                  </a:extLst>
                </p:cNvPr>
                <p:cNvSpPr/>
                <p:nvPr/>
              </p:nvSpPr>
              <p:spPr>
                <a:xfrm>
                  <a:off x="773691" y="3391707"/>
                  <a:ext cx="661735" cy="3762"/>
                </a:xfrm>
                <a:custGeom>
                  <a:avLst/>
                  <a:gdLst>
                    <a:gd name="connsiteX0" fmla="*/ 661736 w 661735"/>
                    <a:gd name="connsiteY0" fmla="*/ 1882 h 3762"/>
                    <a:gd name="connsiteX1" fmla="*/ 330868 w 661735"/>
                    <a:gd name="connsiteY1" fmla="*/ 3763 h 3762"/>
                    <a:gd name="connsiteX2" fmla="*/ 0 w 661735"/>
                    <a:gd name="connsiteY2" fmla="*/ 1882 h 3762"/>
                    <a:gd name="connsiteX3" fmla="*/ 330868 w 661735"/>
                    <a:gd name="connsiteY3" fmla="*/ 0 h 3762"/>
                    <a:gd name="connsiteX4" fmla="*/ 661736 w 661735"/>
                    <a:gd name="connsiteY4" fmla="*/ 1882 h 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1735" h="3762">
                      <a:moveTo>
                        <a:pt x="661736" y="1882"/>
                      </a:moveTo>
                      <a:cubicBezTo>
                        <a:pt x="661736" y="2937"/>
                        <a:pt x="513602" y="3763"/>
                        <a:pt x="330868" y="3763"/>
                      </a:cubicBezTo>
                      <a:cubicBezTo>
                        <a:pt x="148133" y="3763"/>
                        <a:pt x="0" y="2937"/>
                        <a:pt x="0" y="1882"/>
                      </a:cubicBezTo>
                      <a:cubicBezTo>
                        <a:pt x="0" y="826"/>
                        <a:pt x="148133" y="0"/>
                        <a:pt x="330868" y="0"/>
                      </a:cubicBezTo>
                      <a:cubicBezTo>
                        <a:pt x="513602" y="0"/>
                        <a:pt x="661736" y="826"/>
                        <a:pt x="661736" y="1882"/>
                      </a:cubicBezTo>
                      <a:close/>
                    </a:path>
                  </a:pathLst>
                </a:custGeom>
                <a:solidFill>
                  <a:srgbClr val="67D3FD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id="{19575E99-500A-EA1A-552D-69127D62CFC3}"/>
                    </a:ext>
                  </a:extLst>
                </p:cNvPr>
                <p:cNvSpPr/>
                <p:nvPr/>
              </p:nvSpPr>
              <p:spPr>
                <a:xfrm>
                  <a:off x="773691" y="3450355"/>
                  <a:ext cx="661735" cy="3762"/>
                </a:xfrm>
                <a:custGeom>
                  <a:avLst/>
                  <a:gdLst>
                    <a:gd name="connsiteX0" fmla="*/ 661736 w 661735"/>
                    <a:gd name="connsiteY0" fmla="*/ 1882 h 3762"/>
                    <a:gd name="connsiteX1" fmla="*/ 330868 w 661735"/>
                    <a:gd name="connsiteY1" fmla="*/ 3763 h 3762"/>
                    <a:gd name="connsiteX2" fmla="*/ 0 w 661735"/>
                    <a:gd name="connsiteY2" fmla="*/ 1882 h 3762"/>
                    <a:gd name="connsiteX3" fmla="*/ 330868 w 661735"/>
                    <a:gd name="connsiteY3" fmla="*/ 0 h 3762"/>
                    <a:gd name="connsiteX4" fmla="*/ 661736 w 661735"/>
                    <a:gd name="connsiteY4" fmla="*/ 1882 h 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1735" h="3762">
                      <a:moveTo>
                        <a:pt x="661736" y="1882"/>
                      </a:moveTo>
                      <a:cubicBezTo>
                        <a:pt x="661736" y="2937"/>
                        <a:pt x="513602" y="3763"/>
                        <a:pt x="330868" y="3763"/>
                      </a:cubicBezTo>
                      <a:cubicBezTo>
                        <a:pt x="148133" y="3763"/>
                        <a:pt x="0" y="2937"/>
                        <a:pt x="0" y="1882"/>
                      </a:cubicBezTo>
                      <a:cubicBezTo>
                        <a:pt x="0" y="826"/>
                        <a:pt x="148133" y="0"/>
                        <a:pt x="330868" y="0"/>
                      </a:cubicBezTo>
                      <a:cubicBezTo>
                        <a:pt x="513602" y="0"/>
                        <a:pt x="661736" y="826"/>
                        <a:pt x="661736" y="1882"/>
                      </a:cubicBezTo>
                      <a:close/>
                    </a:path>
                  </a:pathLst>
                </a:custGeom>
                <a:solidFill>
                  <a:srgbClr val="67D3FD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id="{41AB6B0C-FAEB-89A4-51A6-5AE510D4D6D7}"/>
                    </a:ext>
                  </a:extLst>
                </p:cNvPr>
                <p:cNvSpPr/>
                <p:nvPr/>
              </p:nvSpPr>
              <p:spPr>
                <a:xfrm>
                  <a:off x="773736" y="3509003"/>
                  <a:ext cx="425952" cy="3763"/>
                </a:xfrm>
                <a:custGeom>
                  <a:avLst/>
                  <a:gdLst>
                    <a:gd name="connsiteX0" fmla="*/ 425952 w 425952"/>
                    <a:gd name="connsiteY0" fmla="*/ 1882 h 3763"/>
                    <a:gd name="connsiteX1" fmla="*/ 421638 w 425952"/>
                    <a:gd name="connsiteY1" fmla="*/ 2249 h 3763"/>
                    <a:gd name="connsiteX2" fmla="*/ 409248 w 425952"/>
                    <a:gd name="connsiteY2" fmla="*/ 2616 h 3763"/>
                    <a:gd name="connsiteX3" fmla="*/ 363587 w 425952"/>
                    <a:gd name="connsiteY3" fmla="*/ 3212 h 3763"/>
                    <a:gd name="connsiteX4" fmla="*/ 212976 w 425952"/>
                    <a:gd name="connsiteY4" fmla="*/ 3763 h 3763"/>
                    <a:gd name="connsiteX5" fmla="*/ 62365 w 425952"/>
                    <a:gd name="connsiteY5" fmla="*/ 3212 h 3763"/>
                    <a:gd name="connsiteX6" fmla="*/ 16704 w 425952"/>
                    <a:gd name="connsiteY6" fmla="*/ 2616 h 3763"/>
                    <a:gd name="connsiteX7" fmla="*/ 4314 w 425952"/>
                    <a:gd name="connsiteY7" fmla="*/ 2249 h 3763"/>
                    <a:gd name="connsiteX8" fmla="*/ 0 w 425952"/>
                    <a:gd name="connsiteY8" fmla="*/ 1882 h 3763"/>
                    <a:gd name="connsiteX9" fmla="*/ 4314 w 425952"/>
                    <a:gd name="connsiteY9" fmla="*/ 1514 h 3763"/>
                    <a:gd name="connsiteX10" fmla="*/ 16704 w 425952"/>
                    <a:gd name="connsiteY10" fmla="*/ 1147 h 3763"/>
                    <a:gd name="connsiteX11" fmla="*/ 62365 w 425952"/>
                    <a:gd name="connsiteY11" fmla="*/ 551 h 3763"/>
                    <a:gd name="connsiteX12" fmla="*/ 212976 w 425952"/>
                    <a:gd name="connsiteY12" fmla="*/ 0 h 3763"/>
                    <a:gd name="connsiteX13" fmla="*/ 363587 w 425952"/>
                    <a:gd name="connsiteY13" fmla="*/ 551 h 3763"/>
                    <a:gd name="connsiteX14" fmla="*/ 409248 w 425952"/>
                    <a:gd name="connsiteY14" fmla="*/ 1147 h 3763"/>
                    <a:gd name="connsiteX15" fmla="*/ 421638 w 425952"/>
                    <a:gd name="connsiteY15" fmla="*/ 1514 h 3763"/>
                    <a:gd name="connsiteX16" fmla="*/ 425952 w 425952"/>
                    <a:gd name="connsiteY16" fmla="*/ 1882 h 3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25952" h="3763">
                      <a:moveTo>
                        <a:pt x="425952" y="1882"/>
                      </a:moveTo>
                      <a:cubicBezTo>
                        <a:pt x="425952" y="1882"/>
                        <a:pt x="424484" y="2157"/>
                        <a:pt x="421638" y="2249"/>
                      </a:cubicBezTo>
                      <a:cubicBezTo>
                        <a:pt x="418380" y="2340"/>
                        <a:pt x="414296" y="2478"/>
                        <a:pt x="409248" y="2616"/>
                      </a:cubicBezTo>
                      <a:cubicBezTo>
                        <a:pt x="397959" y="2753"/>
                        <a:pt x="382494" y="2983"/>
                        <a:pt x="363587" y="3212"/>
                      </a:cubicBezTo>
                      <a:cubicBezTo>
                        <a:pt x="324581" y="3350"/>
                        <a:pt x="271578" y="3534"/>
                        <a:pt x="212976" y="3763"/>
                      </a:cubicBezTo>
                      <a:cubicBezTo>
                        <a:pt x="154374" y="3534"/>
                        <a:pt x="101325" y="3350"/>
                        <a:pt x="62365" y="3212"/>
                      </a:cubicBezTo>
                      <a:cubicBezTo>
                        <a:pt x="43458" y="2983"/>
                        <a:pt x="27993" y="2753"/>
                        <a:pt x="16704" y="2616"/>
                      </a:cubicBezTo>
                      <a:cubicBezTo>
                        <a:pt x="11656" y="2478"/>
                        <a:pt x="7526" y="2340"/>
                        <a:pt x="4314" y="2249"/>
                      </a:cubicBezTo>
                      <a:cubicBezTo>
                        <a:pt x="1468" y="2111"/>
                        <a:pt x="0" y="2019"/>
                        <a:pt x="0" y="1882"/>
                      </a:cubicBezTo>
                      <a:cubicBezTo>
                        <a:pt x="0" y="1744"/>
                        <a:pt x="1468" y="1606"/>
                        <a:pt x="4314" y="1514"/>
                      </a:cubicBezTo>
                      <a:cubicBezTo>
                        <a:pt x="7572" y="1423"/>
                        <a:pt x="11656" y="1285"/>
                        <a:pt x="16704" y="1147"/>
                      </a:cubicBezTo>
                      <a:cubicBezTo>
                        <a:pt x="27993" y="1010"/>
                        <a:pt x="43458" y="780"/>
                        <a:pt x="62365" y="551"/>
                      </a:cubicBezTo>
                      <a:cubicBezTo>
                        <a:pt x="101371" y="413"/>
                        <a:pt x="154374" y="229"/>
                        <a:pt x="212976" y="0"/>
                      </a:cubicBezTo>
                      <a:cubicBezTo>
                        <a:pt x="271578" y="229"/>
                        <a:pt x="324581" y="413"/>
                        <a:pt x="363587" y="551"/>
                      </a:cubicBezTo>
                      <a:cubicBezTo>
                        <a:pt x="382494" y="780"/>
                        <a:pt x="397959" y="1010"/>
                        <a:pt x="409248" y="1147"/>
                      </a:cubicBezTo>
                      <a:cubicBezTo>
                        <a:pt x="414296" y="1285"/>
                        <a:pt x="418426" y="1423"/>
                        <a:pt x="421638" y="1514"/>
                      </a:cubicBezTo>
                      <a:cubicBezTo>
                        <a:pt x="424484" y="1652"/>
                        <a:pt x="425952" y="1744"/>
                        <a:pt x="425952" y="1882"/>
                      </a:cubicBezTo>
                      <a:close/>
                    </a:path>
                  </a:pathLst>
                </a:custGeom>
                <a:solidFill>
                  <a:srgbClr val="67D3FD"/>
                </a:solidFill>
                <a:ln w="45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grpSp>
        <p:nvGrpSpPr>
          <p:cNvPr id="65" name="Graphic 8">
            <a:extLst>
              <a:ext uri="{FF2B5EF4-FFF2-40B4-BE49-F238E27FC236}">
                <a16:creationId xmlns:a16="http://schemas.microsoft.com/office/drawing/2014/main" id="{3D7BCBBE-B6FE-2FD9-4ABD-2E6DCAA875FB}"/>
              </a:ext>
            </a:extLst>
          </p:cNvPr>
          <p:cNvGrpSpPr/>
          <p:nvPr/>
        </p:nvGrpSpPr>
        <p:grpSpPr>
          <a:xfrm flipH="1">
            <a:off x="2433173" y="1637433"/>
            <a:ext cx="1879961" cy="1010517"/>
            <a:chOff x="2316370" y="2496074"/>
            <a:chExt cx="2843716" cy="1528554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3E63A33-7CA7-0F1C-7709-14B02DDE4C89}"/>
                </a:ext>
              </a:extLst>
            </p:cNvPr>
            <p:cNvSpPr/>
            <p:nvPr/>
          </p:nvSpPr>
          <p:spPr>
            <a:xfrm>
              <a:off x="4207683" y="2929624"/>
              <a:ext cx="952403" cy="1095004"/>
            </a:xfrm>
            <a:custGeom>
              <a:avLst/>
              <a:gdLst>
                <a:gd name="connsiteX0" fmla="*/ 0 w 453851"/>
                <a:gd name="connsiteY0" fmla="*/ 0 h 368710"/>
                <a:gd name="connsiteX1" fmla="*/ 285161 w 453851"/>
                <a:gd name="connsiteY1" fmla="*/ 0 h 368710"/>
                <a:gd name="connsiteX2" fmla="*/ 453851 w 453851"/>
                <a:gd name="connsiteY2" fmla="*/ 368710 h 368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851" h="368710">
                  <a:moveTo>
                    <a:pt x="0" y="0"/>
                  </a:moveTo>
                  <a:lnTo>
                    <a:pt x="285161" y="0"/>
                  </a:lnTo>
                  <a:lnTo>
                    <a:pt x="453851" y="368710"/>
                  </a:lnTo>
                </a:path>
              </a:pathLst>
            </a:custGeom>
            <a:noFill/>
            <a:ln w="31833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67" name="Graphic 8">
              <a:extLst>
                <a:ext uri="{FF2B5EF4-FFF2-40B4-BE49-F238E27FC236}">
                  <a16:creationId xmlns:a16="http://schemas.microsoft.com/office/drawing/2014/main" id="{A3A9193D-B914-B4E7-3CF6-CA6401C7CED1}"/>
                </a:ext>
              </a:extLst>
            </p:cNvPr>
            <p:cNvGrpSpPr/>
            <p:nvPr/>
          </p:nvGrpSpPr>
          <p:grpSpPr>
            <a:xfrm>
              <a:off x="2316370" y="2496074"/>
              <a:ext cx="1891311" cy="755060"/>
              <a:chOff x="2316370" y="2496074"/>
              <a:chExt cx="1891311" cy="75506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8D52D70-A4A4-A327-D264-5CA6C33A5212}"/>
                  </a:ext>
                </a:extLst>
              </p:cNvPr>
              <p:cNvSpPr/>
              <p:nvPr/>
            </p:nvSpPr>
            <p:spPr>
              <a:xfrm>
                <a:off x="2316370" y="2496074"/>
                <a:ext cx="1891311" cy="755060"/>
              </a:xfrm>
              <a:custGeom>
                <a:avLst/>
                <a:gdLst>
                  <a:gd name="connsiteX0" fmla="*/ 1784456 w 1891311"/>
                  <a:gd name="connsiteY0" fmla="*/ 0 h 755060"/>
                  <a:gd name="connsiteX1" fmla="*/ 1891312 w 1891311"/>
                  <a:gd name="connsiteY1" fmla="*/ 106856 h 755060"/>
                  <a:gd name="connsiteX2" fmla="*/ 1891312 w 1891311"/>
                  <a:gd name="connsiteY2" fmla="*/ 648204 h 755060"/>
                  <a:gd name="connsiteX3" fmla="*/ 1784456 w 1891311"/>
                  <a:gd name="connsiteY3" fmla="*/ 755060 h 755060"/>
                  <a:gd name="connsiteX4" fmla="*/ 106856 w 1891311"/>
                  <a:gd name="connsiteY4" fmla="*/ 755060 h 755060"/>
                  <a:gd name="connsiteX5" fmla="*/ 0 w 1891311"/>
                  <a:gd name="connsiteY5" fmla="*/ 648204 h 755060"/>
                  <a:gd name="connsiteX6" fmla="*/ 0 w 1891311"/>
                  <a:gd name="connsiteY6" fmla="*/ 106856 h 755060"/>
                  <a:gd name="connsiteX7" fmla="*/ 106856 w 1891311"/>
                  <a:gd name="connsiteY7" fmla="*/ 0 h 755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1311" h="755060">
                    <a:moveTo>
                      <a:pt x="1784456" y="0"/>
                    </a:moveTo>
                    <a:cubicBezTo>
                      <a:pt x="1843471" y="0"/>
                      <a:pt x="1891312" y="47841"/>
                      <a:pt x="1891312" y="106856"/>
                    </a:cubicBezTo>
                    <a:lnTo>
                      <a:pt x="1891312" y="648204"/>
                    </a:lnTo>
                    <a:cubicBezTo>
                      <a:pt x="1891312" y="707219"/>
                      <a:pt x="1843471" y="755060"/>
                      <a:pt x="1784456" y="755060"/>
                    </a:cubicBezTo>
                    <a:lnTo>
                      <a:pt x="106856" y="755060"/>
                    </a:lnTo>
                    <a:cubicBezTo>
                      <a:pt x="47841" y="755060"/>
                      <a:pt x="0" y="707219"/>
                      <a:pt x="0" y="648204"/>
                    </a:cubicBezTo>
                    <a:lnTo>
                      <a:pt x="0" y="106856"/>
                    </a:lnTo>
                    <a:cubicBezTo>
                      <a:pt x="0" y="47841"/>
                      <a:pt x="47841" y="0"/>
                      <a:pt x="106856" y="0"/>
                    </a:cubicBezTo>
                    <a:close/>
                  </a:path>
                </a:pathLst>
              </a:custGeom>
              <a:solidFill>
                <a:srgbClr val="05A99B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69" name="Graphic 8">
                <a:extLst>
                  <a:ext uri="{FF2B5EF4-FFF2-40B4-BE49-F238E27FC236}">
                    <a16:creationId xmlns:a16="http://schemas.microsoft.com/office/drawing/2014/main" id="{8510FDD0-5675-CE15-289D-46AB7A00B944}"/>
                  </a:ext>
                </a:extLst>
              </p:cNvPr>
              <p:cNvGrpSpPr/>
              <p:nvPr/>
            </p:nvGrpSpPr>
            <p:grpSpPr>
              <a:xfrm>
                <a:off x="2408579" y="2657377"/>
                <a:ext cx="421119" cy="423666"/>
                <a:chOff x="2408579" y="2657377"/>
                <a:chExt cx="421119" cy="423666"/>
              </a:xfrm>
            </p:grpSpPr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9A52F850-60E1-50E3-4C34-E0F52D439791}"/>
                    </a:ext>
                  </a:extLst>
                </p:cNvPr>
                <p:cNvSpPr/>
                <p:nvPr/>
              </p:nvSpPr>
              <p:spPr>
                <a:xfrm>
                  <a:off x="2462580" y="2720739"/>
                  <a:ext cx="305666" cy="305666"/>
                </a:xfrm>
                <a:custGeom>
                  <a:avLst/>
                  <a:gdLst>
                    <a:gd name="connsiteX0" fmla="*/ 0 w 305666"/>
                    <a:gd name="connsiteY0" fmla="*/ 0 h 305666"/>
                    <a:gd name="connsiteX1" fmla="*/ 305667 w 305666"/>
                    <a:gd name="connsiteY1" fmla="*/ 0 h 305666"/>
                    <a:gd name="connsiteX2" fmla="*/ 305667 w 305666"/>
                    <a:gd name="connsiteY2" fmla="*/ 305667 h 305666"/>
                    <a:gd name="connsiteX3" fmla="*/ 0 w 305666"/>
                    <a:gd name="connsiteY3" fmla="*/ 305667 h 305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5666" h="305666">
                      <a:moveTo>
                        <a:pt x="0" y="0"/>
                      </a:moveTo>
                      <a:lnTo>
                        <a:pt x="305667" y="0"/>
                      </a:lnTo>
                      <a:lnTo>
                        <a:pt x="305667" y="305667"/>
                      </a:lnTo>
                      <a:lnTo>
                        <a:pt x="0" y="3056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260113C2-B6BD-A48A-6A63-19FC316F0D1E}"/>
                    </a:ext>
                  </a:extLst>
                </p:cNvPr>
                <p:cNvSpPr/>
                <p:nvPr/>
              </p:nvSpPr>
              <p:spPr>
                <a:xfrm>
                  <a:off x="2530654" y="2789450"/>
                  <a:ext cx="299043" cy="291593"/>
                </a:xfrm>
                <a:custGeom>
                  <a:avLst/>
                  <a:gdLst>
                    <a:gd name="connsiteX0" fmla="*/ 0 w 299043"/>
                    <a:gd name="connsiteY0" fmla="*/ 291593 h 291593"/>
                    <a:gd name="connsiteX1" fmla="*/ 299044 w 299043"/>
                    <a:gd name="connsiteY1" fmla="*/ 291593 h 291593"/>
                    <a:gd name="connsiteX2" fmla="*/ 299044 w 299043"/>
                    <a:gd name="connsiteY2" fmla="*/ 0 h 291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9043" h="291593">
                      <a:moveTo>
                        <a:pt x="0" y="291593"/>
                      </a:moveTo>
                      <a:lnTo>
                        <a:pt x="299044" y="291593"/>
                      </a:lnTo>
                      <a:lnTo>
                        <a:pt x="299044" y="0"/>
                      </a:lnTo>
                    </a:path>
                  </a:pathLst>
                </a:custGeom>
                <a:noFill/>
                <a:ln w="12733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DE607180-CDC4-91A2-7FEB-302CC94261AC}"/>
                    </a:ext>
                  </a:extLst>
                </p:cNvPr>
                <p:cNvSpPr/>
                <p:nvPr/>
              </p:nvSpPr>
              <p:spPr>
                <a:xfrm>
                  <a:off x="2408579" y="2657377"/>
                  <a:ext cx="298980" cy="291593"/>
                </a:xfrm>
                <a:custGeom>
                  <a:avLst/>
                  <a:gdLst>
                    <a:gd name="connsiteX0" fmla="*/ 298980 w 298980"/>
                    <a:gd name="connsiteY0" fmla="*/ 0 h 291593"/>
                    <a:gd name="connsiteX1" fmla="*/ 0 w 298980"/>
                    <a:gd name="connsiteY1" fmla="*/ 0 h 291593"/>
                    <a:gd name="connsiteX2" fmla="*/ 0 w 298980"/>
                    <a:gd name="connsiteY2" fmla="*/ 291593 h 291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8980" h="291593">
                      <a:moveTo>
                        <a:pt x="298980" y="0"/>
                      </a:moveTo>
                      <a:lnTo>
                        <a:pt x="0" y="0"/>
                      </a:lnTo>
                      <a:lnTo>
                        <a:pt x="0" y="291593"/>
                      </a:lnTo>
                    </a:path>
                  </a:pathLst>
                </a:custGeom>
                <a:noFill/>
                <a:ln w="12733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73" name="Graphic 8">
                <a:extLst>
                  <a:ext uri="{FF2B5EF4-FFF2-40B4-BE49-F238E27FC236}">
                    <a16:creationId xmlns:a16="http://schemas.microsoft.com/office/drawing/2014/main" id="{0065F31E-DC95-1858-1C73-1CA1ACAC88D0}"/>
                  </a:ext>
                </a:extLst>
              </p:cNvPr>
              <p:cNvGrpSpPr/>
              <p:nvPr/>
            </p:nvGrpSpPr>
            <p:grpSpPr>
              <a:xfrm>
                <a:off x="2911910" y="2598409"/>
                <a:ext cx="1071552" cy="602163"/>
                <a:chOff x="2911910" y="2598409"/>
                <a:chExt cx="1071552" cy="602163"/>
              </a:xfrm>
              <a:solidFill>
                <a:srgbClr val="FFFFFF"/>
              </a:solidFill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32AE7835-A230-A707-B31E-B2AC34D7E389}"/>
                    </a:ext>
                  </a:extLst>
                </p:cNvPr>
                <p:cNvSpPr/>
                <p:nvPr/>
              </p:nvSpPr>
              <p:spPr>
                <a:xfrm>
                  <a:off x="2911910" y="2895797"/>
                  <a:ext cx="528293" cy="33432"/>
                </a:xfrm>
                <a:custGeom>
                  <a:avLst/>
                  <a:gdLst>
                    <a:gd name="connsiteX0" fmla="*/ 0 w 528293"/>
                    <a:gd name="connsiteY0" fmla="*/ 0 h 33432"/>
                    <a:gd name="connsiteX1" fmla="*/ 528294 w 528293"/>
                    <a:gd name="connsiteY1" fmla="*/ 0 h 33432"/>
                    <a:gd name="connsiteX2" fmla="*/ 528294 w 528293"/>
                    <a:gd name="connsiteY2" fmla="*/ 33432 h 33432"/>
                    <a:gd name="connsiteX3" fmla="*/ 0 w 528293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293" h="33432">
                      <a:moveTo>
                        <a:pt x="0" y="0"/>
                      </a:moveTo>
                      <a:lnTo>
                        <a:pt x="528294" y="0"/>
                      </a:lnTo>
                      <a:lnTo>
                        <a:pt x="528294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1832EE3F-B39A-0B38-2B5A-353BCC281B03}"/>
                    </a:ext>
                  </a:extLst>
                </p:cNvPr>
                <p:cNvSpPr/>
                <p:nvPr/>
              </p:nvSpPr>
              <p:spPr>
                <a:xfrm>
                  <a:off x="2911910" y="2946614"/>
                  <a:ext cx="787409" cy="33432"/>
                </a:xfrm>
                <a:custGeom>
                  <a:avLst/>
                  <a:gdLst>
                    <a:gd name="connsiteX0" fmla="*/ 0 w 787409"/>
                    <a:gd name="connsiteY0" fmla="*/ 0 h 33432"/>
                    <a:gd name="connsiteX1" fmla="*/ 787410 w 787409"/>
                    <a:gd name="connsiteY1" fmla="*/ 0 h 33432"/>
                    <a:gd name="connsiteX2" fmla="*/ 787410 w 787409"/>
                    <a:gd name="connsiteY2" fmla="*/ 33432 h 33432"/>
                    <a:gd name="connsiteX3" fmla="*/ 0 w 787409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7409" h="33432">
                      <a:moveTo>
                        <a:pt x="0" y="0"/>
                      </a:moveTo>
                      <a:lnTo>
                        <a:pt x="787410" y="0"/>
                      </a:lnTo>
                      <a:lnTo>
                        <a:pt x="787410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67D359F3-CB6C-F62C-5A85-6478515E16C1}"/>
                    </a:ext>
                  </a:extLst>
                </p:cNvPr>
                <p:cNvSpPr/>
                <p:nvPr/>
              </p:nvSpPr>
              <p:spPr>
                <a:xfrm rot="5400000">
                  <a:off x="3507800" y="2838643"/>
                  <a:ext cx="496771" cy="26491"/>
                </a:xfrm>
                <a:custGeom>
                  <a:avLst/>
                  <a:gdLst>
                    <a:gd name="connsiteX0" fmla="*/ 0 w 496771"/>
                    <a:gd name="connsiteY0" fmla="*/ 0 h 26491"/>
                    <a:gd name="connsiteX1" fmla="*/ 496772 w 496771"/>
                    <a:gd name="connsiteY1" fmla="*/ 0 h 26491"/>
                    <a:gd name="connsiteX2" fmla="*/ 496772 w 496771"/>
                    <a:gd name="connsiteY2" fmla="*/ 26491 h 26491"/>
                    <a:gd name="connsiteX3" fmla="*/ 0 w 496771"/>
                    <a:gd name="connsiteY3" fmla="*/ 26491 h 26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6771" h="26491">
                      <a:moveTo>
                        <a:pt x="0" y="0"/>
                      </a:moveTo>
                      <a:lnTo>
                        <a:pt x="496772" y="0"/>
                      </a:lnTo>
                      <a:lnTo>
                        <a:pt x="496772" y="26491"/>
                      </a:lnTo>
                      <a:lnTo>
                        <a:pt x="0" y="2649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1EFA9C32-1E76-F730-25CD-54CED7CBC40F}"/>
                    </a:ext>
                  </a:extLst>
                </p:cNvPr>
                <p:cNvSpPr/>
                <p:nvPr/>
              </p:nvSpPr>
              <p:spPr>
                <a:xfrm>
                  <a:off x="2911910" y="2997367"/>
                  <a:ext cx="642918" cy="33432"/>
                </a:xfrm>
                <a:custGeom>
                  <a:avLst/>
                  <a:gdLst>
                    <a:gd name="connsiteX0" fmla="*/ 0 w 642918"/>
                    <a:gd name="connsiteY0" fmla="*/ 0 h 33432"/>
                    <a:gd name="connsiteX1" fmla="*/ 642919 w 642918"/>
                    <a:gd name="connsiteY1" fmla="*/ 0 h 33432"/>
                    <a:gd name="connsiteX2" fmla="*/ 642919 w 642918"/>
                    <a:gd name="connsiteY2" fmla="*/ 33432 h 33432"/>
                    <a:gd name="connsiteX3" fmla="*/ 0 w 642918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2918" h="33432">
                      <a:moveTo>
                        <a:pt x="0" y="0"/>
                      </a:moveTo>
                      <a:lnTo>
                        <a:pt x="642919" y="0"/>
                      </a:lnTo>
                      <a:lnTo>
                        <a:pt x="642919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76FD0929-3948-726C-EDCE-B167B5865717}"/>
                    </a:ext>
                  </a:extLst>
                </p:cNvPr>
                <p:cNvSpPr/>
                <p:nvPr/>
              </p:nvSpPr>
              <p:spPr>
                <a:xfrm>
                  <a:off x="2911910" y="3048184"/>
                  <a:ext cx="528293" cy="33432"/>
                </a:xfrm>
                <a:custGeom>
                  <a:avLst/>
                  <a:gdLst>
                    <a:gd name="connsiteX0" fmla="*/ 0 w 528293"/>
                    <a:gd name="connsiteY0" fmla="*/ 0 h 33432"/>
                    <a:gd name="connsiteX1" fmla="*/ 528294 w 528293"/>
                    <a:gd name="connsiteY1" fmla="*/ 0 h 33432"/>
                    <a:gd name="connsiteX2" fmla="*/ 528294 w 528293"/>
                    <a:gd name="connsiteY2" fmla="*/ 33432 h 33432"/>
                    <a:gd name="connsiteX3" fmla="*/ 0 w 528293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293" h="33432">
                      <a:moveTo>
                        <a:pt x="0" y="0"/>
                      </a:moveTo>
                      <a:lnTo>
                        <a:pt x="528294" y="0"/>
                      </a:lnTo>
                      <a:lnTo>
                        <a:pt x="528294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3623FDE7-F331-E7B6-4255-8ED66EE0419E}"/>
                    </a:ext>
                  </a:extLst>
                </p:cNvPr>
                <p:cNvSpPr/>
                <p:nvPr/>
              </p:nvSpPr>
              <p:spPr>
                <a:xfrm>
                  <a:off x="2911910" y="2598409"/>
                  <a:ext cx="528293" cy="33432"/>
                </a:xfrm>
                <a:custGeom>
                  <a:avLst/>
                  <a:gdLst>
                    <a:gd name="connsiteX0" fmla="*/ 0 w 528293"/>
                    <a:gd name="connsiteY0" fmla="*/ 0 h 33432"/>
                    <a:gd name="connsiteX1" fmla="*/ 528294 w 528293"/>
                    <a:gd name="connsiteY1" fmla="*/ 0 h 33432"/>
                    <a:gd name="connsiteX2" fmla="*/ 528294 w 528293"/>
                    <a:gd name="connsiteY2" fmla="*/ 33432 h 33432"/>
                    <a:gd name="connsiteX3" fmla="*/ 0 w 528293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293" h="33432">
                      <a:moveTo>
                        <a:pt x="0" y="0"/>
                      </a:moveTo>
                      <a:lnTo>
                        <a:pt x="528294" y="0"/>
                      </a:lnTo>
                      <a:lnTo>
                        <a:pt x="528294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61C27F6D-0AD2-7C15-8341-1F9DD1D53334}"/>
                    </a:ext>
                  </a:extLst>
                </p:cNvPr>
                <p:cNvSpPr/>
                <p:nvPr/>
              </p:nvSpPr>
              <p:spPr>
                <a:xfrm>
                  <a:off x="2911910" y="2649226"/>
                  <a:ext cx="787409" cy="33432"/>
                </a:xfrm>
                <a:custGeom>
                  <a:avLst/>
                  <a:gdLst>
                    <a:gd name="connsiteX0" fmla="*/ 0 w 787409"/>
                    <a:gd name="connsiteY0" fmla="*/ 0 h 33432"/>
                    <a:gd name="connsiteX1" fmla="*/ 787410 w 787409"/>
                    <a:gd name="connsiteY1" fmla="*/ 0 h 33432"/>
                    <a:gd name="connsiteX2" fmla="*/ 787410 w 787409"/>
                    <a:gd name="connsiteY2" fmla="*/ 33432 h 33432"/>
                    <a:gd name="connsiteX3" fmla="*/ 0 w 787409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7409" h="33432">
                      <a:moveTo>
                        <a:pt x="0" y="0"/>
                      </a:moveTo>
                      <a:lnTo>
                        <a:pt x="787410" y="0"/>
                      </a:lnTo>
                      <a:lnTo>
                        <a:pt x="787410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2AD7CCA4-5365-7574-2861-D1106AFCF075}"/>
                    </a:ext>
                  </a:extLst>
                </p:cNvPr>
                <p:cNvSpPr/>
                <p:nvPr/>
              </p:nvSpPr>
              <p:spPr>
                <a:xfrm>
                  <a:off x="2911910" y="2800403"/>
                  <a:ext cx="787409" cy="33432"/>
                </a:xfrm>
                <a:custGeom>
                  <a:avLst/>
                  <a:gdLst>
                    <a:gd name="connsiteX0" fmla="*/ 0 w 787409"/>
                    <a:gd name="connsiteY0" fmla="*/ 0 h 33432"/>
                    <a:gd name="connsiteX1" fmla="*/ 787410 w 787409"/>
                    <a:gd name="connsiteY1" fmla="*/ 0 h 33432"/>
                    <a:gd name="connsiteX2" fmla="*/ 787410 w 787409"/>
                    <a:gd name="connsiteY2" fmla="*/ 33432 h 33432"/>
                    <a:gd name="connsiteX3" fmla="*/ 0 w 787409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7409" h="33432">
                      <a:moveTo>
                        <a:pt x="0" y="0"/>
                      </a:moveTo>
                      <a:lnTo>
                        <a:pt x="787410" y="0"/>
                      </a:lnTo>
                      <a:lnTo>
                        <a:pt x="787410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2DC7C454-71FC-04DB-A748-775A917EEE4C}"/>
                    </a:ext>
                  </a:extLst>
                </p:cNvPr>
                <p:cNvSpPr/>
                <p:nvPr/>
              </p:nvSpPr>
              <p:spPr>
                <a:xfrm>
                  <a:off x="2911910" y="2700043"/>
                  <a:ext cx="642918" cy="33432"/>
                </a:xfrm>
                <a:custGeom>
                  <a:avLst/>
                  <a:gdLst>
                    <a:gd name="connsiteX0" fmla="*/ 0 w 642918"/>
                    <a:gd name="connsiteY0" fmla="*/ 0 h 33432"/>
                    <a:gd name="connsiteX1" fmla="*/ 642919 w 642918"/>
                    <a:gd name="connsiteY1" fmla="*/ 0 h 33432"/>
                    <a:gd name="connsiteX2" fmla="*/ 642919 w 642918"/>
                    <a:gd name="connsiteY2" fmla="*/ 33432 h 33432"/>
                    <a:gd name="connsiteX3" fmla="*/ 0 w 642918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2918" h="33432">
                      <a:moveTo>
                        <a:pt x="0" y="0"/>
                      </a:moveTo>
                      <a:lnTo>
                        <a:pt x="642919" y="0"/>
                      </a:lnTo>
                      <a:lnTo>
                        <a:pt x="642919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42852A36-589E-89F6-83B1-1158A3E657CB}"/>
                    </a:ext>
                  </a:extLst>
                </p:cNvPr>
                <p:cNvSpPr/>
                <p:nvPr/>
              </p:nvSpPr>
              <p:spPr>
                <a:xfrm>
                  <a:off x="2911910" y="2750860"/>
                  <a:ext cx="528293" cy="33432"/>
                </a:xfrm>
                <a:custGeom>
                  <a:avLst/>
                  <a:gdLst>
                    <a:gd name="connsiteX0" fmla="*/ 0 w 528293"/>
                    <a:gd name="connsiteY0" fmla="*/ 0 h 33432"/>
                    <a:gd name="connsiteX1" fmla="*/ 528294 w 528293"/>
                    <a:gd name="connsiteY1" fmla="*/ 0 h 33432"/>
                    <a:gd name="connsiteX2" fmla="*/ 528294 w 528293"/>
                    <a:gd name="connsiteY2" fmla="*/ 33432 h 33432"/>
                    <a:gd name="connsiteX3" fmla="*/ 0 w 528293"/>
                    <a:gd name="connsiteY3" fmla="*/ 3343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293" h="33432">
                      <a:moveTo>
                        <a:pt x="0" y="0"/>
                      </a:moveTo>
                      <a:lnTo>
                        <a:pt x="528294" y="0"/>
                      </a:lnTo>
                      <a:lnTo>
                        <a:pt x="528294" y="33432"/>
                      </a:lnTo>
                      <a:lnTo>
                        <a:pt x="0" y="334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84" name="Graphic 8">
                  <a:extLst>
                    <a:ext uri="{FF2B5EF4-FFF2-40B4-BE49-F238E27FC236}">
                      <a16:creationId xmlns:a16="http://schemas.microsoft.com/office/drawing/2014/main" id="{F2E080D3-3074-ED9B-9D60-E4D0A774C080}"/>
                    </a:ext>
                  </a:extLst>
                </p:cNvPr>
                <p:cNvGrpSpPr/>
                <p:nvPr/>
              </p:nvGrpSpPr>
              <p:grpSpPr>
                <a:xfrm>
                  <a:off x="2911910" y="3116386"/>
                  <a:ext cx="1071552" cy="84185"/>
                  <a:chOff x="2911910" y="3116386"/>
                  <a:chExt cx="1071552" cy="84185"/>
                </a:xfrm>
                <a:solidFill>
                  <a:srgbClr val="FFFFFF"/>
                </a:solidFill>
              </p:grpSpPr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6872F13B-1CF2-74C2-F3EE-FA7CD68F1258}"/>
                      </a:ext>
                    </a:extLst>
                  </p:cNvPr>
                  <p:cNvSpPr/>
                  <p:nvPr/>
                </p:nvSpPr>
                <p:spPr>
                  <a:xfrm>
                    <a:off x="2911910" y="3116386"/>
                    <a:ext cx="166970" cy="33432"/>
                  </a:xfrm>
                  <a:custGeom>
                    <a:avLst/>
                    <a:gdLst>
                      <a:gd name="connsiteX0" fmla="*/ 0 w 166970"/>
                      <a:gd name="connsiteY0" fmla="*/ 0 h 33432"/>
                      <a:gd name="connsiteX1" fmla="*/ 166970 w 166970"/>
                      <a:gd name="connsiteY1" fmla="*/ 0 h 33432"/>
                      <a:gd name="connsiteX2" fmla="*/ 166970 w 166970"/>
                      <a:gd name="connsiteY2" fmla="*/ 33432 h 33432"/>
                      <a:gd name="connsiteX3" fmla="*/ 0 w 166970"/>
                      <a:gd name="connsiteY3" fmla="*/ 33432 h 3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6970" h="33432">
                        <a:moveTo>
                          <a:pt x="0" y="0"/>
                        </a:moveTo>
                        <a:lnTo>
                          <a:pt x="166970" y="0"/>
                        </a:lnTo>
                        <a:lnTo>
                          <a:pt x="166970" y="33432"/>
                        </a:lnTo>
                        <a:lnTo>
                          <a:pt x="0" y="3343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0A33C802-F650-E384-925A-F03F9051C5D1}"/>
                      </a:ext>
                    </a:extLst>
                  </p:cNvPr>
                  <p:cNvSpPr/>
                  <p:nvPr/>
                </p:nvSpPr>
                <p:spPr>
                  <a:xfrm>
                    <a:off x="2911910" y="3167139"/>
                    <a:ext cx="166970" cy="33432"/>
                  </a:xfrm>
                  <a:custGeom>
                    <a:avLst/>
                    <a:gdLst>
                      <a:gd name="connsiteX0" fmla="*/ 0 w 166970"/>
                      <a:gd name="connsiteY0" fmla="*/ 0 h 33432"/>
                      <a:gd name="connsiteX1" fmla="*/ 166970 w 166970"/>
                      <a:gd name="connsiteY1" fmla="*/ 0 h 33432"/>
                      <a:gd name="connsiteX2" fmla="*/ 166970 w 166970"/>
                      <a:gd name="connsiteY2" fmla="*/ 33432 h 33432"/>
                      <a:gd name="connsiteX3" fmla="*/ 0 w 166970"/>
                      <a:gd name="connsiteY3" fmla="*/ 33432 h 3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6970" h="33432">
                        <a:moveTo>
                          <a:pt x="0" y="0"/>
                        </a:moveTo>
                        <a:lnTo>
                          <a:pt x="166970" y="0"/>
                        </a:lnTo>
                        <a:lnTo>
                          <a:pt x="166970" y="33432"/>
                        </a:lnTo>
                        <a:lnTo>
                          <a:pt x="0" y="3343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EE7F38EF-2C7B-7427-9CE2-7FA8D54AE381}"/>
                      </a:ext>
                    </a:extLst>
                  </p:cNvPr>
                  <p:cNvSpPr/>
                  <p:nvPr/>
                </p:nvSpPr>
                <p:spPr>
                  <a:xfrm>
                    <a:off x="3136193" y="3116386"/>
                    <a:ext cx="480915" cy="33432"/>
                  </a:xfrm>
                  <a:custGeom>
                    <a:avLst/>
                    <a:gdLst>
                      <a:gd name="connsiteX0" fmla="*/ 0 w 480915"/>
                      <a:gd name="connsiteY0" fmla="*/ 0 h 33432"/>
                      <a:gd name="connsiteX1" fmla="*/ 480915 w 480915"/>
                      <a:gd name="connsiteY1" fmla="*/ 0 h 33432"/>
                      <a:gd name="connsiteX2" fmla="*/ 480915 w 480915"/>
                      <a:gd name="connsiteY2" fmla="*/ 33432 h 33432"/>
                      <a:gd name="connsiteX3" fmla="*/ 0 w 480915"/>
                      <a:gd name="connsiteY3" fmla="*/ 33432 h 3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915" h="33432">
                        <a:moveTo>
                          <a:pt x="0" y="0"/>
                        </a:moveTo>
                        <a:lnTo>
                          <a:pt x="480915" y="0"/>
                        </a:lnTo>
                        <a:lnTo>
                          <a:pt x="480915" y="33432"/>
                        </a:lnTo>
                        <a:lnTo>
                          <a:pt x="0" y="3343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EF7AB9E5-E75A-C832-1147-0F3A112D8425}"/>
                      </a:ext>
                    </a:extLst>
                  </p:cNvPr>
                  <p:cNvSpPr/>
                  <p:nvPr/>
                </p:nvSpPr>
                <p:spPr>
                  <a:xfrm>
                    <a:off x="3136193" y="3167139"/>
                    <a:ext cx="480915" cy="33432"/>
                  </a:xfrm>
                  <a:custGeom>
                    <a:avLst/>
                    <a:gdLst>
                      <a:gd name="connsiteX0" fmla="*/ 0 w 480915"/>
                      <a:gd name="connsiteY0" fmla="*/ 0 h 33432"/>
                      <a:gd name="connsiteX1" fmla="*/ 480915 w 480915"/>
                      <a:gd name="connsiteY1" fmla="*/ 0 h 33432"/>
                      <a:gd name="connsiteX2" fmla="*/ 480915 w 480915"/>
                      <a:gd name="connsiteY2" fmla="*/ 33432 h 33432"/>
                      <a:gd name="connsiteX3" fmla="*/ 0 w 480915"/>
                      <a:gd name="connsiteY3" fmla="*/ 33432 h 3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915" h="33432">
                        <a:moveTo>
                          <a:pt x="0" y="0"/>
                        </a:moveTo>
                        <a:lnTo>
                          <a:pt x="480915" y="0"/>
                        </a:lnTo>
                        <a:lnTo>
                          <a:pt x="480915" y="33432"/>
                        </a:lnTo>
                        <a:lnTo>
                          <a:pt x="0" y="3343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1A7B779A-C13D-624C-46AC-EA5E3E0246DB}"/>
                      </a:ext>
                    </a:extLst>
                  </p:cNvPr>
                  <p:cNvSpPr/>
                  <p:nvPr/>
                </p:nvSpPr>
                <p:spPr>
                  <a:xfrm>
                    <a:off x="3704350" y="3116386"/>
                    <a:ext cx="279111" cy="33432"/>
                  </a:xfrm>
                  <a:custGeom>
                    <a:avLst/>
                    <a:gdLst>
                      <a:gd name="connsiteX0" fmla="*/ 0 w 279111"/>
                      <a:gd name="connsiteY0" fmla="*/ 0 h 33432"/>
                      <a:gd name="connsiteX1" fmla="*/ 279112 w 279111"/>
                      <a:gd name="connsiteY1" fmla="*/ 0 h 33432"/>
                      <a:gd name="connsiteX2" fmla="*/ 279112 w 279111"/>
                      <a:gd name="connsiteY2" fmla="*/ 33432 h 33432"/>
                      <a:gd name="connsiteX3" fmla="*/ 0 w 279111"/>
                      <a:gd name="connsiteY3" fmla="*/ 33432 h 3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9111" h="33432">
                        <a:moveTo>
                          <a:pt x="0" y="0"/>
                        </a:moveTo>
                        <a:lnTo>
                          <a:pt x="279112" y="0"/>
                        </a:lnTo>
                        <a:lnTo>
                          <a:pt x="279112" y="33432"/>
                        </a:lnTo>
                        <a:lnTo>
                          <a:pt x="0" y="3343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90AAEF22-FB84-120C-74EA-2DF337BD2376}"/>
                      </a:ext>
                    </a:extLst>
                  </p:cNvPr>
                  <p:cNvSpPr/>
                  <p:nvPr/>
                </p:nvSpPr>
                <p:spPr>
                  <a:xfrm>
                    <a:off x="3704350" y="3167139"/>
                    <a:ext cx="279111" cy="33432"/>
                  </a:xfrm>
                  <a:custGeom>
                    <a:avLst/>
                    <a:gdLst>
                      <a:gd name="connsiteX0" fmla="*/ 0 w 279111"/>
                      <a:gd name="connsiteY0" fmla="*/ 0 h 33432"/>
                      <a:gd name="connsiteX1" fmla="*/ 279112 w 279111"/>
                      <a:gd name="connsiteY1" fmla="*/ 0 h 33432"/>
                      <a:gd name="connsiteX2" fmla="*/ 279112 w 279111"/>
                      <a:gd name="connsiteY2" fmla="*/ 33432 h 33432"/>
                      <a:gd name="connsiteX3" fmla="*/ 0 w 279111"/>
                      <a:gd name="connsiteY3" fmla="*/ 33432 h 3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9111" h="33432">
                        <a:moveTo>
                          <a:pt x="0" y="0"/>
                        </a:moveTo>
                        <a:lnTo>
                          <a:pt x="279112" y="0"/>
                        </a:lnTo>
                        <a:lnTo>
                          <a:pt x="279112" y="33432"/>
                        </a:lnTo>
                        <a:lnTo>
                          <a:pt x="0" y="3343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91" name="Graphic 8">
                <a:extLst>
                  <a:ext uri="{FF2B5EF4-FFF2-40B4-BE49-F238E27FC236}">
                    <a16:creationId xmlns:a16="http://schemas.microsoft.com/office/drawing/2014/main" id="{C0C7D567-6DA4-2923-15DB-7C161BD544DB}"/>
                  </a:ext>
                </a:extLst>
              </p:cNvPr>
              <p:cNvGrpSpPr/>
              <p:nvPr/>
            </p:nvGrpSpPr>
            <p:grpSpPr>
              <a:xfrm>
                <a:off x="3831393" y="2604968"/>
                <a:ext cx="315154" cy="341455"/>
                <a:chOff x="3831393" y="2604968"/>
                <a:chExt cx="315154" cy="341455"/>
              </a:xfrm>
              <a:solidFill>
                <a:srgbClr val="FFFFFF"/>
              </a:solidFill>
            </p:grpSpPr>
            <p:grpSp>
              <p:nvGrpSpPr>
                <p:cNvPr id="92" name="Graphic 8">
                  <a:extLst>
                    <a:ext uri="{FF2B5EF4-FFF2-40B4-BE49-F238E27FC236}">
                      <a16:creationId xmlns:a16="http://schemas.microsoft.com/office/drawing/2014/main" id="{D66BD3A1-01F7-F3DA-6F54-617D3DD65C08}"/>
                    </a:ext>
                  </a:extLst>
                </p:cNvPr>
                <p:cNvGrpSpPr/>
                <p:nvPr/>
              </p:nvGrpSpPr>
              <p:grpSpPr>
                <a:xfrm>
                  <a:off x="3831393" y="2604968"/>
                  <a:ext cx="315154" cy="49861"/>
                  <a:chOff x="3831393" y="2604968"/>
                  <a:chExt cx="315154" cy="49861"/>
                </a:xfrm>
                <a:solidFill>
                  <a:srgbClr val="FFFFFF"/>
                </a:solidFill>
              </p:grpSpPr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54454FEC-1CE8-C205-03A9-69293D83E982}"/>
                      </a:ext>
                    </a:extLst>
                  </p:cNvPr>
                  <p:cNvSpPr/>
                  <p:nvPr/>
                </p:nvSpPr>
                <p:spPr>
                  <a:xfrm>
                    <a:off x="3831393" y="2604968"/>
                    <a:ext cx="49097" cy="19804"/>
                  </a:xfrm>
                  <a:custGeom>
                    <a:avLst/>
                    <a:gdLst>
                      <a:gd name="connsiteX0" fmla="*/ 0 w 49097"/>
                      <a:gd name="connsiteY0" fmla="*/ 0 h 19804"/>
                      <a:gd name="connsiteX1" fmla="*/ 49098 w 49097"/>
                      <a:gd name="connsiteY1" fmla="*/ 0 h 19804"/>
                      <a:gd name="connsiteX2" fmla="*/ 49098 w 49097"/>
                      <a:gd name="connsiteY2" fmla="*/ 19805 h 19804"/>
                      <a:gd name="connsiteX3" fmla="*/ 0 w 49097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97" h="19804">
                        <a:moveTo>
                          <a:pt x="0" y="0"/>
                        </a:moveTo>
                        <a:lnTo>
                          <a:pt x="49098" y="0"/>
                        </a:lnTo>
                        <a:lnTo>
                          <a:pt x="49098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04602117-557E-710C-A1C6-5A09FD5649BA}"/>
                      </a:ext>
                    </a:extLst>
                  </p:cNvPr>
                  <p:cNvSpPr/>
                  <p:nvPr/>
                </p:nvSpPr>
                <p:spPr>
                  <a:xfrm>
                    <a:off x="3831393" y="2635025"/>
                    <a:ext cx="49097" cy="19804"/>
                  </a:xfrm>
                  <a:custGeom>
                    <a:avLst/>
                    <a:gdLst>
                      <a:gd name="connsiteX0" fmla="*/ 0 w 49097"/>
                      <a:gd name="connsiteY0" fmla="*/ 0 h 19804"/>
                      <a:gd name="connsiteX1" fmla="*/ 49098 w 49097"/>
                      <a:gd name="connsiteY1" fmla="*/ 0 h 19804"/>
                      <a:gd name="connsiteX2" fmla="*/ 49098 w 49097"/>
                      <a:gd name="connsiteY2" fmla="*/ 19805 h 19804"/>
                      <a:gd name="connsiteX3" fmla="*/ 0 w 49097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97" h="19804">
                        <a:moveTo>
                          <a:pt x="0" y="0"/>
                        </a:moveTo>
                        <a:lnTo>
                          <a:pt x="49098" y="0"/>
                        </a:lnTo>
                        <a:lnTo>
                          <a:pt x="49098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C1F95E90-1D96-75B0-F64F-F37ECAF3C9AD}"/>
                      </a:ext>
                    </a:extLst>
                  </p:cNvPr>
                  <p:cNvSpPr/>
                  <p:nvPr/>
                </p:nvSpPr>
                <p:spPr>
                  <a:xfrm>
                    <a:off x="3897366" y="2604968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5 w 141434"/>
                      <a:gd name="connsiteY1" fmla="*/ 0 h 19804"/>
                      <a:gd name="connsiteX2" fmla="*/ 141435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5" y="0"/>
                        </a:lnTo>
                        <a:lnTo>
                          <a:pt x="141435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id="{9BB5EF52-A335-EDFC-F701-0EA535C86ABE}"/>
                      </a:ext>
                    </a:extLst>
                  </p:cNvPr>
                  <p:cNvSpPr/>
                  <p:nvPr/>
                </p:nvSpPr>
                <p:spPr>
                  <a:xfrm>
                    <a:off x="3897366" y="2635025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5 w 141434"/>
                      <a:gd name="connsiteY1" fmla="*/ 0 h 19804"/>
                      <a:gd name="connsiteX2" fmla="*/ 141435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5" y="0"/>
                        </a:lnTo>
                        <a:lnTo>
                          <a:pt x="141435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id="{B85B2DB5-CBCE-3CDB-4716-95F2B8DC4417}"/>
                      </a:ext>
                    </a:extLst>
                  </p:cNvPr>
                  <p:cNvSpPr/>
                  <p:nvPr/>
                </p:nvSpPr>
                <p:spPr>
                  <a:xfrm>
                    <a:off x="4064464" y="2604968"/>
                    <a:ext cx="82084" cy="19804"/>
                  </a:xfrm>
                  <a:custGeom>
                    <a:avLst/>
                    <a:gdLst>
                      <a:gd name="connsiteX0" fmla="*/ 0 w 82084"/>
                      <a:gd name="connsiteY0" fmla="*/ 0 h 19804"/>
                      <a:gd name="connsiteX1" fmla="*/ 82084 w 82084"/>
                      <a:gd name="connsiteY1" fmla="*/ 0 h 19804"/>
                      <a:gd name="connsiteX2" fmla="*/ 82084 w 82084"/>
                      <a:gd name="connsiteY2" fmla="*/ 19805 h 19804"/>
                      <a:gd name="connsiteX3" fmla="*/ 0 w 8208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084" h="19804">
                        <a:moveTo>
                          <a:pt x="0" y="0"/>
                        </a:moveTo>
                        <a:lnTo>
                          <a:pt x="82084" y="0"/>
                        </a:lnTo>
                        <a:lnTo>
                          <a:pt x="8208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DF21AA9D-1C37-A029-D85B-1B4A7D869348}"/>
                      </a:ext>
                    </a:extLst>
                  </p:cNvPr>
                  <p:cNvSpPr/>
                  <p:nvPr/>
                </p:nvSpPr>
                <p:spPr>
                  <a:xfrm>
                    <a:off x="4064464" y="2635025"/>
                    <a:ext cx="82084" cy="19804"/>
                  </a:xfrm>
                  <a:custGeom>
                    <a:avLst/>
                    <a:gdLst>
                      <a:gd name="connsiteX0" fmla="*/ 0 w 82084"/>
                      <a:gd name="connsiteY0" fmla="*/ 0 h 19804"/>
                      <a:gd name="connsiteX1" fmla="*/ 82084 w 82084"/>
                      <a:gd name="connsiteY1" fmla="*/ 0 h 19804"/>
                      <a:gd name="connsiteX2" fmla="*/ 82084 w 82084"/>
                      <a:gd name="connsiteY2" fmla="*/ 19805 h 19804"/>
                      <a:gd name="connsiteX3" fmla="*/ 0 w 8208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084" h="19804">
                        <a:moveTo>
                          <a:pt x="0" y="0"/>
                        </a:moveTo>
                        <a:lnTo>
                          <a:pt x="82084" y="0"/>
                        </a:lnTo>
                        <a:lnTo>
                          <a:pt x="8208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99" name="Graphic 8">
                  <a:extLst>
                    <a:ext uri="{FF2B5EF4-FFF2-40B4-BE49-F238E27FC236}">
                      <a16:creationId xmlns:a16="http://schemas.microsoft.com/office/drawing/2014/main" id="{5FE8F10B-4D6C-F52C-E52E-1D7D3003BC2E}"/>
                    </a:ext>
                  </a:extLst>
                </p:cNvPr>
                <p:cNvGrpSpPr/>
                <p:nvPr/>
              </p:nvGrpSpPr>
              <p:grpSpPr>
                <a:xfrm>
                  <a:off x="3831393" y="2702208"/>
                  <a:ext cx="207407" cy="49798"/>
                  <a:chOff x="3831393" y="2702208"/>
                  <a:chExt cx="207407" cy="49798"/>
                </a:xfrm>
                <a:solidFill>
                  <a:srgbClr val="FFFFFF"/>
                </a:solidFill>
              </p:grpSpPr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2AD17A46-EE71-65E3-C2A8-5D42547D6DF0}"/>
                      </a:ext>
                    </a:extLst>
                  </p:cNvPr>
                  <p:cNvSpPr/>
                  <p:nvPr/>
                </p:nvSpPr>
                <p:spPr>
                  <a:xfrm>
                    <a:off x="3831393" y="2702208"/>
                    <a:ext cx="49097" cy="19804"/>
                  </a:xfrm>
                  <a:custGeom>
                    <a:avLst/>
                    <a:gdLst>
                      <a:gd name="connsiteX0" fmla="*/ 0 w 49097"/>
                      <a:gd name="connsiteY0" fmla="*/ 0 h 19804"/>
                      <a:gd name="connsiteX1" fmla="*/ 49098 w 49097"/>
                      <a:gd name="connsiteY1" fmla="*/ 0 h 19804"/>
                      <a:gd name="connsiteX2" fmla="*/ 49098 w 49097"/>
                      <a:gd name="connsiteY2" fmla="*/ 19805 h 19804"/>
                      <a:gd name="connsiteX3" fmla="*/ 0 w 49097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97" h="19804">
                        <a:moveTo>
                          <a:pt x="0" y="0"/>
                        </a:moveTo>
                        <a:lnTo>
                          <a:pt x="49098" y="0"/>
                        </a:lnTo>
                        <a:lnTo>
                          <a:pt x="49098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67E03B5F-AA0C-680D-FE8D-1B011676DB32}"/>
                      </a:ext>
                    </a:extLst>
                  </p:cNvPr>
                  <p:cNvSpPr/>
                  <p:nvPr/>
                </p:nvSpPr>
                <p:spPr>
                  <a:xfrm>
                    <a:off x="3831393" y="2732201"/>
                    <a:ext cx="49097" cy="19804"/>
                  </a:xfrm>
                  <a:custGeom>
                    <a:avLst/>
                    <a:gdLst>
                      <a:gd name="connsiteX0" fmla="*/ 0 w 49097"/>
                      <a:gd name="connsiteY0" fmla="*/ 0 h 19804"/>
                      <a:gd name="connsiteX1" fmla="*/ 49098 w 49097"/>
                      <a:gd name="connsiteY1" fmla="*/ 0 h 19804"/>
                      <a:gd name="connsiteX2" fmla="*/ 49098 w 49097"/>
                      <a:gd name="connsiteY2" fmla="*/ 19805 h 19804"/>
                      <a:gd name="connsiteX3" fmla="*/ 0 w 49097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97" h="19804">
                        <a:moveTo>
                          <a:pt x="0" y="0"/>
                        </a:moveTo>
                        <a:lnTo>
                          <a:pt x="49098" y="0"/>
                        </a:lnTo>
                        <a:lnTo>
                          <a:pt x="49098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BE77CE5F-A404-3CB0-A2F5-F68F1C8105F1}"/>
                      </a:ext>
                    </a:extLst>
                  </p:cNvPr>
                  <p:cNvSpPr/>
                  <p:nvPr/>
                </p:nvSpPr>
                <p:spPr>
                  <a:xfrm>
                    <a:off x="3897366" y="2702208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5 w 141434"/>
                      <a:gd name="connsiteY1" fmla="*/ 0 h 19804"/>
                      <a:gd name="connsiteX2" fmla="*/ 141435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5" y="0"/>
                        </a:lnTo>
                        <a:lnTo>
                          <a:pt x="141435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03" name="Freeform: Shape 102">
                    <a:extLst>
                      <a:ext uri="{FF2B5EF4-FFF2-40B4-BE49-F238E27FC236}">
                        <a16:creationId xmlns:a16="http://schemas.microsoft.com/office/drawing/2014/main" id="{DAAA2F8C-2BDE-00F8-F5B2-CC3EE6927E48}"/>
                      </a:ext>
                    </a:extLst>
                  </p:cNvPr>
                  <p:cNvSpPr/>
                  <p:nvPr/>
                </p:nvSpPr>
                <p:spPr>
                  <a:xfrm>
                    <a:off x="3897366" y="2732201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5 w 141434"/>
                      <a:gd name="connsiteY1" fmla="*/ 0 h 19804"/>
                      <a:gd name="connsiteX2" fmla="*/ 141435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5" y="0"/>
                        </a:lnTo>
                        <a:lnTo>
                          <a:pt x="141435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104" name="Graphic 8">
                  <a:extLst>
                    <a:ext uri="{FF2B5EF4-FFF2-40B4-BE49-F238E27FC236}">
                      <a16:creationId xmlns:a16="http://schemas.microsoft.com/office/drawing/2014/main" id="{F590B811-F705-4B9C-D4EF-CE91C7610FC1}"/>
                    </a:ext>
                  </a:extLst>
                </p:cNvPr>
                <p:cNvGrpSpPr/>
                <p:nvPr/>
              </p:nvGrpSpPr>
              <p:grpSpPr>
                <a:xfrm>
                  <a:off x="3897366" y="2896561"/>
                  <a:ext cx="249181" cy="49861"/>
                  <a:chOff x="3897366" y="2896561"/>
                  <a:chExt cx="249181" cy="49861"/>
                </a:xfrm>
                <a:solidFill>
                  <a:srgbClr val="FFFFFF"/>
                </a:solidFill>
              </p:grpSpPr>
              <p:sp>
                <p:nvSpPr>
                  <p:cNvPr id="105" name="Freeform: Shape 104">
                    <a:extLst>
                      <a:ext uri="{FF2B5EF4-FFF2-40B4-BE49-F238E27FC236}">
                        <a16:creationId xmlns:a16="http://schemas.microsoft.com/office/drawing/2014/main" id="{9E54A5BA-0CB3-A1A4-78EC-19CD62C38DC9}"/>
                      </a:ext>
                    </a:extLst>
                  </p:cNvPr>
                  <p:cNvSpPr/>
                  <p:nvPr/>
                </p:nvSpPr>
                <p:spPr>
                  <a:xfrm>
                    <a:off x="3897366" y="2896561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5 w 141434"/>
                      <a:gd name="connsiteY1" fmla="*/ 0 h 19804"/>
                      <a:gd name="connsiteX2" fmla="*/ 141435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5" y="0"/>
                        </a:lnTo>
                        <a:lnTo>
                          <a:pt x="141435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D90D4872-E562-7874-DE50-0595C2D7D182}"/>
                      </a:ext>
                    </a:extLst>
                  </p:cNvPr>
                  <p:cNvSpPr/>
                  <p:nvPr/>
                </p:nvSpPr>
                <p:spPr>
                  <a:xfrm>
                    <a:off x="3897366" y="2926618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5 w 141434"/>
                      <a:gd name="connsiteY1" fmla="*/ 0 h 19804"/>
                      <a:gd name="connsiteX2" fmla="*/ 141435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5" y="0"/>
                        </a:lnTo>
                        <a:lnTo>
                          <a:pt x="141435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5FE2CCEB-0E5F-3708-1346-566BD4153CA3}"/>
                      </a:ext>
                    </a:extLst>
                  </p:cNvPr>
                  <p:cNvSpPr/>
                  <p:nvPr/>
                </p:nvSpPr>
                <p:spPr>
                  <a:xfrm>
                    <a:off x="4064464" y="2896561"/>
                    <a:ext cx="82084" cy="19804"/>
                  </a:xfrm>
                  <a:custGeom>
                    <a:avLst/>
                    <a:gdLst>
                      <a:gd name="connsiteX0" fmla="*/ 0 w 82084"/>
                      <a:gd name="connsiteY0" fmla="*/ 0 h 19804"/>
                      <a:gd name="connsiteX1" fmla="*/ 82084 w 82084"/>
                      <a:gd name="connsiteY1" fmla="*/ 0 h 19804"/>
                      <a:gd name="connsiteX2" fmla="*/ 82084 w 82084"/>
                      <a:gd name="connsiteY2" fmla="*/ 19805 h 19804"/>
                      <a:gd name="connsiteX3" fmla="*/ 0 w 8208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084" h="19804">
                        <a:moveTo>
                          <a:pt x="0" y="0"/>
                        </a:moveTo>
                        <a:lnTo>
                          <a:pt x="82084" y="0"/>
                        </a:lnTo>
                        <a:lnTo>
                          <a:pt x="8208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B99E376A-3121-7D5A-07F2-068E003BC82C}"/>
                      </a:ext>
                    </a:extLst>
                  </p:cNvPr>
                  <p:cNvSpPr/>
                  <p:nvPr/>
                </p:nvSpPr>
                <p:spPr>
                  <a:xfrm>
                    <a:off x="4064464" y="2926618"/>
                    <a:ext cx="82084" cy="19804"/>
                  </a:xfrm>
                  <a:custGeom>
                    <a:avLst/>
                    <a:gdLst>
                      <a:gd name="connsiteX0" fmla="*/ 0 w 82084"/>
                      <a:gd name="connsiteY0" fmla="*/ 0 h 19804"/>
                      <a:gd name="connsiteX1" fmla="*/ 82084 w 82084"/>
                      <a:gd name="connsiteY1" fmla="*/ 0 h 19804"/>
                      <a:gd name="connsiteX2" fmla="*/ 82084 w 82084"/>
                      <a:gd name="connsiteY2" fmla="*/ 19805 h 19804"/>
                      <a:gd name="connsiteX3" fmla="*/ 0 w 8208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084" h="19804">
                        <a:moveTo>
                          <a:pt x="0" y="0"/>
                        </a:moveTo>
                        <a:lnTo>
                          <a:pt x="82084" y="0"/>
                        </a:lnTo>
                        <a:lnTo>
                          <a:pt x="8208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109" name="Graphic 8">
                  <a:extLst>
                    <a:ext uri="{FF2B5EF4-FFF2-40B4-BE49-F238E27FC236}">
                      <a16:creationId xmlns:a16="http://schemas.microsoft.com/office/drawing/2014/main" id="{99C36CC7-7C8C-56F9-DE89-656CBCAC8484}"/>
                    </a:ext>
                  </a:extLst>
                </p:cNvPr>
                <p:cNvGrpSpPr/>
                <p:nvPr/>
              </p:nvGrpSpPr>
              <p:grpSpPr>
                <a:xfrm>
                  <a:off x="3832603" y="2803078"/>
                  <a:ext cx="249181" cy="49861"/>
                  <a:chOff x="3832603" y="2803078"/>
                  <a:chExt cx="249181" cy="49861"/>
                </a:xfrm>
                <a:solidFill>
                  <a:srgbClr val="FFFFFF"/>
                </a:solidFill>
              </p:grpSpPr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392BCF96-2DAA-C203-62E4-5011983294D2}"/>
                      </a:ext>
                    </a:extLst>
                  </p:cNvPr>
                  <p:cNvSpPr/>
                  <p:nvPr/>
                </p:nvSpPr>
                <p:spPr>
                  <a:xfrm>
                    <a:off x="3832603" y="2803078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4 w 141434"/>
                      <a:gd name="connsiteY1" fmla="*/ 0 h 19804"/>
                      <a:gd name="connsiteX2" fmla="*/ 141434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4" y="0"/>
                        </a:lnTo>
                        <a:lnTo>
                          <a:pt x="14143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4CEBD7EF-7BA9-35A8-638B-038B93BBCFFE}"/>
                      </a:ext>
                    </a:extLst>
                  </p:cNvPr>
                  <p:cNvSpPr/>
                  <p:nvPr/>
                </p:nvSpPr>
                <p:spPr>
                  <a:xfrm>
                    <a:off x="3832603" y="2833135"/>
                    <a:ext cx="141434" cy="19804"/>
                  </a:xfrm>
                  <a:custGeom>
                    <a:avLst/>
                    <a:gdLst>
                      <a:gd name="connsiteX0" fmla="*/ 0 w 141434"/>
                      <a:gd name="connsiteY0" fmla="*/ 0 h 19804"/>
                      <a:gd name="connsiteX1" fmla="*/ 141434 w 141434"/>
                      <a:gd name="connsiteY1" fmla="*/ 0 h 19804"/>
                      <a:gd name="connsiteX2" fmla="*/ 141434 w 141434"/>
                      <a:gd name="connsiteY2" fmla="*/ 19805 h 19804"/>
                      <a:gd name="connsiteX3" fmla="*/ 0 w 14143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434" h="19804">
                        <a:moveTo>
                          <a:pt x="0" y="0"/>
                        </a:moveTo>
                        <a:lnTo>
                          <a:pt x="141434" y="0"/>
                        </a:lnTo>
                        <a:lnTo>
                          <a:pt x="14143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69819846-5FC2-980D-0900-B29B76AB3F8F}"/>
                      </a:ext>
                    </a:extLst>
                  </p:cNvPr>
                  <p:cNvSpPr/>
                  <p:nvPr/>
                </p:nvSpPr>
                <p:spPr>
                  <a:xfrm>
                    <a:off x="3999701" y="2803078"/>
                    <a:ext cx="82084" cy="19804"/>
                  </a:xfrm>
                  <a:custGeom>
                    <a:avLst/>
                    <a:gdLst>
                      <a:gd name="connsiteX0" fmla="*/ 0 w 82084"/>
                      <a:gd name="connsiteY0" fmla="*/ 0 h 19804"/>
                      <a:gd name="connsiteX1" fmla="*/ 82084 w 82084"/>
                      <a:gd name="connsiteY1" fmla="*/ 0 h 19804"/>
                      <a:gd name="connsiteX2" fmla="*/ 82084 w 82084"/>
                      <a:gd name="connsiteY2" fmla="*/ 19805 h 19804"/>
                      <a:gd name="connsiteX3" fmla="*/ 0 w 8208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084" h="19804">
                        <a:moveTo>
                          <a:pt x="0" y="0"/>
                        </a:moveTo>
                        <a:lnTo>
                          <a:pt x="82084" y="0"/>
                        </a:lnTo>
                        <a:lnTo>
                          <a:pt x="8208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1AFD47A3-0AA9-B596-7C8E-9D327B8CFAB4}"/>
                      </a:ext>
                    </a:extLst>
                  </p:cNvPr>
                  <p:cNvSpPr/>
                  <p:nvPr/>
                </p:nvSpPr>
                <p:spPr>
                  <a:xfrm>
                    <a:off x="3999701" y="2833135"/>
                    <a:ext cx="82084" cy="19804"/>
                  </a:xfrm>
                  <a:custGeom>
                    <a:avLst/>
                    <a:gdLst>
                      <a:gd name="connsiteX0" fmla="*/ 0 w 82084"/>
                      <a:gd name="connsiteY0" fmla="*/ 0 h 19804"/>
                      <a:gd name="connsiteX1" fmla="*/ 82084 w 82084"/>
                      <a:gd name="connsiteY1" fmla="*/ 0 h 19804"/>
                      <a:gd name="connsiteX2" fmla="*/ 82084 w 82084"/>
                      <a:gd name="connsiteY2" fmla="*/ 19805 h 19804"/>
                      <a:gd name="connsiteX3" fmla="*/ 0 w 82084"/>
                      <a:gd name="connsiteY3" fmla="*/ 19805 h 19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084" h="19804">
                        <a:moveTo>
                          <a:pt x="0" y="0"/>
                        </a:moveTo>
                        <a:lnTo>
                          <a:pt x="82084" y="0"/>
                        </a:lnTo>
                        <a:lnTo>
                          <a:pt x="82084" y="19805"/>
                        </a:lnTo>
                        <a:lnTo>
                          <a:pt x="0" y="1980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</p:grpSp>
      </p:grpSp>
      <p:grpSp>
        <p:nvGrpSpPr>
          <p:cNvPr id="114" name="Graphic 8">
            <a:extLst>
              <a:ext uri="{FF2B5EF4-FFF2-40B4-BE49-F238E27FC236}">
                <a16:creationId xmlns:a16="http://schemas.microsoft.com/office/drawing/2014/main" id="{B4A09349-249E-B2E5-9C24-11B676F3BBB6}"/>
              </a:ext>
            </a:extLst>
          </p:cNvPr>
          <p:cNvGrpSpPr/>
          <p:nvPr/>
        </p:nvGrpSpPr>
        <p:grpSpPr>
          <a:xfrm>
            <a:off x="4922486" y="1843150"/>
            <a:ext cx="1291563" cy="1173526"/>
            <a:chOff x="7327454" y="2130102"/>
            <a:chExt cx="1225659" cy="1113645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FCDEE77-9826-1DD6-715B-554EE2689CB4}"/>
                </a:ext>
              </a:extLst>
            </p:cNvPr>
            <p:cNvSpPr/>
            <p:nvPr/>
          </p:nvSpPr>
          <p:spPr>
            <a:xfrm>
              <a:off x="7327454" y="2565295"/>
              <a:ext cx="397366" cy="678452"/>
            </a:xfrm>
            <a:custGeom>
              <a:avLst/>
              <a:gdLst>
                <a:gd name="connsiteX0" fmla="*/ 397367 w 397366"/>
                <a:gd name="connsiteY0" fmla="*/ 0 h 678452"/>
                <a:gd name="connsiteX1" fmla="*/ 147739 w 397366"/>
                <a:gd name="connsiteY1" fmla="*/ 0 h 678452"/>
                <a:gd name="connsiteX2" fmla="*/ 0 w 397366"/>
                <a:gd name="connsiteY2" fmla="*/ 678452 h 67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366" h="678452">
                  <a:moveTo>
                    <a:pt x="397367" y="0"/>
                  </a:moveTo>
                  <a:lnTo>
                    <a:pt x="147739" y="0"/>
                  </a:lnTo>
                  <a:lnTo>
                    <a:pt x="0" y="678452"/>
                  </a:lnTo>
                </a:path>
              </a:pathLst>
            </a:custGeom>
            <a:noFill/>
            <a:ln w="31833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16" name="Graphic 8">
              <a:extLst>
                <a:ext uri="{FF2B5EF4-FFF2-40B4-BE49-F238E27FC236}">
                  <a16:creationId xmlns:a16="http://schemas.microsoft.com/office/drawing/2014/main" id="{7DD68AE3-B492-2492-7837-11F41001FCEC}"/>
                </a:ext>
              </a:extLst>
            </p:cNvPr>
            <p:cNvGrpSpPr/>
            <p:nvPr/>
          </p:nvGrpSpPr>
          <p:grpSpPr>
            <a:xfrm>
              <a:off x="7590072" y="2130102"/>
              <a:ext cx="963040" cy="531477"/>
              <a:chOff x="7590072" y="2130102"/>
              <a:chExt cx="963040" cy="531477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9329B383-8433-D16F-1B39-3EE23AEF1A49}"/>
                  </a:ext>
                </a:extLst>
              </p:cNvPr>
              <p:cNvSpPr/>
              <p:nvPr/>
            </p:nvSpPr>
            <p:spPr>
              <a:xfrm>
                <a:off x="7590072" y="2130102"/>
                <a:ext cx="963040" cy="531477"/>
              </a:xfrm>
              <a:custGeom>
                <a:avLst/>
                <a:gdLst>
                  <a:gd name="connsiteX0" fmla="*/ 856185 w 963040"/>
                  <a:gd name="connsiteY0" fmla="*/ 0 h 531477"/>
                  <a:gd name="connsiteX1" fmla="*/ 963041 w 963040"/>
                  <a:gd name="connsiteY1" fmla="*/ 106856 h 531477"/>
                  <a:gd name="connsiteX2" fmla="*/ 963041 w 963040"/>
                  <a:gd name="connsiteY2" fmla="*/ 424622 h 531477"/>
                  <a:gd name="connsiteX3" fmla="*/ 856185 w 963040"/>
                  <a:gd name="connsiteY3" fmla="*/ 531478 h 531477"/>
                  <a:gd name="connsiteX4" fmla="*/ 106856 w 963040"/>
                  <a:gd name="connsiteY4" fmla="*/ 531478 h 531477"/>
                  <a:gd name="connsiteX5" fmla="*/ 0 w 963040"/>
                  <a:gd name="connsiteY5" fmla="*/ 424622 h 531477"/>
                  <a:gd name="connsiteX6" fmla="*/ 0 w 963040"/>
                  <a:gd name="connsiteY6" fmla="*/ 106856 h 531477"/>
                  <a:gd name="connsiteX7" fmla="*/ 106856 w 963040"/>
                  <a:gd name="connsiteY7" fmla="*/ 0 h 5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3040" h="531477">
                    <a:moveTo>
                      <a:pt x="856185" y="0"/>
                    </a:moveTo>
                    <a:cubicBezTo>
                      <a:pt x="915199" y="0"/>
                      <a:pt x="963041" y="47841"/>
                      <a:pt x="963041" y="106856"/>
                    </a:cubicBezTo>
                    <a:lnTo>
                      <a:pt x="963041" y="424622"/>
                    </a:lnTo>
                    <a:cubicBezTo>
                      <a:pt x="963041" y="483637"/>
                      <a:pt x="915200" y="531478"/>
                      <a:pt x="856185" y="531478"/>
                    </a:cubicBezTo>
                    <a:lnTo>
                      <a:pt x="106856" y="531478"/>
                    </a:lnTo>
                    <a:cubicBezTo>
                      <a:pt x="47841" y="531478"/>
                      <a:pt x="0" y="483637"/>
                      <a:pt x="0" y="424622"/>
                    </a:cubicBezTo>
                    <a:lnTo>
                      <a:pt x="0" y="106856"/>
                    </a:lnTo>
                    <a:cubicBezTo>
                      <a:pt x="0" y="47841"/>
                      <a:pt x="47841" y="0"/>
                      <a:pt x="106856" y="0"/>
                    </a:cubicBezTo>
                    <a:close/>
                  </a:path>
                </a:pathLst>
              </a:custGeom>
              <a:solidFill>
                <a:srgbClr val="05A99B"/>
              </a:solidFill>
              <a:ln w="63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18" name="Graphic 8">
                <a:extLst>
                  <a:ext uri="{FF2B5EF4-FFF2-40B4-BE49-F238E27FC236}">
                    <a16:creationId xmlns:a16="http://schemas.microsoft.com/office/drawing/2014/main" id="{EFA4FE07-5A9A-DB88-691D-C1C90B1678D2}"/>
                  </a:ext>
                </a:extLst>
              </p:cNvPr>
              <p:cNvGrpSpPr/>
              <p:nvPr/>
            </p:nvGrpSpPr>
            <p:grpSpPr>
              <a:xfrm>
                <a:off x="7638024" y="2218554"/>
                <a:ext cx="334450" cy="403479"/>
                <a:chOff x="7638024" y="2218554"/>
                <a:chExt cx="334450" cy="403479"/>
              </a:xfrm>
              <a:noFill/>
            </p:grpSpPr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9B5E4953-9688-9E57-E147-554AA20E5561}"/>
                    </a:ext>
                  </a:extLst>
                </p:cNvPr>
                <p:cNvSpPr/>
                <p:nvPr/>
              </p:nvSpPr>
              <p:spPr>
                <a:xfrm>
                  <a:off x="7734946" y="2344387"/>
                  <a:ext cx="237528" cy="277647"/>
                </a:xfrm>
                <a:custGeom>
                  <a:avLst/>
                  <a:gdLst>
                    <a:gd name="connsiteX0" fmla="*/ 0 w 237528"/>
                    <a:gd name="connsiteY0" fmla="*/ 277647 h 277647"/>
                    <a:gd name="connsiteX1" fmla="*/ 237528 w 237528"/>
                    <a:gd name="connsiteY1" fmla="*/ 277647 h 277647"/>
                    <a:gd name="connsiteX2" fmla="*/ 237528 w 237528"/>
                    <a:gd name="connsiteY2" fmla="*/ 0 h 277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7528" h="277647">
                      <a:moveTo>
                        <a:pt x="0" y="277647"/>
                      </a:moveTo>
                      <a:lnTo>
                        <a:pt x="237528" y="277647"/>
                      </a:lnTo>
                      <a:lnTo>
                        <a:pt x="237528" y="0"/>
                      </a:lnTo>
                    </a:path>
                  </a:pathLst>
                </a:custGeom>
                <a:noFill/>
                <a:ln w="12733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D6245B0B-8C7A-9348-2975-F194A5040317}"/>
                    </a:ext>
                  </a:extLst>
                </p:cNvPr>
                <p:cNvSpPr/>
                <p:nvPr/>
              </p:nvSpPr>
              <p:spPr>
                <a:xfrm>
                  <a:off x="7638024" y="2218554"/>
                  <a:ext cx="237464" cy="277710"/>
                </a:xfrm>
                <a:custGeom>
                  <a:avLst/>
                  <a:gdLst>
                    <a:gd name="connsiteX0" fmla="*/ 237465 w 237464"/>
                    <a:gd name="connsiteY0" fmla="*/ 0 h 277710"/>
                    <a:gd name="connsiteX1" fmla="*/ 0 w 237464"/>
                    <a:gd name="connsiteY1" fmla="*/ 0 h 277710"/>
                    <a:gd name="connsiteX2" fmla="*/ 0 w 237464"/>
                    <a:gd name="connsiteY2" fmla="*/ 277711 h 277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7464" h="277710">
                      <a:moveTo>
                        <a:pt x="237465" y="0"/>
                      </a:moveTo>
                      <a:lnTo>
                        <a:pt x="0" y="0"/>
                      </a:lnTo>
                      <a:lnTo>
                        <a:pt x="0" y="277711"/>
                      </a:lnTo>
                    </a:path>
                  </a:pathLst>
                </a:custGeom>
                <a:noFill/>
                <a:ln w="12733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1" name="Graphic 8">
                <a:extLst>
                  <a:ext uri="{FF2B5EF4-FFF2-40B4-BE49-F238E27FC236}">
                    <a16:creationId xmlns:a16="http://schemas.microsoft.com/office/drawing/2014/main" id="{C3DFBAA7-34C1-0737-2C42-725A7B57CCE1}"/>
                  </a:ext>
                </a:extLst>
              </p:cNvPr>
              <p:cNvGrpSpPr/>
              <p:nvPr/>
            </p:nvGrpSpPr>
            <p:grpSpPr>
              <a:xfrm>
                <a:off x="8044942" y="2437233"/>
                <a:ext cx="28719" cy="192378"/>
                <a:chOff x="8044942" y="2437233"/>
                <a:chExt cx="28719" cy="192378"/>
              </a:xfrm>
              <a:solidFill>
                <a:srgbClr val="92B13B"/>
              </a:solidFill>
            </p:grpSpPr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B243AF3B-D4A6-2262-5E66-9080E6DFBF42}"/>
                    </a:ext>
                  </a:extLst>
                </p:cNvPr>
                <p:cNvSpPr/>
                <p:nvPr/>
              </p:nvSpPr>
              <p:spPr>
                <a:xfrm>
                  <a:off x="8044942" y="2437233"/>
                  <a:ext cx="28719" cy="22097"/>
                </a:xfrm>
                <a:custGeom>
                  <a:avLst/>
                  <a:gdLst>
                    <a:gd name="connsiteX0" fmla="*/ 0 w 28719"/>
                    <a:gd name="connsiteY0" fmla="*/ 0 h 22097"/>
                    <a:gd name="connsiteX1" fmla="*/ 28720 w 28719"/>
                    <a:gd name="connsiteY1" fmla="*/ 0 h 22097"/>
                    <a:gd name="connsiteX2" fmla="*/ 28720 w 28719"/>
                    <a:gd name="connsiteY2" fmla="*/ 22097 h 22097"/>
                    <a:gd name="connsiteX3" fmla="*/ 0 w 28719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19" h="22097">
                      <a:moveTo>
                        <a:pt x="0" y="0"/>
                      </a:moveTo>
                      <a:lnTo>
                        <a:pt x="28720" y="0"/>
                      </a:lnTo>
                      <a:lnTo>
                        <a:pt x="28720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95074313-7FB7-E6BC-464B-D6FA091BCB2A}"/>
                    </a:ext>
                  </a:extLst>
                </p:cNvPr>
                <p:cNvSpPr/>
                <p:nvPr/>
              </p:nvSpPr>
              <p:spPr>
                <a:xfrm>
                  <a:off x="8044942" y="2493782"/>
                  <a:ext cx="28719" cy="22097"/>
                </a:xfrm>
                <a:custGeom>
                  <a:avLst/>
                  <a:gdLst>
                    <a:gd name="connsiteX0" fmla="*/ 0 w 28719"/>
                    <a:gd name="connsiteY0" fmla="*/ 0 h 22097"/>
                    <a:gd name="connsiteX1" fmla="*/ 28720 w 28719"/>
                    <a:gd name="connsiteY1" fmla="*/ 0 h 22097"/>
                    <a:gd name="connsiteX2" fmla="*/ 28720 w 28719"/>
                    <a:gd name="connsiteY2" fmla="*/ 22097 h 22097"/>
                    <a:gd name="connsiteX3" fmla="*/ 0 w 28719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19" h="22097">
                      <a:moveTo>
                        <a:pt x="0" y="0"/>
                      </a:moveTo>
                      <a:lnTo>
                        <a:pt x="28720" y="0"/>
                      </a:lnTo>
                      <a:lnTo>
                        <a:pt x="28720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C8514302-C155-F487-F48C-4AC52FB17ADF}"/>
                    </a:ext>
                  </a:extLst>
                </p:cNvPr>
                <p:cNvSpPr/>
                <p:nvPr/>
              </p:nvSpPr>
              <p:spPr>
                <a:xfrm>
                  <a:off x="8044942" y="2607515"/>
                  <a:ext cx="28719" cy="22097"/>
                </a:xfrm>
                <a:custGeom>
                  <a:avLst/>
                  <a:gdLst>
                    <a:gd name="connsiteX0" fmla="*/ 0 w 28719"/>
                    <a:gd name="connsiteY0" fmla="*/ 0 h 22097"/>
                    <a:gd name="connsiteX1" fmla="*/ 28720 w 28719"/>
                    <a:gd name="connsiteY1" fmla="*/ 0 h 22097"/>
                    <a:gd name="connsiteX2" fmla="*/ 28720 w 28719"/>
                    <a:gd name="connsiteY2" fmla="*/ 22097 h 22097"/>
                    <a:gd name="connsiteX3" fmla="*/ 0 w 28719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19" h="22097">
                      <a:moveTo>
                        <a:pt x="0" y="0"/>
                      </a:moveTo>
                      <a:lnTo>
                        <a:pt x="28720" y="0"/>
                      </a:lnTo>
                      <a:lnTo>
                        <a:pt x="28720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8CAD833A-C699-DC42-D768-77C0FEAF0742}"/>
                    </a:ext>
                  </a:extLst>
                </p:cNvPr>
                <p:cNvSpPr/>
                <p:nvPr/>
              </p:nvSpPr>
              <p:spPr>
                <a:xfrm>
                  <a:off x="8044942" y="2550330"/>
                  <a:ext cx="28719" cy="22097"/>
                </a:xfrm>
                <a:custGeom>
                  <a:avLst/>
                  <a:gdLst>
                    <a:gd name="connsiteX0" fmla="*/ 0 w 28719"/>
                    <a:gd name="connsiteY0" fmla="*/ 0 h 22097"/>
                    <a:gd name="connsiteX1" fmla="*/ 28720 w 28719"/>
                    <a:gd name="connsiteY1" fmla="*/ 0 h 22097"/>
                    <a:gd name="connsiteX2" fmla="*/ 28720 w 28719"/>
                    <a:gd name="connsiteY2" fmla="*/ 22097 h 22097"/>
                    <a:gd name="connsiteX3" fmla="*/ 0 w 28719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19" h="22097">
                      <a:moveTo>
                        <a:pt x="0" y="0"/>
                      </a:moveTo>
                      <a:lnTo>
                        <a:pt x="28720" y="0"/>
                      </a:lnTo>
                      <a:lnTo>
                        <a:pt x="28720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6" name="Graphic 8">
                <a:extLst>
                  <a:ext uri="{FF2B5EF4-FFF2-40B4-BE49-F238E27FC236}">
                    <a16:creationId xmlns:a16="http://schemas.microsoft.com/office/drawing/2014/main" id="{41BDC4CA-054C-5D2C-22A1-5FE12669E770}"/>
                  </a:ext>
                </a:extLst>
              </p:cNvPr>
              <p:cNvGrpSpPr/>
              <p:nvPr/>
            </p:nvGrpSpPr>
            <p:grpSpPr>
              <a:xfrm>
                <a:off x="8044942" y="2196903"/>
                <a:ext cx="471235" cy="192378"/>
                <a:chOff x="8044942" y="2196903"/>
                <a:chExt cx="471235" cy="192378"/>
              </a:xfrm>
              <a:solidFill>
                <a:srgbClr val="FFFFFF"/>
              </a:solidFill>
            </p:grpSpPr>
            <p:grpSp>
              <p:nvGrpSpPr>
                <p:cNvPr id="127" name="Graphic 8">
                  <a:extLst>
                    <a:ext uri="{FF2B5EF4-FFF2-40B4-BE49-F238E27FC236}">
                      <a16:creationId xmlns:a16="http://schemas.microsoft.com/office/drawing/2014/main" id="{D22049E6-B1FC-1F06-8021-35116A8FAF85}"/>
                    </a:ext>
                  </a:extLst>
                </p:cNvPr>
                <p:cNvGrpSpPr/>
                <p:nvPr/>
              </p:nvGrpSpPr>
              <p:grpSpPr>
                <a:xfrm>
                  <a:off x="8044942" y="2196903"/>
                  <a:ext cx="406918" cy="192378"/>
                  <a:chOff x="8044942" y="2196903"/>
                  <a:chExt cx="406918" cy="192378"/>
                </a:xfrm>
                <a:solidFill>
                  <a:srgbClr val="FFFFFF"/>
                </a:solidFill>
              </p:grpSpPr>
              <p:grpSp>
                <p:nvGrpSpPr>
                  <p:cNvPr id="128" name="Graphic 8">
                    <a:extLst>
                      <a:ext uri="{FF2B5EF4-FFF2-40B4-BE49-F238E27FC236}">
                        <a16:creationId xmlns:a16="http://schemas.microsoft.com/office/drawing/2014/main" id="{53567366-9BEA-7EDE-441F-4FE5D293CD53}"/>
                      </a:ext>
                    </a:extLst>
                  </p:cNvPr>
                  <p:cNvGrpSpPr/>
                  <p:nvPr/>
                </p:nvGrpSpPr>
                <p:grpSpPr>
                  <a:xfrm>
                    <a:off x="8044942" y="2196903"/>
                    <a:ext cx="406918" cy="22097"/>
                    <a:chOff x="8044942" y="2196903"/>
                    <a:chExt cx="406918" cy="22097"/>
                  </a:xfrm>
                  <a:solidFill>
                    <a:srgbClr val="FFFFFF"/>
                  </a:solidFill>
                </p:grpSpPr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8CAD3B0F-87F0-FA67-761D-2760ADA17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4942" y="2196903"/>
                      <a:ext cx="28719" cy="22097"/>
                    </a:xfrm>
                    <a:custGeom>
                      <a:avLst/>
                      <a:gdLst>
                        <a:gd name="connsiteX0" fmla="*/ 0 w 28719"/>
                        <a:gd name="connsiteY0" fmla="*/ 0 h 22097"/>
                        <a:gd name="connsiteX1" fmla="*/ 28720 w 28719"/>
                        <a:gd name="connsiteY1" fmla="*/ 0 h 22097"/>
                        <a:gd name="connsiteX2" fmla="*/ 28720 w 28719"/>
                        <a:gd name="connsiteY2" fmla="*/ 22097 h 22097"/>
                        <a:gd name="connsiteX3" fmla="*/ 0 w 28719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8719" h="22097">
                          <a:moveTo>
                            <a:pt x="0" y="0"/>
                          </a:moveTo>
                          <a:lnTo>
                            <a:pt x="28720" y="0"/>
                          </a:lnTo>
                          <a:lnTo>
                            <a:pt x="28720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0" name="Freeform: Shape 129">
                      <a:extLst>
                        <a:ext uri="{FF2B5EF4-FFF2-40B4-BE49-F238E27FC236}">
                          <a16:creationId xmlns:a16="http://schemas.microsoft.com/office/drawing/2014/main" id="{4896F620-405D-6973-1567-CB92C3F03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7099" y="2196903"/>
                      <a:ext cx="56930" cy="22097"/>
                    </a:xfrm>
                    <a:custGeom>
                      <a:avLst/>
                      <a:gdLst>
                        <a:gd name="connsiteX0" fmla="*/ 0 w 56930"/>
                        <a:gd name="connsiteY0" fmla="*/ 0 h 22097"/>
                        <a:gd name="connsiteX1" fmla="*/ 56930 w 56930"/>
                        <a:gd name="connsiteY1" fmla="*/ 0 h 22097"/>
                        <a:gd name="connsiteX2" fmla="*/ 56930 w 56930"/>
                        <a:gd name="connsiteY2" fmla="*/ 22097 h 22097"/>
                        <a:gd name="connsiteX3" fmla="*/ 0 w 56930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6930" h="22097">
                          <a:moveTo>
                            <a:pt x="0" y="0"/>
                          </a:moveTo>
                          <a:lnTo>
                            <a:pt x="56930" y="0"/>
                          </a:lnTo>
                          <a:lnTo>
                            <a:pt x="56930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1" name="Freeform: Shape 130">
                      <a:extLst>
                        <a:ext uri="{FF2B5EF4-FFF2-40B4-BE49-F238E27FC236}">
                          <a16:creationId xmlns:a16="http://schemas.microsoft.com/office/drawing/2014/main" id="{94515729-B7EE-4DE2-1B0B-91BA39084A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93063" y="2196903"/>
                      <a:ext cx="258797" cy="22097"/>
                    </a:xfrm>
                    <a:custGeom>
                      <a:avLst/>
                      <a:gdLst>
                        <a:gd name="connsiteX0" fmla="*/ 0 w 258797"/>
                        <a:gd name="connsiteY0" fmla="*/ 0 h 22097"/>
                        <a:gd name="connsiteX1" fmla="*/ 258798 w 258797"/>
                        <a:gd name="connsiteY1" fmla="*/ 0 h 22097"/>
                        <a:gd name="connsiteX2" fmla="*/ 258798 w 258797"/>
                        <a:gd name="connsiteY2" fmla="*/ 22097 h 22097"/>
                        <a:gd name="connsiteX3" fmla="*/ 0 w 258797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8797" h="22097">
                          <a:moveTo>
                            <a:pt x="0" y="0"/>
                          </a:moveTo>
                          <a:lnTo>
                            <a:pt x="258798" y="0"/>
                          </a:lnTo>
                          <a:lnTo>
                            <a:pt x="258798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32" name="Graphic 8">
                    <a:extLst>
                      <a:ext uri="{FF2B5EF4-FFF2-40B4-BE49-F238E27FC236}">
                        <a16:creationId xmlns:a16="http://schemas.microsoft.com/office/drawing/2014/main" id="{44643AF6-A9AD-5014-7317-AEC1E38860A5}"/>
                      </a:ext>
                    </a:extLst>
                  </p:cNvPr>
                  <p:cNvGrpSpPr/>
                  <p:nvPr/>
                </p:nvGrpSpPr>
                <p:grpSpPr>
                  <a:xfrm>
                    <a:off x="8044942" y="2253451"/>
                    <a:ext cx="298597" cy="22097"/>
                    <a:chOff x="8044942" y="2253451"/>
                    <a:chExt cx="298597" cy="22097"/>
                  </a:xfrm>
                  <a:solidFill>
                    <a:srgbClr val="FFFFFF"/>
                  </a:solidFill>
                </p:grpSpPr>
                <p:sp>
                  <p:nvSpPr>
                    <p:cNvPr id="133" name="Freeform: Shape 132">
                      <a:extLst>
                        <a:ext uri="{FF2B5EF4-FFF2-40B4-BE49-F238E27FC236}">
                          <a16:creationId xmlns:a16="http://schemas.microsoft.com/office/drawing/2014/main" id="{AD928E93-C34B-32C7-D018-B638B7300A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4942" y="2253451"/>
                      <a:ext cx="28719" cy="22097"/>
                    </a:xfrm>
                    <a:custGeom>
                      <a:avLst/>
                      <a:gdLst>
                        <a:gd name="connsiteX0" fmla="*/ 0 w 28719"/>
                        <a:gd name="connsiteY0" fmla="*/ 0 h 22097"/>
                        <a:gd name="connsiteX1" fmla="*/ 28720 w 28719"/>
                        <a:gd name="connsiteY1" fmla="*/ 0 h 22097"/>
                        <a:gd name="connsiteX2" fmla="*/ 28720 w 28719"/>
                        <a:gd name="connsiteY2" fmla="*/ 22097 h 22097"/>
                        <a:gd name="connsiteX3" fmla="*/ 0 w 28719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8719" h="22097">
                          <a:moveTo>
                            <a:pt x="0" y="0"/>
                          </a:moveTo>
                          <a:lnTo>
                            <a:pt x="28720" y="0"/>
                          </a:lnTo>
                          <a:lnTo>
                            <a:pt x="28720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4" name="Freeform: Shape 133">
                      <a:extLst>
                        <a:ext uri="{FF2B5EF4-FFF2-40B4-BE49-F238E27FC236}">
                          <a16:creationId xmlns:a16="http://schemas.microsoft.com/office/drawing/2014/main" id="{A2C0919C-9A32-8E02-497D-9CFBADC14C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7099" y="2253451"/>
                      <a:ext cx="56930" cy="22097"/>
                    </a:xfrm>
                    <a:custGeom>
                      <a:avLst/>
                      <a:gdLst>
                        <a:gd name="connsiteX0" fmla="*/ 0 w 56930"/>
                        <a:gd name="connsiteY0" fmla="*/ 0 h 22097"/>
                        <a:gd name="connsiteX1" fmla="*/ 56930 w 56930"/>
                        <a:gd name="connsiteY1" fmla="*/ 0 h 22097"/>
                        <a:gd name="connsiteX2" fmla="*/ 56930 w 56930"/>
                        <a:gd name="connsiteY2" fmla="*/ 22097 h 22097"/>
                        <a:gd name="connsiteX3" fmla="*/ 0 w 56930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6930" h="22097">
                          <a:moveTo>
                            <a:pt x="0" y="0"/>
                          </a:moveTo>
                          <a:lnTo>
                            <a:pt x="56930" y="0"/>
                          </a:lnTo>
                          <a:lnTo>
                            <a:pt x="56930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5" name="Freeform: Shape 134">
                      <a:extLst>
                        <a:ext uri="{FF2B5EF4-FFF2-40B4-BE49-F238E27FC236}">
                          <a16:creationId xmlns:a16="http://schemas.microsoft.com/office/drawing/2014/main" id="{3534460F-8BCE-78C2-CD2B-A26A7DC977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93063" y="2253451"/>
                      <a:ext cx="150477" cy="22097"/>
                    </a:xfrm>
                    <a:custGeom>
                      <a:avLst/>
                      <a:gdLst>
                        <a:gd name="connsiteX0" fmla="*/ 0 w 150477"/>
                        <a:gd name="connsiteY0" fmla="*/ 0 h 22097"/>
                        <a:gd name="connsiteX1" fmla="*/ 150477 w 150477"/>
                        <a:gd name="connsiteY1" fmla="*/ 0 h 22097"/>
                        <a:gd name="connsiteX2" fmla="*/ 150477 w 150477"/>
                        <a:gd name="connsiteY2" fmla="*/ 22097 h 22097"/>
                        <a:gd name="connsiteX3" fmla="*/ 0 w 150477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50477" h="22097">
                          <a:moveTo>
                            <a:pt x="0" y="0"/>
                          </a:moveTo>
                          <a:lnTo>
                            <a:pt x="150477" y="0"/>
                          </a:lnTo>
                          <a:lnTo>
                            <a:pt x="150477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36" name="Graphic 8">
                    <a:extLst>
                      <a:ext uri="{FF2B5EF4-FFF2-40B4-BE49-F238E27FC236}">
                        <a16:creationId xmlns:a16="http://schemas.microsoft.com/office/drawing/2014/main" id="{DC9E06B8-F35E-79E2-F489-A9F557A3C3F8}"/>
                      </a:ext>
                    </a:extLst>
                  </p:cNvPr>
                  <p:cNvGrpSpPr/>
                  <p:nvPr/>
                </p:nvGrpSpPr>
                <p:grpSpPr>
                  <a:xfrm>
                    <a:off x="8044942" y="2367185"/>
                    <a:ext cx="364762" cy="22097"/>
                    <a:chOff x="8044942" y="2367185"/>
                    <a:chExt cx="364762" cy="22097"/>
                  </a:xfrm>
                  <a:solidFill>
                    <a:srgbClr val="FFFFFF"/>
                  </a:solidFill>
                </p:grpSpPr>
                <p:sp>
                  <p:nvSpPr>
                    <p:cNvPr id="137" name="Freeform: Shape 136">
                      <a:extLst>
                        <a:ext uri="{FF2B5EF4-FFF2-40B4-BE49-F238E27FC236}">
                          <a16:creationId xmlns:a16="http://schemas.microsoft.com/office/drawing/2014/main" id="{B0818033-03EF-DF1D-1D1C-EF565CE66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4942" y="2367185"/>
                      <a:ext cx="28719" cy="22097"/>
                    </a:xfrm>
                    <a:custGeom>
                      <a:avLst/>
                      <a:gdLst>
                        <a:gd name="connsiteX0" fmla="*/ 0 w 28719"/>
                        <a:gd name="connsiteY0" fmla="*/ 0 h 22097"/>
                        <a:gd name="connsiteX1" fmla="*/ 28720 w 28719"/>
                        <a:gd name="connsiteY1" fmla="*/ 0 h 22097"/>
                        <a:gd name="connsiteX2" fmla="*/ 28720 w 28719"/>
                        <a:gd name="connsiteY2" fmla="*/ 22097 h 22097"/>
                        <a:gd name="connsiteX3" fmla="*/ 0 w 28719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8719" h="22097">
                          <a:moveTo>
                            <a:pt x="0" y="0"/>
                          </a:moveTo>
                          <a:lnTo>
                            <a:pt x="28720" y="0"/>
                          </a:lnTo>
                          <a:lnTo>
                            <a:pt x="28720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8" name="Freeform: Shape 137">
                      <a:extLst>
                        <a:ext uri="{FF2B5EF4-FFF2-40B4-BE49-F238E27FC236}">
                          <a16:creationId xmlns:a16="http://schemas.microsoft.com/office/drawing/2014/main" id="{F5B9CBE4-A9DF-4006-9467-D984EC35B8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7099" y="2367185"/>
                      <a:ext cx="56930" cy="22097"/>
                    </a:xfrm>
                    <a:custGeom>
                      <a:avLst/>
                      <a:gdLst>
                        <a:gd name="connsiteX0" fmla="*/ 0 w 56930"/>
                        <a:gd name="connsiteY0" fmla="*/ 0 h 22097"/>
                        <a:gd name="connsiteX1" fmla="*/ 56930 w 56930"/>
                        <a:gd name="connsiteY1" fmla="*/ 0 h 22097"/>
                        <a:gd name="connsiteX2" fmla="*/ 56930 w 56930"/>
                        <a:gd name="connsiteY2" fmla="*/ 22097 h 22097"/>
                        <a:gd name="connsiteX3" fmla="*/ 0 w 56930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6930" h="22097">
                          <a:moveTo>
                            <a:pt x="0" y="0"/>
                          </a:moveTo>
                          <a:lnTo>
                            <a:pt x="56930" y="0"/>
                          </a:lnTo>
                          <a:lnTo>
                            <a:pt x="56930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9" name="Freeform: Shape 138">
                      <a:extLst>
                        <a:ext uri="{FF2B5EF4-FFF2-40B4-BE49-F238E27FC236}">
                          <a16:creationId xmlns:a16="http://schemas.microsoft.com/office/drawing/2014/main" id="{5FF9FB55-4D7C-F568-408F-E4E1804A75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93063" y="2367185"/>
                      <a:ext cx="216641" cy="22097"/>
                    </a:xfrm>
                    <a:custGeom>
                      <a:avLst/>
                      <a:gdLst>
                        <a:gd name="connsiteX0" fmla="*/ 0 w 216641"/>
                        <a:gd name="connsiteY0" fmla="*/ 0 h 22097"/>
                        <a:gd name="connsiteX1" fmla="*/ 216641 w 216641"/>
                        <a:gd name="connsiteY1" fmla="*/ 0 h 22097"/>
                        <a:gd name="connsiteX2" fmla="*/ 216641 w 216641"/>
                        <a:gd name="connsiteY2" fmla="*/ 22097 h 22097"/>
                        <a:gd name="connsiteX3" fmla="*/ 0 w 216641"/>
                        <a:gd name="connsiteY3" fmla="*/ 22097 h 22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16641" h="22097">
                          <a:moveTo>
                            <a:pt x="0" y="0"/>
                          </a:moveTo>
                          <a:lnTo>
                            <a:pt x="216641" y="0"/>
                          </a:lnTo>
                          <a:lnTo>
                            <a:pt x="216641" y="22097"/>
                          </a:lnTo>
                          <a:lnTo>
                            <a:pt x="0" y="2209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347662EC-221F-B124-343A-D07F9DC23FBA}"/>
                    </a:ext>
                  </a:extLst>
                </p:cNvPr>
                <p:cNvSpPr/>
                <p:nvPr/>
              </p:nvSpPr>
              <p:spPr>
                <a:xfrm>
                  <a:off x="8044942" y="2309999"/>
                  <a:ext cx="28719" cy="22097"/>
                </a:xfrm>
                <a:custGeom>
                  <a:avLst/>
                  <a:gdLst>
                    <a:gd name="connsiteX0" fmla="*/ 0 w 28719"/>
                    <a:gd name="connsiteY0" fmla="*/ 0 h 22097"/>
                    <a:gd name="connsiteX1" fmla="*/ 28720 w 28719"/>
                    <a:gd name="connsiteY1" fmla="*/ 0 h 22097"/>
                    <a:gd name="connsiteX2" fmla="*/ 28720 w 28719"/>
                    <a:gd name="connsiteY2" fmla="*/ 22097 h 22097"/>
                    <a:gd name="connsiteX3" fmla="*/ 0 w 28719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19" h="22097">
                      <a:moveTo>
                        <a:pt x="0" y="0"/>
                      </a:moveTo>
                      <a:lnTo>
                        <a:pt x="28720" y="0"/>
                      </a:lnTo>
                      <a:lnTo>
                        <a:pt x="28720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7F11BB16-4E5C-ACBA-D553-89CA2B4DEDE4}"/>
                    </a:ext>
                  </a:extLst>
                </p:cNvPr>
                <p:cNvSpPr/>
                <p:nvPr/>
              </p:nvSpPr>
              <p:spPr>
                <a:xfrm>
                  <a:off x="8087099" y="2309999"/>
                  <a:ext cx="56930" cy="22097"/>
                </a:xfrm>
                <a:custGeom>
                  <a:avLst/>
                  <a:gdLst>
                    <a:gd name="connsiteX0" fmla="*/ 0 w 56930"/>
                    <a:gd name="connsiteY0" fmla="*/ 0 h 22097"/>
                    <a:gd name="connsiteX1" fmla="*/ 56930 w 56930"/>
                    <a:gd name="connsiteY1" fmla="*/ 0 h 22097"/>
                    <a:gd name="connsiteX2" fmla="*/ 56930 w 56930"/>
                    <a:gd name="connsiteY2" fmla="*/ 22097 h 22097"/>
                    <a:gd name="connsiteX3" fmla="*/ 0 w 56930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6930" h="22097">
                      <a:moveTo>
                        <a:pt x="0" y="0"/>
                      </a:moveTo>
                      <a:lnTo>
                        <a:pt x="56930" y="0"/>
                      </a:lnTo>
                      <a:lnTo>
                        <a:pt x="56930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53FEB024-CD6E-9113-329A-6DEA7952CF0A}"/>
                    </a:ext>
                  </a:extLst>
                </p:cNvPr>
                <p:cNvSpPr/>
                <p:nvPr/>
              </p:nvSpPr>
              <p:spPr>
                <a:xfrm>
                  <a:off x="8193063" y="2309999"/>
                  <a:ext cx="323114" cy="22097"/>
                </a:xfrm>
                <a:custGeom>
                  <a:avLst/>
                  <a:gdLst>
                    <a:gd name="connsiteX0" fmla="*/ 0 w 323114"/>
                    <a:gd name="connsiteY0" fmla="*/ 0 h 22097"/>
                    <a:gd name="connsiteX1" fmla="*/ 323115 w 323114"/>
                    <a:gd name="connsiteY1" fmla="*/ 0 h 22097"/>
                    <a:gd name="connsiteX2" fmla="*/ 323115 w 323114"/>
                    <a:gd name="connsiteY2" fmla="*/ 22097 h 22097"/>
                    <a:gd name="connsiteX3" fmla="*/ 0 w 323114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3114" h="22097">
                      <a:moveTo>
                        <a:pt x="0" y="0"/>
                      </a:moveTo>
                      <a:lnTo>
                        <a:pt x="323115" y="0"/>
                      </a:lnTo>
                      <a:lnTo>
                        <a:pt x="323115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43" name="Graphic 8">
                <a:extLst>
                  <a:ext uri="{FF2B5EF4-FFF2-40B4-BE49-F238E27FC236}">
                    <a16:creationId xmlns:a16="http://schemas.microsoft.com/office/drawing/2014/main" id="{B6F085F5-417E-459F-1440-80A51E4D66DA}"/>
                  </a:ext>
                </a:extLst>
              </p:cNvPr>
              <p:cNvGrpSpPr/>
              <p:nvPr/>
            </p:nvGrpSpPr>
            <p:grpSpPr>
              <a:xfrm>
                <a:off x="8144921" y="2437233"/>
                <a:ext cx="372149" cy="192378"/>
                <a:chOff x="8144921" y="2437233"/>
                <a:chExt cx="372149" cy="192378"/>
              </a:xfrm>
              <a:solidFill>
                <a:srgbClr val="FFFFFF"/>
              </a:solidFill>
            </p:grpSpPr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AB4707AC-8C12-A8A9-10B4-530FECAC67A5}"/>
                    </a:ext>
                  </a:extLst>
                </p:cNvPr>
                <p:cNvSpPr/>
                <p:nvPr/>
              </p:nvSpPr>
              <p:spPr>
                <a:xfrm>
                  <a:off x="8144921" y="2437233"/>
                  <a:ext cx="298024" cy="22097"/>
                </a:xfrm>
                <a:custGeom>
                  <a:avLst/>
                  <a:gdLst>
                    <a:gd name="connsiteX0" fmla="*/ 0 w 298024"/>
                    <a:gd name="connsiteY0" fmla="*/ 0 h 22097"/>
                    <a:gd name="connsiteX1" fmla="*/ 298025 w 298024"/>
                    <a:gd name="connsiteY1" fmla="*/ 0 h 22097"/>
                    <a:gd name="connsiteX2" fmla="*/ 298025 w 298024"/>
                    <a:gd name="connsiteY2" fmla="*/ 22097 h 22097"/>
                    <a:gd name="connsiteX3" fmla="*/ 0 w 298024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8024" h="22097">
                      <a:moveTo>
                        <a:pt x="0" y="0"/>
                      </a:moveTo>
                      <a:lnTo>
                        <a:pt x="298025" y="0"/>
                      </a:lnTo>
                      <a:lnTo>
                        <a:pt x="298025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05F743D9-3F9A-30AD-2769-31477A6172BF}"/>
                    </a:ext>
                  </a:extLst>
                </p:cNvPr>
                <p:cNvSpPr/>
                <p:nvPr/>
              </p:nvSpPr>
              <p:spPr>
                <a:xfrm>
                  <a:off x="8144921" y="2493782"/>
                  <a:ext cx="173274" cy="22097"/>
                </a:xfrm>
                <a:custGeom>
                  <a:avLst/>
                  <a:gdLst>
                    <a:gd name="connsiteX0" fmla="*/ 0 w 173274"/>
                    <a:gd name="connsiteY0" fmla="*/ 0 h 22097"/>
                    <a:gd name="connsiteX1" fmla="*/ 173275 w 173274"/>
                    <a:gd name="connsiteY1" fmla="*/ 0 h 22097"/>
                    <a:gd name="connsiteX2" fmla="*/ 173275 w 173274"/>
                    <a:gd name="connsiteY2" fmla="*/ 22097 h 22097"/>
                    <a:gd name="connsiteX3" fmla="*/ 0 w 173274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274" h="22097">
                      <a:moveTo>
                        <a:pt x="0" y="0"/>
                      </a:moveTo>
                      <a:lnTo>
                        <a:pt x="173275" y="0"/>
                      </a:lnTo>
                      <a:lnTo>
                        <a:pt x="173275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BFA66A27-FFF1-A551-FB9A-A1DEA837AFEB}"/>
                    </a:ext>
                  </a:extLst>
                </p:cNvPr>
                <p:cNvSpPr/>
                <p:nvPr/>
              </p:nvSpPr>
              <p:spPr>
                <a:xfrm>
                  <a:off x="8144921" y="2607515"/>
                  <a:ext cx="249563" cy="22097"/>
                </a:xfrm>
                <a:custGeom>
                  <a:avLst/>
                  <a:gdLst>
                    <a:gd name="connsiteX0" fmla="*/ 0 w 249563"/>
                    <a:gd name="connsiteY0" fmla="*/ 0 h 22097"/>
                    <a:gd name="connsiteX1" fmla="*/ 249564 w 249563"/>
                    <a:gd name="connsiteY1" fmla="*/ 0 h 22097"/>
                    <a:gd name="connsiteX2" fmla="*/ 249564 w 249563"/>
                    <a:gd name="connsiteY2" fmla="*/ 22097 h 22097"/>
                    <a:gd name="connsiteX3" fmla="*/ 0 w 249563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563" h="22097">
                      <a:moveTo>
                        <a:pt x="0" y="0"/>
                      </a:moveTo>
                      <a:lnTo>
                        <a:pt x="249564" y="0"/>
                      </a:lnTo>
                      <a:lnTo>
                        <a:pt x="249564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4945A426-29EB-645C-9FD0-4CA4D1EFC50D}"/>
                    </a:ext>
                  </a:extLst>
                </p:cNvPr>
                <p:cNvSpPr/>
                <p:nvPr/>
              </p:nvSpPr>
              <p:spPr>
                <a:xfrm>
                  <a:off x="8144921" y="2550330"/>
                  <a:ext cx="372149" cy="22097"/>
                </a:xfrm>
                <a:custGeom>
                  <a:avLst/>
                  <a:gdLst>
                    <a:gd name="connsiteX0" fmla="*/ 0 w 372149"/>
                    <a:gd name="connsiteY0" fmla="*/ 0 h 22097"/>
                    <a:gd name="connsiteX1" fmla="*/ 372149 w 372149"/>
                    <a:gd name="connsiteY1" fmla="*/ 0 h 22097"/>
                    <a:gd name="connsiteX2" fmla="*/ 372149 w 372149"/>
                    <a:gd name="connsiteY2" fmla="*/ 22097 h 22097"/>
                    <a:gd name="connsiteX3" fmla="*/ 0 w 372149"/>
                    <a:gd name="connsiteY3" fmla="*/ 22097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2149" h="22097">
                      <a:moveTo>
                        <a:pt x="0" y="0"/>
                      </a:moveTo>
                      <a:lnTo>
                        <a:pt x="372149" y="0"/>
                      </a:lnTo>
                      <a:lnTo>
                        <a:pt x="372149" y="22097"/>
                      </a:lnTo>
                      <a:lnTo>
                        <a:pt x="0" y="2209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48" name="Graphic 8">
                <a:extLst>
                  <a:ext uri="{FF2B5EF4-FFF2-40B4-BE49-F238E27FC236}">
                    <a16:creationId xmlns:a16="http://schemas.microsoft.com/office/drawing/2014/main" id="{CCAF1909-CE9A-0D1C-A4FB-DF0CA9EE7611}"/>
                  </a:ext>
                </a:extLst>
              </p:cNvPr>
              <p:cNvGrpSpPr/>
              <p:nvPr/>
            </p:nvGrpSpPr>
            <p:grpSpPr>
              <a:xfrm>
                <a:off x="7710874" y="2277077"/>
                <a:ext cx="183909" cy="275864"/>
                <a:chOff x="7710874" y="2277077"/>
                <a:chExt cx="183909" cy="275864"/>
              </a:xfrm>
              <a:solidFill>
                <a:srgbClr val="FFFFFF"/>
              </a:solidFill>
            </p:grpSpPr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6B35DE18-5EA0-54C4-866F-19AB5925D46F}"/>
                    </a:ext>
                  </a:extLst>
                </p:cNvPr>
                <p:cNvSpPr/>
                <p:nvPr/>
              </p:nvSpPr>
              <p:spPr>
                <a:xfrm>
                  <a:off x="7710874" y="2401763"/>
                  <a:ext cx="183909" cy="151177"/>
                </a:xfrm>
                <a:custGeom>
                  <a:avLst/>
                  <a:gdLst>
                    <a:gd name="connsiteX0" fmla="*/ 91955 w 183909"/>
                    <a:gd name="connsiteY0" fmla="*/ 0 h 151177"/>
                    <a:gd name="connsiteX1" fmla="*/ 91955 w 183909"/>
                    <a:gd name="connsiteY1" fmla="*/ 0 h 151177"/>
                    <a:gd name="connsiteX2" fmla="*/ 183909 w 183909"/>
                    <a:gd name="connsiteY2" fmla="*/ 91955 h 151177"/>
                    <a:gd name="connsiteX3" fmla="*/ 183909 w 183909"/>
                    <a:gd name="connsiteY3" fmla="*/ 151178 h 151177"/>
                    <a:gd name="connsiteX4" fmla="*/ 0 w 183909"/>
                    <a:gd name="connsiteY4" fmla="*/ 151178 h 151177"/>
                    <a:gd name="connsiteX5" fmla="*/ 0 w 183909"/>
                    <a:gd name="connsiteY5" fmla="*/ 91955 h 151177"/>
                    <a:gd name="connsiteX6" fmla="*/ 91955 w 183909"/>
                    <a:gd name="connsiteY6" fmla="*/ 0 h 151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3909" h="151177">
                      <a:moveTo>
                        <a:pt x="91955" y="0"/>
                      </a:moveTo>
                      <a:lnTo>
                        <a:pt x="91955" y="0"/>
                      </a:lnTo>
                      <a:cubicBezTo>
                        <a:pt x="142708" y="0"/>
                        <a:pt x="183909" y="41201"/>
                        <a:pt x="183909" y="91955"/>
                      </a:cubicBezTo>
                      <a:lnTo>
                        <a:pt x="183909" y="151178"/>
                      </a:lnTo>
                      <a:lnTo>
                        <a:pt x="0" y="151178"/>
                      </a:lnTo>
                      <a:lnTo>
                        <a:pt x="0" y="91955"/>
                      </a:lnTo>
                      <a:cubicBezTo>
                        <a:pt x="0" y="41201"/>
                        <a:pt x="41202" y="0"/>
                        <a:pt x="919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E636D625-A0B5-AE79-4921-4DB71A9AD330}"/>
                    </a:ext>
                  </a:extLst>
                </p:cNvPr>
                <p:cNvSpPr/>
                <p:nvPr/>
              </p:nvSpPr>
              <p:spPr>
                <a:xfrm>
                  <a:off x="7746281" y="2277077"/>
                  <a:ext cx="113096" cy="113096"/>
                </a:xfrm>
                <a:custGeom>
                  <a:avLst/>
                  <a:gdLst>
                    <a:gd name="connsiteX0" fmla="*/ 113097 w 113096"/>
                    <a:gd name="connsiteY0" fmla="*/ 56548 h 113096"/>
                    <a:gd name="connsiteX1" fmla="*/ 56548 w 113096"/>
                    <a:gd name="connsiteY1" fmla="*/ 113097 h 113096"/>
                    <a:gd name="connsiteX2" fmla="*/ 0 w 113096"/>
                    <a:gd name="connsiteY2" fmla="*/ 56548 h 113096"/>
                    <a:gd name="connsiteX3" fmla="*/ 56548 w 113096"/>
                    <a:gd name="connsiteY3" fmla="*/ 0 h 113096"/>
                    <a:gd name="connsiteX4" fmla="*/ 113097 w 113096"/>
                    <a:gd name="connsiteY4" fmla="*/ 56548 h 113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096" h="113096">
                      <a:moveTo>
                        <a:pt x="113097" y="56548"/>
                      </a:moveTo>
                      <a:cubicBezTo>
                        <a:pt x="113097" y="87779"/>
                        <a:pt x="87779" y="113097"/>
                        <a:pt x="56548" y="113097"/>
                      </a:cubicBezTo>
                      <a:cubicBezTo>
                        <a:pt x="25317" y="113097"/>
                        <a:pt x="0" y="87779"/>
                        <a:pt x="0" y="56548"/>
                      </a:cubicBezTo>
                      <a:cubicBezTo>
                        <a:pt x="0" y="25318"/>
                        <a:pt x="25317" y="0"/>
                        <a:pt x="56548" y="0"/>
                      </a:cubicBezTo>
                      <a:cubicBezTo>
                        <a:pt x="87779" y="0"/>
                        <a:pt x="113097" y="25318"/>
                        <a:pt x="113097" y="5654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grpSp>
        <p:nvGrpSpPr>
          <p:cNvPr id="151" name="Graphic 8">
            <a:extLst>
              <a:ext uri="{FF2B5EF4-FFF2-40B4-BE49-F238E27FC236}">
                <a16:creationId xmlns:a16="http://schemas.microsoft.com/office/drawing/2014/main" id="{FFB17196-FA92-8DA1-F567-13F90CA80F72}"/>
              </a:ext>
            </a:extLst>
          </p:cNvPr>
          <p:cNvGrpSpPr/>
          <p:nvPr/>
        </p:nvGrpSpPr>
        <p:grpSpPr>
          <a:xfrm>
            <a:off x="3991959" y="2469639"/>
            <a:ext cx="745717" cy="392295"/>
            <a:chOff x="6545408" y="2867458"/>
            <a:chExt cx="707666" cy="372277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97763742-A21B-0341-9C5D-CD510B800A91}"/>
                </a:ext>
              </a:extLst>
            </p:cNvPr>
            <p:cNvSpPr/>
            <p:nvPr/>
          </p:nvSpPr>
          <p:spPr>
            <a:xfrm>
              <a:off x="6855709" y="3048312"/>
              <a:ext cx="397366" cy="191423"/>
            </a:xfrm>
            <a:custGeom>
              <a:avLst/>
              <a:gdLst>
                <a:gd name="connsiteX0" fmla="*/ 0 w 397366"/>
                <a:gd name="connsiteY0" fmla="*/ 0 h 191423"/>
                <a:gd name="connsiteX1" fmla="*/ 249628 w 397366"/>
                <a:gd name="connsiteY1" fmla="*/ 0 h 191423"/>
                <a:gd name="connsiteX2" fmla="*/ 397366 w 397366"/>
                <a:gd name="connsiteY2" fmla="*/ 191424 h 19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366" h="191423">
                  <a:moveTo>
                    <a:pt x="0" y="0"/>
                  </a:moveTo>
                  <a:lnTo>
                    <a:pt x="249628" y="0"/>
                  </a:lnTo>
                  <a:lnTo>
                    <a:pt x="397366" y="191424"/>
                  </a:lnTo>
                </a:path>
              </a:pathLst>
            </a:custGeom>
            <a:noFill/>
            <a:ln w="31833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53" name="Graphic 8">
              <a:extLst>
                <a:ext uri="{FF2B5EF4-FFF2-40B4-BE49-F238E27FC236}">
                  <a16:creationId xmlns:a16="http://schemas.microsoft.com/office/drawing/2014/main" id="{B4BA2B49-DF93-EEE1-8B0D-0E9545A2F366}"/>
                </a:ext>
              </a:extLst>
            </p:cNvPr>
            <p:cNvGrpSpPr/>
            <p:nvPr/>
          </p:nvGrpSpPr>
          <p:grpSpPr>
            <a:xfrm>
              <a:off x="6545408" y="2867458"/>
              <a:ext cx="359653" cy="352312"/>
              <a:chOff x="6545408" y="2867458"/>
              <a:chExt cx="359653" cy="352312"/>
            </a:xfrm>
          </p:grpSpPr>
          <p:grpSp>
            <p:nvGrpSpPr>
              <p:cNvPr id="154" name="Graphic 8">
                <a:extLst>
                  <a:ext uri="{FF2B5EF4-FFF2-40B4-BE49-F238E27FC236}">
                    <a16:creationId xmlns:a16="http://schemas.microsoft.com/office/drawing/2014/main" id="{C63A86E9-4236-C120-B93E-FE9A9F225E06}"/>
                  </a:ext>
                </a:extLst>
              </p:cNvPr>
              <p:cNvGrpSpPr/>
              <p:nvPr/>
            </p:nvGrpSpPr>
            <p:grpSpPr>
              <a:xfrm>
                <a:off x="6545408" y="2867458"/>
                <a:ext cx="359653" cy="352312"/>
                <a:chOff x="6545408" y="2867458"/>
                <a:chExt cx="359653" cy="352312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F397CC0A-3791-B5E9-5000-EFE297FA8A5C}"/>
                    </a:ext>
                  </a:extLst>
                </p:cNvPr>
                <p:cNvSpPr/>
                <p:nvPr/>
              </p:nvSpPr>
              <p:spPr>
                <a:xfrm>
                  <a:off x="6545408" y="2867458"/>
                  <a:ext cx="359653" cy="352312"/>
                </a:xfrm>
                <a:custGeom>
                  <a:avLst/>
                  <a:gdLst>
                    <a:gd name="connsiteX0" fmla="*/ 353858 w 359653"/>
                    <a:gd name="connsiteY0" fmla="*/ 129591 h 352312"/>
                    <a:gd name="connsiteX1" fmla="*/ 205291 w 359653"/>
                    <a:gd name="connsiteY1" fmla="*/ 4650 h 352312"/>
                    <a:gd name="connsiteX2" fmla="*/ 50802 w 359653"/>
                    <a:gd name="connsiteY2" fmla="*/ 52474 h 352312"/>
                    <a:gd name="connsiteX3" fmla="*/ 4761 w 359653"/>
                    <a:gd name="connsiteY3" fmla="*/ 214222 h 352312"/>
                    <a:gd name="connsiteX4" fmla="*/ 115947 w 359653"/>
                    <a:gd name="connsiteY4" fmla="*/ 339418 h 352312"/>
                    <a:gd name="connsiteX5" fmla="*/ 297501 w 359653"/>
                    <a:gd name="connsiteY5" fmla="*/ 311208 h 352312"/>
                    <a:gd name="connsiteX6" fmla="*/ 353921 w 359653"/>
                    <a:gd name="connsiteY6" fmla="*/ 129655 h 35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9653" h="352312">
                      <a:moveTo>
                        <a:pt x="353858" y="129591"/>
                      </a:moveTo>
                      <a:cubicBezTo>
                        <a:pt x="336218" y="64700"/>
                        <a:pt x="269290" y="4459"/>
                        <a:pt x="205291" y="4650"/>
                      </a:cubicBezTo>
                      <a:cubicBezTo>
                        <a:pt x="151672" y="-12035"/>
                        <a:pt x="79459" y="19041"/>
                        <a:pt x="50802" y="52474"/>
                      </a:cubicBezTo>
                      <a:cubicBezTo>
                        <a:pt x="13103" y="96477"/>
                        <a:pt x="-10650" y="157292"/>
                        <a:pt x="4761" y="214222"/>
                      </a:cubicBezTo>
                      <a:cubicBezTo>
                        <a:pt x="20172" y="271216"/>
                        <a:pt x="63411" y="318213"/>
                        <a:pt x="115947" y="339418"/>
                      </a:cubicBezTo>
                      <a:cubicBezTo>
                        <a:pt x="175743" y="363553"/>
                        <a:pt x="247702" y="353619"/>
                        <a:pt x="297501" y="311208"/>
                      </a:cubicBezTo>
                      <a:cubicBezTo>
                        <a:pt x="347299" y="268796"/>
                        <a:pt x="371561" y="194481"/>
                        <a:pt x="353921" y="129655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0F406FC-0FFE-02DC-E1B3-0E2D1282D66A}"/>
                    </a:ext>
                  </a:extLst>
                </p:cNvPr>
                <p:cNvSpPr/>
                <p:nvPr/>
              </p:nvSpPr>
              <p:spPr>
                <a:xfrm>
                  <a:off x="6545408" y="2867458"/>
                  <a:ext cx="359653" cy="352312"/>
                </a:xfrm>
                <a:custGeom>
                  <a:avLst/>
                  <a:gdLst>
                    <a:gd name="connsiteX0" fmla="*/ 353858 w 359653"/>
                    <a:gd name="connsiteY0" fmla="*/ 129591 h 352312"/>
                    <a:gd name="connsiteX1" fmla="*/ 205291 w 359653"/>
                    <a:gd name="connsiteY1" fmla="*/ 4650 h 352312"/>
                    <a:gd name="connsiteX2" fmla="*/ 50802 w 359653"/>
                    <a:gd name="connsiteY2" fmla="*/ 52474 h 352312"/>
                    <a:gd name="connsiteX3" fmla="*/ 4761 w 359653"/>
                    <a:gd name="connsiteY3" fmla="*/ 214222 h 352312"/>
                    <a:gd name="connsiteX4" fmla="*/ 115947 w 359653"/>
                    <a:gd name="connsiteY4" fmla="*/ 339418 h 352312"/>
                    <a:gd name="connsiteX5" fmla="*/ 297501 w 359653"/>
                    <a:gd name="connsiteY5" fmla="*/ 311208 h 352312"/>
                    <a:gd name="connsiteX6" fmla="*/ 353921 w 359653"/>
                    <a:gd name="connsiteY6" fmla="*/ 129655 h 35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9653" h="352312">
                      <a:moveTo>
                        <a:pt x="353858" y="129591"/>
                      </a:moveTo>
                      <a:cubicBezTo>
                        <a:pt x="336218" y="64700"/>
                        <a:pt x="269290" y="4459"/>
                        <a:pt x="205291" y="4650"/>
                      </a:cubicBezTo>
                      <a:cubicBezTo>
                        <a:pt x="151672" y="-12035"/>
                        <a:pt x="79459" y="19041"/>
                        <a:pt x="50802" y="52474"/>
                      </a:cubicBezTo>
                      <a:cubicBezTo>
                        <a:pt x="13103" y="96477"/>
                        <a:pt x="-10650" y="157292"/>
                        <a:pt x="4761" y="214222"/>
                      </a:cubicBezTo>
                      <a:cubicBezTo>
                        <a:pt x="20172" y="271216"/>
                        <a:pt x="63411" y="318213"/>
                        <a:pt x="115947" y="339418"/>
                      </a:cubicBezTo>
                      <a:cubicBezTo>
                        <a:pt x="175743" y="363553"/>
                        <a:pt x="247702" y="353619"/>
                        <a:pt x="297501" y="311208"/>
                      </a:cubicBezTo>
                      <a:cubicBezTo>
                        <a:pt x="347299" y="268796"/>
                        <a:pt x="371561" y="194481"/>
                        <a:pt x="353921" y="129655"/>
                      </a:cubicBez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57" name="Graphic 8">
                <a:extLst>
                  <a:ext uri="{FF2B5EF4-FFF2-40B4-BE49-F238E27FC236}">
                    <a16:creationId xmlns:a16="http://schemas.microsoft.com/office/drawing/2014/main" id="{4D9577D8-9ED7-E019-BB5D-1A0BBA23B93B}"/>
                  </a:ext>
                </a:extLst>
              </p:cNvPr>
              <p:cNvGrpSpPr/>
              <p:nvPr/>
            </p:nvGrpSpPr>
            <p:grpSpPr>
              <a:xfrm>
                <a:off x="6641997" y="2942284"/>
                <a:ext cx="166397" cy="202249"/>
                <a:chOff x="6641997" y="2942284"/>
                <a:chExt cx="166397" cy="202249"/>
              </a:xfrm>
              <a:noFill/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1611D4EC-F291-C725-E000-A0D72A91FC36}"/>
                    </a:ext>
                  </a:extLst>
                </p:cNvPr>
                <p:cNvSpPr/>
                <p:nvPr/>
              </p:nvSpPr>
              <p:spPr>
                <a:xfrm>
                  <a:off x="6641997" y="2942284"/>
                  <a:ext cx="166397" cy="202249"/>
                </a:xfrm>
                <a:custGeom>
                  <a:avLst/>
                  <a:gdLst>
                    <a:gd name="connsiteX0" fmla="*/ 165251 w 166397"/>
                    <a:gd name="connsiteY0" fmla="*/ 151178 h 202249"/>
                    <a:gd name="connsiteX1" fmla="*/ 165124 w 166397"/>
                    <a:gd name="connsiteY1" fmla="*/ 149331 h 202249"/>
                    <a:gd name="connsiteX2" fmla="*/ 164996 w 166397"/>
                    <a:gd name="connsiteY2" fmla="*/ 144109 h 202249"/>
                    <a:gd name="connsiteX3" fmla="*/ 164742 w 166397"/>
                    <a:gd name="connsiteY3" fmla="*/ 124177 h 202249"/>
                    <a:gd name="connsiteX4" fmla="*/ 164232 w 166397"/>
                    <a:gd name="connsiteY4" fmla="*/ 51454 h 202249"/>
                    <a:gd name="connsiteX5" fmla="*/ 164742 w 166397"/>
                    <a:gd name="connsiteY5" fmla="*/ 52345 h 202249"/>
                    <a:gd name="connsiteX6" fmla="*/ 82593 w 166397"/>
                    <a:gd name="connsiteY6" fmla="*/ 2675 h 202249"/>
                    <a:gd name="connsiteX7" fmla="*/ 83867 w 166397"/>
                    <a:gd name="connsiteY7" fmla="*/ 2675 h 202249"/>
                    <a:gd name="connsiteX8" fmla="*/ 1910 w 166397"/>
                    <a:gd name="connsiteY8" fmla="*/ 52600 h 202249"/>
                    <a:gd name="connsiteX9" fmla="*/ 2547 w 166397"/>
                    <a:gd name="connsiteY9" fmla="*/ 51390 h 202249"/>
                    <a:gd name="connsiteX10" fmla="*/ 2547 w 166397"/>
                    <a:gd name="connsiteY10" fmla="*/ 51390 h 202249"/>
                    <a:gd name="connsiteX11" fmla="*/ 2547 w 166397"/>
                    <a:gd name="connsiteY11" fmla="*/ 64445 h 202249"/>
                    <a:gd name="connsiteX12" fmla="*/ 2547 w 166397"/>
                    <a:gd name="connsiteY12" fmla="*/ 77372 h 202249"/>
                    <a:gd name="connsiteX13" fmla="*/ 2547 w 166397"/>
                    <a:gd name="connsiteY13" fmla="*/ 102717 h 202249"/>
                    <a:gd name="connsiteX14" fmla="*/ 2547 w 166397"/>
                    <a:gd name="connsiteY14" fmla="*/ 151114 h 202249"/>
                    <a:gd name="connsiteX15" fmla="*/ 1910 w 166397"/>
                    <a:gd name="connsiteY15" fmla="*/ 149968 h 202249"/>
                    <a:gd name="connsiteX16" fmla="*/ 83803 w 166397"/>
                    <a:gd name="connsiteY16" fmla="*/ 200084 h 202249"/>
                    <a:gd name="connsiteX17" fmla="*/ 82785 w 166397"/>
                    <a:gd name="connsiteY17" fmla="*/ 200084 h 202249"/>
                    <a:gd name="connsiteX18" fmla="*/ 142835 w 166397"/>
                    <a:gd name="connsiteY18" fmla="*/ 164168 h 202249"/>
                    <a:gd name="connsiteX19" fmla="*/ 159392 w 166397"/>
                    <a:gd name="connsiteY19" fmla="*/ 154425 h 202249"/>
                    <a:gd name="connsiteX20" fmla="*/ 163786 w 166397"/>
                    <a:gd name="connsiteY20" fmla="*/ 151942 h 202249"/>
                    <a:gd name="connsiteX21" fmla="*/ 165378 w 166397"/>
                    <a:gd name="connsiteY21" fmla="*/ 151114 h 202249"/>
                    <a:gd name="connsiteX22" fmla="*/ 164041 w 166397"/>
                    <a:gd name="connsiteY22" fmla="*/ 152069 h 202249"/>
                    <a:gd name="connsiteX23" fmla="*/ 159902 w 166397"/>
                    <a:gd name="connsiteY23" fmla="*/ 154744 h 202249"/>
                    <a:gd name="connsiteX24" fmla="*/ 143727 w 166397"/>
                    <a:gd name="connsiteY24" fmla="*/ 164869 h 202249"/>
                    <a:gd name="connsiteX25" fmla="*/ 83803 w 166397"/>
                    <a:gd name="connsiteY25" fmla="*/ 201931 h 202249"/>
                    <a:gd name="connsiteX26" fmla="*/ 83294 w 166397"/>
                    <a:gd name="connsiteY26" fmla="*/ 202249 h 202249"/>
                    <a:gd name="connsiteX27" fmla="*/ 82785 w 166397"/>
                    <a:gd name="connsiteY27" fmla="*/ 201931 h 202249"/>
                    <a:gd name="connsiteX28" fmla="*/ 637 w 166397"/>
                    <a:gd name="connsiteY28" fmla="*/ 152260 h 202249"/>
                    <a:gd name="connsiteX29" fmla="*/ 0 w 166397"/>
                    <a:gd name="connsiteY29" fmla="*/ 151878 h 202249"/>
                    <a:gd name="connsiteX30" fmla="*/ 0 w 166397"/>
                    <a:gd name="connsiteY30" fmla="*/ 151114 h 202249"/>
                    <a:gd name="connsiteX31" fmla="*/ 0 w 166397"/>
                    <a:gd name="connsiteY31" fmla="*/ 102717 h 202249"/>
                    <a:gd name="connsiteX32" fmla="*/ 0 w 166397"/>
                    <a:gd name="connsiteY32" fmla="*/ 77372 h 202249"/>
                    <a:gd name="connsiteX33" fmla="*/ 0 w 166397"/>
                    <a:gd name="connsiteY33" fmla="*/ 64445 h 202249"/>
                    <a:gd name="connsiteX34" fmla="*/ 0 w 166397"/>
                    <a:gd name="connsiteY34" fmla="*/ 57949 h 202249"/>
                    <a:gd name="connsiteX35" fmla="*/ 0 w 166397"/>
                    <a:gd name="connsiteY35" fmla="*/ 54702 h 202249"/>
                    <a:gd name="connsiteX36" fmla="*/ 0 w 166397"/>
                    <a:gd name="connsiteY36" fmla="*/ 51518 h 202249"/>
                    <a:gd name="connsiteX37" fmla="*/ 0 w 166397"/>
                    <a:gd name="connsiteY37" fmla="*/ 51518 h 202249"/>
                    <a:gd name="connsiteX38" fmla="*/ 700 w 166397"/>
                    <a:gd name="connsiteY38" fmla="*/ 50180 h 202249"/>
                    <a:gd name="connsiteX39" fmla="*/ 82721 w 166397"/>
                    <a:gd name="connsiteY39" fmla="*/ 382 h 202249"/>
                    <a:gd name="connsiteX40" fmla="*/ 83358 w 166397"/>
                    <a:gd name="connsiteY40" fmla="*/ 0 h 202249"/>
                    <a:gd name="connsiteX41" fmla="*/ 83995 w 166397"/>
                    <a:gd name="connsiteY41" fmla="*/ 382 h 202249"/>
                    <a:gd name="connsiteX42" fmla="*/ 165888 w 166397"/>
                    <a:gd name="connsiteY42" fmla="*/ 50499 h 202249"/>
                    <a:gd name="connsiteX43" fmla="*/ 166397 w 166397"/>
                    <a:gd name="connsiteY43" fmla="*/ 50817 h 202249"/>
                    <a:gd name="connsiteX44" fmla="*/ 166397 w 166397"/>
                    <a:gd name="connsiteY44" fmla="*/ 51390 h 202249"/>
                    <a:gd name="connsiteX45" fmla="*/ 165888 w 166397"/>
                    <a:gd name="connsiteY45" fmla="*/ 124559 h 202249"/>
                    <a:gd name="connsiteX46" fmla="*/ 165633 w 166397"/>
                    <a:gd name="connsiteY46" fmla="*/ 144364 h 202249"/>
                    <a:gd name="connsiteX47" fmla="*/ 165506 w 166397"/>
                    <a:gd name="connsiteY47" fmla="*/ 149458 h 202249"/>
                    <a:gd name="connsiteX48" fmla="*/ 165378 w 166397"/>
                    <a:gd name="connsiteY48" fmla="*/ 151114 h 202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166397" h="202249">
                      <a:moveTo>
                        <a:pt x="165251" y="151178"/>
                      </a:moveTo>
                      <a:cubicBezTo>
                        <a:pt x="165251" y="151178"/>
                        <a:pt x="165187" y="150541"/>
                        <a:pt x="165124" y="149331"/>
                      </a:cubicBezTo>
                      <a:cubicBezTo>
                        <a:pt x="165124" y="147994"/>
                        <a:pt x="165060" y="146274"/>
                        <a:pt x="164996" y="144109"/>
                      </a:cubicBezTo>
                      <a:cubicBezTo>
                        <a:pt x="164996" y="139333"/>
                        <a:pt x="164869" y="132646"/>
                        <a:pt x="164742" y="124177"/>
                      </a:cubicBezTo>
                      <a:cubicBezTo>
                        <a:pt x="164614" y="106792"/>
                        <a:pt x="164487" y="81957"/>
                        <a:pt x="164232" y="51454"/>
                      </a:cubicBezTo>
                      <a:lnTo>
                        <a:pt x="164742" y="52345"/>
                      </a:lnTo>
                      <a:cubicBezTo>
                        <a:pt x="141370" y="38208"/>
                        <a:pt x="113415" y="21333"/>
                        <a:pt x="82593" y="2675"/>
                      </a:cubicBezTo>
                      <a:lnTo>
                        <a:pt x="83867" y="2675"/>
                      </a:lnTo>
                      <a:cubicBezTo>
                        <a:pt x="58522" y="18149"/>
                        <a:pt x="30757" y="35024"/>
                        <a:pt x="1910" y="52600"/>
                      </a:cubicBezTo>
                      <a:cubicBezTo>
                        <a:pt x="1273" y="53683"/>
                        <a:pt x="2738" y="51135"/>
                        <a:pt x="2547" y="51390"/>
                      </a:cubicBezTo>
                      <a:lnTo>
                        <a:pt x="2547" y="51390"/>
                      </a:lnTo>
                      <a:lnTo>
                        <a:pt x="2547" y="64445"/>
                      </a:lnTo>
                      <a:cubicBezTo>
                        <a:pt x="2547" y="68775"/>
                        <a:pt x="2547" y="73105"/>
                        <a:pt x="2547" y="77372"/>
                      </a:cubicBezTo>
                      <a:cubicBezTo>
                        <a:pt x="2547" y="85969"/>
                        <a:pt x="2547" y="94438"/>
                        <a:pt x="2547" y="102717"/>
                      </a:cubicBezTo>
                      <a:cubicBezTo>
                        <a:pt x="2547" y="119401"/>
                        <a:pt x="2547" y="135576"/>
                        <a:pt x="2547" y="151114"/>
                      </a:cubicBezTo>
                      <a:lnTo>
                        <a:pt x="1910" y="149968"/>
                      </a:lnTo>
                      <a:cubicBezTo>
                        <a:pt x="32604" y="168753"/>
                        <a:pt x="60369" y="185756"/>
                        <a:pt x="83803" y="200084"/>
                      </a:cubicBezTo>
                      <a:lnTo>
                        <a:pt x="82785" y="200084"/>
                      </a:lnTo>
                      <a:cubicBezTo>
                        <a:pt x="108002" y="184992"/>
                        <a:pt x="128444" y="172765"/>
                        <a:pt x="142835" y="164168"/>
                      </a:cubicBezTo>
                      <a:cubicBezTo>
                        <a:pt x="149904" y="160029"/>
                        <a:pt x="155380" y="156781"/>
                        <a:pt x="159392" y="154425"/>
                      </a:cubicBezTo>
                      <a:cubicBezTo>
                        <a:pt x="161175" y="153406"/>
                        <a:pt x="162640" y="152579"/>
                        <a:pt x="163786" y="151942"/>
                      </a:cubicBezTo>
                      <a:cubicBezTo>
                        <a:pt x="164805" y="151369"/>
                        <a:pt x="165314" y="151114"/>
                        <a:pt x="165378" y="151114"/>
                      </a:cubicBezTo>
                      <a:cubicBezTo>
                        <a:pt x="165442" y="151114"/>
                        <a:pt x="164996" y="151496"/>
                        <a:pt x="164041" y="152069"/>
                      </a:cubicBezTo>
                      <a:cubicBezTo>
                        <a:pt x="162958" y="152770"/>
                        <a:pt x="161621" y="153661"/>
                        <a:pt x="159902" y="154744"/>
                      </a:cubicBezTo>
                      <a:cubicBezTo>
                        <a:pt x="156017" y="157164"/>
                        <a:pt x="150604" y="160539"/>
                        <a:pt x="143727" y="164869"/>
                      </a:cubicBezTo>
                      <a:cubicBezTo>
                        <a:pt x="129399" y="173720"/>
                        <a:pt x="108957" y="186393"/>
                        <a:pt x="83803" y="201931"/>
                      </a:cubicBezTo>
                      <a:lnTo>
                        <a:pt x="83294" y="202249"/>
                      </a:lnTo>
                      <a:lnTo>
                        <a:pt x="82785" y="201931"/>
                      </a:lnTo>
                      <a:cubicBezTo>
                        <a:pt x="59287" y="187730"/>
                        <a:pt x="31458" y="170919"/>
                        <a:pt x="637" y="152260"/>
                      </a:cubicBezTo>
                      <a:lnTo>
                        <a:pt x="0" y="151878"/>
                      </a:lnTo>
                      <a:lnTo>
                        <a:pt x="0" y="151114"/>
                      </a:lnTo>
                      <a:cubicBezTo>
                        <a:pt x="0" y="135576"/>
                        <a:pt x="0" y="119401"/>
                        <a:pt x="0" y="102717"/>
                      </a:cubicBezTo>
                      <a:cubicBezTo>
                        <a:pt x="0" y="94375"/>
                        <a:pt x="0" y="85905"/>
                        <a:pt x="0" y="77372"/>
                      </a:cubicBezTo>
                      <a:cubicBezTo>
                        <a:pt x="0" y="73105"/>
                        <a:pt x="0" y="68775"/>
                        <a:pt x="0" y="64445"/>
                      </a:cubicBezTo>
                      <a:lnTo>
                        <a:pt x="0" y="57949"/>
                      </a:lnTo>
                      <a:cubicBezTo>
                        <a:pt x="0" y="57949"/>
                        <a:pt x="0" y="54702"/>
                        <a:pt x="0" y="54702"/>
                      </a:cubicBezTo>
                      <a:lnTo>
                        <a:pt x="0" y="51518"/>
                      </a:lnTo>
                      <a:lnTo>
                        <a:pt x="0" y="51518"/>
                      </a:lnTo>
                      <a:cubicBezTo>
                        <a:pt x="0" y="51518"/>
                        <a:pt x="1273" y="49098"/>
                        <a:pt x="700" y="50180"/>
                      </a:cubicBezTo>
                      <a:cubicBezTo>
                        <a:pt x="29611" y="32604"/>
                        <a:pt x="57376" y="15793"/>
                        <a:pt x="82721" y="382"/>
                      </a:cubicBezTo>
                      <a:lnTo>
                        <a:pt x="83358" y="0"/>
                      </a:lnTo>
                      <a:lnTo>
                        <a:pt x="83995" y="382"/>
                      </a:lnTo>
                      <a:cubicBezTo>
                        <a:pt x="114689" y="19168"/>
                        <a:pt x="142580" y="36234"/>
                        <a:pt x="165888" y="50499"/>
                      </a:cubicBezTo>
                      <a:lnTo>
                        <a:pt x="166397" y="50817"/>
                      </a:lnTo>
                      <a:lnTo>
                        <a:pt x="166397" y="51390"/>
                      </a:lnTo>
                      <a:cubicBezTo>
                        <a:pt x="166206" y="82084"/>
                        <a:pt x="166015" y="107047"/>
                        <a:pt x="165888" y="124559"/>
                      </a:cubicBezTo>
                      <a:cubicBezTo>
                        <a:pt x="165760" y="132965"/>
                        <a:pt x="165696" y="139651"/>
                        <a:pt x="165633" y="144364"/>
                      </a:cubicBezTo>
                      <a:cubicBezTo>
                        <a:pt x="165633" y="146465"/>
                        <a:pt x="165569" y="148185"/>
                        <a:pt x="165506" y="149458"/>
                      </a:cubicBezTo>
                      <a:cubicBezTo>
                        <a:pt x="165506" y="150604"/>
                        <a:pt x="165442" y="151178"/>
                        <a:pt x="165378" y="151114"/>
                      </a:cubicBezTo>
                      <a:close/>
                    </a:path>
                  </a:pathLst>
                </a:custGeom>
                <a:noFill/>
                <a:ln w="12733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76FD1282-5B23-C25C-466A-1F450E920AA2}"/>
                    </a:ext>
                  </a:extLst>
                </p:cNvPr>
                <p:cNvSpPr/>
                <p:nvPr/>
              </p:nvSpPr>
              <p:spPr>
                <a:xfrm>
                  <a:off x="6643202" y="2993737"/>
                  <a:ext cx="164045" cy="51135"/>
                </a:xfrm>
                <a:custGeom>
                  <a:avLst/>
                  <a:gdLst>
                    <a:gd name="connsiteX0" fmla="*/ 164046 w 164045"/>
                    <a:gd name="connsiteY0" fmla="*/ 0 h 51135"/>
                    <a:gd name="connsiteX1" fmla="*/ 157869 w 164045"/>
                    <a:gd name="connsiteY1" fmla="*/ 4394 h 51135"/>
                    <a:gd name="connsiteX2" fmla="*/ 140484 w 164045"/>
                    <a:gd name="connsiteY2" fmla="*/ 15474 h 51135"/>
                    <a:gd name="connsiteX3" fmla="*/ 82662 w 164045"/>
                    <a:gd name="connsiteY3" fmla="*/ 51136 h 51135"/>
                    <a:gd name="connsiteX4" fmla="*/ 81261 w 164045"/>
                    <a:gd name="connsiteY4" fmla="*/ 51136 h 51135"/>
                    <a:gd name="connsiteX5" fmla="*/ 81261 w 164045"/>
                    <a:gd name="connsiteY5" fmla="*/ 51136 h 51135"/>
                    <a:gd name="connsiteX6" fmla="*/ 81198 w 164045"/>
                    <a:gd name="connsiteY6" fmla="*/ 51136 h 51135"/>
                    <a:gd name="connsiteX7" fmla="*/ 81070 w 164045"/>
                    <a:gd name="connsiteY7" fmla="*/ 51136 h 51135"/>
                    <a:gd name="connsiteX8" fmla="*/ 80816 w 164045"/>
                    <a:gd name="connsiteY8" fmla="*/ 50881 h 51135"/>
                    <a:gd name="connsiteX9" fmla="*/ 80306 w 164045"/>
                    <a:gd name="connsiteY9" fmla="*/ 50562 h 51135"/>
                    <a:gd name="connsiteX10" fmla="*/ 79224 w 164045"/>
                    <a:gd name="connsiteY10" fmla="*/ 49926 h 51135"/>
                    <a:gd name="connsiteX11" fmla="*/ 77122 w 164045"/>
                    <a:gd name="connsiteY11" fmla="*/ 48652 h 51135"/>
                    <a:gd name="connsiteX12" fmla="*/ 72983 w 164045"/>
                    <a:gd name="connsiteY12" fmla="*/ 46105 h 51135"/>
                    <a:gd name="connsiteX13" fmla="*/ 64832 w 164045"/>
                    <a:gd name="connsiteY13" fmla="*/ 41138 h 51135"/>
                    <a:gd name="connsiteX14" fmla="*/ 49485 w 164045"/>
                    <a:gd name="connsiteY14" fmla="*/ 31713 h 51135"/>
                    <a:gd name="connsiteX15" fmla="*/ 23567 w 164045"/>
                    <a:gd name="connsiteY15" fmla="*/ 15602 h 51135"/>
                    <a:gd name="connsiteX16" fmla="*/ 6182 w 164045"/>
                    <a:gd name="connsiteY16" fmla="*/ 4521 h 51135"/>
                    <a:gd name="connsiteX17" fmla="*/ 5 w 164045"/>
                    <a:gd name="connsiteY17" fmla="*/ 127 h 51135"/>
                    <a:gd name="connsiteX18" fmla="*/ 6692 w 164045"/>
                    <a:gd name="connsiteY18" fmla="*/ 3566 h 51135"/>
                    <a:gd name="connsiteX19" fmla="*/ 24458 w 164045"/>
                    <a:gd name="connsiteY19" fmla="*/ 13882 h 51135"/>
                    <a:gd name="connsiteX20" fmla="*/ 50695 w 164045"/>
                    <a:gd name="connsiteY20" fmla="*/ 29484 h 51135"/>
                    <a:gd name="connsiteX21" fmla="*/ 66106 w 164045"/>
                    <a:gd name="connsiteY21" fmla="*/ 38782 h 51135"/>
                    <a:gd name="connsiteX22" fmla="*/ 74257 w 164045"/>
                    <a:gd name="connsiteY22" fmla="*/ 43749 h 51135"/>
                    <a:gd name="connsiteX23" fmla="*/ 78396 w 164045"/>
                    <a:gd name="connsiteY23" fmla="*/ 46296 h 51135"/>
                    <a:gd name="connsiteX24" fmla="*/ 80497 w 164045"/>
                    <a:gd name="connsiteY24" fmla="*/ 47569 h 51135"/>
                    <a:gd name="connsiteX25" fmla="*/ 81580 w 164045"/>
                    <a:gd name="connsiteY25" fmla="*/ 48206 h 51135"/>
                    <a:gd name="connsiteX26" fmla="*/ 82089 w 164045"/>
                    <a:gd name="connsiteY26" fmla="*/ 48525 h 51135"/>
                    <a:gd name="connsiteX27" fmla="*/ 82344 w 164045"/>
                    <a:gd name="connsiteY27" fmla="*/ 48716 h 51135"/>
                    <a:gd name="connsiteX28" fmla="*/ 82471 w 164045"/>
                    <a:gd name="connsiteY28" fmla="*/ 48716 h 51135"/>
                    <a:gd name="connsiteX29" fmla="*/ 82535 w 164045"/>
                    <a:gd name="connsiteY29" fmla="*/ 48843 h 51135"/>
                    <a:gd name="connsiteX30" fmla="*/ 82535 w 164045"/>
                    <a:gd name="connsiteY30" fmla="*/ 48843 h 51135"/>
                    <a:gd name="connsiteX31" fmla="*/ 81261 w 164045"/>
                    <a:gd name="connsiteY31" fmla="*/ 48843 h 51135"/>
                    <a:gd name="connsiteX32" fmla="*/ 139465 w 164045"/>
                    <a:gd name="connsiteY32" fmla="*/ 13946 h 51135"/>
                    <a:gd name="connsiteX33" fmla="*/ 157232 w 164045"/>
                    <a:gd name="connsiteY33" fmla="*/ 3630 h 51135"/>
                    <a:gd name="connsiteX34" fmla="*/ 163919 w 164045"/>
                    <a:gd name="connsiteY34" fmla="*/ 191 h 51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64045" h="51135">
                      <a:moveTo>
                        <a:pt x="164046" y="0"/>
                      </a:moveTo>
                      <a:cubicBezTo>
                        <a:pt x="164046" y="0"/>
                        <a:pt x="161945" y="1719"/>
                        <a:pt x="157869" y="4394"/>
                      </a:cubicBezTo>
                      <a:cubicBezTo>
                        <a:pt x="153348" y="7260"/>
                        <a:pt x="147489" y="11017"/>
                        <a:pt x="140484" y="15474"/>
                      </a:cubicBezTo>
                      <a:cubicBezTo>
                        <a:pt x="125774" y="24708"/>
                        <a:pt x="105333" y="37317"/>
                        <a:pt x="82662" y="51136"/>
                      </a:cubicBezTo>
                      <a:cubicBezTo>
                        <a:pt x="79988" y="51136"/>
                        <a:pt x="81898" y="51136"/>
                        <a:pt x="81261" y="51136"/>
                      </a:cubicBezTo>
                      <a:lnTo>
                        <a:pt x="81261" y="51136"/>
                      </a:lnTo>
                      <a:cubicBezTo>
                        <a:pt x="81261" y="51136"/>
                        <a:pt x="81198" y="51136"/>
                        <a:pt x="81198" y="51136"/>
                      </a:cubicBezTo>
                      <a:lnTo>
                        <a:pt x="81070" y="51136"/>
                      </a:lnTo>
                      <a:cubicBezTo>
                        <a:pt x="81070" y="51136"/>
                        <a:pt x="80816" y="50881"/>
                        <a:pt x="80816" y="50881"/>
                      </a:cubicBezTo>
                      <a:lnTo>
                        <a:pt x="80306" y="50562"/>
                      </a:lnTo>
                      <a:lnTo>
                        <a:pt x="79224" y="49926"/>
                      </a:lnTo>
                      <a:lnTo>
                        <a:pt x="77122" y="48652"/>
                      </a:lnTo>
                      <a:cubicBezTo>
                        <a:pt x="75721" y="47824"/>
                        <a:pt x="74320" y="46933"/>
                        <a:pt x="72983" y="46105"/>
                      </a:cubicBezTo>
                      <a:cubicBezTo>
                        <a:pt x="70245" y="44449"/>
                        <a:pt x="67506" y="42793"/>
                        <a:pt x="64832" y="41138"/>
                      </a:cubicBezTo>
                      <a:cubicBezTo>
                        <a:pt x="59546" y="37890"/>
                        <a:pt x="54388" y="34706"/>
                        <a:pt x="49485" y="31713"/>
                      </a:cubicBezTo>
                      <a:cubicBezTo>
                        <a:pt x="39869" y="25727"/>
                        <a:pt x="31081" y="20250"/>
                        <a:pt x="23567" y="15602"/>
                      </a:cubicBezTo>
                      <a:cubicBezTo>
                        <a:pt x="16562" y="11144"/>
                        <a:pt x="10703" y="7387"/>
                        <a:pt x="6182" y="4521"/>
                      </a:cubicBezTo>
                      <a:cubicBezTo>
                        <a:pt x="2106" y="1847"/>
                        <a:pt x="-122" y="318"/>
                        <a:pt x="5" y="127"/>
                      </a:cubicBezTo>
                      <a:cubicBezTo>
                        <a:pt x="69" y="-64"/>
                        <a:pt x="2488" y="1210"/>
                        <a:pt x="6692" y="3566"/>
                      </a:cubicBezTo>
                      <a:cubicBezTo>
                        <a:pt x="11340" y="6241"/>
                        <a:pt x="17326" y="9743"/>
                        <a:pt x="24458" y="13882"/>
                      </a:cubicBezTo>
                      <a:cubicBezTo>
                        <a:pt x="32100" y="18404"/>
                        <a:pt x="40952" y="23689"/>
                        <a:pt x="50695" y="29484"/>
                      </a:cubicBezTo>
                      <a:cubicBezTo>
                        <a:pt x="55662" y="32477"/>
                        <a:pt x="60820" y="35534"/>
                        <a:pt x="66106" y="38782"/>
                      </a:cubicBezTo>
                      <a:cubicBezTo>
                        <a:pt x="68780" y="40374"/>
                        <a:pt x="71518" y="42029"/>
                        <a:pt x="74257" y="43749"/>
                      </a:cubicBezTo>
                      <a:cubicBezTo>
                        <a:pt x="75658" y="44576"/>
                        <a:pt x="76995" y="45404"/>
                        <a:pt x="78396" y="46296"/>
                      </a:cubicBezTo>
                      <a:lnTo>
                        <a:pt x="80497" y="47569"/>
                      </a:lnTo>
                      <a:lnTo>
                        <a:pt x="81580" y="48206"/>
                      </a:lnTo>
                      <a:lnTo>
                        <a:pt x="82089" y="48525"/>
                      </a:lnTo>
                      <a:lnTo>
                        <a:pt x="82344" y="48716"/>
                      </a:lnTo>
                      <a:lnTo>
                        <a:pt x="82471" y="48716"/>
                      </a:lnTo>
                      <a:cubicBezTo>
                        <a:pt x="82471" y="48716"/>
                        <a:pt x="82535" y="48843"/>
                        <a:pt x="82535" y="48843"/>
                      </a:cubicBezTo>
                      <a:lnTo>
                        <a:pt x="82535" y="48843"/>
                      </a:lnTo>
                      <a:cubicBezTo>
                        <a:pt x="81962" y="48843"/>
                        <a:pt x="83872" y="48843"/>
                        <a:pt x="81261" y="48843"/>
                      </a:cubicBezTo>
                      <a:cubicBezTo>
                        <a:pt x="103932" y="35088"/>
                        <a:pt x="124501" y="22734"/>
                        <a:pt x="139465" y="13946"/>
                      </a:cubicBezTo>
                      <a:cubicBezTo>
                        <a:pt x="146661" y="9807"/>
                        <a:pt x="152583" y="6304"/>
                        <a:pt x="157232" y="3630"/>
                      </a:cubicBezTo>
                      <a:cubicBezTo>
                        <a:pt x="161435" y="1274"/>
                        <a:pt x="163855" y="0"/>
                        <a:pt x="163919" y="191"/>
                      </a:cubicBezTo>
                      <a:close/>
                    </a:path>
                  </a:pathLst>
                </a:custGeom>
                <a:noFill/>
                <a:ln w="12733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D377CBA8-BD2D-4B91-B9CE-0F1E5A86A205}"/>
                    </a:ext>
                  </a:extLst>
                </p:cNvPr>
                <p:cNvSpPr/>
                <p:nvPr/>
              </p:nvSpPr>
              <p:spPr>
                <a:xfrm>
                  <a:off x="6724017" y="3042517"/>
                  <a:ext cx="2674" cy="99596"/>
                </a:xfrm>
                <a:custGeom>
                  <a:avLst/>
                  <a:gdLst>
                    <a:gd name="connsiteX0" fmla="*/ 1337 w 2674"/>
                    <a:gd name="connsiteY0" fmla="*/ 99596 h 99596"/>
                    <a:gd name="connsiteX1" fmla="*/ 0 w 2674"/>
                    <a:gd name="connsiteY1" fmla="*/ 49798 h 99596"/>
                    <a:gd name="connsiteX2" fmla="*/ 1337 w 2674"/>
                    <a:gd name="connsiteY2" fmla="*/ 0 h 99596"/>
                    <a:gd name="connsiteX3" fmla="*/ 2674 w 2674"/>
                    <a:gd name="connsiteY3" fmla="*/ 49798 h 99596"/>
                    <a:gd name="connsiteX4" fmla="*/ 1337 w 2674"/>
                    <a:gd name="connsiteY4" fmla="*/ 99596 h 99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74" h="99596">
                      <a:moveTo>
                        <a:pt x="1337" y="99596"/>
                      </a:moveTo>
                      <a:cubicBezTo>
                        <a:pt x="573" y="99596"/>
                        <a:pt x="0" y="77308"/>
                        <a:pt x="0" y="49798"/>
                      </a:cubicBezTo>
                      <a:cubicBezTo>
                        <a:pt x="0" y="22288"/>
                        <a:pt x="573" y="0"/>
                        <a:pt x="1337" y="0"/>
                      </a:cubicBezTo>
                      <a:cubicBezTo>
                        <a:pt x="2101" y="0"/>
                        <a:pt x="2674" y="22288"/>
                        <a:pt x="2674" y="49798"/>
                      </a:cubicBezTo>
                      <a:cubicBezTo>
                        <a:pt x="2674" y="77308"/>
                        <a:pt x="2101" y="99596"/>
                        <a:pt x="1337" y="99596"/>
                      </a:cubicBezTo>
                      <a:close/>
                    </a:path>
                  </a:pathLst>
                </a:custGeom>
                <a:noFill/>
                <a:ln w="12733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grpSp>
        <p:nvGrpSpPr>
          <p:cNvPr id="161" name="Graphic 8">
            <a:extLst>
              <a:ext uri="{FF2B5EF4-FFF2-40B4-BE49-F238E27FC236}">
                <a16:creationId xmlns:a16="http://schemas.microsoft.com/office/drawing/2014/main" id="{B8315B58-7670-F42B-C7CE-620FEE4C3F12}"/>
              </a:ext>
            </a:extLst>
          </p:cNvPr>
          <p:cNvGrpSpPr/>
          <p:nvPr/>
        </p:nvGrpSpPr>
        <p:grpSpPr>
          <a:xfrm>
            <a:off x="1240920" y="2545264"/>
            <a:ext cx="4988431" cy="4126401"/>
            <a:chOff x="3934746" y="2939225"/>
            <a:chExt cx="4733888" cy="3915845"/>
          </a:xfrm>
        </p:grpSpPr>
        <p:grpSp>
          <p:nvGrpSpPr>
            <p:cNvPr id="162" name="Graphic 8">
              <a:extLst>
                <a:ext uri="{FF2B5EF4-FFF2-40B4-BE49-F238E27FC236}">
                  <a16:creationId xmlns:a16="http://schemas.microsoft.com/office/drawing/2014/main" id="{CF0F187C-407C-8C0A-2871-97C3BFB8D0C6}"/>
                </a:ext>
              </a:extLst>
            </p:cNvPr>
            <p:cNvGrpSpPr/>
            <p:nvPr/>
          </p:nvGrpSpPr>
          <p:grpSpPr>
            <a:xfrm>
              <a:off x="3934746" y="2939225"/>
              <a:ext cx="3173502" cy="3808480"/>
              <a:chOff x="3934746" y="2939225"/>
              <a:chExt cx="3173502" cy="3808480"/>
            </a:xfrm>
          </p:grpSpPr>
          <p:grpSp>
            <p:nvGrpSpPr>
              <p:cNvPr id="163" name="Graphic 8">
                <a:extLst>
                  <a:ext uri="{FF2B5EF4-FFF2-40B4-BE49-F238E27FC236}">
                    <a16:creationId xmlns:a16="http://schemas.microsoft.com/office/drawing/2014/main" id="{8FE5F96D-F914-C2D3-3635-6BE0B3B2436E}"/>
                  </a:ext>
                </a:extLst>
              </p:cNvPr>
              <p:cNvGrpSpPr/>
              <p:nvPr/>
            </p:nvGrpSpPr>
            <p:grpSpPr>
              <a:xfrm>
                <a:off x="4336412" y="2939225"/>
                <a:ext cx="2771837" cy="3808467"/>
                <a:chOff x="4336412" y="2939225"/>
                <a:chExt cx="2771837" cy="3808467"/>
              </a:xfrm>
            </p:grpSpPr>
            <p:grpSp>
              <p:nvGrpSpPr>
                <p:cNvPr id="164" name="Graphic 8">
                  <a:extLst>
                    <a:ext uri="{FF2B5EF4-FFF2-40B4-BE49-F238E27FC236}">
                      <a16:creationId xmlns:a16="http://schemas.microsoft.com/office/drawing/2014/main" id="{4DA5BE18-68E3-58E4-D519-0541F214660F}"/>
                    </a:ext>
                  </a:extLst>
                </p:cNvPr>
                <p:cNvGrpSpPr/>
                <p:nvPr/>
              </p:nvGrpSpPr>
              <p:grpSpPr>
                <a:xfrm>
                  <a:off x="5693865" y="5108313"/>
                  <a:ext cx="1414383" cy="1454058"/>
                  <a:chOff x="5693865" y="5108313"/>
                  <a:chExt cx="1414383" cy="1454058"/>
                </a:xfrm>
              </p:grpSpPr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2C39B58A-5858-ECEA-7456-20F49DD7292F}"/>
                      </a:ext>
                    </a:extLst>
                  </p:cNvPr>
                  <p:cNvSpPr/>
                  <p:nvPr/>
                </p:nvSpPr>
                <p:spPr>
                  <a:xfrm>
                    <a:off x="5700898" y="5108313"/>
                    <a:ext cx="849957" cy="1248177"/>
                  </a:xfrm>
                  <a:custGeom>
                    <a:avLst/>
                    <a:gdLst>
                      <a:gd name="connsiteX0" fmla="*/ 843031 w 849957"/>
                      <a:gd name="connsiteY0" fmla="*/ 1086772 h 1248177"/>
                      <a:gd name="connsiteX1" fmla="*/ 662497 w 849957"/>
                      <a:gd name="connsiteY1" fmla="*/ 1238714 h 1248177"/>
                      <a:gd name="connsiteX2" fmla="*/ 435475 w 849957"/>
                      <a:gd name="connsiteY2" fmla="*/ 955272 h 1248177"/>
                      <a:gd name="connsiteX3" fmla="*/ 90327 w 849957"/>
                      <a:gd name="connsiteY3" fmla="*/ 581531 h 1248177"/>
                      <a:gd name="connsiteX4" fmla="*/ 9262 w 849957"/>
                      <a:gd name="connsiteY4" fmla="*/ 170027 h 1248177"/>
                      <a:gd name="connsiteX5" fmla="*/ 195336 w 849957"/>
                      <a:gd name="connsiteY5" fmla="*/ 0 h 1248177"/>
                      <a:gd name="connsiteX6" fmla="*/ 350207 w 849957"/>
                      <a:gd name="connsiteY6" fmla="*/ 193907 h 1248177"/>
                      <a:gd name="connsiteX7" fmla="*/ 541631 w 849957"/>
                      <a:gd name="connsiteY7" fmla="*/ 653872 h 1248177"/>
                      <a:gd name="connsiteX8" fmla="*/ 842967 w 849957"/>
                      <a:gd name="connsiteY8" fmla="*/ 1086709 h 1248177"/>
                      <a:gd name="connsiteX9" fmla="*/ 842967 w 849957"/>
                      <a:gd name="connsiteY9" fmla="*/ 1086709 h 1248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49957" h="1248177">
                        <a:moveTo>
                          <a:pt x="843031" y="1086772"/>
                        </a:moveTo>
                        <a:cubicBezTo>
                          <a:pt x="887671" y="1139054"/>
                          <a:pt x="703507" y="1286729"/>
                          <a:pt x="662497" y="1238714"/>
                        </a:cubicBezTo>
                        <a:cubicBezTo>
                          <a:pt x="615245" y="1183376"/>
                          <a:pt x="516095" y="1055632"/>
                          <a:pt x="435475" y="955272"/>
                        </a:cubicBezTo>
                        <a:cubicBezTo>
                          <a:pt x="354792" y="854911"/>
                          <a:pt x="181199" y="718826"/>
                          <a:pt x="90327" y="581531"/>
                        </a:cubicBezTo>
                        <a:cubicBezTo>
                          <a:pt x="-545" y="444235"/>
                          <a:pt x="-12262" y="255996"/>
                          <a:pt x="9262" y="170027"/>
                        </a:cubicBezTo>
                        <a:cubicBezTo>
                          <a:pt x="23908" y="111632"/>
                          <a:pt x="165597" y="1210"/>
                          <a:pt x="195336" y="0"/>
                        </a:cubicBezTo>
                        <a:cubicBezTo>
                          <a:pt x="215523" y="637"/>
                          <a:pt x="292322" y="85268"/>
                          <a:pt x="350207" y="193907"/>
                        </a:cubicBezTo>
                        <a:cubicBezTo>
                          <a:pt x="388225" y="265230"/>
                          <a:pt x="446237" y="476203"/>
                          <a:pt x="541631" y="653872"/>
                        </a:cubicBezTo>
                        <a:cubicBezTo>
                          <a:pt x="637024" y="831541"/>
                          <a:pt x="762666" y="982081"/>
                          <a:pt x="842967" y="1086709"/>
                        </a:cubicBezTo>
                        <a:lnTo>
                          <a:pt x="842967" y="1086709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D47D661C-CAF0-B09C-BFD8-44943EEA920C}"/>
                      </a:ext>
                    </a:extLst>
                  </p:cNvPr>
                  <p:cNvSpPr/>
                  <p:nvPr/>
                </p:nvSpPr>
                <p:spPr>
                  <a:xfrm>
                    <a:off x="5693865" y="5167918"/>
                    <a:ext cx="395511" cy="843130"/>
                  </a:xfrm>
                  <a:custGeom>
                    <a:avLst/>
                    <a:gdLst>
                      <a:gd name="connsiteX0" fmla="*/ 103664 w 395511"/>
                      <a:gd name="connsiteY0" fmla="*/ 4012 h 843130"/>
                      <a:gd name="connsiteX1" fmla="*/ 108440 w 395511"/>
                      <a:gd name="connsiteY1" fmla="*/ 0 h 843130"/>
                      <a:gd name="connsiteX2" fmla="*/ 147922 w 395511"/>
                      <a:gd name="connsiteY2" fmla="*/ 362406 h 843130"/>
                      <a:gd name="connsiteX3" fmla="*/ 395512 w 395511"/>
                      <a:gd name="connsiteY3" fmla="*/ 843130 h 843130"/>
                      <a:gd name="connsiteX4" fmla="*/ 83795 w 395511"/>
                      <a:gd name="connsiteY4" fmla="*/ 533516 h 843130"/>
                      <a:gd name="connsiteX5" fmla="*/ 10945 w 395511"/>
                      <a:gd name="connsiteY5" fmla="*/ 104182 h 843130"/>
                      <a:gd name="connsiteX6" fmla="*/ 103664 w 395511"/>
                      <a:gd name="connsiteY6" fmla="*/ 3948 h 8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5511" h="843130">
                        <a:moveTo>
                          <a:pt x="103664" y="4012"/>
                        </a:moveTo>
                        <a:cubicBezTo>
                          <a:pt x="105256" y="2675"/>
                          <a:pt x="106848" y="1337"/>
                          <a:pt x="108440" y="0"/>
                        </a:cubicBezTo>
                        <a:cubicBezTo>
                          <a:pt x="94430" y="88771"/>
                          <a:pt x="104683" y="195691"/>
                          <a:pt x="147922" y="362406"/>
                        </a:cubicBezTo>
                        <a:cubicBezTo>
                          <a:pt x="184856" y="504987"/>
                          <a:pt x="271144" y="672148"/>
                          <a:pt x="395512" y="843130"/>
                        </a:cubicBezTo>
                        <a:cubicBezTo>
                          <a:pt x="262228" y="750093"/>
                          <a:pt x="159639" y="648141"/>
                          <a:pt x="83795" y="533516"/>
                        </a:cubicBezTo>
                        <a:cubicBezTo>
                          <a:pt x="-7076" y="396220"/>
                          <a:pt x="-10579" y="190150"/>
                          <a:pt x="10945" y="104182"/>
                        </a:cubicBezTo>
                        <a:cubicBezTo>
                          <a:pt x="18268" y="75016"/>
                          <a:pt x="97678" y="-3057"/>
                          <a:pt x="103664" y="3948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D2633CE3-7208-62C4-D848-CAF677BC1B0C}"/>
                      </a:ext>
                    </a:extLst>
                  </p:cNvPr>
                  <p:cNvSpPr/>
                  <p:nvPr/>
                </p:nvSpPr>
                <p:spPr>
                  <a:xfrm>
                    <a:off x="6420087" y="6017218"/>
                    <a:ext cx="688162" cy="545153"/>
                  </a:xfrm>
                  <a:custGeom>
                    <a:avLst/>
                    <a:gdLst>
                      <a:gd name="connsiteX0" fmla="*/ 5969 w 688162"/>
                      <a:gd name="connsiteY0" fmla="*/ 334903 h 545153"/>
                      <a:gd name="connsiteX1" fmla="*/ 52583 w 688162"/>
                      <a:gd name="connsiteY1" fmla="*/ 508624 h 545153"/>
                      <a:gd name="connsiteX2" fmla="*/ 160012 w 688162"/>
                      <a:gd name="connsiteY2" fmla="*/ 535433 h 545153"/>
                      <a:gd name="connsiteX3" fmla="*/ 335389 w 688162"/>
                      <a:gd name="connsiteY3" fmla="*/ 393871 h 545153"/>
                      <a:gd name="connsiteX4" fmla="*/ 470328 w 688162"/>
                      <a:gd name="connsiteY4" fmla="*/ 279183 h 545153"/>
                      <a:gd name="connsiteX5" fmla="*/ 655447 w 688162"/>
                      <a:gd name="connsiteY5" fmla="*/ 110875 h 545153"/>
                      <a:gd name="connsiteX6" fmla="*/ 676016 w 688162"/>
                      <a:gd name="connsiteY6" fmla="*/ 11088 h 545153"/>
                      <a:gd name="connsiteX7" fmla="*/ 559162 w 688162"/>
                      <a:gd name="connsiteY7" fmla="*/ 27836 h 545153"/>
                      <a:gd name="connsiteX8" fmla="*/ 102318 w 688162"/>
                      <a:gd name="connsiteY8" fmla="*/ 247279 h 545153"/>
                      <a:gd name="connsiteX9" fmla="*/ 5969 w 688162"/>
                      <a:gd name="connsiteY9" fmla="*/ 334967 h 545153"/>
                      <a:gd name="connsiteX10" fmla="*/ 5969 w 688162"/>
                      <a:gd name="connsiteY10" fmla="*/ 334967 h 545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88162" h="545153">
                        <a:moveTo>
                          <a:pt x="5969" y="334903"/>
                        </a:moveTo>
                        <a:cubicBezTo>
                          <a:pt x="-16574" y="372793"/>
                          <a:pt x="30422" y="475892"/>
                          <a:pt x="52583" y="508624"/>
                        </a:cubicBezTo>
                        <a:cubicBezTo>
                          <a:pt x="75317" y="542056"/>
                          <a:pt x="119129" y="556193"/>
                          <a:pt x="160012" y="535433"/>
                        </a:cubicBezTo>
                        <a:cubicBezTo>
                          <a:pt x="200895" y="514673"/>
                          <a:pt x="295269" y="428132"/>
                          <a:pt x="335389" y="393871"/>
                        </a:cubicBezTo>
                        <a:cubicBezTo>
                          <a:pt x="352582" y="379225"/>
                          <a:pt x="408494" y="331974"/>
                          <a:pt x="470328" y="279183"/>
                        </a:cubicBezTo>
                        <a:cubicBezTo>
                          <a:pt x="553749" y="207924"/>
                          <a:pt x="623543" y="143925"/>
                          <a:pt x="655447" y="110875"/>
                        </a:cubicBezTo>
                        <a:cubicBezTo>
                          <a:pt x="687478" y="77697"/>
                          <a:pt x="699195" y="38215"/>
                          <a:pt x="676016" y="11088"/>
                        </a:cubicBezTo>
                        <a:cubicBezTo>
                          <a:pt x="655383" y="-13111"/>
                          <a:pt x="607177" y="6821"/>
                          <a:pt x="559162" y="27836"/>
                        </a:cubicBezTo>
                        <a:cubicBezTo>
                          <a:pt x="502741" y="52544"/>
                          <a:pt x="160649" y="219005"/>
                          <a:pt x="102318" y="247279"/>
                        </a:cubicBezTo>
                        <a:cubicBezTo>
                          <a:pt x="54812" y="273197"/>
                          <a:pt x="29340" y="296058"/>
                          <a:pt x="5969" y="334967"/>
                        </a:cubicBezTo>
                        <a:lnTo>
                          <a:pt x="5969" y="334967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68" name="Graphic 8">
                    <a:extLst>
                      <a:ext uri="{FF2B5EF4-FFF2-40B4-BE49-F238E27FC236}">
                        <a16:creationId xmlns:a16="http://schemas.microsoft.com/office/drawing/2014/main" id="{E1A716E3-87A9-EAEC-DDE7-9734AA97F529}"/>
                      </a:ext>
                    </a:extLst>
                  </p:cNvPr>
                  <p:cNvGrpSpPr/>
                  <p:nvPr/>
                </p:nvGrpSpPr>
                <p:grpSpPr>
                  <a:xfrm>
                    <a:off x="6383541" y="6205934"/>
                    <a:ext cx="184308" cy="184308"/>
                    <a:chOff x="6383541" y="6205934"/>
                    <a:chExt cx="184308" cy="184308"/>
                  </a:xfrm>
                </p:grpSpPr>
                <p:sp>
                  <p:nvSpPr>
                    <p:cNvPr id="169" name="Freeform: Shape 168">
                      <a:extLst>
                        <a:ext uri="{FF2B5EF4-FFF2-40B4-BE49-F238E27FC236}">
                          <a16:creationId xmlns:a16="http://schemas.microsoft.com/office/drawing/2014/main" id="{39A4102F-C27D-FDDE-E0B0-B7562FE8A4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3541" y="6205934"/>
                      <a:ext cx="184308" cy="184308"/>
                    </a:xfrm>
                    <a:custGeom>
                      <a:avLst/>
                      <a:gdLst>
                        <a:gd name="connsiteX0" fmla="*/ 22074 w 184308"/>
                        <a:gd name="connsiteY0" fmla="*/ 151982 h 184308"/>
                        <a:gd name="connsiteX1" fmla="*/ 151982 w 184308"/>
                        <a:gd name="connsiteY1" fmla="*/ 162235 h 184308"/>
                        <a:gd name="connsiteX2" fmla="*/ 162234 w 184308"/>
                        <a:gd name="connsiteY2" fmla="*/ 32326 h 184308"/>
                        <a:gd name="connsiteX3" fmla="*/ 32326 w 184308"/>
                        <a:gd name="connsiteY3" fmla="*/ 22074 h 184308"/>
                        <a:gd name="connsiteX4" fmla="*/ 22074 w 184308"/>
                        <a:gd name="connsiteY4" fmla="*/ 151982 h 184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4308" h="184308">
                          <a:moveTo>
                            <a:pt x="22074" y="151982"/>
                          </a:moveTo>
                          <a:cubicBezTo>
                            <a:pt x="55124" y="190700"/>
                            <a:pt x="113264" y="195285"/>
                            <a:pt x="151982" y="162235"/>
                          </a:cubicBezTo>
                          <a:cubicBezTo>
                            <a:pt x="190700" y="129185"/>
                            <a:pt x="195285" y="71044"/>
                            <a:pt x="162234" y="32326"/>
                          </a:cubicBezTo>
                          <a:cubicBezTo>
                            <a:pt x="129184" y="-6392"/>
                            <a:pt x="71044" y="-10976"/>
                            <a:pt x="32326" y="22074"/>
                          </a:cubicBezTo>
                          <a:cubicBezTo>
                            <a:pt x="-6392" y="55124"/>
                            <a:pt x="-10976" y="113264"/>
                            <a:pt x="22074" y="151982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0" name="Freeform: Shape 169">
                      <a:extLst>
                        <a:ext uri="{FF2B5EF4-FFF2-40B4-BE49-F238E27FC236}">
                          <a16:creationId xmlns:a16="http://schemas.microsoft.com/office/drawing/2014/main" id="{1F2446BC-7C43-2249-63B7-7E6CBF32FD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03174" y="6225567"/>
                      <a:ext cx="145042" cy="145042"/>
                    </a:xfrm>
                    <a:custGeom>
                      <a:avLst/>
                      <a:gdLst>
                        <a:gd name="connsiteX0" fmla="*/ 17342 w 145042"/>
                        <a:gd name="connsiteY0" fmla="*/ 119613 h 145042"/>
                        <a:gd name="connsiteX1" fmla="*/ 119613 w 145042"/>
                        <a:gd name="connsiteY1" fmla="*/ 127700 h 145042"/>
                        <a:gd name="connsiteX2" fmla="*/ 127700 w 145042"/>
                        <a:gd name="connsiteY2" fmla="*/ 25429 h 145042"/>
                        <a:gd name="connsiteX3" fmla="*/ 25429 w 145042"/>
                        <a:gd name="connsiteY3" fmla="*/ 17342 h 145042"/>
                        <a:gd name="connsiteX4" fmla="*/ 17342 w 145042"/>
                        <a:gd name="connsiteY4" fmla="*/ 119613 h 1450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042" h="145042">
                          <a:moveTo>
                            <a:pt x="17342" y="119613"/>
                          </a:moveTo>
                          <a:cubicBezTo>
                            <a:pt x="43324" y="150052"/>
                            <a:pt x="89110" y="153682"/>
                            <a:pt x="119613" y="127700"/>
                          </a:cubicBezTo>
                          <a:cubicBezTo>
                            <a:pt x="150052" y="101718"/>
                            <a:pt x="153682" y="55932"/>
                            <a:pt x="127700" y="25429"/>
                          </a:cubicBezTo>
                          <a:cubicBezTo>
                            <a:pt x="101719" y="-5010"/>
                            <a:pt x="55932" y="-8640"/>
                            <a:pt x="25429" y="17342"/>
                          </a:cubicBezTo>
                          <a:cubicBezTo>
                            <a:pt x="-5010" y="43323"/>
                            <a:pt x="-8640" y="89110"/>
                            <a:pt x="17342" y="11961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1" name="Freeform: Shape 170">
                      <a:extLst>
                        <a:ext uri="{FF2B5EF4-FFF2-40B4-BE49-F238E27FC236}">
                          <a16:creationId xmlns:a16="http://schemas.microsoft.com/office/drawing/2014/main" id="{4A5E1FD8-215E-F058-029A-0EE3A2DEE3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10661" y="6233055"/>
                      <a:ext cx="130004" cy="130004"/>
                    </a:xfrm>
                    <a:custGeom>
                      <a:avLst/>
                      <a:gdLst>
                        <a:gd name="connsiteX0" fmla="*/ 15586 w 130004"/>
                        <a:gd name="connsiteY0" fmla="*/ 107222 h 130004"/>
                        <a:gd name="connsiteX1" fmla="*/ 107223 w 130004"/>
                        <a:gd name="connsiteY1" fmla="*/ 114418 h 130004"/>
                        <a:gd name="connsiteX2" fmla="*/ 114418 w 130004"/>
                        <a:gd name="connsiteY2" fmla="*/ 22782 h 130004"/>
                        <a:gd name="connsiteX3" fmla="*/ 22782 w 130004"/>
                        <a:gd name="connsiteY3" fmla="*/ 15586 h 130004"/>
                        <a:gd name="connsiteX4" fmla="*/ 22782 w 130004"/>
                        <a:gd name="connsiteY4" fmla="*/ 15586 h 130004"/>
                        <a:gd name="connsiteX5" fmla="*/ 15586 w 130004"/>
                        <a:gd name="connsiteY5" fmla="*/ 107222 h 1300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0004" h="130004">
                          <a:moveTo>
                            <a:pt x="15586" y="107222"/>
                          </a:moveTo>
                          <a:cubicBezTo>
                            <a:pt x="38893" y="134541"/>
                            <a:pt x="79903" y="137725"/>
                            <a:pt x="107223" y="114418"/>
                          </a:cubicBezTo>
                          <a:cubicBezTo>
                            <a:pt x="134541" y="91111"/>
                            <a:pt x="137725" y="50101"/>
                            <a:pt x="114418" y="22782"/>
                          </a:cubicBezTo>
                          <a:cubicBezTo>
                            <a:pt x="91111" y="-4537"/>
                            <a:pt x="50101" y="-7721"/>
                            <a:pt x="22782" y="15586"/>
                          </a:cubicBezTo>
                          <a:lnTo>
                            <a:pt x="22782" y="15586"/>
                          </a:lnTo>
                          <a:cubicBezTo>
                            <a:pt x="-4537" y="38893"/>
                            <a:pt x="-7721" y="79903"/>
                            <a:pt x="15586" y="107222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D6BB61E2-9BF4-661E-C549-F959A92F4178}"/>
                      </a:ext>
                    </a:extLst>
                  </p:cNvPr>
                  <p:cNvSpPr/>
                  <p:nvPr/>
                </p:nvSpPr>
                <p:spPr>
                  <a:xfrm>
                    <a:off x="5833028" y="5340079"/>
                    <a:ext cx="68590" cy="190726"/>
                  </a:xfrm>
                  <a:custGeom>
                    <a:avLst/>
                    <a:gdLst>
                      <a:gd name="connsiteX0" fmla="*/ 6658 w 68590"/>
                      <a:gd name="connsiteY0" fmla="*/ 4107 h 190726"/>
                      <a:gd name="connsiteX1" fmla="*/ 32067 w 68590"/>
                      <a:gd name="connsiteY1" fmla="*/ 6400 h 190726"/>
                      <a:gd name="connsiteX2" fmla="*/ 30029 w 68590"/>
                      <a:gd name="connsiteY2" fmla="*/ 32063 h 190726"/>
                      <a:gd name="connsiteX3" fmla="*/ 4365 w 68590"/>
                      <a:gd name="connsiteY3" fmla="*/ 30025 h 190726"/>
                      <a:gd name="connsiteX4" fmla="*/ 6403 w 68590"/>
                      <a:gd name="connsiteY4" fmla="*/ 4362 h 190726"/>
                      <a:gd name="connsiteX5" fmla="*/ 6721 w 68590"/>
                      <a:gd name="connsiteY5" fmla="*/ 4107 h 190726"/>
                      <a:gd name="connsiteX6" fmla="*/ 19267 w 68590"/>
                      <a:gd name="connsiteY6" fmla="*/ 78804 h 190726"/>
                      <a:gd name="connsiteX7" fmla="*/ 44675 w 68590"/>
                      <a:gd name="connsiteY7" fmla="*/ 81097 h 190726"/>
                      <a:gd name="connsiteX8" fmla="*/ 42637 w 68590"/>
                      <a:gd name="connsiteY8" fmla="*/ 106760 h 190726"/>
                      <a:gd name="connsiteX9" fmla="*/ 16974 w 68590"/>
                      <a:gd name="connsiteY9" fmla="*/ 104723 h 190726"/>
                      <a:gd name="connsiteX10" fmla="*/ 19012 w 68590"/>
                      <a:gd name="connsiteY10" fmla="*/ 79059 h 190726"/>
                      <a:gd name="connsiteX11" fmla="*/ 19330 w 68590"/>
                      <a:gd name="connsiteY11" fmla="*/ 78804 h 190726"/>
                      <a:gd name="connsiteX12" fmla="*/ 19330 w 68590"/>
                      <a:gd name="connsiteY12" fmla="*/ 78804 h 190726"/>
                      <a:gd name="connsiteX13" fmla="*/ 38817 w 68590"/>
                      <a:gd name="connsiteY13" fmla="*/ 158405 h 190726"/>
                      <a:gd name="connsiteX14" fmla="*/ 64225 w 68590"/>
                      <a:gd name="connsiteY14" fmla="*/ 160698 h 190726"/>
                      <a:gd name="connsiteX15" fmla="*/ 62187 w 68590"/>
                      <a:gd name="connsiteY15" fmla="*/ 186361 h 190726"/>
                      <a:gd name="connsiteX16" fmla="*/ 36524 w 68590"/>
                      <a:gd name="connsiteY16" fmla="*/ 184323 h 190726"/>
                      <a:gd name="connsiteX17" fmla="*/ 38562 w 68590"/>
                      <a:gd name="connsiteY17" fmla="*/ 158660 h 190726"/>
                      <a:gd name="connsiteX18" fmla="*/ 38880 w 68590"/>
                      <a:gd name="connsiteY18" fmla="*/ 158405 h 190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590" h="190726">
                        <a:moveTo>
                          <a:pt x="6658" y="4107"/>
                        </a:moveTo>
                        <a:cubicBezTo>
                          <a:pt x="14363" y="-2134"/>
                          <a:pt x="25635" y="-1178"/>
                          <a:pt x="32067" y="6400"/>
                        </a:cubicBezTo>
                        <a:cubicBezTo>
                          <a:pt x="38625" y="14041"/>
                          <a:pt x="37671" y="25568"/>
                          <a:pt x="30029" y="32063"/>
                        </a:cubicBezTo>
                        <a:cubicBezTo>
                          <a:pt x="22387" y="38622"/>
                          <a:pt x="10861" y="37667"/>
                          <a:pt x="4365" y="30025"/>
                        </a:cubicBezTo>
                        <a:cubicBezTo>
                          <a:pt x="-2194" y="22384"/>
                          <a:pt x="-1239" y="10857"/>
                          <a:pt x="6403" y="4362"/>
                        </a:cubicBezTo>
                        <a:cubicBezTo>
                          <a:pt x="6531" y="4298"/>
                          <a:pt x="6594" y="4171"/>
                          <a:pt x="6721" y="4107"/>
                        </a:cubicBezTo>
                        <a:close/>
                        <a:moveTo>
                          <a:pt x="19267" y="78804"/>
                        </a:moveTo>
                        <a:cubicBezTo>
                          <a:pt x="26972" y="72500"/>
                          <a:pt x="38243" y="73519"/>
                          <a:pt x="44675" y="81097"/>
                        </a:cubicBezTo>
                        <a:cubicBezTo>
                          <a:pt x="51235" y="88739"/>
                          <a:pt x="50279" y="100265"/>
                          <a:pt x="42637" y="106760"/>
                        </a:cubicBezTo>
                        <a:cubicBezTo>
                          <a:pt x="34996" y="113319"/>
                          <a:pt x="23469" y="112364"/>
                          <a:pt x="16974" y="104723"/>
                        </a:cubicBezTo>
                        <a:cubicBezTo>
                          <a:pt x="10415" y="97081"/>
                          <a:pt x="11370" y="85555"/>
                          <a:pt x="19012" y="79059"/>
                        </a:cubicBezTo>
                        <a:cubicBezTo>
                          <a:pt x="19139" y="78995"/>
                          <a:pt x="19203" y="78868"/>
                          <a:pt x="19330" y="78804"/>
                        </a:cubicBezTo>
                        <a:lnTo>
                          <a:pt x="19330" y="78804"/>
                        </a:lnTo>
                        <a:close/>
                        <a:moveTo>
                          <a:pt x="38817" y="158405"/>
                        </a:moveTo>
                        <a:cubicBezTo>
                          <a:pt x="46522" y="152165"/>
                          <a:pt x="57793" y="153120"/>
                          <a:pt x="64225" y="160698"/>
                        </a:cubicBezTo>
                        <a:cubicBezTo>
                          <a:pt x="70784" y="168339"/>
                          <a:pt x="69829" y="179865"/>
                          <a:pt x="62187" y="186361"/>
                        </a:cubicBezTo>
                        <a:cubicBezTo>
                          <a:pt x="54546" y="192920"/>
                          <a:pt x="43019" y="191965"/>
                          <a:pt x="36524" y="184323"/>
                        </a:cubicBezTo>
                        <a:cubicBezTo>
                          <a:pt x="29965" y="176681"/>
                          <a:pt x="30920" y="165155"/>
                          <a:pt x="38562" y="158660"/>
                        </a:cubicBezTo>
                        <a:cubicBezTo>
                          <a:pt x="38689" y="158596"/>
                          <a:pt x="38753" y="158469"/>
                          <a:pt x="38880" y="158405"/>
                        </a:cubicBezTo>
                        <a:close/>
                      </a:path>
                    </a:pathLst>
                  </a:custGeom>
                  <a:solidFill>
                    <a:srgbClr val="3F83E0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173" name="Graphic 8">
                  <a:extLst>
                    <a:ext uri="{FF2B5EF4-FFF2-40B4-BE49-F238E27FC236}">
                      <a16:creationId xmlns:a16="http://schemas.microsoft.com/office/drawing/2014/main" id="{A96423B3-AA98-628E-A444-BE9DDA7E94C6}"/>
                    </a:ext>
                  </a:extLst>
                </p:cNvPr>
                <p:cNvGrpSpPr/>
                <p:nvPr/>
              </p:nvGrpSpPr>
              <p:grpSpPr>
                <a:xfrm>
                  <a:off x="4414382" y="3667159"/>
                  <a:ext cx="2132999" cy="893952"/>
                  <a:chOff x="4414382" y="3667159"/>
                  <a:chExt cx="2132999" cy="893952"/>
                </a:xfrm>
              </p:grpSpPr>
              <p:grpSp>
                <p:nvGrpSpPr>
                  <p:cNvPr id="174" name="Graphic 8">
                    <a:extLst>
                      <a:ext uri="{FF2B5EF4-FFF2-40B4-BE49-F238E27FC236}">
                        <a16:creationId xmlns:a16="http://schemas.microsoft.com/office/drawing/2014/main" id="{D8E51F45-2917-8E37-1FA3-2A7205DB4BD4}"/>
                      </a:ext>
                    </a:extLst>
                  </p:cNvPr>
                  <p:cNvGrpSpPr/>
                  <p:nvPr/>
                </p:nvGrpSpPr>
                <p:grpSpPr>
                  <a:xfrm>
                    <a:off x="4414382" y="3667159"/>
                    <a:ext cx="871009" cy="843065"/>
                    <a:chOff x="4414382" y="3667159"/>
                    <a:chExt cx="871009" cy="843065"/>
                  </a:xfrm>
                </p:grpSpPr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63263D02-AE3F-CB87-9EDD-B0F7768E3A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14382" y="3667159"/>
                      <a:ext cx="871009" cy="843065"/>
                    </a:xfrm>
                    <a:custGeom>
                      <a:avLst/>
                      <a:gdLst>
                        <a:gd name="connsiteX0" fmla="*/ 205121 w 871009"/>
                        <a:gd name="connsiteY0" fmla="*/ 0 h 843065"/>
                        <a:gd name="connsiteX1" fmla="*/ 431123 w 871009"/>
                        <a:gd name="connsiteY1" fmla="*/ 179197 h 843065"/>
                        <a:gd name="connsiteX2" fmla="*/ 673236 w 871009"/>
                        <a:gd name="connsiteY2" fmla="*/ 477986 h 843065"/>
                        <a:gd name="connsiteX3" fmla="*/ 870901 w 871009"/>
                        <a:gd name="connsiteY3" fmla="*/ 674886 h 843065"/>
                        <a:gd name="connsiteX4" fmla="*/ 728575 w 871009"/>
                        <a:gd name="connsiteY4" fmla="*/ 843003 h 843065"/>
                        <a:gd name="connsiteX5" fmla="*/ 307646 w 871009"/>
                        <a:gd name="connsiteY5" fmla="*/ 547589 h 843065"/>
                        <a:gd name="connsiteX6" fmla="*/ 2872 w 871009"/>
                        <a:gd name="connsiteY6" fmla="*/ 244661 h 843065"/>
                        <a:gd name="connsiteX7" fmla="*/ 205057 w 871009"/>
                        <a:gd name="connsiteY7" fmla="*/ 0 h 843065"/>
                        <a:gd name="connsiteX8" fmla="*/ 205057 w 871009"/>
                        <a:gd name="connsiteY8" fmla="*/ 0 h 8430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71009" h="843065">
                          <a:moveTo>
                            <a:pt x="205121" y="0"/>
                          </a:moveTo>
                          <a:cubicBezTo>
                            <a:pt x="205121" y="0"/>
                            <a:pt x="353751" y="117809"/>
                            <a:pt x="431123" y="179197"/>
                          </a:cubicBezTo>
                          <a:cubicBezTo>
                            <a:pt x="508495" y="240585"/>
                            <a:pt x="610002" y="407810"/>
                            <a:pt x="673236" y="477986"/>
                          </a:cubicBezTo>
                          <a:cubicBezTo>
                            <a:pt x="707306" y="515749"/>
                            <a:pt x="868099" y="654572"/>
                            <a:pt x="870901" y="674886"/>
                          </a:cubicBezTo>
                          <a:cubicBezTo>
                            <a:pt x="874913" y="703988"/>
                            <a:pt x="766847" y="837718"/>
                            <a:pt x="728575" y="843003"/>
                          </a:cubicBezTo>
                          <a:cubicBezTo>
                            <a:pt x="695461" y="847588"/>
                            <a:pt x="382025" y="598024"/>
                            <a:pt x="307646" y="547589"/>
                          </a:cubicBezTo>
                          <a:cubicBezTo>
                            <a:pt x="233268" y="497154"/>
                            <a:pt x="34075" y="274973"/>
                            <a:pt x="2872" y="244661"/>
                          </a:cubicBezTo>
                          <a:cubicBezTo>
                            <a:pt x="-28332" y="214349"/>
                            <a:pt x="205057" y="0"/>
                            <a:pt x="205057" y="0"/>
                          </a:cubicBezTo>
                          <a:lnTo>
                            <a:pt x="205057" y="0"/>
                          </a:lnTo>
                          <a:close/>
                        </a:path>
                      </a:pathLst>
                    </a:custGeom>
                    <a:solidFill>
                      <a:srgbClr val="E5E5E5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6" name="Freeform: Shape 175">
                      <a:extLst>
                        <a:ext uri="{FF2B5EF4-FFF2-40B4-BE49-F238E27FC236}">
                          <a16:creationId xmlns:a16="http://schemas.microsoft.com/office/drawing/2014/main" id="{F477554F-C4F0-941C-4D21-14DADCC300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14506" y="3751345"/>
                      <a:ext cx="774747" cy="706471"/>
                    </a:xfrm>
                    <a:custGeom>
                      <a:avLst/>
                      <a:gdLst>
                        <a:gd name="connsiteX0" fmla="*/ 118073 w 774747"/>
                        <a:gd name="connsiteY0" fmla="*/ 0 h 706471"/>
                        <a:gd name="connsiteX1" fmla="*/ 301855 w 774747"/>
                        <a:gd name="connsiteY1" fmla="*/ 204415 h 706471"/>
                        <a:gd name="connsiteX2" fmla="*/ 396994 w 774747"/>
                        <a:gd name="connsiteY2" fmla="*/ 361387 h 706471"/>
                        <a:gd name="connsiteX3" fmla="*/ 774747 w 774747"/>
                        <a:gd name="connsiteY3" fmla="*/ 666353 h 706471"/>
                        <a:gd name="connsiteX4" fmla="*/ 734628 w 774747"/>
                        <a:gd name="connsiteY4" fmla="*/ 706472 h 706471"/>
                        <a:gd name="connsiteX5" fmla="*/ 620704 w 774747"/>
                        <a:gd name="connsiteY5" fmla="*/ 678452 h 706471"/>
                        <a:gd name="connsiteX6" fmla="*/ 512702 w 774747"/>
                        <a:gd name="connsiteY6" fmla="*/ 627763 h 706471"/>
                        <a:gd name="connsiteX7" fmla="*/ 291539 w 774747"/>
                        <a:gd name="connsiteY7" fmla="*/ 463849 h 706471"/>
                        <a:gd name="connsiteX8" fmla="*/ 2875 w 774747"/>
                        <a:gd name="connsiteY8" fmla="*/ 160411 h 706471"/>
                        <a:gd name="connsiteX9" fmla="*/ 118137 w 774747"/>
                        <a:gd name="connsiteY9" fmla="*/ 0 h 706471"/>
                        <a:gd name="connsiteX10" fmla="*/ 118137 w 774747"/>
                        <a:gd name="connsiteY10" fmla="*/ 0 h 7064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74747" h="706471">
                          <a:moveTo>
                            <a:pt x="118073" y="0"/>
                          </a:moveTo>
                          <a:cubicBezTo>
                            <a:pt x="192707" y="63044"/>
                            <a:pt x="261164" y="143281"/>
                            <a:pt x="301855" y="204415"/>
                          </a:cubicBezTo>
                          <a:cubicBezTo>
                            <a:pt x="330703" y="248673"/>
                            <a:pt x="368784" y="316811"/>
                            <a:pt x="396994" y="361387"/>
                          </a:cubicBezTo>
                          <a:cubicBezTo>
                            <a:pt x="479715" y="505178"/>
                            <a:pt x="589437" y="608404"/>
                            <a:pt x="774747" y="666353"/>
                          </a:cubicBezTo>
                          <a:lnTo>
                            <a:pt x="734628" y="706472"/>
                          </a:lnTo>
                          <a:cubicBezTo>
                            <a:pt x="734628" y="706472"/>
                            <a:pt x="680373" y="700804"/>
                            <a:pt x="620704" y="678452"/>
                          </a:cubicBezTo>
                          <a:cubicBezTo>
                            <a:pt x="598925" y="670301"/>
                            <a:pt x="549254" y="648077"/>
                            <a:pt x="512702" y="627763"/>
                          </a:cubicBezTo>
                          <a:cubicBezTo>
                            <a:pt x="402216" y="561026"/>
                            <a:pt x="329939" y="498682"/>
                            <a:pt x="291539" y="463849"/>
                          </a:cubicBezTo>
                          <a:cubicBezTo>
                            <a:pt x="206016" y="386286"/>
                            <a:pt x="34079" y="190723"/>
                            <a:pt x="2875" y="160411"/>
                          </a:cubicBezTo>
                          <a:cubicBezTo>
                            <a:pt x="-15210" y="142835"/>
                            <a:pt x="55475" y="63617"/>
                            <a:pt x="118137" y="0"/>
                          </a:cubicBezTo>
                          <a:lnTo>
                            <a:pt x="118137" y="0"/>
                          </a:lnTo>
                          <a:close/>
                        </a:path>
                      </a:pathLst>
                    </a:custGeom>
                    <a:solidFill>
                      <a:srgbClr val="1D54B8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7" name="Freeform: Shape 176">
                      <a:extLst>
                        <a:ext uri="{FF2B5EF4-FFF2-40B4-BE49-F238E27FC236}">
                          <a16:creationId xmlns:a16="http://schemas.microsoft.com/office/drawing/2014/main" id="{49F7D537-7066-CC9B-08DE-C1EBBCFD3B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81519" y="3980798"/>
                      <a:ext cx="142491" cy="203179"/>
                    </a:xfrm>
                    <a:custGeom>
                      <a:avLst/>
                      <a:gdLst>
                        <a:gd name="connsiteX0" fmla="*/ 15716 w 142491"/>
                        <a:gd name="connsiteY0" fmla="*/ 178 h 203179"/>
                        <a:gd name="connsiteX1" fmla="*/ 36285 w 142491"/>
                        <a:gd name="connsiteY1" fmla="*/ 15716 h 203179"/>
                        <a:gd name="connsiteX2" fmla="*/ 36285 w 142491"/>
                        <a:gd name="connsiteY2" fmla="*/ 15716 h 203179"/>
                        <a:gd name="connsiteX3" fmla="*/ 20747 w 142491"/>
                        <a:gd name="connsiteY3" fmla="*/ 36285 h 203179"/>
                        <a:gd name="connsiteX4" fmla="*/ 178 w 142491"/>
                        <a:gd name="connsiteY4" fmla="*/ 20747 h 203179"/>
                        <a:gd name="connsiteX5" fmla="*/ 15716 w 142491"/>
                        <a:gd name="connsiteY5" fmla="*/ 178 h 203179"/>
                        <a:gd name="connsiteX6" fmla="*/ 15716 w 142491"/>
                        <a:gd name="connsiteY6" fmla="*/ 178 h 203179"/>
                        <a:gd name="connsiteX7" fmla="*/ 69081 w 142491"/>
                        <a:gd name="connsiteY7" fmla="*/ 80671 h 203179"/>
                        <a:gd name="connsiteX8" fmla="*/ 89204 w 142491"/>
                        <a:gd name="connsiteY8" fmla="*/ 96272 h 203179"/>
                        <a:gd name="connsiteX9" fmla="*/ 73666 w 142491"/>
                        <a:gd name="connsiteY9" fmla="*/ 116777 h 203179"/>
                        <a:gd name="connsiteX10" fmla="*/ 53160 w 142491"/>
                        <a:gd name="connsiteY10" fmla="*/ 101239 h 203179"/>
                        <a:gd name="connsiteX11" fmla="*/ 68699 w 142491"/>
                        <a:gd name="connsiteY11" fmla="*/ 80734 h 203179"/>
                        <a:gd name="connsiteX12" fmla="*/ 69081 w 142491"/>
                        <a:gd name="connsiteY12" fmla="*/ 80734 h 203179"/>
                        <a:gd name="connsiteX13" fmla="*/ 122190 w 142491"/>
                        <a:gd name="connsiteY13" fmla="*/ 166830 h 203179"/>
                        <a:gd name="connsiteX14" fmla="*/ 142313 w 142491"/>
                        <a:gd name="connsiteY14" fmla="*/ 182432 h 203179"/>
                        <a:gd name="connsiteX15" fmla="*/ 126775 w 142491"/>
                        <a:gd name="connsiteY15" fmla="*/ 203001 h 203179"/>
                        <a:gd name="connsiteX16" fmla="*/ 106206 w 142491"/>
                        <a:gd name="connsiteY16" fmla="*/ 187463 h 203179"/>
                        <a:gd name="connsiteX17" fmla="*/ 121745 w 142491"/>
                        <a:gd name="connsiteY17" fmla="*/ 166894 h 203179"/>
                        <a:gd name="connsiteX18" fmla="*/ 122127 w 142491"/>
                        <a:gd name="connsiteY18" fmla="*/ 166894 h 2031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142491" h="203179">
                          <a:moveTo>
                            <a:pt x="15716" y="178"/>
                          </a:moveTo>
                          <a:cubicBezTo>
                            <a:pt x="25714" y="-1223"/>
                            <a:pt x="34884" y="5782"/>
                            <a:pt x="36285" y="15716"/>
                          </a:cubicBezTo>
                          <a:cubicBezTo>
                            <a:pt x="36285" y="15716"/>
                            <a:pt x="36285" y="15716"/>
                            <a:pt x="36285" y="15716"/>
                          </a:cubicBezTo>
                          <a:cubicBezTo>
                            <a:pt x="37686" y="25714"/>
                            <a:pt x="30681" y="34884"/>
                            <a:pt x="20747" y="36285"/>
                          </a:cubicBezTo>
                          <a:cubicBezTo>
                            <a:pt x="10749" y="37686"/>
                            <a:pt x="1579" y="30681"/>
                            <a:pt x="178" y="20747"/>
                          </a:cubicBezTo>
                          <a:cubicBezTo>
                            <a:pt x="-1223" y="10749"/>
                            <a:pt x="5782" y="1579"/>
                            <a:pt x="15716" y="178"/>
                          </a:cubicBezTo>
                          <a:cubicBezTo>
                            <a:pt x="15716" y="178"/>
                            <a:pt x="15716" y="178"/>
                            <a:pt x="15716" y="178"/>
                          </a:cubicBezTo>
                          <a:close/>
                          <a:moveTo>
                            <a:pt x="69081" y="80671"/>
                          </a:moveTo>
                          <a:cubicBezTo>
                            <a:pt x="78951" y="79525"/>
                            <a:pt x="87866" y="86466"/>
                            <a:pt x="89204" y="96272"/>
                          </a:cubicBezTo>
                          <a:cubicBezTo>
                            <a:pt x="90605" y="106270"/>
                            <a:pt x="83600" y="115440"/>
                            <a:pt x="73666" y="116777"/>
                          </a:cubicBezTo>
                          <a:cubicBezTo>
                            <a:pt x="63668" y="118178"/>
                            <a:pt x="54498" y="111174"/>
                            <a:pt x="53160" y="101239"/>
                          </a:cubicBezTo>
                          <a:cubicBezTo>
                            <a:pt x="51823" y="91305"/>
                            <a:pt x="58764" y="82072"/>
                            <a:pt x="68699" y="80734"/>
                          </a:cubicBezTo>
                          <a:cubicBezTo>
                            <a:pt x="68826" y="80734"/>
                            <a:pt x="68953" y="80734"/>
                            <a:pt x="69081" y="80734"/>
                          </a:cubicBezTo>
                          <a:close/>
                          <a:moveTo>
                            <a:pt x="122190" y="166830"/>
                          </a:moveTo>
                          <a:cubicBezTo>
                            <a:pt x="132061" y="165684"/>
                            <a:pt x="140976" y="172625"/>
                            <a:pt x="142313" y="182432"/>
                          </a:cubicBezTo>
                          <a:cubicBezTo>
                            <a:pt x="143714" y="192430"/>
                            <a:pt x="136709" y="201600"/>
                            <a:pt x="126775" y="203001"/>
                          </a:cubicBezTo>
                          <a:cubicBezTo>
                            <a:pt x="116777" y="204402"/>
                            <a:pt x="107607" y="197397"/>
                            <a:pt x="106206" y="187463"/>
                          </a:cubicBezTo>
                          <a:cubicBezTo>
                            <a:pt x="104805" y="177465"/>
                            <a:pt x="111810" y="168295"/>
                            <a:pt x="121745" y="166894"/>
                          </a:cubicBezTo>
                          <a:cubicBezTo>
                            <a:pt x="121872" y="166894"/>
                            <a:pt x="121999" y="166894"/>
                            <a:pt x="122127" y="166894"/>
                          </a:cubicBezTo>
                          <a:close/>
                        </a:path>
                      </a:pathLst>
                    </a:custGeom>
                    <a:solidFill>
                      <a:srgbClr val="3F83E0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AB7058F3-0F05-28EC-29C7-95937E0418BB}"/>
                      </a:ext>
                    </a:extLst>
                  </p:cNvPr>
                  <p:cNvSpPr/>
                  <p:nvPr/>
                </p:nvSpPr>
                <p:spPr>
                  <a:xfrm>
                    <a:off x="5967766" y="4197809"/>
                    <a:ext cx="579615" cy="363302"/>
                  </a:xfrm>
                  <a:custGeom>
                    <a:avLst/>
                    <a:gdLst>
                      <a:gd name="connsiteX0" fmla="*/ 13927 w 579615"/>
                      <a:gd name="connsiteY0" fmla="*/ 127 h 363302"/>
                      <a:gd name="connsiteX1" fmla="*/ 15710 w 579615"/>
                      <a:gd name="connsiteY1" fmla="*/ 191 h 363302"/>
                      <a:gd name="connsiteX2" fmla="*/ 288072 w 579615"/>
                      <a:gd name="connsiteY2" fmla="*/ 65336 h 363302"/>
                      <a:gd name="connsiteX3" fmla="*/ 290300 w 579615"/>
                      <a:gd name="connsiteY3" fmla="*/ 66737 h 363302"/>
                      <a:gd name="connsiteX4" fmla="*/ 351434 w 579615"/>
                      <a:gd name="connsiteY4" fmla="*/ 56421 h 363302"/>
                      <a:gd name="connsiteX5" fmla="*/ 407091 w 579615"/>
                      <a:gd name="connsiteY5" fmla="*/ 42921 h 363302"/>
                      <a:gd name="connsiteX6" fmla="*/ 412567 w 579615"/>
                      <a:gd name="connsiteY6" fmla="*/ 43239 h 363302"/>
                      <a:gd name="connsiteX7" fmla="*/ 412822 w 579615"/>
                      <a:gd name="connsiteY7" fmla="*/ 43303 h 363302"/>
                      <a:gd name="connsiteX8" fmla="*/ 468797 w 579615"/>
                      <a:gd name="connsiteY8" fmla="*/ 72851 h 363302"/>
                      <a:gd name="connsiteX9" fmla="*/ 519742 w 579615"/>
                      <a:gd name="connsiteY9" fmla="*/ 95393 h 363302"/>
                      <a:gd name="connsiteX10" fmla="*/ 521334 w 579615"/>
                      <a:gd name="connsiteY10" fmla="*/ 96731 h 363302"/>
                      <a:gd name="connsiteX11" fmla="*/ 523498 w 579615"/>
                      <a:gd name="connsiteY11" fmla="*/ 99596 h 363302"/>
                      <a:gd name="connsiteX12" fmla="*/ 523498 w 579615"/>
                      <a:gd name="connsiteY12" fmla="*/ 99596 h 363302"/>
                      <a:gd name="connsiteX13" fmla="*/ 542794 w 579615"/>
                      <a:gd name="connsiteY13" fmla="*/ 153215 h 363302"/>
                      <a:gd name="connsiteX14" fmla="*/ 565018 w 579615"/>
                      <a:gd name="connsiteY14" fmla="*/ 190214 h 363302"/>
                      <a:gd name="connsiteX15" fmla="*/ 532541 w 579615"/>
                      <a:gd name="connsiteY15" fmla="*/ 203332 h 363302"/>
                      <a:gd name="connsiteX16" fmla="*/ 531904 w 579615"/>
                      <a:gd name="connsiteY16" fmla="*/ 203205 h 363302"/>
                      <a:gd name="connsiteX17" fmla="*/ 527447 w 579615"/>
                      <a:gd name="connsiteY17" fmla="*/ 202186 h 363302"/>
                      <a:gd name="connsiteX18" fmla="*/ 538909 w 579615"/>
                      <a:gd name="connsiteY18" fmla="*/ 217724 h 363302"/>
                      <a:gd name="connsiteX19" fmla="*/ 579538 w 579615"/>
                      <a:gd name="connsiteY19" fmla="*/ 260517 h 363302"/>
                      <a:gd name="connsiteX20" fmla="*/ 540374 w 579615"/>
                      <a:gd name="connsiteY20" fmla="*/ 280449 h 363302"/>
                      <a:gd name="connsiteX21" fmla="*/ 474465 w 579615"/>
                      <a:gd name="connsiteY21" fmla="*/ 222309 h 363302"/>
                      <a:gd name="connsiteX22" fmla="*/ 474465 w 579615"/>
                      <a:gd name="connsiteY22" fmla="*/ 222309 h 363302"/>
                      <a:gd name="connsiteX23" fmla="*/ 473064 w 579615"/>
                      <a:gd name="connsiteY23" fmla="*/ 219634 h 363302"/>
                      <a:gd name="connsiteX24" fmla="*/ 465231 w 579615"/>
                      <a:gd name="connsiteY24" fmla="*/ 217533 h 363302"/>
                      <a:gd name="connsiteX25" fmla="*/ 463894 w 579615"/>
                      <a:gd name="connsiteY25" fmla="*/ 217150 h 363302"/>
                      <a:gd name="connsiteX26" fmla="*/ 461219 w 579615"/>
                      <a:gd name="connsiteY26" fmla="*/ 216259 h 363302"/>
                      <a:gd name="connsiteX27" fmla="*/ 463066 w 579615"/>
                      <a:gd name="connsiteY27" fmla="*/ 218806 h 363302"/>
                      <a:gd name="connsiteX28" fmla="*/ 464403 w 579615"/>
                      <a:gd name="connsiteY28" fmla="*/ 220971 h 363302"/>
                      <a:gd name="connsiteX29" fmla="*/ 464403 w 579615"/>
                      <a:gd name="connsiteY29" fmla="*/ 220971 h 363302"/>
                      <a:gd name="connsiteX30" fmla="*/ 483762 w 579615"/>
                      <a:gd name="connsiteY30" fmla="*/ 263001 h 363302"/>
                      <a:gd name="connsiteX31" fmla="*/ 507706 w 579615"/>
                      <a:gd name="connsiteY31" fmla="*/ 309360 h 363302"/>
                      <a:gd name="connsiteX32" fmla="*/ 466123 w 579615"/>
                      <a:gd name="connsiteY32" fmla="*/ 320058 h 363302"/>
                      <a:gd name="connsiteX33" fmla="*/ 419699 w 579615"/>
                      <a:gd name="connsiteY33" fmla="*/ 256696 h 363302"/>
                      <a:gd name="connsiteX34" fmla="*/ 414223 w 579615"/>
                      <a:gd name="connsiteY34" fmla="*/ 253512 h 363302"/>
                      <a:gd name="connsiteX35" fmla="*/ 362323 w 579615"/>
                      <a:gd name="connsiteY35" fmla="*/ 209636 h 363302"/>
                      <a:gd name="connsiteX36" fmla="*/ 315709 w 579615"/>
                      <a:gd name="connsiteY36" fmla="*/ 191806 h 363302"/>
                      <a:gd name="connsiteX37" fmla="*/ 308322 w 579615"/>
                      <a:gd name="connsiteY37" fmla="*/ 189004 h 363302"/>
                      <a:gd name="connsiteX38" fmla="*/ 336533 w 579615"/>
                      <a:gd name="connsiteY38" fmla="*/ 211547 h 363302"/>
                      <a:gd name="connsiteX39" fmla="*/ 355828 w 579615"/>
                      <a:gd name="connsiteY39" fmla="*/ 226193 h 363302"/>
                      <a:gd name="connsiteX40" fmla="*/ 371684 w 579615"/>
                      <a:gd name="connsiteY40" fmla="*/ 258161 h 363302"/>
                      <a:gd name="connsiteX41" fmla="*/ 388687 w 579615"/>
                      <a:gd name="connsiteY41" fmla="*/ 279685 h 363302"/>
                      <a:gd name="connsiteX42" fmla="*/ 388687 w 579615"/>
                      <a:gd name="connsiteY42" fmla="*/ 279685 h 363302"/>
                      <a:gd name="connsiteX43" fmla="*/ 389897 w 579615"/>
                      <a:gd name="connsiteY43" fmla="*/ 281022 h 363302"/>
                      <a:gd name="connsiteX44" fmla="*/ 397984 w 579615"/>
                      <a:gd name="connsiteY44" fmla="*/ 309678 h 363302"/>
                      <a:gd name="connsiteX45" fmla="*/ 413713 w 579615"/>
                      <a:gd name="connsiteY45" fmla="*/ 354318 h 363302"/>
                      <a:gd name="connsiteX46" fmla="*/ 373786 w 579615"/>
                      <a:gd name="connsiteY46" fmla="*/ 358012 h 363302"/>
                      <a:gd name="connsiteX47" fmla="*/ 337615 w 579615"/>
                      <a:gd name="connsiteY47" fmla="*/ 299490 h 363302"/>
                      <a:gd name="connsiteX48" fmla="*/ 337552 w 579615"/>
                      <a:gd name="connsiteY48" fmla="*/ 299362 h 363302"/>
                      <a:gd name="connsiteX49" fmla="*/ 337552 w 579615"/>
                      <a:gd name="connsiteY49" fmla="*/ 299362 h 363302"/>
                      <a:gd name="connsiteX50" fmla="*/ 311315 w 579615"/>
                      <a:gd name="connsiteY50" fmla="*/ 258925 h 363302"/>
                      <a:gd name="connsiteX51" fmla="*/ 311315 w 579615"/>
                      <a:gd name="connsiteY51" fmla="*/ 258925 h 363302"/>
                      <a:gd name="connsiteX52" fmla="*/ 310551 w 579615"/>
                      <a:gd name="connsiteY52" fmla="*/ 257333 h 363302"/>
                      <a:gd name="connsiteX53" fmla="*/ 258842 w 579615"/>
                      <a:gd name="connsiteY53" fmla="*/ 233325 h 363302"/>
                      <a:gd name="connsiteX54" fmla="*/ 252156 w 579615"/>
                      <a:gd name="connsiteY54" fmla="*/ 233644 h 363302"/>
                      <a:gd name="connsiteX55" fmla="*/ 92445 w 579615"/>
                      <a:gd name="connsiteY55" fmla="*/ 176459 h 363302"/>
                      <a:gd name="connsiteX56" fmla="*/ 4630 w 579615"/>
                      <a:gd name="connsiteY56" fmla="*/ 75653 h 363302"/>
                      <a:gd name="connsiteX57" fmla="*/ 13927 w 579615"/>
                      <a:gd name="connsiteY57" fmla="*/ 0 h 363302"/>
                      <a:gd name="connsiteX58" fmla="*/ 13927 w 579615"/>
                      <a:gd name="connsiteY58" fmla="*/ 0 h 363302"/>
                      <a:gd name="connsiteX59" fmla="*/ 408301 w 579615"/>
                      <a:gd name="connsiteY59" fmla="*/ 102526 h 363302"/>
                      <a:gd name="connsiteX60" fmla="*/ 404798 w 579615"/>
                      <a:gd name="connsiteY60" fmla="*/ 103735 h 363302"/>
                      <a:gd name="connsiteX61" fmla="*/ 387159 w 579615"/>
                      <a:gd name="connsiteY61" fmla="*/ 109339 h 363302"/>
                      <a:gd name="connsiteX62" fmla="*/ 385821 w 579615"/>
                      <a:gd name="connsiteY62" fmla="*/ 109721 h 363302"/>
                      <a:gd name="connsiteX63" fmla="*/ 372066 w 579615"/>
                      <a:gd name="connsiteY63" fmla="*/ 113415 h 363302"/>
                      <a:gd name="connsiteX64" fmla="*/ 370220 w 579615"/>
                      <a:gd name="connsiteY64" fmla="*/ 113861 h 363302"/>
                      <a:gd name="connsiteX65" fmla="*/ 369965 w 579615"/>
                      <a:gd name="connsiteY65" fmla="*/ 113861 h 363302"/>
                      <a:gd name="connsiteX66" fmla="*/ 413841 w 579615"/>
                      <a:gd name="connsiteY66" fmla="*/ 122394 h 363302"/>
                      <a:gd name="connsiteX67" fmla="*/ 461283 w 579615"/>
                      <a:gd name="connsiteY67" fmla="*/ 154298 h 363302"/>
                      <a:gd name="connsiteX68" fmla="*/ 486500 w 579615"/>
                      <a:gd name="connsiteY68" fmla="*/ 165951 h 363302"/>
                      <a:gd name="connsiteX69" fmla="*/ 483635 w 579615"/>
                      <a:gd name="connsiteY69" fmla="*/ 157737 h 363302"/>
                      <a:gd name="connsiteX70" fmla="*/ 482998 w 579615"/>
                      <a:gd name="connsiteY70" fmla="*/ 155763 h 363302"/>
                      <a:gd name="connsiteX71" fmla="*/ 482998 w 579615"/>
                      <a:gd name="connsiteY71" fmla="*/ 155763 h 363302"/>
                      <a:gd name="connsiteX72" fmla="*/ 479241 w 579615"/>
                      <a:gd name="connsiteY72" fmla="*/ 136467 h 363302"/>
                      <a:gd name="connsiteX73" fmla="*/ 479241 w 579615"/>
                      <a:gd name="connsiteY73" fmla="*/ 136467 h 363302"/>
                      <a:gd name="connsiteX74" fmla="*/ 478986 w 579615"/>
                      <a:gd name="connsiteY74" fmla="*/ 134748 h 363302"/>
                      <a:gd name="connsiteX75" fmla="*/ 475038 w 579615"/>
                      <a:gd name="connsiteY75" fmla="*/ 134493 h 363302"/>
                      <a:gd name="connsiteX76" fmla="*/ 471217 w 579615"/>
                      <a:gd name="connsiteY76" fmla="*/ 133920 h 363302"/>
                      <a:gd name="connsiteX77" fmla="*/ 410466 w 579615"/>
                      <a:gd name="connsiteY77" fmla="*/ 104118 h 363302"/>
                      <a:gd name="connsiteX78" fmla="*/ 409765 w 579615"/>
                      <a:gd name="connsiteY78" fmla="*/ 103608 h 363302"/>
                      <a:gd name="connsiteX79" fmla="*/ 408301 w 579615"/>
                      <a:gd name="connsiteY79" fmla="*/ 102589 h 363302"/>
                      <a:gd name="connsiteX80" fmla="*/ 408301 w 579615"/>
                      <a:gd name="connsiteY80" fmla="*/ 102589 h 363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</a:cxnLst>
                    <a:rect l="l" t="t" r="r" b="b"/>
                    <a:pathLst>
                      <a:path w="579615" h="363302">
                        <a:moveTo>
                          <a:pt x="13927" y="127"/>
                        </a:moveTo>
                        <a:cubicBezTo>
                          <a:pt x="14500" y="127"/>
                          <a:pt x="15073" y="127"/>
                          <a:pt x="15710" y="191"/>
                        </a:cubicBezTo>
                        <a:cubicBezTo>
                          <a:pt x="92190" y="10507"/>
                          <a:pt x="270368" y="55338"/>
                          <a:pt x="288072" y="65336"/>
                        </a:cubicBezTo>
                        <a:cubicBezTo>
                          <a:pt x="288836" y="65782"/>
                          <a:pt x="289600" y="66291"/>
                          <a:pt x="290300" y="66737"/>
                        </a:cubicBezTo>
                        <a:cubicBezTo>
                          <a:pt x="300553" y="62725"/>
                          <a:pt x="326280" y="60114"/>
                          <a:pt x="351434" y="56421"/>
                        </a:cubicBezTo>
                        <a:cubicBezTo>
                          <a:pt x="378944" y="52409"/>
                          <a:pt x="391743" y="43112"/>
                          <a:pt x="407091" y="42921"/>
                        </a:cubicBezTo>
                        <a:cubicBezTo>
                          <a:pt x="408873" y="42921"/>
                          <a:pt x="410720" y="42921"/>
                          <a:pt x="412567" y="43239"/>
                        </a:cubicBezTo>
                        <a:cubicBezTo>
                          <a:pt x="412631" y="43239"/>
                          <a:pt x="412758" y="43239"/>
                          <a:pt x="412822" y="43303"/>
                        </a:cubicBezTo>
                        <a:cubicBezTo>
                          <a:pt x="422501" y="44831"/>
                          <a:pt x="452749" y="64508"/>
                          <a:pt x="468797" y="72851"/>
                        </a:cubicBezTo>
                        <a:cubicBezTo>
                          <a:pt x="484080" y="80811"/>
                          <a:pt x="509489" y="87433"/>
                          <a:pt x="519742" y="95393"/>
                        </a:cubicBezTo>
                        <a:cubicBezTo>
                          <a:pt x="520314" y="95839"/>
                          <a:pt x="520824" y="96285"/>
                          <a:pt x="521334" y="96731"/>
                        </a:cubicBezTo>
                        <a:cubicBezTo>
                          <a:pt x="522098" y="97495"/>
                          <a:pt x="522798" y="98450"/>
                          <a:pt x="523498" y="99596"/>
                        </a:cubicBezTo>
                        <a:cubicBezTo>
                          <a:pt x="523498" y="99596"/>
                          <a:pt x="523498" y="99596"/>
                          <a:pt x="523498" y="99596"/>
                        </a:cubicBezTo>
                        <a:cubicBezTo>
                          <a:pt x="529166" y="109148"/>
                          <a:pt x="530567" y="130736"/>
                          <a:pt x="542794" y="153215"/>
                        </a:cubicBezTo>
                        <a:cubicBezTo>
                          <a:pt x="548270" y="163277"/>
                          <a:pt x="564509" y="183909"/>
                          <a:pt x="565018" y="190214"/>
                        </a:cubicBezTo>
                        <a:cubicBezTo>
                          <a:pt x="566164" y="204733"/>
                          <a:pt x="548716" y="206452"/>
                          <a:pt x="532541" y="203332"/>
                        </a:cubicBezTo>
                        <a:cubicBezTo>
                          <a:pt x="532350" y="203332"/>
                          <a:pt x="532096" y="203268"/>
                          <a:pt x="531904" y="203205"/>
                        </a:cubicBezTo>
                        <a:cubicBezTo>
                          <a:pt x="530376" y="202886"/>
                          <a:pt x="528912" y="202568"/>
                          <a:pt x="527447" y="202186"/>
                        </a:cubicBezTo>
                        <a:cubicBezTo>
                          <a:pt x="530822" y="207089"/>
                          <a:pt x="534579" y="212311"/>
                          <a:pt x="538909" y="217724"/>
                        </a:cubicBezTo>
                        <a:cubicBezTo>
                          <a:pt x="554193" y="236700"/>
                          <a:pt x="581257" y="248163"/>
                          <a:pt x="579538" y="260517"/>
                        </a:cubicBezTo>
                        <a:cubicBezTo>
                          <a:pt x="578328" y="269241"/>
                          <a:pt x="561643" y="283315"/>
                          <a:pt x="540374" y="280449"/>
                        </a:cubicBezTo>
                        <a:cubicBezTo>
                          <a:pt x="509234" y="274336"/>
                          <a:pt x="487838" y="249182"/>
                          <a:pt x="474465" y="222309"/>
                        </a:cubicBezTo>
                        <a:lnTo>
                          <a:pt x="474465" y="222309"/>
                        </a:lnTo>
                        <a:cubicBezTo>
                          <a:pt x="474019" y="221417"/>
                          <a:pt x="473509" y="220526"/>
                          <a:pt x="473064" y="219634"/>
                        </a:cubicBezTo>
                        <a:cubicBezTo>
                          <a:pt x="470453" y="219061"/>
                          <a:pt x="467842" y="218360"/>
                          <a:pt x="465231" y="217533"/>
                        </a:cubicBezTo>
                        <a:cubicBezTo>
                          <a:pt x="464785" y="217405"/>
                          <a:pt x="464339" y="217278"/>
                          <a:pt x="463894" y="217150"/>
                        </a:cubicBezTo>
                        <a:cubicBezTo>
                          <a:pt x="463002" y="216832"/>
                          <a:pt x="462111" y="216514"/>
                          <a:pt x="461219" y="216259"/>
                        </a:cubicBezTo>
                        <a:cubicBezTo>
                          <a:pt x="462047" y="217150"/>
                          <a:pt x="462684" y="217978"/>
                          <a:pt x="463066" y="218806"/>
                        </a:cubicBezTo>
                        <a:cubicBezTo>
                          <a:pt x="463448" y="219252"/>
                          <a:pt x="463894" y="220016"/>
                          <a:pt x="464403" y="220971"/>
                        </a:cubicBezTo>
                        <a:cubicBezTo>
                          <a:pt x="464403" y="220971"/>
                          <a:pt x="464403" y="220971"/>
                          <a:pt x="464403" y="220971"/>
                        </a:cubicBezTo>
                        <a:cubicBezTo>
                          <a:pt x="467778" y="227467"/>
                          <a:pt x="473509" y="244406"/>
                          <a:pt x="483762" y="263001"/>
                        </a:cubicBezTo>
                        <a:cubicBezTo>
                          <a:pt x="495543" y="284334"/>
                          <a:pt x="511463" y="297515"/>
                          <a:pt x="507706" y="309360"/>
                        </a:cubicBezTo>
                        <a:cubicBezTo>
                          <a:pt x="505031" y="317766"/>
                          <a:pt x="486564" y="326554"/>
                          <a:pt x="466123" y="320058"/>
                        </a:cubicBezTo>
                        <a:cubicBezTo>
                          <a:pt x="436639" y="308660"/>
                          <a:pt x="428169" y="285352"/>
                          <a:pt x="419699" y="256696"/>
                        </a:cubicBezTo>
                        <a:cubicBezTo>
                          <a:pt x="417853" y="255741"/>
                          <a:pt x="416006" y="254595"/>
                          <a:pt x="414223" y="253512"/>
                        </a:cubicBezTo>
                        <a:cubicBezTo>
                          <a:pt x="394609" y="241795"/>
                          <a:pt x="374741" y="223455"/>
                          <a:pt x="362323" y="209636"/>
                        </a:cubicBezTo>
                        <a:lnTo>
                          <a:pt x="315709" y="191806"/>
                        </a:lnTo>
                        <a:lnTo>
                          <a:pt x="308322" y="189004"/>
                        </a:lnTo>
                        <a:cubicBezTo>
                          <a:pt x="315900" y="194799"/>
                          <a:pt x="320103" y="200275"/>
                          <a:pt x="336533" y="211547"/>
                        </a:cubicBezTo>
                        <a:cubicBezTo>
                          <a:pt x="340672" y="214794"/>
                          <a:pt x="351625" y="222372"/>
                          <a:pt x="355828" y="226193"/>
                        </a:cubicBezTo>
                        <a:cubicBezTo>
                          <a:pt x="361177" y="232370"/>
                          <a:pt x="363087" y="242750"/>
                          <a:pt x="371684" y="258161"/>
                        </a:cubicBezTo>
                        <a:cubicBezTo>
                          <a:pt x="377352" y="268732"/>
                          <a:pt x="384229" y="274463"/>
                          <a:pt x="388687" y="279685"/>
                        </a:cubicBezTo>
                        <a:lnTo>
                          <a:pt x="388687" y="279685"/>
                        </a:lnTo>
                        <a:cubicBezTo>
                          <a:pt x="389069" y="280131"/>
                          <a:pt x="389515" y="280576"/>
                          <a:pt x="389897" y="281022"/>
                        </a:cubicBezTo>
                        <a:cubicBezTo>
                          <a:pt x="393654" y="287645"/>
                          <a:pt x="395755" y="303119"/>
                          <a:pt x="397984" y="309678"/>
                        </a:cubicBezTo>
                        <a:cubicBezTo>
                          <a:pt x="405817" y="332794"/>
                          <a:pt x="419508" y="343302"/>
                          <a:pt x="413713" y="354318"/>
                        </a:cubicBezTo>
                        <a:cubicBezTo>
                          <a:pt x="409574" y="362151"/>
                          <a:pt x="392763" y="368010"/>
                          <a:pt x="373786" y="358012"/>
                        </a:cubicBezTo>
                        <a:cubicBezTo>
                          <a:pt x="350542" y="343938"/>
                          <a:pt x="341754" y="323752"/>
                          <a:pt x="337615" y="299490"/>
                        </a:cubicBezTo>
                        <a:cubicBezTo>
                          <a:pt x="337615" y="299490"/>
                          <a:pt x="337615" y="299490"/>
                          <a:pt x="337552" y="299362"/>
                        </a:cubicBezTo>
                        <a:lnTo>
                          <a:pt x="337552" y="299362"/>
                        </a:lnTo>
                        <a:cubicBezTo>
                          <a:pt x="327872" y="287518"/>
                          <a:pt x="318065" y="273572"/>
                          <a:pt x="311315" y="258925"/>
                        </a:cubicBezTo>
                        <a:lnTo>
                          <a:pt x="311315" y="258925"/>
                        </a:lnTo>
                        <a:cubicBezTo>
                          <a:pt x="311060" y="258416"/>
                          <a:pt x="310806" y="257842"/>
                          <a:pt x="310551" y="257333"/>
                        </a:cubicBezTo>
                        <a:lnTo>
                          <a:pt x="258842" y="233325"/>
                        </a:lnTo>
                        <a:cubicBezTo>
                          <a:pt x="256550" y="233771"/>
                          <a:pt x="254321" y="233962"/>
                          <a:pt x="252156" y="233644"/>
                        </a:cubicBezTo>
                        <a:cubicBezTo>
                          <a:pt x="224964" y="229950"/>
                          <a:pt x="144026" y="206580"/>
                          <a:pt x="92445" y="176459"/>
                        </a:cubicBezTo>
                        <a:cubicBezTo>
                          <a:pt x="40100" y="145892"/>
                          <a:pt x="11125" y="99341"/>
                          <a:pt x="4630" y="75653"/>
                        </a:cubicBezTo>
                        <a:cubicBezTo>
                          <a:pt x="-1738" y="52345"/>
                          <a:pt x="-3903" y="764"/>
                          <a:pt x="13927" y="0"/>
                        </a:cubicBezTo>
                        <a:lnTo>
                          <a:pt x="13927" y="0"/>
                        </a:lnTo>
                        <a:close/>
                        <a:moveTo>
                          <a:pt x="408301" y="102526"/>
                        </a:moveTo>
                        <a:cubicBezTo>
                          <a:pt x="407281" y="102908"/>
                          <a:pt x="405944" y="103290"/>
                          <a:pt x="404798" y="103735"/>
                        </a:cubicBezTo>
                        <a:cubicBezTo>
                          <a:pt x="399640" y="105518"/>
                          <a:pt x="393845" y="107429"/>
                          <a:pt x="387159" y="109339"/>
                        </a:cubicBezTo>
                        <a:cubicBezTo>
                          <a:pt x="386713" y="109467"/>
                          <a:pt x="386203" y="109594"/>
                          <a:pt x="385821" y="109721"/>
                        </a:cubicBezTo>
                        <a:cubicBezTo>
                          <a:pt x="381491" y="110931"/>
                          <a:pt x="376842" y="112205"/>
                          <a:pt x="372066" y="113415"/>
                        </a:cubicBezTo>
                        <a:cubicBezTo>
                          <a:pt x="371429" y="113606"/>
                          <a:pt x="370856" y="113733"/>
                          <a:pt x="370220" y="113861"/>
                        </a:cubicBezTo>
                        <a:cubicBezTo>
                          <a:pt x="370156" y="113861"/>
                          <a:pt x="370029" y="113861"/>
                          <a:pt x="369965" y="113861"/>
                        </a:cubicBezTo>
                        <a:cubicBezTo>
                          <a:pt x="394355" y="119974"/>
                          <a:pt x="406836" y="119847"/>
                          <a:pt x="413841" y="122394"/>
                        </a:cubicBezTo>
                        <a:cubicBezTo>
                          <a:pt x="421673" y="125196"/>
                          <a:pt x="441542" y="142262"/>
                          <a:pt x="461283" y="154298"/>
                        </a:cubicBezTo>
                        <a:cubicBezTo>
                          <a:pt x="470198" y="159711"/>
                          <a:pt x="478667" y="162958"/>
                          <a:pt x="486500" y="165951"/>
                        </a:cubicBezTo>
                        <a:cubicBezTo>
                          <a:pt x="485290" y="163150"/>
                          <a:pt x="484462" y="160411"/>
                          <a:pt x="483635" y="157737"/>
                        </a:cubicBezTo>
                        <a:cubicBezTo>
                          <a:pt x="483444" y="157100"/>
                          <a:pt x="483189" y="156399"/>
                          <a:pt x="482998" y="155763"/>
                        </a:cubicBezTo>
                        <a:lnTo>
                          <a:pt x="482998" y="155763"/>
                        </a:lnTo>
                        <a:cubicBezTo>
                          <a:pt x="480705" y="147675"/>
                          <a:pt x="479941" y="140925"/>
                          <a:pt x="479241" y="136467"/>
                        </a:cubicBezTo>
                        <a:cubicBezTo>
                          <a:pt x="479241" y="136467"/>
                          <a:pt x="479241" y="136467"/>
                          <a:pt x="479241" y="136467"/>
                        </a:cubicBezTo>
                        <a:cubicBezTo>
                          <a:pt x="479241" y="136022"/>
                          <a:pt x="479050" y="135130"/>
                          <a:pt x="478986" y="134748"/>
                        </a:cubicBezTo>
                        <a:cubicBezTo>
                          <a:pt x="477712" y="134748"/>
                          <a:pt x="476375" y="134621"/>
                          <a:pt x="475038" y="134493"/>
                        </a:cubicBezTo>
                        <a:cubicBezTo>
                          <a:pt x="473764" y="134366"/>
                          <a:pt x="472491" y="134175"/>
                          <a:pt x="471217" y="133920"/>
                        </a:cubicBezTo>
                        <a:cubicBezTo>
                          <a:pt x="450648" y="130290"/>
                          <a:pt x="426259" y="115134"/>
                          <a:pt x="410466" y="104118"/>
                        </a:cubicBezTo>
                        <a:cubicBezTo>
                          <a:pt x="410211" y="103926"/>
                          <a:pt x="409956" y="103799"/>
                          <a:pt x="409765" y="103608"/>
                        </a:cubicBezTo>
                        <a:cubicBezTo>
                          <a:pt x="409256" y="103290"/>
                          <a:pt x="408746" y="102908"/>
                          <a:pt x="408301" y="102589"/>
                        </a:cubicBezTo>
                        <a:lnTo>
                          <a:pt x="408301" y="102589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79" name="Graphic 8">
                    <a:extLst>
                      <a:ext uri="{FF2B5EF4-FFF2-40B4-BE49-F238E27FC236}">
                        <a16:creationId xmlns:a16="http://schemas.microsoft.com/office/drawing/2014/main" id="{6F1C2790-A937-3FA6-4C7F-B33CED7FF234}"/>
                      </a:ext>
                    </a:extLst>
                  </p:cNvPr>
                  <p:cNvGrpSpPr/>
                  <p:nvPr/>
                </p:nvGrpSpPr>
                <p:grpSpPr>
                  <a:xfrm>
                    <a:off x="5089428" y="4193975"/>
                    <a:ext cx="952367" cy="340833"/>
                    <a:chOff x="5089428" y="4193975"/>
                    <a:chExt cx="952367" cy="340833"/>
                  </a:xfrm>
                </p:grpSpPr>
                <p:grpSp>
                  <p:nvGrpSpPr>
                    <p:cNvPr id="180" name="Graphic 8">
                      <a:extLst>
                        <a:ext uri="{FF2B5EF4-FFF2-40B4-BE49-F238E27FC236}">
                          <a16:creationId xmlns:a16="http://schemas.microsoft.com/office/drawing/2014/main" id="{2BE5AFE4-5BCC-A2DA-3F17-8B19ACFE5E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89428" y="4193975"/>
                      <a:ext cx="911101" cy="340833"/>
                      <a:chOff x="5089428" y="4193975"/>
                      <a:chExt cx="911101" cy="340833"/>
                    </a:xfrm>
                  </p:grpSpPr>
                  <p:sp>
                    <p:nvSpPr>
                      <p:cNvPr id="181" name="Freeform: Shape 180">
                        <a:extLst>
                          <a:ext uri="{FF2B5EF4-FFF2-40B4-BE49-F238E27FC236}">
                            <a16:creationId xmlns:a16="http://schemas.microsoft.com/office/drawing/2014/main" id="{C1B2C6DE-CA65-5DB2-80F3-43A855D916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9428" y="4194106"/>
                        <a:ext cx="911101" cy="340702"/>
                      </a:xfrm>
                      <a:custGeom>
                        <a:avLst/>
                        <a:gdLst>
                          <a:gd name="connsiteX0" fmla="*/ 512156 w 911101"/>
                          <a:gd name="connsiteY0" fmla="*/ 64327 h 340702"/>
                          <a:gd name="connsiteX1" fmla="*/ 860362 w 911101"/>
                          <a:gd name="connsiteY1" fmla="*/ 73 h 340702"/>
                          <a:gd name="connsiteX2" fmla="*/ 902646 w 911101"/>
                          <a:gd name="connsiteY2" fmla="*/ 139979 h 340702"/>
                          <a:gd name="connsiteX3" fmla="*/ 671867 w 911101"/>
                          <a:gd name="connsiteY3" fmla="*/ 216523 h 340702"/>
                          <a:gd name="connsiteX4" fmla="*/ 286536 w 911101"/>
                          <a:gd name="connsiteY4" fmla="*/ 327009 h 340702"/>
                          <a:gd name="connsiteX5" fmla="*/ 18760 w 911101"/>
                          <a:gd name="connsiteY5" fmla="*/ 318921 h 340702"/>
                          <a:gd name="connsiteX6" fmla="*/ 148986 w 911101"/>
                          <a:gd name="connsiteY6" fmla="*/ 67065 h 340702"/>
                          <a:gd name="connsiteX7" fmla="*/ 148986 w 911101"/>
                          <a:gd name="connsiteY7" fmla="*/ 67065 h 3407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911101" h="340702">
                            <a:moveTo>
                              <a:pt x="512156" y="64327"/>
                            </a:moveTo>
                            <a:cubicBezTo>
                              <a:pt x="601882" y="59359"/>
                              <a:pt x="819415" y="-2411"/>
                              <a:pt x="860362" y="73"/>
                            </a:cubicBezTo>
                            <a:cubicBezTo>
                              <a:pt x="897360" y="2302"/>
                              <a:pt x="926016" y="114953"/>
                              <a:pt x="902646" y="139979"/>
                            </a:cubicBezTo>
                            <a:cubicBezTo>
                              <a:pt x="882140" y="163222"/>
                              <a:pt x="718672" y="201813"/>
                              <a:pt x="671867" y="216523"/>
                            </a:cubicBezTo>
                            <a:cubicBezTo>
                              <a:pt x="577429" y="246134"/>
                              <a:pt x="394093" y="305103"/>
                              <a:pt x="286536" y="327009"/>
                            </a:cubicBezTo>
                            <a:cubicBezTo>
                              <a:pt x="179043" y="348915"/>
                              <a:pt x="49963" y="343311"/>
                              <a:pt x="18760" y="318921"/>
                            </a:cubicBezTo>
                            <a:cubicBezTo>
                              <a:pt x="-36515" y="270779"/>
                              <a:pt x="37354" y="88016"/>
                              <a:pt x="148986" y="67065"/>
                            </a:cubicBezTo>
                            <a:lnTo>
                              <a:pt x="148986" y="67065"/>
                            </a:lnTo>
                          </a:path>
                        </a:pathLst>
                      </a:custGeom>
                      <a:solidFill>
                        <a:srgbClr val="E5E5E5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82" name="Freeform: Shape 181">
                        <a:extLst>
                          <a:ext uri="{FF2B5EF4-FFF2-40B4-BE49-F238E27FC236}">
                            <a16:creationId xmlns:a16="http://schemas.microsoft.com/office/drawing/2014/main" id="{28D461A5-8ECE-AEBB-C395-854750B483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90548" y="4193975"/>
                        <a:ext cx="891718" cy="282346"/>
                      </a:xfrm>
                      <a:custGeom>
                        <a:avLst/>
                        <a:gdLst>
                          <a:gd name="connsiteX0" fmla="*/ 859241 w 891718"/>
                          <a:gd name="connsiteY0" fmla="*/ 140 h 282346"/>
                          <a:gd name="connsiteX1" fmla="*/ 891718 w 891718"/>
                          <a:gd name="connsiteY1" fmla="*/ 31853 h 282346"/>
                          <a:gd name="connsiteX2" fmla="*/ 890508 w 891718"/>
                          <a:gd name="connsiteY2" fmla="*/ 31726 h 282346"/>
                          <a:gd name="connsiteX3" fmla="*/ 687049 w 891718"/>
                          <a:gd name="connsiteY3" fmla="*/ 107315 h 282346"/>
                          <a:gd name="connsiteX4" fmla="*/ 514666 w 891718"/>
                          <a:gd name="connsiteY4" fmla="*/ 183349 h 282346"/>
                          <a:gd name="connsiteX5" fmla="*/ 386413 w 891718"/>
                          <a:gd name="connsiteY5" fmla="*/ 232956 h 282346"/>
                          <a:gd name="connsiteX6" fmla="*/ 0 w 891718"/>
                          <a:gd name="connsiteY6" fmla="*/ 250214 h 282346"/>
                          <a:gd name="connsiteX7" fmla="*/ 100870 w 891718"/>
                          <a:gd name="connsiteY7" fmla="*/ 86237 h 282346"/>
                          <a:gd name="connsiteX8" fmla="*/ 368583 w 891718"/>
                          <a:gd name="connsiteY8" fmla="*/ 114765 h 282346"/>
                          <a:gd name="connsiteX9" fmla="*/ 668200 w 891718"/>
                          <a:gd name="connsiteY9" fmla="*/ 50767 h 282346"/>
                          <a:gd name="connsiteX10" fmla="*/ 801292 w 891718"/>
                          <a:gd name="connsiteY10" fmla="*/ 8164 h 282346"/>
                          <a:gd name="connsiteX11" fmla="*/ 859241 w 891718"/>
                          <a:gd name="connsiteY11" fmla="*/ 77 h 282346"/>
                          <a:gd name="connsiteX12" fmla="*/ 859241 w 891718"/>
                          <a:gd name="connsiteY12" fmla="*/ 77 h 282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891718" h="282346">
                            <a:moveTo>
                              <a:pt x="859241" y="140"/>
                            </a:moveTo>
                            <a:cubicBezTo>
                              <a:pt x="871532" y="905"/>
                              <a:pt x="882867" y="13959"/>
                              <a:pt x="891718" y="31853"/>
                            </a:cubicBezTo>
                            <a:cubicBezTo>
                              <a:pt x="891272" y="31853"/>
                              <a:pt x="890954" y="31853"/>
                              <a:pt x="890508" y="31726"/>
                            </a:cubicBezTo>
                            <a:cubicBezTo>
                              <a:pt x="821097" y="47710"/>
                              <a:pt x="752258" y="78404"/>
                              <a:pt x="687049" y="107315"/>
                            </a:cubicBezTo>
                            <a:cubicBezTo>
                              <a:pt x="629737" y="133169"/>
                              <a:pt x="579557" y="158450"/>
                              <a:pt x="514666" y="183349"/>
                            </a:cubicBezTo>
                            <a:cubicBezTo>
                              <a:pt x="474738" y="201435"/>
                              <a:pt x="427806" y="218883"/>
                              <a:pt x="386413" y="232956"/>
                            </a:cubicBezTo>
                            <a:cubicBezTo>
                              <a:pt x="243642" y="290715"/>
                              <a:pt x="135257" y="299566"/>
                              <a:pt x="0" y="250214"/>
                            </a:cubicBezTo>
                            <a:cubicBezTo>
                              <a:pt x="6750" y="193347"/>
                              <a:pt x="45723" y="121324"/>
                              <a:pt x="100870" y="86237"/>
                            </a:cubicBezTo>
                            <a:cubicBezTo>
                              <a:pt x="150859" y="92414"/>
                              <a:pt x="290893" y="112091"/>
                              <a:pt x="368583" y="114765"/>
                            </a:cubicBezTo>
                            <a:cubicBezTo>
                              <a:pt x="455188" y="117758"/>
                              <a:pt x="602354" y="73309"/>
                              <a:pt x="668200" y="50767"/>
                            </a:cubicBezTo>
                            <a:cubicBezTo>
                              <a:pt x="701059" y="39495"/>
                              <a:pt x="754614" y="21664"/>
                              <a:pt x="801292" y="8164"/>
                            </a:cubicBezTo>
                            <a:cubicBezTo>
                              <a:pt x="828293" y="2815"/>
                              <a:pt x="849116" y="-560"/>
                              <a:pt x="859241" y="77"/>
                            </a:cubicBezTo>
                            <a:lnTo>
                              <a:pt x="859241" y="77"/>
                            </a:lnTo>
                            <a:close/>
                          </a:path>
                        </a:pathLst>
                      </a:custGeom>
                      <a:solidFill>
                        <a:srgbClr val="92B13B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83" name="Freeform: Shape 182">
                        <a:extLst>
                          <a:ext uri="{FF2B5EF4-FFF2-40B4-BE49-F238E27FC236}">
                            <a16:creationId xmlns:a16="http://schemas.microsoft.com/office/drawing/2014/main" id="{F83A3FB2-82C4-5924-CC20-DB1066E39E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95476" y="4287632"/>
                        <a:ext cx="188759" cy="105394"/>
                      </a:xfrm>
                      <a:custGeom>
                        <a:avLst/>
                        <a:gdLst>
                          <a:gd name="connsiteX0" fmla="*/ 171656 w 188759"/>
                          <a:gd name="connsiteY0" fmla="*/ 94 h 105394"/>
                          <a:gd name="connsiteX1" fmla="*/ 188723 w 188759"/>
                          <a:gd name="connsiteY1" fmla="*/ 19389 h 105394"/>
                          <a:gd name="connsiteX2" fmla="*/ 188723 w 188759"/>
                          <a:gd name="connsiteY2" fmla="*/ 19389 h 105394"/>
                          <a:gd name="connsiteX3" fmla="*/ 169427 w 188759"/>
                          <a:gd name="connsiteY3" fmla="*/ 36456 h 105394"/>
                          <a:gd name="connsiteX4" fmla="*/ 152361 w 188759"/>
                          <a:gd name="connsiteY4" fmla="*/ 17160 h 105394"/>
                          <a:gd name="connsiteX5" fmla="*/ 171656 w 188759"/>
                          <a:gd name="connsiteY5" fmla="*/ 30 h 105394"/>
                          <a:gd name="connsiteX6" fmla="*/ 171656 w 188759"/>
                          <a:gd name="connsiteY6" fmla="*/ 30 h 105394"/>
                          <a:gd name="connsiteX7" fmla="*/ 98869 w 188759"/>
                          <a:gd name="connsiteY7" fmla="*/ 31934 h 105394"/>
                          <a:gd name="connsiteX8" fmla="*/ 115554 w 188759"/>
                          <a:gd name="connsiteY8" fmla="*/ 51166 h 105394"/>
                          <a:gd name="connsiteX9" fmla="*/ 96258 w 188759"/>
                          <a:gd name="connsiteY9" fmla="*/ 68232 h 105394"/>
                          <a:gd name="connsiteX10" fmla="*/ 79192 w 188759"/>
                          <a:gd name="connsiteY10" fmla="*/ 48937 h 105394"/>
                          <a:gd name="connsiteX11" fmla="*/ 98487 w 188759"/>
                          <a:gd name="connsiteY11" fmla="*/ 31871 h 105394"/>
                          <a:gd name="connsiteX12" fmla="*/ 98869 w 188759"/>
                          <a:gd name="connsiteY12" fmla="*/ 31871 h 105394"/>
                          <a:gd name="connsiteX13" fmla="*/ 19714 w 188759"/>
                          <a:gd name="connsiteY13" fmla="*/ 69060 h 105394"/>
                          <a:gd name="connsiteX14" fmla="*/ 36398 w 188759"/>
                          <a:gd name="connsiteY14" fmla="*/ 88292 h 105394"/>
                          <a:gd name="connsiteX15" fmla="*/ 17103 w 188759"/>
                          <a:gd name="connsiteY15" fmla="*/ 105358 h 105394"/>
                          <a:gd name="connsiteX16" fmla="*/ 37 w 188759"/>
                          <a:gd name="connsiteY16" fmla="*/ 86063 h 105394"/>
                          <a:gd name="connsiteX17" fmla="*/ 19332 w 188759"/>
                          <a:gd name="connsiteY17" fmla="*/ 68996 h 105394"/>
                          <a:gd name="connsiteX18" fmla="*/ 19714 w 188759"/>
                          <a:gd name="connsiteY18" fmla="*/ 68996 h 1053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188759" h="105394">
                            <a:moveTo>
                              <a:pt x="171656" y="94"/>
                            </a:moveTo>
                            <a:cubicBezTo>
                              <a:pt x="181717" y="731"/>
                              <a:pt x="189359" y="9328"/>
                              <a:pt x="188723" y="19389"/>
                            </a:cubicBezTo>
                            <a:cubicBezTo>
                              <a:pt x="188723" y="19389"/>
                              <a:pt x="188723" y="19389"/>
                              <a:pt x="188723" y="19389"/>
                            </a:cubicBezTo>
                            <a:cubicBezTo>
                              <a:pt x="188086" y="29451"/>
                              <a:pt x="179489" y="37092"/>
                              <a:pt x="169427" y="36456"/>
                            </a:cubicBezTo>
                            <a:cubicBezTo>
                              <a:pt x="159366" y="35819"/>
                              <a:pt x="151724" y="27222"/>
                              <a:pt x="152361" y="17160"/>
                            </a:cubicBezTo>
                            <a:cubicBezTo>
                              <a:pt x="152934" y="7099"/>
                              <a:pt x="161595" y="-543"/>
                              <a:pt x="171656" y="30"/>
                            </a:cubicBezTo>
                            <a:lnTo>
                              <a:pt x="171656" y="30"/>
                            </a:lnTo>
                            <a:close/>
                            <a:moveTo>
                              <a:pt x="98869" y="31934"/>
                            </a:moveTo>
                            <a:cubicBezTo>
                              <a:pt x="108740" y="32762"/>
                              <a:pt x="116190" y="41295"/>
                              <a:pt x="115554" y="51166"/>
                            </a:cubicBezTo>
                            <a:cubicBezTo>
                              <a:pt x="114917" y="61227"/>
                              <a:pt x="106320" y="68869"/>
                              <a:pt x="96258" y="68232"/>
                            </a:cubicBezTo>
                            <a:cubicBezTo>
                              <a:pt x="86197" y="67595"/>
                              <a:pt x="78555" y="58998"/>
                              <a:pt x="79192" y="48937"/>
                            </a:cubicBezTo>
                            <a:cubicBezTo>
                              <a:pt x="79829" y="38875"/>
                              <a:pt x="88426" y="31234"/>
                              <a:pt x="98487" y="31871"/>
                            </a:cubicBezTo>
                            <a:cubicBezTo>
                              <a:pt x="98614" y="31871"/>
                              <a:pt x="98742" y="31871"/>
                              <a:pt x="98869" y="31871"/>
                            </a:cubicBezTo>
                            <a:close/>
                            <a:moveTo>
                              <a:pt x="19714" y="69060"/>
                            </a:moveTo>
                            <a:cubicBezTo>
                              <a:pt x="29585" y="69888"/>
                              <a:pt x="37035" y="78421"/>
                              <a:pt x="36398" y="88292"/>
                            </a:cubicBezTo>
                            <a:cubicBezTo>
                              <a:pt x="35762" y="98353"/>
                              <a:pt x="27165" y="105995"/>
                              <a:pt x="17103" y="105358"/>
                            </a:cubicBezTo>
                            <a:cubicBezTo>
                              <a:pt x="7042" y="104721"/>
                              <a:pt x="-600" y="96124"/>
                              <a:pt x="37" y="86063"/>
                            </a:cubicBezTo>
                            <a:cubicBezTo>
                              <a:pt x="674" y="76001"/>
                              <a:pt x="9271" y="68360"/>
                              <a:pt x="19332" y="68996"/>
                            </a:cubicBezTo>
                            <a:cubicBezTo>
                              <a:pt x="19460" y="68996"/>
                              <a:pt x="19587" y="68996"/>
                              <a:pt x="19714" y="68996"/>
                            </a:cubicBezTo>
                            <a:close/>
                          </a:path>
                        </a:pathLst>
                      </a:custGeom>
                      <a:solidFill>
                        <a:srgbClr val="3F83E0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184" name="Graphic 8">
                      <a:extLst>
                        <a:ext uri="{FF2B5EF4-FFF2-40B4-BE49-F238E27FC236}">
                          <a16:creationId xmlns:a16="http://schemas.microsoft.com/office/drawing/2014/main" id="{D35921A1-276E-F0E2-BBDA-C0BD28A726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21209" y="4199859"/>
                      <a:ext cx="120585" cy="120585"/>
                      <a:chOff x="5921209" y="4199859"/>
                      <a:chExt cx="120585" cy="120585"/>
                    </a:xfrm>
                  </p:grpSpPr>
                  <p:sp>
                    <p:nvSpPr>
                      <p:cNvPr id="185" name="Freeform: Shape 184">
                        <a:extLst>
                          <a:ext uri="{FF2B5EF4-FFF2-40B4-BE49-F238E27FC236}">
                            <a16:creationId xmlns:a16="http://schemas.microsoft.com/office/drawing/2014/main" id="{2229CAB4-0663-96DF-5F15-BFE4AD4151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21209" y="4199859"/>
                        <a:ext cx="120585" cy="120585"/>
                      </a:xfrm>
                      <a:custGeom>
                        <a:avLst/>
                        <a:gdLst>
                          <a:gd name="connsiteX0" fmla="*/ 115 w 120585"/>
                          <a:gd name="connsiteY0" fmla="*/ 56663 h 120585"/>
                          <a:gd name="connsiteX1" fmla="*/ 56663 w 120585"/>
                          <a:gd name="connsiteY1" fmla="*/ 120471 h 120585"/>
                          <a:gd name="connsiteX2" fmla="*/ 120471 w 120585"/>
                          <a:gd name="connsiteY2" fmla="*/ 63923 h 120585"/>
                          <a:gd name="connsiteX3" fmla="*/ 63923 w 120585"/>
                          <a:gd name="connsiteY3" fmla="*/ 115 h 120585"/>
                          <a:gd name="connsiteX4" fmla="*/ 115 w 120585"/>
                          <a:gd name="connsiteY4" fmla="*/ 56663 h 1205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0585" h="120585">
                            <a:moveTo>
                              <a:pt x="115" y="56663"/>
                            </a:moveTo>
                            <a:cubicBezTo>
                              <a:pt x="-1923" y="89904"/>
                              <a:pt x="23422" y="118497"/>
                              <a:pt x="56663" y="120471"/>
                            </a:cubicBezTo>
                            <a:cubicBezTo>
                              <a:pt x="89905" y="122509"/>
                              <a:pt x="118497" y="97164"/>
                              <a:pt x="120471" y="63923"/>
                            </a:cubicBezTo>
                            <a:cubicBezTo>
                              <a:pt x="122509" y="30681"/>
                              <a:pt x="97164" y="2089"/>
                              <a:pt x="63923" y="115"/>
                            </a:cubicBezTo>
                            <a:cubicBezTo>
                              <a:pt x="30682" y="-1923"/>
                              <a:pt x="2089" y="23422"/>
                              <a:pt x="115" y="56663"/>
                            </a:cubicBezTo>
                            <a:close/>
                          </a:path>
                        </a:pathLst>
                      </a:custGeom>
                      <a:solidFill>
                        <a:srgbClr val="92B13B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86" name="Freeform: Shape 185">
                        <a:extLst>
                          <a:ext uri="{FF2B5EF4-FFF2-40B4-BE49-F238E27FC236}">
                            <a16:creationId xmlns:a16="http://schemas.microsoft.com/office/drawing/2014/main" id="{9AEEA4DE-8A9B-1A3C-73A8-189071E5BF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34035" y="4212685"/>
                        <a:ext cx="94934" cy="94934"/>
                      </a:xfrm>
                      <a:custGeom>
                        <a:avLst/>
                        <a:gdLst>
                          <a:gd name="connsiteX0" fmla="*/ 89 w 94934"/>
                          <a:gd name="connsiteY0" fmla="*/ 44602 h 94934"/>
                          <a:gd name="connsiteX1" fmla="*/ 44602 w 94934"/>
                          <a:gd name="connsiteY1" fmla="*/ 94846 h 94934"/>
                          <a:gd name="connsiteX2" fmla="*/ 94846 w 94934"/>
                          <a:gd name="connsiteY2" fmla="*/ 50333 h 94934"/>
                          <a:gd name="connsiteX3" fmla="*/ 50333 w 94934"/>
                          <a:gd name="connsiteY3" fmla="*/ 89 h 94934"/>
                          <a:gd name="connsiteX4" fmla="*/ 89 w 94934"/>
                          <a:gd name="connsiteY4" fmla="*/ 44602 h 949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4934" h="94934">
                            <a:moveTo>
                              <a:pt x="89" y="44602"/>
                            </a:moveTo>
                            <a:cubicBezTo>
                              <a:pt x="-1503" y="70775"/>
                              <a:pt x="18429" y="93254"/>
                              <a:pt x="44602" y="94846"/>
                            </a:cubicBezTo>
                            <a:cubicBezTo>
                              <a:pt x="70775" y="96438"/>
                              <a:pt x="93254" y="76506"/>
                              <a:pt x="94846" y="50333"/>
                            </a:cubicBezTo>
                            <a:cubicBezTo>
                              <a:pt x="96438" y="24161"/>
                              <a:pt x="76506" y="1681"/>
                              <a:pt x="50333" y="89"/>
                            </a:cubicBezTo>
                            <a:cubicBezTo>
                              <a:pt x="24161" y="-1503"/>
                              <a:pt x="1681" y="18429"/>
                              <a:pt x="89" y="4460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87" name="Freeform: Shape 186">
                        <a:extLst>
                          <a:ext uri="{FF2B5EF4-FFF2-40B4-BE49-F238E27FC236}">
                            <a16:creationId xmlns:a16="http://schemas.microsoft.com/office/drawing/2014/main" id="{853DCAA2-EF98-C8B8-1AEC-BC242F4CCC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39014" y="4217664"/>
                        <a:ext cx="85040" cy="85040"/>
                      </a:xfrm>
                      <a:custGeom>
                        <a:avLst/>
                        <a:gdLst>
                          <a:gd name="connsiteX0" fmla="*/ 77 w 85040"/>
                          <a:gd name="connsiteY0" fmla="*/ 39941 h 85040"/>
                          <a:gd name="connsiteX1" fmla="*/ 39941 w 85040"/>
                          <a:gd name="connsiteY1" fmla="*/ 84963 h 85040"/>
                          <a:gd name="connsiteX2" fmla="*/ 84963 w 85040"/>
                          <a:gd name="connsiteY2" fmla="*/ 45099 h 85040"/>
                          <a:gd name="connsiteX3" fmla="*/ 45099 w 85040"/>
                          <a:gd name="connsiteY3" fmla="*/ 77 h 85040"/>
                          <a:gd name="connsiteX4" fmla="*/ 45099 w 85040"/>
                          <a:gd name="connsiteY4" fmla="*/ 77 h 85040"/>
                          <a:gd name="connsiteX5" fmla="*/ 77 w 85040"/>
                          <a:gd name="connsiteY5" fmla="*/ 39941 h 850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85040" h="85040">
                            <a:moveTo>
                              <a:pt x="77" y="39941"/>
                            </a:moveTo>
                            <a:cubicBezTo>
                              <a:pt x="-1324" y="63375"/>
                              <a:pt x="16507" y="83562"/>
                              <a:pt x="39941" y="84963"/>
                            </a:cubicBezTo>
                            <a:cubicBezTo>
                              <a:pt x="63376" y="86364"/>
                              <a:pt x="83562" y="68534"/>
                              <a:pt x="84963" y="45099"/>
                            </a:cubicBezTo>
                            <a:cubicBezTo>
                              <a:pt x="86364" y="21665"/>
                              <a:pt x="68534" y="1478"/>
                              <a:pt x="45099" y="77"/>
                            </a:cubicBezTo>
                            <a:lnTo>
                              <a:pt x="45099" y="77"/>
                            </a:lnTo>
                            <a:cubicBezTo>
                              <a:pt x="21665" y="-1324"/>
                              <a:pt x="1478" y="16507"/>
                              <a:pt x="77" y="39941"/>
                            </a:cubicBezTo>
                            <a:close/>
                          </a:path>
                        </a:pathLst>
                      </a:custGeom>
                      <a:solidFill>
                        <a:srgbClr val="92B13B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  <p:grpSp>
                <p:nvGrpSpPr>
                  <p:cNvPr id="188" name="Graphic 8">
                    <a:extLst>
                      <a:ext uri="{FF2B5EF4-FFF2-40B4-BE49-F238E27FC236}">
                        <a16:creationId xmlns:a16="http://schemas.microsoft.com/office/drawing/2014/main" id="{4FB39DB4-5085-05CF-3DAC-8AF9BD0E9394}"/>
                      </a:ext>
                    </a:extLst>
                  </p:cNvPr>
                  <p:cNvGrpSpPr/>
                  <p:nvPr/>
                </p:nvGrpSpPr>
                <p:grpSpPr>
                  <a:xfrm>
                    <a:off x="5052721" y="4273524"/>
                    <a:ext cx="204225" cy="204225"/>
                    <a:chOff x="5052721" y="4273524"/>
                    <a:chExt cx="204225" cy="204225"/>
                  </a:xfrm>
                </p:grpSpPr>
                <p:sp>
                  <p:nvSpPr>
                    <p:cNvPr id="189" name="Freeform: Shape 188">
                      <a:extLst>
                        <a:ext uri="{FF2B5EF4-FFF2-40B4-BE49-F238E27FC236}">
                          <a16:creationId xmlns:a16="http://schemas.microsoft.com/office/drawing/2014/main" id="{FBDAA1F7-0FFB-7F1A-EC33-2169DD71B9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2721" y="4273524"/>
                      <a:ext cx="204225" cy="204225"/>
                    </a:xfrm>
                    <a:custGeom>
                      <a:avLst/>
                      <a:gdLst>
                        <a:gd name="connsiteX0" fmla="*/ 128 w 204225"/>
                        <a:gd name="connsiteY0" fmla="*/ 107175 h 204225"/>
                        <a:gd name="connsiteX1" fmla="*/ 107175 w 204225"/>
                        <a:gd name="connsiteY1" fmla="*/ 204097 h 204225"/>
                        <a:gd name="connsiteX2" fmla="*/ 204097 w 204225"/>
                        <a:gd name="connsiteY2" fmla="*/ 97050 h 204225"/>
                        <a:gd name="connsiteX3" fmla="*/ 97050 w 204225"/>
                        <a:gd name="connsiteY3" fmla="*/ 128 h 204225"/>
                        <a:gd name="connsiteX4" fmla="*/ 128 w 204225"/>
                        <a:gd name="connsiteY4" fmla="*/ 107175 h 2042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4225" h="204225">
                          <a:moveTo>
                            <a:pt x="128" y="107175"/>
                          </a:moveTo>
                          <a:cubicBezTo>
                            <a:pt x="2930" y="163533"/>
                            <a:pt x="50882" y="206899"/>
                            <a:pt x="107175" y="204097"/>
                          </a:cubicBezTo>
                          <a:cubicBezTo>
                            <a:pt x="163533" y="201295"/>
                            <a:pt x="206899" y="153344"/>
                            <a:pt x="204097" y="97050"/>
                          </a:cubicBezTo>
                          <a:cubicBezTo>
                            <a:pt x="201295" y="40693"/>
                            <a:pt x="153344" y="-2673"/>
                            <a:pt x="97050" y="128"/>
                          </a:cubicBezTo>
                          <a:cubicBezTo>
                            <a:pt x="40693" y="2930"/>
                            <a:pt x="-2673" y="50882"/>
                            <a:pt x="128" y="107175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90" name="Freeform: Shape 189">
                      <a:extLst>
                        <a:ext uri="{FF2B5EF4-FFF2-40B4-BE49-F238E27FC236}">
                          <a16:creationId xmlns:a16="http://schemas.microsoft.com/office/drawing/2014/main" id="{49240CC4-CCA8-F2E8-5069-F6310BEA2B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4403" y="4295206"/>
                      <a:ext cx="160861" cy="160861"/>
                    </a:xfrm>
                    <a:custGeom>
                      <a:avLst/>
                      <a:gdLst>
                        <a:gd name="connsiteX0" fmla="*/ 98 w 160861"/>
                        <a:gd name="connsiteY0" fmla="*/ 84411 h 160861"/>
                        <a:gd name="connsiteX1" fmla="*/ 84411 w 160861"/>
                        <a:gd name="connsiteY1" fmla="*/ 160763 h 160861"/>
                        <a:gd name="connsiteX2" fmla="*/ 160764 w 160861"/>
                        <a:gd name="connsiteY2" fmla="*/ 76450 h 160861"/>
                        <a:gd name="connsiteX3" fmla="*/ 76450 w 160861"/>
                        <a:gd name="connsiteY3" fmla="*/ 98 h 160861"/>
                        <a:gd name="connsiteX4" fmla="*/ 98 w 160861"/>
                        <a:gd name="connsiteY4" fmla="*/ 84411 h 1608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0861" h="160861">
                          <a:moveTo>
                            <a:pt x="98" y="84411"/>
                          </a:moveTo>
                          <a:cubicBezTo>
                            <a:pt x="2326" y="128796"/>
                            <a:pt x="40025" y="162929"/>
                            <a:pt x="84411" y="160763"/>
                          </a:cubicBezTo>
                          <a:cubicBezTo>
                            <a:pt x="128796" y="158535"/>
                            <a:pt x="162929" y="120836"/>
                            <a:pt x="160764" y="76450"/>
                          </a:cubicBezTo>
                          <a:cubicBezTo>
                            <a:pt x="158535" y="32065"/>
                            <a:pt x="120836" y="-2068"/>
                            <a:pt x="76450" y="98"/>
                          </a:cubicBezTo>
                          <a:cubicBezTo>
                            <a:pt x="32065" y="2326"/>
                            <a:pt x="-2068" y="40025"/>
                            <a:pt x="98" y="8441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91" name="Freeform: Shape 190">
                      <a:extLst>
                        <a:ext uri="{FF2B5EF4-FFF2-40B4-BE49-F238E27FC236}">
                          <a16:creationId xmlns:a16="http://schemas.microsoft.com/office/drawing/2014/main" id="{F2E03425-3D10-89B8-B875-9CA005FE26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2816" y="4303556"/>
                      <a:ext cx="144098" cy="144098"/>
                    </a:xfrm>
                    <a:custGeom>
                      <a:avLst/>
                      <a:gdLst>
                        <a:gd name="connsiteX0" fmla="*/ 90 w 144098"/>
                        <a:gd name="connsiteY0" fmla="*/ 75615 h 144098"/>
                        <a:gd name="connsiteX1" fmla="*/ 75615 w 144098"/>
                        <a:gd name="connsiteY1" fmla="*/ 144008 h 144098"/>
                        <a:gd name="connsiteX2" fmla="*/ 144008 w 144098"/>
                        <a:gd name="connsiteY2" fmla="*/ 68483 h 144098"/>
                        <a:gd name="connsiteX3" fmla="*/ 68483 w 144098"/>
                        <a:gd name="connsiteY3" fmla="*/ 90 h 144098"/>
                        <a:gd name="connsiteX4" fmla="*/ 68483 w 144098"/>
                        <a:gd name="connsiteY4" fmla="*/ 90 h 144098"/>
                        <a:gd name="connsiteX5" fmla="*/ 90 w 144098"/>
                        <a:gd name="connsiteY5" fmla="*/ 75615 h 144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4098" h="144098">
                          <a:moveTo>
                            <a:pt x="90" y="75615"/>
                          </a:moveTo>
                          <a:cubicBezTo>
                            <a:pt x="2064" y="115352"/>
                            <a:pt x="35879" y="145982"/>
                            <a:pt x="75615" y="144008"/>
                          </a:cubicBezTo>
                          <a:cubicBezTo>
                            <a:pt x="115352" y="142034"/>
                            <a:pt x="145982" y="108220"/>
                            <a:pt x="144008" y="68483"/>
                          </a:cubicBezTo>
                          <a:cubicBezTo>
                            <a:pt x="142034" y="28747"/>
                            <a:pt x="108220" y="-1884"/>
                            <a:pt x="68483" y="90"/>
                          </a:cubicBezTo>
                          <a:lnTo>
                            <a:pt x="68483" y="90"/>
                          </a:lnTo>
                          <a:cubicBezTo>
                            <a:pt x="28747" y="2064"/>
                            <a:pt x="-1884" y="35879"/>
                            <a:pt x="90" y="75615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192" name="Graphic 8">
                  <a:extLst>
                    <a:ext uri="{FF2B5EF4-FFF2-40B4-BE49-F238E27FC236}">
                      <a16:creationId xmlns:a16="http://schemas.microsoft.com/office/drawing/2014/main" id="{3505E64D-C0F6-76F1-8468-53866D7B53B4}"/>
                    </a:ext>
                  </a:extLst>
                </p:cNvPr>
                <p:cNvGrpSpPr/>
                <p:nvPr/>
              </p:nvGrpSpPr>
              <p:grpSpPr>
                <a:xfrm>
                  <a:off x="4523091" y="3336148"/>
                  <a:ext cx="390043" cy="426659"/>
                  <a:chOff x="4523091" y="3336148"/>
                  <a:chExt cx="390043" cy="426659"/>
                </a:xfrm>
                <a:solidFill>
                  <a:srgbClr val="92B13B"/>
                </a:solidFill>
              </p:grpSpPr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BDF181F8-4940-474E-C2BB-DB9052AF617D}"/>
                      </a:ext>
                    </a:extLst>
                  </p:cNvPr>
                  <p:cNvSpPr/>
                  <p:nvPr/>
                </p:nvSpPr>
                <p:spPr>
                  <a:xfrm>
                    <a:off x="4523091" y="3336148"/>
                    <a:ext cx="390043" cy="426659"/>
                  </a:xfrm>
                  <a:custGeom>
                    <a:avLst/>
                    <a:gdLst>
                      <a:gd name="connsiteX0" fmla="*/ 0 w 390043"/>
                      <a:gd name="connsiteY0" fmla="*/ 316874 h 426659"/>
                      <a:gd name="connsiteX1" fmla="*/ 185883 w 390043"/>
                      <a:gd name="connsiteY1" fmla="*/ 0 h 426659"/>
                      <a:gd name="connsiteX2" fmla="*/ 390043 w 390043"/>
                      <a:gd name="connsiteY2" fmla="*/ 129335 h 426659"/>
                      <a:gd name="connsiteX3" fmla="*/ 262618 w 390043"/>
                      <a:gd name="connsiteY3" fmla="*/ 426660 h 426659"/>
                      <a:gd name="connsiteX4" fmla="*/ 0 w 390043"/>
                      <a:gd name="connsiteY4" fmla="*/ 316874 h 426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0043" h="426659">
                        <a:moveTo>
                          <a:pt x="0" y="316874"/>
                        </a:moveTo>
                        <a:cubicBezTo>
                          <a:pt x="95585" y="207216"/>
                          <a:pt x="149140" y="106537"/>
                          <a:pt x="185883" y="0"/>
                        </a:cubicBezTo>
                        <a:cubicBezTo>
                          <a:pt x="262618" y="53110"/>
                          <a:pt x="327955" y="90490"/>
                          <a:pt x="390043" y="129335"/>
                        </a:cubicBezTo>
                        <a:cubicBezTo>
                          <a:pt x="326044" y="240840"/>
                          <a:pt x="279175" y="325089"/>
                          <a:pt x="262618" y="426660"/>
                        </a:cubicBezTo>
                        <a:lnTo>
                          <a:pt x="0" y="316874"/>
                        </a:ln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8C07CA18-1E0B-42B5-FDF6-13E85139AA7E}"/>
                      </a:ext>
                    </a:extLst>
                  </p:cNvPr>
                  <p:cNvSpPr/>
                  <p:nvPr/>
                </p:nvSpPr>
                <p:spPr>
                  <a:xfrm>
                    <a:off x="4571106" y="3384672"/>
                    <a:ext cx="320631" cy="336551"/>
                  </a:xfrm>
                  <a:custGeom>
                    <a:avLst/>
                    <a:gdLst>
                      <a:gd name="connsiteX0" fmla="*/ 119656 w 320631"/>
                      <a:gd name="connsiteY0" fmla="*/ 0 h 336551"/>
                      <a:gd name="connsiteX1" fmla="*/ 229823 w 320631"/>
                      <a:gd name="connsiteY1" fmla="*/ 80238 h 336551"/>
                      <a:gd name="connsiteX2" fmla="*/ 320632 w 320631"/>
                      <a:gd name="connsiteY2" fmla="*/ 118318 h 336551"/>
                      <a:gd name="connsiteX3" fmla="*/ 312544 w 320631"/>
                      <a:gd name="connsiteY3" fmla="*/ 132774 h 336551"/>
                      <a:gd name="connsiteX4" fmla="*/ 222181 w 320631"/>
                      <a:gd name="connsiteY4" fmla="*/ 94375 h 336551"/>
                      <a:gd name="connsiteX5" fmla="*/ 112905 w 320631"/>
                      <a:gd name="connsiteY5" fmla="*/ 16238 h 336551"/>
                      <a:gd name="connsiteX6" fmla="*/ 119592 w 320631"/>
                      <a:gd name="connsiteY6" fmla="*/ 64 h 336551"/>
                      <a:gd name="connsiteX7" fmla="*/ 90426 w 320631"/>
                      <a:gd name="connsiteY7" fmla="*/ 64890 h 336551"/>
                      <a:gd name="connsiteX8" fmla="*/ 172447 w 320631"/>
                      <a:gd name="connsiteY8" fmla="*/ 135894 h 336551"/>
                      <a:gd name="connsiteX9" fmla="*/ 280895 w 320631"/>
                      <a:gd name="connsiteY9" fmla="*/ 191424 h 336551"/>
                      <a:gd name="connsiteX10" fmla="*/ 273572 w 320631"/>
                      <a:gd name="connsiteY10" fmla="*/ 206007 h 336551"/>
                      <a:gd name="connsiteX11" fmla="*/ 163341 w 320631"/>
                      <a:gd name="connsiteY11" fmla="*/ 149140 h 336551"/>
                      <a:gd name="connsiteX12" fmla="*/ 82530 w 320631"/>
                      <a:gd name="connsiteY12" fmla="*/ 80238 h 336551"/>
                      <a:gd name="connsiteX13" fmla="*/ 90426 w 320631"/>
                      <a:gd name="connsiteY13" fmla="*/ 64954 h 336551"/>
                      <a:gd name="connsiteX14" fmla="*/ 51326 w 320631"/>
                      <a:gd name="connsiteY14" fmla="*/ 134812 h 336551"/>
                      <a:gd name="connsiteX15" fmla="*/ 144236 w 320631"/>
                      <a:gd name="connsiteY15" fmla="*/ 206070 h 336551"/>
                      <a:gd name="connsiteX16" fmla="*/ 251283 w 320631"/>
                      <a:gd name="connsiteY16" fmla="*/ 254340 h 336551"/>
                      <a:gd name="connsiteX17" fmla="*/ 245106 w 320631"/>
                      <a:gd name="connsiteY17" fmla="*/ 269432 h 336551"/>
                      <a:gd name="connsiteX18" fmla="*/ 136022 w 320631"/>
                      <a:gd name="connsiteY18" fmla="*/ 219825 h 336551"/>
                      <a:gd name="connsiteX19" fmla="*/ 42475 w 320631"/>
                      <a:gd name="connsiteY19" fmla="*/ 148821 h 336551"/>
                      <a:gd name="connsiteX20" fmla="*/ 51326 w 320631"/>
                      <a:gd name="connsiteY20" fmla="*/ 134748 h 336551"/>
                      <a:gd name="connsiteX21" fmla="*/ 9743 w 320631"/>
                      <a:gd name="connsiteY21" fmla="*/ 196263 h 336551"/>
                      <a:gd name="connsiteX22" fmla="*/ 104372 w 320631"/>
                      <a:gd name="connsiteY22" fmla="*/ 268604 h 336551"/>
                      <a:gd name="connsiteX23" fmla="*/ 227530 w 320631"/>
                      <a:gd name="connsiteY23" fmla="*/ 320886 h 336551"/>
                      <a:gd name="connsiteX24" fmla="*/ 223328 w 320631"/>
                      <a:gd name="connsiteY24" fmla="*/ 336552 h 336551"/>
                      <a:gd name="connsiteX25" fmla="*/ 96221 w 320631"/>
                      <a:gd name="connsiteY25" fmla="*/ 282359 h 336551"/>
                      <a:gd name="connsiteX26" fmla="*/ 0 w 320631"/>
                      <a:gd name="connsiteY26" fmla="*/ 209382 h 336551"/>
                      <a:gd name="connsiteX27" fmla="*/ 9743 w 320631"/>
                      <a:gd name="connsiteY27" fmla="*/ 196200 h 3365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20631" h="336551">
                        <a:moveTo>
                          <a:pt x="119656" y="0"/>
                        </a:moveTo>
                        <a:cubicBezTo>
                          <a:pt x="150286" y="30694"/>
                          <a:pt x="188940" y="58331"/>
                          <a:pt x="229823" y="80238"/>
                        </a:cubicBezTo>
                        <a:cubicBezTo>
                          <a:pt x="259753" y="96285"/>
                          <a:pt x="290893" y="109212"/>
                          <a:pt x="320632" y="118318"/>
                        </a:cubicBezTo>
                        <a:cubicBezTo>
                          <a:pt x="317830" y="123222"/>
                          <a:pt x="315282" y="127934"/>
                          <a:pt x="312544" y="132774"/>
                        </a:cubicBezTo>
                        <a:cubicBezTo>
                          <a:pt x="282678" y="123349"/>
                          <a:pt x="251920" y="110295"/>
                          <a:pt x="222181" y="94375"/>
                        </a:cubicBezTo>
                        <a:cubicBezTo>
                          <a:pt x="182190" y="72978"/>
                          <a:pt x="144045" y="46359"/>
                          <a:pt x="112905" y="16238"/>
                        </a:cubicBezTo>
                        <a:cubicBezTo>
                          <a:pt x="115198" y="10826"/>
                          <a:pt x="117427" y="5476"/>
                          <a:pt x="119592" y="64"/>
                        </a:cubicBezTo>
                        <a:close/>
                        <a:moveTo>
                          <a:pt x="90426" y="64890"/>
                        </a:moveTo>
                        <a:cubicBezTo>
                          <a:pt x="114052" y="90808"/>
                          <a:pt x="142135" y="115071"/>
                          <a:pt x="172447" y="135894"/>
                        </a:cubicBezTo>
                        <a:cubicBezTo>
                          <a:pt x="207025" y="159647"/>
                          <a:pt x="244406" y="178879"/>
                          <a:pt x="280895" y="191424"/>
                        </a:cubicBezTo>
                        <a:cubicBezTo>
                          <a:pt x="278411" y="196327"/>
                          <a:pt x="275991" y="201167"/>
                          <a:pt x="273572" y="206007"/>
                        </a:cubicBezTo>
                        <a:cubicBezTo>
                          <a:pt x="236127" y="192888"/>
                          <a:pt x="198365" y="173211"/>
                          <a:pt x="163341" y="149140"/>
                        </a:cubicBezTo>
                        <a:cubicBezTo>
                          <a:pt x="133793" y="128826"/>
                          <a:pt x="106219" y="105455"/>
                          <a:pt x="82530" y="80238"/>
                        </a:cubicBezTo>
                        <a:cubicBezTo>
                          <a:pt x="85205" y="75143"/>
                          <a:pt x="87815" y="70049"/>
                          <a:pt x="90426" y="64954"/>
                        </a:cubicBezTo>
                        <a:close/>
                        <a:moveTo>
                          <a:pt x="51326" y="134812"/>
                        </a:moveTo>
                        <a:cubicBezTo>
                          <a:pt x="78136" y="161430"/>
                          <a:pt x="110295" y="185756"/>
                          <a:pt x="144236" y="206070"/>
                        </a:cubicBezTo>
                        <a:cubicBezTo>
                          <a:pt x="179452" y="227085"/>
                          <a:pt x="216577" y="243705"/>
                          <a:pt x="251283" y="254340"/>
                        </a:cubicBezTo>
                        <a:cubicBezTo>
                          <a:pt x="249182" y="259371"/>
                          <a:pt x="247080" y="264402"/>
                          <a:pt x="245106" y="269432"/>
                        </a:cubicBezTo>
                        <a:cubicBezTo>
                          <a:pt x="209382" y="258288"/>
                          <a:pt x="171874" y="241222"/>
                          <a:pt x="136022" y="219825"/>
                        </a:cubicBezTo>
                        <a:cubicBezTo>
                          <a:pt x="102143" y="199575"/>
                          <a:pt x="69858" y="175567"/>
                          <a:pt x="42475" y="148821"/>
                        </a:cubicBezTo>
                        <a:cubicBezTo>
                          <a:pt x="45532" y="144109"/>
                          <a:pt x="48397" y="139460"/>
                          <a:pt x="51326" y="134748"/>
                        </a:cubicBezTo>
                        <a:close/>
                        <a:moveTo>
                          <a:pt x="9743" y="196263"/>
                        </a:moveTo>
                        <a:cubicBezTo>
                          <a:pt x="36935" y="223391"/>
                          <a:pt x="69730" y="248099"/>
                          <a:pt x="104372" y="268604"/>
                        </a:cubicBezTo>
                        <a:cubicBezTo>
                          <a:pt x="145128" y="292739"/>
                          <a:pt x="188431" y="310888"/>
                          <a:pt x="227530" y="320886"/>
                        </a:cubicBezTo>
                        <a:cubicBezTo>
                          <a:pt x="226066" y="326108"/>
                          <a:pt x="224665" y="331330"/>
                          <a:pt x="223328" y="336552"/>
                        </a:cubicBezTo>
                        <a:cubicBezTo>
                          <a:pt x="182381" y="326108"/>
                          <a:pt x="138123" y="307131"/>
                          <a:pt x="96221" y="282359"/>
                        </a:cubicBezTo>
                        <a:cubicBezTo>
                          <a:pt x="61261" y="261663"/>
                          <a:pt x="28019" y="236891"/>
                          <a:pt x="0" y="209382"/>
                        </a:cubicBezTo>
                        <a:cubicBezTo>
                          <a:pt x="3311" y="204988"/>
                          <a:pt x="6559" y="200594"/>
                          <a:pt x="9743" y="196200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011A9794-51B6-15C2-7BCE-DD57C3621E71}"/>
                      </a:ext>
                    </a:extLst>
                  </p:cNvPr>
                  <p:cNvSpPr/>
                  <p:nvPr/>
                </p:nvSpPr>
                <p:spPr>
                  <a:xfrm>
                    <a:off x="4523091" y="3545593"/>
                    <a:ext cx="301017" cy="217214"/>
                  </a:xfrm>
                  <a:custGeom>
                    <a:avLst/>
                    <a:gdLst>
                      <a:gd name="connsiteX0" fmla="*/ 82530 w 301017"/>
                      <a:gd name="connsiteY0" fmla="*/ 0 h 217214"/>
                      <a:gd name="connsiteX1" fmla="*/ 301018 w 301017"/>
                      <a:gd name="connsiteY1" fmla="*/ 89344 h 217214"/>
                      <a:gd name="connsiteX2" fmla="*/ 262618 w 301017"/>
                      <a:gd name="connsiteY2" fmla="*/ 217214 h 217214"/>
                      <a:gd name="connsiteX3" fmla="*/ 0 w 301017"/>
                      <a:gd name="connsiteY3" fmla="*/ 107429 h 217214"/>
                      <a:gd name="connsiteX4" fmla="*/ 82530 w 301017"/>
                      <a:gd name="connsiteY4" fmla="*/ 64 h 217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17" h="217214">
                        <a:moveTo>
                          <a:pt x="82530" y="0"/>
                        </a:moveTo>
                        <a:cubicBezTo>
                          <a:pt x="156272" y="1274"/>
                          <a:pt x="214285" y="14519"/>
                          <a:pt x="301018" y="89344"/>
                        </a:cubicBezTo>
                        <a:cubicBezTo>
                          <a:pt x="283124" y="131118"/>
                          <a:pt x="269942" y="172511"/>
                          <a:pt x="262618" y="217214"/>
                        </a:cubicBezTo>
                        <a:lnTo>
                          <a:pt x="0" y="107429"/>
                        </a:lnTo>
                        <a:cubicBezTo>
                          <a:pt x="31904" y="70813"/>
                          <a:pt x="59032" y="35215"/>
                          <a:pt x="82530" y="64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AACCC173-7AE1-46E6-8545-9AC0239BEAF0}"/>
                      </a:ext>
                    </a:extLst>
                  </p:cNvPr>
                  <p:cNvSpPr/>
                  <p:nvPr/>
                </p:nvSpPr>
                <p:spPr>
                  <a:xfrm>
                    <a:off x="4670448" y="3336148"/>
                    <a:ext cx="242686" cy="272297"/>
                  </a:xfrm>
                  <a:custGeom>
                    <a:avLst/>
                    <a:gdLst>
                      <a:gd name="connsiteX0" fmla="*/ 38527 w 242686"/>
                      <a:gd name="connsiteY0" fmla="*/ 0 h 272297"/>
                      <a:gd name="connsiteX1" fmla="*/ 242686 w 242686"/>
                      <a:gd name="connsiteY1" fmla="*/ 129335 h 272297"/>
                      <a:gd name="connsiteX2" fmla="*/ 165633 w 242686"/>
                      <a:gd name="connsiteY2" fmla="*/ 272298 h 272297"/>
                      <a:gd name="connsiteX3" fmla="*/ 164550 w 242686"/>
                      <a:gd name="connsiteY3" fmla="*/ 271470 h 272297"/>
                      <a:gd name="connsiteX4" fmla="*/ 51326 w 242686"/>
                      <a:gd name="connsiteY4" fmla="*/ 133347 h 272297"/>
                      <a:gd name="connsiteX5" fmla="*/ 0 w 242686"/>
                      <a:gd name="connsiteY5" fmla="*/ 95202 h 272297"/>
                      <a:gd name="connsiteX6" fmla="*/ 38590 w 242686"/>
                      <a:gd name="connsiteY6" fmla="*/ 64 h 272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2686" h="272297">
                        <a:moveTo>
                          <a:pt x="38527" y="0"/>
                        </a:moveTo>
                        <a:cubicBezTo>
                          <a:pt x="115262" y="53173"/>
                          <a:pt x="180598" y="90490"/>
                          <a:pt x="242686" y="129335"/>
                        </a:cubicBezTo>
                        <a:cubicBezTo>
                          <a:pt x="212820" y="181426"/>
                          <a:pt x="186711" y="227530"/>
                          <a:pt x="165633" y="272298"/>
                        </a:cubicBezTo>
                        <a:cubicBezTo>
                          <a:pt x="165251" y="271980"/>
                          <a:pt x="164933" y="271725"/>
                          <a:pt x="164550" y="271470"/>
                        </a:cubicBezTo>
                        <a:cubicBezTo>
                          <a:pt x="124750" y="239057"/>
                          <a:pt x="70558" y="175313"/>
                          <a:pt x="51326" y="133347"/>
                        </a:cubicBezTo>
                        <a:cubicBezTo>
                          <a:pt x="31458" y="119783"/>
                          <a:pt x="14519" y="106983"/>
                          <a:pt x="0" y="95202"/>
                        </a:cubicBezTo>
                        <a:cubicBezTo>
                          <a:pt x="14837" y="63744"/>
                          <a:pt x="27510" y="32159"/>
                          <a:pt x="38590" y="64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B148D79D-67A2-E2D1-43DC-DE7A06936D04}"/>
                    </a:ext>
                  </a:extLst>
                </p:cNvPr>
                <p:cNvSpPr/>
                <p:nvPr/>
              </p:nvSpPr>
              <p:spPr>
                <a:xfrm>
                  <a:off x="4426424" y="4173101"/>
                  <a:ext cx="569240" cy="691952"/>
                </a:xfrm>
                <a:custGeom>
                  <a:avLst/>
                  <a:gdLst>
                    <a:gd name="connsiteX0" fmla="*/ 568349 w 569240"/>
                    <a:gd name="connsiteY0" fmla="*/ 355592 h 691952"/>
                    <a:gd name="connsiteX1" fmla="*/ 569177 w 569240"/>
                    <a:gd name="connsiteY1" fmla="*/ 339672 h 691952"/>
                    <a:gd name="connsiteX2" fmla="*/ 569177 w 569240"/>
                    <a:gd name="connsiteY2" fmla="*/ 339163 h 691952"/>
                    <a:gd name="connsiteX3" fmla="*/ 569240 w 569240"/>
                    <a:gd name="connsiteY3" fmla="*/ 335278 h 691952"/>
                    <a:gd name="connsiteX4" fmla="*/ 569240 w 569240"/>
                    <a:gd name="connsiteY4" fmla="*/ 333495 h 691952"/>
                    <a:gd name="connsiteX5" fmla="*/ 569240 w 569240"/>
                    <a:gd name="connsiteY5" fmla="*/ 329802 h 691952"/>
                    <a:gd name="connsiteX6" fmla="*/ 569240 w 569240"/>
                    <a:gd name="connsiteY6" fmla="*/ 324580 h 691952"/>
                    <a:gd name="connsiteX7" fmla="*/ 569240 w 569240"/>
                    <a:gd name="connsiteY7" fmla="*/ 323497 h 691952"/>
                    <a:gd name="connsiteX8" fmla="*/ 552620 w 569240"/>
                    <a:gd name="connsiteY8" fmla="*/ 36998 h 691952"/>
                    <a:gd name="connsiteX9" fmla="*/ 549945 w 569240"/>
                    <a:gd name="connsiteY9" fmla="*/ 0 h 691952"/>
                    <a:gd name="connsiteX10" fmla="*/ 33369 w 569240"/>
                    <a:gd name="connsiteY10" fmla="*/ 0 h 691952"/>
                    <a:gd name="connsiteX11" fmla="*/ 65782 w 569240"/>
                    <a:gd name="connsiteY11" fmla="*/ 439905 h 691952"/>
                    <a:gd name="connsiteX12" fmla="*/ 0 w 569240"/>
                    <a:gd name="connsiteY12" fmla="*/ 691953 h 691952"/>
                    <a:gd name="connsiteX13" fmla="*/ 544532 w 569240"/>
                    <a:gd name="connsiteY13" fmla="*/ 691953 h 691952"/>
                    <a:gd name="connsiteX14" fmla="*/ 567967 w 569240"/>
                    <a:gd name="connsiteY14" fmla="*/ 361196 h 691952"/>
                    <a:gd name="connsiteX15" fmla="*/ 568158 w 569240"/>
                    <a:gd name="connsiteY15" fmla="*/ 357693 h 691952"/>
                    <a:gd name="connsiteX16" fmla="*/ 568285 w 569240"/>
                    <a:gd name="connsiteY16" fmla="*/ 355528 h 691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69240" h="691952">
                      <a:moveTo>
                        <a:pt x="568349" y="355592"/>
                      </a:moveTo>
                      <a:cubicBezTo>
                        <a:pt x="568731" y="349033"/>
                        <a:pt x="568986" y="343556"/>
                        <a:pt x="569177" y="339672"/>
                      </a:cubicBezTo>
                      <a:cubicBezTo>
                        <a:pt x="569177" y="339545"/>
                        <a:pt x="569177" y="339354"/>
                        <a:pt x="569177" y="339163"/>
                      </a:cubicBezTo>
                      <a:cubicBezTo>
                        <a:pt x="569177" y="338016"/>
                        <a:pt x="569240" y="336679"/>
                        <a:pt x="569240" y="335278"/>
                      </a:cubicBezTo>
                      <a:cubicBezTo>
                        <a:pt x="569240" y="334705"/>
                        <a:pt x="569240" y="334068"/>
                        <a:pt x="569240" y="333495"/>
                      </a:cubicBezTo>
                      <a:cubicBezTo>
                        <a:pt x="569240" y="332349"/>
                        <a:pt x="569240" y="331075"/>
                        <a:pt x="569240" y="329802"/>
                      </a:cubicBezTo>
                      <a:cubicBezTo>
                        <a:pt x="569240" y="328146"/>
                        <a:pt x="569240" y="326426"/>
                        <a:pt x="569240" y="324580"/>
                      </a:cubicBezTo>
                      <a:cubicBezTo>
                        <a:pt x="569240" y="324198"/>
                        <a:pt x="569240" y="323879"/>
                        <a:pt x="569240" y="323497"/>
                      </a:cubicBezTo>
                      <a:cubicBezTo>
                        <a:pt x="568285" y="263255"/>
                        <a:pt x="557396" y="104309"/>
                        <a:pt x="552620" y="36998"/>
                      </a:cubicBezTo>
                      <a:cubicBezTo>
                        <a:pt x="551028" y="14264"/>
                        <a:pt x="549945" y="0"/>
                        <a:pt x="549945" y="0"/>
                      </a:cubicBezTo>
                      <a:lnTo>
                        <a:pt x="33369" y="0"/>
                      </a:lnTo>
                      <a:cubicBezTo>
                        <a:pt x="33369" y="0"/>
                        <a:pt x="71195" y="415898"/>
                        <a:pt x="65782" y="439905"/>
                      </a:cubicBezTo>
                      <a:cubicBezTo>
                        <a:pt x="60560" y="463021"/>
                        <a:pt x="4394" y="675396"/>
                        <a:pt x="0" y="691953"/>
                      </a:cubicBezTo>
                      <a:lnTo>
                        <a:pt x="544532" y="691953"/>
                      </a:lnTo>
                      <a:cubicBezTo>
                        <a:pt x="549372" y="635022"/>
                        <a:pt x="563636" y="435766"/>
                        <a:pt x="567967" y="361196"/>
                      </a:cubicBezTo>
                      <a:cubicBezTo>
                        <a:pt x="568030" y="359986"/>
                        <a:pt x="568094" y="358840"/>
                        <a:pt x="568158" y="357693"/>
                      </a:cubicBezTo>
                      <a:cubicBezTo>
                        <a:pt x="568158" y="356929"/>
                        <a:pt x="568221" y="356229"/>
                        <a:pt x="568285" y="355528"/>
                      </a:cubicBez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6DD9C143-AA3C-E06B-7B2C-3348F2376EB2}"/>
                    </a:ext>
                  </a:extLst>
                </p:cNvPr>
                <p:cNvSpPr/>
                <p:nvPr/>
              </p:nvSpPr>
              <p:spPr>
                <a:xfrm>
                  <a:off x="4426424" y="4173165"/>
                  <a:ext cx="567902" cy="691952"/>
                </a:xfrm>
                <a:custGeom>
                  <a:avLst/>
                  <a:gdLst>
                    <a:gd name="connsiteX0" fmla="*/ 549945 w 567902"/>
                    <a:gd name="connsiteY0" fmla="*/ 0 h 691952"/>
                    <a:gd name="connsiteX1" fmla="*/ 567903 w 567902"/>
                    <a:gd name="connsiteY1" fmla="*/ 287390 h 691952"/>
                    <a:gd name="connsiteX2" fmla="*/ 427806 w 567902"/>
                    <a:gd name="connsiteY2" fmla="*/ 361323 h 691952"/>
                    <a:gd name="connsiteX3" fmla="*/ 329738 w 567902"/>
                    <a:gd name="connsiteY3" fmla="*/ 461365 h 691952"/>
                    <a:gd name="connsiteX4" fmla="*/ 401569 w 567902"/>
                    <a:gd name="connsiteY4" fmla="*/ 558096 h 691952"/>
                    <a:gd name="connsiteX5" fmla="*/ 552429 w 567902"/>
                    <a:gd name="connsiteY5" fmla="*/ 587771 h 691952"/>
                    <a:gd name="connsiteX6" fmla="*/ 544532 w 567902"/>
                    <a:gd name="connsiteY6" fmla="*/ 691953 h 691952"/>
                    <a:gd name="connsiteX7" fmla="*/ 0 w 567902"/>
                    <a:gd name="connsiteY7" fmla="*/ 691953 h 691952"/>
                    <a:gd name="connsiteX8" fmla="*/ 59796 w 567902"/>
                    <a:gd name="connsiteY8" fmla="*/ 463594 h 691952"/>
                    <a:gd name="connsiteX9" fmla="*/ 65782 w 567902"/>
                    <a:gd name="connsiteY9" fmla="*/ 439905 h 691952"/>
                    <a:gd name="connsiteX10" fmla="*/ 66164 w 567902"/>
                    <a:gd name="connsiteY10" fmla="*/ 436084 h 691952"/>
                    <a:gd name="connsiteX11" fmla="*/ 66291 w 567902"/>
                    <a:gd name="connsiteY11" fmla="*/ 429907 h 691952"/>
                    <a:gd name="connsiteX12" fmla="*/ 66291 w 567902"/>
                    <a:gd name="connsiteY12" fmla="*/ 428188 h 691952"/>
                    <a:gd name="connsiteX13" fmla="*/ 65782 w 567902"/>
                    <a:gd name="connsiteY13" fmla="*/ 410103 h 691952"/>
                    <a:gd name="connsiteX14" fmla="*/ 33432 w 567902"/>
                    <a:gd name="connsiteY14" fmla="*/ 64 h 691952"/>
                    <a:gd name="connsiteX15" fmla="*/ 550009 w 567902"/>
                    <a:gd name="connsiteY15" fmla="*/ 64 h 691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67902" h="691952">
                      <a:moveTo>
                        <a:pt x="549945" y="0"/>
                      </a:moveTo>
                      <a:cubicBezTo>
                        <a:pt x="549945" y="0"/>
                        <a:pt x="563700" y="188622"/>
                        <a:pt x="567903" y="287390"/>
                      </a:cubicBezTo>
                      <a:cubicBezTo>
                        <a:pt x="523327" y="324516"/>
                        <a:pt x="478941" y="324580"/>
                        <a:pt x="427806" y="361323"/>
                      </a:cubicBezTo>
                      <a:cubicBezTo>
                        <a:pt x="385649" y="391572"/>
                        <a:pt x="363998" y="427487"/>
                        <a:pt x="329738" y="461365"/>
                      </a:cubicBezTo>
                      <a:cubicBezTo>
                        <a:pt x="356292" y="498364"/>
                        <a:pt x="382019" y="544596"/>
                        <a:pt x="401569" y="558096"/>
                      </a:cubicBezTo>
                      <a:cubicBezTo>
                        <a:pt x="421947" y="573825"/>
                        <a:pt x="522117" y="570323"/>
                        <a:pt x="552429" y="587771"/>
                      </a:cubicBezTo>
                      <a:cubicBezTo>
                        <a:pt x="549181" y="631966"/>
                        <a:pt x="546252" y="671766"/>
                        <a:pt x="544532" y="691953"/>
                      </a:cubicBezTo>
                      <a:lnTo>
                        <a:pt x="0" y="691953"/>
                      </a:lnTo>
                      <a:cubicBezTo>
                        <a:pt x="3821" y="677497"/>
                        <a:pt x="45404" y="520270"/>
                        <a:pt x="59796" y="463594"/>
                      </a:cubicBezTo>
                      <a:cubicBezTo>
                        <a:pt x="61897" y="455379"/>
                        <a:pt x="65145" y="442834"/>
                        <a:pt x="65782" y="439905"/>
                      </a:cubicBezTo>
                      <a:cubicBezTo>
                        <a:pt x="65973" y="439077"/>
                        <a:pt x="66100" y="437804"/>
                        <a:pt x="66164" y="436084"/>
                      </a:cubicBezTo>
                      <a:cubicBezTo>
                        <a:pt x="66228" y="434428"/>
                        <a:pt x="66291" y="432327"/>
                        <a:pt x="66291" y="429907"/>
                      </a:cubicBezTo>
                      <a:cubicBezTo>
                        <a:pt x="66291" y="429461"/>
                        <a:pt x="66291" y="428634"/>
                        <a:pt x="66291" y="428188"/>
                      </a:cubicBezTo>
                      <a:cubicBezTo>
                        <a:pt x="66291" y="423284"/>
                        <a:pt x="66100" y="417299"/>
                        <a:pt x="65782" y="410103"/>
                      </a:cubicBezTo>
                      <a:cubicBezTo>
                        <a:pt x="61579" y="310251"/>
                        <a:pt x="33432" y="64"/>
                        <a:pt x="33432" y="64"/>
                      </a:cubicBezTo>
                      <a:lnTo>
                        <a:pt x="550009" y="64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79D53FB7-11E1-E229-E8D6-02C5D1234256}"/>
                    </a:ext>
                  </a:extLst>
                </p:cNvPr>
                <p:cNvSpPr/>
                <p:nvPr/>
              </p:nvSpPr>
              <p:spPr>
                <a:xfrm>
                  <a:off x="4340154" y="3602460"/>
                  <a:ext cx="715511" cy="986192"/>
                </a:xfrm>
                <a:custGeom>
                  <a:avLst/>
                  <a:gdLst>
                    <a:gd name="connsiteX0" fmla="*/ 251967 w 715511"/>
                    <a:gd name="connsiteY0" fmla="*/ 64 h 986192"/>
                    <a:gd name="connsiteX1" fmla="*/ 501021 w 715511"/>
                    <a:gd name="connsiteY1" fmla="*/ 104691 h 986192"/>
                    <a:gd name="connsiteX2" fmla="*/ 704289 w 715511"/>
                    <a:gd name="connsiteY2" fmla="*/ 488621 h 986192"/>
                    <a:gd name="connsiteX3" fmla="*/ 687732 w 715511"/>
                    <a:gd name="connsiteY3" fmla="*/ 718189 h 986192"/>
                    <a:gd name="connsiteX4" fmla="*/ 514076 w 715511"/>
                    <a:gd name="connsiteY4" fmla="*/ 827974 h 986192"/>
                    <a:gd name="connsiteX5" fmla="*/ 396330 w 715511"/>
                    <a:gd name="connsiteY5" fmla="*/ 945911 h 986192"/>
                    <a:gd name="connsiteX6" fmla="*/ 120466 w 715511"/>
                    <a:gd name="connsiteY6" fmla="*/ 899105 h 986192"/>
                    <a:gd name="connsiteX7" fmla="*/ 110 w 715511"/>
                    <a:gd name="connsiteY7" fmla="*/ 427233 h 986192"/>
                    <a:gd name="connsiteX8" fmla="*/ 251967 w 715511"/>
                    <a:gd name="connsiteY8" fmla="*/ 0 h 986192"/>
                    <a:gd name="connsiteX9" fmla="*/ 251967 w 715511"/>
                    <a:gd name="connsiteY9" fmla="*/ 0 h 98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15511" h="986192">
                      <a:moveTo>
                        <a:pt x="251967" y="64"/>
                      </a:moveTo>
                      <a:cubicBezTo>
                        <a:pt x="337235" y="64"/>
                        <a:pt x="399069" y="11463"/>
                        <a:pt x="501021" y="104691"/>
                      </a:cubicBezTo>
                      <a:cubicBezTo>
                        <a:pt x="610615" y="204924"/>
                        <a:pt x="684867" y="354573"/>
                        <a:pt x="704289" y="488621"/>
                      </a:cubicBezTo>
                      <a:cubicBezTo>
                        <a:pt x="723648" y="622668"/>
                        <a:pt x="717853" y="678007"/>
                        <a:pt x="687732" y="718189"/>
                      </a:cubicBezTo>
                      <a:cubicBezTo>
                        <a:pt x="631312" y="793587"/>
                        <a:pt x="578011" y="782061"/>
                        <a:pt x="514076" y="827974"/>
                      </a:cubicBezTo>
                      <a:cubicBezTo>
                        <a:pt x="464341" y="863636"/>
                        <a:pt x="443263" y="907129"/>
                        <a:pt x="396330" y="945911"/>
                      </a:cubicBezTo>
                      <a:cubicBezTo>
                        <a:pt x="304376" y="1021818"/>
                        <a:pt x="172621" y="981508"/>
                        <a:pt x="120466" y="899105"/>
                      </a:cubicBezTo>
                      <a:cubicBezTo>
                        <a:pt x="63345" y="808870"/>
                        <a:pt x="-3074" y="599170"/>
                        <a:pt x="110" y="427233"/>
                      </a:cubicBezTo>
                      <a:cubicBezTo>
                        <a:pt x="4759" y="175249"/>
                        <a:pt x="135750" y="0"/>
                        <a:pt x="251967" y="0"/>
                      </a:cubicBezTo>
                      <a:lnTo>
                        <a:pt x="2519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D6C7764E-D7E6-FC93-F6D1-53D53D47B80E}"/>
                    </a:ext>
                  </a:extLst>
                </p:cNvPr>
                <p:cNvSpPr/>
                <p:nvPr/>
              </p:nvSpPr>
              <p:spPr>
                <a:xfrm>
                  <a:off x="4336412" y="4626278"/>
                  <a:ext cx="733631" cy="696224"/>
                </a:xfrm>
                <a:custGeom>
                  <a:avLst/>
                  <a:gdLst>
                    <a:gd name="connsiteX0" fmla="*/ 491645 w 733631"/>
                    <a:gd name="connsiteY0" fmla="*/ 155163 h 696224"/>
                    <a:gd name="connsiteX1" fmla="*/ 368169 w 733631"/>
                    <a:gd name="connsiteY1" fmla="*/ 9589 h 696224"/>
                    <a:gd name="connsiteX2" fmla="*/ 158150 w 733631"/>
                    <a:gd name="connsiteY2" fmla="*/ 6150 h 696224"/>
                    <a:gd name="connsiteX3" fmla="*/ 18881 w 733631"/>
                    <a:gd name="connsiteY3" fmla="*/ 251511 h 696224"/>
                    <a:gd name="connsiteX4" fmla="*/ 84918 w 733631"/>
                    <a:gd name="connsiteY4" fmla="*/ 668619 h 696224"/>
                    <a:gd name="connsiteX5" fmla="*/ 615186 w 733631"/>
                    <a:gd name="connsiteY5" fmla="*/ 673841 h 696224"/>
                    <a:gd name="connsiteX6" fmla="*/ 733631 w 733631"/>
                    <a:gd name="connsiteY6" fmla="*/ 490377 h 696224"/>
                    <a:gd name="connsiteX7" fmla="*/ 647472 w 733631"/>
                    <a:gd name="connsiteY7" fmla="*/ 188595 h 696224"/>
                    <a:gd name="connsiteX8" fmla="*/ 491582 w 733631"/>
                    <a:gd name="connsiteY8" fmla="*/ 155163 h 696224"/>
                    <a:gd name="connsiteX9" fmla="*/ 491582 w 733631"/>
                    <a:gd name="connsiteY9" fmla="*/ 155163 h 696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33631" h="696224">
                      <a:moveTo>
                        <a:pt x="491645" y="155163"/>
                      </a:moveTo>
                      <a:cubicBezTo>
                        <a:pt x="459232" y="132811"/>
                        <a:pt x="410134" y="20797"/>
                        <a:pt x="368169" y="9589"/>
                      </a:cubicBezTo>
                      <a:cubicBezTo>
                        <a:pt x="325949" y="-1746"/>
                        <a:pt x="185406" y="-3211"/>
                        <a:pt x="158150" y="6150"/>
                      </a:cubicBezTo>
                      <a:cubicBezTo>
                        <a:pt x="117713" y="19969"/>
                        <a:pt x="50212" y="140262"/>
                        <a:pt x="18881" y="251511"/>
                      </a:cubicBezTo>
                      <a:cubicBezTo>
                        <a:pt x="-12450" y="362761"/>
                        <a:pt x="-13660" y="591247"/>
                        <a:pt x="84918" y="668619"/>
                      </a:cubicBezTo>
                      <a:cubicBezTo>
                        <a:pt x="138282" y="710457"/>
                        <a:pt x="573793" y="698485"/>
                        <a:pt x="615186" y="673841"/>
                      </a:cubicBezTo>
                      <a:cubicBezTo>
                        <a:pt x="681986" y="634040"/>
                        <a:pt x="733631" y="564183"/>
                        <a:pt x="733631" y="490377"/>
                      </a:cubicBezTo>
                      <a:cubicBezTo>
                        <a:pt x="733631" y="401670"/>
                        <a:pt x="688482" y="221709"/>
                        <a:pt x="647472" y="188595"/>
                      </a:cubicBezTo>
                      <a:cubicBezTo>
                        <a:pt x="625693" y="166816"/>
                        <a:pt x="513297" y="171974"/>
                        <a:pt x="491582" y="155163"/>
                      </a:cubicBezTo>
                      <a:lnTo>
                        <a:pt x="491582" y="1551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01" name="Graphic 8">
                  <a:extLst>
                    <a:ext uri="{FF2B5EF4-FFF2-40B4-BE49-F238E27FC236}">
                      <a16:creationId xmlns:a16="http://schemas.microsoft.com/office/drawing/2014/main" id="{1B3F1524-1304-2655-DFFD-2C3D61FF10A6}"/>
                    </a:ext>
                  </a:extLst>
                </p:cNvPr>
                <p:cNvGrpSpPr/>
                <p:nvPr/>
              </p:nvGrpSpPr>
              <p:grpSpPr>
                <a:xfrm>
                  <a:off x="4587541" y="2939225"/>
                  <a:ext cx="569181" cy="659732"/>
                  <a:chOff x="4587541" y="2939225"/>
                  <a:chExt cx="569181" cy="659732"/>
                </a:xfrm>
              </p:grpSpPr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4646F61E-8F88-C6FB-5504-5B0110B4E5FF}"/>
                      </a:ext>
                    </a:extLst>
                  </p:cNvPr>
                  <p:cNvSpPr/>
                  <p:nvPr/>
                </p:nvSpPr>
                <p:spPr>
                  <a:xfrm>
                    <a:off x="4587541" y="2939225"/>
                    <a:ext cx="569181" cy="659732"/>
                  </a:xfrm>
                  <a:custGeom>
                    <a:avLst/>
                    <a:gdLst>
                      <a:gd name="connsiteX0" fmla="*/ 267325 w 569181"/>
                      <a:gd name="connsiteY0" fmla="*/ 2 h 659732"/>
                      <a:gd name="connsiteX1" fmla="*/ 515552 w 569181"/>
                      <a:gd name="connsiteY1" fmla="*/ 116347 h 659732"/>
                      <a:gd name="connsiteX2" fmla="*/ 540069 w 569181"/>
                      <a:gd name="connsiteY2" fmla="*/ 467035 h 659732"/>
                      <a:gd name="connsiteX3" fmla="*/ 397425 w 569181"/>
                      <a:gd name="connsiteY3" fmla="*/ 659733 h 659732"/>
                      <a:gd name="connsiteX4" fmla="*/ 247457 w 569181"/>
                      <a:gd name="connsiteY4" fmla="*/ 602229 h 659732"/>
                      <a:gd name="connsiteX5" fmla="*/ 134233 w 569181"/>
                      <a:gd name="connsiteY5" fmla="*/ 464106 h 659732"/>
                      <a:gd name="connsiteX6" fmla="*/ 26549 w 569181"/>
                      <a:gd name="connsiteY6" fmla="*/ 373998 h 659732"/>
                      <a:gd name="connsiteX7" fmla="*/ 39540 w 569181"/>
                      <a:gd name="connsiteY7" fmla="*/ 87627 h 659732"/>
                      <a:gd name="connsiteX8" fmla="*/ 267325 w 569181"/>
                      <a:gd name="connsiteY8" fmla="*/ 2 h 6597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69181" h="659732">
                        <a:moveTo>
                          <a:pt x="267325" y="2"/>
                        </a:moveTo>
                        <a:cubicBezTo>
                          <a:pt x="304069" y="-253"/>
                          <a:pt x="450789" y="21908"/>
                          <a:pt x="515552" y="116347"/>
                        </a:cubicBezTo>
                        <a:cubicBezTo>
                          <a:pt x="589549" y="224221"/>
                          <a:pt x="576112" y="340375"/>
                          <a:pt x="540069" y="467035"/>
                        </a:cubicBezTo>
                        <a:cubicBezTo>
                          <a:pt x="503962" y="593696"/>
                          <a:pt x="425762" y="659733"/>
                          <a:pt x="397425" y="659733"/>
                        </a:cubicBezTo>
                        <a:cubicBezTo>
                          <a:pt x="359280" y="659733"/>
                          <a:pt x="301967" y="646551"/>
                          <a:pt x="247457" y="602229"/>
                        </a:cubicBezTo>
                        <a:cubicBezTo>
                          <a:pt x="207657" y="569816"/>
                          <a:pt x="153464" y="506071"/>
                          <a:pt x="134233" y="464106"/>
                        </a:cubicBezTo>
                        <a:cubicBezTo>
                          <a:pt x="79149" y="426471"/>
                          <a:pt x="46099" y="394694"/>
                          <a:pt x="26549" y="373998"/>
                        </a:cubicBezTo>
                        <a:cubicBezTo>
                          <a:pt x="-18155" y="326556"/>
                          <a:pt x="-1343" y="136024"/>
                          <a:pt x="39540" y="87627"/>
                        </a:cubicBezTo>
                        <a:cubicBezTo>
                          <a:pt x="82906" y="26812"/>
                          <a:pt x="153273" y="2"/>
                          <a:pt x="267325" y="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id="{36CDCE46-5913-C9E6-89D0-3E7998802229}"/>
                      </a:ext>
                    </a:extLst>
                  </p:cNvPr>
                  <p:cNvSpPr/>
                  <p:nvPr/>
                </p:nvSpPr>
                <p:spPr>
                  <a:xfrm>
                    <a:off x="4849309" y="3180826"/>
                    <a:ext cx="307339" cy="216263"/>
                  </a:xfrm>
                  <a:custGeom>
                    <a:avLst/>
                    <a:gdLst>
                      <a:gd name="connsiteX0" fmla="*/ 69174 w 307339"/>
                      <a:gd name="connsiteY0" fmla="*/ 68 h 216263"/>
                      <a:gd name="connsiteX1" fmla="*/ 87323 w 307339"/>
                      <a:gd name="connsiteY1" fmla="*/ 3570 h 216263"/>
                      <a:gd name="connsiteX2" fmla="*/ 307339 w 307339"/>
                      <a:gd name="connsiteY2" fmla="*/ 50376 h 216263"/>
                      <a:gd name="connsiteX3" fmla="*/ 307339 w 307339"/>
                      <a:gd name="connsiteY3" fmla="*/ 58017 h 216263"/>
                      <a:gd name="connsiteX4" fmla="*/ 280785 w 307339"/>
                      <a:gd name="connsiteY4" fmla="*/ 216263 h 216263"/>
                      <a:gd name="connsiteX5" fmla="*/ 43766 w 307339"/>
                      <a:gd name="connsiteY5" fmla="*/ 161944 h 216263"/>
                      <a:gd name="connsiteX6" fmla="*/ 2182 w 307339"/>
                      <a:gd name="connsiteY6" fmla="*/ 77886 h 216263"/>
                      <a:gd name="connsiteX7" fmla="*/ 12244 w 307339"/>
                      <a:gd name="connsiteY7" fmla="*/ 40633 h 216263"/>
                      <a:gd name="connsiteX8" fmla="*/ 69174 w 307339"/>
                      <a:gd name="connsiteY8" fmla="*/ 68 h 216263"/>
                      <a:gd name="connsiteX9" fmla="*/ 69174 w 307339"/>
                      <a:gd name="connsiteY9" fmla="*/ 68 h 216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07339" h="216263">
                        <a:moveTo>
                          <a:pt x="69174" y="68"/>
                        </a:moveTo>
                        <a:cubicBezTo>
                          <a:pt x="75160" y="323"/>
                          <a:pt x="81274" y="1469"/>
                          <a:pt x="87323" y="3570"/>
                        </a:cubicBezTo>
                        <a:cubicBezTo>
                          <a:pt x="160556" y="28470"/>
                          <a:pt x="257923" y="51713"/>
                          <a:pt x="307339" y="50376"/>
                        </a:cubicBezTo>
                        <a:cubicBezTo>
                          <a:pt x="307339" y="52859"/>
                          <a:pt x="307339" y="55470"/>
                          <a:pt x="307339" y="58017"/>
                        </a:cubicBezTo>
                        <a:cubicBezTo>
                          <a:pt x="306575" y="108898"/>
                          <a:pt x="295941" y="161626"/>
                          <a:pt x="280785" y="216263"/>
                        </a:cubicBezTo>
                        <a:cubicBezTo>
                          <a:pt x="197045" y="214417"/>
                          <a:pt x="103625" y="185315"/>
                          <a:pt x="43766" y="161944"/>
                        </a:cubicBezTo>
                        <a:cubicBezTo>
                          <a:pt x="11926" y="149463"/>
                          <a:pt x="-6606" y="110936"/>
                          <a:pt x="2182" y="77886"/>
                        </a:cubicBezTo>
                        <a:cubicBezTo>
                          <a:pt x="5557" y="65213"/>
                          <a:pt x="8933" y="52796"/>
                          <a:pt x="12244" y="40633"/>
                        </a:cubicBezTo>
                        <a:cubicBezTo>
                          <a:pt x="19695" y="13823"/>
                          <a:pt x="43193" y="-1142"/>
                          <a:pt x="69174" y="68"/>
                        </a:cubicBezTo>
                        <a:lnTo>
                          <a:pt x="69174" y="68"/>
                        </a:ln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28009B38-2FCF-BB6D-D7F7-61323B5A0A97}"/>
                      </a:ext>
                    </a:extLst>
                  </p:cNvPr>
                  <p:cNvSpPr/>
                  <p:nvPr/>
                </p:nvSpPr>
                <p:spPr>
                  <a:xfrm>
                    <a:off x="5056863" y="3282309"/>
                    <a:ext cx="48901" cy="77810"/>
                  </a:xfrm>
                  <a:custGeom>
                    <a:avLst/>
                    <a:gdLst>
                      <a:gd name="connsiteX0" fmla="*/ 380 w 48901"/>
                      <a:gd name="connsiteY0" fmla="*/ 36263 h 77810"/>
                      <a:gd name="connsiteX1" fmla="*/ 20184 w 48901"/>
                      <a:gd name="connsiteY1" fmla="*/ 77719 h 77810"/>
                      <a:gd name="connsiteX2" fmla="*/ 48522 w 48901"/>
                      <a:gd name="connsiteY2" fmla="*/ 41548 h 77810"/>
                      <a:gd name="connsiteX3" fmla="*/ 28717 w 48901"/>
                      <a:gd name="connsiteY3" fmla="*/ 92 h 77810"/>
                      <a:gd name="connsiteX4" fmla="*/ 380 w 48901"/>
                      <a:gd name="connsiteY4" fmla="*/ 36263 h 77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901" h="77810">
                        <a:moveTo>
                          <a:pt x="380" y="36263"/>
                        </a:moveTo>
                        <a:cubicBezTo>
                          <a:pt x="-1976" y="57659"/>
                          <a:pt x="6875" y="76254"/>
                          <a:pt x="20184" y="77719"/>
                        </a:cubicBezTo>
                        <a:cubicBezTo>
                          <a:pt x="33493" y="79183"/>
                          <a:pt x="46166" y="63009"/>
                          <a:pt x="48522" y="41548"/>
                        </a:cubicBezTo>
                        <a:cubicBezTo>
                          <a:pt x="50878" y="20088"/>
                          <a:pt x="42027" y="1557"/>
                          <a:pt x="28717" y="92"/>
                        </a:cubicBezTo>
                        <a:cubicBezTo>
                          <a:pt x="15408" y="-1373"/>
                          <a:pt x="2736" y="14802"/>
                          <a:pt x="380" y="36263"/>
                        </a:cubicBez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05" name="Freeform: Shape 204">
                    <a:extLst>
                      <a:ext uri="{FF2B5EF4-FFF2-40B4-BE49-F238E27FC236}">
                        <a16:creationId xmlns:a16="http://schemas.microsoft.com/office/drawing/2014/main" id="{1D345A14-A5DC-600A-EB6C-12F4BC841471}"/>
                      </a:ext>
                    </a:extLst>
                  </p:cNvPr>
                  <p:cNvSpPr/>
                  <p:nvPr/>
                </p:nvSpPr>
                <p:spPr>
                  <a:xfrm>
                    <a:off x="4849352" y="3180826"/>
                    <a:ext cx="307296" cy="108006"/>
                  </a:xfrm>
                  <a:custGeom>
                    <a:avLst/>
                    <a:gdLst>
                      <a:gd name="connsiteX0" fmla="*/ 69131 w 307296"/>
                      <a:gd name="connsiteY0" fmla="*/ 68 h 108006"/>
                      <a:gd name="connsiteX1" fmla="*/ 87280 w 307296"/>
                      <a:gd name="connsiteY1" fmla="*/ 3570 h 108006"/>
                      <a:gd name="connsiteX2" fmla="*/ 307296 w 307296"/>
                      <a:gd name="connsiteY2" fmla="*/ 50376 h 108006"/>
                      <a:gd name="connsiteX3" fmla="*/ 306469 w 307296"/>
                      <a:gd name="connsiteY3" fmla="*/ 76294 h 108006"/>
                      <a:gd name="connsiteX4" fmla="*/ 87280 w 307296"/>
                      <a:gd name="connsiteY4" fmla="*/ 29488 h 108006"/>
                      <a:gd name="connsiteX5" fmla="*/ 12201 w 307296"/>
                      <a:gd name="connsiteY5" fmla="*/ 66551 h 108006"/>
                      <a:gd name="connsiteX6" fmla="*/ 2139 w 307296"/>
                      <a:gd name="connsiteY6" fmla="*/ 103804 h 108006"/>
                      <a:gd name="connsiteX7" fmla="*/ 1248 w 307296"/>
                      <a:gd name="connsiteY7" fmla="*/ 108007 h 108006"/>
                      <a:gd name="connsiteX8" fmla="*/ 2139 w 307296"/>
                      <a:gd name="connsiteY8" fmla="*/ 77886 h 108006"/>
                      <a:gd name="connsiteX9" fmla="*/ 12201 w 307296"/>
                      <a:gd name="connsiteY9" fmla="*/ 40633 h 108006"/>
                      <a:gd name="connsiteX10" fmla="*/ 69131 w 307296"/>
                      <a:gd name="connsiteY10" fmla="*/ 68 h 10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7296" h="108006">
                        <a:moveTo>
                          <a:pt x="69131" y="68"/>
                        </a:moveTo>
                        <a:cubicBezTo>
                          <a:pt x="75117" y="323"/>
                          <a:pt x="81230" y="1469"/>
                          <a:pt x="87280" y="3570"/>
                        </a:cubicBezTo>
                        <a:cubicBezTo>
                          <a:pt x="160513" y="28470"/>
                          <a:pt x="257880" y="51713"/>
                          <a:pt x="307296" y="50376"/>
                        </a:cubicBezTo>
                        <a:cubicBezTo>
                          <a:pt x="307296" y="58973"/>
                          <a:pt x="306978" y="67633"/>
                          <a:pt x="306469" y="76294"/>
                        </a:cubicBezTo>
                        <a:cubicBezTo>
                          <a:pt x="256734" y="77376"/>
                          <a:pt x="160131" y="54260"/>
                          <a:pt x="87280" y="29488"/>
                        </a:cubicBezTo>
                        <a:cubicBezTo>
                          <a:pt x="54931" y="18472"/>
                          <a:pt x="21371" y="33628"/>
                          <a:pt x="12201" y="66551"/>
                        </a:cubicBezTo>
                        <a:cubicBezTo>
                          <a:pt x="8826" y="78650"/>
                          <a:pt x="5451" y="91131"/>
                          <a:pt x="2139" y="103804"/>
                        </a:cubicBezTo>
                        <a:cubicBezTo>
                          <a:pt x="1757" y="105205"/>
                          <a:pt x="1502" y="106606"/>
                          <a:pt x="1248" y="108007"/>
                        </a:cubicBezTo>
                        <a:cubicBezTo>
                          <a:pt x="-599" y="98009"/>
                          <a:pt x="-472" y="87692"/>
                          <a:pt x="2139" y="77886"/>
                        </a:cubicBezTo>
                        <a:cubicBezTo>
                          <a:pt x="5514" y="65213"/>
                          <a:pt x="8889" y="52796"/>
                          <a:pt x="12201" y="40633"/>
                        </a:cubicBezTo>
                        <a:cubicBezTo>
                          <a:pt x="19651" y="13823"/>
                          <a:pt x="43150" y="-1142"/>
                          <a:pt x="69131" y="68"/>
                        </a:cubicBez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06" name="Graphic 8">
                    <a:extLst>
                      <a:ext uri="{FF2B5EF4-FFF2-40B4-BE49-F238E27FC236}">
                        <a16:creationId xmlns:a16="http://schemas.microsoft.com/office/drawing/2014/main" id="{8F7A09C1-4513-DFEC-E0DD-03D2C07C868E}"/>
                      </a:ext>
                    </a:extLst>
                  </p:cNvPr>
                  <p:cNvGrpSpPr/>
                  <p:nvPr/>
                </p:nvGrpSpPr>
                <p:grpSpPr>
                  <a:xfrm>
                    <a:off x="4621414" y="3119315"/>
                    <a:ext cx="187857" cy="187857"/>
                    <a:chOff x="4621414" y="3119315"/>
                    <a:chExt cx="187857" cy="187857"/>
                  </a:xfrm>
                </p:grpSpPr>
                <p:sp>
                  <p:nvSpPr>
                    <p:cNvPr id="207" name="Freeform: Shape 206">
                      <a:extLst>
                        <a:ext uri="{FF2B5EF4-FFF2-40B4-BE49-F238E27FC236}">
                          <a16:creationId xmlns:a16="http://schemas.microsoft.com/office/drawing/2014/main" id="{696DBA01-FF12-4025-49A1-9CFE2B2B51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21414" y="3119315"/>
                      <a:ext cx="187857" cy="187857"/>
                    </a:xfrm>
                    <a:custGeom>
                      <a:avLst/>
                      <a:gdLst>
                        <a:gd name="connsiteX0" fmla="*/ 0 w 187857"/>
                        <a:gd name="connsiteY0" fmla="*/ 93929 h 187857"/>
                        <a:gd name="connsiteX1" fmla="*/ 93929 w 187857"/>
                        <a:gd name="connsiteY1" fmla="*/ 187858 h 187857"/>
                        <a:gd name="connsiteX2" fmla="*/ 187858 w 187857"/>
                        <a:gd name="connsiteY2" fmla="*/ 93929 h 187857"/>
                        <a:gd name="connsiteX3" fmla="*/ 93929 w 187857"/>
                        <a:gd name="connsiteY3" fmla="*/ 0 h 187857"/>
                        <a:gd name="connsiteX4" fmla="*/ 0 w 187857"/>
                        <a:gd name="connsiteY4" fmla="*/ 93929 h 1878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7857" h="187857">
                          <a:moveTo>
                            <a:pt x="0" y="93929"/>
                          </a:moveTo>
                          <a:cubicBezTo>
                            <a:pt x="0" y="145765"/>
                            <a:pt x="42029" y="187858"/>
                            <a:pt x="93929" y="187858"/>
                          </a:cubicBezTo>
                          <a:cubicBezTo>
                            <a:pt x="145828" y="187858"/>
                            <a:pt x="187858" y="145828"/>
                            <a:pt x="187858" y="93929"/>
                          </a:cubicBezTo>
                          <a:cubicBezTo>
                            <a:pt x="187858" y="42029"/>
                            <a:pt x="145828" y="0"/>
                            <a:pt x="93929" y="0"/>
                          </a:cubicBezTo>
                          <a:cubicBezTo>
                            <a:pt x="42029" y="0"/>
                            <a:pt x="0" y="42029"/>
                            <a:pt x="0" y="93929"/>
                          </a:cubicBezTo>
                          <a:close/>
                        </a:path>
                      </a:pathLst>
                    </a:custGeom>
                    <a:solidFill>
                      <a:srgbClr val="05A99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08" name="Freeform: Shape 207">
                      <a:extLst>
                        <a:ext uri="{FF2B5EF4-FFF2-40B4-BE49-F238E27FC236}">
                          <a16:creationId xmlns:a16="http://schemas.microsoft.com/office/drawing/2014/main" id="{56B27C8A-4494-FD46-0306-FCD84A7B36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4273" y="3152238"/>
                      <a:ext cx="122075" cy="122075"/>
                    </a:xfrm>
                    <a:custGeom>
                      <a:avLst/>
                      <a:gdLst>
                        <a:gd name="connsiteX0" fmla="*/ 0 w 122075"/>
                        <a:gd name="connsiteY0" fmla="*/ 61006 h 122075"/>
                        <a:gd name="connsiteX1" fmla="*/ 61006 w 122075"/>
                        <a:gd name="connsiteY1" fmla="*/ 122075 h 122075"/>
                        <a:gd name="connsiteX2" fmla="*/ 122075 w 122075"/>
                        <a:gd name="connsiteY2" fmla="*/ 61006 h 122075"/>
                        <a:gd name="connsiteX3" fmla="*/ 61006 w 122075"/>
                        <a:gd name="connsiteY3" fmla="*/ 0 h 122075"/>
                        <a:gd name="connsiteX4" fmla="*/ 0 w 122075"/>
                        <a:gd name="connsiteY4" fmla="*/ 61006 h 122075"/>
                        <a:gd name="connsiteX5" fmla="*/ 0 w 122075"/>
                        <a:gd name="connsiteY5" fmla="*/ 61006 h 122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2075" h="122075">
                          <a:moveTo>
                            <a:pt x="0" y="61006"/>
                          </a:moveTo>
                          <a:cubicBezTo>
                            <a:pt x="0" y="94693"/>
                            <a:pt x="27319" y="122075"/>
                            <a:pt x="61006" y="122075"/>
                          </a:cubicBezTo>
                          <a:cubicBezTo>
                            <a:pt x="94693" y="122075"/>
                            <a:pt x="122075" y="94757"/>
                            <a:pt x="122075" y="61006"/>
                          </a:cubicBezTo>
                          <a:cubicBezTo>
                            <a:pt x="122075" y="27255"/>
                            <a:pt x="94757" y="0"/>
                            <a:pt x="61006" y="0"/>
                          </a:cubicBezTo>
                          <a:cubicBezTo>
                            <a:pt x="27255" y="0"/>
                            <a:pt x="0" y="27319"/>
                            <a:pt x="0" y="61006"/>
                          </a:cubicBezTo>
                          <a:lnTo>
                            <a:pt x="0" y="61006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09" name="Freeform: Shape 208">
                      <a:extLst>
                        <a:ext uri="{FF2B5EF4-FFF2-40B4-BE49-F238E27FC236}">
                          <a16:creationId xmlns:a16="http://schemas.microsoft.com/office/drawing/2014/main" id="{C9FB05CD-0A17-59C6-CD4E-4858AEE984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1851" y="3159753"/>
                      <a:ext cx="106983" cy="106983"/>
                    </a:xfrm>
                    <a:custGeom>
                      <a:avLst/>
                      <a:gdLst>
                        <a:gd name="connsiteX0" fmla="*/ 0 w 106983"/>
                        <a:gd name="connsiteY0" fmla="*/ 53492 h 106983"/>
                        <a:gd name="connsiteX1" fmla="*/ 53492 w 106983"/>
                        <a:gd name="connsiteY1" fmla="*/ 106983 h 106983"/>
                        <a:gd name="connsiteX2" fmla="*/ 53492 w 106983"/>
                        <a:gd name="connsiteY2" fmla="*/ 106983 h 106983"/>
                        <a:gd name="connsiteX3" fmla="*/ 106983 w 106983"/>
                        <a:gd name="connsiteY3" fmla="*/ 53492 h 106983"/>
                        <a:gd name="connsiteX4" fmla="*/ 106983 w 106983"/>
                        <a:gd name="connsiteY4" fmla="*/ 53492 h 106983"/>
                        <a:gd name="connsiteX5" fmla="*/ 53492 w 106983"/>
                        <a:gd name="connsiteY5" fmla="*/ 0 h 106983"/>
                        <a:gd name="connsiteX6" fmla="*/ 53492 w 106983"/>
                        <a:gd name="connsiteY6" fmla="*/ 0 h 106983"/>
                        <a:gd name="connsiteX7" fmla="*/ 0 w 106983"/>
                        <a:gd name="connsiteY7" fmla="*/ 53492 h 106983"/>
                        <a:gd name="connsiteX8" fmla="*/ 0 w 106983"/>
                        <a:gd name="connsiteY8" fmla="*/ 53492 h 106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6983" h="106983">
                          <a:moveTo>
                            <a:pt x="0" y="53492"/>
                          </a:moveTo>
                          <a:cubicBezTo>
                            <a:pt x="0" y="83039"/>
                            <a:pt x="23944" y="106983"/>
                            <a:pt x="53492" y="106983"/>
                          </a:cubicBezTo>
                          <a:lnTo>
                            <a:pt x="53492" y="106983"/>
                          </a:lnTo>
                          <a:cubicBezTo>
                            <a:pt x="83039" y="106983"/>
                            <a:pt x="106983" y="83039"/>
                            <a:pt x="106983" y="53492"/>
                          </a:cubicBezTo>
                          <a:lnTo>
                            <a:pt x="106983" y="53492"/>
                          </a:lnTo>
                          <a:cubicBezTo>
                            <a:pt x="106983" y="23944"/>
                            <a:pt x="83039" y="0"/>
                            <a:pt x="53492" y="0"/>
                          </a:cubicBezTo>
                          <a:lnTo>
                            <a:pt x="53492" y="0"/>
                          </a:lnTo>
                          <a:cubicBezTo>
                            <a:pt x="23944" y="0"/>
                            <a:pt x="0" y="23944"/>
                            <a:pt x="0" y="53492"/>
                          </a:cubicBezTo>
                          <a:lnTo>
                            <a:pt x="0" y="53492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49B60D5A-0DBB-44A8-783F-86F97B9D0B5B}"/>
                    </a:ext>
                  </a:extLst>
                </p:cNvPr>
                <p:cNvSpPr/>
                <p:nvPr/>
              </p:nvSpPr>
              <p:spPr>
                <a:xfrm>
                  <a:off x="4372175" y="4768195"/>
                  <a:ext cx="697931" cy="511157"/>
                </a:xfrm>
                <a:custGeom>
                  <a:avLst/>
                  <a:gdLst>
                    <a:gd name="connsiteX0" fmla="*/ 255034 w 697931"/>
                    <a:gd name="connsiteY0" fmla="*/ 1 h 511157"/>
                    <a:gd name="connsiteX1" fmla="*/ 348007 w 697931"/>
                    <a:gd name="connsiteY1" fmla="*/ 17322 h 511157"/>
                    <a:gd name="connsiteX2" fmla="*/ 447349 w 697931"/>
                    <a:gd name="connsiteY2" fmla="*/ 5668 h 511157"/>
                    <a:gd name="connsiteX3" fmla="*/ 455882 w 697931"/>
                    <a:gd name="connsiteY3" fmla="*/ 13310 h 511157"/>
                    <a:gd name="connsiteX4" fmla="*/ 611772 w 697931"/>
                    <a:gd name="connsiteY4" fmla="*/ 46742 h 511157"/>
                    <a:gd name="connsiteX5" fmla="*/ 697932 w 697931"/>
                    <a:gd name="connsiteY5" fmla="*/ 348524 h 511157"/>
                    <a:gd name="connsiteX6" fmla="*/ 650044 w 697931"/>
                    <a:gd name="connsiteY6" fmla="*/ 471237 h 511157"/>
                    <a:gd name="connsiteX7" fmla="*/ 333106 w 697931"/>
                    <a:gd name="connsiteY7" fmla="*/ 499065 h 511157"/>
                    <a:gd name="connsiteX8" fmla="*/ 287447 w 697931"/>
                    <a:gd name="connsiteY8" fmla="*/ 509127 h 511157"/>
                    <a:gd name="connsiteX9" fmla="*/ 2031 w 697931"/>
                    <a:gd name="connsiteY9" fmla="*/ 287518 h 511157"/>
                    <a:gd name="connsiteX10" fmla="*/ 223639 w 697931"/>
                    <a:gd name="connsiteY10" fmla="*/ 2102 h 511157"/>
                    <a:gd name="connsiteX11" fmla="*/ 223958 w 697931"/>
                    <a:gd name="connsiteY11" fmla="*/ 2102 h 511157"/>
                    <a:gd name="connsiteX12" fmla="*/ 254970 w 697931"/>
                    <a:gd name="connsiteY12" fmla="*/ 128 h 511157"/>
                    <a:gd name="connsiteX13" fmla="*/ 254970 w 697931"/>
                    <a:gd name="connsiteY13" fmla="*/ 128 h 511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97931" h="511157">
                      <a:moveTo>
                        <a:pt x="255034" y="1"/>
                      </a:moveTo>
                      <a:cubicBezTo>
                        <a:pt x="286810" y="-63"/>
                        <a:pt x="318332" y="5795"/>
                        <a:pt x="348007" y="17322"/>
                      </a:cubicBezTo>
                      <a:cubicBezTo>
                        <a:pt x="376727" y="13819"/>
                        <a:pt x="410669" y="9807"/>
                        <a:pt x="447349" y="5668"/>
                      </a:cubicBezTo>
                      <a:cubicBezTo>
                        <a:pt x="450278" y="8725"/>
                        <a:pt x="453144" y="11399"/>
                        <a:pt x="455882" y="13310"/>
                      </a:cubicBezTo>
                      <a:cubicBezTo>
                        <a:pt x="477597" y="30121"/>
                        <a:pt x="589993" y="24963"/>
                        <a:pt x="611772" y="46742"/>
                      </a:cubicBezTo>
                      <a:cubicBezTo>
                        <a:pt x="652782" y="79792"/>
                        <a:pt x="697932" y="259817"/>
                        <a:pt x="697932" y="348524"/>
                      </a:cubicBezTo>
                      <a:cubicBezTo>
                        <a:pt x="697932" y="392718"/>
                        <a:pt x="679273" y="435448"/>
                        <a:pt x="650044" y="471237"/>
                      </a:cubicBezTo>
                      <a:cubicBezTo>
                        <a:pt x="522810" y="486966"/>
                        <a:pt x="407867" y="497409"/>
                        <a:pt x="333106" y="499065"/>
                      </a:cubicBezTo>
                      <a:cubicBezTo>
                        <a:pt x="318205" y="503777"/>
                        <a:pt x="302922" y="507152"/>
                        <a:pt x="287447" y="509127"/>
                      </a:cubicBezTo>
                      <a:cubicBezTo>
                        <a:pt x="147414" y="526766"/>
                        <a:pt x="19671" y="427552"/>
                        <a:pt x="2031" y="287518"/>
                      </a:cubicBezTo>
                      <a:cubicBezTo>
                        <a:pt x="-15608" y="147485"/>
                        <a:pt x="83606" y="19678"/>
                        <a:pt x="223639" y="2102"/>
                      </a:cubicBezTo>
                      <a:cubicBezTo>
                        <a:pt x="223767" y="2102"/>
                        <a:pt x="223894" y="2102"/>
                        <a:pt x="223958" y="2102"/>
                      </a:cubicBezTo>
                      <a:cubicBezTo>
                        <a:pt x="234274" y="828"/>
                        <a:pt x="244590" y="192"/>
                        <a:pt x="254970" y="128"/>
                      </a:cubicBezTo>
                      <a:lnTo>
                        <a:pt x="254970" y="128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A5A82C0D-ACB2-62FA-1FDB-1D37777D9E34}"/>
                    </a:ext>
                  </a:extLst>
                </p:cNvPr>
                <p:cNvSpPr/>
                <p:nvPr/>
              </p:nvSpPr>
              <p:spPr>
                <a:xfrm>
                  <a:off x="4363925" y="4824425"/>
                  <a:ext cx="706181" cy="497964"/>
                </a:xfrm>
                <a:custGeom>
                  <a:avLst/>
                  <a:gdLst>
                    <a:gd name="connsiteX0" fmla="*/ 255578 w 706181"/>
                    <a:gd name="connsiteY0" fmla="*/ 64 h 497964"/>
                    <a:gd name="connsiteX1" fmla="*/ 286908 w 706181"/>
                    <a:gd name="connsiteY1" fmla="*/ 1974 h 497964"/>
                    <a:gd name="connsiteX2" fmla="*/ 287227 w 706181"/>
                    <a:gd name="connsiteY2" fmla="*/ 1974 h 497964"/>
                    <a:gd name="connsiteX3" fmla="*/ 403635 w 706181"/>
                    <a:gd name="connsiteY3" fmla="*/ 47251 h 497964"/>
                    <a:gd name="connsiteX4" fmla="*/ 667782 w 706181"/>
                    <a:gd name="connsiteY4" fmla="*/ 84695 h 497964"/>
                    <a:gd name="connsiteX5" fmla="*/ 706181 w 706181"/>
                    <a:gd name="connsiteY5" fmla="*/ 292103 h 497964"/>
                    <a:gd name="connsiteX6" fmla="*/ 587672 w 706181"/>
                    <a:gd name="connsiteY6" fmla="*/ 475566 h 497964"/>
                    <a:gd name="connsiteX7" fmla="*/ 160121 w 706181"/>
                    <a:gd name="connsiteY7" fmla="*/ 492569 h 497964"/>
                    <a:gd name="connsiteX8" fmla="*/ 1938 w 706181"/>
                    <a:gd name="connsiteY8" fmla="*/ 224219 h 497964"/>
                    <a:gd name="connsiteX9" fmla="*/ 255514 w 706181"/>
                    <a:gd name="connsiteY9" fmla="*/ 0 h 497964"/>
                    <a:gd name="connsiteX10" fmla="*/ 255514 w 706181"/>
                    <a:gd name="connsiteY10" fmla="*/ 0 h 497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6181" h="497964">
                      <a:moveTo>
                        <a:pt x="255578" y="64"/>
                      </a:moveTo>
                      <a:cubicBezTo>
                        <a:pt x="266085" y="64"/>
                        <a:pt x="276529" y="700"/>
                        <a:pt x="286908" y="1974"/>
                      </a:cubicBezTo>
                      <a:cubicBezTo>
                        <a:pt x="287036" y="1974"/>
                        <a:pt x="287100" y="1974"/>
                        <a:pt x="287227" y="1974"/>
                      </a:cubicBezTo>
                      <a:cubicBezTo>
                        <a:pt x="329192" y="7196"/>
                        <a:pt x="369184" y="22798"/>
                        <a:pt x="403635" y="47251"/>
                      </a:cubicBezTo>
                      <a:cubicBezTo>
                        <a:pt x="472155" y="55912"/>
                        <a:pt x="567867" y="68838"/>
                        <a:pt x="667782" y="84695"/>
                      </a:cubicBezTo>
                      <a:cubicBezTo>
                        <a:pt x="689752" y="152324"/>
                        <a:pt x="706181" y="238675"/>
                        <a:pt x="706181" y="292103"/>
                      </a:cubicBezTo>
                      <a:cubicBezTo>
                        <a:pt x="706181" y="365908"/>
                        <a:pt x="654536" y="435766"/>
                        <a:pt x="587672" y="475566"/>
                      </a:cubicBezTo>
                      <a:cubicBezTo>
                        <a:pt x="556850" y="493970"/>
                        <a:pt x="307477" y="505241"/>
                        <a:pt x="160121" y="492569"/>
                      </a:cubicBezTo>
                      <a:cubicBezTo>
                        <a:pt x="52692" y="449330"/>
                        <a:pt x="-12263" y="339162"/>
                        <a:pt x="1938" y="224219"/>
                      </a:cubicBezTo>
                      <a:cubicBezTo>
                        <a:pt x="17731" y="96158"/>
                        <a:pt x="126497" y="0"/>
                        <a:pt x="255514" y="0"/>
                      </a:cubicBezTo>
                      <a:lnTo>
                        <a:pt x="255514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12" name="Graphic 8">
                  <a:extLst>
                    <a:ext uri="{FF2B5EF4-FFF2-40B4-BE49-F238E27FC236}">
                      <a16:creationId xmlns:a16="http://schemas.microsoft.com/office/drawing/2014/main" id="{0206EB0E-8284-33EA-6ABD-2A3D0F9B67C8}"/>
                    </a:ext>
                  </a:extLst>
                </p:cNvPr>
                <p:cNvGrpSpPr/>
                <p:nvPr/>
              </p:nvGrpSpPr>
              <p:grpSpPr>
                <a:xfrm>
                  <a:off x="5450095" y="5178296"/>
                  <a:ext cx="797846" cy="1569396"/>
                  <a:chOff x="5450095" y="5178296"/>
                  <a:chExt cx="797846" cy="1569396"/>
                </a:xfrm>
              </p:grpSpPr>
              <p:sp>
                <p:nvSpPr>
                  <p:cNvPr id="213" name="Freeform: Shape 212">
                    <a:extLst>
                      <a:ext uri="{FF2B5EF4-FFF2-40B4-BE49-F238E27FC236}">
                        <a16:creationId xmlns:a16="http://schemas.microsoft.com/office/drawing/2014/main" id="{72028FE5-0753-3C3A-267A-B664560EF94D}"/>
                      </a:ext>
                    </a:extLst>
                  </p:cNvPr>
                  <p:cNvSpPr/>
                  <p:nvPr/>
                </p:nvSpPr>
                <p:spPr>
                  <a:xfrm>
                    <a:off x="5470012" y="5182158"/>
                    <a:ext cx="474319" cy="1311492"/>
                  </a:xfrm>
                  <a:custGeom>
                    <a:avLst/>
                    <a:gdLst>
                      <a:gd name="connsiteX0" fmla="*/ 249636 w 474319"/>
                      <a:gd name="connsiteY0" fmla="*/ 1262809 h 1311492"/>
                      <a:gd name="connsiteX1" fmla="*/ 13700 w 474319"/>
                      <a:gd name="connsiteY1" fmla="*/ 1261154 h 1311492"/>
                      <a:gd name="connsiteX2" fmla="*/ 25099 w 474319"/>
                      <a:gd name="connsiteY2" fmla="*/ 898175 h 1311492"/>
                      <a:gd name="connsiteX3" fmla="*/ 5294 w 474319"/>
                      <a:gd name="connsiteY3" fmla="*/ 389813 h 1311492"/>
                      <a:gd name="connsiteX4" fmla="*/ 210855 w 474319"/>
                      <a:gd name="connsiteY4" fmla="*/ 24223 h 1311492"/>
                      <a:gd name="connsiteX5" fmla="*/ 462775 w 474319"/>
                      <a:gd name="connsiteY5" fmla="*/ 15753 h 1311492"/>
                      <a:gd name="connsiteX6" fmla="*/ 454624 w 474319"/>
                      <a:gd name="connsiteY6" fmla="*/ 263789 h 1311492"/>
                      <a:gd name="connsiteX7" fmla="*/ 301536 w 474319"/>
                      <a:gd name="connsiteY7" fmla="*/ 737891 h 1311492"/>
                      <a:gd name="connsiteX8" fmla="*/ 249636 w 474319"/>
                      <a:gd name="connsiteY8" fmla="*/ 1262682 h 1311492"/>
                      <a:gd name="connsiteX9" fmla="*/ 249636 w 474319"/>
                      <a:gd name="connsiteY9" fmla="*/ 1262682 h 1311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74319" h="1311492">
                        <a:moveTo>
                          <a:pt x="249636" y="1262809"/>
                        </a:moveTo>
                        <a:cubicBezTo>
                          <a:pt x="249636" y="1331521"/>
                          <a:pt x="13700" y="1324325"/>
                          <a:pt x="13700" y="1261154"/>
                        </a:cubicBezTo>
                        <a:cubicBezTo>
                          <a:pt x="13700" y="1188367"/>
                          <a:pt x="21278" y="1026873"/>
                          <a:pt x="25099" y="898175"/>
                        </a:cubicBezTo>
                        <a:cubicBezTo>
                          <a:pt x="28919" y="769476"/>
                          <a:pt x="-14766" y="553281"/>
                          <a:pt x="5294" y="389813"/>
                        </a:cubicBezTo>
                        <a:cubicBezTo>
                          <a:pt x="25290" y="226409"/>
                          <a:pt x="138705" y="75613"/>
                          <a:pt x="210855" y="24223"/>
                        </a:cubicBezTo>
                        <a:cubicBezTo>
                          <a:pt x="259888" y="-10674"/>
                          <a:pt x="439404" y="-2650"/>
                          <a:pt x="462775" y="15753"/>
                        </a:cubicBezTo>
                        <a:cubicBezTo>
                          <a:pt x="477740" y="29317"/>
                          <a:pt x="481178" y="143560"/>
                          <a:pt x="454624" y="263789"/>
                        </a:cubicBezTo>
                        <a:cubicBezTo>
                          <a:pt x="437239" y="342689"/>
                          <a:pt x="344393" y="540800"/>
                          <a:pt x="301536" y="737891"/>
                        </a:cubicBezTo>
                        <a:cubicBezTo>
                          <a:pt x="258742" y="934982"/>
                          <a:pt x="256514" y="1130991"/>
                          <a:pt x="249636" y="1262682"/>
                        </a:cubicBezTo>
                        <a:lnTo>
                          <a:pt x="249636" y="126268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14" name="Freeform: Shape 213">
                    <a:extLst>
                      <a:ext uri="{FF2B5EF4-FFF2-40B4-BE49-F238E27FC236}">
                        <a16:creationId xmlns:a16="http://schemas.microsoft.com/office/drawing/2014/main" id="{83CD3BE1-A7B5-06F0-3C7F-604134585FB6}"/>
                      </a:ext>
                    </a:extLst>
                  </p:cNvPr>
                  <p:cNvSpPr/>
                  <p:nvPr/>
                </p:nvSpPr>
                <p:spPr>
                  <a:xfrm>
                    <a:off x="5450095" y="5178296"/>
                    <a:ext cx="372524" cy="831606"/>
                  </a:xfrm>
                  <a:custGeom>
                    <a:avLst/>
                    <a:gdLst>
                      <a:gd name="connsiteX0" fmla="*/ 366284 w 372524"/>
                      <a:gd name="connsiteY0" fmla="*/ 3950 h 831606"/>
                      <a:gd name="connsiteX1" fmla="*/ 372524 w 372524"/>
                      <a:gd name="connsiteY1" fmla="*/ 4014 h 831606"/>
                      <a:gd name="connsiteX2" fmla="*/ 167219 w 372524"/>
                      <a:gd name="connsiteY2" fmla="*/ 305223 h 831606"/>
                      <a:gd name="connsiteX3" fmla="*/ 43360 w 372524"/>
                      <a:gd name="connsiteY3" fmla="*/ 831606 h 831606"/>
                      <a:gd name="connsiteX4" fmla="*/ 7317 w 372524"/>
                      <a:gd name="connsiteY4" fmla="*/ 393739 h 831606"/>
                      <a:gd name="connsiteX5" fmla="*/ 230644 w 372524"/>
                      <a:gd name="connsiteY5" fmla="*/ 19934 h 831606"/>
                      <a:gd name="connsiteX6" fmla="*/ 366220 w 372524"/>
                      <a:gd name="connsiteY6" fmla="*/ 3950 h 8316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2524" h="831606">
                        <a:moveTo>
                          <a:pt x="366284" y="3950"/>
                        </a:moveTo>
                        <a:cubicBezTo>
                          <a:pt x="368385" y="3950"/>
                          <a:pt x="370423" y="4014"/>
                          <a:pt x="372524" y="4014"/>
                        </a:cubicBezTo>
                        <a:cubicBezTo>
                          <a:pt x="304195" y="62472"/>
                          <a:pt x="242616" y="150415"/>
                          <a:pt x="167219" y="305223"/>
                        </a:cubicBezTo>
                        <a:cubicBezTo>
                          <a:pt x="102710" y="437615"/>
                          <a:pt x="59790" y="620760"/>
                          <a:pt x="43360" y="831606"/>
                        </a:cubicBezTo>
                        <a:cubicBezTo>
                          <a:pt x="2413" y="674315"/>
                          <a:pt x="-9367" y="530142"/>
                          <a:pt x="7317" y="393739"/>
                        </a:cubicBezTo>
                        <a:cubicBezTo>
                          <a:pt x="27313" y="230335"/>
                          <a:pt x="158494" y="71324"/>
                          <a:pt x="230644" y="19934"/>
                        </a:cubicBezTo>
                        <a:cubicBezTo>
                          <a:pt x="255161" y="2485"/>
                          <a:pt x="366220" y="-5347"/>
                          <a:pt x="366220" y="3950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15" name="Freeform: Shape 214">
                    <a:extLst>
                      <a:ext uri="{FF2B5EF4-FFF2-40B4-BE49-F238E27FC236}">
                        <a16:creationId xmlns:a16="http://schemas.microsoft.com/office/drawing/2014/main" id="{3E44A006-44F0-C0F5-F832-F14D72A7CA1A}"/>
                      </a:ext>
                    </a:extLst>
                  </p:cNvPr>
                  <p:cNvSpPr/>
                  <p:nvPr/>
                </p:nvSpPr>
                <p:spPr>
                  <a:xfrm>
                    <a:off x="5450201" y="6476192"/>
                    <a:ext cx="797740" cy="271500"/>
                  </a:xfrm>
                  <a:custGeom>
                    <a:avLst/>
                    <a:gdLst>
                      <a:gd name="connsiteX0" fmla="*/ 77832 w 797740"/>
                      <a:gd name="connsiteY0" fmla="*/ 11760 h 271500"/>
                      <a:gd name="connsiteX1" fmla="*/ 524 w 797740"/>
                      <a:gd name="connsiteY1" fmla="*/ 174145 h 271500"/>
                      <a:gd name="connsiteX2" fmla="*/ 64841 w 797740"/>
                      <a:gd name="connsiteY2" fmla="*/ 264317 h 271500"/>
                      <a:gd name="connsiteX3" fmla="*/ 290143 w 797740"/>
                      <a:gd name="connsiteY3" fmla="*/ 270558 h 271500"/>
                      <a:gd name="connsiteX4" fmla="*/ 467239 w 797740"/>
                      <a:gd name="connsiteY4" fmla="*/ 270940 h 271500"/>
                      <a:gd name="connsiteX5" fmla="*/ 717312 w 797740"/>
                      <a:gd name="connsiteY5" fmla="*/ 263107 h 271500"/>
                      <a:gd name="connsiteX6" fmla="*/ 797741 w 797740"/>
                      <a:gd name="connsiteY6" fmla="*/ 200573 h 271500"/>
                      <a:gd name="connsiteX7" fmla="*/ 697953 w 797740"/>
                      <a:gd name="connsiteY7" fmla="*/ 137402 h 271500"/>
                      <a:gd name="connsiteX8" fmla="*/ 208059 w 797740"/>
                      <a:gd name="connsiteY8" fmla="*/ 7621 h 271500"/>
                      <a:gd name="connsiteX9" fmla="*/ 77832 w 797740"/>
                      <a:gd name="connsiteY9" fmla="*/ 11760 h 271500"/>
                      <a:gd name="connsiteX10" fmla="*/ 77832 w 797740"/>
                      <a:gd name="connsiteY10" fmla="*/ 11760 h 271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97740" h="271500">
                        <a:moveTo>
                          <a:pt x="77832" y="11760"/>
                        </a:moveTo>
                        <a:cubicBezTo>
                          <a:pt x="36058" y="25961"/>
                          <a:pt x="4854" y="134854"/>
                          <a:pt x="524" y="174145"/>
                        </a:cubicBezTo>
                        <a:cubicBezTo>
                          <a:pt x="-3934" y="214328"/>
                          <a:pt x="20265" y="253555"/>
                          <a:pt x="64841" y="264317"/>
                        </a:cubicBezTo>
                        <a:cubicBezTo>
                          <a:pt x="109418" y="275079"/>
                          <a:pt x="237416" y="270558"/>
                          <a:pt x="290143" y="270558"/>
                        </a:cubicBezTo>
                        <a:cubicBezTo>
                          <a:pt x="312749" y="270558"/>
                          <a:pt x="385918" y="270940"/>
                          <a:pt x="467239" y="270940"/>
                        </a:cubicBezTo>
                        <a:cubicBezTo>
                          <a:pt x="576960" y="270940"/>
                          <a:pt x="671590" y="267565"/>
                          <a:pt x="717312" y="263107"/>
                        </a:cubicBezTo>
                        <a:cubicBezTo>
                          <a:pt x="763225" y="258649"/>
                          <a:pt x="797741" y="236234"/>
                          <a:pt x="797741" y="200573"/>
                        </a:cubicBezTo>
                        <a:cubicBezTo>
                          <a:pt x="797741" y="168796"/>
                          <a:pt x="748133" y="152621"/>
                          <a:pt x="697953" y="137402"/>
                        </a:cubicBezTo>
                        <a:cubicBezTo>
                          <a:pt x="638985" y="119507"/>
                          <a:pt x="270784" y="24050"/>
                          <a:pt x="208059" y="7621"/>
                        </a:cubicBezTo>
                        <a:cubicBezTo>
                          <a:pt x="155076" y="-3523"/>
                          <a:pt x="120880" y="-2695"/>
                          <a:pt x="77832" y="11760"/>
                        </a:cubicBezTo>
                        <a:lnTo>
                          <a:pt x="77832" y="1176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16" name="Graphic 8">
                    <a:extLst>
                      <a:ext uri="{FF2B5EF4-FFF2-40B4-BE49-F238E27FC236}">
                        <a16:creationId xmlns:a16="http://schemas.microsoft.com/office/drawing/2014/main" id="{C272BB47-3992-BB96-53F3-B96F6CEFB472}"/>
                      </a:ext>
                    </a:extLst>
                  </p:cNvPr>
                  <p:cNvGrpSpPr/>
                  <p:nvPr/>
                </p:nvGrpSpPr>
                <p:grpSpPr>
                  <a:xfrm>
                    <a:off x="5508738" y="6386891"/>
                    <a:ext cx="184291" cy="184291"/>
                    <a:chOff x="5508738" y="6386891"/>
                    <a:chExt cx="184291" cy="184291"/>
                  </a:xfrm>
                </p:grpSpPr>
                <p:sp>
                  <p:nvSpPr>
                    <p:cNvPr id="217" name="Freeform: Shape 216">
                      <a:extLst>
                        <a:ext uri="{FF2B5EF4-FFF2-40B4-BE49-F238E27FC236}">
                          <a16:creationId xmlns:a16="http://schemas.microsoft.com/office/drawing/2014/main" id="{9DF9A5BD-97FA-D074-A83D-210D87F6E4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08738" y="6386891"/>
                      <a:ext cx="184291" cy="184291"/>
                    </a:xfrm>
                    <a:custGeom>
                      <a:avLst/>
                      <a:gdLst>
                        <a:gd name="connsiteX0" fmla="*/ 0 w 184291"/>
                        <a:gd name="connsiteY0" fmla="*/ 92146 h 184291"/>
                        <a:gd name="connsiteX1" fmla="*/ 92146 w 184291"/>
                        <a:gd name="connsiteY1" fmla="*/ 184291 h 184291"/>
                        <a:gd name="connsiteX2" fmla="*/ 184291 w 184291"/>
                        <a:gd name="connsiteY2" fmla="*/ 92146 h 184291"/>
                        <a:gd name="connsiteX3" fmla="*/ 92146 w 184291"/>
                        <a:gd name="connsiteY3" fmla="*/ 0 h 184291"/>
                        <a:gd name="connsiteX4" fmla="*/ 0 w 184291"/>
                        <a:gd name="connsiteY4" fmla="*/ 92146 h 184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4291" h="184291">
                          <a:moveTo>
                            <a:pt x="0" y="92146"/>
                          </a:moveTo>
                          <a:cubicBezTo>
                            <a:pt x="0" y="143026"/>
                            <a:pt x="41265" y="184291"/>
                            <a:pt x="92146" y="184291"/>
                          </a:cubicBezTo>
                          <a:cubicBezTo>
                            <a:pt x="143027" y="184291"/>
                            <a:pt x="184291" y="143026"/>
                            <a:pt x="184291" y="92146"/>
                          </a:cubicBezTo>
                          <a:cubicBezTo>
                            <a:pt x="184291" y="41265"/>
                            <a:pt x="143027" y="0"/>
                            <a:pt x="92146" y="0"/>
                          </a:cubicBezTo>
                          <a:cubicBezTo>
                            <a:pt x="41265" y="0"/>
                            <a:pt x="0" y="41265"/>
                            <a:pt x="0" y="92146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18" name="Freeform: Shape 217">
                      <a:extLst>
                        <a:ext uri="{FF2B5EF4-FFF2-40B4-BE49-F238E27FC236}">
                          <a16:creationId xmlns:a16="http://schemas.microsoft.com/office/drawing/2014/main" id="{0F05EBE8-7A68-12CD-AA65-1DF8DFDF30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8352" y="6406504"/>
                      <a:ext cx="145064" cy="145064"/>
                    </a:xfrm>
                    <a:custGeom>
                      <a:avLst/>
                      <a:gdLst>
                        <a:gd name="connsiteX0" fmla="*/ 0 w 145064"/>
                        <a:gd name="connsiteY0" fmla="*/ 72532 h 145064"/>
                        <a:gd name="connsiteX1" fmla="*/ 72532 w 145064"/>
                        <a:gd name="connsiteY1" fmla="*/ 145064 h 145064"/>
                        <a:gd name="connsiteX2" fmla="*/ 145064 w 145064"/>
                        <a:gd name="connsiteY2" fmla="*/ 72532 h 145064"/>
                        <a:gd name="connsiteX3" fmla="*/ 72532 w 145064"/>
                        <a:gd name="connsiteY3" fmla="*/ 0 h 145064"/>
                        <a:gd name="connsiteX4" fmla="*/ 0 w 145064"/>
                        <a:gd name="connsiteY4" fmla="*/ 72532 h 1450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064" h="145064">
                          <a:moveTo>
                            <a:pt x="0" y="72532"/>
                          </a:moveTo>
                          <a:cubicBezTo>
                            <a:pt x="0" y="112588"/>
                            <a:pt x="32477" y="145064"/>
                            <a:pt x="72532" y="145064"/>
                          </a:cubicBezTo>
                          <a:cubicBezTo>
                            <a:pt x="112587" y="145064"/>
                            <a:pt x="145064" y="112588"/>
                            <a:pt x="145064" y="72532"/>
                          </a:cubicBezTo>
                          <a:cubicBezTo>
                            <a:pt x="145064" y="32477"/>
                            <a:pt x="112587" y="0"/>
                            <a:pt x="72532" y="0"/>
                          </a:cubicBezTo>
                          <a:cubicBezTo>
                            <a:pt x="32477" y="0"/>
                            <a:pt x="0" y="32477"/>
                            <a:pt x="0" y="72532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77896632-F247-EE96-B899-050007C257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5866" y="6414019"/>
                      <a:ext cx="130035" cy="130035"/>
                    </a:xfrm>
                    <a:custGeom>
                      <a:avLst/>
                      <a:gdLst>
                        <a:gd name="connsiteX0" fmla="*/ 0 w 130035"/>
                        <a:gd name="connsiteY0" fmla="*/ 65018 h 130035"/>
                        <a:gd name="connsiteX1" fmla="*/ 65018 w 130035"/>
                        <a:gd name="connsiteY1" fmla="*/ 130036 h 130035"/>
                        <a:gd name="connsiteX2" fmla="*/ 130036 w 130035"/>
                        <a:gd name="connsiteY2" fmla="*/ 65018 h 130035"/>
                        <a:gd name="connsiteX3" fmla="*/ 65018 w 130035"/>
                        <a:gd name="connsiteY3" fmla="*/ 0 h 130035"/>
                        <a:gd name="connsiteX4" fmla="*/ 65018 w 130035"/>
                        <a:gd name="connsiteY4" fmla="*/ 0 h 130035"/>
                        <a:gd name="connsiteX5" fmla="*/ 0 w 130035"/>
                        <a:gd name="connsiteY5" fmla="*/ 65018 h 1300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0035" h="130035">
                          <a:moveTo>
                            <a:pt x="0" y="65018"/>
                          </a:moveTo>
                          <a:cubicBezTo>
                            <a:pt x="0" y="100933"/>
                            <a:pt x="29102" y="130036"/>
                            <a:pt x="65018" y="130036"/>
                          </a:cubicBezTo>
                          <a:cubicBezTo>
                            <a:pt x="100933" y="130036"/>
                            <a:pt x="130036" y="100933"/>
                            <a:pt x="130036" y="65018"/>
                          </a:cubicBezTo>
                          <a:cubicBezTo>
                            <a:pt x="130036" y="29102"/>
                            <a:pt x="100933" y="0"/>
                            <a:pt x="65018" y="0"/>
                          </a:cubicBezTo>
                          <a:lnTo>
                            <a:pt x="65018" y="0"/>
                          </a:lnTo>
                          <a:cubicBezTo>
                            <a:pt x="29102" y="0"/>
                            <a:pt x="0" y="29102"/>
                            <a:pt x="0" y="65018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220" name="Freeform: Shape 219">
                    <a:extLst>
                      <a:ext uri="{FF2B5EF4-FFF2-40B4-BE49-F238E27FC236}">
                        <a16:creationId xmlns:a16="http://schemas.microsoft.com/office/drawing/2014/main" id="{80A34B83-9798-5CED-C225-5C6122CB54B5}"/>
                      </a:ext>
                    </a:extLst>
                  </p:cNvPr>
                  <p:cNvSpPr/>
                  <p:nvPr/>
                </p:nvSpPr>
                <p:spPr>
                  <a:xfrm>
                    <a:off x="5642276" y="5340620"/>
                    <a:ext cx="112141" cy="174676"/>
                  </a:xfrm>
                  <a:custGeom>
                    <a:avLst/>
                    <a:gdLst>
                      <a:gd name="connsiteX0" fmla="*/ 94311 w 112141"/>
                      <a:gd name="connsiteY0" fmla="*/ 0 h 174676"/>
                      <a:gd name="connsiteX1" fmla="*/ 112141 w 112141"/>
                      <a:gd name="connsiteY1" fmla="*/ 18213 h 174676"/>
                      <a:gd name="connsiteX2" fmla="*/ 93929 w 112141"/>
                      <a:gd name="connsiteY2" fmla="*/ 36425 h 174676"/>
                      <a:gd name="connsiteX3" fmla="*/ 75716 w 112141"/>
                      <a:gd name="connsiteY3" fmla="*/ 18213 h 174676"/>
                      <a:gd name="connsiteX4" fmla="*/ 93929 w 112141"/>
                      <a:gd name="connsiteY4" fmla="*/ 0 h 174676"/>
                      <a:gd name="connsiteX5" fmla="*/ 94311 w 112141"/>
                      <a:gd name="connsiteY5" fmla="*/ 0 h 174676"/>
                      <a:gd name="connsiteX6" fmla="*/ 55402 w 112141"/>
                      <a:gd name="connsiteY6" fmla="*/ 65018 h 174676"/>
                      <a:gd name="connsiteX7" fmla="*/ 73233 w 112141"/>
                      <a:gd name="connsiteY7" fmla="*/ 83231 h 174676"/>
                      <a:gd name="connsiteX8" fmla="*/ 55020 w 112141"/>
                      <a:gd name="connsiteY8" fmla="*/ 101443 h 174676"/>
                      <a:gd name="connsiteX9" fmla="*/ 36807 w 112141"/>
                      <a:gd name="connsiteY9" fmla="*/ 83231 h 174676"/>
                      <a:gd name="connsiteX10" fmla="*/ 55020 w 112141"/>
                      <a:gd name="connsiteY10" fmla="*/ 65018 h 174676"/>
                      <a:gd name="connsiteX11" fmla="*/ 55402 w 112141"/>
                      <a:gd name="connsiteY11" fmla="*/ 65018 h 174676"/>
                      <a:gd name="connsiteX12" fmla="*/ 55402 w 112141"/>
                      <a:gd name="connsiteY12" fmla="*/ 65018 h 174676"/>
                      <a:gd name="connsiteX13" fmla="*/ 18595 w 112141"/>
                      <a:gd name="connsiteY13" fmla="*/ 138251 h 174676"/>
                      <a:gd name="connsiteX14" fmla="*/ 36425 w 112141"/>
                      <a:gd name="connsiteY14" fmla="*/ 156463 h 174676"/>
                      <a:gd name="connsiteX15" fmla="*/ 18213 w 112141"/>
                      <a:gd name="connsiteY15" fmla="*/ 174676 h 174676"/>
                      <a:gd name="connsiteX16" fmla="*/ 0 w 112141"/>
                      <a:gd name="connsiteY16" fmla="*/ 156463 h 174676"/>
                      <a:gd name="connsiteX17" fmla="*/ 18213 w 112141"/>
                      <a:gd name="connsiteY17" fmla="*/ 138251 h 174676"/>
                      <a:gd name="connsiteX18" fmla="*/ 18595 w 112141"/>
                      <a:gd name="connsiteY18" fmla="*/ 138251 h 174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12141" h="174676">
                        <a:moveTo>
                          <a:pt x="94311" y="0"/>
                        </a:moveTo>
                        <a:cubicBezTo>
                          <a:pt x="104245" y="191"/>
                          <a:pt x="112141" y="8343"/>
                          <a:pt x="112141" y="18213"/>
                        </a:cubicBezTo>
                        <a:cubicBezTo>
                          <a:pt x="112141" y="28274"/>
                          <a:pt x="103990" y="36425"/>
                          <a:pt x="93929" y="36425"/>
                        </a:cubicBezTo>
                        <a:cubicBezTo>
                          <a:pt x="83867" y="36425"/>
                          <a:pt x="75716" y="28274"/>
                          <a:pt x="75716" y="18213"/>
                        </a:cubicBezTo>
                        <a:cubicBezTo>
                          <a:pt x="75716" y="8151"/>
                          <a:pt x="83867" y="0"/>
                          <a:pt x="93929" y="0"/>
                        </a:cubicBezTo>
                        <a:cubicBezTo>
                          <a:pt x="94056" y="0"/>
                          <a:pt x="94183" y="0"/>
                          <a:pt x="94311" y="0"/>
                        </a:cubicBezTo>
                        <a:close/>
                        <a:moveTo>
                          <a:pt x="55402" y="65018"/>
                        </a:moveTo>
                        <a:cubicBezTo>
                          <a:pt x="65336" y="65209"/>
                          <a:pt x="73233" y="73296"/>
                          <a:pt x="73233" y="83231"/>
                        </a:cubicBezTo>
                        <a:cubicBezTo>
                          <a:pt x="73233" y="93292"/>
                          <a:pt x="65081" y="101443"/>
                          <a:pt x="55020" y="101443"/>
                        </a:cubicBezTo>
                        <a:cubicBezTo>
                          <a:pt x="44958" y="101443"/>
                          <a:pt x="36807" y="93292"/>
                          <a:pt x="36807" y="83231"/>
                        </a:cubicBezTo>
                        <a:cubicBezTo>
                          <a:pt x="36807" y="73169"/>
                          <a:pt x="44958" y="65018"/>
                          <a:pt x="55020" y="65018"/>
                        </a:cubicBezTo>
                        <a:cubicBezTo>
                          <a:pt x="55147" y="65018"/>
                          <a:pt x="55275" y="65018"/>
                          <a:pt x="55402" y="65018"/>
                        </a:cubicBezTo>
                        <a:lnTo>
                          <a:pt x="55402" y="65018"/>
                        </a:lnTo>
                        <a:close/>
                        <a:moveTo>
                          <a:pt x="18595" y="138251"/>
                        </a:moveTo>
                        <a:cubicBezTo>
                          <a:pt x="28529" y="138442"/>
                          <a:pt x="36425" y="146593"/>
                          <a:pt x="36425" y="156463"/>
                        </a:cubicBezTo>
                        <a:cubicBezTo>
                          <a:pt x="36425" y="166525"/>
                          <a:pt x="28274" y="174676"/>
                          <a:pt x="18213" y="174676"/>
                        </a:cubicBezTo>
                        <a:cubicBezTo>
                          <a:pt x="8151" y="174676"/>
                          <a:pt x="0" y="166525"/>
                          <a:pt x="0" y="156463"/>
                        </a:cubicBezTo>
                        <a:cubicBezTo>
                          <a:pt x="0" y="146402"/>
                          <a:pt x="8151" y="138251"/>
                          <a:pt x="18213" y="138251"/>
                        </a:cubicBezTo>
                        <a:cubicBezTo>
                          <a:pt x="18340" y="138251"/>
                          <a:pt x="18467" y="138251"/>
                          <a:pt x="18595" y="138251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21" name="Graphic 8">
                  <a:extLst>
                    <a:ext uri="{FF2B5EF4-FFF2-40B4-BE49-F238E27FC236}">
                      <a16:creationId xmlns:a16="http://schemas.microsoft.com/office/drawing/2014/main" id="{3AF1234E-D74C-9F81-97AE-E238BA34D66E}"/>
                    </a:ext>
                  </a:extLst>
                </p:cNvPr>
                <p:cNvGrpSpPr/>
                <p:nvPr/>
              </p:nvGrpSpPr>
              <p:grpSpPr>
                <a:xfrm>
                  <a:off x="4566714" y="4817017"/>
                  <a:ext cx="1303729" cy="488240"/>
                  <a:chOff x="4566714" y="4817017"/>
                  <a:chExt cx="1303729" cy="488240"/>
                </a:xfrm>
              </p:grpSpPr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046016D0-A037-4AD7-4CCA-0E3135C7755B}"/>
                      </a:ext>
                    </a:extLst>
                  </p:cNvPr>
                  <p:cNvSpPr/>
                  <p:nvPr/>
                </p:nvSpPr>
                <p:spPr>
                  <a:xfrm>
                    <a:off x="4566737" y="4817017"/>
                    <a:ext cx="1303706" cy="476436"/>
                  </a:xfrm>
                  <a:custGeom>
                    <a:avLst/>
                    <a:gdLst>
                      <a:gd name="connsiteX0" fmla="*/ 70660 w 1303706"/>
                      <a:gd name="connsiteY0" fmla="*/ 340 h 476436"/>
                      <a:gd name="connsiteX1" fmla="*/ 686069 w 1303706"/>
                      <a:gd name="connsiteY1" fmla="*/ 19253 h 476436"/>
                      <a:gd name="connsiteX2" fmla="*/ 1218629 w 1303706"/>
                      <a:gd name="connsiteY2" fmla="*/ 128847 h 476436"/>
                      <a:gd name="connsiteX3" fmla="*/ 1303706 w 1303706"/>
                      <a:gd name="connsiteY3" fmla="*/ 229080 h 476436"/>
                      <a:gd name="connsiteX4" fmla="*/ 1174307 w 1303706"/>
                      <a:gd name="connsiteY4" fmla="*/ 431266 h 476436"/>
                      <a:gd name="connsiteX5" fmla="*/ 28312 w 1303706"/>
                      <a:gd name="connsiteY5" fmla="*/ 464316 h 476436"/>
                      <a:gd name="connsiteX6" fmla="*/ 70724 w 1303706"/>
                      <a:gd name="connsiteY6" fmla="*/ 340 h 476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3706" h="476436">
                        <a:moveTo>
                          <a:pt x="70660" y="340"/>
                        </a:moveTo>
                        <a:cubicBezTo>
                          <a:pt x="70660" y="340"/>
                          <a:pt x="432684" y="-4118"/>
                          <a:pt x="686069" y="19253"/>
                        </a:cubicBezTo>
                        <a:cubicBezTo>
                          <a:pt x="939454" y="42688"/>
                          <a:pt x="1130686" y="96625"/>
                          <a:pt x="1218629" y="128847"/>
                        </a:cubicBezTo>
                        <a:cubicBezTo>
                          <a:pt x="1282692" y="152345"/>
                          <a:pt x="1303706" y="164763"/>
                          <a:pt x="1303706" y="229080"/>
                        </a:cubicBezTo>
                        <a:cubicBezTo>
                          <a:pt x="1303706" y="302822"/>
                          <a:pt x="1245630" y="404457"/>
                          <a:pt x="1174307" y="431266"/>
                        </a:cubicBezTo>
                        <a:cubicBezTo>
                          <a:pt x="1063248" y="475078"/>
                          <a:pt x="154782" y="488961"/>
                          <a:pt x="28312" y="464316"/>
                        </a:cubicBezTo>
                        <a:cubicBezTo>
                          <a:pt x="-18875" y="373826"/>
                          <a:pt x="-8622" y="5434"/>
                          <a:pt x="70724" y="34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3" name="Freeform: Shape 222">
                    <a:extLst>
                      <a:ext uri="{FF2B5EF4-FFF2-40B4-BE49-F238E27FC236}">
                        <a16:creationId xmlns:a16="http://schemas.microsoft.com/office/drawing/2014/main" id="{089B43A3-500B-7E81-5A83-FC512274FF61}"/>
                      </a:ext>
                    </a:extLst>
                  </p:cNvPr>
                  <p:cNvSpPr/>
                  <p:nvPr/>
                </p:nvSpPr>
                <p:spPr>
                  <a:xfrm>
                    <a:off x="4566714" y="5041831"/>
                    <a:ext cx="1116062" cy="263426"/>
                  </a:xfrm>
                  <a:custGeom>
                    <a:avLst/>
                    <a:gdLst>
                      <a:gd name="connsiteX0" fmla="*/ 826 w 1116062"/>
                      <a:gd name="connsiteY0" fmla="*/ 0 h 263426"/>
                      <a:gd name="connsiteX1" fmla="*/ 502437 w 1116062"/>
                      <a:gd name="connsiteY1" fmla="*/ 67183 h 263426"/>
                      <a:gd name="connsiteX2" fmla="*/ 1116063 w 1116062"/>
                      <a:gd name="connsiteY2" fmla="*/ 218997 h 263426"/>
                      <a:gd name="connsiteX3" fmla="*/ 28272 w 1116062"/>
                      <a:gd name="connsiteY3" fmla="*/ 239502 h 263426"/>
                      <a:gd name="connsiteX4" fmla="*/ 826 w 1116062"/>
                      <a:gd name="connsiteY4" fmla="*/ 0 h 263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6062" h="263426">
                        <a:moveTo>
                          <a:pt x="826" y="0"/>
                        </a:moveTo>
                        <a:cubicBezTo>
                          <a:pt x="205559" y="1082"/>
                          <a:pt x="323877" y="13946"/>
                          <a:pt x="502437" y="67183"/>
                        </a:cubicBezTo>
                        <a:cubicBezTo>
                          <a:pt x="737928" y="138696"/>
                          <a:pt x="912858" y="236382"/>
                          <a:pt x="1116063" y="218997"/>
                        </a:cubicBezTo>
                        <a:cubicBezTo>
                          <a:pt x="867327" y="271788"/>
                          <a:pt x="145954" y="276119"/>
                          <a:pt x="28272" y="239502"/>
                        </a:cubicBezTo>
                        <a:cubicBezTo>
                          <a:pt x="6493" y="197792"/>
                          <a:pt x="-2995" y="97049"/>
                          <a:pt x="826" y="0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0BB610F3-F5EB-E644-BBB5-791D50D28C46}"/>
                      </a:ext>
                    </a:extLst>
                  </p:cNvPr>
                  <p:cNvSpPr/>
                  <p:nvPr/>
                </p:nvSpPr>
                <p:spPr>
                  <a:xfrm>
                    <a:off x="4977324" y="5026165"/>
                    <a:ext cx="203077" cy="83930"/>
                  </a:xfrm>
                  <a:custGeom>
                    <a:avLst/>
                    <a:gdLst>
                      <a:gd name="connsiteX0" fmla="*/ 18595 w 203077"/>
                      <a:gd name="connsiteY0" fmla="*/ 0 h 83930"/>
                      <a:gd name="connsiteX1" fmla="*/ 36425 w 203077"/>
                      <a:gd name="connsiteY1" fmla="*/ 18213 h 83930"/>
                      <a:gd name="connsiteX2" fmla="*/ 18213 w 203077"/>
                      <a:gd name="connsiteY2" fmla="*/ 36425 h 83930"/>
                      <a:gd name="connsiteX3" fmla="*/ 0 w 203077"/>
                      <a:gd name="connsiteY3" fmla="*/ 18213 h 83930"/>
                      <a:gd name="connsiteX4" fmla="*/ 18213 w 203077"/>
                      <a:gd name="connsiteY4" fmla="*/ 0 h 83930"/>
                      <a:gd name="connsiteX5" fmla="*/ 18595 w 203077"/>
                      <a:gd name="connsiteY5" fmla="*/ 0 h 83930"/>
                      <a:gd name="connsiteX6" fmla="*/ 103736 w 203077"/>
                      <a:gd name="connsiteY6" fmla="*/ 24199 h 83930"/>
                      <a:gd name="connsiteX7" fmla="*/ 121566 w 203077"/>
                      <a:gd name="connsiteY7" fmla="*/ 42411 h 83930"/>
                      <a:gd name="connsiteX8" fmla="*/ 103354 w 203077"/>
                      <a:gd name="connsiteY8" fmla="*/ 60624 h 83930"/>
                      <a:gd name="connsiteX9" fmla="*/ 85141 w 203077"/>
                      <a:gd name="connsiteY9" fmla="*/ 42411 h 83930"/>
                      <a:gd name="connsiteX10" fmla="*/ 103354 w 203077"/>
                      <a:gd name="connsiteY10" fmla="*/ 24199 h 83930"/>
                      <a:gd name="connsiteX11" fmla="*/ 103736 w 203077"/>
                      <a:gd name="connsiteY11" fmla="*/ 24199 h 83930"/>
                      <a:gd name="connsiteX12" fmla="*/ 184865 w 203077"/>
                      <a:gd name="connsiteY12" fmla="*/ 47505 h 83930"/>
                      <a:gd name="connsiteX13" fmla="*/ 203077 w 203077"/>
                      <a:gd name="connsiteY13" fmla="*/ 65718 h 83930"/>
                      <a:gd name="connsiteX14" fmla="*/ 184865 w 203077"/>
                      <a:gd name="connsiteY14" fmla="*/ 83931 h 83930"/>
                      <a:gd name="connsiteX15" fmla="*/ 166652 w 203077"/>
                      <a:gd name="connsiteY15" fmla="*/ 65718 h 83930"/>
                      <a:gd name="connsiteX16" fmla="*/ 184865 w 203077"/>
                      <a:gd name="connsiteY16" fmla="*/ 47505 h 83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03077" h="83930">
                        <a:moveTo>
                          <a:pt x="18595" y="0"/>
                        </a:moveTo>
                        <a:cubicBezTo>
                          <a:pt x="28529" y="191"/>
                          <a:pt x="36425" y="8342"/>
                          <a:pt x="36425" y="18213"/>
                        </a:cubicBezTo>
                        <a:cubicBezTo>
                          <a:pt x="36425" y="28274"/>
                          <a:pt x="28274" y="36425"/>
                          <a:pt x="18213" y="36425"/>
                        </a:cubicBezTo>
                        <a:cubicBezTo>
                          <a:pt x="8151" y="36425"/>
                          <a:pt x="0" y="28274"/>
                          <a:pt x="0" y="18213"/>
                        </a:cubicBezTo>
                        <a:cubicBezTo>
                          <a:pt x="0" y="8151"/>
                          <a:pt x="8151" y="0"/>
                          <a:pt x="18213" y="0"/>
                        </a:cubicBezTo>
                        <a:cubicBezTo>
                          <a:pt x="18340" y="0"/>
                          <a:pt x="18468" y="0"/>
                          <a:pt x="18595" y="0"/>
                        </a:cubicBezTo>
                        <a:close/>
                        <a:moveTo>
                          <a:pt x="103736" y="24199"/>
                        </a:moveTo>
                        <a:cubicBezTo>
                          <a:pt x="113670" y="24389"/>
                          <a:pt x="121566" y="32541"/>
                          <a:pt x="121566" y="42411"/>
                        </a:cubicBezTo>
                        <a:cubicBezTo>
                          <a:pt x="121566" y="52473"/>
                          <a:pt x="113415" y="60624"/>
                          <a:pt x="103354" y="60624"/>
                        </a:cubicBezTo>
                        <a:cubicBezTo>
                          <a:pt x="93292" y="60624"/>
                          <a:pt x="85141" y="52473"/>
                          <a:pt x="85141" y="42411"/>
                        </a:cubicBezTo>
                        <a:cubicBezTo>
                          <a:pt x="85141" y="32349"/>
                          <a:pt x="93292" y="24199"/>
                          <a:pt x="103354" y="24199"/>
                        </a:cubicBezTo>
                        <a:cubicBezTo>
                          <a:pt x="103481" y="24199"/>
                          <a:pt x="103608" y="24199"/>
                          <a:pt x="103736" y="24199"/>
                        </a:cubicBezTo>
                        <a:close/>
                        <a:moveTo>
                          <a:pt x="184865" y="47505"/>
                        </a:moveTo>
                        <a:cubicBezTo>
                          <a:pt x="194926" y="47505"/>
                          <a:pt x="203077" y="55657"/>
                          <a:pt x="203077" y="65718"/>
                        </a:cubicBezTo>
                        <a:cubicBezTo>
                          <a:pt x="203077" y="75780"/>
                          <a:pt x="194926" y="83931"/>
                          <a:pt x="184865" y="83931"/>
                        </a:cubicBezTo>
                        <a:cubicBezTo>
                          <a:pt x="174803" y="83931"/>
                          <a:pt x="166652" y="75780"/>
                          <a:pt x="166652" y="65718"/>
                        </a:cubicBezTo>
                        <a:cubicBezTo>
                          <a:pt x="166652" y="55657"/>
                          <a:pt x="174803" y="47505"/>
                          <a:pt x="184865" y="47505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25" name="Graphic 8">
                  <a:extLst>
                    <a:ext uri="{FF2B5EF4-FFF2-40B4-BE49-F238E27FC236}">
                      <a16:creationId xmlns:a16="http://schemas.microsoft.com/office/drawing/2014/main" id="{48E2B261-41E0-DE28-51B1-432703CE64B5}"/>
                    </a:ext>
                  </a:extLst>
                </p:cNvPr>
                <p:cNvGrpSpPr/>
                <p:nvPr/>
              </p:nvGrpSpPr>
              <p:grpSpPr>
                <a:xfrm>
                  <a:off x="4363698" y="4786344"/>
                  <a:ext cx="511099" cy="511100"/>
                  <a:chOff x="4363698" y="4786344"/>
                  <a:chExt cx="511099" cy="511100"/>
                </a:xfrm>
              </p:grpSpPr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0A0515B9-25DE-FCD0-DB08-CD8A110A0FE1}"/>
                      </a:ext>
                    </a:extLst>
                  </p:cNvPr>
                  <p:cNvSpPr/>
                  <p:nvPr/>
                </p:nvSpPr>
                <p:spPr>
                  <a:xfrm>
                    <a:off x="4363698" y="4786344"/>
                    <a:ext cx="511099" cy="511100"/>
                  </a:xfrm>
                  <a:custGeom>
                    <a:avLst/>
                    <a:gdLst>
                      <a:gd name="connsiteX0" fmla="*/ 0 w 511099"/>
                      <a:gd name="connsiteY0" fmla="*/ 255550 h 511100"/>
                      <a:gd name="connsiteX1" fmla="*/ 255550 w 511099"/>
                      <a:gd name="connsiteY1" fmla="*/ 511100 h 511100"/>
                      <a:gd name="connsiteX2" fmla="*/ 511100 w 511099"/>
                      <a:gd name="connsiteY2" fmla="*/ 255550 h 511100"/>
                      <a:gd name="connsiteX3" fmla="*/ 255550 w 511099"/>
                      <a:gd name="connsiteY3" fmla="*/ 0 h 511100"/>
                      <a:gd name="connsiteX4" fmla="*/ 0 w 511099"/>
                      <a:gd name="connsiteY4" fmla="*/ 255550 h 511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1099" h="511100">
                        <a:moveTo>
                          <a:pt x="0" y="255550"/>
                        </a:moveTo>
                        <a:cubicBezTo>
                          <a:pt x="0" y="396666"/>
                          <a:pt x="114370" y="511100"/>
                          <a:pt x="255550" y="511100"/>
                        </a:cubicBezTo>
                        <a:cubicBezTo>
                          <a:pt x="396730" y="511100"/>
                          <a:pt x="511100" y="396730"/>
                          <a:pt x="511100" y="255550"/>
                        </a:cubicBezTo>
                        <a:cubicBezTo>
                          <a:pt x="511100" y="114370"/>
                          <a:pt x="396730" y="0"/>
                          <a:pt x="255550" y="0"/>
                        </a:cubicBezTo>
                        <a:cubicBezTo>
                          <a:pt x="114370" y="0"/>
                          <a:pt x="0" y="114370"/>
                          <a:pt x="0" y="255550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A198BD24-6892-1C13-712D-1697259F63A6}"/>
                      </a:ext>
                    </a:extLst>
                  </p:cNvPr>
                  <p:cNvSpPr/>
                  <p:nvPr/>
                </p:nvSpPr>
                <p:spPr>
                  <a:xfrm>
                    <a:off x="4418082" y="4840728"/>
                    <a:ext cx="402333" cy="402333"/>
                  </a:xfrm>
                  <a:custGeom>
                    <a:avLst/>
                    <a:gdLst>
                      <a:gd name="connsiteX0" fmla="*/ 0 w 402333"/>
                      <a:gd name="connsiteY0" fmla="*/ 201167 h 402333"/>
                      <a:gd name="connsiteX1" fmla="*/ 201167 w 402333"/>
                      <a:gd name="connsiteY1" fmla="*/ 402334 h 402333"/>
                      <a:gd name="connsiteX2" fmla="*/ 402334 w 402333"/>
                      <a:gd name="connsiteY2" fmla="*/ 201167 h 402333"/>
                      <a:gd name="connsiteX3" fmla="*/ 201167 w 402333"/>
                      <a:gd name="connsiteY3" fmla="*/ 0 h 402333"/>
                      <a:gd name="connsiteX4" fmla="*/ 0 w 402333"/>
                      <a:gd name="connsiteY4" fmla="*/ 201167 h 402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333" h="402333">
                        <a:moveTo>
                          <a:pt x="0" y="201167"/>
                        </a:moveTo>
                        <a:cubicBezTo>
                          <a:pt x="0" y="312289"/>
                          <a:pt x="90044" y="402334"/>
                          <a:pt x="201167" y="402334"/>
                        </a:cubicBezTo>
                        <a:cubicBezTo>
                          <a:pt x="312289" y="402334"/>
                          <a:pt x="402334" y="312289"/>
                          <a:pt x="402334" y="201167"/>
                        </a:cubicBezTo>
                        <a:cubicBezTo>
                          <a:pt x="402334" y="90044"/>
                          <a:pt x="312289" y="0"/>
                          <a:pt x="201167" y="0"/>
                        </a:cubicBezTo>
                        <a:cubicBezTo>
                          <a:pt x="90044" y="0"/>
                          <a:pt x="0" y="90044"/>
                          <a:pt x="0" y="2011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38395236-6EFE-BA87-52CC-2DB170C6E919}"/>
                      </a:ext>
                    </a:extLst>
                  </p:cNvPr>
                  <p:cNvSpPr/>
                  <p:nvPr/>
                </p:nvSpPr>
                <p:spPr>
                  <a:xfrm>
                    <a:off x="4438969" y="4861615"/>
                    <a:ext cx="360559" cy="360559"/>
                  </a:xfrm>
                  <a:custGeom>
                    <a:avLst/>
                    <a:gdLst>
                      <a:gd name="connsiteX0" fmla="*/ 0 w 360559"/>
                      <a:gd name="connsiteY0" fmla="*/ 180280 h 360559"/>
                      <a:gd name="connsiteX1" fmla="*/ 180280 w 360559"/>
                      <a:gd name="connsiteY1" fmla="*/ 360559 h 360559"/>
                      <a:gd name="connsiteX2" fmla="*/ 360559 w 360559"/>
                      <a:gd name="connsiteY2" fmla="*/ 180280 h 360559"/>
                      <a:gd name="connsiteX3" fmla="*/ 180280 w 360559"/>
                      <a:gd name="connsiteY3" fmla="*/ 0 h 360559"/>
                      <a:gd name="connsiteX4" fmla="*/ 180280 w 360559"/>
                      <a:gd name="connsiteY4" fmla="*/ 0 h 360559"/>
                      <a:gd name="connsiteX5" fmla="*/ 0 w 360559"/>
                      <a:gd name="connsiteY5" fmla="*/ 180280 h 360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0559" h="360559">
                        <a:moveTo>
                          <a:pt x="0" y="180280"/>
                        </a:moveTo>
                        <a:cubicBezTo>
                          <a:pt x="0" y="279812"/>
                          <a:pt x="80683" y="360559"/>
                          <a:pt x="180280" y="360559"/>
                        </a:cubicBezTo>
                        <a:cubicBezTo>
                          <a:pt x="279876" y="360559"/>
                          <a:pt x="360559" y="279876"/>
                          <a:pt x="360559" y="180280"/>
                        </a:cubicBezTo>
                        <a:cubicBezTo>
                          <a:pt x="360559" y="80683"/>
                          <a:pt x="279876" y="0"/>
                          <a:pt x="180280" y="0"/>
                        </a:cubicBezTo>
                        <a:lnTo>
                          <a:pt x="180280" y="0"/>
                        </a:lnTo>
                        <a:cubicBezTo>
                          <a:pt x="80747" y="0"/>
                          <a:pt x="0" y="80683"/>
                          <a:pt x="0" y="180280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29" name="Graphic 8">
                  <a:extLst>
                    <a:ext uri="{FF2B5EF4-FFF2-40B4-BE49-F238E27FC236}">
                      <a16:creationId xmlns:a16="http://schemas.microsoft.com/office/drawing/2014/main" id="{7A8BAC36-17B6-7A9D-0177-538994388D03}"/>
                    </a:ext>
                  </a:extLst>
                </p:cNvPr>
                <p:cNvGrpSpPr/>
                <p:nvPr/>
              </p:nvGrpSpPr>
              <p:grpSpPr>
                <a:xfrm>
                  <a:off x="5664947" y="4989549"/>
                  <a:ext cx="280830" cy="280830"/>
                  <a:chOff x="5664947" y="4989549"/>
                  <a:chExt cx="280830" cy="280830"/>
                </a:xfrm>
              </p:grpSpPr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B842A6DA-E4A7-172D-7596-E85F69FC2237}"/>
                      </a:ext>
                    </a:extLst>
                  </p:cNvPr>
                  <p:cNvSpPr/>
                  <p:nvPr/>
                </p:nvSpPr>
                <p:spPr>
                  <a:xfrm>
                    <a:off x="5664947" y="4989549"/>
                    <a:ext cx="280830" cy="280830"/>
                  </a:xfrm>
                  <a:custGeom>
                    <a:avLst/>
                    <a:gdLst>
                      <a:gd name="connsiteX0" fmla="*/ 0 w 280830"/>
                      <a:gd name="connsiteY0" fmla="*/ 140416 h 280830"/>
                      <a:gd name="connsiteX1" fmla="*/ 140415 w 280830"/>
                      <a:gd name="connsiteY1" fmla="*/ 280831 h 280830"/>
                      <a:gd name="connsiteX2" fmla="*/ 280831 w 280830"/>
                      <a:gd name="connsiteY2" fmla="*/ 140416 h 280830"/>
                      <a:gd name="connsiteX3" fmla="*/ 140415 w 280830"/>
                      <a:gd name="connsiteY3" fmla="*/ 0 h 280830"/>
                      <a:gd name="connsiteX4" fmla="*/ 0 w 280830"/>
                      <a:gd name="connsiteY4" fmla="*/ 140416 h 280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830" h="280830">
                        <a:moveTo>
                          <a:pt x="0" y="140416"/>
                        </a:moveTo>
                        <a:cubicBezTo>
                          <a:pt x="0" y="217978"/>
                          <a:pt x="62853" y="280831"/>
                          <a:pt x="140415" y="280831"/>
                        </a:cubicBezTo>
                        <a:cubicBezTo>
                          <a:pt x="217978" y="280831"/>
                          <a:pt x="280831" y="217978"/>
                          <a:pt x="280831" y="140416"/>
                        </a:cubicBezTo>
                        <a:cubicBezTo>
                          <a:pt x="280831" y="62853"/>
                          <a:pt x="217978" y="0"/>
                          <a:pt x="140415" y="0"/>
                        </a:cubicBezTo>
                        <a:cubicBezTo>
                          <a:pt x="62853" y="0"/>
                          <a:pt x="0" y="62853"/>
                          <a:pt x="0" y="140416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DFB0F234-9D24-52F1-6BC8-4DBA9E50235C}"/>
                      </a:ext>
                    </a:extLst>
                  </p:cNvPr>
                  <p:cNvSpPr/>
                  <p:nvPr/>
                </p:nvSpPr>
                <p:spPr>
                  <a:xfrm>
                    <a:off x="5694813" y="5019415"/>
                    <a:ext cx="221098" cy="221098"/>
                  </a:xfrm>
                  <a:custGeom>
                    <a:avLst/>
                    <a:gdLst>
                      <a:gd name="connsiteX0" fmla="*/ 0 w 221098"/>
                      <a:gd name="connsiteY0" fmla="*/ 110549 h 221098"/>
                      <a:gd name="connsiteX1" fmla="*/ 110549 w 221098"/>
                      <a:gd name="connsiteY1" fmla="*/ 221099 h 221098"/>
                      <a:gd name="connsiteX2" fmla="*/ 221099 w 221098"/>
                      <a:gd name="connsiteY2" fmla="*/ 110549 h 221098"/>
                      <a:gd name="connsiteX3" fmla="*/ 110549 w 221098"/>
                      <a:gd name="connsiteY3" fmla="*/ 0 h 221098"/>
                      <a:gd name="connsiteX4" fmla="*/ 0 w 221098"/>
                      <a:gd name="connsiteY4" fmla="*/ 110549 h 221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098" h="221098">
                        <a:moveTo>
                          <a:pt x="0" y="110549"/>
                        </a:moveTo>
                        <a:cubicBezTo>
                          <a:pt x="0" y="171619"/>
                          <a:pt x="49480" y="221099"/>
                          <a:pt x="110549" y="221099"/>
                        </a:cubicBezTo>
                        <a:cubicBezTo>
                          <a:pt x="171619" y="221099"/>
                          <a:pt x="221099" y="171619"/>
                          <a:pt x="221099" y="110549"/>
                        </a:cubicBezTo>
                        <a:cubicBezTo>
                          <a:pt x="221099" y="49480"/>
                          <a:pt x="171619" y="0"/>
                          <a:pt x="110549" y="0"/>
                        </a:cubicBezTo>
                        <a:cubicBezTo>
                          <a:pt x="49480" y="0"/>
                          <a:pt x="0" y="49480"/>
                          <a:pt x="0" y="11054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F612694B-BFB6-DB5F-ADBA-448B2F96B5F5}"/>
                      </a:ext>
                    </a:extLst>
                  </p:cNvPr>
                  <p:cNvSpPr/>
                  <p:nvPr/>
                </p:nvSpPr>
                <p:spPr>
                  <a:xfrm>
                    <a:off x="5706275" y="5030941"/>
                    <a:ext cx="198046" cy="198046"/>
                  </a:xfrm>
                  <a:custGeom>
                    <a:avLst/>
                    <a:gdLst>
                      <a:gd name="connsiteX0" fmla="*/ 0 w 198046"/>
                      <a:gd name="connsiteY0" fmla="*/ 99023 h 198046"/>
                      <a:gd name="connsiteX1" fmla="*/ 99023 w 198046"/>
                      <a:gd name="connsiteY1" fmla="*/ 198046 h 198046"/>
                      <a:gd name="connsiteX2" fmla="*/ 198046 w 198046"/>
                      <a:gd name="connsiteY2" fmla="*/ 99023 h 198046"/>
                      <a:gd name="connsiteX3" fmla="*/ 99023 w 198046"/>
                      <a:gd name="connsiteY3" fmla="*/ 0 h 198046"/>
                      <a:gd name="connsiteX4" fmla="*/ 99023 w 198046"/>
                      <a:gd name="connsiteY4" fmla="*/ 0 h 198046"/>
                      <a:gd name="connsiteX5" fmla="*/ 0 w 198046"/>
                      <a:gd name="connsiteY5" fmla="*/ 99023 h 19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8046" h="198046">
                        <a:moveTo>
                          <a:pt x="0" y="99023"/>
                        </a:moveTo>
                        <a:cubicBezTo>
                          <a:pt x="0" y="153725"/>
                          <a:pt x="44321" y="198046"/>
                          <a:pt x="99023" y="198046"/>
                        </a:cubicBezTo>
                        <a:cubicBezTo>
                          <a:pt x="153725" y="198046"/>
                          <a:pt x="198046" y="153725"/>
                          <a:pt x="198046" y="99023"/>
                        </a:cubicBezTo>
                        <a:cubicBezTo>
                          <a:pt x="198046" y="44321"/>
                          <a:pt x="153725" y="0"/>
                          <a:pt x="99023" y="0"/>
                        </a:cubicBezTo>
                        <a:lnTo>
                          <a:pt x="99023" y="0"/>
                        </a:lnTo>
                        <a:cubicBezTo>
                          <a:pt x="44321" y="0"/>
                          <a:pt x="0" y="44321"/>
                          <a:pt x="0" y="99023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ABEC4960-EA8A-63F7-34D1-BA4A1CE2B52F}"/>
                      </a:ext>
                    </a:extLst>
                  </p:cNvPr>
                  <p:cNvSpPr/>
                  <p:nvPr/>
                </p:nvSpPr>
                <p:spPr>
                  <a:xfrm>
                    <a:off x="5723341" y="5042086"/>
                    <a:ext cx="95775" cy="96794"/>
                  </a:xfrm>
                  <a:custGeom>
                    <a:avLst/>
                    <a:gdLst>
                      <a:gd name="connsiteX0" fmla="*/ 68711 w 95775"/>
                      <a:gd name="connsiteY0" fmla="*/ 0 h 96794"/>
                      <a:gd name="connsiteX1" fmla="*/ 95775 w 95775"/>
                      <a:gd name="connsiteY1" fmla="*/ 22352 h 96794"/>
                      <a:gd name="connsiteX2" fmla="*/ 55275 w 95775"/>
                      <a:gd name="connsiteY2" fmla="*/ 64572 h 96794"/>
                      <a:gd name="connsiteX3" fmla="*/ 55275 w 95775"/>
                      <a:gd name="connsiteY3" fmla="*/ 64572 h 96794"/>
                      <a:gd name="connsiteX4" fmla="*/ 14774 w 95775"/>
                      <a:gd name="connsiteY4" fmla="*/ 44067 h 96794"/>
                      <a:gd name="connsiteX5" fmla="*/ 14774 w 95775"/>
                      <a:gd name="connsiteY5" fmla="*/ 44067 h 96794"/>
                      <a:gd name="connsiteX6" fmla="*/ 55275 w 95775"/>
                      <a:gd name="connsiteY6" fmla="*/ 1847 h 96794"/>
                      <a:gd name="connsiteX7" fmla="*/ 55275 w 95775"/>
                      <a:gd name="connsiteY7" fmla="*/ 1847 h 96794"/>
                      <a:gd name="connsiteX8" fmla="*/ 68775 w 95775"/>
                      <a:gd name="connsiteY8" fmla="*/ 0 h 96794"/>
                      <a:gd name="connsiteX9" fmla="*/ 12481 w 95775"/>
                      <a:gd name="connsiteY9" fmla="*/ 71831 h 96794"/>
                      <a:gd name="connsiteX10" fmla="*/ 24963 w 95775"/>
                      <a:gd name="connsiteY10" fmla="*/ 84313 h 96794"/>
                      <a:gd name="connsiteX11" fmla="*/ 12481 w 95775"/>
                      <a:gd name="connsiteY11" fmla="*/ 96794 h 96794"/>
                      <a:gd name="connsiteX12" fmla="*/ 12481 w 95775"/>
                      <a:gd name="connsiteY12" fmla="*/ 96794 h 96794"/>
                      <a:gd name="connsiteX13" fmla="*/ 0 w 95775"/>
                      <a:gd name="connsiteY13" fmla="*/ 84313 h 96794"/>
                      <a:gd name="connsiteX14" fmla="*/ 0 w 95775"/>
                      <a:gd name="connsiteY14" fmla="*/ 84313 h 96794"/>
                      <a:gd name="connsiteX15" fmla="*/ 12481 w 95775"/>
                      <a:gd name="connsiteY15" fmla="*/ 71831 h 96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5775" h="96794">
                        <a:moveTo>
                          <a:pt x="68711" y="0"/>
                        </a:moveTo>
                        <a:cubicBezTo>
                          <a:pt x="84950" y="63"/>
                          <a:pt x="95775" y="9043"/>
                          <a:pt x="95775" y="22352"/>
                        </a:cubicBezTo>
                        <a:cubicBezTo>
                          <a:pt x="95775" y="39673"/>
                          <a:pt x="77627" y="58586"/>
                          <a:pt x="55275" y="64572"/>
                        </a:cubicBezTo>
                        <a:lnTo>
                          <a:pt x="55275" y="64572"/>
                        </a:lnTo>
                        <a:cubicBezTo>
                          <a:pt x="32923" y="70558"/>
                          <a:pt x="14774" y="61388"/>
                          <a:pt x="14774" y="44067"/>
                        </a:cubicBezTo>
                        <a:lnTo>
                          <a:pt x="14774" y="44067"/>
                        </a:lnTo>
                        <a:cubicBezTo>
                          <a:pt x="14774" y="26746"/>
                          <a:pt x="32923" y="7833"/>
                          <a:pt x="55275" y="1847"/>
                        </a:cubicBezTo>
                        <a:cubicBezTo>
                          <a:pt x="55275" y="1847"/>
                          <a:pt x="55275" y="1847"/>
                          <a:pt x="55275" y="1847"/>
                        </a:cubicBezTo>
                        <a:cubicBezTo>
                          <a:pt x="59859" y="637"/>
                          <a:pt x="64445" y="0"/>
                          <a:pt x="68775" y="0"/>
                        </a:cubicBezTo>
                        <a:close/>
                        <a:moveTo>
                          <a:pt x="12481" y="71831"/>
                        </a:moveTo>
                        <a:cubicBezTo>
                          <a:pt x="19359" y="71831"/>
                          <a:pt x="24963" y="77435"/>
                          <a:pt x="24963" y="84313"/>
                        </a:cubicBezTo>
                        <a:cubicBezTo>
                          <a:pt x="24963" y="91190"/>
                          <a:pt x="19359" y="96794"/>
                          <a:pt x="12481" y="96794"/>
                        </a:cubicBezTo>
                        <a:lnTo>
                          <a:pt x="12481" y="96794"/>
                        </a:lnTo>
                        <a:cubicBezTo>
                          <a:pt x="5604" y="96794"/>
                          <a:pt x="0" y="91190"/>
                          <a:pt x="0" y="84313"/>
                        </a:cubicBezTo>
                        <a:lnTo>
                          <a:pt x="0" y="84313"/>
                        </a:lnTo>
                        <a:cubicBezTo>
                          <a:pt x="0" y="77435"/>
                          <a:pt x="5604" y="71831"/>
                          <a:pt x="12481" y="71831"/>
                        </a:cubicBezTo>
                        <a:close/>
                      </a:path>
                    </a:pathLst>
                  </a:custGeom>
                  <a:solidFill>
                    <a:srgbClr val="1D67E6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34" name="Graphic 8">
                  <a:extLst>
                    <a:ext uri="{FF2B5EF4-FFF2-40B4-BE49-F238E27FC236}">
                      <a16:creationId xmlns:a16="http://schemas.microsoft.com/office/drawing/2014/main" id="{AA5F50C8-0F32-CB8F-ADE4-F4E4FD72A8F7}"/>
                    </a:ext>
                  </a:extLst>
                </p:cNvPr>
                <p:cNvGrpSpPr/>
                <p:nvPr/>
              </p:nvGrpSpPr>
              <p:grpSpPr>
                <a:xfrm>
                  <a:off x="4406810" y="3659008"/>
                  <a:ext cx="2148644" cy="995252"/>
                  <a:chOff x="4406810" y="3659008"/>
                  <a:chExt cx="2148644" cy="995252"/>
                </a:xfrm>
              </p:grpSpPr>
              <p:grpSp>
                <p:nvGrpSpPr>
                  <p:cNvPr id="235" name="Graphic 8">
                    <a:extLst>
                      <a:ext uri="{FF2B5EF4-FFF2-40B4-BE49-F238E27FC236}">
                        <a16:creationId xmlns:a16="http://schemas.microsoft.com/office/drawing/2014/main" id="{E2272FA2-69B4-C0B8-8A57-E16BEE102DC2}"/>
                      </a:ext>
                    </a:extLst>
                  </p:cNvPr>
                  <p:cNvGrpSpPr/>
                  <p:nvPr/>
                </p:nvGrpSpPr>
                <p:grpSpPr>
                  <a:xfrm>
                    <a:off x="4468682" y="3730457"/>
                    <a:ext cx="803101" cy="906619"/>
                    <a:chOff x="4468682" y="3730457"/>
                    <a:chExt cx="803101" cy="906619"/>
                  </a:xfrm>
                </p:grpSpPr>
                <p:sp>
                  <p:nvSpPr>
                    <p:cNvPr id="236" name="Freeform: Shape 235">
                      <a:extLst>
                        <a:ext uri="{FF2B5EF4-FFF2-40B4-BE49-F238E27FC236}">
                          <a16:creationId xmlns:a16="http://schemas.microsoft.com/office/drawing/2014/main" id="{CC3C5C9F-FEDF-88FA-FA4C-4FE2C2A273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8682" y="3730457"/>
                      <a:ext cx="803101" cy="906619"/>
                    </a:xfrm>
                    <a:custGeom>
                      <a:avLst/>
                      <a:gdLst>
                        <a:gd name="connsiteX0" fmla="*/ 235644 w 803101"/>
                        <a:gd name="connsiteY0" fmla="*/ 64 h 906619"/>
                        <a:gd name="connsiteX1" fmla="*/ 435091 w 803101"/>
                        <a:gd name="connsiteY1" fmla="*/ 208426 h 906619"/>
                        <a:gd name="connsiteX2" fmla="*/ 634157 w 803101"/>
                        <a:gd name="connsiteY2" fmla="*/ 537464 h 906619"/>
                        <a:gd name="connsiteX3" fmla="*/ 803101 w 803101"/>
                        <a:gd name="connsiteY3" fmla="*/ 759518 h 906619"/>
                        <a:gd name="connsiteX4" fmla="*/ 639187 w 803101"/>
                        <a:gd name="connsiteY4" fmla="*/ 906620 h 906619"/>
                        <a:gd name="connsiteX5" fmla="*/ 262517 w 803101"/>
                        <a:gd name="connsiteY5" fmla="*/ 556504 h 906619"/>
                        <a:gd name="connsiteX6" fmla="*/ 1936 w 803101"/>
                        <a:gd name="connsiteY6" fmla="*/ 214795 h 906619"/>
                        <a:gd name="connsiteX7" fmla="*/ 235580 w 803101"/>
                        <a:gd name="connsiteY7" fmla="*/ 0 h 906619"/>
                        <a:gd name="connsiteX8" fmla="*/ 235580 w 803101"/>
                        <a:gd name="connsiteY8" fmla="*/ 0 h 9066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03101" h="906619">
                          <a:moveTo>
                            <a:pt x="235644" y="64"/>
                          </a:moveTo>
                          <a:cubicBezTo>
                            <a:pt x="235644" y="64"/>
                            <a:pt x="366826" y="137041"/>
                            <a:pt x="435091" y="208426"/>
                          </a:cubicBezTo>
                          <a:cubicBezTo>
                            <a:pt x="503357" y="279812"/>
                            <a:pt x="581047" y="459328"/>
                            <a:pt x="634157" y="537464"/>
                          </a:cubicBezTo>
                          <a:cubicBezTo>
                            <a:pt x="662749" y="579557"/>
                            <a:pt x="803101" y="739013"/>
                            <a:pt x="803101" y="759518"/>
                          </a:cubicBezTo>
                          <a:cubicBezTo>
                            <a:pt x="803101" y="788938"/>
                            <a:pt x="677778" y="906620"/>
                            <a:pt x="639187" y="906620"/>
                          </a:cubicBezTo>
                          <a:cubicBezTo>
                            <a:pt x="605755" y="906620"/>
                            <a:pt x="329318" y="616619"/>
                            <a:pt x="262517" y="556504"/>
                          </a:cubicBezTo>
                          <a:cubicBezTo>
                            <a:pt x="195716" y="496390"/>
                            <a:pt x="28746" y="249118"/>
                            <a:pt x="1936" y="214795"/>
                          </a:cubicBezTo>
                          <a:cubicBezTo>
                            <a:pt x="-24873" y="180534"/>
                            <a:pt x="235580" y="0"/>
                            <a:pt x="235580" y="0"/>
                          </a:cubicBezTo>
                          <a:lnTo>
                            <a:pt x="23558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37" name="Freeform: Shape 236">
                      <a:extLst>
                        <a:ext uri="{FF2B5EF4-FFF2-40B4-BE49-F238E27FC236}">
                          <a16:creationId xmlns:a16="http://schemas.microsoft.com/office/drawing/2014/main" id="{6F49BDE5-3E63-EBB1-AE22-9848D87040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8742" y="3802098"/>
                      <a:ext cx="697521" cy="784034"/>
                    </a:xfrm>
                    <a:custGeom>
                      <a:avLst/>
                      <a:gdLst>
                        <a:gd name="connsiteX0" fmla="*/ 138025 w 697521"/>
                        <a:gd name="connsiteY0" fmla="*/ 0 h 784034"/>
                        <a:gd name="connsiteX1" fmla="*/ 292131 w 697521"/>
                        <a:gd name="connsiteY1" fmla="*/ 227594 h 784034"/>
                        <a:gd name="connsiteX2" fmla="*/ 364982 w 697521"/>
                        <a:gd name="connsiteY2" fmla="*/ 396093 h 784034"/>
                        <a:gd name="connsiteX3" fmla="*/ 697522 w 697521"/>
                        <a:gd name="connsiteY3" fmla="*/ 749775 h 784034"/>
                        <a:gd name="connsiteX4" fmla="*/ 652308 w 697521"/>
                        <a:gd name="connsiteY4" fmla="*/ 784035 h 784034"/>
                        <a:gd name="connsiteX5" fmla="*/ 543224 w 697521"/>
                        <a:gd name="connsiteY5" fmla="*/ 740732 h 784034"/>
                        <a:gd name="connsiteX6" fmla="*/ 443182 w 697521"/>
                        <a:gd name="connsiteY6" fmla="*/ 675778 h 784034"/>
                        <a:gd name="connsiteX7" fmla="*/ 246473 w 697521"/>
                        <a:gd name="connsiteY7" fmla="*/ 483208 h 784034"/>
                        <a:gd name="connsiteX8" fmla="*/ 1939 w 697521"/>
                        <a:gd name="connsiteY8" fmla="*/ 143217 h 784034"/>
                        <a:gd name="connsiteX9" fmla="*/ 138025 w 697521"/>
                        <a:gd name="connsiteY9" fmla="*/ 64 h 784034"/>
                        <a:gd name="connsiteX10" fmla="*/ 138025 w 697521"/>
                        <a:gd name="connsiteY10" fmla="*/ 64 h 7840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97521" h="784034">
                          <a:moveTo>
                            <a:pt x="138025" y="0"/>
                          </a:moveTo>
                          <a:cubicBezTo>
                            <a:pt x="203361" y="72660"/>
                            <a:pt x="260164" y="161494"/>
                            <a:pt x="292131" y="227594"/>
                          </a:cubicBezTo>
                          <a:cubicBezTo>
                            <a:pt x="314611" y="275418"/>
                            <a:pt x="343076" y="348078"/>
                            <a:pt x="364982" y="396093"/>
                          </a:cubicBezTo>
                          <a:cubicBezTo>
                            <a:pt x="427325" y="549818"/>
                            <a:pt x="521891" y="667054"/>
                            <a:pt x="697522" y="749775"/>
                          </a:cubicBezTo>
                          <a:lnTo>
                            <a:pt x="652308" y="784035"/>
                          </a:lnTo>
                          <a:cubicBezTo>
                            <a:pt x="652308" y="784035"/>
                            <a:pt x="599390" y="771044"/>
                            <a:pt x="543224" y="740732"/>
                          </a:cubicBezTo>
                          <a:cubicBezTo>
                            <a:pt x="522782" y="729715"/>
                            <a:pt x="476550" y="700868"/>
                            <a:pt x="443182" y="675778"/>
                          </a:cubicBezTo>
                          <a:cubicBezTo>
                            <a:pt x="342821" y="594585"/>
                            <a:pt x="279714" y="522945"/>
                            <a:pt x="246473" y="483208"/>
                          </a:cubicBezTo>
                          <a:cubicBezTo>
                            <a:pt x="172348" y="394692"/>
                            <a:pt x="28749" y="177478"/>
                            <a:pt x="1939" y="143217"/>
                          </a:cubicBezTo>
                          <a:cubicBezTo>
                            <a:pt x="-13599" y="123349"/>
                            <a:pt x="67212" y="54511"/>
                            <a:pt x="138025" y="64"/>
                          </a:cubicBezTo>
                          <a:lnTo>
                            <a:pt x="138025" y="64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38" name="Freeform: Shape 237">
                      <a:extLst>
                        <a:ext uri="{FF2B5EF4-FFF2-40B4-BE49-F238E27FC236}">
                          <a16:creationId xmlns:a16="http://schemas.microsoft.com/office/drawing/2014/main" id="{03C0B602-5848-F794-9BB5-5E27044FBD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9333" y="4065672"/>
                      <a:ext cx="118827" cy="216068"/>
                    </a:xfrm>
                    <a:custGeom>
                      <a:avLst/>
                      <a:gdLst>
                        <a:gd name="connsiteX0" fmla="*/ 18213 w 118827"/>
                        <a:gd name="connsiteY0" fmla="*/ 0 h 216068"/>
                        <a:gd name="connsiteX1" fmla="*/ 36425 w 118827"/>
                        <a:gd name="connsiteY1" fmla="*/ 18213 h 216068"/>
                        <a:gd name="connsiteX2" fmla="*/ 36425 w 118827"/>
                        <a:gd name="connsiteY2" fmla="*/ 18213 h 216068"/>
                        <a:gd name="connsiteX3" fmla="*/ 18213 w 118827"/>
                        <a:gd name="connsiteY3" fmla="*/ 36425 h 216068"/>
                        <a:gd name="connsiteX4" fmla="*/ 0 w 118827"/>
                        <a:gd name="connsiteY4" fmla="*/ 18213 h 216068"/>
                        <a:gd name="connsiteX5" fmla="*/ 18213 w 118827"/>
                        <a:gd name="connsiteY5" fmla="*/ 0 h 216068"/>
                        <a:gd name="connsiteX6" fmla="*/ 18213 w 118827"/>
                        <a:gd name="connsiteY6" fmla="*/ 0 h 216068"/>
                        <a:gd name="connsiteX7" fmla="*/ 60114 w 118827"/>
                        <a:gd name="connsiteY7" fmla="*/ 87051 h 216068"/>
                        <a:gd name="connsiteX8" fmla="*/ 77945 w 118827"/>
                        <a:gd name="connsiteY8" fmla="*/ 105264 h 216068"/>
                        <a:gd name="connsiteX9" fmla="*/ 59732 w 118827"/>
                        <a:gd name="connsiteY9" fmla="*/ 123476 h 216068"/>
                        <a:gd name="connsiteX10" fmla="*/ 41520 w 118827"/>
                        <a:gd name="connsiteY10" fmla="*/ 105264 h 216068"/>
                        <a:gd name="connsiteX11" fmla="*/ 59732 w 118827"/>
                        <a:gd name="connsiteY11" fmla="*/ 87051 h 216068"/>
                        <a:gd name="connsiteX12" fmla="*/ 60114 w 118827"/>
                        <a:gd name="connsiteY12" fmla="*/ 87051 h 216068"/>
                        <a:gd name="connsiteX13" fmla="*/ 100997 w 118827"/>
                        <a:gd name="connsiteY13" fmla="*/ 179643 h 216068"/>
                        <a:gd name="connsiteX14" fmla="*/ 118828 w 118827"/>
                        <a:gd name="connsiteY14" fmla="*/ 197855 h 216068"/>
                        <a:gd name="connsiteX15" fmla="*/ 100615 w 118827"/>
                        <a:gd name="connsiteY15" fmla="*/ 216068 h 216068"/>
                        <a:gd name="connsiteX16" fmla="*/ 82403 w 118827"/>
                        <a:gd name="connsiteY16" fmla="*/ 197855 h 216068"/>
                        <a:gd name="connsiteX17" fmla="*/ 100615 w 118827"/>
                        <a:gd name="connsiteY17" fmla="*/ 179643 h 216068"/>
                        <a:gd name="connsiteX18" fmla="*/ 100997 w 118827"/>
                        <a:gd name="connsiteY18" fmla="*/ 179643 h 21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118827" h="216068">
                          <a:moveTo>
                            <a:pt x="18213" y="0"/>
                          </a:moveTo>
                          <a:cubicBezTo>
                            <a:pt x="28274" y="0"/>
                            <a:pt x="36425" y="8151"/>
                            <a:pt x="36425" y="18213"/>
                          </a:cubicBezTo>
                          <a:lnTo>
                            <a:pt x="36425" y="18213"/>
                          </a:lnTo>
                          <a:cubicBezTo>
                            <a:pt x="36425" y="28274"/>
                            <a:pt x="28274" y="36425"/>
                            <a:pt x="18213" y="36425"/>
                          </a:cubicBezTo>
                          <a:cubicBezTo>
                            <a:pt x="8151" y="36425"/>
                            <a:pt x="0" y="28274"/>
                            <a:pt x="0" y="18213"/>
                          </a:cubicBezTo>
                          <a:cubicBezTo>
                            <a:pt x="0" y="8151"/>
                            <a:pt x="8151" y="0"/>
                            <a:pt x="18213" y="0"/>
                          </a:cubicBezTo>
                          <a:lnTo>
                            <a:pt x="18213" y="0"/>
                          </a:lnTo>
                          <a:close/>
                          <a:moveTo>
                            <a:pt x="60114" y="87051"/>
                          </a:moveTo>
                          <a:cubicBezTo>
                            <a:pt x="70049" y="87242"/>
                            <a:pt x="77945" y="95393"/>
                            <a:pt x="77945" y="105264"/>
                          </a:cubicBezTo>
                          <a:cubicBezTo>
                            <a:pt x="77945" y="115325"/>
                            <a:pt x="69794" y="123476"/>
                            <a:pt x="59732" y="123476"/>
                          </a:cubicBezTo>
                          <a:cubicBezTo>
                            <a:pt x="49671" y="123476"/>
                            <a:pt x="41520" y="115325"/>
                            <a:pt x="41520" y="105264"/>
                          </a:cubicBezTo>
                          <a:cubicBezTo>
                            <a:pt x="41520" y="95202"/>
                            <a:pt x="49671" y="87051"/>
                            <a:pt x="59732" y="87051"/>
                          </a:cubicBezTo>
                          <a:cubicBezTo>
                            <a:pt x="59860" y="87051"/>
                            <a:pt x="59987" y="87051"/>
                            <a:pt x="60114" y="87051"/>
                          </a:cubicBezTo>
                          <a:close/>
                          <a:moveTo>
                            <a:pt x="100997" y="179643"/>
                          </a:moveTo>
                          <a:cubicBezTo>
                            <a:pt x="110932" y="179834"/>
                            <a:pt x="118828" y="187985"/>
                            <a:pt x="118828" y="197855"/>
                          </a:cubicBezTo>
                          <a:cubicBezTo>
                            <a:pt x="118828" y="207917"/>
                            <a:pt x="110677" y="216068"/>
                            <a:pt x="100615" y="216068"/>
                          </a:cubicBezTo>
                          <a:cubicBezTo>
                            <a:pt x="90554" y="216068"/>
                            <a:pt x="82403" y="207917"/>
                            <a:pt x="82403" y="197855"/>
                          </a:cubicBezTo>
                          <a:cubicBezTo>
                            <a:pt x="82403" y="187794"/>
                            <a:pt x="90554" y="179643"/>
                            <a:pt x="100615" y="179643"/>
                          </a:cubicBezTo>
                          <a:cubicBezTo>
                            <a:pt x="100743" y="179643"/>
                            <a:pt x="100870" y="179643"/>
                            <a:pt x="100997" y="179643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39" name="Graphic 8">
                    <a:extLst>
                      <a:ext uri="{FF2B5EF4-FFF2-40B4-BE49-F238E27FC236}">
                        <a16:creationId xmlns:a16="http://schemas.microsoft.com/office/drawing/2014/main" id="{52618C23-F2D4-7086-B7F5-875E69BB51CF}"/>
                      </a:ext>
                    </a:extLst>
                  </p:cNvPr>
                  <p:cNvGrpSpPr/>
                  <p:nvPr/>
                </p:nvGrpSpPr>
                <p:grpSpPr>
                  <a:xfrm>
                    <a:off x="5081192" y="4270023"/>
                    <a:ext cx="900262" cy="384237"/>
                    <a:chOff x="5081192" y="4270023"/>
                    <a:chExt cx="900262" cy="384237"/>
                  </a:xfrm>
                </p:grpSpPr>
                <p:sp>
                  <p:nvSpPr>
                    <p:cNvPr id="240" name="Freeform: Shape 239">
                      <a:extLst>
                        <a:ext uri="{FF2B5EF4-FFF2-40B4-BE49-F238E27FC236}">
                          <a16:creationId xmlns:a16="http://schemas.microsoft.com/office/drawing/2014/main" id="{960FD152-5106-58AD-1B78-D3BD06045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1192" y="4270023"/>
                      <a:ext cx="900262" cy="384237"/>
                    </a:xfrm>
                    <a:custGeom>
                      <a:avLst/>
                      <a:gdLst>
                        <a:gd name="connsiteX0" fmla="*/ 136908 w 900262"/>
                        <a:gd name="connsiteY0" fmla="*/ 109785 h 384237"/>
                        <a:gd name="connsiteX1" fmla="*/ 499250 w 900262"/>
                        <a:gd name="connsiteY1" fmla="*/ 85205 h 384237"/>
                        <a:gd name="connsiteX2" fmla="*/ 842934 w 900262"/>
                        <a:gd name="connsiteY2" fmla="*/ 0 h 384237"/>
                        <a:gd name="connsiteX3" fmla="*/ 893560 w 900262"/>
                        <a:gd name="connsiteY3" fmla="*/ 137104 h 384237"/>
                        <a:gd name="connsiteX4" fmla="*/ 667812 w 900262"/>
                        <a:gd name="connsiteY4" fmla="*/ 227403 h 384237"/>
                        <a:gd name="connsiteX5" fmla="*/ 289869 w 900262"/>
                        <a:gd name="connsiteY5" fmla="*/ 360941 h 384237"/>
                        <a:gd name="connsiteX6" fmla="*/ 22092 w 900262"/>
                        <a:gd name="connsiteY6" fmla="*/ 369029 h 384237"/>
                        <a:gd name="connsiteX7" fmla="*/ 136844 w 900262"/>
                        <a:gd name="connsiteY7" fmla="*/ 109785 h 384237"/>
                        <a:gd name="connsiteX8" fmla="*/ 136844 w 900262"/>
                        <a:gd name="connsiteY8" fmla="*/ 109785 h 3842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00262" h="384237">
                          <a:moveTo>
                            <a:pt x="136908" y="109785"/>
                          </a:moveTo>
                          <a:cubicBezTo>
                            <a:pt x="215872" y="88834"/>
                            <a:pt x="366922" y="100615"/>
                            <a:pt x="499250" y="85205"/>
                          </a:cubicBezTo>
                          <a:cubicBezTo>
                            <a:pt x="588530" y="74825"/>
                            <a:pt x="801924" y="0"/>
                            <a:pt x="842934" y="0"/>
                          </a:cubicBezTo>
                          <a:cubicBezTo>
                            <a:pt x="879996" y="0"/>
                            <a:pt x="915402" y="110677"/>
                            <a:pt x="893560" y="137104"/>
                          </a:cubicBezTo>
                          <a:cubicBezTo>
                            <a:pt x="874520" y="161494"/>
                            <a:pt x="713662" y="209955"/>
                            <a:pt x="667812" y="227403"/>
                          </a:cubicBezTo>
                          <a:cubicBezTo>
                            <a:pt x="575285" y="262682"/>
                            <a:pt x="395833" y="332603"/>
                            <a:pt x="289869" y="360941"/>
                          </a:cubicBezTo>
                          <a:cubicBezTo>
                            <a:pt x="183904" y="389279"/>
                            <a:pt x="54696" y="391508"/>
                            <a:pt x="22092" y="369029"/>
                          </a:cubicBezTo>
                          <a:cubicBezTo>
                            <a:pt x="-35985" y="324325"/>
                            <a:pt x="26741" y="137423"/>
                            <a:pt x="136844" y="109785"/>
                          </a:cubicBezTo>
                          <a:lnTo>
                            <a:pt x="136844" y="10978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1" name="Freeform: Shape 240">
                      <a:extLst>
                        <a:ext uri="{FF2B5EF4-FFF2-40B4-BE49-F238E27FC236}">
                          <a16:creationId xmlns:a16="http://schemas.microsoft.com/office/drawing/2014/main" id="{50D13E5A-B19A-0718-1639-FDFBE6234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1505" y="4270023"/>
                      <a:ext cx="877008" cy="324288"/>
                    </a:xfrm>
                    <a:custGeom>
                      <a:avLst/>
                      <a:gdLst>
                        <a:gd name="connsiteX0" fmla="*/ 842684 w 877008"/>
                        <a:gd name="connsiteY0" fmla="*/ 0 h 324288"/>
                        <a:gd name="connsiteX1" fmla="*/ 877008 w 877008"/>
                        <a:gd name="connsiteY1" fmla="*/ 29739 h 324288"/>
                        <a:gd name="connsiteX2" fmla="*/ 875735 w 877008"/>
                        <a:gd name="connsiteY2" fmla="*/ 29739 h 324288"/>
                        <a:gd name="connsiteX3" fmla="*/ 677179 w 877008"/>
                        <a:gd name="connsiteY3" fmla="*/ 117427 h 324288"/>
                        <a:gd name="connsiteX4" fmla="*/ 509699 w 877008"/>
                        <a:gd name="connsiteY4" fmla="*/ 203714 h 324288"/>
                        <a:gd name="connsiteX5" fmla="*/ 384694 w 877008"/>
                        <a:gd name="connsiteY5" fmla="*/ 261026 h 324288"/>
                        <a:gd name="connsiteX6" fmla="*/ 0 w 877008"/>
                        <a:gd name="connsiteY6" fmla="*/ 301591 h 324288"/>
                        <a:gd name="connsiteX7" fmla="*/ 90808 w 877008"/>
                        <a:gd name="connsiteY7" fmla="*/ 131819 h 324288"/>
                        <a:gd name="connsiteX8" fmla="*/ 359795 w 877008"/>
                        <a:gd name="connsiteY8" fmla="*/ 144173 h 324288"/>
                        <a:gd name="connsiteX9" fmla="*/ 654954 w 877008"/>
                        <a:gd name="connsiteY9" fmla="*/ 62216 h 324288"/>
                        <a:gd name="connsiteX10" fmla="*/ 785245 w 877008"/>
                        <a:gd name="connsiteY10" fmla="*/ 11653 h 324288"/>
                        <a:gd name="connsiteX11" fmla="*/ 842557 w 877008"/>
                        <a:gd name="connsiteY11" fmla="*/ 64 h 324288"/>
                        <a:gd name="connsiteX12" fmla="*/ 842557 w 877008"/>
                        <a:gd name="connsiteY12" fmla="*/ 64 h 3242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877008" h="324288">
                          <a:moveTo>
                            <a:pt x="842684" y="0"/>
                          </a:moveTo>
                          <a:cubicBezTo>
                            <a:pt x="855038" y="0"/>
                            <a:pt x="867138" y="12354"/>
                            <a:pt x="877008" y="29739"/>
                          </a:cubicBezTo>
                          <a:cubicBezTo>
                            <a:pt x="876562" y="29739"/>
                            <a:pt x="876244" y="29739"/>
                            <a:pt x="875735" y="29739"/>
                          </a:cubicBezTo>
                          <a:cubicBezTo>
                            <a:pt x="807469" y="49862"/>
                            <a:pt x="740541" y="84631"/>
                            <a:pt x="677179" y="117427"/>
                          </a:cubicBezTo>
                          <a:cubicBezTo>
                            <a:pt x="621522" y="146720"/>
                            <a:pt x="572997" y="174930"/>
                            <a:pt x="509699" y="203714"/>
                          </a:cubicBezTo>
                          <a:cubicBezTo>
                            <a:pt x="470918" y="224219"/>
                            <a:pt x="425131" y="244406"/>
                            <a:pt x="384694" y="261026"/>
                          </a:cubicBezTo>
                          <a:cubicBezTo>
                            <a:pt x="245679" y="327318"/>
                            <a:pt x="138059" y="342665"/>
                            <a:pt x="0" y="301591"/>
                          </a:cubicBezTo>
                          <a:cubicBezTo>
                            <a:pt x="3311" y="244469"/>
                            <a:pt x="37826" y="170154"/>
                            <a:pt x="90808" y="131819"/>
                          </a:cubicBezTo>
                          <a:cubicBezTo>
                            <a:pt x="141116" y="135003"/>
                            <a:pt x="282041" y="146210"/>
                            <a:pt x="359795" y="144173"/>
                          </a:cubicBezTo>
                          <a:cubicBezTo>
                            <a:pt x="446401" y="141944"/>
                            <a:pt x="590637" y="88707"/>
                            <a:pt x="654954" y="62216"/>
                          </a:cubicBezTo>
                          <a:cubicBezTo>
                            <a:pt x="687113" y="48970"/>
                            <a:pt x="739458" y="27956"/>
                            <a:pt x="785245" y="11653"/>
                          </a:cubicBezTo>
                          <a:cubicBezTo>
                            <a:pt x="811863" y="4649"/>
                            <a:pt x="832496" y="64"/>
                            <a:pt x="842557" y="64"/>
                          </a:cubicBezTo>
                          <a:lnTo>
                            <a:pt x="842557" y="64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2" name="Freeform: Shape 241">
                      <a:extLst>
                        <a:ext uri="{FF2B5EF4-FFF2-40B4-BE49-F238E27FC236}">
                          <a16:creationId xmlns:a16="http://schemas.microsoft.com/office/drawing/2014/main" id="{E52B04BC-76B1-CD1F-862B-B68A59B6B5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1312" y="4368409"/>
                      <a:ext cx="184228" cy="114433"/>
                    </a:xfrm>
                    <a:custGeom>
                      <a:avLst/>
                      <a:gdLst>
                        <a:gd name="connsiteX0" fmla="*/ 166015 w 184228"/>
                        <a:gd name="connsiteY0" fmla="*/ 0 h 114433"/>
                        <a:gd name="connsiteX1" fmla="*/ 184228 w 184228"/>
                        <a:gd name="connsiteY1" fmla="*/ 18213 h 114433"/>
                        <a:gd name="connsiteX2" fmla="*/ 184228 w 184228"/>
                        <a:gd name="connsiteY2" fmla="*/ 18213 h 114433"/>
                        <a:gd name="connsiteX3" fmla="*/ 166015 w 184228"/>
                        <a:gd name="connsiteY3" fmla="*/ 36425 h 114433"/>
                        <a:gd name="connsiteX4" fmla="*/ 147803 w 184228"/>
                        <a:gd name="connsiteY4" fmla="*/ 18213 h 114433"/>
                        <a:gd name="connsiteX5" fmla="*/ 166015 w 184228"/>
                        <a:gd name="connsiteY5" fmla="*/ 0 h 114433"/>
                        <a:gd name="connsiteX6" fmla="*/ 166015 w 184228"/>
                        <a:gd name="connsiteY6" fmla="*/ 0 h 114433"/>
                        <a:gd name="connsiteX7" fmla="*/ 95330 w 184228"/>
                        <a:gd name="connsiteY7" fmla="*/ 36171 h 114433"/>
                        <a:gd name="connsiteX8" fmla="*/ 113160 w 184228"/>
                        <a:gd name="connsiteY8" fmla="*/ 54383 h 114433"/>
                        <a:gd name="connsiteX9" fmla="*/ 94948 w 184228"/>
                        <a:gd name="connsiteY9" fmla="*/ 72596 h 114433"/>
                        <a:gd name="connsiteX10" fmla="*/ 76735 w 184228"/>
                        <a:gd name="connsiteY10" fmla="*/ 54383 h 114433"/>
                        <a:gd name="connsiteX11" fmla="*/ 94948 w 184228"/>
                        <a:gd name="connsiteY11" fmla="*/ 36171 h 114433"/>
                        <a:gd name="connsiteX12" fmla="*/ 95330 w 184228"/>
                        <a:gd name="connsiteY12" fmla="*/ 36171 h 114433"/>
                        <a:gd name="connsiteX13" fmla="*/ 18595 w 184228"/>
                        <a:gd name="connsiteY13" fmla="*/ 78009 h 114433"/>
                        <a:gd name="connsiteX14" fmla="*/ 36425 w 184228"/>
                        <a:gd name="connsiteY14" fmla="*/ 96221 h 114433"/>
                        <a:gd name="connsiteX15" fmla="*/ 18213 w 184228"/>
                        <a:gd name="connsiteY15" fmla="*/ 114434 h 114433"/>
                        <a:gd name="connsiteX16" fmla="*/ 0 w 184228"/>
                        <a:gd name="connsiteY16" fmla="*/ 96221 h 114433"/>
                        <a:gd name="connsiteX17" fmla="*/ 18213 w 184228"/>
                        <a:gd name="connsiteY17" fmla="*/ 78009 h 114433"/>
                        <a:gd name="connsiteX18" fmla="*/ 18595 w 184228"/>
                        <a:gd name="connsiteY18" fmla="*/ 78009 h 1144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184228" h="114433">
                          <a:moveTo>
                            <a:pt x="166015" y="0"/>
                          </a:moveTo>
                          <a:cubicBezTo>
                            <a:pt x="176077" y="0"/>
                            <a:pt x="184228" y="8151"/>
                            <a:pt x="184228" y="18213"/>
                          </a:cubicBezTo>
                          <a:lnTo>
                            <a:pt x="184228" y="18213"/>
                          </a:lnTo>
                          <a:cubicBezTo>
                            <a:pt x="184228" y="28274"/>
                            <a:pt x="176077" y="36425"/>
                            <a:pt x="166015" y="36425"/>
                          </a:cubicBezTo>
                          <a:cubicBezTo>
                            <a:pt x="155954" y="36425"/>
                            <a:pt x="147803" y="28274"/>
                            <a:pt x="147803" y="18213"/>
                          </a:cubicBezTo>
                          <a:cubicBezTo>
                            <a:pt x="147803" y="8151"/>
                            <a:pt x="155954" y="0"/>
                            <a:pt x="166015" y="0"/>
                          </a:cubicBezTo>
                          <a:lnTo>
                            <a:pt x="166015" y="0"/>
                          </a:lnTo>
                          <a:close/>
                          <a:moveTo>
                            <a:pt x="95330" y="36171"/>
                          </a:moveTo>
                          <a:cubicBezTo>
                            <a:pt x="105264" y="36362"/>
                            <a:pt x="113160" y="44513"/>
                            <a:pt x="113160" y="54383"/>
                          </a:cubicBezTo>
                          <a:cubicBezTo>
                            <a:pt x="113160" y="64445"/>
                            <a:pt x="105010" y="72596"/>
                            <a:pt x="94948" y="72596"/>
                          </a:cubicBezTo>
                          <a:cubicBezTo>
                            <a:pt x="84886" y="72596"/>
                            <a:pt x="76735" y="64445"/>
                            <a:pt x="76735" y="54383"/>
                          </a:cubicBezTo>
                          <a:cubicBezTo>
                            <a:pt x="76735" y="44322"/>
                            <a:pt x="84886" y="36171"/>
                            <a:pt x="94948" y="36171"/>
                          </a:cubicBezTo>
                          <a:cubicBezTo>
                            <a:pt x="95075" y="36171"/>
                            <a:pt x="95202" y="36171"/>
                            <a:pt x="95330" y="36171"/>
                          </a:cubicBezTo>
                          <a:close/>
                          <a:moveTo>
                            <a:pt x="18595" y="78009"/>
                          </a:moveTo>
                          <a:cubicBezTo>
                            <a:pt x="28529" y="78200"/>
                            <a:pt x="36425" y="86351"/>
                            <a:pt x="36425" y="96221"/>
                          </a:cubicBezTo>
                          <a:cubicBezTo>
                            <a:pt x="36425" y="106283"/>
                            <a:pt x="28274" y="114434"/>
                            <a:pt x="18213" y="114434"/>
                          </a:cubicBezTo>
                          <a:cubicBezTo>
                            <a:pt x="8151" y="114434"/>
                            <a:pt x="0" y="106283"/>
                            <a:pt x="0" y="96221"/>
                          </a:cubicBezTo>
                          <a:cubicBezTo>
                            <a:pt x="0" y="86160"/>
                            <a:pt x="8151" y="78009"/>
                            <a:pt x="18213" y="78009"/>
                          </a:cubicBezTo>
                          <a:cubicBezTo>
                            <a:pt x="18340" y="78009"/>
                            <a:pt x="18468" y="78009"/>
                            <a:pt x="18595" y="78009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43" name="Graphic 8">
                    <a:extLst>
                      <a:ext uri="{FF2B5EF4-FFF2-40B4-BE49-F238E27FC236}">
                        <a16:creationId xmlns:a16="http://schemas.microsoft.com/office/drawing/2014/main" id="{D3C9BCC9-E2C7-F457-E21D-B4C5A7BC65DE}"/>
                      </a:ext>
                    </a:extLst>
                  </p:cNvPr>
                  <p:cNvGrpSpPr/>
                  <p:nvPr/>
                </p:nvGrpSpPr>
                <p:grpSpPr>
                  <a:xfrm>
                    <a:off x="4406810" y="3659008"/>
                    <a:ext cx="424876" cy="424876"/>
                    <a:chOff x="4406810" y="3659008"/>
                    <a:chExt cx="424876" cy="424876"/>
                  </a:xfrm>
                </p:grpSpPr>
                <p:sp>
                  <p:nvSpPr>
                    <p:cNvPr id="244" name="Freeform: Shape 243">
                      <a:extLst>
                        <a:ext uri="{FF2B5EF4-FFF2-40B4-BE49-F238E27FC236}">
                          <a16:creationId xmlns:a16="http://schemas.microsoft.com/office/drawing/2014/main" id="{09B53E26-2F7E-6664-406B-0776521E8D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06810" y="3659008"/>
                      <a:ext cx="424876" cy="424876"/>
                    </a:xfrm>
                    <a:custGeom>
                      <a:avLst/>
                      <a:gdLst>
                        <a:gd name="connsiteX0" fmla="*/ 0 w 424876"/>
                        <a:gd name="connsiteY0" fmla="*/ 212438 h 424876"/>
                        <a:gd name="connsiteX1" fmla="*/ 212438 w 424876"/>
                        <a:gd name="connsiteY1" fmla="*/ 424877 h 424876"/>
                        <a:gd name="connsiteX2" fmla="*/ 424877 w 424876"/>
                        <a:gd name="connsiteY2" fmla="*/ 212438 h 424876"/>
                        <a:gd name="connsiteX3" fmla="*/ 212438 w 424876"/>
                        <a:gd name="connsiteY3" fmla="*/ 0 h 424876"/>
                        <a:gd name="connsiteX4" fmla="*/ 0 w 424876"/>
                        <a:gd name="connsiteY4" fmla="*/ 212438 h 4248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24876" h="424876">
                          <a:moveTo>
                            <a:pt x="0" y="212438"/>
                          </a:moveTo>
                          <a:cubicBezTo>
                            <a:pt x="0" y="329738"/>
                            <a:pt x="95139" y="424877"/>
                            <a:pt x="212438" y="424877"/>
                          </a:cubicBezTo>
                          <a:cubicBezTo>
                            <a:pt x="329738" y="424877"/>
                            <a:pt x="424877" y="329738"/>
                            <a:pt x="424877" y="212438"/>
                          </a:cubicBezTo>
                          <a:cubicBezTo>
                            <a:pt x="424877" y="95139"/>
                            <a:pt x="329738" y="0"/>
                            <a:pt x="212438" y="0"/>
                          </a:cubicBezTo>
                          <a:cubicBezTo>
                            <a:pt x="95139" y="0"/>
                            <a:pt x="0" y="95139"/>
                            <a:pt x="0" y="212438"/>
                          </a:cubicBezTo>
                          <a:close/>
                        </a:path>
                      </a:pathLst>
                    </a:custGeom>
                    <a:solidFill>
                      <a:srgbClr val="152A75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5" name="Freeform: Shape 244">
                      <a:extLst>
                        <a:ext uri="{FF2B5EF4-FFF2-40B4-BE49-F238E27FC236}">
                          <a16:creationId xmlns:a16="http://schemas.microsoft.com/office/drawing/2014/main" id="{73AFB1FE-5AFB-6172-5E6B-36F12F9A5C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2023" y="3704221"/>
                      <a:ext cx="334450" cy="334450"/>
                    </a:xfrm>
                    <a:custGeom>
                      <a:avLst/>
                      <a:gdLst>
                        <a:gd name="connsiteX0" fmla="*/ 0 w 334450"/>
                        <a:gd name="connsiteY0" fmla="*/ 167225 h 334450"/>
                        <a:gd name="connsiteX1" fmla="*/ 167225 w 334450"/>
                        <a:gd name="connsiteY1" fmla="*/ 334450 h 334450"/>
                        <a:gd name="connsiteX2" fmla="*/ 334450 w 334450"/>
                        <a:gd name="connsiteY2" fmla="*/ 167225 h 334450"/>
                        <a:gd name="connsiteX3" fmla="*/ 167225 w 334450"/>
                        <a:gd name="connsiteY3" fmla="*/ 0 h 334450"/>
                        <a:gd name="connsiteX4" fmla="*/ 0 w 334450"/>
                        <a:gd name="connsiteY4" fmla="*/ 167225 h 3344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4450" h="334450">
                          <a:moveTo>
                            <a:pt x="0" y="167225"/>
                          </a:moveTo>
                          <a:cubicBezTo>
                            <a:pt x="0" y="259625"/>
                            <a:pt x="74888" y="334450"/>
                            <a:pt x="167225" y="334450"/>
                          </a:cubicBezTo>
                          <a:cubicBezTo>
                            <a:pt x="259562" y="334450"/>
                            <a:pt x="334450" y="259562"/>
                            <a:pt x="334450" y="167225"/>
                          </a:cubicBezTo>
                          <a:cubicBezTo>
                            <a:pt x="334450" y="74888"/>
                            <a:pt x="259562" y="0"/>
                            <a:pt x="167225" y="0"/>
                          </a:cubicBezTo>
                          <a:cubicBezTo>
                            <a:pt x="74888" y="0"/>
                            <a:pt x="0" y="74888"/>
                            <a:pt x="0" y="16722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6" name="Freeform: Shape 245">
                      <a:extLst>
                        <a:ext uri="{FF2B5EF4-FFF2-40B4-BE49-F238E27FC236}">
                          <a16:creationId xmlns:a16="http://schemas.microsoft.com/office/drawing/2014/main" id="{B94C52EE-F062-FEB5-BFE1-9CE047D7D6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9408" y="3721606"/>
                      <a:ext cx="299680" cy="299680"/>
                    </a:xfrm>
                    <a:custGeom>
                      <a:avLst/>
                      <a:gdLst>
                        <a:gd name="connsiteX0" fmla="*/ 0 w 299680"/>
                        <a:gd name="connsiteY0" fmla="*/ 149840 h 299680"/>
                        <a:gd name="connsiteX1" fmla="*/ 149840 w 299680"/>
                        <a:gd name="connsiteY1" fmla="*/ 299681 h 299680"/>
                        <a:gd name="connsiteX2" fmla="*/ 299681 w 299680"/>
                        <a:gd name="connsiteY2" fmla="*/ 149840 h 299680"/>
                        <a:gd name="connsiteX3" fmla="*/ 149840 w 299680"/>
                        <a:gd name="connsiteY3" fmla="*/ 0 h 299680"/>
                        <a:gd name="connsiteX4" fmla="*/ 149840 w 299680"/>
                        <a:gd name="connsiteY4" fmla="*/ 0 h 299680"/>
                        <a:gd name="connsiteX5" fmla="*/ 0 w 299680"/>
                        <a:gd name="connsiteY5" fmla="*/ 149840 h 299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99680" h="299680">
                          <a:moveTo>
                            <a:pt x="0" y="149840"/>
                          </a:moveTo>
                          <a:cubicBezTo>
                            <a:pt x="0" y="232625"/>
                            <a:pt x="67119" y="299681"/>
                            <a:pt x="149840" y="299681"/>
                          </a:cubicBezTo>
                          <a:cubicBezTo>
                            <a:pt x="232561" y="299681"/>
                            <a:pt x="299681" y="232561"/>
                            <a:pt x="299681" y="149840"/>
                          </a:cubicBezTo>
                          <a:cubicBezTo>
                            <a:pt x="299681" y="67119"/>
                            <a:pt x="232561" y="0"/>
                            <a:pt x="149840" y="0"/>
                          </a:cubicBezTo>
                          <a:lnTo>
                            <a:pt x="149840" y="0"/>
                          </a:lnTo>
                          <a:cubicBezTo>
                            <a:pt x="67056" y="0"/>
                            <a:pt x="0" y="67119"/>
                            <a:pt x="0" y="149840"/>
                          </a:cubicBezTo>
                          <a:close/>
                        </a:path>
                      </a:pathLst>
                    </a:custGeom>
                    <a:solidFill>
                      <a:srgbClr val="1F4AAE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7" name="Freeform: Shape 246">
                      <a:extLst>
                        <a:ext uri="{FF2B5EF4-FFF2-40B4-BE49-F238E27FC236}">
                          <a16:creationId xmlns:a16="http://schemas.microsoft.com/office/drawing/2014/main" id="{FD5165B9-9A74-DD6F-C469-BB465B2337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95262" y="3738478"/>
                      <a:ext cx="144809" cy="146404"/>
                    </a:xfrm>
                    <a:custGeom>
                      <a:avLst/>
                      <a:gdLst>
                        <a:gd name="connsiteX0" fmla="*/ 103863 w 144809"/>
                        <a:gd name="connsiteY0" fmla="*/ 3 h 146404"/>
                        <a:gd name="connsiteX1" fmla="*/ 144809 w 144809"/>
                        <a:gd name="connsiteY1" fmla="*/ 33754 h 146404"/>
                        <a:gd name="connsiteX2" fmla="*/ 83485 w 144809"/>
                        <a:gd name="connsiteY2" fmla="*/ 97625 h 146404"/>
                        <a:gd name="connsiteX3" fmla="*/ 83485 w 144809"/>
                        <a:gd name="connsiteY3" fmla="*/ 97625 h 146404"/>
                        <a:gd name="connsiteX4" fmla="*/ 22161 w 144809"/>
                        <a:gd name="connsiteY4" fmla="*/ 66613 h 146404"/>
                        <a:gd name="connsiteX5" fmla="*/ 22161 w 144809"/>
                        <a:gd name="connsiteY5" fmla="*/ 66613 h 146404"/>
                        <a:gd name="connsiteX6" fmla="*/ 83485 w 144809"/>
                        <a:gd name="connsiteY6" fmla="*/ 2741 h 146404"/>
                        <a:gd name="connsiteX7" fmla="*/ 83485 w 144809"/>
                        <a:gd name="connsiteY7" fmla="*/ 2741 h 146404"/>
                        <a:gd name="connsiteX8" fmla="*/ 103863 w 144809"/>
                        <a:gd name="connsiteY8" fmla="*/ 3 h 146404"/>
                        <a:gd name="connsiteX9" fmla="*/ 18849 w 144809"/>
                        <a:gd name="connsiteY9" fmla="*/ 108706 h 146404"/>
                        <a:gd name="connsiteX10" fmla="*/ 37699 w 144809"/>
                        <a:gd name="connsiteY10" fmla="*/ 127555 h 146404"/>
                        <a:gd name="connsiteX11" fmla="*/ 18849 w 144809"/>
                        <a:gd name="connsiteY11" fmla="*/ 146404 h 146404"/>
                        <a:gd name="connsiteX12" fmla="*/ 18849 w 144809"/>
                        <a:gd name="connsiteY12" fmla="*/ 146404 h 146404"/>
                        <a:gd name="connsiteX13" fmla="*/ 0 w 144809"/>
                        <a:gd name="connsiteY13" fmla="*/ 127555 h 146404"/>
                        <a:gd name="connsiteX14" fmla="*/ 0 w 144809"/>
                        <a:gd name="connsiteY14" fmla="*/ 127555 h 146404"/>
                        <a:gd name="connsiteX15" fmla="*/ 18849 w 144809"/>
                        <a:gd name="connsiteY15" fmla="*/ 108706 h 1464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44809" h="146404">
                          <a:moveTo>
                            <a:pt x="103863" y="3"/>
                          </a:moveTo>
                          <a:cubicBezTo>
                            <a:pt x="128380" y="130"/>
                            <a:pt x="144809" y="13631"/>
                            <a:pt x="144809" y="33754"/>
                          </a:cubicBezTo>
                          <a:cubicBezTo>
                            <a:pt x="144809" y="59990"/>
                            <a:pt x="117363" y="88583"/>
                            <a:pt x="83485" y="97625"/>
                          </a:cubicBezTo>
                          <a:lnTo>
                            <a:pt x="83485" y="97625"/>
                          </a:lnTo>
                          <a:cubicBezTo>
                            <a:pt x="49607" y="106732"/>
                            <a:pt x="22161" y="92786"/>
                            <a:pt x="22161" y="66613"/>
                          </a:cubicBezTo>
                          <a:lnTo>
                            <a:pt x="22161" y="66613"/>
                          </a:lnTo>
                          <a:cubicBezTo>
                            <a:pt x="22161" y="40376"/>
                            <a:pt x="49607" y="11784"/>
                            <a:pt x="83485" y="2741"/>
                          </a:cubicBezTo>
                          <a:cubicBezTo>
                            <a:pt x="83485" y="2741"/>
                            <a:pt x="83485" y="2741"/>
                            <a:pt x="83485" y="2741"/>
                          </a:cubicBezTo>
                          <a:cubicBezTo>
                            <a:pt x="90426" y="894"/>
                            <a:pt x="97304" y="-61"/>
                            <a:pt x="103863" y="3"/>
                          </a:cubicBezTo>
                          <a:close/>
                          <a:moveTo>
                            <a:pt x="18849" y="108706"/>
                          </a:moveTo>
                          <a:cubicBezTo>
                            <a:pt x="29293" y="108706"/>
                            <a:pt x="37699" y="117175"/>
                            <a:pt x="37699" y="127555"/>
                          </a:cubicBezTo>
                          <a:cubicBezTo>
                            <a:pt x="37699" y="137999"/>
                            <a:pt x="29229" y="146404"/>
                            <a:pt x="18849" y="146404"/>
                          </a:cubicBezTo>
                          <a:lnTo>
                            <a:pt x="18849" y="146404"/>
                          </a:lnTo>
                          <a:cubicBezTo>
                            <a:pt x="8406" y="146404"/>
                            <a:pt x="0" y="137935"/>
                            <a:pt x="0" y="127555"/>
                          </a:cubicBezTo>
                          <a:lnTo>
                            <a:pt x="0" y="127555"/>
                          </a:lnTo>
                          <a:cubicBezTo>
                            <a:pt x="0" y="117111"/>
                            <a:pt x="8469" y="108706"/>
                            <a:pt x="18849" y="108706"/>
                          </a:cubicBezTo>
                          <a:close/>
                        </a:path>
                      </a:pathLst>
                    </a:custGeom>
                    <a:solidFill>
                      <a:srgbClr val="1D67E6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48" name="Graphic 8">
                    <a:extLst>
                      <a:ext uri="{FF2B5EF4-FFF2-40B4-BE49-F238E27FC236}">
                        <a16:creationId xmlns:a16="http://schemas.microsoft.com/office/drawing/2014/main" id="{E86C197F-2874-280C-B9C6-50ECB8EE7A90}"/>
                      </a:ext>
                    </a:extLst>
                  </p:cNvPr>
                  <p:cNvGrpSpPr/>
                  <p:nvPr/>
                </p:nvGrpSpPr>
                <p:grpSpPr>
                  <a:xfrm>
                    <a:off x="5950064" y="4267093"/>
                    <a:ext cx="605391" cy="320094"/>
                    <a:chOff x="5950064" y="4267093"/>
                    <a:chExt cx="605391" cy="320094"/>
                  </a:xfrm>
                </p:grpSpPr>
                <p:sp>
                  <p:nvSpPr>
                    <p:cNvPr id="249" name="Freeform: Shape 248">
                      <a:extLst>
                        <a:ext uri="{FF2B5EF4-FFF2-40B4-BE49-F238E27FC236}">
                          <a16:creationId xmlns:a16="http://schemas.microsoft.com/office/drawing/2014/main" id="{F56E3B6A-996C-1984-288B-CE11225259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9026" y="4267157"/>
                      <a:ext cx="293031" cy="142843"/>
                    </a:xfrm>
                    <a:custGeom>
                      <a:avLst/>
                      <a:gdLst>
                        <a:gd name="connsiteX0" fmla="*/ 0 w 293031"/>
                        <a:gd name="connsiteY0" fmla="*/ 42666 h 142843"/>
                        <a:gd name="connsiteX1" fmla="*/ 63108 w 293031"/>
                        <a:gd name="connsiteY1" fmla="*/ 21206 h 142843"/>
                        <a:gd name="connsiteX2" fmla="*/ 122012 w 293031"/>
                        <a:gd name="connsiteY2" fmla="*/ 0 h 142843"/>
                        <a:gd name="connsiteX3" fmla="*/ 181681 w 293031"/>
                        <a:gd name="connsiteY3" fmla="*/ 21842 h 142843"/>
                        <a:gd name="connsiteX4" fmla="*/ 236892 w 293031"/>
                        <a:gd name="connsiteY4" fmla="*/ 38527 h 142843"/>
                        <a:gd name="connsiteX5" fmla="*/ 265675 w 293031"/>
                        <a:gd name="connsiteY5" fmla="*/ 91636 h 142843"/>
                        <a:gd name="connsiteX6" fmla="*/ 292676 w 293031"/>
                        <a:gd name="connsiteY6" fmla="*/ 125323 h 142843"/>
                        <a:gd name="connsiteX7" fmla="*/ 239757 w 293031"/>
                        <a:gd name="connsiteY7" fmla="*/ 137741 h 142843"/>
                        <a:gd name="connsiteX8" fmla="*/ 200021 w 293031"/>
                        <a:gd name="connsiteY8" fmla="*/ 81702 h 142843"/>
                        <a:gd name="connsiteX9" fmla="*/ 125578 w 293031"/>
                        <a:gd name="connsiteY9" fmla="*/ 59287 h 142843"/>
                        <a:gd name="connsiteX10" fmla="*/ 24836 w 293031"/>
                        <a:gd name="connsiteY10" fmla="*/ 96986 h 142843"/>
                        <a:gd name="connsiteX11" fmla="*/ 0 w 293031"/>
                        <a:gd name="connsiteY11" fmla="*/ 42666 h 142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3031" h="142843">
                          <a:moveTo>
                            <a:pt x="0" y="42666"/>
                          </a:moveTo>
                          <a:cubicBezTo>
                            <a:pt x="3312" y="36616"/>
                            <a:pt x="33942" y="29611"/>
                            <a:pt x="63108" y="21206"/>
                          </a:cubicBezTo>
                          <a:cubicBezTo>
                            <a:pt x="92910" y="12673"/>
                            <a:pt x="103672" y="0"/>
                            <a:pt x="122012" y="0"/>
                          </a:cubicBezTo>
                          <a:cubicBezTo>
                            <a:pt x="131500" y="0"/>
                            <a:pt x="164551" y="15665"/>
                            <a:pt x="181681" y="21842"/>
                          </a:cubicBezTo>
                          <a:cubicBezTo>
                            <a:pt x="198811" y="28019"/>
                            <a:pt x="226894" y="31203"/>
                            <a:pt x="236892" y="38527"/>
                          </a:cubicBezTo>
                          <a:cubicBezTo>
                            <a:pt x="245488" y="44831"/>
                            <a:pt x="248800" y="68584"/>
                            <a:pt x="265675" y="91636"/>
                          </a:cubicBezTo>
                          <a:cubicBezTo>
                            <a:pt x="272425" y="100934"/>
                            <a:pt x="291338" y="119146"/>
                            <a:pt x="292676" y="125323"/>
                          </a:cubicBezTo>
                          <a:cubicBezTo>
                            <a:pt x="297324" y="147038"/>
                            <a:pt x="255104" y="145192"/>
                            <a:pt x="239757" y="137741"/>
                          </a:cubicBezTo>
                          <a:cubicBezTo>
                            <a:pt x="209063" y="122904"/>
                            <a:pt x="203141" y="91955"/>
                            <a:pt x="200021" y="81702"/>
                          </a:cubicBezTo>
                          <a:cubicBezTo>
                            <a:pt x="177478" y="84313"/>
                            <a:pt x="144682" y="69348"/>
                            <a:pt x="125578" y="59287"/>
                          </a:cubicBezTo>
                          <a:cubicBezTo>
                            <a:pt x="104500" y="70494"/>
                            <a:pt x="62726" y="87179"/>
                            <a:pt x="24836" y="96986"/>
                          </a:cubicBezTo>
                          <a:lnTo>
                            <a:pt x="0" y="4266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0" name="Freeform: Shape 249">
                      <a:extLst>
                        <a:ext uri="{FF2B5EF4-FFF2-40B4-BE49-F238E27FC236}">
                          <a16:creationId xmlns:a16="http://schemas.microsoft.com/office/drawing/2014/main" id="{C395C975-DF91-9700-4F59-D41EB61DA9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5458" y="4321285"/>
                      <a:ext cx="262172" cy="88544"/>
                    </a:xfrm>
                    <a:custGeom>
                      <a:avLst/>
                      <a:gdLst>
                        <a:gd name="connsiteX0" fmla="*/ 5858 w 262172"/>
                        <a:gd name="connsiteY0" fmla="*/ 64 h 88544"/>
                        <a:gd name="connsiteX1" fmla="*/ 41456 w 262172"/>
                        <a:gd name="connsiteY1" fmla="*/ 4776 h 88544"/>
                        <a:gd name="connsiteX2" fmla="*/ 74888 w 262172"/>
                        <a:gd name="connsiteY2" fmla="*/ 12418 h 88544"/>
                        <a:gd name="connsiteX3" fmla="*/ 99151 w 262172"/>
                        <a:gd name="connsiteY3" fmla="*/ 14647 h 88544"/>
                        <a:gd name="connsiteX4" fmla="*/ 67247 w 262172"/>
                        <a:gd name="connsiteY4" fmla="*/ 27383 h 88544"/>
                        <a:gd name="connsiteX5" fmla="*/ 37253 w 262172"/>
                        <a:gd name="connsiteY5" fmla="*/ 20314 h 88544"/>
                        <a:gd name="connsiteX6" fmla="*/ 13436 w 262172"/>
                        <a:gd name="connsiteY6" fmla="*/ 17130 h 88544"/>
                        <a:gd name="connsiteX7" fmla="*/ 12800 w 262172"/>
                        <a:gd name="connsiteY7" fmla="*/ 30503 h 88544"/>
                        <a:gd name="connsiteX8" fmla="*/ 0 w 262172"/>
                        <a:gd name="connsiteY8" fmla="*/ 2547 h 88544"/>
                        <a:gd name="connsiteX9" fmla="*/ 5858 w 262172"/>
                        <a:gd name="connsiteY9" fmla="*/ 0 h 88544"/>
                        <a:gd name="connsiteX10" fmla="*/ 200402 w 262172"/>
                        <a:gd name="connsiteY10" fmla="*/ 47824 h 88544"/>
                        <a:gd name="connsiteX11" fmla="*/ 235172 w 262172"/>
                        <a:gd name="connsiteY11" fmla="*/ 59287 h 88544"/>
                        <a:gd name="connsiteX12" fmla="*/ 241349 w 262172"/>
                        <a:gd name="connsiteY12" fmla="*/ 65082 h 88544"/>
                        <a:gd name="connsiteX13" fmla="*/ 248545 w 262172"/>
                        <a:gd name="connsiteY13" fmla="*/ 73424 h 88544"/>
                        <a:gd name="connsiteX14" fmla="*/ 262173 w 262172"/>
                        <a:gd name="connsiteY14" fmla="*/ 88516 h 88544"/>
                        <a:gd name="connsiteX15" fmla="*/ 237465 w 262172"/>
                        <a:gd name="connsiteY15" fmla="*/ 85077 h 88544"/>
                        <a:gd name="connsiteX16" fmla="*/ 236318 w 262172"/>
                        <a:gd name="connsiteY16" fmla="*/ 83804 h 88544"/>
                        <a:gd name="connsiteX17" fmla="*/ 229377 w 262172"/>
                        <a:gd name="connsiteY17" fmla="*/ 75653 h 88544"/>
                        <a:gd name="connsiteX18" fmla="*/ 226703 w 262172"/>
                        <a:gd name="connsiteY18" fmla="*/ 72787 h 88544"/>
                        <a:gd name="connsiteX19" fmla="*/ 212884 w 262172"/>
                        <a:gd name="connsiteY19" fmla="*/ 67756 h 88544"/>
                        <a:gd name="connsiteX20" fmla="*/ 200466 w 262172"/>
                        <a:gd name="connsiteY20" fmla="*/ 47697 h 885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62172" h="88544">
                          <a:moveTo>
                            <a:pt x="5858" y="64"/>
                          </a:moveTo>
                          <a:cubicBezTo>
                            <a:pt x="21588" y="64"/>
                            <a:pt x="31904" y="2229"/>
                            <a:pt x="41456" y="4776"/>
                          </a:cubicBezTo>
                          <a:cubicBezTo>
                            <a:pt x="51072" y="7387"/>
                            <a:pt x="59860" y="10253"/>
                            <a:pt x="74888" y="12418"/>
                          </a:cubicBezTo>
                          <a:cubicBezTo>
                            <a:pt x="84886" y="13819"/>
                            <a:pt x="92464" y="14392"/>
                            <a:pt x="99151" y="14647"/>
                          </a:cubicBezTo>
                          <a:cubicBezTo>
                            <a:pt x="89726" y="18786"/>
                            <a:pt x="78773" y="23116"/>
                            <a:pt x="67247" y="27383"/>
                          </a:cubicBezTo>
                          <a:cubicBezTo>
                            <a:pt x="54256" y="25154"/>
                            <a:pt x="45213" y="22479"/>
                            <a:pt x="37253" y="20314"/>
                          </a:cubicBezTo>
                          <a:cubicBezTo>
                            <a:pt x="30376" y="18467"/>
                            <a:pt x="22288" y="17767"/>
                            <a:pt x="13436" y="17130"/>
                          </a:cubicBezTo>
                          <a:lnTo>
                            <a:pt x="12800" y="30503"/>
                          </a:lnTo>
                          <a:lnTo>
                            <a:pt x="0" y="2547"/>
                          </a:lnTo>
                          <a:cubicBezTo>
                            <a:pt x="1528" y="955"/>
                            <a:pt x="3630" y="0"/>
                            <a:pt x="5858" y="0"/>
                          </a:cubicBezTo>
                          <a:close/>
                          <a:moveTo>
                            <a:pt x="200402" y="47824"/>
                          </a:moveTo>
                          <a:cubicBezTo>
                            <a:pt x="212756" y="50817"/>
                            <a:pt x="224410" y="52536"/>
                            <a:pt x="235172" y="59287"/>
                          </a:cubicBezTo>
                          <a:cubicBezTo>
                            <a:pt x="238038" y="61070"/>
                            <a:pt x="239248" y="62789"/>
                            <a:pt x="241349" y="65082"/>
                          </a:cubicBezTo>
                          <a:cubicBezTo>
                            <a:pt x="243451" y="67374"/>
                            <a:pt x="245807" y="70240"/>
                            <a:pt x="248545" y="73424"/>
                          </a:cubicBezTo>
                          <a:cubicBezTo>
                            <a:pt x="252366" y="77881"/>
                            <a:pt x="256951" y="83103"/>
                            <a:pt x="262173" y="88516"/>
                          </a:cubicBezTo>
                          <a:cubicBezTo>
                            <a:pt x="253448" y="88771"/>
                            <a:pt x="244151" y="87306"/>
                            <a:pt x="237465" y="85077"/>
                          </a:cubicBezTo>
                          <a:cubicBezTo>
                            <a:pt x="237146" y="84695"/>
                            <a:pt x="236637" y="84186"/>
                            <a:pt x="236318" y="83804"/>
                          </a:cubicBezTo>
                          <a:cubicBezTo>
                            <a:pt x="233516" y="80492"/>
                            <a:pt x="231160" y="77690"/>
                            <a:pt x="229377" y="75653"/>
                          </a:cubicBezTo>
                          <a:cubicBezTo>
                            <a:pt x="227594" y="73615"/>
                            <a:pt x="225875" y="72277"/>
                            <a:pt x="226703" y="72787"/>
                          </a:cubicBezTo>
                          <a:cubicBezTo>
                            <a:pt x="223136" y="70558"/>
                            <a:pt x="218297" y="69157"/>
                            <a:pt x="212884" y="67756"/>
                          </a:cubicBezTo>
                          <a:cubicBezTo>
                            <a:pt x="207153" y="61261"/>
                            <a:pt x="203268" y="54192"/>
                            <a:pt x="200466" y="47697"/>
                          </a:cubicBezTo>
                          <a:close/>
                        </a:path>
                      </a:pathLst>
                    </a:custGeom>
                    <a:solidFill>
                      <a:srgbClr val="9EAAFD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1" name="Freeform: Shape 250">
                      <a:extLst>
                        <a:ext uri="{FF2B5EF4-FFF2-40B4-BE49-F238E27FC236}">
                          <a16:creationId xmlns:a16="http://schemas.microsoft.com/office/drawing/2014/main" id="{DC1DBEF7-D676-0002-1C59-C8629C5C04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8196" y="4329437"/>
                      <a:ext cx="307258" cy="155826"/>
                    </a:xfrm>
                    <a:custGeom>
                      <a:avLst/>
                      <a:gdLst>
                        <a:gd name="connsiteX0" fmla="*/ 3120 w 307258"/>
                        <a:gd name="connsiteY0" fmla="*/ 0 h 155826"/>
                        <a:gd name="connsiteX1" fmla="*/ 71004 w 307258"/>
                        <a:gd name="connsiteY1" fmla="*/ 12290 h 155826"/>
                        <a:gd name="connsiteX2" fmla="*/ 124623 w 307258"/>
                        <a:gd name="connsiteY2" fmla="*/ 15984 h 155826"/>
                        <a:gd name="connsiteX3" fmla="*/ 175886 w 307258"/>
                        <a:gd name="connsiteY3" fmla="*/ 41201 h 155826"/>
                        <a:gd name="connsiteX4" fmla="*/ 228104 w 307258"/>
                        <a:gd name="connsiteY4" fmla="*/ 58013 h 155826"/>
                        <a:gd name="connsiteX5" fmla="*/ 261281 w 307258"/>
                        <a:gd name="connsiteY5" fmla="*/ 93865 h 155826"/>
                        <a:gd name="connsiteX6" fmla="*/ 307259 w 307258"/>
                        <a:gd name="connsiteY6" fmla="*/ 130864 h 155826"/>
                        <a:gd name="connsiteX7" fmla="*/ 271152 w 307258"/>
                        <a:gd name="connsiteY7" fmla="*/ 155826 h 155826"/>
                        <a:gd name="connsiteX8" fmla="*/ 196327 w 307258"/>
                        <a:gd name="connsiteY8" fmla="*/ 104500 h 155826"/>
                        <a:gd name="connsiteX9" fmla="*/ 114625 w 307258"/>
                        <a:gd name="connsiteY9" fmla="*/ 74379 h 155826"/>
                        <a:gd name="connsiteX10" fmla="*/ 0 w 307258"/>
                        <a:gd name="connsiteY10" fmla="*/ 63617 h 155826"/>
                        <a:gd name="connsiteX11" fmla="*/ 3057 w 307258"/>
                        <a:gd name="connsiteY11" fmla="*/ 64 h 155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07258" h="155826">
                          <a:moveTo>
                            <a:pt x="3120" y="0"/>
                          </a:moveTo>
                          <a:cubicBezTo>
                            <a:pt x="33178" y="0"/>
                            <a:pt x="39800" y="7833"/>
                            <a:pt x="71004" y="12290"/>
                          </a:cubicBezTo>
                          <a:cubicBezTo>
                            <a:pt x="102207" y="16748"/>
                            <a:pt x="116472" y="14201"/>
                            <a:pt x="124623" y="15984"/>
                          </a:cubicBezTo>
                          <a:cubicBezTo>
                            <a:pt x="132774" y="17767"/>
                            <a:pt x="154744" y="31968"/>
                            <a:pt x="175886" y="41201"/>
                          </a:cubicBezTo>
                          <a:cubicBezTo>
                            <a:pt x="197091" y="50435"/>
                            <a:pt x="215113" y="49862"/>
                            <a:pt x="228104" y="58013"/>
                          </a:cubicBezTo>
                          <a:cubicBezTo>
                            <a:pt x="232179" y="60560"/>
                            <a:pt x="243578" y="77053"/>
                            <a:pt x="261281" y="93865"/>
                          </a:cubicBezTo>
                          <a:cubicBezTo>
                            <a:pt x="278984" y="110613"/>
                            <a:pt x="307259" y="118382"/>
                            <a:pt x="307259" y="130864"/>
                          </a:cubicBezTo>
                          <a:cubicBezTo>
                            <a:pt x="307259" y="139715"/>
                            <a:pt x="292612" y="155826"/>
                            <a:pt x="271152" y="155826"/>
                          </a:cubicBezTo>
                          <a:cubicBezTo>
                            <a:pt x="238356" y="153852"/>
                            <a:pt x="213139" y="130418"/>
                            <a:pt x="196327" y="104500"/>
                          </a:cubicBezTo>
                          <a:cubicBezTo>
                            <a:pt x="167098" y="102207"/>
                            <a:pt x="137231" y="84823"/>
                            <a:pt x="114625" y="74379"/>
                          </a:cubicBezTo>
                          <a:lnTo>
                            <a:pt x="0" y="63617"/>
                          </a:lnTo>
                          <a:lnTo>
                            <a:pt x="3057" y="6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2" name="Freeform: Shape 251">
                      <a:extLst>
                        <a:ext uri="{FF2B5EF4-FFF2-40B4-BE49-F238E27FC236}">
                          <a16:creationId xmlns:a16="http://schemas.microsoft.com/office/drawing/2014/main" id="{FCBFC5F5-64D7-75E6-5509-B91642F430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7142" y="4345611"/>
                      <a:ext cx="121705" cy="90808"/>
                    </a:xfrm>
                    <a:custGeom>
                      <a:avLst/>
                      <a:gdLst>
                        <a:gd name="connsiteX0" fmla="*/ 16505 w 121705"/>
                        <a:gd name="connsiteY0" fmla="*/ 0 h 90808"/>
                        <a:gd name="connsiteX1" fmla="*/ 22045 w 121705"/>
                        <a:gd name="connsiteY1" fmla="*/ 2165 h 90808"/>
                        <a:gd name="connsiteX2" fmla="*/ 7335 w 121705"/>
                        <a:gd name="connsiteY2" fmla="*/ 30439 h 90808"/>
                        <a:gd name="connsiteX3" fmla="*/ 6443 w 121705"/>
                        <a:gd name="connsiteY3" fmla="*/ 58459 h 90808"/>
                        <a:gd name="connsiteX4" fmla="*/ 5743 w 121705"/>
                        <a:gd name="connsiteY4" fmla="*/ 58140 h 90808"/>
                        <a:gd name="connsiteX5" fmla="*/ 839 w 121705"/>
                        <a:gd name="connsiteY5" fmla="*/ 57695 h 90808"/>
                        <a:gd name="connsiteX6" fmla="*/ 2113 w 121705"/>
                        <a:gd name="connsiteY6" fmla="*/ 29293 h 90808"/>
                        <a:gd name="connsiteX7" fmla="*/ 16505 w 121705"/>
                        <a:gd name="connsiteY7" fmla="*/ 64 h 90808"/>
                        <a:gd name="connsiteX8" fmla="*/ 16505 w 121705"/>
                        <a:gd name="connsiteY8" fmla="*/ 64 h 90808"/>
                        <a:gd name="connsiteX9" fmla="*/ 116802 w 121705"/>
                        <a:gd name="connsiteY9" fmla="*/ 40564 h 90808"/>
                        <a:gd name="connsiteX10" fmla="*/ 119222 w 121705"/>
                        <a:gd name="connsiteY10" fmla="*/ 41838 h 90808"/>
                        <a:gd name="connsiteX11" fmla="*/ 121705 w 121705"/>
                        <a:gd name="connsiteY11" fmla="*/ 44067 h 90808"/>
                        <a:gd name="connsiteX12" fmla="*/ 89164 w 121705"/>
                        <a:gd name="connsiteY12" fmla="*/ 90809 h 90808"/>
                        <a:gd name="connsiteX13" fmla="*/ 87445 w 121705"/>
                        <a:gd name="connsiteY13" fmla="*/ 88325 h 90808"/>
                        <a:gd name="connsiteX14" fmla="*/ 84325 w 121705"/>
                        <a:gd name="connsiteY14" fmla="*/ 88007 h 90808"/>
                        <a:gd name="connsiteX15" fmla="*/ 116802 w 121705"/>
                        <a:gd name="connsiteY15" fmla="*/ 40628 h 908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21705" h="90808">
                          <a:moveTo>
                            <a:pt x="16505" y="0"/>
                          </a:moveTo>
                          <a:cubicBezTo>
                            <a:pt x="17970" y="382"/>
                            <a:pt x="19880" y="1146"/>
                            <a:pt x="22045" y="2165"/>
                          </a:cubicBezTo>
                          <a:cubicBezTo>
                            <a:pt x="15868" y="8087"/>
                            <a:pt x="10137" y="18595"/>
                            <a:pt x="7335" y="30439"/>
                          </a:cubicBezTo>
                          <a:cubicBezTo>
                            <a:pt x="5170" y="39546"/>
                            <a:pt x="4661" y="49416"/>
                            <a:pt x="6443" y="58459"/>
                          </a:cubicBezTo>
                          <a:cubicBezTo>
                            <a:pt x="6253" y="58331"/>
                            <a:pt x="5998" y="58204"/>
                            <a:pt x="5743" y="58140"/>
                          </a:cubicBezTo>
                          <a:lnTo>
                            <a:pt x="839" y="57695"/>
                          </a:lnTo>
                          <a:cubicBezTo>
                            <a:pt x="-689" y="48270"/>
                            <a:pt x="-52" y="38399"/>
                            <a:pt x="2113" y="29293"/>
                          </a:cubicBezTo>
                          <a:cubicBezTo>
                            <a:pt x="4851" y="17639"/>
                            <a:pt x="9946" y="7068"/>
                            <a:pt x="16505" y="64"/>
                          </a:cubicBezTo>
                          <a:lnTo>
                            <a:pt x="16505" y="64"/>
                          </a:lnTo>
                          <a:close/>
                          <a:moveTo>
                            <a:pt x="116802" y="40564"/>
                          </a:moveTo>
                          <a:cubicBezTo>
                            <a:pt x="117630" y="41010"/>
                            <a:pt x="118458" y="41329"/>
                            <a:pt x="119222" y="41838"/>
                          </a:cubicBezTo>
                          <a:cubicBezTo>
                            <a:pt x="119858" y="42220"/>
                            <a:pt x="120686" y="43048"/>
                            <a:pt x="121705" y="44067"/>
                          </a:cubicBezTo>
                          <a:cubicBezTo>
                            <a:pt x="108396" y="51072"/>
                            <a:pt x="95023" y="68075"/>
                            <a:pt x="89164" y="90809"/>
                          </a:cubicBezTo>
                          <a:cubicBezTo>
                            <a:pt x="88591" y="89981"/>
                            <a:pt x="87954" y="89153"/>
                            <a:pt x="87445" y="88325"/>
                          </a:cubicBezTo>
                          <a:cubicBezTo>
                            <a:pt x="86426" y="88261"/>
                            <a:pt x="85407" y="88134"/>
                            <a:pt x="84325" y="88007"/>
                          </a:cubicBezTo>
                          <a:cubicBezTo>
                            <a:pt x="90247" y="65973"/>
                            <a:pt x="102856" y="48907"/>
                            <a:pt x="116802" y="40628"/>
                          </a:cubicBezTo>
                          <a:close/>
                        </a:path>
                      </a:pathLst>
                    </a:custGeom>
                    <a:solidFill>
                      <a:srgbClr val="E5E5E5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3" name="Freeform: Shape 252">
                      <a:extLst>
                        <a:ext uri="{FF2B5EF4-FFF2-40B4-BE49-F238E27FC236}">
                          <a16:creationId xmlns:a16="http://schemas.microsoft.com/office/drawing/2014/main" id="{141D2CE9-F1B8-DD2F-9D76-7CBCC27FA6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9725" y="4345420"/>
                      <a:ext cx="194416" cy="88388"/>
                    </a:xfrm>
                    <a:custGeom>
                      <a:avLst/>
                      <a:gdLst>
                        <a:gd name="connsiteX0" fmla="*/ 828 w 194416"/>
                        <a:gd name="connsiteY0" fmla="*/ 64 h 88388"/>
                        <a:gd name="connsiteX1" fmla="*/ 27383 w 194416"/>
                        <a:gd name="connsiteY1" fmla="*/ 9297 h 88388"/>
                        <a:gd name="connsiteX2" fmla="*/ 59032 w 194416"/>
                        <a:gd name="connsiteY2" fmla="*/ 22607 h 88388"/>
                        <a:gd name="connsiteX3" fmla="*/ 111696 w 194416"/>
                        <a:gd name="connsiteY3" fmla="*/ 35788 h 88388"/>
                        <a:gd name="connsiteX4" fmla="*/ 111823 w 194416"/>
                        <a:gd name="connsiteY4" fmla="*/ 35788 h 88388"/>
                        <a:gd name="connsiteX5" fmla="*/ 112014 w 194416"/>
                        <a:gd name="connsiteY5" fmla="*/ 35916 h 88388"/>
                        <a:gd name="connsiteX6" fmla="*/ 150859 w 194416"/>
                        <a:gd name="connsiteY6" fmla="*/ 61770 h 88388"/>
                        <a:gd name="connsiteX7" fmla="*/ 172001 w 194416"/>
                        <a:gd name="connsiteY7" fmla="*/ 72086 h 88388"/>
                        <a:gd name="connsiteX8" fmla="*/ 182699 w 194416"/>
                        <a:gd name="connsiteY8" fmla="*/ 77117 h 88388"/>
                        <a:gd name="connsiteX9" fmla="*/ 191105 w 194416"/>
                        <a:gd name="connsiteY9" fmla="*/ 84186 h 88388"/>
                        <a:gd name="connsiteX10" fmla="*/ 194417 w 194416"/>
                        <a:gd name="connsiteY10" fmla="*/ 88389 h 88388"/>
                        <a:gd name="connsiteX11" fmla="*/ 130163 w 194416"/>
                        <a:gd name="connsiteY11" fmla="*/ 66546 h 88388"/>
                        <a:gd name="connsiteX12" fmla="*/ 105391 w 194416"/>
                        <a:gd name="connsiteY12" fmla="*/ 50499 h 88388"/>
                        <a:gd name="connsiteX13" fmla="*/ 54001 w 194416"/>
                        <a:gd name="connsiteY13" fmla="*/ 37763 h 88388"/>
                        <a:gd name="connsiteX14" fmla="*/ 20569 w 194416"/>
                        <a:gd name="connsiteY14" fmla="*/ 23753 h 88388"/>
                        <a:gd name="connsiteX15" fmla="*/ 0 w 194416"/>
                        <a:gd name="connsiteY15" fmla="*/ 17130 h 88388"/>
                        <a:gd name="connsiteX16" fmla="*/ 828 w 194416"/>
                        <a:gd name="connsiteY16" fmla="*/ 0 h 88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194416" h="88388">
                          <a:moveTo>
                            <a:pt x="828" y="64"/>
                          </a:moveTo>
                          <a:cubicBezTo>
                            <a:pt x="11972" y="2611"/>
                            <a:pt x="19996" y="5859"/>
                            <a:pt x="27383" y="9297"/>
                          </a:cubicBezTo>
                          <a:cubicBezTo>
                            <a:pt x="36362" y="13500"/>
                            <a:pt x="44576" y="17894"/>
                            <a:pt x="59032" y="22607"/>
                          </a:cubicBezTo>
                          <a:cubicBezTo>
                            <a:pt x="88262" y="32159"/>
                            <a:pt x="100743" y="31331"/>
                            <a:pt x="111696" y="35788"/>
                          </a:cubicBezTo>
                          <a:lnTo>
                            <a:pt x="111823" y="35788"/>
                          </a:lnTo>
                          <a:cubicBezTo>
                            <a:pt x="111823" y="35788"/>
                            <a:pt x="112014" y="35916"/>
                            <a:pt x="112014" y="35916"/>
                          </a:cubicBezTo>
                          <a:cubicBezTo>
                            <a:pt x="127616" y="43239"/>
                            <a:pt x="140033" y="54383"/>
                            <a:pt x="150859" y="61770"/>
                          </a:cubicBezTo>
                          <a:cubicBezTo>
                            <a:pt x="156272" y="65400"/>
                            <a:pt x="164423" y="68839"/>
                            <a:pt x="172001" y="72086"/>
                          </a:cubicBezTo>
                          <a:cubicBezTo>
                            <a:pt x="175758" y="73742"/>
                            <a:pt x="179388" y="75334"/>
                            <a:pt x="182699" y="77117"/>
                          </a:cubicBezTo>
                          <a:cubicBezTo>
                            <a:pt x="185820" y="78837"/>
                            <a:pt x="188685" y="80747"/>
                            <a:pt x="191105" y="84186"/>
                          </a:cubicBezTo>
                          <a:cubicBezTo>
                            <a:pt x="192379" y="85587"/>
                            <a:pt x="193398" y="86924"/>
                            <a:pt x="194417" y="88389"/>
                          </a:cubicBezTo>
                          <a:cubicBezTo>
                            <a:pt x="172192" y="86542"/>
                            <a:pt x="149586" y="76098"/>
                            <a:pt x="130163" y="66546"/>
                          </a:cubicBezTo>
                          <a:cubicBezTo>
                            <a:pt x="122076" y="60560"/>
                            <a:pt x="113925" y="54574"/>
                            <a:pt x="105391" y="50499"/>
                          </a:cubicBezTo>
                          <a:cubicBezTo>
                            <a:pt x="100870" y="48716"/>
                            <a:pt x="84504" y="47760"/>
                            <a:pt x="54001" y="37763"/>
                          </a:cubicBezTo>
                          <a:cubicBezTo>
                            <a:pt x="38463" y="32668"/>
                            <a:pt x="29102" y="27701"/>
                            <a:pt x="20569" y="23753"/>
                          </a:cubicBezTo>
                          <a:cubicBezTo>
                            <a:pt x="14774" y="21014"/>
                            <a:pt x="7642" y="19040"/>
                            <a:pt x="0" y="17130"/>
                          </a:cubicBezTo>
                          <a:lnTo>
                            <a:pt x="828" y="0"/>
                          </a:lnTo>
                          <a:close/>
                        </a:path>
                      </a:pathLst>
                    </a:custGeom>
                    <a:solidFill>
                      <a:srgbClr val="9EAAFD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4" name="Freeform: Shape 253">
                      <a:extLst>
                        <a:ext uri="{FF2B5EF4-FFF2-40B4-BE49-F238E27FC236}">
                          <a16:creationId xmlns:a16="http://schemas.microsoft.com/office/drawing/2014/main" id="{7B69F0C0-94D1-D831-7F75-8BA2AA56C8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7436" y="4351725"/>
                      <a:ext cx="263755" cy="183385"/>
                    </a:xfrm>
                    <a:custGeom>
                      <a:avLst/>
                      <a:gdLst>
                        <a:gd name="connsiteX0" fmla="*/ 14074 w 263755"/>
                        <a:gd name="connsiteY0" fmla="*/ 0 h 183385"/>
                        <a:gd name="connsiteX1" fmla="*/ 78837 w 263755"/>
                        <a:gd name="connsiteY1" fmla="*/ 23880 h 183385"/>
                        <a:gd name="connsiteX2" fmla="*/ 130991 w 263755"/>
                        <a:gd name="connsiteY2" fmla="*/ 36871 h 183385"/>
                        <a:gd name="connsiteX3" fmla="*/ 168753 w 263755"/>
                        <a:gd name="connsiteY3" fmla="*/ 62089 h 183385"/>
                        <a:gd name="connsiteX4" fmla="*/ 207217 w 263755"/>
                        <a:gd name="connsiteY4" fmla="*/ 82657 h 183385"/>
                        <a:gd name="connsiteX5" fmla="*/ 233644 w 263755"/>
                        <a:gd name="connsiteY5" fmla="*/ 123731 h 183385"/>
                        <a:gd name="connsiteX6" fmla="*/ 263574 w 263755"/>
                        <a:gd name="connsiteY6" fmla="*/ 166525 h 183385"/>
                        <a:gd name="connsiteX7" fmla="*/ 223773 w 263755"/>
                        <a:gd name="connsiteY7" fmla="*/ 182636 h 183385"/>
                        <a:gd name="connsiteX8" fmla="*/ 169327 w 263755"/>
                        <a:gd name="connsiteY8" fmla="*/ 126088 h 183385"/>
                        <a:gd name="connsiteX9" fmla="*/ 106156 w 263755"/>
                        <a:gd name="connsiteY9" fmla="*/ 87115 h 183385"/>
                        <a:gd name="connsiteX10" fmla="*/ 0 w 263755"/>
                        <a:gd name="connsiteY10" fmla="*/ 62089 h 183385"/>
                        <a:gd name="connsiteX11" fmla="*/ 14074 w 263755"/>
                        <a:gd name="connsiteY11" fmla="*/ 0 h 1833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63755" h="183385">
                          <a:moveTo>
                            <a:pt x="14074" y="0"/>
                          </a:moveTo>
                          <a:cubicBezTo>
                            <a:pt x="43621" y="5222"/>
                            <a:pt x="48843" y="14074"/>
                            <a:pt x="78837" y="23880"/>
                          </a:cubicBezTo>
                          <a:cubicBezTo>
                            <a:pt x="108766" y="33687"/>
                            <a:pt x="123286" y="33687"/>
                            <a:pt x="130991" y="36871"/>
                          </a:cubicBezTo>
                          <a:cubicBezTo>
                            <a:pt x="145128" y="43494"/>
                            <a:pt x="157227" y="54256"/>
                            <a:pt x="168753" y="62089"/>
                          </a:cubicBezTo>
                          <a:cubicBezTo>
                            <a:pt x="181681" y="70876"/>
                            <a:pt x="202886" y="75971"/>
                            <a:pt x="207217" y="82657"/>
                          </a:cubicBezTo>
                          <a:cubicBezTo>
                            <a:pt x="210783" y="85905"/>
                            <a:pt x="219125" y="104118"/>
                            <a:pt x="233644" y="123731"/>
                          </a:cubicBezTo>
                          <a:cubicBezTo>
                            <a:pt x="248163" y="143345"/>
                            <a:pt x="265739" y="154234"/>
                            <a:pt x="263574" y="166525"/>
                          </a:cubicBezTo>
                          <a:cubicBezTo>
                            <a:pt x="262046" y="175249"/>
                            <a:pt x="244915" y="186393"/>
                            <a:pt x="223773" y="182636"/>
                          </a:cubicBezTo>
                          <a:cubicBezTo>
                            <a:pt x="193016" y="175313"/>
                            <a:pt x="181490" y="153279"/>
                            <a:pt x="169327" y="126088"/>
                          </a:cubicBezTo>
                          <a:cubicBezTo>
                            <a:pt x="146720" y="117745"/>
                            <a:pt x="121630" y="100297"/>
                            <a:pt x="106156" y="87115"/>
                          </a:cubicBezTo>
                          <a:lnTo>
                            <a:pt x="0" y="62089"/>
                          </a:lnTo>
                          <a:lnTo>
                            <a:pt x="1407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5" name="Freeform: Shape 254">
                      <a:extLst>
                        <a:ext uri="{FF2B5EF4-FFF2-40B4-BE49-F238E27FC236}">
                          <a16:creationId xmlns:a16="http://schemas.microsoft.com/office/drawing/2014/main" id="{FE4E4CF2-8E4B-2C0E-1580-ABAE2EB2DD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6668" y="4408464"/>
                      <a:ext cx="54574" cy="22797"/>
                    </a:xfrm>
                    <a:custGeom>
                      <a:avLst/>
                      <a:gdLst>
                        <a:gd name="connsiteX0" fmla="*/ 9616 w 54574"/>
                        <a:gd name="connsiteY0" fmla="*/ 0 h 22797"/>
                        <a:gd name="connsiteX1" fmla="*/ 11844 w 54574"/>
                        <a:gd name="connsiteY1" fmla="*/ 446 h 22797"/>
                        <a:gd name="connsiteX2" fmla="*/ 39928 w 54574"/>
                        <a:gd name="connsiteY2" fmla="*/ 13437 h 22797"/>
                        <a:gd name="connsiteX3" fmla="*/ 54574 w 54574"/>
                        <a:gd name="connsiteY3" fmla="*/ 22798 h 22797"/>
                        <a:gd name="connsiteX4" fmla="*/ 0 w 54574"/>
                        <a:gd name="connsiteY4" fmla="*/ 9934 h 22797"/>
                        <a:gd name="connsiteX5" fmla="*/ 1847 w 54574"/>
                        <a:gd name="connsiteY5" fmla="*/ 5158 h 22797"/>
                        <a:gd name="connsiteX6" fmla="*/ 9106 w 54574"/>
                        <a:gd name="connsiteY6" fmla="*/ 64 h 22797"/>
                        <a:gd name="connsiteX7" fmla="*/ 9680 w 54574"/>
                        <a:gd name="connsiteY7" fmla="*/ 64 h 22797"/>
                        <a:gd name="connsiteX8" fmla="*/ 9680 w 54574"/>
                        <a:gd name="connsiteY8" fmla="*/ 64 h 22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4574" h="22797">
                          <a:moveTo>
                            <a:pt x="9616" y="0"/>
                          </a:moveTo>
                          <a:cubicBezTo>
                            <a:pt x="10380" y="0"/>
                            <a:pt x="11144" y="191"/>
                            <a:pt x="11844" y="446"/>
                          </a:cubicBezTo>
                          <a:cubicBezTo>
                            <a:pt x="26491" y="5413"/>
                            <a:pt x="33623" y="9297"/>
                            <a:pt x="39928" y="13437"/>
                          </a:cubicBezTo>
                          <a:cubicBezTo>
                            <a:pt x="44194" y="16239"/>
                            <a:pt x="48206" y="19104"/>
                            <a:pt x="54574" y="22798"/>
                          </a:cubicBezTo>
                          <a:lnTo>
                            <a:pt x="0" y="9934"/>
                          </a:lnTo>
                          <a:lnTo>
                            <a:pt x="1847" y="5158"/>
                          </a:lnTo>
                          <a:cubicBezTo>
                            <a:pt x="2993" y="2165"/>
                            <a:pt x="5858" y="127"/>
                            <a:pt x="9106" y="64"/>
                          </a:cubicBezTo>
                          <a:cubicBezTo>
                            <a:pt x="9297" y="64"/>
                            <a:pt x="9488" y="64"/>
                            <a:pt x="9680" y="64"/>
                          </a:cubicBezTo>
                          <a:lnTo>
                            <a:pt x="9680" y="64"/>
                          </a:lnTo>
                          <a:close/>
                        </a:path>
                      </a:pathLst>
                    </a:custGeom>
                    <a:solidFill>
                      <a:srgbClr val="9EAAFD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6" name="Freeform: Shape 255">
                      <a:extLst>
                        <a:ext uri="{FF2B5EF4-FFF2-40B4-BE49-F238E27FC236}">
                          <a16:creationId xmlns:a16="http://schemas.microsoft.com/office/drawing/2014/main" id="{EE6127D0-0457-3D0D-04DB-C4A4D51082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2722" y="4416488"/>
                      <a:ext cx="171855" cy="170699"/>
                    </a:xfrm>
                    <a:custGeom>
                      <a:avLst/>
                      <a:gdLst>
                        <a:gd name="connsiteX0" fmla="*/ 23244 w 171855"/>
                        <a:gd name="connsiteY0" fmla="*/ 0 h 170699"/>
                        <a:gd name="connsiteX1" fmla="*/ 75525 w 171855"/>
                        <a:gd name="connsiteY1" fmla="*/ 27637 h 170699"/>
                        <a:gd name="connsiteX2" fmla="*/ 96603 w 171855"/>
                        <a:gd name="connsiteY2" fmla="*/ 39546 h 170699"/>
                        <a:gd name="connsiteX3" fmla="*/ 116599 w 171855"/>
                        <a:gd name="connsiteY3" fmla="*/ 69093 h 170699"/>
                        <a:gd name="connsiteX4" fmla="*/ 137741 w 171855"/>
                        <a:gd name="connsiteY4" fmla="*/ 89344 h 170699"/>
                        <a:gd name="connsiteX5" fmla="*/ 149586 w 171855"/>
                        <a:gd name="connsiteY5" fmla="*/ 116663 h 170699"/>
                        <a:gd name="connsiteX6" fmla="*/ 171110 w 171855"/>
                        <a:gd name="connsiteY6" fmla="*/ 158819 h 170699"/>
                        <a:gd name="connsiteX7" fmla="*/ 132010 w 171855"/>
                        <a:gd name="connsiteY7" fmla="*/ 167798 h 170699"/>
                        <a:gd name="connsiteX8" fmla="*/ 88325 w 171855"/>
                        <a:gd name="connsiteY8" fmla="*/ 114689 h 170699"/>
                        <a:gd name="connsiteX9" fmla="*/ 55848 w 171855"/>
                        <a:gd name="connsiteY9" fmla="*/ 76544 h 170699"/>
                        <a:gd name="connsiteX10" fmla="*/ 0 w 171855"/>
                        <a:gd name="connsiteY10" fmla="*/ 59223 h 170699"/>
                        <a:gd name="connsiteX11" fmla="*/ 23244 w 171855"/>
                        <a:gd name="connsiteY11" fmla="*/ 0 h 1706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71855" h="170699">
                          <a:moveTo>
                            <a:pt x="23244" y="0"/>
                          </a:moveTo>
                          <a:cubicBezTo>
                            <a:pt x="51709" y="9616"/>
                            <a:pt x="47315" y="13436"/>
                            <a:pt x="75525" y="27637"/>
                          </a:cubicBezTo>
                          <a:cubicBezTo>
                            <a:pt x="80046" y="30312"/>
                            <a:pt x="91955" y="36362"/>
                            <a:pt x="96603" y="39546"/>
                          </a:cubicBezTo>
                          <a:cubicBezTo>
                            <a:pt x="102717" y="44958"/>
                            <a:pt x="105964" y="54956"/>
                            <a:pt x="116599" y="69093"/>
                          </a:cubicBezTo>
                          <a:cubicBezTo>
                            <a:pt x="124241" y="79664"/>
                            <a:pt x="132647" y="84377"/>
                            <a:pt x="137741" y="89344"/>
                          </a:cubicBezTo>
                          <a:cubicBezTo>
                            <a:pt x="142390" y="95393"/>
                            <a:pt x="146465" y="110486"/>
                            <a:pt x="149586" y="116663"/>
                          </a:cubicBezTo>
                          <a:cubicBezTo>
                            <a:pt x="160411" y="138505"/>
                            <a:pt x="175376" y="147102"/>
                            <a:pt x="171110" y="158819"/>
                          </a:cubicBezTo>
                          <a:cubicBezTo>
                            <a:pt x="168053" y="167098"/>
                            <a:pt x="152133" y="175185"/>
                            <a:pt x="132010" y="167798"/>
                          </a:cubicBezTo>
                          <a:cubicBezTo>
                            <a:pt x="107111" y="156909"/>
                            <a:pt x="95648" y="138123"/>
                            <a:pt x="88325" y="114689"/>
                          </a:cubicBezTo>
                          <a:cubicBezTo>
                            <a:pt x="76671" y="103863"/>
                            <a:pt x="64636" y="90808"/>
                            <a:pt x="55848" y="76544"/>
                          </a:cubicBezTo>
                          <a:lnTo>
                            <a:pt x="0" y="59223"/>
                          </a:lnTo>
                          <a:lnTo>
                            <a:pt x="2324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7" name="Freeform: Shape 256">
                      <a:extLst>
                        <a:ext uri="{FF2B5EF4-FFF2-40B4-BE49-F238E27FC236}">
                          <a16:creationId xmlns:a16="http://schemas.microsoft.com/office/drawing/2014/main" id="{F026A30A-5DBC-69AB-553B-3784B2403D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0064" y="4277473"/>
                      <a:ext cx="330291" cy="199893"/>
                    </a:xfrm>
                    <a:custGeom>
                      <a:avLst/>
                      <a:gdLst>
                        <a:gd name="connsiteX0" fmla="*/ 11825 w 330291"/>
                        <a:gd name="connsiteY0" fmla="*/ 0 h 199893"/>
                        <a:gd name="connsiteX1" fmla="*/ 290491 w 330291"/>
                        <a:gd name="connsiteY1" fmla="*/ 28147 h 199893"/>
                        <a:gd name="connsiteX2" fmla="*/ 330291 w 330291"/>
                        <a:gd name="connsiteY2" fmla="*/ 102589 h 199893"/>
                        <a:gd name="connsiteX3" fmla="*/ 277373 w 330291"/>
                        <a:gd name="connsiteY3" fmla="*/ 199893 h 199893"/>
                        <a:gd name="connsiteX4" fmla="*/ 111421 w 330291"/>
                        <a:gd name="connsiteY4" fmla="*/ 164550 h 199893"/>
                        <a:gd name="connsiteX5" fmla="*/ 10870 w 330291"/>
                        <a:gd name="connsiteY5" fmla="*/ 76353 h 199893"/>
                        <a:gd name="connsiteX6" fmla="*/ 11761 w 330291"/>
                        <a:gd name="connsiteY6" fmla="*/ 0 h 199893"/>
                        <a:gd name="connsiteX7" fmla="*/ 11761 w 330291"/>
                        <a:gd name="connsiteY7" fmla="*/ 0 h 1998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30291" h="199893">
                          <a:moveTo>
                            <a:pt x="11825" y="0"/>
                          </a:moveTo>
                          <a:cubicBezTo>
                            <a:pt x="88942" y="0"/>
                            <a:pt x="271578" y="20633"/>
                            <a:pt x="290491" y="28147"/>
                          </a:cubicBezTo>
                          <a:cubicBezTo>
                            <a:pt x="315899" y="38208"/>
                            <a:pt x="330291" y="69348"/>
                            <a:pt x="330291" y="102589"/>
                          </a:cubicBezTo>
                          <a:cubicBezTo>
                            <a:pt x="330291" y="150796"/>
                            <a:pt x="302272" y="199893"/>
                            <a:pt x="277373" y="199893"/>
                          </a:cubicBezTo>
                          <a:cubicBezTo>
                            <a:pt x="249990" y="199893"/>
                            <a:pt x="166569" y="187476"/>
                            <a:pt x="111421" y="164550"/>
                          </a:cubicBezTo>
                          <a:cubicBezTo>
                            <a:pt x="55446" y="141244"/>
                            <a:pt x="20486" y="99023"/>
                            <a:pt x="10870" y="76353"/>
                          </a:cubicBezTo>
                          <a:cubicBezTo>
                            <a:pt x="1126" y="53428"/>
                            <a:pt x="-8107" y="0"/>
                            <a:pt x="11761" y="0"/>
                          </a:cubicBezTo>
                          <a:lnTo>
                            <a:pt x="11761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8" name="Freeform: Shape 257">
                      <a:extLst>
                        <a:ext uri="{FF2B5EF4-FFF2-40B4-BE49-F238E27FC236}">
                          <a16:creationId xmlns:a16="http://schemas.microsoft.com/office/drawing/2014/main" id="{F7975114-ADB0-66D5-5C37-117C991349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0217" y="4387259"/>
                      <a:ext cx="106028" cy="90681"/>
                    </a:xfrm>
                    <a:custGeom>
                      <a:avLst/>
                      <a:gdLst>
                        <a:gd name="connsiteX0" fmla="*/ 23816 w 106028"/>
                        <a:gd name="connsiteY0" fmla="*/ 0 h 90681"/>
                        <a:gd name="connsiteX1" fmla="*/ 28147 w 106028"/>
                        <a:gd name="connsiteY1" fmla="*/ 1337 h 90681"/>
                        <a:gd name="connsiteX2" fmla="*/ 28911 w 106028"/>
                        <a:gd name="connsiteY2" fmla="*/ 1719 h 90681"/>
                        <a:gd name="connsiteX3" fmla="*/ 19104 w 106028"/>
                        <a:gd name="connsiteY3" fmla="*/ 32477 h 90681"/>
                        <a:gd name="connsiteX4" fmla="*/ 5222 w 106028"/>
                        <a:gd name="connsiteY4" fmla="*/ 53173 h 90681"/>
                        <a:gd name="connsiteX5" fmla="*/ 3312 w 106028"/>
                        <a:gd name="connsiteY5" fmla="*/ 51581 h 90681"/>
                        <a:gd name="connsiteX6" fmla="*/ 0 w 106028"/>
                        <a:gd name="connsiteY6" fmla="*/ 50817 h 90681"/>
                        <a:gd name="connsiteX7" fmla="*/ 14264 w 106028"/>
                        <a:gd name="connsiteY7" fmla="*/ 30121 h 90681"/>
                        <a:gd name="connsiteX8" fmla="*/ 23816 w 106028"/>
                        <a:gd name="connsiteY8" fmla="*/ 64 h 90681"/>
                        <a:gd name="connsiteX9" fmla="*/ 102271 w 106028"/>
                        <a:gd name="connsiteY9" fmla="*/ 44831 h 90681"/>
                        <a:gd name="connsiteX10" fmla="*/ 104372 w 106028"/>
                        <a:gd name="connsiteY10" fmla="*/ 47060 h 90681"/>
                        <a:gd name="connsiteX11" fmla="*/ 106028 w 106028"/>
                        <a:gd name="connsiteY11" fmla="*/ 49098 h 90681"/>
                        <a:gd name="connsiteX12" fmla="*/ 66546 w 106028"/>
                        <a:gd name="connsiteY12" fmla="*/ 90681 h 90681"/>
                        <a:gd name="connsiteX13" fmla="*/ 66419 w 106028"/>
                        <a:gd name="connsiteY13" fmla="*/ 90426 h 90681"/>
                        <a:gd name="connsiteX14" fmla="*/ 60560 w 106028"/>
                        <a:gd name="connsiteY14" fmla="*/ 88006 h 90681"/>
                        <a:gd name="connsiteX15" fmla="*/ 102207 w 106028"/>
                        <a:gd name="connsiteY15" fmla="*/ 44831 h 90681"/>
                        <a:gd name="connsiteX16" fmla="*/ 102207 w 106028"/>
                        <a:gd name="connsiteY16" fmla="*/ 44831 h 90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106028" h="90681">
                          <a:moveTo>
                            <a:pt x="23816" y="0"/>
                          </a:moveTo>
                          <a:cubicBezTo>
                            <a:pt x="25408" y="382"/>
                            <a:pt x="26873" y="828"/>
                            <a:pt x="28147" y="1337"/>
                          </a:cubicBezTo>
                          <a:cubicBezTo>
                            <a:pt x="28402" y="1465"/>
                            <a:pt x="28656" y="1592"/>
                            <a:pt x="28911" y="1719"/>
                          </a:cubicBezTo>
                          <a:cubicBezTo>
                            <a:pt x="27383" y="10826"/>
                            <a:pt x="24262" y="21842"/>
                            <a:pt x="19104" y="32477"/>
                          </a:cubicBezTo>
                          <a:cubicBezTo>
                            <a:pt x="15474" y="39991"/>
                            <a:pt x="10890" y="47187"/>
                            <a:pt x="5222" y="53173"/>
                          </a:cubicBezTo>
                          <a:cubicBezTo>
                            <a:pt x="4585" y="52664"/>
                            <a:pt x="3884" y="52091"/>
                            <a:pt x="3312" y="51581"/>
                          </a:cubicBezTo>
                          <a:lnTo>
                            <a:pt x="0" y="50817"/>
                          </a:lnTo>
                          <a:cubicBezTo>
                            <a:pt x="5731" y="45149"/>
                            <a:pt x="10507" y="37890"/>
                            <a:pt x="14264" y="30121"/>
                          </a:cubicBezTo>
                          <a:cubicBezTo>
                            <a:pt x="19359" y="19677"/>
                            <a:pt x="22479" y="8660"/>
                            <a:pt x="23816" y="64"/>
                          </a:cubicBezTo>
                          <a:close/>
                          <a:moveTo>
                            <a:pt x="102271" y="44831"/>
                          </a:moveTo>
                          <a:cubicBezTo>
                            <a:pt x="103163" y="45532"/>
                            <a:pt x="103927" y="46296"/>
                            <a:pt x="104372" y="47060"/>
                          </a:cubicBezTo>
                          <a:cubicBezTo>
                            <a:pt x="104818" y="47506"/>
                            <a:pt x="105391" y="48206"/>
                            <a:pt x="106028" y="49098"/>
                          </a:cubicBezTo>
                          <a:cubicBezTo>
                            <a:pt x="97559" y="63999"/>
                            <a:pt x="83103" y="79855"/>
                            <a:pt x="66546" y="90681"/>
                          </a:cubicBezTo>
                          <a:cubicBezTo>
                            <a:pt x="66546" y="90617"/>
                            <a:pt x="66482" y="90554"/>
                            <a:pt x="66419" y="90426"/>
                          </a:cubicBezTo>
                          <a:cubicBezTo>
                            <a:pt x="64508" y="89726"/>
                            <a:pt x="62534" y="88834"/>
                            <a:pt x="60560" y="88006"/>
                          </a:cubicBezTo>
                          <a:cubicBezTo>
                            <a:pt x="78009" y="77245"/>
                            <a:pt x="93865" y="60051"/>
                            <a:pt x="102207" y="44831"/>
                          </a:cubicBezTo>
                          <a:lnTo>
                            <a:pt x="102207" y="44831"/>
                          </a:lnTo>
                          <a:close/>
                        </a:path>
                      </a:pathLst>
                    </a:custGeom>
                    <a:solidFill>
                      <a:srgbClr val="E5E5E5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59" name="Freeform: Shape 258">
                      <a:extLst>
                        <a:ext uri="{FF2B5EF4-FFF2-40B4-BE49-F238E27FC236}">
                          <a16:creationId xmlns:a16="http://schemas.microsoft.com/office/drawing/2014/main" id="{CDF2AF8F-7470-3472-E253-28F3D35506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06633" y="4446099"/>
                      <a:ext cx="19740" cy="19741"/>
                    </a:xfrm>
                    <a:custGeom>
                      <a:avLst/>
                      <a:gdLst>
                        <a:gd name="connsiteX0" fmla="*/ 0 w 19740"/>
                        <a:gd name="connsiteY0" fmla="*/ 9870 h 19741"/>
                        <a:gd name="connsiteX1" fmla="*/ 9870 w 19740"/>
                        <a:gd name="connsiteY1" fmla="*/ 19741 h 19741"/>
                        <a:gd name="connsiteX2" fmla="*/ 19741 w 19740"/>
                        <a:gd name="connsiteY2" fmla="*/ 9870 h 19741"/>
                        <a:gd name="connsiteX3" fmla="*/ 9870 w 19740"/>
                        <a:gd name="connsiteY3" fmla="*/ 0 h 19741"/>
                        <a:gd name="connsiteX4" fmla="*/ 9870 w 19740"/>
                        <a:gd name="connsiteY4" fmla="*/ 0 h 19741"/>
                        <a:gd name="connsiteX5" fmla="*/ 0 w 19740"/>
                        <a:gd name="connsiteY5" fmla="*/ 9870 h 19741"/>
                        <a:gd name="connsiteX6" fmla="*/ 0 w 19740"/>
                        <a:gd name="connsiteY6" fmla="*/ 9870 h 19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9740" h="19741">
                          <a:moveTo>
                            <a:pt x="0" y="9870"/>
                          </a:moveTo>
                          <a:cubicBezTo>
                            <a:pt x="0" y="15347"/>
                            <a:pt x="4458" y="19741"/>
                            <a:pt x="9870" y="19741"/>
                          </a:cubicBezTo>
                          <a:cubicBezTo>
                            <a:pt x="15283" y="19741"/>
                            <a:pt x="19741" y="15283"/>
                            <a:pt x="19741" y="9870"/>
                          </a:cubicBezTo>
                          <a:cubicBezTo>
                            <a:pt x="19741" y="4394"/>
                            <a:pt x="15283" y="0"/>
                            <a:pt x="9870" y="0"/>
                          </a:cubicBezTo>
                          <a:lnTo>
                            <a:pt x="9870" y="0"/>
                          </a:lnTo>
                          <a:cubicBezTo>
                            <a:pt x="4394" y="0"/>
                            <a:pt x="0" y="4458"/>
                            <a:pt x="0" y="9870"/>
                          </a:cubicBezTo>
                          <a:lnTo>
                            <a:pt x="0" y="9870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0" name="Freeform: Shape 259">
                      <a:extLst>
                        <a:ext uri="{FF2B5EF4-FFF2-40B4-BE49-F238E27FC236}">
                          <a16:creationId xmlns:a16="http://schemas.microsoft.com/office/drawing/2014/main" id="{1AA1FD49-AF2A-A6EF-0AC9-D8969B1040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7349" y="4405216"/>
                      <a:ext cx="19741" cy="19741"/>
                    </a:xfrm>
                    <a:custGeom>
                      <a:avLst/>
                      <a:gdLst>
                        <a:gd name="connsiteX0" fmla="*/ 0 w 19741"/>
                        <a:gd name="connsiteY0" fmla="*/ 9871 h 19741"/>
                        <a:gd name="connsiteX1" fmla="*/ 9870 w 19741"/>
                        <a:gd name="connsiteY1" fmla="*/ 19741 h 19741"/>
                        <a:gd name="connsiteX2" fmla="*/ 9870 w 19741"/>
                        <a:gd name="connsiteY2" fmla="*/ 19741 h 19741"/>
                        <a:gd name="connsiteX3" fmla="*/ 19741 w 19741"/>
                        <a:gd name="connsiteY3" fmla="*/ 9871 h 19741"/>
                        <a:gd name="connsiteX4" fmla="*/ 9870 w 19741"/>
                        <a:gd name="connsiteY4" fmla="*/ 0 h 19741"/>
                        <a:gd name="connsiteX5" fmla="*/ 0 w 19741"/>
                        <a:gd name="connsiteY5" fmla="*/ 9871 h 19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741" h="19741">
                          <a:moveTo>
                            <a:pt x="0" y="9871"/>
                          </a:moveTo>
                          <a:cubicBezTo>
                            <a:pt x="0" y="15347"/>
                            <a:pt x="4458" y="19741"/>
                            <a:pt x="9870" y="19741"/>
                          </a:cubicBezTo>
                          <a:lnTo>
                            <a:pt x="9870" y="19741"/>
                          </a:lnTo>
                          <a:cubicBezTo>
                            <a:pt x="15347" y="19741"/>
                            <a:pt x="19741" y="15283"/>
                            <a:pt x="19741" y="9871"/>
                          </a:cubicBezTo>
                          <a:cubicBezTo>
                            <a:pt x="19741" y="4458"/>
                            <a:pt x="15283" y="0"/>
                            <a:pt x="9870" y="0"/>
                          </a:cubicBezTo>
                          <a:cubicBezTo>
                            <a:pt x="4458" y="0"/>
                            <a:pt x="0" y="4458"/>
                            <a:pt x="0" y="9871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1" name="Freeform: Shape 260">
                      <a:extLst>
                        <a:ext uri="{FF2B5EF4-FFF2-40B4-BE49-F238E27FC236}">
                          <a16:creationId xmlns:a16="http://schemas.microsoft.com/office/drawing/2014/main" id="{09422324-4F48-C12A-B0A1-3C66F77776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3858" y="4455206"/>
                      <a:ext cx="88388" cy="81001"/>
                    </a:xfrm>
                    <a:custGeom>
                      <a:avLst/>
                      <a:gdLst>
                        <a:gd name="connsiteX0" fmla="*/ 44131 w 88388"/>
                        <a:gd name="connsiteY0" fmla="*/ 64 h 81001"/>
                        <a:gd name="connsiteX1" fmla="*/ 45404 w 88388"/>
                        <a:gd name="connsiteY1" fmla="*/ 828 h 81001"/>
                        <a:gd name="connsiteX2" fmla="*/ 48079 w 88388"/>
                        <a:gd name="connsiteY2" fmla="*/ 3694 h 81001"/>
                        <a:gd name="connsiteX3" fmla="*/ 5604 w 88388"/>
                        <a:gd name="connsiteY3" fmla="*/ 39291 h 81001"/>
                        <a:gd name="connsiteX4" fmla="*/ 4649 w 88388"/>
                        <a:gd name="connsiteY4" fmla="*/ 37826 h 81001"/>
                        <a:gd name="connsiteX5" fmla="*/ 0 w 88388"/>
                        <a:gd name="connsiteY5" fmla="*/ 36362 h 81001"/>
                        <a:gd name="connsiteX6" fmla="*/ 44131 w 88388"/>
                        <a:gd name="connsiteY6" fmla="*/ 0 h 81001"/>
                        <a:gd name="connsiteX7" fmla="*/ 85141 w 88388"/>
                        <a:gd name="connsiteY7" fmla="*/ 49480 h 81001"/>
                        <a:gd name="connsiteX8" fmla="*/ 86478 w 88388"/>
                        <a:gd name="connsiteY8" fmla="*/ 50690 h 81001"/>
                        <a:gd name="connsiteX9" fmla="*/ 88388 w 88388"/>
                        <a:gd name="connsiteY9" fmla="*/ 53746 h 81001"/>
                        <a:gd name="connsiteX10" fmla="*/ 38781 w 88388"/>
                        <a:gd name="connsiteY10" fmla="*/ 81002 h 81001"/>
                        <a:gd name="connsiteX11" fmla="*/ 37062 w 88388"/>
                        <a:gd name="connsiteY11" fmla="*/ 75971 h 81001"/>
                        <a:gd name="connsiteX12" fmla="*/ 36998 w 88388"/>
                        <a:gd name="connsiteY12" fmla="*/ 75907 h 81001"/>
                        <a:gd name="connsiteX13" fmla="*/ 85141 w 88388"/>
                        <a:gd name="connsiteY13" fmla="*/ 49480 h 81001"/>
                        <a:gd name="connsiteX14" fmla="*/ 85141 w 88388"/>
                        <a:gd name="connsiteY14" fmla="*/ 49480 h 810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88388" h="81001">
                          <a:moveTo>
                            <a:pt x="44131" y="64"/>
                          </a:moveTo>
                          <a:cubicBezTo>
                            <a:pt x="44513" y="319"/>
                            <a:pt x="45086" y="637"/>
                            <a:pt x="45404" y="828"/>
                          </a:cubicBezTo>
                          <a:cubicBezTo>
                            <a:pt x="46359" y="1656"/>
                            <a:pt x="47187" y="2611"/>
                            <a:pt x="48079" y="3694"/>
                          </a:cubicBezTo>
                          <a:cubicBezTo>
                            <a:pt x="37380" y="16175"/>
                            <a:pt x="21205" y="29675"/>
                            <a:pt x="5604" y="39291"/>
                          </a:cubicBezTo>
                          <a:cubicBezTo>
                            <a:pt x="5285" y="38781"/>
                            <a:pt x="4967" y="38336"/>
                            <a:pt x="4649" y="37826"/>
                          </a:cubicBezTo>
                          <a:lnTo>
                            <a:pt x="0" y="36362"/>
                          </a:lnTo>
                          <a:cubicBezTo>
                            <a:pt x="15856" y="26937"/>
                            <a:pt x="33305" y="12545"/>
                            <a:pt x="44131" y="0"/>
                          </a:cubicBezTo>
                          <a:close/>
                          <a:moveTo>
                            <a:pt x="85141" y="49480"/>
                          </a:moveTo>
                          <a:cubicBezTo>
                            <a:pt x="85586" y="49862"/>
                            <a:pt x="86096" y="50244"/>
                            <a:pt x="86478" y="50690"/>
                          </a:cubicBezTo>
                          <a:cubicBezTo>
                            <a:pt x="87115" y="51518"/>
                            <a:pt x="87752" y="52600"/>
                            <a:pt x="88388" y="53746"/>
                          </a:cubicBezTo>
                          <a:cubicBezTo>
                            <a:pt x="75398" y="64317"/>
                            <a:pt x="56675" y="75079"/>
                            <a:pt x="38781" y="81002"/>
                          </a:cubicBezTo>
                          <a:cubicBezTo>
                            <a:pt x="38208" y="79346"/>
                            <a:pt x="37571" y="77690"/>
                            <a:pt x="37062" y="75971"/>
                          </a:cubicBezTo>
                          <a:cubicBezTo>
                            <a:pt x="37062" y="75971"/>
                            <a:pt x="36998" y="75971"/>
                            <a:pt x="36998" y="75907"/>
                          </a:cubicBezTo>
                          <a:cubicBezTo>
                            <a:pt x="54128" y="70112"/>
                            <a:pt x="72723" y="59478"/>
                            <a:pt x="85141" y="49480"/>
                          </a:cubicBezTo>
                          <a:lnTo>
                            <a:pt x="85141" y="49480"/>
                          </a:lnTo>
                          <a:close/>
                        </a:path>
                      </a:pathLst>
                    </a:custGeom>
                    <a:solidFill>
                      <a:srgbClr val="E5E5E5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2" name="Freeform: Shape 261">
                      <a:extLst>
                        <a:ext uri="{FF2B5EF4-FFF2-40B4-BE49-F238E27FC236}">
                          <a16:creationId xmlns:a16="http://schemas.microsoft.com/office/drawing/2014/main" id="{A8B03591-AF5C-5122-3DEE-5D8A116333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7667" y="4511054"/>
                      <a:ext cx="19741" cy="19740"/>
                    </a:xfrm>
                    <a:custGeom>
                      <a:avLst/>
                      <a:gdLst>
                        <a:gd name="connsiteX0" fmla="*/ 0 w 19741"/>
                        <a:gd name="connsiteY0" fmla="*/ 9870 h 19740"/>
                        <a:gd name="connsiteX1" fmla="*/ 9871 w 19741"/>
                        <a:gd name="connsiteY1" fmla="*/ 19741 h 19740"/>
                        <a:gd name="connsiteX2" fmla="*/ 9871 w 19741"/>
                        <a:gd name="connsiteY2" fmla="*/ 19741 h 19740"/>
                        <a:gd name="connsiteX3" fmla="*/ 19741 w 19741"/>
                        <a:gd name="connsiteY3" fmla="*/ 9870 h 19740"/>
                        <a:gd name="connsiteX4" fmla="*/ 9871 w 19741"/>
                        <a:gd name="connsiteY4" fmla="*/ 0 h 19740"/>
                        <a:gd name="connsiteX5" fmla="*/ 0 w 19741"/>
                        <a:gd name="connsiteY5" fmla="*/ 9870 h 19740"/>
                        <a:gd name="connsiteX6" fmla="*/ 0 w 19741"/>
                        <a:gd name="connsiteY6" fmla="*/ 9870 h 19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9741" h="19740">
                          <a:moveTo>
                            <a:pt x="0" y="9870"/>
                          </a:moveTo>
                          <a:cubicBezTo>
                            <a:pt x="0" y="15347"/>
                            <a:pt x="4458" y="19741"/>
                            <a:pt x="9871" y="19741"/>
                          </a:cubicBezTo>
                          <a:lnTo>
                            <a:pt x="9871" y="19741"/>
                          </a:lnTo>
                          <a:cubicBezTo>
                            <a:pt x="15347" y="19741"/>
                            <a:pt x="19741" y="15283"/>
                            <a:pt x="19741" y="9870"/>
                          </a:cubicBezTo>
                          <a:cubicBezTo>
                            <a:pt x="19741" y="4458"/>
                            <a:pt x="15283" y="0"/>
                            <a:pt x="9871" y="0"/>
                          </a:cubicBezTo>
                          <a:cubicBezTo>
                            <a:pt x="4458" y="0"/>
                            <a:pt x="0" y="4458"/>
                            <a:pt x="0" y="9870"/>
                          </a:cubicBezTo>
                          <a:lnTo>
                            <a:pt x="0" y="9870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3" name="Freeform: Shape 262">
                      <a:extLst>
                        <a:ext uri="{FF2B5EF4-FFF2-40B4-BE49-F238E27FC236}">
                          <a16:creationId xmlns:a16="http://schemas.microsoft.com/office/drawing/2014/main" id="{F8130E8D-B752-51D9-7EDC-2E2887DF1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9395" y="4464630"/>
                      <a:ext cx="19741" cy="19741"/>
                    </a:xfrm>
                    <a:custGeom>
                      <a:avLst/>
                      <a:gdLst>
                        <a:gd name="connsiteX0" fmla="*/ 0 w 19741"/>
                        <a:gd name="connsiteY0" fmla="*/ 9870 h 19741"/>
                        <a:gd name="connsiteX1" fmla="*/ 9871 w 19741"/>
                        <a:gd name="connsiteY1" fmla="*/ 19741 h 19741"/>
                        <a:gd name="connsiteX2" fmla="*/ 19741 w 19741"/>
                        <a:gd name="connsiteY2" fmla="*/ 9870 h 19741"/>
                        <a:gd name="connsiteX3" fmla="*/ 9871 w 19741"/>
                        <a:gd name="connsiteY3" fmla="*/ 0 h 19741"/>
                        <a:gd name="connsiteX4" fmla="*/ 9871 w 19741"/>
                        <a:gd name="connsiteY4" fmla="*/ 0 h 19741"/>
                        <a:gd name="connsiteX5" fmla="*/ 0 w 19741"/>
                        <a:gd name="connsiteY5" fmla="*/ 9870 h 19741"/>
                        <a:gd name="connsiteX6" fmla="*/ 0 w 19741"/>
                        <a:gd name="connsiteY6" fmla="*/ 9870 h 19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9741" h="19741">
                          <a:moveTo>
                            <a:pt x="0" y="9870"/>
                          </a:moveTo>
                          <a:cubicBezTo>
                            <a:pt x="0" y="15347"/>
                            <a:pt x="4458" y="19741"/>
                            <a:pt x="9871" y="19741"/>
                          </a:cubicBezTo>
                          <a:cubicBezTo>
                            <a:pt x="15283" y="19741"/>
                            <a:pt x="19741" y="15283"/>
                            <a:pt x="19741" y="9870"/>
                          </a:cubicBezTo>
                          <a:cubicBezTo>
                            <a:pt x="19741" y="4458"/>
                            <a:pt x="15283" y="0"/>
                            <a:pt x="9871" y="0"/>
                          </a:cubicBezTo>
                          <a:lnTo>
                            <a:pt x="9871" y="0"/>
                          </a:lnTo>
                          <a:cubicBezTo>
                            <a:pt x="4394" y="0"/>
                            <a:pt x="0" y="4458"/>
                            <a:pt x="0" y="9870"/>
                          </a:cubicBezTo>
                          <a:lnTo>
                            <a:pt x="0" y="9870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4" name="Freeform: Shape 263">
                      <a:extLst>
                        <a:ext uri="{FF2B5EF4-FFF2-40B4-BE49-F238E27FC236}">
                          <a16:creationId xmlns:a16="http://schemas.microsoft.com/office/drawing/2014/main" id="{286589D9-C219-71D3-133D-9D2A0E92D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6816" y="4399804"/>
                      <a:ext cx="19740" cy="19740"/>
                    </a:xfrm>
                    <a:custGeom>
                      <a:avLst/>
                      <a:gdLst>
                        <a:gd name="connsiteX0" fmla="*/ 0 w 19740"/>
                        <a:gd name="connsiteY0" fmla="*/ 9870 h 19740"/>
                        <a:gd name="connsiteX1" fmla="*/ 9870 w 19740"/>
                        <a:gd name="connsiteY1" fmla="*/ 19741 h 19740"/>
                        <a:gd name="connsiteX2" fmla="*/ 9870 w 19740"/>
                        <a:gd name="connsiteY2" fmla="*/ 19741 h 19740"/>
                        <a:gd name="connsiteX3" fmla="*/ 19741 w 19740"/>
                        <a:gd name="connsiteY3" fmla="*/ 9870 h 19740"/>
                        <a:gd name="connsiteX4" fmla="*/ 19741 w 19740"/>
                        <a:gd name="connsiteY4" fmla="*/ 9870 h 19740"/>
                        <a:gd name="connsiteX5" fmla="*/ 9870 w 19740"/>
                        <a:gd name="connsiteY5" fmla="*/ 0 h 19740"/>
                        <a:gd name="connsiteX6" fmla="*/ 9870 w 19740"/>
                        <a:gd name="connsiteY6" fmla="*/ 0 h 19740"/>
                        <a:gd name="connsiteX7" fmla="*/ 0 w 19740"/>
                        <a:gd name="connsiteY7" fmla="*/ 9870 h 19740"/>
                        <a:gd name="connsiteX8" fmla="*/ 0 w 19740"/>
                        <a:gd name="connsiteY8" fmla="*/ 9870 h 19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40" h="19740">
                          <a:moveTo>
                            <a:pt x="0" y="9870"/>
                          </a:moveTo>
                          <a:cubicBezTo>
                            <a:pt x="0" y="15347"/>
                            <a:pt x="4458" y="19741"/>
                            <a:pt x="9870" y="19741"/>
                          </a:cubicBezTo>
                          <a:lnTo>
                            <a:pt x="9870" y="19741"/>
                          </a:lnTo>
                          <a:cubicBezTo>
                            <a:pt x="15347" y="19741"/>
                            <a:pt x="19741" y="15283"/>
                            <a:pt x="19741" y="9870"/>
                          </a:cubicBezTo>
                          <a:lnTo>
                            <a:pt x="19741" y="9870"/>
                          </a:lnTo>
                          <a:cubicBezTo>
                            <a:pt x="19741" y="4394"/>
                            <a:pt x="15283" y="0"/>
                            <a:pt x="9870" y="0"/>
                          </a:cubicBezTo>
                          <a:lnTo>
                            <a:pt x="9870" y="0"/>
                          </a:lnTo>
                          <a:cubicBezTo>
                            <a:pt x="4394" y="0"/>
                            <a:pt x="0" y="4458"/>
                            <a:pt x="0" y="9870"/>
                          </a:cubicBezTo>
                          <a:lnTo>
                            <a:pt x="0" y="9870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5" name="Freeform: Shape 264">
                      <a:extLst>
                        <a:ext uri="{FF2B5EF4-FFF2-40B4-BE49-F238E27FC236}">
                          <a16:creationId xmlns:a16="http://schemas.microsoft.com/office/drawing/2014/main" id="{BCE16C6A-7E6D-09E6-93A9-D7F3A0A45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4161" y="4363315"/>
                      <a:ext cx="19740" cy="19741"/>
                    </a:xfrm>
                    <a:custGeom>
                      <a:avLst/>
                      <a:gdLst>
                        <a:gd name="connsiteX0" fmla="*/ 0 w 19740"/>
                        <a:gd name="connsiteY0" fmla="*/ 9870 h 19741"/>
                        <a:gd name="connsiteX1" fmla="*/ 9870 w 19740"/>
                        <a:gd name="connsiteY1" fmla="*/ 19741 h 19741"/>
                        <a:gd name="connsiteX2" fmla="*/ 9870 w 19740"/>
                        <a:gd name="connsiteY2" fmla="*/ 19741 h 19741"/>
                        <a:gd name="connsiteX3" fmla="*/ 19741 w 19740"/>
                        <a:gd name="connsiteY3" fmla="*/ 9870 h 19741"/>
                        <a:gd name="connsiteX4" fmla="*/ 19741 w 19740"/>
                        <a:gd name="connsiteY4" fmla="*/ 9870 h 19741"/>
                        <a:gd name="connsiteX5" fmla="*/ 9870 w 19740"/>
                        <a:gd name="connsiteY5" fmla="*/ 0 h 19741"/>
                        <a:gd name="connsiteX6" fmla="*/ 9870 w 19740"/>
                        <a:gd name="connsiteY6" fmla="*/ 0 h 19741"/>
                        <a:gd name="connsiteX7" fmla="*/ 0 w 19740"/>
                        <a:gd name="connsiteY7" fmla="*/ 9870 h 19741"/>
                        <a:gd name="connsiteX8" fmla="*/ 0 w 19740"/>
                        <a:gd name="connsiteY8" fmla="*/ 9870 h 19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740" h="19741">
                          <a:moveTo>
                            <a:pt x="0" y="9870"/>
                          </a:moveTo>
                          <a:cubicBezTo>
                            <a:pt x="0" y="15347"/>
                            <a:pt x="4458" y="19741"/>
                            <a:pt x="9870" y="19741"/>
                          </a:cubicBezTo>
                          <a:lnTo>
                            <a:pt x="9870" y="19741"/>
                          </a:lnTo>
                          <a:cubicBezTo>
                            <a:pt x="15347" y="19741"/>
                            <a:pt x="19741" y="15283"/>
                            <a:pt x="19741" y="9870"/>
                          </a:cubicBezTo>
                          <a:lnTo>
                            <a:pt x="19741" y="9870"/>
                          </a:lnTo>
                          <a:cubicBezTo>
                            <a:pt x="19741" y="4394"/>
                            <a:pt x="15283" y="0"/>
                            <a:pt x="9870" y="0"/>
                          </a:cubicBezTo>
                          <a:lnTo>
                            <a:pt x="9870" y="0"/>
                          </a:lnTo>
                          <a:cubicBezTo>
                            <a:pt x="4394" y="0"/>
                            <a:pt x="0" y="4458"/>
                            <a:pt x="0" y="9870"/>
                          </a:cubicBezTo>
                          <a:lnTo>
                            <a:pt x="0" y="9870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6" name="Freeform: Shape 265">
                      <a:extLst>
                        <a:ext uri="{FF2B5EF4-FFF2-40B4-BE49-F238E27FC236}">
                          <a16:creationId xmlns:a16="http://schemas.microsoft.com/office/drawing/2014/main" id="{233CA8B5-E340-572C-E07E-76A564DE4F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5562" y="4267093"/>
                      <a:ext cx="122903" cy="83357"/>
                    </a:xfrm>
                    <a:custGeom>
                      <a:avLst/>
                      <a:gdLst>
                        <a:gd name="connsiteX0" fmla="*/ 5477 w 122903"/>
                        <a:gd name="connsiteY0" fmla="*/ 64 h 83357"/>
                        <a:gd name="connsiteX1" fmla="*/ 5795 w 122903"/>
                        <a:gd name="connsiteY1" fmla="*/ 64 h 83357"/>
                        <a:gd name="connsiteX2" fmla="*/ 11526 w 122903"/>
                        <a:gd name="connsiteY2" fmla="*/ 60497 h 83357"/>
                        <a:gd name="connsiteX3" fmla="*/ 9106 w 122903"/>
                        <a:gd name="connsiteY3" fmla="*/ 59287 h 83357"/>
                        <a:gd name="connsiteX4" fmla="*/ 5795 w 122903"/>
                        <a:gd name="connsiteY4" fmla="*/ 60942 h 83357"/>
                        <a:gd name="connsiteX5" fmla="*/ 0 w 122903"/>
                        <a:gd name="connsiteY5" fmla="*/ 446 h 83357"/>
                        <a:gd name="connsiteX6" fmla="*/ 5477 w 122903"/>
                        <a:gd name="connsiteY6" fmla="*/ 0 h 83357"/>
                        <a:gd name="connsiteX7" fmla="*/ 5477 w 122903"/>
                        <a:gd name="connsiteY7" fmla="*/ 0 h 83357"/>
                        <a:gd name="connsiteX8" fmla="*/ 118637 w 122903"/>
                        <a:gd name="connsiteY8" fmla="*/ 37444 h 83357"/>
                        <a:gd name="connsiteX9" fmla="*/ 120356 w 122903"/>
                        <a:gd name="connsiteY9" fmla="*/ 38527 h 83357"/>
                        <a:gd name="connsiteX10" fmla="*/ 122904 w 122903"/>
                        <a:gd name="connsiteY10" fmla="*/ 41074 h 83357"/>
                        <a:gd name="connsiteX11" fmla="*/ 83995 w 122903"/>
                        <a:gd name="connsiteY11" fmla="*/ 83358 h 83357"/>
                        <a:gd name="connsiteX12" fmla="*/ 83485 w 122903"/>
                        <a:gd name="connsiteY12" fmla="*/ 81702 h 83357"/>
                        <a:gd name="connsiteX13" fmla="*/ 75653 w 122903"/>
                        <a:gd name="connsiteY13" fmla="*/ 81957 h 83357"/>
                        <a:gd name="connsiteX14" fmla="*/ 118637 w 122903"/>
                        <a:gd name="connsiteY14" fmla="*/ 37444 h 83357"/>
                        <a:gd name="connsiteX15" fmla="*/ 118637 w 122903"/>
                        <a:gd name="connsiteY15" fmla="*/ 37444 h 833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22903" h="83357">
                          <a:moveTo>
                            <a:pt x="5477" y="64"/>
                          </a:moveTo>
                          <a:cubicBezTo>
                            <a:pt x="5477" y="64"/>
                            <a:pt x="5668" y="64"/>
                            <a:pt x="5795" y="64"/>
                          </a:cubicBezTo>
                          <a:cubicBezTo>
                            <a:pt x="14265" y="18149"/>
                            <a:pt x="16175" y="40373"/>
                            <a:pt x="11526" y="60497"/>
                          </a:cubicBezTo>
                          <a:cubicBezTo>
                            <a:pt x="10762" y="60114"/>
                            <a:pt x="9871" y="59669"/>
                            <a:pt x="9106" y="59287"/>
                          </a:cubicBezTo>
                          <a:cubicBezTo>
                            <a:pt x="8151" y="59796"/>
                            <a:pt x="6878" y="60369"/>
                            <a:pt x="5795" y="60942"/>
                          </a:cubicBezTo>
                          <a:cubicBezTo>
                            <a:pt x="10762" y="40819"/>
                            <a:pt x="8852" y="18085"/>
                            <a:pt x="0" y="446"/>
                          </a:cubicBezTo>
                          <a:cubicBezTo>
                            <a:pt x="1783" y="191"/>
                            <a:pt x="3566" y="0"/>
                            <a:pt x="5477" y="0"/>
                          </a:cubicBezTo>
                          <a:lnTo>
                            <a:pt x="5477" y="0"/>
                          </a:lnTo>
                          <a:close/>
                          <a:moveTo>
                            <a:pt x="118637" y="37444"/>
                          </a:moveTo>
                          <a:cubicBezTo>
                            <a:pt x="119274" y="37826"/>
                            <a:pt x="119847" y="38145"/>
                            <a:pt x="120356" y="38527"/>
                          </a:cubicBezTo>
                          <a:cubicBezTo>
                            <a:pt x="121248" y="39163"/>
                            <a:pt x="122076" y="40055"/>
                            <a:pt x="122904" y="41074"/>
                          </a:cubicBezTo>
                          <a:cubicBezTo>
                            <a:pt x="115262" y="59287"/>
                            <a:pt x="100233" y="73487"/>
                            <a:pt x="83995" y="83358"/>
                          </a:cubicBezTo>
                          <a:cubicBezTo>
                            <a:pt x="83868" y="82912"/>
                            <a:pt x="83613" y="82084"/>
                            <a:pt x="83485" y="81702"/>
                          </a:cubicBezTo>
                          <a:cubicBezTo>
                            <a:pt x="81002" y="82020"/>
                            <a:pt x="78391" y="82020"/>
                            <a:pt x="75653" y="81957"/>
                          </a:cubicBezTo>
                          <a:cubicBezTo>
                            <a:pt x="93610" y="72214"/>
                            <a:pt x="110995" y="56994"/>
                            <a:pt x="118637" y="37444"/>
                          </a:cubicBezTo>
                          <a:lnTo>
                            <a:pt x="118637" y="37444"/>
                          </a:lnTo>
                          <a:close/>
                        </a:path>
                      </a:pathLst>
                    </a:custGeom>
                    <a:solidFill>
                      <a:srgbClr val="E5E5E5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7" name="Freeform: Shape 266">
                      <a:extLst>
                        <a:ext uri="{FF2B5EF4-FFF2-40B4-BE49-F238E27FC236}">
                          <a16:creationId xmlns:a16="http://schemas.microsoft.com/office/drawing/2014/main" id="{915B28B6-696A-B7D5-0C69-947FECE94A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8344" y="4320903"/>
                      <a:ext cx="19741" cy="19741"/>
                    </a:xfrm>
                    <a:custGeom>
                      <a:avLst/>
                      <a:gdLst>
                        <a:gd name="connsiteX0" fmla="*/ 0 w 19741"/>
                        <a:gd name="connsiteY0" fmla="*/ 9871 h 19741"/>
                        <a:gd name="connsiteX1" fmla="*/ 9870 w 19741"/>
                        <a:gd name="connsiteY1" fmla="*/ 19741 h 19741"/>
                        <a:gd name="connsiteX2" fmla="*/ 19741 w 19741"/>
                        <a:gd name="connsiteY2" fmla="*/ 9871 h 19741"/>
                        <a:gd name="connsiteX3" fmla="*/ 9870 w 19741"/>
                        <a:gd name="connsiteY3" fmla="*/ 0 h 19741"/>
                        <a:gd name="connsiteX4" fmla="*/ 9870 w 19741"/>
                        <a:gd name="connsiteY4" fmla="*/ 0 h 19741"/>
                        <a:gd name="connsiteX5" fmla="*/ 0 w 19741"/>
                        <a:gd name="connsiteY5" fmla="*/ 9871 h 19741"/>
                        <a:gd name="connsiteX6" fmla="*/ 0 w 19741"/>
                        <a:gd name="connsiteY6" fmla="*/ 9871 h 19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9741" h="19741">
                          <a:moveTo>
                            <a:pt x="0" y="9871"/>
                          </a:moveTo>
                          <a:cubicBezTo>
                            <a:pt x="0" y="15347"/>
                            <a:pt x="4458" y="19741"/>
                            <a:pt x="9870" y="19741"/>
                          </a:cubicBezTo>
                          <a:cubicBezTo>
                            <a:pt x="15283" y="19741"/>
                            <a:pt x="19741" y="15283"/>
                            <a:pt x="19741" y="9871"/>
                          </a:cubicBezTo>
                          <a:cubicBezTo>
                            <a:pt x="19741" y="4458"/>
                            <a:pt x="15283" y="0"/>
                            <a:pt x="9870" y="0"/>
                          </a:cubicBezTo>
                          <a:lnTo>
                            <a:pt x="9870" y="0"/>
                          </a:lnTo>
                          <a:cubicBezTo>
                            <a:pt x="4394" y="0"/>
                            <a:pt x="0" y="4458"/>
                            <a:pt x="0" y="9871"/>
                          </a:cubicBezTo>
                          <a:lnTo>
                            <a:pt x="0" y="9871"/>
                          </a:ln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68" name="Freeform: Shape 267">
                      <a:extLst>
                        <a:ext uri="{FF2B5EF4-FFF2-40B4-BE49-F238E27FC236}">
                          <a16:creationId xmlns:a16="http://schemas.microsoft.com/office/drawing/2014/main" id="{785052E2-7B7E-A451-A189-059FA19E5D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4861" y="4284733"/>
                      <a:ext cx="19741" cy="19741"/>
                    </a:xfrm>
                    <a:custGeom>
                      <a:avLst/>
                      <a:gdLst>
                        <a:gd name="connsiteX0" fmla="*/ 0 w 19741"/>
                        <a:gd name="connsiteY0" fmla="*/ 9870 h 19741"/>
                        <a:gd name="connsiteX1" fmla="*/ 9870 w 19741"/>
                        <a:gd name="connsiteY1" fmla="*/ 19741 h 19741"/>
                        <a:gd name="connsiteX2" fmla="*/ 19741 w 19741"/>
                        <a:gd name="connsiteY2" fmla="*/ 9870 h 19741"/>
                        <a:gd name="connsiteX3" fmla="*/ 19741 w 19741"/>
                        <a:gd name="connsiteY3" fmla="*/ 9870 h 19741"/>
                        <a:gd name="connsiteX4" fmla="*/ 9870 w 19741"/>
                        <a:gd name="connsiteY4" fmla="*/ 0 h 19741"/>
                        <a:gd name="connsiteX5" fmla="*/ 9870 w 19741"/>
                        <a:gd name="connsiteY5" fmla="*/ 0 h 19741"/>
                        <a:gd name="connsiteX6" fmla="*/ 0 w 19741"/>
                        <a:gd name="connsiteY6" fmla="*/ 9870 h 19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9741" h="19741">
                          <a:moveTo>
                            <a:pt x="0" y="9870"/>
                          </a:moveTo>
                          <a:cubicBezTo>
                            <a:pt x="0" y="15347"/>
                            <a:pt x="4458" y="19741"/>
                            <a:pt x="9870" y="19741"/>
                          </a:cubicBezTo>
                          <a:cubicBezTo>
                            <a:pt x="15283" y="19741"/>
                            <a:pt x="19741" y="15283"/>
                            <a:pt x="19741" y="9870"/>
                          </a:cubicBezTo>
                          <a:lnTo>
                            <a:pt x="19741" y="9870"/>
                          </a:lnTo>
                          <a:cubicBezTo>
                            <a:pt x="19741" y="4394"/>
                            <a:pt x="15283" y="0"/>
                            <a:pt x="9870" y="0"/>
                          </a:cubicBezTo>
                          <a:lnTo>
                            <a:pt x="9870" y="0"/>
                          </a:lnTo>
                          <a:cubicBezTo>
                            <a:pt x="4394" y="0"/>
                            <a:pt x="0" y="4458"/>
                            <a:pt x="0" y="9870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69" name="Graphic 8">
                    <a:extLst>
                      <a:ext uri="{FF2B5EF4-FFF2-40B4-BE49-F238E27FC236}">
                        <a16:creationId xmlns:a16="http://schemas.microsoft.com/office/drawing/2014/main" id="{C36BA77D-619E-FEC4-3181-ABCE9D29DC0C}"/>
                      </a:ext>
                    </a:extLst>
                  </p:cNvPr>
                  <p:cNvGrpSpPr/>
                  <p:nvPr/>
                </p:nvGrpSpPr>
                <p:grpSpPr>
                  <a:xfrm>
                    <a:off x="5899545" y="4273653"/>
                    <a:ext cx="120610" cy="120610"/>
                    <a:chOff x="5899545" y="4273653"/>
                    <a:chExt cx="120610" cy="120610"/>
                  </a:xfrm>
                </p:grpSpPr>
                <p:sp>
                  <p:nvSpPr>
                    <p:cNvPr id="270" name="Freeform: Shape 269">
                      <a:extLst>
                        <a:ext uri="{FF2B5EF4-FFF2-40B4-BE49-F238E27FC236}">
                          <a16:creationId xmlns:a16="http://schemas.microsoft.com/office/drawing/2014/main" id="{651AF135-EC4F-B4A0-BA30-EAF50BFD4B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99545" y="4273653"/>
                      <a:ext cx="120610" cy="120610"/>
                    </a:xfrm>
                    <a:custGeom>
                      <a:avLst/>
                      <a:gdLst>
                        <a:gd name="connsiteX0" fmla="*/ 0 w 120610"/>
                        <a:gd name="connsiteY0" fmla="*/ 60305 h 120610"/>
                        <a:gd name="connsiteX1" fmla="*/ 60306 w 120610"/>
                        <a:gd name="connsiteY1" fmla="*/ 120611 h 120610"/>
                        <a:gd name="connsiteX2" fmla="*/ 120611 w 120610"/>
                        <a:gd name="connsiteY2" fmla="*/ 60305 h 120610"/>
                        <a:gd name="connsiteX3" fmla="*/ 60306 w 120610"/>
                        <a:gd name="connsiteY3" fmla="*/ 0 h 120610"/>
                        <a:gd name="connsiteX4" fmla="*/ 0 w 120610"/>
                        <a:gd name="connsiteY4" fmla="*/ 60305 h 1206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0610" h="120610">
                          <a:moveTo>
                            <a:pt x="0" y="60305"/>
                          </a:moveTo>
                          <a:cubicBezTo>
                            <a:pt x="0" y="93610"/>
                            <a:pt x="27000" y="120611"/>
                            <a:pt x="60306" y="120611"/>
                          </a:cubicBezTo>
                          <a:cubicBezTo>
                            <a:pt x="93610" y="120611"/>
                            <a:pt x="120611" y="93610"/>
                            <a:pt x="120611" y="60305"/>
                          </a:cubicBezTo>
                          <a:cubicBezTo>
                            <a:pt x="120611" y="27000"/>
                            <a:pt x="93610" y="0"/>
                            <a:pt x="60306" y="0"/>
                          </a:cubicBezTo>
                          <a:cubicBezTo>
                            <a:pt x="27000" y="0"/>
                            <a:pt x="0" y="27000"/>
                            <a:pt x="0" y="60305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71" name="Freeform: Shape 270">
                      <a:extLst>
                        <a:ext uri="{FF2B5EF4-FFF2-40B4-BE49-F238E27FC236}">
                          <a16:creationId xmlns:a16="http://schemas.microsoft.com/office/drawing/2014/main" id="{3A1927FC-2164-88B9-C203-D81C911879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2345" y="4286516"/>
                      <a:ext cx="94884" cy="94883"/>
                    </a:xfrm>
                    <a:custGeom>
                      <a:avLst/>
                      <a:gdLst>
                        <a:gd name="connsiteX0" fmla="*/ 0 w 94884"/>
                        <a:gd name="connsiteY0" fmla="*/ 47442 h 94883"/>
                        <a:gd name="connsiteX1" fmla="*/ 47442 w 94884"/>
                        <a:gd name="connsiteY1" fmla="*/ 94884 h 94883"/>
                        <a:gd name="connsiteX2" fmla="*/ 94884 w 94884"/>
                        <a:gd name="connsiteY2" fmla="*/ 47442 h 94883"/>
                        <a:gd name="connsiteX3" fmla="*/ 47442 w 94884"/>
                        <a:gd name="connsiteY3" fmla="*/ 0 h 94883"/>
                        <a:gd name="connsiteX4" fmla="*/ 0 w 94884"/>
                        <a:gd name="connsiteY4" fmla="*/ 47442 h 948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4884" h="94883">
                          <a:moveTo>
                            <a:pt x="0" y="47442"/>
                          </a:moveTo>
                          <a:cubicBezTo>
                            <a:pt x="0" y="73678"/>
                            <a:pt x="21269" y="94884"/>
                            <a:pt x="47442" y="94884"/>
                          </a:cubicBezTo>
                          <a:cubicBezTo>
                            <a:pt x="73615" y="94884"/>
                            <a:pt x="94884" y="73615"/>
                            <a:pt x="94884" y="47442"/>
                          </a:cubicBezTo>
                          <a:cubicBezTo>
                            <a:pt x="94884" y="21269"/>
                            <a:pt x="73615" y="0"/>
                            <a:pt x="47442" y="0"/>
                          </a:cubicBezTo>
                          <a:cubicBezTo>
                            <a:pt x="21269" y="0"/>
                            <a:pt x="0" y="21269"/>
                            <a:pt x="0" y="47442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72" name="Freeform: Shape 271">
                      <a:extLst>
                        <a:ext uri="{FF2B5EF4-FFF2-40B4-BE49-F238E27FC236}">
                          <a16:creationId xmlns:a16="http://schemas.microsoft.com/office/drawing/2014/main" id="{65B9CDC5-AA1A-C73B-C26F-4A05EA50B3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7312" y="4291419"/>
                      <a:ext cx="85077" cy="85077"/>
                    </a:xfrm>
                    <a:custGeom>
                      <a:avLst/>
                      <a:gdLst>
                        <a:gd name="connsiteX0" fmla="*/ 0 w 85077"/>
                        <a:gd name="connsiteY0" fmla="*/ 42539 h 85077"/>
                        <a:gd name="connsiteX1" fmla="*/ 42539 w 85077"/>
                        <a:gd name="connsiteY1" fmla="*/ 85077 h 85077"/>
                        <a:gd name="connsiteX2" fmla="*/ 85077 w 85077"/>
                        <a:gd name="connsiteY2" fmla="*/ 42539 h 85077"/>
                        <a:gd name="connsiteX3" fmla="*/ 42539 w 85077"/>
                        <a:gd name="connsiteY3" fmla="*/ 0 h 85077"/>
                        <a:gd name="connsiteX4" fmla="*/ 42539 w 85077"/>
                        <a:gd name="connsiteY4" fmla="*/ 0 h 85077"/>
                        <a:gd name="connsiteX5" fmla="*/ 0 w 85077"/>
                        <a:gd name="connsiteY5" fmla="*/ 42539 h 85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5077" h="85077">
                          <a:moveTo>
                            <a:pt x="0" y="42539"/>
                          </a:moveTo>
                          <a:cubicBezTo>
                            <a:pt x="0" y="66037"/>
                            <a:pt x="19041" y="85077"/>
                            <a:pt x="42539" y="85077"/>
                          </a:cubicBezTo>
                          <a:cubicBezTo>
                            <a:pt x="66037" y="85077"/>
                            <a:pt x="85077" y="66037"/>
                            <a:pt x="85077" y="42539"/>
                          </a:cubicBezTo>
                          <a:cubicBezTo>
                            <a:pt x="85077" y="19041"/>
                            <a:pt x="66037" y="0"/>
                            <a:pt x="42539" y="0"/>
                          </a:cubicBezTo>
                          <a:lnTo>
                            <a:pt x="42539" y="0"/>
                          </a:lnTo>
                          <a:cubicBezTo>
                            <a:pt x="19041" y="0"/>
                            <a:pt x="0" y="19041"/>
                            <a:pt x="0" y="42539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73" name="Graphic 8">
                    <a:extLst>
                      <a:ext uri="{FF2B5EF4-FFF2-40B4-BE49-F238E27FC236}">
                        <a16:creationId xmlns:a16="http://schemas.microsoft.com/office/drawing/2014/main" id="{D7656D3E-F0C6-C613-A252-12FD51E5D5ED}"/>
                      </a:ext>
                    </a:extLst>
                  </p:cNvPr>
                  <p:cNvGrpSpPr/>
                  <p:nvPr/>
                </p:nvGrpSpPr>
                <p:grpSpPr>
                  <a:xfrm>
                    <a:off x="5036929" y="4394263"/>
                    <a:ext cx="204287" cy="204287"/>
                    <a:chOff x="5036929" y="4394263"/>
                    <a:chExt cx="204287" cy="204287"/>
                  </a:xfrm>
                </p:grpSpPr>
                <p:sp>
                  <p:nvSpPr>
                    <p:cNvPr id="274" name="Freeform: Shape 273">
                      <a:extLst>
                        <a:ext uri="{FF2B5EF4-FFF2-40B4-BE49-F238E27FC236}">
                          <a16:creationId xmlns:a16="http://schemas.microsoft.com/office/drawing/2014/main" id="{A9293DF5-D55E-39B1-5965-A3179A136D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6929" y="4394263"/>
                      <a:ext cx="204287" cy="204287"/>
                    </a:xfrm>
                    <a:custGeom>
                      <a:avLst/>
                      <a:gdLst>
                        <a:gd name="connsiteX0" fmla="*/ 0 w 204287"/>
                        <a:gd name="connsiteY0" fmla="*/ 102144 h 204287"/>
                        <a:gd name="connsiteX1" fmla="*/ 102144 w 204287"/>
                        <a:gd name="connsiteY1" fmla="*/ 204287 h 204287"/>
                        <a:gd name="connsiteX2" fmla="*/ 204287 w 204287"/>
                        <a:gd name="connsiteY2" fmla="*/ 102144 h 204287"/>
                        <a:gd name="connsiteX3" fmla="*/ 102144 w 204287"/>
                        <a:gd name="connsiteY3" fmla="*/ 0 h 204287"/>
                        <a:gd name="connsiteX4" fmla="*/ 0 w 204287"/>
                        <a:gd name="connsiteY4" fmla="*/ 102144 h 2042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4287" h="204287">
                          <a:moveTo>
                            <a:pt x="0" y="102144"/>
                          </a:moveTo>
                          <a:cubicBezTo>
                            <a:pt x="0" y="158565"/>
                            <a:pt x="45723" y="204287"/>
                            <a:pt x="102144" y="204287"/>
                          </a:cubicBezTo>
                          <a:cubicBezTo>
                            <a:pt x="158564" y="204287"/>
                            <a:pt x="204287" y="158565"/>
                            <a:pt x="204287" y="102144"/>
                          </a:cubicBezTo>
                          <a:cubicBezTo>
                            <a:pt x="204287" y="45723"/>
                            <a:pt x="158564" y="0"/>
                            <a:pt x="102144" y="0"/>
                          </a:cubicBezTo>
                          <a:cubicBezTo>
                            <a:pt x="45723" y="0"/>
                            <a:pt x="0" y="45723"/>
                            <a:pt x="0" y="102144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75" name="Freeform: Shape 274">
                      <a:extLst>
                        <a:ext uri="{FF2B5EF4-FFF2-40B4-BE49-F238E27FC236}">
                          <a16:creationId xmlns:a16="http://schemas.microsoft.com/office/drawing/2014/main" id="{0FE647E4-E9F8-8310-AF61-5930FDE9C3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8644" y="4415978"/>
                      <a:ext cx="160857" cy="160857"/>
                    </a:xfrm>
                    <a:custGeom>
                      <a:avLst/>
                      <a:gdLst>
                        <a:gd name="connsiteX0" fmla="*/ 0 w 160857"/>
                        <a:gd name="connsiteY0" fmla="*/ 80429 h 160857"/>
                        <a:gd name="connsiteX1" fmla="*/ 80429 w 160857"/>
                        <a:gd name="connsiteY1" fmla="*/ 160857 h 160857"/>
                        <a:gd name="connsiteX2" fmla="*/ 160857 w 160857"/>
                        <a:gd name="connsiteY2" fmla="*/ 80429 h 160857"/>
                        <a:gd name="connsiteX3" fmla="*/ 80429 w 160857"/>
                        <a:gd name="connsiteY3" fmla="*/ 0 h 160857"/>
                        <a:gd name="connsiteX4" fmla="*/ 0 w 160857"/>
                        <a:gd name="connsiteY4" fmla="*/ 80429 h 1608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0857" h="160857">
                          <a:moveTo>
                            <a:pt x="0" y="80429"/>
                          </a:moveTo>
                          <a:cubicBezTo>
                            <a:pt x="0" y="124814"/>
                            <a:pt x="35979" y="160857"/>
                            <a:pt x="80429" y="160857"/>
                          </a:cubicBezTo>
                          <a:cubicBezTo>
                            <a:pt x="124877" y="160857"/>
                            <a:pt x="160857" y="124878"/>
                            <a:pt x="160857" y="80429"/>
                          </a:cubicBezTo>
                          <a:cubicBezTo>
                            <a:pt x="160857" y="35980"/>
                            <a:pt x="124877" y="0"/>
                            <a:pt x="80429" y="0"/>
                          </a:cubicBezTo>
                          <a:cubicBezTo>
                            <a:pt x="35979" y="0"/>
                            <a:pt x="0" y="35980"/>
                            <a:pt x="0" y="8042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76" name="Freeform: Shape 275">
                      <a:extLst>
                        <a:ext uri="{FF2B5EF4-FFF2-40B4-BE49-F238E27FC236}">
                          <a16:creationId xmlns:a16="http://schemas.microsoft.com/office/drawing/2014/main" id="{BFE467DE-2BD4-E49F-F57B-706A69839B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7050" y="4424384"/>
                      <a:ext cx="144045" cy="144045"/>
                    </a:xfrm>
                    <a:custGeom>
                      <a:avLst/>
                      <a:gdLst>
                        <a:gd name="connsiteX0" fmla="*/ 0 w 144045"/>
                        <a:gd name="connsiteY0" fmla="*/ 72023 h 144045"/>
                        <a:gd name="connsiteX1" fmla="*/ 72023 w 144045"/>
                        <a:gd name="connsiteY1" fmla="*/ 144045 h 144045"/>
                        <a:gd name="connsiteX2" fmla="*/ 144045 w 144045"/>
                        <a:gd name="connsiteY2" fmla="*/ 72023 h 144045"/>
                        <a:gd name="connsiteX3" fmla="*/ 72023 w 144045"/>
                        <a:gd name="connsiteY3" fmla="*/ 0 h 144045"/>
                        <a:gd name="connsiteX4" fmla="*/ 72023 w 144045"/>
                        <a:gd name="connsiteY4" fmla="*/ 0 h 144045"/>
                        <a:gd name="connsiteX5" fmla="*/ 0 w 144045"/>
                        <a:gd name="connsiteY5" fmla="*/ 72023 h 1440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4045" h="144045">
                          <a:moveTo>
                            <a:pt x="0" y="72023"/>
                          </a:moveTo>
                          <a:cubicBezTo>
                            <a:pt x="0" y="111823"/>
                            <a:pt x="32286" y="144045"/>
                            <a:pt x="72023" y="144045"/>
                          </a:cubicBezTo>
                          <a:cubicBezTo>
                            <a:pt x="111759" y="144045"/>
                            <a:pt x="144045" y="111759"/>
                            <a:pt x="144045" y="72023"/>
                          </a:cubicBezTo>
                          <a:cubicBezTo>
                            <a:pt x="144045" y="32286"/>
                            <a:pt x="111759" y="0"/>
                            <a:pt x="72023" y="0"/>
                          </a:cubicBezTo>
                          <a:lnTo>
                            <a:pt x="72023" y="0"/>
                          </a:lnTo>
                          <a:cubicBezTo>
                            <a:pt x="32222" y="0"/>
                            <a:pt x="0" y="32286"/>
                            <a:pt x="0" y="72023"/>
                          </a:cubicBezTo>
                          <a:close/>
                        </a:path>
                      </a:pathLst>
                    </a:custGeom>
                    <a:solidFill>
                      <a:srgbClr val="92B13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277" name="Graphic 8">
                  <a:extLst>
                    <a:ext uri="{FF2B5EF4-FFF2-40B4-BE49-F238E27FC236}">
                      <a16:creationId xmlns:a16="http://schemas.microsoft.com/office/drawing/2014/main" id="{EB684E5E-521D-7E65-E6CE-B3A050E40E27}"/>
                    </a:ext>
                  </a:extLst>
                </p:cNvPr>
                <p:cNvGrpSpPr/>
                <p:nvPr/>
              </p:nvGrpSpPr>
              <p:grpSpPr>
                <a:xfrm>
                  <a:off x="4408610" y="3657893"/>
                  <a:ext cx="424892" cy="424941"/>
                  <a:chOff x="4408610" y="3657893"/>
                  <a:chExt cx="424892" cy="424941"/>
                </a:xfrm>
              </p:grpSpPr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915E845D-FC5E-6498-5F5A-89E81132E48F}"/>
                      </a:ext>
                    </a:extLst>
                  </p:cNvPr>
                  <p:cNvSpPr/>
                  <p:nvPr/>
                </p:nvSpPr>
                <p:spPr>
                  <a:xfrm>
                    <a:off x="4408610" y="3657893"/>
                    <a:ext cx="424892" cy="424941"/>
                  </a:xfrm>
                  <a:custGeom>
                    <a:avLst/>
                    <a:gdLst>
                      <a:gd name="connsiteX0" fmla="*/ 1958 w 424892"/>
                      <a:gd name="connsiteY0" fmla="*/ 241445 h 424941"/>
                      <a:gd name="connsiteX1" fmla="*/ 241396 w 424892"/>
                      <a:gd name="connsiteY1" fmla="*/ 422935 h 424941"/>
                      <a:gd name="connsiteX2" fmla="*/ 422886 w 424892"/>
                      <a:gd name="connsiteY2" fmla="*/ 183496 h 424941"/>
                      <a:gd name="connsiteX3" fmla="*/ 183447 w 424892"/>
                      <a:gd name="connsiteY3" fmla="*/ 2007 h 424941"/>
                      <a:gd name="connsiteX4" fmla="*/ 2021 w 424892"/>
                      <a:gd name="connsiteY4" fmla="*/ 241445 h 4249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892" h="424941">
                        <a:moveTo>
                          <a:pt x="1958" y="241445"/>
                        </a:moveTo>
                        <a:cubicBezTo>
                          <a:pt x="17941" y="357662"/>
                          <a:pt x="125179" y="438919"/>
                          <a:pt x="241396" y="422935"/>
                        </a:cubicBezTo>
                        <a:cubicBezTo>
                          <a:pt x="357613" y="406951"/>
                          <a:pt x="438870" y="299713"/>
                          <a:pt x="422886" y="183496"/>
                        </a:cubicBezTo>
                        <a:cubicBezTo>
                          <a:pt x="406902" y="67279"/>
                          <a:pt x="299664" y="-13977"/>
                          <a:pt x="183447" y="2007"/>
                        </a:cubicBezTo>
                        <a:cubicBezTo>
                          <a:pt x="67230" y="17990"/>
                          <a:pt x="-14026" y="125228"/>
                          <a:pt x="2021" y="241445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79" name="Freeform: Shape 278">
                    <a:extLst>
                      <a:ext uri="{FF2B5EF4-FFF2-40B4-BE49-F238E27FC236}">
                        <a16:creationId xmlns:a16="http://schemas.microsoft.com/office/drawing/2014/main" id="{AFA01D96-063F-9500-D871-D1D9FC3B7D2C}"/>
                      </a:ext>
                    </a:extLst>
                  </p:cNvPr>
                  <p:cNvSpPr/>
                  <p:nvPr/>
                </p:nvSpPr>
                <p:spPr>
                  <a:xfrm>
                    <a:off x="4453749" y="3703081"/>
                    <a:ext cx="334502" cy="334502"/>
                  </a:xfrm>
                  <a:custGeom>
                    <a:avLst/>
                    <a:gdLst>
                      <a:gd name="connsiteX0" fmla="*/ 1586 w 334502"/>
                      <a:gd name="connsiteY0" fmla="*/ 190081 h 334502"/>
                      <a:gd name="connsiteX1" fmla="*/ 190080 w 334502"/>
                      <a:gd name="connsiteY1" fmla="*/ 332916 h 334502"/>
                      <a:gd name="connsiteX2" fmla="*/ 332916 w 334502"/>
                      <a:gd name="connsiteY2" fmla="*/ 144422 h 334502"/>
                      <a:gd name="connsiteX3" fmla="*/ 144422 w 334502"/>
                      <a:gd name="connsiteY3" fmla="*/ 1586 h 334502"/>
                      <a:gd name="connsiteX4" fmla="*/ 1586 w 334502"/>
                      <a:gd name="connsiteY4" fmla="*/ 190081 h 33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4502" h="334502">
                        <a:moveTo>
                          <a:pt x="1586" y="190081"/>
                        </a:moveTo>
                        <a:cubicBezTo>
                          <a:pt x="14195" y="281590"/>
                          <a:pt x="98572" y="345525"/>
                          <a:pt x="190080" y="332916"/>
                        </a:cubicBezTo>
                        <a:cubicBezTo>
                          <a:pt x="281589" y="320307"/>
                          <a:pt x="345525" y="235931"/>
                          <a:pt x="332916" y="144422"/>
                        </a:cubicBezTo>
                        <a:cubicBezTo>
                          <a:pt x="320307" y="52913"/>
                          <a:pt x="235931" y="-11023"/>
                          <a:pt x="144422" y="1586"/>
                        </a:cubicBezTo>
                        <a:cubicBezTo>
                          <a:pt x="52913" y="14195"/>
                          <a:pt x="-11023" y="98572"/>
                          <a:pt x="1586" y="1900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80" name="Freeform: Shape 279">
                    <a:extLst>
                      <a:ext uri="{FF2B5EF4-FFF2-40B4-BE49-F238E27FC236}">
                        <a16:creationId xmlns:a16="http://schemas.microsoft.com/office/drawing/2014/main" id="{33BAB0E6-0583-413F-6981-2368FF2D941E}"/>
                      </a:ext>
                    </a:extLst>
                  </p:cNvPr>
                  <p:cNvSpPr/>
                  <p:nvPr/>
                </p:nvSpPr>
                <p:spPr>
                  <a:xfrm>
                    <a:off x="4471176" y="3720445"/>
                    <a:ext cx="299774" cy="299774"/>
                  </a:xfrm>
                  <a:custGeom>
                    <a:avLst/>
                    <a:gdLst>
                      <a:gd name="connsiteX0" fmla="*/ 1416 w 299774"/>
                      <a:gd name="connsiteY0" fmla="*/ 170360 h 299774"/>
                      <a:gd name="connsiteX1" fmla="*/ 170360 w 299774"/>
                      <a:gd name="connsiteY1" fmla="*/ 298358 h 299774"/>
                      <a:gd name="connsiteX2" fmla="*/ 298358 w 299774"/>
                      <a:gd name="connsiteY2" fmla="*/ 129414 h 299774"/>
                      <a:gd name="connsiteX3" fmla="*/ 129414 w 299774"/>
                      <a:gd name="connsiteY3" fmla="*/ 1416 h 299774"/>
                      <a:gd name="connsiteX4" fmla="*/ 129414 w 299774"/>
                      <a:gd name="connsiteY4" fmla="*/ 1416 h 299774"/>
                      <a:gd name="connsiteX5" fmla="*/ 1416 w 299774"/>
                      <a:gd name="connsiteY5" fmla="*/ 170360 h 299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774" h="299774">
                        <a:moveTo>
                          <a:pt x="1416" y="170360"/>
                        </a:moveTo>
                        <a:cubicBezTo>
                          <a:pt x="12687" y="252381"/>
                          <a:pt x="88340" y="309630"/>
                          <a:pt x="170360" y="298358"/>
                        </a:cubicBezTo>
                        <a:cubicBezTo>
                          <a:pt x="252381" y="287087"/>
                          <a:pt x="309630" y="211434"/>
                          <a:pt x="298358" y="129414"/>
                        </a:cubicBezTo>
                        <a:cubicBezTo>
                          <a:pt x="287087" y="47393"/>
                          <a:pt x="211434" y="-9855"/>
                          <a:pt x="129414" y="1416"/>
                        </a:cubicBezTo>
                        <a:lnTo>
                          <a:pt x="129414" y="1416"/>
                        </a:lnTo>
                        <a:cubicBezTo>
                          <a:pt x="47393" y="12688"/>
                          <a:pt x="-9856" y="88340"/>
                          <a:pt x="1416" y="170360"/>
                        </a:cubicBez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281" name="Graphic 8">
                <a:extLst>
                  <a:ext uri="{FF2B5EF4-FFF2-40B4-BE49-F238E27FC236}">
                    <a16:creationId xmlns:a16="http://schemas.microsoft.com/office/drawing/2014/main" id="{ED202287-D7F1-3159-C573-231E88CA1C70}"/>
                  </a:ext>
                </a:extLst>
              </p:cNvPr>
              <p:cNvGrpSpPr/>
              <p:nvPr/>
            </p:nvGrpSpPr>
            <p:grpSpPr>
              <a:xfrm>
                <a:off x="3934746" y="3721542"/>
                <a:ext cx="1395113" cy="3026162"/>
                <a:chOff x="3934746" y="3721542"/>
                <a:chExt cx="1395113" cy="3026162"/>
              </a:xfrm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2599B244-8A9C-3A04-E77D-F90DA0D5C597}"/>
                    </a:ext>
                  </a:extLst>
                </p:cNvPr>
                <p:cNvSpPr/>
                <p:nvPr/>
              </p:nvSpPr>
              <p:spPr>
                <a:xfrm>
                  <a:off x="4023071" y="6217182"/>
                  <a:ext cx="1218463" cy="133729"/>
                </a:xfrm>
                <a:custGeom>
                  <a:avLst/>
                  <a:gdLst>
                    <a:gd name="connsiteX0" fmla="*/ 1218463 w 1218463"/>
                    <a:gd name="connsiteY0" fmla="*/ 0 h 133729"/>
                    <a:gd name="connsiteX1" fmla="*/ 1218463 w 1218463"/>
                    <a:gd name="connsiteY1" fmla="*/ 133729 h 133729"/>
                    <a:gd name="connsiteX2" fmla="*/ 0 w 1218463"/>
                    <a:gd name="connsiteY2" fmla="*/ 133729 h 133729"/>
                    <a:gd name="connsiteX3" fmla="*/ 0 w 1218463"/>
                    <a:gd name="connsiteY3" fmla="*/ 0 h 133729"/>
                    <a:gd name="connsiteX4" fmla="*/ 1218463 w 1218463"/>
                    <a:gd name="connsiteY4" fmla="*/ 0 h 133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8463" h="133729">
                      <a:moveTo>
                        <a:pt x="1218463" y="0"/>
                      </a:moveTo>
                      <a:lnTo>
                        <a:pt x="1218463" y="133729"/>
                      </a:lnTo>
                      <a:lnTo>
                        <a:pt x="0" y="133729"/>
                      </a:lnTo>
                      <a:lnTo>
                        <a:pt x="0" y="0"/>
                      </a:lnTo>
                      <a:lnTo>
                        <a:pt x="1218463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83" name="Graphic 8">
                  <a:extLst>
                    <a:ext uri="{FF2B5EF4-FFF2-40B4-BE49-F238E27FC236}">
                      <a16:creationId xmlns:a16="http://schemas.microsoft.com/office/drawing/2014/main" id="{E40F27C2-3793-0445-CA47-35741B164BAC}"/>
                    </a:ext>
                  </a:extLst>
                </p:cNvPr>
                <p:cNvGrpSpPr/>
                <p:nvPr/>
              </p:nvGrpSpPr>
              <p:grpSpPr>
                <a:xfrm>
                  <a:off x="5023301" y="6444776"/>
                  <a:ext cx="302864" cy="302864"/>
                  <a:chOff x="5023301" y="6444776"/>
                  <a:chExt cx="302864" cy="302864"/>
                </a:xfrm>
              </p:grpSpPr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383DAF12-157E-3E5D-BF89-C28E521438B0}"/>
                      </a:ext>
                    </a:extLst>
                  </p:cNvPr>
                  <p:cNvSpPr/>
                  <p:nvPr/>
                </p:nvSpPr>
                <p:spPr>
                  <a:xfrm>
                    <a:off x="5023301" y="6444776"/>
                    <a:ext cx="302864" cy="302864"/>
                  </a:xfrm>
                  <a:custGeom>
                    <a:avLst/>
                    <a:gdLst>
                      <a:gd name="connsiteX0" fmla="*/ 0 w 302864"/>
                      <a:gd name="connsiteY0" fmla="*/ 151433 h 302864"/>
                      <a:gd name="connsiteX1" fmla="*/ 151432 w 302864"/>
                      <a:gd name="connsiteY1" fmla="*/ 302865 h 302864"/>
                      <a:gd name="connsiteX2" fmla="*/ 302865 w 302864"/>
                      <a:gd name="connsiteY2" fmla="*/ 151433 h 302864"/>
                      <a:gd name="connsiteX3" fmla="*/ 151432 w 302864"/>
                      <a:gd name="connsiteY3" fmla="*/ 0 h 302864"/>
                      <a:gd name="connsiteX4" fmla="*/ 0 w 302864"/>
                      <a:gd name="connsiteY4" fmla="*/ 151433 h 302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864" h="302864">
                        <a:moveTo>
                          <a:pt x="0" y="151433"/>
                        </a:moveTo>
                        <a:cubicBezTo>
                          <a:pt x="0" y="235045"/>
                          <a:pt x="67756" y="302865"/>
                          <a:pt x="151432" y="302865"/>
                        </a:cubicBezTo>
                        <a:cubicBezTo>
                          <a:pt x="235109" y="302865"/>
                          <a:pt x="302865" y="235109"/>
                          <a:pt x="302865" y="151433"/>
                        </a:cubicBezTo>
                        <a:cubicBezTo>
                          <a:pt x="302865" y="67756"/>
                          <a:pt x="235109" y="0"/>
                          <a:pt x="151432" y="0"/>
                        </a:cubicBezTo>
                        <a:cubicBezTo>
                          <a:pt x="67756" y="0"/>
                          <a:pt x="0" y="67756"/>
                          <a:pt x="0" y="151433"/>
                        </a:cubicBez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85" name="Freeform: Shape 284">
                    <a:extLst>
                      <a:ext uri="{FF2B5EF4-FFF2-40B4-BE49-F238E27FC236}">
                        <a16:creationId xmlns:a16="http://schemas.microsoft.com/office/drawing/2014/main" id="{D529B15D-A60A-DCAF-86DA-2381CE5CB555}"/>
                      </a:ext>
                    </a:extLst>
                  </p:cNvPr>
                  <p:cNvSpPr/>
                  <p:nvPr/>
                </p:nvSpPr>
                <p:spPr>
                  <a:xfrm>
                    <a:off x="5073227" y="6494766"/>
                    <a:ext cx="202886" cy="202886"/>
                  </a:xfrm>
                  <a:custGeom>
                    <a:avLst/>
                    <a:gdLst>
                      <a:gd name="connsiteX0" fmla="*/ 0 w 202886"/>
                      <a:gd name="connsiteY0" fmla="*/ 101443 h 202886"/>
                      <a:gd name="connsiteX1" fmla="*/ 101443 w 202886"/>
                      <a:gd name="connsiteY1" fmla="*/ 202886 h 202886"/>
                      <a:gd name="connsiteX2" fmla="*/ 101443 w 202886"/>
                      <a:gd name="connsiteY2" fmla="*/ 202886 h 202886"/>
                      <a:gd name="connsiteX3" fmla="*/ 202886 w 202886"/>
                      <a:gd name="connsiteY3" fmla="*/ 101443 h 202886"/>
                      <a:gd name="connsiteX4" fmla="*/ 202886 w 202886"/>
                      <a:gd name="connsiteY4" fmla="*/ 101443 h 202886"/>
                      <a:gd name="connsiteX5" fmla="*/ 101443 w 202886"/>
                      <a:gd name="connsiteY5" fmla="*/ 0 h 202886"/>
                      <a:gd name="connsiteX6" fmla="*/ 101443 w 202886"/>
                      <a:gd name="connsiteY6" fmla="*/ 0 h 202886"/>
                      <a:gd name="connsiteX7" fmla="*/ 0 w 202886"/>
                      <a:gd name="connsiteY7" fmla="*/ 101443 h 202886"/>
                      <a:gd name="connsiteX8" fmla="*/ 0 w 202886"/>
                      <a:gd name="connsiteY8" fmla="*/ 101443 h 20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2886" h="202886">
                        <a:moveTo>
                          <a:pt x="0" y="101443"/>
                        </a:moveTo>
                        <a:cubicBezTo>
                          <a:pt x="0" y="157482"/>
                          <a:pt x="45404" y="202886"/>
                          <a:pt x="101443" y="202886"/>
                        </a:cubicBezTo>
                        <a:lnTo>
                          <a:pt x="101443" y="202886"/>
                        </a:lnTo>
                        <a:cubicBezTo>
                          <a:pt x="157482" y="202886"/>
                          <a:pt x="202886" y="157482"/>
                          <a:pt x="202886" y="101443"/>
                        </a:cubicBezTo>
                        <a:lnTo>
                          <a:pt x="202886" y="101443"/>
                        </a:lnTo>
                        <a:cubicBezTo>
                          <a:pt x="202886" y="45404"/>
                          <a:pt x="157482" y="0"/>
                          <a:pt x="101443" y="0"/>
                        </a:cubicBezTo>
                        <a:lnTo>
                          <a:pt x="101443" y="0"/>
                        </a:lnTo>
                        <a:cubicBezTo>
                          <a:pt x="45404" y="0"/>
                          <a:pt x="0" y="45404"/>
                          <a:pt x="0" y="101443"/>
                        </a:cubicBezTo>
                        <a:lnTo>
                          <a:pt x="0" y="10144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86" name="Graphic 8">
                  <a:extLst>
                    <a:ext uri="{FF2B5EF4-FFF2-40B4-BE49-F238E27FC236}">
                      <a16:creationId xmlns:a16="http://schemas.microsoft.com/office/drawing/2014/main" id="{301C3811-ED5F-994C-F4D0-5A20D7000615}"/>
                    </a:ext>
                  </a:extLst>
                </p:cNvPr>
                <p:cNvGrpSpPr/>
                <p:nvPr/>
              </p:nvGrpSpPr>
              <p:grpSpPr>
                <a:xfrm>
                  <a:off x="5107805" y="6217182"/>
                  <a:ext cx="133729" cy="460728"/>
                  <a:chOff x="5107805" y="6217182"/>
                  <a:chExt cx="133729" cy="460728"/>
                </a:xfrm>
              </p:grpSpPr>
              <p:sp>
                <p:nvSpPr>
                  <p:cNvPr id="287" name="Freeform: Shape 286">
                    <a:extLst>
                      <a:ext uri="{FF2B5EF4-FFF2-40B4-BE49-F238E27FC236}">
                        <a16:creationId xmlns:a16="http://schemas.microsoft.com/office/drawing/2014/main" id="{ED0E9F51-FA43-EBED-9D65-AE22E672AF2F}"/>
                      </a:ext>
                    </a:extLst>
                  </p:cNvPr>
                  <p:cNvSpPr/>
                  <p:nvPr/>
                </p:nvSpPr>
                <p:spPr>
                  <a:xfrm>
                    <a:off x="5107805" y="6217182"/>
                    <a:ext cx="133729" cy="460728"/>
                  </a:xfrm>
                  <a:custGeom>
                    <a:avLst/>
                    <a:gdLst>
                      <a:gd name="connsiteX0" fmla="*/ 0 w 133729"/>
                      <a:gd name="connsiteY0" fmla="*/ 0 h 460728"/>
                      <a:gd name="connsiteX1" fmla="*/ 133729 w 133729"/>
                      <a:gd name="connsiteY1" fmla="*/ 0 h 460728"/>
                      <a:gd name="connsiteX2" fmla="*/ 133729 w 133729"/>
                      <a:gd name="connsiteY2" fmla="*/ 394819 h 460728"/>
                      <a:gd name="connsiteX3" fmla="*/ 67820 w 133729"/>
                      <a:gd name="connsiteY3" fmla="*/ 460729 h 460728"/>
                      <a:gd name="connsiteX4" fmla="*/ 65909 w 133729"/>
                      <a:gd name="connsiteY4" fmla="*/ 460729 h 460728"/>
                      <a:gd name="connsiteX5" fmla="*/ 0 w 133729"/>
                      <a:gd name="connsiteY5" fmla="*/ 394819 h 460728"/>
                      <a:gd name="connsiteX6" fmla="*/ 0 w 133729"/>
                      <a:gd name="connsiteY6" fmla="*/ 0 h 4607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3729" h="460728">
                        <a:moveTo>
                          <a:pt x="0" y="0"/>
                        </a:moveTo>
                        <a:lnTo>
                          <a:pt x="133729" y="0"/>
                        </a:lnTo>
                        <a:lnTo>
                          <a:pt x="133729" y="394819"/>
                        </a:lnTo>
                        <a:cubicBezTo>
                          <a:pt x="133729" y="431245"/>
                          <a:pt x="104245" y="460729"/>
                          <a:pt x="67820" y="460729"/>
                        </a:cubicBezTo>
                        <a:lnTo>
                          <a:pt x="65909" y="460729"/>
                        </a:lnTo>
                        <a:cubicBezTo>
                          <a:pt x="29484" y="460729"/>
                          <a:pt x="0" y="431245"/>
                          <a:pt x="0" y="39481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88" name="Graphic 8">
                    <a:extLst>
                      <a:ext uri="{FF2B5EF4-FFF2-40B4-BE49-F238E27FC236}">
                        <a16:creationId xmlns:a16="http://schemas.microsoft.com/office/drawing/2014/main" id="{BD3E7E9B-9EB0-79BC-41EE-D9F6532890CE}"/>
                      </a:ext>
                    </a:extLst>
                  </p:cNvPr>
                  <p:cNvGrpSpPr/>
                  <p:nvPr/>
                </p:nvGrpSpPr>
                <p:grpSpPr>
                  <a:xfrm>
                    <a:off x="5140283" y="6561758"/>
                    <a:ext cx="68902" cy="68902"/>
                    <a:chOff x="5140283" y="6561758"/>
                    <a:chExt cx="68902" cy="68902"/>
                  </a:xfrm>
                </p:grpSpPr>
                <p:sp>
                  <p:nvSpPr>
                    <p:cNvPr id="289" name="Freeform: Shape 288">
                      <a:extLst>
                        <a:ext uri="{FF2B5EF4-FFF2-40B4-BE49-F238E27FC236}">
                          <a16:creationId xmlns:a16="http://schemas.microsoft.com/office/drawing/2014/main" id="{9AE0A781-1566-0528-FBE2-D1619BC583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40283" y="6561758"/>
                      <a:ext cx="68902" cy="68902"/>
                    </a:xfrm>
                    <a:custGeom>
                      <a:avLst/>
                      <a:gdLst>
                        <a:gd name="connsiteX0" fmla="*/ 0 w 68902"/>
                        <a:gd name="connsiteY0" fmla="*/ 34451 h 68902"/>
                        <a:gd name="connsiteX1" fmla="*/ 34451 w 68902"/>
                        <a:gd name="connsiteY1" fmla="*/ 68902 h 68902"/>
                        <a:gd name="connsiteX2" fmla="*/ 34451 w 68902"/>
                        <a:gd name="connsiteY2" fmla="*/ 68902 h 68902"/>
                        <a:gd name="connsiteX3" fmla="*/ 68902 w 68902"/>
                        <a:gd name="connsiteY3" fmla="*/ 34451 h 68902"/>
                        <a:gd name="connsiteX4" fmla="*/ 68902 w 68902"/>
                        <a:gd name="connsiteY4" fmla="*/ 34451 h 68902"/>
                        <a:gd name="connsiteX5" fmla="*/ 34451 w 68902"/>
                        <a:gd name="connsiteY5" fmla="*/ 0 h 68902"/>
                        <a:gd name="connsiteX6" fmla="*/ 34451 w 68902"/>
                        <a:gd name="connsiteY6" fmla="*/ 0 h 68902"/>
                        <a:gd name="connsiteX7" fmla="*/ 0 w 68902"/>
                        <a:gd name="connsiteY7" fmla="*/ 34451 h 68902"/>
                        <a:gd name="connsiteX8" fmla="*/ 0 w 68902"/>
                        <a:gd name="connsiteY8" fmla="*/ 34451 h 68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8902" h="68902">
                          <a:moveTo>
                            <a:pt x="0" y="34451"/>
                          </a:moveTo>
                          <a:cubicBezTo>
                            <a:pt x="0" y="53492"/>
                            <a:pt x="15411" y="68902"/>
                            <a:pt x="34451" y="68902"/>
                          </a:cubicBezTo>
                          <a:lnTo>
                            <a:pt x="34451" y="68902"/>
                          </a:lnTo>
                          <a:cubicBezTo>
                            <a:pt x="53492" y="68902"/>
                            <a:pt x="68902" y="53492"/>
                            <a:pt x="68902" y="34451"/>
                          </a:cubicBezTo>
                          <a:lnTo>
                            <a:pt x="68902" y="34451"/>
                          </a:lnTo>
                          <a:cubicBezTo>
                            <a:pt x="68902" y="15411"/>
                            <a:pt x="53492" y="0"/>
                            <a:pt x="34451" y="0"/>
                          </a:cubicBezTo>
                          <a:lnTo>
                            <a:pt x="34451" y="0"/>
                          </a:lnTo>
                          <a:cubicBezTo>
                            <a:pt x="15411" y="0"/>
                            <a:pt x="0" y="15411"/>
                            <a:pt x="0" y="34451"/>
                          </a:cubicBezTo>
                          <a:lnTo>
                            <a:pt x="0" y="3445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90" name="Freeform: Shape 289">
                      <a:extLst>
                        <a:ext uri="{FF2B5EF4-FFF2-40B4-BE49-F238E27FC236}">
                          <a16:creationId xmlns:a16="http://schemas.microsoft.com/office/drawing/2014/main" id="{9C34E3B8-5F0A-7D4C-2C5F-97605629F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2382" y="6573921"/>
                      <a:ext cx="44576" cy="44576"/>
                    </a:xfrm>
                    <a:custGeom>
                      <a:avLst/>
                      <a:gdLst>
                        <a:gd name="connsiteX0" fmla="*/ 0 w 44576"/>
                        <a:gd name="connsiteY0" fmla="*/ 22288 h 44576"/>
                        <a:gd name="connsiteX1" fmla="*/ 5858 w 44576"/>
                        <a:gd name="connsiteY1" fmla="*/ 16429 h 44576"/>
                        <a:gd name="connsiteX2" fmla="*/ 16429 w 44576"/>
                        <a:gd name="connsiteY2" fmla="*/ 16429 h 44576"/>
                        <a:gd name="connsiteX3" fmla="*/ 16429 w 44576"/>
                        <a:gd name="connsiteY3" fmla="*/ 5859 h 44576"/>
                        <a:gd name="connsiteX4" fmla="*/ 22288 w 44576"/>
                        <a:gd name="connsiteY4" fmla="*/ 0 h 44576"/>
                        <a:gd name="connsiteX5" fmla="*/ 28147 w 44576"/>
                        <a:gd name="connsiteY5" fmla="*/ 5859 h 44576"/>
                        <a:gd name="connsiteX6" fmla="*/ 28147 w 44576"/>
                        <a:gd name="connsiteY6" fmla="*/ 16429 h 44576"/>
                        <a:gd name="connsiteX7" fmla="*/ 38718 w 44576"/>
                        <a:gd name="connsiteY7" fmla="*/ 16429 h 44576"/>
                        <a:gd name="connsiteX8" fmla="*/ 44576 w 44576"/>
                        <a:gd name="connsiteY8" fmla="*/ 22288 h 44576"/>
                        <a:gd name="connsiteX9" fmla="*/ 38718 w 44576"/>
                        <a:gd name="connsiteY9" fmla="*/ 28147 h 44576"/>
                        <a:gd name="connsiteX10" fmla="*/ 28147 w 44576"/>
                        <a:gd name="connsiteY10" fmla="*/ 28147 h 44576"/>
                        <a:gd name="connsiteX11" fmla="*/ 28147 w 44576"/>
                        <a:gd name="connsiteY11" fmla="*/ 38717 h 44576"/>
                        <a:gd name="connsiteX12" fmla="*/ 22288 w 44576"/>
                        <a:gd name="connsiteY12" fmla="*/ 44576 h 44576"/>
                        <a:gd name="connsiteX13" fmla="*/ 16429 w 44576"/>
                        <a:gd name="connsiteY13" fmla="*/ 38717 h 44576"/>
                        <a:gd name="connsiteX14" fmla="*/ 16429 w 44576"/>
                        <a:gd name="connsiteY14" fmla="*/ 28147 h 44576"/>
                        <a:gd name="connsiteX15" fmla="*/ 5858 w 44576"/>
                        <a:gd name="connsiteY15" fmla="*/ 28147 h 44576"/>
                        <a:gd name="connsiteX16" fmla="*/ 0 w 44576"/>
                        <a:gd name="connsiteY16" fmla="*/ 22288 h 44576"/>
                        <a:gd name="connsiteX17" fmla="*/ 0 w 44576"/>
                        <a:gd name="connsiteY17" fmla="*/ 22288 h 445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44576" h="44576">
                          <a:moveTo>
                            <a:pt x="0" y="22288"/>
                          </a:moveTo>
                          <a:cubicBezTo>
                            <a:pt x="0" y="19040"/>
                            <a:pt x="2611" y="16429"/>
                            <a:pt x="5858" y="16429"/>
                          </a:cubicBezTo>
                          <a:lnTo>
                            <a:pt x="16429" y="16429"/>
                          </a:lnTo>
                          <a:lnTo>
                            <a:pt x="16429" y="5859"/>
                          </a:lnTo>
                          <a:cubicBezTo>
                            <a:pt x="16429" y="2611"/>
                            <a:pt x="19040" y="0"/>
                            <a:pt x="22288" y="0"/>
                          </a:cubicBezTo>
                          <a:cubicBezTo>
                            <a:pt x="25536" y="0"/>
                            <a:pt x="28147" y="2611"/>
                            <a:pt x="28147" y="5859"/>
                          </a:cubicBezTo>
                          <a:lnTo>
                            <a:pt x="28147" y="16429"/>
                          </a:lnTo>
                          <a:lnTo>
                            <a:pt x="38718" y="16429"/>
                          </a:lnTo>
                          <a:cubicBezTo>
                            <a:pt x="41965" y="16429"/>
                            <a:pt x="44576" y="19040"/>
                            <a:pt x="44576" y="22288"/>
                          </a:cubicBezTo>
                          <a:cubicBezTo>
                            <a:pt x="44576" y="25536"/>
                            <a:pt x="41965" y="28147"/>
                            <a:pt x="38718" y="28147"/>
                          </a:cubicBezTo>
                          <a:lnTo>
                            <a:pt x="28147" y="28147"/>
                          </a:lnTo>
                          <a:lnTo>
                            <a:pt x="28147" y="38717"/>
                          </a:lnTo>
                          <a:cubicBezTo>
                            <a:pt x="28147" y="41965"/>
                            <a:pt x="25536" y="44576"/>
                            <a:pt x="22288" y="44576"/>
                          </a:cubicBezTo>
                          <a:cubicBezTo>
                            <a:pt x="19040" y="44576"/>
                            <a:pt x="16429" y="41965"/>
                            <a:pt x="16429" y="38717"/>
                          </a:cubicBezTo>
                          <a:lnTo>
                            <a:pt x="16429" y="28147"/>
                          </a:lnTo>
                          <a:lnTo>
                            <a:pt x="5858" y="28147"/>
                          </a:lnTo>
                          <a:cubicBezTo>
                            <a:pt x="2611" y="28147"/>
                            <a:pt x="0" y="25536"/>
                            <a:pt x="0" y="22288"/>
                          </a:cubicBezTo>
                          <a:lnTo>
                            <a:pt x="0" y="22288"/>
                          </a:lnTo>
                          <a:close/>
                        </a:path>
                      </a:pathLst>
                    </a:custGeom>
                    <a:solidFill>
                      <a:srgbClr val="C3CCFD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291" name="Graphic 8">
                  <a:extLst>
                    <a:ext uri="{FF2B5EF4-FFF2-40B4-BE49-F238E27FC236}">
                      <a16:creationId xmlns:a16="http://schemas.microsoft.com/office/drawing/2014/main" id="{CCD66423-E2E4-E0D5-25F5-1641709FC278}"/>
                    </a:ext>
                  </a:extLst>
                </p:cNvPr>
                <p:cNvGrpSpPr/>
                <p:nvPr/>
              </p:nvGrpSpPr>
              <p:grpSpPr>
                <a:xfrm>
                  <a:off x="3938504" y="6444776"/>
                  <a:ext cx="302864" cy="302864"/>
                  <a:chOff x="3938504" y="6444776"/>
                  <a:chExt cx="302864" cy="302864"/>
                </a:xfrm>
              </p:grpSpPr>
              <p:sp>
                <p:nvSpPr>
                  <p:cNvPr id="292" name="Freeform: Shape 291">
                    <a:extLst>
                      <a:ext uri="{FF2B5EF4-FFF2-40B4-BE49-F238E27FC236}">
                        <a16:creationId xmlns:a16="http://schemas.microsoft.com/office/drawing/2014/main" id="{155BDE82-B5AB-4CC3-E032-7AC1F712AB09}"/>
                      </a:ext>
                    </a:extLst>
                  </p:cNvPr>
                  <p:cNvSpPr/>
                  <p:nvPr/>
                </p:nvSpPr>
                <p:spPr>
                  <a:xfrm>
                    <a:off x="3938504" y="6444776"/>
                    <a:ext cx="302864" cy="302864"/>
                  </a:xfrm>
                  <a:custGeom>
                    <a:avLst/>
                    <a:gdLst>
                      <a:gd name="connsiteX0" fmla="*/ 0 w 302864"/>
                      <a:gd name="connsiteY0" fmla="*/ 151433 h 302864"/>
                      <a:gd name="connsiteX1" fmla="*/ 151432 w 302864"/>
                      <a:gd name="connsiteY1" fmla="*/ 302865 h 302864"/>
                      <a:gd name="connsiteX2" fmla="*/ 302865 w 302864"/>
                      <a:gd name="connsiteY2" fmla="*/ 151433 h 302864"/>
                      <a:gd name="connsiteX3" fmla="*/ 151432 w 302864"/>
                      <a:gd name="connsiteY3" fmla="*/ 0 h 302864"/>
                      <a:gd name="connsiteX4" fmla="*/ 0 w 302864"/>
                      <a:gd name="connsiteY4" fmla="*/ 151433 h 302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864" h="302864">
                        <a:moveTo>
                          <a:pt x="0" y="151433"/>
                        </a:moveTo>
                        <a:cubicBezTo>
                          <a:pt x="0" y="235045"/>
                          <a:pt x="67756" y="302865"/>
                          <a:pt x="151432" y="302865"/>
                        </a:cubicBezTo>
                        <a:cubicBezTo>
                          <a:pt x="235109" y="302865"/>
                          <a:pt x="302865" y="235109"/>
                          <a:pt x="302865" y="151433"/>
                        </a:cubicBezTo>
                        <a:cubicBezTo>
                          <a:pt x="302865" y="67756"/>
                          <a:pt x="235109" y="0"/>
                          <a:pt x="151432" y="0"/>
                        </a:cubicBezTo>
                        <a:cubicBezTo>
                          <a:pt x="67756" y="0"/>
                          <a:pt x="0" y="67756"/>
                          <a:pt x="0" y="151433"/>
                        </a:cubicBez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93" name="Freeform: Shape 292">
                    <a:extLst>
                      <a:ext uri="{FF2B5EF4-FFF2-40B4-BE49-F238E27FC236}">
                        <a16:creationId xmlns:a16="http://schemas.microsoft.com/office/drawing/2014/main" id="{FC955867-BD61-D851-DAFD-79EE8185ABCF}"/>
                      </a:ext>
                    </a:extLst>
                  </p:cNvPr>
                  <p:cNvSpPr/>
                  <p:nvPr/>
                </p:nvSpPr>
                <p:spPr>
                  <a:xfrm>
                    <a:off x="3988493" y="6494766"/>
                    <a:ext cx="202886" cy="202886"/>
                  </a:xfrm>
                  <a:custGeom>
                    <a:avLst/>
                    <a:gdLst>
                      <a:gd name="connsiteX0" fmla="*/ 0 w 202886"/>
                      <a:gd name="connsiteY0" fmla="*/ 101443 h 202886"/>
                      <a:gd name="connsiteX1" fmla="*/ 101443 w 202886"/>
                      <a:gd name="connsiteY1" fmla="*/ 202886 h 202886"/>
                      <a:gd name="connsiteX2" fmla="*/ 101443 w 202886"/>
                      <a:gd name="connsiteY2" fmla="*/ 202886 h 202886"/>
                      <a:gd name="connsiteX3" fmla="*/ 202886 w 202886"/>
                      <a:gd name="connsiteY3" fmla="*/ 101443 h 202886"/>
                      <a:gd name="connsiteX4" fmla="*/ 202886 w 202886"/>
                      <a:gd name="connsiteY4" fmla="*/ 101443 h 202886"/>
                      <a:gd name="connsiteX5" fmla="*/ 101443 w 202886"/>
                      <a:gd name="connsiteY5" fmla="*/ 0 h 202886"/>
                      <a:gd name="connsiteX6" fmla="*/ 101443 w 202886"/>
                      <a:gd name="connsiteY6" fmla="*/ 0 h 202886"/>
                      <a:gd name="connsiteX7" fmla="*/ 0 w 202886"/>
                      <a:gd name="connsiteY7" fmla="*/ 101443 h 202886"/>
                      <a:gd name="connsiteX8" fmla="*/ 0 w 202886"/>
                      <a:gd name="connsiteY8" fmla="*/ 101443 h 20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2886" h="202886">
                        <a:moveTo>
                          <a:pt x="0" y="101443"/>
                        </a:moveTo>
                        <a:cubicBezTo>
                          <a:pt x="0" y="157482"/>
                          <a:pt x="45404" y="202886"/>
                          <a:pt x="101443" y="202886"/>
                        </a:cubicBezTo>
                        <a:lnTo>
                          <a:pt x="101443" y="202886"/>
                        </a:lnTo>
                        <a:cubicBezTo>
                          <a:pt x="157482" y="202886"/>
                          <a:pt x="202886" y="157482"/>
                          <a:pt x="202886" y="101443"/>
                        </a:cubicBezTo>
                        <a:lnTo>
                          <a:pt x="202886" y="101443"/>
                        </a:lnTo>
                        <a:cubicBezTo>
                          <a:pt x="202886" y="45404"/>
                          <a:pt x="157482" y="0"/>
                          <a:pt x="101443" y="0"/>
                        </a:cubicBezTo>
                        <a:lnTo>
                          <a:pt x="101443" y="0"/>
                        </a:lnTo>
                        <a:cubicBezTo>
                          <a:pt x="45404" y="0"/>
                          <a:pt x="0" y="45404"/>
                          <a:pt x="0" y="101443"/>
                        </a:cubicBezTo>
                        <a:lnTo>
                          <a:pt x="0" y="10144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94" name="Graphic 8">
                  <a:extLst>
                    <a:ext uri="{FF2B5EF4-FFF2-40B4-BE49-F238E27FC236}">
                      <a16:creationId xmlns:a16="http://schemas.microsoft.com/office/drawing/2014/main" id="{9F10A4D9-06D3-28AD-EBA0-AFEF94D88666}"/>
                    </a:ext>
                  </a:extLst>
                </p:cNvPr>
                <p:cNvGrpSpPr/>
                <p:nvPr/>
              </p:nvGrpSpPr>
              <p:grpSpPr>
                <a:xfrm>
                  <a:off x="4023071" y="6217182"/>
                  <a:ext cx="133729" cy="460728"/>
                  <a:chOff x="4023071" y="6217182"/>
                  <a:chExt cx="133729" cy="460728"/>
                </a:xfrm>
              </p:grpSpPr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CBEB3EE2-D1F2-F395-6AE5-BA541D99A210}"/>
                      </a:ext>
                    </a:extLst>
                  </p:cNvPr>
                  <p:cNvSpPr/>
                  <p:nvPr/>
                </p:nvSpPr>
                <p:spPr>
                  <a:xfrm>
                    <a:off x="4023071" y="6217182"/>
                    <a:ext cx="133729" cy="460728"/>
                  </a:xfrm>
                  <a:custGeom>
                    <a:avLst/>
                    <a:gdLst>
                      <a:gd name="connsiteX0" fmla="*/ 0 w 133729"/>
                      <a:gd name="connsiteY0" fmla="*/ 0 h 460728"/>
                      <a:gd name="connsiteX1" fmla="*/ 133729 w 133729"/>
                      <a:gd name="connsiteY1" fmla="*/ 0 h 460728"/>
                      <a:gd name="connsiteX2" fmla="*/ 133729 w 133729"/>
                      <a:gd name="connsiteY2" fmla="*/ 394819 h 460728"/>
                      <a:gd name="connsiteX3" fmla="*/ 67820 w 133729"/>
                      <a:gd name="connsiteY3" fmla="*/ 460729 h 460728"/>
                      <a:gd name="connsiteX4" fmla="*/ 65909 w 133729"/>
                      <a:gd name="connsiteY4" fmla="*/ 460729 h 460728"/>
                      <a:gd name="connsiteX5" fmla="*/ 0 w 133729"/>
                      <a:gd name="connsiteY5" fmla="*/ 394819 h 460728"/>
                      <a:gd name="connsiteX6" fmla="*/ 0 w 133729"/>
                      <a:gd name="connsiteY6" fmla="*/ 0 h 4607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3729" h="460728">
                        <a:moveTo>
                          <a:pt x="0" y="0"/>
                        </a:moveTo>
                        <a:lnTo>
                          <a:pt x="133729" y="0"/>
                        </a:lnTo>
                        <a:lnTo>
                          <a:pt x="133729" y="394819"/>
                        </a:lnTo>
                        <a:cubicBezTo>
                          <a:pt x="133729" y="431245"/>
                          <a:pt x="104245" y="460729"/>
                          <a:pt x="67820" y="460729"/>
                        </a:cubicBezTo>
                        <a:lnTo>
                          <a:pt x="65909" y="460729"/>
                        </a:lnTo>
                        <a:cubicBezTo>
                          <a:pt x="29484" y="460729"/>
                          <a:pt x="0" y="431245"/>
                          <a:pt x="0" y="39481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96" name="Graphic 8">
                    <a:extLst>
                      <a:ext uri="{FF2B5EF4-FFF2-40B4-BE49-F238E27FC236}">
                        <a16:creationId xmlns:a16="http://schemas.microsoft.com/office/drawing/2014/main" id="{66C86CCC-CD84-0329-D935-42DDA60386A2}"/>
                      </a:ext>
                    </a:extLst>
                  </p:cNvPr>
                  <p:cNvGrpSpPr/>
                  <p:nvPr/>
                </p:nvGrpSpPr>
                <p:grpSpPr>
                  <a:xfrm>
                    <a:off x="4055485" y="6561758"/>
                    <a:ext cx="68902" cy="68902"/>
                    <a:chOff x="4055485" y="6561758"/>
                    <a:chExt cx="68902" cy="68902"/>
                  </a:xfrm>
                </p:grpSpPr>
                <p:sp>
                  <p:nvSpPr>
                    <p:cNvPr id="297" name="Freeform: Shape 296">
                      <a:extLst>
                        <a:ext uri="{FF2B5EF4-FFF2-40B4-BE49-F238E27FC236}">
                          <a16:creationId xmlns:a16="http://schemas.microsoft.com/office/drawing/2014/main" id="{A96A8DAA-3EE9-9534-172E-AA3D0BC78C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55485" y="6561758"/>
                      <a:ext cx="68902" cy="68902"/>
                    </a:xfrm>
                    <a:custGeom>
                      <a:avLst/>
                      <a:gdLst>
                        <a:gd name="connsiteX0" fmla="*/ 0 w 68902"/>
                        <a:gd name="connsiteY0" fmla="*/ 34451 h 68902"/>
                        <a:gd name="connsiteX1" fmla="*/ 34451 w 68902"/>
                        <a:gd name="connsiteY1" fmla="*/ 68902 h 68902"/>
                        <a:gd name="connsiteX2" fmla="*/ 34451 w 68902"/>
                        <a:gd name="connsiteY2" fmla="*/ 68902 h 68902"/>
                        <a:gd name="connsiteX3" fmla="*/ 68902 w 68902"/>
                        <a:gd name="connsiteY3" fmla="*/ 34451 h 68902"/>
                        <a:gd name="connsiteX4" fmla="*/ 68902 w 68902"/>
                        <a:gd name="connsiteY4" fmla="*/ 34451 h 68902"/>
                        <a:gd name="connsiteX5" fmla="*/ 34451 w 68902"/>
                        <a:gd name="connsiteY5" fmla="*/ 0 h 68902"/>
                        <a:gd name="connsiteX6" fmla="*/ 34451 w 68902"/>
                        <a:gd name="connsiteY6" fmla="*/ 0 h 68902"/>
                        <a:gd name="connsiteX7" fmla="*/ 0 w 68902"/>
                        <a:gd name="connsiteY7" fmla="*/ 34451 h 68902"/>
                        <a:gd name="connsiteX8" fmla="*/ 0 w 68902"/>
                        <a:gd name="connsiteY8" fmla="*/ 34451 h 68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8902" h="68902">
                          <a:moveTo>
                            <a:pt x="0" y="34451"/>
                          </a:moveTo>
                          <a:cubicBezTo>
                            <a:pt x="0" y="53492"/>
                            <a:pt x="15411" y="68902"/>
                            <a:pt x="34451" y="68902"/>
                          </a:cubicBezTo>
                          <a:lnTo>
                            <a:pt x="34451" y="68902"/>
                          </a:lnTo>
                          <a:cubicBezTo>
                            <a:pt x="53492" y="68902"/>
                            <a:pt x="68902" y="53492"/>
                            <a:pt x="68902" y="34451"/>
                          </a:cubicBezTo>
                          <a:lnTo>
                            <a:pt x="68902" y="34451"/>
                          </a:lnTo>
                          <a:cubicBezTo>
                            <a:pt x="68902" y="15411"/>
                            <a:pt x="53492" y="0"/>
                            <a:pt x="34451" y="0"/>
                          </a:cubicBezTo>
                          <a:lnTo>
                            <a:pt x="34451" y="0"/>
                          </a:lnTo>
                          <a:cubicBezTo>
                            <a:pt x="15411" y="0"/>
                            <a:pt x="0" y="15411"/>
                            <a:pt x="0" y="34451"/>
                          </a:cubicBezTo>
                          <a:lnTo>
                            <a:pt x="0" y="3445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98" name="Freeform: Shape 297">
                      <a:extLst>
                        <a:ext uri="{FF2B5EF4-FFF2-40B4-BE49-F238E27FC236}">
                          <a16:creationId xmlns:a16="http://schemas.microsoft.com/office/drawing/2014/main" id="{F478CD00-1D32-BCFF-08CA-0AB0E8648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7648" y="6573921"/>
                      <a:ext cx="44576" cy="44576"/>
                    </a:xfrm>
                    <a:custGeom>
                      <a:avLst/>
                      <a:gdLst>
                        <a:gd name="connsiteX0" fmla="*/ 0 w 44576"/>
                        <a:gd name="connsiteY0" fmla="*/ 22288 h 44576"/>
                        <a:gd name="connsiteX1" fmla="*/ 5858 w 44576"/>
                        <a:gd name="connsiteY1" fmla="*/ 16429 h 44576"/>
                        <a:gd name="connsiteX2" fmla="*/ 16429 w 44576"/>
                        <a:gd name="connsiteY2" fmla="*/ 16429 h 44576"/>
                        <a:gd name="connsiteX3" fmla="*/ 16429 w 44576"/>
                        <a:gd name="connsiteY3" fmla="*/ 5859 h 44576"/>
                        <a:gd name="connsiteX4" fmla="*/ 22288 w 44576"/>
                        <a:gd name="connsiteY4" fmla="*/ 0 h 44576"/>
                        <a:gd name="connsiteX5" fmla="*/ 28147 w 44576"/>
                        <a:gd name="connsiteY5" fmla="*/ 5859 h 44576"/>
                        <a:gd name="connsiteX6" fmla="*/ 28147 w 44576"/>
                        <a:gd name="connsiteY6" fmla="*/ 16429 h 44576"/>
                        <a:gd name="connsiteX7" fmla="*/ 38718 w 44576"/>
                        <a:gd name="connsiteY7" fmla="*/ 16429 h 44576"/>
                        <a:gd name="connsiteX8" fmla="*/ 44576 w 44576"/>
                        <a:gd name="connsiteY8" fmla="*/ 22288 h 44576"/>
                        <a:gd name="connsiteX9" fmla="*/ 38718 w 44576"/>
                        <a:gd name="connsiteY9" fmla="*/ 28147 h 44576"/>
                        <a:gd name="connsiteX10" fmla="*/ 28147 w 44576"/>
                        <a:gd name="connsiteY10" fmla="*/ 28147 h 44576"/>
                        <a:gd name="connsiteX11" fmla="*/ 28147 w 44576"/>
                        <a:gd name="connsiteY11" fmla="*/ 38717 h 44576"/>
                        <a:gd name="connsiteX12" fmla="*/ 22288 w 44576"/>
                        <a:gd name="connsiteY12" fmla="*/ 44576 h 44576"/>
                        <a:gd name="connsiteX13" fmla="*/ 16429 w 44576"/>
                        <a:gd name="connsiteY13" fmla="*/ 38717 h 44576"/>
                        <a:gd name="connsiteX14" fmla="*/ 16429 w 44576"/>
                        <a:gd name="connsiteY14" fmla="*/ 28147 h 44576"/>
                        <a:gd name="connsiteX15" fmla="*/ 5858 w 44576"/>
                        <a:gd name="connsiteY15" fmla="*/ 28147 h 44576"/>
                        <a:gd name="connsiteX16" fmla="*/ 0 w 44576"/>
                        <a:gd name="connsiteY16" fmla="*/ 22288 h 44576"/>
                        <a:gd name="connsiteX17" fmla="*/ 0 w 44576"/>
                        <a:gd name="connsiteY17" fmla="*/ 22288 h 445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44576" h="44576">
                          <a:moveTo>
                            <a:pt x="0" y="22288"/>
                          </a:moveTo>
                          <a:cubicBezTo>
                            <a:pt x="0" y="19040"/>
                            <a:pt x="2611" y="16429"/>
                            <a:pt x="5858" y="16429"/>
                          </a:cubicBezTo>
                          <a:lnTo>
                            <a:pt x="16429" y="16429"/>
                          </a:lnTo>
                          <a:lnTo>
                            <a:pt x="16429" y="5859"/>
                          </a:lnTo>
                          <a:cubicBezTo>
                            <a:pt x="16429" y="2611"/>
                            <a:pt x="19040" y="0"/>
                            <a:pt x="22288" y="0"/>
                          </a:cubicBezTo>
                          <a:cubicBezTo>
                            <a:pt x="25536" y="0"/>
                            <a:pt x="28147" y="2611"/>
                            <a:pt x="28147" y="5859"/>
                          </a:cubicBezTo>
                          <a:lnTo>
                            <a:pt x="28147" y="16429"/>
                          </a:lnTo>
                          <a:lnTo>
                            <a:pt x="38718" y="16429"/>
                          </a:lnTo>
                          <a:cubicBezTo>
                            <a:pt x="41965" y="16429"/>
                            <a:pt x="44576" y="19040"/>
                            <a:pt x="44576" y="22288"/>
                          </a:cubicBezTo>
                          <a:cubicBezTo>
                            <a:pt x="44576" y="25536"/>
                            <a:pt x="41965" y="28147"/>
                            <a:pt x="38718" y="28147"/>
                          </a:cubicBezTo>
                          <a:lnTo>
                            <a:pt x="28147" y="28147"/>
                          </a:lnTo>
                          <a:lnTo>
                            <a:pt x="28147" y="38717"/>
                          </a:lnTo>
                          <a:cubicBezTo>
                            <a:pt x="28147" y="41965"/>
                            <a:pt x="25536" y="44576"/>
                            <a:pt x="22288" y="44576"/>
                          </a:cubicBezTo>
                          <a:cubicBezTo>
                            <a:pt x="19040" y="44576"/>
                            <a:pt x="16429" y="41965"/>
                            <a:pt x="16429" y="38717"/>
                          </a:cubicBezTo>
                          <a:lnTo>
                            <a:pt x="16429" y="28147"/>
                          </a:lnTo>
                          <a:lnTo>
                            <a:pt x="5858" y="28147"/>
                          </a:lnTo>
                          <a:cubicBezTo>
                            <a:pt x="2611" y="28147"/>
                            <a:pt x="0" y="25536"/>
                            <a:pt x="0" y="22288"/>
                          </a:cubicBezTo>
                          <a:lnTo>
                            <a:pt x="0" y="22288"/>
                          </a:lnTo>
                          <a:close/>
                        </a:path>
                      </a:pathLst>
                    </a:custGeom>
                    <a:solidFill>
                      <a:srgbClr val="C3CCFD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F278D81B-9401-FF7C-4824-33790F2C54FD}"/>
                    </a:ext>
                  </a:extLst>
                </p:cNvPr>
                <p:cNvSpPr/>
                <p:nvPr/>
              </p:nvSpPr>
              <p:spPr>
                <a:xfrm>
                  <a:off x="4565438" y="5461613"/>
                  <a:ext cx="133729" cy="1045379"/>
                </a:xfrm>
                <a:custGeom>
                  <a:avLst/>
                  <a:gdLst>
                    <a:gd name="connsiteX0" fmla="*/ 133729 w 133729"/>
                    <a:gd name="connsiteY0" fmla="*/ 0 h 1045379"/>
                    <a:gd name="connsiteX1" fmla="*/ 0 w 133729"/>
                    <a:gd name="connsiteY1" fmla="*/ 0 h 1045379"/>
                    <a:gd name="connsiteX2" fmla="*/ 0 w 133729"/>
                    <a:gd name="connsiteY2" fmla="*/ 1045380 h 1045379"/>
                    <a:gd name="connsiteX3" fmla="*/ 133729 w 133729"/>
                    <a:gd name="connsiteY3" fmla="*/ 1045380 h 1045379"/>
                    <a:gd name="connsiteX4" fmla="*/ 133729 w 133729"/>
                    <a:gd name="connsiteY4" fmla="*/ 0 h 1045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729" h="1045379">
                      <a:moveTo>
                        <a:pt x="133729" y="0"/>
                      </a:moveTo>
                      <a:lnTo>
                        <a:pt x="0" y="0"/>
                      </a:lnTo>
                      <a:lnTo>
                        <a:pt x="0" y="1045380"/>
                      </a:lnTo>
                      <a:lnTo>
                        <a:pt x="133729" y="1045380"/>
                      </a:lnTo>
                      <a:lnTo>
                        <a:pt x="133729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1DFED6EC-A318-5681-D8FB-2CDC2C22C59F}"/>
                    </a:ext>
                  </a:extLst>
                </p:cNvPr>
                <p:cNvSpPr/>
                <p:nvPr/>
              </p:nvSpPr>
              <p:spPr>
                <a:xfrm>
                  <a:off x="4565438" y="5473394"/>
                  <a:ext cx="133729" cy="176777"/>
                </a:xfrm>
                <a:custGeom>
                  <a:avLst/>
                  <a:gdLst>
                    <a:gd name="connsiteX0" fmla="*/ 133729 w 133729"/>
                    <a:gd name="connsiteY0" fmla="*/ 0 h 176777"/>
                    <a:gd name="connsiteX1" fmla="*/ 133729 w 133729"/>
                    <a:gd name="connsiteY1" fmla="*/ 176777 h 176777"/>
                    <a:gd name="connsiteX2" fmla="*/ 0 w 133729"/>
                    <a:gd name="connsiteY2" fmla="*/ 176777 h 176777"/>
                    <a:gd name="connsiteX3" fmla="*/ 0 w 133729"/>
                    <a:gd name="connsiteY3" fmla="*/ 0 h 176777"/>
                    <a:gd name="connsiteX4" fmla="*/ 133729 w 133729"/>
                    <a:gd name="connsiteY4" fmla="*/ 0 h 176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729" h="176777">
                      <a:moveTo>
                        <a:pt x="133729" y="0"/>
                      </a:moveTo>
                      <a:lnTo>
                        <a:pt x="133729" y="176777"/>
                      </a:lnTo>
                      <a:lnTo>
                        <a:pt x="0" y="176777"/>
                      </a:lnTo>
                      <a:lnTo>
                        <a:pt x="0" y="0"/>
                      </a:lnTo>
                      <a:lnTo>
                        <a:pt x="133729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C2139832-3D84-5A32-94BF-4FDF26B8DF78}"/>
                    </a:ext>
                  </a:extLst>
                </p:cNvPr>
                <p:cNvSpPr/>
                <p:nvPr/>
              </p:nvSpPr>
              <p:spPr>
                <a:xfrm>
                  <a:off x="3971999" y="5385387"/>
                  <a:ext cx="1320606" cy="176840"/>
                </a:xfrm>
                <a:custGeom>
                  <a:avLst/>
                  <a:gdLst>
                    <a:gd name="connsiteX0" fmla="*/ 1264695 w 1320606"/>
                    <a:gd name="connsiteY0" fmla="*/ 0 h 176840"/>
                    <a:gd name="connsiteX1" fmla="*/ 55911 w 1320606"/>
                    <a:gd name="connsiteY1" fmla="*/ 0 h 176840"/>
                    <a:gd name="connsiteX2" fmla="*/ 0 w 1320606"/>
                    <a:gd name="connsiteY2" fmla="*/ 55912 h 176840"/>
                    <a:gd name="connsiteX3" fmla="*/ 0 w 1320606"/>
                    <a:gd name="connsiteY3" fmla="*/ 120929 h 176840"/>
                    <a:gd name="connsiteX4" fmla="*/ 55911 w 1320606"/>
                    <a:gd name="connsiteY4" fmla="*/ 176841 h 176840"/>
                    <a:gd name="connsiteX5" fmla="*/ 1264695 w 1320606"/>
                    <a:gd name="connsiteY5" fmla="*/ 176841 h 176840"/>
                    <a:gd name="connsiteX6" fmla="*/ 1320607 w 1320606"/>
                    <a:gd name="connsiteY6" fmla="*/ 120929 h 176840"/>
                    <a:gd name="connsiteX7" fmla="*/ 1320607 w 1320606"/>
                    <a:gd name="connsiteY7" fmla="*/ 55912 h 176840"/>
                    <a:gd name="connsiteX8" fmla="*/ 1264695 w 1320606"/>
                    <a:gd name="connsiteY8" fmla="*/ 0 h 176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20606" h="176840">
                      <a:moveTo>
                        <a:pt x="1264695" y="0"/>
                      </a:moveTo>
                      <a:lnTo>
                        <a:pt x="55911" y="0"/>
                      </a:lnTo>
                      <a:cubicBezTo>
                        <a:pt x="24963" y="0"/>
                        <a:pt x="0" y="24899"/>
                        <a:pt x="0" y="55912"/>
                      </a:cubicBezTo>
                      <a:lnTo>
                        <a:pt x="0" y="120929"/>
                      </a:lnTo>
                      <a:cubicBezTo>
                        <a:pt x="0" y="151878"/>
                        <a:pt x="24899" y="176841"/>
                        <a:pt x="55911" y="176841"/>
                      </a:cubicBezTo>
                      <a:lnTo>
                        <a:pt x="1264695" y="176841"/>
                      </a:lnTo>
                      <a:cubicBezTo>
                        <a:pt x="1295644" y="176841"/>
                        <a:pt x="1320607" y="151942"/>
                        <a:pt x="1320607" y="120929"/>
                      </a:cubicBezTo>
                      <a:lnTo>
                        <a:pt x="1320607" y="55912"/>
                      </a:lnTo>
                      <a:cubicBezTo>
                        <a:pt x="1320607" y="24963"/>
                        <a:pt x="1295708" y="0"/>
                        <a:pt x="1264695" y="0"/>
                      </a:cubicBez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50C4060A-37E3-B511-C05B-9567F4BD9012}"/>
                    </a:ext>
                  </a:extLst>
                </p:cNvPr>
                <p:cNvSpPr/>
                <p:nvPr/>
              </p:nvSpPr>
              <p:spPr>
                <a:xfrm>
                  <a:off x="3961237" y="4326762"/>
                  <a:ext cx="133729" cy="1073335"/>
                </a:xfrm>
                <a:custGeom>
                  <a:avLst/>
                  <a:gdLst>
                    <a:gd name="connsiteX0" fmla="*/ 133729 w 133729"/>
                    <a:gd name="connsiteY0" fmla="*/ 0 h 1073335"/>
                    <a:gd name="connsiteX1" fmla="*/ 0 w 133729"/>
                    <a:gd name="connsiteY1" fmla="*/ 0 h 1073335"/>
                    <a:gd name="connsiteX2" fmla="*/ 0 w 133729"/>
                    <a:gd name="connsiteY2" fmla="*/ 1073335 h 1073335"/>
                    <a:gd name="connsiteX3" fmla="*/ 133729 w 133729"/>
                    <a:gd name="connsiteY3" fmla="*/ 1073335 h 1073335"/>
                    <a:gd name="connsiteX4" fmla="*/ 133729 w 133729"/>
                    <a:gd name="connsiteY4" fmla="*/ 0 h 1073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729" h="1073335">
                      <a:moveTo>
                        <a:pt x="133729" y="0"/>
                      </a:moveTo>
                      <a:lnTo>
                        <a:pt x="0" y="0"/>
                      </a:lnTo>
                      <a:lnTo>
                        <a:pt x="0" y="1073335"/>
                      </a:lnTo>
                      <a:lnTo>
                        <a:pt x="133729" y="1073335"/>
                      </a:lnTo>
                      <a:lnTo>
                        <a:pt x="133729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EE268169-7EF8-0BB0-B7F8-10024994F821}"/>
                    </a:ext>
                  </a:extLst>
                </p:cNvPr>
                <p:cNvSpPr/>
                <p:nvPr/>
              </p:nvSpPr>
              <p:spPr>
                <a:xfrm>
                  <a:off x="3961237" y="4326762"/>
                  <a:ext cx="133729" cy="506196"/>
                </a:xfrm>
                <a:custGeom>
                  <a:avLst/>
                  <a:gdLst>
                    <a:gd name="connsiteX0" fmla="*/ 133729 w 133729"/>
                    <a:gd name="connsiteY0" fmla="*/ 0 h 506196"/>
                    <a:gd name="connsiteX1" fmla="*/ 133729 w 133729"/>
                    <a:gd name="connsiteY1" fmla="*/ 496453 h 506196"/>
                    <a:gd name="connsiteX2" fmla="*/ 101188 w 133729"/>
                    <a:gd name="connsiteY2" fmla="*/ 506197 h 506196"/>
                    <a:gd name="connsiteX3" fmla="*/ 32541 w 133729"/>
                    <a:gd name="connsiteY3" fmla="*/ 506197 h 506196"/>
                    <a:gd name="connsiteX4" fmla="*/ 0 w 133729"/>
                    <a:gd name="connsiteY4" fmla="*/ 496453 h 506196"/>
                    <a:gd name="connsiteX5" fmla="*/ 0 w 133729"/>
                    <a:gd name="connsiteY5" fmla="*/ 0 h 506196"/>
                    <a:gd name="connsiteX6" fmla="*/ 133729 w 133729"/>
                    <a:gd name="connsiteY6" fmla="*/ 0 h 506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3729" h="506196">
                      <a:moveTo>
                        <a:pt x="133729" y="0"/>
                      </a:moveTo>
                      <a:lnTo>
                        <a:pt x="133729" y="496453"/>
                      </a:lnTo>
                      <a:cubicBezTo>
                        <a:pt x="124432" y="502630"/>
                        <a:pt x="113224" y="506197"/>
                        <a:pt x="101188" y="506197"/>
                      </a:cubicBezTo>
                      <a:lnTo>
                        <a:pt x="32541" y="506197"/>
                      </a:lnTo>
                      <a:cubicBezTo>
                        <a:pt x="20505" y="506197"/>
                        <a:pt x="9361" y="502630"/>
                        <a:pt x="0" y="496453"/>
                      </a:cubicBezTo>
                      <a:lnTo>
                        <a:pt x="0" y="0"/>
                      </a:lnTo>
                      <a:lnTo>
                        <a:pt x="133729" y="0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29455A20-E429-416B-1FFA-3DBFFF22B75E}"/>
                    </a:ext>
                  </a:extLst>
                </p:cNvPr>
                <p:cNvSpPr/>
                <p:nvPr/>
              </p:nvSpPr>
              <p:spPr>
                <a:xfrm>
                  <a:off x="3934746" y="3721542"/>
                  <a:ext cx="186711" cy="993225"/>
                </a:xfrm>
                <a:custGeom>
                  <a:avLst/>
                  <a:gdLst>
                    <a:gd name="connsiteX0" fmla="*/ 0 w 186711"/>
                    <a:gd name="connsiteY0" fmla="*/ 59032 h 993225"/>
                    <a:gd name="connsiteX1" fmla="*/ 0 w 186711"/>
                    <a:gd name="connsiteY1" fmla="*/ 934194 h 993225"/>
                    <a:gd name="connsiteX2" fmla="*/ 59032 w 186711"/>
                    <a:gd name="connsiteY2" fmla="*/ 993225 h 993225"/>
                    <a:gd name="connsiteX3" fmla="*/ 127679 w 186711"/>
                    <a:gd name="connsiteY3" fmla="*/ 993225 h 993225"/>
                    <a:gd name="connsiteX4" fmla="*/ 186711 w 186711"/>
                    <a:gd name="connsiteY4" fmla="*/ 934194 h 993225"/>
                    <a:gd name="connsiteX5" fmla="*/ 186711 w 186711"/>
                    <a:gd name="connsiteY5" fmla="*/ 59032 h 993225"/>
                    <a:gd name="connsiteX6" fmla="*/ 127679 w 186711"/>
                    <a:gd name="connsiteY6" fmla="*/ 0 h 993225"/>
                    <a:gd name="connsiteX7" fmla="*/ 59032 w 186711"/>
                    <a:gd name="connsiteY7" fmla="*/ 0 h 993225"/>
                    <a:gd name="connsiteX8" fmla="*/ 0 w 186711"/>
                    <a:gd name="connsiteY8" fmla="*/ 59032 h 993225"/>
                    <a:gd name="connsiteX9" fmla="*/ 0 w 186711"/>
                    <a:gd name="connsiteY9" fmla="*/ 59032 h 993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6711" h="993225">
                      <a:moveTo>
                        <a:pt x="0" y="59032"/>
                      </a:moveTo>
                      <a:lnTo>
                        <a:pt x="0" y="934194"/>
                      </a:lnTo>
                      <a:cubicBezTo>
                        <a:pt x="0" y="966925"/>
                        <a:pt x="26364" y="993225"/>
                        <a:pt x="59032" y="993225"/>
                      </a:cubicBezTo>
                      <a:lnTo>
                        <a:pt x="127679" y="993225"/>
                      </a:lnTo>
                      <a:cubicBezTo>
                        <a:pt x="160411" y="993225"/>
                        <a:pt x="186711" y="966925"/>
                        <a:pt x="186711" y="934194"/>
                      </a:cubicBezTo>
                      <a:lnTo>
                        <a:pt x="186711" y="59032"/>
                      </a:lnTo>
                      <a:cubicBezTo>
                        <a:pt x="186711" y="26300"/>
                        <a:pt x="160411" y="0"/>
                        <a:pt x="127679" y="0"/>
                      </a:cubicBezTo>
                      <a:lnTo>
                        <a:pt x="59032" y="0"/>
                      </a:lnTo>
                      <a:cubicBezTo>
                        <a:pt x="26300" y="0"/>
                        <a:pt x="0" y="26364"/>
                        <a:pt x="0" y="59032"/>
                      </a:cubicBezTo>
                      <a:lnTo>
                        <a:pt x="0" y="59032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31DB7E5D-E0E1-7077-A858-54C8BF79D78F}"/>
                    </a:ext>
                  </a:extLst>
                </p:cNvPr>
                <p:cNvSpPr/>
                <p:nvPr/>
              </p:nvSpPr>
              <p:spPr>
                <a:xfrm>
                  <a:off x="3961237" y="5251976"/>
                  <a:ext cx="133729" cy="148057"/>
                </a:xfrm>
                <a:custGeom>
                  <a:avLst/>
                  <a:gdLst>
                    <a:gd name="connsiteX0" fmla="*/ 133729 w 133729"/>
                    <a:gd name="connsiteY0" fmla="*/ 0 h 148057"/>
                    <a:gd name="connsiteX1" fmla="*/ 133729 w 133729"/>
                    <a:gd name="connsiteY1" fmla="*/ 148057 h 148057"/>
                    <a:gd name="connsiteX2" fmla="*/ 0 w 133729"/>
                    <a:gd name="connsiteY2" fmla="*/ 148057 h 148057"/>
                    <a:gd name="connsiteX3" fmla="*/ 0 w 133729"/>
                    <a:gd name="connsiteY3" fmla="*/ 9743 h 148057"/>
                    <a:gd name="connsiteX4" fmla="*/ 32541 w 133729"/>
                    <a:gd name="connsiteY4" fmla="*/ 0 h 148057"/>
                    <a:gd name="connsiteX5" fmla="*/ 133729 w 133729"/>
                    <a:gd name="connsiteY5" fmla="*/ 0 h 14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3729" h="148057">
                      <a:moveTo>
                        <a:pt x="133729" y="0"/>
                      </a:moveTo>
                      <a:lnTo>
                        <a:pt x="133729" y="148057"/>
                      </a:lnTo>
                      <a:lnTo>
                        <a:pt x="0" y="148057"/>
                      </a:lnTo>
                      <a:lnTo>
                        <a:pt x="0" y="9743"/>
                      </a:lnTo>
                      <a:cubicBezTo>
                        <a:pt x="9297" y="3630"/>
                        <a:pt x="20505" y="0"/>
                        <a:pt x="32541" y="0"/>
                      </a:cubicBezTo>
                      <a:lnTo>
                        <a:pt x="133729" y="0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C473FBE3-9C43-C420-4348-3BCAD1D7E6A0}"/>
                    </a:ext>
                  </a:extLst>
                </p:cNvPr>
                <p:cNvSpPr/>
                <p:nvPr/>
              </p:nvSpPr>
              <p:spPr>
                <a:xfrm>
                  <a:off x="3934746" y="5322471"/>
                  <a:ext cx="1395113" cy="186711"/>
                </a:xfrm>
                <a:custGeom>
                  <a:avLst/>
                  <a:gdLst>
                    <a:gd name="connsiteX0" fmla="*/ 1336081 w 1395113"/>
                    <a:gd name="connsiteY0" fmla="*/ 0 h 186711"/>
                    <a:gd name="connsiteX1" fmla="*/ 59032 w 1395113"/>
                    <a:gd name="connsiteY1" fmla="*/ 0 h 186711"/>
                    <a:gd name="connsiteX2" fmla="*/ 0 w 1395113"/>
                    <a:gd name="connsiteY2" fmla="*/ 59032 h 186711"/>
                    <a:gd name="connsiteX3" fmla="*/ 0 w 1395113"/>
                    <a:gd name="connsiteY3" fmla="*/ 127679 h 186711"/>
                    <a:gd name="connsiteX4" fmla="*/ 59032 w 1395113"/>
                    <a:gd name="connsiteY4" fmla="*/ 186711 h 186711"/>
                    <a:gd name="connsiteX5" fmla="*/ 1336081 w 1395113"/>
                    <a:gd name="connsiteY5" fmla="*/ 186711 h 186711"/>
                    <a:gd name="connsiteX6" fmla="*/ 1395113 w 1395113"/>
                    <a:gd name="connsiteY6" fmla="*/ 127679 h 186711"/>
                    <a:gd name="connsiteX7" fmla="*/ 1395113 w 1395113"/>
                    <a:gd name="connsiteY7" fmla="*/ 59032 h 186711"/>
                    <a:gd name="connsiteX8" fmla="*/ 1336081 w 1395113"/>
                    <a:gd name="connsiteY8" fmla="*/ 0 h 186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95113" h="186711">
                      <a:moveTo>
                        <a:pt x="1336081" y="0"/>
                      </a:moveTo>
                      <a:lnTo>
                        <a:pt x="59032" y="0"/>
                      </a:lnTo>
                      <a:cubicBezTo>
                        <a:pt x="26300" y="0"/>
                        <a:pt x="0" y="26364"/>
                        <a:pt x="0" y="59032"/>
                      </a:cubicBezTo>
                      <a:lnTo>
                        <a:pt x="0" y="127679"/>
                      </a:lnTo>
                      <a:cubicBezTo>
                        <a:pt x="0" y="160411"/>
                        <a:pt x="26300" y="186711"/>
                        <a:pt x="59032" y="186711"/>
                      </a:cubicBezTo>
                      <a:lnTo>
                        <a:pt x="1336081" y="186711"/>
                      </a:lnTo>
                      <a:cubicBezTo>
                        <a:pt x="1368813" y="186711"/>
                        <a:pt x="1395113" y="160411"/>
                        <a:pt x="1395113" y="127679"/>
                      </a:cubicBezTo>
                      <a:lnTo>
                        <a:pt x="1395113" y="59032"/>
                      </a:lnTo>
                      <a:cubicBezTo>
                        <a:pt x="1395113" y="26300"/>
                        <a:pt x="1368813" y="0"/>
                        <a:pt x="1336081" y="0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E1A5CD39-4482-39C7-3730-227B22DEEE4A}"/>
                    </a:ext>
                  </a:extLst>
                </p:cNvPr>
                <p:cNvSpPr/>
                <p:nvPr/>
              </p:nvSpPr>
              <p:spPr>
                <a:xfrm>
                  <a:off x="4504178" y="6391540"/>
                  <a:ext cx="256314" cy="286307"/>
                </a:xfrm>
                <a:custGeom>
                  <a:avLst/>
                  <a:gdLst>
                    <a:gd name="connsiteX0" fmla="*/ 256250 w 256314"/>
                    <a:gd name="connsiteY0" fmla="*/ 0 h 286307"/>
                    <a:gd name="connsiteX1" fmla="*/ 256250 w 256314"/>
                    <a:gd name="connsiteY1" fmla="*/ 286308 h 286307"/>
                    <a:gd name="connsiteX2" fmla="*/ 208363 w 256314"/>
                    <a:gd name="connsiteY2" fmla="*/ 286308 h 286307"/>
                    <a:gd name="connsiteX3" fmla="*/ 208363 w 256314"/>
                    <a:gd name="connsiteY3" fmla="*/ 152642 h 286307"/>
                    <a:gd name="connsiteX4" fmla="*/ 47888 w 256314"/>
                    <a:gd name="connsiteY4" fmla="*/ 152642 h 286307"/>
                    <a:gd name="connsiteX5" fmla="*/ 47888 w 256314"/>
                    <a:gd name="connsiteY5" fmla="*/ 286308 h 286307"/>
                    <a:gd name="connsiteX6" fmla="*/ 0 w 256314"/>
                    <a:gd name="connsiteY6" fmla="*/ 286308 h 286307"/>
                    <a:gd name="connsiteX7" fmla="*/ 0 w 256314"/>
                    <a:gd name="connsiteY7" fmla="*/ 0 h 286307"/>
                    <a:gd name="connsiteX8" fmla="*/ 256314 w 256314"/>
                    <a:gd name="connsiteY8" fmla="*/ 0 h 286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6314" h="286307">
                      <a:moveTo>
                        <a:pt x="256250" y="0"/>
                      </a:moveTo>
                      <a:lnTo>
                        <a:pt x="256250" y="286308"/>
                      </a:lnTo>
                      <a:lnTo>
                        <a:pt x="208363" y="286308"/>
                      </a:lnTo>
                      <a:lnTo>
                        <a:pt x="208363" y="152642"/>
                      </a:lnTo>
                      <a:lnTo>
                        <a:pt x="47888" y="152642"/>
                      </a:lnTo>
                      <a:lnTo>
                        <a:pt x="47888" y="286308"/>
                      </a:lnTo>
                      <a:lnTo>
                        <a:pt x="0" y="286308"/>
                      </a:lnTo>
                      <a:lnTo>
                        <a:pt x="0" y="0"/>
                      </a:lnTo>
                      <a:lnTo>
                        <a:pt x="256314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FC9F1581-63B4-E196-E493-A2E1D1700378}"/>
                    </a:ext>
                  </a:extLst>
                </p:cNvPr>
                <p:cNvSpPr/>
                <p:nvPr/>
              </p:nvSpPr>
              <p:spPr>
                <a:xfrm>
                  <a:off x="4552002" y="6444840"/>
                  <a:ext cx="160538" cy="302864"/>
                </a:xfrm>
                <a:custGeom>
                  <a:avLst/>
                  <a:gdLst>
                    <a:gd name="connsiteX0" fmla="*/ 94566 w 160538"/>
                    <a:gd name="connsiteY0" fmla="*/ 0 h 302864"/>
                    <a:gd name="connsiteX1" fmla="*/ 65973 w 160538"/>
                    <a:gd name="connsiteY1" fmla="*/ 0 h 302864"/>
                    <a:gd name="connsiteX2" fmla="*/ 0 w 160538"/>
                    <a:gd name="connsiteY2" fmla="*/ 65973 h 302864"/>
                    <a:gd name="connsiteX3" fmla="*/ 0 w 160538"/>
                    <a:gd name="connsiteY3" fmla="*/ 236892 h 302864"/>
                    <a:gd name="connsiteX4" fmla="*/ 65973 w 160538"/>
                    <a:gd name="connsiteY4" fmla="*/ 302865 h 302864"/>
                    <a:gd name="connsiteX5" fmla="*/ 94566 w 160538"/>
                    <a:gd name="connsiteY5" fmla="*/ 302865 h 302864"/>
                    <a:gd name="connsiteX6" fmla="*/ 160539 w 160538"/>
                    <a:gd name="connsiteY6" fmla="*/ 236892 h 302864"/>
                    <a:gd name="connsiteX7" fmla="*/ 160539 w 160538"/>
                    <a:gd name="connsiteY7" fmla="*/ 65973 h 302864"/>
                    <a:gd name="connsiteX8" fmla="*/ 94566 w 160538"/>
                    <a:gd name="connsiteY8" fmla="*/ 0 h 302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0538" h="302864">
                      <a:moveTo>
                        <a:pt x="94566" y="0"/>
                      </a:moveTo>
                      <a:lnTo>
                        <a:pt x="65973" y="0"/>
                      </a:lnTo>
                      <a:cubicBezTo>
                        <a:pt x="29420" y="0"/>
                        <a:pt x="0" y="29420"/>
                        <a:pt x="0" y="65973"/>
                      </a:cubicBezTo>
                      <a:lnTo>
                        <a:pt x="0" y="236892"/>
                      </a:lnTo>
                      <a:cubicBezTo>
                        <a:pt x="0" y="273444"/>
                        <a:pt x="29420" y="302865"/>
                        <a:pt x="65973" y="302865"/>
                      </a:cubicBezTo>
                      <a:lnTo>
                        <a:pt x="94566" y="302865"/>
                      </a:lnTo>
                      <a:cubicBezTo>
                        <a:pt x="131118" y="302865"/>
                        <a:pt x="160539" y="273444"/>
                        <a:pt x="160539" y="236892"/>
                      </a:cubicBezTo>
                      <a:lnTo>
                        <a:pt x="160539" y="65973"/>
                      </a:lnTo>
                      <a:cubicBezTo>
                        <a:pt x="160539" y="29420"/>
                        <a:pt x="131118" y="0"/>
                        <a:pt x="94566" y="0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309" name="Graphic 8">
              <a:extLst>
                <a:ext uri="{FF2B5EF4-FFF2-40B4-BE49-F238E27FC236}">
                  <a16:creationId xmlns:a16="http://schemas.microsoft.com/office/drawing/2014/main" id="{9472C027-D388-C9C9-F3AE-AD174BCDE359}"/>
                </a:ext>
              </a:extLst>
            </p:cNvPr>
            <p:cNvGrpSpPr/>
            <p:nvPr/>
          </p:nvGrpSpPr>
          <p:grpSpPr>
            <a:xfrm>
              <a:off x="5651191" y="3221141"/>
              <a:ext cx="3017443" cy="3633929"/>
              <a:chOff x="5651191" y="3221141"/>
              <a:chExt cx="3017443" cy="3633929"/>
            </a:xfrm>
          </p:grpSpPr>
          <p:grpSp>
            <p:nvGrpSpPr>
              <p:cNvPr id="310" name="Graphic 8">
                <a:extLst>
                  <a:ext uri="{FF2B5EF4-FFF2-40B4-BE49-F238E27FC236}">
                    <a16:creationId xmlns:a16="http://schemas.microsoft.com/office/drawing/2014/main" id="{3D4A607F-93CC-4AAD-B147-44A8757B1103}"/>
                  </a:ext>
                </a:extLst>
              </p:cNvPr>
              <p:cNvGrpSpPr/>
              <p:nvPr/>
            </p:nvGrpSpPr>
            <p:grpSpPr>
              <a:xfrm>
                <a:off x="6301752" y="4571168"/>
                <a:ext cx="674185" cy="123094"/>
                <a:chOff x="6301752" y="4571168"/>
                <a:chExt cx="674185" cy="123094"/>
              </a:xfrm>
            </p:grpSpPr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232B0CAC-A376-968C-8B42-EC79030A0EAF}"/>
                    </a:ext>
                  </a:extLst>
                </p:cNvPr>
                <p:cNvSpPr/>
                <p:nvPr/>
              </p:nvSpPr>
              <p:spPr>
                <a:xfrm>
                  <a:off x="6344597" y="4571168"/>
                  <a:ext cx="588176" cy="33368"/>
                </a:xfrm>
                <a:custGeom>
                  <a:avLst/>
                  <a:gdLst>
                    <a:gd name="connsiteX0" fmla="*/ 574983 w 588176"/>
                    <a:gd name="connsiteY0" fmla="*/ 0 h 33368"/>
                    <a:gd name="connsiteX1" fmla="*/ 581988 w 588176"/>
                    <a:gd name="connsiteY1" fmla="*/ 5540 h 33368"/>
                    <a:gd name="connsiteX2" fmla="*/ 587974 w 588176"/>
                    <a:gd name="connsiteY2" fmla="*/ 27828 h 33368"/>
                    <a:gd name="connsiteX3" fmla="*/ 583962 w 588176"/>
                    <a:gd name="connsiteY3" fmla="*/ 33369 h 33368"/>
                    <a:gd name="connsiteX4" fmla="*/ 530216 w 588176"/>
                    <a:gd name="connsiteY4" fmla="*/ 33369 h 33368"/>
                    <a:gd name="connsiteX5" fmla="*/ 526204 w 588176"/>
                    <a:gd name="connsiteY5" fmla="*/ 27828 h 33368"/>
                    <a:gd name="connsiteX6" fmla="*/ 532190 w 588176"/>
                    <a:gd name="connsiteY6" fmla="*/ 5540 h 33368"/>
                    <a:gd name="connsiteX7" fmla="*/ 539195 w 588176"/>
                    <a:gd name="connsiteY7" fmla="*/ 0 h 33368"/>
                    <a:gd name="connsiteX8" fmla="*/ 575111 w 588176"/>
                    <a:gd name="connsiteY8" fmla="*/ 0 h 33368"/>
                    <a:gd name="connsiteX9" fmla="*/ 469783 w 588176"/>
                    <a:gd name="connsiteY9" fmla="*/ 0 h 33368"/>
                    <a:gd name="connsiteX10" fmla="*/ 476788 w 588176"/>
                    <a:gd name="connsiteY10" fmla="*/ 5540 h 33368"/>
                    <a:gd name="connsiteX11" fmla="*/ 482774 w 588176"/>
                    <a:gd name="connsiteY11" fmla="*/ 27828 h 33368"/>
                    <a:gd name="connsiteX12" fmla="*/ 478762 w 588176"/>
                    <a:gd name="connsiteY12" fmla="*/ 33369 h 33368"/>
                    <a:gd name="connsiteX13" fmla="*/ 425016 w 588176"/>
                    <a:gd name="connsiteY13" fmla="*/ 33369 h 33368"/>
                    <a:gd name="connsiteX14" fmla="*/ 421004 w 588176"/>
                    <a:gd name="connsiteY14" fmla="*/ 27828 h 33368"/>
                    <a:gd name="connsiteX15" fmla="*/ 426990 w 588176"/>
                    <a:gd name="connsiteY15" fmla="*/ 5540 h 33368"/>
                    <a:gd name="connsiteX16" fmla="*/ 433994 w 588176"/>
                    <a:gd name="connsiteY16" fmla="*/ 0 h 33368"/>
                    <a:gd name="connsiteX17" fmla="*/ 469910 w 588176"/>
                    <a:gd name="connsiteY17" fmla="*/ 0 h 33368"/>
                    <a:gd name="connsiteX18" fmla="*/ 364583 w 588176"/>
                    <a:gd name="connsiteY18" fmla="*/ 0 h 33368"/>
                    <a:gd name="connsiteX19" fmla="*/ 371587 w 588176"/>
                    <a:gd name="connsiteY19" fmla="*/ 5540 h 33368"/>
                    <a:gd name="connsiteX20" fmla="*/ 377573 w 588176"/>
                    <a:gd name="connsiteY20" fmla="*/ 27828 h 33368"/>
                    <a:gd name="connsiteX21" fmla="*/ 373562 w 588176"/>
                    <a:gd name="connsiteY21" fmla="*/ 33369 h 33368"/>
                    <a:gd name="connsiteX22" fmla="*/ 319815 w 588176"/>
                    <a:gd name="connsiteY22" fmla="*/ 33369 h 33368"/>
                    <a:gd name="connsiteX23" fmla="*/ 315803 w 588176"/>
                    <a:gd name="connsiteY23" fmla="*/ 27828 h 33368"/>
                    <a:gd name="connsiteX24" fmla="*/ 321789 w 588176"/>
                    <a:gd name="connsiteY24" fmla="*/ 5540 h 33368"/>
                    <a:gd name="connsiteX25" fmla="*/ 328794 w 588176"/>
                    <a:gd name="connsiteY25" fmla="*/ 0 h 33368"/>
                    <a:gd name="connsiteX26" fmla="*/ 364710 w 588176"/>
                    <a:gd name="connsiteY26" fmla="*/ 0 h 33368"/>
                    <a:gd name="connsiteX27" fmla="*/ 259382 w 588176"/>
                    <a:gd name="connsiteY27" fmla="*/ 0 h 33368"/>
                    <a:gd name="connsiteX28" fmla="*/ 266387 w 588176"/>
                    <a:gd name="connsiteY28" fmla="*/ 5540 h 33368"/>
                    <a:gd name="connsiteX29" fmla="*/ 272373 w 588176"/>
                    <a:gd name="connsiteY29" fmla="*/ 27828 h 33368"/>
                    <a:gd name="connsiteX30" fmla="*/ 268362 w 588176"/>
                    <a:gd name="connsiteY30" fmla="*/ 33369 h 33368"/>
                    <a:gd name="connsiteX31" fmla="*/ 214615 w 588176"/>
                    <a:gd name="connsiteY31" fmla="*/ 33369 h 33368"/>
                    <a:gd name="connsiteX32" fmla="*/ 210603 w 588176"/>
                    <a:gd name="connsiteY32" fmla="*/ 27828 h 33368"/>
                    <a:gd name="connsiteX33" fmla="*/ 216589 w 588176"/>
                    <a:gd name="connsiteY33" fmla="*/ 5540 h 33368"/>
                    <a:gd name="connsiteX34" fmla="*/ 223594 w 588176"/>
                    <a:gd name="connsiteY34" fmla="*/ 0 h 33368"/>
                    <a:gd name="connsiteX35" fmla="*/ 259510 w 588176"/>
                    <a:gd name="connsiteY35" fmla="*/ 0 h 33368"/>
                    <a:gd name="connsiteX36" fmla="*/ 154182 w 588176"/>
                    <a:gd name="connsiteY36" fmla="*/ 0 h 33368"/>
                    <a:gd name="connsiteX37" fmla="*/ 161187 w 588176"/>
                    <a:gd name="connsiteY37" fmla="*/ 5540 h 33368"/>
                    <a:gd name="connsiteX38" fmla="*/ 167173 w 588176"/>
                    <a:gd name="connsiteY38" fmla="*/ 27828 h 33368"/>
                    <a:gd name="connsiteX39" fmla="*/ 163161 w 588176"/>
                    <a:gd name="connsiteY39" fmla="*/ 33369 h 33368"/>
                    <a:gd name="connsiteX40" fmla="*/ 109415 w 588176"/>
                    <a:gd name="connsiteY40" fmla="*/ 33369 h 33368"/>
                    <a:gd name="connsiteX41" fmla="*/ 105403 w 588176"/>
                    <a:gd name="connsiteY41" fmla="*/ 27828 h 33368"/>
                    <a:gd name="connsiteX42" fmla="*/ 111389 w 588176"/>
                    <a:gd name="connsiteY42" fmla="*/ 5540 h 33368"/>
                    <a:gd name="connsiteX43" fmla="*/ 118394 w 588176"/>
                    <a:gd name="connsiteY43" fmla="*/ 0 h 33368"/>
                    <a:gd name="connsiteX44" fmla="*/ 154310 w 588176"/>
                    <a:gd name="connsiteY44" fmla="*/ 0 h 33368"/>
                    <a:gd name="connsiteX45" fmla="*/ 48982 w 588176"/>
                    <a:gd name="connsiteY45" fmla="*/ 0 h 33368"/>
                    <a:gd name="connsiteX46" fmla="*/ 55987 w 588176"/>
                    <a:gd name="connsiteY46" fmla="*/ 5540 h 33368"/>
                    <a:gd name="connsiteX47" fmla="*/ 61973 w 588176"/>
                    <a:gd name="connsiteY47" fmla="*/ 27828 h 33368"/>
                    <a:gd name="connsiteX48" fmla="*/ 57961 w 588176"/>
                    <a:gd name="connsiteY48" fmla="*/ 33369 h 33368"/>
                    <a:gd name="connsiteX49" fmla="*/ 4214 w 588176"/>
                    <a:gd name="connsiteY49" fmla="*/ 33369 h 33368"/>
                    <a:gd name="connsiteX50" fmla="*/ 203 w 588176"/>
                    <a:gd name="connsiteY50" fmla="*/ 27828 h 33368"/>
                    <a:gd name="connsiteX51" fmla="*/ 6189 w 588176"/>
                    <a:gd name="connsiteY51" fmla="*/ 5540 h 33368"/>
                    <a:gd name="connsiteX52" fmla="*/ 13194 w 588176"/>
                    <a:gd name="connsiteY52" fmla="*/ 0 h 33368"/>
                    <a:gd name="connsiteX53" fmla="*/ 49110 w 588176"/>
                    <a:gd name="connsiteY53" fmla="*/ 0 h 33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588176" h="33368">
                      <a:moveTo>
                        <a:pt x="574983" y="0"/>
                      </a:moveTo>
                      <a:cubicBezTo>
                        <a:pt x="578040" y="0"/>
                        <a:pt x="581160" y="2483"/>
                        <a:pt x="581988" y="5540"/>
                      </a:cubicBezTo>
                      <a:lnTo>
                        <a:pt x="587974" y="27828"/>
                      </a:lnTo>
                      <a:cubicBezTo>
                        <a:pt x="588802" y="30885"/>
                        <a:pt x="587019" y="33369"/>
                        <a:pt x="583962" y="33369"/>
                      </a:cubicBezTo>
                      <a:lnTo>
                        <a:pt x="530216" y="33369"/>
                      </a:lnTo>
                      <a:cubicBezTo>
                        <a:pt x="527159" y="33369"/>
                        <a:pt x="525376" y="30885"/>
                        <a:pt x="526204" y="27828"/>
                      </a:cubicBezTo>
                      <a:lnTo>
                        <a:pt x="532190" y="5540"/>
                      </a:lnTo>
                      <a:cubicBezTo>
                        <a:pt x="533018" y="2483"/>
                        <a:pt x="536138" y="0"/>
                        <a:pt x="539195" y="0"/>
                      </a:cubicBezTo>
                      <a:lnTo>
                        <a:pt x="575111" y="0"/>
                      </a:lnTo>
                      <a:close/>
                      <a:moveTo>
                        <a:pt x="469783" y="0"/>
                      </a:moveTo>
                      <a:cubicBezTo>
                        <a:pt x="472840" y="0"/>
                        <a:pt x="475960" y="2483"/>
                        <a:pt x="476788" y="5540"/>
                      </a:cubicBezTo>
                      <a:lnTo>
                        <a:pt x="482774" y="27828"/>
                      </a:lnTo>
                      <a:cubicBezTo>
                        <a:pt x="483602" y="30885"/>
                        <a:pt x="481818" y="33369"/>
                        <a:pt x="478762" y="33369"/>
                      </a:cubicBezTo>
                      <a:lnTo>
                        <a:pt x="425016" y="33369"/>
                      </a:lnTo>
                      <a:cubicBezTo>
                        <a:pt x="421959" y="33369"/>
                        <a:pt x="420176" y="30885"/>
                        <a:pt x="421004" y="27828"/>
                      </a:cubicBezTo>
                      <a:lnTo>
                        <a:pt x="426990" y="5540"/>
                      </a:lnTo>
                      <a:cubicBezTo>
                        <a:pt x="427817" y="2483"/>
                        <a:pt x="430938" y="0"/>
                        <a:pt x="433994" y="0"/>
                      </a:cubicBezTo>
                      <a:lnTo>
                        <a:pt x="469910" y="0"/>
                      </a:lnTo>
                      <a:close/>
                      <a:moveTo>
                        <a:pt x="364583" y="0"/>
                      </a:moveTo>
                      <a:cubicBezTo>
                        <a:pt x="367639" y="0"/>
                        <a:pt x="370760" y="2483"/>
                        <a:pt x="371587" y="5540"/>
                      </a:cubicBezTo>
                      <a:lnTo>
                        <a:pt x="377573" y="27828"/>
                      </a:lnTo>
                      <a:cubicBezTo>
                        <a:pt x="378401" y="30885"/>
                        <a:pt x="376555" y="33369"/>
                        <a:pt x="373562" y="33369"/>
                      </a:cubicBezTo>
                      <a:lnTo>
                        <a:pt x="319815" y="33369"/>
                      </a:lnTo>
                      <a:cubicBezTo>
                        <a:pt x="316759" y="33369"/>
                        <a:pt x="314976" y="30885"/>
                        <a:pt x="315803" y="27828"/>
                      </a:cubicBezTo>
                      <a:lnTo>
                        <a:pt x="321789" y="5540"/>
                      </a:lnTo>
                      <a:cubicBezTo>
                        <a:pt x="322617" y="2483"/>
                        <a:pt x="325737" y="0"/>
                        <a:pt x="328794" y="0"/>
                      </a:cubicBezTo>
                      <a:lnTo>
                        <a:pt x="364710" y="0"/>
                      </a:lnTo>
                      <a:close/>
                      <a:moveTo>
                        <a:pt x="259382" y="0"/>
                      </a:moveTo>
                      <a:cubicBezTo>
                        <a:pt x="262439" y="0"/>
                        <a:pt x="265560" y="2483"/>
                        <a:pt x="266387" y="5540"/>
                      </a:cubicBezTo>
                      <a:lnTo>
                        <a:pt x="272373" y="27828"/>
                      </a:lnTo>
                      <a:cubicBezTo>
                        <a:pt x="273201" y="30885"/>
                        <a:pt x="271354" y="33369"/>
                        <a:pt x="268362" y="33369"/>
                      </a:cubicBezTo>
                      <a:lnTo>
                        <a:pt x="214615" y="33369"/>
                      </a:lnTo>
                      <a:cubicBezTo>
                        <a:pt x="211558" y="33369"/>
                        <a:pt x="209775" y="30885"/>
                        <a:pt x="210603" y="27828"/>
                      </a:cubicBezTo>
                      <a:lnTo>
                        <a:pt x="216589" y="5540"/>
                      </a:lnTo>
                      <a:cubicBezTo>
                        <a:pt x="217417" y="2483"/>
                        <a:pt x="220537" y="0"/>
                        <a:pt x="223594" y="0"/>
                      </a:cubicBezTo>
                      <a:lnTo>
                        <a:pt x="259510" y="0"/>
                      </a:lnTo>
                      <a:close/>
                      <a:moveTo>
                        <a:pt x="154182" y="0"/>
                      </a:moveTo>
                      <a:cubicBezTo>
                        <a:pt x="157239" y="0"/>
                        <a:pt x="160359" y="2483"/>
                        <a:pt x="161187" y="5540"/>
                      </a:cubicBezTo>
                      <a:lnTo>
                        <a:pt x="167173" y="27828"/>
                      </a:lnTo>
                      <a:cubicBezTo>
                        <a:pt x="168001" y="30885"/>
                        <a:pt x="166154" y="33369"/>
                        <a:pt x="163161" y="33369"/>
                      </a:cubicBezTo>
                      <a:lnTo>
                        <a:pt x="109415" y="33369"/>
                      </a:lnTo>
                      <a:cubicBezTo>
                        <a:pt x="106358" y="33369"/>
                        <a:pt x="104575" y="30885"/>
                        <a:pt x="105403" y="27828"/>
                      </a:cubicBezTo>
                      <a:lnTo>
                        <a:pt x="111389" y="5540"/>
                      </a:lnTo>
                      <a:cubicBezTo>
                        <a:pt x="112217" y="2483"/>
                        <a:pt x="115337" y="0"/>
                        <a:pt x="118394" y="0"/>
                      </a:cubicBezTo>
                      <a:lnTo>
                        <a:pt x="154310" y="0"/>
                      </a:lnTo>
                      <a:close/>
                      <a:moveTo>
                        <a:pt x="48982" y="0"/>
                      </a:moveTo>
                      <a:cubicBezTo>
                        <a:pt x="52039" y="0"/>
                        <a:pt x="55159" y="2483"/>
                        <a:pt x="55987" y="5540"/>
                      </a:cubicBezTo>
                      <a:lnTo>
                        <a:pt x="61973" y="27828"/>
                      </a:lnTo>
                      <a:cubicBezTo>
                        <a:pt x="62801" y="30885"/>
                        <a:pt x="60954" y="33369"/>
                        <a:pt x="57961" y="33369"/>
                      </a:cubicBezTo>
                      <a:lnTo>
                        <a:pt x="4214" y="33369"/>
                      </a:lnTo>
                      <a:cubicBezTo>
                        <a:pt x="1158" y="33369"/>
                        <a:pt x="-625" y="30885"/>
                        <a:pt x="203" y="27828"/>
                      </a:cubicBezTo>
                      <a:lnTo>
                        <a:pt x="6189" y="5540"/>
                      </a:lnTo>
                      <a:cubicBezTo>
                        <a:pt x="7016" y="2483"/>
                        <a:pt x="10137" y="0"/>
                        <a:pt x="13194" y="0"/>
                      </a:cubicBezTo>
                      <a:lnTo>
                        <a:pt x="4911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29131496-F5A8-30CF-8AA7-F9590172CFE0}"/>
                    </a:ext>
                  </a:extLst>
                </p:cNvPr>
                <p:cNvSpPr/>
                <p:nvPr/>
              </p:nvSpPr>
              <p:spPr>
                <a:xfrm>
                  <a:off x="6301752" y="4594539"/>
                  <a:ext cx="674185" cy="99723"/>
                </a:xfrm>
                <a:custGeom>
                  <a:avLst/>
                  <a:gdLst>
                    <a:gd name="connsiteX0" fmla="*/ 654636 w 674185"/>
                    <a:gd name="connsiteY0" fmla="*/ 0 h 99723"/>
                    <a:gd name="connsiteX1" fmla="*/ 19550 w 674185"/>
                    <a:gd name="connsiteY1" fmla="*/ 0 h 99723"/>
                    <a:gd name="connsiteX2" fmla="*/ 0 w 674185"/>
                    <a:gd name="connsiteY2" fmla="*/ 19550 h 99723"/>
                    <a:gd name="connsiteX3" fmla="*/ 0 w 674185"/>
                    <a:gd name="connsiteY3" fmla="*/ 80174 h 99723"/>
                    <a:gd name="connsiteX4" fmla="*/ 19550 w 674185"/>
                    <a:gd name="connsiteY4" fmla="*/ 99724 h 99723"/>
                    <a:gd name="connsiteX5" fmla="*/ 654636 w 674185"/>
                    <a:gd name="connsiteY5" fmla="*/ 99724 h 99723"/>
                    <a:gd name="connsiteX6" fmla="*/ 674186 w 674185"/>
                    <a:gd name="connsiteY6" fmla="*/ 80174 h 99723"/>
                    <a:gd name="connsiteX7" fmla="*/ 674186 w 674185"/>
                    <a:gd name="connsiteY7" fmla="*/ 19550 h 99723"/>
                    <a:gd name="connsiteX8" fmla="*/ 654636 w 674185"/>
                    <a:gd name="connsiteY8" fmla="*/ 0 h 99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4185" h="99723">
                      <a:moveTo>
                        <a:pt x="654636" y="0"/>
                      </a:moveTo>
                      <a:lnTo>
                        <a:pt x="19550" y="0"/>
                      </a:lnTo>
                      <a:cubicBezTo>
                        <a:pt x="8724" y="0"/>
                        <a:pt x="0" y="8724"/>
                        <a:pt x="0" y="19550"/>
                      </a:cubicBezTo>
                      <a:lnTo>
                        <a:pt x="0" y="80174"/>
                      </a:lnTo>
                      <a:cubicBezTo>
                        <a:pt x="0" y="91000"/>
                        <a:pt x="8724" y="99724"/>
                        <a:pt x="19550" y="99724"/>
                      </a:cubicBezTo>
                      <a:lnTo>
                        <a:pt x="654636" y="99724"/>
                      </a:lnTo>
                      <a:cubicBezTo>
                        <a:pt x="665462" y="99724"/>
                        <a:pt x="674186" y="91000"/>
                        <a:pt x="674186" y="80174"/>
                      </a:cubicBezTo>
                      <a:lnTo>
                        <a:pt x="674186" y="19550"/>
                      </a:lnTo>
                      <a:cubicBezTo>
                        <a:pt x="674186" y="8724"/>
                        <a:pt x="665462" y="0"/>
                        <a:pt x="654636" y="0"/>
                      </a:cubicBez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2C443440-F3F6-E407-7A3B-AF6C05326561}"/>
                    </a:ext>
                  </a:extLst>
                </p:cNvPr>
                <p:cNvSpPr/>
                <p:nvPr/>
              </p:nvSpPr>
              <p:spPr>
                <a:xfrm>
                  <a:off x="6301815" y="4639051"/>
                  <a:ext cx="674122" cy="10698"/>
                </a:xfrm>
                <a:custGeom>
                  <a:avLst/>
                  <a:gdLst>
                    <a:gd name="connsiteX0" fmla="*/ 674122 w 674122"/>
                    <a:gd name="connsiteY0" fmla="*/ 0 h 10698"/>
                    <a:gd name="connsiteX1" fmla="*/ 674122 w 674122"/>
                    <a:gd name="connsiteY1" fmla="*/ 10698 h 10698"/>
                    <a:gd name="connsiteX2" fmla="*/ 0 w 674122"/>
                    <a:gd name="connsiteY2" fmla="*/ 10698 h 10698"/>
                    <a:gd name="connsiteX3" fmla="*/ 0 w 674122"/>
                    <a:gd name="connsiteY3" fmla="*/ 0 h 10698"/>
                    <a:gd name="connsiteX4" fmla="*/ 674122 w 674122"/>
                    <a:gd name="connsiteY4" fmla="*/ 0 h 10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4122" h="10698">
                      <a:moveTo>
                        <a:pt x="674122" y="0"/>
                      </a:moveTo>
                      <a:lnTo>
                        <a:pt x="674122" y="10698"/>
                      </a:lnTo>
                      <a:lnTo>
                        <a:pt x="0" y="10698"/>
                      </a:lnTo>
                      <a:lnTo>
                        <a:pt x="0" y="0"/>
                      </a:lnTo>
                      <a:lnTo>
                        <a:pt x="6741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314" name="Graphic 8">
                <a:extLst>
                  <a:ext uri="{FF2B5EF4-FFF2-40B4-BE49-F238E27FC236}">
                    <a16:creationId xmlns:a16="http://schemas.microsoft.com/office/drawing/2014/main" id="{48E25BE0-5D6A-F9E4-82B1-91944513BCED}"/>
                  </a:ext>
                </a:extLst>
              </p:cNvPr>
              <p:cNvGrpSpPr/>
              <p:nvPr/>
            </p:nvGrpSpPr>
            <p:grpSpPr>
              <a:xfrm>
                <a:off x="5651191" y="4694262"/>
                <a:ext cx="3001518" cy="2160807"/>
                <a:chOff x="5651191" y="4694262"/>
                <a:chExt cx="3001518" cy="2160807"/>
              </a:xfrm>
            </p:grpSpPr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D29FC375-C2B8-CC8E-1BAF-97B9A71165A8}"/>
                    </a:ext>
                  </a:extLst>
                </p:cNvPr>
                <p:cNvSpPr/>
                <p:nvPr/>
              </p:nvSpPr>
              <p:spPr>
                <a:xfrm>
                  <a:off x="7324079" y="6560866"/>
                  <a:ext cx="1211139" cy="186710"/>
                </a:xfrm>
                <a:custGeom>
                  <a:avLst/>
                  <a:gdLst>
                    <a:gd name="connsiteX0" fmla="*/ 1186750 w 1211139"/>
                    <a:gd name="connsiteY0" fmla="*/ 0 h 186710"/>
                    <a:gd name="connsiteX1" fmla="*/ 24390 w 1211139"/>
                    <a:gd name="connsiteY1" fmla="*/ 0 h 186710"/>
                    <a:gd name="connsiteX2" fmla="*/ 0 w 1211139"/>
                    <a:gd name="connsiteY2" fmla="*/ 24389 h 186710"/>
                    <a:gd name="connsiteX3" fmla="*/ 0 w 1211139"/>
                    <a:gd name="connsiteY3" fmla="*/ 162322 h 186710"/>
                    <a:gd name="connsiteX4" fmla="*/ 24390 w 1211139"/>
                    <a:gd name="connsiteY4" fmla="*/ 186711 h 186710"/>
                    <a:gd name="connsiteX5" fmla="*/ 1186750 w 1211139"/>
                    <a:gd name="connsiteY5" fmla="*/ 186711 h 186710"/>
                    <a:gd name="connsiteX6" fmla="*/ 1211140 w 1211139"/>
                    <a:gd name="connsiteY6" fmla="*/ 162322 h 186710"/>
                    <a:gd name="connsiteX7" fmla="*/ 1211140 w 1211139"/>
                    <a:gd name="connsiteY7" fmla="*/ 24389 h 186710"/>
                    <a:gd name="connsiteX8" fmla="*/ 1186750 w 1211139"/>
                    <a:gd name="connsiteY8" fmla="*/ 0 h 186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11139" h="186710">
                      <a:moveTo>
                        <a:pt x="1186750" y="0"/>
                      </a:moveTo>
                      <a:lnTo>
                        <a:pt x="24390" y="0"/>
                      </a:lnTo>
                      <a:cubicBezTo>
                        <a:pt x="10890" y="0"/>
                        <a:pt x="0" y="10889"/>
                        <a:pt x="0" y="24389"/>
                      </a:cubicBezTo>
                      <a:lnTo>
                        <a:pt x="0" y="162322"/>
                      </a:lnTo>
                      <a:cubicBezTo>
                        <a:pt x="0" y="175822"/>
                        <a:pt x="10890" y="186711"/>
                        <a:pt x="24390" y="186711"/>
                      </a:cubicBezTo>
                      <a:lnTo>
                        <a:pt x="1186750" y="186711"/>
                      </a:lnTo>
                      <a:cubicBezTo>
                        <a:pt x="1200251" y="186711"/>
                        <a:pt x="1211140" y="175822"/>
                        <a:pt x="1211140" y="162322"/>
                      </a:cubicBezTo>
                      <a:lnTo>
                        <a:pt x="1211140" y="24389"/>
                      </a:lnTo>
                      <a:cubicBezTo>
                        <a:pt x="1211140" y="10889"/>
                        <a:pt x="1200251" y="0"/>
                        <a:pt x="1186750" y="0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E754E7E8-560D-78F0-4B4D-F40297E69DE7}"/>
                    </a:ext>
                  </a:extLst>
                </p:cNvPr>
                <p:cNvSpPr/>
                <p:nvPr/>
              </p:nvSpPr>
              <p:spPr>
                <a:xfrm>
                  <a:off x="5816633" y="4767813"/>
                  <a:ext cx="2670634" cy="717297"/>
                </a:xfrm>
                <a:custGeom>
                  <a:avLst/>
                  <a:gdLst>
                    <a:gd name="connsiteX0" fmla="*/ 2670634 w 2670634"/>
                    <a:gd name="connsiteY0" fmla="*/ 0 h 717297"/>
                    <a:gd name="connsiteX1" fmla="*/ 0 w 2670634"/>
                    <a:gd name="connsiteY1" fmla="*/ 0 h 717297"/>
                    <a:gd name="connsiteX2" fmla="*/ 0 w 2670634"/>
                    <a:gd name="connsiteY2" fmla="*/ 717297 h 717297"/>
                    <a:gd name="connsiteX3" fmla="*/ 2670634 w 2670634"/>
                    <a:gd name="connsiteY3" fmla="*/ 717297 h 717297"/>
                    <a:gd name="connsiteX4" fmla="*/ 2670634 w 2670634"/>
                    <a:gd name="connsiteY4" fmla="*/ 0 h 717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70634" h="717297">
                      <a:moveTo>
                        <a:pt x="2670634" y="0"/>
                      </a:moveTo>
                      <a:lnTo>
                        <a:pt x="0" y="0"/>
                      </a:lnTo>
                      <a:lnTo>
                        <a:pt x="0" y="717297"/>
                      </a:lnTo>
                      <a:lnTo>
                        <a:pt x="2670634" y="717297"/>
                      </a:lnTo>
                      <a:lnTo>
                        <a:pt x="2670634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FAF5EB10-E56B-E796-DB2E-5ECDFE5619ED}"/>
                    </a:ext>
                  </a:extLst>
                </p:cNvPr>
                <p:cNvSpPr/>
                <p:nvPr/>
              </p:nvSpPr>
              <p:spPr>
                <a:xfrm>
                  <a:off x="8264704" y="6560866"/>
                  <a:ext cx="186774" cy="186774"/>
                </a:xfrm>
                <a:custGeom>
                  <a:avLst/>
                  <a:gdLst>
                    <a:gd name="connsiteX0" fmla="*/ 186775 w 186774"/>
                    <a:gd name="connsiteY0" fmla="*/ 0 h 186774"/>
                    <a:gd name="connsiteX1" fmla="*/ 186775 w 186774"/>
                    <a:gd name="connsiteY1" fmla="*/ 186775 h 186774"/>
                    <a:gd name="connsiteX2" fmla="*/ 0 w 186774"/>
                    <a:gd name="connsiteY2" fmla="*/ 186775 h 186774"/>
                    <a:gd name="connsiteX3" fmla="*/ 67437 w 186774"/>
                    <a:gd name="connsiteY3" fmla="*/ 0 h 186774"/>
                    <a:gd name="connsiteX4" fmla="*/ 186775 w 186774"/>
                    <a:gd name="connsiteY4" fmla="*/ 0 h 1867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774" h="186774">
                      <a:moveTo>
                        <a:pt x="186775" y="0"/>
                      </a:moveTo>
                      <a:lnTo>
                        <a:pt x="186775" y="186775"/>
                      </a:lnTo>
                      <a:lnTo>
                        <a:pt x="0" y="186775"/>
                      </a:lnTo>
                      <a:lnTo>
                        <a:pt x="67437" y="0"/>
                      </a:lnTo>
                      <a:lnTo>
                        <a:pt x="18677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60ADD4CE-CDE1-1762-8366-2BC35D497E4C}"/>
                    </a:ext>
                  </a:extLst>
                </p:cNvPr>
                <p:cNvSpPr/>
                <p:nvPr/>
              </p:nvSpPr>
              <p:spPr>
                <a:xfrm>
                  <a:off x="5742127" y="4780295"/>
                  <a:ext cx="2819646" cy="2074775"/>
                </a:xfrm>
                <a:custGeom>
                  <a:avLst/>
                  <a:gdLst>
                    <a:gd name="connsiteX0" fmla="*/ 2795257 w 2819646"/>
                    <a:gd name="connsiteY0" fmla="*/ 0 h 2074775"/>
                    <a:gd name="connsiteX1" fmla="*/ 2819646 w 2819646"/>
                    <a:gd name="connsiteY1" fmla="*/ 24390 h 2074775"/>
                    <a:gd name="connsiteX2" fmla="*/ 2819646 w 2819646"/>
                    <a:gd name="connsiteY2" fmla="*/ 2050386 h 2074775"/>
                    <a:gd name="connsiteX3" fmla="*/ 2795257 w 2819646"/>
                    <a:gd name="connsiteY3" fmla="*/ 2074775 h 2074775"/>
                    <a:gd name="connsiteX4" fmla="*/ 2657325 w 2819646"/>
                    <a:gd name="connsiteY4" fmla="*/ 2074775 h 2074775"/>
                    <a:gd name="connsiteX5" fmla="*/ 2632935 w 2819646"/>
                    <a:gd name="connsiteY5" fmla="*/ 2050386 h 2074775"/>
                    <a:gd name="connsiteX6" fmla="*/ 2632935 w 2819646"/>
                    <a:gd name="connsiteY6" fmla="*/ 24453 h 2074775"/>
                    <a:gd name="connsiteX7" fmla="*/ 2657325 w 2819646"/>
                    <a:gd name="connsiteY7" fmla="*/ 64 h 2074775"/>
                    <a:gd name="connsiteX8" fmla="*/ 2795257 w 2819646"/>
                    <a:gd name="connsiteY8" fmla="*/ 64 h 2074775"/>
                    <a:gd name="connsiteX9" fmla="*/ 162322 w 2819646"/>
                    <a:gd name="connsiteY9" fmla="*/ 0 h 2074775"/>
                    <a:gd name="connsiteX10" fmla="*/ 186711 w 2819646"/>
                    <a:gd name="connsiteY10" fmla="*/ 24390 h 2074775"/>
                    <a:gd name="connsiteX11" fmla="*/ 186711 w 2819646"/>
                    <a:gd name="connsiteY11" fmla="*/ 2050386 h 2074775"/>
                    <a:gd name="connsiteX12" fmla="*/ 162322 w 2819646"/>
                    <a:gd name="connsiteY12" fmla="*/ 2074775 h 2074775"/>
                    <a:gd name="connsiteX13" fmla="*/ 24389 w 2819646"/>
                    <a:gd name="connsiteY13" fmla="*/ 2074775 h 2074775"/>
                    <a:gd name="connsiteX14" fmla="*/ 0 w 2819646"/>
                    <a:gd name="connsiteY14" fmla="*/ 2050386 h 2074775"/>
                    <a:gd name="connsiteX15" fmla="*/ 0 w 2819646"/>
                    <a:gd name="connsiteY15" fmla="*/ 24453 h 2074775"/>
                    <a:gd name="connsiteX16" fmla="*/ 24389 w 2819646"/>
                    <a:gd name="connsiteY16" fmla="*/ 64 h 2074775"/>
                    <a:gd name="connsiteX17" fmla="*/ 162322 w 2819646"/>
                    <a:gd name="connsiteY17" fmla="*/ 64 h 207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19646" h="2074775">
                      <a:moveTo>
                        <a:pt x="2795257" y="0"/>
                      </a:moveTo>
                      <a:cubicBezTo>
                        <a:pt x="2808757" y="0"/>
                        <a:pt x="2819646" y="10889"/>
                        <a:pt x="2819646" y="24390"/>
                      </a:cubicBezTo>
                      <a:lnTo>
                        <a:pt x="2819646" y="2050386"/>
                      </a:lnTo>
                      <a:cubicBezTo>
                        <a:pt x="2819646" y="2063886"/>
                        <a:pt x="2808757" y="2074775"/>
                        <a:pt x="2795257" y="2074775"/>
                      </a:cubicBezTo>
                      <a:lnTo>
                        <a:pt x="2657325" y="2074775"/>
                      </a:lnTo>
                      <a:cubicBezTo>
                        <a:pt x="2643824" y="2074775"/>
                        <a:pt x="2632935" y="2063886"/>
                        <a:pt x="2632935" y="2050386"/>
                      </a:cubicBezTo>
                      <a:lnTo>
                        <a:pt x="2632935" y="24453"/>
                      </a:lnTo>
                      <a:cubicBezTo>
                        <a:pt x="2632935" y="10953"/>
                        <a:pt x="2643824" y="64"/>
                        <a:pt x="2657325" y="64"/>
                      </a:cubicBezTo>
                      <a:lnTo>
                        <a:pt x="2795257" y="64"/>
                      </a:lnTo>
                      <a:close/>
                      <a:moveTo>
                        <a:pt x="162322" y="0"/>
                      </a:moveTo>
                      <a:cubicBezTo>
                        <a:pt x="175822" y="0"/>
                        <a:pt x="186711" y="10889"/>
                        <a:pt x="186711" y="24390"/>
                      </a:cubicBezTo>
                      <a:lnTo>
                        <a:pt x="186711" y="2050386"/>
                      </a:lnTo>
                      <a:cubicBezTo>
                        <a:pt x="186711" y="2063886"/>
                        <a:pt x="175822" y="2074775"/>
                        <a:pt x="162322" y="2074775"/>
                      </a:cubicBezTo>
                      <a:lnTo>
                        <a:pt x="24389" y="2074775"/>
                      </a:lnTo>
                      <a:cubicBezTo>
                        <a:pt x="10889" y="2074775"/>
                        <a:pt x="0" y="2063886"/>
                        <a:pt x="0" y="2050386"/>
                      </a:cubicBezTo>
                      <a:lnTo>
                        <a:pt x="0" y="24453"/>
                      </a:lnTo>
                      <a:cubicBezTo>
                        <a:pt x="0" y="10953"/>
                        <a:pt x="10889" y="64"/>
                        <a:pt x="24389" y="64"/>
                      </a:cubicBezTo>
                      <a:lnTo>
                        <a:pt x="162322" y="64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E81CBADF-8E86-AB6B-9E39-501603459DA9}"/>
                    </a:ext>
                  </a:extLst>
                </p:cNvPr>
                <p:cNvSpPr/>
                <p:nvPr/>
              </p:nvSpPr>
              <p:spPr>
                <a:xfrm>
                  <a:off x="5786194" y="5411624"/>
                  <a:ext cx="2731512" cy="75206"/>
                </a:xfrm>
                <a:custGeom>
                  <a:avLst/>
                  <a:gdLst>
                    <a:gd name="connsiteX0" fmla="*/ 32159 w 2731512"/>
                    <a:gd name="connsiteY0" fmla="*/ 75207 h 75206"/>
                    <a:gd name="connsiteX1" fmla="*/ 2699354 w 2731512"/>
                    <a:gd name="connsiteY1" fmla="*/ 75207 h 75206"/>
                    <a:gd name="connsiteX2" fmla="*/ 2731513 w 2731512"/>
                    <a:gd name="connsiteY2" fmla="*/ 65400 h 75206"/>
                    <a:gd name="connsiteX3" fmla="*/ 2731513 w 2731512"/>
                    <a:gd name="connsiteY3" fmla="*/ 9807 h 75206"/>
                    <a:gd name="connsiteX4" fmla="*/ 2699354 w 2731512"/>
                    <a:gd name="connsiteY4" fmla="*/ 0 h 75206"/>
                    <a:gd name="connsiteX5" fmla="*/ 32159 w 2731512"/>
                    <a:gd name="connsiteY5" fmla="*/ 0 h 75206"/>
                    <a:gd name="connsiteX6" fmla="*/ 0 w 2731512"/>
                    <a:gd name="connsiteY6" fmla="*/ 9807 h 75206"/>
                    <a:gd name="connsiteX7" fmla="*/ 0 w 2731512"/>
                    <a:gd name="connsiteY7" fmla="*/ 65400 h 75206"/>
                    <a:gd name="connsiteX8" fmla="*/ 32159 w 2731512"/>
                    <a:gd name="connsiteY8" fmla="*/ 75207 h 75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31512" h="75206">
                      <a:moveTo>
                        <a:pt x="32159" y="75207"/>
                      </a:moveTo>
                      <a:lnTo>
                        <a:pt x="2699354" y="75207"/>
                      </a:lnTo>
                      <a:cubicBezTo>
                        <a:pt x="2717185" y="75207"/>
                        <a:pt x="2731513" y="70813"/>
                        <a:pt x="2731513" y="65400"/>
                      </a:cubicBezTo>
                      <a:lnTo>
                        <a:pt x="2731513" y="9807"/>
                      </a:lnTo>
                      <a:cubicBezTo>
                        <a:pt x="2731513" y="4330"/>
                        <a:pt x="2717185" y="0"/>
                        <a:pt x="2699354" y="0"/>
                      </a:cubicBezTo>
                      <a:lnTo>
                        <a:pt x="32159" y="0"/>
                      </a:lnTo>
                      <a:cubicBezTo>
                        <a:pt x="14328" y="0"/>
                        <a:pt x="0" y="4394"/>
                        <a:pt x="0" y="9807"/>
                      </a:cubicBezTo>
                      <a:lnTo>
                        <a:pt x="0" y="65400"/>
                      </a:lnTo>
                      <a:cubicBezTo>
                        <a:pt x="0" y="70876"/>
                        <a:pt x="14328" y="75207"/>
                        <a:pt x="32159" y="75207"/>
                      </a:cubicBez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78C888C3-CB4A-4DAE-E82B-BA452AFE8D70}"/>
                    </a:ext>
                  </a:extLst>
                </p:cNvPr>
                <p:cNvSpPr/>
                <p:nvPr/>
              </p:nvSpPr>
              <p:spPr>
                <a:xfrm>
                  <a:off x="5816633" y="4819904"/>
                  <a:ext cx="2670634" cy="172765"/>
                </a:xfrm>
                <a:custGeom>
                  <a:avLst/>
                  <a:gdLst>
                    <a:gd name="connsiteX0" fmla="*/ 2670634 w 2670634"/>
                    <a:gd name="connsiteY0" fmla="*/ 0 h 172765"/>
                    <a:gd name="connsiteX1" fmla="*/ 2670634 w 2670634"/>
                    <a:gd name="connsiteY1" fmla="*/ 172765 h 172765"/>
                    <a:gd name="connsiteX2" fmla="*/ 0 w 2670634"/>
                    <a:gd name="connsiteY2" fmla="*/ 172765 h 172765"/>
                    <a:gd name="connsiteX3" fmla="*/ 0 w 2670634"/>
                    <a:gd name="connsiteY3" fmla="*/ 0 h 172765"/>
                    <a:gd name="connsiteX4" fmla="*/ 2670634 w 2670634"/>
                    <a:gd name="connsiteY4" fmla="*/ 0 h 172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70634" h="172765">
                      <a:moveTo>
                        <a:pt x="2670634" y="0"/>
                      </a:moveTo>
                      <a:lnTo>
                        <a:pt x="2670634" y="172765"/>
                      </a:lnTo>
                      <a:lnTo>
                        <a:pt x="0" y="172765"/>
                      </a:lnTo>
                      <a:lnTo>
                        <a:pt x="0" y="0"/>
                      </a:lnTo>
                      <a:lnTo>
                        <a:pt x="2670634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45C5E950-F684-B8F0-8CC2-9FA30678E2DE}"/>
                    </a:ext>
                  </a:extLst>
                </p:cNvPr>
                <p:cNvSpPr/>
                <p:nvPr/>
              </p:nvSpPr>
              <p:spPr>
                <a:xfrm>
                  <a:off x="5742064" y="4819904"/>
                  <a:ext cx="2819709" cy="172765"/>
                </a:xfrm>
                <a:custGeom>
                  <a:avLst/>
                  <a:gdLst>
                    <a:gd name="connsiteX0" fmla="*/ 2819710 w 2819709"/>
                    <a:gd name="connsiteY0" fmla="*/ 0 h 172765"/>
                    <a:gd name="connsiteX1" fmla="*/ 2819710 w 2819709"/>
                    <a:gd name="connsiteY1" fmla="*/ 172765 h 172765"/>
                    <a:gd name="connsiteX2" fmla="*/ 2632935 w 2819709"/>
                    <a:gd name="connsiteY2" fmla="*/ 172765 h 172765"/>
                    <a:gd name="connsiteX3" fmla="*/ 2632935 w 2819709"/>
                    <a:gd name="connsiteY3" fmla="*/ 0 h 172765"/>
                    <a:gd name="connsiteX4" fmla="*/ 2819710 w 2819709"/>
                    <a:gd name="connsiteY4" fmla="*/ 0 h 172765"/>
                    <a:gd name="connsiteX5" fmla="*/ 186775 w 2819709"/>
                    <a:gd name="connsiteY5" fmla="*/ 0 h 172765"/>
                    <a:gd name="connsiteX6" fmla="*/ 186775 w 2819709"/>
                    <a:gd name="connsiteY6" fmla="*/ 172765 h 172765"/>
                    <a:gd name="connsiteX7" fmla="*/ 0 w 2819709"/>
                    <a:gd name="connsiteY7" fmla="*/ 172765 h 172765"/>
                    <a:gd name="connsiteX8" fmla="*/ 0 w 2819709"/>
                    <a:gd name="connsiteY8" fmla="*/ 0 h 172765"/>
                    <a:gd name="connsiteX9" fmla="*/ 186775 w 2819709"/>
                    <a:gd name="connsiteY9" fmla="*/ 0 h 172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19709" h="172765">
                      <a:moveTo>
                        <a:pt x="2819710" y="0"/>
                      </a:moveTo>
                      <a:lnTo>
                        <a:pt x="2819710" y="172765"/>
                      </a:lnTo>
                      <a:lnTo>
                        <a:pt x="2632935" y="172765"/>
                      </a:lnTo>
                      <a:lnTo>
                        <a:pt x="2632935" y="0"/>
                      </a:lnTo>
                      <a:lnTo>
                        <a:pt x="2819710" y="0"/>
                      </a:lnTo>
                      <a:close/>
                      <a:moveTo>
                        <a:pt x="186775" y="0"/>
                      </a:moveTo>
                      <a:lnTo>
                        <a:pt x="186775" y="172765"/>
                      </a:lnTo>
                      <a:lnTo>
                        <a:pt x="0" y="172765"/>
                      </a:lnTo>
                      <a:lnTo>
                        <a:pt x="0" y="0"/>
                      </a:lnTo>
                      <a:lnTo>
                        <a:pt x="186775" y="0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9478A22F-8DF1-063B-DE10-A02AF182282E}"/>
                    </a:ext>
                  </a:extLst>
                </p:cNvPr>
                <p:cNvSpPr/>
                <p:nvPr/>
              </p:nvSpPr>
              <p:spPr>
                <a:xfrm>
                  <a:off x="5651191" y="4694262"/>
                  <a:ext cx="3001518" cy="186711"/>
                </a:xfrm>
                <a:custGeom>
                  <a:avLst/>
                  <a:gdLst>
                    <a:gd name="connsiteX0" fmla="*/ 2977129 w 3001518"/>
                    <a:gd name="connsiteY0" fmla="*/ 0 h 186711"/>
                    <a:gd name="connsiteX1" fmla="*/ 24390 w 3001518"/>
                    <a:gd name="connsiteY1" fmla="*/ 0 h 186711"/>
                    <a:gd name="connsiteX2" fmla="*/ 0 w 3001518"/>
                    <a:gd name="connsiteY2" fmla="*/ 24390 h 186711"/>
                    <a:gd name="connsiteX3" fmla="*/ 0 w 3001518"/>
                    <a:gd name="connsiteY3" fmla="*/ 162322 h 186711"/>
                    <a:gd name="connsiteX4" fmla="*/ 24390 w 3001518"/>
                    <a:gd name="connsiteY4" fmla="*/ 186711 h 186711"/>
                    <a:gd name="connsiteX5" fmla="*/ 2977129 w 3001518"/>
                    <a:gd name="connsiteY5" fmla="*/ 186711 h 186711"/>
                    <a:gd name="connsiteX6" fmla="*/ 3001518 w 3001518"/>
                    <a:gd name="connsiteY6" fmla="*/ 162322 h 186711"/>
                    <a:gd name="connsiteX7" fmla="*/ 3001518 w 3001518"/>
                    <a:gd name="connsiteY7" fmla="*/ 24390 h 186711"/>
                    <a:gd name="connsiteX8" fmla="*/ 2977129 w 3001518"/>
                    <a:gd name="connsiteY8" fmla="*/ 0 h 186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1518" h="186711">
                      <a:moveTo>
                        <a:pt x="2977129" y="0"/>
                      </a:moveTo>
                      <a:lnTo>
                        <a:pt x="24390" y="0"/>
                      </a:lnTo>
                      <a:cubicBezTo>
                        <a:pt x="10890" y="0"/>
                        <a:pt x="0" y="10889"/>
                        <a:pt x="0" y="24390"/>
                      </a:cubicBezTo>
                      <a:lnTo>
                        <a:pt x="0" y="162322"/>
                      </a:lnTo>
                      <a:cubicBezTo>
                        <a:pt x="0" y="175822"/>
                        <a:pt x="10890" y="186711"/>
                        <a:pt x="24390" y="186711"/>
                      </a:cubicBezTo>
                      <a:lnTo>
                        <a:pt x="2977129" y="186711"/>
                      </a:lnTo>
                      <a:cubicBezTo>
                        <a:pt x="2990629" y="186711"/>
                        <a:pt x="3001518" y="175822"/>
                        <a:pt x="3001518" y="162322"/>
                      </a:cubicBezTo>
                      <a:lnTo>
                        <a:pt x="3001518" y="24390"/>
                      </a:lnTo>
                      <a:cubicBezTo>
                        <a:pt x="3001518" y="10889"/>
                        <a:pt x="2990629" y="0"/>
                        <a:pt x="297712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B1B256DC-063A-9C6E-D2A4-CC31F533AC99}"/>
                    </a:ext>
                  </a:extLst>
                </p:cNvPr>
                <p:cNvSpPr/>
                <p:nvPr/>
              </p:nvSpPr>
              <p:spPr>
                <a:xfrm>
                  <a:off x="6848767" y="5043741"/>
                  <a:ext cx="606302" cy="165442"/>
                </a:xfrm>
                <a:custGeom>
                  <a:avLst/>
                  <a:gdLst>
                    <a:gd name="connsiteX0" fmla="*/ 606302 w 606302"/>
                    <a:gd name="connsiteY0" fmla="*/ 0 h 165442"/>
                    <a:gd name="connsiteX1" fmla="*/ 606302 w 606302"/>
                    <a:gd name="connsiteY1" fmla="*/ 165442 h 165442"/>
                    <a:gd name="connsiteX2" fmla="*/ 526511 w 606302"/>
                    <a:gd name="connsiteY2" fmla="*/ 165442 h 165442"/>
                    <a:gd name="connsiteX3" fmla="*/ 526511 w 606302"/>
                    <a:gd name="connsiteY3" fmla="*/ 0 h 165442"/>
                    <a:gd name="connsiteX4" fmla="*/ 606302 w 606302"/>
                    <a:gd name="connsiteY4" fmla="*/ 0 h 165442"/>
                    <a:gd name="connsiteX5" fmla="*/ 430799 w 606302"/>
                    <a:gd name="connsiteY5" fmla="*/ 0 h 165442"/>
                    <a:gd name="connsiteX6" fmla="*/ 430799 w 606302"/>
                    <a:gd name="connsiteY6" fmla="*/ 165442 h 165442"/>
                    <a:gd name="connsiteX7" fmla="*/ 351007 w 606302"/>
                    <a:gd name="connsiteY7" fmla="*/ 165442 h 165442"/>
                    <a:gd name="connsiteX8" fmla="*/ 351007 w 606302"/>
                    <a:gd name="connsiteY8" fmla="*/ 0 h 165442"/>
                    <a:gd name="connsiteX9" fmla="*/ 430799 w 606302"/>
                    <a:gd name="connsiteY9" fmla="*/ 0 h 165442"/>
                    <a:gd name="connsiteX10" fmla="*/ 255295 w 606302"/>
                    <a:gd name="connsiteY10" fmla="*/ 0 h 165442"/>
                    <a:gd name="connsiteX11" fmla="*/ 255295 w 606302"/>
                    <a:gd name="connsiteY11" fmla="*/ 165442 h 165442"/>
                    <a:gd name="connsiteX12" fmla="*/ 175504 w 606302"/>
                    <a:gd name="connsiteY12" fmla="*/ 165442 h 165442"/>
                    <a:gd name="connsiteX13" fmla="*/ 175504 w 606302"/>
                    <a:gd name="connsiteY13" fmla="*/ 0 h 165442"/>
                    <a:gd name="connsiteX14" fmla="*/ 255295 w 606302"/>
                    <a:gd name="connsiteY14" fmla="*/ 0 h 165442"/>
                    <a:gd name="connsiteX15" fmla="*/ 79792 w 606302"/>
                    <a:gd name="connsiteY15" fmla="*/ 0 h 165442"/>
                    <a:gd name="connsiteX16" fmla="*/ 79792 w 606302"/>
                    <a:gd name="connsiteY16" fmla="*/ 165442 h 165442"/>
                    <a:gd name="connsiteX17" fmla="*/ 0 w 606302"/>
                    <a:gd name="connsiteY17" fmla="*/ 165442 h 165442"/>
                    <a:gd name="connsiteX18" fmla="*/ 0 w 606302"/>
                    <a:gd name="connsiteY18" fmla="*/ 0 h 165442"/>
                    <a:gd name="connsiteX19" fmla="*/ 79792 w 606302"/>
                    <a:gd name="connsiteY19" fmla="*/ 0 h 165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06302" h="165442">
                      <a:moveTo>
                        <a:pt x="606302" y="0"/>
                      </a:moveTo>
                      <a:lnTo>
                        <a:pt x="606302" y="165442"/>
                      </a:lnTo>
                      <a:lnTo>
                        <a:pt x="526511" y="165442"/>
                      </a:lnTo>
                      <a:lnTo>
                        <a:pt x="526511" y="0"/>
                      </a:lnTo>
                      <a:lnTo>
                        <a:pt x="606302" y="0"/>
                      </a:lnTo>
                      <a:close/>
                      <a:moveTo>
                        <a:pt x="430799" y="0"/>
                      </a:moveTo>
                      <a:lnTo>
                        <a:pt x="430799" y="165442"/>
                      </a:lnTo>
                      <a:lnTo>
                        <a:pt x="351007" y="165442"/>
                      </a:lnTo>
                      <a:lnTo>
                        <a:pt x="351007" y="0"/>
                      </a:lnTo>
                      <a:lnTo>
                        <a:pt x="430799" y="0"/>
                      </a:lnTo>
                      <a:close/>
                      <a:moveTo>
                        <a:pt x="255295" y="0"/>
                      </a:moveTo>
                      <a:lnTo>
                        <a:pt x="255295" y="165442"/>
                      </a:lnTo>
                      <a:lnTo>
                        <a:pt x="175504" y="165442"/>
                      </a:lnTo>
                      <a:lnTo>
                        <a:pt x="175504" y="0"/>
                      </a:lnTo>
                      <a:lnTo>
                        <a:pt x="255295" y="0"/>
                      </a:lnTo>
                      <a:close/>
                      <a:moveTo>
                        <a:pt x="79792" y="0"/>
                      </a:moveTo>
                      <a:lnTo>
                        <a:pt x="79792" y="165442"/>
                      </a:lnTo>
                      <a:lnTo>
                        <a:pt x="0" y="165442"/>
                      </a:lnTo>
                      <a:lnTo>
                        <a:pt x="0" y="0"/>
                      </a:lnTo>
                      <a:lnTo>
                        <a:pt x="7979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324" name="Graphic 8">
                  <a:extLst>
                    <a:ext uri="{FF2B5EF4-FFF2-40B4-BE49-F238E27FC236}">
                      <a16:creationId xmlns:a16="http://schemas.microsoft.com/office/drawing/2014/main" id="{FA170DE6-8601-F8C4-490A-F95A61E062A8}"/>
                    </a:ext>
                  </a:extLst>
                </p:cNvPr>
                <p:cNvGrpSpPr/>
                <p:nvPr/>
              </p:nvGrpSpPr>
              <p:grpSpPr>
                <a:xfrm>
                  <a:off x="7427560" y="5583561"/>
                  <a:ext cx="947502" cy="977305"/>
                  <a:chOff x="7427560" y="5583561"/>
                  <a:chExt cx="947502" cy="977305"/>
                </a:xfrm>
              </p:grpSpPr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B765FDB5-8CF7-6804-1CB9-9E9D1DF74E97}"/>
                      </a:ext>
                    </a:extLst>
                  </p:cNvPr>
                  <p:cNvSpPr/>
                  <p:nvPr/>
                </p:nvSpPr>
                <p:spPr>
                  <a:xfrm>
                    <a:off x="7562435" y="5583561"/>
                    <a:ext cx="812627" cy="977305"/>
                  </a:xfrm>
                  <a:custGeom>
                    <a:avLst/>
                    <a:gdLst>
                      <a:gd name="connsiteX0" fmla="*/ 812627 w 812627"/>
                      <a:gd name="connsiteY0" fmla="*/ 0 h 977305"/>
                      <a:gd name="connsiteX1" fmla="*/ 0 w 812627"/>
                      <a:gd name="connsiteY1" fmla="*/ 0 h 977305"/>
                      <a:gd name="connsiteX2" fmla="*/ 0 w 812627"/>
                      <a:gd name="connsiteY2" fmla="*/ 977305 h 977305"/>
                      <a:gd name="connsiteX3" fmla="*/ 812627 w 812627"/>
                      <a:gd name="connsiteY3" fmla="*/ 977305 h 977305"/>
                      <a:gd name="connsiteX4" fmla="*/ 812627 w 812627"/>
                      <a:gd name="connsiteY4" fmla="*/ 0 h 977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2627" h="977305">
                        <a:moveTo>
                          <a:pt x="812627" y="0"/>
                        </a:moveTo>
                        <a:lnTo>
                          <a:pt x="0" y="0"/>
                        </a:lnTo>
                        <a:lnTo>
                          <a:pt x="0" y="977305"/>
                        </a:lnTo>
                        <a:lnTo>
                          <a:pt x="812627" y="977305"/>
                        </a:lnTo>
                        <a:lnTo>
                          <a:pt x="812627" y="0"/>
                        </a:lnTo>
                        <a:close/>
                      </a:path>
                    </a:pathLst>
                  </a:custGeom>
                  <a:solidFill>
                    <a:srgbClr val="92B13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26" name="Freeform: Shape 325">
                    <a:extLst>
                      <a:ext uri="{FF2B5EF4-FFF2-40B4-BE49-F238E27FC236}">
                        <a16:creationId xmlns:a16="http://schemas.microsoft.com/office/drawing/2014/main" id="{14250384-1339-AF5A-A36E-F2E06BECB448}"/>
                      </a:ext>
                    </a:extLst>
                  </p:cNvPr>
                  <p:cNvSpPr/>
                  <p:nvPr/>
                </p:nvSpPr>
                <p:spPr>
                  <a:xfrm>
                    <a:off x="7562435" y="5627946"/>
                    <a:ext cx="812627" cy="710292"/>
                  </a:xfrm>
                  <a:custGeom>
                    <a:avLst/>
                    <a:gdLst>
                      <a:gd name="connsiteX0" fmla="*/ 812627 w 812627"/>
                      <a:gd name="connsiteY0" fmla="*/ 0 h 710292"/>
                      <a:gd name="connsiteX1" fmla="*/ 812627 w 812627"/>
                      <a:gd name="connsiteY1" fmla="*/ 8979 h 710292"/>
                      <a:gd name="connsiteX2" fmla="*/ 0 w 812627"/>
                      <a:gd name="connsiteY2" fmla="*/ 8979 h 710292"/>
                      <a:gd name="connsiteX3" fmla="*/ 0 w 812627"/>
                      <a:gd name="connsiteY3" fmla="*/ 0 h 710292"/>
                      <a:gd name="connsiteX4" fmla="*/ 812627 w 812627"/>
                      <a:gd name="connsiteY4" fmla="*/ 0 h 710292"/>
                      <a:gd name="connsiteX5" fmla="*/ 812627 w 812627"/>
                      <a:gd name="connsiteY5" fmla="*/ 701313 h 710292"/>
                      <a:gd name="connsiteX6" fmla="*/ 812627 w 812627"/>
                      <a:gd name="connsiteY6" fmla="*/ 710293 h 710292"/>
                      <a:gd name="connsiteX7" fmla="*/ 0 w 812627"/>
                      <a:gd name="connsiteY7" fmla="*/ 710293 h 710292"/>
                      <a:gd name="connsiteX8" fmla="*/ 0 w 812627"/>
                      <a:gd name="connsiteY8" fmla="*/ 701313 h 710292"/>
                      <a:gd name="connsiteX9" fmla="*/ 812627 w 812627"/>
                      <a:gd name="connsiteY9" fmla="*/ 701313 h 710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12627" h="710292">
                        <a:moveTo>
                          <a:pt x="812627" y="0"/>
                        </a:moveTo>
                        <a:lnTo>
                          <a:pt x="812627" y="8979"/>
                        </a:lnTo>
                        <a:lnTo>
                          <a:pt x="0" y="8979"/>
                        </a:lnTo>
                        <a:lnTo>
                          <a:pt x="0" y="0"/>
                        </a:lnTo>
                        <a:lnTo>
                          <a:pt x="812627" y="0"/>
                        </a:lnTo>
                        <a:close/>
                        <a:moveTo>
                          <a:pt x="812627" y="701313"/>
                        </a:moveTo>
                        <a:lnTo>
                          <a:pt x="812627" y="710293"/>
                        </a:lnTo>
                        <a:lnTo>
                          <a:pt x="0" y="710293"/>
                        </a:lnTo>
                        <a:lnTo>
                          <a:pt x="0" y="701313"/>
                        </a:lnTo>
                        <a:lnTo>
                          <a:pt x="812627" y="701313"/>
                        </a:lnTo>
                        <a:close/>
                      </a:path>
                    </a:pathLst>
                  </a:custGeom>
                  <a:solidFill>
                    <a:srgbClr val="1F307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27" name="Freeform: Shape 326">
                    <a:extLst>
                      <a:ext uri="{FF2B5EF4-FFF2-40B4-BE49-F238E27FC236}">
                        <a16:creationId xmlns:a16="http://schemas.microsoft.com/office/drawing/2014/main" id="{0D53D555-6933-3908-392A-2EF756B20B0E}"/>
                      </a:ext>
                    </a:extLst>
                  </p:cNvPr>
                  <p:cNvSpPr/>
                  <p:nvPr/>
                </p:nvSpPr>
                <p:spPr>
                  <a:xfrm>
                    <a:off x="7562371" y="5583561"/>
                    <a:ext cx="318593" cy="977305"/>
                  </a:xfrm>
                  <a:custGeom>
                    <a:avLst/>
                    <a:gdLst>
                      <a:gd name="connsiteX0" fmla="*/ 318594 w 318593"/>
                      <a:gd name="connsiteY0" fmla="*/ 0 h 977305"/>
                      <a:gd name="connsiteX1" fmla="*/ 318594 w 318593"/>
                      <a:gd name="connsiteY1" fmla="*/ 977305 h 977305"/>
                      <a:gd name="connsiteX2" fmla="*/ 0 w 318593"/>
                      <a:gd name="connsiteY2" fmla="*/ 977305 h 977305"/>
                      <a:gd name="connsiteX3" fmla="*/ 0 w 318593"/>
                      <a:gd name="connsiteY3" fmla="*/ 971956 h 977305"/>
                      <a:gd name="connsiteX4" fmla="*/ 307896 w 318593"/>
                      <a:gd name="connsiteY4" fmla="*/ 971956 h 977305"/>
                      <a:gd name="connsiteX5" fmla="*/ 307896 w 318593"/>
                      <a:gd name="connsiteY5" fmla="*/ 5349 h 977305"/>
                      <a:gd name="connsiteX6" fmla="*/ 0 w 318593"/>
                      <a:gd name="connsiteY6" fmla="*/ 5349 h 977305"/>
                      <a:gd name="connsiteX7" fmla="*/ 0 w 318593"/>
                      <a:gd name="connsiteY7" fmla="*/ 0 h 977305"/>
                      <a:gd name="connsiteX8" fmla="*/ 318594 w 318593"/>
                      <a:gd name="connsiteY8" fmla="*/ 0 h 977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18593" h="977305">
                        <a:moveTo>
                          <a:pt x="318594" y="0"/>
                        </a:moveTo>
                        <a:lnTo>
                          <a:pt x="318594" y="977305"/>
                        </a:lnTo>
                        <a:lnTo>
                          <a:pt x="0" y="977305"/>
                        </a:lnTo>
                        <a:lnTo>
                          <a:pt x="0" y="971956"/>
                        </a:lnTo>
                        <a:lnTo>
                          <a:pt x="307896" y="971956"/>
                        </a:lnTo>
                        <a:lnTo>
                          <a:pt x="307896" y="5349"/>
                        </a:lnTo>
                        <a:lnTo>
                          <a:pt x="0" y="5349"/>
                        </a:lnTo>
                        <a:lnTo>
                          <a:pt x="0" y="0"/>
                        </a:lnTo>
                        <a:lnTo>
                          <a:pt x="318594" y="0"/>
                        </a:lnTo>
                        <a:close/>
                      </a:path>
                    </a:pathLst>
                  </a:custGeom>
                  <a:solidFill>
                    <a:srgbClr val="315099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28" name="Freeform: Shape 327">
                    <a:extLst>
                      <a:ext uri="{FF2B5EF4-FFF2-40B4-BE49-F238E27FC236}">
                        <a16:creationId xmlns:a16="http://schemas.microsoft.com/office/drawing/2014/main" id="{D9D888CE-B850-9A65-B249-D5AF609328CA}"/>
                      </a:ext>
                    </a:extLst>
                  </p:cNvPr>
                  <p:cNvSpPr/>
                  <p:nvPr/>
                </p:nvSpPr>
                <p:spPr>
                  <a:xfrm>
                    <a:off x="7427560" y="5583561"/>
                    <a:ext cx="448056" cy="977305"/>
                  </a:xfrm>
                  <a:custGeom>
                    <a:avLst/>
                    <a:gdLst>
                      <a:gd name="connsiteX0" fmla="*/ 448056 w 448056"/>
                      <a:gd name="connsiteY0" fmla="*/ 0 h 977305"/>
                      <a:gd name="connsiteX1" fmla="*/ 0 w 448056"/>
                      <a:gd name="connsiteY1" fmla="*/ 0 h 977305"/>
                      <a:gd name="connsiteX2" fmla="*/ 0 w 448056"/>
                      <a:gd name="connsiteY2" fmla="*/ 977305 h 977305"/>
                      <a:gd name="connsiteX3" fmla="*/ 448056 w 448056"/>
                      <a:gd name="connsiteY3" fmla="*/ 977305 h 977305"/>
                      <a:gd name="connsiteX4" fmla="*/ 448056 w 448056"/>
                      <a:gd name="connsiteY4" fmla="*/ 0 h 977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8056" h="977305">
                        <a:moveTo>
                          <a:pt x="448056" y="0"/>
                        </a:moveTo>
                        <a:lnTo>
                          <a:pt x="0" y="0"/>
                        </a:lnTo>
                        <a:lnTo>
                          <a:pt x="0" y="977305"/>
                        </a:lnTo>
                        <a:lnTo>
                          <a:pt x="448056" y="977305"/>
                        </a:lnTo>
                        <a:lnTo>
                          <a:pt x="448056" y="0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29" name="Freeform: Shape 328">
                    <a:extLst>
                      <a:ext uri="{FF2B5EF4-FFF2-40B4-BE49-F238E27FC236}">
                        <a16:creationId xmlns:a16="http://schemas.microsoft.com/office/drawing/2014/main" id="{DAE09A36-4EDD-DCEE-7C18-D1646117A1F6}"/>
                      </a:ext>
                    </a:extLst>
                  </p:cNvPr>
                  <p:cNvSpPr/>
                  <p:nvPr/>
                </p:nvSpPr>
                <p:spPr>
                  <a:xfrm>
                    <a:off x="7478186" y="5627946"/>
                    <a:ext cx="346803" cy="710292"/>
                  </a:xfrm>
                  <a:custGeom>
                    <a:avLst/>
                    <a:gdLst>
                      <a:gd name="connsiteX0" fmla="*/ 326617 w 346803"/>
                      <a:gd name="connsiteY0" fmla="*/ 0 h 710292"/>
                      <a:gd name="connsiteX1" fmla="*/ 20187 w 346803"/>
                      <a:gd name="connsiteY1" fmla="*/ 0 h 710292"/>
                      <a:gd name="connsiteX2" fmla="*/ 0 w 346803"/>
                      <a:gd name="connsiteY2" fmla="*/ 20187 h 710292"/>
                      <a:gd name="connsiteX3" fmla="*/ 0 w 346803"/>
                      <a:gd name="connsiteY3" fmla="*/ 690106 h 710292"/>
                      <a:gd name="connsiteX4" fmla="*/ 20187 w 346803"/>
                      <a:gd name="connsiteY4" fmla="*/ 710293 h 710292"/>
                      <a:gd name="connsiteX5" fmla="*/ 326617 w 346803"/>
                      <a:gd name="connsiteY5" fmla="*/ 710293 h 710292"/>
                      <a:gd name="connsiteX6" fmla="*/ 346804 w 346803"/>
                      <a:gd name="connsiteY6" fmla="*/ 690106 h 710292"/>
                      <a:gd name="connsiteX7" fmla="*/ 346804 w 346803"/>
                      <a:gd name="connsiteY7" fmla="*/ 20187 h 710292"/>
                      <a:gd name="connsiteX8" fmla="*/ 326617 w 346803"/>
                      <a:gd name="connsiteY8" fmla="*/ 0 h 710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6803" h="710292">
                        <a:moveTo>
                          <a:pt x="326617" y="0"/>
                        </a:moveTo>
                        <a:lnTo>
                          <a:pt x="20187" y="0"/>
                        </a:lnTo>
                        <a:cubicBezTo>
                          <a:pt x="8979" y="0"/>
                          <a:pt x="0" y="8979"/>
                          <a:pt x="0" y="20187"/>
                        </a:cubicBezTo>
                        <a:lnTo>
                          <a:pt x="0" y="690106"/>
                        </a:lnTo>
                        <a:cubicBezTo>
                          <a:pt x="0" y="701313"/>
                          <a:pt x="8979" y="710293"/>
                          <a:pt x="20187" y="710293"/>
                        </a:cubicBezTo>
                        <a:lnTo>
                          <a:pt x="326617" y="710293"/>
                        </a:lnTo>
                        <a:cubicBezTo>
                          <a:pt x="337825" y="710293"/>
                          <a:pt x="346804" y="701313"/>
                          <a:pt x="346804" y="690106"/>
                        </a:cubicBezTo>
                        <a:lnTo>
                          <a:pt x="346804" y="20187"/>
                        </a:lnTo>
                        <a:cubicBezTo>
                          <a:pt x="346804" y="8979"/>
                          <a:pt x="337825" y="0"/>
                          <a:pt x="326617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0" name="Freeform: Shape 329">
                    <a:extLst>
                      <a:ext uri="{FF2B5EF4-FFF2-40B4-BE49-F238E27FC236}">
                        <a16:creationId xmlns:a16="http://schemas.microsoft.com/office/drawing/2014/main" id="{C86DAF4D-87BF-D819-C4DB-6ABFFC160CF9}"/>
                      </a:ext>
                    </a:extLst>
                  </p:cNvPr>
                  <p:cNvSpPr/>
                  <p:nvPr/>
                </p:nvSpPr>
                <p:spPr>
                  <a:xfrm>
                    <a:off x="7501684" y="5650298"/>
                    <a:ext cx="299871" cy="53683"/>
                  </a:xfrm>
                  <a:custGeom>
                    <a:avLst/>
                    <a:gdLst>
                      <a:gd name="connsiteX0" fmla="*/ 293121 w 299871"/>
                      <a:gd name="connsiteY0" fmla="*/ 0 h 53683"/>
                      <a:gd name="connsiteX1" fmla="*/ 6750 w 299871"/>
                      <a:gd name="connsiteY1" fmla="*/ 0 h 53683"/>
                      <a:gd name="connsiteX2" fmla="*/ 0 w 299871"/>
                      <a:gd name="connsiteY2" fmla="*/ 6750 h 53683"/>
                      <a:gd name="connsiteX3" fmla="*/ 0 w 299871"/>
                      <a:gd name="connsiteY3" fmla="*/ 46933 h 53683"/>
                      <a:gd name="connsiteX4" fmla="*/ 6750 w 299871"/>
                      <a:gd name="connsiteY4" fmla="*/ 53683 h 53683"/>
                      <a:gd name="connsiteX5" fmla="*/ 293121 w 299871"/>
                      <a:gd name="connsiteY5" fmla="*/ 53683 h 53683"/>
                      <a:gd name="connsiteX6" fmla="*/ 299871 w 299871"/>
                      <a:gd name="connsiteY6" fmla="*/ 46933 h 53683"/>
                      <a:gd name="connsiteX7" fmla="*/ 299871 w 299871"/>
                      <a:gd name="connsiteY7" fmla="*/ 6750 h 53683"/>
                      <a:gd name="connsiteX8" fmla="*/ 293121 w 299871"/>
                      <a:gd name="connsiteY8" fmla="*/ 0 h 53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9871" h="53683">
                        <a:moveTo>
                          <a:pt x="293121" y="0"/>
                        </a:moveTo>
                        <a:lnTo>
                          <a:pt x="6750" y="0"/>
                        </a:lnTo>
                        <a:cubicBezTo>
                          <a:pt x="2993" y="0"/>
                          <a:pt x="0" y="2993"/>
                          <a:pt x="0" y="6750"/>
                        </a:cubicBezTo>
                        <a:lnTo>
                          <a:pt x="0" y="46933"/>
                        </a:lnTo>
                        <a:cubicBezTo>
                          <a:pt x="0" y="50690"/>
                          <a:pt x="2993" y="53683"/>
                          <a:pt x="6750" y="53683"/>
                        </a:cubicBezTo>
                        <a:lnTo>
                          <a:pt x="293121" y="53683"/>
                        </a:lnTo>
                        <a:cubicBezTo>
                          <a:pt x="296879" y="53683"/>
                          <a:pt x="299871" y="50690"/>
                          <a:pt x="299871" y="46933"/>
                        </a:cubicBezTo>
                        <a:lnTo>
                          <a:pt x="299871" y="6750"/>
                        </a:lnTo>
                        <a:cubicBezTo>
                          <a:pt x="299871" y="2993"/>
                          <a:pt x="296879" y="0"/>
                          <a:pt x="293121" y="0"/>
                        </a:cubicBez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1" name="Freeform: Shape 330">
                    <a:extLst>
                      <a:ext uri="{FF2B5EF4-FFF2-40B4-BE49-F238E27FC236}">
                        <a16:creationId xmlns:a16="http://schemas.microsoft.com/office/drawing/2014/main" id="{051A6702-43C9-A6F9-587B-F1F9530C2072}"/>
                      </a:ext>
                    </a:extLst>
                  </p:cNvPr>
                  <p:cNvSpPr/>
                  <p:nvPr/>
                </p:nvSpPr>
                <p:spPr>
                  <a:xfrm>
                    <a:off x="7501684" y="5718564"/>
                    <a:ext cx="54319" cy="25790"/>
                  </a:xfrm>
                  <a:custGeom>
                    <a:avLst/>
                    <a:gdLst>
                      <a:gd name="connsiteX0" fmla="*/ 49097 w 54319"/>
                      <a:gd name="connsiteY0" fmla="*/ 0 h 25790"/>
                      <a:gd name="connsiteX1" fmla="*/ 5222 w 54319"/>
                      <a:gd name="connsiteY1" fmla="*/ 0 h 25790"/>
                      <a:gd name="connsiteX2" fmla="*/ 0 w 54319"/>
                      <a:gd name="connsiteY2" fmla="*/ 5222 h 25790"/>
                      <a:gd name="connsiteX3" fmla="*/ 0 w 54319"/>
                      <a:gd name="connsiteY3" fmla="*/ 20569 h 25790"/>
                      <a:gd name="connsiteX4" fmla="*/ 5222 w 54319"/>
                      <a:gd name="connsiteY4" fmla="*/ 25791 h 25790"/>
                      <a:gd name="connsiteX5" fmla="*/ 49097 w 54319"/>
                      <a:gd name="connsiteY5" fmla="*/ 25791 h 25790"/>
                      <a:gd name="connsiteX6" fmla="*/ 54319 w 54319"/>
                      <a:gd name="connsiteY6" fmla="*/ 20569 h 25790"/>
                      <a:gd name="connsiteX7" fmla="*/ 54319 w 54319"/>
                      <a:gd name="connsiteY7" fmla="*/ 5222 h 25790"/>
                      <a:gd name="connsiteX8" fmla="*/ 49097 w 54319"/>
                      <a:gd name="connsiteY8" fmla="*/ 0 h 25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4319" h="25790">
                        <a:moveTo>
                          <a:pt x="49097" y="0"/>
                        </a:moveTo>
                        <a:lnTo>
                          <a:pt x="5222" y="0"/>
                        </a:lnTo>
                        <a:cubicBezTo>
                          <a:pt x="2292" y="0"/>
                          <a:pt x="0" y="2356"/>
                          <a:pt x="0" y="5222"/>
                        </a:cubicBezTo>
                        <a:lnTo>
                          <a:pt x="0" y="20569"/>
                        </a:lnTo>
                        <a:cubicBezTo>
                          <a:pt x="0" y="23498"/>
                          <a:pt x="2356" y="25791"/>
                          <a:pt x="5222" y="25791"/>
                        </a:cubicBezTo>
                        <a:lnTo>
                          <a:pt x="49097" y="25791"/>
                        </a:lnTo>
                        <a:cubicBezTo>
                          <a:pt x="52027" y="25791"/>
                          <a:pt x="54319" y="23434"/>
                          <a:pt x="54319" y="20569"/>
                        </a:cubicBezTo>
                        <a:lnTo>
                          <a:pt x="54319" y="5222"/>
                        </a:lnTo>
                        <a:cubicBezTo>
                          <a:pt x="54319" y="2292"/>
                          <a:pt x="51963" y="0"/>
                          <a:pt x="49097" y="0"/>
                        </a:cubicBez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2" name="Freeform: Shape 331">
                    <a:extLst>
                      <a:ext uri="{FF2B5EF4-FFF2-40B4-BE49-F238E27FC236}">
                        <a16:creationId xmlns:a16="http://schemas.microsoft.com/office/drawing/2014/main" id="{0E84376A-0FF0-E57D-AB5F-645B4CDB0E28}"/>
                      </a:ext>
                    </a:extLst>
                  </p:cNvPr>
                  <p:cNvSpPr/>
                  <p:nvPr/>
                </p:nvSpPr>
                <p:spPr>
                  <a:xfrm>
                    <a:off x="7478186" y="5775239"/>
                    <a:ext cx="346803" cy="8979"/>
                  </a:xfrm>
                  <a:custGeom>
                    <a:avLst/>
                    <a:gdLst>
                      <a:gd name="connsiteX0" fmla="*/ 346804 w 346803"/>
                      <a:gd name="connsiteY0" fmla="*/ 0 h 8979"/>
                      <a:gd name="connsiteX1" fmla="*/ 346804 w 346803"/>
                      <a:gd name="connsiteY1" fmla="*/ 8979 h 8979"/>
                      <a:gd name="connsiteX2" fmla="*/ 0 w 346803"/>
                      <a:gd name="connsiteY2" fmla="*/ 8979 h 8979"/>
                      <a:gd name="connsiteX3" fmla="*/ 0 w 346803"/>
                      <a:gd name="connsiteY3" fmla="*/ 0 h 8979"/>
                      <a:gd name="connsiteX4" fmla="*/ 346804 w 346803"/>
                      <a:gd name="connsiteY4" fmla="*/ 0 h 8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803" h="8979">
                        <a:moveTo>
                          <a:pt x="346804" y="0"/>
                        </a:moveTo>
                        <a:lnTo>
                          <a:pt x="346804" y="8979"/>
                        </a:lnTo>
                        <a:lnTo>
                          <a:pt x="0" y="8979"/>
                        </a:lnTo>
                        <a:lnTo>
                          <a:pt x="0" y="0"/>
                        </a:lnTo>
                        <a:lnTo>
                          <a:pt x="346804" y="0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3" name="Freeform: Shape 332">
                    <a:extLst>
                      <a:ext uri="{FF2B5EF4-FFF2-40B4-BE49-F238E27FC236}">
                        <a16:creationId xmlns:a16="http://schemas.microsoft.com/office/drawing/2014/main" id="{1DDA9747-C085-DC42-DF5D-5F6EEDBF1B6A}"/>
                      </a:ext>
                    </a:extLst>
                  </p:cNvPr>
                  <p:cNvSpPr/>
                  <p:nvPr/>
                </p:nvSpPr>
                <p:spPr>
                  <a:xfrm>
                    <a:off x="7478186" y="6253098"/>
                    <a:ext cx="346803" cy="8978"/>
                  </a:xfrm>
                  <a:custGeom>
                    <a:avLst/>
                    <a:gdLst>
                      <a:gd name="connsiteX0" fmla="*/ 346804 w 346803"/>
                      <a:gd name="connsiteY0" fmla="*/ 0 h 8978"/>
                      <a:gd name="connsiteX1" fmla="*/ 346804 w 346803"/>
                      <a:gd name="connsiteY1" fmla="*/ 8979 h 8978"/>
                      <a:gd name="connsiteX2" fmla="*/ 0 w 346803"/>
                      <a:gd name="connsiteY2" fmla="*/ 8979 h 8978"/>
                      <a:gd name="connsiteX3" fmla="*/ 0 w 346803"/>
                      <a:gd name="connsiteY3" fmla="*/ 0 h 8978"/>
                      <a:gd name="connsiteX4" fmla="*/ 346804 w 346803"/>
                      <a:gd name="connsiteY4" fmla="*/ 0 h 8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803" h="8978">
                        <a:moveTo>
                          <a:pt x="346804" y="0"/>
                        </a:moveTo>
                        <a:lnTo>
                          <a:pt x="346804" y="8979"/>
                        </a:lnTo>
                        <a:lnTo>
                          <a:pt x="0" y="8979"/>
                        </a:lnTo>
                        <a:lnTo>
                          <a:pt x="0" y="0"/>
                        </a:lnTo>
                        <a:lnTo>
                          <a:pt x="346804" y="0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4" name="Freeform: Shape 333">
                    <a:extLst>
                      <a:ext uri="{FF2B5EF4-FFF2-40B4-BE49-F238E27FC236}">
                        <a16:creationId xmlns:a16="http://schemas.microsoft.com/office/drawing/2014/main" id="{7C8B4C0B-1452-B6E7-BD51-86EF578FF46C}"/>
                      </a:ext>
                    </a:extLst>
                  </p:cNvPr>
                  <p:cNvSpPr/>
                  <p:nvPr/>
                </p:nvSpPr>
                <p:spPr>
                  <a:xfrm>
                    <a:off x="7647130" y="6253098"/>
                    <a:ext cx="8979" cy="85140"/>
                  </a:xfrm>
                  <a:custGeom>
                    <a:avLst/>
                    <a:gdLst>
                      <a:gd name="connsiteX0" fmla="*/ 8979 w 8979"/>
                      <a:gd name="connsiteY0" fmla="*/ 0 h 85140"/>
                      <a:gd name="connsiteX1" fmla="*/ 8979 w 8979"/>
                      <a:gd name="connsiteY1" fmla="*/ 85141 h 85140"/>
                      <a:gd name="connsiteX2" fmla="*/ 0 w 8979"/>
                      <a:gd name="connsiteY2" fmla="*/ 85141 h 85140"/>
                      <a:gd name="connsiteX3" fmla="*/ 0 w 8979"/>
                      <a:gd name="connsiteY3" fmla="*/ 0 h 85140"/>
                      <a:gd name="connsiteX4" fmla="*/ 8979 w 8979"/>
                      <a:gd name="connsiteY4" fmla="*/ 0 h 8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79" h="85140">
                        <a:moveTo>
                          <a:pt x="8979" y="0"/>
                        </a:moveTo>
                        <a:lnTo>
                          <a:pt x="8979" y="85141"/>
                        </a:lnTo>
                        <a:lnTo>
                          <a:pt x="0" y="85141"/>
                        </a:lnTo>
                        <a:lnTo>
                          <a:pt x="0" y="0"/>
                        </a:lnTo>
                        <a:lnTo>
                          <a:pt x="8979" y="0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5" name="Freeform: Shape 334">
                    <a:extLst>
                      <a:ext uri="{FF2B5EF4-FFF2-40B4-BE49-F238E27FC236}">
                        <a16:creationId xmlns:a16="http://schemas.microsoft.com/office/drawing/2014/main" id="{15B2A30C-803A-F10C-E7DD-210E0B365342}"/>
                      </a:ext>
                    </a:extLst>
                  </p:cNvPr>
                  <p:cNvSpPr/>
                  <p:nvPr/>
                </p:nvSpPr>
                <p:spPr>
                  <a:xfrm>
                    <a:off x="7478186" y="5978571"/>
                    <a:ext cx="346803" cy="8978"/>
                  </a:xfrm>
                  <a:custGeom>
                    <a:avLst/>
                    <a:gdLst>
                      <a:gd name="connsiteX0" fmla="*/ 346804 w 346803"/>
                      <a:gd name="connsiteY0" fmla="*/ 0 h 8978"/>
                      <a:gd name="connsiteX1" fmla="*/ 346804 w 346803"/>
                      <a:gd name="connsiteY1" fmla="*/ 8979 h 8978"/>
                      <a:gd name="connsiteX2" fmla="*/ 0 w 346803"/>
                      <a:gd name="connsiteY2" fmla="*/ 8979 h 8978"/>
                      <a:gd name="connsiteX3" fmla="*/ 0 w 346803"/>
                      <a:gd name="connsiteY3" fmla="*/ 0 h 8978"/>
                      <a:gd name="connsiteX4" fmla="*/ 346804 w 346803"/>
                      <a:gd name="connsiteY4" fmla="*/ 0 h 8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803" h="8978">
                        <a:moveTo>
                          <a:pt x="346804" y="0"/>
                        </a:moveTo>
                        <a:lnTo>
                          <a:pt x="346804" y="8979"/>
                        </a:lnTo>
                        <a:lnTo>
                          <a:pt x="0" y="8979"/>
                        </a:lnTo>
                        <a:lnTo>
                          <a:pt x="0" y="0"/>
                        </a:lnTo>
                        <a:lnTo>
                          <a:pt x="346804" y="0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336" name="Graphic 8">
                    <a:extLst>
                      <a:ext uri="{FF2B5EF4-FFF2-40B4-BE49-F238E27FC236}">
                        <a16:creationId xmlns:a16="http://schemas.microsoft.com/office/drawing/2014/main" id="{0B78E0B5-B059-7D4D-1668-518A1E815B5E}"/>
                      </a:ext>
                    </a:extLst>
                  </p:cNvPr>
                  <p:cNvGrpSpPr/>
                  <p:nvPr/>
                </p:nvGrpSpPr>
                <p:grpSpPr>
                  <a:xfrm>
                    <a:off x="7539128" y="6169549"/>
                    <a:ext cx="224983" cy="31840"/>
                    <a:chOff x="7539128" y="6169549"/>
                    <a:chExt cx="224983" cy="31840"/>
                  </a:xfrm>
                </p:grpSpPr>
                <p:grpSp>
                  <p:nvGrpSpPr>
                    <p:cNvPr id="337" name="Graphic 8">
                      <a:extLst>
                        <a:ext uri="{FF2B5EF4-FFF2-40B4-BE49-F238E27FC236}">
                          <a16:creationId xmlns:a16="http://schemas.microsoft.com/office/drawing/2014/main" id="{49683D35-3D57-7B8B-0859-191A1D8FF2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02787" y="6169549"/>
                      <a:ext cx="61324" cy="31776"/>
                      <a:chOff x="7702787" y="6169549"/>
                      <a:chExt cx="61324" cy="31776"/>
                    </a:xfrm>
                  </p:grpSpPr>
                  <p:sp>
                    <p:nvSpPr>
                      <p:cNvPr id="338" name="Freeform: Shape 337">
                        <a:extLst>
                          <a:ext uri="{FF2B5EF4-FFF2-40B4-BE49-F238E27FC236}">
                            <a16:creationId xmlns:a16="http://schemas.microsoft.com/office/drawing/2014/main" id="{B6B63C9A-3E8B-E2E7-50F5-955B65A5C9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02787" y="6169549"/>
                        <a:ext cx="61324" cy="31776"/>
                      </a:xfrm>
                      <a:custGeom>
                        <a:avLst/>
                        <a:gdLst>
                          <a:gd name="connsiteX0" fmla="*/ 56548 w 61324"/>
                          <a:gd name="connsiteY0" fmla="*/ 0 h 31776"/>
                          <a:gd name="connsiteX1" fmla="*/ 4776 w 61324"/>
                          <a:gd name="connsiteY1" fmla="*/ 0 h 31776"/>
                          <a:gd name="connsiteX2" fmla="*/ 0 w 61324"/>
                          <a:gd name="connsiteY2" fmla="*/ 4776 h 31776"/>
                          <a:gd name="connsiteX3" fmla="*/ 0 w 61324"/>
                          <a:gd name="connsiteY3" fmla="*/ 27000 h 31776"/>
                          <a:gd name="connsiteX4" fmla="*/ 4776 w 61324"/>
                          <a:gd name="connsiteY4" fmla="*/ 31777 h 31776"/>
                          <a:gd name="connsiteX5" fmla="*/ 56548 w 61324"/>
                          <a:gd name="connsiteY5" fmla="*/ 31777 h 31776"/>
                          <a:gd name="connsiteX6" fmla="*/ 61324 w 61324"/>
                          <a:gd name="connsiteY6" fmla="*/ 27000 h 31776"/>
                          <a:gd name="connsiteX7" fmla="*/ 61324 w 61324"/>
                          <a:gd name="connsiteY7" fmla="*/ 4776 h 31776"/>
                          <a:gd name="connsiteX8" fmla="*/ 56548 w 61324"/>
                          <a:gd name="connsiteY8" fmla="*/ 0 h 31776"/>
                          <a:gd name="connsiteX9" fmla="*/ 56548 w 61324"/>
                          <a:gd name="connsiteY9" fmla="*/ 0 h 317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1324" h="31776">
                            <a:moveTo>
                              <a:pt x="56548" y="0"/>
                            </a:moveTo>
                            <a:lnTo>
                              <a:pt x="4776" y="0"/>
                            </a:lnTo>
                            <a:cubicBezTo>
                              <a:pt x="2102" y="0"/>
                              <a:pt x="0" y="2101"/>
                              <a:pt x="0" y="4776"/>
                            </a:cubicBezTo>
                            <a:lnTo>
                              <a:pt x="0" y="27000"/>
                            </a:lnTo>
                            <a:cubicBezTo>
                              <a:pt x="0" y="29675"/>
                              <a:pt x="2165" y="31777"/>
                              <a:pt x="4776" y="31777"/>
                            </a:cubicBezTo>
                            <a:lnTo>
                              <a:pt x="56548" y="31777"/>
                            </a:lnTo>
                            <a:cubicBezTo>
                              <a:pt x="59223" y="31777"/>
                              <a:pt x="61324" y="29611"/>
                              <a:pt x="61324" y="27000"/>
                            </a:cubicBezTo>
                            <a:lnTo>
                              <a:pt x="61324" y="4776"/>
                            </a:lnTo>
                            <a:cubicBezTo>
                              <a:pt x="61324" y="2101"/>
                              <a:pt x="59159" y="0"/>
                              <a:pt x="56548" y="0"/>
                            </a:cubicBezTo>
                            <a:lnTo>
                              <a:pt x="56548" y="0"/>
                            </a:lnTo>
                            <a:close/>
                          </a:path>
                        </a:pathLst>
                      </a:custGeom>
                      <a:solidFill>
                        <a:srgbClr val="E5E5E5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39" name="Freeform: Shape 338">
                        <a:extLst>
                          <a:ext uri="{FF2B5EF4-FFF2-40B4-BE49-F238E27FC236}">
                            <a16:creationId xmlns:a16="http://schemas.microsoft.com/office/drawing/2014/main" id="{35D4A506-48A6-FC33-3071-69588C6076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02787" y="6171460"/>
                        <a:ext cx="61324" cy="12863"/>
                      </a:xfrm>
                      <a:custGeom>
                        <a:avLst/>
                        <a:gdLst>
                          <a:gd name="connsiteX0" fmla="*/ 56548 w 61324"/>
                          <a:gd name="connsiteY0" fmla="*/ 0 h 12863"/>
                          <a:gd name="connsiteX1" fmla="*/ 4776 w 61324"/>
                          <a:gd name="connsiteY1" fmla="*/ 0 h 12863"/>
                          <a:gd name="connsiteX2" fmla="*/ 0 w 61324"/>
                          <a:gd name="connsiteY2" fmla="*/ 4776 h 12863"/>
                          <a:gd name="connsiteX3" fmla="*/ 0 w 61324"/>
                          <a:gd name="connsiteY3" fmla="*/ 8088 h 12863"/>
                          <a:gd name="connsiteX4" fmla="*/ 4776 w 61324"/>
                          <a:gd name="connsiteY4" fmla="*/ 12864 h 12863"/>
                          <a:gd name="connsiteX5" fmla="*/ 56548 w 61324"/>
                          <a:gd name="connsiteY5" fmla="*/ 12864 h 12863"/>
                          <a:gd name="connsiteX6" fmla="*/ 61324 w 61324"/>
                          <a:gd name="connsiteY6" fmla="*/ 8088 h 12863"/>
                          <a:gd name="connsiteX7" fmla="*/ 61324 w 61324"/>
                          <a:gd name="connsiteY7" fmla="*/ 4776 h 12863"/>
                          <a:gd name="connsiteX8" fmla="*/ 56548 w 61324"/>
                          <a:gd name="connsiteY8" fmla="*/ 0 h 12863"/>
                          <a:gd name="connsiteX9" fmla="*/ 56548 w 61324"/>
                          <a:gd name="connsiteY9" fmla="*/ 0 h 128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1324" h="12863">
                            <a:moveTo>
                              <a:pt x="56548" y="0"/>
                            </a:moveTo>
                            <a:lnTo>
                              <a:pt x="4776" y="0"/>
                            </a:lnTo>
                            <a:cubicBezTo>
                              <a:pt x="2102" y="0"/>
                              <a:pt x="0" y="2165"/>
                              <a:pt x="0" y="4776"/>
                            </a:cubicBezTo>
                            <a:lnTo>
                              <a:pt x="0" y="8088"/>
                            </a:lnTo>
                            <a:cubicBezTo>
                              <a:pt x="0" y="10762"/>
                              <a:pt x="2165" y="12864"/>
                              <a:pt x="4776" y="12864"/>
                            </a:cubicBezTo>
                            <a:lnTo>
                              <a:pt x="56548" y="12864"/>
                            </a:lnTo>
                            <a:cubicBezTo>
                              <a:pt x="59223" y="12864"/>
                              <a:pt x="61324" y="10698"/>
                              <a:pt x="61324" y="8088"/>
                            </a:cubicBezTo>
                            <a:lnTo>
                              <a:pt x="61324" y="4776"/>
                            </a:lnTo>
                            <a:cubicBezTo>
                              <a:pt x="61324" y="2102"/>
                              <a:pt x="59159" y="0"/>
                              <a:pt x="56548" y="0"/>
                            </a:cubicBezTo>
                            <a:lnTo>
                              <a:pt x="56548" y="0"/>
                            </a:lnTo>
                            <a:close/>
                          </a:path>
                        </a:pathLst>
                      </a:custGeom>
                      <a:solidFill>
                        <a:srgbClr val="00702E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340" name="Graphic 8">
                      <a:extLst>
                        <a:ext uri="{FF2B5EF4-FFF2-40B4-BE49-F238E27FC236}">
                          <a16:creationId xmlns:a16="http://schemas.microsoft.com/office/drawing/2014/main" id="{CE827314-8068-9A9A-06FE-3451C677BE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658020" y="6169549"/>
                      <a:ext cx="31840" cy="31840"/>
                      <a:chOff x="7658020" y="6169549"/>
                      <a:chExt cx="31840" cy="31840"/>
                    </a:xfrm>
                  </p:grpSpPr>
                  <p:sp>
                    <p:nvSpPr>
                      <p:cNvPr id="341" name="Freeform: Shape 340">
                        <a:extLst>
                          <a:ext uri="{FF2B5EF4-FFF2-40B4-BE49-F238E27FC236}">
                            <a16:creationId xmlns:a16="http://schemas.microsoft.com/office/drawing/2014/main" id="{DB9835C0-EF98-8031-A2F2-9A09905B95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58020" y="6169549"/>
                        <a:ext cx="31840" cy="31840"/>
                      </a:xfrm>
                      <a:custGeom>
                        <a:avLst/>
                        <a:gdLst>
                          <a:gd name="connsiteX0" fmla="*/ 0 w 31840"/>
                          <a:gd name="connsiteY0" fmla="*/ 15920 h 31840"/>
                          <a:gd name="connsiteX1" fmla="*/ 15920 w 31840"/>
                          <a:gd name="connsiteY1" fmla="*/ 31840 h 31840"/>
                          <a:gd name="connsiteX2" fmla="*/ 31840 w 31840"/>
                          <a:gd name="connsiteY2" fmla="*/ 15920 h 31840"/>
                          <a:gd name="connsiteX3" fmla="*/ 15920 w 31840"/>
                          <a:gd name="connsiteY3" fmla="*/ 0 h 31840"/>
                          <a:gd name="connsiteX4" fmla="*/ 15920 w 31840"/>
                          <a:gd name="connsiteY4" fmla="*/ 0 h 31840"/>
                          <a:gd name="connsiteX5" fmla="*/ 0 w 31840"/>
                          <a:gd name="connsiteY5" fmla="*/ 15920 h 31840"/>
                          <a:gd name="connsiteX6" fmla="*/ 0 w 31840"/>
                          <a:gd name="connsiteY6" fmla="*/ 15920 h 318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1840" h="31840">
                            <a:moveTo>
                              <a:pt x="0" y="15920"/>
                            </a:moveTo>
                            <a:cubicBezTo>
                              <a:pt x="0" y="24708"/>
                              <a:pt x="7132" y="31840"/>
                              <a:pt x="15920" y="31840"/>
                            </a:cubicBezTo>
                            <a:cubicBezTo>
                              <a:pt x="24708" y="31840"/>
                              <a:pt x="31840" y="24708"/>
                              <a:pt x="31840" y="15920"/>
                            </a:cubicBezTo>
                            <a:cubicBezTo>
                              <a:pt x="31840" y="7132"/>
                              <a:pt x="24708" y="0"/>
                              <a:pt x="15920" y="0"/>
                            </a:cubicBezTo>
                            <a:lnTo>
                              <a:pt x="15920" y="0"/>
                            </a:lnTo>
                            <a:cubicBezTo>
                              <a:pt x="7132" y="0"/>
                              <a:pt x="0" y="7132"/>
                              <a:pt x="0" y="15920"/>
                            </a:cubicBezTo>
                            <a:lnTo>
                              <a:pt x="0" y="15920"/>
                            </a:lnTo>
                            <a:close/>
                          </a:path>
                        </a:pathLst>
                      </a:custGeom>
                      <a:solidFill>
                        <a:srgbClr val="92B13B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42" name="Freeform: Shape 341">
                        <a:extLst>
                          <a:ext uri="{FF2B5EF4-FFF2-40B4-BE49-F238E27FC236}">
                            <a16:creationId xmlns:a16="http://schemas.microsoft.com/office/drawing/2014/main" id="{D731A9D0-1DCF-603E-86F2-4403224507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62414" y="6173943"/>
                        <a:ext cx="23052" cy="23052"/>
                      </a:xfrm>
                      <a:custGeom>
                        <a:avLst/>
                        <a:gdLst>
                          <a:gd name="connsiteX0" fmla="*/ 0 w 23052"/>
                          <a:gd name="connsiteY0" fmla="*/ 11526 h 23052"/>
                          <a:gd name="connsiteX1" fmla="*/ 11526 w 23052"/>
                          <a:gd name="connsiteY1" fmla="*/ 23052 h 23052"/>
                          <a:gd name="connsiteX2" fmla="*/ 11526 w 23052"/>
                          <a:gd name="connsiteY2" fmla="*/ 23052 h 23052"/>
                          <a:gd name="connsiteX3" fmla="*/ 23052 w 23052"/>
                          <a:gd name="connsiteY3" fmla="*/ 11526 h 23052"/>
                          <a:gd name="connsiteX4" fmla="*/ 23052 w 23052"/>
                          <a:gd name="connsiteY4" fmla="*/ 11526 h 23052"/>
                          <a:gd name="connsiteX5" fmla="*/ 11526 w 23052"/>
                          <a:gd name="connsiteY5" fmla="*/ 0 h 23052"/>
                          <a:gd name="connsiteX6" fmla="*/ 11526 w 23052"/>
                          <a:gd name="connsiteY6" fmla="*/ 0 h 23052"/>
                          <a:gd name="connsiteX7" fmla="*/ 0 w 23052"/>
                          <a:gd name="connsiteY7" fmla="*/ 11526 h 23052"/>
                          <a:gd name="connsiteX8" fmla="*/ 0 w 23052"/>
                          <a:gd name="connsiteY8" fmla="*/ 11526 h 23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3052" h="23052">
                            <a:moveTo>
                              <a:pt x="0" y="11526"/>
                            </a:moveTo>
                            <a:cubicBezTo>
                              <a:pt x="0" y="17894"/>
                              <a:pt x="5158" y="23052"/>
                              <a:pt x="11526" y="23052"/>
                            </a:cubicBezTo>
                            <a:lnTo>
                              <a:pt x="11526" y="23052"/>
                            </a:lnTo>
                            <a:cubicBezTo>
                              <a:pt x="17894" y="23052"/>
                              <a:pt x="23052" y="17894"/>
                              <a:pt x="23052" y="11526"/>
                            </a:cubicBezTo>
                            <a:lnTo>
                              <a:pt x="23052" y="11526"/>
                            </a:lnTo>
                            <a:cubicBezTo>
                              <a:pt x="23052" y="5158"/>
                              <a:pt x="17894" y="0"/>
                              <a:pt x="11526" y="0"/>
                            </a:cubicBezTo>
                            <a:lnTo>
                              <a:pt x="11526" y="0"/>
                            </a:lnTo>
                            <a:cubicBezTo>
                              <a:pt x="5158" y="0"/>
                              <a:pt x="0" y="5158"/>
                              <a:pt x="0" y="11526"/>
                            </a:cubicBezTo>
                            <a:lnTo>
                              <a:pt x="0" y="11526"/>
                            </a:lnTo>
                            <a:close/>
                          </a:path>
                        </a:pathLst>
                      </a:custGeom>
                      <a:solidFill>
                        <a:srgbClr val="00702E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343" name="Graphic 8">
                      <a:extLst>
                        <a:ext uri="{FF2B5EF4-FFF2-40B4-BE49-F238E27FC236}">
                          <a16:creationId xmlns:a16="http://schemas.microsoft.com/office/drawing/2014/main" id="{889AC9CA-6A6E-662E-9675-24C5E78DF0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613316" y="6169549"/>
                      <a:ext cx="31840" cy="31840"/>
                      <a:chOff x="7613316" y="6169549"/>
                      <a:chExt cx="31840" cy="31840"/>
                    </a:xfrm>
                  </p:grpSpPr>
                  <p:sp>
                    <p:nvSpPr>
                      <p:cNvPr id="344" name="Freeform: Shape 343">
                        <a:extLst>
                          <a:ext uri="{FF2B5EF4-FFF2-40B4-BE49-F238E27FC236}">
                            <a16:creationId xmlns:a16="http://schemas.microsoft.com/office/drawing/2014/main" id="{0899E119-9BC8-5454-9244-21B3DA8824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13316" y="6169549"/>
                        <a:ext cx="31840" cy="31840"/>
                      </a:xfrm>
                      <a:custGeom>
                        <a:avLst/>
                        <a:gdLst>
                          <a:gd name="connsiteX0" fmla="*/ 0 w 31840"/>
                          <a:gd name="connsiteY0" fmla="*/ 15920 h 31840"/>
                          <a:gd name="connsiteX1" fmla="*/ 15920 w 31840"/>
                          <a:gd name="connsiteY1" fmla="*/ 31840 h 31840"/>
                          <a:gd name="connsiteX2" fmla="*/ 31840 w 31840"/>
                          <a:gd name="connsiteY2" fmla="*/ 15920 h 31840"/>
                          <a:gd name="connsiteX3" fmla="*/ 15920 w 31840"/>
                          <a:gd name="connsiteY3" fmla="*/ 0 h 31840"/>
                          <a:gd name="connsiteX4" fmla="*/ 15920 w 31840"/>
                          <a:gd name="connsiteY4" fmla="*/ 0 h 31840"/>
                          <a:gd name="connsiteX5" fmla="*/ 0 w 31840"/>
                          <a:gd name="connsiteY5" fmla="*/ 15920 h 31840"/>
                          <a:gd name="connsiteX6" fmla="*/ 0 w 31840"/>
                          <a:gd name="connsiteY6" fmla="*/ 15920 h 318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1840" h="31840">
                            <a:moveTo>
                              <a:pt x="0" y="15920"/>
                            </a:moveTo>
                            <a:cubicBezTo>
                              <a:pt x="0" y="24708"/>
                              <a:pt x="7132" y="31840"/>
                              <a:pt x="15920" y="31840"/>
                            </a:cubicBezTo>
                            <a:cubicBezTo>
                              <a:pt x="24708" y="31840"/>
                              <a:pt x="31840" y="24708"/>
                              <a:pt x="31840" y="15920"/>
                            </a:cubicBezTo>
                            <a:cubicBezTo>
                              <a:pt x="31840" y="7132"/>
                              <a:pt x="24708" y="0"/>
                              <a:pt x="15920" y="0"/>
                            </a:cubicBezTo>
                            <a:lnTo>
                              <a:pt x="15920" y="0"/>
                            </a:lnTo>
                            <a:cubicBezTo>
                              <a:pt x="7132" y="0"/>
                              <a:pt x="0" y="7132"/>
                              <a:pt x="0" y="15920"/>
                            </a:cubicBezTo>
                            <a:lnTo>
                              <a:pt x="0" y="15920"/>
                            </a:lnTo>
                            <a:close/>
                          </a:path>
                        </a:pathLst>
                      </a:custGeom>
                      <a:solidFill>
                        <a:srgbClr val="05A99B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45" name="Freeform: Shape 344">
                        <a:extLst>
                          <a:ext uri="{FF2B5EF4-FFF2-40B4-BE49-F238E27FC236}">
                            <a16:creationId xmlns:a16="http://schemas.microsoft.com/office/drawing/2014/main" id="{A2FBDC80-8EAD-AE44-D18E-F6F9FFDCEE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17710" y="6173943"/>
                        <a:ext cx="23052" cy="23052"/>
                      </a:xfrm>
                      <a:custGeom>
                        <a:avLst/>
                        <a:gdLst>
                          <a:gd name="connsiteX0" fmla="*/ 0 w 23052"/>
                          <a:gd name="connsiteY0" fmla="*/ 11526 h 23052"/>
                          <a:gd name="connsiteX1" fmla="*/ 11526 w 23052"/>
                          <a:gd name="connsiteY1" fmla="*/ 23052 h 23052"/>
                          <a:gd name="connsiteX2" fmla="*/ 11526 w 23052"/>
                          <a:gd name="connsiteY2" fmla="*/ 23052 h 23052"/>
                          <a:gd name="connsiteX3" fmla="*/ 23052 w 23052"/>
                          <a:gd name="connsiteY3" fmla="*/ 11526 h 23052"/>
                          <a:gd name="connsiteX4" fmla="*/ 23052 w 23052"/>
                          <a:gd name="connsiteY4" fmla="*/ 11526 h 23052"/>
                          <a:gd name="connsiteX5" fmla="*/ 11526 w 23052"/>
                          <a:gd name="connsiteY5" fmla="*/ 0 h 23052"/>
                          <a:gd name="connsiteX6" fmla="*/ 11526 w 23052"/>
                          <a:gd name="connsiteY6" fmla="*/ 0 h 23052"/>
                          <a:gd name="connsiteX7" fmla="*/ 0 w 23052"/>
                          <a:gd name="connsiteY7" fmla="*/ 11526 h 23052"/>
                          <a:gd name="connsiteX8" fmla="*/ 0 w 23052"/>
                          <a:gd name="connsiteY8" fmla="*/ 11526 h 23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3052" h="23052">
                            <a:moveTo>
                              <a:pt x="0" y="11526"/>
                            </a:moveTo>
                            <a:cubicBezTo>
                              <a:pt x="0" y="17894"/>
                              <a:pt x="5158" y="23052"/>
                              <a:pt x="11526" y="23052"/>
                            </a:cubicBezTo>
                            <a:lnTo>
                              <a:pt x="11526" y="23052"/>
                            </a:lnTo>
                            <a:cubicBezTo>
                              <a:pt x="17894" y="23052"/>
                              <a:pt x="23052" y="17894"/>
                              <a:pt x="23052" y="11526"/>
                            </a:cubicBezTo>
                            <a:lnTo>
                              <a:pt x="23052" y="11526"/>
                            </a:lnTo>
                            <a:cubicBezTo>
                              <a:pt x="23052" y="5158"/>
                              <a:pt x="17894" y="0"/>
                              <a:pt x="11526" y="0"/>
                            </a:cubicBezTo>
                            <a:lnTo>
                              <a:pt x="11526" y="0"/>
                            </a:lnTo>
                            <a:cubicBezTo>
                              <a:pt x="5158" y="0"/>
                              <a:pt x="0" y="5158"/>
                              <a:pt x="0" y="11526"/>
                            </a:cubicBezTo>
                            <a:lnTo>
                              <a:pt x="0" y="11526"/>
                            </a:lnTo>
                            <a:close/>
                          </a:path>
                        </a:pathLst>
                      </a:custGeom>
                      <a:solidFill>
                        <a:srgbClr val="E5E5E5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346" name="Graphic 8">
                      <a:extLst>
                        <a:ext uri="{FF2B5EF4-FFF2-40B4-BE49-F238E27FC236}">
                          <a16:creationId xmlns:a16="http://schemas.microsoft.com/office/drawing/2014/main" id="{C0424349-A24F-2DCB-3572-A5FDB3AA25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39128" y="6169549"/>
                      <a:ext cx="61324" cy="31776"/>
                      <a:chOff x="7539128" y="6169549"/>
                      <a:chExt cx="61324" cy="31776"/>
                    </a:xfrm>
                  </p:grpSpPr>
                  <p:sp>
                    <p:nvSpPr>
                      <p:cNvPr id="347" name="Freeform: Shape 346">
                        <a:extLst>
                          <a:ext uri="{FF2B5EF4-FFF2-40B4-BE49-F238E27FC236}">
                            <a16:creationId xmlns:a16="http://schemas.microsoft.com/office/drawing/2014/main" id="{DB0970B5-A2A6-A23D-8722-0C0FD6C49B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39128" y="6169549"/>
                        <a:ext cx="61324" cy="31776"/>
                      </a:xfrm>
                      <a:custGeom>
                        <a:avLst/>
                        <a:gdLst>
                          <a:gd name="connsiteX0" fmla="*/ 56548 w 61324"/>
                          <a:gd name="connsiteY0" fmla="*/ 0 h 31776"/>
                          <a:gd name="connsiteX1" fmla="*/ 4776 w 61324"/>
                          <a:gd name="connsiteY1" fmla="*/ 0 h 31776"/>
                          <a:gd name="connsiteX2" fmla="*/ 0 w 61324"/>
                          <a:gd name="connsiteY2" fmla="*/ 4776 h 31776"/>
                          <a:gd name="connsiteX3" fmla="*/ 0 w 61324"/>
                          <a:gd name="connsiteY3" fmla="*/ 27000 h 31776"/>
                          <a:gd name="connsiteX4" fmla="*/ 4776 w 61324"/>
                          <a:gd name="connsiteY4" fmla="*/ 31777 h 31776"/>
                          <a:gd name="connsiteX5" fmla="*/ 56548 w 61324"/>
                          <a:gd name="connsiteY5" fmla="*/ 31777 h 31776"/>
                          <a:gd name="connsiteX6" fmla="*/ 61324 w 61324"/>
                          <a:gd name="connsiteY6" fmla="*/ 27000 h 31776"/>
                          <a:gd name="connsiteX7" fmla="*/ 61324 w 61324"/>
                          <a:gd name="connsiteY7" fmla="*/ 4776 h 31776"/>
                          <a:gd name="connsiteX8" fmla="*/ 56548 w 61324"/>
                          <a:gd name="connsiteY8" fmla="*/ 0 h 31776"/>
                          <a:gd name="connsiteX9" fmla="*/ 56548 w 61324"/>
                          <a:gd name="connsiteY9" fmla="*/ 0 h 317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1324" h="31776">
                            <a:moveTo>
                              <a:pt x="56548" y="0"/>
                            </a:moveTo>
                            <a:lnTo>
                              <a:pt x="4776" y="0"/>
                            </a:lnTo>
                            <a:cubicBezTo>
                              <a:pt x="2101" y="0"/>
                              <a:pt x="0" y="2101"/>
                              <a:pt x="0" y="4776"/>
                            </a:cubicBezTo>
                            <a:lnTo>
                              <a:pt x="0" y="27000"/>
                            </a:lnTo>
                            <a:cubicBezTo>
                              <a:pt x="0" y="29675"/>
                              <a:pt x="2165" y="31777"/>
                              <a:pt x="4776" y="31777"/>
                            </a:cubicBezTo>
                            <a:lnTo>
                              <a:pt x="56548" y="31777"/>
                            </a:lnTo>
                            <a:cubicBezTo>
                              <a:pt x="59223" y="31777"/>
                              <a:pt x="61324" y="29611"/>
                              <a:pt x="61324" y="27000"/>
                            </a:cubicBezTo>
                            <a:lnTo>
                              <a:pt x="61324" y="4776"/>
                            </a:lnTo>
                            <a:cubicBezTo>
                              <a:pt x="61324" y="2101"/>
                              <a:pt x="59159" y="0"/>
                              <a:pt x="56548" y="0"/>
                            </a:cubicBezTo>
                            <a:lnTo>
                              <a:pt x="56548" y="0"/>
                            </a:lnTo>
                            <a:close/>
                          </a:path>
                        </a:pathLst>
                      </a:custGeom>
                      <a:solidFill>
                        <a:srgbClr val="E5E5E5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48" name="Freeform: Shape 347">
                        <a:extLst>
                          <a:ext uri="{FF2B5EF4-FFF2-40B4-BE49-F238E27FC236}">
                            <a16:creationId xmlns:a16="http://schemas.microsoft.com/office/drawing/2014/main" id="{63CD3D13-8E5B-8573-00C2-20126C10F7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39128" y="6171460"/>
                        <a:ext cx="61324" cy="12863"/>
                      </a:xfrm>
                      <a:custGeom>
                        <a:avLst/>
                        <a:gdLst>
                          <a:gd name="connsiteX0" fmla="*/ 56548 w 61324"/>
                          <a:gd name="connsiteY0" fmla="*/ 0 h 12863"/>
                          <a:gd name="connsiteX1" fmla="*/ 4776 w 61324"/>
                          <a:gd name="connsiteY1" fmla="*/ 0 h 12863"/>
                          <a:gd name="connsiteX2" fmla="*/ 0 w 61324"/>
                          <a:gd name="connsiteY2" fmla="*/ 4776 h 12863"/>
                          <a:gd name="connsiteX3" fmla="*/ 0 w 61324"/>
                          <a:gd name="connsiteY3" fmla="*/ 8088 h 12863"/>
                          <a:gd name="connsiteX4" fmla="*/ 4776 w 61324"/>
                          <a:gd name="connsiteY4" fmla="*/ 12864 h 12863"/>
                          <a:gd name="connsiteX5" fmla="*/ 56548 w 61324"/>
                          <a:gd name="connsiteY5" fmla="*/ 12864 h 12863"/>
                          <a:gd name="connsiteX6" fmla="*/ 61324 w 61324"/>
                          <a:gd name="connsiteY6" fmla="*/ 8088 h 12863"/>
                          <a:gd name="connsiteX7" fmla="*/ 61324 w 61324"/>
                          <a:gd name="connsiteY7" fmla="*/ 4776 h 12863"/>
                          <a:gd name="connsiteX8" fmla="*/ 56548 w 61324"/>
                          <a:gd name="connsiteY8" fmla="*/ 0 h 12863"/>
                          <a:gd name="connsiteX9" fmla="*/ 56548 w 61324"/>
                          <a:gd name="connsiteY9" fmla="*/ 0 h 128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1324" h="12863">
                            <a:moveTo>
                              <a:pt x="56548" y="0"/>
                            </a:moveTo>
                            <a:lnTo>
                              <a:pt x="4776" y="0"/>
                            </a:lnTo>
                            <a:cubicBezTo>
                              <a:pt x="2101" y="0"/>
                              <a:pt x="0" y="2165"/>
                              <a:pt x="0" y="4776"/>
                            </a:cubicBezTo>
                            <a:lnTo>
                              <a:pt x="0" y="8088"/>
                            </a:lnTo>
                            <a:cubicBezTo>
                              <a:pt x="0" y="10762"/>
                              <a:pt x="2165" y="12864"/>
                              <a:pt x="4776" y="12864"/>
                            </a:cubicBezTo>
                            <a:lnTo>
                              <a:pt x="56548" y="12864"/>
                            </a:lnTo>
                            <a:cubicBezTo>
                              <a:pt x="59223" y="12864"/>
                              <a:pt x="61324" y="10698"/>
                              <a:pt x="61324" y="8088"/>
                            </a:cubicBezTo>
                            <a:lnTo>
                              <a:pt x="61324" y="4776"/>
                            </a:lnTo>
                            <a:cubicBezTo>
                              <a:pt x="61324" y="2102"/>
                              <a:pt x="59159" y="0"/>
                              <a:pt x="56548" y="0"/>
                            </a:cubicBezTo>
                            <a:lnTo>
                              <a:pt x="56548" y="0"/>
                            </a:lnTo>
                            <a:close/>
                          </a:path>
                        </a:pathLst>
                      </a:custGeom>
                      <a:solidFill>
                        <a:srgbClr val="05A99B"/>
                      </a:solidFill>
                      <a:ln w="6367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  <p:grpSp>
                <p:nvGrpSpPr>
                  <p:cNvPr id="349" name="Graphic 8">
                    <a:extLst>
                      <a:ext uri="{FF2B5EF4-FFF2-40B4-BE49-F238E27FC236}">
                        <a16:creationId xmlns:a16="http://schemas.microsoft.com/office/drawing/2014/main" id="{4F11BCD4-A507-2F01-D9BA-72264D223D66}"/>
                      </a:ext>
                    </a:extLst>
                  </p:cNvPr>
                  <p:cNvGrpSpPr/>
                  <p:nvPr/>
                </p:nvGrpSpPr>
                <p:grpSpPr>
                  <a:xfrm>
                    <a:off x="7587079" y="6388483"/>
                    <a:ext cx="129016" cy="129016"/>
                    <a:chOff x="7587079" y="6388483"/>
                    <a:chExt cx="129016" cy="129016"/>
                  </a:xfrm>
                </p:grpSpPr>
                <p:sp>
                  <p:nvSpPr>
                    <p:cNvPr id="350" name="Freeform: Shape 349">
                      <a:extLst>
                        <a:ext uri="{FF2B5EF4-FFF2-40B4-BE49-F238E27FC236}">
                          <a16:creationId xmlns:a16="http://schemas.microsoft.com/office/drawing/2014/main" id="{70E8C869-2569-7360-6B89-BDEEF4C378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87079" y="6388483"/>
                      <a:ext cx="129016" cy="129016"/>
                    </a:xfrm>
                    <a:custGeom>
                      <a:avLst/>
                      <a:gdLst>
                        <a:gd name="connsiteX0" fmla="*/ 0 w 129016"/>
                        <a:gd name="connsiteY0" fmla="*/ 64508 h 129016"/>
                        <a:gd name="connsiteX1" fmla="*/ 64508 w 129016"/>
                        <a:gd name="connsiteY1" fmla="*/ 129017 h 129016"/>
                        <a:gd name="connsiteX2" fmla="*/ 129017 w 129016"/>
                        <a:gd name="connsiteY2" fmla="*/ 64508 h 129016"/>
                        <a:gd name="connsiteX3" fmla="*/ 64508 w 129016"/>
                        <a:gd name="connsiteY3" fmla="*/ 0 h 129016"/>
                        <a:gd name="connsiteX4" fmla="*/ 64508 w 129016"/>
                        <a:gd name="connsiteY4" fmla="*/ 0 h 129016"/>
                        <a:gd name="connsiteX5" fmla="*/ 0 w 129016"/>
                        <a:gd name="connsiteY5" fmla="*/ 64508 h 129016"/>
                        <a:gd name="connsiteX6" fmla="*/ 0 w 129016"/>
                        <a:gd name="connsiteY6" fmla="*/ 64508 h 1290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9016" h="129016">
                          <a:moveTo>
                            <a:pt x="0" y="64508"/>
                          </a:moveTo>
                          <a:cubicBezTo>
                            <a:pt x="0" y="100169"/>
                            <a:pt x="28911" y="129017"/>
                            <a:pt x="64508" y="129017"/>
                          </a:cubicBezTo>
                          <a:cubicBezTo>
                            <a:pt x="100106" y="129017"/>
                            <a:pt x="129017" y="100106"/>
                            <a:pt x="129017" y="64508"/>
                          </a:cubicBezTo>
                          <a:cubicBezTo>
                            <a:pt x="129017" y="28911"/>
                            <a:pt x="100106" y="0"/>
                            <a:pt x="64508" y="0"/>
                          </a:cubicBezTo>
                          <a:lnTo>
                            <a:pt x="64508" y="0"/>
                          </a:lnTo>
                          <a:cubicBezTo>
                            <a:pt x="28847" y="0"/>
                            <a:pt x="0" y="28911"/>
                            <a:pt x="0" y="64508"/>
                          </a:cubicBezTo>
                          <a:lnTo>
                            <a:pt x="0" y="64508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351" name="Freeform: Shape 350">
                      <a:extLst>
                        <a:ext uri="{FF2B5EF4-FFF2-40B4-BE49-F238E27FC236}">
                          <a16:creationId xmlns:a16="http://schemas.microsoft.com/office/drawing/2014/main" id="{28E8236A-018D-174A-2B64-0F85F873CC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7203" y="6408606"/>
                      <a:ext cx="88770" cy="88770"/>
                    </a:xfrm>
                    <a:custGeom>
                      <a:avLst/>
                      <a:gdLst>
                        <a:gd name="connsiteX0" fmla="*/ 0 w 88770"/>
                        <a:gd name="connsiteY0" fmla="*/ 44386 h 88770"/>
                        <a:gd name="connsiteX1" fmla="*/ 44385 w 88770"/>
                        <a:gd name="connsiteY1" fmla="*/ 88771 h 88770"/>
                        <a:gd name="connsiteX2" fmla="*/ 44385 w 88770"/>
                        <a:gd name="connsiteY2" fmla="*/ 88771 h 88770"/>
                        <a:gd name="connsiteX3" fmla="*/ 88771 w 88770"/>
                        <a:gd name="connsiteY3" fmla="*/ 44386 h 88770"/>
                        <a:gd name="connsiteX4" fmla="*/ 88771 w 88770"/>
                        <a:gd name="connsiteY4" fmla="*/ 44386 h 88770"/>
                        <a:gd name="connsiteX5" fmla="*/ 44385 w 88770"/>
                        <a:gd name="connsiteY5" fmla="*/ 0 h 88770"/>
                        <a:gd name="connsiteX6" fmla="*/ 44385 w 88770"/>
                        <a:gd name="connsiteY6" fmla="*/ 0 h 88770"/>
                        <a:gd name="connsiteX7" fmla="*/ 0 w 88770"/>
                        <a:gd name="connsiteY7" fmla="*/ 44386 h 88770"/>
                        <a:gd name="connsiteX8" fmla="*/ 0 w 88770"/>
                        <a:gd name="connsiteY8" fmla="*/ 44386 h 887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8770" h="88770">
                          <a:moveTo>
                            <a:pt x="0" y="44386"/>
                          </a:moveTo>
                          <a:cubicBezTo>
                            <a:pt x="0" y="68902"/>
                            <a:pt x="19868" y="88771"/>
                            <a:pt x="44385" y="88771"/>
                          </a:cubicBezTo>
                          <a:lnTo>
                            <a:pt x="44385" y="88771"/>
                          </a:lnTo>
                          <a:cubicBezTo>
                            <a:pt x="68902" y="88771"/>
                            <a:pt x="88771" y="68902"/>
                            <a:pt x="88771" y="44386"/>
                          </a:cubicBezTo>
                          <a:lnTo>
                            <a:pt x="88771" y="44386"/>
                          </a:lnTo>
                          <a:cubicBezTo>
                            <a:pt x="88771" y="19868"/>
                            <a:pt x="68902" y="0"/>
                            <a:pt x="44385" y="0"/>
                          </a:cubicBezTo>
                          <a:lnTo>
                            <a:pt x="44385" y="0"/>
                          </a:lnTo>
                          <a:cubicBezTo>
                            <a:pt x="19868" y="0"/>
                            <a:pt x="0" y="19868"/>
                            <a:pt x="0" y="44386"/>
                          </a:cubicBezTo>
                          <a:lnTo>
                            <a:pt x="0" y="44386"/>
                          </a:lnTo>
                          <a:close/>
                        </a:path>
                      </a:pathLst>
                    </a:custGeom>
                    <a:solidFill>
                      <a:srgbClr val="05A99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352" name="Freeform: Shape 351">
                    <a:extLst>
                      <a:ext uri="{FF2B5EF4-FFF2-40B4-BE49-F238E27FC236}">
                        <a16:creationId xmlns:a16="http://schemas.microsoft.com/office/drawing/2014/main" id="{6E790743-F2B3-CB46-9BA1-6DA24A9F983E}"/>
                      </a:ext>
                    </a:extLst>
                  </p:cNvPr>
                  <p:cNvSpPr/>
                  <p:nvPr/>
                </p:nvSpPr>
                <p:spPr>
                  <a:xfrm>
                    <a:off x="7765194" y="6421470"/>
                    <a:ext cx="110421" cy="62916"/>
                  </a:xfrm>
                  <a:custGeom>
                    <a:avLst/>
                    <a:gdLst>
                      <a:gd name="connsiteX0" fmla="*/ 110422 w 110421"/>
                      <a:gd name="connsiteY0" fmla="*/ 0 h 62916"/>
                      <a:gd name="connsiteX1" fmla="*/ 110422 w 110421"/>
                      <a:gd name="connsiteY1" fmla="*/ 62916 h 62916"/>
                      <a:gd name="connsiteX2" fmla="*/ 31458 w 110421"/>
                      <a:gd name="connsiteY2" fmla="*/ 62916 h 62916"/>
                      <a:gd name="connsiteX3" fmla="*/ 0 w 110421"/>
                      <a:gd name="connsiteY3" fmla="*/ 31458 h 62916"/>
                      <a:gd name="connsiteX4" fmla="*/ 31458 w 110421"/>
                      <a:gd name="connsiteY4" fmla="*/ 0 h 62916"/>
                      <a:gd name="connsiteX5" fmla="*/ 110422 w 110421"/>
                      <a:gd name="connsiteY5" fmla="*/ 0 h 62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421" h="62916">
                        <a:moveTo>
                          <a:pt x="110422" y="0"/>
                        </a:moveTo>
                        <a:lnTo>
                          <a:pt x="110422" y="62916"/>
                        </a:lnTo>
                        <a:lnTo>
                          <a:pt x="31458" y="62916"/>
                        </a:lnTo>
                        <a:cubicBezTo>
                          <a:pt x="14009" y="62916"/>
                          <a:pt x="0" y="48907"/>
                          <a:pt x="0" y="31458"/>
                        </a:cubicBezTo>
                        <a:cubicBezTo>
                          <a:pt x="0" y="14010"/>
                          <a:pt x="14009" y="0"/>
                          <a:pt x="31458" y="0"/>
                        </a:cubicBezTo>
                        <a:lnTo>
                          <a:pt x="110422" y="0"/>
                        </a:ln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53" name="Freeform: Shape 352">
                    <a:extLst>
                      <a:ext uri="{FF2B5EF4-FFF2-40B4-BE49-F238E27FC236}">
                        <a16:creationId xmlns:a16="http://schemas.microsoft.com/office/drawing/2014/main" id="{0D0B5765-7CB9-CC19-4141-89BA3EDD64F1}"/>
                      </a:ext>
                    </a:extLst>
                  </p:cNvPr>
                  <p:cNvSpPr/>
                  <p:nvPr/>
                </p:nvSpPr>
                <p:spPr>
                  <a:xfrm>
                    <a:off x="7427560" y="6421470"/>
                    <a:ext cx="110421" cy="62916"/>
                  </a:xfrm>
                  <a:custGeom>
                    <a:avLst/>
                    <a:gdLst>
                      <a:gd name="connsiteX0" fmla="*/ 0 w 110421"/>
                      <a:gd name="connsiteY0" fmla="*/ 0 h 62916"/>
                      <a:gd name="connsiteX1" fmla="*/ 0 w 110421"/>
                      <a:gd name="connsiteY1" fmla="*/ 62916 h 62916"/>
                      <a:gd name="connsiteX2" fmla="*/ 78964 w 110421"/>
                      <a:gd name="connsiteY2" fmla="*/ 62916 h 62916"/>
                      <a:gd name="connsiteX3" fmla="*/ 110422 w 110421"/>
                      <a:gd name="connsiteY3" fmla="*/ 31458 h 62916"/>
                      <a:gd name="connsiteX4" fmla="*/ 78964 w 110421"/>
                      <a:gd name="connsiteY4" fmla="*/ 0 h 62916"/>
                      <a:gd name="connsiteX5" fmla="*/ 0 w 110421"/>
                      <a:gd name="connsiteY5" fmla="*/ 0 h 62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421" h="62916">
                        <a:moveTo>
                          <a:pt x="0" y="0"/>
                        </a:moveTo>
                        <a:lnTo>
                          <a:pt x="0" y="62916"/>
                        </a:lnTo>
                        <a:lnTo>
                          <a:pt x="78964" y="62916"/>
                        </a:lnTo>
                        <a:cubicBezTo>
                          <a:pt x="96412" y="62916"/>
                          <a:pt x="110422" y="48907"/>
                          <a:pt x="110422" y="31458"/>
                        </a:cubicBezTo>
                        <a:cubicBezTo>
                          <a:pt x="110422" y="14010"/>
                          <a:pt x="96412" y="0"/>
                          <a:pt x="7896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5A99B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354" name="Graphic 8">
                    <a:extLst>
                      <a:ext uri="{FF2B5EF4-FFF2-40B4-BE49-F238E27FC236}">
                        <a16:creationId xmlns:a16="http://schemas.microsoft.com/office/drawing/2014/main" id="{6F62594D-73A7-214C-C139-FAB12DDD2C3C}"/>
                      </a:ext>
                    </a:extLst>
                  </p:cNvPr>
                  <p:cNvGrpSpPr/>
                  <p:nvPr/>
                </p:nvGrpSpPr>
                <p:grpSpPr>
                  <a:xfrm>
                    <a:off x="7960948" y="5701497"/>
                    <a:ext cx="328846" cy="563254"/>
                    <a:chOff x="7960948" y="5701497"/>
                    <a:chExt cx="328846" cy="563254"/>
                  </a:xfrm>
                </p:grpSpPr>
                <p:sp>
                  <p:nvSpPr>
                    <p:cNvPr id="355" name="Freeform: Shape 354">
                      <a:extLst>
                        <a:ext uri="{FF2B5EF4-FFF2-40B4-BE49-F238E27FC236}">
                          <a16:creationId xmlns:a16="http://schemas.microsoft.com/office/drawing/2014/main" id="{F27AD9DE-69CF-DBB8-96C9-8702A5298F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60948" y="5701497"/>
                      <a:ext cx="328846" cy="563254"/>
                    </a:xfrm>
                    <a:custGeom>
                      <a:avLst/>
                      <a:gdLst>
                        <a:gd name="connsiteX0" fmla="*/ 313117 w 328846"/>
                        <a:gd name="connsiteY0" fmla="*/ 0 h 563254"/>
                        <a:gd name="connsiteX1" fmla="*/ 15729 w 328846"/>
                        <a:gd name="connsiteY1" fmla="*/ 0 h 563254"/>
                        <a:gd name="connsiteX2" fmla="*/ 0 w 328846"/>
                        <a:gd name="connsiteY2" fmla="*/ 15729 h 563254"/>
                        <a:gd name="connsiteX3" fmla="*/ 0 w 328846"/>
                        <a:gd name="connsiteY3" fmla="*/ 547525 h 563254"/>
                        <a:gd name="connsiteX4" fmla="*/ 15729 w 328846"/>
                        <a:gd name="connsiteY4" fmla="*/ 563254 h 563254"/>
                        <a:gd name="connsiteX5" fmla="*/ 313117 w 328846"/>
                        <a:gd name="connsiteY5" fmla="*/ 563254 h 563254"/>
                        <a:gd name="connsiteX6" fmla="*/ 328846 w 328846"/>
                        <a:gd name="connsiteY6" fmla="*/ 547525 h 563254"/>
                        <a:gd name="connsiteX7" fmla="*/ 328846 w 328846"/>
                        <a:gd name="connsiteY7" fmla="*/ 15729 h 563254"/>
                        <a:gd name="connsiteX8" fmla="*/ 313117 w 328846"/>
                        <a:gd name="connsiteY8" fmla="*/ 0 h 563254"/>
                        <a:gd name="connsiteX9" fmla="*/ 313117 w 328846"/>
                        <a:gd name="connsiteY9" fmla="*/ 0 h 563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28846" h="563254">
                          <a:moveTo>
                            <a:pt x="313117" y="0"/>
                          </a:moveTo>
                          <a:lnTo>
                            <a:pt x="15729" y="0"/>
                          </a:lnTo>
                          <a:cubicBezTo>
                            <a:pt x="7005" y="0"/>
                            <a:pt x="0" y="7005"/>
                            <a:pt x="0" y="15729"/>
                          </a:cubicBezTo>
                          <a:lnTo>
                            <a:pt x="0" y="547525"/>
                          </a:lnTo>
                          <a:cubicBezTo>
                            <a:pt x="0" y="556249"/>
                            <a:pt x="7005" y="563254"/>
                            <a:pt x="15729" y="563254"/>
                          </a:cubicBezTo>
                          <a:lnTo>
                            <a:pt x="313117" y="563254"/>
                          </a:lnTo>
                          <a:cubicBezTo>
                            <a:pt x="321841" y="563254"/>
                            <a:pt x="328846" y="556249"/>
                            <a:pt x="328846" y="547525"/>
                          </a:cubicBezTo>
                          <a:lnTo>
                            <a:pt x="328846" y="15729"/>
                          </a:lnTo>
                          <a:cubicBezTo>
                            <a:pt x="328846" y="7005"/>
                            <a:pt x="321841" y="0"/>
                            <a:pt x="313117" y="0"/>
                          </a:cubicBezTo>
                          <a:lnTo>
                            <a:pt x="313117" y="0"/>
                          </a:lnTo>
                          <a:close/>
                        </a:path>
                      </a:pathLst>
                    </a:custGeom>
                    <a:solidFill>
                      <a:srgbClr val="05A99B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356" name="Freeform: Shape 355">
                      <a:extLst>
                        <a:ext uri="{FF2B5EF4-FFF2-40B4-BE49-F238E27FC236}">
                          <a16:creationId xmlns:a16="http://schemas.microsoft.com/office/drawing/2014/main" id="{476D4A62-9922-A5B6-826B-FDBCD9FC8D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9540" y="5731746"/>
                      <a:ext cx="271597" cy="502630"/>
                    </a:xfrm>
                    <a:custGeom>
                      <a:avLst/>
                      <a:gdLst>
                        <a:gd name="connsiteX0" fmla="*/ 265357 w 271597"/>
                        <a:gd name="connsiteY0" fmla="*/ 0 h 502630"/>
                        <a:gd name="connsiteX1" fmla="*/ 271598 w 271597"/>
                        <a:gd name="connsiteY1" fmla="*/ 6241 h 502630"/>
                        <a:gd name="connsiteX2" fmla="*/ 271598 w 271597"/>
                        <a:gd name="connsiteY2" fmla="*/ 41774 h 502630"/>
                        <a:gd name="connsiteX3" fmla="*/ 265357 w 271597"/>
                        <a:gd name="connsiteY3" fmla="*/ 48015 h 502630"/>
                        <a:gd name="connsiteX4" fmla="*/ 250646 w 271597"/>
                        <a:gd name="connsiteY4" fmla="*/ 48015 h 502630"/>
                        <a:gd name="connsiteX5" fmla="*/ 244406 w 271597"/>
                        <a:gd name="connsiteY5" fmla="*/ 41774 h 502630"/>
                        <a:gd name="connsiteX6" fmla="*/ 244406 w 271597"/>
                        <a:gd name="connsiteY6" fmla="*/ 6241 h 502630"/>
                        <a:gd name="connsiteX7" fmla="*/ 250646 w 271597"/>
                        <a:gd name="connsiteY7" fmla="*/ 0 h 502630"/>
                        <a:gd name="connsiteX8" fmla="*/ 265357 w 271597"/>
                        <a:gd name="connsiteY8" fmla="*/ 0 h 502630"/>
                        <a:gd name="connsiteX9" fmla="*/ 213075 w 271597"/>
                        <a:gd name="connsiteY9" fmla="*/ 0 h 502630"/>
                        <a:gd name="connsiteX10" fmla="*/ 219316 w 271597"/>
                        <a:gd name="connsiteY10" fmla="*/ 6241 h 502630"/>
                        <a:gd name="connsiteX11" fmla="*/ 219316 w 271597"/>
                        <a:gd name="connsiteY11" fmla="*/ 41774 h 502630"/>
                        <a:gd name="connsiteX12" fmla="*/ 213075 w 271597"/>
                        <a:gd name="connsiteY12" fmla="*/ 48015 h 502630"/>
                        <a:gd name="connsiteX13" fmla="*/ 198365 w 271597"/>
                        <a:gd name="connsiteY13" fmla="*/ 48015 h 502630"/>
                        <a:gd name="connsiteX14" fmla="*/ 192124 w 271597"/>
                        <a:gd name="connsiteY14" fmla="*/ 41774 h 502630"/>
                        <a:gd name="connsiteX15" fmla="*/ 192124 w 271597"/>
                        <a:gd name="connsiteY15" fmla="*/ 6241 h 502630"/>
                        <a:gd name="connsiteX16" fmla="*/ 198365 w 271597"/>
                        <a:gd name="connsiteY16" fmla="*/ 0 h 502630"/>
                        <a:gd name="connsiteX17" fmla="*/ 213075 w 271597"/>
                        <a:gd name="connsiteY17" fmla="*/ 0 h 502630"/>
                        <a:gd name="connsiteX18" fmla="*/ 160793 w 271597"/>
                        <a:gd name="connsiteY18" fmla="*/ 0 h 502630"/>
                        <a:gd name="connsiteX19" fmla="*/ 167034 w 271597"/>
                        <a:gd name="connsiteY19" fmla="*/ 6241 h 502630"/>
                        <a:gd name="connsiteX20" fmla="*/ 167034 w 271597"/>
                        <a:gd name="connsiteY20" fmla="*/ 41774 h 502630"/>
                        <a:gd name="connsiteX21" fmla="*/ 160793 w 271597"/>
                        <a:gd name="connsiteY21" fmla="*/ 48015 h 502630"/>
                        <a:gd name="connsiteX22" fmla="*/ 146083 w 271597"/>
                        <a:gd name="connsiteY22" fmla="*/ 48015 h 502630"/>
                        <a:gd name="connsiteX23" fmla="*/ 139843 w 271597"/>
                        <a:gd name="connsiteY23" fmla="*/ 41774 h 502630"/>
                        <a:gd name="connsiteX24" fmla="*/ 139843 w 271597"/>
                        <a:gd name="connsiteY24" fmla="*/ 6241 h 502630"/>
                        <a:gd name="connsiteX25" fmla="*/ 146083 w 271597"/>
                        <a:gd name="connsiteY25" fmla="*/ 0 h 502630"/>
                        <a:gd name="connsiteX26" fmla="*/ 160793 w 271597"/>
                        <a:gd name="connsiteY26" fmla="*/ 0 h 502630"/>
                        <a:gd name="connsiteX27" fmla="*/ 101443 w 271597"/>
                        <a:gd name="connsiteY27" fmla="*/ 307322 h 502630"/>
                        <a:gd name="connsiteX28" fmla="*/ 112333 w 271597"/>
                        <a:gd name="connsiteY28" fmla="*/ 318211 h 502630"/>
                        <a:gd name="connsiteX29" fmla="*/ 112333 w 271597"/>
                        <a:gd name="connsiteY29" fmla="*/ 491741 h 502630"/>
                        <a:gd name="connsiteX30" fmla="*/ 101443 w 271597"/>
                        <a:gd name="connsiteY30" fmla="*/ 502630 h 502630"/>
                        <a:gd name="connsiteX31" fmla="*/ 10890 w 271597"/>
                        <a:gd name="connsiteY31" fmla="*/ 502630 h 502630"/>
                        <a:gd name="connsiteX32" fmla="*/ 0 w 271597"/>
                        <a:gd name="connsiteY32" fmla="*/ 491741 h 502630"/>
                        <a:gd name="connsiteX33" fmla="*/ 0 w 271597"/>
                        <a:gd name="connsiteY33" fmla="*/ 318211 h 502630"/>
                        <a:gd name="connsiteX34" fmla="*/ 10890 w 271597"/>
                        <a:gd name="connsiteY34" fmla="*/ 307322 h 502630"/>
                        <a:gd name="connsiteX35" fmla="*/ 101443 w 271597"/>
                        <a:gd name="connsiteY35" fmla="*/ 307322 h 502630"/>
                        <a:gd name="connsiteX36" fmla="*/ 45786 w 271597"/>
                        <a:gd name="connsiteY36" fmla="*/ 324834 h 502630"/>
                        <a:gd name="connsiteX37" fmla="*/ 18595 w 271597"/>
                        <a:gd name="connsiteY37" fmla="*/ 324834 h 502630"/>
                        <a:gd name="connsiteX38" fmla="*/ 14137 w 271597"/>
                        <a:gd name="connsiteY38" fmla="*/ 329292 h 502630"/>
                        <a:gd name="connsiteX39" fmla="*/ 14137 w 271597"/>
                        <a:gd name="connsiteY39" fmla="*/ 356484 h 502630"/>
                        <a:gd name="connsiteX40" fmla="*/ 18595 w 271597"/>
                        <a:gd name="connsiteY40" fmla="*/ 360941 h 502630"/>
                        <a:gd name="connsiteX41" fmla="*/ 45786 w 271597"/>
                        <a:gd name="connsiteY41" fmla="*/ 360941 h 502630"/>
                        <a:gd name="connsiteX42" fmla="*/ 50244 w 271597"/>
                        <a:gd name="connsiteY42" fmla="*/ 356484 h 502630"/>
                        <a:gd name="connsiteX43" fmla="*/ 50244 w 271597"/>
                        <a:gd name="connsiteY43" fmla="*/ 329292 h 502630"/>
                        <a:gd name="connsiteX44" fmla="*/ 45786 w 271597"/>
                        <a:gd name="connsiteY44" fmla="*/ 324834 h 502630"/>
                        <a:gd name="connsiteX45" fmla="*/ 45786 w 271597"/>
                        <a:gd name="connsiteY45" fmla="*/ 386923 h 502630"/>
                        <a:gd name="connsiteX46" fmla="*/ 18595 w 271597"/>
                        <a:gd name="connsiteY46" fmla="*/ 386923 h 502630"/>
                        <a:gd name="connsiteX47" fmla="*/ 14137 w 271597"/>
                        <a:gd name="connsiteY47" fmla="*/ 391380 h 502630"/>
                        <a:gd name="connsiteX48" fmla="*/ 14137 w 271597"/>
                        <a:gd name="connsiteY48" fmla="*/ 418572 h 502630"/>
                        <a:gd name="connsiteX49" fmla="*/ 18595 w 271597"/>
                        <a:gd name="connsiteY49" fmla="*/ 423030 h 502630"/>
                        <a:gd name="connsiteX50" fmla="*/ 45786 w 271597"/>
                        <a:gd name="connsiteY50" fmla="*/ 423030 h 502630"/>
                        <a:gd name="connsiteX51" fmla="*/ 50244 w 271597"/>
                        <a:gd name="connsiteY51" fmla="*/ 418572 h 502630"/>
                        <a:gd name="connsiteX52" fmla="*/ 50244 w 271597"/>
                        <a:gd name="connsiteY52" fmla="*/ 391380 h 502630"/>
                        <a:gd name="connsiteX53" fmla="*/ 45786 w 271597"/>
                        <a:gd name="connsiteY53" fmla="*/ 386923 h 502630"/>
                        <a:gd name="connsiteX54" fmla="*/ 45786 w 271597"/>
                        <a:gd name="connsiteY54" fmla="*/ 449012 h 502630"/>
                        <a:gd name="connsiteX55" fmla="*/ 18595 w 271597"/>
                        <a:gd name="connsiteY55" fmla="*/ 449012 h 502630"/>
                        <a:gd name="connsiteX56" fmla="*/ 14137 w 271597"/>
                        <a:gd name="connsiteY56" fmla="*/ 453469 h 502630"/>
                        <a:gd name="connsiteX57" fmla="*/ 14137 w 271597"/>
                        <a:gd name="connsiteY57" fmla="*/ 480661 h 502630"/>
                        <a:gd name="connsiteX58" fmla="*/ 18595 w 271597"/>
                        <a:gd name="connsiteY58" fmla="*/ 485118 h 502630"/>
                        <a:gd name="connsiteX59" fmla="*/ 45786 w 271597"/>
                        <a:gd name="connsiteY59" fmla="*/ 485118 h 502630"/>
                        <a:gd name="connsiteX60" fmla="*/ 50244 w 271597"/>
                        <a:gd name="connsiteY60" fmla="*/ 480661 h 502630"/>
                        <a:gd name="connsiteX61" fmla="*/ 50244 w 271597"/>
                        <a:gd name="connsiteY61" fmla="*/ 453469 h 502630"/>
                        <a:gd name="connsiteX62" fmla="*/ 45786 w 271597"/>
                        <a:gd name="connsiteY62" fmla="*/ 449012 h 502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271597" h="502630">
                          <a:moveTo>
                            <a:pt x="265357" y="0"/>
                          </a:moveTo>
                          <a:cubicBezTo>
                            <a:pt x="268796" y="0"/>
                            <a:pt x="271598" y="2802"/>
                            <a:pt x="271598" y="6241"/>
                          </a:cubicBezTo>
                          <a:lnTo>
                            <a:pt x="271598" y="41774"/>
                          </a:lnTo>
                          <a:cubicBezTo>
                            <a:pt x="271598" y="45213"/>
                            <a:pt x="268796" y="48015"/>
                            <a:pt x="265357" y="48015"/>
                          </a:cubicBezTo>
                          <a:lnTo>
                            <a:pt x="250646" y="48015"/>
                          </a:lnTo>
                          <a:cubicBezTo>
                            <a:pt x="247208" y="48015"/>
                            <a:pt x="244406" y="45213"/>
                            <a:pt x="244406" y="41774"/>
                          </a:cubicBezTo>
                          <a:lnTo>
                            <a:pt x="244406" y="6241"/>
                          </a:lnTo>
                          <a:cubicBezTo>
                            <a:pt x="244406" y="2802"/>
                            <a:pt x="247208" y="0"/>
                            <a:pt x="250646" y="0"/>
                          </a:cubicBezTo>
                          <a:lnTo>
                            <a:pt x="265357" y="0"/>
                          </a:lnTo>
                          <a:close/>
                          <a:moveTo>
                            <a:pt x="213075" y="0"/>
                          </a:moveTo>
                          <a:cubicBezTo>
                            <a:pt x="216514" y="0"/>
                            <a:pt x="219316" y="2802"/>
                            <a:pt x="219316" y="6241"/>
                          </a:cubicBezTo>
                          <a:lnTo>
                            <a:pt x="219316" y="41774"/>
                          </a:lnTo>
                          <a:cubicBezTo>
                            <a:pt x="219316" y="45213"/>
                            <a:pt x="216514" y="48015"/>
                            <a:pt x="213075" y="48015"/>
                          </a:cubicBezTo>
                          <a:lnTo>
                            <a:pt x="198365" y="48015"/>
                          </a:lnTo>
                          <a:cubicBezTo>
                            <a:pt x="194926" y="48015"/>
                            <a:pt x="192124" y="45213"/>
                            <a:pt x="192124" y="41774"/>
                          </a:cubicBezTo>
                          <a:lnTo>
                            <a:pt x="192124" y="6241"/>
                          </a:lnTo>
                          <a:cubicBezTo>
                            <a:pt x="192124" y="2802"/>
                            <a:pt x="194926" y="0"/>
                            <a:pt x="198365" y="0"/>
                          </a:cubicBezTo>
                          <a:lnTo>
                            <a:pt x="213075" y="0"/>
                          </a:lnTo>
                          <a:close/>
                          <a:moveTo>
                            <a:pt x="160793" y="0"/>
                          </a:moveTo>
                          <a:cubicBezTo>
                            <a:pt x="164232" y="0"/>
                            <a:pt x="167034" y="2802"/>
                            <a:pt x="167034" y="6241"/>
                          </a:cubicBezTo>
                          <a:lnTo>
                            <a:pt x="167034" y="41774"/>
                          </a:lnTo>
                          <a:cubicBezTo>
                            <a:pt x="167034" y="45213"/>
                            <a:pt x="164232" y="48015"/>
                            <a:pt x="160793" y="48015"/>
                          </a:cubicBezTo>
                          <a:lnTo>
                            <a:pt x="146083" y="48015"/>
                          </a:lnTo>
                          <a:cubicBezTo>
                            <a:pt x="142645" y="48015"/>
                            <a:pt x="139843" y="45213"/>
                            <a:pt x="139843" y="41774"/>
                          </a:cubicBezTo>
                          <a:lnTo>
                            <a:pt x="139843" y="6241"/>
                          </a:lnTo>
                          <a:cubicBezTo>
                            <a:pt x="139843" y="2802"/>
                            <a:pt x="142645" y="0"/>
                            <a:pt x="146083" y="0"/>
                          </a:cubicBezTo>
                          <a:lnTo>
                            <a:pt x="160793" y="0"/>
                          </a:lnTo>
                          <a:close/>
                          <a:moveTo>
                            <a:pt x="101443" y="307322"/>
                          </a:moveTo>
                          <a:cubicBezTo>
                            <a:pt x="107493" y="307322"/>
                            <a:pt x="112333" y="312162"/>
                            <a:pt x="112333" y="318211"/>
                          </a:cubicBezTo>
                          <a:lnTo>
                            <a:pt x="112333" y="491741"/>
                          </a:lnTo>
                          <a:cubicBezTo>
                            <a:pt x="112333" y="497791"/>
                            <a:pt x="107493" y="502630"/>
                            <a:pt x="101443" y="502630"/>
                          </a:cubicBezTo>
                          <a:lnTo>
                            <a:pt x="10890" y="502630"/>
                          </a:lnTo>
                          <a:cubicBezTo>
                            <a:pt x="4840" y="502630"/>
                            <a:pt x="0" y="497791"/>
                            <a:pt x="0" y="491741"/>
                          </a:cubicBezTo>
                          <a:lnTo>
                            <a:pt x="0" y="318211"/>
                          </a:lnTo>
                          <a:cubicBezTo>
                            <a:pt x="0" y="312162"/>
                            <a:pt x="4840" y="307322"/>
                            <a:pt x="10890" y="307322"/>
                          </a:cubicBezTo>
                          <a:lnTo>
                            <a:pt x="101443" y="307322"/>
                          </a:lnTo>
                          <a:close/>
                          <a:moveTo>
                            <a:pt x="45786" y="324834"/>
                          </a:moveTo>
                          <a:lnTo>
                            <a:pt x="18595" y="324834"/>
                          </a:lnTo>
                          <a:cubicBezTo>
                            <a:pt x="16111" y="324834"/>
                            <a:pt x="14137" y="326809"/>
                            <a:pt x="14137" y="329292"/>
                          </a:cubicBezTo>
                          <a:lnTo>
                            <a:pt x="14137" y="356484"/>
                          </a:lnTo>
                          <a:cubicBezTo>
                            <a:pt x="14137" y="358967"/>
                            <a:pt x="16111" y="360941"/>
                            <a:pt x="18595" y="360941"/>
                          </a:cubicBezTo>
                          <a:lnTo>
                            <a:pt x="45786" y="360941"/>
                          </a:lnTo>
                          <a:cubicBezTo>
                            <a:pt x="48270" y="360941"/>
                            <a:pt x="50244" y="358967"/>
                            <a:pt x="50244" y="356484"/>
                          </a:cubicBezTo>
                          <a:lnTo>
                            <a:pt x="50244" y="329292"/>
                          </a:lnTo>
                          <a:cubicBezTo>
                            <a:pt x="50244" y="326809"/>
                            <a:pt x="48270" y="324834"/>
                            <a:pt x="45786" y="324834"/>
                          </a:cubicBezTo>
                          <a:close/>
                          <a:moveTo>
                            <a:pt x="45786" y="386923"/>
                          </a:moveTo>
                          <a:lnTo>
                            <a:pt x="18595" y="386923"/>
                          </a:lnTo>
                          <a:cubicBezTo>
                            <a:pt x="16111" y="386923"/>
                            <a:pt x="14137" y="388897"/>
                            <a:pt x="14137" y="391380"/>
                          </a:cubicBezTo>
                          <a:lnTo>
                            <a:pt x="14137" y="418572"/>
                          </a:lnTo>
                          <a:cubicBezTo>
                            <a:pt x="14137" y="421056"/>
                            <a:pt x="16111" y="423030"/>
                            <a:pt x="18595" y="423030"/>
                          </a:cubicBezTo>
                          <a:lnTo>
                            <a:pt x="45786" y="423030"/>
                          </a:lnTo>
                          <a:cubicBezTo>
                            <a:pt x="48270" y="423030"/>
                            <a:pt x="50244" y="421056"/>
                            <a:pt x="50244" y="418572"/>
                          </a:cubicBezTo>
                          <a:lnTo>
                            <a:pt x="50244" y="391380"/>
                          </a:lnTo>
                          <a:cubicBezTo>
                            <a:pt x="50244" y="388897"/>
                            <a:pt x="48270" y="386923"/>
                            <a:pt x="45786" y="386923"/>
                          </a:cubicBezTo>
                          <a:close/>
                          <a:moveTo>
                            <a:pt x="45786" y="449012"/>
                          </a:moveTo>
                          <a:lnTo>
                            <a:pt x="18595" y="449012"/>
                          </a:lnTo>
                          <a:cubicBezTo>
                            <a:pt x="16111" y="449012"/>
                            <a:pt x="14137" y="450986"/>
                            <a:pt x="14137" y="453469"/>
                          </a:cubicBezTo>
                          <a:lnTo>
                            <a:pt x="14137" y="480661"/>
                          </a:lnTo>
                          <a:cubicBezTo>
                            <a:pt x="14137" y="483144"/>
                            <a:pt x="16111" y="485118"/>
                            <a:pt x="18595" y="485118"/>
                          </a:cubicBezTo>
                          <a:lnTo>
                            <a:pt x="45786" y="485118"/>
                          </a:lnTo>
                          <a:cubicBezTo>
                            <a:pt x="48270" y="485118"/>
                            <a:pt x="50244" y="483144"/>
                            <a:pt x="50244" y="480661"/>
                          </a:cubicBezTo>
                          <a:lnTo>
                            <a:pt x="50244" y="453469"/>
                          </a:lnTo>
                          <a:cubicBezTo>
                            <a:pt x="50244" y="450986"/>
                            <a:pt x="48270" y="449012"/>
                            <a:pt x="45786" y="449012"/>
                          </a:cubicBezTo>
                          <a:close/>
                        </a:path>
                      </a:pathLst>
                    </a:custGeom>
                    <a:solidFill>
                      <a:srgbClr val="E5E5E5"/>
                    </a:solidFill>
                    <a:ln w="636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357" name="Graphic 8">
                <a:extLst>
                  <a:ext uri="{FF2B5EF4-FFF2-40B4-BE49-F238E27FC236}">
                    <a16:creationId xmlns:a16="http://schemas.microsoft.com/office/drawing/2014/main" id="{9914D2CA-08D2-27C1-F8D8-7491B030833B}"/>
                  </a:ext>
                </a:extLst>
              </p:cNvPr>
              <p:cNvGrpSpPr/>
              <p:nvPr/>
            </p:nvGrpSpPr>
            <p:grpSpPr>
              <a:xfrm>
                <a:off x="7726285" y="3482103"/>
                <a:ext cx="942349" cy="1212158"/>
                <a:chOff x="7726285" y="3482103"/>
                <a:chExt cx="942349" cy="1212158"/>
              </a:xfrm>
            </p:grpSpPr>
            <p:sp>
              <p:nvSpPr>
                <p:cNvPr id="358" name="Freeform: Shape 357">
                  <a:extLst>
                    <a:ext uri="{FF2B5EF4-FFF2-40B4-BE49-F238E27FC236}">
                      <a16:creationId xmlns:a16="http://schemas.microsoft.com/office/drawing/2014/main" id="{9D249A01-AF7A-6CF4-2660-330FA522EEFF}"/>
                    </a:ext>
                  </a:extLst>
                </p:cNvPr>
                <p:cNvSpPr/>
                <p:nvPr/>
              </p:nvSpPr>
              <p:spPr>
                <a:xfrm>
                  <a:off x="8012911" y="3536573"/>
                  <a:ext cx="396875" cy="718166"/>
                </a:xfrm>
                <a:custGeom>
                  <a:avLst/>
                  <a:gdLst>
                    <a:gd name="connsiteX0" fmla="*/ 103099 w 396875"/>
                    <a:gd name="connsiteY0" fmla="*/ 805 h 718166"/>
                    <a:gd name="connsiteX1" fmla="*/ 166079 w 396875"/>
                    <a:gd name="connsiteY1" fmla="*/ 17871 h 718166"/>
                    <a:gd name="connsiteX2" fmla="*/ 219889 w 396875"/>
                    <a:gd name="connsiteY2" fmla="*/ 56334 h 718166"/>
                    <a:gd name="connsiteX3" fmla="*/ 384567 w 396875"/>
                    <a:gd name="connsiteY3" fmla="*/ 718166 h 718166"/>
                    <a:gd name="connsiteX4" fmla="*/ 363425 w 396875"/>
                    <a:gd name="connsiteY4" fmla="*/ 714663 h 718166"/>
                    <a:gd name="connsiteX5" fmla="*/ 0 w 396875"/>
                    <a:gd name="connsiteY5" fmla="*/ 102184 h 718166"/>
                    <a:gd name="connsiteX6" fmla="*/ 103099 w 396875"/>
                    <a:gd name="connsiteY6" fmla="*/ 741 h 71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6875" h="718166">
                      <a:moveTo>
                        <a:pt x="103099" y="805"/>
                      </a:moveTo>
                      <a:cubicBezTo>
                        <a:pt x="123222" y="-2825"/>
                        <a:pt x="145001" y="6345"/>
                        <a:pt x="166079" y="17871"/>
                      </a:cubicBezTo>
                      <a:cubicBezTo>
                        <a:pt x="187157" y="29461"/>
                        <a:pt x="206962" y="44299"/>
                        <a:pt x="219889" y="56334"/>
                      </a:cubicBezTo>
                      <a:cubicBezTo>
                        <a:pt x="385713" y="210696"/>
                        <a:pt x="419209" y="509867"/>
                        <a:pt x="384567" y="718166"/>
                      </a:cubicBezTo>
                      <a:lnTo>
                        <a:pt x="363425" y="714663"/>
                      </a:lnTo>
                      <a:cubicBezTo>
                        <a:pt x="363425" y="323219"/>
                        <a:pt x="202122" y="177773"/>
                        <a:pt x="0" y="102184"/>
                      </a:cubicBezTo>
                      <a:lnTo>
                        <a:pt x="103099" y="741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59" name="Freeform: Shape 358">
                  <a:extLst>
                    <a:ext uri="{FF2B5EF4-FFF2-40B4-BE49-F238E27FC236}">
                      <a16:creationId xmlns:a16="http://schemas.microsoft.com/office/drawing/2014/main" id="{1ED7CE46-A438-6EF5-A40B-B36D0E57F126}"/>
                    </a:ext>
                  </a:extLst>
                </p:cNvPr>
                <p:cNvSpPr/>
                <p:nvPr/>
              </p:nvSpPr>
              <p:spPr>
                <a:xfrm>
                  <a:off x="8021189" y="3536527"/>
                  <a:ext cx="109658" cy="94142"/>
                </a:xfrm>
                <a:custGeom>
                  <a:avLst/>
                  <a:gdLst>
                    <a:gd name="connsiteX0" fmla="*/ 102462 w 109658"/>
                    <a:gd name="connsiteY0" fmla="*/ 23 h 94142"/>
                    <a:gd name="connsiteX1" fmla="*/ 109658 w 109658"/>
                    <a:gd name="connsiteY1" fmla="*/ 278 h 94142"/>
                    <a:gd name="connsiteX2" fmla="*/ 98832 w 109658"/>
                    <a:gd name="connsiteY2" fmla="*/ 22120 h 94142"/>
                    <a:gd name="connsiteX3" fmla="*/ 0 w 109658"/>
                    <a:gd name="connsiteY3" fmla="*/ 94143 h 94142"/>
                    <a:gd name="connsiteX4" fmla="*/ 94884 w 109658"/>
                    <a:gd name="connsiteY4" fmla="*/ 787 h 94142"/>
                    <a:gd name="connsiteX5" fmla="*/ 102526 w 109658"/>
                    <a:gd name="connsiteY5" fmla="*/ 23 h 94142"/>
                    <a:gd name="connsiteX6" fmla="*/ 102526 w 109658"/>
                    <a:gd name="connsiteY6" fmla="*/ 23 h 94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9658" h="94142">
                      <a:moveTo>
                        <a:pt x="102462" y="23"/>
                      </a:moveTo>
                      <a:cubicBezTo>
                        <a:pt x="104818" y="-41"/>
                        <a:pt x="107238" y="23"/>
                        <a:pt x="109658" y="278"/>
                      </a:cubicBezTo>
                      <a:lnTo>
                        <a:pt x="98832" y="22120"/>
                      </a:lnTo>
                      <a:lnTo>
                        <a:pt x="0" y="94143"/>
                      </a:lnTo>
                      <a:lnTo>
                        <a:pt x="94884" y="787"/>
                      </a:lnTo>
                      <a:cubicBezTo>
                        <a:pt x="97368" y="341"/>
                        <a:pt x="99915" y="87"/>
                        <a:pt x="102526" y="23"/>
                      </a:cubicBezTo>
                      <a:lnTo>
                        <a:pt x="102526" y="23"/>
                      </a:lnTo>
                      <a:close/>
                    </a:path>
                  </a:pathLst>
                </a:custGeom>
                <a:solidFill>
                  <a:srgbClr val="DFE2FD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60" name="Freeform: Shape 359">
                  <a:extLst>
                    <a:ext uri="{FF2B5EF4-FFF2-40B4-BE49-F238E27FC236}">
                      <a16:creationId xmlns:a16="http://schemas.microsoft.com/office/drawing/2014/main" id="{E9EFD33D-C826-DCEE-EE04-DC958C8EE10B}"/>
                    </a:ext>
                  </a:extLst>
                </p:cNvPr>
                <p:cNvSpPr/>
                <p:nvPr/>
              </p:nvSpPr>
              <p:spPr>
                <a:xfrm>
                  <a:off x="8116137" y="3536828"/>
                  <a:ext cx="293776" cy="718229"/>
                </a:xfrm>
                <a:custGeom>
                  <a:avLst/>
                  <a:gdLst>
                    <a:gd name="connsiteX0" fmla="*/ 0 w 293776"/>
                    <a:gd name="connsiteY0" fmla="*/ 805 h 718229"/>
                    <a:gd name="connsiteX1" fmla="*/ 62980 w 293776"/>
                    <a:gd name="connsiteY1" fmla="*/ 17935 h 718229"/>
                    <a:gd name="connsiteX2" fmla="*/ 116790 w 293776"/>
                    <a:gd name="connsiteY2" fmla="*/ 56398 h 718229"/>
                    <a:gd name="connsiteX3" fmla="*/ 281468 w 293776"/>
                    <a:gd name="connsiteY3" fmla="*/ 718229 h 718229"/>
                    <a:gd name="connsiteX4" fmla="*/ 260326 w 293776"/>
                    <a:gd name="connsiteY4" fmla="*/ 714727 h 718229"/>
                    <a:gd name="connsiteX5" fmla="*/ 102207 w 293776"/>
                    <a:gd name="connsiteY5" fmla="*/ 71999 h 718229"/>
                    <a:gd name="connsiteX6" fmla="*/ 52664 w 293776"/>
                    <a:gd name="connsiteY6" fmla="*/ 36593 h 718229"/>
                    <a:gd name="connsiteX7" fmla="*/ 3821 w 293776"/>
                    <a:gd name="connsiteY7" fmla="*/ 21819 h 718229"/>
                    <a:gd name="connsiteX8" fmla="*/ 0 w 293776"/>
                    <a:gd name="connsiteY8" fmla="*/ 741 h 718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3776" h="718229">
                      <a:moveTo>
                        <a:pt x="0" y="805"/>
                      </a:moveTo>
                      <a:cubicBezTo>
                        <a:pt x="20123" y="-2825"/>
                        <a:pt x="41902" y="6345"/>
                        <a:pt x="62980" y="17935"/>
                      </a:cubicBezTo>
                      <a:cubicBezTo>
                        <a:pt x="84058" y="29524"/>
                        <a:pt x="103863" y="44362"/>
                        <a:pt x="116790" y="56398"/>
                      </a:cubicBezTo>
                      <a:cubicBezTo>
                        <a:pt x="282614" y="210759"/>
                        <a:pt x="316110" y="509930"/>
                        <a:pt x="281468" y="718229"/>
                      </a:cubicBezTo>
                      <a:lnTo>
                        <a:pt x="260326" y="714727"/>
                      </a:lnTo>
                      <a:cubicBezTo>
                        <a:pt x="294077" y="511968"/>
                        <a:pt x="258861" y="217891"/>
                        <a:pt x="102207" y="71999"/>
                      </a:cubicBezTo>
                      <a:cubicBezTo>
                        <a:pt x="90936" y="61492"/>
                        <a:pt x="71831" y="47164"/>
                        <a:pt x="52664" y="36593"/>
                      </a:cubicBezTo>
                      <a:cubicBezTo>
                        <a:pt x="33432" y="26022"/>
                        <a:pt x="13564" y="20036"/>
                        <a:pt x="3821" y="21819"/>
                      </a:cubicBezTo>
                      <a:lnTo>
                        <a:pt x="0" y="7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61" name="Freeform: Shape 360">
                  <a:extLst>
                    <a:ext uri="{FF2B5EF4-FFF2-40B4-BE49-F238E27FC236}">
                      <a16:creationId xmlns:a16="http://schemas.microsoft.com/office/drawing/2014/main" id="{FD4FE14D-7888-F56F-4E04-12DBD9D9DF52}"/>
                    </a:ext>
                  </a:extLst>
                </p:cNvPr>
                <p:cNvSpPr/>
                <p:nvPr/>
              </p:nvSpPr>
              <p:spPr>
                <a:xfrm>
                  <a:off x="8448162" y="3634809"/>
                  <a:ext cx="220472" cy="598788"/>
                </a:xfrm>
                <a:custGeom>
                  <a:avLst/>
                  <a:gdLst>
                    <a:gd name="connsiteX0" fmla="*/ 213590 w 220472"/>
                    <a:gd name="connsiteY0" fmla="*/ 0 h 598788"/>
                    <a:gd name="connsiteX1" fmla="*/ 167357 w 220472"/>
                    <a:gd name="connsiteY1" fmla="*/ 0 h 598788"/>
                    <a:gd name="connsiteX2" fmla="*/ 155959 w 220472"/>
                    <a:gd name="connsiteY2" fmla="*/ 8979 h 598788"/>
                    <a:gd name="connsiteX3" fmla="*/ 324 w 220472"/>
                    <a:gd name="connsiteY3" fmla="*/ 589809 h 598788"/>
                    <a:gd name="connsiteX4" fmla="*/ 6882 w 220472"/>
                    <a:gd name="connsiteY4" fmla="*/ 598788 h 598788"/>
                    <a:gd name="connsiteX5" fmla="*/ 53115 w 220472"/>
                    <a:gd name="connsiteY5" fmla="*/ 598788 h 598788"/>
                    <a:gd name="connsiteX6" fmla="*/ 64514 w 220472"/>
                    <a:gd name="connsiteY6" fmla="*/ 589809 h 598788"/>
                    <a:gd name="connsiteX7" fmla="*/ 220148 w 220472"/>
                    <a:gd name="connsiteY7" fmla="*/ 8979 h 598788"/>
                    <a:gd name="connsiteX8" fmla="*/ 213590 w 220472"/>
                    <a:gd name="connsiteY8" fmla="*/ 0 h 598788"/>
                    <a:gd name="connsiteX9" fmla="*/ 213590 w 220472"/>
                    <a:gd name="connsiteY9" fmla="*/ 0 h 598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0472" h="598788">
                      <a:moveTo>
                        <a:pt x="213590" y="0"/>
                      </a:moveTo>
                      <a:lnTo>
                        <a:pt x="167357" y="0"/>
                      </a:lnTo>
                      <a:cubicBezTo>
                        <a:pt x="162391" y="0"/>
                        <a:pt x="157296" y="4012"/>
                        <a:pt x="155959" y="8979"/>
                      </a:cubicBezTo>
                      <a:lnTo>
                        <a:pt x="324" y="589809"/>
                      </a:lnTo>
                      <a:cubicBezTo>
                        <a:pt x="-1014" y="594776"/>
                        <a:pt x="1916" y="598788"/>
                        <a:pt x="6882" y="598788"/>
                      </a:cubicBezTo>
                      <a:lnTo>
                        <a:pt x="53115" y="598788"/>
                      </a:lnTo>
                      <a:cubicBezTo>
                        <a:pt x="58082" y="598788"/>
                        <a:pt x="63176" y="594776"/>
                        <a:pt x="64514" y="589809"/>
                      </a:cubicBezTo>
                      <a:lnTo>
                        <a:pt x="220148" y="8979"/>
                      </a:lnTo>
                      <a:cubicBezTo>
                        <a:pt x="221486" y="4012"/>
                        <a:pt x="218556" y="0"/>
                        <a:pt x="213590" y="0"/>
                      </a:cubicBezTo>
                      <a:lnTo>
                        <a:pt x="213590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362" name="Graphic 8">
                  <a:extLst>
                    <a:ext uri="{FF2B5EF4-FFF2-40B4-BE49-F238E27FC236}">
                      <a16:creationId xmlns:a16="http://schemas.microsoft.com/office/drawing/2014/main" id="{B64A5D94-C85E-00DF-A6A4-9848749666AB}"/>
                    </a:ext>
                  </a:extLst>
                </p:cNvPr>
                <p:cNvGrpSpPr/>
                <p:nvPr/>
              </p:nvGrpSpPr>
              <p:grpSpPr>
                <a:xfrm>
                  <a:off x="8362008" y="3482103"/>
                  <a:ext cx="285734" cy="840774"/>
                  <a:chOff x="8362008" y="3482103"/>
                  <a:chExt cx="285734" cy="840774"/>
                </a:xfrm>
              </p:grpSpPr>
              <p:sp>
                <p:nvSpPr>
                  <p:cNvPr id="363" name="Freeform: Shape 362">
                    <a:extLst>
                      <a:ext uri="{FF2B5EF4-FFF2-40B4-BE49-F238E27FC236}">
                        <a16:creationId xmlns:a16="http://schemas.microsoft.com/office/drawing/2014/main" id="{CA58E122-4969-57C7-E6E2-660FE0C5361E}"/>
                      </a:ext>
                    </a:extLst>
                  </p:cNvPr>
                  <p:cNvSpPr/>
                  <p:nvPr/>
                </p:nvSpPr>
                <p:spPr>
                  <a:xfrm>
                    <a:off x="8362008" y="3482103"/>
                    <a:ext cx="285734" cy="840774"/>
                  </a:xfrm>
                  <a:custGeom>
                    <a:avLst/>
                    <a:gdLst>
                      <a:gd name="connsiteX0" fmla="*/ 285735 w 285734"/>
                      <a:gd name="connsiteY0" fmla="*/ 0 h 840774"/>
                      <a:gd name="connsiteX1" fmla="*/ 225302 w 285734"/>
                      <a:gd name="connsiteY1" fmla="*/ 0 h 840774"/>
                      <a:gd name="connsiteX2" fmla="*/ 0 w 285734"/>
                      <a:gd name="connsiteY2" fmla="*/ 840774 h 840774"/>
                      <a:gd name="connsiteX3" fmla="*/ 60433 w 285734"/>
                      <a:gd name="connsiteY3" fmla="*/ 840774 h 840774"/>
                      <a:gd name="connsiteX4" fmla="*/ 285735 w 285734"/>
                      <a:gd name="connsiteY4" fmla="*/ 0 h 840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734" h="840774">
                        <a:moveTo>
                          <a:pt x="285735" y="0"/>
                        </a:moveTo>
                        <a:lnTo>
                          <a:pt x="225302" y="0"/>
                        </a:lnTo>
                        <a:lnTo>
                          <a:pt x="0" y="840774"/>
                        </a:lnTo>
                        <a:lnTo>
                          <a:pt x="60433" y="840774"/>
                        </a:lnTo>
                        <a:lnTo>
                          <a:pt x="28573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64" name="Freeform: Shape 363">
                    <a:extLst>
                      <a:ext uri="{FF2B5EF4-FFF2-40B4-BE49-F238E27FC236}">
                        <a16:creationId xmlns:a16="http://schemas.microsoft.com/office/drawing/2014/main" id="{CF74106E-F605-8403-2D44-8758F4BB08AA}"/>
                      </a:ext>
                    </a:extLst>
                  </p:cNvPr>
                  <p:cNvSpPr/>
                  <p:nvPr/>
                </p:nvSpPr>
                <p:spPr>
                  <a:xfrm>
                    <a:off x="8370604" y="3482103"/>
                    <a:ext cx="268541" cy="840774"/>
                  </a:xfrm>
                  <a:custGeom>
                    <a:avLst/>
                    <a:gdLst>
                      <a:gd name="connsiteX0" fmla="*/ 268541 w 268541"/>
                      <a:gd name="connsiteY0" fmla="*/ 0 h 840774"/>
                      <a:gd name="connsiteX1" fmla="*/ 43239 w 268541"/>
                      <a:gd name="connsiteY1" fmla="*/ 840774 h 840774"/>
                      <a:gd name="connsiteX2" fmla="*/ 38400 w 268541"/>
                      <a:gd name="connsiteY2" fmla="*/ 840774 h 840774"/>
                      <a:gd name="connsiteX3" fmla="*/ 263701 w 268541"/>
                      <a:gd name="connsiteY3" fmla="*/ 0 h 840774"/>
                      <a:gd name="connsiteX4" fmla="*/ 268541 w 268541"/>
                      <a:gd name="connsiteY4" fmla="*/ 0 h 840774"/>
                      <a:gd name="connsiteX5" fmla="*/ 255741 w 268541"/>
                      <a:gd name="connsiteY5" fmla="*/ 0 h 840774"/>
                      <a:gd name="connsiteX6" fmla="*/ 30439 w 268541"/>
                      <a:gd name="connsiteY6" fmla="*/ 840774 h 840774"/>
                      <a:gd name="connsiteX7" fmla="*/ 25600 w 268541"/>
                      <a:gd name="connsiteY7" fmla="*/ 840774 h 840774"/>
                      <a:gd name="connsiteX8" fmla="*/ 250901 w 268541"/>
                      <a:gd name="connsiteY8" fmla="*/ 0 h 840774"/>
                      <a:gd name="connsiteX9" fmla="*/ 255741 w 268541"/>
                      <a:gd name="connsiteY9" fmla="*/ 0 h 840774"/>
                      <a:gd name="connsiteX10" fmla="*/ 242941 w 268541"/>
                      <a:gd name="connsiteY10" fmla="*/ 0 h 840774"/>
                      <a:gd name="connsiteX11" fmla="*/ 17640 w 268541"/>
                      <a:gd name="connsiteY11" fmla="*/ 840774 h 840774"/>
                      <a:gd name="connsiteX12" fmla="*/ 12800 w 268541"/>
                      <a:gd name="connsiteY12" fmla="*/ 840774 h 840774"/>
                      <a:gd name="connsiteX13" fmla="*/ 238102 w 268541"/>
                      <a:gd name="connsiteY13" fmla="*/ 0 h 840774"/>
                      <a:gd name="connsiteX14" fmla="*/ 242941 w 268541"/>
                      <a:gd name="connsiteY14" fmla="*/ 0 h 840774"/>
                      <a:gd name="connsiteX15" fmla="*/ 230142 w 268541"/>
                      <a:gd name="connsiteY15" fmla="*/ 0 h 840774"/>
                      <a:gd name="connsiteX16" fmla="*/ 4840 w 268541"/>
                      <a:gd name="connsiteY16" fmla="*/ 840774 h 840774"/>
                      <a:gd name="connsiteX17" fmla="*/ 0 w 268541"/>
                      <a:gd name="connsiteY17" fmla="*/ 840774 h 840774"/>
                      <a:gd name="connsiteX18" fmla="*/ 225302 w 268541"/>
                      <a:gd name="connsiteY18" fmla="*/ 0 h 840774"/>
                      <a:gd name="connsiteX19" fmla="*/ 230142 w 268541"/>
                      <a:gd name="connsiteY19" fmla="*/ 0 h 840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68541" h="840774">
                        <a:moveTo>
                          <a:pt x="268541" y="0"/>
                        </a:moveTo>
                        <a:lnTo>
                          <a:pt x="43239" y="840774"/>
                        </a:lnTo>
                        <a:lnTo>
                          <a:pt x="38400" y="840774"/>
                        </a:lnTo>
                        <a:lnTo>
                          <a:pt x="263701" y="0"/>
                        </a:lnTo>
                        <a:lnTo>
                          <a:pt x="268541" y="0"/>
                        </a:lnTo>
                        <a:close/>
                        <a:moveTo>
                          <a:pt x="255741" y="0"/>
                        </a:moveTo>
                        <a:lnTo>
                          <a:pt x="30439" y="840774"/>
                        </a:lnTo>
                        <a:lnTo>
                          <a:pt x="25600" y="840774"/>
                        </a:lnTo>
                        <a:lnTo>
                          <a:pt x="250901" y="0"/>
                        </a:lnTo>
                        <a:lnTo>
                          <a:pt x="255741" y="0"/>
                        </a:lnTo>
                        <a:close/>
                        <a:moveTo>
                          <a:pt x="242941" y="0"/>
                        </a:moveTo>
                        <a:lnTo>
                          <a:pt x="17640" y="840774"/>
                        </a:lnTo>
                        <a:lnTo>
                          <a:pt x="12800" y="840774"/>
                        </a:lnTo>
                        <a:lnTo>
                          <a:pt x="238102" y="0"/>
                        </a:lnTo>
                        <a:lnTo>
                          <a:pt x="242941" y="0"/>
                        </a:lnTo>
                        <a:close/>
                        <a:moveTo>
                          <a:pt x="230142" y="0"/>
                        </a:moveTo>
                        <a:lnTo>
                          <a:pt x="4840" y="840774"/>
                        </a:lnTo>
                        <a:lnTo>
                          <a:pt x="0" y="840774"/>
                        </a:lnTo>
                        <a:lnTo>
                          <a:pt x="225302" y="0"/>
                        </a:lnTo>
                        <a:lnTo>
                          <a:pt x="230142" y="0"/>
                        </a:lnTo>
                        <a:close/>
                      </a:path>
                    </a:pathLst>
                  </a:custGeom>
                  <a:solidFill>
                    <a:srgbClr val="BCCDFD"/>
                  </a:solidFill>
                  <a:ln w="63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581658E4-FF23-5A36-F596-7AD3DCF86552}"/>
                    </a:ext>
                  </a:extLst>
                </p:cNvPr>
                <p:cNvSpPr/>
                <p:nvPr/>
              </p:nvSpPr>
              <p:spPr>
                <a:xfrm>
                  <a:off x="8362071" y="4112477"/>
                  <a:ext cx="116789" cy="210464"/>
                </a:xfrm>
                <a:custGeom>
                  <a:avLst/>
                  <a:gdLst>
                    <a:gd name="connsiteX0" fmla="*/ 116790 w 116789"/>
                    <a:gd name="connsiteY0" fmla="*/ 0 h 210464"/>
                    <a:gd name="connsiteX1" fmla="*/ 60433 w 116789"/>
                    <a:gd name="connsiteY1" fmla="*/ 210464 h 210464"/>
                    <a:gd name="connsiteX2" fmla="*/ 0 w 116789"/>
                    <a:gd name="connsiteY2" fmla="*/ 210464 h 210464"/>
                    <a:gd name="connsiteX3" fmla="*/ 56357 w 116789"/>
                    <a:gd name="connsiteY3" fmla="*/ 0 h 210464"/>
                    <a:gd name="connsiteX4" fmla="*/ 116790 w 116789"/>
                    <a:gd name="connsiteY4" fmla="*/ 0 h 210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789" h="210464">
                      <a:moveTo>
                        <a:pt x="116790" y="0"/>
                      </a:moveTo>
                      <a:lnTo>
                        <a:pt x="60433" y="210464"/>
                      </a:lnTo>
                      <a:lnTo>
                        <a:pt x="0" y="210464"/>
                      </a:lnTo>
                      <a:lnTo>
                        <a:pt x="56357" y="0"/>
                      </a:lnTo>
                      <a:lnTo>
                        <a:pt x="116790" y="0"/>
                      </a:lnTo>
                      <a:close/>
                    </a:path>
                  </a:pathLst>
                </a:custGeom>
                <a:solidFill>
                  <a:srgbClr val="BCCDFD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id="{D7279860-19DC-B834-5651-909B9206CFD7}"/>
                    </a:ext>
                  </a:extLst>
                </p:cNvPr>
                <p:cNvSpPr/>
                <p:nvPr/>
              </p:nvSpPr>
              <p:spPr>
                <a:xfrm>
                  <a:off x="8376845" y="4112477"/>
                  <a:ext cx="32922" cy="136467"/>
                </a:xfrm>
                <a:custGeom>
                  <a:avLst/>
                  <a:gdLst>
                    <a:gd name="connsiteX0" fmla="*/ 32923 w 32922"/>
                    <a:gd name="connsiteY0" fmla="*/ 0 h 136467"/>
                    <a:gd name="connsiteX1" fmla="*/ 26555 w 32922"/>
                    <a:gd name="connsiteY1" fmla="*/ 100934 h 136467"/>
                    <a:gd name="connsiteX2" fmla="*/ 0 w 32922"/>
                    <a:gd name="connsiteY2" fmla="*/ 136468 h 136467"/>
                    <a:gd name="connsiteX3" fmla="*/ 11208 w 32922"/>
                    <a:gd name="connsiteY3" fmla="*/ 0 h 136467"/>
                    <a:gd name="connsiteX4" fmla="*/ 32923 w 32922"/>
                    <a:gd name="connsiteY4" fmla="*/ 0 h 136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22" h="136467">
                      <a:moveTo>
                        <a:pt x="32923" y="0"/>
                      </a:moveTo>
                      <a:cubicBezTo>
                        <a:pt x="32477" y="34770"/>
                        <a:pt x="30312" y="68648"/>
                        <a:pt x="26555" y="100934"/>
                      </a:cubicBezTo>
                      <a:lnTo>
                        <a:pt x="0" y="136468"/>
                      </a:lnTo>
                      <a:cubicBezTo>
                        <a:pt x="6878" y="94184"/>
                        <a:pt x="10762" y="47952"/>
                        <a:pt x="11208" y="0"/>
                      </a:cubicBezTo>
                      <a:lnTo>
                        <a:pt x="32923" y="0"/>
                      </a:lnTo>
                      <a:close/>
                    </a:path>
                  </a:pathLst>
                </a:custGeom>
                <a:solidFill>
                  <a:srgbClr val="BCCDFD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614895E6-8DC8-7D56-F8B4-61F36B22D162}"/>
                    </a:ext>
                  </a:extLst>
                </p:cNvPr>
                <p:cNvSpPr/>
                <p:nvPr/>
              </p:nvSpPr>
              <p:spPr>
                <a:xfrm>
                  <a:off x="7726285" y="4142152"/>
                  <a:ext cx="835488" cy="552110"/>
                </a:xfrm>
                <a:custGeom>
                  <a:avLst/>
                  <a:gdLst>
                    <a:gd name="connsiteX0" fmla="*/ 818359 w 835488"/>
                    <a:gd name="connsiteY0" fmla="*/ 0 h 552110"/>
                    <a:gd name="connsiteX1" fmla="*/ 17130 w 835488"/>
                    <a:gd name="connsiteY1" fmla="*/ 0 h 552110"/>
                    <a:gd name="connsiteX2" fmla="*/ 0 w 835488"/>
                    <a:gd name="connsiteY2" fmla="*/ 17130 h 552110"/>
                    <a:gd name="connsiteX3" fmla="*/ 0 w 835488"/>
                    <a:gd name="connsiteY3" fmla="*/ 534980 h 552110"/>
                    <a:gd name="connsiteX4" fmla="*/ 17130 w 835488"/>
                    <a:gd name="connsiteY4" fmla="*/ 552110 h 552110"/>
                    <a:gd name="connsiteX5" fmla="*/ 818359 w 835488"/>
                    <a:gd name="connsiteY5" fmla="*/ 552110 h 552110"/>
                    <a:gd name="connsiteX6" fmla="*/ 835489 w 835488"/>
                    <a:gd name="connsiteY6" fmla="*/ 534980 h 552110"/>
                    <a:gd name="connsiteX7" fmla="*/ 835489 w 835488"/>
                    <a:gd name="connsiteY7" fmla="*/ 17130 h 552110"/>
                    <a:gd name="connsiteX8" fmla="*/ 818359 w 835488"/>
                    <a:gd name="connsiteY8" fmla="*/ 0 h 552110"/>
                    <a:gd name="connsiteX9" fmla="*/ 818359 w 835488"/>
                    <a:gd name="connsiteY9" fmla="*/ 0 h 55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5488" h="552110">
                      <a:moveTo>
                        <a:pt x="818359" y="0"/>
                      </a:moveTo>
                      <a:lnTo>
                        <a:pt x="17130" y="0"/>
                      </a:lnTo>
                      <a:cubicBezTo>
                        <a:pt x="7642" y="0"/>
                        <a:pt x="0" y="7642"/>
                        <a:pt x="0" y="17130"/>
                      </a:cubicBezTo>
                      <a:lnTo>
                        <a:pt x="0" y="534980"/>
                      </a:lnTo>
                      <a:cubicBezTo>
                        <a:pt x="0" y="544469"/>
                        <a:pt x="7642" y="552110"/>
                        <a:pt x="17130" y="552110"/>
                      </a:cubicBezTo>
                      <a:lnTo>
                        <a:pt x="818359" y="552110"/>
                      </a:lnTo>
                      <a:cubicBezTo>
                        <a:pt x="827847" y="552110"/>
                        <a:pt x="835489" y="544469"/>
                        <a:pt x="835489" y="534980"/>
                      </a:cubicBezTo>
                      <a:lnTo>
                        <a:pt x="835489" y="17130"/>
                      </a:lnTo>
                      <a:cubicBezTo>
                        <a:pt x="835489" y="7642"/>
                        <a:pt x="827847" y="0"/>
                        <a:pt x="818359" y="0"/>
                      </a:cubicBezTo>
                      <a:lnTo>
                        <a:pt x="818359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52098730-0AD0-6563-5790-B67CF5FFA69D}"/>
                    </a:ext>
                  </a:extLst>
                </p:cNvPr>
                <p:cNvSpPr/>
                <p:nvPr/>
              </p:nvSpPr>
              <p:spPr>
                <a:xfrm>
                  <a:off x="7726349" y="4294030"/>
                  <a:ext cx="835488" cy="400232"/>
                </a:xfrm>
                <a:custGeom>
                  <a:avLst/>
                  <a:gdLst>
                    <a:gd name="connsiteX0" fmla="*/ 835489 w 835488"/>
                    <a:gd name="connsiteY0" fmla="*/ 0 h 400232"/>
                    <a:gd name="connsiteX1" fmla="*/ 835489 w 835488"/>
                    <a:gd name="connsiteY1" fmla="*/ 13946 h 400232"/>
                    <a:gd name="connsiteX2" fmla="*/ 0 w 835488"/>
                    <a:gd name="connsiteY2" fmla="*/ 13946 h 400232"/>
                    <a:gd name="connsiteX3" fmla="*/ 0 w 835488"/>
                    <a:gd name="connsiteY3" fmla="*/ 0 h 400232"/>
                    <a:gd name="connsiteX4" fmla="*/ 835489 w 835488"/>
                    <a:gd name="connsiteY4" fmla="*/ 0 h 400232"/>
                    <a:gd name="connsiteX5" fmla="*/ 802630 w 835488"/>
                    <a:gd name="connsiteY5" fmla="*/ 259944 h 400232"/>
                    <a:gd name="connsiteX6" fmla="*/ 805304 w 835488"/>
                    <a:gd name="connsiteY6" fmla="*/ 262618 h 400232"/>
                    <a:gd name="connsiteX7" fmla="*/ 805304 w 835488"/>
                    <a:gd name="connsiteY7" fmla="*/ 286117 h 400232"/>
                    <a:gd name="connsiteX8" fmla="*/ 802630 w 835488"/>
                    <a:gd name="connsiteY8" fmla="*/ 288791 h 400232"/>
                    <a:gd name="connsiteX9" fmla="*/ 779132 w 835488"/>
                    <a:gd name="connsiteY9" fmla="*/ 288791 h 400232"/>
                    <a:gd name="connsiteX10" fmla="*/ 776457 w 835488"/>
                    <a:gd name="connsiteY10" fmla="*/ 286117 h 400232"/>
                    <a:gd name="connsiteX11" fmla="*/ 776457 w 835488"/>
                    <a:gd name="connsiteY11" fmla="*/ 262618 h 400232"/>
                    <a:gd name="connsiteX12" fmla="*/ 779132 w 835488"/>
                    <a:gd name="connsiteY12" fmla="*/ 259944 h 400232"/>
                    <a:gd name="connsiteX13" fmla="*/ 802630 w 835488"/>
                    <a:gd name="connsiteY13" fmla="*/ 259944 h 400232"/>
                    <a:gd name="connsiteX14" fmla="*/ 720227 w 835488"/>
                    <a:gd name="connsiteY14" fmla="*/ 259944 h 400232"/>
                    <a:gd name="connsiteX15" fmla="*/ 751176 w 835488"/>
                    <a:gd name="connsiteY15" fmla="*/ 290829 h 400232"/>
                    <a:gd name="connsiteX16" fmla="*/ 751176 w 835488"/>
                    <a:gd name="connsiteY16" fmla="*/ 400232 h 400232"/>
                    <a:gd name="connsiteX17" fmla="*/ 740477 w 835488"/>
                    <a:gd name="connsiteY17" fmla="*/ 400232 h 400232"/>
                    <a:gd name="connsiteX18" fmla="*/ 740477 w 835488"/>
                    <a:gd name="connsiteY18" fmla="*/ 290829 h 400232"/>
                    <a:gd name="connsiteX19" fmla="*/ 720227 w 835488"/>
                    <a:gd name="connsiteY19" fmla="*/ 270642 h 400232"/>
                    <a:gd name="connsiteX20" fmla="*/ 115262 w 835488"/>
                    <a:gd name="connsiteY20" fmla="*/ 270642 h 400232"/>
                    <a:gd name="connsiteX21" fmla="*/ 95011 w 835488"/>
                    <a:gd name="connsiteY21" fmla="*/ 290829 h 400232"/>
                    <a:gd name="connsiteX22" fmla="*/ 95011 w 835488"/>
                    <a:gd name="connsiteY22" fmla="*/ 400232 h 400232"/>
                    <a:gd name="connsiteX23" fmla="*/ 84313 w 835488"/>
                    <a:gd name="connsiteY23" fmla="*/ 400232 h 400232"/>
                    <a:gd name="connsiteX24" fmla="*/ 84313 w 835488"/>
                    <a:gd name="connsiteY24" fmla="*/ 290829 h 400232"/>
                    <a:gd name="connsiteX25" fmla="*/ 115262 w 835488"/>
                    <a:gd name="connsiteY25" fmla="*/ 259944 h 400232"/>
                    <a:gd name="connsiteX26" fmla="*/ 720227 w 835488"/>
                    <a:gd name="connsiteY26" fmla="*/ 259944 h 400232"/>
                    <a:gd name="connsiteX27" fmla="*/ 56421 w 835488"/>
                    <a:gd name="connsiteY27" fmla="*/ 259944 h 400232"/>
                    <a:gd name="connsiteX28" fmla="*/ 59096 w 835488"/>
                    <a:gd name="connsiteY28" fmla="*/ 262618 h 400232"/>
                    <a:gd name="connsiteX29" fmla="*/ 59096 w 835488"/>
                    <a:gd name="connsiteY29" fmla="*/ 286117 h 400232"/>
                    <a:gd name="connsiteX30" fmla="*/ 56421 w 835488"/>
                    <a:gd name="connsiteY30" fmla="*/ 288791 h 400232"/>
                    <a:gd name="connsiteX31" fmla="*/ 32923 w 835488"/>
                    <a:gd name="connsiteY31" fmla="*/ 288791 h 400232"/>
                    <a:gd name="connsiteX32" fmla="*/ 30248 w 835488"/>
                    <a:gd name="connsiteY32" fmla="*/ 286117 h 400232"/>
                    <a:gd name="connsiteX33" fmla="*/ 30248 w 835488"/>
                    <a:gd name="connsiteY33" fmla="*/ 262618 h 400232"/>
                    <a:gd name="connsiteX34" fmla="*/ 32923 w 835488"/>
                    <a:gd name="connsiteY34" fmla="*/ 259944 h 400232"/>
                    <a:gd name="connsiteX35" fmla="*/ 56421 w 835488"/>
                    <a:gd name="connsiteY35" fmla="*/ 259944 h 400232"/>
                    <a:gd name="connsiteX36" fmla="*/ 802693 w 835488"/>
                    <a:gd name="connsiteY36" fmla="*/ 309487 h 400232"/>
                    <a:gd name="connsiteX37" fmla="*/ 805368 w 835488"/>
                    <a:gd name="connsiteY37" fmla="*/ 312162 h 400232"/>
                    <a:gd name="connsiteX38" fmla="*/ 805368 w 835488"/>
                    <a:gd name="connsiteY38" fmla="*/ 335660 h 400232"/>
                    <a:gd name="connsiteX39" fmla="*/ 802693 w 835488"/>
                    <a:gd name="connsiteY39" fmla="*/ 338335 h 400232"/>
                    <a:gd name="connsiteX40" fmla="*/ 779195 w 835488"/>
                    <a:gd name="connsiteY40" fmla="*/ 338335 h 400232"/>
                    <a:gd name="connsiteX41" fmla="*/ 776520 w 835488"/>
                    <a:gd name="connsiteY41" fmla="*/ 335660 h 400232"/>
                    <a:gd name="connsiteX42" fmla="*/ 776520 w 835488"/>
                    <a:gd name="connsiteY42" fmla="*/ 312162 h 400232"/>
                    <a:gd name="connsiteX43" fmla="*/ 779195 w 835488"/>
                    <a:gd name="connsiteY43" fmla="*/ 309487 h 400232"/>
                    <a:gd name="connsiteX44" fmla="*/ 802693 w 835488"/>
                    <a:gd name="connsiteY44" fmla="*/ 309487 h 400232"/>
                    <a:gd name="connsiteX45" fmla="*/ 56421 w 835488"/>
                    <a:gd name="connsiteY45" fmla="*/ 309487 h 400232"/>
                    <a:gd name="connsiteX46" fmla="*/ 59096 w 835488"/>
                    <a:gd name="connsiteY46" fmla="*/ 312162 h 400232"/>
                    <a:gd name="connsiteX47" fmla="*/ 59096 w 835488"/>
                    <a:gd name="connsiteY47" fmla="*/ 335660 h 400232"/>
                    <a:gd name="connsiteX48" fmla="*/ 56421 w 835488"/>
                    <a:gd name="connsiteY48" fmla="*/ 338335 h 400232"/>
                    <a:gd name="connsiteX49" fmla="*/ 32923 w 835488"/>
                    <a:gd name="connsiteY49" fmla="*/ 338335 h 400232"/>
                    <a:gd name="connsiteX50" fmla="*/ 30248 w 835488"/>
                    <a:gd name="connsiteY50" fmla="*/ 335660 h 400232"/>
                    <a:gd name="connsiteX51" fmla="*/ 30248 w 835488"/>
                    <a:gd name="connsiteY51" fmla="*/ 312162 h 400232"/>
                    <a:gd name="connsiteX52" fmla="*/ 32923 w 835488"/>
                    <a:gd name="connsiteY52" fmla="*/ 309487 h 400232"/>
                    <a:gd name="connsiteX53" fmla="*/ 56421 w 835488"/>
                    <a:gd name="connsiteY53" fmla="*/ 309487 h 400232"/>
                    <a:gd name="connsiteX54" fmla="*/ 802693 w 835488"/>
                    <a:gd name="connsiteY54" fmla="*/ 359031 h 400232"/>
                    <a:gd name="connsiteX55" fmla="*/ 805368 w 835488"/>
                    <a:gd name="connsiteY55" fmla="*/ 361706 h 400232"/>
                    <a:gd name="connsiteX56" fmla="*/ 805368 w 835488"/>
                    <a:gd name="connsiteY56" fmla="*/ 385203 h 400232"/>
                    <a:gd name="connsiteX57" fmla="*/ 802693 w 835488"/>
                    <a:gd name="connsiteY57" fmla="*/ 387878 h 400232"/>
                    <a:gd name="connsiteX58" fmla="*/ 779195 w 835488"/>
                    <a:gd name="connsiteY58" fmla="*/ 387878 h 400232"/>
                    <a:gd name="connsiteX59" fmla="*/ 776520 w 835488"/>
                    <a:gd name="connsiteY59" fmla="*/ 385203 h 400232"/>
                    <a:gd name="connsiteX60" fmla="*/ 776520 w 835488"/>
                    <a:gd name="connsiteY60" fmla="*/ 361706 h 400232"/>
                    <a:gd name="connsiteX61" fmla="*/ 779195 w 835488"/>
                    <a:gd name="connsiteY61" fmla="*/ 359031 h 400232"/>
                    <a:gd name="connsiteX62" fmla="*/ 802693 w 835488"/>
                    <a:gd name="connsiteY62" fmla="*/ 359031 h 400232"/>
                    <a:gd name="connsiteX63" fmla="*/ 56421 w 835488"/>
                    <a:gd name="connsiteY63" fmla="*/ 359031 h 400232"/>
                    <a:gd name="connsiteX64" fmla="*/ 59096 w 835488"/>
                    <a:gd name="connsiteY64" fmla="*/ 361706 h 400232"/>
                    <a:gd name="connsiteX65" fmla="*/ 59096 w 835488"/>
                    <a:gd name="connsiteY65" fmla="*/ 385203 h 400232"/>
                    <a:gd name="connsiteX66" fmla="*/ 56421 w 835488"/>
                    <a:gd name="connsiteY66" fmla="*/ 387878 h 400232"/>
                    <a:gd name="connsiteX67" fmla="*/ 32923 w 835488"/>
                    <a:gd name="connsiteY67" fmla="*/ 387878 h 400232"/>
                    <a:gd name="connsiteX68" fmla="*/ 30248 w 835488"/>
                    <a:gd name="connsiteY68" fmla="*/ 385203 h 400232"/>
                    <a:gd name="connsiteX69" fmla="*/ 30248 w 835488"/>
                    <a:gd name="connsiteY69" fmla="*/ 361706 h 400232"/>
                    <a:gd name="connsiteX70" fmla="*/ 32923 w 835488"/>
                    <a:gd name="connsiteY70" fmla="*/ 359031 h 400232"/>
                    <a:gd name="connsiteX71" fmla="*/ 56421 w 835488"/>
                    <a:gd name="connsiteY71" fmla="*/ 359031 h 400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835488" h="400232">
                      <a:moveTo>
                        <a:pt x="835489" y="0"/>
                      </a:moveTo>
                      <a:lnTo>
                        <a:pt x="835489" y="13946"/>
                      </a:lnTo>
                      <a:lnTo>
                        <a:pt x="0" y="13946"/>
                      </a:lnTo>
                      <a:lnTo>
                        <a:pt x="0" y="0"/>
                      </a:lnTo>
                      <a:lnTo>
                        <a:pt x="835489" y="0"/>
                      </a:lnTo>
                      <a:close/>
                      <a:moveTo>
                        <a:pt x="802630" y="259944"/>
                      </a:moveTo>
                      <a:cubicBezTo>
                        <a:pt x="804094" y="259944"/>
                        <a:pt x="805304" y="261154"/>
                        <a:pt x="805304" y="262618"/>
                      </a:cubicBezTo>
                      <a:lnTo>
                        <a:pt x="805304" y="286117"/>
                      </a:lnTo>
                      <a:cubicBezTo>
                        <a:pt x="805304" y="287581"/>
                        <a:pt x="804094" y="288791"/>
                        <a:pt x="802630" y="288791"/>
                      </a:cubicBezTo>
                      <a:lnTo>
                        <a:pt x="779132" y="288791"/>
                      </a:lnTo>
                      <a:cubicBezTo>
                        <a:pt x="777667" y="288791"/>
                        <a:pt x="776457" y="287581"/>
                        <a:pt x="776457" y="286117"/>
                      </a:cubicBezTo>
                      <a:lnTo>
                        <a:pt x="776457" y="262618"/>
                      </a:lnTo>
                      <a:cubicBezTo>
                        <a:pt x="776457" y="261154"/>
                        <a:pt x="777667" y="259944"/>
                        <a:pt x="779132" y="259944"/>
                      </a:cubicBezTo>
                      <a:lnTo>
                        <a:pt x="802630" y="259944"/>
                      </a:lnTo>
                      <a:close/>
                      <a:moveTo>
                        <a:pt x="720227" y="259944"/>
                      </a:moveTo>
                      <a:cubicBezTo>
                        <a:pt x="737293" y="259944"/>
                        <a:pt x="751176" y="273826"/>
                        <a:pt x="751176" y="290829"/>
                      </a:cubicBezTo>
                      <a:lnTo>
                        <a:pt x="751176" y="400232"/>
                      </a:lnTo>
                      <a:lnTo>
                        <a:pt x="740477" y="400232"/>
                      </a:lnTo>
                      <a:lnTo>
                        <a:pt x="740477" y="290829"/>
                      </a:lnTo>
                      <a:cubicBezTo>
                        <a:pt x="740477" y="279558"/>
                        <a:pt x="731498" y="270642"/>
                        <a:pt x="720227" y="270642"/>
                      </a:cubicBezTo>
                      <a:lnTo>
                        <a:pt x="115262" y="270642"/>
                      </a:lnTo>
                      <a:cubicBezTo>
                        <a:pt x="103990" y="270642"/>
                        <a:pt x="95011" y="279558"/>
                        <a:pt x="95011" y="290829"/>
                      </a:cubicBezTo>
                      <a:lnTo>
                        <a:pt x="95011" y="400232"/>
                      </a:lnTo>
                      <a:lnTo>
                        <a:pt x="84313" y="400232"/>
                      </a:lnTo>
                      <a:lnTo>
                        <a:pt x="84313" y="290829"/>
                      </a:lnTo>
                      <a:cubicBezTo>
                        <a:pt x="84313" y="273763"/>
                        <a:pt x="98195" y="259944"/>
                        <a:pt x="115262" y="259944"/>
                      </a:cubicBezTo>
                      <a:lnTo>
                        <a:pt x="720227" y="259944"/>
                      </a:lnTo>
                      <a:close/>
                      <a:moveTo>
                        <a:pt x="56421" y="259944"/>
                      </a:moveTo>
                      <a:cubicBezTo>
                        <a:pt x="57886" y="259944"/>
                        <a:pt x="59096" y="261154"/>
                        <a:pt x="59096" y="262618"/>
                      </a:cubicBezTo>
                      <a:lnTo>
                        <a:pt x="59096" y="286117"/>
                      </a:lnTo>
                      <a:cubicBezTo>
                        <a:pt x="59096" y="287581"/>
                        <a:pt x="57886" y="288791"/>
                        <a:pt x="56421" y="288791"/>
                      </a:cubicBezTo>
                      <a:lnTo>
                        <a:pt x="32923" y="288791"/>
                      </a:lnTo>
                      <a:cubicBezTo>
                        <a:pt x="31458" y="288791"/>
                        <a:pt x="30248" y="287581"/>
                        <a:pt x="30248" y="286117"/>
                      </a:cubicBezTo>
                      <a:lnTo>
                        <a:pt x="30248" y="262618"/>
                      </a:lnTo>
                      <a:cubicBezTo>
                        <a:pt x="30248" y="261154"/>
                        <a:pt x="31458" y="259944"/>
                        <a:pt x="32923" y="259944"/>
                      </a:cubicBezTo>
                      <a:lnTo>
                        <a:pt x="56421" y="259944"/>
                      </a:lnTo>
                      <a:close/>
                      <a:moveTo>
                        <a:pt x="802693" y="309487"/>
                      </a:moveTo>
                      <a:cubicBezTo>
                        <a:pt x="804158" y="309487"/>
                        <a:pt x="805368" y="310697"/>
                        <a:pt x="805368" y="312162"/>
                      </a:cubicBezTo>
                      <a:lnTo>
                        <a:pt x="805368" y="335660"/>
                      </a:lnTo>
                      <a:cubicBezTo>
                        <a:pt x="805368" y="337125"/>
                        <a:pt x="804158" y="338335"/>
                        <a:pt x="802693" y="338335"/>
                      </a:cubicBezTo>
                      <a:lnTo>
                        <a:pt x="779195" y="338335"/>
                      </a:lnTo>
                      <a:cubicBezTo>
                        <a:pt x="777730" y="338335"/>
                        <a:pt x="776520" y="337125"/>
                        <a:pt x="776520" y="335660"/>
                      </a:cubicBezTo>
                      <a:lnTo>
                        <a:pt x="776520" y="312162"/>
                      </a:lnTo>
                      <a:cubicBezTo>
                        <a:pt x="776520" y="310697"/>
                        <a:pt x="777730" y="309487"/>
                        <a:pt x="779195" y="309487"/>
                      </a:cubicBezTo>
                      <a:lnTo>
                        <a:pt x="802693" y="309487"/>
                      </a:lnTo>
                      <a:close/>
                      <a:moveTo>
                        <a:pt x="56421" y="309487"/>
                      </a:moveTo>
                      <a:cubicBezTo>
                        <a:pt x="57886" y="309487"/>
                        <a:pt x="59096" y="310697"/>
                        <a:pt x="59096" y="312162"/>
                      </a:cubicBezTo>
                      <a:lnTo>
                        <a:pt x="59096" y="335660"/>
                      </a:lnTo>
                      <a:cubicBezTo>
                        <a:pt x="59096" y="337125"/>
                        <a:pt x="57886" y="338335"/>
                        <a:pt x="56421" y="338335"/>
                      </a:cubicBezTo>
                      <a:lnTo>
                        <a:pt x="32923" y="338335"/>
                      </a:lnTo>
                      <a:cubicBezTo>
                        <a:pt x="31458" y="338335"/>
                        <a:pt x="30248" y="337125"/>
                        <a:pt x="30248" y="335660"/>
                      </a:cubicBezTo>
                      <a:lnTo>
                        <a:pt x="30248" y="312162"/>
                      </a:lnTo>
                      <a:cubicBezTo>
                        <a:pt x="30248" y="310697"/>
                        <a:pt x="31458" y="309487"/>
                        <a:pt x="32923" y="309487"/>
                      </a:cubicBezTo>
                      <a:lnTo>
                        <a:pt x="56421" y="309487"/>
                      </a:lnTo>
                      <a:close/>
                      <a:moveTo>
                        <a:pt x="802693" y="359031"/>
                      </a:moveTo>
                      <a:cubicBezTo>
                        <a:pt x="804158" y="359031"/>
                        <a:pt x="805368" y="360241"/>
                        <a:pt x="805368" y="361706"/>
                      </a:cubicBezTo>
                      <a:lnTo>
                        <a:pt x="805368" y="385203"/>
                      </a:lnTo>
                      <a:cubicBezTo>
                        <a:pt x="805368" y="386668"/>
                        <a:pt x="804158" y="387878"/>
                        <a:pt x="802693" y="387878"/>
                      </a:cubicBezTo>
                      <a:lnTo>
                        <a:pt x="779195" y="387878"/>
                      </a:lnTo>
                      <a:cubicBezTo>
                        <a:pt x="777730" y="387878"/>
                        <a:pt x="776520" y="386668"/>
                        <a:pt x="776520" y="385203"/>
                      </a:cubicBezTo>
                      <a:lnTo>
                        <a:pt x="776520" y="361706"/>
                      </a:lnTo>
                      <a:cubicBezTo>
                        <a:pt x="776520" y="360241"/>
                        <a:pt x="777730" y="359031"/>
                        <a:pt x="779195" y="359031"/>
                      </a:cubicBezTo>
                      <a:lnTo>
                        <a:pt x="802693" y="359031"/>
                      </a:lnTo>
                      <a:close/>
                      <a:moveTo>
                        <a:pt x="56421" y="359031"/>
                      </a:moveTo>
                      <a:cubicBezTo>
                        <a:pt x="57886" y="359031"/>
                        <a:pt x="59096" y="360241"/>
                        <a:pt x="59096" y="361706"/>
                      </a:cubicBezTo>
                      <a:lnTo>
                        <a:pt x="59096" y="385203"/>
                      </a:lnTo>
                      <a:cubicBezTo>
                        <a:pt x="59096" y="386668"/>
                        <a:pt x="57886" y="387878"/>
                        <a:pt x="56421" y="387878"/>
                      </a:cubicBezTo>
                      <a:lnTo>
                        <a:pt x="32923" y="387878"/>
                      </a:lnTo>
                      <a:cubicBezTo>
                        <a:pt x="31458" y="387878"/>
                        <a:pt x="30248" y="386668"/>
                        <a:pt x="30248" y="385203"/>
                      </a:cubicBezTo>
                      <a:lnTo>
                        <a:pt x="30248" y="361706"/>
                      </a:lnTo>
                      <a:cubicBezTo>
                        <a:pt x="30248" y="360241"/>
                        <a:pt x="31458" y="359031"/>
                        <a:pt x="32923" y="359031"/>
                      </a:cubicBezTo>
                      <a:lnTo>
                        <a:pt x="56421" y="3590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FF38D502-5A60-2E54-ABE7-13B11338AB07}"/>
                    </a:ext>
                  </a:extLst>
                </p:cNvPr>
                <p:cNvSpPr/>
                <p:nvPr/>
              </p:nvSpPr>
              <p:spPr>
                <a:xfrm>
                  <a:off x="8440972" y="4142152"/>
                  <a:ext cx="90235" cy="366226"/>
                </a:xfrm>
                <a:custGeom>
                  <a:avLst/>
                  <a:gdLst>
                    <a:gd name="connsiteX0" fmla="*/ 90235 w 90235"/>
                    <a:gd name="connsiteY0" fmla="*/ 0 h 366226"/>
                    <a:gd name="connsiteX1" fmla="*/ 90235 w 90235"/>
                    <a:gd name="connsiteY1" fmla="*/ 366227 h 366226"/>
                    <a:gd name="connsiteX2" fmla="*/ 0 w 90235"/>
                    <a:gd name="connsiteY2" fmla="*/ 366227 h 366226"/>
                    <a:gd name="connsiteX3" fmla="*/ 0 w 90235"/>
                    <a:gd name="connsiteY3" fmla="*/ 0 h 366226"/>
                    <a:gd name="connsiteX4" fmla="*/ 90235 w 90235"/>
                    <a:gd name="connsiteY4" fmla="*/ 0 h 366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35" h="366226">
                      <a:moveTo>
                        <a:pt x="90235" y="0"/>
                      </a:moveTo>
                      <a:lnTo>
                        <a:pt x="90235" y="366227"/>
                      </a:lnTo>
                      <a:lnTo>
                        <a:pt x="0" y="366227"/>
                      </a:lnTo>
                      <a:lnTo>
                        <a:pt x="0" y="0"/>
                      </a:lnTo>
                      <a:lnTo>
                        <a:pt x="90235" y="0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C05141D8-9C68-721B-953C-72A84199F2A8}"/>
                    </a:ext>
                  </a:extLst>
                </p:cNvPr>
                <p:cNvSpPr/>
                <p:nvPr/>
              </p:nvSpPr>
              <p:spPr>
                <a:xfrm>
                  <a:off x="7726349" y="4142152"/>
                  <a:ext cx="835488" cy="305921"/>
                </a:xfrm>
                <a:custGeom>
                  <a:avLst/>
                  <a:gdLst>
                    <a:gd name="connsiteX0" fmla="*/ 818359 w 835488"/>
                    <a:gd name="connsiteY0" fmla="*/ 0 h 305921"/>
                    <a:gd name="connsiteX1" fmla="*/ 835489 w 835488"/>
                    <a:gd name="connsiteY1" fmla="*/ 17130 h 305921"/>
                    <a:gd name="connsiteX2" fmla="*/ 835489 w 835488"/>
                    <a:gd name="connsiteY2" fmla="*/ 40692 h 305921"/>
                    <a:gd name="connsiteX3" fmla="*/ 0 w 835488"/>
                    <a:gd name="connsiteY3" fmla="*/ 40692 h 305921"/>
                    <a:gd name="connsiteX4" fmla="*/ 0 w 835488"/>
                    <a:gd name="connsiteY4" fmla="*/ 17130 h 305921"/>
                    <a:gd name="connsiteX5" fmla="*/ 17130 w 835488"/>
                    <a:gd name="connsiteY5" fmla="*/ 0 h 305921"/>
                    <a:gd name="connsiteX6" fmla="*/ 818422 w 835488"/>
                    <a:gd name="connsiteY6" fmla="*/ 0 h 305921"/>
                    <a:gd name="connsiteX7" fmla="*/ 835489 w 835488"/>
                    <a:gd name="connsiteY7" fmla="*/ 212629 h 305921"/>
                    <a:gd name="connsiteX8" fmla="*/ 835489 w 835488"/>
                    <a:gd name="connsiteY8" fmla="*/ 305921 h 305921"/>
                    <a:gd name="connsiteX9" fmla="*/ 0 w 835488"/>
                    <a:gd name="connsiteY9" fmla="*/ 305921 h 305921"/>
                    <a:gd name="connsiteX10" fmla="*/ 0 w 835488"/>
                    <a:gd name="connsiteY10" fmla="*/ 212629 h 305921"/>
                    <a:gd name="connsiteX11" fmla="*/ 835489 w 835488"/>
                    <a:gd name="connsiteY11" fmla="*/ 212629 h 305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5488" h="305921">
                      <a:moveTo>
                        <a:pt x="818359" y="0"/>
                      </a:moveTo>
                      <a:cubicBezTo>
                        <a:pt x="827847" y="0"/>
                        <a:pt x="835489" y="7642"/>
                        <a:pt x="835489" y="17130"/>
                      </a:cubicBezTo>
                      <a:lnTo>
                        <a:pt x="835489" y="40692"/>
                      </a:lnTo>
                      <a:lnTo>
                        <a:pt x="0" y="40692"/>
                      </a:lnTo>
                      <a:lnTo>
                        <a:pt x="0" y="17130"/>
                      </a:lnTo>
                      <a:cubicBezTo>
                        <a:pt x="0" y="7642"/>
                        <a:pt x="7642" y="0"/>
                        <a:pt x="17130" y="0"/>
                      </a:cubicBezTo>
                      <a:lnTo>
                        <a:pt x="818422" y="0"/>
                      </a:lnTo>
                      <a:close/>
                      <a:moveTo>
                        <a:pt x="835489" y="212629"/>
                      </a:moveTo>
                      <a:lnTo>
                        <a:pt x="835489" y="305921"/>
                      </a:lnTo>
                      <a:lnTo>
                        <a:pt x="0" y="305921"/>
                      </a:lnTo>
                      <a:lnTo>
                        <a:pt x="0" y="212629"/>
                      </a:lnTo>
                      <a:lnTo>
                        <a:pt x="835489" y="2126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10128436-DFF9-6F9E-CC30-C9BBD50CF75F}"/>
                    </a:ext>
                  </a:extLst>
                </p:cNvPr>
                <p:cNvSpPr/>
                <p:nvPr/>
              </p:nvSpPr>
              <p:spPr>
                <a:xfrm>
                  <a:off x="8440972" y="4294030"/>
                  <a:ext cx="90235" cy="13946"/>
                </a:xfrm>
                <a:custGeom>
                  <a:avLst/>
                  <a:gdLst>
                    <a:gd name="connsiteX0" fmla="*/ 90235 w 90235"/>
                    <a:gd name="connsiteY0" fmla="*/ 0 h 13946"/>
                    <a:gd name="connsiteX1" fmla="*/ 90235 w 90235"/>
                    <a:gd name="connsiteY1" fmla="*/ 13946 h 13946"/>
                    <a:gd name="connsiteX2" fmla="*/ 0 w 90235"/>
                    <a:gd name="connsiteY2" fmla="*/ 13946 h 13946"/>
                    <a:gd name="connsiteX3" fmla="*/ 0 w 90235"/>
                    <a:gd name="connsiteY3" fmla="*/ 0 h 13946"/>
                    <a:gd name="connsiteX4" fmla="*/ 90235 w 90235"/>
                    <a:gd name="connsiteY4" fmla="*/ 0 h 13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35" h="13946">
                      <a:moveTo>
                        <a:pt x="90235" y="0"/>
                      </a:moveTo>
                      <a:lnTo>
                        <a:pt x="90235" y="13946"/>
                      </a:lnTo>
                      <a:lnTo>
                        <a:pt x="0" y="13946"/>
                      </a:lnTo>
                      <a:lnTo>
                        <a:pt x="0" y="0"/>
                      </a:lnTo>
                      <a:lnTo>
                        <a:pt x="90235" y="0"/>
                      </a:lnTo>
                      <a:close/>
                    </a:path>
                  </a:pathLst>
                </a:custGeom>
                <a:solidFill>
                  <a:srgbClr val="72A4FC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372" name="Graphic 8">
                <a:extLst>
                  <a:ext uri="{FF2B5EF4-FFF2-40B4-BE49-F238E27FC236}">
                    <a16:creationId xmlns:a16="http://schemas.microsoft.com/office/drawing/2014/main" id="{D8D2AD30-FB91-D734-4AA3-A5F30E0B00F8}"/>
                  </a:ext>
                </a:extLst>
              </p:cNvPr>
              <p:cNvGrpSpPr/>
              <p:nvPr/>
            </p:nvGrpSpPr>
            <p:grpSpPr>
              <a:xfrm>
                <a:off x="7142269" y="3221141"/>
                <a:ext cx="345535" cy="1473185"/>
                <a:chOff x="7142269" y="3221141"/>
                <a:chExt cx="345535" cy="1473185"/>
              </a:xfrm>
            </p:grpSpPr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676DF606-EF94-2DE2-D9E9-88C2C33465AA}"/>
                    </a:ext>
                  </a:extLst>
                </p:cNvPr>
                <p:cNvSpPr/>
                <p:nvPr/>
              </p:nvSpPr>
              <p:spPr>
                <a:xfrm>
                  <a:off x="7348023" y="3335572"/>
                  <a:ext cx="99787" cy="729910"/>
                </a:xfrm>
                <a:custGeom>
                  <a:avLst/>
                  <a:gdLst>
                    <a:gd name="connsiteX0" fmla="*/ 99787 w 99787"/>
                    <a:gd name="connsiteY0" fmla="*/ 684186 h 729910"/>
                    <a:gd name="connsiteX1" fmla="*/ 75015 w 99787"/>
                    <a:gd name="connsiteY1" fmla="*/ 715581 h 729910"/>
                    <a:gd name="connsiteX2" fmla="*/ 24772 w 99787"/>
                    <a:gd name="connsiteY2" fmla="*/ 729017 h 729910"/>
                    <a:gd name="connsiteX3" fmla="*/ 0 w 99787"/>
                    <a:gd name="connsiteY3" fmla="*/ 710868 h 729910"/>
                    <a:gd name="connsiteX4" fmla="*/ 0 w 99787"/>
                    <a:gd name="connsiteY4" fmla="*/ 18979 h 729910"/>
                    <a:gd name="connsiteX5" fmla="*/ 24772 w 99787"/>
                    <a:gd name="connsiteY5" fmla="*/ 894 h 729910"/>
                    <a:gd name="connsiteX6" fmla="*/ 75015 w 99787"/>
                    <a:gd name="connsiteY6" fmla="*/ 14330 h 729910"/>
                    <a:gd name="connsiteX7" fmla="*/ 99787 w 99787"/>
                    <a:gd name="connsiteY7" fmla="*/ 45725 h 729910"/>
                    <a:gd name="connsiteX8" fmla="*/ 99787 w 99787"/>
                    <a:gd name="connsiteY8" fmla="*/ 684186 h 729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787" h="729910">
                      <a:moveTo>
                        <a:pt x="99787" y="684186"/>
                      </a:moveTo>
                      <a:cubicBezTo>
                        <a:pt x="99787" y="697877"/>
                        <a:pt x="88771" y="711887"/>
                        <a:pt x="75015" y="715581"/>
                      </a:cubicBezTo>
                      <a:lnTo>
                        <a:pt x="24772" y="729017"/>
                      </a:lnTo>
                      <a:cubicBezTo>
                        <a:pt x="11080" y="732711"/>
                        <a:pt x="0" y="724623"/>
                        <a:pt x="0" y="710868"/>
                      </a:cubicBezTo>
                      <a:lnTo>
                        <a:pt x="0" y="18979"/>
                      </a:lnTo>
                      <a:cubicBezTo>
                        <a:pt x="0" y="5288"/>
                        <a:pt x="11017" y="-2800"/>
                        <a:pt x="24772" y="894"/>
                      </a:cubicBezTo>
                      <a:lnTo>
                        <a:pt x="75015" y="14330"/>
                      </a:lnTo>
                      <a:cubicBezTo>
                        <a:pt x="88707" y="18024"/>
                        <a:pt x="99787" y="32034"/>
                        <a:pt x="99787" y="45725"/>
                      </a:cubicBezTo>
                      <a:lnTo>
                        <a:pt x="99787" y="684186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B15FB57C-8FA0-724C-A77D-60A2CAC2479B}"/>
                    </a:ext>
                  </a:extLst>
                </p:cNvPr>
                <p:cNvSpPr/>
                <p:nvPr/>
              </p:nvSpPr>
              <p:spPr>
                <a:xfrm>
                  <a:off x="7277146" y="3968877"/>
                  <a:ext cx="75779" cy="678452"/>
                </a:xfrm>
                <a:custGeom>
                  <a:avLst/>
                  <a:gdLst>
                    <a:gd name="connsiteX0" fmla="*/ 75780 w 75779"/>
                    <a:gd name="connsiteY0" fmla="*/ 0 h 678452"/>
                    <a:gd name="connsiteX1" fmla="*/ 0 w 75779"/>
                    <a:gd name="connsiteY1" fmla="*/ 0 h 678452"/>
                    <a:gd name="connsiteX2" fmla="*/ 0 w 75779"/>
                    <a:gd name="connsiteY2" fmla="*/ 678452 h 678452"/>
                    <a:gd name="connsiteX3" fmla="*/ 75780 w 75779"/>
                    <a:gd name="connsiteY3" fmla="*/ 678452 h 678452"/>
                    <a:gd name="connsiteX4" fmla="*/ 75780 w 75779"/>
                    <a:gd name="connsiteY4" fmla="*/ 0 h 678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779" h="678452">
                      <a:moveTo>
                        <a:pt x="75780" y="0"/>
                      </a:moveTo>
                      <a:lnTo>
                        <a:pt x="0" y="0"/>
                      </a:lnTo>
                      <a:lnTo>
                        <a:pt x="0" y="678452"/>
                      </a:lnTo>
                      <a:lnTo>
                        <a:pt x="75780" y="678452"/>
                      </a:lnTo>
                      <a:lnTo>
                        <a:pt x="75780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5" name="Freeform: Shape 374">
                  <a:extLst>
                    <a:ext uri="{FF2B5EF4-FFF2-40B4-BE49-F238E27FC236}">
                      <a16:creationId xmlns:a16="http://schemas.microsoft.com/office/drawing/2014/main" id="{69C342E4-379E-4C04-71CD-1B1C05CFFB43}"/>
                    </a:ext>
                  </a:extLst>
                </p:cNvPr>
                <p:cNvSpPr/>
                <p:nvPr/>
              </p:nvSpPr>
              <p:spPr>
                <a:xfrm>
                  <a:off x="7239256" y="3221141"/>
                  <a:ext cx="151559" cy="958774"/>
                </a:xfrm>
                <a:custGeom>
                  <a:avLst/>
                  <a:gdLst>
                    <a:gd name="connsiteX0" fmla="*/ 118573 w 151559"/>
                    <a:gd name="connsiteY0" fmla="*/ 0 h 958774"/>
                    <a:gd name="connsiteX1" fmla="*/ 32986 w 151559"/>
                    <a:gd name="connsiteY1" fmla="*/ 0 h 958774"/>
                    <a:gd name="connsiteX2" fmla="*/ 0 w 151559"/>
                    <a:gd name="connsiteY2" fmla="*/ 32987 h 958774"/>
                    <a:gd name="connsiteX3" fmla="*/ 0 w 151559"/>
                    <a:gd name="connsiteY3" fmla="*/ 925788 h 958774"/>
                    <a:gd name="connsiteX4" fmla="*/ 32986 w 151559"/>
                    <a:gd name="connsiteY4" fmla="*/ 958774 h 958774"/>
                    <a:gd name="connsiteX5" fmla="*/ 118573 w 151559"/>
                    <a:gd name="connsiteY5" fmla="*/ 958774 h 958774"/>
                    <a:gd name="connsiteX6" fmla="*/ 151560 w 151559"/>
                    <a:gd name="connsiteY6" fmla="*/ 925788 h 958774"/>
                    <a:gd name="connsiteX7" fmla="*/ 151560 w 151559"/>
                    <a:gd name="connsiteY7" fmla="*/ 32987 h 958774"/>
                    <a:gd name="connsiteX8" fmla="*/ 118573 w 151559"/>
                    <a:gd name="connsiteY8" fmla="*/ 0 h 958774"/>
                    <a:gd name="connsiteX9" fmla="*/ 118573 w 151559"/>
                    <a:gd name="connsiteY9" fmla="*/ 0 h 9587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1559" h="958774">
                      <a:moveTo>
                        <a:pt x="118573" y="0"/>
                      </a:moveTo>
                      <a:lnTo>
                        <a:pt x="32986" y="0"/>
                      </a:lnTo>
                      <a:cubicBezTo>
                        <a:pt x="14710" y="0"/>
                        <a:pt x="0" y="14710"/>
                        <a:pt x="0" y="32987"/>
                      </a:cubicBezTo>
                      <a:lnTo>
                        <a:pt x="0" y="925788"/>
                      </a:lnTo>
                      <a:cubicBezTo>
                        <a:pt x="0" y="944064"/>
                        <a:pt x="14710" y="958774"/>
                        <a:pt x="32986" y="958774"/>
                      </a:cubicBezTo>
                      <a:lnTo>
                        <a:pt x="118573" y="958774"/>
                      </a:lnTo>
                      <a:cubicBezTo>
                        <a:pt x="136849" y="958774"/>
                        <a:pt x="151560" y="944064"/>
                        <a:pt x="151560" y="925788"/>
                      </a:cubicBezTo>
                      <a:lnTo>
                        <a:pt x="151560" y="32987"/>
                      </a:lnTo>
                      <a:cubicBezTo>
                        <a:pt x="151560" y="14710"/>
                        <a:pt x="136849" y="0"/>
                        <a:pt x="118573" y="0"/>
                      </a:cubicBezTo>
                      <a:lnTo>
                        <a:pt x="118573" y="0"/>
                      </a:lnTo>
                      <a:close/>
                    </a:path>
                  </a:pathLst>
                </a:custGeom>
                <a:solidFill>
                  <a:srgbClr val="05A99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6" name="Freeform: Shape 375">
                  <a:extLst>
                    <a:ext uri="{FF2B5EF4-FFF2-40B4-BE49-F238E27FC236}">
                      <a16:creationId xmlns:a16="http://schemas.microsoft.com/office/drawing/2014/main" id="{1A58CA99-2E52-E21C-76B3-8132FAD7E3DD}"/>
                    </a:ext>
                  </a:extLst>
                </p:cNvPr>
                <p:cNvSpPr/>
                <p:nvPr/>
              </p:nvSpPr>
              <p:spPr>
                <a:xfrm>
                  <a:off x="7142269" y="4594539"/>
                  <a:ext cx="345535" cy="99787"/>
                </a:xfrm>
                <a:custGeom>
                  <a:avLst/>
                  <a:gdLst>
                    <a:gd name="connsiteX0" fmla="*/ 299810 w 345535"/>
                    <a:gd name="connsiteY0" fmla="*/ 0 h 99787"/>
                    <a:gd name="connsiteX1" fmla="*/ 331205 w 345535"/>
                    <a:gd name="connsiteY1" fmla="*/ 24772 h 99787"/>
                    <a:gd name="connsiteX2" fmla="*/ 344642 w 345535"/>
                    <a:gd name="connsiteY2" fmla="*/ 75016 h 99787"/>
                    <a:gd name="connsiteX3" fmla="*/ 326492 w 345535"/>
                    <a:gd name="connsiteY3" fmla="*/ 99787 h 99787"/>
                    <a:gd name="connsiteX4" fmla="*/ 18979 w 345535"/>
                    <a:gd name="connsiteY4" fmla="*/ 99787 h 99787"/>
                    <a:gd name="connsiteX5" fmla="*/ 894 w 345535"/>
                    <a:gd name="connsiteY5" fmla="*/ 75016 h 99787"/>
                    <a:gd name="connsiteX6" fmla="*/ 14331 w 345535"/>
                    <a:gd name="connsiteY6" fmla="*/ 24772 h 99787"/>
                    <a:gd name="connsiteX7" fmla="*/ 45725 w 345535"/>
                    <a:gd name="connsiteY7" fmla="*/ 0 h 99787"/>
                    <a:gd name="connsiteX8" fmla="*/ 299810 w 345535"/>
                    <a:gd name="connsiteY8" fmla="*/ 0 h 99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5535" h="99787">
                      <a:moveTo>
                        <a:pt x="299810" y="0"/>
                      </a:moveTo>
                      <a:cubicBezTo>
                        <a:pt x="313502" y="0"/>
                        <a:pt x="327511" y="11017"/>
                        <a:pt x="331205" y="24772"/>
                      </a:cubicBezTo>
                      <a:lnTo>
                        <a:pt x="344642" y="75016"/>
                      </a:lnTo>
                      <a:cubicBezTo>
                        <a:pt x="348335" y="88707"/>
                        <a:pt x="340248" y="99787"/>
                        <a:pt x="326492" y="99787"/>
                      </a:cubicBezTo>
                      <a:lnTo>
                        <a:pt x="18979" y="99787"/>
                      </a:lnTo>
                      <a:cubicBezTo>
                        <a:pt x="5288" y="99787"/>
                        <a:pt x="-2799" y="88771"/>
                        <a:pt x="894" y="75016"/>
                      </a:cubicBezTo>
                      <a:lnTo>
                        <a:pt x="14331" y="24772"/>
                      </a:lnTo>
                      <a:cubicBezTo>
                        <a:pt x="18024" y="11080"/>
                        <a:pt x="32034" y="0"/>
                        <a:pt x="45725" y="0"/>
                      </a:cubicBezTo>
                      <a:lnTo>
                        <a:pt x="299810" y="0"/>
                      </a:lnTo>
                      <a:close/>
                    </a:path>
                  </a:pathLst>
                </a:custGeom>
                <a:solidFill>
                  <a:srgbClr val="92B13B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03EB850D-380C-1016-87C6-D63ED84203A7}"/>
                    </a:ext>
                  </a:extLst>
                </p:cNvPr>
                <p:cNvSpPr/>
                <p:nvPr/>
              </p:nvSpPr>
              <p:spPr>
                <a:xfrm>
                  <a:off x="7239193" y="3225216"/>
                  <a:ext cx="17193" cy="950622"/>
                </a:xfrm>
                <a:custGeom>
                  <a:avLst/>
                  <a:gdLst>
                    <a:gd name="connsiteX0" fmla="*/ 17194 w 17193"/>
                    <a:gd name="connsiteY0" fmla="*/ 0 h 950622"/>
                    <a:gd name="connsiteX1" fmla="*/ 17194 w 17193"/>
                    <a:gd name="connsiteY1" fmla="*/ 950623 h 950622"/>
                    <a:gd name="connsiteX2" fmla="*/ 0 w 17193"/>
                    <a:gd name="connsiteY2" fmla="*/ 921712 h 950622"/>
                    <a:gd name="connsiteX3" fmla="*/ 0 w 17193"/>
                    <a:gd name="connsiteY3" fmla="*/ 28911 h 950622"/>
                    <a:gd name="connsiteX4" fmla="*/ 17194 w 17193"/>
                    <a:gd name="connsiteY4" fmla="*/ 0 h 950622"/>
                    <a:gd name="connsiteX5" fmla="*/ 17194 w 17193"/>
                    <a:gd name="connsiteY5" fmla="*/ 0 h 950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193" h="950622">
                      <a:moveTo>
                        <a:pt x="17194" y="0"/>
                      </a:moveTo>
                      <a:lnTo>
                        <a:pt x="17194" y="950623"/>
                      </a:lnTo>
                      <a:cubicBezTo>
                        <a:pt x="6941" y="945019"/>
                        <a:pt x="0" y="934257"/>
                        <a:pt x="0" y="921712"/>
                      </a:cubicBezTo>
                      <a:lnTo>
                        <a:pt x="0" y="28911"/>
                      </a:lnTo>
                      <a:cubicBezTo>
                        <a:pt x="0" y="16366"/>
                        <a:pt x="6941" y="5604"/>
                        <a:pt x="17194" y="0"/>
                      </a:cubicBezTo>
                      <a:lnTo>
                        <a:pt x="1719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96DBFC88-F162-48FA-72DB-977D9F859DB7}"/>
                    </a:ext>
                  </a:extLst>
                </p:cNvPr>
                <p:cNvSpPr/>
                <p:nvPr/>
              </p:nvSpPr>
              <p:spPr>
                <a:xfrm>
                  <a:off x="7345221" y="3221141"/>
                  <a:ext cx="20887" cy="958837"/>
                </a:xfrm>
                <a:custGeom>
                  <a:avLst/>
                  <a:gdLst>
                    <a:gd name="connsiteX0" fmla="*/ 12609 w 20887"/>
                    <a:gd name="connsiteY0" fmla="*/ 0 h 958837"/>
                    <a:gd name="connsiteX1" fmla="*/ 20887 w 20887"/>
                    <a:gd name="connsiteY1" fmla="*/ 1083 h 958837"/>
                    <a:gd name="connsiteX2" fmla="*/ 20887 w 20887"/>
                    <a:gd name="connsiteY2" fmla="*/ 957755 h 958837"/>
                    <a:gd name="connsiteX3" fmla="*/ 12609 w 20887"/>
                    <a:gd name="connsiteY3" fmla="*/ 958838 h 958837"/>
                    <a:gd name="connsiteX4" fmla="*/ 0 w 20887"/>
                    <a:gd name="connsiteY4" fmla="*/ 958838 h 958837"/>
                    <a:gd name="connsiteX5" fmla="*/ 0 w 20887"/>
                    <a:gd name="connsiteY5" fmla="*/ 0 h 958837"/>
                    <a:gd name="connsiteX6" fmla="*/ 12609 w 20887"/>
                    <a:gd name="connsiteY6" fmla="*/ 0 h 95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87" h="958837">
                      <a:moveTo>
                        <a:pt x="12609" y="0"/>
                      </a:moveTo>
                      <a:cubicBezTo>
                        <a:pt x="15474" y="0"/>
                        <a:pt x="18213" y="382"/>
                        <a:pt x="20887" y="1083"/>
                      </a:cubicBezTo>
                      <a:lnTo>
                        <a:pt x="20887" y="957755"/>
                      </a:lnTo>
                      <a:cubicBezTo>
                        <a:pt x="18213" y="958456"/>
                        <a:pt x="15474" y="958838"/>
                        <a:pt x="12609" y="958838"/>
                      </a:cubicBezTo>
                      <a:lnTo>
                        <a:pt x="0" y="958838"/>
                      </a:lnTo>
                      <a:lnTo>
                        <a:pt x="0" y="0"/>
                      </a:lnTo>
                      <a:lnTo>
                        <a:pt x="1260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0C1B5377-CD38-9CBC-91A1-2D442139C9A7}"/>
                    </a:ext>
                  </a:extLst>
                </p:cNvPr>
                <p:cNvSpPr/>
                <p:nvPr/>
              </p:nvSpPr>
              <p:spPr>
                <a:xfrm>
                  <a:off x="7181052" y="4608930"/>
                  <a:ext cx="267904" cy="16684"/>
                </a:xfrm>
                <a:custGeom>
                  <a:avLst/>
                  <a:gdLst>
                    <a:gd name="connsiteX0" fmla="*/ 259562 w 267904"/>
                    <a:gd name="connsiteY0" fmla="*/ 0 h 16684"/>
                    <a:gd name="connsiteX1" fmla="*/ 8342 w 267904"/>
                    <a:gd name="connsiteY1" fmla="*/ 0 h 16684"/>
                    <a:gd name="connsiteX2" fmla="*/ 0 w 267904"/>
                    <a:gd name="connsiteY2" fmla="*/ 8342 h 16684"/>
                    <a:gd name="connsiteX3" fmla="*/ 8342 w 267904"/>
                    <a:gd name="connsiteY3" fmla="*/ 16684 h 16684"/>
                    <a:gd name="connsiteX4" fmla="*/ 259562 w 267904"/>
                    <a:gd name="connsiteY4" fmla="*/ 16684 h 16684"/>
                    <a:gd name="connsiteX5" fmla="*/ 267904 w 267904"/>
                    <a:gd name="connsiteY5" fmla="*/ 8342 h 16684"/>
                    <a:gd name="connsiteX6" fmla="*/ 259562 w 267904"/>
                    <a:gd name="connsiteY6" fmla="*/ 0 h 16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7904" h="16684">
                      <a:moveTo>
                        <a:pt x="259562" y="0"/>
                      </a:moveTo>
                      <a:lnTo>
                        <a:pt x="8342" y="0"/>
                      </a:lnTo>
                      <a:cubicBezTo>
                        <a:pt x="3694" y="0"/>
                        <a:pt x="0" y="3693"/>
                        <a:pt x="0" y="8342"/>
                      </a:cubicBezTo>
                      <a:cubicBezTo>
                        <a:pt x="0" y="12991"/>
                        <a:pt x="3694" y="16684"/>
                        <a:pt x="8342" y="16684"/>
                      </a:cubicBezTo>
                      <a:lnTo>
                        <a:pt x="259562" y="16684"/>
                      </a:lnTo>
                      <a:cubicBezTo>
                        <a:pt x="264210" y="16684"/>
                        <a:pt x="267904" y="12991"/>
                        <a:pt x="267904" y="8342"/>
                      </a:cubicBezTo>
                      <a:cubicBezTo>
                        <a:pt x="267904" y="3693"/>
                        <a:pt x="264210" y="0"/>
                        <a:pt x="25956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A152069-B527-94A7-9C28-C330BC952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527300" y="-114300"/>
            <a:ext cx="5334000" cy="1751733"/>
          </a:xfrm>
          <a:prstGeom prst="rect">
            <a:avLst/>
          </a:prstGeom>
        </p:spPr>
      </p:pic>
      <p:grpSp>
        <p:nvGrpSpPr>
          <p:cNvPr id="1267" name="Group 1266">
            <a:extLst>
              <a:ext uri="{FF2B5EF4-FFF2-40B4-BE49-F238E27FC236}">
                <a16:creationId xmlns:a16="http://schemas.microsoft.com/office/drawing/2014/main" id="{3A80DB8C-357B-6E9F-A9A5-3DC8FC1F3112}"/>
              </a:ext>
            </a:extLst>
          </p:cNvPr>
          <p:cNvGrpSpPr/>
          <p:nvPr/>
        </p:nvGrpSpPr>
        <p:grpSpPr>
          <a:xfrm>
            <a:off x="9142443" y="1286921"/>
            <a:ext cx="3035223" cy="936780"/>
            <a:chOff x="9142443" y="1286921"/>
            <a:chExt cx="3035223" cy="936780"/>
          </a:xfrm>
        </p:grpSpPr>
        <p:grpSp>
          <p:nvGrpSpPr>
            <p:cNvPr id="1201" name="Graphic 4">
              <a:extLst>
                <a:ext uri="{FF2B5EF4-FFF2-40B4-BE49-F238E27FC236}">
                  <a16:creationId xmlns:a16="http://schemas.microsoft.com/office/drawing/2014/main" id="{011FF5FB-FD10-56FC-D5F7-6AFAFA58A577}"/>
                </a:ext>
              </a:extLst>
            </p:cNvPr>
            <p:cNvGrpSpPr/>
            <p:nvPr/>
          </p:nvGrpSpPr>
          <p:grpSpPr>
            <a:xfrm>
              <a:off x="9142443" y="1376788"/>
              <a:ext cx="835154" cy="835154"/>
              <a:chOff x="9142443" y="1376788"/>
              <a:chExt cx="835154" cy="835154"/>
            </a:xfrm>
          </p:grpSpPr>
          <p:sp>
            <p:nvSpPr>
              <p:cNvPr id="1202" name="Freeform: Shape 1201">
                <a:extLst>
                  <a:ext uri="{FF2B5EF4-FFF2-40B4-BE49-F238E27FC236}">
                    <a16:creationId xmlns:a16="http://schemas.microsoft.com/office/drawing/2014/main" id="{DE2C7E46-6BC2-0234-75A5-B23FD7C158EE}"/>
                  </a:ext>
                </a:extLst>
              </p:cNvPr>
              <p:cNvSpPr/>
              <p:nvPr/>
            </p:nvSpPr>
            <p:spPr>
              <a:xfrm>
                <a:off x="9142443" y="1376788"/>
                <a:ext cx="835154" cy="835154"/>
              </a:xfrm>
              <a:custGeom>
                <a:avLst/>
                <a:gdLst>
                  <a:gd name="connsiteX0" fmla="*/ 417577 w 835154"/>
                  <a:gd name="connsiteY0" fmla="*/ 0 h 835154"/>
                  <a:gd name="connsiteX1" fmla="*/ 0 w 835154"/>
                  <a:gd name="connsiteY1" fmla="*/ 417577 h 835154"/>
                  <a:gd name="connsiteX2" fmla="*/ 417577 w 835154"/>
                  <a:gd name="connsiteY2" fmla="*/ 835154 h 835154"/>
                  <a:gd name="connsiteX3" fmla="*/ 835154 w 835154"/>
                  <a:gd name="connsiteY3" fmla="*/ 417577 h 835154"/>
                  <a:gd name="connsiteX4" fmla="*/ 417577 w 835154"/>
                  <a:gd name="connsiteY4" fmla="*/ 0 h 835154"/>
                  <a:gd name="connsiteX5" fmla="*/ 417577 w 835154"/>
                  <a:gd name="connsiteY5" fmla="*/ 773870 h 835154"/>
                  <a:gd name="connsiteX6" fmla="*/ 61285 w 835154"/>
                  <a:gd name="connsiteY6" fmla="*/ 417577 h 835154"/>
                  <a:gd name="connsiteX7" fmla="*/ 417577 w 835154"/>
                  <a:gd name="connsiteY7" fmla="*/ 61371 h 835154"/>
                  <a:gd name="connsiteX8" fmla="*/ 773870 w 835154"/>
                  <a:gd name="connsiteY8" fmla="*/ 417663 h 835154"/>
                  <a:gd name="connsiteX9" fmla="*/ 417577 w 835154"/>
                  <a:gd name="connsiteY9" fmla="*/ 773956 h 835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5154" h="835154">
                    <a:moveTo>
                      <a:pt x="417577" y="0"/>
                    </a:moveTo>
                    <a:cubicBezTo>
                      <a:pt x="186944" y="0"/>
                      <a:pt x="0" y="186944"/>
                      <a:pt x="0" y="417577"/>
                    </a:cubicBezTo>
                    <a:cubicBezTo>
                      <a:pt x="0" y="648210"/>
                      <a:pt x="186944" y="835154"/>
                      <a:pt x="417577" y="835154"/>
                    </a:cubicBezTo>
                    <a:cubicBezTo>
                      <a:pt x="648210" y="835154"/>
                      <a:pt x="835154" y="648210"/>
                      <a:pt x="835154" y="417577"/>
                    </a:cubicBezTo>
                    <a:cubicBezTo>
                      <a:pt x="835154" y="186944"/>
                      <a:pt x="648296" y="0"/>
                      <a:pt x="417577" y="0"/>
                    </a:cubicBezTo>
                    <a:close/>
                    <a:moveTo>
                      <a:pt x="417577" y="773870"/>
                    </a:moveTo>
                    <a:cubicBezTo>
                      <a:pt x="220848" y="773870"/>
                      <a:pt x="61285" y="614392"/>
                      <a:pt x="61285" y="417577"/>
                    </a:cubicBezTo>
                    <a:cubicBezTo>
                      <a:pt x="61285" y="220762"/>
                      <a:pt x="220848" y="61371"/>
                      <a:pt x="417577" y="61371"/>
                    </a:cubicBezTo>
                    <a:cubicBezTo>
                      <a:pt x="614306" y="61371"/>
                      <a:pt x="773870" y="220848"/>
                      <a:pt x="773870" y="417663"/>
                    </a:cubicBezTo>
                    <a:cubicBezTo>
                      <a:pt x="773870" y="614478"/>
                      <a:pt x="614392" y="773956"/>
                      <a:pt x="417577" y="773956"/>
                    </a:cubicBezTo>
                    <a:close/>
                  </a:path>
                </a:pathLst>
              </a:custGeom>
              <a:solidFill>
                <a:schemeClr val="bg1"/>
              </a:solidFill>
              <a:ln w="8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03" name="Freeform: Shape 1202">
                <a:extLst>
                  <a:ext uri="{FF2B5EF4-FFF2-40B4-BE49-F238E27FC236}">
                    <a16:creationId xmlns:a16="http://schemas.microsoft.com/office/drawing/2014/main" id="{08AE4170-A549-F44D-2105-E0313F034569}"/>
                  </a:ext>
                </a:extLst>
              </p:cNvPr>
              <p:cNvSpPr/>
              <p:nvPr/>
            </p:nvSpPr>
            <p:spPr>
              <a:xfrm>
                <a:off x="9260291" y="1494636"/>
                <a:ext cx="599457" cy="599457"/>
              </a:xfrm>
              <a:custGeom>
                <a:avLst/>
                <a:gdLst>
                  <a:gd name="connsiteX0" fmla="*/ 599457 w 599457"/>
                  <a:gd name="connsiteY0" fmla="*/ 299729 h 599457"/>
                  <a:gd name="connsiteX1" fmla="*/ 299729 w 599457"/>
                  <a:gd name="connsiteY1" fmla="*/ 599457 h 599457"/>
                  <a:gd name="connsiteX2" fmla="*/ 0 w 599457"/>
                  <a:gd name="connsiteY2" fmla="*/ 299729 h 599457"/>
                  <a:gd name="connsiteX3" fmla="*/ 299729 w 599457"/>
                  <a:gd name="connsiteY3" fmla="*/ 0 h 599457"/>
                  <a:gd name="connsiteX4" fmla="*/ 599457 w 599457"/>
                  <a:gd name="connsiteY4" fmla="*/ 299729 h 599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457" h="599457">
                    <a:moveTo>
                      <a:pt x="599457" y="299729"/>
                    </a:moveTo>
                    <a:cubicBezTo>
                      <a:pt x="599457" y="465264"/>
                      <a:pt x="465264" y="599457"/>
                      <a:pt x="299729" y="599457"/>
                    </a:cubicBezTo>
                    <a:cubicBezTo>
                      <a:pt x="134193" y="599457"/>
                      <a:pt x="0" y="465264"/>
                      <a:pt x="0" y="299729"/>
                    </a:cubicBezTo>
                    <a:cubicBezTo>
                      <a:pt x="0" y="134193"/>
                      <a:pt x="134193" y="0"/>
                      <a:pt x="299729" y="0"/>
                    </a:cubicBezTo>
                    <a:cubicBezTo>
                      <a:pt x="465264" y="0"/>
                      <a:pt x="599457" y="134193"/>
                      <a:pt x="599457" y="299729"/>
                    </a:cubicBezTo>
                    <a:close/>
                  </a:path>
                </a:pathLst>
              </a:custGeom>
              <a:solidFill>
                <a:srgbClr val="D9DEE2"/>
              </a:solidFill>
              <a:ln w="8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204" name="Graphic 4">
                <a:extLst>
                  <a:ext uri="{FF2B5EF4-FFF2-40B4-BE49-F238E27FC236}">
                    <a16:creationId xmlns:a16="http://schemas.microsoft.com/office/drawing/2014/main" id="{989F1501-D30E-F0AC-211F-556DD17A63B8}"/>
                  </a:ext>
                </a:extLst>
              </p:cNvPr>
              <p:cNvGrpSpPr/>
              <p:nvPr/>
            </p:nvGrpSpPr>
            <p:grpSpPr>
              <a:xfrm>
                <a:off x="9257115" y="1491375"/>
                <a:ext cx="605980" cy="605980"/>
                <a:chOff x="9257115" y="1491375"/>
                <a:chExt cx="605980" cy="605980"/>
              </a:xfrm>
              <a:solidFill>
                <a:srgbClr val="4A4A4B"/>
              </a:solidFill>
            </p:grpSpPr>
            <p:sp>
              <p:nvSpPr>
                <p:cNvPr id="1205" name="Freeform: Shape 1204">
                  <a:extLst>
                    <a:ext uri="{FF2B5EF4-FFF2-40B4-BE49-F238E27FC236}">
                      <a16:creationId xmlns:a16="http://schemas.microsoft.com/office/drawing/2014/main" id="{2E2B50FD-93E6-1BA5-DABF-D109DCF7F341}"/>
                    </a:ext>
                  </a:extLst>
                </p:cNvPr>
                <p:cNvSpPr/>
                <p:nvPr/>
              </p:nvSpPr>
              <p:spPr>
                <a:xfrm>
                  <a:off x="9547316" y="1491375"/>
                  <a:ext cx="27981" cy="77163"/>
                </a:xfrm>
                <a:custGeom>
                  <a:avLst/>
                  <a:gdLst>
                    <a:gd name="connsiteX0" fmla="*/ 0 w 27981"/>
                    <a:gd name="connsiteY0" fmla="*/ 0 h 77163"/>
                    <a:gd name="connsiteX1" fmla="*/ 27981 w 27981"/>
                    <a:gd name="connsiteY1" fmla="*/ 0 h 77163"/>
                    <a:gd name="connsiteX2" fmla="*/ 27981 w 27981"/>
                    <a:gd name="connsiteY2" fmla="*/ 77164 h 77163"/>
                    <a:gd name="connsiteX3" fmla="*/ 0 w 27981"/>
                    <a:gd name="connsiteY3" fmla="*/ 77164 h 7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81" h="77163">
                      <a:moveTo>
                        <a:pt x="0" y="0"/>
                      </a:moveTo>
                      <a:lnTo>
                        <a:pt x="27981" y="0"/>
                      </a:lnTo>
                      <a:lnTo>
                        <a:pt x="27981" y="77164"/>
                      </a:lnTo>
                      <a:lnTo>
                        <a:pt x="0" y="771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06" name="Freeform: Shape 1205">
                  <a:extLst>
                    <a:ext uri="{FF2B5EF4-FFF2-40B4-BE49-F238E27FC236}">
                      <a16:creationId xmlns:a16="http://schemas.microsoft.com/office/drawing/2014/main" id="{0BB71F21-E1A2-6AD0-77F2-E77147FE7107}"/>
                    </a:ext>
                  </a:extLst>
                </p:cNvPr>
                <p:cNvSpPr/>
                <p:nvPr/>
              </p:nvSpPr>
              <p:spPr>
                <a:xfrm rot="-1800001">
                  <a:off x="9415008" y="1526245"/>
                  <a:ext cx="27981" cy="77163"/>
                </a:xfrm>
                <a:custGeom>
                  <a:avLst/>
                  <a:gdLst>
                    <a:gd name="connsiteX0" fmla="*/ 0 w 27981"/>
                    <a:gd name="connsiteY0" fmla="*/ 0 h 77163"/>
                    <a:gd name="connsiteX1" fmla="*/ 27982 w 27981"/>
                    <a:gd name="connsiteY1" fmla="*/ 0 h 77163"/>
                    <a:gd name="connsiteX2" fmla="*/ 27982 w 27981"/>
                    <a:gd name="connsiteY2" fmla="*/ 77164 h 77163"/>
                    <a:gd name="connsiteX3" fmla="*/ 0 w 27981"/>
                    <a:gd name="connsiteY3" fmla="*/ 77164 h 7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81" h="77163">
                      <a:moveTo>
                        <a:pt x="0" y="0"/>
                      </a:moveTo>
                      <a:lnTo>
                        <a:pt x="27982" y="0"/>
                      </a:lnTo>
                      <a:lnTo>
                        <a:pt x="27982" y="77164"/>
                      </a:lnTo>
                      <a:lnTo>
                        <a:pt x="0" y="771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07" name="Freeform: Shape 1206">
                  <a:extLst>
                    <a:ext uri="{FF2B5EF4-FFF2-40B4-BE49-F238E27FC236}">
                      <a16:creationId xmlns:a16="http://schemas.microsoft.com/office/drawing/2014/main" id="{42085D09-26F2-3F5C-6F29-A1AD370ED37D}"/>
                    </a:ext>
                  </a:extLst>
                </p:cNvPr>
                <p:cNvSpPr/>
                <p:nvPr/>
              </p:nvSpPr>
              <p:spPr>
                <a:xfrm rot="-3599999">
                  <a:off x="9317708" y="1622499"/>
                  <a:ext cx="27981" cy="77163"/>
                </a:xfrm>
                <a:custGeom>
                  <a:avLst/>
                  <a:gdLst>
                    <a:gd name="connsiteX0" fmla="*/ 0 w 27981"/>
                    <a:gd name="connsiteY0" fmla="*/ 0 h 77163"/>
                    <a:gd name="connsiteX1" fmla="*/ 27982 w 27981"/>
                    <a:gd name="connsiteY1" fmla="*/ 0 h 77163"/>
                    <a:gd name="connsiteX2" fmla="*/ 27982 w 27981"/>
                    <a:gd name="connsiteY2" fmla="*/ 77164 h 77163"/>
                    <a:gd name="connsiteX3" fmla="*/ 0 w 27981"/>
                    <a:gd name="connsiteY3" fmla="*/ 77164 h 7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81" h="77163">
                      <a:moveTo>
                        <a:pt x="0" y="0"/>
                      </a:moveTo>
                      <a:lnTo>
                        <a:pt x="27982" y="0"/>
                      </a:lnTo>
                      <a:lnTo>
                        <a:pt x="27982" y="77164"/>
                      </a:lnTo>
                      <a:lnTo>
                        <a:pt x="0" y="771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08" name="Freeform: Shape 1207">
                  <a:extLst>
                    <a:ext uri="{FF2B5EF4-FFF2-40B4-BE49-F238E27FC236}">
                      <a16:creationId xmlns:a16="http://schemas.microsoft.com/office/drawing/2014/main" id="{A0E4D9E5-15E3-607D-96C1-29D052CF3FD6}"/>
                    </a:ext>
                  </a:extLst>
                </p:cNvPr>
                <p:cNvSpPr/>
                <p:nvPr/>
              </p:nvSpPr>
              <p:spPr>
                <a:xfrm>
                  <a:off x="9257115" y="1779087"/>
                  <a:ext cx="77163" cy="27981"/>
                </a:xfrm>
                <a:custGeom>
                  <a:avLst/>
                  <a:gdLst>
                    <a:gd name="connsiteX0" fmla="*/ 0 w 77163"/>
                    <a:gd name="connsiteY0" fmla="*/ 0 h 27981"/>
                    <a:gd name="connsiteX1" fmla="*/ 77164 w 77163"/>
                    <a:gd name="connsiteY1" fmla="*/ 0 h 27981"/>
                    <a:gd name="connsiteX2" fmla="*/ 77164 w 77163"/>
                    <a:gd name="connsiteY2" fmla="*/ 27982 h 27981"/>
                    <a:gd name="connsiteX3" fmla="*/ 0 w 77163"/>
                    <a:gd name="connsiteY3" fmla="*/ 27982 h 27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163" h="27981">
                      <a:moveTo>
                        <a:pt x="0" y="0"/>
                      </a:moveTo>
                      <a:lnTo>
                        <a:pt x="77164" y="0"/>
                      </a:lnTo>
                      <a:lnTo>
                        <a:pt x="77164" y="27982"/>
                      </a:lnTo>
                      <a:lnTo>
                        <a:pt x="0" y="2798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09" name="Freeform: Shape 1208">
                  <a:extLst>
                    <a:ext uri="{FF2B5EF4-FFF2-40B4-BE49-F238E27FC236}">
                      <a16:creationId xmlns:a16="http://schemas.microsoft.com/office/drawing/2014/main" id="{12CB133C-CFB7-6497-462A-44CFFD3EC2AE}"/>
                    </a:ext>
                  </a:extLst>
                </p:cNvPr>
                <p:cNvSpPr/>
                <p:nvPr/>
              </p:nvSpPr>
              <p:spPr>
                <a:xfrm rot="-1800001">
                  <a:off x="9291837" y="1911525"/>
                  <a:ext cx="77163" cy="27981"/>
                </a:xfrm>
                <a:custGeom>
                  <a:avLst/>
                  <a:gdLst>
                    <a:gd name="connsiteX0" fmla="*/ 0 w 77163"/>
                    <a:gd name="connsiteY0" fmla="*/ 0 h 27981"/>
                    <a:gd name="connsiteX1" fmla="*/ 77164 w 77163"/>
                    <a:gd name="connsiteY1" fmla="*/ 0 h 27981"/>
                    <a:gd name="connsiteX2" fmla="*/ 77164 w 77163"/>
                    <a:gd name="connsiteY2" fmla="*/ 27982 h 27981"/>
                    <a:gd name="connsiteX3" fmla="*/ 0 w 77163"/>
                    <a:gd name="connsiteY3" fmla="*/ 27982 h 27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163" h="27981">
                      <a:moveTo>
                        <a:pt x="0" y="0"/>
                      </a:moveTo>
                      <a:lnTo>
                        <a:pt x="77164" y="0"/>
                      </a:lnTo>
                      <a:lnTo>
                        <a:pt x="77164" y="27982"/>
                      </a:lnTo>
                      <a:lnTo>
                        <a:pt x="0" y="2798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0" name="Freeform: Shape 1209">
                  <a:extLst>
                    <a:ext uri="{FF2B5EF4-FFF2-40B4-BE49-F238E27FC236}">
                      <a16:creationId xmlns:a16="http://schemas.microsoft.com/office/drawing/2014/main" id="{BAA44547-56F9-4E3D-F722-19A14416FF22}"/>
                    </a:ext>
                  </a:extLst>
                </p:cNvPr>
                <p:cNvSpPr/>
                <p:nvPr/>
              </p:nvSpPr>
              <p:spPr>
                <a:xfrm rot="-3599999">
                  <a:off x="9388198" y="2008672"/>
                  <a:ext cx="77163" cy="27981"/>
                </a:xfrm>
                <a:custGeom>
                  <a:avLst/>
                  <a:gdLst>
                    <a:gd name="connsiteX0" fmla="*/ 0 w 77163"/>
                    <a:gd name="connsiteY0" fmla="*/ 0 h 27981"/>
                    <a:gd name="connsiteX1" fmla="*/ 77164 w 77163"/>
                    <a:gd name="connsiteY1" fmla="*/ 0 h 27981"/>
                    <a:gd name="connsiteX2" fmla="*/ 77164 w 77163"/>
                    <a:gd name="connsiteY2" fmla="*/ 27982 h 27981"/>
                    <a:gd name="connsiteX3" fmla="*/ 0 w 77163"/>
                    <a:gd name="connsiteY3" fmla="*/ 27982 h 27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163" h="27981">
                      <a:moveTo>
                        <a:pt x="0" y="0"/>
                      </a:moveTo>
                      <a:lnTo>
                        <a:pt x="77164" y="0"/>
                      </a:lnTo>
                      <a:lnTo>
                        <a:pt x="77164" y="27982"/>
                      </a:lnTo>
                      <a:lnTo>
                        <a:pt x="0" y="2798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1" name="Freeform: Shape 1210">
                  <a:extLst>
                    <a:ext uri="{FF2B5EF4-FFF2-40B4-BE49-F238E27FC236}">
                      <a16:creationId xmlns:a16="http://schemas.microsoft.com/office/drawing/2014/main" id="{3374143D-A3CD-9570-42D2-CB2E78303E53}"/>
                    </a:ext>
                  </a:extLst>
                </p:cNvPr>
                <p:cNvSpPr/>
                <p:nvPr/>
              </p:nvSpPr>
              <p:spPr>
                <a:xfrm>
                  <a:off x="9544827" y="2020191"/>
                  <a:ext cx="27981" cy="77163"/>
                </a:xfrm>
                <a:custGeom>
                  <a:avLst/>
                  <a:gdLst>
                    <a:gd name="connsiteX0" fmla="*/ 0 w 27981"/>
                    <a:gd name="connsiteY0" fmla="*/ 0 h 77163"/>
                    <a:gd name="connsiteX1" fmla="*/ 27982 w 27981"/>
                    <a:gd name="connsiteY1" fmla="*/ 0 h 77163"/>
                    <a:gd name="connsiteX2" fmla="*/ 27982 w 27981"/>
                    <a:gd name="connsiteY2" fmla="*/ 77164 h 77163"/>
                    <a:gd name="connsiteX3" fmla="*/ 0 w 27981"/>
                    <a:gd name="connsiteY3" fmla="*/ 77164 h 7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81" h="77163">
                      <a:moveTo>
                        <a:pt x="0" y="0"/>
                      </a:moveTo>
                      <a:lnTo>
                        <a:pt x="27982" y="0"/>
                      </a:lnTo>
                      <a:lnTo>
                        <a:pt x="27982" y="77164"/>
                      </a:lnTo>
                      <a:lnTo>
                        <a:pt x="0" y="771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2" name="Freeform: Shape 1211">
                  <a:extLst>
                    <a:ext uri="{FF2B5EF4-FFF2-40B4-BE49-F238E27FC236}">
                      <a16:creationId xmlns:a16="http://schemas.microsoft.com/office/drawing/2014/main" id="{1C1843DE-B336-8B67-359E-7EAB82B1490F}"/>
                    </a:ext>
                  </a:extLst>
                </p:cNvPr>
                <p:cNvSpPr/>
                <p:nvPr/>
              </p:nvSpPr>
              <p:spPr>
                <a:xfrm rot="-1800001">
                  <a:off x="9677203" y="1985428"/>
                  <a:ext cx="27981" cy="77163"/>
                </a:xfrm>
                <a:custGeom>
                  <a:avLst/>
                  <a:gdLst>
                    <a:gd name="connsiteX0" fmla="*/ 0 w 27981"/>
                    <a:gd name="connsiteY0" fmla="*/ 0 h 77163"/>
                    <a:gd name="connsiteX1" fmla="*/ 27982 w 27981"/>
                    <a:gd name="connsiteY1" fmla="*/ 0 h 77163"/>
                    <a:gd name="connsiteX2" fmla="*/ 27982 w 27981"/>
                    <a:gd name="connsiteY2" fmla="*/ 77164 h 77163"/>
                    <a:gd name="connsiteX3" fmla="*/ 0 w 27981"/>
                    <a:gd name="connsiteY3" fmla="*/ 77164 h 7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81" h="77163">
                      <a:moveTo>
                        <a:pt x="0" y="0"/>
                      </a:moveTo>
                      <a:lnTo>
                        <a:pt x="27982" y="0"/>
                      </a:lnTo>
                      <a:lnTo>
                        <a:pt x="27982" y="77164"/>
                      </a:lnTo>
                      <a:lnTo>
                        <a:pt x="0" y="771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3" name="Freeform: Shape 1212">
                  <a:extLst>
                    <a:ext uri="{FF2B5EF4-FFF2-40B4-BE49-F238E27FC236}">
                      <a16:creationId xmlns:a16="http://schemas.microsoft.com/office/drawing/2014/main" id="{54F78F8F-9777-5BB5-7CA8-6EDAACC628D6}"/>
                    </a:ext>
                  </a:extLst>
                </p:cNvPr>
                <p:cNvSpPr/>
                <p:nvPr/>
              </p:nvSpPr>
              <p:spPr>
                <a:xfrm rot="-3599999">
                  <a:off x="9774457" y="1889000"/>
                  <a:ext cx="27981" cy="77163"/>
                </a:xfrm>
                <a:custGeom>
                  <a:avLst/>
                  <a:gdLst>
                    <a:gd name="connsiteX0" fmla="*/ 0 w 27981"/>
                    <a:gd name="connsiteY0" fmla="*/ 0 h 77163"/>
                    <a:gd name="connsiteX1" fmla="*/ 27982 w 27981"/>
                    <a:gd name="connsiteY1" fmla="*/ 0 h 77163"/>
                    <a:gd name="connsiteX2" fmla="*/ 27982 w 27981"/>
                    <a:gd name="connsiteY2" fmla="*/ 77164 h 77163"/>
                    <a:gd name="connsiteX3" fmla="*/ 0 w 27981"/>
                    <a:gd name="connsiteY3" fmla="*/ 77164 h 7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81" h="77163">
                      <a:moveTo>
                        <a:pt x="0" y="0"/>
                      </a:moveTo>
                      <a:lnTo>
                        <a:pt x="27982" y="0"/>
                      </a:lnTo>
                      <a:lnTo>
                        <a:pt x="27982" y="77164"/>
                      </a:lnTo>
                      <a:lnTo>
                        <a:pt x="0" y="771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4" name="Freeform: Shape 1213">
                  <a:extLst>
                    <a:ext uri="{FF2B5EF4-FFF2-40B4-BE49-F238E27FC236}">
                      <a16:creationId xmlns:a16="http://schemas.microsoft.com/office/drawing/2014/main" id="{C3CB9335-7662-88D2-2C00-113EFC7446A8}"/>
                    </a:ext>
                  </a:extLst>
                </p:cNvPr>
                <p:cNvSpPr/>
                <p:nvPr/>
              </p:nvSpPr>
              <p:spPr>
                <a:xfrm>
                  <a:off x="9785932" y="1781662"/>
                  <a:ext cx="77163" cy="27981"/>
                </a:xfrm>
                <a:custGeom>
                  <a:avLst/>
                  <a:gdLst>
                    <a:gd name="connsiteX0" fmla="*/ 0 w 77163"/>
                    <a:gd name="connsiteY0" fmla="*/ 0 h 27981"/>
                    <a:gd name="connsiteX1" fmla="*/ 77164 w 77163"/>
                    <a:gd name="connsiteY1" fmla="*/ 0 h 27981"/>
                    <a:gd name="connsiteX2" fmla="*/ 77164 w 77163"/>
                    <a:gd name="connsiteY2" fmla="*/ 27982 h 27981"/>
                    <a:gd name="connsiteX3" fmla="*/ 0 w 77163"/>
                    <a:gd name="connsiteY3" fmla="*/ 27982 h 27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163" h="27981">
                      <a:moveTo>
                        <a:pt x="0" y="0"/>
                      </a:moveTo>
                      <a:lnTo>
                        <a:pt x="77164" y="0"/>
                      </a:lnTo>
                      <a:lnTo>
                        <a:pt x="77164" y="27982"/>
                      </a:lnTo>
                      <a:lnTo>
                        <a:pt x="0" y="2798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5" name="Freeform: Shape 1214">
                  <a:extLst>
                    <a:ext uri="{FF2B5EF4-FFF2-40B4-BE49-F238E27FC236}">
                      <a16:creationId xmlns:a16="http://schemas.microsoft.com/office/drawing/2014/main" id="{6DC3B3BC-196B-0406-CA3B-D25EC10A3A00}"/>
                    </a:ext>
                  </a:extLst>
                </p:cNvPr>
                <p:cNvSpPr/>
                <p:nvPr/>
              </p:nvSpPr>
              <p:spPr>
                <a:xfrm rot="-1800001">
                  <a:off x="9751106" y="1649330"/>
                  <a:ext cx="77163" cy="27981"/>
                </a:xfrm>
                <a:custGeom>
                  <a:avLst/>
                  <a:gdLst>
                    <a:gd name="connsiteX0" fmla="*/ 0 w 77163"/>
                    <a:gd name="connsiteY0" fmla="*/ 0 h 27981"/>
                    <a:gd name="connsiteX1" fmla="*/ 77164 w 77163"/>
                    <a:gd name="connsiteY1" fmla="*/ 0 h 27981"/>
                    <a:gd name="connsiteX2" fmla="*/ 77164 w 77163"/>
                    <a:gd name="connsiteY2" fmla="*/ 27982 h 27981"/>
                    <a:gd name="connsiteX3" fmla="*/ 0 w 77163"/>
                    <a:gd name="connsiteY3" fmla="*/ 27982 h 27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163" h="27981">
                      <a:moveTo>
                        <a:pt x="0" y="0"/>
                      </a:moveTo>
                      <a:lnTo>
                        <a:pt x="77164" y="0"/>
                      </a:lnTo>
                      <a:lnTo>
                        <a:pt x="77164" y="27982"/>
                      </a:lnTo>
                      <a:lnTo>
                        <a:pt x="0" y="2798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6" name="Freeform: Shape 1215">
                  <a:extLst>
                    <a:ext uri="{FF2B5EF4-FFF2-40B4-BE49-F238E27FC236}">
                      <a16:creationId xmlns:a16="http://schemas.microsoft.com/office/drawing/2014/main" id="{4340496D-8EE4-8E42-85B7-938B3AB52B78}"/>
                    </a:ext>
                  </a:extLst>
                </p:cNvPr>
                <p:cNvSpPr/>
                <p:nvPr/>
              </p:nvSpPr>
              <p:spPr>
                <a:xfrm rot="-3599999">
                  <a:off x="9654785" y="1552094"/>
                  <a:ext cx="77163" cy="27981"/>
                </a:xfrm>
                <a:custGeom>
                  <a:avLst/>
                  <a:gdLst>
                    <a:gd name="connsiteX0" fmla="*/ 0 w 77163"/>
                    <a:gd name="connsiteY0" fmla="*/ 0 h 27981"/>
                    <a:gd name="connsiteX1" fmla="*/ 77164 w 77163"/>
                    <a:gd name="connsiteY1" fmla="*/ 0 h 27981"/>
                    <a:gd name="connsiteX2" fmla="*/ 77164 w 77163"/>
                    <a:gd name="connsiteY2" fmla="*/ 27982 h 27981"/>
                    <a:gd name="connsiteX3" fmla="*/ 0 w 77163"/>
                    <a:gd name="connsiteY3" fmla="*/ 27982 h 27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163" h="27981">
                      <a:moveTo>
                        <a:pt x="0" y="0"/>
                      </a:moveTo>
                      <a:lnTo>
                        <a:pt x="77164" y="0"/>
                      </a:lnTo>
                      <a:lnTo>
                        <a:pt x="77164" y="27982"/>
                      </a:lnTo>
                      <a:lnTo>
                        <a:pt x="0" y="2798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CE1D75C8-76CB-565D-3FEE-AA7EEB5D68E8}"/>
                  </a:ext>
                </a:extLst>
              </p:cNvPr>
              <p:cNvSpPr/>
              <p:nvPr/>
            </p:nvSpPr>
            <p:spPr>
              <a:xfrm>
                <a:off x="9222267" y="1456612"/>
                <a:ext cx="675504" cy="675505"/>
              </a:xfrm>
              <a:custGeom>
                <a:avLst/>
                <a:gdLst>
                  <a:gd name="connsiteX0" fmla="*/ 337753 w 675504"/>
                  <a:gd name="connsiteY0" fmla="*/ 675505 h 675505"/>
                  <a:gd name="connsiteX1" fmla="*/ 0 w 675504"/>
                  <a:gd name="connsiteY1" fmla="*/ 337753 h 675505"/>
                  <a:gd name="connsiteX2" fmla="*/ 337753 w 675504"/>
                  <a:gd name="connsiteY2" fmla="*/ 0 h 675505"/>
                  <a:gd name="connsiteX3" fmla="*/ 675505 w 675504"/>
                  <a:gd name="connsiteY3" fmla="*/ 337753 h 675505"/>
                  <a:gd name="connsiteX4" fmla="*/ 337753 w 675504"/>
                  <a:gd name="connsiteY4" fmla="*/ 675505 h 675505"/>
                  <a:gd name="connsiteX5" fmla="*/ 337753 w 675504"/>
                  <a:gd name="connsiteY5" fmla="*/ 15536 h 675505"/>
                  <a:gd name="connsiteX6" fmla="*/ 15536 w 675504"/>
                  <a:gd name="connsiteY6" fmla="*/ 337753 h 675505"/>
                  <a:gd name="connsiteX7" fmla="*/ 337753 w 675504"/>
                  <a:gd name="connsiteY7" fmla="*/ 659970 h 675505"/>
                  <a:gd name="connsiteX8" fmla="*/ 659969 w 675504"/>
                  <a:gd name="connsiteY8" fmla="*/ 337753 h 675505"/>
                  <a:gd name="connsiteX9" fmla="*/ 337753 w 675504"/>
                  <a:gd name="connsiteY9" fmla="*/ 15536 h 675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5504" h="675505">
                    <a:moveTo>
                      <a:pt x="337753" y="675505"/>
                    </a:moveTo>
                    <a:cubicBezTo>
                      <a:pt x="151495" y="675505"/>
                      <a:pt x="0" y="524010"/>
                      <a:pt x="0" y="337753"/>
                    </a:cubicBezTo>
                    <a:cubicBezTo>
                      <a:pt x="0" y="151495"/>
                      <a:pt x="151581" y="0"/>
                      <a:pt x="337753" y="0"/>
                    </a:cubicBezTo>
                    <a:cubicBezTo>
                      <a:pt x="523924" y="0"/>
                      <a:pt x="675505" y="151495"/>
                      <a:pt x="675505" y="337753"/>
                    </a:cubicBezTo>
                    <a:cubicBezTo>
                      <a:pt x="675505" y="524010"/>
                      <a:pt x="524010" y="675505"/>
                      <a:pt x="337753" y="675505"/>
                    </a:cubicBezTo>
                    <a:close/>
                    <a:moveTo>
                      <a:pt x="337753" y="15536"/>
                    </a:moveTo>
                    <a:cubicBezTo>
                      <a:pt x="160078" y="15536"/>
                      <a:pt x="15536" y="160078"/>
                      <a:pt x="15536" y="337753"/>
                    </a:cubicBezTo>
                    <a:cubicBezTo>
                      <a:pt x="15536" y="515427"/>
                      <a:pt x="160078" y="659970"/>
                      <a:pt x="337753" y="659970"/>
                    </a:cubicBezTo>
                    <a:cubicBezTo>
                      <a:pt x="515427" y="659970"/>
                      <a:pt x="659969" y="515427"/>
                      <a:pt x="659969" y="337753"/>
                    </a:cubicBezTo>
                    <a:cubicBezTo>
                      <a:pt x="659969" y="160078"/>
                      <a:pt x="515512" y="15536"/>
                      <a:pt x="337753" y="15536"/>
                    </a:cubicBezTo>
                    <a:close/>
                  </a:path>
                </a:pathLst>
              </a:custGeom>
              <a:solidFill>
                <a:schemeClr val="bg1"/>
              </a:solidFill>
              <a:ln w="8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A87053B1-2611-737F-C0D4-AA82406DE333}"/>
                  </a:ext>
                </a:extLst>
              </p:cNvPr>
              <p:cNvSpPr/>
              <p:nvPr/>
            </p:nvSpPr>
            <p:spPr>
              <a:xfrm rot="-1678200">
                <a:off x="9539471" y="1732770"/>
                <a:ext cx="204453" cy="27981"/>
              </a:xfrm>
              <a:custGeom>
                <a:avLst/>
                <a:gdLst>
                  <a:gd name="connsiteX0" fmla="*/ 0 w 204453"/>
                  <a:gd name="connsiteY0" fmla="*/ 0 h 27981"/>
                  <a:gd name="connsiteX1" fmla="*/ 204454 w 204453"/>
                  <a:gd name="connsiteY1" fmla="*/ 0 h 27981"/>
                  <a:gd name="connsiteX2" fmla="*/ 204454 w 204453"/>
                  <a:gd name="connsiteY2" fmla="*/ 27982 h 27981"/>
                  <a:gd name="connsiteX3" fmla="*/ 0 w 204453"/>
                  <a:gd name="connsiteY3" fmla="*/ 27982 h 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453" h="27981">
                    <a:moveTo>
                      <a:pt x="0" y="0"/>
                    </a:moveTo>
                    <a:lnTo>
                      <a:pt x="204454" y="0"/>
                    </a:lnTo>
                    <a:lnTo>
                      <a:pt x="204454" y="27982"/>
                    </a:lnTo>
                    <a:lnTo>
                      <a:pt x="0" y="27982"/>
                    </a:lnTo>
                    <a:close/>
                  </a:path>
                </a:pathLst>
              </a:custGeom>
              <a:solidFill>
                <a:schemeClr val="accent5"/>
              </a:solidFill>
              <a:ln w="8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53A4F805-DA79-97F1-B007-843819AB8375}"/>
                  </a:ext>
                </a:extLst>
              </p:cNvPr>
              <p:cNvSpPr/>
              <p:nvPr/>
            </p:nvSpPr>
            <p:spPr>
              <a:xfrm>
                <a:off x="9508863" y="1753251"/>
                <a:ext cx="91326" cy="91326"/>
              </a:xfrm>
              <a:custGeom>
                <a:avLst/>
                <a:gdLst>
                  <a:gd name="connsiteX0" fmla="*/ 0 w 91326"/>
                  <a:gd name="connsiteY0" fmla="*/ 45663 h 91326"/>
                  <a:gd name="connsiteX1" fmla="*/ 45663 w 91326"/>
                  <a:gd name="connsiteY1" fmla="*/ 0 h 91326"/>
                  <a:gd name="connsiteX2" fmla="*/ 91326 w 91326"/>
                  <a:gd name="connsiteY2" fmla="*/ 45663 h 91326"/>
                  <a:gd name="connsiteX3" fmla="*/ 45663 w 91326"/>
                  <a:gd name="connsiteY3" fmla="*/ 91326 h 91326"/>
                  <a:gd name="connsiteX4" fmla="*/ 0 w 91326"/>
                  <a:gd name="connsiteY4" fmla="*/ 45663 h 91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326" h="91326">
                    <a:moveTo>
                      <a:pt x="0" y="45663"/>
                    </a:moveTo>
                    <a:cubicBezTo>
                      <a:pt x="0" y="20428"/>
                      <a:pt x="20428" y="0"/>
                      <a:pt x="45663" y="0"/>
                    </a:cubicBezTo>
                    <a:cubicBezTo>
                      <a:pt x="70898" y="0"/>
                      <a:pt x="91326" y="20428"/>
                      <a:pt x="91326" y="45663"/>
                    </a:cubicBezTo>
                    <a:cubicBezTo>
                      <a:pt x="91326" y="70898"/>
                      <a:pt x="70898" y="91326"/>
                      <a:pt x="45663" y="91326"/>
                    </a:cubicBezTo>
                    <a:cubicBezTo>
                      <a:pt x="20428" y="91326"/>
                      <a:pt x="0" y="70898"/>
                      <a:pt x="0" y="4566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8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6D139F76-3E7F-3627-934A-930C8E3E9564}"/>
                </a:ext>
              </a:extLst>
            </p:cNvPr>
            <p:cNvSpPr/>
            <p:nvPr/>
          </p:nvSpPr>
          <p:spPr>
            <a:xfrm>
              <a:off x="10052014" y="1790159"/>
              <a:ext cx="979611" cy="30985"/>
            </a:xfrm>
            <a:custGeom>
              <a:avLst/>
              <a:gdLst>
                <a:gd name="connsiteX0" fmla="*/ 979611 w 979611"/>
                <a:gd name="connsiteY0" fmla="*/ 30986 h 30985"/>
                <a:gd name="connsiteX1" fmla="*/ 929570 w 979611"/>
                <a:gd name="connsiteY1" fmla="*/ 30986 h 30985"/>
                <a:gd name="connsiteX2" fmla="*/ 929570 w 979611"/>
                <a:gd name="connsiteY2" fmla="*/ 0 h 30985"/>
                <a:gd name="connsiteX3" fmla="*/ 979611 w 979611"/>
                <a:gd name="connsiteY3" fmla="*/ 0 h 30985"/>
                <a:gd name="connsiteX4" fmla="*/ 979611 w 979611"/>
                <a:gd name="connsiteY4" fmla="*/ 30986 h 30985"/>
                <a:gd name="connsiteX5" fmla="*/ 898585 w 979611"/>
                <a:gd name="connsiteY5" fmla="*/ 30986 h 30985"/>
                <a:gd name="connsiteX6" fmla="*/ 836613 w 979611"/>
                <a:gd name="connsiteY6" fmla="*/ 30986 h 30985"/>
                <a:gd name="connsiteX7" fmla="*/ 836613 w 979611"/>
                <a:gd name="connsiteY7" fmla="*/ 0 h 30985"/>
                <a:gd name="connsiteX8" fmla="*/ 898585 w 979611"/>
                <a:gd name="connsiteY8" fmla="*/ 0 h 30985"/>
                <a:gd name="connsiteX9" fmla="*/ 898585 w 979611"/>
                <a:gd name="connsiteY9" fmla="*/ 30986 h 30985"/>
                <a:gd name="connsiteX10" fmla="*/ 805628 w 979611"/>
                <a:gd name="connsiteY10" fmla="*/ 30986 h 30985"/>
                <a:gd name="connsiteX11" fmla="*/ 743656 w 979611"/>
                <a:gd name="connsiteY11" fmla="*/ 30986 h 30985"/>
                <a:gd name="connsiteX12" fmla="*/ 743656 w 979611"/>
                <a:gd name="connsiteY12" fmla="*/ 0 h 30985"/>
                <a:gd name="connsiteX13" fmla="*/ 805628 w 979611"/>
                <a:gd name="connsiteY13" fmla="*/ 0 h 30985"/>
                <a:gd name="connsiteX14" fmla="*/ 805628 w 979611"/>
                <a:gd name="connsiteY14" fmla="*/ 30986 h 30985"/>
                <a:gd name="connsiteX15" fmla="*/ 712671 w 979611"/>
                <a:gd name="connsiteY15" fmla="*/ 30986 h 30985"/>
                <a:gd name="connsiteX16" fmla="*/ 650699 w 979611"/>
                <a:gd name="connsiteY16" fmla="*/ 30986 h 30985"/>
                <a:gd name="connsiteX17" fmla="*/ 650699 w 979611"/>
                <a:gd name="connsiteY17" fmla="*/ 0 h 30985"/>
                <a:gd name="connsiteX18" fmla="*/ 712671 w 979611"/>
                <a:gd name="connsiteY18" fmla="*/ 0 h 30985"/>
                <a:gd name="connsiteX19" fmla="*/ 712671 w 979611"/>
                <a:gd name="connsiteY19" fmla="*/ 30986 h 30985"/>
                <a:gd name="connsiteX20" fmla="*/ 619714 w 979611"/>
                <a:gd name="connsiteY20" fmla="*/ 30986 h 30985"/>
                <a:gd name="connsiteX21" fmla="*/ 557742 w 979611"/>
                <a:gd name="connsiteY21" fmla="*/ 30986 h 30985"/>
                <a:gd name="connsiteX22" fmla="*/ 557742 w 979611"/>
                <a:gd name="connsiteY22" fmla="*/ 0 h 30985"/>
                <a:gd name="connsiteX23" fmla="*/ 619714 w 979611"/>
                <a:gd name="connsiteY23" fmla="*/ 0 h 30985"/>
                <a:gd name="connsiteX24" fmla="*/ 619714 w 979611"/>
                <a:gd name="connsiteY24" fmla="*/ 30986 h 30985"/>
                <a:gd name="connsiteX25" fmla="*/ 526757 w 979611"/>
                <a:gd name="connsiteY25" fmla="*/ 30986 h 30985"/>
                <a:gd name="connsiteX26" fmla="*/ 464785 w 979611"/>
                <a:gd name="connsiteY26" fmla="*/ 30986 h 30985"/>
                <a:gd name="connsiteX27" fmla="*/ 464785 w 979611"/>
                <a:gd name="connsiteY27" fmla="*/ 0 h 30985"/>
                <a:gd name="connsiteX28" fmla="*/ 526757 w 979611"/>
                <a:gd name="connsiteY28" fmla="*/ 0 h 30985"/>
                <a:gd name="connsiteX29" fmla="*/ 526757 w 979611"/>
                <a:gd name="connsiteY29" fmla="*/ 30986 h 30985"/>
                <a:gd name="connsiteX30" fmla="*/ 433799 w 979611"/>
                <a:gd name="connsiteY30" fmla="*/ 30986 h 30985"/>
                <a:gd name="connsiteX31" fmla="*/ 371828 w 979611"/>
                <a:gd name="connsiteY31" fmla="*/ 30986 h 30985"/>
                <a:gd name="connsiteX32" fmla="*/ 371828 w 979611"/>
                <a:gd name="connsiteY32" fmla="*/ 0 h 30985"/>
                <a:gd name="connsiteX33" fmla="*/ 433799 w 979611"/>
                <a:gd name="connsiteY33" fmla="*/ 0 h 30985"/>
                <a:gd name="connsiteX34" fmla="*/ 433799 w 979611"/>
                <a:gd name="connsiteY34" fmla="*/ 30986 h 30985"/>
                <a:gd name="connsiteX35" fmla="*/ 340842 w 979611"/>
                <a:gd name="connsiteY35" fmla="*/ 30986 h 30985"/>
                <a:gd name="connsiteX36" fmla="*/ 278871 w 979611"/>
                <a:gd name="connsiteY36" fmla="*/ 30986 h 30985"/>
                <a:gd name="connsiteX37" fmla="*/ 278871 w 979611"/>
                <a:gd name="connsiteY37" fmla="*/ 0 h 30985"/>
                <a:gd name="connsiteX38" fmla="*/ 340842 w 979611"/>
                <a:gd name="connsiteY38" fmla="*/ 0 h 30985"/>
                <a:gd name="connsiteX39" fmla="*/ 340842 w 979611"/>
                <a:gd name="connsiteY39" fmla="*/ 30986 h 30985"/>
                <a:gd name="connsiteX40" fmla="*/ 247885 w 979611"/>
                <a:gd name="connsiteY40" fmla="*/ 30986 h 30985"/>
                <a:gd name="connsiteX41" fmla="*/ 185914 w 979611"/>
                <a:gd name="connsiteY41" fmla="*/ 30986 h 30985"/>
                <a:gd name="connsiteX42" fmla="*/ 185914 w 979611"/>
                <a:gd name="connsiteY42" fmla="*/ 0 h 30985"/>
                <a:gd name="connsiteX43" fmla="*/ 247885 w 979611"/>
                <a:gd name="connsiteY43" fmla="*/ 0 h 30985"/>
                <a:gd name="connsiteX44" fmla="*/ 247885 w 979611"/>
                <a:gd name="connsiteY44" fmla="*/ 30986 h 30985"/>
                <a:gd name="connsiteX45" fmla="*/ 154928 w 979611"/>
                <a:gd name="connsiteY45" fmla="*/ 30986 h 30985"/>
                <a:gd name="connsiteX46" fmla="*/ 92957 w 979611"/>
                <a:gd name="connsiteY46" fmla="*/ 30986 h 30985"/>
                <a:gd name="connsiteX47" fmla="*/ 92957 w 979611"/>
                <a:gd name="connsiteY47" fmla="*/ 0 h 30985"/>
                <a:gd name="connsiteX48" fmla="*/ 154928 w 979611"/>
                <a:gd name="connsiteY48" fmla="*/ 0 h 30985"/>
                <a:gd name="connsiteX49" fmla="*/ 154928 w 979611"/>
                <a:gd name="connsiteY49" fmla="*/ 30986 h 30985"/>
                <a:gd name="connsiteX50" fmla="*/ 61971 w 979611"/>
                <a:gd name="connsiteY50" fmla="*/ 30986 h 30985"/>
                <a:gd name="connsiteX51" fmla="*/ 0 w 979611"/>
                <a:gd name="connsiteY51" fmla="*/ 30986 h 30985"/>
                <a:gd name="connsiteX52" fmla="*/ 0 w 979611"/>
                <a:gd name="connsiteY52" fmla="*/ 0 h 30985"/>
                <a:gd name="connsiteX53" fmla="*/ 61971 w 979611"/>
                <a:gd name="connsiteY53" fmla="*/ 0 h 30985"/>
                <a:gd name="connsiteX54" fmla="*/ 61971 w 979611"/>
                <a:gd name="connsiteY54" fmla="*/ 30986 h 3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79611" h="30985">
                  <a:moveTo>
                    <a:pt x="979611" y="30986"/>
                  </a:moveTo>
                  <a:lnTo>
                    <a:pt x="929570" y="30986"/>
                  </a:lnTo>
                  <a:lnTo>
                    <a:pt x="929570" y="0"/>
                  </a:lnTo>
                  <a:lnTo>
                    <a:pt x="979611" y="0"/>
                  </a:lnTo>
                  <a:lnTo>
                    <a:pt x="979611" y="30986"/>
                  </a:lnTo>
                  <a:close/>
                  <a:moveTo>
                    <a:pt x="898585" y="30986"/>
                  </a:moveTo>
                  <a:lnTo>
                    <a:pt x="836613" y="30986"/>
                  </a:lnTo>
                  <a:lnTo>
                    <a:pt x="836613" y="0"/>
                  </a:lnTo>
                  <a:lnTo>
                    <a:pt x="898585" y="0"/>
                  </a:lnTo>
                  <a:lnTo>
                    <a:pt x="898585" y="30986"/>
                  </a:lnTo>
                  <a:close/>
                  <a:moveTo>
                    <a:pt x="805628" y="30986"/>
                  </a:moveTo>
                  <a:lnTo>
                    <a:pt x="743656" y="30986"/>
                  </a:lnTo>
                  <a:lnTo>
                    <a:pt x="743656" y="0"/>
                  </a:lnTo>
                  <a:lnTo>
                    <a:pt x="805628" y="0"/>
                  </a:lnTo>
                  <a:lnTo>
                    <a:pt x="805628" y="30986"/>
                  </a:lnTo>
                  <a:close/>
                  <a:moveTo>
                    <a:pt x="712671" y="30986"/>
                  </a:moveTo>
                  <a:lnTo>
                    <a:pt x="650699" y="30986"/>
                  </a:lnTo>
                  <a:lnTo>
                    <a:pt x="650699" y="0"/>
                  </a:lnTo>
                  <a:lnTo>
                    <a:pt x="712671" y="0"/>
                  </a:lnTo>
                  <a:lnTo>
                    <a:pt x="712671" y="30986"/>
                  </a:lnTo>
                  <a:close/>
                  <a:moveTo>
                    <a:pt x="619714" y="30986"/>
                  </a:moveTo>
                  <a:lnTo>
                    <a:pt x="557742" y="30986"/>
                  </a:lnTo>
                  <a:lnTo>
                    <a:pt x="557742" y="0"/>
                  </a:lnTo>
                  <a:lnTo>
                    <a:pt x="619714" y="0"/>
                  </a:lnTo>
                  <a:lnTo>
                    <a:pt x="619714" y="30986"/>
                  </a:lnTo>
                  <a:close/>
                  <a:moveTo>
                    <a:pt x="526757" y="30986"/>
                  </a:moveTo>
                  <a:lnTo>
                    <a:pt x="464785" y="30986"/>
                  </a:lnTo>
                  <a:lnTo>
                    <a:pt x="464785" y="0"/>
                  </a:lnTo>
                  <a:lnTo>
                    <a:pt x="526757" y="0"/>
                  </a:lnTo>
                  <a:lnTo>
                    <a:pt x="526757" y="30986"/>
                  </a:lnTo>
                  <a:close/>
                  <a:moveTo>
                    <a:pt x="433799" y="30986"/>
                  </a:moveTo>
                  <a:lnTo>
                    <a:pt x="371828" y="30986"/>
                  </a:lnTo>
                  <a:lnTo>
                    <a:pt x="371828" y="0"/>
                  </a:lnTo>
                  <a:lnTo>
                    <a:pt x="433799" y="0"/>
                  </a:lnTo>
                  <a:lnTo>
                    <a:pt x="433799" y="30986"/>
                  </a:lnTo>
                  <a:close/>
                  <a:moveTo>
                    <a:pt x="340842" y="30986"/>
                  </a:moveTo>
                  <a:lnTo>
                    <a:pt x="278871" y="30986"/>
                  </a:lnTo>
                  <a:lnTo>
                    <a:pt x="278871" y="0"/>
                  </a:lnTo>
                  <a:lnTo>
                    <a:pt x="340842" y="0"/>
                  </a:lnTo>
                  <a:lnTo>
                    <a:pt x="340842" y="30986"/>
                  </a:lnTo>
                  <a:close/>
                  <a:moveTo>
                    <a:pt x="247885" y="30986"/>
                  </a:moveTo>
                  <a:lnTo>
                    <a:pt x="185914" y="30986"/>
                  </a:lnTo>
                  <a:lnTo>
                    <a:pt x="185914" y="0"/>
                  </a:lnTo>
                  <a:lnTo>
                    <a:pt x="247885" y="0"/>
                  </a:lnTo>
                  <a:lnTo>
                    <a:pt x="247885" y="30986"/>
                  </a:lnTo>
                  <a:close/>
                  <a:moveTo>
                    <a:pt x="154928" y="30986"/>
                  </a:moveTo>
                  <a:lnTo>
                    <a:pt x="92957" y="30986"/>
                  </a:lnTo>
                  <a:lnTo>
                    <a:pt x="92957" y="0"/>
                  </a:lnTo>
                  <a:lnTo>
                    <a:pt x="154928" y="0"/>
                  </a:lnTo>
                  <a:lnTo>
                    <a:pt x="154928" y="30986"/>
                  </a:lnTo>
                  <a:close/>
                  <a:moveTo>
                    <a:pt x="61971" y="30986"/>
                  </a:moveTo>
                  <a:lnTo>
                    <a:pt x="0" y="30986"/>
                  </a:lnTo>
                  <a:lnTo>
                    <a:pt x="0" y="0"/>
                  </a:lnTo>
                  <a:lnTo>
                    <a:pt x="61971" y="0"/>
                  </a:lnTo>
                  <a:lnTo>
                    <a:pt x="61971" y="30986"/>
                  </a:lnTo>
                  <a:close/>
                </a:path>
              </a:pathLst>
            </a:custGeom>
            <a:solidFill>
              <a:schemeClr val="bg1"/>
            </a:solidFill>
            <a:ln w="85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id="{6D78C9B3-0AC0-0C18-2B79-AA797B8961B5}"/>
                </a:ext>
              </a:extLst>
            </p:cNvPr>
            <p:cNvSpPr/>
            <p:nvPr/>
          </p:nvSpPr>
          <p:spPr>
            <a:xfrm>
              <a:off x="11031625" y="1574547"/>
              <a:ext cx="1146041" cy="470192"/>
            </a:xfrm>
            <a:custGeom>
              <a:avLst/>
              <a:gdLst>
                <a:gd name="connsiteX0" fmla="*/ 0 w 1146041"/>
                <a:gd name="connsiteY0" fmla="*/ 0 h 470192"/>
                <a:gd name="connsiteX1" fmla="*/ 1146041 w 1146041"/>
                <a:gd name="connsiteY1" fmla="*/ 0 h 470192"/>
                <a:gd name="connsiteX2" fmla="*/ 1146041 w 1146041"/>
                <a:gd name="connsiteY2" fmla="*/ 470193 h 470192"/>
                <a:gd name="connsiteX3" fmla="*/ 0 w 1146041"/>
                <a:gd name="connsiteY3" fmla="*/ 470193 h 47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6041" h="470192">
                  <a:moveTo>
                    <a:pt x="0" y="0"/>
                  </a:moveTo>
                  <a:lnTo>
                    <a:pt x="1146041" y="0"/>
                  </a:lnTo>
                  <a:lnTo>
                    <a:pt x="1146041" y="470193"/>
                  </a:lnTo>
                  <a:lnTo>
                    <a:pt x="0" y="470193"/>
                  </a:lnTo>
                  <a:close/>
                </a:path>
              </a:pathLst>
            </a:custGeom>
            <a:solidFill>
              <a:schemeClr val="accent2"/>
            </a:solidFill>
            <a:ln w="85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id="{D748901F-E625-CB3C-74E5-BF5BA36B5BAF}"/>
                </a:ext>
              </a:extLst>
            </p:cNvPr>
            <p:cNvSpPr/>
            <p:nvPr/>
          </p:nvSpPr>
          <p:spPr>
            <a:xfrm>
              <a:off x="11104669" y="1652826"/>
              <a:ext cx="999781" cy="313547"/>
            </a:xfrm>
            <a:custGeom>
              <a:avLst/>
              <a:gdLst>
                <a:gd name="connsiteX0" fmla="*/ 0 w 999781"/>
                <a:gd name="connsiteY0" fmla="*/ 0 h 313547"/>
                <a:gd name="connsiteX1" fmla="*/ 999782 w 999781"/>
                <a:gd name="connsiteY1" fmla="*/ 0 h 313547"/>
                <a:gd name="connsiteX2" fmla="*/ 999782 w 999781"/>
                <a:gd name="connsiteY2" fmla="*/ 313548 h 313547"/>
                <a:gd name="connsiteX3" fmla="*/ 0 w 999781"/>
                <a:gd name="connsiteY3" fmla="*/ 313548 h 31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781" h="313547">
                  <a:moveTo>
                    <a:pt x="0" y="0"/>
                  </a:moveTo>
                  <a:lnTo>
                    <a:pt x="999782" y="0"/>
                  </a:lnTo>
                  <a:lnTo>
                    <a:pt x="999782" y="313548"/>
                  </a:lnTo>
                  <a:lnTo>
                    <a:pt x="0" y="313548"/>
                  </a:lnTo>
                  <a:close/>
                </a:path>
              </a:pathLst>
            </a:custGeom>
            <a:solidFill>
              <a:schemeClr val="bg1"/>
            </a:solidFill>
            <a:ln w="85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grpSp>
          <p:nvGrpSpPr>
            <p:cNvPr id="1224" name="Graphic 4">
              <a:extLst>
                <a:ext uri="{FF2B5EF4-FFF2-40B4-BE49-F238E27FC236}">
                  <a16:creationId xmlns:a16="http://schemas.microsoft.com/office/drawing/2014/main" id="{C0BC8060-FEFB-B615-0EA5-F614EC1583FD}"/>
                </a:ext>
              </a:extLst>
            </p:cNvPr>
            <p:cNvGrpSpPr/>
            <p:nvPr/>
          </p:nvGrpSpPr>
          <p:grpSpPr>
            <a:xfrm>
              <a:off x="11152907" y="1690078"/>
              <a:ext cx="909743" cy="238014"/>
              <a:chOff x="11152907" y="1690078"/>
              <a:chExt cx="909743" cy="238014"/>
            </a:xfrm>
            <a:solidFill>
              <a:schemeClr val="accent6"/>
            </a:solidFill>
          </p:grpSpPr>
          <p:grpSp>
            <p:nvGrpSpPr>
              <p:cNvPr id="1225" name="Graphic 4">
                <a:extLst>
                  <a:ext uri="{FF2B5EF4-FFF2-40B4-BE49-F238E27FC236}">
                    <a16:creationId xmlns:a16="http://schemas.microsoft.com/office/drawing/2014/main" id="{C50EBC72-E02E-FFED-FBD3-785163041EE9}"/>
                  </a:ext>
                </a:extLst>
              </p:cNvPr>
              <p:cNvGrpSpPr/>
              <p:nvPr/>
            </p:nvGrpSpPr>
            <p:grpSpPr>
              <a:xfrm>
                <a:off x="11403453" y="1690078"/>
                <a:ext cx="134585" cy="238014"/>
                <a:chOff x="11403453" y="1690078"/>
                <a:chExt cx="134585" cy="238014"/>
              </a:xfrm>
              <a:grpFill/>
            </p:grpSpPr>
            <p:sp>
              <p:nvSpPr>
                <p:cNvPr id="1226" name="Freeform: Shape 1225">
                  <a:extLst>
                    <a:ext uri="{FF2B5EF4-FFF2-40B4-BE49-F238E27FC236}">
                      <a16:creationId xmlns:a16="http://schemas.microsoft.com/office/drawing/2014/main" id="{4FB182DB-8799-737C-3DAC-C9567BFEA194}"/>
                    </a:ext>
                  </a:extLst>
                </p:cNvPr>
                <p:cNvSpPr/>
                <p:nvPr/>
              </p:nvSpPr>
              <p:spPr>
                <a:xfrm>
                  <a:off x="11403453" y="1703210"/>
                  <a:ext cx="23689" cy="100853"/>
                </a:xfrm>
                <a:custGeom>
                  <a:avLst/>
                  <a:gdLst>
                    <a:gd name="connsiteX0" fmla="*/ 86 w 23689"/>
                    <a:gd name="connsiteY0" fmla="*/ 16051 h 100853"/>
                    <a:gd name="connsiteX1" fmla="*/ 0 w 23689"/>
                    <a:gd name="connsiteY1" fmla="*/ 16051 h 100853"/>
                    <a:gd name="connsiteX2" fmla="*/ 0 w 23689"/>
                    <a:gd name="connsiteY2" fmla="*/ 84803 h 100853"/>
                    <a:gd name="connsiteX3" fmla="*/ 86 w 23689"/>
                    <a:gd name="connsiteY3" fmla="*/ 84803 h 100853"/>
                    <a:gd name="connsiteX4" fmla="*/ 11845 w 23689"/>
                    <a:gd name="connsiteY4" fmla="*/ 100854 h 100853"/>
                    <a:gd name="connsiteX5" fmla="*/ 23604 w 23689"/>
                    <a:gd name="connsiteY5" fmla="*/ 84803 h 100853"/>
                    <a:gd name="connsiteX6" fmla="*/ 23690 w 23689"/>
                    <a:gd name="connsiteY6" fmla="*/ 84803 h 100853"/>
                    <a:gd name="connsiteX7" fmla="*/ 23690 w 23689"/>
                    <a:gd name="connsiteY7" fmla="*/ 84717 h 100853"/>
                    <a:gd name="connsiteX8" fmla="*/ 23690 w 23689"/>
                    <a:gd name="connsiteY8" fmla="*/ 16137 h 100853"/>
                    <a:gd name="connsiteX9" fmla="*/ 23690 w 23689"/>
                    <a:gd name="connsiteY9" fmla="*/ 16051 h 100853"/>
                    <a:gd name="connsiteX10" fmla="*/ 23604 w 23689"/>
                    <a:gd name="connsiteY10" fmla="*/ 16051 h 100853"/>
                    <a:gd name="connsiteX11" fmla="*/ 11845 w 23689"/>
                    <a:gd name="connsiteY11" fmla="*/ 0 h 100853"/>
                    <a:gd name="connsiteX12" fmla="*/ 86 w 23689"/>
                    <a:gd name="connsiteY12" fmla="*/ 16051 h 10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689" h="100853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854"/>
                      </a:lnTo>
                      <a:lnTo>
                        <a:pt x="23604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04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27" name="Freeform: Shape 1226">
                  <a:extLst>
                    <a:ext uri="{FF2B5EF4-FFF2-40B4-BE49-F238E27FC236}">
                      <a16:creationId xmlns:a16="http://schemas.microsoft.com/office/drawing/2014/main" id="{4B271D73-F6CC-5FDA-4A1B-FAFD2E89B780}"/>
                    </a:ext>
                  </a:extLst>
                </p:cNvPr>
                <p:cNvSpPr/>
                <p:nvPr/>
              </p:nvSpPr>
              <p:spPr>
                <a:xfrm>
                  <a:off x="11403968" y="1811617"/>
                  <a:ext cx="23689" cy="100767"/>
                </a:xfrm>
                <a:custGeom>
                  <a:avLst/>
                  <a:gdLst>
                    <a:gd name="connsiteX0" fmla="*/ 86 w 23689"/>
                    <a:gd name="connsiteY0" fmla="*/ 16051 h 100767"/>
                    <a:gd name="connsiteX1" fmla="*/ 0 w 23689"/>
                    <a:gd name="connsiteY1" fmla="*/ 16051 h 100767"/>
                    <a:gd name="connsiteX2" fmla="*/ 0 w 23689"/>
                    <a:gd name="connsiteY2" fmla="*/ 84803 h 100767"/>
                    <a:gd name="connsiteX3" fmla="*/ 86 w 23689"/>
                    <a:gd name="connsiteY3" fmla="*/ 84803 h 100767"/>
                    <a:gd name="connsiteX4" fmla="*/ 11845 w 23689"/>
                    <a:gd name="connsiteY4" fmla="*/ 100768 h 100767"/>
                    <a:gd name="connsiteX5" fmla="*/ 23604 w 23689"/>
                    <a:gd name="connsiteY5" fmla="*/ 84803 h 100767"/>
                    <a:gd name="connsiteX6" fmla="*/ 23690 w 23689"/>
                    <a:gd name="connsiteY6" fmla="*/ 84803 h 100767"/>
                    <a:gd name="connsiteX7" fmla="*/ 23690 w 23689"/>
                    <a:gd name="connsiteY7" fmla="*/ 84717 h 100767"/>
                    <a:gd name="connsiteX8" fmla="*/ 23690 w 23689"/>
                    <a:gd name="connsiteY8" fmla="*/ 84717 h 100767"/>
                    <a:gd name="connsiteX9" fmla="*/ 23690 w 23689"/>
                    <a:gd name="connsiteY9" fmla="*/ 84717 h 100767"/>
                    <a:gd name="connsiteX10" fmla="*/ 23690 w 23689"/>
                    <a:gd name="connsiteY10" fmla="*/ 16137 h 100767"/>
                    <a:gd name="connsiteX11" fmla="*/ 23690 w 23689"/>
                    <a:gd name="connsiteY11" fmla="*/ 16137 h 100767"/>
                    <a:gd name="connsiteX12" fmla="*/ 23690 w 23689"/>
                    <a:gd name="connsiteY12" fmla="*/ 16137 h 100767"/>
                    <a:gd name="connsiteX13" fmla="*/ 23690 w 23689"/>
                    <a:gd name="connsiteY13" fmla="*/ 16051 h 100767"/>
                    <a:gd name="connsiteX14" fmla="*/ 23604 w 23689"/>
                    <a:gd name="connsiteY14" fmla="*/ 16051 h 100767"/>
                    <a:gd name="connsiteX15" fmla="*/ 11845 w 23689"/>
                    <a:gd name="connsiteY15" fmla="*/ 0 h 100767"/>
                    <a:gd name="connsiteX16" fmla="*/ 86 w 23689"/>
                    <a:gd name="connsiteY16" fmla="*/ 16051 h 100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689" h="100767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768"/>
                      </a:lnTo>
                      <a:lnTo>
                        <a:pt x="23604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690" y="84717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690" y="1613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04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28" name="Freeform: Shape 1227">
                  <a:extLst>
                    <a:ext uri="{FF2B5EF4-FFF2-40B4-BE49-F238E27FC236}">
                      <a16:creationId xmlns:a16="http://schemas.microsoft.com/office/drawing/2014/main" id="{5975AB5A-BEA0-6F50-3DDF-F2643918C605}"/>
                    </a:ext>
                  </a:extLst>
                </p:cNvPr>
                <p:cNvSpPr/>
                <p:nvPr/>
              </p:nvSpPr>
              <p:spPr>
                <a:xfrm>
                  <a:off x="11513834" y="1703210"/>
                  <a:ext cx="23689" cy="100853"/>
                </a:xfrm>
                <a:custGeom>
                  <a:avLst/>
                  <a:gdLst>
                    <a:gd name="connsiteX0" fmla="*/ 0 w 23689"/>
                    <a:gd name="connsiteY0" fmla="*/ 16051 h 100853"/>
                    <a:gd name="connsiteX1" fmla="*/ 0 w 23689"/>
                    <a:gd name="connsiteY1" fmla="*/ 16051 h 100853"/>
                    <a:gd name="connsiteX2" fmla="*/ 0 w 23689"/>
                    <a:gd name="connsiteY2" fmla="*/ 84803 h 100853"/>
                    <a:gd name="connsiteX3" fmla="*/ 86 w 23689"/>
                    <a:gd name="connsiteY3" fmla="*/ 84803 h 100853"/>
                    <a:gd name="connsiteX4" fmla="*/ 11845 w 23689"/>
                    <a:gd name="connsiteY4" fmla="*/ 100854 h 100853"/>
                    <a:gd name="connsiteX5" fmla="*/ 23604 w 23689"/>
                    <a:gd name="connsiteY5" fmla="*/ 84803 h 100853"/>
                    <a:gd name="connsiteX6" fmla="*/ 23690 w 23689"/>
                    <a:gd name="connsiteY6" fmla="*/ 84803 h 100853"/>
                    <a:gd name="connsiteX7" fmla="*/ 23690 w 23689"/>
                    <a:gd name="connsiteY7" fmla="*/ 84717 h 100853"/>
                    <a:gd name="connsiteX8" fmla="*/ 23690 w 23689"/>
                    <a:gd name="connsiteY8" fmla="*/ 16137 h 100853"/>
                    <a:gd name="connsiteX9" fmla="*/ 23690 w 23689"/>
                    <a:gd name="connsiteY9" fmla="*/ 16051 h 100853"/>
                    <a:gd name="connsiteX10" fmla="*/ 23604 w 23689"/>
                    <a:gd name="connsiteY10" fmla="*/ 16051 h 100853"/>
                    <a:gd name="connsiteX11" fmla="*/ 11845 w 23689"/>
                    <a:gd name="connsiteY11" fmla="*/ 0 h 100853"/>
                    <a:gd name="connsiteX12" fmla="*/ 0 w 23689"/>
                    <a:gd name="connsiteY12" fmla="*/ 16051 h 10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689" h="100853">
                      <a:moveTo>
                        <a:pt x="0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854"/>
                      </a:lnTo>
                      <a:lnTo>
                        <a:pt x="23604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04" y="16051"/>
                      </a:lnTo>
                      <a:lnTo>
                        <a:pt x="11845" y="0"/>
                      </a:lnTo>
                      <a:lnTo>
                        <a:pt x="0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29" name="Freeform: Shape 1228">
                  <a:extLst>
                    <a:ext uri="{FF2B5EF4-FFF2-40B4-BE49-F238E27FC236}">
                      <a16:creationId xmlns:a16="http://schemas.microsoft.com/office/drawing/2014/main" id="{210BD9E2-7C57-12F6-212B-4BC837C6A9CF}"/>
                    </a:ext>
                  </a:extLst>
                </p:cNvPr>
                <p:cNvSpPr/>
                <p:nvPr/>
              </p:nvSpPr>
              <p:spPr>
                <a:xfrm>
                  <a:off x="11514263" y="1811617"/>
                  <a:ext cx="23775" cy="100767"/>
                </a:xfrm>
                <a:custGeom>
                  <a:avLst/>
                  <a:gdLst>
                    <a:gd name="connsiteX0" fmla="*/ 86 w 23775"/>
                    <a:gd name="connsiteY0" fmla="*/ 16051 h 100767"/>
                    <a:gd name="connsiteX1" fmla="*/ 0 w 23775"/>
                    <a:gd name="connsiteY1" fmla="*/ 16051 h 100767"/>
                    <a:gd name="connsiteX2" fmla="*/ 0 w 23775"/>
                    <a:gd name="connsiteY2" fmla="*/ 84803 h 100767"/>
                    <a:gd name="connsiteX3" fmla="*/ 86 w 23775"/>
                    <a:gd name="connsiteY3" fmla="*/ 84803 h 100767"/>
                    <a:gd name="connsiteX4" fmla="*/ 11931 w 23775"/>
                    <a:gd name="connsiteY4" fmla="*/ 100768 h 100767"/>
                    <a:gd name="connsiteX5" fmla="*/ 23690 w 23775"/>
                    <a:gd name="connsiteY5" fmla="*/ 84803 h 100767"/>
                    <a:gd name="connsiteX6" fmla="*/ 23776 w 23775"/>
                    <a:gd name="connsiteY6" fmla="*/ 84803 h 100767"/>
                    <a:gd name="connsiteX7" fmla="*/ 23776 w 23775"/>
                    <a:gd name="connsiteY7" fmla="*/ 84717 h 100767"/>
                    <a:gd name="connsiteX8" fmla="*/ 23776 w 23775"/>
                    <a:gd name="connsiteY8" fmla="*/ 84717 h 100767"/>
                    <a:gd name="connsiteX9" fmla="*/ 23776 w 23775"/>
                    <a:gd name="connsiteY9" fmla="*/ 84717 h 100767"/>
                    <a:gd name="connsiteX10" fmla="*/ 23776 w 23775"/>
                    <a:gd name="connsiteY10" fmla="*/ 16137 h 100767"/>
                    <a:gd name="connsiteX11" fmla="*/ 23776 w 23775"/>
                    <a:gd name="connsiteY11" fmla="*/ 16137 h 100767"/>
                    <a:gd name="connsiteX12" fmla="*/ 23776 w 23775"/>
                    <a:gd name="connsiteY12" fmla="*/ 16137 h 100767"/>
                    <a:gd name="connsiteX13" fmla="*/ 23776 w 23775"/>
                    <a:gd name="connsiteY13" fmla="*/ 16051 h 100767"/>
                    <a:gd name="connsiteX14" fmla="*/ 23690 w 23775"/>
                    <a:gd name="connsiteY14" fmla="*/ 16051 h 100767"/>
                    <a:gd name="connsiteX15" fmla="*/ 11931 w 23775"/>
                    <a:gd name="connsiteY15" fmla="*/ 0 h 100767"/>
                    <a:gd name="connsiteX16" fmla="*/ 86 w 23775"/>
                    <a:gd name="connsiteY16" fmla="*/ 16051 h 100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775" h="100767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931" y="100768"/>
                      </a:lnTo>
                      <a:lnTo>
                        <a:pt x="23690" y="84803"/>
                      </a:lnTo>
                      <a:lnTo>
                        <a:pt x="23776" y="84803"/>
                      </a:lnTo>
                      <a:lnTo>
                        <a:pt x="23776" y="84717"/>
                      </a:lnTo>
                      <a:lnTo>
                        <a:pt x="23776" y="84717"/>
                      </a:lnTo>
                      <a:lnTo>
                        <a:pt x="23776" y="84717"/>
                      </a:lnTo>
                      <a:lnTo>
                        <a:pt x="23776" y="16137"/>
                      </a:lnTo>
                      <a:lnTo>
                        <a:pt x="23776" y="16137"/>
                      </a:lnTo>
                      <a:lnTo>
                        <a:pt x="23776" y="16137"/>
                      </a:lnTo>
                      <a:lnTo>
                        <a:pt x="23776" y="16051"/>
                      </a:lnTo>
                      <a:lnTo>
                        <a:pt x="23690" y="16051"/>
                      </a:lnTo>
                      <a:lnTo>
                        <a:pt x="11931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0" name="Freeform: Shape 1229">
                  <a:extLst>
                    <a:ext uri="{FF2B5EF4-FFF2-40B4-BE49-F238E27FC236}">
                      <a16:creationId xmlns:a16="http://schemas.microsoft.com/office/drawing/2014/main" id="{BD164B5A-434D-E44C-8D33-7CFD644A55F0}"/>
                    </a:ext>
                  </a:extLst>
                </p:cNvPr>
                <p:cNvSpPr/>
                <p:nvPr/>
              </p:nvSpPr>
              <p:spPr>
                <a:xfrm>
                  <a:off x="11420104" y="1690078"/>
                  <a:ext cx="100768" cy="23604"/>
                </a:xfrm>
                <a:custGeom>
                  <a:avLst/>
                  <a:gdLst>
                    <a:gd name="connsiteX0" fmla="*/ 16137 w 100768"/>
                    <a:gd name="connsiteY0" fmla="*/ 0 h 23604"/>
                    <a:gd name="connsiteX1" fmla="*/ 16137 w 100768"/>
                    <a:gd name="connsiteY1" fmla="*/ 0 h 23604"/>
                    <a:gd name="connsiteX2" fmla="*/ 16137 w 100768"/>
                    <a:gd name="connsiteY2" fmla="*/ 0 h 23604"/>
                    <a:gd name="connsiteX3" fmla="*/ 84717 w 100768"/>
                    <a:gd name="connsiteY3" fmla="*/ 0 h 23604"/>
                    <a:gd name="connsiteX4" fmla="*/ 16051 w 100768"/>
                    <a:gd name="connsiteY4" fmla="*/ 0 h 23604"/>
                    <a:gd name="connsiteX5" fmla="*/ 0 w 100768"/>
                    <a:gd name="connsiteY5" fmla="*/ 11845 h 23604"/>
                    <a:gd name="connsiteX6" fmla="*/ 16051 w 100768"/>
                    <a:gd name="connsiteY6" fmla="*/ 23604 h 23604"/>
                    <a:gd name="connsiteX7" fmla="*/ 16051 w 100768"/>
                    <a:gd name="connsiteY7" fmla="*/ 23604 h 23604"/>
                    <a:gd name="connsiteX8" fmla="*/ 84803 w 100768"/>
                    <a:gd name="connsiteY8" fmla="*/ 23604 h 23604"/>
                    <a:gd name="connsiteX9" fmla="*/ 84803 w 100768"/>
                    <a:gd name="connsiteY9" fmla="*/ 23604 h 23604"/>
                    <a:gd name="connsiteX10" fmla="*/ 100768 w 100768"/>
                    <a:gd name="connsiteY10" fmla="*/ 11759 h 23604"/>
                    <a:gd name="connsiteX11" fmla="*/ 84803 w 100768"/>
                    <a:gd name="connsiteY11" fmla="*/ 0 h 23604"/>
                    <a:gd name="connsiteX12" fmla="*/ 84803 w 100768"/>
                    <a:gd name="connsiteY12" fmla="*/ 0 h 23604"/>
                    <a:gd name="connsiteX13" fmla="*/ 84717 w 100768"/>
                    <a:gd name="connsiteY13" fmla="*/ 0 h 23604"/>
                    <a:gd name="connsiteX14" fmla="*/ 84717 w 100768"/>
                    <a:gd name="connsiteY14" fmla="*/ 0 h 23604"/>
                    <a:gd name="connsiteX15" fmla="*/ 84717 w 100768"/>
                    <a:gd name="connsiteY15" fmla="*/ 0 h 23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768" h="23604">
                      <a:moveTo>
                        <a:pt x="16137" y="0"/>
                      </a:moveTo>
                      <a:lnTo>
                        <a:pt x="16137" y="0"/>
                      </a:lnTo>
                      <a:cubicBezTo>
                        <a:pt x="16137" y="0"/>
                        <a:pt x="16137" y="0"/>
                        <a:pt x="16137" y="0"/>
                      </a:cubicBezTo>
                      <a:close/>
                      <a:moveTo>
                        <a:pt x="84717" y="0"/>
                      </a:moveTo>
                      <a:lnTo>
                        <a:pt x="16051" y="0"/>
                      </a:lnTo>
                      <a:cubicBezTo>
                        <a:pt x="16051" y="0"/>
                        <a:pt x="0" y="11845"/>
                        <a:pt x="0" y="11845"/>
                      </a:cubicBezTo>
                      <a:lnTo>
                        <a:pt x="16051" y="23604"/>
                      </a:lnTo>
                      <a:lnTo>
                        <a:pt x="16051" y="23604"/>
                      </a:lnTo>
                      <a:cubicBezTo>
                        <a:pt x="16051" y="23604"/>
                        <a:pt x="84803" y="23604"/>
                        <a:pt x="84803" y="23604"/>
                      </a:cubicBezTo>
                      <a:lnTo>
                        <a:pt x="84803" y="23604"/>
                      </a:lnTo>
                      <a:cubicBezTo>
                        <a:pt x="84803" y="23604"/>
                        <a:pt x="100768" y="11759"/>
                        <a:pt x="100768" y="11759"/>
                      </a:cubicBezTo>
                      <a:lnTo>
                        <a:pt x="84803" y="0"/>
                      </a:lnTo>
                      <a:lnTo>
                        <a:pt x="84803" y="0"/>
                      </a:lnTo>
                      <a:cubicBezTo>
                        <a:pt x="84803" y="0"/>
                        <a:pt x="84717" y="0"/>
                        <a:pt x="84717" y="0"/>
                      </a:cubicBezTo>
                      <a:lnTo>
                        <a:pt x="84717" y="0"/>
                      </a:lnTo>
                      <a:cubicBezTo>
                        <a:pt x="84717" y="0"/>
                        <a:pt x="84717" y="0"/>
                        <a:pt x="84717" y="0"/>
                      </a:cubicBez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1" name="Freeform: Shape 1230">
                  <a:extLst>
                    <a:ext uri="{FF2B5EF4-FFF2-40B4-BE49-F238E27FC236}">
                      <a16:creationId xmlns:a16="http://schemas.microsoft.com/office/drawing/2014/main" id="{CD49DE8E-8594-4B13-253E-EB47FBC7BA6E}"/>
                    </a:ext>
                  </a:extLst>
                </p:cNvPr>
                <p:cNvSpPr/>
                <p:nvPr/>
              </p:nvSpPr>
              <p:spPr>
                <a:xfrm>
                  <a:off x="11418560" y="1904403"/>
                  <a:ext cx="100768" cy="23689"/>
                </a:xfrm>
                <a:custGeom>
                  <a:avLst/>
                  <a:gdLst>
                    <a:gd name="connsiteX0" fmla="*/ 16137 w 100768"/>
                    <a:gd name="connsiteY0" fmla="*/ 0 h 23689"/>
                    <a:gd name="connsiteX1" fmla="*/ 16137 w 100768"/>
                    <a:gd name="connsiteY1" fmla="*/ 0 h 23689"/>
                    <a:gd name="connsiteX2" fmla="*/ 16137 w 100768"/>
                    <a:gd name="connsiteY2" fmla="*/ 0 h 23689"/>
                    <a:gd name="connsiteX3" fmla="*/ 84717 w 100768"/>
                    <a:gd name="connsiteY3" fmla="*/ 0 h 23689"/>
                    <a:gd name="connsiteX4" fmla="*/ 16051 w 100768"/>
                    <a:gd name="connsiteY4" fmla="*/ 0 h 23689"/>
                    <a:gd name="connsiteX5" fmla="*/ 0 w 100768"/>
                    <a:gd name="connsiteY5" fmla="*/ 11845 h 23689"/>
                    <a:gd name="connsiteX6" fmla="*/ 16051 w 100768"/>
                    <a:gd name="connsiteY6" fmla="*/ 23604 h 23689"/>
                    <a:gd name="connsiteX7" fmla="*/ 16051 w 100768"/>
                    <a:gd name="connsiteY7" fmla="*/ 23604 h 23689"/>
                    <a:gd name="connsiteX8" fmla="*/ 84803 w 100768"/>
                    <a:gd name="connsiteY8" fmla="*/ 23690 h 23689"/>
                    <a:gd name="connsiteX9" fmla="*/ 84803 w 100768"/>
                    <a:gd name="connsiteY9" fmla="*/ 23690 h 23689"/>
                    <a:gd name="connsiteX10" fmla="*/ 100768 w 100768"/>
                    <a:gd name="connsiteY10" fmla="*/ 11759 h 23689"/>
                    <a:gd name="connsiteX11" fmla="*/ 84803 w 100768"/>
                    <a:gd name="connsiteY11" fmla="*/ 0 h 23689"/>
                    <a:gd name="connsiteX12" fmla="*/ 84803 w 100768"/>
                    <a:gd name="connsiteY12" fmla="*/ 0 h 23689"/>
                    <a:gd name="connsiteX13" fmla="*/ 84717 w 100768"/>
                    <a:gd name="connsiteY13" fmla="*/ 0 h 23689"/>
                    <a:gd name="connsiteX14" fmla="*/ 84717 w 100768"/>
                    <a:gd name="connsiteY14" fmla="*/ 0 h 23689"/>
                    <a:gd name="connsiteX15" fmla="*/ 84717 w 100768"/>
                    <a:gd name="connsiteY15" fmla="*/ 0 h 23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768" h="23689">
                      <a:moveTo>
                        <a:pt x="16137" y="0"/>
                      </a:moveTo>
                      <a:lnTo>
                        <a:pt x="16137" y="0"/>
                      </a:lnTo>
                      <a:cubicBezTo>
                        <a:pt x="16137" y="0"/>
                        <a:pt x="16137" y="0"/>
                        <a:pt x="16137" y="0"/>
                      </a:cubicBezTo>
                      <a:close/>
                      <a:moveTo>
                        <a:pt x="84717" y="0"/>
                      </a:moveTo>
                      <a:lnTo>
                        <a:pt x="16051" y="0"/>
                      </a:lnTo>
                      <a:cubicBezTo>
                        <a:pt x="16051" y="0"/>
                        <a:pt x="0" y="11845"/>
                        <a:pt x="0" y="11845"/>
                      </a:cubicBezTo>
                      <a:lnTo>
                        <a:pt x="16051" y="23604"/>
                      </a:lnTo>
                      <a:lnTo>
                        <a:pt x="16051" y="23604"/>
                      </a:lnTo>
                      <a:cubicBezTo>
                        <a:pt x="16051" y="23604"/>
                        <a:pt x="84803" y="23690"/>
                        <a:pt x="84803" y="23690"/>
                      </a:cubicBezTo>
                      <a:lnTo>
                        <a:pt x="84803" y="23690"/>
                      </a:lnTo>
                      <a:cubicBezTo>
                        <a:pt x="84803" y="23690"/>
                        <a:pt x="100768" y="11759"/>
                        <a:pt x="100768" y="11759"/>
                      </a:cubicBezTo>
                      <a:lnTo>
                        <a:pt x="84803" y="0"/>
                      </a:lnTo>
                      <a:lnTo>
                        <a:pt x="84803" y="0"/>
                      </a:lnTo>
                      <a:cubicBezTo>
                        <a:pt x="84803" y="0"/>
                        <a:pt x="84717" y="0"/>
                        <a:pt x="84717" y="0"/>
                      </a:cubicBezTo>
                      <a:lnTo>
                        <a:pt x="84717" y="0"/>
                      </a:lnTo>
                      <a:cubicBezTo>
                        <a:pt x="84717" y="0"/>
                        <a:pt x="84717" y="0"/>
                        <a:pt x="84717" y="0"/>
                      </a:cubicBez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32" name="Graphic 4">
                <a:extLst>
                  <a:ext uri="{FF2B5EF4-FFF2-40B4-BE49-F238E27FC236}">
                    <a16:creationId xmlns:a16="http://schemas.microsoft.com/office/drawing/2014/main" id="{761A6F2C-5537-2E2B-2FCB-EFDA7A51FA37}"/>
                  </a:ext>
                </a:extLst>
              </p:cNvPr>
              <p:cNvGrpSpPr/>
              <p:nvPr/>
            </p:nvGrpSpPr>
            <p:grpSpPr>
              <a:xfrm>
                <a:off x="11709876" y="1690078"/>
                <a:ext cx="134671" cy="238014"/>
                <a:chOff x="11709876" y="1690078"/>
                <a:chExt cx="134671" cy="238014"/>
              </a:xfrm>
              <a:grpFill/>
            </p:grpSpPr>
            <p:sp>
              <p:nvSpPr>
                <p:cNvPr id="1233" name="Freeform: Shape 1232">
                  <a:extLst>
                    <a:ext uri="{FF2B5EF4-FFF2-40B4-BE49-F238E27FC236}">
                      <a16:creationId xmlns:a16="http://schemas.microsoft.com/office/drawing/2014/main" id="{7C88044F-3C69-D787-5757-411BF748F67F}"/>
                    </a:ext>
                  </a:extLst>
                </p:cNvPr>
                <p:cNvSpPr/>
                <p:nvPr/>
              </p:nvSpPr>
              <p:spPr>
                <a:xfrm>
                  <a:off x="11709876" y="1703210"/>
                  <a:ext cx="23775" cy="100853"/>
                </a:xfrm>
                <a:custGeom>
                  <a:avLst/>
                  <a:gdLst>
                    <a:gd name="connsiteX0" fmla="*/ 172 w 23775"/>
                    <a:gd name="connsiteY0" fmla="*/ 16051 h 100853"/>
                    <a:gd name="connsiteX1" fmla="*/ 0 w 23775"/>
                    <a:gd name="connsiteY1" fmla="*/ 16051 h 100853"/>
                    <a:gd name="connsiteX2" fmla="*/ 0 w 23775"/>
                    <a:gd name="connsiteY2" fmla="*/ 84803 h 100853"/>
                    <a:gd name="connsiteX3" fmla="*/ 172 w 23775"/>
                    <a:gd name="connsiteY3" fmla="*/ 84803 h 100853"/>
                    <a:gd name="connsiteX4" fmla="*/ 11931 w 23775"/>
                    <a:gd name="connsiteY4" fmla="*/ 100854 h 100853"/>
                    <a:gd name="connsiteX5" fmla="*/ 23690 w 23775"/>
                    <a:gd name="connsiteY5" fmla="*/ 84803 h 100853"/>
                    <a:gd name="connsiteX6" fmla="*/ 23776 w 23775"/>
                    <a:gd name="connsiteY6" fmla="*/ 84803 h 100853"/>
                    <a:gd name="connsiteX7" fmla="*/ 23776 w 23775"/>
                    <a:gd name="connsiteY7" fmla="*/ 84717 h 100853"/>
                    <a:gd name="connsiteX8" fmla="*/ 23776 w 23775"/>
                    <a:gd name="connsiteY8" fmla="*/ 16137 h 100853"/>
                    <a:gd name="connsiteX9" fmla="*/ 23776 w 23775"/>
                    <a:gd name="connsiteY9" fmla="*/ 16051 h 100853"/>
                    <a:gd name="connsiteX10" fmla="*/ 23690 w 23775"/>
                    <a:gd name="connsiteY10" fmla="*/ 16051 h 100853"/>
                    <a:gd name="connsiteX11" fmla="*/ 11931 w 23775"/>
                    <a:gd name="connsiteY11" fmla="*/ 0 h 100853"/>
                    <a:gd name="connsiteX12" fmla="*/ 172 w 23775"/>
                    <a:gd name="connsiteY12" fmla="*/ 16051 h 10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775" h="100853">
                      <a:moveTo>
                        <a:pt x="172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172" y="84803"/>
                      </a:lnTo>
                      <a:lnTo>
                        <a:pt x="11931" y="100854"/>
                      </a:lnTo>
                      <a:lnTo>
                        <a:pt x="23690" y="84803"/>
                      </a:lnTo>
                      <a:lnTo>
                        <a:pt x="23776" y="84803"/>
                      </a:lnTo>
                      <a:lnTo>
                        <a:pt x="23776" y="84717"/>
                      </a:lnTo>
                      <a:lnTo>
                        <a:pt x="23776" y="16137"/>
                      </a:lnTo>
                      <a:lnTo>
                        <a:pt x="23776" y="16051"/>
                      </a:lnTo>
                      <a:lnTo>
                        <a:pt x="23690" y="16051"/>
                      </a:lnTo>
                      <a:lnTo>
                        <a:pt x="11931" y="0"/>
                      </a:lnTo>
                      <a:lnTo>
                        <a:pt x="172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4" name="Freeform: Shape 1233">
                  <a:extLst>
                    <a:ext uri="{FF2B5EF4-FFF2-40B4-BE49-F238E27FC236}">
                      <a16:creationId xmlns:a16="http://schemas.microsoft.com/office/drawing/2014/main" id="{BB73AF9D-CAB7-4F53-8627-3B0770E6B88B}"/>
                    </a:ext>
                  </a:extLst>
                </p:cNvPr>
                <p:cNvSpPr/>
                <p:nvPr/>
              </p:nvSpPr>
              <p:spPr>
                <a:xfrm>
                  <a:off x="11710391" y="1811617"/>
                  <a:ext cx="23775" cy="100767"/>
                </a:xfrm>
                <a:custGeom>
                  <a:avLst/>
                  <a:gdLst>
                    <a:gd name="connsiteX0" fmla="*/ 86 w 23775"/>
                    <a:gd name="connsiteY0" fmla="*/ 16051 h 100767"/>
                    <a:gd name="connsiteX1" fmla="*/ 0 w 23775"/>
                    <a:gd name="connsiteY1" fmla="*/ 16051 h 100767"/>
                    <a:gd name="connsiteX2" fmla="*/ 0 w 23775"/>
                    <a:gd name="connsiteY2" fmla="*/ 84803 h 100767"/>
                    <a:gd name="connsiteX3" fmla="*/ 86 w 23775"/>
                    <a:gd name="connsiteY3" fmla="*/ 84803 h 100767"/>
                    <a:gd name="connsiteX4" fmla="*/ 11931 w 23775"/>
                    <a:gd name="connsiteY4" fmla="*/ 100768 h 100767"/>
                    <a:gd name="connsiteX5" fmla="*/ 23690 w 23775"/>
                    <a:gd name="connsiteY5" fmla="*/ 84803 h 100767"/>
                    <a:gd name="connsiteX6" fmla="*/ 23690 w 23775"/>
                    <a:gd name="connsiteY6" fmla="*/ 84803 h 100767"/>
                    <a:gd name="connsiteX7" fmla="*/ 23690 w 23775"/>
                    <a:gd name="connsiteY7" fmla="*/ 84717 h 100767"/>
                    <a:gd name="connsiteX8" fmla="*/ 23776 w 23775"/>
                    <a:gd name="connsiteY8" fmla="*/ 84717 h 100767"/>
                    <a:gd name="connsiteX9" fmla="*/ 23690 w 23775"/>
                    <a:gd name="connsiteY9" fmla="*/ 84717 h 100767"/>
                    <a:gd name="connsiteX10" fmla="*/ 23690 w 23775"/>
                    <a:gd name="connsiteY10" fmla="*/ 16137 h 100767"/>
                    <a:gd name="connsiteX11" fmla="*/ 23776 w 23775"/>
                    <a:gd name="connsiteY11" fmla="*/ 16137 h 100767"/>
                    <a:gd name="connsiteX12" fmla="*/ 23690 w 23775"/>
                    <a:gd name="connsiteY12" fmla="*/ 16137 h 100767"/>
                    <a:gd name="connsiteX13" fmla="*/ 23690 w 23775"/>
                    <a:gd name="connsiteY13" fmla="*/ 16051 h 100767"/>
                    <a:gd name="connsiteX14" fmla="*/ 23690 w 23775"/>
                    <a:gd name="connsiteY14" fmla="*/ 16051 h 100767"/>
                    <a:gd name="connsiteX15" fmla="*/ 11931 w 23775"/>
                    <a:gd name="connsiteY15" fmla="*/ 0 h 100767"/>
                    <a:gd name="connsiteX16" fmla="*/ 86 w 23775"/>
                    <a:gd name="connsiteY16" fmla="*/ 16051 h 100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775" h="100767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931" y="100768"/>
                      </a:lnTo>
                      <a:lnTo>
                        <a:pt x="23690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776" y="84717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776" y="1613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90" y="16051"/>
                      </a:lnTo>
                      <a:lnTo>
                        <a:pt x="11931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5" name="Freeform: Shape 1234">
                  <a:extLst>
                    <a:ext uri="{FF2B5EF4-FFF2-40B4-BE49-F238E27FC236}">
                      <a16:creationId xmlns:a16="http://schemas.microsoft.com/office/drawing/2014/main" id="{EAE7DD50-C400-809B-3FAF-52A0FB876A7B}"/>
                    </a:ext>
                  </a:extLst>
                </p:cNvPr>
                <p:cNvSpPr/>
                <p:nvPr/>
              </p:nvSpPr>
              <p:spPr>
                <a:xfrm>
                  <a:off x="11820258" y="1703210"/>
                  <a:ext cx="23775" cy="100853"/>
                </a:xfrm>
                <a:custGeom>
                  <a:avLst/>
                  <a:gdLst>
                    <a:gd name="connsiteX0" fmla="*/ 86 w 23775"/>
                    <a:gd name="connsiteY0" fmla="*/ 16051 h 100853"/>
                    <a:gd name="connsiteX1" fmla="*/ 0 w 23775"/>
                    <a:gd name="connsiteY1" fmla="*/ 16051 h 100853"/>
                    <a:gd name="connsiteX2" fmla="*/ 0 w 23775"/>
                    <a:gd name="connsiteY2" fmla="*/ 84803 h 100853"/>
                    <a:gd name="connsiteX3" fmla="*/ 86 w 23775"/>
                    <a:gd name="connsiteY3" fmla="*/ 84803 h 100853"/>
                    <a:gd name="connsiteX4" fmla="*/ 11845 w 23775"/>
                    <a:gd name="connsiteY4" fmla="*/ 100854 h 100853"/>
                    <a:gd name="connsiteX5" fmla="*/ 23690 w 23775"/>
                    <a:gd name="connsiteY5" fmla="*/ 84803 h 100853"/>
                    <a:gd name="connsiteX6" fmla="*/ 23776 w 23775"/>
                    <a:gd name="connsiteY6" fmla="*/ 84803 h 100853"/>
                    <a:gd name="connsiteX7" fmla="*/ 23776 w 23775"/>
                    <a:gd name="connsiteY7" fmla="*/ 84717 h 100853"/>
                    <a:gd name="connsiteX8" fmla="*/ 23776 w 23775"/>
                    <a:gd name="connsiteY8" fmla="*/ 16137 h 100853"/>
                    <a:gd name="connsiteX9" fmla="*/ 23776 w 23775"/>
                    <a:gd name="connsiteY9" fmla="*/ 16051 h 100853"/>
                    <a:gd name="connsiteX10" fmla="*/ 23690 w 23775"/>
                    <a:gd name="connsiteY10" fmla="*/ 16051 h 100853"/>
                    <a:gd name="connsiteX11" fmla="*/ 11845 w 23775"/>
                    <a:gd name="connsiteY11" fmla="*/ 0 h 100853"/>
                    <a:gd name="connsiteX12" fmla="*/ 86 w 23775"/>
                    <a:gd name="connsiteY12" fmla="*/ 16051 h 10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775" h="100853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854"/>
                      </a:lnTo>
                      <a:lnTo>
                        <a:pt x="23690" y="84803"/>
                      </a:lnTo>
                      <a:lnTo>
                        <a:pt x="23776" y="84803"/>
                      </a:lnTo>
                      <a:lnTo>
                        <a:pt x="23776" y="84717"/>
                      </a:lnTo>
                      <a:lnTo>
                        <a:pt x="23776" y="16137"/>
                      </a:lnTo>
                      <a:lnTo>
                        <a:pt x="23776" y="16051"/>
                      </a:lnTo>
                      <a:lnTo>
                        <a:pt x="23690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6" name="Freeform: Shape 1235">
                  <a:extLst>
                    <a:ext uri="{FF2B5EF4-FFF2-40B4-BE49-F238E27FC236}">
                      <a16:creationId xmlns:a16="http://schemas.microsoft.com/office/drawing/2014/main" id="{1802E2FF-964A-C436-B455-1855CBFC4FEC}"/>
                    </a:ext>
                  </a:extLst>
                </p:cNvPr>
                <p:cNvSpPr/>
                <p:nvPr/>
              </p:nvSpPr>
              <p:spPr>
                <a:xfrm>
                  <a:off x="11820773" y="1811617"/>
                  <a:ext cx="23775" cy="100767"/>
                </a:xfrm>
                <a:custGeom>
                  <a:avLst/>
                  <a:gdLst>
                    <a:gd name="connsiteX0" fmla="*/ 86 w 23775"/>
                    <a:gd name="connsiteY0" fmla="*/ 16051 h 100767"/>
                    <a:gd name="connsiteX1" fmla="*/ 0 w 23775"/>
                    <a:gd name="connsiteY1" fmla="*/ 16051 h 100767"/>
                    <a:gd name="connsiteX2" fmla="*/ 0 w 23775"/>
                    <a:gd name="connsiteY2" fmla="*/ 84803 h 100767"/>
                    <a:gd name="connsiteX3" fmla="*/ 86 w 23775"/>
                    <a:gd name="connsiteY3" fmla="*/ 84803 h 100767"/>
                    <a:gd name="connsiteX4" fmla="*/ 11845 w 23775"/>
                    <a:gd name="connsiteY4" fmla="*/ 100768 h 100767"/>
                    <a:gd name="connsiteX5" fmla="*/ 23604 w 23775"/>
                    <a:gd name="connsiteY5" fmla="*/ 84803 h 100767"/>
                    <a:gd name="connsiteX6" fmla="*/ 23690 w 23775"/>
                    <a:gd name="connsiteY6" fmla="*/ 84803 h 100767"/>
                    <a:gd name="connsiteX7" fmla="*/ 23690 w 23775"/>
                    <a:gd name="connsiteY7" fmla="*/ 84717 h 100767"/>
                    <a:gd name="connsiteX8" fmla="*/ 23776 w 23775"/>
                    <a:gd name="connsiteY8" fmla="*/ 84717 h 100767"/>
                    <a:gd name="connsiteX9" fmla="*/ 23690 w 23775"/>
                    <a:gd name="connsiteY9" fmla="*/ 84717 h 100767"/>
                    <a:gd name="connsiteX10" fmla="*/ 23690 w 23775"/>
                    <a:gd name="connsiteY10" fmla="*/ 16137 h 100767"/>
                    <a:gd name="connsiteX11" fmla="*/ 23776 w 23775"/>
                    <a:gd name="connsiteY11" fmla="*/ 16137 h 100767"/>
                    <a:gd name="connsiteX12" fmla="*/ 23690 w 23775"/>
                    <a:gd name="connsiteY12" fmla="*/ 16137 h 100767"/>
                    <a:gd name="connsiteX13" fmla="*/ 23690 w 23775"/>
                    <a:gd name="connsiteY13" fmla="*/ 16051 h 100767"/>
                    <a:gd name="connsiteX14" fmla="*/ 23604 w 23775"/>
                    <a:gd name="connsiteY14" fmla="*/ 16051 h 100767"/>
                    <a:gd name="connsiteX15" fmla="*/ 11845 w 23775"/>
                    <a:gd name="connsiteY15" fmla="*/ 0 h 100767"/>
                    <a:gd name="connsiteX16" fmla="*/ 86 w 23775"/>
                    <a:gd name="connsiteY16" fmla="*/ 16051 h 100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775" h="100767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768"/>
                      </a:lnTo>
                      <a:lnTo>
                        <a:pt x="23604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776" y="84717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776" y="1613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04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7" name="Freeform: Shape 1236">
                  <a:extLst>
                    <a:ext uri="{FF2B5EF4-FFF2-40B4-BE49-F238E27FC236}">
                      <a16:creationId xmlns:a16="http://schemas.microsoft.com/office/drawing/2014/main" id="{00535D1E-19D2-9776-9CF3-4CF93533B08B}"/>
                    </a:ext>
                  </a:extLst>
                </p:cNvPr>
                <p:cNvSpPr/>
                <p:nvPr/>
              </p:nvSpPr>
              <p:spPr>
                <a:xfrm>
                  <a:off x="11726528" y="1690078"/>
                  <a:ext cx="100767" cy="23604"/>
                </a:xfrm>
                <a:custGeom>
                  <a:avLst/>
                  <a:gdLst>
                    <a:gd name="connsiteX0" fmla="*/ 16137 w 100767"/>
                    <a:gd name="connsiteY0" fmla="*/ 0 h 23604"/>
                    <a:gd name="connsiteX1" fmla="*/ 16137 w 100767"/>
                    <a:gd name="connsiteY1" fmla="*/ 0 h 23604"/>
                    <a:gd name="connsiteX2" fmla="*/ 16137 w 100767"/>
                    <a:gd name="connsiteY2" fmla="*/ 0 h 23604"/>
                    <a:gd name="connsiteX3" fmla="*/ 84717 w 100767"/>
                    <a:gd name="connsiteY3" fmla="*/ 0 h 23604"/>
                    <a:gd name="connsiteX4" fmla="*/ 16051 w 100767"/>
                    <a:gd name="connsiteY4" fmla="*/ 0 h 23604"/>
                    <a:gd name="connsiteX5" fmla="*/ 0 w 100767"/>
                    <a:gd name="connsiteY5" fmla="*/ 11845 h 23604"/>
                    <a:gd name="connsiteX6" fmla="*/ 16051 w 100767"/>
                    <a:gd name="connsiteY6" fmla="*/ 23604 h 23604"/>
                    <a:gd name="connsiteX7" fmla="*/ 16051 w 100767"/>
                    <a:gd name="connsiteY7" fmla="*/ 23604 h 23604"/>
                    <a:gd name="connsiteX8" fmla="*/ 84803 w 100767"/>
                    <a:gd name="connsiteY8" fmla="*/ 23604 h 23604"/>
                    <a:gd name="connsiteX9" fmla="*/ 84803 w 100767"/>
                    <a:gd name="connsiteY9" fmla="*/ 23604 h 23604"/>
                    <a:gd name="connsiteX10" fmla="*/ 100768 w 100767"/>
                    <a:gd name="connsiteY10" fmla="*/ 11759 h 23604"/>
                    <a:gd name="connsiteX11" fmla="*/ 84803 w 100767"/>
                    <a:gd name="connsiteY11" fmla="*/ 0 h 23604"/>
                    <a:gd name="connsiteX12" fmla="*/ 84803 w 100767"/>
                    <a:gd name="connsiteY12" fmla="*/ 0 h 23604"/>
                    <a:gd name="connsiteX13" fmla="*/ 84717 w 100767"/>
                    <a:gd name="connsiteY13" fmla="*/ 0 h 23604"/>
                    <a:gd name="connsiteX14" fmla="*/ 84717 w 100767"/>
                    <a:gd name="connsiteY14" fmla="*/ 0 h 23604"/>
                    <a:gd name="connsiteX15" fmla="*/ 84717 w 100767"/>
                    <a:gd name="connsiteY15" fmla="*/ 0 h 23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767" h="23604">
                      <a:moveTo>
                        <a:pt x="16137" y="0"/>
                      </a:moveTo>
                      <a:lnTo>
                        <a:pt x="16137" y="0"/>
                      </a:lnTo>
                      <a:cubicBezTo>
                        <a:pt x="16137" y="0"/>
                        <a:pt x="16137" y="0"/>
                        <a:pt x="16137" y="0"/>
                      </a:cubicBezTo>
                      <a:close/>
                      <a:moveTo>
                        <a:pt x="84717" y="0"/>
                      </a:moveTo>
                      <a:lnTo>
                        <a:pt x="16051" y="0"/>
                      </a:lnTo>
                      <a:cubicBezTo>
                        <a:pt x="16051" y="0"/>
                        <a:pt x="0" y="11845"/>
                        <a:pt x="0" y="11845"/>
                      </a:cubicBezTo>
                      <a:lnTo>
                        <a:pt x="16051" y="23604"/>
                      </a:lnTo>
                      <a:lnTo>
                        <a:pt x="16051" y="23604"/>
                      </a:lnTo>
                      <a:cubicBezTo>
                        <a:pt x="16051" y="23604"/>
                        <a:pt x="84803" y="23604"/>
                        <a:pt x="84803" y="23604"/>
                      </a:cubicBezTo>
                      <a:lnTo>
                        <a:pt x="84803" y="23604"/>
                      </a:lnTo>
                      <a:cubicBezTo>
                        <a:pt x="84803" y="23604"/>
                        <a:pt x="100768" y="11759"/>
                        <a:pt x="100768" y="11759"/>
                      </a:cubicBezTo>
                      <a:lnTo>
                        <a:pt x="84803" y="0"/>
                      </a:lnTo>
                      <a:lnTo>
                        <a:pt x="84803" y="0"/>
                      </a:lnTo>
                      <a:cubicBezTo>
                        <a:pt x="84803" y="0"/>
                        <a:pt x="84717" y="0"/>
                        <a:pt x="84717" y="0"/>
                      </a:cubicBezTo>
                      <a:lnTo>
                        <a:pt x="84717" y="0"/>
                      </a:lnTo>
                      <a:cubicBezTo>
                        <a:pt x="84717" y="0"/>
                        <a:pt x="84717" y="0"/>
                        <a:pt x="84717" y="0"/>
                      </a:cubicBez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8" name="Freeform: Shape 1237">
                  <a:extLst>
                    <a:ext uri="{FF2B5EF4-FFF2-40B4-BE49-F238E27FC236}">
                      <a16:creationId xmlns:a16="http://schemas.microsoft.com/office/drawing/2014/main" id="{7FD5B917-7F6F-5DA9-E90B-5EB8AE86C0F9}"/>
                    </a:ext>
                  </a:extLst>
                </p:cNvPr>
                <p:cNvSpPr/>
                <p:nvPr/>
              </p:nvSpPr>
              <p:spPr>
                <a:xfrm>
                  <a:off x="11725069" y="1904403"/>
                  <a:ext cx="100767" cy="23689"/>
                </a:xfrm>
                <a:custGeom>
                  <a:avLst/>
                  <a:gdLst>
                    <a:gd name="connsiteX0" fmla="*/ 16136 w 100767"/>
                    <a:gd name="connsiteY0" fmla="*/ 0 h 23689"/>
                    <a:gd name="connsiteX1" fmla="*/ 16136 w 100767"/>
                    <a:gd name="connsiteY1" fmla="*/ 0 h 23689"/>
                    <a:gd name="connsiteX2" fmla="*/ 16136 w 100767"/>
                    <a:gd name="connsiteY2" fmla="*/ 0 h 23689"/>
                    <a:gd name="connsiteX3" fmla="*/ 84717 w 100767"/>
                    <a:gd name="connsiteY3" fmla="*/ 0 h 23689"/>
                    <a:gd name="connsiteX4" fmla="*/ 16051 w 100767"/>
                    <a:gd name="connsiteY4" fmla="*/ 0 h 23689"/>
                    <a:gd name="connsiteX5" fmla="*/ 0 w 100767"/>
                    <a:gd name="connsiteY5" fmla="*/ 11845 h 23689"/>
                    <a:gd name="connsiteX6" fmla="*/ 16051 w 100767"/>
                    <a:gd name="connsiteY6" fmla="*/ 23604 h 23689"/>
                    <a:gd name="connsiteX7" fmla="*/ 16051 w 100767"/>
                    <a:gd name="connsiteY7" fmla="*/ 23604 h 23689"/>
                    <a:gd name="connsiteX8" fmla="*/ 84803 w 100767"/>
                    <a:gd name="connsiteY8" fmla="*/ 23690 h 23689"/>
                    <a:gd name="connsiteX9" fmla="*/ 84803 w 100767"/>
                    <a:gd name="connsiteY9" fmla="*/ 23690 h 23689"/>
                    <a:gd name="connsiteX10" fmla="*/ 100768 w 100767"/>
                    <a:gd name="connsiteY10" fmla="*/ 11759 h 23689"/>
                    <a:gd name="connsiteX11" fmla="*/ 84803 w 100767"/>
                    <a:gd name="connsiteY11" fmla="*/ 0 h 23689"/>
                    <a:gd name="connsiteX12" fmla="*/ 84803 w 100767"/>
                    <a:gd name="connsiteY12" fmla="*/ 0 h 23689"/>
                    <a:gd name="connsiteX13" fmla="*/ 84717 w 100767"/>
                    <a:gd name="connsiteY13" fmla="*/ 0 h 23689"/>
                    <a:gd name="connsiteX14" fmla="*/ 84717 w 100767"/>
                    <a:gd name="connsiteY14" fmla="*/ 0 h 23689"/>
                    <a:gd name="connsiteX15" fmla="*/ 84717 w 100767"/>
                    <a:gd name="connsiteY15" fmla="*/ 0 h 23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767" h="23689">
                      <a:moveTo>
                        <a:pt x="16136" y="0"/>
                      </a:moveTo>
                      <a:lnTo>
                        <a:pt x="16136" y="0"/>
                      </a:lnTo>
                      <a:cubicBezTo>
                        <a:pt x="16136" y="0"/>
                        <a:pt x="16136" y="0"/>
                        <a:pt x="16136" y="0"/>
                      </a:cubicBezTo>
                      <a:close/>
                      <a:moveTo>
                        <a:pt x="84717" y="0"/>
                      </a:moveTo>
                      <a:lnTo>
                        <a:pt x="16051" y="0"/>
                      </a:lnTo>
                      <a:cubicBezTo>
                        <a:pt x="16051" y="0"/>
                        <a:pt x="0" y="11845"/>
                        <a:pt x="0" y="11845"/>
                      </a:cubicBezTo>
                      <a:lnTo>
                        <a:pt x="16051" y="23604"/>
                      </a:lnTo>
                      <a:lnTo>
                        <a:pt x="16051" y="23604"/>
                      </a:lnTo>
                      <a:cubicBezTo>
                        <a:pt x="16051" y="23604"/>
                        <a:pt x="84803" y="23690"/>
                        <a:pt x="84803" y="23690"/>
                      </a:cubicBezTo>
                      <a:lnTo>
                        <a:pt x="84803" y="23690"/>
                      </a:lnTo>
                      <a:cubicBezTo>
                        <a:pt x="84803" y="23690"/>
                        <a:pt x="100768" y="11759"/>
                        <a:pt x="100768" y="11759"/>
                      </a:cubicBezTo>
                      <a:lnTo>
                        <a:pt x="84803" y="0"/>
                      </a:lnTo>
                      <a:lnTo>
                        <a:pt x="84803" y="0"/>
                      </a:lnTo>
                      <a:cubicBezTo>
                        <a:pt x="84803" y="0"/>
                        <a:pt x="84717" y="0"/>
                        <a:pt x="84717" y="0"/>
                      </a:cubicBezTo>
                      <a:lnTo>
                        <a:pt x="84717" y="0"/>
                      </a:lnTo>
                      <a:cubicBezTo>
                        <a:pt x="84717" y="0"/>
                        <a:pt x="84717" y="0"/>
                        <a:pt x="84717" y="0"/>
                      </a:cubicBez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39" name="Graphic 4">
                <a:extLst>
                  <a:ext uri="{FF2B5EF4-FFF2-40B4-BE49-F238E27FC236}">
                    <a16:creationId xmlns:a16="http://schemas.microsoft.com/office/drawing/2014/main" id="{E707AA70-A8F2-2282-416F-946830BE8687}"/>
                  </a:ext>
                </a:extLst>
              </p:cNvPr>
              <p:cNvGrpSpPr/>
              <p:nvPr/>
            </p:nvGrpSpPr>
            <p:grpSpPr>
              <a:xfrm>
                <a:off x="11152907" y="1690078"/>
                <a:ext cx="134586" cy="238014"/>
                <a:chOff x="11152907" y="1690078"/>
                <a:chExt cx="134586" cy="238014"/>
              </a:xfrm>
              <a:grpFill/>
            </p:grpSpPr>
            <p:sp>
              <p:nvSpPr>
                <p:cNvPr id="1240" name="Freeform: Shape 1239">
                  <a:extLst>
                    <a:ext uri="{FF2B5EF4-FFF2-40B4-BE49-F238E27FC236}">
                      <a16:creationId xmlns:a16="http://schemas.microsoft.com/office/drawing/2014/main" id="{ED4C22EC-9C1A-576F-C3AB-5CF50C9FA1C4}"/>
                    </a:ext>
                  </a:extLst>
                </p:cNvPr>
                <p:cNvSpPr/>
                <p:nvPr/>
              </p:nvSpPr>
              <p:spPr>
                <a:xfrm>
                  <a:off x="11152907" y="1703210"/>
                  <a:ext cx="23689" cy="100853"/>
                </a:xfrm>
                <a:custGeom>
                  <a:avLst/>
                  <a:gdLst>
                    <a:gd name="connsiteX0" fmla="*/ 86 w 23689"/>
                    <a:gd name="connsiteY0" fmla="*/ 16051 h 100853"/>
                    <a:gd name="connsiteX1" fmla="*/ 0 w 23689"/>
                    <a:gd name="connsiteY1" fmla="*/ 16051 h 100853"/>
                    <a:gd name="connsiteX2" fmla="*/ 0 w 23689"/>
                    <a:gd name="connsiteY2" fmla="*/ 84803 h 100853"/>
                    <a:gd name="connsiteX3" fmla="*/ 86 w 23689"/>
                    <a:gd name="connsiteY3" fmla="*/ 84803 h 100853"/>
                    <a:gd name="connsiteX4" fmla="*/ 11845 w 23689"/>
                    <a:gd name="connsiteY4" fmla="*/ 100854 h 100853"/>
                    <a:gd name="connsiteX5" fmla="*/ 23690 w 23689"/>
                    <a:gd name="connsiteY5" fmla="*/ 84803 h 100853"/>
                    <a:gd name="connsiteX6" fmla="*/ 23690 w 23689"/>
                    <a:gd name="connsiteY6" fmla="*/ 84803 h 100853"/>
                    <a:gd name="connsiteX7" fmla="*/ 23690 w 23689"/>
                    <a:gd name="connsiteY7" fmla="*/ 84717 h 100853"/>
                    <a:gd name="connsiteX8" fmla="*/ 23690 w 23689"/>
                    <a:gd name="connsiteY8" fmla="*/ 16137 h 100853"/>
                    <a:gd name="connsiteX9" fmla="*/ 23690 w 23689"/>
                    <a:gd name="connsiteY9" fmla="*/ 16051 h 100853"/>
                    <a:gd name="connsiteX10" fmla="*/ 23690 w 23689"/>
                    <a:gd name="connsiteY10" fmla="*/ 16051 h 100853"/>
                    <a:gd name="connsiteX11" fmla="*/ 11845 w 23689"/>
                    <a:gd name="connsiteY11" fmla="*/ 0 h 100853"/>
                    <a:gd name="connsiteX12" fmla="*/ 86 w 23689"/>
                    <a:gd name="connsiteY12" fmla="*/ 16051 h 10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689" h="100853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854"/>
                      </a:lnTo>
                      <a:lnTo>
                        <a:pt x="23690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90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1" name="Freeform: Shape 1240">
                  <a:extLst>
                    <a:ext uri="{FF2B5EF4-FFF2-40B4-BE49-F238E27FC236}">
                      <a16:creationId xmlns:a16="http://schemas.microsoft.com/office/drawing/2014/main" id="{3230E92B-90B8-0C92-6479-7372E64D32E7}"/>
                    </a:ext>
                  </a:extLst>
                </p:cNvPr>
                <p:cNvSpPr/>
                <p:nvPr/>
              </p:nvSpPr>
              <p:spPr>
                <a:xfrm>
                  <a:off x="11153422" y="1811617"/>
                  <a:ext cx="23689" cy="100767"/>
                </a:xfrm>
                <a:custGeom>
                  <a:avLst/>
                  <a:gdLst>
                    <a:gd name="connsiteX0" fmla="*/ 86 w 23689"/>
                    <a:gd name="connsiteY0" fmla="*/ 16051 h 100767"/>
                    <a:gd name="connsiteX1" fmla="*/ 0 w 23689"/>
                    <a:gd name="connsiteY1" fmla="*/ 16051 h 100767"/>
                    <a:gd name="connsiteX2" fmla="*/ 0 w 23689"/>
                    <a:gd name="connsiteY2" fmla="*/ 84803 h 100767"/>
                    <a:gd name="connsiteX3" fmla="*/ 86 w 23689"/>
                    <a:gd name="connsiteY3" fmla="*/ 84803 h 100767"/>
                    <a:gd name="connsiteX4" fmla="*/ 11845 w 23689"/>
                    <a:gd name="connsiteY4" fmla="*/ 100768 h 100767"/>
                    <a:gd name="connsiteX5" fmla="*/ 23604 w 23689"/>
                    <a:gd name="connsiteY5" fmla="*/ 84803 h 100767"/>
                    <a:gd name="connsiteX6" fmla="*/ 23690 w 23689"/>
                    <a:gd name="connsiteY6" fmla="*/ 84803 h 100767"/>
                    <a:gd name="connsiteX7" fmla="*/ 23690 w 23689"/>
                    <a:gd name="connsiteY7" fmla="*/ 84717 h 100767"/>
                    <a:gd name="connsiteX8" fmla="*/ 23690 w 23689"/>
                    <a:gd name="connsiteY8" fmla="*/ 84717 h 100767"/>
                    <a:gd name="connsiteX9" fmla="*/ 23690 w 23689"/>
                    <a:gd name="connsiteY9" fmla="*/ 84717 h 100767"/>
                    <a:gd name="connsiteX10" fmla="*/ 23690 w 23689"/>
                    <a:gd name="connsiteY10" fmla="*/ 16137 h 100767"/>
                    <a:gd name="connsiteX11" fmla="*/ 23690 w 23689"/>
                    <a:gd name="connsiteY11" fmla="*/ 16137 h 100767"/>
                    <a:gd name="connsiteX12" fmla="*/ 23690 w 23689"/>
                    <a:gd name="connsiteY12" fmla="*/ 16137 h 100767"/>
                    <a:gd name="connsiteX13" fmla="*/ 23690 w 23689"/>
                    <a:gd name="connsiteY13" fmla="*/ 16051 h 100767"/>
                    <a:gd name="connsiteX14" fmla="*/ 23690 w 23689"/>
                    <a:gd name="connsiteY14" fmla="*/ 16051 h 100767"/>
                    <a:gd name="connsiteX15" fmla="*/ 11845 w 23689"/>
                    <a:gd name="connsiteY15" fmla="*/ 0 h 100767"/>
                    <a:gd name="connsiteX16" fmla="*/ 86 w 23689"/>
                    <a:gd name="connsiteY16" fmla="*/ 16051 h 100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689" h="100767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768"/>
                      </a:lnTo>
                      <a:lnTo>
                        <a:pt x="23604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690" y="84717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690" y="1613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90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2" name="Freeform: Shape 1241">
                  <a:extLst>
                    <a:ext uri="{FF2B5EF4-FFF2-40B4-BE49-F238E27FC236}">
                      <a16:creationId xmlns:a16="http://schemas.microsoft.com/office/drawing/2014/main" id="{F6570164-A381-9615-7B2E-D8C5249BBE7A}"/>
                    </a:ext>
                  </a:extLst>
                </p:cNvPr>
                <p:cNvSpPr/>
                <p:nvPr/>
              </p:nvSpPr>
              <p:spPr>
                <a:xfrm>
                  <a:off x="11263288" y="1703210"/>
                  <a:ext cx="23689" cy="100853"/>
                </a:xfrm>
                <a:custGeom>
                  <a:avLst/>
                  <a:gdLst>
                    <a:gd name="connsiteX0" fmla="*/ 86 w 23689"/>
                    <a:gd name="connsiteY0" fmla="*/ 16051 h 100853"/>
                    <a:gd name="connsiteX1" fmla="*/ 0 w 23689"/>
                    <a:gd name="connsiteY1" fmla="*/ 16051 h 100853"/>
                    <a:gd name="connsiteX2" fmla="*/ 0 w 23689"/>
                    <a:gd name="connsiteY2" fmla="*/ 84803 h 100853"/>
                    <a:gd name="connsiteX3" fmla="*/ 86 w 23689"/>
                    <a:gd name="connsiteY3" fmla="*/ 84803 h 100853"/>
                    <a:gd name="connsiteX4" fmla="*/ 11845 w 23689"/>
                    <a:gd name="connsiteY4" fmla="*/ 100854 h 100853"/>
                    <a:gd name="connsiteX5" fmla="*/ 23690 w 23689"/>
                    <a:gd name="connsiteY5" fmla="*/ 84803 h 100853"/>
                    <a:gd name="connsiteX6" fmla="*/ 23690 w 23689"/>
                    <a:gd name="connsiteY6" fmla="*/ 84803 h 100853"/>
                    <a:gd name="connsiteX7" fmla="*/ 23690 w 23689"/>
                    <a:gd name="connsiteY7" fmla="*/ 84717 h 100853"/>
                    <a:gd name="connsiteX8" fmla="*/ 23690 w 23689"/>
                    <a:gd name="connsiteY8" fmla="*/ 16137 h 100853"/>
                    <a:gd name="connsiteX9" fmla="*/ 23690 w 23689"/>
                    <a:gd name="connsiteY9" fmla="*/ 16051 h 100853"/>
                    <a:gd name="connsiteX10" fmla="*/ 23690 w 23689"/>
                    <a:gd name="connsiteY10" fmla="*/ 16051 h 100853"/>
                    <a:gd name="connsiteX11" fmla="*/ 11845 w 23689"/>
                    <a:gd name="connsiteY11" fmla="*/ 0 h 100853"/>
                    <a:gd name="connsiteX12" fmla="*/ 86 w 23689"/>
                    <a:gd name="connsiteY12" fmla="*/ 16051 h 10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689" h="100853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854"/>
                      </a:lnTo>
                      <a:lnTo>
                        <a:pt x="23690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90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3" name="Freeform: Shape 1242">
                  <a:extLst>
                    <a:ext uri="{FF2B5EF4-FFF2-40B4-BE49-F238E27FC236}">
                      <a16:creationId xmlns:a16="http://schemas.microsoft.com/office/drawing/2014/main" id="{16A72698-8FEB-6B13-32CE-D1F62A1D9D4D}"/>
                    </a:ext>
                  </a:extLst>
                </p:cNvPr>
                <p:cNvSpPr/>
                <p:nvPr/>
              </p:nvSpPr>
              <p:spPr>
                <a:xfrm>
                  <a:off x="11263803" y="1811617"/>
                  <a:ext cx="23689" cy="100767"/>
                </a:xfrm>
                <a:custGeom>
                  <a:avLst/>
                  <a:gdLst>
                    <a:gd name="connsiteX0" fmla="*/ 86 w 23689"/>
                    <a:gd name="connsiteY0" fmla="*/ 16051 h 100767"/>
                    <a:gd name="connsiteX1" fmla="*/ 0 w 23689"/>
                    <a:gd name="connsiteY1" fmla="*/ 16051 h 100767"/>
                    <a:gd name="connsiteX2" fmla="*/ 0 w 23689"/>
                    <a:gd name="connsiteY2" fmla="*/ 84803 h 100767"/>
                    <a:gd name="connsiteX3" fmla="*/ 86 w 23689"/>
                    <a:gd name="connsiteY3" fmla="*/ 84803 h 100767"/>
                    <a:gd name="connsiteX4" fmla="*/ 11845 w 23689"/>
                    <a:gd name="connsiteY4" fmla="*/ 100768 h 100767"/>
                    <a:gd name="connsiteX5" fmla="*/ 23604 w 23689"/>
                    <a:gd name="connsiteY5" fmla="*/ 84803 h 100767"/>
                    <a:gd name="connsiteX6" fmla="*/ 23690 w 23689"/>
                    <a:gd name="connsiteY6" fmla="*/ 84803 h 100767"/>
                    <a:gd name="connsiteX7" fmla="*/ 23690 w 23689"/>
                    <a:gd name="connsiteY7" fmla="*/ 84717 h 100767"/>
                    <a:gd name="connsiteX8" fmla="*/ 23690 w 23689"/>
                    <a:gd name="connsiteY8" fmla="*/ 84717 h 100767"/>
                    <a:gd name="connsiteX9" fmla="*/ 23690 w 23689"/>
                    <a:gd name="connsiteY9" fmla="*/ 84717 h 100767"/>
                    <a:gd name="connsiteX10" fmla="*/ 23690 w 23689"/>
                    <a:gd name="connsiteY10" fmla="*/ 16137 h 100767"/>
                    <a:gd name="connsiteX11" fmla="*/ 23690 w 23689"/>
                    <a:gd name="connsiteY11" fmla="*/ 16137 h 100767"/>
                    <a:gd name="connsiteX12" fmla="*/ 23690 w 23689"/>
                    <a:gd name="connsiteY12" fmla="*/ 16137 h 100767"/>
                    <a:gd name="connsiteX13" fmla="*/ 23690 w 23689"/>
                    <a:gd name="connsiteY13" fmla="*/ 16051 h 100767"/>
                    <a:gd name="connsiteX14" fmla="*/ 23604 w 23689"/>
                    <a:gd name="connsiteY14" fmla="*/ 16051 h 100767"/>
                    <a:gd name="connsiteX15" fmla="*/ 11845 w 23689"/>
                    <a:gd name="connsiteY15" fmla="*/ 0 h 100767"/>
                    <a:gd name="connsiteX16" fmla="*/ 86 w 23689"/>
                    <a:gd name="connsiteY16" fmla="*/ 16051 h 100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689" h="100767">
                      <a:moveTo>
                        <a:pt x="86" y="16051"/>
                      </a:moveTo>
                      <a:lnTo>
                        <a:pt x="0" y="16051"/>
                      </a:lnTo>
                      <a:lnTo>
                        <a:pt x="0" y="84803"/>
                      </a:lnTo>
                      <a:lnTo>
                        <a:pt x="86" y="84803"/>
                      </a:lnTo>
                      <a:lnTo>
                        <a:pt x="11845" y="100768"/>
                      </a:lnTo>
                      <a:lnTo>
                        <a:pt x="23604" y="84803"/>
                      </a:lnTo>
                      <a:lnTo>
                        <a:pt x="23690" y="84803"/>
                      </a:lnTo>
                      <a:lnTo>
                        <a:pt x="23690" y="84717"/>
                      </a:lnTo>
                      <a:lnTo>
                        <a:pt x="23690" y="84717"/>
                      </a:lnTo>
                      <a:lnTo>
                        <a:pt x="23690" y="84717"/>
                      </a:lnTo>
                      <a:lnTo>
                        <a:pt x="23690" y="16137"/>
                      </a:lnTo>
                      <a:lnTo>
                        <a:pt x="23690" y="16137"/>
                      </a:lnTo>
                      <a:lnTo>
                        <a:pt x="23690" y="16137"/>
                      </a:lnTo>
                      <a:lnTo>
                        <a:pt x="23690" y="16051"/>
                      </a:lnTo>
                      <a:lnTo>
                        <a:pt x="23604" y="16051"/>
                      </a:lnTo>
                      <a:lnTo>
                        <a:pt x="11845" y="0"/>
                      </a:lnTo>
                      <a:lnTo>
                        <a:pt x="86" y="1605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4" name="Freeform: Shape 1243">
                  <a:extLst>
                    <a:ext uri="{FF2B5EF4-FFF2-40B4-BE49-F238E27FC236}">
                      <a16:creationId xmlns:a16="http://schemas.microsoft.com/office/drawing/2014/main" id="{49D4E872-1171-3B8C-8834-26B0EF4992FF}"/>
                    </a:ext>
                  </a:extLst>
                </p:cNvPr>
                <p:cNvSpPr/>
                <p:nvPr/>
              </p:nvSpPr>
              <p:spPr>
                <a:xfrm>
                  <a:off x="11169558" y="1690078"/>
                  <a:ext cx="100767" cy="23604"/>
                </a:xfrm>
                <a:custGeom>
                  <a:avLst/>
                  <a:gdLst>
                    <a:gd name="connsiteX0" fmla="*/ 16137 w 100767"/>
                    <a:gd name="connsiteY0" fmla="*/ 0 h 23604"/>
                    <a:gd name="connsiteX1" fmla="*/ 16137 w 100767"/>
                    <a:gd name="connsiteY1" fmla="*/ 0 h 23604"/>
                    <a:gd name="connsiteX2" fmla="*/ 16137 w 100767"/>
                    <a:gd name="connsiteY2" fmla="*/ 0 h 23604"/>
                    <a:gd name="connsiteX3" fmla="*/ 84717 w 100767"/>
                    <a:gd name="connsiteY3" fmla="*/ 0 h 23604"/>
                    <a:gd name="connsiteX4" fmla="*/ 16051 w 100767"/>
                    <a:gd name="connsiteY4" fmla="*/ 0 h 23604"/>
                    <a:gd name="connsiteX5" fmla="*/ 0 w 100767"/>
                    <a:gd name="connsiteY5" fmla="*/ 11845 h 23604"/>
                    <a:gd name="connsiteX6" fmla="*/ 16051 w 100767"/>
                    <a:gd name="connsiteY6" fmla="*/ 23604 h 23604"/>
                    <a:gd name="connsiteX7" fmla="*/ 16051 w 100767"/>
                    <a:gd name="connsiteY7" fmla="*/ 23604 h 23604"/>
                    <a:gd name="connsiteX8" fmla="*/ 84803 w 100767"/>
                    <a:gd name="connsiteY8" fmla="*/ 23604 h 23604"/>
                    <a:gd name="connsiteX9" fmla="*/ 84803 w 100767"/>
                    <a:gd name="connsiteY9" fmla="*/ 23604 h 23604"/>
                    <a:gd name="connsiteX10" fmla="*/ 100768 w 100767"/>
                    <a:gd name="connsiteY10" fmla="*/ 11759 h 23604"/>
                    <a:gd name="connsiteX11" fmla="*/ 84803 w 100767"/>
                    <a:gd name="connsiteY11" fmla="*/ 0 h 23604"/>
                    <a:gd name="connsiteX12" fmla="*/ 84803 w 100767"/>
                    <a:gd name="connsiteY12" fmla="*/ 0 h 23604"/>
                    <a:gd name="connsiteX13" fmla="*/ 84717 w 100767"/>
                    <a:gd name="connsiteY13" fmla="*/ 0 h 23604"/>
                    <a:gd name="connsiteX14" fmla="*/ 84717 w 100767"/>
                    <a:gd name="connsiteY14" fmla="*/ 0 h 23604"/>
                    <a:gd name="connsiteX15" fmla="*/ 84717 w 100767"/>
                    <a:gd name="connsiteY15" fmla="*/ 0 h 23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767" h="23604">
                      <a:moveTo>
                        <a:pt x="16137" y="0"/>
                      </a:moveTo>
                      <a:lnTo>
                        <a:pt x="16137" y="0"/>
                      </a:lnTo>
                      <a:cubicBezTo>
                        <a:pt x="16137" y="0"/>
                        <a:pt x="16137" y="0"/>
                        <a:pt x="16137" y="0"/>
                      </a:cubicBezTo>
                      <a:close/>
                      <a:moveTo>
                        <a:pt x="84717" y="0"/>
                      </a:moveTo>
                      <a:lnTo>
                        <a:pt x="16051" y="0"/>
                      </a:lnTo>
                      <a:cubicBezTo>
                        <a:pt x="16051" y="0"/>
                        <a:pt x="0" y="11845"/>
                        <a:pt x="0" y="11845"/>
                      </a:cubicBezTo>
                      <a:lnTo>
                        <a:pt x="16051" y="23604"/>
                      </a:lnTo>
                      <a:lnTo>
                        <a:pt x="16051" y="23604"/>
                      </a:lnTo>
                      <a:cubicBezTo>
                        <a:pt x="16051" y="23604"/>
                        <a:pt x="84803" y="23604"/>
                        <a:pt x="84803" y="23604"/>
                      </a:cubicBezTo>
                      <a:lnTo>
                        <a:pt x="84803" y="23604"/>
                      </a:lnTo>
                      <a:cubicBezTo>
                        <a:pt x="84803" y="23604"/>
                        <a:pt x="100768" y="11759"/>
                        <a:pt x="100768" y="11759"/>
                      </a:cubicBezTo>
                      <a:lnTo>
                        <a:pt x="84803" y="0"/>
                      </a:lnTo>
                      <a:lnTo>
                        <a:pt x="84803" y="0"/>
                      </a:lnTo>
                      <a:cubicBezTo>
                        <a:pt x="84803" y="0"/>
                        <a:pt x="84717" y="0"/>
                        <a:pt x="84717" y="0"/>
                      </a:cubicBezTo>
                      <a:lnTo>
                        <a:pt x="84717" y="0"/>
                      </a:lnTo>
                      <a:cubicBezTo>
                        <a:pt x="84717" y="0"/>
                        <a:pt x="84717" y="0"/>
                        <a:pt x="84717" y="0"/>
                      </a:cubicBez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5" name="Freeform: Shape 1244">
                  <a:extLst>
                    <a:ext uri="{FF2B5EF4-FFF2-40B4-BE49-F238E27FC236}">
                      <a16:creationId xmlns:a16="http://schemas.microsoft.com/office/drawing/2014/main" id="{F7740E5A-B81F-2833-2EC4-007FA46E4031}"/>
                    </a:ext>
                  </a:extLst>
                </p:cNvPr>
                <p:cNvSpPr/>
                <p:nvPr/>
              </p:nvSpPr>
              <p:spPr>
                <a:xfrm>
                  <a:off x="11168099" y="1904403"/>
                  <a:ext cx="100767" cy="23689"/>
                </a:xfrm>
                <a:custGeom>
                  <a:avLst/>
                  <a:gdLst>
                    <a:gd name="connsiteX0" fmla="*/ 16137 w 100767"/>
                    <a:gd name="connsiteY0" fmla="*/ 0 h 23689"/>
                    <a:gd name="connsiteX1" fmla="*/ 16137 w 100767"/>
                    <a:gd name="connsiteY1" fmla="*/ 0 h 23689"/>
                    <a:gd name="connsiteX2" fmla="*/ 16137 w 100767"/>
                    <a:gd name="connsiteY2" fmla="*/ 0 h 23689"/>
                    <a:gd name="connsiteX3" fmla="*/ 84717 w 100767"/>
                    <a:gd name="connsiteY3" fmla="*/ 0 h 23689"/>
                    <a:gd name="connsiteX4" fmla="*/ 16051 w 100767"/>
                    <a:gd name="connsiteY4" fmla="*/ 0 h 23689"/>
                    <a:gd name="connsiteX5" fmla="*/ 0 w 100767"/>
                    <a:gd name="connsiteY5" fmla="*/ 11845 h 23689"/>
                    <a:gd name="connsiteX6" fmla="*/ 16051 w 100767"/>
                    <a:gd name="connsiteY6" fmla="*/ 23604 h 23689"/>
                    <a:gd name="connsiteX7" fmla="*/ 16051 w 100767"/>
                    <a:gd name="connsiteY7" fmla="*/ 23604 h 23689"/>
                    <a:gd name="connsiteX8" fmla="*/ 84803 w 100767"/>
                    <a:gd name="connsiteY8" fmla="*/ 23690 h 23689"/>
                    <a:gd name="connsiteX9" fmla="*/ 84803 w 100767"/>
                    <a:gd name="connsiteY9" fmla="*/ 23690 h 23689"/>
                    <a:gd name="connsiteX10" fmla="*/ 100768 w 100767"/>
                    <a:gd name="connsiteY10" fmla="*/ 11759 h 23689"/>
                    <a:gd name="connsiteX11" fmla="*/ 84803 w 100767"/>
                    <a:gd name="connsiteY11" fmla="*/ 0 h 23689"/>
                    <a:gd name="connsiteX12" fmla="*/ 84803 w 100767"/>
                    <a:gd name="connsiteY12" fmla="*/ 0 h 23689"/>
                    <a:gd name="connsiteX13" fmla="*/ 84717 w 100767"/>
                    <a:gd name="connsiteY13" fmla="*/ 0 h 23689"/>
                    <a:gd name="connsiteX14" fmla="*/ 84717 w 100767"/>
                    <a:gd name="connsiteY14" fmla="*/ 0 h 23689"/>
                    <a:gd name="connsiteX15" fmla="*/ 84717 w 100767"/>
                    <a:gd name="connsiteY15" fmla="*/ 0 h 23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767" h="23689">
                      <a:moveTo>
                        <a:pt x="16137" y="0"/>
                      </a:moveTo>
                      <a:lnTo>
                        <a:pt x="16137" y="0"/>
                      </a:lnTo>
                      <a:cubicBezTo>
                        <a:pt x="16137" y="0"/>
                        <a:pt x="16137" y="0"/>
                        <a:pt x="16137" y="0"/>
                      </a:cubicBezTo>
                      <a:close/>
                      <a:moveTo>
                        <a:pt x="84717" y="0"/>
                      </a:moveTo>
                      <a:lnTo>
                        <a:pt x="16051" y="0"/>
                      </a:lnTo>
                      <a:cubicBezTo>
                        <a:pt x="16051" y="0"/>
                        <a:pt x="0" y="11845"/>
                        <a:pt x="0" y="11845"/>
                      </a:cubicBezTo>
                      <a:lnTo>
                        <a:pt x="16051" y="23604"/>
                      </a:lnTo>
                      <a:lnTo>
                        <a:pt x="16051" y="23604"/>
                      </a:lnTo>
                      <a:cubicBezTo>
                        <a:pt x="16051" y="23604"/>
                        <a:pt x="84803" y="23690"/>
                        <a:pt x="84803" y="23690"/>
                      </a:cubicBezTo>
                      <a:lnTo>
                        <a:pt x="84803" y="23690"/>
                      </a:lnTo>
                      <a:cubicBezTo>
                        <a:pt x="84803" y="23690"/>
                        <a:pt x="100768" y="11759"/>
                        <a:pt x="100768" y="11759"/>
                      </a:cubicBezTo>
                      <a:lnTo>
                        <a:pt x="84803" y="0"/>
                      </a:lnTo>
                      <a:lnTo>
                        <a:pt x="84803" y="0"/>
                      </a:lnTo>
                      <a:cubicBezTo>
                        <a:pt x="84803" y="0"/>
                        <a:pt x="84717" y="0"/>
                        <a:pt x="84717" y="0"/>
                      </a:cubicBezTo>
                      <a:lnTo>
                        <a:pt x="84717" y="0"/>
                      </a:lnTo>
                      <a:cubicBezTo>
                        <a:pt x="84717" y="0"/>
                        <a:pt x="84717" y="0"/>
                        <a:pt x="84717" y="0"/>
                      </a:cubicBez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46" name="Graphic 4">
                <a:extLst>
                  <a:ext uri="{FF2B5EF4-FFF2-40B4-BE49-F238E27FC236}">
                    <a16:creationId xmlns:a16="http://schemas.microsoft.com/office/drawing/2014/main" id="{03ED00D4-8A54-130E-F6D1-2AE12335E752}"/>
                  </a:ext>
                </a:extLst>
              </p:cNvPr>
              <p:cNvGrpSpPr/>
              <p:nvPr/>
            </p:nvGrpSpPr>
            <p:grpSpPr>
              <a:xfrm>
                <a:off x="11333413" y="1690764"/>
                <a:ext cx="24204" cy="236641"/>
                <a:chOff x="11333413" y="1690764"/>
                <a:chExt cx="24204" cy="236641"/>
              </a:xfrm>
              <a:grpFill/>
            </p:grpSpPr>
            <p:sp>
              <p:nvSpPr>
                <p:cNvPr id="1247" name="Freeform: Shape 1246">
                  <a:extLst>
                    <a:ext uri="{FF2B5EF4-FFF2-40B4-BE49-F238E27FC236}">
                      <a16:creationId xmlns:a16="http://schemas.microsoft.com/office/drawing/2014/main" id="{CE745370-9D34-22BA-1A47-4BD930FABDEB}"/>
                    </a:ext>
                  </a:extLst>
                </p:cNvPr>
                <p:cNvSpPr/>
                <p:nvPr/>
              </p:nvSpPr>
              <p:spPr>
                <a:xfrm>
                  <a:off x="11333413" y="1690764"/>
                  <a:ext cx="23689" cy="113986"/>
                </a:xfrm>
                <a:custGeom>
                  <a:avLst/>
                  <a:gdLst>
                    <a:gd name="connsiteX0" fmla="*/ 0 w 23689"/>
                    <a:gd name="connsiteY0" fmla="*/ 18111 h 113986"/>
                    <a:gd name="connsiteX1" fmla="*/ 0 w 23689"/>
                    <a:gd name="connsiteY1" fmla="*/ 18111 h 113986"/>
                    <a:gd name="connsiteX2" fmla="*/ 0 w 23689"/>
                    <a:gd name="connsiteY2" fmla="*/ 95875 h 113986"/>
                    <a:gd name="connsiteX3" fmla="*/ 86 w 23689"/>
                    <a:gd name="connsiteY3" fmla="*/ 95875 h 113986"/>
                    <a:gd name="connsiteX4" fmla="*/ 11845 w 23689"/>
                    <a:gd name="connsiteY4" fmla="*/ 113986 h 113986"/>
                    <a:gd name="connsiteX5" fmla="*/ 23604 w 23689"/>
                    <a:gd name="connsiteY5" fmla="*/ 95875 h 113986"/>
                    <a:gd name="connsiteX6" fmla="*/ 23690 w 23689"/>
                    <a:gd name="connsiteY6" fmla="*/ 95875 h 113986"/>
                    <a:gd name="connsiteX7" fmla="*/ 23690 w 23689"/>
                    <a:gd name="connsiteY7" fmla="*/ 95790 h 113986"/>
                    <a:gd name="connsiteX8" fmla="*/ 23690 w 23689"/>
                    <a:gd name="connsiteY8" fmla="*/ 18197 h 113986"/>
                    <a:gd name="connsiteX9" fmla="*/ 23690 w 23689"/>
                    <a:gd name="connsiteY9" fmla="*/ 18197 h 113986"/>
                    <a:gd name="connsiteX10" fmla="*/ 23690 w 23689"/>
                    <a:gd name="connsiteY10" fmla="*/ 18111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0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0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90" y="95875"/>
                      </a:lnTo>
                      <a:lnTo>
                        <a:pt x="23690" y="95790"/>
                      </a:lnTo>
                      <a:lnTo>
                        <a:pt x="23690" y="18197"/>
                      </a:lnTo>
                      <a:lnTo>
                        <a:pt x="23690" y="18197"/>
                      </a:lnTo>
                      <a:lnTo>
                        <a:pt x="23690" y="18111"/>
                      </a:lnTo>
                      <a:lnTo>
                        <a:pt x="23604" y="18111"/>
                      </a:lnTo>
                      <a:lnTo>
                        <a:pt x="11845" y="0"/>
                      </a:lnTo>
                      <a:lnTo>
                        <a:pt x="0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8" name="Freeform: Shape 1247">
                  <a:extLst>
                    <a:ext uri="{FF2B5EF4-FFF2-40B4-BE49-F238E27FC236}">
                      <a16:creationId xmlns:a16="http://schemas.microsoft.com/office/drawing/2014/main" id="{FE77DC1A-F370-C32E-9EB5-8B70978720D9}"/>
                    </a:ext>
                  </a:extLst>
                </p:cNvPr>
                <p:cNvSpPr/>
                <p:nvPr/>
              </p:nvSpPr>
              <p:spPr>
                <a:xfrm>
                  <a:off x="11333928" y="1813420"/>
                  <a:ext cx="23689" cy="113986"/>
                </a:xfrm>
                <a:custGeom>
                  <a:avLst/>
                  <a:gdLst>
                    <a:gd name="connsiteX0" fmla="*/ 23690 w 23689"/>
                    <a:gd name="connsiteY0" fmla="*/ 95790 h 113986"/>
                    <a:gd name="connsiteX1" fmla="*/ 23690 w 23689"/>
                    <a:gd name="connsiteY1" fmla="*/ 95790 h 113986"/>
                    <a:gd name="connsiteX2" fmla="*/ 86 w 23689"/>
                    <a:gd name="connsiteY2" fmla="*/ 18111 h 113986"/>
                    <a:gd name="connsiteX3" fmla="*/ 0 w 23689"/>
                    <a:gd name="connsiteY3" fmla="*/ 18111 h 113986"/>
                    <a:gd name="connsiteX4" fmla="*/ 0 w 23689"/>
                    <a:gd name="connsiteY4" fmla="*/ 95875 h 113986"/>
                    <a:gd name="connsiteX5" fmla="*/ 86 w 23689"/>
                    <a:gd name="connsiteY5" fmla="*/ 95875 h 113986"/>
                    <a:gd name="connsiteX6" fmla="*/ 11845 w 23689"/>
                    <a:gd name="connsiteY6" fmla="*/ 113986 h 113986"/>
                    <a:gd name="connsiteX7" fmla="*/ 23604 w 23689"/>
                    <a:gd name="connsiteY7" fmla="*/ 95875 h 113986"/>
                    <a:gd name="connsiteX8" fmla="*/ 23604 w 23689"/>
                    <a:gd name="connsiteY8" fmla="*/ 95875 h 113986"/>
                    <a:gd name="connsiteX9" fmla="*/ 23604 w 23689"/>
                    <a:gd name="connsiteY9" fmla="*/ 18197 h 113986"/>
                    <a:gd name="connsiteX10" fmla="*/ 23604 w 23689"/>
                    <a:gd name="connsiteY10" fmla="*/ 18197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86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23690" y="95790"/>
                      </a:moveTo>
                      <a:lnTo>
                        <a:pt x="23690" y="95790"/>
                      </a:lnTo>
                      <a:close/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04" y="95875"/>
                      </a:lnTo>
                      <a:lnTo>
                        <a:pt x="23604" y="18197"/>
                      </a:lnTo>
                      <a:lnTo>
                        <a:pt x="23604" y="18197"/>
                      </a:lnTo>
                      <a:cubicBezTo>
                        <a:pt x="23604" y="18197"/>
                        <a:pt x="23604" y="18111"/>
                        <a:pt x="23604" y="18111"/>
                      </a:cubicBez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49" name="Graphic 4">
                <a:extLst>
                  <a:ext uri="{FF2B5EF4-FFF2-40B4-BE49-F238E27FC236}">
                    <a16:creationId xmlns:a16="http://schemas.microsoft.com/office/drawing/2014/main" id="{C763215F-00E8-777E-49F2-EE663C677C45}"/>
                  </a:ext>
                </a:extLst>
              </p:cNvPr>
              <p:cNvGrpSpPr/>
              <p:nvPr/>
            </p:nvGrpSpPr>
            <p:grpSpPr>
              <a:xfrm>
                <a:off x="11575634" y="1690764"/>
                <a:ext cx="24204" cy="236641"/>
                <a:chOff x="11575634" y="1690764"/>
                <a:chExt cx="24204" cy="236641"/>
              </a:xfrm>
              <a:grpFill/>
            </p:grpSpPr>
            <p:sp>
              <p:nvSpPr>
                <p:cNvPr id="1250" name="Freeform: Shape 1249">
                  <a:extLst>
                    <a:ext uri="{FF2B5EF4-FFF2-40B4-BE49-F238E27FC236}">
                      <a16:creationId xmlns:a16="http://schemas.microsoft.com/office/drawing/2014/main" id="{58CEA8A5-C17B-2A3C-0A16-67B6ED5B4139}"/>
                    </a:ext>
                  </a:extLst>
                </p:cNvPr>
                <p:cNvSpPr/>
                <p:nvPr/>
              </p:nvSpPr>
              <p:spPr>
                <a:xfrm>
                  <a:off x="11575634" y="1690764"/>
                  <a:ext cx="23689" cy="113986"/>
                </a:xfrm>
                <a:custGeom>
                  <a:avLst/>
                  <a:gdLst>
                    <a:gd name="connsiteX0" fmla="*/ 0 w 23689"/>
                    <a:gd name="connsiteY0" fmla="*/ 18111 h 113986"/>
                    <a:gd name="connsiteX1" fmla="*/ 0 w 23689"/>
                    <a:gd name="connsiteY1" fmla="*/ 18111 h 113986"/>
                    <a:gd name="connsiteX2" fmla="*/ 0 w 23689"/>
                    <a:gd name="connsiteY2" fmla="*/ 95875 h 113986"/>
                    <a:gd name="connsiteX3" fmla="*/ 86 w 23689"/>
                    <a:gd name="connsiteY3" fmla="*/ 95875 h 113986"/>
                    <a:gd name="connsiteX4" fmla="*/ 11845 w 23689"/>
                    <a:gd name="connsiteY4" fmla="*/ 113986 h 113986"/>
                    <a:gd name="connsiteX5" fmla="*/ 23604 w 23689"/>
                    <a:gd name="connsiteY5" fmla="*/ 95875 h 113986"/>
                    <a:gd name="connsiteX6" fmla="*/ 23690 w 23689"/>
                    <a:gd name="connsiteY6" fmla="*/ 95875 h 113986"/>
                    <a:gd name="connsiteX7" fmla="*/ 23690 w 23689"/>
                    <a:gd name="connsiteY7" fmla="*/ 95790 h 113986"/>
                    <a:gd name="connsiteX8" fmla="*/ 23690 w 23689"/>
                    <a:gd name="connsiteY8" fmla="*/ 18197 h 113986"/>
                    <a:gd name="connsiteX9" fmla="*/ 23690 w 23689"/>
                    <a:gd name="connsiteY9" fmla="*/ 18197 h 113986"/>
                    <a:gd name="connsiteX10" fmla="*/ 23690 w 23689"/>
                    <a:gd name="connsiteY10" fmla="*/ 18111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0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0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90" y="95875"/>
                      </a:lnTo>
                      <a:lnTo>
                        <a:pt x="23690" y="95790"/>
                      </a:lnTo>
                      <a:lnTo>
                        <a:pt x="23690" y="18197"/>
                      </a:lnTo>
                      <a:lnTo>
                        <a:pt x="23690" y="18197"/>
                      </a:lnTo>
                      <a:lnTo>
                        <a:pt x="23690" y="18111"/>
                      </a:lnTo>
                      <a:lnTo>
                        <a:pt x="23604" y="18111"/>
                      </a:lnTo>
                      <a:lnTo>
                        <a:pt x="11845" y="0"/>
                      </a:lnTo>
                      <a:lnTo>
                        <a:pt x="0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51" name="Freeform: Shape 1250">
                  <a:extLst>
                    <a:ext uri="{FF2B5EF4-FFF2-40B4-BE49-F238E27FC236}">
                      <a16:creationId xmlns:a16="http://schemas.microsoft.com/office/drawing/2014/main" id="{F82AD7BC-C5F0-1A63-B7DE-422DA0AEDADB}"/>
                    </a:ext>
                  </a:extLst>
                </p:cNvPr>
                <p:cNvSpPr/>
                <p:nvPr/>
              </p:nvSpPr>
              <p:spPr>
                <a:xfrm>
                  <a:off x="11576149" y="1813420"/>
                  <a:ext cx="23689" cy="113986"/>
                </a:xfrm>
                <a:custGeom>
                  <a:avLst/>
                  <a:gdLst>
                    <a:gd name="connsiteX0" fmla="*/ 23690 w 23689"/>
                    <a:gd name="connsiteY0" fmla="*/ 95790 h 113986"/>
                    <a:gd name="connsiteX1" fmla="*/ 23690 w 23689"/>
                    <a:gd name="connsiteY1" fmla="*/ 95790 h 113986"/>
                    <a:gd name="connsiteX2" fmla="*/ 86 w 23689"/>
                    <a:gd name="connsiteY2" fmla="*/ 18111 h 113986"/>
                    <a:gd name="connsiteX3" fmla="*/ 0 w 23689"/>
                    <a:gd name="connsiteY3" fmla="*/ 18111 h 113986"/>
                    <a:gd name="connsiteX4" fmla="*/ 0 w 23689"/>
                    <a:gd name="connsiteY4" fmla="*/ 95875 h 113986"/>
                    <a:gd name="connsiteX5" fmla="*/ 86 w 23689"/>
                    <a:gd name="connsiteY5" fmla="*/ 95875 h 113986"/>
                    <a:gd name="connsiteX6" fmla="*/ 11845 w 23689"/>
                    <a:gd name="connsiteY6" fmla="*/ 113986 h 113986"/>
                    <a:gd name="connsiteX7" fmla="*/ 23604 w 23689"/>
                    <a:gd name="connsiteY7" fmla="*/ 95875 h 113986"/>
                    <a:gd name="connsiteX8" fmla="*/ 23604 w 23689"/>
                    <a:gd name="connsiteY8" fmla="*/ 95875 h 113986"/>
                    <a:gd name="connsiteX9" fmla="*/ 23604 w 23689"/>
                    <a:gd name="connsiteY9" fmla="*/ 18197 h 113986"/>
                    <a:gd name="connsiteX10" fmla="*/ 23604 w 23689"/>
                    <a:gd name="connsiteY10" fmla="*/ 18197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86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23690" y="95790"/>
                      </a:moveTo>
                      <a:lnTo>
                        <a:pt x="23690" y="95790"/>
                      </a:lnTo>
                      <a:close/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04" y="95875"/>
                      </a:lnTo>
                      <a:lnTo>
                        <a:pt x="23604" y="18197"/>
                      </a:lnTo>
                      <a:lnTo>
                        <a:pt x="23604" y="18197"/>
                      </a:lnTo>
                      <a:cubicBezTo>
                        <a:pt x="23604" y="18197"/>
                        <a:pt x="23604" y="18111"/>
                        <a:pt x="23604" y="18111"/>
                      </a:cubicBez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52" name="Graphic 4">
                <a:extLst>
                  <a:ext uri="{FF2B5EF4-FFF2-40B4-BE49-F238E27FC236}">
                    <a16:creationId xmlns:a16="http://schemas.microsoft.com/office/drawing/2014/main" id="{2C52650B-4E8F-0A5B-CA28-C606054EBD5A}"/>
                  </a:ext>
                </a:extLst>
              </p:cNvPr>
              <p:cNvGrpSpPr/>
              <p:nvPr/>
            </p:nvGrpSpPr>
            <p:grpSpPr>
              <a:xfrm>
                <a:off x="11647133" y="1690764"/>
                <a:ext cx="24204" cy="236641"/>
                <a:chOff x="11647133" y="1690764"/>
                <a:chExt cx="24204" cy="236641"/>
              </a:xfrm>
              <a:grpFill/>
            </p:grpSpPr>
            <p:sp>
              <p:nvSpPr>
                <p:cNvPr id="1253" name="Freeform: Shape 1252">
                  <a:extLst>
                    <a:ext uri="{FF2B5EF4-FFF2-40B4-BE49-F238E27FC236}">
                      <a16:creationId xmlns:a16="http://schemas.microsoft.com/office/drawing/2014/main" id="{FE715C4D-7141-BC45-E7A1-AF312689B934}"/>
                    </a:ext>
                  </a:extLst>
                </p:cNvPr>
                <p:cNvSpPr/>
                <p:nvPr/>
              </p:nvSpPr>
              <p:spPr>
                <a:xfrm>
                  <a:off x="11647133" y="1690764"/>
                  <a:ext cx="23689" cy="113986"/>
                </a:xfrm>
                <a:custGeom>
                  <a:avLst/>
                  <a:gdLst>
                    <a:gd name="connsiteX0" fmla="*/ 0 w 23689"/>
                    <a:gd name="connsiteY0" fmla="*/ 18111 h 113986"/>
                    <a:gd name="connsiteX1" fmla="*/ 0 w 23689"/>
                    <a:gd name="connsiteY1" fmla="*/ 18111 h 113986"/>
                    <a:gd name="connsiteX2" fmla="*/ 0 w 23689"/>
                    <a:gd name="connsiteY2" fmla="*/ 95875 h 113986"/>
                    <a:gd name="connsiteX3" fmla="*/ 86 w 23689"/>
                    <a:gd name="connsiteY3" fmla="*/ 95875 h 113986"/>
                    <a:gd name="connsiteX4" fmla="*/ 11845 w 23689"/>
                    <a:gd name="connsiteY4" fmla="*/ 113986 h 113986"/>
                    <a:gd name="connsiteX5" fmla="*/ 23604 w 23689"/>
                    <a:gd name="connsiteY5" fmla="*/ 95875 h 113986"/>
                    <a:gd name="connsiteX6" fmla="*/ 23690 w 23689"/>
                    <a:gd name="connsiteY6" fmla="*/ 95875 h 113986"/>
                    <a:gd name="connsiteX7" fmla="*/ 23690 w 23689"/>
                    <a:gd name="connsiteY7" fmla="*/ 95790 h 113986"/>
                    <a:gd name="connsiteX8" fmla="*/ 23690 w 23689"/>
                    <a:gd name="connsiteY8" fmla="*/ 18197 h 113986"/>
                    <a:gd name="connsiteX9" fmla="*/ 23690 w 23689"/>
                    <a:gd name="connsiteY9" fmla="*/ 18197 h 113986"/>
                    <a:gd name="connsiteX10" fmla="*/ 23690 w 23689"/>
                    <a:gd name="connsiteY10" fmla="*/ 18111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0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0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90" y="95875"/>
                      </a:lnTo>
                      <a:lnTo>
                        <a:pt x="23690" y="95790"/>
                      </a:lnTo>
                      <a:lnTo>
                        <a:pt x="23690" y="18197"/>
                      </a:lnTo>
                      <a:lnTo>
                        <a:pt x="23690" y="18197"/>
                      </a:lnTo>
                      <a:lnTo>
                        <a:pt x="23690" y="18111"/>
                      </a:lnTo>
                      <a:lnTo>
                        <a:pt x="23604" y="18111"/>
                      </a:lnTo>
                      <a:lnTo>
                        <a:pt x="11845" y="0"/>
                      </a:lnTo>
                      <a:lnTo>
                        <a:pt x="0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54" name="Freeform: Shape 1253">
                  <a:extLst>
                    <a:ext uri="{FF2B5EF4-FFF2-40B4-BE49-F238E27FC236}">
                      <a16:creationId xmlns:a16="http://schemas.microsoft.com/office/drawing/2014/main" id="{4EB04A6C-77D2-5337-64E8-D7F5F58CB153}"/>
                    </a:ext>
                  </a:extLst>
                </p:cNvPr>
                <p:cNvSpPr/>
                <p:nvPr/>
              </p:nvSpPr>
              <p:spPr>
                <a:xfrm>
                  <a:off x="11647648" y="1813420"/>
                  <a:ext cx="23689" cy="113986"/>
                </a:xfrm>
                <a:custGeom>
                  <a:avLst/>
                  <a:gdLst>
                    <a:gd name="connsiteX0" fmla="*/ 23690 w 23689"/>
                    <a:gd name="connsiteY0" fmla="*/ 95790 h 113986"/>
                    <a:gd name="connsiteX1" fmla="*/ 23690 w 23689"/>
                    <a:gd name="connsiteY1" fmla="*/ 95790 h 113986"/>
                    <a:gd name="connsiteX2" fmla="*/ 86 w 23689"/>
                    <a:gd name="connsiteY2" fmla="*/ 18111 h 113986"/>
                    <a:gd name="connsiteX3" fmla="*/ 0 w 23689"/>
                    <a:gd name="connsiteY3" fmla="*/ 18111 h 113986"/>
                    <a:gd name="connsiteX4" fmla="*/ 0 w 23689"/>
                    <a:gd name="connsiteY4" fmla="*/ 95875 h 113986"/>
                    <a:gd name="connsiteX5" fmla="*/ 86 w 23689"/>
                    <a:gd name="connsiteY5" fmla="*/ 95875 h 113986"/>
                    <a:gd name="connsiteX6" fmla="*/ 11845 w 23689"/>
                    <a:gd name="connsiteY6" fmla="*/ 113986 h 113986"/>
                    <a:gd name="connsiteX7" fmla="*/ 23604 w 23689"/>
                    <a:gd name="connsiteY7" fmla="*/ 95875 h 113986"/>
                    <a:gd name="connsiteX8" fmla="*/ 23604 w 23689"/>
                    <a:gd name="connsiteY8" fmla="*/ 95875 h 113986"/>
                    <a:gd name="connsiteX9" fmla="*/ 23604 w 23689"/>
                    <a:gd name="connsiteY9" fmla="*/ 18197 h 113986"/>
                    <a:gd name="connsiteX10" fmla="*/ 23604 w 23689"/>
                    <a:gd name="connsiteY10" fmla="*/ 18197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86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23690" y="95790"/>
                      </a:moveTo>
                      <a:lnTo>
                        <a:pt x="23690" y="95790"/>
                      </a:lnTo>
                      <a:close/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04" y="95875"/>
                      </a:lnTo>
                      <a:lnTo>
                        <a:pt x="23604" y="18197"/>
                      </a:lnTo>
                      <a:lnTo>
                        <a:pt x="23604" y="18197"/>
                      </a:lnTo>
                      <a:cubicBezTo>
                        <a:pt x="23604" y="18197"/>
                        <a:pt x="23604" y="18111"/>
                        <a:pt x="23604" y="18111"/>
                      </a:cubicBez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55" name="Graphic 4">
                <a:extLst>
                  <a:ext uri="{FF2B5EF4-FFF2-40B4-BE49-F238E27FC236}">
                    <a16:creationId xmlns:a16="http://schemas.microsoft.com/office/drawing/2014/main" id="{56087F3A-CC66-4660-46CF-97D92967DA69}"/>
                  </a:ext>
                </a:extLst>
              </p:cNvPr>
              <p:cNvGrpSpPr/>
              <p:nvPr/>
            </p:nvGrpSpPr>
            <p:grpSpPr>
              <a:xfrm>
                <a:off x="11886091" y="1690764"/>
                <a:ext cx="24204" cy="236641"/>
                <a:chOff x="11886091" y="1690764"/>
                <a:chExt cx="24204" cy="236641"/>
              </a:xfrm>
              <a:grpFill/>
            </p:grpSpPr>
            <p:sp>
              <p:nvSpPr>
                <p:cNvPr id="1256" name="Freeform: Shape 1255">
                  <a:extLst>
                    <a:ext uri="{FF2B5EF4-FFF2-40B4-BE49-F238E27FC236}">
                      <a16:creationId xmlns:a16="http://schemas.microsoft.com/office/drawing/2014/main" id="{638763BA-66B0-D9BB-59CF-EEEE8B6B3C7F}"/>
                    </a:ext>
                  </a:extLst>
                </p:cNvPr>
                <p:cNvSpPr/>
                <p:nvPr/>
              </p:nvSpPr>
              <p:spPr>
                <a:xfrm>
                  <a:off x="11886091" y="1690764"/>
                  <a:ext cx="23775" cy="113986"/>
                </a:xfrm>
                <a:custGeom>
                  <a:avLst/>
                  <a:gdLst>
                    <a:gd name="connsiteX0" fmla="*/ 86 w 23775"/>
                    <a:gd name="connsiteY0" fmla="*/ 18111 h 113986"/>
                    <a:gd name="connsiteX1" fmla="*/ 0 w 23775"/>
                    <a:gd name="connsiteY1" fmla="*/ 18111 h 113986"/>
                    <a:gd name="connsiteX2" fmla="*/ 0 w 23775"/>
                    <a:gd name="connsiteY2" fmla="*/ 95875 h 113986"/>
                    <a:gd name="connsiteX3" fmla="*/ 86 w 23775"/>
                    <a:gd name="connsiteY3" fmla="*/ 95875 h 113986"/>
                    <a:gd name="connsiteX4" fmla="*/ 11845 w 23775"/>
                    <a:gd name="connsiteY4" fmla="*/ 113986 h 113986"/>
                    <a:gd name="connsiteX5" fmla="*/ 23690 w 23775"/>
                    <a:gd name="connsiteY5" fmla="*/ 95875 h 113986"/>
                    <a:gd name="connsiteX6" fmla="*/ 23776 w 23775"/>
                    <a:gd name="connsiteY6" fmla="*/ 95875 h 113986"/>
                    <a:gd name="connsiteX7" fmla="*/ 23776 w 23775"/>
                    <a:gd name="connsiteY7" fmla="*/ 95790 h 113986"/>
                    <a:gd name="connsiteX8" fmla="*/ 23776 w 23775"/>
                    <a:gd name="connsiteY8" fmla="*/ 18197 h 113986"/>
                    <a:gd name="connsiteX9" fmla="*/ 23776 w 23775"/>
                    <a:gd name="connsiteY9" fmla="*/ 18197 h 113986"/>
                    <a:gd name="connsiteX10" fmla="*/ 23776 w 23775"/>
                    <a:gd name="connsiteY10" fmla="*/ 18111 h 113986"/>
                    <a:gd name="connsiteX11" fmla="*/ 23690 w 23775"/>
                    <a:gd name="connsiteY11" fmla="*/ 18111 h 113986"/>
                    <a:gd name="connsiteX12" fmla="*/ 11845 w 23775"/>
                    <a:gd name="connsiteY12" fmla="*/ 0 h 113986"/>
                    <a:gd name="connsiteX13" fmla="*/ 86 w 23775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775" h="113986"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90" y="95875"/>
                      </a:lnTo>
                      <a:lnTo>
                        <a:pt x="23776" y="95875"/>
                      </a:lnTo>
                      <a:lnTo>
                        <a:pt x="23776" y="95790"/>
                      </a:lnTo>
                      <a:lnTo>
                        <a:pt x="23776" y="18197"/>
                      </a:lnTo>
                      <a:lnTo>
                        <a:pt x="23776" y="18197"/>
                      </a:lnTo>
                      <a:lnTo>
                        <a:pt x="23776" y="18111"/>
                      </a:lnTo>
                      <a:lnTo>
                        <a:pt x="23690" y="18111"/>
                      </a:ln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57" name="Freeform: Shape 1256">
                  <a:extLst>
                    <a:ext uri="{FF2B5EF4-FFF2-40B4-BE49-F238E27FC236}">
                      <a16:creationId xmlns:a16="http://schemas.microsoft.com/office/drawing/2014/main" id="{C0DA2D98-02D6-CA43-1C9A-3C4C9AAF6C2B}"/>
                    </a:ext>
                  </a:extLst>
                </p:cNvPr>
                <p:cNvSpPr/>
                <p:nvPr/>
              </p:nvSpPr>
              <p:spPr>
                <a:xfrm>
                  <a:off x="11886606" y="1813420"/>
                  <a:ext cx="23689" cy="113986"/>
                </a:xfrm>
                <a:custGeom>
                  <a:avLst/>
                  <a:gdLst>
                    <a:gd name="connsiteX0" fmla="*/ 23690 w 23689"/>
                    <a:gd name="connsiteY0" fmla="*/ 95790 h 113986"/>
                    <a:gd name="connsiteX1" fmla="*/ 23690 w 23689"/>
                    <a:gd name="connsiteY1" fmla="*/ 95790 h 113986"/>
                    <a:gd name="connsiteX2" fmla="*/ 86 w 23689"/>
                    <a:gd name="connsiteY2" fmla="*/ 18111 h 113986"/>
                    <a:gd name="connsiteX3" fmla="*/ 0 w 23689"/>
                    <a:gd name="connsiteY3" fmla="*/ 18111 h 113986"/>
                    <a:gd name="connsiteX4" fmla="*/ 0 w 23689"/>
                    <a:gd name="connsiteY4" fmla="*/ 95875 h 113986"/>
                    <a:gd name="connsiteX5" fmla="*/ 86 w 23689"/>
                    <a:gd name="connsiteY5" fmla="*/ 95875 h 113986"/>
                    <a:gd name="connsiteX6" fmla="*/ 11845 w 23689"/>
                    <a:gd name="connsiteY6" fmla="*/ 113986 h 113986"/>
                    <a:gd name="connsiteX7" fmla="*/ 23604 w 23689"/>
                    <a:gd name="connsiteY7" fmla="*/ 95875 h 113986"/>
                    <a:gd name="connsiteX8" fmla="*/ 23604 w 23689"/>
                    <a:gd name="connsiteY8" fmla="*/ 95875 h 113986"/>
                    <a:gd name="connsiteX9" fmla="*/ 23604 w 23689"/>
                    <a:gd name="connsiteY9" fmla="*/ 18197 h 113986"/>
                    <a:gd name="connsiteX10" fmla="*/ 23604 w 23689"/>
                    <a:gd name="connsiteY10" fmla="*/ 18197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86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23690" y="95790"/>
                      </a:moveTo>
                      <a:lnTo>
                        <a:pt x="23690" y="95790"/>
                      </a:lnTo>
                      <a:close/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04" y="95875"/>
                      </a:lnTo>
                      <a:lnTo>
                        <a:pt x="23604" y="18197"/>
                      </a:lnTo>
                      <a:lnTo>
                        <a:pt x="23604" y="18197"/>
                      </a:lnTo>
                      <a:cubicBezTo>
                        <a:pt x="23604" y="18197"/>
                        <a:pt x="23604" y="18111"/>
                        <a:pt x="23604" y="18111"/>
                      </a:cubicBez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58" name="Graphic 4">
                <a:extLst>
                  <a:ext uri="{FF2B5EF4-FFF2-40B4-BE49-F238E27FC236}">
                    <a16:creationId xmlns:a16="http://schemas.microsoft.com/office/drawing/2014/main" id="{ED413B84-2B0B-5E46-677B-EE0D82BC63D5}"/>
                  </a:ext>
                </a:extLst>
              </p:cNvPr>
              <p:cNvGrpSpPr/>
              <p:nvPr/>
            </p:nvGrpSpPr>
            <p:grpSpPr>
              <a:xfrm>
                <a:off x="11960938" y="1690764"/>
                <a:ext cx="24204" cy="236641"/>
                <a:chOff x="11960938" y="1690764"/>
                <a:chExt cx="24204" cy="236641"/>
              </a:xfrm>
              <a:grpFill/>
            </p:grpSpPr>
            <p:sp>
              <p:nvSpPr>
                <p:cNvPr id="1259" name="Freeform: Shape 1258">
                  <a:extLst>
                    <a:ext uri="{FF2B5EF4-FFF2-40B4-BE49-F238E27FC236}">
                      <a16:creationId xmlns:a16="http://schemas.microsoft.com/office/drawing/2014/main" id="{4B9CC8A9-1D35-5EAF-22AB-A277E11779EE}"/>
                    </a:ext>
                  </a:extLst>
                </p:cNvPr>
                <p:cNvSpPr/>
                <p:nvPr/>
              </p:nvSpPr>
              <p:spPr>
                <a:xfrm>
                  <a:off x="11960938" y="1690764"/>
                  <a:ext cx="23689" cy="113986"/>
                </a:xfrm>
                <a:custGeom>
                  <a:avLst/>
                  <a:gdLst>
                    <a:gd name="connsiteX0" fmla="*/ 86 w 23689"/>
                    <a:gd name="connsiteY0" fmla="*/ 18111 h 113986"/>
                    <a:gd name="connsiteX1" fmla="*/ 0 w 23689"/>
                    <a:gd name="connsiteY1" fmla="*/ 18111 h 113986"/>
                    <a:gd name="connsiteX2" fmla="*/ 0 w 23689"/>
                    <a:gd name="connsiteY2" fmla="*/ 95875 h 113986"/>
                    <a:gd name="connsiteX3" fmla="*/ 86 w 23689"/>
                    <a:gd name="connsiteY3" fmla="*/ 95875 h 113986"/>
                    <a:gd name="connsiteX4" fmla="*/ 11845 w 23689"/>
                    <a:gd name="connsiteY4" fmla="*/ 113986 h 113986"/>
                    <a:gd name="connsiteX5" fmla="*/ 23690 w 23689"/>
                    <a:gd name="connsiteY5" fmla="*/ 95875 h 113986"/>
                    <a:gd name="connsiteX6" fmla="*/ 23690 w 23689"/>
                    <a:gd name="connsiteY6" fmla="*/ 95875 h 113986"/>
                    <a:gd name="connsiteX7" fmla="*/ 23690 w 23689"/>
                    <a:gd name="connsiteY7" fmla="*/ 95790 h 113986"/>
                    <a:gd name="connsiteX8" fmla="*/ 23690 w 23689"/>
                    <a:gd name="connsiteY8" fmla="*/ 18197 h 113986"/>
                    <a:gd name="connsiteX9" fmla="*/ 23690 w 23689"/>
                    <a:gd name="connsiteY9" fmla="*/ 18197 h 113986"/>
                    <a:gd name="connsiteX10" fmla="*/ 23690 w 23689"/>
                    <a:gd name="connsiteY10" fmla="*/ 18111 h 113986"/>
                    <a:gd name="connsiteX11" fmla="*/ 23690 w 23689"/>
                    <a:gd name="connsiteY11" fmla="*/ 18111 h 113986"/>
                    <a:gd name="connsiteX12" fmla="*/ 11845 w 23689"/>
                    <a:gd name="connsiteY12" fmla="*/ 0 h 113986"/>
                    <a:gd name="connsiteX13" fmla="*/ 86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90" y="95875"/>
                      </a:lnTo>
                      <a:lnTo>
                        <a:pt x="23690" y="95875"/>
                      </a:lnTo>
                      <a:lnTo>
                        <a:pt x="23690" y="95790"/>
                      </a:lnTo>
                      <a:lnTo>
                        <a:pt x="23690" y="18197"/>
                      </a:lnTo>
                      <a:lnTo>
                        <a:pt x="23690" y="18197"/>
                      </a:lnTo>
                      <a:lnTo>
                        <a:pt x="23690" y="18111"/>
                      </a:lnTo>
                      <a:lnTo>
                        <a:pt x="23690" y="18111"/>
                      </a:ln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60" name="Freeform: Shape 1259">
                  <a:extLst>
                    <a:ext uri="{FF2B5EF4-FFF2-40B4-BE49-F238E27FC236}">
                      <a16:creationId xmlns:a16="http://schemas.microsoft.com/office/drawing/2014/main" id="{D4198562-6303-9E14-2C44-82CB432E0861}"/>
                    </a:ext>
                  </a:extLst>
                </p:cNvPr>
                <p:cNvSpPr/>
                <p:nvPr/>
              </p:nvSpPr>
              <p:spPr>
                <a:xfrm>
                  <a:off x="11961453" y="1813420"/>
                  <a:ext cx="23689" cy="113986"/>
                </a:xfrm>
                <a:custGeom>
                  <a:avLst/>
                  <a:gdLst>
                    <a:gd name="connsiteX0" fmla="*/ 23690 w 23689"/>
                    <a:gd name="connsiteY0" fmla="*/ 95790 h 113986"/>
                    <a:gd name="connsiteX1" fmla="*/ 23690 w 23689"/>
                    <a:gd name="connsiteY1" fmla="*/ 95790 h 113986"/>
                    <a:gd name="connsiteX2" fmla="*/ 86 w 23689"/>
                    <a:gd name="connsiteY2" fmla="*/ 18111 h 113986"/>
                    <a:gd name="connsiteX3" fmla="*/ 0 w 23689"/>
                    <a:gd name="connsiteY3" fmla="*/ 18111 h 113986"/>
                    <a:gd name="connsiteX4" fmla="*/ 0 w 23689"/>
                    <a:gd name="connsiteY4" fmla="*/ 95875 h 113986"/>
                    <a:gd name="connsiteX5" fmla="*/ 86 w 23689"/>
                    <a:gd name="connsiteY5" fmla="*/ 95875 h 113986"/>
                    <a:gd name="connsiteX6" fmla="*/ 11845 w 23689"/>
                    <a:gd name="connsiteY6" fmla="*/ 113986 h 113986"/>
                    <a:gd name="connsiteX7" fmla="*/ 23604 w 23689"/>
                    <a:gd name="connsiteY7" fmla="*/ 95875 h 113986"/>
                    <a:gd name="connsiteX8" fmla="*/ 23604 w 23689"/>
                    <a:gd name="connsiteY8" fmla="*/ 95875 h 113986"/>
                    <a:gd name="connsiteX9" fmla="*/ 23604 w 23689"/>
                    <a:gd name="connsiteY9" fmla="*/ 18197 h 113986"/>
                    <a:gd name="connsiteX10" fmla="*/ 23604 w 23689"/>
                    <a:gd name="connsiteY10" fmla="*/ 18197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86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23690" y="95790"/>
                      </a:moveTo>
                      <a:lnTo>
                        <a:pt x="23690" y="95790"/>
                      </a:lnTo>
                      <a:close/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04" y="95875"/>
                      </a:lnTo>
                      <a:lnTo>
                        <a:pt x="23604" y="18197"/>
                      </a:lnTo>
                      <a:lnTo>
                        <a:pt x="23604" y="18197"/>
                      </a:lnTo>
                      <a:cubicBezTo>
                        <a:pt x="23604" y="18197"/>
                        <a:pt x="23604" y="18111"/>
                        <a:pt x="23604" y="18111"/>
                      </a:cubicBez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61" name="Graphic 4">
                <a:extLst>
                  <a:ext uri="{FF2B5EF4-FFF2-40B4-BE49-F238E27FC236}">
                    <a16:creationId xmlns:a16="http://schemas.microsoft.com/office/drawing/2014/main" id="{0654D49A-99A9-F8A6-DE6E-A89261074856}"/>
                  </a:ext>
                </a:extLst>
              </p:cNvPr>
              <p:cNvGrpSpPr/>
              <p:nvPr/>
            </p:nvGrpSpPr>
            <p:grpSpPr>
              <a:xfrm>
                <a:off x="12038445" y="1690764"/>
                <a:ext cx="24204" cy="236641"/>
                <a:chOff x="12038445" y="1690764"/>
                <a:chExt cx="24204" cy="236641"/>
              </a:xfrm>
              <a:grpFill/>
            </p:grpSpPr>
            <p:sp>
              <p:nvSpPr>
                <p:cNvPr id="1262" name="Freeform: Shape 1261">
                  <a:extLst>
                    <a:ext uri="{FF2B5EF4-FFF2-40B4-BE49-F238E27FC236}">
                      <a16:creationId xmlns:a16="http://schemas.microsoft.com/office/drawing/2014/main" id="{B6A32918-9269-9EE0-E21E-7E9F9E3F6177}"/>
                    </a:ext>
                  </a:extLst>
                </p:cNvPr>
                <p:cNvSpPr/>
                <p:nvPr/>
              </p:nvSpPr>
              <p:spPr>
                <a:xfrm>
                  <a:off x="12038445" y="1690764"/>
                  <a:ext cx="23689" cy="113986"/>
                </a:xfrm>
                <a:custGeom>
                  <a:avLst/>
                  <a:gdLst>
                    <a:gd name="connsiteX0" fmla="*/ 0 w 23689"/>
                    <a:gd name="connsiteY0" fmla="*/ 18111 h 113986"/>
                    <a:gd name="connsiteX1" fmla="*/ 0 w 23689"/>
                    <a:gd name="connsiteY1" fmla="*/ 18111 h 113986"/>
                    <a:gd name="connsiteX2" fmla="*/ 0 w 23689"/>
                    <a:gd name="connsiteY2" fmla="*/ 95875 h 113986"/>
                    <a:gd name="connsiteX3" fmla="*/ 86 w 23689"/>
                    <a:gd name="connsiteY3" fmla="*/ 95875 h 113986"/>
                    <a:gd name="connsiteX4" fmla="*/ 11845 w 23689"/>
                    <a:gd name="connsiteY4" fmla="*/ 113986 h 113986"/>
                    <a:gd name="connsiteX5" fmla="*/ 23604 w 23689"/>
                    <a:gd name="connsiteY5" fmla="*/ 95875 h 113986"/>
                    <a:gd name="connsiteX6" fmla="*/ 23690 w 23689"/>
                    <a:gd name="connsiteY6" fmla="*/ 95875 h 113986"/>
                    <a:gd name="connsiteX7" fmla="*/ 23690 w 23689"/>
                    <a:gd name="connsiteY7" fmla="*/ 95790 h 113986"/>
                    <a:gd name="connsiteX8" fmla="*/ 23690 w 23689"/>
                    <a:gd name="connsiteY8" fmla="*/ 18197 h 113986"/>
                    <a:gd name="connsiteX9" fmla="*/ 23690 w 23689"/>
                    <a:gd name="connsiteY9" fmla="*/ 18197 h 113986"/>
                    <a:gd name="connsiteX10" fmla="*/ 23690 w 23689"/>
                    <a:gd name="connsiteY10" fmla="*/ 18111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0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0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90" y="95875"/>
                      </a:lnTo>
                      <a:lnTo>
                        <a:pt x="23690" y="95790"/>
                      </a:lnTo>
                      <a:lnTo>
                        <a:pt x="23690" y="18197"/>
                      </a:lnTo>
                      <a:lnTo>
                        <a:pt x="23690" y="18197"/>
                      </a:lnTo>
                      <a:lnTo>
                        <a:pt x="23690" y="18111"/>
                      </a:lnTo>
                      <a:lnTo>
                        <a:pt x="23604" y="18111"/>
                      </a:lnTo>
                      <a:lnTo>
                        <a:pt x="11845" y="0"/>
                      </a:lnTo>
                      <a:lnTo>
                        <a:pt x="0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63" name="Freeform: Shape 1262">
                  <a:extLst>
                    <a:ext uri="{FF2B5EF4-FFF2-40B4-BE49-F238E27FC236}">
                      <a16:creationId xmlns:a16="http://schemas.microsoft.com/office/drawing/2014/main" id="{FF93E2F6-2B85-5D58-1CF9-C4FBDC69441C}"/>
                    </a:ext>
                  </a:extLst>
                </p:cNvPr>
                <p:cNvSpPr/>
                <p:nvPr/>
              </p:nvSpPr>
              <p:spPr>
                <a:xfrm>
                  <a:off x="12038960" y="1813420"/>
                  <a:ext cx="23689" cy="113986"/>
                </a:xfrm>
                <a:custGeom>
                  <a:avLst/>
                  <a:gdLst>
                    <a:gd name="connsiteX0" fmla="*/ 23690 w 23689"/>
                    <a:gd name="connsiteY0" fmla="*/ 95790 h 113986"/>
                    <a:gd name="connsiteX1" fmla="*/ 23690 w 23689"/>
                    <a:gd name="connsiteY1" fmla="*/ 95790 h 113986"/>
                    <a:gd name="connsiteX2" fmla="*/ 86 w 23689"/>
                    <a:gd name="connsiteY2" fmla="*/ 18111 h 113986"/>
                    <a:gd name="connsiteX3" fmla="*/ 0 w 23689"/>
                    <a:gd name="connsiteY3" fmla="*/ 18111 h 113986"/>
                    <a:gd name="connsiteX4" fmla="*/ 0 w 23689"/>
                    <a:gd name="connsiteY4" fmla="*/ 95875 h 113986"/>
                    <a:gd name="connsiteX5" fmla="*/ 86 w 23689"/>
                    <a:gd name="connsiteY5" fmla="*/ 95875 h 113986"/>
                    <a:gd name="connsiteX6" fmla="*/ 11845 w 23689"/>
                    <a:gd name="connsiteY6" fmla="*/ 113986 h 113986"/>
                    <a:gd name="connsiteX7" fmla="*/ 23604 w 23689"/>
                    <a:gd name="connsiteY7" fmla="*/ 95875 h 113986"/>
                    <a:gd name="connsiteX8" fmla="*/ 23604 w 23689"/>
                    <a:gd name="connsiteY8" fmla="*/ 95875 h 113986"/>
                    <a:gd name="connsiteX9" fmla="*/ 23604 w 23689"/>
                    <a:gd name="connsiteY9" fmla="*/ 18197 h 113986"/>
                    <a:gd name="connsiteX10" fmla="*/ 23604 w 23689"/>
                    <a:gd name="connsiteY10" fmla="*/ 18197 h 113986"/>
                    <a:gd name="connsiteX11" fmla="*/ 23604 w 23689"/>
                    <a:gd name="connsiteY11" fmla="*/ 18111 h 113986"/>
                    <a:gd name="connsiteX12" fmla="*/ 11845 w 23689"/>
                    <a:gd name="connsiteY12" fmla="*/ 0 h 113986"/>
                    <a:gd name="connsiteX13" fmla="*/ 86 w 23689"/>
                    <a:gd name="connsiteY13" fmla="*/ 18111 h 11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89" h="113986">
                      <a:moveTo>
                        <a:pt x="23690" y="95790"/>
                      </a:moveTo>
                      <a:lnTo>
                        <a:pt x="23690" y="95790"/>
                      </a:lnTo>
                      <a:close/>
                      <a:moveTo>
                        <a:pt x="86" y="18111"/>
                      </a:moveTo>
                      <a:lnTo>
                        <a:pt x="0" y="18111"/>
                      </a:lnTo>
                      <a:lnTo>
                        <a:pt x="0" y="95875"/>
                      </a:lnTo>
                      <a:lnTo>
                        <a:pt x="86" y="95875"/>
                      </a:lnTo>
                      <a:lnTo>
                        <a:pt x="11845" y="113986"/>
                      </a:lnTo>
                      <a:lnTo>
                        <a:pt x="23604" y="95875"/>
                      </a:lnTo>
                      <a:lnTo>
                        <a:pt x="23604" y="95875"/>
                      </a:lnTo>
                      <a:lnTo>
                        <a:pt x="23604" y="18197"/>
                      </a:lnTo>
                      <a:lnTo>
                        <a:pt x="23604" y="18197"/>
                      </a:lnTo>
                      <a:cubicBezTo>
                        <a:pt x="23604" y="18197"/>
                        <a:pt x="23604" y="18111"/>
                        <a:pt x="23604" y="18111"/>
                      </a:cubicBezTo>
                      <a:lnTo>
                        <a:pt x="11845" y="0"/>
                      </a:lnTo>
                      <a:lnTo>
                        <a:pt x="86" y="18111"/>
                      </a:lnTo>
                      <a:close/>
                    </a:path>
                  </a:pathLst>
                </a:custGeom>
                <a:grpFill/>
                <a:ln w="85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EAEB1E85-C912-7AB2-1D60-ACE1C6250521}"/>
                </a:ext>
              </a:extLst>
            </p:cNvPr>
            <p:cNvSpPr/>
            <p:nvPr/>
          </p:nvSpPr>
          <p:spPr>
            <a:xfrm>
              <a:off x="9560020" y="1286921"/>
              <a:ext cx="507444" cy="936780"/>
            </a:xfrm>
            <a:custGeom>
              <a:avLst/>
              <a:gdLst>
                <a:gd name="connsiteX0" fmla="*/ 270717 w 507444"/>
                <a:gd name="connsiteY0" fmla="*/ 936781 h 936780"/>
                <a:gd name="connsiteX1" fmla="*/ 254151 w 507444"/>
                <a:gd name="connsiteY1" fmla="*/ 910602 h 936780"/>
                <a:gd name="connsiteX2" fmla="*/ 476459 w 507444"/>
                <a:gd name="connsiteY2" fmla="*/ 507530 h 936780"/>
                <a:gd name="connsiteX3" fmla="*/ 0 w 507444"/>
                <a:gd name="connsiteY3" fmla="*/ 31072 h 936780"/>
                <a:gd name="connsiteX4" fmla="*/ 0 w 507444"/>
                <a:gd name="connsiteY4" fmla="*/ 0 h 936780"/>
                <a:gd name="connsiteX5" fmla="*/ 507444 w 507444"/>
                <a:gd name="connsiteY5" fmla="*/ 507444 h 936780"/>
                <a:gd name="connsiteX6" fmla="*/ 270717 w 507444"/>
                <a:gd name="connsiteY6" fmla="*/ 936781 h 93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7444" h="936780">
                  <a:moveTo>
                    <a:pt x="270717" y="936781"/>
                  </a:moveTo>
                  <a:lnTo>
                    <a:pt x="254151" y="910602"/>
                  </a:lnTo>
                  <a:cubicBezTo>
                    <a:pt x="393372" y="822623"/>
                    <a:pt x="476459" y="671986"/>
                    <a:pt x="476459" y="507530"/>
                  </a:cubicBezTo>
                  <a:cubicBezTo>
                    <a:pt x="476459" y="244796"/>
                    <a:pt x="262735" y="31072"/>
                    <a:pt x="0" y="31072"/>
                  </a:cubicBezTo>
                  <a:lnTo>
                    <a:pt x="0" y="0"/>
                  </a:lnTo>
                  <a:cubicBezTo>
                    <a:pt x="279815" y="0"/>
                    <a:pt x="507444" y="227629"/>
                    <a:pt x="507444" y="507444"/>
                  </a:cubicBezTo>
                  <a:cubicBezTo>
                    <a:pt x="507444" y="682629"/>
                    <a:pt x="418950" y="843051"/>
                    <a:pt x="270717" y="936781"/>
                  </a:cubicBezTo>
                  <a:close/>
                </a:path>
              </a:pathLst>
            </a:custGeom>
            <a:solidFill>
              <a:schemeClr val="bg1"/>
            </a:solidFill>
            <a:ln w="85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72B7DBA6-A983-FDC0-2413-95DCC1E70283}"/>
                </a:ext>
              </a:extLst>
            </p:cNvPr>
            <p:cNvSpPr/>
            <p:nvPr/>
          </p:nvSpPr>
          <p:spPr>
            <a:xfrm>
              <a:off x="10001287" y="1744496"/>
              <a:ext cx="122226" cy="122226"/>
            </a:xfrm>
            <a:custGeom>
              <a:avLst/>
              <a:gdLst>
                <a:gd name="connsiteX0" fmla="*/ 122226 w 122226"/>
                <a:gd name="connsiteY0" fmla="*/ 61113 h 122226"/>
                <a:gd name="connsiteX1" fmla="*/ 61113 w 122226"/>
                <a:gd name="connsiteY1" fmla="*/ 122226 h 122226"/>
                <a:gd name="connsiteX2" fmla="*/ 0 w 122226"/>
                <a:gd name="connsiteY2" fmla="*/ 61113 h 122226"/>
                <a:gd name="connsiteX3" fmla="*/ 61113 w 122226"/>
                <a:gd name="connsiteY3" fmla="*/ 0 h 122226"/>
                <a:gd name="connsiteX4" fmla="*/ 122226 w 122226"/>
                <a:gd name="connsiteY4" fmla="*/ 61113 h 12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226" h="122226">
                  <a:moveTo>
                    <a:pt x="122226" y="61113"/>
                  </a:moveTo>
                  <a:cubicBezTo>
                    <a:pt x="122226" y="94865"/>
                    <a:pt x="94865" y="122226"/>
                    <a:pt x="61113" y="122226"/>
                  </a:cubicBezTo>
                  <a:cubicBezTo>
                    <a:pt x="27361" y="122226"/>
                    <a:pt x="0" y="94865"/>
                    <a:pt x="0" y="61113"/>
                  </a:cubicBezTo>
                  <a:cubicBezTo>
                    <a:pt x="0" y="27361"/>
                    <a:pt x="27361" y="0"/>
                    <a:pt x="61113" y="0"/>
                  </a:cubicBezTo>
                  <a:cubicBezTo>
                    <a:pt x="94865" y="0"/>
                    <a:pt x="122226" y="27361"/>
                    <a:pt x="122226" y="61113"/>
                  </a:cubicBezTo>
                  <a:close/>
                </a:path>
              </a:pathLst>
            </a:custGeom>
            <a:solidFill>
              <a:schemeClr val="accent6"/>
            </a:solidFill>
            <a:ln w="85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pic>
        <p:nvPicPr>
          <p:cNvPr id="1269" name="Graphic 1268">
            <a:extLst>
              <a:ext uri="{FF2B5EF4-FFF2-40B4-BE49-F238E27FC236}">
                <a16:creationId xmlns:a16="http://schemas.microsoft.com/office/drawing/2014/main" id="{8B3372EF-D10E-9101-9DEA-884E401C6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4650" y="2279226"/>
            <a:ext cx="1162050" cy="11497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59E8AB-A890-B3EB-931F-4B95ED01004F}"/>
              </a:ext>
            </a:extLst>
          </p:cNvPr>
          <p:cNvSpPr txBox="1"/>
          <p:nvPr/>
        </p:nvSpPr>
        <p:spPr>
          <a:xfrm>
            <a:off x="6659593" y="1453059"/>
            <a:ext cx="1328468" cy="76944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FREE</a:t>
            </a:r>
            <a:endParaRPr lang="LID4096" sz="4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3865DD-5E16-DECE-F2C1-4289E7997EBA}"/>
              </a:ext>
            </a:extLst>
          </p:cNvPr>
          <p:cNvSpPr txBox="1"/>
          <p:nvPr/>
        </p:nvSpPr>
        <p:spPr>
          <a:xfrm>
            <a:off x="6820618" y="4635500"/>
            <a:ext cx="1988461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Presentation Download</a:t>
            </a:r>
            <a:endParaRPr lang="LID4096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047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77A20D-84C8-685A-7293-E9ED7871A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10515600" cy="842664"/>
          </a:xfrm>
        </p:spPr>
        <p:txBody>
          <a:bodyPr/>
          <a:lstStyle/>
          <a:p>
            <a:r>
              <a:rPr lang="en-PK" dirty="0">
                <a:solidFill>
                  <a:schemeClr val="accent1"/>
                </a:solidFill>
              </a:rPr>
              <a:t>Table</a:t>
            </a:r>
            <a:r>
              <a:rPr lang="en-PK" dirty="0"/>
              <a:t> of </a:t>
            </a:r>
            <a:r>
              <a:rPr lang="en-PK" dirty="0">
                <a:solidFill>
                  <a:schemeClr val="accent1"/>
                </a:solidFill>
              </a:rPr>
              <a:t>Contents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AF4C288-9B0A-59CD-AFCC-41EF00E655AE}"/>
              </a:ext>
            </a:extLst>
          </p:cNvPr>
          <p:cNvSpPr/>
          <p:nvPr/>
        </p:nvSpPr>
        <p:spPr>
          <a:xfrm>
            <a:off x="927033" y="1711354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3303F-7B36-8922-3A03-C1E293FA24B3}"/>
              </a:ext>
            </a:extLst>
          </p:cNvPr>
          <p:cNvGrpSpPr/>
          <p:nvPr/>
        </p:nvGrpSpPr>
        <p:grpSpPr>
          <a:xfrm>
            <a:off x="839788" y="2443347"/>
            <a:ext cx="3346269" cy="825252"/>
            <a:chOff x="7353300" y="2677716"/>
            <a:chExt cx="3998912" cy="82525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F564265-A544-C147-7DB9-16F894D21006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0ECFA3-A73A-A025-0830-6C978261DFCE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PK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Overview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7F4EE33-EB2A-17F2-EFA7-34673718A5E1}"/>
              </a:ext>
            </a:extLst>
          </p:cNvPr>
          <p:cNvSpPr/>
          <p:nvPr/>
        </p:nvSpPr>
        <p:spPr>
          <a:xfrm>
            <a:off x="927033" y="3429000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C5F4CF-7C71-752A-0745-3403817C6856}"/>
              </a:ext>
            </a:extLst>
          </p:cNvPr>
          <p:cNvGrpSpPr/>
          <p:nvPr/>
        </p:nvGrpSpPr>
        <p:grpSpPr>
          <a:xfrm>
            <a:off x="839788" y="4175621"/>
            <a:ext cx="3346269" cy="825252"/>
            <a:chOff x="7353300" y="2677716"/>
            <a:chExt cx="3998912" cy="82525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670677-3A7B-3910-003A-ECD2C1A652A3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02148E-1880-F4F9-2FE0-2EE0C0523B0F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What is machine learning 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8B64E8-4F8E-A563-F9DE-2B86FD00FB27}"/>
              </a:ext>
            </a:extLst>
          </p:cNvPr>
          <p:cNvSpPr/>
          <p:nvPr/>
        </p:nvSpPr>
        <p:spPr>
          <a:xfrm>
            <a:off x="927033" y="5151122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D4B12E-8E07-4044-028D-771C23BCAD81}"/>
              </a:ext>
            </a:extLst>
          </p:cNvPr>
          <p:cNvGrpSpPr/>
          <p:nvPr/>
        </p:nvGrpSpPr>
        <p:grpSpPr>
          <a:xfrm>
            <a:off x="839788" y="5897743"/>
            <a:ext cx="3346269" cy="825252"/>
            <a:chOff x="7353300" y="2677716"/>
            <a:chExt cx="3998912" cy="82525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CEF9C3-9D39-3E56-A4A8-9C58A8751002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F9AA09-D010-26E8-4F91-566DB4C30CA8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Type of machine learning 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AF758D1-7997-3815-F962-A8A1D977A0A3}"/>
              </a:ext>
            </a:extLst>
          </p:cNvPr>
          <p:cNvSpPr/>
          <p:nvPr/>
        </p:nvSpPr>
        <p:spPr>
          <a:xfrm>
            <a:off x="4549299" y="1711354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FEE317-B43B-7938-E969-20EBDBFB4CDA}"/>
              </a:ext>
            </a:extLst>
          </p:cNvPr>
          <p:cNvGrpSpPr/>
          <p:nvPr/>
        </p:nvGrpSpPr>
        <p:grpSpPr>
          <a:xfrm>
            <a:off x="4462054" y="2443347"/>
            <a:ext cx="3346269" cy="825252"/>
            <a:chOff x="7353300" y="2677716"/>
            <a:chExt cx="3998912" cy="82525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BE7735D-F010-20DD-C2C5-36E7A5C8EB0D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E3D3B74-226F-BE46-8EEF-C37BE7BC4B99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Machine learning process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69983D4D-39DF-E577-E326-270701AC46CF}"/>
              </a:ext>
            </a:extLst>
          </p:cNvPr>
          <p:cNvSpPr/>
          <p:nvPr/>
        </p:nvSpPr>
        <p:spPr>
          <a:xfrm>
            <a:off x="4549299" y="3429000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00F2F0C-EB4A-DF45-D672-C50B65A2467E}"/>
              </a:ext>
            </a:extLst>
          </p:cNvPr>
          <p:cNvGrpSpPr/>
          <p:nvPr/>
        </p:nvGrpSpPr>
        <p:grpSpPr>
          <a:xfrm>
            <a:off x="4462054" y="4175621"/>
            <a:ext cx="3346269" cy="825252"/>
            <a:chOff x="7353300" y="2677716"/>
            <a:chExt cx="3998912" cy="82525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626ADF-11FD-642C-A753-2F32522F3972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3C3072-157D-E9BA-9E19-AD9A188B183F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Common algorithm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8ACCB31-9EDD-62F7-8593-DB04E82B7F83}"/>
              </a:ext>
            </a:extLst>
          </p:cNvPr>
          <p:cNvSpPr/>
          <p:nvPr/>
        </p:nvSpPr>
        <p:spPr>
          <a:xfrm>
            <a:off x="4549299" y="5151122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7E93DAA-7913-91A3-2496-A53A9D36B6CF}"/>
              </a:ext>
            </a:extLst>
          </p:cNvPr>
          <p:cNvGrpSpPr/>
          <p:nvPr/>
        </p:nvGrpSpPr>
        <p:grpSpPr>
          <a:xfrm>
            <a:off x="4462054" y="5897743"/>
            <a:ext cx="3346269" cy="825252"/>
            <a:chOff x="7353300" y="2677716"/>
            <a:chExt cx="3998912" cy="82525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2EB315-1ED0-73D8-A814-D65E71BC0A6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451281-283B-C657-1274-68E55ACB19FE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Applications of machine learning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34E1FCA0-6646-B944-641A-CE6E8C128E41}"/>
              </a:ext>
            </a:extLst>
          </p:cNvPr>
          <p:cNvSpPr/>
          <p:nvPr/>
        </p:nvSpPr>
        <p:spPr>
          <a:xfrm>
            <a:off x="8171565" y="1711354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6AD0CD0-5EC3-0D02-4F43-8688B7FC1A55}"/>
              </a:ext>
            </a:extLst>
          </p:cNvPr>
          <p:cNvGrpSpPr/>
          <p:nvPr/>
        </p:nvGrpSpPr>
        <p:grpSpPr>
          <a:xfrm>
            <a:off x="8084320" y="2443347"/>
            <a:ext cx="3346269" cy="825252"/>
            <a:chOff x="7353300" y="2677716"/>
            <a:chExt cx="3998912" cy="82525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347300C-D066-7D37-C776-7858D40CBC24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6FBE66-BE2E-656C-7682-28AF05B2DCCB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Challenges and limitations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F7042739-505C-DDFD-A60B-3CE26F2AF87E}"/>
              </a:ext>
            </a:extLst>
          </p:cNvPr>
          <p:cNvSpPr/>
          <p:nvPr/>
        </p:nvSpPr>
        <p:spPr>
          <a:xfrm>
            <a:off x="8171565" y="3429000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71D151C-A33A-B926-1E4B-279B178BBA55}"/>
              </a:ext>
            </a:extLst>
          </p:cNvPr>
          <p:cNvGrpSpPr/>
          <p:nvPr/>
        </p:nvGrpSpPr>
        <p:grpSpPr>
          <a:xfrm>
            <a:off x="8084320" y="4175621"/>
            <a:ext cx="3346269" cy="825252"/>
            <a:chOff x="7353300" y="2677716"/>
            <a:chExt cx="3998912" cy="82525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38947BC-6AC1-8823-90A1-AF26130BD7F6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2B39670-E8E7-E823-1C53-D0C0CC9BCE8B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Future trends 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500617C-6533-C60B-30A2-CE5EFFFAAB71}"/>
              </a:ext>
            </a:extLst>
          </p:cNvPr>
          <p:cNvSpPr/>
          <p:nvPr/>
        </p:nvSpPr>
        <p:spPr>
          <a:xfrm>
            <a:off x="8171565" y="5151122"/>
            <a:ext cx="712768" cy="746621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5DAAC3C-DAB3-27F9-2156-946F3E787E60}"/>
              </a:ext>
            </a:extLst>
          </p:cNvPr>
          <p:cNvGrpSpPr/>
          <p:nvPr/>
        </p:nvGrpSpPr>
        <p:grpSpPr>
          <a:xfrm>
            <a:off x="8084320" y="5897743"/>
            <a:ext cx="3346269" cy="825252"/>
            <a:chOff x="7353300" y="2677716"/>
            <a:chExt cx="3998912" cy="82525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76E8BCC-CC49-4EDB-7F23-6D5F172AFB06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16D87BD-CF9C-7A8A-F0F2-A8BBA6EA5CF7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</a:rPr>
                <a:t>Conclusion </a:t>
              </a:r>
              <a:endParaRPr lang="en-US" dirty="0">
                <a:latin typeface="+mj-lt"/>
              </a:endParaRPr>
            </a:p>
          </p:txBody>
        </p:sp>
      </p:grpSp>
      <p:pic>
        <p:nvPicPr>
          <p:cNvPr id="69" name="Graphic 68">
            <a:extLst>
              <a:ext uri="{FF2B5EF4-FFF2-40B4-BE49-F238E27FC236}">
                <a16:creationId xmlns:a16="http://schemas.microsoft.com/office/drawing/2014/main" id="{332096B1-9CBE-F358-6112-9EFF5ECF9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201" y="1889760"/>
            <a:ext cx="318432" cy="396098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301B7E12-32CB-226B-A8CB-F0BAA0307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668" y="3606597"/>
            <a:ext cx="411498" cy="395518"/>
          </a:xfrm>
          <a:prstGeom prst="rect">
            <a:avLst/>
          </a:prstGeom>
        </p:spPr>
      </p:pic>
      <p:grpSp>
        <p:nvGrpSpPr>
          <p:cNvPr id="18" name="Graphic 15">
            <a:extLst>
              <a:ext uri="{FF2B5EF4-FFF2-40B4-BE49-F238E27FC236}">
                <a16:creationId xmlns:a16="http://schemas.microsoft.com/office/drawing/2014/main" id="{76A63A5E-5087-2F79-EE5A-D9A4C26491EB}"/>
              </a:ext>
            </a:extLst>
          </p:cNvPr>
          <p:cNvGrpSpPr/>
          <p:nvPr/>
        </p:nvGrpSpPr>
        <p:grpSpPr>
          <a:xfrm>
            <a:off x="4710860" y="1904125"/>
            <a:ext cx="389646" cy="389672"/>
            <a:chOff x="3026196" y="3455782"/>
            <a:chExt cx="446596" cy="446626"/>
          </a:xfrm>
          <a:solidFill>
            <a:srgbClr val="000000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C8ACE9A-41D9-8E96-4D83-8C3CDBCE72B3}"/>
                </a:ext>
              </a:extLst>
            </p:cNvPr>
            <p:cNvSpPr/>
            <p:nvPr/>
          </p:nvSpPr>
          <p:spPr>
            <a:xfrm>
              <a:off x="3026196" y="3457791"/>
              <a:ext cx="446596" cy="444616"/>
            </a:xfrm>
            <a:custGeom>
              <a:avLst/>
              <a:gdLst>
                <a:gd name="connsiteX0" fmla="*/ 88 w 446596"/>
                <a:gd name="connsiteY0" fmla="*/ 242216 h 444616"/>
                <a:gd name="connsiteX1" fmla="*/ 8798 w 446596"/>
                <a:gd name="connsiteY1" fmla="*/ 236512 h 444616"/>
                <a:gd name="connsiteX2" fmla="*/ 30197 w 446596"/>
                <a:gd name="connsiteY2" fmla="*/ 232003 h 444616"/>
                <a:gd name="connsiteX3" fmla="*/ 17862 w 446596"/>
                <a:gd name="connsiteY3" fmla="*/ 214009 h 444616"/>
                <a:gd name="connsiteX4" fmla="*/ 19144 w 446596"/>
                <a:gd name="connsiteY4" fmla="*/ 199994 h 444616"/>
                <a:gd name="connsiteX5" fmla="*/ 37978 w 446596"/>
                <a:gd name="connsiteY5" fmla="*/ 181204 h 444616"/>
                <a:gd name="connsiteX6" fmla="*/ 50269 w 446596"/>
                <a:gd name="connsiteY6" fmla="*/ 180143 h 444616"/>
                <a:gd name="connsiteX7" fmla="*/ 69191 w 446596"/>
                <a:gd name="connsiteY7" fmla="*/ 193097 h 444616"/>
                <a:gd name="connsiteX8" fmla="*/ 73480 w 446596"/>
                <a:gd name="connsiteY8" fmla="*/ 172715 h 444616"/>
                <a:gd name="connsiteX9" fmla="*/ 83693 w 446596"/>
                <a:gd name="connsiteY9" fmla="*/ 162369 h 444616"/>
                <a:gd name="connsiteX10" fmla="*/ 95895 w 446596"/>
                <a:gd name="connsiteY10" fmla="*/ 112852 h 444616"/>
                <a:gd name="connsiteX11" fmla="*/ 175874 w 446596"/>
                <a:gd name="connsiteY11" fmla="*/ 38179 h 444616"/>
                <a:gd name="connsiteX12" fmla="*/ 232332 w 446596"/>
                <a:gd name="connsiteY12" fmla="*/ 30132 h 444616"/>
                <a:gd name="connsiteX13" fmla="*/ 243871 w 446596"/>
                <a:gd name="connsiteY13" fmla="*/ 26595 h 444616"/>
                <a:gd name="connsiteX14" fmla="*/ 258108 w 446596"/>
                <a:gd name="connsiteY14" fmla="*/ 15764 h 444616"/>
                <a:gd name="connsiteX15" fmla="*/ 273582 w 446596"/>
                <a:gd name="connsiteY15" fmla="*/ 18107 h 444616"/>
                <a:gd name="connsiteX16" fmla="*/ 287685 w 446596"/>
                <a:gd name="connsiteY16" fmla="*/ 36941 h 444616"/>
                <a:gd name="connsiteX17" fmla="*/ 296085 w 446596"/>
                <a:gd name="connsiteY17" fmla="*/ 41097 h 444616"/>
                <a:gd name="connsiteX18" fmla="*/ 302231 w 446596"/>
                <a:gd name="connsiteY18" fmla="*/ 33581 h 444616"/>
                <a:gd name="connsiteX19" fmla="*/ 306121 w 446596"/>
                <a:gd name="connsiteY19" fmla="*/ 7319 h 444616"/>
                <a:gd name="connsiteX20" fmla="*/ 315936 w 446596"/>
                <a:gd name="connsiteY20" fmla="*/ 157 h 444616"/>
                <a:gd name="connsiteX21" fmla="*/ 356478 w 446596"/>
                <a:gd name="connsiteY21" fmla="*/ 5904 h 444616"/>
                <a:gd name="connsiteX22" fmla="*/ 364525 w 446596"/>
                <a:gd name="connsiteY22" fmla="*/ 17178 h 444616"/>
                <a:gd name="connsiteX23" fmla="*/ 360988 w 446596"/>
                <a:gd name="connsiteY23" fmla="*/ 41760 h 444616"/>
                <a:gd name="connsiteX24" fmla="*/ 364437 w 446596"/>
                <a:gd name="connsiteY24" fmla="*/ 50868 h 444616"/>
                <a:gd name="connsiteX25" fmla="*/ 374075 w 446596"/>
                <a:gd name="connsiteY25" fmla="*/ 49276 h 444616"/>
                <a:gd name="connsiteX26" fmla="*/ 394324 w 446596"/>
                <a:gd name="connsiteY26" fmla="*/ 34111 h 444616"/>
                <a:gd name="connsiteX27" fmla="*/ 407366 w 446596"/>
                <a:gd name="connsiteY27" fmla="*/ 36012 h 444616"/>
                <a:gd name="connsiteX28" fmla="*/ 431683 w 446596"/>
                <a:gd name="connsiteY28" fmla="*/ 68464 h 444616"/>
                <a:gd name="connsiteX29" fmla="*/ 429649 w 446596"/>
                <a:gd name="connsiteY29" fmla="*/ 81772 h 444616"/>
                <a:gd name="connsiteX30" fmla="*/ 409754 w 446596"/>
                <a:gd name="connsiteY30" fmla="*/ 96671 h 444616"/>
                <a:gd name="connsiteX31" fmla="*/ 405642 w 446596"/>
                <a:gd name="connsiteY31" fmla="*/ 105911 h 444616"/>
                <a:gd name="connsiteX32" fmla="*/ 413644 w 446596"/>
                <a:gd name="connsiteY32" fmla="*/ 111482 h 444616"/>
                <a:gd name="connsiteX33" fmla="*/ 438668 w 446596"/>
                <a:gd name="connsiteY33" fmla="*/ 115019 h 444616"/>
                <a:gd name="connsiteX34" fmla="*/ 446405 w 446596"/>
                <a:gd name="connsiteY34" fmla="*/ 125674 h 444616"/>
                <a:gd name="connsiteX35" fmla="*/ 440702 w 446596"/>
                <a:gd name="connsiteY35" fmla="*/ 165332 h 444616"/>
                <a:gd name="connsiteX36" fmla="*/ 429737 w 446596"/>
                <a:gd name="connsiteY36" fmla="*/ 173599 h 444616"/>
                <a:gd name="connsiteX37" fmla="*/ 404713 w 446596"/>
                <a:gd name="connsiteY37" fmla="*/ 170018 h 444616"/>
                <a:gd name="connsiteX38" fmla="*/ 395915 w 446596"/>
                <a:gd name="connsiteY38" fmla="*/ 173290 h 444616"/>
                <a:gd name="connsiteX39" fmla="*/ 397109 w 446596"/>
                <a:gd name="connsiteY39" fmla="*/ 182928 h 444616"/>
                <a:gd name="connsiteX40" fmla="*/ 412008 w 446596"/>
                <a:gd name="connsiteY40" fmla="*/ 202779 h 444616"/>
                <a:gd name="connsiteX41" fmla="*/ 410196 w 446596"/>
                <a:gd name="connsiteY41" fmla="*/ 216750 h 444616"/>
                <a:gd name="connsiteX42" fmla="*/ 378452 w 446596"/>
                <a:gd name="connsiteY42" fmla="*/ 240536 h 444616"/>
                <a:gd name="connsiteX43" fmla="*/ 364834 w 446596"/>
                <a:gd name="connsiteY43" fmla="*/ 238635 h 444616"/>
                <a:gd name="connsiteX44" fmla="*/ 349935 w 446596"/>
                <a:gd name="connsiteY44" fmla="*/ 218784 h 444616"/>
                <a:gd name="connsiteX45" fmla="*/ 341093 w 446596"/>
                <a:gd name="connsiteY45" fmla="*/ 214583 h 444616"/>
                <a:gd name="connsiteX46" fmla="*/ 335124 w 446596"/>
                <a:gd name="connsiteY46" fmla="*/ 222763 h 444616"/>
                <a:gd name="connsiteX47" fmla="*/ 331587 w 446596"/>
                <a:gd name="connsiteY47" fmla="*/ 247786 h 444616"/>
                <a:gd name="connsiteX48" fmla="*/ 321772 w 446596"/>
                <a:gd name="connsiteY48" fmla="*/ 255479 h 444616"/>
                <a:gd name="connsiteX49" fmla="*/ 280788 w 446596"/>
                <a:gd name="connsiteY49" fmla="*/ 249688 h 444616"/>
                <a:gd name="connsiteX50" fmla="*/ 273051 w 446596"/>
                <a:gd name="connsiteY50" fmla="*/ 239121 h 444616"/>
                <a:gd name="connsiteX51" fmla="*/ 276234 w 446596"/>
                <a:gd name="connsiteY51" fmla="*/ 216263 h 444616"/>
                <a:gd name="connsiteX52" fmla="*/ 276588 w 446596"/>
                <a:gd name="connsiteY52" fmla="*/ 212417 h 444616"/>
                <a:gd name="connsiteX53" fmla="*/ 273007 w 446596"/>
                <a:gd name="connsiteY53" fmla="*/ 205078 h 444616"/>
                <a:gd name="connsiteX54" fmla="*/ 264562 w 446596"/>
                <a:gd name="connsiteY54" fmla="*/ 205653 h 444616"/>
                <a:gd name="connsiteX55" fmla="*/ 243960 w 446596"/>
                <a:gd name="connsiteY55" fmla="*/ 221038 h 444616"/>
                <a:gd name="connsiteX56" fmla="*/ 229679 w 446596"/>
                <a:gd name="connsiteY56" fmla="*/ 219049 h 444616"/>
                <a:gd name="connsiteX57" fmla="*/ 206159 w 446596"/>
                <a:gd name="connsiteY57" fmla="*/ 187659 h 444616"/>
                <a:gd name="connsiteX58" fmla="*/ 208193 w 446596"/>
                <a:gd name="connsiteY58" fmla="*/ 173732 h 444616"/>
                <a:gd name="connsiteX59" fmla="*/ 228088 w 446596"/>
                <a:gd name="connsiteY59" fmla="*/ 158833 h 444616"/>
                <a:gd name="connsiteX60" fmla="*/ 231979 w 446596"/>
                <a:gd name="connsiteY60" fmla="*/ 149902 h 444616"/>
                <a:gd name="connsiteX61" fmla="*/ 224418 w 446596"/>
                <a:gd name="connsiteY61" fmla="*/ 144375 h 444616"/>
                <a:gd name="connsiteX62" fmla="*/ 199837 w 446596"/>
                <a:gd name="connsiteY62" fmla="*/ 140883 h 444616"/>
                <a:gd name="connsiteX63" fmla="*/ 191215 w 446596"/>
                <a:gd name="connsiteY63" fmla="*/ 129653 h 444616"/>
                <a:gd name="connsiteX64" fmla="*/ 197051 w 446596"/>
                <a:gd name="connsiteY64" fmla="*/ 89553 h 444616"/>
                <a:gd name="connsiteX65" fmla="*/ 207397 w 446596"/>
                <a:gd name="connsiteY65" fmla="*/ 81948 h 444616"/>
                <a:gd name="connsiteX66" fmla="*/ 232819 w 446596"/>
                <a:gd name="connsiteY66" fmla="*/ 85662 h 444616"/>
                <a:gd name="connsiteX67" fmla="*/ 241572 w 446596"/>
                <a:gd name="connsiteY67" fmla="*/ 82435 h 444616"/>
                <a:gd name="connsiteX68" fmla="*/ 240644 w 446596"/>
                <a:gd name="connsiteY68" fmla="*/ 73150 h 444616"/>
                <a:gd name="connsiteX69" fmla="*/ 225524 w 446596"/>
                <a:gd name="connsiteY69" fmla="*/ 52901 h 444616"/>
                <a:gd name="connsiteX70" fmla="*/ 221014 w 446596"/>
                <a:gd name="connsiteY70" fmla="*/ 44192 h 444616"/>
                <a:gd name="connsiteX71" fmla="*/ 197361 w 446596"/>
                <a:gd name="connsiteY71" fmla="*/ 47331 h 444616"/>
                <a:gd name="connsiteX72" fmla="*/ 106064 w 446596"/>
                <a:gd name="connsiteY72" fmla="*/ 125453 h 444616"/>
                <a:gd name="connsiteX73" fmla="*/ 122687 w 446596"/>
                <a:gd name="connsiteY73" fmla="*/ 245222 h 444616"/>
                <a:gd name="connsiteX74" fmla="*/ 156377 w 446596"/>
                <a:gd name="connsiteY74" fmla="*/ 276480 h 444616"/>
                <a:gd name="connsiteX75" fmla="*/ 177377 w 446596"/>
                <a:gd name="connsiteY75" fmla="*/ 303891 h 444616"/>
                <a:gd name="connsiteX76" fmla="*/ 179720 w 446596"/>
                <a:gd name="connsiteY76" fmla="*/ 319763 h 444616"/>
                <a:gd name="connsiteX77" fmla="*/ 179853 w 446596"/>
                <a:gd name="connsiteY77" fmla="*/ 346776 h 444616"/>
                <a:gd name="connsiteX78" fmla="*/ 195769 w 446596"/>
                <a:gd name="connsiteY78" fmla="*/ 362958 h 444616"/>
                <a:gd name="connsiteX79" fmla="*/ 252891 w 446596"/>
                <a:gd name="connsiteY79" fmla="*/ 362958 h 444616"/>
                <a:gd name="connsiteX80" fmla="*/ 268763 w 446596"/>
                <a:gd name="connsiteY80" fmla="*/ 346776 h 444616"/>
                <a:gd name="connsiteX81" fmla="*/ 268763 w 446596"/>
                <a:gd name="connsiteY81" fmla="*/ 320603 h 444616"/>
                <a:gd name="connsiteX82" fmla="*/ 291266 w 446596"/>
                <a:gd name="connsiteY82" fmla="*/ 277143 h 444616"/>
                <a:gd name="connsiteX83" fmla="*/ 308509 w 446596"/>
                <a:gd name="connsiteY83" fmla="*/ 264498 h 444616"/>
                <a:gd name="connsiteX84" fmla="*/ 318280 w 446596"/>
                <a:gd name="connsiteY84" fmla="*/ 275463 h 444616"/>
                <a:gd name="connsiteX85" fmla="*/ 302010 w 446596"/>
                <a:gd name="connsiteY85" fmla="*/ 287621 h 444616"/>
                <a:gd name="connsiteX86" fmla="*/ 283485 w 446596"/>
                <a:gd name="connsiteY86" fmla="*/ 323300 h 444616"/>
                <a:gd name="connsiteX87" fmla="*/ 283485 w 446596"/>
                <a:gd name="connsiteY87" fmla="*/ 347705 h 444616"/>
                <a:gd name="connsiteX88" fmla="*/ 271327 w 446596"/>
                <a:gd name="connsiteY88" fmla="*/ 372154 h 444616"/>
                <a:gd name="connsiteX89" fmla="*/ 268763 w 446596"/>
                <a:gd name="connsiteY89" fmla="*/ 377415 h 444616"/>
                <a:gd name="connsiteX90" fmla="*/ 268763 w 446596"/>
                <a:gd name="connsiteY90" fmla="*/ 408805 h 444616"/>
                <a:gd name="connsiteX91" fmla="*/ 242457 w 446596"/>
                <a:gd name="connsiteY91" fmla="*/ 444617 h 444616"/>
                <a:gd name="connsiteX92" fmla="*/ 205805 w 446596"/>
                <a:gd name="connsiteY92" fmla="*/ 444617 h 444616"/>
                <a:gd name="connsiteX93" fmla="*/ 179676 w 446596"/>
                <a:gd name="connsiteY93" fmla="*/ 408673 h 444616"/>
                <a:gd name="connsiteX94" fmla="*/ 179632 w 446596"/>
                <a:gd name="connsiteY94" fmla="*/ 376840 h 444616"/>
                <a:gd name="connsiteX95" fmla="*/ 178438 w 446596"/>
                <a:gd name="connsiteY95" fmla="*/ 373038 h 444616"/>
                <a:gd name="connsiteX96" fmla="*/ 164865 w 446596"/>
                <a:gd name="connsiteY96" fmla="*/ 341427 h 444616"/>
                <a:gd name="connsiteX97" fmla="*/ 164865 w 446596"/>
                <a:gd name="connsiteY97" fmla="*/ 326881 h 444616"/>
                <a:gd name="connsiteX98" fmla="*/ 157880 w 446596"/>
                <a:gd name="connsiteY98" fmla="*/ 334132 h 444616"/>
                <a:gd name="connsiteX99" fmla="*/ 138559 w 446596"/>
                <a:gd name="connsiteY99" fmla="*/ 335768 h 444616"/>
                <a:gd name="connsiteX100" fmla="*/ 123527 w 446596"/>
                <a:gd name="connsiteY100" fmla="*/ 325466 h 444616"/>
                <a:gd name="connsiteX101" fmla="*/ 118576 w 446596"/>
                <a:gd name="connsiteY101" fmla="*/ 348633 h 444616"/>
                <a:gd name="connsiteX102" fmla="*/ 110485 w 446596"/>
                <a:gd name="connsiteY102" fmla="*/ 355575 h 444616"/>
                <a:gd name="connsiteX103" fmla="*/ 82145 w 446596"/>
                <a:gd name="connsiteY103" fmla="*/ 355575 h 444616"/>
                <a:gd name="connsiteX104" fmla="*/ 74099 w 446596"/>
                <a:gd name="connsiteY104" fmla="*/ 349031 h 444616"/>
                <a:gd name="connsiteX105" fmla="*/ 73126 w 446596"/>
                <a:gd name="connsiteY105" fmla="*/ 344345 h 444616"/>
                <a:gd name="connsiteX106" fmla="*/ 69014 w 446596"/>
                <a:gd name="connsiteY106" fmla="*/ 325422 h 444616"/>
                <a:gd name="connsiteX107" fmla="*/ 50092 w 446596"/>
                <a:gd name="connsiteY107" fmla="*/ 338376 h 444616"/>
                <a:gd name="connsiteX108" fmla="*/ 37801 w 446596"/>
                <a:gd name="connsiteY108" fmla="*/ 337182 h 444616"/>
                <a:gd name="connsiteX109" fmla="*/ 19320 w 446596"/>
                <a:gd name="connsiteY109" fmla="*/ 318702 h 444616"/>
                <a:gd name="connsiteX110" fmla="*/ 18083 w 446596"/>
                <a:gd name="connsiteY110" fmla="*/ 304024 h 444616"/>
                <a:gd name="connsiteX111" fmla="*/ 30152 w 446596"/>
                <a:gd name="connsiteY111" fmla="*/ 286427 h 444616"/>
                <a:gd name="connsiteX112" fmla="*/ 8665 w 446596"/>
                <a:gd name="connsiteY112" fmla="*/ 281918 h 444616"/>
                <a:gd name="connsiteX113" fmla="*/ 0 w 446596"/>
                <a:gd name="connsiteY113" fmla="*/ 276170 h 444616"/>
                <a:gd name="connsiteX114" fmla="*/ 0 w 446596"/>
                <a:gd name="connsiteY114" fmla="*/ 242172 h 444616"/>
                <a:gd name="connsiteX115" fmla="*/ 416606 w 446596"/>
                <a:gd name="connsiteY115" fmla="*/ 72973 h 444616"/>
                <a:gd name="connsiteX116" fmla="*/ 398877 w 446596"/>
                <a:gd name="connsiteY116" fmla="*/ 49409 h 444616"/>
                <a:gd name="connsiteX117" fmla="*/ 379292 w 446596"/>
                <a:gd name="connsiteY117" fmla="*/ 63468 h 444616"/>
                <a:gd name="connsiteX118" fmla="*/ 349449 w 446596"/>
                <a:gd name="connsiteY118" fmla="*/ 56438 h 444616"/>
                <a:gd name="connsiteX119" fmla="*/ 346752 w 446596"/>
                <a:gd name="connsiteY119" fmla="*/ 36676 h 444616"/>
                <a:gd name="connsiteX120" fmla="*/ 349139 w 446596"/>
                <a:gd name="connsiteY120" fmla="*/ 19831 h 444616"/>
                <a:gd name="connsiteX121" fmla="*/ 319915 w 446596"/>
                <a:gd name="connsiteY121" fmla="*/ 15719 h 444616"/>
                <a:gd name="connsiteX122" fmla="*/ 316997 w 446596"/>
                <a:gd name="connsiteY122" fmla="*/ 35438 h 444616"/>
                <a:gd name="connsiteX123" fmla="*/ 300197 w 446596"/>
                <a:gd name="connsiteY123" fmla="*/ 55377 h 444616"/>
                <a:gd name="connsiteX124" fmla="*/ 275881 w 446596"/>
                <a:gd name="connsiteY124" fmla="*/ 45827 h 444616"/>
                <a:gd name="connsiteX125" fmla="*/ 263944 w 446596"/>
                <a:gd name="connsiteY125" fmla="*/ 29955 h 444616"/>
                <a:gd name="connsiteX126" fmla="*/ 240290 w 446596"/>
                <a:gd name="connsiteY126" fmla="*/ 47684 h 444616"/>
                <a:gd name="connsiteX127" fmla="*/ 253067 w 446596"/>
                <a:gd name="connsiteY127" fmla="*/ 64794 h 444616"/>
                <a:gd name="connsiteX128" fmla="*/ 254526 w 446596"/>
                <a:gd name="connsiteY128" fmla="*/ 89730 h 444616"/>
                <a:gd name="connsiteX129" fmla="*/ 231448 w 446596"/>
                <a:gd name="connsiteY129" fmla="*/ 100252 h 444616"/>
                <a:gd name="connsiteX130" fmla="*/ 210890 w 446596"/>
                <a:gd name="connsiteY130" fmla="*/ 97422 h 444616"/>
                <a:gd name="connsiteX131" fmla="*/ 206734 w 446596"/>
                <a:gd name="connsiteY131" fmla="*/ 126646 h 444616"/>
                <a:gd name="connsiteX132" fmla="*/ 226983 w 446596"/>
                <a:gd name="connsiteY132" fmla="*/ 129609 h 444616"/>
                <a:gd name="connsiteX133" fmla="*/ 243297 w 446596"/>
                <a:gd name="connsiteY133" fmla="*/ 139335 h 444616"/>
                <a:gd name="connsiteX134" fmla="*/ 238124 w 446596"/>
                <a:gd name="connsiteY134" fmla="*/ 169664 h 444616"/>
                <a:gd name="connsiteX135" fmla="*/ 221014 w 446596"/>
                <a:gd name="connsiteY135" fmla="*/ 182663 h 444616"/>
                <a:gd name="connsiteX136" fmla="*/ 238699 w 446596"/>
                <a:gd name="connsiteY136" fmla="*/ 206227 h 444616"/>
                <a:gd name="connsiteX137" fmla="*/ 242368 w 446596"/>
                <a:gd name="connsiteY137" fmla="*/ 203619 h 444616"/>
                <a:gd name="connsiteX138" fmla="*/ 255632 w 446596"/>
                <a:gd name="connsiteY138" fmla="*/ 193716 h 444616"/>
                <a:gd name="connsiteX139" fmla="*/ 273714 w 446596"/>
                <a:gd name="connsiteY139" fmla="*/ 189383 h 444616"/>
                <a:gd name="connsiteX140" fmla="*/ 291178 w 446596"/>
                <a:gd name="connsiteY140" fmla="*/ 216706 h 444616"/>
                <a:gd name="connsiteX141" fmla="*/ 288481 w 446596"/>
                <a:gd name="connsiteY141" fmla="*/ 235717 h 444616"/>
                <a:gd name="connsiteX142" fmla="*/ 317616 w 446596"/>
                <a:gd name="connsiteY142" fmla="*/ 239828 h 444616"/>
                <a:gd name="connsiteX143" fmla="*/ 318456 w 446596"/>
                <a:gd name="connsiteY143" fmla="*/ 234567 h 444616"/>
                <a:gd name="connsiteX144" fmla="*/ 321153 w 446596"/>
                <a:gd name="connsiteY144" fmla="*/ 216927 h 444616"/>
                <a:gd name="connsiteX145" fmla="*/ 337070 w 446596"/>
                <a:gd name="connsiteY145" fmla="*/ 200215 h 444616"/>
                <a:gd name="connsiteX146" fmla="*/ 359175 w 446596"/>
                <a:gd name="connsiteY146" fmla="*/ 206846 h 444616"/>
                <a:gd name="connsiteX147" fmla="*/ 373677 w 446596"/>
                <a:gd name="connsiteY147" fmla="*/ 225504 h 444616"/>
                <a:gd name="connsiteX148" fmla="*/ 397286 w 446596"/>
                <a:gd name="connsiteY148" fmla="*/ 207775 h 444616"/>
                <a:gd name="connsiteX149" fmla="*/ 385260 w 446596"/>
                <a:gd name="connsiteY149" fmla="*/ 191726 h 444616"/>
                <a:gd name="connsiteX150" fmla="*/ 383050 w 446596"/>
                <a:gd name="connsiteY150" fmla="*/ 165685 h 444616"/>
                <a:gd name="connsiteX151" fmla="*/ 407543 w 446596"/>
                <a:gd name="connsiteY151" fmla="*/ 155428 h 444616"/>
                <a:gd name="connsiteX152" fmla="*/ 426687 w 446596"/>
                <a:gd name="connsiteY152" fmla="*/ 158081 h 444616"/>
                <a:gd name="connsiteX153" fmla="*/ 430887 w 446596"/>
                <a:gd name="connsiteY153" fmla="*/ 128901 h 444616"/>
                <a:gd name="connsiteX154" fmla="*/ 412185 w 446596"/>
                <a:gd name="connsiteY154" fmla="*/ 126160 h 444616"/>
                <a:gd name="connsiteX155" fmla="*/ 391096 w 446596"/>
                <a:gd name="connsiteY155" fmla="*/ 109404 h 444616"/>
                <a:gd name="connsiteX156" fmla="*/ 400911 w 446596"/>
                <a:gd name="connsiteY156" fmla="*/ 84734 h 444616"/>
                <a:gd name="connsiteX157" fmla="*/ 416606 w 446596"/>
                <a:gd name="connsiteY157" fmla="*/ 72929 h 444616"/>
                <a:gd name="connsiteX158" fmla="*/ 46157 w 446596"/>
                <a:gd name="connsiteY158" fmla="*/ 195263 h 444616"/>
                <a:gd name="connsiteX159" fmla="*/ 32319 w 446596"/>
                <a:gd name="connsiteY159" fmla="*/ 208748 h 444616"/>
                <a:gd name="connsiteX160" fmla="*/ 41559 w 446596"/>
                <a:gd name="connsiteY160" fmla="*/ 222188 h 444616"/>
                <a:gd name="connsiteX161" fmla="*/ 31965 w 446596"/>
                <a:gd name="connsiteY161" fmla="*/ 246770 h 444616"/>
                <a:gd name="connsiteX162" fmla="*/ 15165 w 446596"/>
                <a:gd name="connsiteY162" fmla="*/ 250483 h 444616"/>
                <a:gd name="connsiteX163" fmla="*/ 15165 w 446596"/>
                <a:gd name="connsiteY163" fmla="*/ 268035 h 444616"/>
                <a:gd name="connsiteX164" fmla="*/ 31788 w 446596"/>
                <a:gd name="connsiteY164" fmla="*/ 271661 h 444616"/>
                <a:gd name="connsiteX165" fmla="*/ 41471 w 446596"/>
                <a:gd name="connsiteY165" fmla="*/ 296464 h 444616"/>
                <a:gd name="connsiteX166" fmla="*/ 32540 w 446596"/>
                <a:gd name="connsiteY166" fmla="*/ 309462 h 444616"/>
                <a:gd name="connsiteX167" fmla="*/ 46069 w 446596"/>
                <a:gd name="connsiteY167" fmla="*/ 323212 h 444616"/>
                <a:gd name="connsiteX168" fmla="*/ 60128 w 446596"/>
                <a:gd name="connsiteY168" fmla="*/ 313618 h 444616"/>
                <a:gd name="connsiteX169" fmla="*/ 83914 w 446596"/>
                <a:gd name="connsiteY169" fmla="*/ 323256 h 444616"/>
                <a:gd name="connsiteX170" fmla="*/ 87627 w 446596"/>
                <a:gd name="connsiteY170" fmla="*/ 340410 h 444616"/>
                <a:gd name="connsiteX171" fmla="*/ 105268 w 446596"/>
                <a:gd name="connsiteY171" fmla="*/ 340410 h 444616"/>
                <a:gd name="connsiteX172" fmla="*/ 108937 w 446596"/>
                <a:gd name="connsiteY172" fmla="*/ 323521 h 444616"/>
                <a:gd name="connsiteX173" fmla="*/ 133254 w 446596"/>
                <a:gd name="connsiteY173" fmla="*/ 313883 h 444616"/>
                <a:gd name="connsiteX174" fmla="*/ 147888 w 446596"/>
                <a:gd name="connsiteY174" fmla="*/ 323919 h 444616"/>
                <a:gd name="connsiteX175" fmla="*/ 161196 w 446596"/>
                <a:gd name="connsiteY175" fmla="*/ 310036 h 444616"/>
                <a:gd name="connsiteX176" fmla="*/ 162124 w 446596"/>
                <a:gd name="connsiteY176" fmla="*/ 304775 h 444616"/>
                <a:gd name="connsiteX177" fmla="*/ 135818 w 446596"/>
                <a:gd name="connsiteY177" fmla="*/ 279796 h 444616"/>
                <a:gd name="connsiteX178" fmla="*/ 84710 w 446596"/>
                <a:gd name="connsiteY178" fmla="*/ 302211 h 444616"/>
                <a:gd name="connsiteX179" fmla="*/ 51772 w 446596"/>
                <a:gd name="connsiteY179" fmla="*/ 260785 h 444616"/>
                <a:gd name="connsiteX180" fmla="*/ 60260 w 446596"/>
                <a:gd name="connsiteY180" fmla="*/ 233418 h 444616"/>
                <a:gd name="connsiteX181" fmla="*/ 90634 w 446596"/>
                <a:gd name="connsiteY181" fmla="*/ 215026 h 444616"/>
                <a:gd name="connsiteX182" fmla="*/ 85063 w 446596"/>
                <a:gd name="connsiteY182" fmla="*/ 191593 h 444616"/>
                <a:gd name="connsiteX183" fmla="*/ 83958 w 446596"/>
                <a:gd name="connsiteY183" fmla="*/ 194998 h 444616"/>
                <a:gd name="connsiteX184" fmla="*/ 59553 w 446596"/>
                <a:gd name="connsiteY184" fmla="*/ 204371 h 444616"/>
                <a:gd name="connsiteX185" fmla="*/ 46157 w 446596"/>
                <a:gd name="connsiteY185" fmla="*/ 195175 h 444616"/>
                <a:gd name="connsiteX186" fmla="*/ 98504 w 446596"/>
                <a:gd name="connsiteY186" fmla="*/ 288638 h 444616"/>
                <a:gd name="connsiteX187" fmla="*/ 122599 w 446596"/>
                <a:gd name="connsiteY187" fmla="*/ 272722 h 444616"/>
                <a:gd name="connsiteX188" fmla="*/ 121715 w 446596"/>
                <a:gd name="connsiteY188" fmla="*/ 266355 h 444616"/>
                <a:gd name="connsiteX189" fmla="*/ 99388 w 446596"/>
                <a:gd name="connsiteY189" fmla="*/ 234434 h 444616"/>
                <a:gd name="connsiteX190" fmla="*/ 90148 w 446596"/>
                <a:gd name="connsiteY190" fmla="*/ 230323 h 444616"/>
                <a:gd name="connsiteX191" fmla="*/ 67025 w 446596"/>
                <a:gd name="connsiteY191" fmla="*/ 261713 h 444616"/>
                <a:gd name="connsiteX192" fmla="*/ 98504 w 446596"/>
                <a:gd name="connsiteY192" fmla="*/ 288638 h 444616"/>
                <a:gd name="connsiteX193" fmla="*/ 194885 w 446596"/>
                <a:gd name="connsiteY193" fmla="*/ 407612 h 444616"/>
                <a:gd name="connsiteX194" fmla="*/ 194708 w 446596"/>
                <a:gd name="connsiteY194" fmla="*/ 411104 h 444616"/>
                <a:gd name="connsiteX195" fmla="*/ 213056 w 446596"/>
                <a:gd name="connsiteY195" fmla="*/ 429718 h 444616"/>
                <a:gd name="connsiteX196" fmla="*/ 235692 w 446596"/>
                <a:gd name="connsiteY196" fmla="*/ 429806 h 444616"/>
                <a:gd name="connsiteX197" fmla="*/ 253421 w 446596"/>
                <a:gd name="connsiteY197" fmla="*/ 407612 h 444616"/>
                <a:gd name="connsiteX198" fmla="*/ 194885 w 446596"/>
                <a:gd name="connsiteY198" fmla="*/ 407612 h 444616"/>
                <a:gd name="connsiteX199" fmla="*/ 194973 w 446596"/>
                <a:gd name="connsiteY199" fmla="*/ 378078 h 444616"/>
                <a:gd name="connsiteX200" fmla="*/ 194973 w 446596"/>
                <a:gd name="connsiteY200" fmla="*/ 392314 h 444616"/>
                <a:gd name="connsiteX201" fmla="*/ 253819 w 446596"/>
                <a:gd name="connsiteY201" fmla="*/ 392314 h 444616"/>
                <a:gd name="connsiteX202" fmla="*/ 253819 w 446596"/>
                <a:gd name="connsiteY202" fmla="*/ 378078 h 444616"/>
                <a:gd name="connsiteX203" fmla="*/ 194973 w 446596"/>
                <a:gd name="connsiteY203" fmla="*/ 378078 h 444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</a:cxnLst>
              <a:rect l="l" t="t" r="r" b="b"/>
              <a:pathLst>
                <a:path w="446596" h="444616">
                  <a:moveTo>
                    <a:pt x="88" y="242216"/>
                  </a:moveTo>
                  <a:cubicBezTo>
                    <a:pt x="2034" y="238811"/>
                    <a:pt x="4996" y="237220"/>
                    <a:pt x="8798" y="236512"/>
                  </a:cubicBezTo>
                  <a:cubicBezTo>
                    <a:pt x="15739" y="235230"/>
                    <a:pt x="22636" y="233639"/>
                    <a:pt x="30197" y="232003"/>
                  </a:cubicBezTo>
                  <a:cubicBezTo>
                    <a:pt x="25820" y="225636"/>
                    <a:pt x="21841" y="219845"/>
                    <a:pt x="17862" y="214009"/>
                  </a:cubicBezTo>
                  <a:cubicBezTo>
                    <a:pt x="13617" y="207775"/>
                    <a:pt x="13838" y="205343"/>
                    <a:pt x="19144" y="199994"/>
                  </a:cubicBezTo>
                  <a:cubicBezTo>
                    <a:pt x="25422" y="193716"/>
                    <a:pt x="31656" y="187437"/>
                    <a:pt x="37978" y="181204"/>
                  </a:cubicBezTo>
                  <a:cubicBezTo>
                    <a:pt x="42355" y="176871"/>
                    <a:pt x="45140" y="176650"/>
                    <a:pt x="50269" y="180143"/>
                  </a:cubicBezTo>
                  <a:cubicBezTo>
                    <a:pt x="56370" y="184298"/>
                    <a:pt x="62471" y="188499"/>
                    <a:pt x="69191" y="193097"/>
                  </a:cubicBezTo>
                  <a:cubicBezTo>
                    <a:pt x="70694" y="185934"/>
                    <a:pt x="72109" y="179347"/>
                    <a:pt x="73480" y="172715"/>
                  </a:cubicBezTo>
                  <a:cubicBezTo>
                    <a:pt x="75116" y="164934"/>
                    <a:pt x="76132" y="163873"/>
                    <a:pt x="83693" y="162369"/>
                  </a:cubicBezTo>
                  <a:cubicBezTo>
                    <a:pt x="84975" y="145215"/>
                    <a:pt x="88644" y="128548"/>
                    <a:pt x="95895" y="112852"/>
                  </a:cubicBezTo>
                  <a:cubicBezTo>
                    <a:pt x="112342" y="77085"/>
                    <a:pt x="139046" y="52106"/>
                    <a:pt x="175874" y="38179"/>
                  </a:cubicBezTo>
                  <a:cubicBezTo>
                    <a:pt x="194045" y="31326"/>
                    <a:pt x="212923" y="28496"/>
                    <a:pt x="232332" y="30132"/>
                  </a:cubicBezTo>
                  <a:cubicBezTo>
                    <a:pt x="236798" y="30530"/>
                    <a:pt x="240423" y="29558"/>
                    <a:pt x="243871" y="26595"/>
                  </a:cubicBezTo>
                  <a:cubicBezTo>
                    <a:pt x="248381" y="22705"/>
                    <a:pt x="253333" y="19345"/>
                    <a:pt x="258108" y="15764"/>
                  </a:cubicBezTo>
                  <a:cubicBezTo>
                    <a:pt x="265181" y="10458"/>
                    <a:pt x="268188" y="10944"/>
                    <a:pt x="273582" y="18107"/>
                  </a:cubicBezTo>
                  <a:cubicBezTo>
                    <a:pt x="278312" y="24385"/>
                    <a:pt x="282999" y="30663"/>
                    <a:pt x="287685" y="36941"/>
                  </a:cubicBezTo>
                  <a:cubicBezTo>
                    <a:pt x="289807" y="39770"/>
                    <a:pt x="292283" y="41893"/>
                    <a:pt x="296085" y="41097"/>
                  </a:cubicBezTo>
                  <a:cubicBezTo>
                    <a:pt x="300064" y="40257"/>
                    <a:pt x="301656" y="37339"/>
                    <a:pt x="302231" y="33581"/>
                  </a:cubicBezTo>
                  <a:cubicBezTo>
                    <a:pt x="303469" y="24827"/>
                    <a:pt x="304707" y="16029"/>
                    <a:pt x="306121" y="7319"/>
                  </a:cubicBezTo>
                  <a:cubicBezTo>
                    <a:pt x="307050" y="1572"/>
                    <a:pt x="310277" y="-639"/>
                    <a:pt x="315936" y="157"/>
                  </a:cubicBezTo>
                  <a:cubicBezTo>
                    <a:pt x="329465" y="2058"/>
                    <a:pt x="342950" y="3959"/>
                    <a:pt x="356478" y="5904"/>
                  </a:cubicBezTo>
                  <a:cubicBezTo>
                    <a:pt x="363199" y="6833"/>
                    <a:pt x="365542" y="10104"/>
                    <a:pt x="364525" y="17178"/>
                  </a:cubicBezTo>
                  <a:cubicBezTo>
                    <a:pt x="363376" y="25357"/>
                    <a:pt x="362226" y="33581"/>
                    <a:pt x="360988" y="41760"/>
                  </a:cubicBezTo>
                  <a:cubicBezTo>
                    <a:pt x="360413" y="45474"/>
                    <a:pt x="360900" y="48790"/>
                    <a:pt x="364437" y="50868"/>
                  </a:cubicBezTo>
                  <a:cubicBezTo>
                    <a:pt x="368018" y="52946"/>
                    <a:pt x="371113" y="51531"/>
                    <a:pt x="374075" y="49276"/>
                  </a:cubicBezTo>
                  <a:cubicBezTo>
                    <a:pt x="380795" y="44192"/>
                    <a:pt x="387515" y="39107"/>
                    <a:pt x="394324" y="34111"/>
                  </a:cubicBezTo>
                  <a:cubicBezTo>
                    <a:pt x="399585" y="30221"/>
                    <a:pt x="403387" y="30751"/>
                    <a:pt x="407366" y="36012"/>
                  </a:cubicBezTo>
                  <a:cubicBezTo>
                    <a:pt x="415545" y="46800"/>
                    <a:pt x="423636" y="57588"/>
                    <a:pt x="431683" y="68464"/>
                  </a:cubicBezTo>
                  <a:cubicBezTo>
                    <a:pt x="435794" y="74035"/>
                    <a:pt x="435264" y="77483"/>
                    <a:pt x="429649" y="81772"/>
                  </a:cubicBezTo>
                  <a:cubicBezTo>
                    <a:pt x="423061" y="86767"/>
                    <a:pt x="416429" y="91719"/>
                    <a:pt x="409754" y="96671"/>
                  </a:cubicBezTo>
                  <a:cubicBezTo>
                    <a:pt x="406614" y="99014"/>
                    <a:pt x="404448" y="101755"/>
                    <a:pt x="405642" y="105911"/>
                  </a:cubicBezTo>
                  <a:cubicBezTo>
                    <a:pt x="406747" y="109846"/>
                    <a:pt x="409930" y="110995"/>
                    <a:pt x="413644" y="111482"/>
                  </a:cubicBezTo>
                  <a:cubicBezTo>
                    <a:pt x="422000" y="112587"/>
                    <a:pt x="430312" y="113781"/>
                    <a:pt x="438668" y="115019"/>
                  </a:cubicBezTo>
                  <a:cubicBezTo>
                    <a:pt x="444902" y="115947"/>
                    <a:pt x="447333" y="119396"/>
                    <a:pt x="446405" y="125674"/>
                  </a:cubicBezTo>
                  <a:cubicBezTo>
                    <a:pt x="444460" y="138893"/>
                    <a:pt x="442559" y="152112"/>
                    <a:pt x="440702" y="165332"/>
                  </a:cubicBezTo>
                  <a:cubicBezTo>
                    <a:pt x="439685" y="172361"/>
                    <a:pt x="436767" y="174572"/>
                    <a:pt x="429737" y="173599"/>
                  </a:cubicBezTo>
                  <a:cubicBezTo>
                    <a:pt x="421381" y="172406"/>
                    <a:pt x="413069" y="171256"/>
                    <a:pt x="404713" y="170018"/>
                  </a:cubicBezTo>
                  <a:cubicBezTo>
                    <a:pt x="401132" y="169488"/>
                    <a:pt x="397993" y="170018"/>
                    <a:pt x="395915" y="173290"/>
                  </a:cubicBezTo>
                  <a:cubicBezTo>
                    <a:pt x="393749" y="176782"/>
                    <a:pt x="394810" y="179922"/>
                    <a:pt x="397109" y="182928"/>
                  </a:cubicBezTo>
                  <a:cubicBezTo>
                    <a:pt x="402105" y="189515"/>
                    <a:pt x="407101" y="196147"/>
                    <a:pt x="412008" y="202779"/>
                  </a:cubicBezTo>
                  <a:cubicBezTo>
                    <a:pt x="416518" y="208836"/>
                    <a:pt x="416076" y="212284"/>
                    <a:pt x="410196" y="216750"/>
                  </a:cubicBezTo>
                  <a:cubicBezTo>
                    <a:pt x="399629" y="224708"/>
                    <a:pt x="389062" y="232622"/>
                    <a:pt x="378452" y="240536"/>
                  </a:cubicBezTo>
                  <a:cubicBezTo>
                    <a:pt x="372660" y="244868"/>
                    <a:pt x="369167" y="244338"/>
                    <a:pt x="364834" y="238635"/>
                  </a:cubicBezTo>
                  <a:cubicBezTo>
                    <a:pt x="359839" y="232047"/>
                    <a:pt x="354843" y="225415"/>
                    <a:pt x="349935" y="218784"/>
                  </a:cubicBezTo>
                  <a:cubicBezTo>
                    <a:pt x="347725" y="215777"/>
                    <a:pt x="345028" y="213611"/>
                    <a:pt x="341093" y="214583"/>
                  </a:cubicBezTo>
                  <a:cubicBezTo>
                    <a:pt x="336937" y="215600"/>
                    <a:pt x="335655" y="218960"/>
                    <a:pt x="335124" y="222763"/>
                  </a:cubicBezTo>
                  <a:cubicBezTo>
                    <a:pt x="333975" y="231119"/>
                    <a:pt x="332781" y="239430"/>
                    <a:pt x="331587" y="247786"/>
                  </a:cubicBezTo>
                  <a:cubicBezTo>
                    <a:pt x="330703" y="253799"/>
                    <a:pt x="327785" y="256275"/>
                    <a:pt x="321772" y="255479"/>
                  </a:cubicBezTo>
                  <a:cubicBezTo>
                    <a:pt x="308111" y="253667"/>
                    <a:pt x="294450" y="251765"/>
                    <a:pt x="280788" y="249688"/>
                  </a:cubicBezTo>
                  <a:cubicBezTo>
                    <a:pt x="274112" y="248671"/>
                    <a:pt x="272167" y="245930"/>
                    <a:pt x="273051" y="239121"/>
                  </a:cubicBezTo>
                  <a:cubicBezTo>
                    <a:pt x="273980" y="231472"/>
                    <a:pt x="275173" y="223868"/>
                    <a:pt x="276234" y="216263"/>
                  </a:cubicBezTo>
                  <a:cubicBezTo>
                    <a:pt x="276411" y="214981"/>
                    <a:pt x="276986" y="213522"/>
                    <a:pt x="276588" y="212417"/>
                  </a:cubicBezTo>
                  <a:cubicBezTo>
                    <a:pt x="275704" y="209853"/>
                    <a:pt x="274864" y="206846"/>
                    <a:pt x="273007" y="205078"/>
                  </a:cubicBezTo>
                  <a:cubicBezTo>
                    <a:pt x="270531" y="202823"/>
                    <a:pt x="267259" y="203707"/>
                    <a:pt x="264562" y="205653"/>
                  </a:cubicBezTo>
                  <a:cubicBezTo>
                    <a:pt x="257665" y="210737"/>
                    <a:pt x="250857" y="215910"/>
                    <a:pt x="243960" y="221038"/>
                  </a:cubicBezTo>
                  <a:cubicBezTo>
                    <a:pt x="237770" y="225636"/>
                    <a:pt x="234278" y="225194"/>
                    <a:pt x="229679" y="219049"/>
                  </a:cubicBezTo>
                  <a:cubicBezTo>
                    <a:pt x="221810" y="208615"/>
                    <a:pt x="213940" y="198137"/>
                    <a:pt x="206159" y="187659"/>
                  </a:cubicBezTo>
                  <a:cubicBezTo>
                    <a:pt x="201738" y="181734"/>
                    <a:pt x="202268" y="178197"/>
                    <a:pt x="208193" y="173732"/>
                  </a:cubicBezTo>
                  <a:cubicBezTo>
                    <a:pt x="214824" y="168736"/>
                    <a:pt x="221412" y="163740"/>
                    <a:pt x="228088" y="158833"/>
                  </a:cubicBezTo>
                  <a:cubicBezTo>
                    <a:pt x="231138" y="156578"/>
                    <a:pt x="233040" y="153748"/>
                    <a:pt x="231979" y="149902"/>
                  </a:cubicBezTo>
                  <a:cubicBezTo>
                    <a:pt x="230962" y="146232"/>
                    <a:pt x="228044" y="144817"/>
                    <a:pt x="224418" y="144375"/>
                  </a:cubicBezTo>
                  <a:cubicBezTo>
                    <a:pt x="216195" y="143270"/>
                    <a:pt x="208016" y="142076"/>
                    <a:pt x="199837" y="140883"/>
                  </a:cubicBezTo>
                  <a:cubicBezTo>
                    <a:pt x="192453" y="139777"/>
                    <a:pt x="190243" y="136992"/>
                    <a:pt x="191215" y="129653"/>
                  </a:cubicBezTo>
                  <a:cubicBezTo>
                    <a:pt x="193072" y="116257"/>
                    <a:pt x="194973" y="102905"/>
                    <a:pt x="197051" y="89553"/>
                  </a:cubicBezTo>
                  <a:cubicBezTo>
                    <a:pt x="198024" y="83319"/>
                    <a:pt x="201207" y="81064"/>
                    <a:pt x="207397" y="81948"/>
                  </a:cubicBezTo>
                  <a:cubicBezTo>
                    <a:pt x="215885" y="83142"/>
                    <a:pt x="224374" y="84292"/>
                    <a:pt x="232819" y="85662"/>
                  </a:cubicBezTo>
                  <a:cubicBezTo>
                    <a:pt x="236488" y="86237"/>
                    <a:pt x="239539" y="85662"/>
                    <a:pt x="241572" y="82435"/>
                  </a:cubicBezTo>
                  <a:cubicBezTo>
                    <a:pt x="243650" y="79207"/>
                    <a:pt x="242855" y="76068"/>
                    <a:pt x="240644" y="73150"/>
                  </a:cubicBezTo>
                  <a:cubicBezTo>
                    <a:pt x="235560" y="66430"/>
                    <a:pt x="230431" y="59754"/>
                    <a:pt x="225524" y="52901"/>
                  </a:cubicBezTo>
                  <a:cubicBezTo>
                    <a:pt x="223888" y="50647"/>
                    <a:pt x="222915" y="47905"/>
                    <a:pt x="221014" y="44192"/>
                  </a:cubicBezTo>
                  <a:cubicBezTo>
                    <a:pt x="213852" y="45120"/>
                    <a:pt x="205452" y="45518"/>
                    <a:pt x="197361" y="47331"/>
                  </a:cubicBezTo>
                  <a:cubicBezTo>
                    <a:pt x="153370" y="57411"/>
                    <a:pt x="122068" y="83363"/>
                    <a:pt x="106064" y="125453"/>
                  </a:cubicBezTo>
                  <a:cubicBezTo>
                    <a:pt x="89971" y="167852"/>
                    <a:pt x="96205" y="208217"/>
                    <a:pt x="122687" y="245222"/>
                  </a:cubicBezTo>
                  <a:cubicBezTo>
                    <a:pt x="131751" y="257911"/>
                    <a:pt x="143378" y="267947"/>
                    <a:pt x="156377" y="276480"/>
                  </a:cubicBezTo>
                  <a:cubicBezTo>
                    <a:pt x="166545" y="283156"/>
                    <a:pt x="174061" y="292087"/>
                    <a:pt x="177377" y="303891"/>
                  </a:cubicBezTo>
                  <a:cubicBezTo>
                    <a:pt x="178792" y="309020"/>
                    <a:pt x="179499" y="314413"/>
                    <a:pt x="179720" y="319763"/>
                  </a:cubicBezTo>
                  <a:cubicBezTo>
                    <a:pt x="180074" y="328782"/>
                    <a:pt x="179765" y="337801"/>
                    <a:pt x="179853" y="346776"/>
                  </a:cubicBezTo>
                  <a:cubicBezTo>
                    <a:pt x="179941" y="356857"/>
                    <a:pt x="185689" y="362869"/>
                    <a:pt x="195769" y="362958"/>
                  </a:cubicBezTo>
                  <a:cubicBezTo>
                    <a:pt x="214824" y="363091"/>
                    <a:pt x="233835" y="363091"/>
                    <a:pt x="252891" y="362958"/>
                  </a:cubicBezTo>
                  <a:cubicBezTo>
                    <a:pt x="263015" y="362869"/>
                    <a:pt x="268718" y="356901"/>
                    <a:pt x="268763" y="346776"/>
                  </a:cubicBezTo>
                  <a:cubicBezTo>
                    <a:pt x="268807" y="338067"/>
                    <a:pt x="268674" y="329313"/>
                    <a:pt x="268763" y="320603"/>
                  </a:cubicBezTo>
                  <a:cubicBezTo>
                    <a:pt x="268984" y="302344"/>
                    <a:pt x="276279" y="287798"/>
                    <a:pt x="291266" y="277143"/>
                  </a:cubicBezTo>
                  <a:cubicBezTo>
                    <a:pt x="296925" y="273120"/>
                    <a:pt x="302496" y="268920"/>
                    <a:pt x="308509" y="264498"/>
                  </a:cubicBezTo>
                  <a:cubicBezTo>
                    <a:pt x="311559" y="267903"/>
                    <a:pt x="314699" y="271440"/>
                    <a:pt x="318280" y="275463"/>
                  </a:cubicBezTo>
                  <a:cubicBezTo>
                    <a:pt x="312665" y="279707"/>
                    <a:pt x="307580" y="283996"/>
                    <a:pt x="302010" y="287621"/>
                  </a:cubicBezTo>
                  <a:cubicBezTo>
                    <a:pt x="289012" y="296066"/>
                    <a:pt x="282999" y="307870"/>
                    <a:pt x="283485" y="323300"/>
                  </a:cubicBezTo>
                  <a:cubicBezTo>
                    <a:pt x="283706" y="331435"/>
                    <a:pt x="283574" y="339570"/>
                    <a:pt x="283485" y="347705"/>
                  </a:cubicBezTo>
                  <a:cubicBezTo>
                    <a:pt x="283441" y="357829"/>
                    <a:pt x="279241" y="365832"/>
                    <a:pt x="271327" y="372154"/>
                  </a:cubicBezTo>
                  <a:cubicBezTo>
                    <a:pt x="269912" y="373259"/>
                    <a:pt x="268807" y="375602"/>
                    <a:pt x="268763" y="377415"/>
                  </a:cubicBezTo>
                  <a:cubicBezTo>
                    <a:pt x="268542" y="387893"/>
                    <a:pt x="268144" y="398371"/>
                    <a:pt x="268763" y="408805"/>
                  </a:cubicBezTo>
                  <a:cubicBezTo>
                    <a:pt x="269691" y="425296"/>
                    <a:pt x="262927" y="440196"/>
                    <a:pt x="242457" y="444617"/>
                  </a:cubicBezTo>
                  <a:lnTo>
                    <a:pt x="205805" y="444617"/>
                  </a:lnTo>
                  <a:cubicBezTo>
                    <a:pt x="185733" y="438206"/>
                    <a:pt x="179676" y="429894"/>
                    <a:pt x="179676" y="408673"/>
                  </a:cubicBezTo>
                  <a:cubicBezTo>
                    <a:pt x="179676" y="398062"/>
                    <a:pt x="179676" y="387451"/>
                    <a:pt x="179632" y="376840"/>
                  </a:cubicBezTo>
                  <a:cubicBezTo>
                    <a:pt x="179632" y="375558"/>
                    <a:pt x="179322" y="373613"/>
                    <a:pt x="178438" y="373038"/>
                  </a:cubicBezTo>
                  <a:cubicBezTo>
                    <a:pt x="167164" y="365345"/>
                    <a:pt x="164202" y="354248"/>
                    <a:pt x="164865" y="341427"/>
                  </a:cubicBezTo>
                  <a:cubicBezTo>
                    <a:pt x="165086" y="337050"/>
                    <a:pt x="164865" y="332629"/>
                    <a:pt x="164865" y="326881"/>
                  </a:cubicBezTo>
                  <a:cubicBezTo>
                    <a:pt x="161859" y="329976"/>
                    <a:pt x="159914" y="332098"/>
                    <a:pt x="157880" y="334132"/>
                  </a:cubicBezTo>
                  <a:cubicBezTo>
                    <a:pt x="149259" y="342797"/>
                    <a:pt x="148772" y="342842"/>
                    <a:pt x="138559" y="335768"/>
                  </a:cubicBezTo>
                  <a:cubicBezTo>
                    <a:pt x="133696" y="332452"/>
                    <a:pt x="128877" y="329136"/>
                    <a:pt x="123527" y="325466"/>
                  </a:cubicBezTo>
                  <a:cubicBezTo>
                    <a:pt x="121759" y="333690"/>
                    <a:pt x="120256" y="341206"/>
                    <a:pt x="118576" y="348633"/>
                  </a:cubicBezTo>
                  <a:cubicBezTo>
                    <a:pt x="117515" y="353408"/>
                    <a:pt x="115083" y="355530"/>
                    <a:pt x="110485" y="355575"/>
                  </a:cubicBezTo>
                  <a:cubicBezTo>
                    <a:pt x="101024" y="355663"/>
                    <a:pt x="91607" y="355619"/>
                    <a:pt x="82145" y="355575"/>
                  </a:cubicBezTo>
                  <a:cubicBezTo>
                    <a:pt x="77768" y="355575"/>
                    <a:pt x="75116" y="353231"/>
                    <a:pt x="74099" y="349031"/>
                  </a:cubicBezTo>
                  <a:cubicBezTo>
                    <a:pt x="73745" y="347484"/>
                    <a:pt x="73436" y="345892"/>
                    <a:pt x="73126" y="344345"/>
                  </a:cubicBezTo>
                  <a:cubicBezTo>
                    <a:pt x="71800" y="338199"/>
                    <a:pt x="70473" y="332054"/>
                    <a:pt x="69014" y="325422"/>
                  </a:cubicBezTo>
                  <a:cubicBezTo>
                    <a:pt x="62294" y="330020"/>
                    <a:pt x="56193" y="334264"/>
                    <a:pt x="50092" y="338376"/>
                  </a:cubicBezTo>
                  <a:cubicBezTo>
                    <a:pt x="45007" y="341780"/>
                    <a:pt x="42222" y="341515"/>
                    <a:pt x="37801" y="337182"/>
                  </a:cubicBezTo>
                  <a:cubicBezTo>
                    <a:pt x="31611" y="331037"/>
                    <a:pt x="25466" y="324847"/>
                    <a:pt x="19320" y="318702"/>
                  </a:cubicBezTo>
                  <a:cubicBezTo>
                    <a:pt x="13617" y="312999"/>
                    <a:pt x="13440" y="310832"/>
                    <a:pt x="18083" y="304024"/>
                  </a:cubicBezTo>
                  <a:cubicBezTo>
                    <a:pt x="21973" y="298320"/>
                    <a:pt x="25864" y="292661"/>
                    <a:pt x="30152" y="286427"/>
                  </a:cubicBezTo>
                  <a:cubicBezTo>
                    <a:pt x="22504" y="284792"/>
                    <a:pt x="15607" y="283244"/>
                    <a:pt x="8665" y="281918"/>
                  </a:cubicBezTo>
                  <a:cubicBezTo>
                    <a:pt x="4863" y="281210"/>
                    <a:pt x="1857" y="279619"/>
                    <a:pt x="0" y="276170"/>
                  </a:cubicBezTo>
                  <a:lnTo>
                    <a:pt x="0" y="242172"/>
                  </a:lnTo>
                  <a:close/>
                  <a:moveTo>
                    <a:pt x="416606" y="72973"/>
                  </a:moveTo>
                  <a:cubicBezTo>
                    <a:pt x="410461" y="64794"/>
                    <a:pt x="404669" y="57101"/>
                    <a:pt x="398877" y="49409"/>
                  </a:cubicBezTo>
                  <a:cubicBezTo>
                    <a:pt x="392025" y="54360"/>
                    <a:pt x="385879" y="59312"/>
                    <a:pt x="379292" y="63468"/>
                  </a:cubicBezTo>
                  <a:cubicBezTo>
                    <a:pt x="369167" y="69879"/>
                    <a:pt x="355992" y="66474"/>
                    <a:pt x="349449" y="56438"/>
                  </a:cubicBezTo>
                  <a:cubicBezTo>
                    <a:pt x="345426" y="50204"/>
                    <a:pt x="345691" y="43528"/>
                    <a:pt x="346752" y="36676"/>
                  </a:cubicBezTo>
                  <a:cubicBezTo>
                    <a:pt x="347592" y="31149"/>
                    <a:pt x="348344" y="25579"/>
                    <a:pt x="349139" y="19831"/>
                  </a:cubicBezTo>
                  <a:cubicBezTo>
                    <a:pt x="339148" y="18416"/>
                    <a:pt x="329686" y="17090"/>
                    <a:pt x="319915" y="15719"/>
                  </a:cubicBezTo>
                  <a:cubicBezTo>
                    <a:pt x="318899" y="22572"/>
                    <a:pt x="317838" y="28983"/>
                    <a:pt x="316997" y="35438"/>
                  </a:cubicBezTo>
                  <a:cubicBezTo>
                    <a:pt x="315627" y="45695"/>
                    <a:pt x="310277" y="52769"/>
                    <a:pt x="300197" y="55377"/>
                  </a:cubicBezTo>
                  <a:cubicBezTo>
                    <a:pt x="290028" y="58030"/>
                    <a:pt x="282026" y="54051"/>
                    <a:pt x="275881" y="45827"/>
                  </a:cubicBezTo>
                  <a:cubicBezTo>
                    <a:pt x="271990" y="40610"/>
                    <a:pt x="268055" y="35393"/>
                    <a:pt x="263944" y="29955"/>
                  </a:cubicBezTo>
                  <a:cubicBezTo>
                    <a:pt x="255985" y="35924"/>
                    <a:pt x="248248" y="41716"/>
                    <a:pt x="240290" y="47684"/>
                  </a:cubicBezTo>
                  <a:cubicBezTo>
                    <a:pt x="244756" y="53653"/>
                    <a:pt x="249000" y="59135"/>
                    <a:pt x="253067" y="64794"/>
                  </a:cubicBezTo>
                  <a:cubicBezTo>
                    <a:pt x="258771" y="72752"/>
                    <a:pt x="259522" y="81329"/>
                    <a:pt x="254526" y="89730"/>
                  </a:cubicBezTo>
                  <a:cubicBezTo>
                    <a:pt x="249398" y="98307"/>
                    <a:pt x="241351" y="101623"/>
                    <a:pt x="231448" y="100252"/>
                  </a:cubicBezTo>
                  <a:cubicBezTo>
                    <a:pt x="224728" y="99324"/>
                    <a:pt x="218008" y="98395"/>
                    <a:pt x="210890" y="97422"/>
                  </a:cubicBezTo>
                  <a:cubicBezTo>
                    <a:pt x="209475" y="107282"/>
                    <a:pt x="208148" y="116831"/>
                    <a:pt x="206734" y="126646"/>
                  </a:cubicBezTo>
                  <a:cubicBezTo>
                    <a:pt x="213808" y="127663"/>
                    <a:pt x="220395" y="128636"/>
                    <a:pt x="226983" y="129609"/>
                  </a:cubicBezTo>
                  <a:cubicBezTo>
                    <a:pt x="233791" y="130581"/>
                    <a:pt x="239406" y="133588"/>
                    <a:pt x="243297" y="139335"/>
                  </a:cubicBezTo>
                  <a:cubicBezTo>
                    <a:pt x="250017" y="149283"/>
                    <a:pt x="247939" y="161750"/>
                    <a:pt x="238124" y="169664"/>
                  </a:cubicBezTo>
                  <a:cubicBezTo>
                    <a:pt x="232642" y="174086"/>
                    <a:pt x="226894" y="178241"/>
                    <a:pt x="221014" y="182663"/>
                  </a:cubicBezTo>
                  <a:cubicBezTo>
                    <a:pt x="227027" y="190709"/>
                    <a:pt x="232774" y="198358"/>
                    <a:pt x="238699" y="206227"/>
                  </a:cubicBezTo>
                  <a:cubicBezTo>
                    <a:pt x="240069" y="205255"/>
                    <a:pt x="241219" y="204459"/>
                    <a:pt x="242368" y="203619"/>
                  </a:cubicBezTo>
                  <a:cubicBezTo>
                    <a:pt x="246789" y="200303"/>
                    <a:pt x="251166" y="196943"/>
                    <a:pt x="255632" y="193716"/>
                  </a:cubicBezTo>
                  <a:cubicBezTo>
                    <a:pt x="261026" y="189781"/>
                    <a:pt x="267038" y="187968"/>
                    <a:pt x="273714" y="189383"/>
                  </a:cubicBezTo>
                  <a:cubicBezTo>
                    <a:pt x="286403" y="192124"/>
                    <a:pt x="293256" y="203000"/>
                    <a:pt x="291178" y="216706"/>
                  </a:cubicBezTo>
                  <a:cubicBezTo>
                    <a:pt x="290205" y="222939"/>
                    <a:pt x="289409" y="229218"/>
                    <a:pt x="288481" y="235717"/>
                  </a:cubicBezTo>
                  <a:cubicBezTo>
                    <a:pt x="298561" y="237131"/>
                    <a:pt x="307978" y="238458"/>
                    <a:pt x="317616" y="239828"/>
                  </a:cubicBezTo>
                  <a:cubicBezTo>
                    <a:pt x="317970" y="237706"/>
                    <a:pt x="318235" y="236159"/>
                    <a:pt x="318456" y="234567"/>
                  </a:cubicBezTo>
                  <a:cubicBezTo>
                    <a:pt x="319341" y="228687"/>
                    <a:pt x="319915" y="222718"/>
                    <a:pt x="321153" y="216927"/>
                  </a:cubicBezTo>
                  <a:cubicBezTo>
                    <a:pt x="323010" y="208217"/>
                    <a:pt x="328493" y="202469"/>
                    <a:pt x="337070" y="200215"/>
                  </a:cubicBezTo>
                  <a:cubicBezTo>
                    <a:pt x="345691" y="197916"/>
                    <a:pt x="353339" y="200126"/>
                    <a:pt x="359175" y="206846"/>
                  </a:cubicBezTo>
                  <a:cubicBezTo>
                    <a:pt x="364304" y="212727"/>
                    <a:pt x="368769" y="219181"/>
                    <a:pt x="373677" y="225504"/>
                  </a:cubicBezTo>
                  <a:cubicBezTo>
                    <a:pt x="381635" y="219491"/>
                    <a:pt x="389372" y="213699"/>
                    <a:pt x="397286" y="207775"/>
                  </a:cubicBezTo>
                  <a:cubicBezTo>
                    <a:pt x="393086" y="202160"/>
                    <a:pt x="389151" y="196987"/>
                    <a:pt x="385260" y="191726"/>
                  </a:cubicBezTo>
                  <a:cubicBezTo>
                    <a:pt x="378938" y="183149"/>
                    <a:pt x="378186" y="173820"/>
                    <a:pt x="383050" y="165685"/>
                  </a:cubicBezTo>
                  <a:cubicBezTo>
                    <a:pt x="387957" y="157462"/>
                    <a:pt x="396932" y="153748"/>
                    <a:pt x="407543" y="155428"/>
                  </a:cubicBezTo>
                  <a:cubicBezTo>
                    <a:pt x="413777" y="156401"/>
                    <a:pt x="420099" y="157197"/>
                    <a:pt x="426687" y="158081"/>
                  </a:cubicBezTo>
                  <a:cubicBezTo>
                    <a:pt x="428101" y="148178"/>
                    <a:pt x="429472" y="138716"/>
                    <a:pt x="430887" y="128901"/>
                  </a:cubicBezTo>
                  <a:cubicBezTo>
                    <a:pt x="424476" y="127973"/>
                    <a:pt x="418331" y="126956"/>
                    <a:pt x="412185" y="126160"/>
                  </a:cubicBezTo>
                  <a:cubicBezTo>
                    <a:pt x="401132" y="124745"/>
                    <a:pt x="393528" y="118733"/>
                    <a:pt x="391096" y="109404"/>
                  </a:cubicBezTo>
                  <a:cubicBezTo>
                    <a:pt x="388709" y="100164"/>
                    <a:pt x="392202" y="91321"/>
                    <a:pt x="400911" y="84734"/>
                  </a:cubicBezTo>
                  <a:cubicBezTo>
                    <a:pt x="405996" y="80887"/>
                    <a:pt x="411080" y="77085"/>
                    <a:pt x="416606" y="72929"/>
                  </a:cubicBezTo>
                  <a:close/>
                  <a:moveTo>
                    <a:pt x="46157" y="195263"/>
                  </a:moveTo>
                  <a:cubicBezTo>
                    <a:pt x="41382" y="199905"/>
                    <a:pt x="36917" y="204238"/>
                    <a:pt x="32319" y="208748"/>
                  </a:cubicBezTo>
                  <a:cubicBezTo>
                    <a:pt x="35325" y="213124"/>
                    <a:pt x="38464" y="217634"/>
                    <a:pt x="41559" y="222188"/>
                  </a:cubicBezTo>
                  <a:cubicBezTo>
                    <a:pt x="48810" y="232976"/>
                    <a:pt x="44565" y="243852"/>
                    <a:pt x="31965" y="246770"/>
                  </a:cubicBezTo>
                  <a:cubicBezTo>
                    <a:pt x="26350" y="248052"/>
                    <a:pt x="20735" y="249245"/>
                    <a:pt x="15165" y="250483"/>
                  </a:cubicBezTo>
                  <a:lnTo>
                    <a:pt x="15165" y="268035"/>
                  </a:lnTo>
                  <a:cubicBezTo>
                    <a:pt x="20779" y="269273"/>
                    <a:pt x="26306" y="270423"/>
                    <a:pt x="31788" y="271661"/>
                  </a:cubicBezTo>
                  <a:cubicBezTo>
                    <a:pt x="44654" y="274579"/>
                    <a:pt x="48898" y="285499"/>
                    <a:pt x="41471" y="296464"/>
                  </a:cubicBezTo>
                  <a:cubicBezTo>
                    <a:pt x="38376" y="301017"/>
                    <a:pt x="35281" y="305527"/>
                    <a:pt x="32540" y="309462"/>
                  </a:cubicBezTo>
                  <a:cubicBezTo>
                    <a:pt x="37226" y="314237"/>
                    <a:pt x="41559" y="318614"/>
                    <a:pt x="46069" y="323212"/>
                  </a:cubicBezTo>
                  <a:cubicBezTo>
                    <a:pt x="50578" y="320117"/>
                    <a:pt x="55309" y="316757"/>
                    <a:pt x="60128" y="313618"/>
                  </a:cubicBezTo>
                  <a:cubicBezTo>
                    <a:pt x="70252" y="306986"/>
                    <a:pt x="81173" y="311451"/>
                    <a:pt x="83914" y="323256"/>
                  </a:cubicBezTo>
                  <a:cubicBezTo>
                    <a:pt x="85240" y="329003"/>
                    <a:pt x="86434" y="334795"/>
                    <a:pt x="87627" y="340410"/>
                  </a:cubicBezTo>
                  <a:lnTo>
                    <a:pt x="105268" y="340410"/>
                  </a:lnTo>
                  <a:cubicBezTo>
                    <a:pt x="106550" y="334574"/>
                    <a:pt x="107655" y="329047"/>
                    <a:pt x="108937" y="323521"/>
                  </a:cubicBezTo>
                  <a:cubicBezTo>
                    <a:pt x="111811" y="311142"/>
                    <a:pt x="122687" y="306853"/>
                    <a:pt x="133254" y="313883"/>
                  </a:cubicBezTo>
                  <a:cubicBezTo>
                    <a:pt x="137940" y="317022"/>
                    <a:pt x="142538" y="320249"/>
                    <a:pt x="147888" y="323919"/>
                  </a:cubicBezTo>
                  <a:cubicBezTo>
                    <a:pt x="152353" y="319188"/>
                    <a:pt x="156642" y="314502"/>
                    <a:pt x="161196" y="310036"/>
                  </a:cubicBezTo>
                  <a:cubicBezTo>
                    <a:pt x="163008" y="308268"/>
                    <a:pt x="163008" y="306942"/>
                    <a:pt x="162124" y="304775"/>
                  </a:cubicBezTo>
                  <a:cubicBezTo>
                    <a:pt x="157040" y="292484"/>
                    <a:pt x="145324" y="287444"/>
                    <a:pt x="135818" y="279796"/>
                  </a:cubicBezTo>
                  <a:cubicBezTo>
                    <a:pt x="123174" y="301415"/>
                    <a:pt x="101687" y="306765"/>
                    <a:pt x="84710" y="302211"/>
                  </a:cubicBezTo>
                  <a:cubicBezTo>
                    <a:pt x="65964" y="297171"/>
                    <a:pt x="52479" y="280238"/>
                    <a:pt x="51772" y="260785"/>
                  </a:cubicBezTo>
                  <a:cubicBezTo>
                    <a:pt x="51374" y="250704"/>
                    <a:pt x="54380" y="241553"/>
                    <a:pt x="60260" y="233418"/>
                  </a:cubicBezTo>
                  <a:cubicBezTo>
                    <a:pt x="67732" y="223028"/>
                    <a:pt x="78078" y="217059"/>
                    <a:pt x="90634" y="215026"/>
                  </a:cubicBezTo>
                  <a:cubicBezTo>
                    <a:pt x="88733" y="207112"/>
                    <a:pt x="86964" y="199507"/>
                    <a:pt x="85063" y="191593"/>
                  </a:cubicBezTo>
                  <a:cubicBezTo>
                    <a:pt x="84665" y="192831"/>
                    <a:pt x="84223" y="193892"/>
                    <a:pt x="83958" y="194998"/>
                  </a:cubicBezTo>
                  <a:cubicBezTo>
                    <a:pt x="80907" y="207333"/>
                    <a:pt x="70164" y="211489"/>
                    <a:pt x="59553" y="204371"/>
                  </a:cubicBezTo>
                  <a:cubicBezTo>
                    <a:pt x="54955" y="201276"/>
                    <a:pt x="50445" y="198137"/>
                    <a:pt x="46157" y="195175"/>
                  </a:cubicBezTo>
                  <a:close/>
                  <a:moveTo>
                    <a:pt x="98504" y="288638"/>
                  </a:moveTo>
                  <a:cubicBezTo>
                    <a:pt x="107921" y="288329"/>
                    <a:pt x="116763" y="283156"/>
                    <a:pt x="122599" y="272722"/>
                  </a:cubicBezTo>
                  <a:cubicBezTo>
                    <a:pt x="124058" y="270113"/>
                    <a:pt x="123793" y="268522"/>
                    <a:pt x="121715" y="266355"/>
                  </a:cubicBezTo>
                  <a:cubicBezTo>
                    <a:pt x="112607" y="256894"/>
                    <a:pt x="104870" y="246372"/>
                    <a:pt x="99388" y="234434"/>
                  </a:cubicBezTo>
                  <a:cubicBezTo>
                    <a:pt x="97221" y="229704"/>
                    <a:pt x="94348" y="229350"/>
                    <a:pt x="90148" y="230323"/>
                  </a:cubicBezTo>
                  <a:cubicBezTo>
                    <a:pt x="75469" y="233683"/>
                    <a:pt x="65610" y="247035"/>
                    <a:pt x="67025" y="261713"/>
                  </a:cubicBezTo>
                  <a:cubicBezTo>
                    <a:pt x="68484" y="277099"/>
                    <a:pt x="80509" y="288240"/>
                    <a:pt x="98504" y="288638"/>
                  </a:cubicBezTo>
                  <a:close/>
                  <a:moveTo>
                    <a:pt x="194885" y="407612"/>
                  </a:moveTo>
                  <a:cubicBezTo>
                    <a:pt x="194797" y="409071"/>
                    <a:pt x="194708" y="410088"/>
                    <a:pt x="194708" y="411104"/>
                  </a:cubicBezTo>
                  <a:cubicBezTo>
                    <a:pt x="194575" y="424147"/>
                    <a:pt x="200058" y="429718"/>
                    <a:pt x="213056" y="429718"/>
                  </a:cubicBezTo>
                  <a:cubicBezTo>
                    <a:pt x="220616" y="429718"/>
                    <a:pt x="228176" y="429320"/>
                    <a:pt x="235692" y="429806"/>
                  </a:cubicBezTo>
                  <a:cubicBezTo>
                    <a:pt x="247806" y="430602"/>
                    <a:pt x="256560" y="422599"/>
                    <a:pt x="253421" y="407612"/>
                  </a:cubicBezTo>
                  <a:lnTo>
                    <a:pt x="194885" y="407612"/>
                  </a:lnTo>
                  <a:close/>
                  <a:moveTo>
                    <a:pt x="194973" y="378078"/>
                  </a:moveTo>
                  <a:lnTo>
                    <a:pt x="194973" y="392314"/>
                  </a:lnTo>
                  <a:lnTo>
                    <a:pt x="253819" y="392314"/>
                  </a:lnTo>
                  <a:lnTo>
                    <a:pt x="253819" y="378078"/>
                  </a:lnTo>
                  <a:lnTo>
                    <a:pt x="194973" y="378078"/>
                  </a:ln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A57F4AC-379A-D225-1909-042C0739D7E3}"/>
                </a:ext>
              </a:extLst>
            </p:cNvPr>
            <p:cNvSpPr/>
            <p:nvPr/>
          </p:nvSpPr>
          <p:spPr>
            <a:xfrm>
              <a:off x="3146874" y="3540049"/>
              <a:ext cx="110858" cy="228618"/>
            </a:xfrm>
            <a:custGeom>
              <a:avLst/>
              <a:gdLst>
                <a:gd name="connsiteX0" fmla="*/ 110858 w 110858"/>
                <a:gd name="connsiteY0" fmla="*/ 228619 h 228618"/>
                <a:gd name="connsiteX1" fmla="*/ 97020 w 110858"/>
                <a:gd name="connsiteY1" fmla="*/ 228619 h 228618"/>
                <a:gd name="connsiteX2" fmla="*/ 92687 w 110858"/>
                <a:gd name="connsiteY2" fmla="*/ 211420 h 228618"/>
                <a:gd name="connsiteX3" fmla="*/ 69211 w 110858"/>
                <a:gd name="connsiteY3" fmla="*/ 186308 h 228618"/>
                <a:gd name="connsiteX4" fmla="*/ 33709 w 110858"/>
                <a:gd name="connsiteY4" fmla="*/ 164644 h 228618"/>
                <a:gd name="connsiteX5" fmla="*/ 35743 w 110858"/>
                <a:gd name="connsiteY5" fmla="*/ 9727 h 228618"/>
                <a:gd name="connsiteX6" fmla="*/ 48166 w 110858"/>
                <a:gd name="connsiteY6" fmla="*/ 0 h 228618"/>
                <a:gd name="connsiteX7" fmla="*/ 56080 w 110858"/>
                <a:gd name="connsiteY7" fmla="*/ 12512 h 228618"/>
                <a:gd name="connsiteX8" fmla="*/ 46707 w 110858"/>
                <a:gd name="connsiteY8" fmla="*/ 19763 h 228618"/>
                <a:gd name="connsiteX9" fmla="*/ 66381 w 110858"/>
                <a:gd name="connsiteY9" fmla="*/ 168535 h 228618"/>
                <a:gd name="connsiteX10" fmla="*/ 99054 w 110858"/>
                <a:gd name="connsiteY10" fmla="*/ 192188 h 228618"/>
                <a:gd name="connsiteX11" fmla="*/ 110858 w 110858"/>
                <a:gd name="connsiteY11" fmla="*/ 228530 h 22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858" h="228618">
                  <a:moveTo>
                    <a:pt x="110858" y="228619"/>
                  </a:moveTo>
                  <a:lnTo>
                    <a:pt x="97020" y="228619"/>
                  </a:lnTo>
                  <a:cubicBezTo>
                    <a:pt x="95605" y="222827"/>
                    <a:pt x="94721" y="216903"/>
                    <a:pt x="92687" y="211420"/>
                  </a:cubicBezTo>
                  <a:cubicBezTo>
                    <a:pt x="88399" y="199925"/>
                    <a:pt x="80441" y="191348"/>
                    <a:pt x="69211" y="186308"/>
                  </a:cubicBezTo>
                  <a:cubicBezTo>
                    <a:pt x="56434" y="180605"/>
                    <a:pt x="44187" y="174150"/>
                    <a:pt x="33709" y="164644"/>
                  </a:cubicBezTo>
                  <a:cubicBezTo>
                    <a:pt x="-12006" y="123174"/>
                    <a:pt x="-11122" y="49871"/>
                    <a:pt x="35743" y="9727"/>
                  </a:cubicBezTo>
                  <a:cubicBezTo>
                    <a:pt x="39589" y="6411"/>
                    <a:pt x="43745" y="3493"/>
                    <a:pt x="48166" y="0"/>
                  </a:cubicBezTo>
                  <a:cubicBezTo>
                    <a:pt x="50907" y="4333"/>
                    <a:pt x="53427" y="8268"/>
                    <a:pt x="56080" y="12512"/>
                  </a:cubicBezTo>
                  <a:cubicBezTo>
                    <a:pt x="52808" y="15032"/>
                    <a:pt x="49669" y="17331"/>
                    <a:pt x="46707" y="19763"/>
                  </a:cubicBezTo>
                  <a:cubicBezTo>
                    <a:pt x="-3340" y="60614"/>
                    <a:pt x="7359" y="142141"/>
                    <a:pt x="66381" y="168535"/>
                  </a:cubicBezTo>
                  <a:cubicBezTo>
                    <a:pt x="79026" y="174194"/>
                    <a:pt x="90830" y="180649"/>
                    <a:pt x="99054" y="192188"/>
                  </a:cubicBezTo>
                  <a:cubicBezTo>
                    <a:pt x="106747" y="203020"/>
                    <a:pt x="110858" y="214957"/>
                    <a:pt x="110858" y="228530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853B289-409A-680A-6EC8-216A964BBBD0}"/>
                </a:ext>
              </a:extLst>
            </p:cNvPr>
            <p:cNvSpPr/>
            <p:nvPr/>
          </p:nvSpPr>
          <p:spPr>
            <a:xfrm>
              <a:off x="3046180" y="3496103"/>
              <a:ext cx="60481" cy="49074"/>
            </a:xfrm>
            <a:custGeom>
              <a:avLst/>
              <a:gdLst>
                <a:gd name="connsiteX0" fmla="*/ 0 w 60481"/>
                <a:gd name="connsiteY0" fmla="*/ 12026 h 49074"/>
                <a:gd name="connsiteX1" fmla="*/ 8621 w 60481"/>
                <a:gd name="connsiteY1" fmla="*/ 0 h 49074"/>
                <a:gd name="connsiteX2" fmla="*/ 60482 w 60481"/>
                <a:gd name="connsiteY2" fmla="*/ 37005 h 49074"/>
                <a:gd name="connsiteX3" fmla="*/ 51904 w 60481"/>
                <a:gd name="connsiteY3" fmla="*/ 49075 h 49074"/>
                <a:gd name="connsiteX4" fmla="*/ 44 w 60481"/>
                <a:gd name="connsiteY4" fmla="*/ 12026 h 4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81" h="49074">
                  <a:moveTo>
                    <a:pt x="0" y="12026"/>
                  </a:moveTo>
                  <a:cubicBezTo>
                    <a:pt x="2962" y="7870"/>
                    <a:pt x="5659" y="4112"/>
                    <a:pt x="8621" y="0"/>
                  </a:cubicBezTo>
                  <a:cubicBezTo>
                    <a:pt x="25908" y="12335"/>
                    <a:pt x="43018" y="24537"/>
                    <a:pt x="60482" y="37005"/>
                  </a:cubicBezTo>
                  <a:cubicBezTo>
                    <a:pt x="57652" y="40984"/>
                    <a:pt x="54911" y="44831"/>
                    <a:pt x="51904" y="49075"/>
                  </a:cubicBezTo>
                  <a:cubicBezTo>
                    <a:pt x="34618" y="36740"/>
                    <a:pt x="17552" y="24537"/>
                    <a:pt x="44" y="12026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E22230D-F3E7-CC64-4B9A-012D0310D0E2}"/>
                </a:ext>
              </a:extLst>
            </p:cNvPr>
            <p:cNvSpPr/>
            <p:nvPr/>
          </p:nvSpPr>
          <p:spPr>
            <a:xfrm>
              <a:off x="3109668" y="3455782"/>
              <a:ext cx="29489" cy="62957"/>
            </a:xfrm>
            <a:custGeom>
              <a:avLst/>
              <a:gdLst>
                <a:gd name="connsiteX0" fmla="*/ 29489 w 29489"/>
                <a:gd name="connsiteY0" fmla="*/ 59244 h 62957"/>
                <a:gd name="connsiteX1" fmla="*/ 15165 w 29489"/>
                <a:gd name="connsiteY1" fmla="*/ 62957 h 62957"/>
                <a:gd name="connsiteX2" fmla="*/ 0 w 29489"/>
                <a:gd name="connsiteY2" fmla="*/ 3802 h 62957"/>
                <a:gd name="connsiteX3" fmla="*/ 14280 w 29489"/>
                <a:gd name="connsiteY3" fmla="*/ 0 h 62957"/>
                <a:gd name="connsiteX4" fmla="*/ 29445 w 29489"/>
                <a:gd name="connsiteY4" fmla="*/ 59244 h 6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9" h="62957">
                  <a:moveTo>
                    <a:pt x="29489" y="59244"/>
                  </a:moveTo>
                  <a:cubicBezTo>
                    <a:pt x="24537" y="60526"/>
                    <a:pt x="20116" y="61675"/>
                    <a:pt x="15165" y="62957"/>
                  </a:cubicBezTo>
                  <a:cubicBezTo>
                    <a:pt x="10124" y="43239"/>
                    <a:pt x="5129" y="23786"/>
                    <a:pt x="0" y="3802"/>
                  </a:cubicBezTo>
                  <a:cubicBezTo>
                    <a:pt x="4731" y="2520"/>
                    <a:pt x="9284" y="1326"/>
                    <a:pt x="14280" y="0"/>
                  </a:cubicBezTo>
                  <a:cubicBezTo>
                    <a:pt x="19320" y="19718"/>
                    <a:pt x="24316" y="39172"/>
                    <a:pt x="29445" y="59244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6E087F-0550-A954-9F9A-133A69C1E2A6}"/>
                </a:ext>
              </a:extLst>
            </p:cNvPr>
            <p:cNvSpPr/>
            <p:nvPr/>
          </p:nvSpPr>
          <p:spPr>
            <a:xfrm>
              <a:off x="3033889" y="3569008"/>
              <a:ext cx="62824" cy="29179"/>
            </a:xfrm>
            <a:custGeom>
              <a:avLst/>
              <a:gdLst>
                <a:gd name="connsiteX0" fmla="*/ 3581 w 62824"/>
                <a:gd name="connsiteY0" fmla="*/ 29180 h 29179"/>
                <a:gd name="connsiteX1" fmla="*/ 0 w 62824"/>
                <a:gd name="connsiteY1" fmla="*/ 14811 h 29179"/>
                <a:gd name="connsiteX2" fmla="*/ 59199 w 62824"/>
                <a:gd name="connsiteY2" fmla="*/ 0 h 29179"/>
                <a:gd name="connsiteX3" fmla="*/ 62825 w 62824"/>
                <a:gd name="connsiteY3" fmla="*/ 14369 h 29179"/>
                <a:gd name="connsiteX4" fmla="*/ 3625 w 62824"/>
                <a:gd name="connsiteY4" fmla="*/ 29180 h 2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24" h="29179">
                  <a:moveTo>
                    <a:pt x="3581" y="29180"/>
                  </a:moveTo>
                  <a:cubicBezTo>
                    <a:pt x="2343" y="24272"/>
                    <a:pt x="1238" y="19851"/>
                    <a:pt x="0" y="14811"/>
                  </a:cubicBezTo>
                  <a:cubicBezTo>
                    <a:pt x="19763" y="9859"/>
                    <a:pt x="39260" y="4996"/>
                    <a:pt x="59199" y="0"/>
                  </a:cubicBezTo>
                  <a:cubicBezTo>
                    <a:pt x="60393" y="4775"/>
                    <a:pt x="61543" y="9373"/>
                    <a:pt x="62825" y="14369"/>
                  </a:cubicBezTo>
                  <a:cubicBezTo>
                    <a:pt x="42930" y="19321"/>
                    <a:pt x="23432" y="24228"/>
                    <a:pt x="3625" y="29180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14830EF-7EF4-FC42-1CE5-B8AB8BF21AA5}"/>
                </a:ext>
              </a:extLst>
            </p:cNvPr>
            <p:cNvSpPr/>
            <p:nvPr/>
          </p:nvSpPr>
          <p:spPr>
            <a:xfrm>
              <a:off x="3379226" y="3770613"/>
              <a:ext cx="53893" cy="48411"/>
            </a:xfrm>
            <a:custGeom>
              <a:avLst/>
              <a:gdLst>
                <a:gd name="connsiteX0" fmla="*/ 9461 w 53893"/>
                <a:gd name="connsiteY0" fmla="*/ 0 h 48411"/>
                <a:gd name="connsiteX1" fmla="*/ 53894 w 53893"/>
                <a:gd name="connsiteY1" fmla="*/ 37049 h 48411"/>
                <a:gd name="connsiteX2" fmla="*/ 44433 w 53893"/>
                <a:gd name="connsiteY2" fmla="*/ 48412 h 48411"/>
                <a:gd name="connsiteX3" fmla="*/ 0 w 53893"/>
                <a:gd name="connsiteY3" fmla="*/ 11407 h 48411"/>
                <a:gd name="connsiteX4" fmla="*/ 9461 w 53893"/>
                <a:gd name="connsiteY4" fmla="*/ 0 h 4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93" h="48411">
                  <a:moveTo>
                    <a:pt x="9461" y="0"/>
                  </a:moveTo>
                  <a:cubicBezTo>
                    <a:pt x="24493" y="12512"/>
                    <a:pt x="38995" y="24582"/>
                    <a:pt x="53894" y="37049"/>
                  </a:cubicBezTo>
                  <a:cubicBezTo>
                    <a:pt x="50755" y="40807"/>
                    <a:pt x="47749" y="44433"/>
                    <a:pt x="44433" y="48412"/>
                  </a:cubicBezTo>
                  <a:cubicBezTo>
                    <a:pt x="29578" y="36033"/>
                    <a:pt x="14944" y="23830"/>
                    <a:pt x="0" y="11407"/>
                  </a:cubicBezTo>
                  <a:cubicBezTo>
                    <a:pt x="3227" y="7472"/>
                    <a:pt x="6278" y="3846"/>
                    <a:pt x="9461" y="0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F531B47-76D6-F088-4411-0E2E0FDA11E9}"/>
                </a:ext>
              </a:extLst>
            </p:cNvPr>
            <p:cNvSpPr/>
            <p:nvPr/>
          </p:nvSpPr>
          <p:spPr>
            <a:xfrm>
              <a:off x="3347305" y="3791392"/>
              <a:ext cx="14147" cy="51506"/>
            </a:xfrm>
            <a:custGeom>
              <a:avLst/>
              <a:gdLst>
                <a:gd name="connsiteX0" fmla="*/ 14148 w 14147"/>
                <a:gd name="connsiteY0" fmla="*/ 51507 h 51506"/>
                <a:gd name="connsiteX1" fmla="*/ 0 w 14147"/>
                <a:gd name="connsiteY1" fmla="*/ 51507 h 51506"/>
                <a:gd name="connsiteX2" fmla="*/ 0 w 14147"/>
                <a:gd name="connsiteY2" fmla="*/ 0 h 51506"/>
                <a:gd name="connsiteX3" fmla="*/ 14148 w 14147"/>
                <a:gd name="connsiteY3" fmla="*/ 0 h 51506"/>
                <a:gd name="connsiteX4" fmla="*/ 14148 w 14147"/>
                <a:gd name="connsiteY4" fmla="*/ 51507 h 5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7" h="51506">
                  <a:moveTo>
                    <a:pt x="14148" y="51507"/>
                  </a:moveTo>
                  <a:lnTo>
                    <a:pt x="0" y="51507"/>
                  </a:lnTo>
                  <a:lnTo>
                    <a:pt x="0" y="0"/>
                  </a:lnTo>
                  <a:lnTo>
                    <a:pt x="14148" y="0"/>
                  </a:lnTo>
                  <a:lnTo>
                    <a:pt x="14148" y="51507"/>
                  </a:ln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886A834-57C3-1DF9-B5B0-7B9824063BB0}"/>
                </a:ext>
              </a:extLst>
            </p:cNvPr>
            <p:cNvSpPr/>
            <p:nvPr/>
          </p:nvSpPr>
          <p:spPr>
            <a:xfrm>
              <a:off x="3391650" y="3732281"/>
              <a:ext cx="51373" cy="14103"/>
            </a:xfrm>
            <a:custGeom>
              <a:avLst/>
              <a:gdLst>
                <a:gd name="connsiteX0" fmla="*/ 0 w 51373"/>
                <a:gd name="connsiteY0" fmla="*/ 14104 h 14103"/>
                <a:gd name="connsiteX1" fmla="*/ 0 w 51373"/>
                <a:gd name="connsiteY1" fmla="*/ 0 h 14103"/>
                <a:gd name="connsiteX2" fmla="*/ 51374 w 51373"/>
                <a:gd name="connsiteY2" fmla="*/ 0 h 14103"/>
                <a:gd name="connsiteX3" fmla="*/ 51374 w 51373"/>
                <a:gd name="connsiteY3" fmla="*/ 14104 h 14103"/>
                <a:gd name="connsiteX4" fmla="*/ 0 w 51373"/>
                <a:gd name="connsiteY4" fmla="*/ 14104 h 14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73" h="14103">
                  <a:moveTo>
                    <a:pt x="0" y="14104"/>
                  </a:moveTo>
                  <a:lnTo>
                    <a:pt x="0" y="0"/>
                  </a:lnTo>
                  <a:lnTo>
                    <a:pt x="51374" y="0"/>
                  </a:lnTo>
                  <a:lnTo>
                    <a:pt x="51374" y="14104"/>
                  </a:lnTo>
                  <a:lnTo>
                    <a:pt x="0" y="14104"/>
                  </a:ln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8CE6B-A4FD-7530-ABED-E3F07C1F18C0}"/>
                </a:ext>
              </a:extLst>
            </p:cNvPr>
            <p:cNvSpPr/>
            <p:nvPr/>
          </p:nvSpPr>
          <p:spPr>
            <a:xfrm>
              <a:off x="3243496" y="3784009"/>
              <a:ext cx="14147" cy="21486"/>
            </a:xfrm>
            <a:custGeom>
              <a:avLst/>
              <a:gdLst>
                <a:gd name="connsiteX0" fmla="*/ 0 w 14147"/>
                <a:gd name="connsiteY0" fmla="*/ 21487 h 21486"/>
                <a:gd name="connsiteX1" fmla="*/ 0 w 14147"/>
                <a:gd name="connsiteY1" fmla="*/ 0 h 21486"/>
                <a:gd name="connsiteX2" fmla="*/ 14148 w 14147"/>
                <a:gd name="connsiteY2" fmla="*/ 0 h 21486"/>
                <a:gd name="connsiteX3" fmla="*/ 14148 w 14147"/>
                <a:gd name="connsiteY3" fmla="*/ 21487 h 21486"/>
                <a:gd name="connsiteX4" fmla="*/ 0 w 14147"/>
                <a:gd name="connsiteY4" fmla="*/ 21487 h 2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7" h="21486">
                  <a:moveTo>
                    <a:pt x="0" y="21487"/>
                  </a:moveTo>
                  <a:lnTo>
                    <a:pt x="0" y="0"/>
                  </a:lnTo>
                  <a:lnTo>
                    <a:pt x="14148" y="0"/>
                  </a:lnTo>
                  <a:lnTo>
                    <a:pt x="14148" y="21487"/>
                  </a:lnTo>
                  <a:lnTo>
                    <a:pt x="0" y="21487"/>
                  </a:ln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C23BBC5-0ACC-76EF-4D32-06559332495C}"/>
                </a:ext>
              </a:extLst>
            </p:cNvPr>
            <p:cNvSpPr/>
            <p:nvPr/>
          </p:nvSpPr>
          <p:spPr>
            <a:xfrm>
              <a:off x="3285585" y="3526388"/>
              <a:ext cx="118532" cy="118532"/>
            </a:xfrm>
            <a:custGeom>
              <a:avLst/>
              <a:gdLst>
                <a:gd name="connsiteX0" fmla="*/ 118532 w 118532"/>
                <a:gd name="connsiteY0" fmla="*/ 59288 h 118532"/>
                <a:gd name="connsiteX1" fmla="*/ 59156 w 118532"/>
                <a:gd name="connsiteY1" fmla="*/ 118532 h 118532"/>
                <a:gd name="connsiteX2" fmla="*/ 1 w 118532"/>
                <a:gd name="connsiteY2" fmla="*/ 59376 h 118532"/>
                <a:gd name="connsiteX3" fmla="*/ 59289 w 118532"/>
                <a:gd name="connsiteY3" fmla="*/ 0 h 118532"/>
                <a:gd name="connsiteX4" fmla="*/ 118532 w 118532"/>
                <a:gd name="connsiteY4" fmla="*/ 59332 h 118532"/>
                <a:gd name="connsiteX5" fmla="*/ 103721 w 118532"/>
                <a:gd name="connsiteY5" fmla="*/ 59509 h 118532"/>
                <a:gd name="connsiteX6" fmla="*/ 59775 w 118532"/>
                <a:gd name="connsiteY6" fmla="*/ 14811 h 118532"/>
                <a:gd name="connsiteX7" fmla="*/ 14856 w 118532"/>
                <a:gd name="connsiteY7" fmla="*/ 59111 h 118532"/>
                <a:gd name="connsiteX8" fmla="*/ 59112 w 118532"/>
                <a:gd name="connsiteY8" fmla="*/ 103721 h 118532"/>
                <a:gd name="connsiteX9" fmla="*/ 103677 w 118532"/>
                <a:gd name="connsiteY9" fmla="*/ 59509 h 118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532" h="118532">
                  <a:moveTo>
                    <a:pt x="118532" y="59288"/>
                  </a:moveTo>
                  <a:cubicBezTo>
                    <a:pt x="118532" y="92005"/>
                    <a:pt x="91784" y="118664"/>
                    <a:pt x="59156" y="118532"/>
                  </a:cubicBezTo>
                  <a:cubicBezTo>
                    <a:pt x="26660" y="118355"/>
                    <a:pt x="178" y="91872"/>
                    <a:pt x="1" y="59376"/>
                  </a:cubicBezTo>
                  <a:cubicBezTo>
                    <a:pt x="-176" y="26836"/>
                    <a:pt x="26572" y="0"/>
                    <a:pt x="59289" y="0"/>
                  </a:cubicBezTo>
                  <a:cubicBezTo>
                    <a:pt x="92050" y="0"/>
                    <a:pt x="118488" y="26483"/>
                    <a:pt x="118532" y="59332"/>
                  </a:cubicBezTo>
                  <a:close/>
                  <a:moveTo>
                    <a:pt x="103721" y="59509"/>
                  </a:moveTo>
                  <a:cubicBezTo>
                    <a:pt x="103854" y="35060"/>
                    <a:pt x="84091" y="14944"/>
                    <a:pt x="59775" y="14811"/>
                  </a:cubicBezTo>
                  <a:cubicBezTo>
                    <a:pt x="35282" y="14634"/>
                    <a:pt x="14944" y="34662"/>
                    <a:pt x="14856" y="59111"/>
                  </a:cubicBezTo>
                  <a:cubicBezTo>
                    <a:pt x="14768" y="83162"/>
                    <a:pt x="35016" y="103544"/>
                    <a:pt x="59112" y="103721"/>
                  </a:cubicBezTo>
                  <a:cubicBezTo>
                    <a:pt x="83251" y="103897"/>
                    <a:pt x="103545" y="83737"/>
                    <a:pt x="103677" y="59509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9" name="Graphic 15">
            <a:extLst>
              <a:ext uri="{FF2B5EF4-FFF2-40B4-BE49-F238E27FC236}">
                <a16:creationId xmlns:a16="http://schemas.microsoft.com/office/drawing/2014/main" id="{E1C79F08-0C15-2B86-031D-51E80D0872C9}"/>
              </a:ext>
            </a:extLst>
          </p:cNvPr>
          <p:cNvGrpSpPr/>
          <p:nvPr/>
        </p:nvGrpSpPr>
        <p:grpSpPr>
          <a:xfrm>
            <a:off x="1112227" y="5353160"/>
            <a:ext cx="342380" cy="342544"/>
            <a:chOff x="3564195" y="3476550"/>
            <a:chExt cx="404874" cy="405069"/>
          </a:xfrm>
          <a:solidFill>
            <a:srgbClr val="000000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4242C68-1482-A8A7-E8BD-B1956ECF842B}"/>
                </a:ext>
              </a:extLst>
            </p:cNvPr>
            <p:cNvSpPr/>
            <p:nvPr/>
          </p:nvSpPr>
          <p:spPr>
            <a:xfrm>
              <a:off x="3564195" y="3476550"/>
              <a:ext cx="404874" cy="230499"/>
            </a:xfrm>
            <a:custGeom>
              <a:avLst/>
              <a:gdLst>
                <a:gd name="connsiteX0" fmla="*/ 29280 w 404874"/>
                <a:gd name="connsiteY0" fmla="*/ 153116 h 230499"/>
                <a:gd name="connsiteX1" fmla="*/ 14514 w 404874"/>
                <a:gd name="connsiteY1" fmla="*/ 187203 h 230499"/>
                <a:gd name="connsiteX2" fmla="*/ 41660 w 404874"/>
                <a:gd name="connsiteY2" fmla="*/ 215631 h 230499"/>
                <a:gd name="connsiteX3" fmla="*/ 57266 w 404874"/>
                <a:gd name="connsiteY3" fmla="*/ 216515 h 230499"/>
                <a:gd name="connsiteX4" fmla="*/ 89099 w 404874"/>
                <a:gd name="connsiteY4" fmla="*/ 216559 h 230499"/>
                <a:gd name="connsiteX5" fmla="*/ 97720 w 404874"/>
                <a:gd name="connsiteY5" fmla="*/ 223589 h 230499"/>
                <a:gd name="connsiteX6" fmla="*/ 88966 w 404874"/>
                <a:gd name="connsiteY6" fmla="*/ 230486 h 230499"/>
                <a:gd name="connsiteX7" fmla="*/ 50590 w 404874"/>
                <a:gd name="connsiteY7" fmla="*/ 230486 h 230499"/>
                <a:gd name="connsiteX8" fmla="*/ 2842 w 404874"/>
                <a:gd name="connsiteY8" fmla="*/ 197814 h 230499"/>
                <a:gd name="connsiteX9" fmla="*/ 19333 w 404874"/>
                <a:gd name="connsiteY9" fmla="*/ 142726 h 230499"/>
                <a:gd name="connsiteX10" fmla="*/ 21057 w 404874"/>
                <a:gd name="connsiteY10" fmla="*/ 141267 h 230499"/>
                <a:gd name="connsiteX11" fmla="*/ 27556 w 404874"/>
                <a:gd name="connsiteY11" fmla="*/ 73137 h 230499"/>
                <a:gd name="connsiteX12" fmla="*/ 91663 w 404874"/>
                <a:gd name="connsiteY12" fmla="*/ 50500 h 230499"/>
                <a:gd name="connsiteX13" fmla="*/ 202546 w 404874"/>
                <a:gd name="connsiteY13" fmla="*/ 23001 h 230499"/>
                <a:gd name="connsiteX14" fmla="*/ 266476 w 404874"/>
                <a:gd name="connsiteY14" fmla="*/ 2089 h 230499"/>
                <a:gd name="connsiteX15" fmla="*/ 313119 w 404874"/>
                <a:gd name="connsiteY15" fmla="*/ 50500 h 230499"/>
                <a:gd name="connsiteX16" fmla="*/ 377491 w 404874"/>
                <a:gd name="connsiteY16" fmla="*/ 73314 h 230499"/>
                <a:gd name="connsiteX17" fmla="*/ 383858 w 404874"/>
                <a:gd name="connsiteY17" fmla="*/ 141179 h 230499"/>
                <a:gd name="connsiteX18" fmla="*/ 386776 w 404874"/>
                <a:gd name="connsiteY18" fmla="*/ 143699 h 230499"/>
                <a:gd name="connsiteX19" fmla="*/ 402117 w 404874"/>
                <a:gd name="connsiteY19" fmla="*/ 197593 h 230499"/>
                <a:gd name="connsiteX20" fmla="*/ 356668 w 404874"/>
                <a:gd name="connsiteY20" fmla="*/ 230398 h 230499"/>
                <a:gd name="connsiteX21" fmla="*/ 315241 w 404874"/>
                <a:gd name="connsiteY21" fmla="*/ 230398 h 230499"/>
                <a:gd name="connsiteX22" fmla="*/ 307151 w 404874"/>
                <a:gd name="connsiteY22" fmla="*/ 223235 h 230499"/>
                <a:gd name="connsiteX23" fmla="*/ 315153 w 404874"/>
                <a:gd name="connsiteY23" fmla="*/ 216471 h 230499"/>
                <a:gd name="connsiteX24" fmla="*/ 357021 w 404874"/>
                <a:gd name="connsiteY24" fmla="*/ 216383 h 230499"/>
                <a:gd name="connsiteX25" fmla="*/ 389119 w 404874"/>
                <a:gd name="connsiteY25" fmla="*/ 192376 h 230499"/>
                <a:gd name="connsiteX26" fmla="*/ 377447 w 404874"/>
                <a:gd name="connsiteY26" fmla="*/ 154044 h 230499"/>
                <a:gd name="connsiteX27" fmla="*/ 375015 w 404874"/>
                <a:gd name="connsiteY27" fmla="*/ 152452 h 230499"/>
                <a:gd name="connsiteX28" fmla="*/ 372097 w 404874"/>
                <a:gd name="connsiteY28" fmla="*/ 156432 h 230499"/>
                <a:gd name="connsiteX29" fmla="*/ 320812 w 404874"/>
                <a:gd name="connsiteY29" fmla="*/ 173586 h 230499"/>
                <a:gd name="connsiteX30" fmla="*/ 294241 w 404874"/>
                <a:gd name="connsiteY30" fmla="*/ 147810 h 230499"/>
                <a:gd name="connsiteX31" fmla="*/ 306487 w 404874"/>
                <a:gd name="connsiteY31" fmla="*/ 112441 h 230499"/>
                <a:gd name="connsiteX32" fmla="*/ 343360 w 404874"/>
                <a:gd name="connsiteY32" fmla="*/ 108373 h 230499"/>
                <a:gd name="connsiteX33" fmla="*/ 347825 w 404874"/>
                <a:gd name="connsiteY33" fmla="*/ 118277 h 230499"/>
                <a:gd name="connsiteX34" fmla="*/ 337347 w 404874"/>
                <a:gd name="connsiteY34" fmla="*/ 121018 h 230499"/>
                <a:gd name="connsiteX35" fmla="*/ 335358 w 404874"/>
                <a:gd name="connsiteY35" fmla="*/ 120178 h 230499"/>
                <a:gd name="connsiteX36" fmla="*/ 313915 w 404874"/>
                <a:gd name="connsiteY36" fmla="*/ 124466 h 230499"/>
                <a:gd name="connsiteX37" fmla="*/ 307991 w 404874"/>
                <a:gd name="connsiteY37" fmla="*/ 145555 h 230499"/>
                <a:gd name="connsiteX38" fmla="*/ 332440 w 404874"/>
                <a:gd name="connsiteY38" fmla="*/ 160587 h 230499"/>
                <a:gd name="connsiteX39" fmla="*/ 376784 w 404874"/>
                <a:gd name="connsiteY39" fmla="*/ 115359 h 230499"/>
                <a:gd name="connsiteX40" fmla="*/ 338806 w 404874"/>
                <a:gd name="connsiteY40" fmla="*/ 64427 h 230499"/>
                <a:gd name="connsiteX41" fmla="*/ 318955 w 404874"/>
                <a:gd name="connsiteY41" fmla="*/ 63896 h 230499"/>
                <a:gd name="connsiteX42" fmla="*/ 313296 w 404874"/>
                <a:gd name="connsiteY42" fmla="*/ 69423 h 230499"/>
                <a:gd name="connsiteX43" fmla="*/ 280845 w 404874"/>
                <a:gd name="connsiteY43" fmla="*/ 97851 h 230499"/>
                <a:gd name="connsiteX44" fmla="*/ 245696 w 404874"/>
                <a:gd name="connsiteY44" fmla="*/ 72695 h 230499"/>
                <a:gd name="connsiteX45" fmla="*/ 247686 w 404874"/>
                <a:gd name="connsiteY45" fmla="*/ 48069 h 230499"/>
                <a:gd name="connsiteX46" fmla="*/ 257899 w 404874"/>
                <a:gd name="connsiteY46" fmla="*/ 42808 h 230499"/>
                <a:gd name="connsiteX47" fmla="*/ 260330 w 404874"/>
                <a:gd name="connsiteY47" fmla="*/ 53949 h 230499"/>
                <a:gd name="connsiteX48" fmla="*/ 263204 w 404874"/>
                <a:gd name="connsiteY48" fmla="*/ 76408 h 230499"/>
                <a:gd name="connsiteX49" fmla="*/ 284779 w 404874"/>
                <a:gd name="connsiteY49" fmla="*/ 83084 h 230499"/>
                <a:gd name="connsiteX50" fmla="*/ 299546 w 404874"/>
                <a:gd name="connsiteY50" fmla="*/ 66151 h 230499"/>
                <a:gd name="connsiteX51" fmla="*/ 296186 w 404874"/>
                <a:gd name="connsiteY51" fmla="*/ 44532 h 230499"/>
                <a:gd name="connsiteX52" fmla="*/ 256130 w 404874"/>
                <a:gd name="connsiteY52" fmla="*/ 14512 h 230499"/>
                <a:gd name="connsiteX53" fmla="*/ 211786 w 404874"/>
                <a:gd name="connsiteY53" fmla="*/ 34407 h 230499"/>
                <a:gd name="connsiteX54" fmla="*/ 209443 w 404874"/>
                <a:gd name="connsiteY54" fmla="*/ 41525 h 230499"/>
                <a:gd name="connsiteX55" fmla="*/ 209354 w 404874"/>
                <a:gd name="connsiteY55" fmla="*/ 87329 h 230499"/>
                <a:gd name="connsiteX56" fmla="*/ 209354 w 404874"/>
                <a:gd name="connsiteY56" fmla="*/ 90379 h 230499"/>
                <a:gd name="connsiteX57" fmla="*/ 202502 w 404874"/>
                <a:gd name="connsiteY57" fmla="*/ 97895 h 230499"/>
                <a:gd name="connsiteX58" fmla="*/ 195428 w 404874"/>
                <a:gd name="connsiteY58" fmla="*/ 90202 h 230499"/>
                <a:gd name="connsiteX59" fmla="*/ 195295 w 404874"/>
                <a:gd name="connsiteY59" fmla="*/ 41349 h 230499"/>
                <a:gd name="connsiteX60" fmla="*/ 193350 w 404874"/>
                <a:gd name="connsiteY60" fmla="*/ 34938 h 230499"/>
                <a:gd name="connsiteX61" fmla="*/ 139014 w 404874"/>
                <a:gd name="connsiteY61" fmla="*/ 16369 h 230499"/>
                <a:gd name="connsiteX62" fmla="*/ 104661 w 404874"/>
                <a:gd name="connsiteY62" fmla="*/ 62482 h 230499"/>
                <a:gd name="connsiteX63" fmla="*/ 117659 w 404874"/>
                <a:gd name="connsiteY63" fmla="*/ 82377 h 230499"/>
                <a:gd name="connsiteX64" fmla="*/ 140561 w 404874"/>
                <a:gd name="connsiteY64" fmla="*/ 77602 h 230499"/>
                <a:gd name="connsiteX65" fmla="*/ 144540 w 404874"/>
                <a:gd name="connsiteY65" fmla="*/ 54170 h 230499"/>
                <a:gd name="connsiteX66" fmla="*/ 143965 w 404874"/>
                <a:gd name="connsiteY66" fmla="*/ 53020 h 230499"/>
                <a:gd name="connsiteX67" fmla="*/ 146662 w 404874"/>
                <a:gd name="connsiteY67" fmla="*/ 42896 h 230499"/>
                <a:gd name="connsiteX68" fmla="*/ 156610 w 404874"/>
                <a:gd name="connsiteY68" fmla="*/ 47096 h 230499"/>
                <a:gd name="connsiteX69" fmla="*/ 152763 w 404874"/>
                <a:gd name="connsiteY69" fmla="*/ 84720 h 230499"/>
                <a:gd name="connsiteX70" fmla="*/ 117350 w 404874"/>
                <a:gd name="connsiteY70" fmla="*/ 96790 h 230499"/>
                <a:gd name="connsiteX71" fmla="*/ 91707 w 404874"/>
                <a:gd name="connsiteY71" fmla="*/ 70086 h 230499"/>
                <a:gd name="connsiteX72" fmla="*/ 84854 w 404874"/>
                <a:gd name="connsiteY72" fmla="*/ 63675 h 230499"/>
                <a:gd name="connsiteX73" fmla="*/ 28927 w 404874"/>
                <a:gd name="connsiteY73" fmla="*/ 102095 h 230499"/>
                <a:gd name="connsiteX74" fmla="*/ 65799 w 404874"/>
                <a:gd name="connsiteY74" fmla="*/ 159305 h 230499"/>
                <a:gd name="connsiteX75" fmla="*/ 82113 w 404874"/>
                <a:gd name="connsiteY75" fmla="*/ 159792 h 230499"/>
                <a:gd name="connsiteX76" fmla="*/ 96747 w 404874"/>
                <a:gd name="connsiteY76" fmla="*/ 133353 h 230499"/>
                <a:gd name="connsiteX77" fmla="*/ 69734 w 404874"/>
                <a:gd name="connsiteY77" fmla="*/ 120134 h 230499"/>
                <a:gd name="connsiteX78" fmla="*/ 66551 w 404874"/>
                <a:gd name="connsiteY78" fmla="*/ 121504 h 230499"/>
                <a:gd name="connsiteX79" fmla="*/ 57178 w 404874"/>
                <a:gd name="connsiteY79" fmla="*/ 118542 h 230499"/>
                <a:gd name="connsiteX80" fmla="*/ 60538 w 404874"/>
                <a:gd name="connsiteY80" fmla="*/ 108948 h 230499"/>
                <a:gd name="connsiteX81" fmla="*/ 100594 w 404874"/>
                <a:gd name="connsiteY81" fmla="*/ 114254 h 230499"/>
                <a:gd name="connsiteX82" fmla="*/ 108331 w 404874"/>
                <a:gd name="connsiteY82" fmla="*/ 154663 h 230499"/>
                <a:gd name="connsiteX83" fmla="*/ 69999 w 404874"/>
                <a:gd name="connsiteY83" fmla="*/ 174337 h 230499"/>
                <a:gd name="connsiteX84" fmla="*/ 30784 w 404874"/>
                <a:gd name="connsiteY84" fmla="*/ 154530 h 230499"/>
                <a:gd name="connsiteX85" fmla="*/ 29280 w 404874"/>
                <a:gd name="connsiteY85" fmla="*/ 153116 h 23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04874" h="230499">
                  <a:moveTo>
                    <a:pt x="29280" y="153116"/>
                  </a:moveTo>
                  <a:cubicBezTo>
                    <a:pt x="18272" y="160013"/>
                    <a:pt x="12170" y="174205"/>
                    <a:pt x="14514" y="187203"/>
                  </a:cubicBezTo>
                  <a:cubicBezTo>
                    <a:pt x="17166" y="201793"/>
                    <a:pt x="27689" y="213067"/>
                    <a:pt x="41660" y="215631"/>
                  </a:cubicBezTo>
                  <a:cubicBezTo>
                    <a:pt x="46744" y="216559"/>
                    <a:pt x="52049" y="216471"/>
                    <a:pt x="57266" y="216515"/>
                  </a:cubicBezTo>
                  <a:cubicBezTo>
                    <a:pt x="67877" y="216648"/>
                    <a:pt x="78488" y="216515"/>
                    <a:pt x="89099" y="216559"/>
                  </a:cubicBezTo>
                  <a:cubicBezTo>
                    <a:pt x="94581" y="216559"/>
                    <a:pt x="97764" y="219256"/>
                    <a:pt x="97720" y="223589"/>
                  </a:cubicBezTo>
                  <a:cubicBezTo>
                    <a:pt x="97720" y="227922"/>
                    <a:pt x="94492" y="230486"/>
                    <a:pt x="88966" y="230486"/>
                  </a:cubicBezTo>
                  <a:cubicBezTo>
                    <a:pt x="76189" y="230486"/>
                    <a:pt x="63368" y="230486"/>
                    <a:pt x="50590" y="230486"/>
                  </a:cubicBezTo>
                  <a:cubicBezTo>
                    <a:pt x="28263" y="230442"/>
                    <a:pt x="9960" y="217930"/>
                    <a:pt x="2842" y="197814"/>
                  </a:cubicBezTo>
                  <a:cubicBezTo>
                    <a:pt x="-4232" y="177918"/>
                    <a:pt x="2134" y="156785"/>
                    <a:pt x="19333" y="142726"/>
                  </a:cubicBezTo>
                  <a:cubicBezTo>
                    <a:pt x="19863" y="142284"/>
                    <a:pt x="20438" y="141797"/>
                    <a:pt x="21057" y="141267"/>
                  </a:cubicBezTo>
                  <a:cubicBezTo>
                    <a:pt x="10048" y="117260"/>
                    <a:pt x="11109" y="94049"/>
                    <a:pt x="27556" y="73137"/>
                  </a:cubicBezTo>
                  <a:cubicBezTo>
                    <a:pt x="43870" y="52357"/>
                    <a:pt x="65976" y="45681"/>
                    <a:pt x="91663" y="50500"/>
                  </a:cubicBezTo>
                  <a:cubicBezTo>
                    <a:pt x="103114" y="-1050"/>
                    <a:pt x="167486" y="-17851"/>
                    <a:pt x="202546" y="23001"/>
                  </a:cubicBezTo>
                  <a:cubicBezTo>
                    <a:pt x="219877" y="3945"/>
                    <a:pt x="241231" y="-4190"/>
                    <a:pt x="266476" y="2089"/>
                  </a:cubicBezTo>
                  <a:cubicBezTo>
                    <a:pt x="291544" y="8367"/>
                    <a:pt x="306576" y="25344"/>
                    <a:pt x="313119" y="50500"/>
                  </a:cubicBezTo>
                  <a:cubicBezTo>
                    <a:pt x="338939" y="45725"/>
                    <a:pt x="361177" y="52313"/>
                    <a:pt x="377491" y="73314"/>
                  </a:cubicBezTo>
                  <a:cubicBezTo>
                    <a:pt x="393761" y="94181"/>
                    <a:pt x="394822" y="117216"/>
                    <a:pt x="383858" y="141179"/>
                  </a:cubicBezTo>
                  <a:cubicBezTo>
                    <a:pt x="384830" y="142019"/>
                    <a:pt x="385803" y="142903"/>
                    <a:pt x="386776" y="143699"/>
                  </a:cubicBezTo>
                  <a:cubicBezTo>
                    <a:pt x="402869" y="157006"/>
                    <a:pt x="408926" y="178228"/>
                    <a:pt x="402117" y="197593"/>
                  </a:cubicBezTo>
                  <a:cubicBezTo>
                    <a:pt x="395309" y="217002"/>
                    <a:pt x="377359" y="230088"/>
                    <a:pt x="356668" y="230398"/>
                  </a:cubicBezTo>
                  <a:cubicBezTo>
                    <a:pt x="342874" y="230575"/>
                    <a:pt x="329035" y="230486"/>
                    <a:pt x="315241" y="230398"/>
                  </a:cubicBezTo>
                  <a:cubicBezTo>
                    <a:pt x="310201" y="230398"/>
                    <a:pt x="307062" y="227480"/>
                    <a:pt x="307151" y="223235"/>
                  </a:cubicBezTo>
                  <a:cubicBezTo>
                    <a:pt x="307239" y="219168"/>
                    <a:pt x="310290" y="216471"/>
                    <a:pt x="315153" y="216471"/>
                  </a:cubicBezTo>
                  <a:cubicBezTo>
                    <a:pt x="329124" y="216427"/>
                    <a:pt x="343050" y="216604"/>
                    <a:pt x="357021" y="216383"/>
                  </a:cubicBezTo>
                  <a:cubicBezTo>
                    <a:pt x="371700" y="216162"/>
                    <a:pt x="384565" y="206302"/>
                    <a:pt x="389119" y="192376"/>
                  </a:cubicBezTo>
                  <a:cubicBezTo>
                    <a:pt x="393673" y="178361"/>
                    <a:pt x="389031" y="163063"/>
                    <a:pt x="377447" y="154044"/>
                  </a:cubicBezTo>
                  <a:cubicBezTo>
                    <a:pt x="377005" y="153690"/>
                    <a:pt x="376474" y="153425"/>
                    <a:pt x="375015" y="152452"/>
                  </a:cubicBezTo>
                  <a:cubicBezTo>
                    <a:pt x="374131" y="153690"/>
                    <a:pt x="373291" y="155282"/>
                    <a:pt x="372097" y="156432"/>
                  </a:cubicBezTo>
                  <a:cubicBezTo>
                    <a:pt x="357640" y="170049"/>
                    <a:pt x="340663" y="177034"/>
                    <a:pt x="320812" y="173586"/>
                  </a:cubicBezTo>
                  <a:cubicBezTo>
                    <a:pt x="306664" y="171110"/>
                    <a:pt x="297601" y="161737"/>
                    <a:pt x="294241" y="147810"/>
                  </a:cubicBezTo>
                  <a:cubicBezTo>
                    <a:pt x="290836" y="133663"/>
                    <a:pt x="295125" y="121460"/>
                    <a:pt x="306487" y="112441"/>
                  </a:cubicBezTo>
                  <a:cubicBezTo>
                    <a:pt x="317717" y="103510"/>
                    <a:pt x="330317" y="102405"/>
                    <a:pt x="343360" y="108373"/>
                  </a:cubicBezTo>
                  <a:cubicBezTo>
                    <a:pt x="347958" y="110451"/>
                    <a:pt x="349594" y="114475"/>
                    <a:pt x="347825" y="118277"/>
                  </a:cubicBezTo>
                  <a:cubicBezTo>
                    <a:pt x="346101" y="121991"/>
                    <a:pt x="342122" y="123052"/>
                    <a:pt x="337347" y="121018"/>
                  </a:cubicBezTo>
                  <a:cubicBezTo>
                    <a:pt x="336684" y="120753"/>
                    <a:pt x="336021" y="120399"/>
                    <a:pt x="335358" y="120178"/>
                  </a:cubicBezTo>
                  <a:cubicBezTo>
                    <a:pt x="327355" y="117393"/>
                    <a:pt x="320060" y="118719"/>
                    <a:pt x="313915" y="124466"/>
                  </a:cubicBezTo>
                  <a:cubicBezTo>
                    <a:pt x="307769" y="130170"/>
                    <a:pt x="305736" y="137376"/>
                    <a:pt x="307991" y="145555"/>
                  </a:cubicBezTo>
                  <a:cubicBezTo>
                    <a:pt x="310864" y="155945"/>
                    <a:pt x="320414" y="161737"/>
                    <a:pt x="332440" y="160587"/>
                  </a:cubicBezTo>
                  <a:cubicBezTo>
                    <a:pt x="356314" y="158244"/>
                    <a:pt x="375281" y="138924"/>
                    <a:pt x="376784" y="115359"/>
                  </a:cubicBezTo>
                  <a:cubicBezTo>
                    <a:pt x="378375" y="91175"/>
                    <a:pt x="362548" y="69511"/>
                    <a:pt x="338806" y="64427"/>
                  </a:cubicBezTo>
                  <a:cubicBezTo>
                    <a:pt x="332440" y="63056"/>
                    <a:pt x="325587" y="63941"/>
                    <a:pt x="318955" y="63896"/>
                  </a:cubicBezTo>
                  <a:cubicBezTo>
                    <a:pt x="315374" y="63896"/>
                    <a:pt x="313959" y="65798"/>
                    <a:pt x="313296" y="69423"/>
                  </a:cubicBezTo>
                  <a:cubicBezTo>
                    <a:pt x="310422" y="85472"/>
                    <a:pt x="296849" y="97232"/>
                    <a:pt x="280845" y="97851"/>
                  </a:cubicBezTo>
                  <a:cubicBezTo>
                    <a:pt x="264575" y="98514"/>
                    <a:pt x="250250" y="88257"/>
                    <a:pt x="245696" y="72695"/>
                  </a:cubicBezTo>
                  <a:cubicBezTo>
                    <a:pt x="243220" y="64250"/>
                    <a:pt x="243928" y="56027"/>
                    <a:pt x="247686" y="48069"/>
                  </a:cubicBezTo>
                  <a:cubicBezTo>
                    <a:pt x="250206" y="42763"/>
                    <a:pt x="253831" y="40906"/>
                    <a:pt x="257899" y="42808"/>
                  </a:cubicBezTo>
                  <a:cubicBezTo>
                    <a:pt x="262055" y="44753"/>
                    <a:pt x="262806" y="48378"/>
                    <a:pt x="260330" y="53949"/>
                  </a:cubicBezTo>
                  <a:cubicBezTo>
                    <a:pt x="256749" y="61995"/>
                    <a:pt x="257545" y="69688"/>
                    <a:pt x="263204" y="76408"/>
                  </a:cubicBezTo>
                  <a:cubicBezTo>
                    <a:pt x="268863" y="83084"/>
                    <a:pt x="276247" y="85516"/>
                    <a:pt x="284779" y="83084"/>
                  </a:cubicBezTo>
                  <a:cubicBezTo>
                    <a:pt x="293268" y="80697"/>
                    <a:pt x="299104" y="74773"/>
                    <a:pt x="299546" y="66151"/>
                  </a:cubicBezTo>
                  <a:cubicBezTo>
                    <a:pt x="299900" y="58989"/>
                    <a:pt x="298839" y="51164"/>
                    <a:pt x="296186" y="44532"/>
                  </a:cubicBezTo>
                  <a:cubicBezTo>
                    <a:pt x="289024" y="26759"/>
                    <a:pt x="275186" y="16502"/>
                    <a:pt x="256130" y="14512"/>
                  </a:cubicBezTo>
                  <a:cubicBezTo>
                    <a:pt x="237827" y="12611"/>
                    <a:pt x="222839" y="19641"/>
                    <a:pt x="211786" y="34407"/>
                  </a:cubicBezTo>
                  <a:cubicBezTo>
                    <a:pt x="210371" y="36308"/>
                    <a:pt x="209487" y="39138"/>
                    <a:pt x="209443" y="41525"/>
                  </a:cubicBezTo>
                  <a:cubicBezTo>
                    <a:pt x="209222" y="56778"/>
                    <a:pt x="209354" y="72076"/>
                    <a:pt x="209354" y="87329"/>
                  </a:cubicBezTo>
                  <a:cubicBezTo>
                    <a:pt x="209354" y="88346"/>
                    <a:pt x="209354" y="89362"/>
                    <a:pt x="209354" y="90379"/>
                  </a:cubicBezTo>
                  <a:cubicBezTo>
                    <a:pt x="209133" y="94889"/>
                    <a:pt x="206436" y="97807"/>
                    <a:pt x="202502" y="97895"/>
                  </a:cubicBezTo>
                  <a:cubicBezTo>
                    <a:pt x="198390" y="97984"/>
                    <a:pt x="195472" y="94933"/>
                    <a:pt x="195428" y="90202"/>
                  </a:cubicBezTo>
                  <a:cubicBezTo>
                    <a:pt x="195339" y="73933"/>
                    <a:pt x="195428" y="57618"/>
                    <a:pt x="195295" y="41349"/>
                  </a:cubicBezTo>
                  <a:cubicBezTo>
                    <a:pt x="195295" y="39182"/>
                    <a:pt x="194543" y="36706"/>
                    <a:pt x="193350" y="34938"/>
                  </a:cubicBezTo>
                  <a:cubicBezTo>
                    <a:pt x="181457" y="17607"/>
                    <a:pt x="159130" y="10047"/>
                    <a:pt x="139014" y="16369"/>
                  </a:cubicBezTo>
                  <a:cubicBezTo>
                    <a:pt x="118765" y="22735"/>
                    <a:pt x="104794" y="41481"/>
                    <a:pt x="104661" y="62482"/>
                  </a:cubicBezTo>
                  <a:cubicBezTo>
                    <a:pt x="104617" y="71412"/>
                    <a:pt x="109613" y="79061"/>
                    <a:pt x="117659" y="82377"/>
                  </a:cubicBezTo>
                  <a:cubicBezTo>
                    <a:pt x="125618" y="85649"/>
                    <a:pt x="134504" y="83792"/>
                    <a:pt x="140561" y="77602"/>
                  </a:cubicBezTo>
                  <a:cubicBezTo>
                    <a:pt x="146662" y="71324"/>
                    <a:pt x="148165" y="62437"/>
                    <a:pt x="144540" y="54170"/>
                  </a:cubicBezTo>
                  <a:cubicBezTo>
                    <a:pt x="144363" y="53772"/>
                    <a:pt x="144142" y="53418"/>
                    <a:pt x="143965" y="53020"/>
                  </a:cubicBezTo>
                  <a:cubicBezTo>
                    <a:pt x="141976" y="48467"/>
                    <a:pt x="142948" y="44797"/>
                    <a:pt x="146662" y="42896"/>
                  </a:cubicBezTo>
                  <a:cubicBezTo>
                    <a:pt x="150464" y="40951"/>
                    <a:pt x="154355" y="42454"/>
                    <a:pt x="156610" y="47096"/>
                  </a:cubicBezTo>
                  <a:cubicBezTo>
                    <a:pt x="162976" y="60404"/>
                    <a:pt x="161915" y="73225"/>
                    <a:pt x="152763" y="84720"/>
                  </a:cubicBezTo>
                  <a:cubicBezTo>
                    <a:pt x="143700" y="96083"/>
                    <a:pt x="131453" y="100283"/>
                    <a:pt x="117350" y="96790"/>
                  </a:cubicBezTo>
                  <a:cubicBezTo>
                    <a:pt x="103468" y="93341"/>
                    <a:pt x="94581" y="84190"/>
                    <a:pt x="91707" y="70086"/>
                  </a:cubicBezTo>
                  <a:cubicBezTo>
                    <a:pt x="90823" y="65665"/>
                    <a:pt x="89010" y="64294"/>
                    <a:pt x="84854" y="63675"/>
                  </a:cubicBezTo>
                  <a:cubicBezTo>
                    <a:pt x="58548" y="59785"/>
                    <a:pt x="33834" y="76629"/>
                    <a:pt x="28927" y="102095"/>
                  </a:cubicBezTo>
                  <a:cubicBezTo>
                    <a:pt x="23887" y="128313"/>
                    <a:pt x="39803" y="153337"/>
                    <a:pt x="65799" y="159305"/>
                  </a:cubicBezTo>
                  <a:cubicBezTo>
                    <a:pt x="71016" y="160499"/>
                    <a:pt x="76896" y="160853"/>
                    <a:pt x="82113" y="159792"/>
                  </a:cubicBezTo>
                  <a:cubicBezTo>
                    <a:pt x="93874" y="157360"/>
                    <a:pt x="100417" y="144804"/>
                    <a:pt x="96747" y="133353"/>
                  </a:cubicBezTo>
                  <a:cubicBezTo>
                    <a:pt x="93166" y="122167"/>
                    <a:pt x="80831" y="116110"/>
                    <a:pt x="69734" y="120134"/>
                  </a:cubicBezTo>
                  <a:cubicBezTo>
                    <a:pt x="68629" y="120532"/>
                    <a:pt x="67612" y="121106"/>
                    <a:pt x="66551" y="121504"/>
                  </a:cubicBezTo>
                  <a:cubicBezTo>
                    <a:pt x="62660" y="123052"/>
                    <a:pt x="58858" y="121858"/>
                    <a:pt x="57178" y="118542"/>
                  </a:cubicBezTo>
                  <a:cubicBezTo>
                    <a:pt x="55409" y="115094"/>
                    <a:pt x="56780" y="111159"/>
                    <a:pt x="60538" y="108948"/>
                  </a:cubicBezTo>
                  <a:cubicBezTo>
                    <a:pt x="72652" y="101874"/>
                    <a:pt x="89806" y="104129"/>
                    <a:pt x="100594" y="114254"/>
                  </a:cubicBezTo>
                  <a:cubicBezTo>
                    <a:pt x="111735" y="124688"/>
                    <a:pt x="114830" y="140869"/>
                    <a:pt x="108331" y="154663"/>
                  </a:cubicBezTo>
                  <a:cubicBezTo>
                    <a:pt x="101566" y="168943"/>
                    <a:pt x="86623" y="176548"/>
                    <a:pt x="69999" y="174337"/>
                  </a:cubicBezTo>
                  <a:cubicBezTo>
                    <a:pt x="54569" y="172304"/>
                    <a:pt x="41439" y="165849"/>
                    <a:pt x="30784" y="154530"/>
                  </a:cubicBezTo>
                  <a:cubicBezTo>
                    <a:pt x="30297" y="154000"/>
                    <a:pt x="29767" y="153558"/>
                    <a:pt x="29280" y="153116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E030D1-9E52-5990-4284-93768F08C485}"/>
                </a:ext>
              </a:extLst>
            </p:cNvPr>
            <p:cNvSpPr/>
            <p:nvPr/>
          </p:nvSpPr>
          <p:spPr>
            <a:xfrm>
              <a:off x="3675927" y="3588402"/>
              <a:ext cx="181409" cy="181464"/>
            </a:xfrm>
            <a:custGeom>
              <a:avLst/>
              <a:gdLst>
                <a:gd name="connsiteX0" fmla="*/ 69814 w 181409"/>
                <a:gd name="connsiteY0" fmla="*/ 27736 h 181464"/>
                <a:gd name="connsiteX1" fmla="*/ 83785 w 181409"/>
                <a:gd name="connsiteY1" fmla="*/ 27736 h 181464"/>
                <a:gd name="connsiteX2" fmla="*/ 83785 w 181409"/>
                <a:gd name="connsiteY2" fmla="*/ 8946 h 181464"/>
                <a:gd name="connsiteX3" fmla="*/ 90947 w 181409"/>
                <a:gd name="connsiteY3" fmla="*/ 15 h 181464"/>
                <a:gd name="connsiteX4" fmla="*/ 97712 w 181409"/>
                <a:gd name="connsiteY4" fmla="*/ 8901 h 181464"/>
                <a:gd name="connsiteX5" fmla="*/ 97712 w 181409"/>
                <a:gd name="connsiteY5" fmla="*/ 27559 h 181464"/>
                <a:gd name="connsiteX6" fmla="*/ 111682 w 181409"/>
                <a:gd name="connsiteY6" fmla="*/ 27559 h 181464"/>
                <a:gd name="connsiteX7" fmla="*/ 111682 w 181409"/>
                <a:gd name="connsiteY7" fmla="*/ 7310 h 181464"/>
                <a:gd name="connsiteX8" fmla="*/ 117430 w 181409"/>
                <a:gd name="connsiteY8" fmla="*/ 148 h 181464"/>
                <a:gd name="connsiteX9" fmla="*/ 125034 w 181409"/>
                <a:gd name="connsiteY9" fmla="*/ 4525 h 181464"/>
                <a:gd name="connsiteX10" fmla="*/ 125609 w 181409"/>
                <a:gd name="connsiteY10" fmla="*/ 9211 h 181464"/>
                <a:gd name="connsiteX11" fmla="*/ 125609 w 181409"/>
                <a:gd name="connsiteY11" fmla="*/ 27824 h 181464"/>
                <a:gd name="connsiteX12" fmla="*/ 147317 w 181409"/>
                <a:gd name="connsiteY12" fmla="*/ 33970 h 181464"/>
                <a:gd name="connsiteX13" fmla="*/ 153374 w 181409"/>
                <a:gd name="connsiteY13" fmla="*/ 55810 h 181464"/>
                <a:gd name="connsiteX14" fmla="*/ 172473 w 181409"/>
                <a:gd name="connsiteY14" fmla="*/ 55810 h 181464"/>
                <a:gd name="connsiteX15" fmla="*/ 181404 w 181409"/>
                <a:gd name="connsiteY15" fmla="*/ 63017 h 181464"/>
                <a:gd name="connsiteX16" fmla="*/ 172473 w 181409"/>
                <a:gd name="connsiteY16" fmla="*/ 69781 h 181464"/>
                <a:gd name="connsiteX17" fmla="*/ 153860 w 181409"/>
                <a:gd name="connsiteY17" fmla="*/ 69781 h 181464"/>
                <a:gd name="connsiteX18" fmla="*/ 153860 w 181409"/>
                <a:gd name="connsiteY18" fmla="*/ 83752 h 181464"/>
                <a:gd name="connsiteX19" fmla="*/ 174109 w 181409"/>
                <a:gd name="connsiteY19" fmla="*/ 83752 h 181464"/>
                <a:gd name="connsiteX20" fmla="*/ 181227 w 181409"/>
                <a:gd name="connsiteY20" fmla="*/ 89499 h 181464"/>
                <a:gd name="connsiteX21" fmla="*/ 176850 w 181409"/>
                <a:gd name="connsiteY21" fmla="*/ 97104 h 181464"/>
                <a:gd name="connsiteX22" fmla="*/ 172164 w 181409"/>
                <a:gd name="connsiteY22" fmla="*/ 97679 h 181464"/>
                <a:gd name="connsiteX23" fmla="*/ 153728 w 181409"/>
                <a:gd name="connsiteY23" fmla="*/ 97679 h 181464"/>
                <a:gd name="connsiteX24" fmla="*/ 153728 w 181409"/>
                <a:gd name="connsiteY24" fmla="*/ 111649 h 181464"/>
                <a:gd name="connsiteX25" fmla="*/ 173535 w 181409"/>
                <a:gd name="connsiteY25" fmla="*/ 111649 h 181464"/>
                <a:gd name="connsiteX26" fmla="*/ 181227 w 181409"/>
                <a:gd name="connsiteY26" fmla="*/ 117309 h 181464"/>
                <a:gd name="connsiteX27" fmla="*/ 174021 w 181409"/>
                <a:gd name="connsiteY27" fmla="*/ 125576 h 181464"/>
                <a:gd name="connsiteX28" fmla="*/ 153551 w 181409"/>
                <a:gd name="connsiteY28" fmla="*/ 125576 h 181464"/>
                <a:gd name="connsiteX29" fmla="*/ 147494 w 181409"/>
                <a:gd name="connsiteY29" fmla="*/ 147240 h 181464"/>
                <a:gd name="connsiteX30" fmla="*/ 125609 w 181409"/>
                <a:gd name="connsiteY30" fmla="*/ 153474 h 181464"/>
                <a:gd name="connsiteX31" fmla="*/ 125609 w 181409"/>
                <a:gd name="connsiteY31" fmla="*/ 174121 h 181464"/>
                <a:gd name="connsiteX32" fmla="*/ 119419 w 181409"/>
                <a:gd name="connsiteY32" fmla="*/ 181371 h 181464"/>
                <a:gd name="connsiteX33" fmla="*/ 111948 w 181409"/>
                <a:gd name="connsiteY33" fmla="*/ 176066 h 181464"/>
                <a:gd name="connsiteX34" fmla="*/ 111727 w 181409"/>
                <a:gd name="connsiteY34" fmla="*/ 171733 h 181464"/>
                <a:gd name="connsiteX35" fmla="*/ 111727 w 181409"/>
                <a:gd name="connsiteY35" fmla="*/ 153739 h 181464"/>
                <a:gd name="connsiteX36" fmla="*/ 97756 w 181409"/>
                <a:gd name="connsiteY36" fmla="*/ 153739 h 181464"/>
                <a:gd name="connsiteX37" fmla="*/ 97756 w 181409"/>
                <a:gd name="connsiteY37" fmla="*/ 173590 h 181464"/>
                <a:gd name="connsiteX38" fmla="*/ 92052 w 181409"/>
                <a:gd name="connsiteY38" fmla="*/ 181283 h 181464"/>
                <a:gd name="connsiteX39" fmla="*/ 83829 w 181409"/>
                <a:gd name="connsiteY39" fmla="*/ 174032 h 181464"/>
                <a:gd name="connsiteX40" fmla="*/ 83829 w 181409"/>
                <a:gd name="connsiteY40" fmla="*/ 153783 h 181464"/>
                <a:gd name="connsiteX41" fmla="*/ 69858 w 181409"/>
                <a:gd name="connsiteY41" fmla="*/ 153783 h 181464"/>
                <a:gd name="connsiteX42" fmla="*/ 69858 w 181409"/>
                <a:gd name="connsiteY42" fmla="*/ 164748 h 181464"/>
                <a:gd name="connsiteX43" fmla="*/ 63005 w 181409"/>
                <a:gd name="connsiteY43" fmla="*/ 181283 h 181464"/>
                <a:gd name="connsiteX44" fmla="*/ 55887 w 181409"/>
                <a:gd name="connsiteY44" fmla="*/ 164527 h 181464"/>
                <a:gd name="connsiteX45" fmla="*/ 55887 w 181409"/>
                <a:gd name="connsiteY45" fmla="*/ 153429 h 181464"/>
                <a:gd name="connsiteX46" fmla="*/ 34312 w 181409"/>
                <a:gd name="connsiteY46" fmla="*/ 147549 h 181464"/>
                <a:gd name="connsiteX47" fmla="*/ 28122 w 181409"/>
                <a:gd name="connsiteY47" fmla="*/ 125576 h 181464"/>
                <a:gd name="connsiteX48" fmla="*/ 7874 w 181409"/>
                <a:gd name="connsiteY48" fmla="*/ 125576 h 181464"/>
                <a:gd name="connsiteX49" fmla="*/ 92 w 181409"/>
                <a:gd name="connsiteY49" fmla="*/ 119475 h 181464"/>
                <a:gd name="connsiteX50" fmla="*/ 7431 w 181409"/>
                <a:gd name="connsiteY50" fmla="*/ 111694 h 181464"/>
                <a:gd name="connsiteX51" fmla="*/ 27680 w 181409"/>
                <a:gd name="connsiteY51" fmla="*/ 111694 h 181464"/>
                <a:gd name="connsiteX52" fmla="*/ 27680 w 181409"/>
                <a:gd name="connsiteY52" fmla="*/ 97723 h 181464"/>
                <a:gd name="connsiteX53" fmla="*/ 11897 w 181409"/>
                <a:gd name="connsiteY53" fmla="*/ 97723 h 181464"/>
                <a:gd name="connsiteX54" fmla="*/ 6680 w 181409"/>
                <a:gd name="connsiteY54" fmla="*/ 97679 h 181464"/>
                <a:gd name="connsiteX55" fmla="*/ 48 w 181409"/>
                <a:gd name="connsiteY55" fmla="*/ 90870 h 181464"/>
                <a:gd name="connsiteX56" fmla="*/ 6857 w 181409"/>
                <a:gd name="connsiteY56" fmla="*/ 83840 h 181464"/>
                <a:gd name="connsiteX57" fmla="*/ 27592 w 181409"/>
                <a:gd name="connsiteY57" fmla="*/ 83796 h 181464"/>
                <a:gd name="connsiteX58" fmla="*/ 27592 w 181409"/>
                <a:gd name="connsiteY58" fmla="*/ 69825 h 181464"/>
                <a:gd name="connsiteX59" fmla="*/ 8935 w 181409"/>
                <a:gd name="connsiteY59" fmla="*/ 69825 h 181464"/>
                <a:gd name="connsiteX60" fmla="*/ 4 w 181409"/>
                <a:gd name="connsiteY60" fmla="*/ 62663 h 181464"/>
                <a:gd name="connsiteX61" fmla="*/ 8890 w 181409"/>
                <a:gd name="connsiteY61" fmla="*/ 55899 h 181464"/>
                <a:gd name="connsiteX62" fmla="*/ 27946 w 181409"/>
                <a:gd name="connsiteY62" fmla="*/ 55899 h 181464"/>
                <a:gd name="connsiteX63" fmla="*/ 33737 w 181409"/>
                <a:gd name="connsiteY63" fmla="*/ 34412 h 181464"/>
                <a:gd name="connsiteX64" fmla="*/ 55799 w 181409"/>
                <a:gd name="connsiteY64" fmla="*/ 28089 h 181464"/>
                <a:gd name="connsiteX65" fmla="*/ 55799 w 181409"/>
                <a:gd name="connsiteY65" fmla="*/ 13676 h 181464"/>
                <a:gd name="connsiteX66" fmla="*/ 55799 w 181409"/>
                <a:gd name="connsiteY66" fmla="*/ 8459 h 181464"/>
                <a:gd name="connsiteX67" fmla="*/ 62652 w 181409"/>
                <a:gd name="connsiteY67" fmla="*/ 103 h 181464"/>
                <a:gd name="connsiteX68" fmla="*/ 69726 w 181409"/>
                <a:gd name="connsiteY68" fmla="*/ 8680 h 181464"/>
                <a:gd name="connsiteX69" fmla="*/ 69726 w 181409"/>
                <a:gd name="connsiteY69" fmla="*/ 27824 h 181464"/>
                <a:gd name="connsiteX70" fmla="*/ 91168 w 181409"/>
                <a:gd name="connsiteY70" fmla="*/ 41883 h 181464"/>
                <a:gd name="connsiteX71" fmla="*/ 50626 w 181409"/>
                <a:gd name="connsiteY71" fmla="*/ 41883 h 181464"/>
                <a:gd name="connsiteX72" fmla="*/ 41916 w 181409"/>
                <a:gd name="connsiteY72" fmla="*/ 50593 h 181464"/>
                <a:gd name="connsiteX73" fmla="*/ 41916 w 181409"/>
                <a:gd name="connsiteY73" fmla="*/ 130882 h 181464"/>
                <a:gd name="connsiteX74" fmla="*/ 50626 w 181409"/>
                <a:gd name="connsiteY74" fmla="*/ 139591 h 181464"/>
                <a:gd name="connsiteX75" fmla="*/ 130870 w 181409"/>
                <a:gd name="connsiteY75" fmla="*/ 139591 h 181464"/>
                <a:gd name="connsiteX76" fmla="*/ 139580 w 181409"/>
                <a:gd name="connsiteY76" fmla="*/ 130882 h 181464"/>
                <a:gd name="connsiteX77" fmla="*/ 139580 w 181409"/>
                <a:gd name="connsiteY77" fmla="*/ 50593 h 181464"/>
                <a:gd name="connsiteX78" fmla="*/ 130870 w 181409"/>
                <a:gd name="connsiteY78" fmla="*/ 41883 h 181464"/>
                <a:gd name="connsiteX79" fmla="*/ 91168 w 181409"/>
                <a:gd name="connsiteY79" fmla="*/ 41883 h 18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81409" h="181464">
                  <a:moveTo>
                    <a:pt x="69814" y="27736"/>
                  </a:moveTo>
                  <a:lnTo>
                    <a:pt x="83785" y="27736"/>
                  </a:lnTo>
                  <a:cubicBezTo>
                    <a:pt x="83785" y="21369"/>
                    <a:pt x="83785" y="15180"/>
                    <a:pt x="83785" y="8946"/>
                  </a:cubicBezTo>
                  <a:cubicBezTo>
                    <a:pt x="83785" y="3198"/>
                    <a:pt x="86482" y="-118"/>
                    <a:pt x="90947" y="15"/>
                  </a:cubicBezTo>
                  <a:cubicBezTo>
                    <a:pt x="95236" y="148"/>
                    <a:pt x="97712" y="3331"/>
                    <a:pt x="97712" y="8901"/>
                  </a:cubicBezTo>
                  <a:cubicBezTo>
                    <a:pt x="97712" y="15003"/>
                    <a:pt x="97712" y="21104"/>
                    <a:pt x="97712" y="27559"/>
                  </a:cubicBezTo>
                  <a:lnTo>
                    <a:pt x="111682" y="27559"/>
                  </a:lnTo>
                  <a:cubicBezTo>
                    <a:pt x="111682" y="20883"/>
                    <a:pt x="111682" y="14118"/>
                    <a:pt x="111682" y="7310"/>
                  </a:cubicBezTo>
                  <a:cubicBezTo>
                    <a:pt x="111682" y="3463"/>
                    <a:pt x="113672" y="855"/>
                    <a:pt x="117430" y="148"/>
                  </a:cubicBezTo>
                  <a:cubicBezTo>
                    <a:pt x="121011" y="-516"/>
                    <a:pt x="123752" y="1076"/>
                    <a:pt x="125034" y="4525"/>
                  </a:cubicBezTo>
                  <a:cubicBezTo>
                    <a:pt x="125565" y="5939"/>
                    <a:pt x="125565" y="7664"/>
                    <a:pt x="125609" y="9211"/>
                  </a:cubicBezTo>
                  <a:cubicBezTo>
                    <a:pt x="125653" y="15268"/>
                    <a:pt x="125609" y="21369"/>
                    <a:pt x="125609" y="27824"/>
                  </a:cubicBezTo>
                  <a:cubicBezTo>
                    <a:pt x="133700" y="27559"/>
                    <a:pt x="141348" y="27913"/>
                    <a:pt x="147317" y="33970"/>
                  </a:cubicBezTo>
                  <a:cubicBezTo>
                    <a:pt x="153286" y="39982"/>
                    <a:pt x="154037" y="47498"/>
                    <a:pt x="153374" y="55810"/>
                  </a:cubicBezTo>
                  <a:cubicBezTo>
                    <a:pt x="160050" y="55810"/>
                    <a:pt x="166284" y="55810"/>
                    <a:pt x="172473" y="55810"/>
                  </a:cubicBezTo>
                  <a:cubicBezTo>
                    <a:pt x="178221" y="55810"/>
                    <a:pt x="181537" y="58507"/>
                    <a:pt x="181404" y="63017"/>
                  </a:cubicBezTo>
                  <a:cubicBezTo>
                    <a:pt x="181272" y="67305"/>
                    <a:pt x="178088" y="69737"/>
                    <a:pt x="172473" y="69781"/>
                  </a:cubicBezTo>
                  <a:cubicBezTo>
                    <a:pt x="166372" y="69781"/>
                    <a:pt x="160271" y="69781"/>
                    <a:pt x="153860" y="69781"/>
                  </a:cubicBezTo>
                  <a:lnTo>
                    <a:pt x="153860" y="83752"/>
                  </a:lnTo>
                  <a:cubicBezTo>
                    <a:pt x="160580" y="83752"/>
                    <a:pt x="167345" y="83752"/>
                    <a:pt x="174109" y="83752"/>
                  </a:cubicBezTo>
                  <a:cubicBezTo>
                    <a:pt x="177956" y="83752"/>
                    <a:pt x="180520" y="85786"/>
                    <a:pt x="181227" y="89499"/>
                  </a:cubicBezTo>
                  <a:cubicBezTo>
                    <a:pt x="181891" y="93081"/>
                    <a:pt x="180255" y="95822"/>
                    <a:pt x="176850" y="97104"/>
                  </a:cubicBezTo>
                  <a:cubicBezTo>
                    <a:pt x="175436" y="97634"/>
                    <a:pt x="173711" y="97634"/>
                    <a:pt x="172164" y="97679"/>
                  </a:cubicBezTo>
                  <a:cubicBezTo>
                    <a:pt x="166107" y="97723"/>
                    <a:pt x="160006" y="97679"/>
                    <a:pt x="153728" y="97679"/>
                  </a:cubicBezTo>
                  <a:lnTo>
                    <a:pt x="153728" y="111649"/>
                  </a:lnTo>
                  <a:cubicBezTo>
                    <a:pt x="160315" y="111649"/>
                    <a:pt x="166903" y="111649"/>
                    <a:pt x="173535" y="111649"/>
                  </a:cubicBezTo>
                  <a:cubicBezTo>
                    <a:pt x="177558" y="111649"/>
                    <a:pt x="180299" y="113374"/>
                    <a:pt x="181227" y="117309"/>
                  </a:cubicBezTo>
                  <a:cubicBezTo>
                    <a:pt x="182244" y="121597"/>
                    <a:pt x="178884" y="125443"/>
                    <a:pt x="174021" y="125576"/>
                  </a:cubicBezTo>
                  <a:cubicBezTo>
                    <a:pt x="167345" y="125709"/>
                    <a:pt x="160713" y="125576"/>
                    <a:pt x="153551" y="125576"/>
                  </a:cubicBezTo>
                  <a:cubicBezTo>
                    <a:pt x="153816" y="133623"/>
                    <a:pt x="153462" y="141227"/>
                    <a:pt x="147494" y="147240"/>
                  </a:cubicBezTo>
                  <a:cubicBezTo>
                    <a:pt x="141481" y="153297"/>
                    <a:pt x="133965" y="153916"/>
                    <a:pt x="125609" y="153474"/>
                  </a:cubicBezTo>
                  <a:cubicBezTo>
                    <a:pt x="125609" y="160592"/>
                    <a:pt x="125698" y="167356"/>
                    <a:pt x="125609" y="174121"/>
                  </a:cubicBezTo>
                  <a:cubicBezTo>
                    <a:pt x="125521" y="178188"/>
                    <a:pt x="123001" y="180929"/>
                    <a:pt x="119419" y="181371"/>
                  </a:cubicBezTo>
                  <a:cubicBezTo>
                    <a:pt x="116015" y="181769"/>
                    <a:pt x="112699" y="179470"/>
                    <a:pt x="111948" y="176066"/>
                  </a:cubicBezTo>
                  <a:cubicBezTo>
                    <a:pt x="111638" y="174651"/>
                    <a:pt x="111727" y="173192"/>
                    <a:pt x="111727" y="171733"/>
                  </a:cubicBezTo>
                  <a:cubicBezTo>
                    <a:pt x="111727" y="165809"/>
                    <a:pt x="111727" y="159884"/>
                    <a:pt x="111727" y="153739"/>
                  </a:cubicBezTo>
                  <a:lnTo>
                    <a:pt x="97756" y="153739"/>
                  </a:lnTo>
                  <a:cubicBezTo>
                    <a:pt x="97756" y="160327"/>
                    <a:pt x="97756" y="166958"/>
                    <a:pt x="97756" y="173590"/>
                  </a:cubicBezTo>
                  <a:cubicBezTo>
                    <a:pt x="97756" y="177569"/>
                    <a:pt x="95987" y="180354"/>
                    <a:pt x="92052" y="181283"/>
                  </a:cubicBezTo>
                  <a:cubicBezTo>
                    <a:pt x="87764" y="182300"/>
                    <a:pt x="83918" y="178940"/>
                    <a:pt x="83829" y="174032"/>
                  </a:cubicBezTo>
                  <a:cubicBezTo>
                    <a:pt x="83696" y="167356"/>
                    <a:pt x="83829" y="160724"/>
                    <a:pt x="83829" y="153783"/>
                  </a:cubicBezTo>
                  <a:lnTo>
                    <a:pt x="69858" y="153783"/>
                  </a:lnTo>
                  <a:lnTo>
                    <a:pt x="69858" y="164748"/>
                  </a:lnTo>
                  <a:cubicBezTo>
                    <a:pt x="69858" y="178011"/>
                    <a:pt x="68443" y="181813"/>
                    <a:pt x="63005" y="181283"/>
                  </a:cubicBezTo>
                  <a:cubicBezTo>
                    <a:pt x="56904" y="180664"/>
                    <a:pt x="55313" y="179647"/>
                    <a:pt x="55887" y="164527"/>
                  </a:cubicBezTo>
                  <a:cubicBezTo>
                    <a:pt x="56020" y="161078"/>
                    <a:pt x="55887" y="157585"/>
                    <a:pt x="55887" y="153429"/>
                  </a:cubicBezTo>
                  <a:cubicBezTo>
                    <a:pt x="47929" y="153916"/>
                    <a:pt x="40325" y="153474"/>
                    <a:pt x="34312" y="147549"/>
                  </a:cubicBezTo>
                  <a:cubicBezTo>
                    <a:pt x="28211" y="141581"/>
                    <a:pt x="27459" y="134065"/>
                    <a:pt x="28122" y="125576"/>
                  </a:cubicBezTo>
                  <a:cubicBezTo>
                    <a:pt x="21137" y="125576"/>
                    <a:pt x="14505" y="125620"/>
                    <a:pt x="7874" y="125576"/>
                  </a:cubicBezTo>
                  <a:cubicBezTo>
                    <a:pt x="3452" y="125532"/>
                    <a:pt x="579" y="123189"/>
                    <a:pt x="92" y="119475"/>
                  </a:cubicBezTo>
                  <a:cubicBezTo>
                    <a:pt x="-438" y="115275"/>
                    <a:pt x="2701" y="111782"/>
                    <a:pt x="7431" y="111694"/>
                  </a:cubicBezTo>
                  <a:cubicBezTo>
                    <a:pt x="14107" y="111561"/>
                    <a:pt x="20739" y="111694"/>
                    <a:pt x="27680" y="111694"/>
                  </a:cubicBezTo>
                  <a:lnTo>
                    <a:pt x="27680" y="97723"/>
                  </a:lnTo>
                  <a:cubicBezTo>
                    <a:pt x="22508" y="97723"/>
                    <a:pt x="17202" y="97723"/>
                    <a:pt x="11897" y="97723"/>
                  </a:cubicBezTo>
                  <a:cubicBezTo>
                    <a:pt x="10173" y="97723"/>
                    <a:pt x="8404" y="97811"/>
                    <a:pt x="6680" y="97679"/>
                  </a:cubicBezTo>
                  <a:cubicBezTo>
                    <a:pt x="2789" y="97325"/>
                    <a:pt x="136" y="94495"/>
                    <a:pt x="48" y="90870"/>
                  </a:cubicBezTo>
                  <a:cubicBezTo>
                    <a:pt x="-40" y="87068"/>
                    <a:pt x="2745" y="83973"/>
                    <a:pt x="6857" y="83840"/>
                  </a:cubicBezTo>
                  <a:cubicBezTo>
                    <a:pt x="13665" y="83663"/>
                    <a:pt x="20474" y="83796"/>
                    <a:pt x="27592" y="83796"/>
                  </a:cubicBezTo>
                  <a:lnTo>
                    <a:pt x="27592" y="69825"/>
                  </a:lnTo>
                  <a:cubicBezTo>
                    <a:pt x="21358" y="69825"/>
                    <a:pt x="15168" y="69825"/>
                    <a:pt x="8935" y="69825"/>
                  </a:cubicBezTo>
                  <a:cubicBezTo>
                    <a:pt x="3187" y="69825"/>
                    <a:pt x="-129" y="67128"/>
                    <a:pt x="4" y="62663"/>
                  </a:cubicBezTo>
                  <a:cubicBezTo>
                    <a:pt x="136" y="58330"/>
                    <a:pt x="3275" y="55899"/>
                    <a:pt x="8890" y="55899"/>
                  </a:cubicBezTo>
                  <a:cubicBezTo>
                    <a:pt x="14992" y="55899"/>
                    <a:pt x="21093" y="55899"/>
                    <a:pt x="27946" y="55899"/>
                  </a:cubicBezTo>
                  <a:cubicBezTo>
                    <a:pt x="27548" y="48073"/>
                    <a:pt x="27857" y="40424"/>
                    <a:pt x="33737" y="34412"/>
                  </a:cubicBezTo>
                  <a:cubicBezTo>
                    <a:pt x="39706" y="28310"/>
                    <a:pt x="47178" y="27470"/>
                    <a:pt x="55799" y="28089"/>
                  </a:cubicBezTo>
                  <a:cubicBezTo>
                    <a:pt x="55799" y="23138"/>
                    <a:pt x="55799" y="18407"/>
                    <a:pt x="55799" y="13676"/>
                  </a:cubicBezTo>
                  <a:cubicBezTo>
                    <a:pt x="55799" y="11952"/>
                    <a:pt x="55799" y="10184"/>
                    <a:pt x="55799" y="8459"/>
                  </a:cubicBezTo>
                  <a:cubicBezTo>
                    <a:pt x="55887" y="3287"/>
                    <a:pt x="58452" y="148"/>
                    <a:pt x="62652" y="103"/>
                  </a:cubicBezTo>
                  <a:cubicBezTo>
                    <a:pt x="66984" y="15"/>
                    <a:pt x="69726" y="3242"/>
                    <a:pt x="69726" y="8680"/>
                  </a:cubicBezTo>
                  <a:cubicBezTo>
                    <a:pt x="69726" y="14914"/>
                    <a:pt x="69726" y="21148"/>
                    <a:pt x="69726" y="27824"/>
                  </a:cubicBezTo>
                  <a:close/>
                  <a:moveTo>
                    <a:pt x="91168" y="41883"/>
                  </a:moveTo>
                  <a:cubicBezTo>
                    <a:pt x="77639" y="41883"/>
                    <a:pt x="64111" y="41883"/>
                    <a:pt x="50626" y="41883"/>
                  </a:cubicBezTo>
                  <a:cubicBezTo>
                    <a:pt x="44348" y="41883"/>
                    <a:pt x="41916" y="44315"/>
                    <a:pt x="41916" y="50593"/>
                  </a:cubicBezTo>
                  <a:cubicBezTo>
                    <a:pt x="41916" y="77341"/>
                    <a:pt x="41916" y="104133"/>
                    <a:pt x="41916" y="130882"/>
                  </a:cubicBezTo>
                  <a:cubicBezTo>
                    <a:pt x="41916" y="137160"/>
                    <a:pt x="44392" y="139591"/>
                    <a:pt x="50626" y="139591"/>
                  </a:cubicBezTo>
                  <a:cubicBezTo>
                    <a:pt x="77374" y="139591"/>
                    <a:pt x="104122" y="139591"/>
                    <a:pt x="130870" y="139591"/>
                  </a:cubicBezTo>
                  <a:cubicBezTo>
                    <a:pt x="137148" y="139591"/>
                    <a:pt x="139580" y="137115"/>
                    <a:pt x="139580" y="130882"/>
                  </a:cubicBezTo>
                  <a:cubicBezTo>
                    <a:pt x="139580" y="104133"/>
                    <a:pt x="139580" y="77341"/>
                    <a:pt x="139580" y="50593"/>
                  </a:cubicBezTo>
                  <a:cubicBezTo>
                    <a:pt x="139580" y="44315"/>
                    <a:pt x="137104" y="41883"/>
                    <a:pt x="130870" y="41883"/>
                  </a:cubicBezTo>
                  <a:cubicBezTo>
                    <a:pt x="117651" y="41883"/>
                    <a:pt x="104432" y="41883"/>
                    <a:pt x="91168" y="41883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C6094BF-3058-D3CC-A406-AC4686ACFB05}"/>
                </a:ext>
              </a:extLst>
            </p:cNvPr>
            <p:cNvSpPr/>
            <p:nvPr/>
          </p:nvSpPr>
          <p:spPr>
            <a:xfrm>
              <a:off x="3620137" y="3724588"/>
              <a:ext cx="69784" cy="108221"/>
            </a:xfrm>
            <a:custGeom>
              <a:avLst/>
              <a:gdLst>
                <a:gd name="connsiteX0" fmla="*/ 55794 w 69784"/>
                <a:gd name="connsiteY0" fmla="*/ 31037 h 108221"/>
                <a:gd name="connsiteX1" fmla="*/ 55794 w 69784"/>
                <a:gd name="connsiteY1" fmla="*/ 8754 h 108221"/>
                <a:gd name="connsiteX2" fmla="*/ 62691 w 69784"/>
                <a:gd name="connsiteY2" fmla="*/ 0 h 108221"/>
                <a:gd name="connsiteX3" fmla="*/ 69765 w 69784"/>
                <a:gd name="connsiteY3" fmla="*/ 8622 h 108221"/>
                <a:gd name="connsiteX4" fmla="*/ 69765 w 69784"/>
                <a:gd name="connsiteY4" fmla="*/ 36961 h 108221"/>
                <a:gd name="connsiteX5" fmla="*/ 61188 w 69784"/>
                <a:gd name="connsiteY5" fmla="*/ 45362 h 108221"/>
                <a:gd name="connsiteX6" fmla="*/ 27941 w 69784"/>
                <a:gd name="connsiteY6" fmla="*/ 45362 h 108221"/>
                <a:gd name="connsiteX7" fmla="*/ 28073 w 69784"/>
                <a:gd name="connsiteY7" fmla="*/ 66274 h 108221"/>
                <a:gd name="connsiteX8" fmla="*/ 31035 w 69784"/>
                <a:gd name="connsiteY8" fmla="*/ 68882 h 108221"/>
                <a:gd name="connsiteX9" fmla="*/ 40364 w 69784"/>
                <a:gd name="connsiteY9" fmla="*/ 94790 h 108221"/>
                <a:gd name="connsiteX10" fmla="*/ 16888 w 69784"/>
                <a:gd name="connsiteY10" fmla="*/ 107789 h 108221"/>
                <a:gd name="connsiteX11" fmla="*/ 43 w 69784"/>
                <a:gd name="connsiteY11" fmla="*/ 85992 h 108221"/>
                <a:gd name="connsiteX12" fmla="*/ 10742 w 69784"/>
                <a:gd name="connsiteY12" fmla="*/ 69103 h 108221"/>
                <a:gd name="connsiteX13" fmla="*/ 14014 w 69784"/>
                <a:gd name="connsiteY13" fmla="*/ 63400 h 108221"/>
                <a:gd name="connsiteX14" fmla="*/ 13970 w 69784"/>
                <a:gd name="connsiteY14" fmla="*/ 39879 h 108221"/>
                <a:gd name="connsiteX15" fmla="*/ 22503 w 69784"/>
                <a:gd name="connsiteY15" fmla="*/ 31435 h 108221"/>
                <a:gd name="connsiteX16" fmla="*/ 54733 w 69784"/>
                <a:gd name="connsiteY16" fmla="*/ 31347 h 108221"/>
                <a:gd name="connsiteX17" fmla="*/ 55838 w 69784"/>
                <a:gd name="connsiteY17" fmla="*/ 31125 h 108221"/>
                <a:gd name="connsiteX18" fmla="*/ 27852 w 69784"/>
                <a:gd name="connsiteY18" fmla="*/ 87274 h 108221"/>
                <a:gd name="connsiteX19" fmla="*/ 20955 w 69784"/>
                <a:gd name="connsiteY19" fmla="*/ 80289 h 108221"/>
                <a:gd name="connsiteX20" fmla="*/ 13970 w 69784"/>
                <a:gd name="connsiteY20" fmla="*/ 87186 h 108221"/>
                <a:gd name="connsiteX21" fmla="*/ 20867 w 69784"/>
                <a:gd name="connsiteY21" fmla="*/ 94171 h 108221"/>
                <a:gd name="connsiteX22" fmla="*/ 27852 w 69784"/>
                <a:gd name="connsiteY22" fmla="*/ 87274 h 10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9784" h="108221">
                  <a:moveTo>
                    <a:pt x="55794" y="31037"/>
                  </a:moveTo>
                  <a:cubicBezTo>
                    <a:pt x="55794" y="23521"/>
                    <a:pt x="55794" y="16138"/>
                    <a:pt x="55794" y="8754"/>
                  </a:cubicBezTo>
                  <a:cubicBezTo>
                    <a:pt x="55794" y="3228"/>
                    <a:pt x="58358" y="45"/>
                    <a:pt x="62691" y="0"/>
                  </a:cubicBezTo>
                  <a:cubicBezTo>
                    <a:pt x="67024" y="-44"/>
                    <a:pt x="69721" y="3139"/>
                    <a:pt x="69765" y="8622"/>
                  </a:cubicBezTo>
                  <a:cubicBezTo>
                    <a:pt x="69765" y="18083"/>
                    <a:pt x="69809" y="27500"/>
                    <a:pt x="69765" y="36961"/>
                  </a:cubicBezTo>
                  <a:cubicBezTo>
                    <a:pt x="69765" y="42842"/>
                    <a:pt x="67200" y="45317"/>
                    <a:pt x="61188" y="45362"/>
                  </a:cubicBezTo>
                  <a:cubicBezTo>
                    <a:pt x="50312" y="45362"/>
                    <a:pt x="39436" y="45362"/>
                    <a:pt x="27941" y="45362"/>
                  </a:cubicBezTo>
                  <a:cubicBezTo>
                    <a:pt x="27941" y="52480"/>
                    <a:pt x="27808" y="59377"/>
                    <a:pt x="28073" y="66274"/>
                  </a:cubicBezTo>
                  <a:cubicBezTo>
                    <a:pt x="28073" y="67202"/>
                    <a:pt x="29886" y="68219"/>
                    <a:pt x="31035" y="68882"/>
                  </a:cubicBezTo>
                  <a:cubicBezTo>
                    <a:pt x="40231" y="74143"/>
                    <a:pt x="44210" y="84975"/>
                    <a:pt x="40364" y="94790"/>
                  </a:cubicBezTo>
                  <a:cubicBezTo>
                    <a:pt x="36650" y="104296"/>
                    <a:pt x="26570" y="109867"/>
                    <a:pt x="16888" y="107789"/>
                  </a:cubicBezTo>
                  <a:cubicBezTo>
                    <a:pt x="6454" y="105534"/>
                    <a:pt x="-620" y="96470"/>
                    <a:pt x="43" y="85992"/>
                  </a:cubicBezTo>
                  <a:cubicBezTo>
                    <a:pt x="529" y="78476"/>
                    <a:pt x="4110" y="72640"/>
                    <a:pt x="10742" y="69103"/>
                  </a:cubicBezTo>
                  <a:cubicBezTo>
                    <a:pt x="13395" y="67689"/>
                    <a:pt x="14058" y="66141"/>
                    <a:pt x="14014" y="63400"/>
                  </a:cubicBezTo>
                  <a:cubicBezTo>
                    <a:pt x="13837" y="55575"/>
                    <a:pt x="13925" y="47705"/>
                    <a:pt x="13970" y="39879"/>
                  </a:cubicBezTo>
                  <a:cubicBezTo>
                    <a:pt x="13970" y="33911"/>
                    <a:pt x="16490" y="31479"/>
                    <a:pt x="22503" y="31435"/>
                  </a:cubicBezTo>
                  <a:cubicBezTo>
                    <a:pt x="33246" y="31391"/>
                    <a:pt x="43989" y="31347"/>
                    <a:pt x="54733" y="31347"/>
                  </a:cubicBezTo>
                  <a:cubicBezTo>
                    <a:pt x="54865" y="31347"/>
                    <a:pt x="54998" y="31302"/>
                    <a:pt x="55838" y="31125"/>
                  </a:cubicBezTo>
                  <a:close/>
                  <a:moveTo>
                    <a:pt x="27852" y="87274"/>
                  </a:moveTo>
                  <a:cubicBezTo>
                    <a:pt x="27852" y="83516"/>
                    <a:pt x="24757" y="80289"/>
                    <a:pt x="20955" y="80289"/>
                  </a:cubicBezTo>
                  <a:cubicBezTo>
                    <a:pt x="17153" y="80289"/>
                    <a:pt x="14014" y="83384"/>
                    <a:pt x="13970" y="87186"/>
                  </a:cubicBezTo>
                  <a:cubicBezTo>
                    <a:pt x="13970" y="90988"/>
                    <a:pt x="17064" y="94171"/>
                    <a:pt x="20867" y="94171"/>
                  </a:cubicBezTo>
                  <a:cubicBezTo>
                    <a:pt x="24625" y="94171"/>
                    <a:pt x="27852" y="91077"/>
                    <a:pt x="27852" y="87274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1AE3DEB-836E-FF77-FE53-B2D741DF700D}"/>
                </a:ext>
              </a:extLst>
            </p:cNvPr>
            <p:cNvSpPr/>
            <p:nvPr/>
          </p:nvSpPr>
          <p:spPr>
            <a:xfrm>
              <a:off x="3843448" y="3724543"/>
              <a:ext cx="69727" cy="108232"/>
            </a:xfrm>
            <a:custGeom>
              <a:avLst/>
              <a:gdLst>
                <a:gd name="connsiteX0" fmla="*/ 41868 w 69727"/>
                <a:gd name="connsiteY0" fmla="*/ 45363 h 108232"/>
                <a:gd name="connsiteX1" fmla="*/ 9638 w 69727"/>
                <a:gd name="connsiteY1" fmla="*/ 45363 h 108232"/>
                <a:gd name="connsiteX2" fmla="*/ 0 w 69727"/>
                <a:gd name="connsiteY2" fmla="*/ 35857 h 108232"/>
                <a:gd name="connsiteX3" fmla="*/ 0 w 69727"/>
                <a:gd name="connsiteY3" fmla="*/ 9684 h 108232"/>
                <a:gd name="connsiteX4" fmla="*/ 6853 w 69727"/>
                <a:gd name="connsiteY4" fmla="*/ 2 h 108232"/>
                <a:gd name="connsiteX5" fmla="*/ 13927 w 69727"/>
                <a:gd name="connsiteY5" fmla="*/ 9905 h 108232"/>
                <a:gd name="connsiteX6" fmla="*/ 13927 w 69727"/>
                <a:gd name="connsiteY6" fmla="*/ 31215 h 108232"/>
                <a:gd name="connsiteX7" fmla="*/ 18304 w 69727"/>
                <a:gd name="connsiteY7" fmla="*/ 31436 h 108232"/>
                <a:gd name="connsiteX8" fmla="*/ 47925 w 69727"/>
                <a:gd name="connsiteY8" fmla="*/ 31436 h 108232"/>
                <a:gd name="connsiteX9" fmla="*/ 55751 w 69727"/>
                <a:gd name="connsiteY9" fmla="*/ 39262 h 108232"/>
                <a:gd name="connsiteX10" fmla="*/ 55751 w 69727"/>
                <a:gd name="connsiteY10" fmla="*/ 64109 h 108232"/>
                <a:gd name="connsiteX11" fmla="*/ 58448 w 69727"/>
                <a:gd name="connsiteY11" fmla="*/ 68839 h 108232"/>
                <a:gd name="connsiteX12" fmla="*/ 69059 w 69727"/>
                <a:gd name="connsiteY12" fmla="*/ 92316 h 108232"/>
                <a:gd name="connsiteX13" fmla="*/ 48721 w 69727"/>
                <a:gd name="connsiteY13" fmla="*/ 108232 h 108232"/>
                <a:gd name="connsiteX14" fmla="*/ 28649 w 69727"/>
                <a:gd name="connsiteY14" fmla="*/ 92537 h 108232"/>
                <a:gd name="connsiteX15" fmla="*/ 39039 w 69727"/>
                <a:gd name="connsiteY15" fmla="*/ 68972 h 108232"/>
                <a:gd name="connsiteX16" fmla="*/ 41913 w 69727"/>
                <a:gd name="connsiteY16" fmla="*/ 63932 h 108232"/>
                <a:gd name="connsiteX17" fmla="*/ 41913 w 69727"/>
                <a:gd name="connsiteY17" fmla="*/ 45407 h 108232"/>
                <a:gd name="connsiteX18" fmla="*/ 48810 w 69727"/>
                <a:gd name="connsiteY18" fmla="*/ 94217 h 108232"/>
                <a:gd name="connsiteX19" fmla="*/ 55751 w 69727"/>
                <a:gd name="connsiteY19" fmla="*/ 87276 h 108232"/>
                <a:gd name="connsiteX20" fmla="*/ 48810 w 69727"/>
                <a:gd name="connsiteY20" fmla="*/ 80290 h 108232"/>
                <a:gd name="connsiteX21" fmla="*/ 41868 w 69727"/>
                <a:gd name="connsiteY21" fmla="*/ 87231 h 108232"/>
                <a:gd name="connsiteX22" fmla="*/ 48810 w 69727"/>
                <a:gd name="connsiteY22" fmla="*/ 94217 h 10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9727" h="108232">
                  <a:moveTo>
                    <a:pt x="41868" y="45363"/>
                  </a:moveTo>
                  <a:cubicBezTo>
                    <a:pt x="30816" y="45363"/>
                    <a:pt x="20249" y="45363"/>
                    <a:pt x="9638" y="45363"/>
                  </a:cubicBezTo>
                  <a:cubicBezTo>
                    <a:pt x="2166" y="45363"/>
                    <a:pt x="0" y="43197"/>
                    <a:pt x="0" y="35857"/>
                  </a:cubicBezTo>
                  <a:cubicBezTo>
                    <a:pt x="0" y="27148"/>
                    <a:pt x="0" y="18438"/>
                    <a:pt x="0" y="9684"/>
                  </a:cubicBezTo>
                  <a:cubicBezTo>
                    <a:pt x="0" y="3318"/>
                    <a:pt x="2299" y="90"/>
                    <a:pt x="6853" y="2"/>
                  </a:cubicBezTo>
                  <a:cubicBezTo>
                    <a:pt x="11539" y="-87"/>
                    <a:pt x="13927" y="3273"/>
                    <a:pt x="13927" y="9905"/>
                  </a:cubicBezTo>
                  <a:cubicBezTo>
                    <a:pt x="13927" y="16846"/>
                    <a:pt x="13927" y="23832"/>
                    <a:pt x="13927" y="31215"/>
                  </a:cubicBezTo>
                  <a:cubicBezTo>
                    <a:pt x="15518" y="31304"/>
                    <a:pt x="16933" y="31392"/>
                    <a:pt x="18304" y="31436"/>
                  </a:cubicBezTo>
                  <a:cubicBezTo>
                    <a:pt x="28163" y="31436"/>
                    <a:pt x="38066" y="31392"/>
                    <a:pt x="47925" y="31436"/>
                  </a:cubicBezTo>
                  <a:cubicBezTo>
                    <a:pt x="53098" y="31436"/>
                    <a:pt x="55707" y="34089"/>
                    <a:pt x="55751" y="39262"/>
                  </a:cubicBezTo>
                  <a:cubicBezTo>
                    <a:pt x="55839" y="47529"/>
                    <a:pt x="55839" y="55841"/>
                    <a:pt x="55751" y="64109"/>
                  </a:cubicBezTo>
                  <a:cubicBezTo>
                    <a:pt x="55751" y="66408"/>
                    <a:pt x="56281" y="67690"/>
                    <a:pt x="58448" y="68839"/>
                  </a:cubicBezTo>
                  <a:cubicBezTo>
                    <a:pt x="67334" y="73570"/>
                    <a:pt x="71446" y="82943"/>
                    <a:pt x="69059" y="92316"/>
                  </a:cubicBezTo>
                  <a:cubicBezTo>
                    <a:pt x="66627" y="101821"/>
                    <a:pt x="58359" y="108276"/>
                    <a:pt x="48721" y="108232"/>
                  </a:cubicBezTo>
                  <a:cubicBezTo>
                    <a:pt x="39260" y="108232"/>
                    <a:pt x="31037" y="101777"/>
                    <a:pt x="28649" y="92537"/>
                  </a:cubicBezTo>
                  <a:cubicBezTo>
                    <a:pt x="26173" y="83120"/>
                    <a:pt x="30152" y="73703"/>
                    <a:pt x="39039" y="68972"/>
                  </a:cubicBezTo>
                  <a:cubicBezTo>
                    <a:pt x="41382" y="67690"/>
                    <a:pt x="41957" y="66319"/>
                    <a:pt x="41913" y="63932"/>
                  </a:cubicBezTo>
                  <a:cubicBezTo>
                    <a:pt x="41780" y="58007"/>
                    <a:pt x="41913" y="52039"/>
                    <a:pt x="41913" y="45407"/>
                  </a:cubicBezTo>
                  <a:close/>
                  <a:moveTo>
                    <a:pt x="48810" y="94217"/>
                  </a:moveTo>
                  <a:cubicBezTo>
                    <a:pt x="52568" y="94217"/>
                    <a:pt x="55751" y="91078"/>
                    <a:pt x="55751" y="87276"/>
                  </a:cubicBezTo>
                  <a:cubicBezTo>
                    <a:pt x="55751" y="83473"/>
                    <a:pt x="52612" y="80334"/>
                    <a:pt x="48810" y="80290"/>
                  </a:cubicBezTo>
                  <a:cubicBezTo>
                    <a:pt x="45007" y="80290"/>
                    <a:pt x="41868" y="83429"/>
                    <a:pt x="41868" y="87231"/>
                  </a:cubicBezTo>
                  <a:cubicBezTo>
                    <a:pt x="41868" y="91034"/>
                    <a:pt x="45007" y="94173"/>
                    <a:pt x="48810" y="94217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9824B0-EFB4-3F47-00E2-5DF4751BF72C}"/>
                </a:ext>
              </a:extLst>
            </p:cNvPr>
            <p:cNvSpPr/>
            <p:nvPr/>
          </p:nvSpPr>
          <p:spPr>
            <a:xfrm>
              <a:off x="3668985" y="3783832"/>
              <a:ext cx="76757" cy="97787"/>
            </a:xfrm>
            <a:custGeom>
              <a:avLst/>
              <a:gdLst>
                <a:gd name="connsiteX0" fmla="*/ 27902 w 76757"/>
                <a:gd name="connsiteY0" fmla="*/ 13971 h 97787"/>
                <a:gd name="connsiteX1" fmla="*/ 28035 w 76757"/>
                <a:gd name="connsiteY1" fmla="*/ 54955 h 97787"/>
                <a:gd name="connsiteX2" fmla="*/ 31041 w 76757"/>
                <a:gd name="connsiteY2" fmla="*/ 58404 h 97787"/>
                <a:gd name="connsiteX3" fmla="*/ 40370 w 76757"/>
                <a:gd name="connsiteY3" fmla="*/ 84356 h 97787"/>
                <a:gd name="connsiteX4" fmla="*/ 16849 w 76757"/>
                <a:gd name="connsiteY4" fmla="*/ 97354 h 97787"/>
                <a:gd name="connsiteX5" fmla="*/ 49 w 76757"/>
                <a:gd name="connsiteY5" fmla="*/ 75558 h 97787"/>
                <a:gd name="connsiteX6" fmla="*/ 10792 w 76757"/>
                <a:gd name="connsiteY6" fmla="*/ 58669 h 97787"/>
                <a:gd name="connsiteX7" fmla="*/ 14019 w 76757"/>
                <a:gd name="connsiteY7" fmla="*/ 52921 h 97787"/>
                <a:gd name="connsiteX8" fmla="*/ 13975 w 76757"/>
                <a:gd name="connsiteY8" fmla="*/ 9284 h 97787"/>
                <a:gd name="connsiteX9" fmla="*/ 22995 w 76757"/>
                <a:gd name="connsiteY9" fmla="*/ 0 h 97787"/>
                <a:gd name="connsiteX10" fmla="*/ 67913 w 76757"/>
                <a:gd name="connsiteY10" fmla="*/ 0 h 97787"/>
                <a:gd name="connsiteX11" fmla="*/ 76756 w 76757"/>
                <a:gd name="connsiteY11" fmla="*/ 6809 h 97787"/>
                <a:gd name="connsiteX12" fmla="*/ 67781 w 76757"/>
                <a:gd name="connsiteY12" fmla="*/ 13927 h 97787"/>
                <a:gd name="connsiteX13" fmla="*/ 27946 w 76757"/>
                <a:gd name="connsiteY13" fmla="*/ 13927 h 97787"/>
                <a:gd name="connsiteX14" fmla="*/ 20872 w 76757"/>
                <a:gd name="connsiteY14" fmla="*/ 69854 h 97787"/>
                <a:gd name="connsiteX15" fmla="*/ 13975 w 76757"/>
                <a:gd name="connsiteY15" fmla="*/ 76840 h 97787"/>
                <a:gd name="connsiteX16" fmla="*/ 20961 w 76757"/>
                <a:gd name="connsiteY16" fmla="*/ 83737 h 97787"/>
                <a:gd name="connsiteX17" fmla="*/ 27858 w 76757"/>
                <a:gd name="connsiteY17" fmla="*/ 76751 h 97787"/>
                <a:gd name="connsiteX18" fmla="*/ 20872 w 76757"/>
                <a:gd name="connsiteY18" fmla="*/ 69854 h 9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6757" h="97787">
                  <a:moveTo>
                    <a:pt x="27902" y="13971"/>
                  </a:moveTo>
                  <a:cubicBezTo>
                    <a:pt x="27902" y="27986"/>
                    <a:pt x="27814" y="41471"/>
                    <a:pt x="28035" y="54955"/>
                  </a:cubicBezTo>
                  <a:cubicBezTo>
                    <a:pt x="28035" y="56149"/>
                    <a:pt x="29759" y="57696"/>
                    <a:pt x="31041" y="58404"/>
                  </a:cubicBezTo>
                  <a:cubicBezTo>
                    <a:pt x="40237" y="63753"/>
                    <a:pt x="44216" y="74541"/>
                    <a:pt x="40370" y="84356"/>
                  </a:cubicBezTo>
                  <a:cubicBezTo>
                    <a:pt x="36656" y="93861"/>
                    <a:pt x="26576" y="99432"/>
                    <a:pt x="16849" y="97354"/>
                  </a:cubicBezTo>
                  <a:cubicBezTo>
                    <a:pt x="6415" y="95099"/>
                    <a:pt x="-659" y="86036"/>
                    <a:pt x="49" y="75558"/>
                  </a:cubicBezTo>
                  <a:cubicBezTo>
                    <a:pt x="535" y="68042"/>
                    <a:pt x="4160" y="62206"/>
                    <a:pt x="10792" y="58669"/>
                  </a:cubicBezTo>
                  <a:cubicBezTo>
                    <a:pt x="13445" y="57254"/>
                    <a:pt x="14019" y="55663"/>
                    <a:pt x="14019" y="52921"/>
                  </a:cubicBezTo>
                  <a:cubicBezTo>
                    <a:pt x="13887" y="38376"/>
                    <a:pt x="13975" y="23830"/>
                    <a:pt x="13975" y="9284"/>
                  </a:cubicBezTo>
                  <a:cubicBezTo>
                    <a:pt x="13975" y="2343"/>
                    <a:pt x="16230" y="0"/>
                    <a:pt x="22995" y="0"/>
                  </a:cubicBezTo>
                  <a:cubicBezTo>
                    <a:pt x="37982" y="0"/>
                    <a:pt x="52926" y="0"/>
                    <a:pt x="67913" y="0"/>
                  </a:cubicBezTo>
                  <a:cubicBezTo>
                    <a:pt x="73484" y="0"/>
                    <a:pt x="76667" y="2520"/>
                    <a:pt x="76756" y="6809"/>
                  </a:cubicBezTo>
                  <a:cubicBezTo>
                    <a:pt x="76844" y="11274"/>
                    <a:pt x="73573" y="13927"/>
                    <a:pt x="67781" y="13927"/>
                  </a:cubicBezTo>
                  <a:cubicBezTo>
                    <a:pt x="54694" y="13927"/>
                    <a:pt x="41652" y="13927"/>
                    <a:pt x="27946" y="13927"/>
                  </a:cubicBezTo>
                  <a:close/>
                  <a:moveTo>
                    <a:pt x="20872" y="69854"/>
                  </a:moveTo>
                  <a:cubicBezTo>
                    <a:pt x="17070" y="69854"/>
                    <a:pt x="13931" y="73082"/>
                    <a:pt x="13975" y="76840"/>
                  </a:cubicBezTo>
                  <a:cubicBezTo>
                    <a:pt x="13975" y="80642"/>
                    <a:pt x="17203" y="83781"/>
                    <a:pt x="20961" y="83737"/>
                  </a:cubicBezTo>
                  <a:cubicBezTo>
                    <a:pt x="24719" y="83737"/>
                    <a:pt x="27902" y="80510"/>
                    <a:pt x="27858" y="76751"/>
                  </a:cubicBezTo>
                  <a:cubicBezTo>
                    <a:pt x="27858" y="72949"/>
                    <a:pt x="24630" y="69810"/>
                    <a:pt x="20872" y="69854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1663DF8-3D21-12C1-E7F8-CACC2BF77EF7}"/>
                </a:ext>
              </a:extLst>
            </p:cNvPr>
            <p:cNvSpPr/>
            <p:nvPr/>
          </p:nvSpPr>
          <p:spPr>
            <a:xfrm>
              <a:off x="3787653" y="3783837"/>
              <a:ext cx="76724" cy="97748"/>
            </a:xfrm>
            <a:custGeom>
              <a:avLst/>
              <a:gdLst>
                <a:gd name="connsiteX0" fmla="*/ 48810 w 76724"/>
                <a:gd name="connsiteY0" fmla="*/ 13966 h 97748"/>
                <a:gd name="connsiteX1" fmla="*/ 10832 w 76724"/>
                <a:gd name="connsiteY1" fmla="*/ 13966 h 97748"/>
                <a:gd name="connsiteX2" fmla="*/ 6455 w 76724"/>
                <a:gd name="connsiteY2" fmla="*/ 13922 h 97748"/>
                <a:gd name="connsiteX3" fmla="*/ 1 w 76724"/>
                <a:gd name="connsiteY3" fmla="*/ 6981 h 97748"/>
                <a:gd name="connsiteX4" fmla="*/ 6544 w 76724"/>
                <a:gd name="connsiteY4" fmla="*/ 128 h 97748"/>
                <a:gd name="connsiteX5" fmla="*/ 20073 w 76724"/>
                <a:gd name="connsiteY5" fmla="*/ 39 h 97748"/>
                <a:gd name="connsiteX6" fmla="*/ 54071 w 76724"/>
                <a:gd name="connsiteY6" fmla="*/ 39 h 97748"/>
                <a:gd name="connsiteX7" fmla="*/ 62781 w 76724"/>
                <a:gd name="connsiteY7" fmla="*/ 8749 h 97748"/>
                <a:gd name="connsiteX8" fmla="*/ 62737 w 76724"/>
                <a:gd name="connsiteY8" fmla="*/ 53226 h 97748"/>
                <a:gd name="connsiteX9" fmla="*/ 65876 w 76724"/>
                <a:gd name="connsiteY9" fmla="*/ 58576 h 97748"/>
                <a:gd name="connsiteX10" fmla="*/ 76045 w 76724"/>
                <a:gd name="connsiteY10" fmla="*/ 81875 h 97748"/>
                <a:gd name="connsiteX11" fmla="*/ 56061 w 76724"/>
                <a:gd name="connsiteY11" fmla="*/ 97747 h 97748"/>
                <a:gd name="connsiteX12" fmla="*/ 35679 w 76724"/>
                <a:gd name="connsiteY12" fmla="*/ 82406 h 97748"/>
                <a:gd name="connsiteX13" fmla="*/ 45317 w 76724"/>
                <a:gd name="connsiteY13" fmla="*/ 58885 h 97748"/>
                <a:gd name="connsiteX14" fmla="*/ 48899 w 76724"/>
                <a:gd name="connsiteY14" fmla="*/ 52475 h 97748"/>
                <a:gd name="connsiteX15" fmla="*/ 48810 w 76724"/>
                <a:gd name="connsiteY15" fmla="*/ 14010 h 97748"/>
                <a:gd name="connsiteX16" fmla="*/ 62737 w 76724"/>
                <a:gd name="connsiteY16" fmla="*/ 76835 h 97748"/>
                <a:gd name="connsiteX17" fmla="*/ 55796 w 76724"/>
                <a:gd name="connsiteY17" fmla="*/ 69850 h 97748"/>
                <a:gd name="connsiteX18" fmla="*/ 48854 w 76724"/>
                <a:gd name="connsiteY18" fmla="*/ 76791 h 97748"/>
                <a:gd name="connsiteX19" fmla="*/ 55796 w 76724"/>
                <a:gd name="connsiteY19" fmla="*/ 83776 h 97748"/>
                <a:gd name="connsiteX20" fmla="*/ 62781 w 76724"/>
                <a:gd name="connsiteY20" fmla="*/ 76835 h 9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6724" h="97748">
                  <a:moveTo>
                    <a:pt x="48810" y="13966"/>
                  </a:moveTo>
                  <a:cubicBezTo>
                    <a:pt x="35768" y="13966"/>
                    <a:pt x="23300" y="13966"/>
                    <a:pt x="10832" y="13966"/>
                  </a:cubicBezTo>
                  <a:cubicBezTo>
                    <a:pt x="9373" y="13966"/>
                    <a:pt x="7914" y="14055"/>
                    <a:pt x="6455" y="13922"/>
                  </a:cubicBezTo>
                  <a:cubicBezTo>
                    <a:pt x="2609" y="13524"/>
                    <a:pt x="-44" y="10606"/>
                    <a:pt x="1" y="6981"/>
                  </a:cubicBezTo>
                  <a:cubicBezTo>
                    <a:pt x="1" y="3355"/>
                    <a:pt x="2697" y="349"/>
                    <a:pt x="6544" y="128"/>
                  </a:cubicBezTo>
                  <a:cubicBezTo>
                    <a:pt x="11053" y="-93"/>
                    <a:pt x="15563" y="39"/>
                    <a:pt x="20073" y="39"/>
                  </a:cubicBezTo>
                  <a:cubicBezTo>
                    <a:pt x="31391" y="39"/>
                    <a:pt x="42753" y="39"/>
                    <a:pt x="54071" y="39"/>
                  </a:cubicBezTo>
                  <a:cubicBezTo>
                    <a:pt x="60305" y="39"/>
                    <a:pt x="62781" y="2515"/>
                    <a:pt x="62781" y="8749"/>
                  </a:cubicBezTo>
                  <a:cubicBezTo>
                    <a:pt x="62781" y="23560"/>
                    <a:pt x="62869" y="38415"/>
                    <a:pt x="62737" y="53226"/>
                  </a:cubicBezTo>
                  <a:cubicBezTo>
                    <a:pt x="62737" y="55879"/>
                    <a:pt x="63444" y="57249"/>
                    <a:pt x="65876" y="58576"/>
                  </a:cubicBezTo>
                  <a:cubicBezTo>
                    <a:pt x="74409" y="63130"/>
                    <a:pt x="78432" y="72679"/>
                    <a:pt x="76045" y="81875"/>
                  </a:cubicBezTo>
                  <a:cubicBezTo>
                    <a:pt x="73657" y="91204"/>
                    <a:pt x="65522" y="97615"/>
                    <a:pt x="56061" y="97747"/>
                  </a:cubicBezTo>
                  <a:cubicBezTo>
                    <a:pt x="46600" y="97836"/>
                    <a:pt x="38199" y="91513"/>
                    <a:pt x="35679" y="82406"/>
                  </a:cubicBezTo>
                  <a:cubicBezTo>
                    <a:pt x="33159" y="73210"/>
                    <a:pt x="36873" y="63439"/>
                    <a:pt x="45317" y="58885"/>
                  </a:cubicBezTo>
                  <a:cubicBezTo>
                    <a:pt x="48280" y="57294"/>
                    <a:pt x="48943" y="55525"/>
                    <a:pt x="48899" y="52475"/>
                  </a:cubicBezTo>
                  <a:cubicBezTo>
                    <a:pt x="48722" y="39830"/>
                    <a:pt x="48810" y="27230"/>
                    <a:pt x="48810" y="14010"/>
                  </a:cubicBezTo>
                  <a:close/>
                  <a:moveTo>
                    <a:pt x="62737" y="76835"/>
                  </a:moveTo>
                  <a:cubicBezTo>
                    <a:pt x="62737" y="73033"/>
                    <a:pt x="59598" y="69894"/>
                    <a:pt x="55796" y="69850"/>
                  </a:cubicBezTo>
                  <a:cubicBezTo>
                    <a:pt x="51993" y="69850"/>
                    <a:pt x="48854" y="72989"/>
                    <a:pt x="48854" y="76791"/>
                  </a:cubicBezTo>
                  <a:cubicBezTo>
                    <a:pt x="48854" y="80593"/>
                    <a:pt x="51993" y="83732"/>
                    <a:pt x="55796" y="83776"/>
                  </a:cubicBezTo>
                  <a:cubicBezTo>
                    <a:pt x="59554" y="83776"/>
                    <a:pt x="62737" y="80637"/>
                    <a:pt x="62781" y="76835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9910C7A-E119-A33B-C252-E11656530B23}"/>
                </a:ext>
              </a:extLst>
            </p:cNvPr>
            <p:cNvSpPr/>
            <p:nvPr/>
          </p:nvSpPr>
          <p:spPr>
            <a:xfrm>
              <a:off x="3578226" y="3720985"/>
              <a:ext cx="83689" cy="62831"/>
            </a:xfrm>
            <a:custGeom>
              <a:avLst/>
              <a:gdLst>
                <a:gd name="connsiteX0" fmla="*/ 28337 w 83689"/>
                <a:gd name="connsiteY0" fmla="*/ 13993 h 62831"/>
                <a:gd name="connsiteX1" fmla="*/ 32890 w 83689"/>
                <a:gd name="connsiteY1" fmla="*/ 25002 h 62831"/>
                <a:gd name="connsiteX2" fmla="*/ 40716 w 83689"/>
                <a:gd name="connsiteY2" fmla="*/ 48788 h 62831"/>
                <a:gd name="connsiteX3" fmla="*/ 19759 w 83689"/>
                <a:gd name="connsiteY3" fmla="*/ 62803 h 62831"/>
                <a:gd name="connsiteX4" fmla="*/ 572 w 83689"/>
                <a:gd name="connsiteY4" fmla="*/ 46533 h 62831"/>
                <a:gd name="connsiteX5" fmla="*/ 10519 w 83689"/>
                <a:gd name="connsiteY5" fmla="*/ 23896 h 62831"/>
                <a:gd name="connsiteX6" fmla="*/ 13968 w 83689"/>
                <a:gd name="connsiteY6" fmla="*/ 17884 h 62831"/>
                <a:gd name="connsiteX7" fmla="*/ 13968 w 83689"/>
                <a:gd name="connsiteY7" fmla="*/ 7405 h 62831"/>
                <a:gd name="connsiteX8" fmla="*/ 21395 w 83689"/>
                <a:gd name="connsiteY8" fmla="*/ 66 h 62831"/>
                <a:gd name="connsiteX9" fmla="*/ 76306 w 83689"/>
                <a:gd name="connsiteY9" fmla="*/ 66 h 62831"/>
                <a:gd name="connsiteX10" fmla="*/ 83690 w 83689"/>
                <a:gd name="connsiteY10" fmla="*/ 7008 h 62831"/>
                <a:gd name="connsiteX11" fmla="*/ 75864 w 83689"/>
                <a:gd name="connsiteY11" fmla="*/ 13949 h 62831"/>
                <a:gd name="connsiteX12" fmla="*/ 33156 w 83689"/>
                <a:gd name="connsiteY12" fmla="*/ 13949 h 62831"/>
                <a:gd name="connsiteX13" fmla="*/ 28292 w 83689"/>
                <a:gd name="connsiteY13" fmla="*/ 13949 h 62831"/>
                <a:gd name="connsiteX14" fmla="*/ 27894 w 83689"/>
                <a:gd name="connsiteY14" fmla="*/ 42112 h 62831"/>
                <a:gd name="connsiteX15" fmla="*/ 21174 w 83689"/>
                <a:gd name="connsiteY15" fmla="*/ 34949 h 62831"/>
                <a:gd name="connsiteX16" fmla="*/ 14012 w 83689"/>
                <a:gd name="connsiteY16" fmla="*/ 41670 h 62831"/>
                <a:gd name="connsiteX17" fmla="*/ 20732 w 83689"/>
                <a:gd name="connsiteY17" fmla="*/ 48832 h 62831"/>
                <a:gd name="connsiteX18" fmla="*/ 27894 w 83689"/>
                <a:gd name="connsiteY18" fmla="*/ 42112 h 6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689" h="62831">
                  <a:moveTo>
                    <a:pt x="28337" y="13993"/>
                  </a:moveTo>
                  <a:cubicBezTo>
                    <a:pt x="27143" y="19254"/>
                    <a:pt x="28337" y="22261"/>
                    <a:pt x="32890" y="25002"/>
                  </a:cubicBezTo>
                  <a:cubicBezTo>
                    <a:pt x="40937" y="29777"/>
                    <a:pt x="43766" y="40034"/>
                    <a:pt x="40716" y="48788"/>
                  </a:cubicBezTo>
                  <a:cubicBezTo>
                    <a:pt x="37665" y="57497"/>
                    <a:pt x="29044" y="63289"/>
                    <a:pt x="19759" y="62803"/>
                  </a:cubicBezTo>
                  <a:cubicBezTo>
                    <a:pt x="10563" y="62316"/>
                    <a:pt x="2782" y="55729"/>
                    <a:pt x="572" y="46533"/>
                  </a:cubicBezTo>
                  <a:cubicBezTo>
                    <a:pt x="-1551" y="37735"/>
                    <a:pt x="2340" y="28318"/>
                    <a:pt x="10519" y="23896"/>
                  </a:cubicBezTo>
                  <a:cubicBezTo>
                    <a:pt x="13305" y="22393"/>
                    <a:pt x="14189" y="20802"/>
                    <a:pt x="13968" y="17884"/>
                  </a:cubicBezTo>
                  <a:cubicBezTo>
                    <a:pt x="13747" y="14391"/>
                    <a:pt x="13835" y="10898"/>
                    <a:pt x="13968" y="7405"/>
                  </a:cubicBezTo>
                  <a:cubicBezTo>
                    <a:pt x="14145" y="2763"/>
                    <a:pt x="16709" y="66"/>
                    <a:pt x="21395" y="66"/>
                  </a:cubicBezTo>
                  <a:cubicBezTo>
                    <a:pt x="39699" y="-22"/>
                    <a:pt x="58003" y="-22"/>
                    <a:pt x="76306" y="66"/>
                  </a:cubicBezTo>
                  <a:cubicBezTo>
                    <a:pt x="80772" y="66"/>
                    <a:pt x="83690" y="3073"/>
                    <a:pt x="83690" y="7008"/>
                  </a:cubicBezTo>
                  <a:cubicBezTo>
                    <a:pt x="83690" y="11119"/>
                    <a:pt x="80639" y="13949"/>
                    <a:pt x="75864" y="13949"/>
                  </a:cubicBezTo>
                  <a:cubicBezTo>
                    <a:pt x="61628" y="13993"/>
                    <a:pt x="47392" y="13949"/>
                    <a:pt x="33156" y="13949"/>
                  </a:cubicBezTo>
                  <a:cubicBezTo>
                    <a:pt x="31564" y="13949"/>
                    <a:pt x="30017" y="13949"/>
                    <a:pt x="28292" y="13949"/>
                  </a:cubicBezTo>
                  <a:close/>
                  <a:moveTo>
                    <a:pt x="27894" y="42112"/>
                  </a:moveTo>
                  <a:cubicBezTo>
                    <a:pt x="28027" y="38354"/>
                    <a:pt x="24932" y="35082"/>
                    <a:pt x="21174" y="34949"/>
                  </a:cubicBezTo>
                  <a:cubicBezTo>
                    <a:pt x="17416" y="34817"/>
                    <a:pt x="14145" y="37912"/>
                    <a:pt x="14012" y="41670"/>
                  </a:cubicBezTo>
                  <a:cubicBezTo>
                    <a:pt x="13879" y="45428"/>
                    <a:pt x="16974" y="48699"/>
                    <a:pt x="20732" y="48832"/>
                  </a:cubicBezTo>
                  <a:cubicBezTo>
                    <a:pt x="24490" y="48964"/>
                    <a:pt x="27762" y="45870"/>
                    <a:pt x="27894" y="42112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763311-A7BE-FD55-710D-815157332313}"/>
                </a:ext>
              </a:extLst>
            </p:cNvPr>
            <p:cNvSpPr/>
            <p:nvPr/>
          </p:nvSpPr>
          <p:spPr>
            <a:xfrm>
              <a:off x="3871390" y="3721012"/>
              <a:ext cx="83858" cy="62915"/>
            </a:xfrm>
            <a:custGeom>
              <a:avLst/>
              <a:gdLst>
                <a:gd name="connsiteX0" fmla="*/ 55441 w 83858"/>
                <a:gd name="connsiteY0" fmla="*/ 13966 h 62915"/>
                <a:gd name="connsiteX1" fmla="*/ 10876 w 83858"/>
                <a:gd name="connsiteY1" fmla="*/ 13966 h 62915"/>
                <a:gd name="connsiteX2" fmla="*/ 6499 w 83858"/>
                <a:gd name="connsiteY2" fmla="*/ 13922 h 62915"/>
                <a:gd name="connsiteX3" fmla="*/ 0 w 83858"/>
                <a:gd name="connsiteY3" fmla="*/ 7025 h 62915"/>
                <a:gd name="connsiteX4" fmla="*/ 6499 w 83858"/>
                <a:gd name="connsiteY4" fmla="*/ 128 h 62915"/>
                <a:gd name="connsiteX5" fmla="*/ 16093 w 83858"/>
                <a:gd name="connsiteY5" fmla="*/ 39 h 62915"/>
                <a:gd name="connsiteX6" fmla="*/ 61012 w 83858"/>
                <a:gd name="connsiteY6" fmla="*/ 39 h 62915"/>
                <a:gd name="connsiteX7" fmla="*/ 69766 w 83858"/>
                <a:gd name="connsiteY7" fmla="*/ 8749 h 62915"/>
                <a:gd name="connsiteX8" fmla="*/ 69766 w 83858"/>
                <a:gd name="connsiteY8" fmla="*/ 12242 h 62915"/>
                <a:gd name="connsiteX9" fmla="*/ 75911 w 83858"/>
                <a:gd name="connsiteY9" fmla="*/ 26124 h 62915"/>
                <a:gd name="connsiteX10" fmla="*/ 77547 w 83858"/>
                <a:gd name="connsiteY10" fmla="*/ 56763 h 62915"/>
                <a:gd name="connsiteX11" fmla="*/ 46643 w 83858"/>
                <a:gd name="connsiteY11" fmla="*/ 55260 h 62915"/>
                <a:gd name="connsiteX12" fmla="*/ 50843 w 83858"/>
                <a:gd name="connsiteY12" fmla="*/ 25063 h 62915"/>
                <a:gd name="connsiteX13" fmla="*/ 55441 w 83858"/>
                <a:gd name="connsiteY13" fmla="*/ 14010 h 62915"/>
                <a:gd name="connsiteX14" fmla="*/ 62560 w 83858"/>
                <a:gd name="connsiteY14" fmla="*/ 34967 h 62915"/>
                <a:gd name="connsiteX15" fmla="*/ 55839 w 83858"/>
                <a:gd name="connsiteY15" fmla="*/ 42129 h 62915"/>
                <a:gd name="connsiteX16" fmla="*/ 63002 w 83858"/>
                <a:gd name="connsiteY16" fmla="*/ 48849 h 62915"/>
                <a:gd name="connsiteX17" fmla="*/ 69722 w 83858"/>
                <a:gd name="connsiteY17" fmla="*/ 41687 h 62915"/>
                <a:gd name="connsiteX18" fmla="*/ 62560 w 83858"/>
                <a:gd name="connsiteY18" fmla="*/ 34967 h 62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858" h="62915">
                  <a:moveTo>
                    <a:pt x="55441" y="13966"/>
                  </a:moveTo>
                  <a:cubicBezTo>
                    <a:pt x="40454" y="13966"/>
                    <a:pt x="25687" y="13966"/>
                    <a:pt x="10876" y="13966"/>
                  </a:cubicBezTo>
                  <a:cubicBezTo>
                    <a:pt x="9417" y="13966"/>
                    <a:pt x="7958" y="14055"/>
                    <a:pt x="6499" y="13922"/>
                  </a:cubicBezTo>
                  <a:cubicBezTo>
                    <a:pt x="2653" y="13524"/>
                    <a:pt x="0" y="10650"/>
                    <a:pt x="0" y="7025"/>
                  </a:cubicBezTo>
                  <a:cubicBezTo>
                    <a:pt x="0" y="3400"/>
                    <a:pt x="2653" y="393"/>
                    <a:pt x="6499" y="128"/>
                  </a:cubicBezTo>
                  <a:cubicBezTo>
                    <a:pt x="9682" y="-93"/>
                    <a:pt x="12910" y="39"/>
                    <a:pt x="16093" y="39"/>
                  </a:cubicBezTo>
                  <a:cubicBezTo>
                    <a:pt x="31081" y="39"/>
                    <a:pt x="46024" y="39"/>
                    <a:pt x="61012" y="39"/>
                  </a:cubicBezTo>
                  <a:cubicBezTo>
                    <a:pt x="67290" y="39"/>
                    <a:pt x="69678" y="2471"/>
                    <a:pt x="69766" y="8749"/>
                  </a:cubicBezTo>
                  <a:cubicBezTo>
                    <a:pt x="69766" y="9899"/>
                    <a:pt x="69854" y="11092"/>
                    <a:pt x="69766" y="12242"/>
                  </a:cubicBezTo>
                  <a:cubicBezTo>
                    <a:pt x="69191" y="18034"/>
                    <a:pt x="70208" y="22190"/>
                    <a:pt x="75911" y="26124"/>
                  </a:cubicBezTo>
                  <a:cubicBezTo>
                    <a:pt x="86124" y="33110"/>
                    <a:pt x="86301" y="48009"/>
                    <a:pt x="77547" y="56763"/>
                  </a:cubicBezTo>
                  <a:cubicBezTo>
                    <a:pt x="68749" y="65517"/>
                    <a:pt x="54646" y="64854"/>
                    <a:pt x="46643" y="55260"/>
                  </a:cubicBezTo>
                  <a:cubicBezTo>
                    <a:pt x="38906" y="45975"/>
                    <a:pt x="40498" y="31430"/>
                    <a:pt x="50843" y="25063"/>
                  </a:cubicBezTo>
                  <a:cubicBezTo>
                    <a:pt x="55441" y="22234"/>
                    <a:pt x="56502" y="19227"/>
                    <a:pt x="55441" y="14010"/>
                  </a:cubicBezTo>
                  <a:close/>
                  <a:moveTo>
                    <a:pt x="62560" y="34967"/>
                  </a:moveTo>
                  <a:cubicBezTo>
                    <a:pt x="58757" y="35099"/>
                    <a:pt x="55707" y="38327"/>
                    <a:pt x="55839" y="42129"/>
                  </a:cubicBezTo>
                  <a:cubicBezTo>
                    <a:pt x="55972" y="45931"/>
                    <a:pt x="59199" y="48982"/>
                    <a:pt x="63002" y="48849"/>
                  </a:cubicBezTo>
                  <a:cubicBezTo>
                    <a:pt x="66760" y="48717"/>
                    <a:pt x="69854" y="45445"/>
                    <a:pt x="69722" y="41687"/>
                  </a:cubicBezTo>
                  <a:cubicBezTo>
                    <a:pt x="69589" y="37885"/>
                    <a:pt x="66362" y="34834"/>
                    <a:pt x="62560" y="34967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CA29EB-30CC-4FFB-1CD4-AC7CF1A1E31D}"/>
                </a:ext>
              </a:extLst>
            </p:cNvPr>
            <p:cNvSpPr/>
            <p:nvPr/>
          </p:nvSpPr>
          <p:spPr>
            <a:xfrm>
              <a:off x="3745732" y="3783802"/>
              <a:ext cx="41855" cy="97737"/>
            </a:xfrm>
            <a:custGeom>
              <a:avLst/>
              <a:gdLst>
                <a:gd name="connsiteX0" fmla="*/ 27906 w 41855"/>
                <a:gd name="connsiteY0" fmla="*/ 31376 h 97737"/>
                <a:gd name="connsiteX1" fmla="*/ 28039 w 41855"/>
                <a:gd name="connsiteY1" fmla="*/ 54012 h 97737"/>
                <a:gd name="connsiteX2" fmla="*/ 30603 w 41855"/>
                <a:gd name="connsiteY2" fmla="*/ 58168 h 97737"/>
                <a:gd name="connsiteX3" fmla="*/ 41214 w 41855"/>
                <a:gd name="connsiteY3" fmla="*/ 81733 h 97737"/>
                <a:gd name="connsiteX4" fmla="*/ 20965 w 41855"/>
                <a:gd name="connsiteY4" fmla="*/ 97738 h 97737"/>
                <a:gd name="connsiteX5" fmla="*/ 760 w 41855"/>
                <a:gd name="connsiteY5" fmla="*/ 82219 h 97737"/>
                <a:gd name="connsiteX6" fmla="*/ 11327 w 41855"/>
                <a:gd name="connsiteY6" fmla="*/ 58345 h 97737"/>
                <a:gd name="connsiteX7" fmla="*/ 14024 w 41855"/>
                <a:gd name="connsiteY7" fmla="*/ 53614 h 97737"/>
                <a:gd name="connsiteX8" fmla="*/ 14024 w 41855"/>
                <a:gd name="connsiteY8" fmla="*/ 8298 h 97737"/>
                <a:gd name="connsiteX9" fmla="*/ 20081 w 41855"/>
                <a:gd name="connsiteY9" fmla="*/ 74 h 97737"/>
                <a:gd name="connsiteX10" fmla="*/ 27950 w 41855"/>
                <a:gd name="connsiteY10" fmla="*/ 7811 h 97737"/>
                <a:gd name="connsiteX11" fmla="*/ 27950 w 41855"/>
                <a:gd name="connsiteY11" fmla="*/ 31332 h 97737"/>
                <a:gd name="connsiteX12" fmla="*/ 27906 w 41855"/>
                <a:gd name="connsiteY12" fmla="*/ 77002 h 97737"/>
                <a:gd name="connsiteX13" fmla="*/ 21097 w 41855"/>
                <a:gd name="connsiteY13" fmla="*/ 69929 h 97737"/>
                <a:gd name="connsiteX14" fmla="*/ 14024 w 41855"/>
                <a:gd name="connsiteY14" fmla="*/ 76737 h 97737"/>
                <a:gd name="connsiteX15" fmla="*/ 20832 w 41855"/>
                <a:gd name="connsiteY15" fmla="*/ 83855 h 97737"/>
                <a:gd name="connsiteX16" fmla="*/ 27906 w 41855"/>
                <a:gd name="connsiteY16" fmla="*/ 77047 h 97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855" h="97737">
                  <a:moveTo>
                    <a:pt x="27906" y="31376"/>
                  </a:moveTo>
                  <a:cubicBezTo>
                    <a:pt x="27906" y="38936"/>
                    <a:pt x="27773" y="46496"/>
                    <a:pt x="28039" y="54012"/>
                  </a:cubicBezTo>
                  <a:cubicBezTo>
                    <a:pt x="28083" y="55471"/>
                    <a:pt x="29321" y="57417"/>
                    <a:pt x="30603" y="58168"/>
                  </a:cubicBezTo>
                  <a:cubicBezTo>
                    <a:pt x="39357" y="63297"/>
                    <a:pt x="43557" y="72404"/>
                    <a:pt x="41214" y="81733"/>
                  </a:cubicBezTo>
                  <a:cubicBezTo>
                    <a:pt x="38826" y="91239"/>
                    <a:pt x="30603" y="97738"/>
                    <a:pt x="20965" y="97738"/>
                  </a:cubicBezTo>
                  <a:cubicBezTo>
                    <a:pt x="11504" y="97738"/>
                    <a:pt x="3236" y="91371"/>
                    <a:pt x="760" y="82219"/>
                  </a:cubicBezTo>
                  <a:cubicBezTo>
                    <a:pt x="-1804" y="72670"/>
                    <a:pt x="2219" y="63297"/>
                    <a:pt x="11327" y="58345"/>
                  </a:cubicBezTo>
                  <a:cubicBezTo>
                    <a:pt x="13493" y="57151"/>
                    <a:pt x="14024" y="55869"/>
                    <a:pt x="14024" y="53614"/>
                  </a:cubicBezTo>
                  <a:cubicBezTo>
                    <a:pt x="13935" y="38494"/>
                    <a:pt x="13979" y="23418"/>
                    <a:pt x="14024" y="8298"/>
                  </a:cubicBezTo>
                  <a:cubicBezTo>
                    <a:pt x="14024" y="3523"/>
                    <a:pt x="16278" y="605"/>
                    <a:pt x="20081" y="74"/>
                  </a:cubicBezTo>
                  <a:cubicBezTo>
                    <a:pt x="24413" y="-545"/>
                    <a:pt x="27906" y="2771"/>
                    <a:pt x="27950" y="7811"/>
                  </a:cubicBezTo>
                  <a:cubicBezTo>
                    <a:pt x="28039" y="15637"/>
                    <a:pt x="27950" y="23506"/>
                    <a:pt x="27950" y="31332"/>
                  </a:cubicBezTo>
                  <a:close/>
                  <a:moveTo>
                    <a:pt x="27906" y="77002"/>
                  </a:moveTo>
                  <a:cubicBezTo>
                    <a:pt x="27994" y="73244"/>
                    <a:pt x="24900" y="69973"/>
                    <a:pt x="21097" y="69929"/>
                  </a:cubicBezTo>
                  <a:cubicBezTo>
                    <a:pt x="17339" y="69840"/>
                    <a:pt x="14112" y="72935"/>
                    <a:pt x="14024" y="76737"/>
                  </a:cubicBezTo>
                  <a:cubicBezTo>
                    <a:pt x="13935" y="80495"/>
                    <a:pt x="17030" y="83767"/>
                    <a:pt x="20832" y="83855"/>
                  </a:cubicBezTo>
                  <a:cubicBezTo>
                    <a:pt x="24590" y="83944"/>
                    <a:pt x="27818" y="80849"/>
                    <a:pt x="27906" y="77047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F33BC2-A80D-7E15-36D3-B2028C7C3936}"/>
                </a:ext>
              </a:extLst>
            </p:cNvPr>
            <p:cNvSpPr/>
            <p:nvPr/>
          </p:nvSpPr>
          <p:spPr>
            <a:xfrm>
              <a:off x="3634106" y="3497606"/>
              <a:ext cx="13882" cy="13926"/>
            </a:xfrm>
            <a:custGeom>
              <a:avLst/>
              <a:gdLst>
                <a:gd name="connsiteX0" fmla="*/ 13882 w 13882"/>
                <a:gd name="connsiteY0" fmla="*/ 6897 h 13926"/>
                <a:gd name="connsiteX1" fmla="*/ 6985 w 13882"/>
                <a:gd name="connsiteY1" fmla="*/ 13927 h 13926"/>
                <a:gd name="connsiteX2" fmla="*/ 0 w 13882"/>
                <a:gd name="connsiteY2" fmla="*/ 7030 h 13926"/>
                <a:gd name="connsiteX3" fmla="*/ 6853 w 13882"/>
                <a:gd name="connsiteY3" fmla="*/ 0 h 13926"/>
                <a:gd name="connsiteX4" fmla="*/ 13882 w 13882"/>
                <a:gd name="connsiteY4" fmla="*/ 6897 h 1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2" h="13926">
                  <a:moveTo>
                    <a:pt x="13882" y="6897"/>
                  </a:moveTo>
                  <a:cubicBezTo>
                    <a:pt x="13882" y="10655"/>
                    <a:pt x="10788" y="13882"/>
                    <a:pt x="6985" y="13927"/>
                  </a:cubicBezTo>
                  <a:cubicBezTo>
                    <a:pt x="3227" y="13927"/>
                    <a:pt x="0" y="10832"/>
                    <a:pt x="0" y="7030"/>
                  </a:cubicBezTo>
                  <a:cubicBezTo>
                    <a:pt x="0" y="3227"/>
                    <a:pt x="3095" y="44"/>
                    <a:pt x="6853" y="0"/>
                  </a:cubicBezTo>
                  <a:cubicBezTo>
                    <a:pt x="10655" y="0"/>
                    <a:pt x="13838" y="3095"/>
                    <a:pt x="13882" y="6897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914782D-8E64-6F3B-6237-FB8A9F32EB6E}"/>
                </a:ext>
              </a:extLst>
            </p:cNvPr>
            <p:cNvSpPr/>
            <p:nvPr/>
          </p:nvSpPr>
          <p:spPr>
            <a:xfrm>
              <a:off x="3885361" y="3497606"/>
              <a:ext cx="13882" cy="13926"/>
            </a:xfrm>
            <a:custGeom>
              <a:avLst/>
              <a:gdLst>
                <a:gd name="connsiteX0" fmla="*/ 6941 w 13882"/>
                <a:gd name="connsiteY0" fmla="*/ 44 h 13926"/>
                <a:gd name="connsiteX1" fmla="*/ 13882 w 13882"/>
                <a:gd name="connsiteY1" fmla="*/ 6985 h 13926"/>
                <a:gd name="connsiteX2" fmla="*/ 6941 w 13882"/>
                <a:gd name="connsiteY2" fmla="*/ 13927 h 13926"/>
                <a:gd name="connsiteX3" fmla="*/ 0 w 13882"/>
                <a:gd name="connsiteY3" fmla="*/ 6941 h 13926"/>
                <a:gd name="connsiteX4" fmla="*/ 6941 w 13882"/>
                <a:gd name="connsiteY4" fmla="*/ 0 h 1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2" h="13926">
                  <a:moveTo>
                    <a:pt x="6941" y="44"/>
                  </a:moveTo>
                  <a:cubicBezTo>
                    <a:pt x="10743" y="44"/>
                    <a:pt x="13882" y="3227"/>
                    <a:pt x="13882" y="6985"/>
                  </a:cubicBezTo>
                  <a:cubicBezTo>
                    <a:pt x="13882" y="10743"/>
                    <a:pt x="10699" y="13927"/>
                    <a:pt x="6941" y="13927"/>
                  </a:cubicBezTo>
                  <a:cubicBezTo>
                    <a:pt x="3139" y="13927"/>
                    <a:pt x="0" y="10743"/>
                    <a:pt x="0" y="6941"/>
                  </a:cubicBezTo>
                  <a:cubicBezTo>
                    <a:pt x="0" y="3139"/>
                    <a:pt x="3139" y="0"/>
                    <a:pt x="6941" y="0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1D7291-9F53-D187-77D9-11C46DE9FB68}"/>
                </a:ext>
              </a:extLst>
            </p:cNvPr>
            <p:cNvSpPr/>
            <p:nvPr/>
          </p:nvSpPr>
          <p:spPr>
            <a:xfrm>
              <a:off x="3634102" y="3853727"/>
              <a:ext cx="13890" cy="13890"/>
            </a:xfrm>
            <a:custGeom>
              <a:avLst/>
              <a:gdLst>
                <a:gd name="connsiteX0" fmla="*/ 13887 w 13890"/>
                <a:gd name="connsiteY0" fmla="*/ 6724 h 13890"/>
                <a:gd name="connsiteX1" fmla="*/ 7166 w 13890"/>
                <a:gd name="connsiteY1" fmla="*/ 13887 h 13890"/>
                <a:gd name="connsiteX2" fmla="*/ 4 w 13890"/>
                <a:gd name="connsiteY2" fmla="*/ 7166 h 13890"/>
                <a:gd name="connsiteX3" fmla="*/ 6724 w 13890"/>
                <a:gd name="connsiteY3" fmla="*/ 4 h 13890"/>
                <a:gd name="connsiteX4" fmla="*/ 13887 w 13890"/>
                <a:gd name="connsiteY4" fmla="*/ 6724 h 1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90" h="13890">
                  <a:moveTo>
                    <a:pt x="13887" y="6724"/>
                  </a:moveTo>
                  <a:cubicBezTo>
                    <a:pt x="14019" y="10482"/>
                    <a:pt x="10924" y="13754"/>
                    <a:pt x="7166" y="13887"/>
                  </a:cubicBezTo>
                  <a:cubicBezTo>
                    <a:pt x="3408" y="14019"/>
                    <a:pt x="137" y="10924"/>
                    <a:pt x="4" y="7166"/>
                  </a:cubicBezTo>
                  <a:cubicBezTo>
                    <a:pt x="-128" y="3364"/>
                    <a:pt x="2922" y="137"/>
                    <a:pt x="6724" y="4"/>
                  </a:cubicBezTo>
                  <a:cubicBezTo>
                    <a:pt x="10482" y="-129"/>
                    <a:pt x="13754" y="2966"/>
                    <a:pt x="13887" y="6724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04EE560-5AB5-321D-89E0-BE063848F1DC}"/>
                </a:ext>
              </a:extLst>
            </p:cNvPr>
            <p:cNvSpPr/>
            <p:nvPr/>
          </p:nvSpPr>
          <p:spPr>
            <a:xfrm>
              <a:off x="3885357" y="3853727"/>
              <a:ext cx="13890" cy="13932"/>
            </a:xfrm>
            <a:custGeom>
              <a:avLst/>
              <a:gdLst>
                <a:gd name="connsiteX0" fmla="*/ 6724 w 13890"/>
                <a:gd name="connsiteY0" fmla="*/ 13887 h 13932"/>
                <a:gd name="connsiteX1" fmla="*/ 4 w 13890"/>
                <a:gd name="connsiteY1" fmla="*/ 6724 h 13932"/>
                <a:gd name="connsiteX2" fmla="*/ 7166 w 13890"/>
                <a:gd name="connsiteY2" fmla="*/ 4 h 13932"/>
                <a:gd name="connsiteX3" fmla="*/ 13887 w 13890"/>
                <a:gd name="connsiteY3" fmla="*/ 7166 h 13932"/>
                <a:gd name="connsiteX4" fmla="*/ 6724 w 13890"/>
                <a:gd name="connsiteY4" fmla="*/ 13931 h 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90" h="13932">
                  <a:moveTo>
                    <a:pt x="6724" y="13887"/>
                  </a:moveTo>
                  <a:cubicBezTo>
                    <a:pt x="2922" y="13754"/>
                    <a:pt x="-128" y="10527"/>
                    <a:pt x="4" y="6724"/>
                  </a:cubicBezTo>
                  <a:cubicBezTo>
                    <a:pt x="137" y="2922"/>
                    <a:pt x="3364" y="-128"/>
                    <a:pt x="7166" y="4"/>
                  </a:cubicBezTo>
                  <a:cubicBezTo>
                    <a:pt x="10969" y="137"/>
                    <a:pt x="14019" y="3364"/>
                    <a:pt x="13887" y="7166"/>
                  </a:cubicBezTo>
                  <a:cubicBezTo>
                    <a:pt x="13754" y="10969"/>
                    <a:pt x="10527" y="14019"/>
                    <a:pt x="6724" y="13931"/>
                  </a:cubicBez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8F0E321-D83F-D0AB-DEE6-A3484EA5E6BB}"/>
                </a:ext>
              </a:extLst>
            </p:cNvPr>
            <p:cNvSpPr/>
            <p:nvPr/>
          </p:nvSpPr>
          <p:spPr>
            <a:xfrm>
              <a:off x="3738722" y="3651208"/>
              <a:ext cx="55861" cy="55847"/>
            </a:xfrm>
            <a:custGeom>
              <a:avLst/>
              <a:gdLst>
                <a:gd name="connsiteX0" fmla="*/ 27931 w 55861"/>
                <a:gd name="connsiteY0" fmla="*/ 55828 h 55847"/>
                <a:gd name="connsiteX1" fmla="*/ 8301 w 55861"/>
                <a:gd name="connsiteY1" fmla="*/ 55828 h 55847"/>
                <a:gd name="connsiteX2" fmla="*/ 33 w 55861"/>
                <a:gd name="connsiteY2" fmla="*/ 47561 h 55847"/>
                <a:gd name="connsiteX3" fmla="*/ 33 w 55861"/>
                <a:gd name="connsiteY3" fmla="*/ 8301 h 55847"/>
                <a:gd name="connsiteX4" fmla="*/ 8301 w 55861"/>
                <a:gd name="connsiteY4" fmla="*/ 33 h 55847"/>
                <a:gd name="connsiteX5" fmla="*/ 47561 w 55861"/>
                <a:gd name="connsiteY5" fmla="*/ 33 h 55847"/>
                <a:gd name="connsiteX6" fmla="*/ 55828 w 55861"/>
                <a:gd name="connsiteY6" fmla="*/ 8301 h 55847"/>
                <a:gd name="connsiteX7" fmla="*/ 55828 w 55861"/>
                <a:gd name="connsiteY7" fmla="*/ 47561 h 55847"/>
                <a:gd name="connsiteX8" fmla="*/ 47561 w 55861"/>
                <a:gd name="connsiteY8" fmla="*/ 55828 h 55847"/>
                <a:gd name="connsiteX9" fmla="*/ 27931 w 55861"/>
                <a:gd name="connsiteY9" fmla="*/ 55828 h 55847"/>
                <a:gd name="connsiteX10" fmla="*/ 14048 w 55861"/>
                <a:gd name="connsiteY10" fmla="*/ 41592 h 55847"/>
                <a:gd name="connsiteX11" fmla="*/ 41548 w 55861"/>
                <a:gd name="connsiteY11" fmla="*/ 41592 h 55847"/>
                <a:gd name="connsiteX12" fmla="*/ 41548 w 55861"/>
                <a:gd name="connsiteY12" fmla="*/ 14314 h 55847"/>
                <a:gd name="connsiteX13" fmla="*/ 14048 w 55861"/>
                <a:gd name="connsiteY13" fmla="*/ 14314 h 55847"/>
                <a:gd name="connsiteX14" fmla="*/ 14048 w 55861"/>
                <a:gd name="connsiteY14" fmla="*/ 41592 h 5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861" h="55847">
                  <a:moveTo>
                    <a:pt x="27931" y="55828"/>
                  </a:moveTo>
                  <a:cubicBezTo>
                    <a:pt x="21387" y="55828"/>
                    <a:pt x="14844" y="55873"/>
                    <a:pt x="8301" y="55828"/>
                  </a:cubicBezTo>
                  <a:cubicBezTo>
                    <a:pt x="2597" y="55784"/>
                    <a:pt x="33" y="53264"/>
                    <a:pt x="33" y="47561"/>
                  </a:cubicBezTo>
                  <a:cubicBezTo>
                    <a:pt x="-11" y="34474"/>
                    <a:pt x="-11" y="21387"/>
                    <a:pt x="33" y="8301"/>
                  </a:cubicBezTo>
                  <a:cubicBezTo>
                    <a:pt x="33" y="2597"/>
                    <a:pt x="2597" y="33"/>
                    <a:pt x="8301" y="33"/>
                  </a:cubicBezTo>
                  <a:cubicBezTo>
                    <a:pt x="21387" y="-11"/>
                    <a:pt x="34474" y="-11"/>
                    <a:pt x="47561" y="33"/>
                  </a:cubicBezTo>
                  <a:cubicBezTo>
                    <a:pt x="53264" y="33"/>
                    <a:pt x="55828" y="2597"/>
                    <a:pt x="55828" y="8301"/>
                  </a:cubicBezTo>
                  <a:cubicBezTo>
                    <a:pt x="55872" y="21387"/>
                    <a:pt x="55872" y="34474"/>
                    <a:pt x="55828" y="47561"/>
                  </a:cubicBezTo>
                  <a:cubicBezTo>
                    <a:pt x="55828" y="53264"/>
                    <a:pt x="53264" y="55784"/>
                    <a:pt x="47561" y="55828"/>
                  </a:cubicBezTo>
                  <a:cubicBezTo>
                    <a:pt x="41017" y="55873"/>
                    <a:pt x="34474" y="55828"/>
                    <a:pt x="27931" y="55828"/>
                  </a:cubicBezTo>
                  <a:close/>
                  <a:moveTo>
                    <a:pt x="14048" y="41592"/>
                  </a:moveTo>
                  <a:lnTo>
                    <a:pt x="41548" y="41592"/>
                  </a:lnTo>
                  <a:lnTo>
                    <a:pt x="41548" y="14314"/>
                  </a:lnTo>
                  <a:lnTo>
                    <a:pt x="14048" y="14314"/>
                  </a:lnTo>
                  <a:lnTo>
                    <a:pt x="14048" y="41592"/>
                  </a:lnTo>
                  <a:close/>
                </a:path>
              </a:pathLst>
            </a:custGeom>
            <a:solidFill>
              <a:srgbClr val="000000"/>
            </a:solidFill>
            <a:ln w="43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73" name="Graphic 69">
            <a:extLst>
              <a:ext uri="{FF2B5EF4-FFF2-40B4-BE49-F238E27FC236}">
                <a16:creationId xmlns:a16="http://schemas.microsoft.com/office/drawing/2014/main" id="{775DEAAB-AE76-CC4F-9923-4AAD4A228031}"/>
              </a:ext>
            </a:extLst>
          </p:cNvPr>
          <p:cNvGrpSpPr/>
          <p:nvPr/>
        </p:nvGrpSpPr>
        <p:grpSpPr>
          <a:xfrm>
            <a:off x="4748893" y="5344592"/>
            <a:ext cx="301914" cy="406975"/>
            <a:chOff x="8263156" y="930423"/>
            <a:chExt cx="301914" cy="406975"/>
          </a:xfrm>
          <a:solidFill>
            <a:srgbClr val="000000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7ED3F0D-7A7D-1DD8-134A-50A0D0D1584D}"/>
                </a:ext>
              </a:extLst>
            </p:cNvPr>
            <p:cNvSpPr/>
            <p:nvPr/>
          </p:nvSpPr>
          <p:spPr>
            <a:xfrm>
              <a:off x="8263156" y="930423"/>
              <a:ext cx="301914" cy="406975"/>
            </a:xfrm>
            <a:custGeom>
              <a:avLst/>
              <a:gdLst>
                <a:gd name="connsiteX0" fmla="*/ 26257 w 301914"/>
                <a:gd name="connsiteY0" fmla="*/ 288861 h 406975"/>
                <a:gd name="connsiteX1" fmla="*/ 7980 w 301914"/>
                <a:gd name="connsiteY1" fmla="*/ 288861 h 406975"/>
                <a:gd name="connsiteX2" fmla="*/ 0 w 301914"/>
                <a:gd name="connsiteY2" fmla="*/ 280881 h 406975"/>
                <a:gd name="connsiteX3" fmla="*/ 0 w 301914"/>
                <a:gd name="connsiteY3" fmla="*/ 80305 h 406975"/>
                <a:gd name="connsiteX4" fmla="*/ 7937 w 301914"/>
                <a:gd name="connsiteY4" fmla="*/ 72282 h 406975"/>
                <a:gd name="connsiteX5" fmla="*/ 26257 w 301914"/>
                <a:gd name="connsiteY5" fmla="*/ 72282 h 406975"/>
                <a:gd name="connsiteX6" fmla="*/ 26257 w 301914"/>
                <a:gd name="connsiteY6" fmla="*/ 67863 h 406975"/>
                <a:gd name="connsiteX7" fmla="*/ 26257 w 301914"/>
                <a:gd name="connsiteY7" fmla="*/ 33840 h 406975"/>
                <a:gd name="connsiteX8" fmla="*/ 59894 w 301914"/>
                <a:gd name="connsiteY8" fmla="*/ 32 h 406975"/>
                <a:gd name="connsiteX9" fmla="*/ 241978 w 301914"/>
                <a:gd name="connsiteY9" fmla="*/ 32 h 406975"/>
                <a:gd name="connsiteX10" fmla="*/ 275657 w 301914"/>
                <a:gd name="connsiteY10" fmla="*/ 33712 h 406975"/>
                <a:gd name="connsiteX11" fmla="*/ 275657 w 301914"/>
                <a:gd name="connsiteY11" fmla="*/ 72197 h 406975"/>
                <a:gd name="connsiteX12" fmla="*/ 293505 w 301914"/>
                <a:gd name="connsiteY12" fmla="*/ 72197 h 406975"/>
                <a:gd name="connsiteX13" fmla="*/ 301914 w 301914"/>
                <a:gd name="connsiteY13" fmla="*/ 80606 h 406975"/>
                <a:gd name="connsiteX14" fmla="*/ 301914 w 301914"/>
                <a:gd name="connsiteY14" fmla="*/ 280366 h 406975"/>
                <a:gd name="connsiteX15" fmla="*/ 293548 w 301914"/>
                <a:gd name="connsiteY15" fmla="*/ 288818 h 406975"/>
                <a:gd name="connsiteX16" fmla="*/ 275657 w 301914"/>
                <a:gd name="connsiteY16" fmla="*/ 288818 h 406975"/>
                <a:gd name="connsiteX17" fmla="*/ 275657 w 301914"/>
                <a:gd name="connsiteY17" fmla="*/ 293237 h 406975"/>
                <a:gd name="connsiteX18" fmla="*/ 275657 w 301914"/>
                <a:gd name="connsiteY18" fmla="*/ 372009 h 406975"/>
                <a:gd name="connsiteX19" fmla="*/ 240776 w 301914"/>
                <a:gd name="connsiteY19" fmla="*/ 406976 h 406975"/>
                <a:gd name="connsiteX20" fmla="*/ 61138 w 301914"/>
                <a:gd name="connsiteY20" fmla="*/ 406976 h 406975"/>
                <a:gd name="connsiteX21" fmla="*/ 26214 w 301914"/>
                <a:gd name="connsiteY21" fmla="*/ 372009 h 406975"/>
                <a:gd name="connsiteX22" fmla="*/ 26214 w 301914"/>
                <a:gd name="connsiteY22" fmla="*/ 293666 h 406975"/>
                <a:gd name="connsiteX23" fmla="*/ 26214 w 301914"/>
                <a:gd name="connsiteY23" fmla="*/ 288818 h 406975"/>
                <a:gd name="connsiteX24" fmla="*/ 288485 w 301914"/>
                <a:gd name="connsiteY24" fmla="*/ 275561 h 406975"/>
                <a:gd name="connsiteX25" fmla="*/ 288485 w 301914"/>
                <a:gd name="connsiteY25" fmla="*/ 138226 h 406975"/>
                <a:gd name="connsiteX26" fmla="*/ 13343 w 301914"/>
                <a:gd name="connsiteY26" fmla="*/ 138226 h 406975"/>
                <a:gd name="connsiteX27" fmla="*/ 13343 w 301914"/>
                <a:gd name="connsiteY27" fmla="*/ 275561 h 406975"/>
                <a:gd name="connsiteX28" fmla="*/ 288485 w 301914"/>
                <a:gd name="connsiteY28" fmla="*/ 275561 h 406975"/>
                <a:gd name="connsiteX29" fmla="*/ 262528 w 301914"/>
                <a:gd name="connsiteY29" fmla="*/ 72111 h 406975"/>
                <a:gd name="connsiteX30" fmla="*/ 262528 w 301914"/>
                <a:gd name="connsiteY30" fmla="*/ 33283 h 406975"/>
                <a:gd name="connsiteX31" fmla="*/ 242235 w 301914"/>
                <a:gd name="connsiteY31" fmla="*/ 13204 h 406975"/>
                <a:gd name="connsiteX32" fmla="*/ 59808 w 301914"/>
                <a:gd name="connsiteY32" fmla="*/ 13204 h 406975"/>
                <a:gd name="connsiteX33" fmla="*/ 39386 w 301914"/>
                <a:gd name="connsiteY33" fmla="*/ 33583 h 406975"/>
                <a:gd name="connsiteX34" fmla="*/ 39386 w 301914"/>
                <a:gd name="connsiteY34" fmla="*/ 68850 h 406975"/>
                <a:gd name="connsiteX35" fmla="*/ 39643 w 301914"/>
                <a:gd name="connsiteY35" fmla="*/ 72111 h 406975"/>
                <a:gd name="connsiteX36" fmla="*/ 262528 w 301914"/>
                <a:gd name="connsiteY36" fmla="*/ 72111 h 406975"/>
                <a:gd name="connsiteX37" fmla="*/ 13300 w 301914"/>
                <a:gd name="connsiteY37" fmla="*/ 124496 h 406975"/>
                <a:gd name="connsiteX38" fmla="*/ 288442 w 301914"/>
                <a:gd name="connsiteY38" fmla="*/ 124496 h 406975"/>
                <a:gd name="connsiteX39" fmla="*/ 288442 w 301914"/>
                <a:gd name="connsiteY39" fmla="*/ 85625 h 406975"/>
                <a:gd name="connsiteX40" fmla="*/ 13300 w 301914"/>
                <a:gd name="connsiteY40" fmla="*/ 85625 h 406975"/>
                <a:gd name="connsiteX41" fmla="*/ 13300 w 301914"/>
                <a:gd name="connsiteY41" fmla="*/ 124496 h 406975"/>
                <a:gd name="connsiteX42" fmla="*/ 262486 w 301914"/>
                <a:gd name="connsiteY42" fmla="*/ 341719 h 406975"/>
                <a:gd name="connsiteX43" fmla="*/ 39386 w 301914"/>
                <a:gd name="connsiteY43" fmla="*/ 341719 h 406975"/>
                <a:gd name="connsiteX44" fmla="*/ 39386 w 301914"/>
                <a:gd name="connsiteY44" fmla="*/ 371537 h 406975"/>
                <a:gd name="connsiteX45" fmla="*/ 61953 w 301914"/>
                <a:gd name="connsiteY45" fmla="*/ 393933 h 406975"/>
                <a:gd name="connsiteX46" fmla="*/ 240004 w 301914"/>
                <a:gd name="connsiteY46" fmla="*/ 393933 h 406975"/>
                <a:gd name="connsiteX47" fmla="*/ 244123 w 301914"/>
                <a:gd name="connsiteY47" fmla="*/ 393890 h 406975"/>
                <a:gd name="connsiteX48" fmla="*/ 262443 w 301914"/>
                <a:gd name="connsiteY48" fmla="*/ 375613 h 406975"/>
                <a:gd name="connsiteX49" fmla="*/ 262528 w 301914"/>
                <a:gd name="connsiteY49" fmla="*/ 341719 h 406975"/>
                <a:gd name="connsiteX50" fmla="*/ 262357 w 301914"/>
                <a:gd name="connsiteY50" fmla="*/ 289162 h 406975"/>
                <a:gd name="connsiteX51" fmla="*/ 39686 w 301914"/>
                <a:gd name="connsiteY51" fmla="*/ 289162 h 406975"/>
                <a:gd name="connsiteX52" fmla="*/ 39686 w 301914"/>
                <a:gd name="connsiteY52" fmla="*/ 328075 h 406975"/>
                <a:gd name="connsiteX53" fmla="*/ 262357 w 301914"/>
                <a:gd name="connsiteY53" fmla="*/ 328075 h 406975"/>
                <a:gd name="connsiteX54" fmla="*/ 262357 w 301914"/>
                <a:gd name="connsiteY54" fmla="*/ 289162 h 40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1914" h="406975">
                  <a:moveTo>
                    <a:pt x="26257" y="288861"/>
                  </a:moveTo>
                  <a:cubicBezTo>
                    <a:pt x="19736" y="288861"/>
                    <a:pt x="13858" y="288861"/>
                    <a:pt x="7980" y="288861"/>
                  </a:cubicBezTo>
                  <a:cubicBezTo>
                    <a:pt x="2360" y="288818"/>
                    <a:pt x="0" y="286501"/>
                    <a:pt x="0" y="280881"/>
                  </a:cubicBezTo>
                  <a:cubicBezTo>
                    <a:pt x="0" y="214037"/>
                    <a:pt x="0" y="147150"/>
                    <a:pt x="0" y="80305"/>
                  </a:cubicBezTo>
                  <a:cubicBezTo>
                    <a:pt x="0" y="74642"/>
                    <a:pt x="2317" y="72325"/>
                    <a:pt x="7937" y="72282"/>
                  </a:cubicBezTo>
                  <a:cubicBezTo>
                    <a:pt x="13815" y="72239"/>
                    <a:pt x="19693" y="72282"/>
                    <a:pt x="26257" y="72282"/>
                  </a:cubicBezTo>
                  <a:cubicBezTo>
                    <a:pt x="26257" y="70738"/>
                    <a:pt x="26257" y="69322"/>
                    <a:pt x="26257" y="67863"/>
                  </a:cubicBezTo>
                  <a:cubicBezTo>
                    <a:pt x="26257" y="56537"/>
                    <a:pt x="26214" y="45167"/>
                    <a:pt x="26257" y="33840"/>
                  </a:cubicBezTo>
                  <a:cubicBezTo>
                    <a:pt x="26343" y="14362"/>
                    <a:pt x="40501" y="75"/>
                    <a:pt x="59894" y="32"/>
                  </a:cubicBezTo>
                  <a:cubicBezTo>
                    <a:pt x="120603" y="-11"/>
                    <a:pt x="181269" y="-11"/>
                    <a:pt x="241978" y="32"/>
                  </a:cubicBezTo>
                  <a:cubicBezTo>
                    <a:pt x="261413" y="32"/>
                    <a:pt x="275528" y="14233"/>
                    <a:pt x="275657" y="33712"/>
                  </a:cubicBezTo>
                  <a:cubicBezTo>
                    <a:pt x="275743" y="46411"/>
                    <a:pt x="275657" y="59068"/>
                    <a:pt x="275657" y="72197"/>
                  </a:cubicBezTo>
                  <a:cubicBezTo>
                    <a:pt x="281835" y="72197"/>
                    <a:pt x="287670" y="72197"/>
                    <a:pt x="293505" y="72197"/>
                  </a:cubicBezTo>
                  <a:cubicBezTo>
                    <a:pt x="299683" y="72197"/>
                    <a:pt x="301914" y="74428"/>
                    <a:pt x="301914" y="80606"/>
                  </a:cubicBezTo>
                  <a:cubicBezTo>
                    <a:pt x="301914" y="147193"/>
                    <a:pt x="301914" y="213779"/>
                    <a:pt x="301914" y="280366"/>
                  </a:cubicBezTo>
                  <a:cubicBezTo>
                    <a:pt x="301914" y="286544"/>
                    <a:pt x="299683" y="288775"/>
                    <a:pt x="293548" y="288818"/>
                  </a:cubicBezTo>
                  <a:cubicBezTo>
                    <a:pt x="287799" y="288818"/>
                    <a:pt x="282050" y="288818"/>
                    <a:pt x="275657" y="288818"/>
                  </a:cubicBezTo>
                  <a:cubicBezTo>
                    <a:pt x="275657" y="290363"/>
                    <a:pt x="275657" y="291822"/>
                    <a:pt x="275657" y="293237"/>
                  </a:cubicBezTo>
                  <a:cubicBezTo>
                    <a:pt x="275657" y="319495"/>
                    <a:pt x="275657" y="345752"/>
                    <a:pt x="275657" y="372009"/>
                  </a:cubicBezTo>
                  <a:cubicBezTo>
                    <a:pt x="275657" y="393118"/>
                    <a:pt x="261799" y="406976"/>
                    <a:pt x="240776" y="406976"/>
                  </a:cubicBezTo>
                  <a:cubicBezTo>
                    <a:pt x="180882" y="406976"/>
                    <a:pt x="121032" y="406976"/>
                    <a:pt x="61138" y="406976"/>
                  </a:cubicBezTo>
                  <a:cubicBezTo>
                    <a:pt x="40115" y="406976"/>
                    <a:pt x="26257" y="393075"/>
                    <a:pt x="26214" y="372009"/>
                  </a:cubicBezTo>
                  <a:cubicBezTo>
                    <a:pt x="26214" y="345880"/>
                    <a:pt x="26214" y="319795"/>
                    <a:pt x="26214" y="293666"/>
                  </a:cubicBezTo>
                  <a:cubicBezTo>
                    <a:pt x="26214" y="292208"/>
                    <a:pt x="26214" y="290706"/>
                    <a:pt x="26214" y="288818"/>
                  </a:cubicBezTo>
                  <a:close/>
                  <a:moveTo>
                    <a:pt x="288485" y="275561"/>
                  </a:moveTo>
                  <a:lnTo>
                    <a:pt x="288485" y="138226"/>
                  </a:lnTo>
                  <a:lnTo>
                    <a:pt x="13343" y="138226"/>
                  </a:lnTo>
                  <a:lnTo>
                    <a:pt x="13343" y="275561"/>
                  </a:lnTo>
                  <a:lnTo>
                    <a:pt x="288485" y="275561"/>
                  </a:lnTo>
                  <a:close/>
                  <a:moveTo>
                    <a:pt x="262528" y="72111"/>
                  </a:moveTo>
                  <a:cubicBezTo>
                    <a:pt x="262528" y="58939"/>
                    <a:pt x="262614" y="46111"/>
                    <a:pt x="262528" y="33283"/>
                  </a:cubicBezTo>
                  <a:cubicBezTo>
                    <a:pt x="262443" y="21570"/>
                    <a:pt x="254033" y="13204"/>
                    <a:pt x="242235" y="13204"/>
                  </a:cubicBezTo>
                  <a:cubicBezTo>
                    <a:pt x="181440" y="13204"/>
                    <a:pt x="120646" y="13204"/>
                    <a:pt x="59808" y="13204"/>
                  </a:cubicBezTo>
                  <a:cubicBezTo>
                    <a:pt x="47838" y="13204"/>
                    <a:pt x="39472" y="21613"/>
                    <a:pt x="39386" y="33583"/>
                  </a:cubicBezTo>
                  <a:cubicBezTo>
                    <a:pt x="39343" y="45339"/>
                    <a:pt x="39386" y="57094"/>
                    <a:pt x="39386" y="68850"/>
                  </a:cubicBezTo>
                  <a:cubicBezTo>
                    <a:pt x="39386" y="69880"/>
                    <a:pt x="39557" y="70952"/>
                    <a:pt x="39643" y="72111"/>
                  </a:cubicBezTo>
                  <a:lnTo>
                    <a:pt x="262528" y="72111"/>
                  </a:lnTo>
                  <a:close/>
                  <a:moveTo>
                    <a:pt x="13300" y="124496"/>
                  </a:moveTo>
                  <a:lnTo>
                    <a:pt x="288442" y="124496"/>
                  </a:lnTo>
                  <a:lnTo>
                    <a:pt x="288442" y="85625"/>
                  </a:lnTo>
                  <a:lnTo>
                    <a:pt x="13300" y="85625"/>
                  </a:lnTo>
                  <a:lnTo>
                    <a:pt x="13300" y="124496"/>
                  </a:lnTo>
                  <a:close/>
                  <a:moveTo>
                    <a:pt x="262486" y="341719"/>
                  </a:moveTo>
                  <a:lnTo>
                    <a:pt x="39386" y="341719"/>
                  </a:lnTo>
                  <a:cubicBezTo>
                    <a:pt x="39386" y="351844"/>
                    <a:pt x="39386" y="361669"/>
                    <a:pt x="39386" y="371537"/>
                  </a:cubicBezTo>
                  <a:cubicBezTo>
                    <a:pt x="39386" y="386296"/>
                    <a:pt x="47108" y="393933"/>
                    <a:pt x="61953" y="393933"/>
                  </a:cubicBezTo>
                  <a:cubicBezTo>
                    <a:pt x="121289" y="393933"/>
                    <a:pt x="180625" y="393933"/>
                    <a:pt x="240004" y="393933"/>
                  </a:cubicBezTo>
                  <a:cubicBezTo>
                    <a:pt x="241377" y="393933"/>
                    <a:pt x="242750" y="393933"/>
                    <a:pt x="244123" y="393890"/>
                  </a:cubicBezTo>
                  <a:cubicBezTo>
                    <a:pt x="253905" y="393289"/>
                    <a:pt x="262142" y="385395"/>
                    <a:pt x="262443" y="375613"/>
                  </a:cubicBezTo>
                  <a:cubicBezTo>
                    <a:pt x="262786" y="364415"/>
                    <a:pt x="262528" y="353217"/>
                    <a:pt x="262528" y="341719"/>
                  </a:cubicBezTo>
                  <a:close/>
                  <a:moveTo>
                    <a:pt x="262357" y="289162"/>
                  </a:moveTo>
                  <a:lnTo>
                    <a:pt x="39686" y="289162"/>
                  </a:lnTo>
                  <a:lnTo>
                    <a:pt x="39686" y="328075"/>
                  </a:lnTo>
                  <a:lnTo>
                    <a:pt x="262357" y="328075"/>
                  </a:lnTo>
                  <a:lnTo>
                    <a:pt x="262357" y="289162"/>
                  </a:ln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9A54562-F929-6DAE-0CF8-F0C83CF729E9}"/>
                </a:ext>
              </a:extLst>
            </p:cNvPr>
            <p:cNvSpPr/>
            <p:nvPr/>
          </p:nvSpPr>
          <p:spPr>
            <a:xfrm>
              <a:off x="8387940" y="1081483"/>
              <a:ext cx="52451" cy="105038"/>
            </a:xfrm>
            <a:custGeom>
              <a:avLst/>
              <a:gdLst>
                <a:gd name="connsiteX0" fmla="*/ 52451 w 52451"/>
                <a:gd name="connsiteY0" fmla="*/ 7074 h 105038"/>
                <a:gd name="connsiteX1" fmla="*/ 51293 w 52451"/>
                <a:gd name="connsiteY1" fmla="*/ 10506 h 105038"/>
                <a:gd name="connsiteX2" fmla="*/ 13066 w 52451"/>
                <a:gd name="connsiteY2" fmla="*/ 99617 h 105038"/>
                <a:gd name="connsiteX3" fmla="*/ 2726 w 52451"/>
                <a:gd name="connsiteY3" fmla="*/ 103779 h 105038"/>
                <a:gd name="connsiteX4" fmla="*/ 1095 w 52451"/>
                <a:gd name="connsiteY4" fmla="*/ 94254 h 105038"/>
                <a:gd name="connsiteX5" fmla="*/ 26537 w 52451"/>
                <a:gd name="connsiteY5" fmla="*/ 34876 h 105038"/>
                <a:gd name="connsiteX6" fmla="*/ 39623 w 52451"/>
                <a:gd name="connsiteY6" fmla="*/ 4414 h 105038"/>
                <a:gd name="connsiteX7" fmla="*/ 47131 w 52451"/>
                <a:gd name="connsiteY7" fmla="*/ 166 h 105038"/>
                <a:gd name="connsiteX8" fmla="*/ 52451 w 52451"/>
                <a:gd name="connsiteY8" fmla="*/ 7074 h 10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451" h="105038">
                  <a:moveTo>
                    <a:pt x="52451" y="7074"/>
                  </a:moveTo>
                  <a:cubicBezTo>
                    <a:pt x="52151" y="7932"/>
                    <a:pt x="51808" y="9262"/>
                    <a:pt x="51293" y="10506"/>
                  </a:cubicBezTo>
                  <a:cubicBezTo>
                    <a:pt x="38550" y="40196"/>
                    <a:pt x="25851" y="69928"/>
                    <a:pt x="13066" y="99617"/>
                  </a:cubicBezTo>
                  <a:cubicBezTo>
                    <a:pt x="10835" y="104809"/>
                    <a:pt x="6587" y="106439"/>
                    <a:pt x="2726" y="103779"/>
                  </a:cubicBezTo>
                  <a:cubicBezTo>
                    <a:pt x="-235" y="101720"/>
                    <a:pt x="-792" y="98674"/>
                    <a:pt x="1095" y="94254"/>
                  </a:cubicBezTo>
                  <a:cubicBezTo>
                    <a:pt x="9547" y="74433"/>
                    <a:pt x="18085" y="54654"/>
                    <a:pt x="26537" y="34876"/>
                  </a:cubicBezTo>
                  <a:cubicBezTo>
                    <a:pt x="30871" y="24707"/>
                    <a:pt x="35204" y="14582"/>
                    <a:pt x="39623" y="4414"/>
                  </a:cubicBezTo>
                  <a:cubicBezTo>
                    <a:pt x="41039" y="1153"/>
                    <a:pt x="43570" y="-563"/>
                    <a:pt x="47131" y="166"/>
                  </a:cubicBezTo>
                  <a:cubicBezTo>
                    <a:pt x="50435" y="853"/>
                    <a:pt x="52151" y="3212"/>
                    <a:pt x="52451" y="7074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52E7D2B-2194-566F-AD7D-B44B5DC285B3}"/>
                </a:ext>
              </a:extLst>
            </p:cNvPr>
            <p:cNvSpPr/>
            <p:nvPr/>
          </p:nvSpPr>
          <p:spPr>
            <a:xfrm>
              <a:off x="8456719" y="1094611"/>
              <a:ext cx="46124" cy="78788"/>
            </a:xfrm>
            <a:custGeom>
              <a:avLst/>
              <a:gdLst>
                <a:gd name="connsiteX0" fmla="*/ 30395 w 46124"/>
                <a:gd name="connsiteY0" fmla="*/ 38866 h 78788"/>
                <a:gd name="connsiteX1" fmla="*/ 19840 w 46124"/>
                <a:gd name="connsiteY1" fmla="*/ 28998 h 78788"/>
                <a:gd name="connsiteX2" fmla="*/ 2464 w 46124"/>
                <a:gd name="connsiteY2" fmla="*/ 11579 h 78788"/>
                <a:gd name="connsiteX3" fmla="*/ 2035 w 46124"/>
                <a:gd name="connsiteY3" fmla="*/ 2097 h 78788"/>
                <a:gd name="connsiteX4" fmla="*/ 11517 w 46124"/>
                <a:gd name="connsiteY4" fmla="*/ 2183 h 78788"/>
                <a:gd name="connsiteX5" fmla="*/ 43695 w 46124"/>
                <a:gd name="connsiteY5" fmla="*/ 34361 h 78788"/>
                <a:gd name="connsiteX6" fmla="*/ 43823 w 46124"/>
                <a:gd name="connsiteY6" fmla="*/ 44186 h 78788"/>
                <a:gd name="connsiteX7" fmla="*/ 11345 w 46124"/>
                <a:gd name="connsiteY7" fmla="*/ 76664 h 78788"/>
                <a:gd name="connsiteX8" fmla="*/ 1821 w 46124"/>
                <a:gd name="connsiteY8" fmla="*/ 76664 h 78788"/>
                <a:gd name="connsiteX9" fmla="*/ 2378 w 46124"/>
                <a:gd name="connsiteY9" fmla="*/ 67139 h 78788"/>
                <a:gd name="connsiteX10" fmla="*/ 27005 w 46124"/>
                <a:gd name="connsiteY10" fmla="*/ 42470 h 78788"/>
                <a:gd name="connsiteX11" fmla="*/ 30352 w 46124"/>
                <a:gd name="connsiteY11" fmla="*/ 38909 h 7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24" h="78788">
                  <a:moveTo>
                    <a:pt x="30395" y="38866"/>
                  </a:moveTo>
                  <a:cubicBezTo>
                    <a:pt x="26791" y="35476"/>
                    <a:pt x="23230" y="32301"/>
                    <a:pt x="19840" y="28998"/>
                  </a:cubicBezTo>
                  <a:cubicBezTo>
                    <a:pt x="14005" y="23249"/>
                    <a:pt x="8170" y="17457"/>
                    <a:pt x="2464" y="11579"/>
                  </a:cubicBezTo>
                  <a:cubicBezTo>
                    <a:pt x="-582" y="8447"/>
                    <a:pt x="-582" y="4843"/>
                    <a:pt x="2035" y="2097"/>
                  </a:cubicBezTo>
                  <a:cubicBezTo>
                    <a:pt x="4695" y="-649"/>
                    <a:pt x="8471" y="-778"/>
                    <a:pt x="11517" y="2183"/>
                  </a:cubicBezTo>
                  <a:cubicBezTo>
                    <a:pt x="22329" y="12823"/>
                    <a:pt x="33055" y="23549"/>
                    <a:pt x="43695" y="34361"/>
                  </a:cubicBezTo>
                  <a:cubicBezTo>
                    <a:pt x="46870" y="37578"/>
                    <a:pt x="46955" y="41011"/>
                    <a:pt x="43823" y="44186"/>
                  </a:cubicBezTo>
                  <a:cubicBezTo>
                    <a:pt x="33098" y="55083"/>
                    <a:pt x="22243" y="65895"/>
                    <a:pt x="11345" y="76664"/>
                  </a:cubicBezTo>
                  <a:cubicBezTo>
                    <a:pt x="8385" y="79581"/>
                    <a:pt x="4395" y="79410"/>
                    <a:pt x="1821" y="76664"/>
                  </a:cubicBezTo>
                  <a:cubicBezTo>
                    <a:pt x="-754" y="73918"/>
                    <a:pt x="-625" y="70228"/>
                    <a:pt x="2378" y="67139"/>
                  </a:cubicBezTo>
                  <a:cubicBezTo>
                    <a:pt x="10530" y="58859"/>
                    <a:pt x="18768" y="50707"/>
                    <a:pt x="27005" y="42470"/>
                  </a:cubicBezTo>
                  <a:cubicBezTo>
                    <a:pt x="27949" y="41526"/>
                    <a:pt x="28850" y="40539"/>
                    <a:pt x="30352" y="38909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BDB52E6-FCA2-C039-B4E9-FBD5FEA18B4D}"/>
                </a:ext>
              </a:extLst>
            </p:cNvPr>
            <p:cNvSpPr/>
            <p:nvPr/>
          </p:nvSpPr>
          <p:spPr>
            <a:xfrm>
              <a:off x="8325425" y="1095070"/>
              <a:ext cx="45943" cy="78216"/>
            </a:xfrm>
            <a:custGeom>
              <a:avLst/>
              <a:gdLst>
                <a:gd name="connsiteX0" fmla="*/ 15687 w 45943"/>
                <a:gd name="connsiteY0" fmla="*/ 38664 h 78216"/>
                <a:gd name="connsiteX1" fmla="*/ 41687 w 45943"/>
                <a:gd name="connsiteY1" fmla="*/ 64664 h 78216"/>
                <a:gd name="connsiteX2" fmla="*/ 44004 w 45943"/>
                <a:gd name="connsiteY2" fmla="*/ 76205 h 78216"/>
                <a:gd name="connsiteX3" fmla="*/ 32463 w 45943"/>
                <a:gd name="connsiteY3" fmla="*/ 74017 h 78216"/>
                <a:gd name="connsiteX4" fmla="*/ 3803 w 45943"/>
                <a:gd name="connsiteY4" fmla="*/ 45357 h 78216"/>
                <a:gd name="connsiteX5" fmla="*/ 3631 w 45943"/>
                <a:gd name="connsiteY5" fmla="*/ 32615 h 78216"/>
                <a:gd name="connsiteX6" fmla="*/ 33535 w 45943"/>
                <a:gd name="connsiteY6" fmla="*/ 2882 h 78216"/>
                <a:gd name="connsiteX7" fmla="*/ 40957 w 45943"/>
                <a:gd name="connsiteY7" fmla="*/ 50 h 78216"/>
                <a:gd name="connsiteX8" fmla="*/ 43532 w 45943"/>
                <a:gd name="connsiteY8" fmla="*/ 11205 h 78216"/>
                <a:gd name="connsiteX9" fmla="*/ 22981 w 45943"/>
                <a:gd name="connsiteY9" fmla="*/ 31799 h 78216"/>
                <a:gd name="connsiteX10" fmla="*/ 15644 w 45943"/>
                <a:gd name="connsiteY10" fmla="*/ 38664 h 7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43" h="78216">
                  <a:moveTo>
                    <a:pt x="15687" y="38664"/>
                  </a:moveTo>
                  <a:cubicBezTo>
                    <a:pt x="24740" y="47717"/>
                    <a:pt x="33192" y="56169"/>
                    <a:pt x="41687" y="64664"/>
                  </a:cubicBezTo>
                  <a:cubicBezTo>
                    <a:pt x="46492" y="69469"/>
                    <a:pt x="47179" y="72987"/>
                    <a:pt x="44004" y="76205"/>
                  </a:cubicBezTo>
                  <a:cubicBezTo>
                    <a:pt x="40829" y="79466"/>
                    <a:pt x="37225" y="78779"/>
                    <a:pt x="32463" y="74017"/>
                  </a:cubicBezTo>
                  <a:cubicBezTo>
                    <a:pt x="22895" y="64449"/>
                    <a:pt x="13370" y="54925"/>
                    <a:pt x="3803" y="45357"/>
                  </a:cubicBezTo>
                  <a:cubicBezTo>
                    <a:pt x="-1217" y="40337"/>
                    <a:pt x="-1260" y="37548"/>
                    <a:pt x="3631" y="32615"/>
                  </a:cubicBezTo>
                  <a:cubicBezTo>
                    <a:pt x="13542" y="22661"/>
                    <a:pt x="23410" y="12621"/>
                    <a:pt x="33535" y="2882"/>
                  </a:cubicBezTo>
                  <a:cubicBezTo>
                    <a:pt x="35337" y="1166"/>
                    <a:pt x="38641" y="-293"/>
                    <a:pt x="40957" y="50"/>
                  </a:cubicBezTo>
                  <a:cubicBezTo>
                    <a:pt x="46149" y="780"/>
                    <a:pt x="47479" y="7130"/>
                    <a:pt x="43532" y="11205"/>
                  </a:cubicBezTo>
                  <a:cubicBezTo>
                    <a:pt x="36796" y="18156"/>
                    <a:pt x="29888" y="24978"/>
                    <a:pt x="22981" y="31799"/>
                  </a:cubicBezTo>
                  <a:cubicBezTo>
                    <a:pt x="20750" y="33987"/>
                    <a:pt x="18390" y="36090"/>
                    <a:pt x="15644" y="38664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3CB2FDF-D7B6-3638-3C21-10A59155D54C}"/>
                </a:ext>
              </a:extLst>
            </p:cNvPr>
            <p:cNvSpPr/>
            <p:nvPr/>
          </p:nvSpPr>
          <p:spPr>
            <a:xfrm>
              <a:off x="8381356" y="956713"/>
              <a:ext cx="65557" cy="13128"/>
            </a:xfrm>
            <a:custGeom>
              <a:avLst/>
              <a:gdLst>
                <a:gd name="connsiteX0" fmla="*/ 33165 w 65557"/>
                <a:gd name="connsiteY0" fmla="*/ 0 h 13128"/>
                <a:gd name="connsiteX1" fmla="*/ 57791 w 65557"/>
                <a:gd name="connsiteY1" fmla="*/ 0 h 13128"/>
                <a:gd name="connsiteX2" fmla="*/ 65557 w 65557"/>
                <a:gd name="connsiteY2" fmla="*/ 6564 h 13128"/>
                <a:gd name="connsiteX3" fmla="*/ 57791 w 65557"/>
                <a:gd name="connsiteY3" fmla="*/ 13129 h 13128"/>
                <a:gd name="connsiteX4" fmla="*/ 7766 w 65557"/>
                <a:gd name="connsiteY4" fmla="*/ 13129 h 13128"/>
                <a:gd name="connsiteX5" fmla="*/ 0 w 65557"/>
                <a:gd name="connsiteY5" fmla="*/ 6564 h 13128"/>
                <a:gd name="connsiteX6" fmla="*/ 7766 w 65557"/>
                <a:gd name="connsiteY6" fmla="*/ 43 h 13128"/>
                <a:gd name="connsiteX7" fmla="*/ 33208 w 65557"/>
                <a:gd name="connsiteY7" fmla="*/ 43 h 1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557" h="13128">
                  <a:moveTo>
                    <a:pt x="33165" y="0"/>
                  </a:moveTo>
                  <a:cubicBezTo>
                    <a:pt x="41359" y="0"/>
                    <a:pt x="49554" y="0"/>
                    <a:pt x="57791" y="0"/>
                  </a:cubicBezTo>
                  <a:cubicBezTo>
                    <a:pt x="62597" y="0"/>
                    <a:pt x="65557" y="2574"/>
                    <a:pt x="65557" y="6564"/>
                  </a:cubicBezTo>
                  <a:cubicBezTo>
                    <a:pt x="65557" y="10511"/>
                    <a:pt x="62597" y="13086"/>
                    <a:pt x="57791" y="13129"/>
                  </a:cubicBezTo>
                  <a:cubicBezTo>
                    <a:pt x="41102" y="13129"/>
                    <a:pt x="24412" y="13129"/>
                    <a:pt x="7766" y="13129"/>
                  </a:cubicBezTo>
                  <a:cubicBezTo>
                    <a:pt x="2917" y="13129"/>
                    <a:pt x="0" y="10554"/>
                    <a:pt x="0" y="6564"/>
                  </a:cubicBezTo>
                  <a:cubicBezTo>
                    <a:pt x="0" y="2574"/>
                    <a:pt x="2917" y="43"/>
                    <a:pt x="7766" y="43"/>
                  </a:cubicBezTo>
                  <a:cubicBezTo>
                    <a:pt x="16261" y="0"/>
                    <a:pt x="24713" y="43"/>
                    <a:pt x="33208" y="43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13708D9-D239-9B69-30C4-8658314D3581}"/>
                </a:ext>
              </a:extLst>
            </p:cNvPr>
            <p:cNvSpPr/>
            <p:nvPr/>
          </p:nvSpPr>
          <p:spPr>
            <a:xfrm>
              <a:off x="8460077" y="956748"/>
              <a:ext cx="13057" cy="13100"/>
            </a:xfrm>
            <a:custGeom>
              <a:avLst/>
              <a:gdLst>
                <a:gd name="connsiteX0" fmla="*/ 6228 w 13057"/>
                <a:gd name="connsiteY0" fmla="*/ 13093 h 13100"/>
                <a:gd name="connsiteX1" fmla="*/ 7 w 13057"/>
                <a:gd name="connsiteY1" fmla="*/ 6228 h 13100"/>
                <a:gd name="connsiteX2" fmla="*/ 6829 w 13057"/>
                <a:gd name="connsiteY2" fmla="*/ 7 h 13100"/>
                <a:gd name="connsiteX3" fmla="*/ 13050 w 13057"/>
                <a:gd name="connsiteY3" fmla="*/ 6872 h 13100"/>
                <a:gd name="connsiteX4" fmla="*/ 6186 w 13057"/>
                <a:gd name="connsiteY4" fmla="*/ 13093 h 1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57" h="13100">
                  <a:moveTo>
                    <a:pt x="6228" y="13093"/>
                  </a:moveTo>
                  <a:cubicBezTo>
                    <a:pt x="2667" y="12921"/>
                    <a:pt x="-164" y="9789"/>
                    <a:pt x="7" y="6228"/>
                  </a:cubicBezTo>
                  <a:cubicBezTo>
                    <a:pt x="179" y="2667"/>
                    <a:pt x="3311" y="-164"/>
                    <a:pt x="6829" y="7"/>
                  </a:cubicBezTo>
                  <a:cubicBezTo>
                    <a:pt x="10390" y="179"/>
                    <a:pt x="13222" y="3311"/>
                    <a:pt x="13050" y="6872"/>
                  </a:cubicBezTo>
                  <a:cubicBezTo>
                    <a:pt x="12879" y="10433"/>
                    <a:pt x="9747" y="13265"/>
                    <a:pt x="6186" y="13093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C2085F5-AE83-9817-0498-FF733F433411}"/>
                </a:ext>
              </a:extLst>
            </p:cNvPr>
            <p:cNvSpPr/>
            <p:nvPr/>
          </p:nvSpPr>
          <p:spPr>
            <a:xfrm>
              <a:off x="8473213" y="1028963"/>
              <a:ext cx="13085" cy="13085"/>
            </a:xfrm>
            <a:custGeom>
              <a:avLst/>
              <a:gdLst>
                <a:gd name="connsiteX0" fmla="*/ 13086 w 13085"/>
                <a:gd name="connsiteY0" fmla="*/ 6478 h 13085"/>
                <a:gd name="connsiteX1" fmla="*/ 6607 w 13085"/>
                <a:gd name="connsiteY1" fmla="*/ 13086 h 13085"/>
                <a:gd name="connsiteX2" fmla="*/ 0 w 13085"/>
                <a:gd name="connsiteY2" fmla="*/ 6607 h 13085"/>
                <a:gd name="connsiteX3" fmla="*/ 6478 w 13085"/>
                <a:gd name="connsiteY3" fmla="*/ 0 h 13085"/>
                <a:gd name="connsiteX4" fmla="*/ 13086 w 13085"/>
                <a:gd name="connsiteY4" fmla="*/ 6478 h 1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5" h="13085">
                  <a:moveTo>
                    <a:pt x="13086" y="6478"/>
                  </a:moveTo>
                  <a:cubicBezTo>
                    <a:pt x="13086" y="10040"/>
                    <a:pt x="10168" y="13043"/>
                    <a:pt x="6607" y="13086"/>
                  </a:cubicBezTo>
                  <a:cubicBezTo>
                    <a:pt x="3046" y="13086"/>
                    <a:pt x="43" y="10168"/>
                    <a:pt x="0" y="6607"/>
                  </a:cubicBezTo>
                  <a:cubicBezTo>
                    <a:pt x="0" y="3046"/>
                    <a:pt x="2875" y="43"/>
                    <a:pt x="6478" y="0"/>
                  </a:cubicBezTo>
                  <a:cubicBezTo>
                    <a:pt x="10039" y="0"/>
                    <a:pt x="13043" y="2917"/>
                    <a:pt x="13086" y="6478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4EC461C-F79A-5281-9A95-047A2AB19F45}"/>
                </a:ext>
              </a:extLst>
            </p:cNvPr>
            <p:cNvSpPr/>
            <p:nvPr/>
          </p:nvSpPr>
          <p:spPr>
            <a:xfrm>
              <a:off x="8499427" y="1028963"/>
              <a:ext cx="13085" cy="13085"/>
            </a:xfrm>
            <a:custGeom>
              <a:avLst/>
              <a:gdLst>
                <a:gd name="connsiteX0" fmla="*/ 13086 w 13085"/>
                <a:gd name="connsiteY0" fmla="*/ 6478 h 13085"/>
                <a:gd name="connsiteX1" fmla="*/ 6607 w 13085"/>
                <a:gd name="connsiteY1" fmla="*/ 13086 h 13085"/>
                <a:gd name="connsiteX2" fmla="*/ 0 w 13085"/>
                <a:gd name="connsiteY2" fmla="*/ 6607 h 13085"/>
                <a:gd name="connsiteX3" fmla="*/ 6478 w 13085"/>
                <a:gd name="connsiteY3" fmla="*/ 0 h 13085"/>
                <a:gd name="connsiteX4" fmla="*/ 13086 w 13085"/>
                <a:gd name="connsiteY4" fmla="*/ 6478 h 1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5" h="13085">
                  <a:moveTo>
                    <a:pt x="13086" y="6478"/>
                  </a:moveTo>
                  <a:cubicBezTo>
                    <a:pt x="13086" y="10040"/>
                    <a:pt x="10168" y="13043"/>
                    <a:pt x="6607" y="13086"/>
                  </a:cubicBezTo>
                  <a:cubicBezTo>
                    <a:pt x="3046" y="13086"/>
                    <a:pt x="43" y="10168"/>
                    <a:pt x="0" y="6607"/>
                  </a:cubicBezTo>
                  <a:cubicBezTo>
                    <a:pt x="0" y="3046"/>
                    <a:pt x="2875" y="43"/>
                    <a:pt x="6478" y="0"/>
                  </a:cubicBezTo>
                  <a:cubicBezTo>
                    <a:pt x="10039" y="0"/>
                    <a:pt x="13043" y="2917"/>
                    <a:pt x="13086" y="6478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94391BB-7FC0-AA2F-51DD-A3FC0D8688A8}"/>
                </a:ext>
              </a:extLst>
            </p:cNvPr>
            <p:cNvSpPr/>
            <p:nvPr/>
          </p:nvSpPr>
          <p:spPr>
            <a:xfrm>
              <a:off x="8525725" y="1029004"/>
              <a:ext cx="13087" cy="13045"/>
            </a:xfrm>
            <a:custGeom>
              <a:avLst/>
              <a:gdLst>
                <a:gd name="connsiteX0" fmla="*/ 13045 w 13087"/>
                <a:gd name="connsiteY0" fmla="*/ 6609 h 13045"/>
                <a:gd name="connsiteX1" fmla="*/ 6395 w 13087"/>
                <a:gd name="connsiteY1" fmla="*/ 13045 h 13045"/>
                <a:gd name="connsiteX2" fmla="*/ 2 w 13087"/>
                <a:gd name="connsiteY2" fmla="*/ 6395 h 13045"/>
                <a:gd name="connsiteX3" fmla="*/ 6652 w 13087"/>
                <a:gd name="connsiteY3" fmla="*/ 2 h 13045"/>
                <a:gd name="connsiteX4" fmla="*/ 13088 w 13087"/>
                <a:gd name="connsiteY4" fmla="*/ 6652 h 1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7" h="13045">
                  <a:moveTo>
                    <a:pt x="13045" y="6609"/>
                  </a:moveTo>
                  <a:cubicBezTo>
                    <a:pt x="12959" y="10170"/>
                    <a:pt x="9956" y="13088"/>
                    <a:pt x="6395" y="13045"/>
                  </a:cubicBezTo>
                  <a:cubicBezTo>
                    <a:pt x="2833" y="12959"/>
                    <a:pt x="-84" y="9956"/>
                    <a:pt x="2" y="6395"/>
                  </a:cubicBezTo>
                  <a:cubicBezTo>
                    <a:pt x="88" y="2834"/>
                    <a:pt x="3091" y="-84"/>
                    <a:pt x="6652" y="2"/>
                  </a:cubicBezTo>
                  <a:cubicBezTo>
                    <a:pt x="10213" y="88"/>
                    <a:pt x="13130" y="3091"/>
                    <a:pt x="13088" y="6652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C986BDD-6119-3337-4ACB-AF3CB4B03819}"/>
                </a:ext>
              </a:extLst>
            </p:cNvPr>
            <p:cNvSpPr/>
            <p:nvPr/>
          </p:nvSpPr>
          <p:spPr>
            <a:xfrm>
              <a:off x="8394441" y="1278404"/>
              <a:ext cx="39343" cy="39346"/>
            </a:xfrm>
            <a:custGeom>
              <a:avLst/>
              <a:gdLst>
                <a:gd name="connsiteX0" fmla="*/ 39343 w 39343"/>
                <a:gd name="connsiteY0" fmla="*/ 19781 h 39346"/>
                <a:gd name="connsiteX1" fmla="*/ 19350 w 39343"/>
                <a:gd name="connsiteY1" fmla="*/ 39345 h 39346"/>
                <a:gd name="connsiteX2" fmla="*/ 1 w 39343"/>
                <a:gd name="connsiteY2" fmla="*/ 19567 h 39346"/>
                <a:gd name="connsiteX3" fmla="*/ 19994 w 39343"/>
                <a:gd name="connsiteY3" fmla="*/ 2 h 39346"/>
                <a:gd name="connsiteX4" fmla="*/ 39343 w 39343"/>
                <a:gd name="connsiteY4" fmla="*/ 19781 h 39346"/>
                <a:gd name="connsiteX5" fmla="*/ 26215 w 39343"/>
                <a:gd name="connsiteY5" fmla="*/ 19867 h 39346"/>
                <a:gd name="connsiteX6" fmla="*/ 19951 w 39343"/>
                <a:gd name="connsiteY6" fmla="*/ 13174 h 39346"/>
                <a:gd name="connsiteX7" fmla="*/ 13129 w 39343"/>
                <a:gd name="connsiteY7" fmla="*/ 19738 h 39346"/>
                <a:gd name="connsiteX8" fmla="*/ 19565 w 39343"/>
                <a:gd name="connsiteY8" fmla="*/ 26260 h 39346"/>
                <a:gd name="connsiteX9" fmla="*/ 26172 w 39343"/>
                <a:gd name="connsiteY9" fmla="*/ 19910 h 39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43" h="39346">
                  <a:moveTo>
                    <a:pt x="39343" y="19781"/>
                  </a:moveTo>
                  <a:cubicBezTo>
                    <a:pt x="39301" y="30636"/>
                    <a:pt x="30291" y="39474"/>
                    <a:pt x="19350" y="39345"/>
                  </a:cubicBezTo>
                  <a:cubicBezTo>
                    <a:pt x="8710" y="39217"/>
                    <a:pt x="-85" y="30250"/>
                    <a:pt x="1" y="19567"/>
                  </a:cubicBezTo>
                  <a:cubicBezTo>
                    <a:pt x="86" y="8669"/>
                    <a:pt x="9053" y="-169"/>
                    <a:pt x="19994" y="2"/>
                  </a:cubicBezTo>
                  <a:cubicBezTo>
                    <a:pt x="30677" y="131"/>
                    <a:pt x="39386" y="9055"/>
                    <a:pt x="39343" y="19781"/>
                  </a:cubicBezTo>
                  <a:close/>
                  <a:moveTo>
                    <a:pt x="26215" y="19867"/>
                  </a:moveTo>
                  <a:cubicBezTo>
                    <a:pt x="26301" y="16349"/>
                    <a:pt x="23469" y="13303"/>
                    <a:pt x="19951" y="13174"/>
                  </a:cubicBezTo>
                  <a:cubicBezTo>
                    <a:pt x="16261" y="13002"/>
                    <a:pt x="13129" y="16049"/>
                    <a:pt x="13129" y="19738"/>
                  </a:cubicBezTo>
                  <a:cubicBezTo>
                    <a:pt x="13129" y="23256"/>
                    <a:pt x="16047" y="26217"/>
                    <a:pt x="19565" y="26260"/>
                  </a:cubicBezTo>
                  <a:cubicBezTo>
                    <a:pt x="23083" y="26303"/>
                    <a:pt x="26086" y="23428"/>
                    <a:pt x="26172" y="19910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C2B8CEC-46B9-EBA6-400D-06118F9558D4}"/>
                </a:ext>
              </a:extLst>
            </p:cNvPr>
            <p:cNvSpPr/>
            <p:nvPr/>
          </p:nvSpPr>
          <p:spPr>
            <a:xfrm>
              <a:off x="8328839" y="1291492"/>
              <a:ext cx="39303" cy="13192"/>
            </a:xfrm>
            <a:custGeom>
              <a:avLst/>
              <a:gdLst>
                <a:gd name="connsiteX0" fmla="*/ 19866 w 39303"/>
                <a:gd name="connsiteY0" fmla="*/ 43 h 13192"/>
                <a:gd name="connsiteX1" fmla="*/ 32180 w 39303"/>
                <a:gd name="connsiteY1" fmla="*/ 43 h 13192"/>
                <a:gd name="connsiteX2" fmla="*/ 39302 w 39303"/>
                <a:gd name="connsiteY2" fmla="*/ 6436 h 13192"/>
                <a:gd name="connsiteX3" fmla="*/ 32094 w 39303"/>
                <a:gd name="connsiteY3" fmla="*/ 13129 h 13192"/>
                <a:gd name="connsiteX4" fmla="*/ 7081 w 39303"/>
                <a:gd name="connsiteY4" fmla="*/ 13129 h 13192"/>
                <a:gd name="connsiteX5" fmla="*/ 2 w 39303"/>
                <a:gd name="connsiteY5" fmla="*/ 6736 h 13192"/>
                <a:gd name="connsiteX6" fmla="*/ 7210 w 39303"/>
                <a:gd name="connsiteY6" fmla="*/ 0 h 13192"/>
                <a:gd name="connsiteX7" fmla="*/ 7639 w 39303"/>
                <a:gd name="connsiteY7" fmla="*/ 0 h 13192"/>
                <a:gd name="connsiteX8" fmla="*/ 19952 w 39303"/>
                <a:gd name="connsiteY8" fmla="*/ 0 h 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03" h="13192">
                  <a:moveTo>
                    <a:pt x="19866" y="43"/>
                  </a:moveTo>
                  <a:cubicBezTo>
                    <a:pt x="23985" y="43"/>
                    <a:pt x="28061" y="-43"/>
                    <a:pt x="32180" y="43"/>
                  </a:cubicBezTo>
                  <a:cubicBezTo>
                    <a:pt x="36427" y="129"/>
                    <a:pt x="39173" y="2703"/>
                    <a:pt x="39302" y="6436"/>
                  </a:cubicBezTo>
                  <a:cubicBezTo>
                    <a:pt x="39388" y="10297"/>
                    <a:pt x="36513" y="13086"/>
                    <a:pt x="32094" y="13129"/>
                  </a:cubicBezTo>
                  <a:cubicBezTo>
                    <a:pt x="23771" y="13214"/>
                    <a:pt x="15404" y="13214"/>
                    <a:pt x="7081" y="13129"/>
                  </a:cubicBezTo>
                  <a:cubicBezTo>
                    <a:pt x="2834" y="13086"/>
                    <a:pt x="88" y="10469"/>
                    <a:pt x="2" y="6736"/>
                  </a:cubicBezTo>
                  <a:cubicBezTo>
                    <a:pt x="-84" y="2875"/>
                    <a:pt x="2748" y="214"/>
                    <a:pt x="7210" y="0"/>
                  </a:cubicBezTo>
                  <a:cubicBezTo>
                    <a:pt x="7338" y="0"/>
                    <a:pt x="7467" y="0"/>
                    <a:pt x="7639" y="0"/>
                  </a:cubicBezTo>
                  <a:cubicBezTo>
                    <a:pt x="11758" y="0"/>
                    <a:pt x="15833" y="0"/>
                    <a:pt x="19952" y="0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0F18551-F54C-D7EB-A091-C3DD5756C622}"/>
                </a:ext>
              </a:extLst>
            </p:cNvPr>
            <p:cNvSpPr/>
            <p:nvPr/>
          </p:nvSpPr>
          <p:spPr>
            <a:xfrm>
              <a:off x="8460084" y="1291477"/>
              <a:ext cx="39342" cy="13181"/>
            </a:xfrm>
            <a:custGeom>
              <a:avLst/>
              <a:gdLst>
                <a:gd name="connsiteX0" fmla="*/ 20036 w 39342"/>
                <a:gd name="connsiteY0" fmla="*/ 57 h 13181"/>
                <a:gd name="connsiteX1" fmla="*/ 32349 w 39342"/>
                <a:gd name="connsiteY1" fmla="*/ 57 h 13181"/>
                <a:gd name="connsiteX2" fmla="*/ 39343 w 39342"/>
                <a:gd name="connsiteY2" fmla="*/ 6536 h 13181"/>
                <a:gd name="connsiteX3" fmla="*/ 32435 w 39342"/>
                <a:gd name="connsiteY3" fmla="*/ 13100 h 13181"/>
                <a:gd name="connsiteX4" fmla="*/ 6993 w 39342"/>
                <a:gd name="connsiteY4" fmla="*/ 13100 h 13181"/>
                <a:gd name="connsiteX5" fmla="*/ 0 w 39342"/>
                <a:gd name="connsiteY5" fmla="*/ 6622 h 13181"/>
                <a:gd name="connsiteX6" fmla="*/ 6908 w 39342"/>
                <a:gd name="connsiteY6" fmla="*/ 57 h 13181"/>
                <a:gd name="connsiteX7" fmla="*/ 20036 w 39342"/>
                <a:gd name="connsiteY7" fmla="*/ 57 h 1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2" h="13181">
                  <a:moveTo>
                    <a:pt x="20036" y="57"/>
                  </a:moveTo>
                  <a:cubicBezTo>
                    <a:pt x="24155" y="57"/>
                    <a:pt x="28231" y="-29"/>
                    <a:pt x="32349" y="57"/>
                  </a:cubicBezTo>
                  <a:cubicBezTo>
                    <a:pt x="36554" y="186"/>
                    <a:pt x="39300" y="2846"/>
                    <a:pt x="39343" y="6536"/>
                  </a:cubicBezTo>
                  <a:cubicBezTo>
                    <a:pt x="39343" y="10268"/>
                    <a:pt x="36597" y="13057"/>
                    <a:pt x="32435" y="13100"/>
                  </a:cubicBezTo>
                  <a:cubicBezTo>
                    <a:pt x="23940" y="13229"/>
                    <a:pt x="15488" y="13186"/>
                    <a:pt x="6993" y="13100"/>
                  </a:cubicBezTo>
                  <a:cubicBezTo>
                    <a:pt x="2789" y="13057"/>
                    <a:pt x="43" y="10354"/>
                    <a:pt x="0" y="6622"/>
                  </a:cubicBezTo>
                  <a:cubicBezTo>
                    <a:pt x="0" y="2889"/>
                    <a:pt x="2703" y="186"/>
                    <a:pt x="6908" y="57"/>
                  </a:cubicBezTo>
                  <a:cubicBezTo>
                    <a:pt x="11284" y="-72"/>
                    <a:pt x="15660" y="57"/>
                    <a:pt x="20036" y="57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86" name="Graphic 69">
            <a:extLst>
              <a:ext uri="{FF2B5EF4-FFF2-40B4-BE49-F238E27FC236}">
                <a16:creationId xmlns:a16="http://schemas.microsoft.com/office/drawing/2014/main" id="{1F05ACE7-20D8-0E87-54E2-A202AED801C6}"/>
              </a:ext>
            </a:extLst>
          </p:cNvPr>
          <p:cNvGrpSpPr/>
          <p:nvPr/>
        </p:nvGrpSpPr>
        <p:grpSpPr>
          <a:xfrm>
            <a:off x="4706649" y="3605307"/>
            <a:ext cx="393857" cy="394007"/>
            <a:chOff x="8699916" y="937041"/>
            <a:chExt cx="393857" cy="394007"/>
          </a:xfrm>
          <a:solidFill>
            <a:srgbClr val="000000"/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E60978B-3285-BB54-DE52-842DCEA1DDF4}"/>
                </a:ext>
              </a:extLst>
            </p:cNvPr>
            <p:cNvSpPr/>
            <p:nvPr/>
          </p:nvSpPr>
          <p:spPr>
            <a:xfrm>
              <a:off x="8699916" y="937041"/>
              <a:ext cx="393857" cy="394007"/>
            </a:xfrm>
            <a:custGeom>
              <a:avLst/>
              <a:gdLst>
                <a:gd name="connsiteX0" fmla="*/ 145358 w 393857"/>
                <a:gd name="connsiteY0" fmla="*/ 354493 h 394007"/>
                <a:gd name="connsiteX1" fmla="*/ 149734 w 393857"/>
                <a:gd name="connsiteY1" fmla="*/ 328236 h 394007"/>
                <a:gd name="connsiteX2" fmla="*/ 144543 w 393857"/>
                <a:gd name="connsiteY2" fmla="*/ 328236 h 394007"/>
                <a:gd name="connsiteX3" fmla="*/ 21881 w 393857"/>
                <a:gd name="connsiteY3" fmla="*/ 328236 h 394007"/>
                <a:gd name="connsiteX4" fmla="*/ 0 w 393857"/>
                <a:gd name="connsiteY4" fmla="*/ 306484 h 394007"/>
                <a:gd name="connsiteX5" fmla="*/ 0 w 393857"/>
                <a:gd name="connsiteY5" fmla="*/ 100545 h 394007"/>
                <a:gd name="connsiteX6" fmla="*/ 21881 w 393857"/>
                <a:gd name="connsiteY6" fmla="*/ 78793 h 394007"/>
                <a:gd name="connsiteX7" fmla="*/ 108847 w 393857"/>
                <a:gd name="connsiteY7" fmla="*/ 78793 h 394007"/>
                <a:gd name="connsiteX8" fmla="*/ 114167 w 393857"/>
                <a:gd name="connsiteY8" fmla="*/ 78793 h 394007"/>
                <a:gd name="connsiteX9" fmla="*/ 103699 w 393857"/>
                <a:gd name="connsiteY9" fmla="*/ 63948 h 394007"/>
                <a:gd name="connsiteX10" fmla="*/ 105672 w 393857"/>
                <a:gd name="connsiteY10" fmla="*/ 42368 h 394007"/>
                <a:gd name="connsiteX11" fmla="*/ 122533 w 393857"/>
                <a:gd name="connsiteY11" fmla="*/ 25549 h 394007"/>
                <a:gd name="connsiteX12" fmla="*/ 141325 w 393857"/>
                <a:gd name="connsiteY12" fmla="*/ 23962 h 394007"/>
                <a:gd name="connsiteX13" fmla="*/ 155011 w 393857"/>
                <a:gd name="connsiteY13" fmla="*/ 33744 h 394007"/>
                <a:gd name="connsiteX14" fmla="*/ 166724 w 393857"/>
                <a:gd name="connsiteY14" fmla="*/ 29067 h 394007"/>
                <a:gd name="connsiteX15" fmla="*/ 169899 w 393857"/>
                <a:gd name="connsiteY15" fmla="*/ 11305 h 394007"/>
                <a:gd name="connsiteX16" fmla="*/ 183414 w 393857"/>
                <a:gd name="connsiteY16" fmla="*/ 64 h 394007"/>
                <a:gd name="connsiteX17" fmla="*/ 210486 w 393857"/>
                <a:gd name="connsiteY17" fmla="*/ 64 h 394007"/>
                <a:gd name="connsiteX18" fmla="*/ 224129 w 393857"/>
                <a:gd name="connsiteY18" fmla="*/ 11648 h 394007"/>
                <a:gd name="connsiteX19" fmla="*/ 227133 w 393857"/>
                <a:gd name="connsiteY19" fmla="*/ 29024 h 394007"/>
                <a:gd name="connsiteX20" fmla="*/ 238803 w 393857"/>
                <a:gd name="connsiteY20" fmla="*/ 33744 h 394007"/>
                <a:gd name="connsiteX21" fmla="*/ 252532 w 393857"/>
                <a:gd name="connsiteY21" fmla="*/ 24048 h 394007"/>
                <a:gd name="connsiteX22" fmla="*/ 271324 w 393857"/>
                <a:gd name="connsiteY22" fmla="*/ 25549 h 394007"/>
                <a:gd name="connsiteX23" fmla="*/ 289601 w 393857"/>
                <a:gd name="connsiteY23" fmla="*/ 43826 h 394007"/>
                <a:gd name="connsiteX24" fmla="*/ 291145 w 393857"/>
                <a:gd name="connsiteY24" fmla="*/ 62618 h 394007"/>
                <a:gd name="connsiteX25" fmla="*/ 280334 w 393857"/>
                <a:gd name="connsiteY25" fmla="*/ 78064 h 394007"/>
                <a:gd name="connsiteX26" fmla="*/ 280548 w 393857"/>
                <a:gd name="connsiteY26" fmla="*/ 78879 h 394007"/>
                <a:gd name="connsiteX27" fmla="*/ 284753 w 393857"/>
                <a:gd name="connsiteY27" fmla="*/ 78879 h 394007"/>
                <a:gd name="connsiteX28" fmla="*/ 372534 w 393857"/>
                <a:gd name="connsiteY28" fmla="*/ 78879 h 394007"/>
                <a:gd name="connsiteX29" fmla="*/ 393857 w 393857"/>
                <a:gd name="connsiteY29" fmla="*/ 100374 h 394007"/>
                <a:gd name="connsiteX30" fmla="*/ 393857 w 393857"/>
                <a:gd name="connsiteY30" fmla="*/ 306741 h 394007"/>
                <a:gd name="connsiteX31" fmla="*/ 372233 w 393857"/>
                <a:gd name="connsiteY31" fmla="*/ 328365 h 394007"/>
                <a:gd name="connsiteX32" fmla="*/ 249571 w 393857"/>
                <a:gd name="connsiteY32" fmla="*/ 328365 h 394007"/>
                <a:gd name="connsiteX33" fmla="*/ 244123 w 393857"/>
                <a:gd name="connsiteY33" fmla="*/ 328365 h 394007"/>
                <a:gd name="connsiteX34" fmla="*/ 248542 w 393857"/>
                <a:gd name="connsiteY34" fmla="*/ 355094 h 394007"/>
                <a:gd name="connsiteX35" fmla="*/ 267076 w 393857"/>
                <a:gd name="connsiteY35" fmla="*/ 364919 h 394007"/>
                <a:gd name="connsiteX36" fmla="*/ 280076 w 393857"/>
                <a:gd name="connsiteY36" fmla="*/ 382338 h 394007"/>
                <a:gd name="connsiteX37" fmla="*/ 281535 w 393857"/>
                <a:gd name="connsiteY37" fmla="*/ 390275 h 394007"/>
                <a:gd name="connsiteX38" fmla="*/ 274370 w 393857"/>
                <a:gd name="connsiteY38" fmla="*/ 394008 h 394007"/>
                <a:gd name="connsiteX39" fmla="*/ 119316 w 393857"/>
                <a:gd name="connsiteY39" fmla="*/ 394008 h 394007"/>
                <a:gd name="connsiteX40" fmla="*/ 112451 w 393857"/>
                <a:gd name="connsiteY40" fmla="*/ 390104 h 394007"/>
                <a:gd name="connsiteX41" fmla="*/ 113738 w 393857"/>
                <a:gd name="connsiteY41" fmla="*/ 382638 h 394007"/>
                <a:gd name="connsiteX42" fmla="*/ 130256 w 393857"/>
                <a:gd name="connsiteY42" fmla="*/ 360200 h 394007"/>
                <a:gd name="connsiteX43" fmla="*/ 141583 w 393857"/>
                <a:gd name="connsiteY43" fmla="*/ 354579 h 394007"/>
                <a:gd name="connsiteX44" fmla="*/ 145401 w 393857"/>
                <a:gd name="connsiteY44" fmla="*/ 354579 h 394007"/>
                <a:gd name="connsiteX45" fmla="*/ 316673 w 393857"/>
                <a:gd name="connsiteY45" fmla="*/ 105050 h 394007"/>
                <a:gd name="connsiteX46" fmla="*/ 345376 w 393857"/>
                <a:gd name="connsiteY46" fmla="*/ 105050 h 394007"/>
                <a:gd name="connsiteX47" fmla="*/ 354428 w 393857"/>
                <a:gd name="connsiteY47" fmla="*/ 114060 h 394007"/>
                <a:gd name="connsiteX48" fmla="*/ 354385 w 393857"/>
                <a:gd name="connsiteY48" fmla="*/ 181333 h 394007"/>
                <a:gd name="connsiteX49" fmla="*/ 357217 w 393857"/>
                <a:gd name="connsiteY49" fmla="*/ 186396 h 394007"/>
                <a:gd name="connsiteX50" fmla="*/ 366828 w 393857"/>
                <a:gd name="connsiteY50" fmla="*/ 208663 h 394007"/>
                <a:gd name="connsiteX51" fmla="*/ 347778 w 393857"/>
                <a:gd name="connsiteY51" fmla="*/ 223208 h 394007"/>
                <a:gd name="connsiteX52" fmla="*/ 328858 w 393857"/>
                <a:gd name="connsiteY52" fmla="*/ 208534 h 394007"/>
                <a:gd name="connsiteX53" fmla="*/ 338597 w 393857"/>
                <a:gd name="connsiteY53" fmla="*/ 186353 h 394007"/>
                <a:gd name="connsiteX54" fmla="*/ 341343 w 393857"/>
                <a:gd name="connsiteY54" fmla="*/ 181634 h 394007"/>
                <a:gd name="connsiteX55" fmla="*/ 341343 w 393857"/>
                <a:gd name="connsiteY55" fmla="*/ 121740 h 394007"/>
                <a:gd name="connsiteX56" fmla="*/ 341343 w 393857"/>
                <a:gd name="connsiteY56" fmla="*/ 118436 h 394007"/>
                <a:gd name="connsiteX57" fmla="*/ 315086 w 393857"/>
                <a:gd name="connsiteY57" fmla="*/ 118436 h 394007"/>
                <a:gd name="connsiteX58" fmla="*/ 315086 w 393857"/>
                <a:gd name="connsiteY58" fmla="*/ 131350 h 394007"/>
                <a:gd name="connsiteX59" fmla="*/ 303416 w 393857"/>
                <a:gd name="connsiteY59" fmla="*/ 145337 h 394007"/>
                <a:gd name="connsiteX60" fmla="*/ 286469 w 393857"/>
                <a:gd name="connsiteY60" fmla="*/ 148254 h 394007"/>
                <a:gd name="connsiteX61" fmla="*/ 281664 w 393857"/>
                <a:gd name="connsiteY61" fmla="*/ 160439 h 394007"/>
                <a:gd name="connsiteX62" fmla="*/ 291360 w 393857"/>
                <a:gd name="connsiteY62" fmla="*/ 174168 h 394007"/>
                <a:gd name="connsiteX63" fmla="*/ 289815 w 393857"/>
                <a:gd name="connsiteY63" fmla="*/ 192317 h 394007"/>
                <a:gd name="connsiteX64" fmla="*/ 284023 w 393857"/>
                <a:gd name="connsiteY64" fmla="*/ 196564 h 394007"/>
                <a:gd name="connsiteX65" fmla="*/ 296723 w 393857"/>
                <a:gd name="connsiteY65" fmla="*/ 208663 h 394007"/>
                <a:gd name="connsiteX66" fmla="*/ 301914 w 393857"/>
                <a:gd name="connsiteY66" fmla="*/ 221234 h 394007"/>
                <a:gd name="connsiteX67" fmla="*/ 304360 w 393857"/>
                <a:gd name="connsiteY67" fmla="*/ 225696 h 394007"/>
                <a:gd name="connsiteX68" fmla="*/ 314399 w 393857"/>
                <a:gd name="connsiteY68" fmla="*/ 247749 h 394007"/>
                <a:gd name="connsiteX69" fmla="*/ 295264 w 393857"/>
                <a:gd name="connsiteY69" fmla="*/ 262722 h 394007"/>
                <a:gd name="connsiteX70" fmla="*/ 276344 w 393857"/>
                <a:gd name="connsiteY70" fmla="*/ 248006 h 394007"/>
                <a:gd name="connsiteX71" fmla="*/ 286426 w 393857"/>
                <a:gd name="connsiteY71" fmla="*/ 225567 h 394007"/>
                <a:gd name="connsiteX72" fmla="*/ 287799 w 393857"/>
                <a:gd name="connsiteY72" fmla="*/ 218574 h 394007"/>
                <a:gd name="connsiteX73" fmla="*/ 275442 w 393857"/>
                <a:gd name="connsiteY73" fmla="*/ 205402 h 394007"/>
                <a:gd name="connsiteX74" fmla="*/ 271796 w 393857"/>
                <a:gd name="connsiteY74" fmla="*/ 210422 h 394007"/>
                <a:gd name="connsiteX75" fmla="*/ 252103 w 393857"/>
                <a:gd name="connsiteY75" fmla="*/ 212181 h 394007"/>
                <a:gd name="connsiteX76" fmla="*/ 239403 w 393857"/>
                <a:gd name="connsiteY76" fmla="*/ 203129 h 394007"/>
                <a:gd name="connsiteX77" fmla="*/ 227047 w 393857"/>
                <a:gd name="connsiteY77" fmla="*/ 207977 h 394007"/>
                <a:gd name="connsiteX78" fmla="*/ 223958 w 393857"/>
                <a:gd name="connsiteY78" fmla="*/ 225310 h 394007"/>
                <a:gd name="connsiteX79" fmla="*/ 210744 w 393857"/>
                <a:gd name="connsiteY79" fmla="*/ 236422 h 394007"/>
                <a:gd name="connsiteX80" fmla="*/ 183242 w 393857"/>
                <a:gd name="connsiteY80" fmla="*/ 236422 h 394007"/>
                <a:gd name="connsiteX81" fmla="*/ 169770 w 393857"/>
                <a:gd name="connsiteY81" fmla="*/ 225095 h 394007"/>
                <a:gd name="connsiteX82" fmla="*/ 166767 w 393857"/>
                <a:gd name="connsiteY82" fmla="*/ 207719 h 394007"/>
                <a:gd name="connsiteX83" fmla="*/ 154883 w 393857"/>
                <a:gd name="connsiteY83" fmla="*/ 202871 h 394007"/>
                <a:gd name="connsiteX84" fmla="*/ 140124 w 393857"/>
                <a:gd name="connsiteY84" fmla="*/ 213254 h 394007"/>
                <a:gd name="connsiteX85" fmla="*/ 123306 w 393857"/>
                <a:gd name="connsiteY85" fmla="*/ 211709 h 394007"/>
                <a:gd name="connsiteX86" fmla="*/ 118715 w 393857"/>
                <a:gd name="connsiteY86" fmla="*/ 205402 h 394007"/>
                <a:gd name="connsiteX87" fmla="*/ 106616 w 393857"/>
                <a:gd name="connsiteY87" fmla="*/ 217887 h 394007"/>
                <a:gd name="connsiteX88" fmla="*/ 107903 w 393857"/>
                <a:gd name="connsiteY88" fmla="*/ 225910 h 394007"/>
                <a:gd name="connsiteX89" fmla="*/ 117428 w 393857"/>
                <a:gd name="connsiteY89" fmla="*/ 247920 h 394007"/>
                <a:gd name="connsiteX90" fmla="*/ 98636 w 393857"/>
                <a:gd name="connsiteY90" fmla="*/ 262765 h 394007"/>
                <a:gd name="connsiteX91" fmla="*/ 79372 w 393857"/>
                <a:gd name="connsiteY91" fmla="*/ 247963 h 394007"/>
                <a:gd name="connsiteX92" fmla="*/ 88897 w 393857"/>
                <a:gd name="connsiteY92" fmla="*/ 226039 h 394007"/>
                <a:gd name="connsiteX93" fmla="*/ 91857 w 393857"/>
                <a:gd name="connsiteY93" fmla="*/ 220633 h 394007"/>
                <a:gd name="connsiteX94" fmla="*/ 96662 w 393857"/>
                <a:gd name="connsiteY94" fmla="*/ 209178 h 394007"/>
                <a:gd name="connsiteX95" fmla="*/ 109748 w 393857"/>
                <a:gd name="connsiteY95" fmla="*/ 197036 h 394007"/>
                <a:gd name="connsiteX96" fmla="*/ 104685 w 393857"/>
                <a:gd name="connsiteY96" fmla="*/ 193175 h 394007"/>
                <a:gd name="connsiteX97" fmla="*/ 103055 w 393857"/>
                <a:gd name="connsiteY97" fmla="*/ 173482 h 394007"/>
                <a:gd name="connsiteX98" fmla="*/ 112580 w 393857"/>
                <a:gd name="connsiteY98" fmla="*/ 160096 h 394007"/>
                <a:gd name="connsiteX99" fmla="*/ 107946 w 393857"/>
                <a:gd name="connsiteY99" fmla="*/ 148641 h 394007"/>
                <a:gd name="connsiteX100" fmla="*/ 90613 w 393857"/>
                <a:gd name="connsiteY100" fmla="*/ 145509 h 394007"/>
                <a:gd name="connsiteX101" fmla="*/ 78771 w 393857"/>
                <a:gd name="connsiteY101" fmla="*/ 131694 h 394007"/>
                <a:gd name="connsiteX102" fmla="*/ 78771 w 393857"/>
                <a:gd name="connsiteY102" fmla="*/ 118608 h 394007"/>
                <a:gd name="connsiteX103" fmla="*/ 52772 w 393857"/>
                <a:gd name="connsiteY103" fmla="*/ 118608 h 394007"/>
                <a:gd name="connsiteX104" fmla="*/ 52557 w 393857"/>
                <a:gd name="connsiteY104" fmla="*/ 120067 h 394007"/>
                <a:gd name="connsiteX105" fmla="*/ 52471 w 393857"/>
                <a:gd name="connsiteY105" fmla="*/ 182406 h 394007"/>
                <a:gd name="connsiteX106" fmla="*/ 55432 w 393857"/>
                <a:gd name="connsiteY106" fmla="*/ 186568 h 394007"/>
                <a:gd name="connsiteX107" fmla="*/ 64999 w 393857"/>
                <a:gd name="connsiteY107" fmla="*/ 208534 h 394007"/>
                <a:gd name="connsiteX108" fmla="*/ 45778 w 393857"/>
                <a:gd name="connsiteY108" fmla="*/ 223422 h 394007"/>
                <a:gd name="connsiteX109" fmla="*/ 26944 w 393857"/>
                <a:gd name="connsiteY109" fmla="*/ 208620 h 394007"/>
                <a:gd name="connsiteX110" fmla="*/ 36425 w 393857"/>
                <a:gd name="connsiteY110" fmla="*/ 186696 h 394007"/>
                <a:gd name="connsiteX111" fmla="*/ 39429 w 393857"/>
                <a:gd name="connsiteY111" fmla="*/ 181333 h 394007"/>
                <a:gd name="connsiteX112" fmla="*/ 39429 w 393857"/>
                <a:gd name="connsiteY112" fmla="*/ 114446 h 394007"/>
                <a:gd name="connsiteX113" fmla="*/ 48696 w 393857"/>
                <a:gd name="connsiteY113" fmla="*/ 105222 h 394007"/>
                <a:gd name="connsiteX114" fmla="*/ 77227 w 393857"/>
                <a:gd name="connsiteY114" fmla="*/ 105222 h 394007"/>
                <a:gd name="connsiteX115" fmla="*/ 84478 w 393857"/>
                <a:gd name="connsiteY115" fmla="*/ 92093 h 394007"/>
                <a:gd name="connsiteX116" fmla="*/ 81646 w 393857"/>
                <a:gd name="connsiteY116" fmla="*/ 92093 h 394007"/>
                <a:gd name="connsiteX117" fmla="*/ 22181 w 393857"/>
                <a:gd name="connsiteY117" fmla="*/ 92093 h 394007"/>
                <a:gd name="connsiteX118" fmla="*/ 13214 w 393857"/>
                <a:gd name="connsiteY118" fmla="*/ 101103 h 394007"/>
                <a:gd name="connsiteX119" fmla="*/ 13214 w 393857"/>
                <a:gd name="connsiteY119" fmla="*/ 271775 h 394007"/>
                <a:gd name="connsiteX120" fmla="*/ 13386 w 393857"/>
                <a:gd name="connsiteY120" fmla="*/ 275593 h 394007"/>
                <a:gd name="connsiteX121" fmla="*/ 380643 w 393857"/>
                <a:gd name="connsiteY121" fmla="*/ 275593 h 394007"/>
                <a:gd name="connsiteX122" fmla="*/ 380771 w 393857"/>
                <a:gd name="connsiteY122" fmla="*/ 273620 h 394007"/>
                <a:gd name="connsiteX123" fmla="*/ 380771 w 393857"/>
                <a:gd name="connsiteY123" fmla="*/ 100073 h 394007"/>
                <a:gd name="connsiteX124" fmla="*/ 372834 w 393857"/>
                <a:gd name="connsiteY124" fmla="*/ 92093 h 394007"/>
                <a:gd name="connsiteX125" fmla="*/ 311696 w 393857"/>
                <a:gd name="connsiteY125" fmla="*/ 92093 h 394007"/>
                <a:gd name="connsiteX126" fmla="*/ 309465 w 393857"/>
                <a:gd name="connsiteY126" fmla="*/ 92093 h 394007"/>
                <a:gd name="connsiteX127" fmla="*/ 316802 w 393857"/>
                <a:gd name="connsiteY127" fmla="*/ 105222 h 394007"/>
                <a:gd name="connsiteX128" fmla="*/ 301785 w 393857"/>
                <a:gd name="connsiteY128" fmla="*/ 104106 h 394007"/>
                <a:gd name="connsiteX129" fmla="*/ 284753 w 393857"/>
                <a:gd name="connsiteY129" fmla="*/ 101232 h 394007"/>
                <a:gd name="connsiteX130" fmla="*/ 269994 w 393857"/>
                <a:gd name="connsiteY130" fmla="*/ 89176 h 394007"/>
                <a:gd name="connsiteX131" fmla="*/ 268578 w 393857"/>
                <a:gd name="connsiteY131" fmla="*/ 85786 h 394007"/>
                <a:gd name="connsiteX132" fmla="*/ 270294 w 393857"/>
                <a:gd name="connsiteY132" fmla="*/ 68968 h 394007"/>
                <a:gd name="connsiteX133" fmla="*/ 280505 w 393857"/>
                <a:gd name="connsiteY133" fmla="*/ 54724 h 394007"/>
                <a:gd name="connsiteX134" fmla="*/ 260383 w 393857"/>
                <a:gd name="connsiteY134" fmla="*/ 34516 h 394007"/>
                <a:gd name="connsiteX135" fmla="*/ 251116 w 393857"/>
                <a:gd name="connsiteY135" fmla="*/ 41209 h 394007"/>
                <a:gd name="connsiteX136" fmla="*/ 224258 w 393857"/>
                <a:gd name="connsiteY136" fmla="*/ 44599 h 394007"/>
                <a:gd name="connsiteX137" fmla="*/ 214004 w 393857"/>
                <a:gd name="connsiteY137" fmla="*/ 31513 h 394007"/>
                <a:gd name="connsiteX138" fmla="*/ 210958 w 393857"/>
                <a:gd name="connsiteY138" fmla="*/ 13365 h 394007"/>
                <a:gd name="connsiteX139" fmla="*/ 182727 w 393857"/>
                <a:gd name="connsiteY139" fmla="*/ 13365 h 394007"/>
                <a:gd name="connsiteX140" fmla="*/ 180711 w 393857"/>
                <a:gd name="connsiteY140" fmla="*/ 25206 h 394007"/>
                <a:gd name="connsiteX141" fmla="*/ 163893 w 393857"/>
                <a:gd name="connsiteY141" fmla="*/ 46830 h 394007"/>
                <a:gd name="connsiteX142" fmla="*/ 148104 w 393857"/>
                <a:gd name="connsiteY142" fmla="*/ 45028 h 394007"/>
                <a:gd name="connsiteX143" fmla="*/ 133131 w 393857"/>
                <a:gd name="connsiteY143" fmla="*/ 34302 h 394007"/>
                <a:gd name="connsiteX144" fmla="*/ 113009 w 393857"/>
                <a:gd name="connsiteY144" fmla="*/ 54381 h 394007"/>
                <a:gd name="connsiteX145" fmla="*/ 119959 w 393857"/>
                <a:gd name="connsiteY145" fmla="*/ 64034 h 394007"/>
                <a:gd name="connsiteX146" fmla="*/ 123477 w 393857"/>
                <a:gd name="connsiteY146" fmla="*/ 90163 h 394007"/>
                <a:gd name="connsiteX147" fmla="*/ 109962 w 393857"/>
                <a:gd name="connsiteY147" fmla="*/ 101017 h 394007"/>
                <a:gd name="connsiteX148" fmla="*/ 91986 w 393857"/>
                <a:gd name="connsiteY148" fmla="*/ 104063 h 394007"/>
                <a:gd name="connsiteX149" fmla="*/ 91986 w 393857"/>
                <a:gd name="connsiteY149" fmla="*/ 132208 h 394007"/>
                <a:gd name="connsiteX150" fmla="*/ 109405 w 393857"/>
                <a:gd name="connsiteY150" fmla="*/ 135212 h 394007"/>
                <a:gd name="connsiteX151" fmla="*/ 123391 w 393857"/>
                <a:gd name="connsiteY151" fmla="*/ 146452 h 394007"/>
                <a:gd name="connsiteX152" fmla="*/ 125108 w 393857"/>
                <a:gd name="connsiteY152" fmla="*/ 150614 h 394007"/>
                <a:gd name="connsiteX153" fmla="*/ 123348 w 393857"/>
                <a:gd name="connsiteY153" fmla="*/ 167432 h 394007"/>
                <a:gd name="connsiteX154" fmla="*/ 113137 w 393857"/>
                <a:gd name="connsiteY154" fmla="*/ 181634 h 394007"/>
                <a:gd name="connsiteX155" fmla="*/ 133345 w 393857"/>
                <a:gd name="connsiteY155" fmla="*/ 201841 h 394007"/>
                <a:gd name="connsiteX156" fmla="*/ 142569 w 393857"/>
                <a:gd name="connsiteY156" fmla="*/ 195191 h 394007"/>
                <a:gd name="connsiteX157" fmla="*/ 169427 w 393857"/>
                <a:gd name="connsiteY157" fmla="*/ 191802 h 394007"/>
                <a:gd name="connsiteX158" fmla="*/ 179681 w 393857"/>
                <a:gd name="connsiteY158" fmla="*/ 204888 h 394007"/>
                <a:gd name="connsiteX159" fmla="*/ 182727 w 393857"/>
                <a:gd name="connsiteY159" fmla="*/ 222993 h 394007"/>
                <a:gd name="connsiteX160" fmla="*/ 210958 w 393857"/>
                <a:gd name="connsiteY160" fmla="*/ 222993 h 394007"/>
                <a:gd name="connsiteX161" fmla="*/ 213060 w 393857"/>
                <a:gd name="connsiteY161" fmla="*/ 210722 h 394007"/>
                <a:gd name="connsiteX162" fmla="*/ 229063 w 393857"/>
                <a:gd name="connsiteY162" fmla="*/ 189828 h 394007"/>
                <a:gd name="connsiteX163" fmla="*/ 246268 w 393857"/>
                <a:gd name="connsiteY163" fmla="*/ 191845 h 394007"/>
                <a:gd name="connsiteX164" fmla="*/ 260512 w 393857"/>
                <a:gd name="connsiteY164" fmla="*/ 202056 h 394007"/>
                <a:gd name="connsiteX165" fmla="*/ 280634 w 393857"/>
                <a:gd name="connsiteY165" fmla="*/ 181891 h 394007"/>
                <a:gd name="connsiteX166" fmla="*/ 273984 w 393857"/>
                <a:gd name="connsiteY166" fmla="*/ 172667 h 394007"/>
                <a:gd name="connsiteX167" fmla="*/ 270380 w 393857"/>
                <a:gd name="connsiteY167" fmla="*/ 145852 h 394007"/>
                <a:gd name="connsiteX168" fmla="*/ 283723 w 393857"/>
                <a:gd name="connsiteY168" fmla="*/ 135383 h 394007"/>
                <a:gd name="connsiteX169" fmla="*/ 301785 w 393857"/>
                <a:gd name="connsiteY169" fmla="*/ 132337 h 394007"/>
                <a:gd name="connsiteX170" fmla="*/ 301785 w 393857"/>
                <a:gd name="connsiteY170" fmla="*/ 104149 h 394007"/>
                <a:gd name="connsiteX171" fmla="*/ 13086 w 393857"/>
                <a:gd name="connsiteY171" fmla="*/ 289022 h 394007"/>
                <a:gd name="connsiteX172" fmla="*/ 13086 w 393857"/>
                <a:gd name="connsiteY172" fmla="*/ 305368 h 394007"/>
                <a:gd name="connsiteX173" fmla="*/ 22954 w 393857"/>
                <a:gd name="connsiteY173" fmla="*/ 315151 h 394007"/>
                <a:gd name="connsiteX174" fmla="*/ 370732 w 393857"/>
                <a:gd name="connsiteY174" fmla="*/ 315151 h 394007"/>
                <a:gd name="connsiteX175" fmla="*/ 374808 w 393857"/>
                <a:gd name="connsiteY175" fmla="*/ 315065 h 394007"/>
                <a:gd name="connsiteX176" fmla="*/ 380471 w 393857"/>
                <a:gd name="connsiteY176" fmla="*/ 309530 h 394007"/>
                <a:gd name="connsiteX177" fmla="*/ 380557 w 393857"/>
                <a:gd name="connsiteY177" fmla="*/ 289022 h 394007"/>
                <a:gd name="connsiteX178" fmla="*/ 13086 w 393857"/>
                <a:gd name="connsiteY178" fmla="*/ 289022 h 394007"/>
                <a:gd name="connsiteX179" fmla="*/ 162992 w 393857"/>
                <a:gd name="connsiteY179" fmla="*/ 328451 h 394007"/>
                <a:gd name="connsiteX180" fmla="*/ 158744 w 393857"/>
                <a:gd name="connsiteY180" fmla="*/ 354279 h 394007"/>
                <a:gd name="connsiteX181" fmla="*/ 234984 w 393857"/>
                <a:gd name="connsiteY181" fmla="*/ 354279 h 394007"/>
                <a:gd name="connsiteX182" fmla="*/ 230651 w 393857"/>
                <a:gd name="connsiteY182" fmla="*/ 328451 h 394007"/>
                <a:gd name="connsiteX183" fmla="*/ 162992 w 393857"/>
                <a:gd name="connsiteY183" fmla="*/ 328451 h 394007"/>
                <a:gd name="connsiteX184" fmla="*/ 262357 w 393857"/>
                <a:gd name="connsiteY184" fmla="*/ 380665 h 394007"/>
                <a:gd name="connsiteX185" fmla="*/ 253733 w 393857"/>
                <a:gd name="connsiteY185" fmla="*/ 369338 h 394007"/>
                <a:gd name="connsiteX186" fmla="*/ 249958 w 393857"/>
                <a:gd name="connsiteY186" fmla="*/ 367751 h 394007"/>
                <a:gd name="connsiteX187" fmla="*/ 143814 w 393857"/>
                <a:gd name="connsiteY187" fmla="*/ 367751 h 394007"/>
                <a:gd name="connsiteX188" fmla="*/ 140510 w 393857"/>
                <a:gd name="connsiteY188" fmla="*/ 368695 h 394007"/>
                <a:gd name="connsiteX189" fmla="*/ 131371 w 393857"/>
                <a:gd name="connsiteY189" fmla="*/ 380708 h 394007"/>
                <a:gd name="connsiteX190" fmla="*/ 262443 w 393857"/>
                <a:gd name="connsiteY190" fmla="*/ 380708 h 394007"/>
                <a:gd name="connsiteX191" fmla="*/ 52386 w 393857"/>
                <a:gd name="connsiteY191" fmla="*/ 203515 h 394007"/>
                <a:gd name="connsiteX192" fmla="*/ 45907 w 393857"/>
                <a:gd name="connsiteY192" fmla="*/ 197036 h 394007"/>
                <a:gd name="connsiteX193" fmla="*/ 39343 w 393857"/>
                <a:gd name="connsiteY193" fmla="*/ 203815 h 394007"/>
                <a:gd name="connsiteX194" fmla="*/ 46036 w 393857"/>
                <a:gd name="connsiteY194" fmla="*/ 210079 h 394007"/>
                <a:gd name="connsiteX195" fmla="*/ 52428 w 393857"/>
                <a:gd name="connsiteY195" fmla="*/ 203515 h 394007"/>
                <a:gd name="connsiteX196" fmla="*/ 354300 w 393857"/>
                <a:gd name="connsiteY196" fmla="*/ 203515 h 394007"/>
                <a:gd name="connsiteX197" fmla="*/ 347864 w 393857"/>
                <a:gd name="connsiteY197" fmla="*/ 196993 h 394007"/>
                <a:gd name="connsiteX198" fmla="*/ 341257 w 393857"/>
                <a:gd name="connsiteY198" fmla="*/ 203729 h 394007"/>
                <a:gd name="connsiteX199" fmla="*/ 347907 w 393857"/>
                <a:gd name="connsiteY199" fmla="*/ 210036 h 394007"/>
                <a:gd name="connsiteX200" fmla="*/ 354343 w 393857"/>
                <a:gd name="connsiteY200" fmla="*/ 203515 h 394007"/>
                <a:gd name="connsiteX201" fmla="*/ 104900 w 393857"/>
                <a:gd name="connsiteY201" fmla="*/ 243029 h 394007"/>
                <a:gd name="connsiteX202" fmla="*/ 98593 w 393857"/>
                <a:gd name="connsiteY202" fmla="*/ 236379 h 394007"/>
                <a:gd name="connsiteX203" fmla="*/ 91814 w 393857"/>
                <a:gd name="connsiteY203" fmla="*/ 242986 h 394007"/>
                <a:gd name="connsiteX204" fmla="*/ 98336 w 393857"/>
                <a:gd name="connsiteY204" fmla="*/ 249465 h 394007"/>
                <a:gd name="connsiteX205" fmla="*/ 104900 w 393857"/>
                <a:gd name="connsiteY205" fmla="*/ 243072 h 394007"/>
                <a:gd name="connsiteX206" fmla="*/ 301828 w 393857"/>
                <a:gd name="connsiteY206" fmla="*/ 243072 h 394007"/>
                <a:gd name="connsiteX207" fmla="*/ 295564 w 393857"/>
                <a:gd name="connsiteY207" fmla="*/ 236336 h 394007"/>
                <a:gd name="connsiteX208" fmla="*/ 288743 w 393857"/>
                <a:gd name="connsiteY208" fmla="*/ 242900 h 394007"/>
                <a:gd name="connsiteX209" fmla="*/ 295178 w 393857"/>
                <a:gd name="connsiteY209" fmla="*/ 249422 h 394007"/>
                <a:gd name="connsiteX210" fmla="*/ 301785 w 393857"/>
                <a:gd name="connsiteY210" fmla="*/ 243072 h 3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393857" h="394007">
                  <a:moveTo>
                    <a:pt x="145358" y="354493"/>
                  </a:moveTo>
                  <a:cubicBezTo>
                    <a:pt x="146817" y="345698"/>
                    <a:pt x="148233" y="337203"/>
                    <a:pt x="149734" y="328236"/>
                  </a:cubicBezTo>
                  <a:lnTo>
                    <a:pt x="144543" y="328236"/>
                  </a:lnTo>
                  <a:cubicBezTo>
                    <a:pt x="103656" y="328236"/>
                    <a:pt x="62768" y="328236"/>
                    <a:pt x="21881" y="328236"/>
                  </a:cubicBezTo>
                  <a:cubicBezTo>
                    <a:pt x="7808" y="328236"/>
                    <a:pt x="0" y="320471"/>
                    <a:pt x="0" y="306484"/>
                  </a:cubicBezTo>
                  <a:cubicBezTo>
                    <a:pt x="0" y="237838"/>
                    <a:pt x="0" y="169192"/>
                    <a:pt x="0" y="100545"/>
                  </a:cubicBezTo>
                  <a:cubicBezTo>
                    <a:pt x="0" y="86516"/>
                    <a:pt x="7766" y="78793"/>
                    <a:pt x="21881" y="78793"/>
                  </a:cubicBezTo>
                  <a:cubicBezTo>
                    <a:pt x="50884" y="78793"/>
                    <a:pt x="79844" y="78793"/>
                    <a:pt x="108847" y="78793"/>
                  </a:cubicBezTo>
                  <a:lnTo>
                    <a:pt x="114167" y="78793"/>
                  </a:lnTo>
                  <a:cubicBezTo>
                    <a:pt x="110392" y="73430"/>
                    <a:pt x="107045" y="68711"/>
                    <a:pt x="103699" y="63948"/>
                  </a:cubicBezTo>
                  <a:cubicBezTo>
                    <a:pt x="97563" y="55239"/>
                    <a:pt x="98035" y="49962"/>
                    <a:pt x="105672" y="42368"/>
                  </a:cubicBezTo>
                  <a:cubicBezTo>
                    <a:pt x="111292" y="36747"/>
                    <a:pt x="116870" y="31127"/>
                    <a:pt x="122533" y="25549"/>
                  </a:cubicBezTo>
                  <a:cubicBezTo>
                    <a:pt x="128497" y="19714"/>
                    <a:pt x="134503" y="19199"/>
                    <a:pt x="141325" y="23962"/>
                  </a:cubicBezTo>
                  <a:cubicBezTo>
                    <a:pt x="145916" y="27180"/>
                    <a:pt x="150421" y="30483"/>
                    <a:pt x="155011" y="33744"/>
                  </a:cubicBezTo>
                  <a:cubicBezTo>
                    <a:pt x="158143" y="35932"/>
                    <a:pt x="165995" y="32843"/>
                    <a:pt x="166724" y="29067"/>
                  </a:cubicBezTo>
                  <a:cubicBezTo>
                    <a:pt x="167840" y="23147"/>
                    <a:pt x="168741" y="17226"/>
                    <a:pt x="169899" y="11305"/>
                  </a:cubicBezTo>
                  <a:cubicBezTo>
                    <a:pt x="171229" y="4269"/>
                    <a:pt x="176163" y="107"/>
                    <a:pt x="183414" y="64"/>
                  </a:cubicBezTo>
                  <a:cubicBezTo>
                    <a:pt x="192424" y="-21"/>
                    <a:pt x="201476" y="-21"/>
                    <a:pt x="210486" y="64"/>
                  </a:cubicBezTo>
                  <a:cubicBezTo>
                    <a:pt x="217951" y="150"/>
                    <a:pt x="222757" y="4269"/>
                    <a:pt x="224129" y="11648"/>
                  </a:cubicBezTo>
                  <a:cubicBezTo>
                    <a:pt x="225202" y="17440"/>
                    <a:pt x="226060" y="23232"/>
                    <a:pt x="227133" y="29024"/>
                  </a:cubicBezTo>
                  <a:cubicBezTo>
                    <a:pt x="227819" y="32757"/>
                    <a:pt x="235714" y="35889"/>
                    <a:pt x="238803" y="33744"/>
                  </a:cubicBezTo>
                  <a:cubicBezTo>
                    <a:pt x="243393" y="30569"/>
                    <a:pt x="247941" y="27265"/>
                    <a:pt x="252532" y="24048"/>
                  </a:cubicBezTo>
                  <a:cubicBezTo>
                    <a:pt x="259439" y="19285"/>
                    <a:pt x="265446" y="19714"/>
                    <a:pt x="271324" y="25549"/>
                  </a:cubicBezTo>
                  <a:cubicBezTo>
                    <a:pt x="277459" y="31599"/>
                    <a:pt x="283551" y="37691"/>
                    <a:pt x="289601" y="43826"/>
                  </a:cubicBezTo>
                  <a:cubicBezTo>
                    <a:pt x="295436" y="49747"/>
                    <a:pt x="295908" y="55797"/>
                    <a:pt x="291145" y="62618"/>
                  </a:cubicBezTo>
                  <a:cubicBezTo>
                    <a:pt x="287584" y="67767"/>
                    <a:pt x="283937" y="72915"/>
                    <a:pt x="280334" y="78064"/>
                  </a:cubicBezTo>
                  <a:cubicBezTo>
                    <a:pt x="280291" y="78149"/>
                    <a:pt x="280419" y="78321"/>
                    <a:pt x="280548" y="78879"/>
                  </a:cubicBezTo>
                  <a:cubicBezTo>
                    <a:pt x="281835" y="78879"/>
                    <a:pt x="283294" y="78879"/>
                    <a:pt x="284753" y="78879"/>
                  </a:cubicBezTo>
                  <a:cubicBezTo>
                    <a:pt x="314013" y="78879"/>
                    <a:pt x="343273" y="78879"/>
                    <a:pt x="372534" y="78879"/>
                  </a:cubicBezTo>
                  <a:cubicBezTo>
                    <a:pt x="385963" y="78879"/>
                    <a:pt x="393857" y="86816"/>
                    <a:pt x="393857" y="100374"/>
                  </a:cubicBezTo>
                  <a:cubicBezTo>
                    <a:pt x="393857" y="169149"/>
                    <a:pt x="393857" y="237924"/>
                    <a:pt x="393857" y="306741"/>
                  </a:cubicBezTo>
                  <a:cubicBezTo>
                    <a:pt x="393857" y="320514"/>
                    <a:pt x="386006" y="328365"/>
                    <a:pt x="372233" y="328365"/>
                  </a:cubicBezTo>
                  <a:cubicBezTo>
                    <a:pt x="331346" y="328365"/>
                    <a:pt x="290459" y="328365"/>
                    <a:pt x="249571" y="328365"/>
                  </a:cubicBezTo>
                  <a:lnTo>
                    <a:pt x="244123" y="328365"/>
                  </a:lnTo>
                  <a:cubicBezTo>
                    <a:pt x="245581" y="337289"/>
                    <a:pt x="246997" y="345827"/>
                    <a:pt x="248542" y="355094"/>
                  </a:cubicBezTo>
                  <a:cubicBezTo>
                    <a:pt x="258324" y="351919"/>
                    <a:pt x="262571" y="358483"/>
                    <a:pt x="267076" y="364919"/>
                  </a:cubicBezTo>
                  <a:cubicBezTo>
                    <a:pt x="271238" y="370840"/>
                    <a:pt x="275700" y="376546"/>
                    <a:pt x="280076" y="382338"/>
                  </a:cubicBezTo>
                  <a:cubicBezTo>
                    <a:pt x="281921" y="384784"/>
                    <a:pt x="283036" y="387272"/>
                    <a:pt x="281535" y="390275"/>
                  </a:cubicBezTo>
                  <a:cubicBezTo>
                    <a:pt x="280033" y="393236"/>
                    <a:pt x="277502" y="394008"/>
                    <a:pt x="274370" y="394008"/>
                  </a:cubicBezTo>
                  <a:cubicBezTo>
                    <a:pt x="222671" y="394008"/>
                    <a:pt x="171015" y="394008"/>
                    <a:pt x="119316" y="394008"/>
                  </a:cubicBezTo>
                  <a:cubicBezTo>
                    <a:pt x="116184" y="394008"/>
                    <a:pt x="113094" y="393236"/>
                    <a:pt x="112451" y="390104"/>
                  </a:cubicBezTo>
                  <a:cubicBezTo>
                    <a:pt x="111936" y="387787"/>
                    <a:pt x="112451" y="384569"/>
                    <a:pt x="113738" y="382638"/>
                  </a:cubicBezTo>
                  <a:cubicBezTo>
                    <a:pt x="119015" y="375002"/>
                    <a:pt x="124936" y="367794"/>
                    <a:pt x="130256" y="360200"/>
                  </a:cubicBezTo>
                  <a:cubicBezTo>
                    <a:pt x="133131" y="356081"/>
                    <a:pt x="136477" y="353893"/>
                    <a:pt x="141583" y="354579"/>
                  </a:cubicBezTo>
                  <a:cubicBezTo>
                    <a:pt x="142655" y="354708"/>
                    <a:pt x="143771" y="354579"/>
                    <a:pt x="145401" y="354579"/>
                  </a:cubicBezTo>
                  <a:close/>
                  <a:moveTo>
                    <a:pt x="316673" y="105050"/>
                  </a:moveTo>
                  <a:cubicBezTo>
                    <a:pt x="325425" y="105050"/>
                    <a:pt x="335379" y="105050"/>
                    <a:pt x="345376" y="105050"/>
                  </a:cubicBezTo>
                  <a:cubicBezTo>
                    <a:pt x="352369" y="105050"/>
                    <a:pt x="354428" y="107110"/>
                    <a:pt x="354428" y="114060"/>
                  </a:cubicBezTo>
                  <a:cubicBezTo>
                    <a:pt x="354428" y="136499"/>
                    <a:pt x="354428" y="158895"/>
                    <a:pt x="354385" y="181333"/>
                  </a:cubicBezTo>
                  <a:cubicBezTo>
                    <a:pt x="354385" y="183736"/>
                    <a:pt x="354857" y="185152"/>
                    <a:pt x="357217" y="186396"/>
                  </a:cubicBezTo>
                  <a:cubicBezTo>
                    <a:pt x="365455" y="190729"/>
                    <a:pt x="369187" y="199825"/>
                    <a:pt x="366828" y="208663"/>
                  </a:cubicBezTo>
                  <a:cubicBezTo>
                    <a:pt x="364468" y="217373"/>
                    <a:pt x="356788" y="223250"/>
                    <a:pt x="347778" y="223208"/>
                  </a:cubicBezTo>
                  <a:cubicBezTo>
                    <a:pt x="338811" y="223208"/>
                    <a:pt x="331132" y="217244"/>
                    <a:pt x="328858" y="208534"/>
                  </a:cubicBezTo>
                  <a:cubicBezTo>
                    <a:pt x="326541" y="199696"/>
                    <a:pt x="330316" y="190729"/>
                    <a:pt x="338597" y="186353"/>
                  </a:cubicBezTo>
                  <a:cubicBezTo>
                    <a:pt x="340828" y="185195"/>
                    <a:pt x="341343" y="183908"/>
                    <a:pt x="341343" y="181634"/>
                  </a:cubicBezTo>
                  <a:cubicBezTo>
                    <a:pt x="341257" y="161683"/>
                    <a:pt x="341343" y="141690"/>
                    <a:pt x="341343" y="121740"/>
                  </a:cubicBezTo>
                  <a:lnTo>
                    <a:pt x="341343" y="118436"/>
                  </a:lnTo>
                  <a:lnTo>
                    <a:pt x="315086" y="118436"/>
                  </a:lnTo>
                  <a:cubicBezTo>
                    <a:pt x="315086" y="122898"/>
                    <a:pt x="315086" y="127103"/>
                    <a:pt x="315086" y="131350"/>
                  </a:cubicBezTo>
                  <a:cubicBezTo>
                    <a:pt x="315000" y="139116"/>
                    <a:pt x="311053" y="143878"/>
                    <a:pt x="303416" y="145337"/>
                  </a:cubicBezTo>
                  <a:cubicBezTo>
                    <a:pt x="297795" y="146410"/>
                    <a:pt x="292089" y="147225"/>
                    <a:pt x="286469" y="148254"/>
                  </a:cubicBezTo>
                  <a:cubicBezTo>
                    <a:pt x="282178" y="149070"/>
                    <a:pt x="279132" y="156792"/>
                    <a:pt x="281664" y="160439"/>
                  </a:cubicBezTo>
                  <a:cubicBezTo>
                    <a:pt x="284881" y="165030"/>
                    <a:pt x="288185" y="169535"/>
                    <a:pt x="291360" y="174168"/>
                  </a:cubicBezTo>
                  <a:cubicBezTo>
                    <a:pt x="295822" y="180690"/>
                    <a:pt x="295307" y="186739"/>
                    <a:pt x="289815" y="192317"/>
                  </a:cubicBezTo>
                  <a:cubicBezTo>
                    <a:pt x="288314" y="193861"/>
                    <a:pt x="286297" y="194891"/>
                    <a:pt x="284023" y="196564"/>
                  </a:cubicBezTo>
                  <a:cubicBezTo>
                    <a:pt x="289000" y="201369"/>
                    <a:pt x="292690" y="205231"/>
                    <a:pt x="296723" y="208663"/>
                  </a:cubicBezTo>
                  <a:cubicBezTo>
                    <a:pt x="300713" y="212053"/>
                    <a:pt x="302686" y="215957"/>
                    <a:pt x="301914" y="221234"/>
                  </a:cubicBezTo>
                  <a:cubicBezTo>
                    <a:pt x="301614" y="223293"/>
                    <a:pt x="302257" y="224580"/>
                    <a:pt x="304360" y="225696"/>
                  </a:cubicBezTo>
                  <a:cubicBezTo>
                    <a:pt x="312769" y="230158"/>
                    <a:pt x="316630" y="238953"/>
                    <a:pt x="314399" y="247749"/>
                  </a:cubicBezTo>
                  <a:cubicBezTo>
                    <a:pt x="312125" y="256715"/>
                    <a:pt x="304403" y="262722"/>
                    <a:pt x="295264" y="262722"/>
                  </a:cubicBezTo>
                  <a:cubicBezTo>
                    <a:pt x="286297" y="262722"/>
                    <a:pt x="278660" y="256758"/>
                    <a:pt x="276344" y="248006"/>
                  </a:cubicBezTo>
                  <a:cubicBezTo>
                    <a:pt x="273984" y="238996"/>
                    <a:pt x="277845" y="230330"/>
                    <a:pt x="286426" y="225567"/>
                  </a:cubicBezTo>
                  <a:cubicBezTo>
                    <a:pt x="289129" y="224066"/>
                    <a:pt x="289858" y="220848"/>
                    <a:pt x="287799" y="218574"/>
                  </a:cubicBezTo>
                  <a:cubicBezTo>
                    <a:pt x="284066" y="214412"/>
                    <a:pt x="280162" y="210465"/>
                    <a:pt x="275442" y="205402"/>
                  </a:cubicBezTo>
                  <a:cubicBezTo>
                    <a:pt x="273898" y="207590"/>
                    <a:pt x="272997" y="209178"/>
                    <a:pt x="271796" y="210422"/>
                  </a:cubicBezTo>
                  <a:cubicBezTo>
                    <a:pt x="265360" y="216901"/>
                    <a:pt x="259482" y="217373"/>
                    <a:pt x="252103" y="212181"/>
                  </a:cubicBezTo>
                  <a:cubicBezTo>
                    <a:pt x="247855" y="209178"/>
                    <a:pt x="243651" y="206132"/>
                    <a:pt x="239403" y="203129"/>
                  </a:cubicBezTo>
                  <a:cubicBezTo>
                    <a:pt x="235585" y="200426"/>
                    <a:pt x="227905" y="203386"/>
                    <a:pt x="227047" y="207977"/>
                  </a:cubicBezTo>
                  <a:cubicBezTo>
                    <a:pt x="225974" y="213769"/>
                    <a:pt x="225073" y="219561"/>
                    <a:pt x="223958" y="225310"/>
                  </a:cubicBezTo>
                  <a:cubicBezTo>
                    <a:pt x="222628" y="232132"/>
                    <a:pt x="217694" y="236336"/>
                    <a:pt x="210744" y="236422"/>
                  </a:cubicBezTo>
                  <a:cubicBezTo>
                    <a:pt x="201605" y="236551"/>
                    <a:pt x="192424" y="236508"/>
                    <a:pt x="183242" y="236422"/>
                  </a:cubicBezTo>
                  <a:cubicBezTo>
                    <a:pt x="176034" y="236336"/>
                    <a:pt x="171100" y="232132"/>
                    <a:pt x="169770" y="225095"/>
                  </a:cubicBezTo>
                  <a:cubicBezTo>
                    <a:pt x="168698" y="219303"/>
                    <a:pt x="167840" y="213511"/>
                    <a:pt x="166767" y="207719"/>
                  </a:cubicBezTo>
                  <a:cubicBezTo>
                    <a:pt x="165995" y="203643"/>
                    <a:pt x="158272" y="200511"/>
                    <a:pt x="154883" y="202871"/>
                  </a:cubicBezTo>
                  <a:cubicBezTo>
                    <a:pt x="149949" y="206303"/>
                    <a:pt x="145144" y="209907"/>
                    <a:pt x="140124" y="213254"/>
                  </a:cubicBezTo>
                  <a:cubicBezTo>
                    <a:pt x="134332" y="217072"/>
                    <a:pt x="128282" y="216557"/>
                    <a:pt x="123306" y="211709"/>
                  </a:cubicBezTo>
                  <a:cubicBezTo>
                    <a:pt x="121589" y="210036"/>
                    <a:pt x="120388" y="207762"/>
                    <a:pt x="118715" y="205402"/>
                  </a:cubicBezTo>
                  <a:cubicBezTo>
                    <a:pt x="113867" y="210422"/>
                    <a:pt x="110220" y="214112"/>
                    <a:pt x="106616" y="217887"/>
                  </a:cubicBezTo>
                  <a:cubicBezTo>
                    <a:pt x="103784" y="220848"/>
                    <a:pt x="104299" y="223851"/>
                    <a:pt x="107903" y="225910"/>
                  </a:cubicBezTo>
                  <a:cubicBezTo>
                    <a:pt x="115840" y="230415"/>
                    <a:pt x="119659" y="239254"/>
                    <a:pt x="117428" y="247920"/>
                  </a:cubicBezTo>
                  <a:cubicBezTo>
                    <a:pt x="115154" y="256715"/>
                    <a:pt x="107560" y="262722"/>
                    <a:pt x="98636" y="262765"/>
                  </a:cubicBezTo>
                  <a:cubicBezTo>
                    <a:pt x="89454" y="262851"/>
                    <a:pt x="81689" y="256887"/>
                    <a:pt x="79372" y="247963"/>
                  </a:cubicBezTo>
                  <a:cubicBezTo>
                    <a:pt x="77141" y="239296"/>
                    <a:pt x="80874" y="230244"/>
                    <a:pt x="88897" y="226039"/>
                  </a:cubicBezTo>
                  <a:cubicBezTo>
                    <a:pt x="91471" y="224709"/>
                    <a:pt x="92200" y="223165"/>
                    <a:pt x="91857" y="220633"/>
                  </a:cubicBezTo>
                  <a:cubicBezTo>
                    <a:pt x="91171" y="215828"/>
                    <a:pt x="93058" y="212267"/>
                    <a:pt x="96662" y="209178"/>
                  </a:cubicBezTo>
                  <a:cubicBezTo>
                    <a:pt x="100867" y="205531"/>
                    <a:pt x="104814" y="201627"/>
                    <a:pt x="109748" y="197036"/>
                  </a:cubicBezTo>
                  <a:cubicBezTo>
                    <a:pt x="107517" y="195320"/>
                    <a:pt x="105929" y="194419"/>
                    <a:pt x="104685" y="193175"/>
                  </a:cubicBezTo>
                  <a:cubicBezTo>
                    <a:pt x="98250" y="186782"/>
                    <a:pt x="97821" y="180904"/>
                    <a:pt x="103055" y="173482"/>
                  </a:cubicBezTo>
                  <a:cubicBezTo>
                    <a:pt x="106187" y="169020"/>
                    <a:pt x="109448" y="164601"/>
                    <a:pt x="112580" y="160096"/>
                  </a:cubicBezTo>
                  <a:cubicBezTo>
                    <a:pt x="114596" y="157221"/>
                    <a:pt x="111421" y="149284"/>
                    <a:pt x="107946" y="148641"/>
                  </a:cubicBezTo>
                  <a:cubicBezTo>
                    <a:pt x="102197" y="147525"/>
                    <a:pt x="96405" y="146581"/>
                    <a:pt x="90613" y="145509"/>
                  </a:cubicBezTo>
                  <a:cubicBezTo>
                    <a:pt x="82976" y="144136"/>
                    <a:pt x="78857" y="139373"/>
                    <a:pt x="78771" y="131694"/>
                  </a:cubicBezTo>
                  <a:cubicBezTo>
                    <a:pt x="78728" y="127360"/>
                    <a:pt x="78771" y="123027"/>
                    <a:pt x="78771" y="118608"/>
                  </a:cubicBezTo>
                  <a:lnTo>
                    <a:pt x="52772" y="118608"/>
                  </a:lnTo>
                  <a:cubicBezTo>
                    <a:pt x="52686" y="119251"/>
                    <a:pt x="52557" y="119680"/>
                    <a:pt x="52557" y="120067"/>
                  </a:cubicBezTo>
                  <a:cubicBezTo>
                    <a:pt x="52557" y="140832"/>
                    <a:pt x="52557" y="161640"/>
                    <a:pt x="52471" y="182406"/>
                  </a:cubicBezTo>
                  <a:cubicBezTo>
                    <a:pt x="52471" y="184894"/>
                    <a:pt x="53716" y="185581"/>
                    <a:pt x="55432" y="186568"/>
                  </a:cubicBezTo>
                  <a:cubicBezTo>
                    <a:pt x="63412" y="190987"/>
                    <a:pt x="67230" y="199868"/>
                    <a:pt x="64999" y="208534"/>
                  </a:cubicBezTo>
                  <a:cubicBezTo>
                    <a:pt x="62682" y="217458"/>
                    <a:pt x="54960" y="223465"/>
                    <a:pt x="45778" y="223422"/>
                  </a:cubicBezTo>
                  <a:cubicBezTo>
                    <a:pt x="36811" y="223379"/>
                    <a:pt x="29217" y="217415"/>
                    <a:pt x="26944" y="208620"/>
                  </a:cubicBezTo>
                  <a:cubicBezTo>
                    <a:pt x="24713" y="199954"/>
                    <a:pt x="28402" y="190901"/>
                    <a:pt x="36425" y="186696"/>
                  </a:cubicBezTo>
                  <a:cubicBezTo>
                    <a:pt x="39000" y="185366"/>
                    <a:pt x="39429" y="183822"/>
                    <a:pt x="39429" y="181333"/>
                  </a:cubicBezTo>
                  <a:cubicBezTo>
                    <a:pt x="39343" y="159023"/>
                    <a:pt x="39386" y="136756"/>
                    <a:pt x="39429" y="114446"/>
                  </a:cubicBezTo>
                  <a:cubicBezTo>
                    <a:pt x="39429" y="107195"/>
                    <a:pt x="41402" y="105265"/>
                    <a:pt x="48696" y="105222"/>
                  </a:cubicBezTo>
                  <a:cubicBezTo>
                    <a:pt x="58650" y="105222"/>
                    <a:pt x="68603" y="105222"/>
                    <a:pt x="77227" y="105222"/>
                  </a:cubicBezTo>
                  <a:cubicBezTo>
                    <a:pt x="79973" y="100245"/>
                    <a:pt x="82247" y="96126"/>
                    <a:pt x="84478" y="92093"/>
                  </a:cubicBezTo>
                  <a:lnTo>
                    <a:pt x="81646" y="92093"/>
                  </a:lnTo>
                  <a:cubicBezTo>
                    <a:pt x="61824" y="92093"/>
                    <a:pt x="42003" y="92093"/>
                    <a:pt x="22181" y="92093"/>
                  </a:cubicBezTo>
                  <a:cubicBezTo>
                    <a:pt x="15145" y="92093"/>
                    <a:pt x="13214" y="94024"/>
                    <a:pt x="13214" y="101103"/>
                  </a:cubicBezTo>
                  <a:cubicBezTo>
                    <a:pt x="13214" y="157994"/>
                    <a:pt x="13214" y="214884"/>
                    <a:pt x="13214" y="271775"/>
                  </a:cubicBezTo>
                  <a:cubicBezTo>
                    <a:pt x="13214" y="273105"/>
                    <a:pt x="13343" y="274392"/>
                    <a:pt x="13386" y="275593"/>
                  </a:cubicBezTo>
                  <a:lnTo>
                    <a:pt x="380643" y="275593"/>
                  </a:lnTo>
                  <a:cubicBezTo>
                    <a:pt x="380686" y="274735"/>
                    <a:pt x="380771" y="274177"/>
                    <a:pt x="380771" y="273620"/>
                  </a:cubicBezTo>
                  <a:cubicBezTo>
                    <a:pt x="380771" y="215785"/>
                    <a:pt x="380771" y="157908"/>
                    <a:pt x="380771" y="100073"/>
                  </a:cubicBezTo>
                  <a:cubicBezTo>
                    <a:pt x="380771" y="94367"/>
                    <a:pt x="378497" y="92093"/>
                    <a:pt x="372834" y="92093"/>
                  </a:cubicBezTo>
                  <a:cubicBezTo>
                    <a:pt x="352455" y="92093"/>
                    <a:pt x="332076" y="92093"/>
                    <a:pt x="311696" y="92093"/>
                  </a:cubicBezTo>
                  <a:lnTo>
                    <a:pt x="309465" y="92093"/>
                  </a:lnTo>
                  <a:cubicBezTo>
                    <a:pt x="311739" y="96169"/>
                    <a:pt x="313970" y="100202"/>
                    <a:pt x="316802" y="105222"/>
                  </a:cubicBezTo>
                  <a:close/>
                  <a:moveTo>
                    <a:pt x="301785" y="104106"/>
                  </a:moveTo>
                  <a:cubicBezTo>
                    <a:pt x="296036" y="103120"/>
                    <a:pt x="290459" y="101747"/>
                    <a:pt x="284753" y="101232"/>
                  </a:cubicBezTo>
                  <a:cubicBezTo>
                    <a:pt x="276944" y="100502"/>
                    <a:pt x="272182" y="96555"/>
                    <a:pt x="269994" y="89176"/>
                  </a:cubicBezTo>
                  <a:cubicBezTo>
                    <a:pt x="269650" y="88017"/>
                    <a:pt x="269136" y="86859"/>
                    <a:pt x="268578" y="85786"/>
                  </a:cubicBezTo>
                  <a:cubicBezTo>
                    <a:pt x="265446" y="79780"/>
                    <a:pt x="266218" y="74288"/>
                    <a:pt x="270294" y="68968"/>
                  </a:cubicBezTo>
                  <a:cubicBezTo>
                    <a:pt x="274027" y="64120"/>
                    <a:pt x="277416" y="59057"/>
                    <a:pt x="280505" y="54724"/>
                  </a:cubicBezTo>
                  <a:cubicBezTo>
                    <a:pt x="273598" y="47773"/>
                    <a:pt x="267076" y="41252"/>
                    <a:pt x="260383" y="34516"/>
                  </a:cubicBezTo>
                  <a:cubicBezTo>
                    <a:pt x="257509" y="36576"/>
                    <a:pt x="253991" y="38549"/>
                    <a:pt x="251116" y="41209"/>
                  </a:cubicBezTo>
                  <a:cubicBezTo>
                    <a:pt x="242879" y="48889"/>
                    <a:pt x="234384" y="50004"/>
                    <a:pt x="224258" y="44599"/>
                  </a:cubicBezTo>
                  <a:cubicBezTo>
                    <a:pt x="218509" y="41552"/>
                    <a:pt x="214862" y="38034"/>
                    <a:pt x="214004" y="31513"/>
                  </a:cubicBezTo>
                  <a:cubicBezTo>
                    <a:pt x="213189" y="25463"/>
                    <a:pt x="211988" y="19414"/>
                    <a:pt x="210958" y="13365"/>
                  </a:cubicBezTo>
                  <a:lnTo>
                    <a:pt x="182727" y="13365"/>
                  </a:lnTo>
                  <a:cubicBezTo>
                    <a:pt x="181998" y="17440"/>
                    <a:pt x="180840" y="21302"/>
                    <a:pt x="180711" y="25206"/>
                  </a:cubicBezTo>
                  <a:cubicBezTo>
                    <a:pt x="180368" y="36661"/>
                    <a:pt x="175005" y="43526"/>
                    <a:pt x="163893" y="46830"/>
                  </a:cubicBezTo>
                  <a:cubicBezTo>
                    <a:pt x="158015" y="48589"/>
                    <a:pt x="153081" y="48717"/>
                    <a:pt x="148104" y="45028"/>
                  </a:cubicBezTo>
                  <a:cubicBezTo>
                    <a:pt x="143084" y="41295"/>
                    <a:pt x="137936" y="37734"/>
                    <a:pt x="133131" y="34302"/>
                  </a:cubicBezTo>
                  <a:cubicBezTo>
                    <a:pt x="126309" y="41080"/>
                    <a:pt x="119787" y="47602"/>
                    <a:pt x="113009" y="54381"/>
                  </a:cubicBezTo>
                  <a:cubicBezTo>
                    <a:pt x="115154" y="57427"/>
                    <a:pt x="117213" y="61031"/>
                    <a:pt x="119959" y="64034"/>
                  </a:cubicBezTo>
                  <a:cubicBezTo>
                    <a:pt x="127253" y="72014"/>
                    <a:pt x="128711" y="80166"/>
                    <a:pt x="123477" y="90163"/>
                  </a:cubicBezTo>
                  <a:cubicBezTo>
                    <a:pt x="120302" y="96169"/>
                    <a:pt x="116784" y="100116"/>
                    <a:pt x="109962" y="101017"/>
                  </a:cubicBezTo>
                  <a:cubicBezTo>
                    <a:pt x="103913" y="101789"/>
                    <a:pt x="97949" y="103034"/>
                    <a:pt x="91986" y="104063"/>
                  </a:cubicBezTo>
                  <a:lnTo>
                    <a:pt x="91986" y="132208"/>
                  </a:lnTo>
                  <a:cubicBezTo>
                    <a:pt x="97864" y="133238"/>
                    <a:pt x="103570" y="134525"/>
                    <a:pt x="109405" y="135212"/>
                  </a:cubicBezTo>
                  <a:cubicBezTo>
                    <a:pt x="116613" y="136027"/>
                    <a:pt x="121289" y="139502"/>
                    <a:pt x="123391" y="146452"/>
                  </a:cubicBezTo>
                  <a:cubicBezTo>
                    <a:pt x="123820" y="147868"/>
                    <a:pt x="124421" y="149284"/>
                    <a:pt x="125108" y="150614"/>
                  </a:cubicBezTo>
                  <a:cubicBezTo>
                    <a:pt x="128240" y="156621"/>
                    <a:pt x="127424" y="162112"/>
                    <a:pt x="123348" y="167432"/>
                  </a:cubicBezTo>
                  <a:cubicBezTo>
                    <a:pt x="119659" y="172281"/>
                    <a:pt x="116226" y="177343"/>
                    <a:pt x="113137" y="181634"/>
                  </a:cubicBezTo>
                  <a:cubicBezTo>
                    <a:pt x="120088" y="188584"/>
                    <a:pt x="126609" y="195105"/>
                    <a:pt x="133345" y="201841"/>
                  </a:cubicBezTo>
                  <a:cubicBezTo>
                    <a:pt x="136177" y="199825"/>
                    <a:pt x="139695" y="197851"/>
                    <a:pt x="142569" y="195191"/>
                  </a:cubicBezTo>
                  <a:cubicBezTo>
                    <a:pt x="150807" y="187511"/>
                    <a:pt x="159302" y="186439"/>
                    <a:pt x="169427" y="191802"/>
                  </a:cubicBezTo>
                  <a:cubicBezTo>
                    <a:pt x="175176" y="194848"/>
                    <a:pt x="178780" y="198409"/>
                    <a:pt x="179681" y="204888"/>
                  </a:cubicBezTo>
                  <a:cubicBezTo>
                    <a:pt x="180496" y="210937"/>
                    <a:pt x="181698" y="216986"/>
                    <a:pt x="182727" y="222993"/>
                  </a:cubicBezTo>
                  <a:lnTo>
                    <a:pt x="210958" y="222993"/>
                  </a:lnTo>
                  <a:cubicBezTo>
                    <a:pt x="211687" y="218788"/>
                    <a:pt x="212889" y="214755"/>
                    <a:pt x="213060" y="210722"/>
                  </a:cubicBezTo>
                  <a:cubicBezTo>
                    <a:pt x="213489" y="199825"/>
                    <a:pt x="218380" y="193218"/>
                    <a:pt x="229063" y="189828"/>
                  </a:cubicBezTo>
                  <a:cubicBezTo>
                    <a:pt x="235585" y="187769"/>
                    <a:pt x="240862" y="187640"/>
                    <a:pt x="246268" y="191845"/>
                  </a:cubicBezTo>
                  <a:cubicBezTo>
                    <a:pt x="250987" y="195492"/>
                    <a:pt x="256007" y="198838"/>
                    <a:pt x="260512" y="202056"/>
                  </a:cubicBezTo>
                  <a:cubicBezTo>
                    <a:pt x="267334" y="195234"/>
                    <a:pt x="273855" y="188670"/>
                    <a:pt x="280634" y="181891"/>
                  </a:cubicBezTo>
                  <a:cubicBezTo>
                    <a:pt x="278617" y="179059"/>
                    <a:pt x="276644" y="175541"/>
                    <a:pt x="273984" y="172667"/>
                  </a:cubicBezTo>
                  <a:cubicBezTo>
                    <a:pt x="266433" y="164472"/>
                    <a:pt x="264931" y="156063"/>
                    <a:pt x="270380" y="145852"/>
                  </a:cubicBezTo>
                  <a:cubicBezTo>
                    <a:pt x="273512" y="139974"/>
                    <a:pt x="277073" y="136241"/>
                    <a:pt x="283723" y="135383"/>
                  </a:cubicBezTo>
                  <a:cubicBezTo>
                    <a:pt x="289772" y="134611"/>
                    <a:pt x="295736" y="133367"/>
                    <a:pt x="301785" y="132337"/>
                  </a:cubicBezTo>
                  <a:lnTo>
                    <a:pt x="301785" y="104149"/>
                  </a:lnTo>
                  <a:close/>
                  <a:moveTo>
                    <a:pt x="13086" y="289022"/>
                  </a:moveTo>
                  <a:cubicBezTo>
                    <a:pt x="13086" y="294728"/>
                    <a:pt x="13086" y="300048"/>
                    <a:pt x="13086" y="305368"/>
                  </a:cubicBezTo>
                  <a:cubicBezTo>
                    <a:pt x="13086" y="313477"/>
                    <a:pt x="14759" y="315151"/>
                    <a:pt x="22954" y="315151"/>
                  </a:cubicBezTo>
                  <a:cubicBezTo>
                    <a:pt x="138880" y="315151"/>
                    <a:pt x="254806" y="315151"/>
                    <a:pt x="370732" y="315151"/>
                  </a:cubicBezTo>
                  <a:cubicBezTo>
                    <a:pt x="372105" y="315151"/>
                    <a:pt x="373478" y="315279"/>
                    <a:pt x="374808" y="315065"/>
                  </a:cubicBezTo>
                  <a:cubicBezTo>
                    <a:pt x="378026" y="314636"/>
                    <a:pt x="380342" y="312705"/>
                    <a:pt x="380471" y="309530"/>
                  </a:cubicBezTo>
                  <a:cubicBezTo>
                    <a:pt x="380728" y="302751"/>
                    <a:pt x="380557" y="295973"/>
                    <a:pt x="380557" y="289022"/>
                  </a:cubicBezTo>
                  <a:lnTo>
                    <a:pt x="13086" y="289022"/>
                  </a:lnTo>
                  <a:close/>
                  <a:moveTo>
                    <a:pt x="162992" y="328451"/>
                  </a:moveTo>
                  <a:cubicBezTo>
                    <a:pt x="161576" y="337117"/>
                    <a:pt x="160160" y="345612"/>
                    <a:pt x="158744" y="354279"/>
                  </a:cubicBezTo>
                  <a:lnTo>
                    <a:pt x="234984" y="354279"/>
                  </a:lnTo>
                  <a:cubicBezTo>
                    <a:pt x="233483" y="345441"/>
                    <a:pt x="232067" y="336903"/>
                    <a:pt x="230651" y="328451"/>
                  </a:cubicBezTo>
                  <a:lnTo>
                    <a:pt x="162992" y="328451"/>
                  </a:lnTo>
                  <a:close/>
                  <a:moveTo>
                    <a:pt x="262357" y="380665"/>
                  </a:moveTo>
                  <a:cubicBezTo>
                    <a:pt x="259182" y="376417"/>
                    <a:pt x="256608" y="372770"/>
                    <a:pt x="253733" y="369338"/>
                  </a:cubicBezTo>
                  <a:cubicBezTo>
                    <a:pt x="252918" y="368394"/>
                    <a:pt x="251245" y="367751"/>
                    <a:pt x="249958" y="367751"/>
                  </a:cubicBezTo>
                  <a:cubicBezTo>
                    <a:pt x="214562" y="367665"/>
                    <a:pt x="179166" y="367665"/>
                    <a:pt x="143814" y="367751"/>
                  </a:cubicBezTo>
                  <a:cubicBezTo>
                    <a:pt x="142698" y="367751"/>
                    <a:pt x="141111" y="367965"/>
                    <a:pt x="140510" y="368695"/>
                  </a:cubicBezTo>
                  <a:cubicBezTo>
                    <a:pt x="137421" y="372427"/>
                    <a:pt x="134632" y="376374"/>
                    <a:pt x="131371" y="380708"/>
                  </a:cubicBezTo>
                  <a:lnTo>
                    <a:pt x="262443" y="380708"/>
                  </a:lnTo>
                  <a:close/>
                  <a:moveTo>
                    <a:pt x="52386" y="203515"/>
                  </a:moveTo>
                  <a:cubicBezTo>
                    <a:pt x="52386" y="199997"/>
                    <a:pt x="49425" y="197079"/>
                    <a:pt x="45907" y="197036"/>
                  </a:cubicBezTo>
                  <a:cubicBezTo>
                    <a:pt x="42217" y="197036"/>
                    <a:pt x="39171" y="200125"/>
                    <a:pt x="39343" y="203815"/>
                  </a:cubicBezTo>
                  <a:cubicBezTo>
                    <a:pt x="39471" y="207333"/>
                    <a:pt x="42518" y="210165"/>
                    <a:pt x="46036" y="210079"/>
                  </a:cubicBezTo>
                  <a:cubicBezTo>
                    <a:pt x="49554" y="209993"/>
                    <a:pt x="52471" y="206990"/>
                    <a:pt x="52428" y="203515"/>
                  </a:cubicBezTo>
                  <a:close/>
                  <a:moveTo>
                    <a:pt x="354300" y="203515"/>
                  </a:moveTo>
                  <a:cubicBezTo>
                    <a:pt x="354300" y="199997"/>
                    <a:pt x="351382" y="197036"/>
                    <a:pt x="347864" y="196993"/>
                  </a:cubicBezTo>
                  <a:cubicBezTo>
                    <a:pt x="344174" y="196950"/>
                    <a:pt x="341128" y="200039"/>
                    <a:pt x="341257" y="203729"/>
                  </a:cubicBezTo>
                  <a:cubicBezTo>
                    <a:pt x="341386" y="207247"/>
                    <a:pt x="344389" y="210122"/>
                    <a:pt x="347907" y="210036"/>
                  </a:cubicBezTo>
                  <a:cubicBezTo>
                    <a:pt x="351425" y="209993"/>
                    <a:pt x="354343" y="207033"/>
                    <a:pt x="354343" y="203515"/>
                  </a:cubicBezTo>
                  <a:close/>
                  <a:moveTo>
                    <a:pt x="104900" y="243029"/>
                  </a:moveTo>
                  <a:cubicBezTo>
                    <a:pt x="104986" y="239511"/>
                    <a:pt x="102111" y="236508"/>
                    <a:pt x="98593" y="236379"/>
                  </a:cubicBezTo>
                  <a:cubicBezTo>
                    <a:pt x="94903" y="236250"/>
                    <a:pt x="91771" y="239296"/>
                    <a:pt x="91814" y="242986"/>
                  </a:cubicBezTo>
                  <a:cubicBezTo>
                    <a:pt x="91814" y="246504"/>
                    <a:pt x="94775" y="249422"/>
                    <a:pt x="98336" y="249465"/>
                  </a:cubicBezTo>
                  <a:cubicBezTo>
                    <a:pt x="101854" y="249465"/>
                    <a:pt x="104814" y="246590"/>
                    <a:pt x="104900" y="243072"/>
                  </a:cubicBezTo>
                  <a:close/>
                  <a:moveTo>
                    <a:pt x="301828" y="243072"/>
                  </a:moveTo>
                  <a:cubicBezTo>
                    <a:pt x="301914" y="239554"/>
                    <a:pt x="299125" y="236508"/>
                    <a:pt x="295564" y="236336"/>
                  </a:cubicBezTo>
                  <a:cubicBezTo>
                    <a:pt x="291875" y="236165"/>
                    <a:pt x="288743" y="239168"/>
                    <a:pt x="288743" y="242900"/>
                  </a:cubicBezTo>
                  <a:cubicBezTo>
                    <a:pt x="288743" y="246419"/>
                    <a:pt x="291660" y="249379"/>
                    <a:pt x="295178" y="249422"/>
                  </a:cubicBezTo>
                  <a:cubicBezTo>
                    <a:pt x="298696" y="249465"/>
                    <a:pt x="301700" y="246590"/>
                    <a:pt x="301785" y="243072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BF5AFD7-956D-B6EE-D939-602CB44826EC}"/>
                </a:ext>
              </a:extLst>
            </p:cNvPr>
            <p:cNvSpPr/>
            <p:nvPr/>
          </p:nvSpPr>
          <p:spPr>
            <a:xfrm>
              <a:off x="8837723" y="996098"/>
              <a:ext cx="118114" cy="118157"/>
            </a:xfrm>
            <a:custGeom>
              <a:avLst/>
              <a:gdLst>
                <a:gd name="connsiteX0" fmla="*/ 58864 w 118114"/>
                <a:gd name="connsiteY0" fmla="*/ 0 h 118157"/>
                <a:gd name="connsiteX1" fmla="*/ 118114 w 118114"/>
                <a:gd name="connsiteY1" fmla="*/ 59079 h 118157"/>
                <a:gd name="connsiteX2" fmla="*/ 58864 w 118114"/>
                <a:gd name="connsiteY2" fmla="*/ 118157 h 118157"/>
                <a:gd name="connsiteX3" fmla="*/ 0 w 118114"/>
                <a:gd name="connsiteY3" fmla="*/ 59079 h 118157"/>
                <a:gd name="connsiteX4" fmla="*/ 58864 w 118114"/>
                <a:gd name="connsiteY4" fmla="*/ 0 h 118157"/>
                <a:gd name="connsiteX5" fmla="*/ 104986 w 118114"/>
                <a:gd name="connsiteY5" fmla="*/ 59122 h 118157"/>
                <a:gd name="connsiteX6" fmla="*/ 59207 w 118114"/>
                <a:gd name="connsiteY6" fmla="*/ 13129 h 118157"/>
                <a:gd name="connsiteX7" fmla="*/ 13129 w 118114"/>
                <a:gd name="connsiteY7" fmla="*/ 59250 h 118157"/>
                <a:gd name="connsiteX8" fmla="*/ 58736 w 118114"/>
                <a:gd name="connsiteY8" fmla="*/ 105029 h 118157"/>
                <a:gd name="connsiteX9" fmla="*/ 105029 w 118114"/>
                <a:gd name="connsiteY9" fmla="*/ 59122 h 11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4" h="118157">
                  <a:moveTo>
                    <a:pt x="58864" y="0"/>
                  </a:moveTo>
                  <a:cubicBezTo>
                    <a:pt x="91686" y="0"/>
                    <a:pt x="118072" y="26386"/>
                    <a:pt x="118114" y="59079"/>
                  </a:cubicBezTo>
                  <a:cubicBezTo>
                    <a:pt x="118114" y="91686"/>
                    <a:pt x="91600" y="118157"/>
                    <a:pt x="58864" y="118157"/>
                  </a:cubicBezTo>
                  <a:cubicBezTo>
                    <a:pt x="26558" y="118157"/>
                    <a:pt x="-86" y="91428"/>
                    <a:pt x="0" y="59079"/>
                  </a:cubicBezTo>
                  <a:cubicBezTo>
                    <a:pt x="129" y="26472"/>
                    <a:pt x="26515" y="0"/>
                    <a:pt x="58864" y="0"/>
                  </a:cubicBezTo>
                  <a:close/>
                  <a:moveTo>
                    <a:pt x="104986" y="59122"/>
                  </a:moveTo>
                  <a:cubicBezTo>
                    <a:pt x="104986" y="33808"/>
                    <a:pt x="84392" y="13129"/>
                    <a:pt x="59207" y="13129"/>
                  </a:cubicBezTo>
                  <a:cubicBezTo>
                    <a:pt x="33723" y="13129"/>
                    <a:pt x="13129" y="33722"/>
                    <a:pt x="13129" y="59250"/>
                  </a:cubicBezTo>
                  <a:cubicBezTo>
                    <a:pt x="13129" y="84263"/>
                    <a:pt x="33765" y="104943"/>
                    <a:pt x="58736" y="105029"/>
                  </a:cubicBezTo>
                  <a:cubicBezTo>
                    <a:pt x="84306" y="105115"/>
                    <a:pt x="104986" y="84564"/>
                    <a:pt x="105029" y="59122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48865CF-FA89-B6BF-32C7-5E5691A79AEF}"/>
                </a:ext>
              </a:extLst>
            </p:cNvPr>
            <p:cNvSpPr/>
            <p:nvPr/>
          </p:nvSpPr>
          <p:spPr>
            <a:xfrm>
              <a:off x="8827727" y="986016"/>
              <a:ext cx="17590" cy="17890"/>
            </a:xfrm>
            <a:custGeom>
              <a:avLst/>
              <a:gdLst>
                <a:gd name="connsiteX0" fmla="*/ 17591 w 17590"/>
                <a:gd name="connsiteY0" fmla="*/ 8709 h 17890"/>
                <a:gd name="connsiteX1" fmla="*/ 8709 w 17590"/>
                <a:gd name="connsiteY1" fmla="*/ 17891 h 17890"/>
                <a:gd name="connsiteX2" fmla="*/ 0 w 17590"/>
                <a:gd name="connsiteY2" fmla="*/ 8795 h 17890"/>
                <a:gd name="connsiteX3" fmla="*/ 8581 w 17590"/>
                <a:gd name="connsiteY3" fmla="*/ 0 h 17890"/>
                <a:gd name="connsiteX4" fmla="*/ 17591 w 17590"/>
                <a:gd name="connsiteY4" fmla="*/ 8709 h 1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0" h="17890">
                  <a:moveTo>
                    <a:pt x="17591" y="8709"/>
                  </a:moveTo>
                  <a:cubicBezTo>
                    <a:pt x="14587" y="11799"/>
                    <a:pt x="11670" y="14802"/>
                    <a:pt x="8709" y="17891"/>
                  </a:cubicBezTo>
                  <a:cubicBezTo>
                    <a:pt x="5706" y="14759"/>
                    <a:pt x="2789" y="11756"/>
                    <a:pt x="0" y="8795"/>
                  </a:cubicBezTo>
                  <a:cubicBezTo>
                    <a:pt x="2832" y="5878"/>
                    <a:pt x="5792" y="2875"/>
                    <a:pt x="8581" y="0"/>
                  </a:cubicBezTo>
                  <a:cubicBezTo>
                    <a:pt x="11670" y="3003"/>
                    <a:pt x="14673" y="5878"/>
                    <a:pt x="17591" y="8709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DA11DC2-45ED-D467-6251-4FCAF61639F3}"/>
                </a:ext>
              </a:extLst>
            </p:cNvPr>
            <p:cNvSpPr/>
            <p:nvPr/>
          </p:nvSpPr>
          <p:spPr>
            <a:xfrm>
              <a:off x="8948372" y="986059"/>
              <a:ext cx="17461" cy="17547"/>
            </a:xfrm>
            <a:custGeom>
              <a:avLst/>
              <a:gdLst>
                <a:gd name="connsiteX0" fmla="*/ 0 w 17461"/>
                <a:gd name="connsiteY0" fmla="*/ 8452 h 17547"/>
                <a:gd name="connsiteX1" fmla="*/ 8924 w 17461"/>
                <a:gd name="connsiteY1" fmla="*/ 0 h 17547"/>
                <a:gd name="connsiteX2" fmla="*/ 17462 w 17461"/>
                <a:gd name="connsiteY2" fmla="*/ 9139 h 17547"/>
                <a:gd name="connsiteX3" fmla="*/ 8452 w 17461"/>
                <a:gd name="connsiteY3" fmla="*/ 17548 h 17547"/>
                <a:gd name="connsiteX4" fmla="*/ 43 w 17461"/>
                <a:gd name="connsiteY4" fmla="*/ 8495 h 17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61" h="17547">
                  <a:moveTo>
                    <a:pt x="0" y="8452"/>
                  </a:moveTo>
                  <a:cubicBezTo>
                    <a:pt x="2832" y="5749"/>
                    <a:pt x="5792" y="2960"/>
                    <a:pt x="8924" y="0"/>
                  </a:cubicBezTo>
                  <a:cubicBezTo>
                    <a:pt x="11627" y="2875"/>
                    <a:pt x="14459" y="5921"/>
                    <a:pt x="17462" y="9139"/>
                  </a:cubicBezTo>
                  <a:cubicBezTo>
                    <a:pt x="14716" y="11713"/>
                    <a:pt x="11670" y="14544"/>
                    <a:pt x="8452" y="17548"/>
                  </a:cubicBezTo>
                  <a:cubicBezTo>
                    <a:pt x="5878" y="14802"/>
                    <a:pt x="3046" y="11756"/>
                    <a:pt x="43" y="8495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B0AAFB6-279C-8E73-7EC1-A78D8FC08D13}"/>
                </a:ext>
              </a:extLst>
            </p:cNvPr>
            <p:cNvSpPr/>
            <p:nvPr/>
          </p:nvSpPr>
          <p:spPr>
            <a:xfrm>
              <a:off x="8948115" y="1107177"/>
              <a:ext cx="17247" cy="16861"/>
            </a:xfrm>
            <a:custGeom>
              <a:avLst/>
              <a:gdLst>
                <a:gd name="connsiteX0" fmla="*/ 8366 w 17247"/>
                <a:gd name="connsiteY0" fmla="*/ 16861 h 16861"/>
                <a:gd name="connsiteX1" fmla="*/ 0 w 17247"/>
                <a:gd name="connsiteY1" fmla="*/ 8495 h 16861"/>
                <a:gd name="connsiteX2" fmla="*/ 9568 w 17247"/>
                <a:gd name="connsiteY2" fmla="*/ 0 h 16861"/>
                <a:gd name="connsiteX3" fmla="*/ 17247 w 17247"/>
                <a:gd name="connsiteY3" fmla="*/ 8881 h 16861"/>
                <a:gd name="connsiteX4" fmla="*/ 8323 w 17247"/>
                <a:gd name="connsiteY4" fmla="*/ 16861 h 1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47" h="16861">
                  <a:moveTo>
                    <a:pt x="8366" y="16861"/>
                  </a:moveTo>
                  <a:cubicBezTo>
                    <a:pt x="5878" y="14373"/>
                    <a:pt x="3003" y="11498"/>
                    <a:pt x="0" y="8495"/>
                  </a:cubicBezTo>
                  <a:cubicBezTo>
                    <a:pt x="3175" y="5663"/>
                    <a:pt x="6264" y="2917"/>
                    <a:pt x="9568" y="0"/>
                  </a:cubicBezTo>
                  <a:cubicBezTo>
                    <a:pt x="11713" y="2488"/>
                    <a:pt x="14416" y="5620"/>
                    <a:pt x="17247" y="8881"/>
                  </a:cubicBezTo>
                  <a:cubicBezTo>
                    <a:pt x="14802" y="11069"/>
                    <a:pt x="11713" y="13858"/>
                    <a:pt x="8323" y="16861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F01430C-7DE0-B95D-68B1-DD4ED4F472AA}"/>
                </a:ext>
              </a:extLst>
            </p:cNvPr>
            <p:cNvSpPr/>
            <p:nvPr/>
          </p:nvSpPr>
          <p:spPr>
            <a:xfrm>
              <a:off x="8827684" y="1107048"/>
              <a:ext cx="16946" cy="16989"/>
            </a:xfrm>
            <a:custGeom>
              <a:avLst/>
              <a:gdLst>
                <a:gd name="connsiteX0" fmla="*/ 8109 w 16946"/>
                <a:gd name="connsiteY0" fmla="*/ 16990 h 16989"/>
                <a:gd name="connsiteX1" fmla="*/ 0 w 16946"/>
                <a:gd name="connsiteY1" fmla="*/ 8366 h 16989"/>
                <a:gd name="connsiteX2" fmla="*/ 9053 w 16946"/>
                <a:gd name="connsiteY2" fmla="*/ 0 h 16989"/>
                <a:gd name="connsiteX3" fmla="*/ 16947 w 16946"/>
                <a:gd name="connsiteY3" fmla="*/ 9096 h 16989"/>
                <a:gd name="connsiteX4" fmla="*/ 8066 w 16946"/>
                <a:gd name="connsiteY4" fmla="*/ 16990 h 1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46" h="16989">
                  <a:moveTo>
                    <a:pt x="8109" y="16990"/>
                  </a:moveTo>
                  <a:cubicBezTo>
                    <a:pt x="5706" y="14416"/>
                    <a:pt x="2917" y="11455"/>
                    <a:pt x="0" y="8366"/>
                  </a:cubicBezTo>
                  <a:cubicBezTo>
                    <a:pt x="2832" y="5749"/>
                    <a:pt x="5878" y="2960"/>
                    <a:pt x="9053" y="0"/>
                  </a:cubicBezTo>
                  <a:cubicBezTo>
                    <a:pt x="11412" y="2703"/>
                    <a:pt x="14115" y="5835"/>
                    <a:pt x="16947" y="9096"/>
                  </a:cubicBezTo>
                  <a:cubicBezTo>
                    <a:pt x="14544" y="11241"/>
                    <a:pt x="11455" y="13987"/>
                    <a:pt x="8066" y="16990"/>
                  </a:cubicBez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54CD52D-1FE1-67B0-325C-7B466A3E6957}"/>
                </a:ext>
              </a:extLst>
            </p:cNvPr>
            <p:cNvSpPr/>
            <p:nvPr/>
          </p:nvSpPr>
          <p:spPr>
            <a:xfrm>
              <a:off x="8890495" y="963534"/>
              <a:ext cx="12785" cy="12570"/>
            </a:xfrm>
            <a:custGeom>
              <a:avLst/>
              <a:gdLst>
                <a:gd name="connsiteX0" fmla="*/ 12785 w 12785"/>
                <a:gd name="connsiteY0" fmla="*/ 0 h 12570"/>
                <a:gd name="connsiteX1" fmla="*/ 12785 w 12785"/>
                <a:gd name="connsiteY1" fmla="*/ 12571 h 12570"/>
                <a:gd name="connsiteX2" fmla="*/ 0 w 12785"/>
                <a:gd name="connsiteY2" fmla="*/ 12571 h 12570"/>
                <a:gd name="connsiteX3" fmla="*/ 0 w 12785"/>
                <a:gd name="connsiteY3" fmla="*/ 0 h 12570"/>
                <a:gd name="connsiteX4" fmla="*/ 12785 w 12785"/>
                <a:gd name="connsiteY4" fmla="*/ 0 h 1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5" h="12570">
                  <a:moveTo>
                    <a:pt x="12785" y="0"/>
                  </a:moveTo>
                  <a:lnTo>
                    <a:pt x="12785" y="12571"/>
                  </a:lnTo>
                  <a:lnTo>
                    <a:pt x="0" y="12571"/>
                  </a:lnTo>
                  <a:lnTo>
                    <a:pt x="0" y="0"/>
                  </a:lnTo>
                  <a:lnTo>
                    <a:pt x="12785" y="0"/>
                  </a:ln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0FBB35D-58EA-ACF0-186A-678E77FAAE15}"/>
                </a:ext>
              </a:extLst>
            </p:cNvPr>
            <p:cNvSpPr/>
            <p:nvPr/>
          </p:nvSpPr>
          <p:spPr>
            <a:xfrm>
              <a:off x="8805202" y="1048870"/>
              <a:ext cx="12656" cy="12613"/>
            </a:xfrm>
            <a:custGeom>
              <a:avLst/>
              <a:gdLst>
                <a:gd name="connsiteX0" fmla="*/ 12657 w 12656"/>
                <a:gd name="connsiteY0" fmla="*/ 0 h 12613"/>
                <a:gd name="connsiteX1" fmla="*/ 12657 w 12656"/>
                <a:gd name="connsiteY1" fmla="*/ 12614 h 12613"/>
                <a:gd name="connsiteX2" fmla="*/ 0 w 12656"/>
                <a:gd name="connsiteY2" fmla="*/ 12614 h 12613"/>
                <a:gd name="connsiteX3" fmla="*/ 0 w 12656"/>
                <a:gd name="connsiteY3" fmla="*/ 0 h 12613"/>
                <a:gd name="connsiteX4" fmla="*/ 12657 w 12656"/>
                <a:gd name="connsiteY4" fmla="*/ 0 h 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56" h="12613">
                  <a:moveTo>
                    <a:pt x="12657" y="0"/>
                  </a:moveTo>
                  <a:lnTo>
                    <a:pt x="12657" y="12614"/>
                  </a:lnTo>
                  <a:lnTo>
                    <a:pt x="0" y="12614"/>
                  </a:lnTo>
                  <a:lnTo>
                    <a:pt x="0" y="0"/>
                  </a:lnTo>
                  <a:lnTo>
                    <a:pt x="12657" y="0"/>
                  </a:ln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CC148B1-C980-B9BF-6B91-D2C94F4E96B7}"/>
                </a:ext>
              </a:extLst>
            </p:cNvPr>
            <p:cNvSpPr/>
            <p:nvPr/>
          </p:nvSpPr>
          <p:spPr>
            <a:xfrm>
              <a:off x="8975831" y="1048827"/>
              <a:ext cx="12699" cy="12613"/>
            </a:xfrm>
            <a:custGeom>
              <a:avLst/>
              <a:gdLst>
                <a:gd name="connsiteX0" fmla="*/ 12700 w 12699"/>
                <a:gd name="connsiteY0" fmla="*/ 0 h 12613"/>
                <a:gd name="connsiteX1" fmla="*/ 12700 w 12699"/>
                <a:gd name="connsiteY1" fmla="*/ 12614 h 12613"/>
                <a:gd name="connsiteX2" fmla="*/ 0 w 12699"/>
                <a:gd name="connsiteY2" fmla="*/ 12614 h 12613"/>
                <a:gd name="connsiteX3" fmla="*/ 0 w 12699"/>
                <a:gd name="connsiteY3" fmla="*/ 0 h 12613"/>
                <a:gd name="connsiteX4" fmla="*/ 12700 w 12699"/>
                <a:gd name="connsiteY4" fmla="*/ 0 h 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9" h="12613">
                  <a:moveTo>
                    <a:pt x="12700" y="0"/>
                  </a:moveTo>
                  <a:lnTo>
                    <a:pt x="12700" y="12614"/>
                  </a:lnTo>
                  <a:lnTo>
                    <a:pt x="0" y="12614"/>
                  </a:lnTo>
                  <a:lnTo>
                    <a:pt x="0" y="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CECA79C-5616-26C9-B732-0E3CBECCDA6B}"/>
                </a:ext>
              </a:extLst>
            </p:cNvPr>
            <p:cNvSpPr/>
            <p:nvPr/>
          </p:nvSpPr>
          <p:spPr>
            <a:xfrm>
              <a:off x="8890452" y="1134163"/>
              <a:ext cx="12613" cy="12656"/>
            </a:xfrm>
            <a:custGeom>
              <a:avLst/>
              <a:gdLst>
                <a:gd name="connsiteX0" fmla="*/ 0 w 12613"/>
                <a:gd name="connsiteY0" fmla="*/ 0 h 12656"/>
                <a:gd name="connsiteX1" fmla="*/ 12614 w 12613"/>
                <a:gd name="connsiteY1" fmla="*/ 0 h 12656"/>
                <a:gd name="connsiteX2" fmla="*/ 12614 w 12613"/>
                <a:gd name="connsiteY2" fmla="*/ 12657 h 12656"/>
                <a:gd name="connsiteX3" fmla="*/ 0 w 12613"/>
                <a:gd name="connsiteY3" fmla="*/ 12657 h 12656"/>
                <a:gd name="connsiteX4" fmla="*/ 0 w 12613"/>
                <a:gd name="connsiteY4" fmla="*/ 0 h 1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3" h="12656">
                  <a:moveTo>
                    <a:pt x="0" y="0"/>
                  </a:moveTo>
                  <a:lnTo>
                    <a:pt x="12614" y="0"/>
                  </a:lnTo>
                  <a:lnTo>
                    <a:pt x="12614" y="12657"/>
                  </a:lnTo>
                  <a:lnTo>
                    <a:pt x="0" y="12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0F1D1B3-D339-45D4-B7C7-DD248EBB94D1}"/>
                </a:ext>
              </a:extLst>
            </p:cNvPr>
            <p:cNvSpPr/>
            <p:nvPr/>
          </p:nvSpPr>
          <p:spPr>
            <a:xfrm>
              <a:off x="8890581" y="1232585"/>
              <a:ext cx="12527" cy="12785"/>
            </a:xfrm>
            <a:custGeom>
              <a:avLst/>
              <a:gdLst>
                <a:gd name="connsiteX0" fmla="*/ 0 w 12527"/>
                <a:gd name="connsiteY0" fmla="*/ 0 h 12785"/>
                <a:gd name="connsiteX1" fmla="*/ 12528 w 12527"/>
                <a:gd name="connsiteY1" fmla="*/ 0 h 12785"/>
                <a:gd name="connsiteX2" fmla="*/ 12528 w 12527"/>
                <a:gd name="connsiteY2" fmla="*/ 12785 h 12785"/>
                <a:gd name="connsiteX3" fmla="*/ 0 w 12527"/>
                <a:gd name="connsiteY3" fmla="*/ 12785 h 12785"/>
                <a:gd name="connsiteX4" fmla="*/ 0 w 12527"/>
                <a:gd name="connsiteY4" fmla="*/ 0 h 1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7" h="12785">
                  <a:moveTo>
                    <a:pt x="0" y="0"/>
                  </a:moveTo>
                  <a:lnTo>
                    <a:pt x="12528" y="0"/>
                  </a:lnTo>
                  <a:lnTo>
                    <a:pt x="12528" y="12785"/>
                  </a:lnTo>
                  <a:lnTo>
                    <a:pt x="0" y="127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2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01" name="Graphic 98">
            <a:extLst>
              <a:ext uri="{FF2B5EF4-FFF2-40B4-BE49-F238E27FC236}">
                <a16:creationId xmlns:a16="http://schemas.microsoft.com/office/drawing/2014/main" id="{92916550-F346-3756-8603-F76B4EA57065}"/>
              </a:ext>
            </a:extLst>
          </p:cNvPr>
          <p:cNvGrpSpPr/>
          <p:nvPr/>
        </p:nvGrpSpPr>
        <p:grpSpPr>
          <a:xfrm>
            <a:off x="8339737" y="1887025"/>
            <a:ext cx="376424" cy="376414"/>
            <a:chOff x="8884381" y="692871"/>
            <a:chExt cx="500374" cy="500362"/>
          </a:xfrm>
          <a:solidFill>
            <a:srgbClr val="000000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F1DCD96-668A-CCB5-14E1-1B235AF866D8}"/>
                </a:ext>
              </a:extLst>
            </p:cNvPr>
            <p:cNvSpPr/>
            <p:nvPr/>
          </p:nvSpPr>
          <p:spPr>
            <a:xfrm>
              <a:off x="8884381" y="692871"/>
              <a:ext cx="500374" cy="500362"/>
            </a:xfrm>
            <a:custGeom>
              <a:avLst/>
              <a:gdLst>
                <a:gd name="connsiteX0" fmla="*/ 231074 w 500374"/>
                <a:gd name="connsiteY0" fmla="*/ 64757 h 500362"/>
                <a:gd name="connsiteX1" fmla="*/ 274509 w 500374"/>
                <a:gd name="connsiteY1" fmla="*/ 21322 h 500362"/>
                <a:gd name="connsiteX2" fmla="*/ 289145 w 500374"/>
                <a:gd name="connsiteY2" fmla="*/ 30378 h 500362"/>
                <a:gd name="connsiteX3" fmla="*/ 295989 w 500374"/>
                <a:gd name="connsiteY3" fmla="*/ 30851 h 500362"/>
                <a:gd name="connsiteX4" fmla="*/ 315837 w 500374"/>
                <a:gd name="connsiteY4" fmla="*/ 22323 h 500362"/>
                <a:gd name="connsiteX5" fmla="*/ 320154 w 500374"/>
                <a:gd name="connsiteY5" fmla="*/ 17795 h 500362"/>
                <a:gd name="connsiteX6" fmla="*/ 323629 w 500374"/>
                <a:gd name="connsiteY6" fmla="*/ 3633 h 500362"/>
                <a:gd name="connsiteX7" fmla="*/ 327893 w 500374"/>
                <a:gd name="connsiteY7" fmla="*/ 0 h 500362"/>
                <a:gd name="connsiteX8" fmla="*/ 382331 w 500374"/>
                <a:gd name="connsiteY8" fmla="*/ 0 h 500362"/>
                <a:gd name="connsiteX9" fmla="*/ 386543 w 500374"/>
                <a:gd name="connsiteY9" fmla="*/ 3633 h 500362"/>
                <a:gd name="connsiteX10" fmla="*/ 390913 w 500374"/>
                <a:gd name="connsiteY10" fmla="*/ 19953 h 500362"/>
                <a:gd name="connsiteX11" fmla="*/ 405970 w 500374"/>
                <a:gd name="connsiteY11" fmla="*/ 27008 h 500362"/>
                <a:gd name="connsiteX12" fmla="*/ 429609 w 500374"/>
                <a:gd name="connsiteY12" fmla="*/ 25113 h 500362"/>
                <a:gd name="connsiteX13" fmla="*/ 435716 w 500374"/>
                <a:gd name="connsiteY13" fmla="*/ 21322 h 500362"/>
                <a:gd name="connsiteX14" fmla="*/ 479097 w 500374"/>
                <a:gd name="connsiteY14" fmla="*/ 64757 h 500362"/>
                <a:gd name="connsiteX15" fmla="*/ 470042 w 500374"/>
                <a:gd name="connsiteY15" fmla="*/ 79656 h 500362"/>
                <a:gd name="connsiteX16" fmla="*/ 469621 w 500374"/>
                <a:gd name="connsiteY16" fmla="*/ 85868 h 500362"/>
                <a:gd name="connsiteX17" fmla="*/ 478150 w 500374"/>
                <a:gd name="connsiteY17" fmla="*/ 106295 h 500362"/>
                <a:gd name="connsiteX18" fmla="*/ 482783 w 500374"/>
                <a:gd name="connsiteY18" fmla="*/ 110455 h 500362"/>
                <a:gd name="connsiteX19" fmla="*/ 496945 w 500374"/>
                <a:gd name="connsiteY19" fmla="*/ 113877 h 500362"/>
                <a:gd name="connsiteX20" fmla="*/ 500314 w 500374"/>
                <a:gd name="connsiteY20" fmla="*/ 118299 h 500362"/>
                <a:gd name="connsiteX21" fmla="*/ 500314 w 500374"/>
                <a:gd name="connsiteY21" fmla="*/ 119826 h 500362"/>
                <a:gd name="connsiteX22" fmla="*/ 500314 w 500374"/>
                <a:gd name="connsiteY22" fmla="*/ 495519 h 500362"/>
                <a:gd name="connsiteX23" fmla="*/ 500314 w 500374"/>
                <a:gd name="connsiteY23" fmla="*/ 500363 h 500362"/>
                <a:gd name="connsiteX24" fmla="*/ 494892 w 500374"/>
                <a:gd name="connsiteY24" fmla="*/ 500363 h 500362"/>
                <a:gd name="connsiteX25" fmla="*/ 34488 w 500374"/>
                <a:gd name="connsiteY25" fmla="*/ 500363 h 500362"/>
                <a:gd name="connsiteX26" fmla="*/ 57 w 500374"/>
                <a:gd name="connsiteY26" fmla="*/ 466036 h 500362"/>
                <a:gd name="connsiteX27" fmla="*/ 110 w 500374"/>
                <a:gd name="connsiteY27" fmla="*/ 252235 h 500362"/>
                <a:gd name="connsiteX28" fmla="*/ 44649 w 500374"/>
                <a:gd name="connsiteY28" fmla="*/ 183424 h 500362"/>
                <a:gd name="connsiteX29" fmla="*/ 46387 w 500374"/>
                <a:gd name="connsiteY29" fmla="*/ 182266 h 500362"/>
                <a:gd name="connsiteX30" fmla="*/ 24485 w 500374"/>
                <a:gd name="connsiteY30" fmla="*/ 132461 h 500362"/>
                <a:gd name="connsiteX31" fmla="*/ 42543 w 500374"/>
                <a:gd name="connsiteY31" fmla="*/ 95819 h 500362"/>
                <a:gd name="connsiteX32" fmla="*/ 118672 w 500374"/>
                <a:gd name="connsiteY32" fmla="*/ 95503 h 500362"/>
                <a:gd name="connsiteX33" fmla="*/ 120672 w 500374"/>
                <a:gd name="connsiteY33" fmla="*/ 177633 h 500362"/>
                <a:gd name="connsiteX34" fmla="*/ 151103 w 500374"/>
                <a:gd name="connsiteY34" fmla="*/ 171631 h 500362"/>
                <a:gd name="connsiteX35" fmla="*/ 196538 w 500374"/>
                <a:gd name="connsiteY35" fmla="*/ 137252 h 500362"/>
                <a:gd name="connsiteX36" fmla="*/ 209752 w 500374"/>
                <a:gd name="connsiteY36" fmla="*/ 129197 h 500362"/>
                <a:gd name="connsiteX37" fmla="*/ 209858 w 500374"/>
                <a:gd name="connsiteY37" fmla="*/ 127355 h 500362"/>
                <a:gd name="connsiteX38" fmla="*/ 210858 w 500374"/>
                <a:gd name="connsiteY38" fmla="*/ 115246 h 500362"/>
                <a:gd name="connsiteX39" fmla="*/ 222072 w 500374"/>
                <a:gd name="connsiteY39" fmla="*/ 111981 h 500362"/>
                <a:gd name="connsiteX40" fmla="*/ 233970 w 500374"/>
                <a:gd name="connsiteY40" fmla="*/ 101610 h 500362"/>
                <a:gd name="connsiteX41" fmla="*/ 239603 w 500374"/>
                <a:gd name="connsiteY41" fmla="*/ 88237 h 500362"/>
                <a:gd name="connsiteX42" fmla="*/ 239024 w 500374"/>
                <a:gd name="connsiteY42" fmla="*/ 77392 h 500362"/>
                <a:gd name="connsiteX43" fmla="*/ 231127 w 500374"/>
                <a:gd name="connsiteY43" fmla="*/ 64809 h 500362"/>
                <a:gd name="connsiteX44" fmla="*/ 321049 w 500374"/>
                <a:gd name="connsiteY44" fmla="*/ 276347 h 500362"/>
                <a:gd name="connsiteX45" fmla="*/ 315205 w 500374"/>
                <a:gd name="connsiteY45" fmla="*/ 280296 h 500362"/>
                <a:gd name="connsiteX46" fmla="*/ 174426 w 500374"/>
                <a:gd name="connsiteY46" fmla="*/ 377957 h 500362"/>
                <a:gd name="connsiteX47" fmla="*/ 161369 w 500374"/>
                <a:gd name="connsiteY47" fmla="*/ 402754 h 500362"/>
                <a:gd name="connsiteX48" fmla="*/ 161369 w 500374"/>
                <a:gd name="connsiteY48" fmla="*/ 405281 h 500362"/>
                <a:gd name="connsiteX49" fmla="*/ 122673 w 500374"/>
                <a:gd name="connsiteY49" fmla="*/ 434869 h 500362"/>
                <a:gd name="connsiteX50" fmla="*/ 104510 w 500374"/>
                <a:gd name="connsiteY50" fmla="*/ 426867 h 500362"/>
                <a:gd name="connsiteX51" fmla="*/ 67340 w 500374"/>
                <a:gd name="connsiteY51" fmla="*/ 452980 h 500362"/>
                <a:gd name="connsiteX52" fmla="*/ 64708 w 500374"/>
                <a:gd name="connsiteY52" fmla="*/ 458245 h 500362"/>
                <a:gd name="connsiteX53" fmla="*/ 60180 w 500374"/>
                <a:gd name="connsiteY53" fmla="*/ 483989 h 500362"/>
                <a:gd name="connsiteX54" fmla="*/ 483941 w 500374"/>
                <a:gd name="connsiteY54" fmla="*/ 483989 h 500362"/>
                <a:gd name="connsiteX55" fmla="*/ 483941 w 500374"/>
                <a:gd name="connsiteY55" fmla="*/ 180213 h 500362"/>
                <a:gd name="connsiteX56" fmla="*/ 477781 w 500374"/>
                <a:gd name="connsiteY56" fmla="*/ 184582 h 500362"/>
                <a:gd name="connsiteX57" fmla="*/ 469673 w 500374"/>
                <a:gd name="connsiteY57" fmla="*/ 204641 h 500362"/>
                <a:gd name="connsiteX58" fmla="*/ 469937 w 500374"/>
                <a:gd name="connsiteY58" fmla="*/ 210854 h 500362"/>
                <a:gd name="connsiteX59" fmla="*/ 478676 w 500374"/>
                <a:gd name="connsiteY59" fmla="*/ 225332 h 500362"/>
                <a:gd name="connsiteX60" fmla="*/ 435189 w 500374"/>
                <a:gd name="connsiteY60" fmla="*/ 269029 h 500362"/>
                <a:gd name="connsiteX61" fmla="*/ 428819 w 500374"/>
                <a:gd name="connsiteY61" fmla="*/ 265081 h 500362"/>
                <a:gd name="connsiteX62" fmla="*/ 406496 w 500374"/>
                <a:gd name="connsiteY62" fmla="*/ 263343 h 500362"/>
                <a:gd name="connsiteX63" fmla="*/ 390913 w 500374"/>
                <a:gd name="connsiteY63" fmla="*/ 270556 h 500362"/>
                <a:gd name="connsiteX64" fmla="*/ 386227 w 500374"/>
                <a:gd name="connsiteY64" fmla="*/ 287298 h 500362"/>
                <a:gd name="connsiteX65" fmla="*/ 382384 w 500374"/>
                <a:gd name="connsiteY65" fmla="*/ 290457 h 500362"/>
                <a:gd name="connsiteX66" fmla="*/ 327420 w 500374"/>
                <a:gd name="connsiteY66" fmla="*/ 290457 h 500362"/>
                <a:gd name="connsiteX67" fmla="*/ 323840 w 500374"/>
                <a:gd name="connsiteY67" fmla="*/ 287561 h 500362"/>
                <a:gd name="connsiteX68" fmla="*/ 320997 w 500374"/>
                <a:gd name="connsiteY68" fmla="*/ 276400 h 500362"/>
                <a:gd name="connsiteX69" fmla="*/ 89031 w 500374"/>
                <a:gd name="connsiteY69" fmla="*/ 217908 h 500362"/>
                <a:gd name="connsiteX70" fmla="*/ 138257 w 500374"/>
                <a:gd name="connsiteY70" fmla="*/ 218119 h 500362"/>
                <a:gd name="connsiteX71" fmla="*/ 189009 w 500374"/>
                <a:gd name="connsiteY71" fmla="*/ 200903 h 500362"/>
                <a:gd name="connsiteX72" fmla="*/ 228600 w 500374"/>
                <a:gd name="connsiteY72" fmla="*/ 169736 h 500362"/>
                <a:gd name="connsiteX73" fmla="*/ 233549 w 500374"/>
                <a:gd name="connsiteY73" fmla="*/ 155416 h 500362"/>
                <a:gd name="connsiteX74" fmla="*/ 222651 w 500374"/>
                <a:gd name="connsiteY74" fmla="*/ 145518 h 500362"/>
                <a:gd name="connsiteX75" fmla="*/ 207436 w 500374"/>
                <a:gd name="connsiteY75" fmla="*/ 149045 h 500362"/>
                <a:gd name="connsiteX76" fmla="*/ 155894 w 500374"/>
                <a:gd name="connsiteY76" fmla="*/ 187794 h 500362"/>
                <a:gd name="connsiteX77" fmla="*/ 138151 w 500374"/>
                <a:gd name="connsiteY77" fmla="*/ 193690 h 500362"/>
                <a:gd name="connsiteX78" fmla="*/ 74658 w 500374"/>
                <a:gd name="connsiteY78" fmla="*/ 193690 h 500362"/>
                <a:gd name="connsiteX79" fmla="*/ 16325 w 500374"/>
                <a:gd name="connsiteY79" fmla="*/ 251761 h 500362"/>
                <a:gd name="connsiteX80" fmla="*/ 16325 w 500374"/>
                <a:gd name="connsiteY80" fmla="*/ 312779 h 500362"/>
                <a:gd name="connsiteX81" fmla="*/ 42438 w 500374"/>
                <a:gd name="connsiteY81" fmla="*/ 338945 h 500362"/>
                <a:gd name="connsiteX82" fmla="*/ 95349 w 500374"/>
                <a:gd name="connsiteY82" fmla="*/ 338945 h 500362"/>
                <a:gd name="connsiteX83" fmla="*/ 113144 w 500374"/>
                <a:gd name="connsiteY83" fmla="*/ 356845 h 500362"/>
                <a:gd name="connsiteX84" fmla="*/ 113144 w 500374"/>
                <a:gd name="connsiteY84" fmla="*/ 401701 h 500362"/>
                <a:gd name="connsiteX85" fmla="*/ 129359 w 500374"/>
                <a:gd name="connsiteY85" fmla="*/ 419601 h 500362"/>
                <a:gd name="connsiteX86" fmla="*/ 145417 w 500374"/>
                <a:gd name="connsiteY86" fmla="*/ 401490 h 500362"/>
                <a:gd name="connsiteX87" fmla="*/ 145417 w 500374"/>
                <a:gd name="connsiteY87" fmla="*/ 333417 h 500362"/>
                <a:gd name="connsiteX88" fmla="*/ 118461 w 500374"/>
                <a:gd name="connsiteY88" fmla="*/ 306620 h 500362"/>
                <a:gd name="connsiteX89" fmla="*/ 89189 w 500374"/>
                <a:gd name="connsiteY89" fmla="*/ 306620 h 500362"/>
                <a:gd name="connsiteX90" fmla="*/ 89189 w 500374"/>
                <a:gd name="connsiteY90" fmla="*/ 217856 h 500362"/>
                <a:gd name="connsiteX91" fmla="*/ 274930 w 500374"/>
                <a:gd name="connsiteY91" fmla="*/ 269029 h 500362"/>
                <a:gd name="connsiteX92" fmla="*/ 231285 w 500374"/>
                <a:gd name="connsiteY92" fmla="*/ 225542 h 500362"/>
                <a:gd name="connsiteX93" fmla="*/ 240498 w 500374"/>
                <a:gd name="connsiteY93" fmla="*/ 210485 h 500362"/>
                <a:gd name="connsiteX94" fmla="*/ 241446 w 500374"/>
                <a:gd name="connsiteY94" fmla="*/ 206484 h 500362"/>
                <a:gd name="connsiteX95" fmla="*/ 232601 w 500374"/>
                <a:gd name="connsiteY95" fmla="*/ 187110 h 500362"/>
                <a:gd name="connsiteX96" fmla="*/ 189430 w 500374"/>
                <a:gd name="connsiteY96" fmla="*/ 220751 h 500362"/>
                <a:gd name="connsiteX97" fmla="*/ 150734 w 500374"/>
                <a:gd name="connsiteY97" fmla="*/ 234071 h 500362"/>
                <a:gd name="connsiteX98" fmla="*/ 110406 w 500374"/>
                <a:gd name="connsiteY98" fmla="*/ 234071 h 500362"/>
                <a:gd name="connsiteX99" fmla="*/ 105299 w 500374"/>
                <a:gd name="connsiteY99" fmla="*/ 234071 h 500362"/>
                <a:gd name="connsiteX100" fmla="*/ 105299 w 500374"/>
                <a:gd name="connsiteY100" fmla="*/ 290562 h 500362"/>
                <a:gd name="connsiteX101" fmla="*/ 121146 w 500374"/>
                <a:gd name="connsiteY101" fmla="*/ 290562 h 500362"/>
                <a:gd name="connsiteX102" fmla="*/ 161474 w 500374"/>
                <a:gd name="connsiteY102" fmla="*/ 331048 h 500362"/>
                <a:gd name="connsiteX103" fmla="*/ 161474 w 500374"/>
                <a:gd name="connsiteY103" fmla="*/ 363321 h 500362"/>
                <a:gd name="connsiteX104" fmla="*/ 161896 w 500374"/>
                <a:gd name="connsiteY104" fmla="*/ 367375 h 500362"/>
                <a:gd name="connsiteX105" fmla="*/ 308151 w 500374"/>
                <a:gd name="connsiteY105" fmla="*/ 265554 h 500362"/>
                <a:gd name="connsiteX106" fmla="*/ 294094 w 500374"/>
                <a:gd name="connsiteY106" fmla="*/ 259026 h 500362"/>
                <a:gd name="connsiteX107" fmla="*/ 289671 w 500374"/>
                <a:gd name="connsiteY107" fmla="*/ 260079 h 500362"/>
                <a:gd name="connsiteX108" fmla="*/ 274930 w 500374"/>
                <a:gd name="connsiteY108" fmla="*/ 269082 h 500362"/>
                <a:gd name="connsiteX109" fmla="*/ 458512 w 500374"/>
                <a:gd name="connsiteY109" fmla="*/ 67231 h 500362"/>
                <a:gd name="connsiteX110" fmla="*/ 433136 w 500374"/>
                <a:gd name="connsiteY110" fmla="*/ 41855 h 500362"/>
                <a:gd name="connsiteX111" fmla="*/ 420658 w 500374"/>
                <a:gd name="connsiteY111" fmla="*/ 49383 h 500362"/>
                <a:gd name="connsiteX112" fmla="*/ 414973 w 500374"/>
                <a:gd name="connsiteY112" fmla="*/ 49489 h 500362"/>
                <a:gd name="connsiteX113" fmla="*/ 380699 w 500374"/>
                <a:gd name="connsiteY113" fmla="*/ 35221 h 500362"/>
                <a:gd name="connsiteX114" fmla="*/ 376487 w 500374"/>
                <a:gd name="connsiteY114" fmla="*/ 30746 h 500362"/>
                <a:gd name="connsiteX115" fmla="*/ 372960 w 500374"/>
                <a:gd name="connsiteY115" fmla="*/ 16531 h 500362"/>
                <a:gd name="connsiteX116" fmla="*/ 337212 w 500374"/>
                <a:gd name="connsiteY116" fmla="*/ 16531 h 500362"/>
                <a:gd name="connsiteX117" fmla="*/ 333685 w 500374"/>
                <a:gd name="connsiteY117" fmla="*/ 31009 h 500362"/>
                <a:gd name="connsiteX118" fmla="*/ 329736 w 500374"/>
                <a:gd name="connsiteY118" fmla="*/ 35221 h 500362"/>
                <a:gd name="connsiteX119" fmla="*/ 295515 w 500374"/>
                <a:gd name="connsiteY119" fmla="*/ 49594 h 500362"/>
                <a:gd name="connsiteX120" fmla="*/ 289197 w 500374"/>
                <a:gd name="connsiteY120" fmla="*/ 49489 h 500362"/>
                <a:gd name="connsiteX121" fmla="*/ 276246 w 500374"/>
                <a:gd name="connsiteY121" fmla="*/ 41434 h 500362"/>
                <a:gd name="connsiteX122" fmla="*/ 263663 w 500374"/>
                <a:gd name="connsiteY122" fmla="*/ 54280 h 500362"/>
                <a:gd name="connsiteX123" fmla="*/ 250870 w 500374"/>
                <a:gd name="connsiteY123" fmla="*/ 66020 h 500362"/>
                <a:gd name="connsiteX124" fmla="*/ 258767 w 500374"/>
                <a:gd name="connsiteY124" fmla="*/ 78655 h 500362"/>
                <a:gd name="connsiteX125" fmla="*/ 258978 w 500374"/>
                <a:gd name="connsiteY125" fmla="*/ 86763 h 500362"/>
                <a:gd name="connsiteX126" fmla="*/ 246500 w 500374"/>
                <a:gd name="connsiteY126" fmla="*/ 116299 h 500362"/>
                <a:gd name="connsiteX127" fmla="*/ 237024 w 500374"/>
                <a:gd name="connsiteY127" fmla="*/ 125196 h 500362"/>
                <a:gd name="connsiteX128" fmla="*/ 225915 w 500374"/>
                <a:gd name="connsiteY128" fmla="*/ 127776 h 500362"/>
                <a:gd name="connsiteX129" fmla="*/ 226073 w 500374"/>
                <a:gd name="connsiteY129" fmla="*/ 129302 h 500362"/>
                <a:gd name="connsiteX130" fmla="*/ 228074 w 500374"/>
                <a:gd name="connsiteY130" fmla="*/ 130303 h 500362"/>
                <a:gd name="connsiteX131" fmla="*/ 247237 w 500374"/>
                <a:gd name="connsiteY131" fmla="*/ 171947 h 500362"/>
                <a:gd name="connsiteX132" fmla="*/ 247132 w 500374"/>
                <a:gd name="connsiteY132" fmla="*/ 177106 h 500362"/>
                <a:gd name="connsiteX133" fmla="*/ 259294 w 500374"/>
                <a:gd name="connsiteY133" fmla="*/ 204641 h 500362"/>
                <a:gd name="connsiteX134" fmla="*/ 259294 w 500374"/>
                <a:gd name="connsiteY134" fmla="*/ 211433 h 500362"/>
                <a:gd name="connsiteX135" fmla="*/ 252081 w 500374"/>
                <a:gd name="connsiteY135" fmla="*/ 223015 h 500362"/>
                <a:gd name="connsiteX136" fmla="*/ 277562 w 500374"/>
                <a:gd name="connsiteY136" fmla="*/ 248655 h 500362"/>
                <a:gd name="connsiteX137" fmla="*/ 289039 w 500374"/>
                <a:gd name="connsiteY137" fmla="*/ 241494 h 500362"/>
                <a:gd name="connsiteX138" fmla="*/ 295831 w 500374"/>
                <a:gd name="connsiteY138" fmla="*/ 241284 h 500362"/>
                <a:gd name="connsiteX139" fmla="*/ 329578 w 500374"/>
                <a:gd name="connsiteY139" fmla="*/ 255499 h 500362"/>
                <a:gd name="connsiteX140" fmla="*/ 333895 w 500374"/>
                <a:gd name="connsiteY140" fmla="*/ 259921 h 500362"/>
                <a:gd name="connsiteX141" fmla="*/ 337475 w 500374"/>
                <a:gd name="connsiteY141" fmla="*/ 274241 h 500362"/>
                <a:gd name="connsiteX142" fmla="*/ 373170 w 500374"/>
                <a:gd name="connsiteY142" fmla="*/ 274241 h 500362"/>
                <a:gd name="connsiteX143" fmla="*/ 376698 w 500374"/>
                <a:gd name="connsiteY143" fmla="*/ 259816 h 500362"/>
                <a:gd name="connsiteX144" fmla="*/ 380594 w 500374"/>
                <a:gd name="connsiteY144" fmla="*/ 255551 h 500362"/>
                <a:gd name="connsiteX145" fmla="*/ 415341 w 500374"/>
                <a:gd name="connsiteY145" fmla="*/ 241126 h 500362"/>
                <a:gd name="connsiteX146" fmla="*/ 420606 w 500374"/>
                <a:gd name="connsiteY146" fmla="*/ 241126 h 500362"/>
                <a:gd name="connsiteX147" fmla="*/ 433241 w 500374"/>
                <a:gd name="connsiteY147" fmla="*/ 248707 h 500362"/>
                <a:gd name="connsiteX148" fmla="*/ 458775 w 500374"/>
                <a:gd name="connsiteY148" fmla="*/ 223384 h 500362"/>
                <a:gd name="connsiteX149" fmla="*/ 451510 w 500374"/>
                <a:gd name="connsiteY149" fmla="*/ 211749 h 500362"/>
                <a:gd name="connsiteX150" fmla="*/ 451247 w 500374"/>
                <a:gd name="connsiteY150" fmla="*/ 204536 h 500362"/>
                <a:gd name="connsiteX151" fmla="*/ 465040 w 500374"/>
                <a:gd name="connsiteY151" fmla="*/ 171210 h 500362"/>
                <a:gd name="connsiteX152" fmla="*/ 470042 w 500374"/>
                <a:gd name="connsiteY152" fmla="*/ 166577 h 500362"/>
                <a:gd name="connsiteX153" fmla="*/ 484204 w 500374"/>
                <a:gd name="connsiteY153" fmla="*/ 163260 h 500362"/>
                <a:gd name="connsiteX154" fmla="*/ 484204 w 500374"/>
                <a:gd name="connsiteY154" fmla="*/ 127565 h 500362"/>
                <a:gd name="connsiteX155" fmla="*/ 469410 w 500374"/>
                <a:gd name="connsiteY155" fmla="*/ 123985 h 500362"/>
                <a:gd name="connsiteX156" fmla="*/ 465462 w 500374"/>
                <a:gd name="connsiteY156" fmla="*/ 120352 h 500362"/>
                <a:gd name="connsiteX157" fmla="*/ 450878 w 500374"/>
                <a:gd name="connsiteY157" fmla="*/ 85131 h 500362"/>
                <a:gd name="connsiteX158" fmla="*/ 450931 w 500374"/>
                <a:gd name="connsiteY158" fmla="*/ 80288 h 500362"/>
                <a:gd name="connsiteX159" fmla="*/ 458723 w 500374"/>
                <a:gd name="connsiteY159" fmla="*/ 67336 h 500362"/>
                <a:gd name="connsiteX160" fmla="*/ 121041 w 500374"/>
                <a:gd name="connsiteY160" fmla="*/ 137568 h 500362"/>
                <a:gd name="connsiteX161" fmla="*/ 80924 w 500374"/>
                <a:gd name="connsiteY161" fmla="*/ 96924 h 500362"/>
                <a:gd name="connsiteX162" fmla="*/ 40385 w 500374"/>
                <a:gd name="connsiteY162" fmla="*/ 136673 h 500362"/>
                <a:gd name="connsiteX163" fmla="*/ 80239 w 500374"/>
                <a:gd name="connsiteY163" fmla="*/ 177580 h 500362"/>
                <a:gd name="connsiteX164" fmla="*/ 121041 w 500374"/>
                <a:gd name="connsiteY164" fmla="*/ 137568 h 500362"/>
                <a:gd name="connsiteX165" fmla="*/ 16167 w 500374"/>
                <a:gd name="connsiteY165" fmla="*/ 346895 h 500362"/>
                <a:gd name="connsiteX166" fmla="*/ 16220 w 500374"/>
                <a:gd name="connsiteY166" fmla="*/ 468563 h 500362"/>
                <a:gd name="connsiteX167" fmla="*/ 26749 w 500374"/>
                <a:gd name="connsiteY167" fmla="*/ 483147 h 500362"/>
                <a:gd name="connsiteX168" fmla="*/ 48387 w 500374"/>
                <a:gd name="connsiteY168" fmla="*/ 467300 h 500362"/>
                <a:gd name="connsiteX169" fmla="*/ 48387 w 500374"/>
                <a:gd name="connsiteY169" fmla="*/ 357898 h 500362"/>
                <a:gd name="connsiteX170" fmla="*/ 48124 w 500374"/>
                <a:gd name="connsiteY170" fmla="*/ 355055 h 500362"/>
                <a:gd name="connsiteX171" fmla="*/ 16167 w 500374"/>
                <a:gd name="connsiteY171" fmla="*/ 346895 h 500362"/>
                <a:gd name="connsiteX172" fmla="*/ 96823 w 500374"/>
                <a:gd name="connsiteY172" fmla="*/ 355476 h 500362"/>
                <a:gd name="connsiteX173" fmla="*/ 64813 w 500374"/>
                <a:gd name="connsiteY173" fmla="*/ 355476 h 500362"/>
                <a:gd name="connsiteX174" fmla="*/ 64813 w 500374"/>
                <a:gd name="connsiteY174" fmla="*/ 434816 h 500362"/>
                <a:gd name="connsiteX175" fmla="*/ 90032 w 500374"/>
                <a:gd name="connsiteY175" fmla="*/ 417337 h 500362"/>
                <a:gd name="connsiteX176" fmla="*/ 97034 w 500374"/>
                <a:gd name="connsiteY176" fmla="*/ 404018 h 500362"/>
                <a:gd name="connsiteX177" fmla="*/ 96823 w 500374"/>
                <a:gd name="connsiteY177" fmla="*/ 390487 h 500362"/>
                <a:gd name="connsiteX178" fmla="*/ 96823 w 500374"/>
                <a:gd name="connsiteY178" fmla="*/ 355476 h 50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500374" h="500362">
                  <a:moveTo>
                    <a:pt x="231074" y="64757"/>
                  </a:moveTo>
                  <a:cubicBezTo>
                    <a:pt x="245763" y="50068"/>
                    <a:pt x="260031" y="35800"/>
                    <a:pt x="274509" y="21322"/>
                  </a:cubicBezTo>
                  <a:cubicBezTo>
                    <a:pt x="279194" y="24218"/>
                    <a:pt x="284249" y="27166"/>
                    <a:pt x="289145" y="30378"/>
                  </a:cubicBezTo>
                  <a:cubicBezTo>
                    <a:pt x="291461" y="31904"/>
                    <a:pt x="293251" y="32115"/>
                    <a:pt x="295989" y="30851"/>
                  </a:cubicBezTo>
                  <a:cubicBezTo>
                    <a:pt x="302465" y="27745"/>
                    <a:pt x="309309" y="25376"/>
                    <a:pt x="315837" y="22323"/>
                  </a:cubicBezTo>
                  <a:cubicBezTo>
                    <a:pt x="317627" y="21480"/>
                    <a:pt x="319522" y="19585"/>
                    <a:pt x="320154" y="17795"/>
                  </a:cubicBezTo>
                  <a:cubicBezTo>
                    <a:pt x="321681" y="13215"/>
                    <a:pt x="322734" y="8424"/>
                    <a:pt x="323629" y="3633"/>
                  </a:cubicBezTo>
                  <a:cubicBezTo>
                    <a:pt x="324103" y="1000"/>
                    <a:pt x="325103" y="0"/>
                    <a:pt x="327893" y="0"/>
                  </a:cubicBezTo>
                  <a:cubicBezTo>
                    <a:pt x="346057" y="105"/>
                    <a:pt x="364220" y="105"/>
                    <a:pt x="382331" y="0"/>
                  </a:cubicBezTo>
                  <a:cubicBezTo>
                    <a:pt x="385121" y="0"/>
                    <a:pt x="386016" y="1053"/>
                    <a:pt x="386543" y="3633"/>
                  </a:cubicBezTo>
                  <a:cubicBezTo>
                    <a:pt x="387648" y="9213"/>
                    <a:pt x="387648" y="16005"/>
                    <a:pt x="390913" y="19953"/>
                  </a:cubicBezTo>
                  <a:cubicBezTo>
                    <a:pt x="394124" y="23797"/>
                    <a:pt x="401389" y="23902"/>
                    <a:pt x="405970" y="27008"/>
                  </a:cubicBezTo>
                  <a:cubicBezTo>
                    <a:pt x="414709" y="32905"/>
                    <a:pt x="422133" y="31641"/>
                    <a:pt x="429609" y="25113"/>
                  </a:cubicBezTo>
                  <a:cubicBezTo>
                    <a:pt x="431451" y="23481"/>
                    <a:pt x="433820" y="22428"/>
                    <a:pt x="435716" y="21322"/>
                  </a:cubicBezTo>
                  <a:cubicBezTo>
                    <a:pt x="450194" y="35853"/>
                    <a:pt x="464409" y="50068"/>
                    <a:pt x="479097" y="64757"/>
                  </a:cubicBezTo>
                  <a:cubicBezTo>
                    <a:pt x="476254" y="69390"/>
                    <a:pt x="472885" y="74391"/>
                    <a:pt x="470042" y="79656"/>
                  </a:cubicBezTo>
                  <a:cubicBezTo>
                    <a:pt x="469147" y="81341"/>
                    <a:pt x="468989" y="84026"/>
                    <a:pt x="469621" y="85868"/>
                  </a:cubicBezTo>
                  <a:cubicBezTo>
                    <a:pt x="472148" y="92765"/>
                    <a:pt x="474991" y="99609"/>
                    <a:pt x="478150" y="106295"/>
                  </a:cubicBezTo>
                  <a:cubicBezTo>
                    <a:pt x="478992" y="108085"/>
                    <a:pt x="480940" y="109876"/>
                    <a:pt x="482783" y="110455"/>
                  </a:cubicBezTo>
                  <a:cubicBezTo>
                    <a:pt x="487363" y="111981"/>
                    <a:pt x="492154" y="112982"/>
                    <a:pt x="496945" y="113877"/>
                  </a:cubicBezTo>
                  <a:cubicBezTo>
                    <a:pt x="499735" y="114351"/>
                    <a:pt x="500630" y="115719"/>
                    <a:pt x="500314" y="118299"/>
                  </a:cubicBezTo>
                  <a:cubicBezTo>
                    <a:pt x="500262" y="118773"/>
                    <a:pt x="500314" y="119299"/>
                    <a:pt x="500314" y="119826"/>
                  </a:cubicBezTo>
                  <a:cubicBezTo>
                    <a:pt x="500314" y="245074"/>
                    <a:pt x="500314" y="370270"/>
                    <a:pt x="500314" y="495519"/>
                  </a:cubicBezTo>
                  <a:lnTo>
                    <a:pt x="500314" y="500363"/>
                  </a:lnTo>
                  <a:cubicBezTo>
                    <a:pt x="498419" y="500363"/>
                    <a:pt x="496629" y="500363"/>
                    <a:pt x="494892" y="500363"/>
                  </a:cubicBezTo>
                  <a:cubicBezTo>
                    <a:pt x="341424" y="500363"/>
                    <a:pt x="187956" y="500363"/>
                    <a:pt x="34488" y="500363"/>
                  </a:cubicBezTo>
                  <a:cubicBezTo>
                    <a:pt x="13693" y="500363"/>
                    <a:pt x="57" y="486780"/>
                    <a:pt x="57" y="466036"/>
                  </a:cubicBezTo>
                  <a:cubicBezTo>
                    <a:pt x="57" y="394752"/>
                    <a:pt x="-101" y="323467"/>
                    <a:pt x="110" y="252235"/>
                  </a:cubicBezTo>
                  <a:cubicBezTo>
                    <a:pt x="215" y="220014"/>
                    <a:pt x="15377" y="197007"/>
                    <a:pt x="44649" y="183424"/>
                  </a:cubicBezTo>
                  <a:cubicBezTo>
                    <a:pt x="45071" y="183214"/>
                    <a:pt x="45492" y="182898"/>
                    <a:pt x="46387" y="182266"/>
                  </a:cubicBezTo>
                  <a:cubicBezTo>
                    <a:pt x="30856" y="169209"/>
                    <a:pt x="22801" y="152783"/>
                    <a:pt x="24485" y="132461"/>
                  </a:cubicBezTo>
                  <a:cubicBezTo>
                    <a:pt x="25644" y="118036"/>
                    <a:pt x="31751" y="105664"/>
                    <a:pt x="42543" y="95819"/>
                  </a:cubicBezTo>
                  <a:cubicBezTo>
                    <a:pt x="64445" y="75865"/>
                    <a:pt x="96718" y="75813"/>
                    <a:pt x="118672" y="95503"/>
                  </a:cubicBezTo>
                  <a:cubicBezTo>
                    <a:pt x="138573" y="113350"/>
                    <a:pt x="146680" y="148361"/>
                    <a:pt x="120672" y="177633"/>
                  </a:cubicBezTo>
                  <a:cubicBezTo>
                    <a:pt x="131571" y="177001"/>
                    <a:pt x="141574" y="179686"/>
                    <a:pt x="151103" y="171631"/>
                  </a:cubicBezTo>
                  <a:cubicBezTo>
                    <a:pt x="165581" y="159364"/>
                    <a:pt x="181217" y="148519"/>
                    <a:pt x="196538" y="137252"/>
                  </a:cubicBezTo>
                  <a:cubicBezTo>
                    <a:pt x="200539" y="134304"/>
                    <a:pt x="205067" y="132040"/>
                    <a:pt x="209752" y="129197"/>
                  </a:cubicBezTo>
                  <a:cubicBezTo>
                    <a:pt x="209752" y="128987"/>
                    <a:pt x="209858" y="128197"/>
                    <a:pt x="209858" y="127355"/>
                  </a:cubicBezTo>
                  <a:cubicBezTo>
                    <a:pt x="210068" y="123195"/>
                    <a:pt x="208805" y="117983"/>
                    <a:pt x="210858" y="115246"/>
                  </a:cubicBezTo>
                  <a:cubicBezTo>
                    <a:pt x="212753" y="112718"/>
                    <a:pt x="218123" y="112508"/>
                    <a:pt x="222072" y="111981"/>
                  </a:cubicBezTo>
                  <a:cubicBezTo>
                    <a:pt x="228495" y="111139"/>
                    <a:pt x="232601" y="108612"/>
                    <a:pt x="233970" y="101610"/>
                  </a:cubicBezTo>
                  <a:cubicBezTo>
                    <a:pt x="234865" y="96924"/>
                    <a:pt x="237129" y="92344"/>
                    <a:pt x="239603" y="88237"/>
                  </a:cubicBezTo>
                  <a:cubicBezTo>
                    <a:pt x="242025" y="84183"/>
                    <a:pt x="241709" y="81077"/>
                    <a:pt x="239024" y="77392"/>
                  </a:cubicBezTo>
                  <a:cubicBezTo>
                    <a:pt x="236076" y="73338"/>
                    <a:pt x="233654" y="68916"/>
                    <a:pt x="231127" y="64809"/>
                  </a:cubicBezTo>
                  <a:close/>
                  <a:moveTo>
                    <a:pt x="321049" y="276347"/>
                  </a:moveTo>
                  <a:cubicBezTo>
                    <a:pt x="318733" y="277874"/>
                    <a:pt x="316995" y="279085"/>
                    <a:pt x="315205" y="280296"/>
                  </a:cubicBezTo>
                  <a:cubicBezTo>
                    <a:pt x="268349" y="312937"/>
                    <a:pt x="221651" y="345842"/>
                    <a:pt x="174426" y="377957"/>
                  </a:cubicBezTo>
                  <a:cubicBezTo>
                    <a:pt x="164949" y="384433"/>
                    <a:pt x="158737" y="390750"/>
                    <a:pt x="161369" y="402754"/>
                  </a:cubicBezTo>
                  <a:cubicBezTo>
                    <a:pt x="161527" y="403544"/>
                    <a:pt x="161369" y="404439"/>
                    <a:pt x="161369" y="405281"/>
                  </a:cubicBezTo>
                  <a:cubicBezTo>
                    <a:pt x="160316" y="424866"/>
                    <a:pt x="141732" y="439449"/>
                    <a:pt x="122673" y="434869"/>
                  </a:cubicBezTo>
                  <a:cubicBezTo>
                    <a:pt x="116513" y="433395"/>
                    <a:pt x="110933" y="429762"/>
                    <a:pt x="104510" y="426867"/>
                  </a:cubicBezTo>
                  <a:cubicBezTo>
                    <a:pt x="92611" y="435185"/>
                    <a:pt x="79871" y="443924"/>
                    <a:pt x="67340" y="452980"/>
                  </a:cubicBezTo>
                  <a:cubicBezTo>
                    <a:pt x="65919" y="454033"/>
                    <a:pt x="64761" y="456455"/>
                    <a:pt x="64708" y="458245"/>
                  </a:cubicBezTo>
                  <a:cubicBezTo>
                    <a:pt x="64550" y="466931"/>
                    <a:pt x="65129" y="475724"/>
                    <a:pt x="60180" y="483989"/>
                  </a:cubicBezTo>
                  <a:lnTo>
                    <a:pt x="483941" y="483989"/>
                  </a:lnTo>
                  <a:lnTo>
                    <a:pt x="483941" y="180213"/>
                  </a:lnTo>
                  <a:cubicBezTo>
                    <a:pt x="480519" y="179897"/>
                    <a:pt x="478939" y="181266"/>
                    <a:pt x="477781" y="184582"/>
                  </a:cubicBezTo>
                  <a:cubicBezTo>
                    <a:pt x="475412" y="191374"/>
                    <a:pt x="472148" y="197850"/>
                    <a:pt x="469673" y="204641"/>
                  </a:cubicBezTo>
                  <a:cubicBezTo>
                    <a:pt x="468989" y="206484"/>
                    <a:pt x="469042" y="209169"/>
                    <a:pt x="469937" y="210854"/>
                  </a:cubicBezTo>
                  <a:cubicBezTo>
                    <a:pt x="472727" y="216171"/>
                    <a:pt x="476096" y="221172"/>
                    <a:pt x="478676" y="225332"/>
                  </a:cubicBezTo>
                  <a:cubicBezTo>
                    <a:pt x="463935" y="240126"/>
                    <a:pt x="449615" y="254498"/>
                    <a:pt x="435189" y="269029"/>
                  </a:cubicBezTo>
                  <a:cubicBezTo>
                    <a:pt x="433347" y="267924"/>
                    <a:pt x="430819" y="266818"/>
                    <a:pt x="428819" y="265081"/>
                  </a:cubicBezTo>
                  <a:cubicBezTo>
                    <a:pt x="421711" y="258868"/>
                    <a:pt x="414762" y="257868"/>
                    <a:pt x="406496" y="263343"/>
                  </a:cubicBezTo>
                  <a:cubicBezTo>
                    <a:pt x="401758" y="266502"/>
                    <a:pt x="394282" y="266607"/>
                    <a:pt x="390913" y="270556"/>
                  </a:cubicBezTo>
                  <a:cubicBezTo>
                    <a:pt x="387543" y="274557"/>
                    <a:pt x="387912" y="281665"/>
                    <a:pt x="386227" y="287298"/>
                  </a:cubicBezTo>
                  <a:cubicBezTo>
                    <a:pt x="385806" y="288667"/>
                    <a:pt x="383753" y="290404"/>
                    <a:pt x="382384" y="290457"/>
                  </a:cubicBezTo>
                  <a:cubicBezTo>
                    <a:pt x="364062" y="290667"/>
                    <a:pt x="345741" y="290667"/>
                    <a:pt x="327420" y="290457"/>
                  </a:cubicBezTo>
                  <a:cubicBezTo>
                    <a:pt x="326156" y="290457"/>
                    <a:pt x="324313" y="288825"/>
                    <a:pt x="323840" y="287561"/>
                  </a:cubicBezTo>
                  <a:cubicBezTo>
                    <a:pt x="322629" y="284139"/>
                    <a:pt x="321997" y="280559"/>
                    <a:pt x="320997" y="276400"/>
                  </a:cubicBezTo>
                  <a:close/>
                  <a:moveTo>
                    <a:pt x="89031" y="217908"/>
                  </a:moveTo>
                  <a:cubicBezTo>
                    <a:pt x="105721" y="217908"/>
                    <a:pt x="122041" y="217013"/>
                    <a:pt x="138257" y="218119"/>
                  </a:cubicBezTo>
                  <a:cubicBezTo>
                    <a:pt x="157894" y="219435"/>
                    <a:pt x="174268" y="214065"/>
                    <a:pt x="189009" y="200903"/>
                  </a:cubicBezTo>
                  <a:cubicBezTo>
                    <a:pt x="201487" y="189742"/>
                    <a:pt x="215385" y="180107"/>
                    <a:pt x="228600" y="169736"/>
                  </a:cubicBezTo>
                  <a:cubicBezTo>
                    <a:pt x="233233" y="166103"/>
                    <a:pt x="235128" y="161260"/>
                    <a:pt x="233549" y="155416"/>
                  </a:cubicBezTo>
                  <a:cubicBezTo>
                    <a:pt x="232022" y="149888"/>
                    <a:pt x="228232" y="146466"/>
                    <a:pt x="222651" y="145518"/>
                  </a:cubicBezTo>
                  <a:cubicBezTo>
                    <a:pt x="217228" y="144623"/>
                    <a:pt x="212121" y="145518"/>
                    <a:pt x="207436" y="149045"/>
                  </a:cubicBezTo>
                  <a:cubicBezTo>
                    <a:pt x="190325" y="162049"/>
                    <a:pt x="173057" y="174843"/>
                    <a:pt x="155894" y="187794"/>
                  </a:cubicBezTo>
                  <a:cubicBezTo>
                    <a:pt x="150576" y="191795"/>
                    <a:pt x="144785" y="193743"/>
                    <a:pt x="138151" y="193690"/>
                  </a:cubicBezTo>
                  <a:cubicBezTo>
                    <a:pt x="116987" y="193585"/>
                    <a:pt x="95823" y="193585"/>
                    <a:pt x="74658" y="193690"/>
                  </a:cubicBezTo>
                  <a:cubicBezTo>
                    <a:pt x="40911" y="193796"/>
                    <a:pt x="16430" y="218172"/>
                    <a:pt x="16325" y="251761"/>
                  </a:cubicBezTo>
                  <a:cubicBezTo>
                    <a:pt x="16272" y="272083"/>
                    <a:pt x="16325" y="292405"/>
                    <a:pt x="16325" y="312779"/>
                  </a:cubicBezTo>
                  <a:cubicBezTo>
                    <a:pt x="16325" y="328837"/>
                    <a:pt x="26381" y="338892"/>
                    <a:pt x="42438" y="338945"/>
                  </a:cubicBezTo>
                  <a:cubicBezTo>
                    <a:pt x="60075" y="338945"/>
                    <a:pt x="77712" y="338945"/>
                    <a:pt x="95349" y="338945"/>
                  </a:cubicBezTo>
                  <a:cubicBezTo>
                    <a:pt x="106668" y="338945"/>
                    <a:pt x="113091" y="345473"/>
                    <a:pt x="113144" y="356845"/>
                  </a:cubicBezTo>
                  <a:cubicBezTo>
                    <a:pt x="113144" y="371797"/>
                    <a:pt x="113144" y="386749"/>
                    <a:pt x="113144" y="401701"/>
                  </a:cubicBezTo>
                  <a:cubicBezTo>
                    <a:pt x="113144" y="412389"/>
                    <a:pt x="119777" y="419654"/>
                    <a:pt x="129359" y="419601"/>
                  </a:cubicBezTo>
                  <a:cubicBezTo>
                    <a:pt x="138836" y="419601"/>
                    <a:pt x="145417" y="412178"/>
                    <a:pt x="145417" y="401490"/>
                  </a:cubicBezTo>
                  <a:cubicBezTo>
                    <a:pt x="145417" y="378799"/>
                    <a:pt x="145417" y="356108"/>
                    <a:pt x="145417" y="333417"/>
                  </a:cubicBezTo>
                  <a:cubicBezTo>
                    <a:pt x="145417" y="316359"/>
                    <a:pt x="135624" y="306672"/>
                    <a:pt x="118461" y="306620"/>
                  </a:cubicBezTo>
                  <a:cubicBezTo>
                    <a:pt x="108774" y="306620"/>
                    <a:pt x="99087" y="306620"/>
                    <a:pt x="89189" y="306620"/>
                  </a:cubicBezTo>
                  <a:lnTo>
                    <a:pt x="89189" y="217856"/>
                  </a:lnTo>
                  <a:close/>
                  <a:moveTo>
                    <a:pt x="274930" y="269029"/>
                  </a:moveTo>
                  <a:cubicBezTo>
                    <a:pt x="260241" y="254340"/>
                    <a:pt x="245868" y="240073"/>
                    <a:pt x="231285" y="225542"/>
                  </a:cubicBezTo>
                  <a:cubicBezTo>
                    <a:pt x="234233" y="220804"/>
                    <a:pt x="237445" y="215697"/>
                    <a:pt x="240498" y="210485"/>
                  </a:cubicBezTo>
                  <a:cubicBezTo>
                    <a:pt x="241183" y="209327"/>
                    <a:pt x="241867" y="207537"/>
                    <a:pt x="241446" y="206484"/>
                  </a:cubicBezTo>
                  <a:cubicBezTo>
                    <a:pt x="238708" y="200061"/>
                    <a:pt x="235707" y="193796"/>
                    <a:pt x="232601" y="187110"/>
                  </a:cubicBezTo>
                  <a:cubicBezTo>
                    <a:pt x="218018" y="198429"/>
                    <a:pt x="203645" y="209485"/>
                    <a:pt x="189430" y="220751"/>
                  </a:cubicBezTo>
                  <a:cubicBezTo>
                    <a:pt x="178058" y="229754"/>
                    <a:pt x="165265" y="234229"/>
                    <a:pt x="150734" y="234071"/>
                  </a:cubicBezTo>
                  <a:cubicBezTo>
                    <a:pt x="137309" y="233913"/>
                    <a:pt x="123831" y="234071"/>
                    <a:pt x="110406" y="234071"/>
                  </a:cubicBezTo>
                  <a:lnTo>
                    <a:pt x="105299" y="234071"/>
                  </a:lnTo>
                  <a:lnTo>
                    <a:pt x="105299" y="290562"/>
                  </a:lnTo>
                  <a:cubicBezTo>
                    <a:pt x="110775" y="290562"/>
                    <a:pt x="115934" y="290509"/>
                    <a:pt x="121146" y="290562"/>
                  </a:cubicBezTo>
                  <a:cubicBezTo>
                    <a:pt x="143785" y="290878"/>
                    <a:pt x="161211" y="308304"/>
                    <a:pt x="161474" y="331048"/>
                  </a:cubicBezTo>
                  <a:cubicBezTo>
                    <a:pt x="161580" y="341788"/>
                    <a:pt x="161474" y="352581"/>
                    <a:pt x="161474" y="363321"/>
                  </a:cubicBezTo>
                  <a:cubicBezTo>
                    <a:pt x="161474" y="364532"/>
                    <a:pt x="161738" y="365743"/>
                    <a:pt x="161896" y="367375"/>
                  </a:cubicBezTo>
                  <a:cubicBezTo>
                    <a:pt x="210858" y="333312"/>
                    <a:pt x="259241" y="299617"/>
                    <a:pt x="308151" y="265554"/>
                  </a:cubicBezTo>
                  <a:cubicBezTo>
                    <a:pt x="302886" y="263080"/>
                    <a:pt x="298569" y="260816"/>
                    <a:pt x="294094" y="259026"/>
                  </a:cubicBezTo>
                  <a:cubicBezTo>
                    <a:pt x="292935" y="258552"/>
                    <a:pt x="290935" y="259289"/>
                    <a:pt x="289671" y="260079"/>
                  </a:cubicBezTo>
                  <a:cubicBezTo>
                    <a:pt x="284459" y="263080"/>
                    <a:pt x="279405" y="266344"/>
                    <a:pt x="274930" y="269082"/>
                  </a:cubicBezTo>
                  <a:close/>
                  <a:moveTo>
                    <a:pt x="458512" y="67231"/>
                  </a:moveTo>
                  <a:cubicBezTo>
                    <a:pt x="449983" y="58702"/>
                    <a:pt x="441718" y="50436"/>
                    <a:pt x="433136" y="41855"/>
                  </a:cubicBezTo>
                  <a:cubicBezTo>
                    <a:pt x="429240" y="44224"/>
                    <a:pt x="425081" y="47067"/>
                    <a:pt x="420658" y="49383"/>
                  </a:cubicBezTo>
                  <a:cubicBezTo>
                    <a:pt x="419132" y="50173"/>
                    <a:pt x="416394" y="50331"/>
                    <a:pt x="414973" y="49489"/>
                  </a:cubicBezTo>
                  <a:cubicBezTo>
                    <a:pt x="404180" y="43118"/>
                    <a:pt x="392808" y="38380"/>
                    <a:pt x="380699" y="35221"/>
                  </a:cubicBezTo>
                  <a:cubicBezTo>
                    <a:pt x="378962" y="34747"/>
                    <a:pt x="377066" y="32536"/>
                    <a:pt x="376487" y="30746"/>
                  </a:cubicBezTo>
                  <a:cubicBezTo>
                    <a:pt x="374960" y="26166"/>
                    <a:pt x="374118" y="21375"/>
                    <a:pt x="372960" y="16531"/>
                  </a:cubicBezTo>
                  <a:lnTo>
                    <a:pt x="337212" y="16531"/>
                  </a:lnTo>
                  <a:cubicBezTo>
                    <a:pt x="336054" y="21586"/>
                    <a:pt x="335159" y="26376"/>
                    <a:pt x="333685" y="31009"/>
                  </a:cubicBezTo>
                  <a:cubicBezTo>
                    <a:pt x="333158" y="32694"/>
                    <a:pt x="331315" y="34800"/>
                    <a:pt x="329736" y="35221"/>
                  </a:cubicBezTo>
                  <a:cubicBezTo>
                    <a:pt x="317574" y="38327"/>
                    <a:pt x="306097" y="42855"/>
                    <a:pt x="295515" y="49594"/>
                  </a:cubicBezTo>
                  <a:cubicBezTo>
                    <a:pt x="293146" y="51121"/>
                    <a:pt x="291409" y="50963"/>
                    <a:pt x="289197" y="49489"/>
                  </a:cubicBezTo>
                  <a:cubicBezTo>
                    <a:pt x="285038" y="46698"/>
                    <a:pt x="280721" y="44224"/>
                    <a:pt x="276246" y="41434"/>
                  </a:cubicBezTo>
                  <a:cubicBezTo>
                    <a:pt x="271876" y="45909"/>
                    <a:pt x="267875" y="50173"/>
                    <a:pt x="263663" y="54280"/>
                  </a:cubicBezTo>
                  <a:cubicBezTo>
                    <a:pt x="259452" y="58334"/>
                    <a:pt x="255029" y="62177"/>
                    <a:pt x="250870" y="66020"/>
                  </a:cubicBezTo>
                  <a:cubicBezTo>
                    <a:pt x="253924" y="71022"/>
                    <a:pt x="256135" y="75023"/>
                    <a:pt x="258767" y="78655"/>
                  </a:cubicBezTo>
                  <a:cubicBezTo>
                    <a:pt x="260820" y="81498"/>
                    <a:pt x="260504" y="83604"/>
                    <a:pt x="258978" y="86763"/>
                  </a:cubicBezTo>
                  <a:cubicBezTo>
                    <a:pt x="254345" y="96398"/>
                    <a:pt x="249764" y="106138"/>
                    <a:pt x="246500" y="116299"/>
                  </a:cubicBezTo>
                  <a:cubicBezTo>
                    <a:pt x="244763" y="121721"/>
                    <a:pt x="242604" y="124512"/>
                    <a:pt x="237024" y="125196"/>
                  </a:cubicBezTo>
                  <a:cubicBezTo>
                    <a:pt x="233286" y="125670"/>
                    <a:pt x="229600" y="126881"/>
                    <a:pt x="225915" y="127776"/>
                  </a:cubicBezTo>
                  <a:cubicBezTo>
                    <a:pt x="225968" y="128302"/>
                    <a:pt x="226020" y="128776"/>
                    <a:pt x="226073" y="129302"/>
                  </a:cubicBezTo>
                  <a:cubicBezTo>
                    <a:pt x="226757" y="129671"/>
                    <a:pt x="227389" y="130092"/>
                    <a:pt x="228074" y="130303"/>
                  </a:cubicBezTo>
                  <a:cubicBezTo>
                    <a:pt x="247237" y="136989"/>
                    <a:pt x="254713" y="153257"/>
                    <a:pt x="247237" y="171947"/>
                  </a:cubicBezTo>
                  <a:cubicBezTo>
                    <a:pt x="246606" y="173474"/>
                    <a:pt x="246500" y="175632"/>
                    <a:pt x="247132" y="177106"/>
                  </a:cubicBezTo>
                  <a:cubicBezTo>
                    <a:pt x="250975" y="186372"/>
                    <a:pt x="254976" y="195586"/>
                    <a:pt x="259294" y="204641"/>
                  </a:cubicBezTo>
                  <a:cubicBezTo>
                    <a:pt x="260504" y="207168"/>
                    <a:pt x="260926" y="209011"/>
                    <a:pt x="259294" y="211433"/>
                  </a:cubicBezTo>
                  <a:cubicBezTo>
                    <a:pt x="256503" y="215539"/>
                    <a:pt x="254029" y="219856"/>
                    <a:pt x="252081" y="223015"/>
                  </a:cubicBezTo>
                  <a:cubicBezTo>
                    <a:pt x="260926" y="231913"/>
                    <a:pt x="269139" y="240231"/>
                    <a:pt x="277562" y="248655"/>
                  </a:cubicBezTo>
                  <a:cubicBezTo>
                    <a:pt x="281090" y="246496"/>
                    <a:pt x="285144" y="244127"/>
                    <a:pt x="289039" y="241494"/>
                  </a:cubicBezTo>
                  <a:cubicBezTo>
                    <a:pt x="291356" y="239915"/>
                    <a:pt x="293251" y="239599"/>
                    <a:pt x="295831" y="241284"/>
                  </a:cubicBezTo>
                  <a:cubicBezTo>
                    <a:pt x="306255" y="247970"/>
                    <a:pt x="317627" y="252340"/>
                    <a:pt x="329578" y="255499"/>
                  </a:cubicBezTo>
                  <a:cubicBezTo>
                    <a:pt x="331315" y="255973"/>
                    <a:pt x="333263" y="258131"/>
                    <a:pt x="333895" y="259921"/>
                  </a:cubicBezTo>
                  <a:cubicBezTo>
                    <a:pt x="335475" y="264607"/>
                    <a:pt x="336370" y="269556"/>
                    <a:pt x="337475" y="274241"/>
                  </a:cubicBezTo>
                  <a:lnTo>
                    <a:pt x="373170" y="274241"/>
                  </a:lnTo>
                  <a:cubicBezTo>
                    <a:pt x="374329" y="269240"/>
                    <a:pt x="375224" y="264449"/>
                    <a:pt x="376698" y="259816"/>
                  </a:cubicBezTo>
                  <a:cubicBezTo>
                    <a:pt x="377224" y="258131"/>
                    <a:pt x="379014" y="255973"/>
                    <a:pt x="380594" y="255551"/>
                  </a:cubicBezTo>
                  <a:cubicBezTo>
                    <a:pt x="392913" y="252445"/>
                    <a:pt x="404443" y="247602"/>
                    <a:pt x="415341" y="241126"/>
                  </a:cubicBezTo>
                  <a:cubicBezTo>
                    <a:pt x="416657" y="240336"/>
                    <a:pt x="419184" y="240441"/>
                    <a:pt x="420606" y="241126"/>
                  </a:cubicBezTo>
                  <a:cubicBezTo>
                    <a:pt x="425186" y="243495"/>
                    <a:pt x="429451" y="246391"/>
                    <a:pt x="433241" y="248707"/>
                  </a:cubicBezTo>
                  <a:cubicBezTo>
                    <a:pt x="441981" y="240073"/>
                    <a:pt x="450246" y="231807"/>
                    <a:pt x="458775" y="223384"/>
                  </a:cubicBezTo>
                  <a:cubicBezTo>
                    <a:pt x="456459" y="219646"/>
                    <a:pt x="454195" y="215592"/>
                    <a:pt x="451510" y="211749"/>
                  </a:cubicBezTo>
                  <a:cubicBezTo>
                    <a:pt x="449720" y="209221"/>
                    <a:pt x="449983" y="207326"/>
                    <a:pt x="451247" y="204536"/>
                  </a:cubicBezTo>
                  <a:cubicBezTo>
                    <a:pt x="456143" y="193585"/>
                    <a:pt x="460776" y="182424"/>
                    <a:pt x="465040" y="171210"/>
                  </a:cubicBezTo>
                  <a:cubicBezTo>
                    <a:pt x="466093" y="168420"/>
                    <a:pt x="467252" y="167103"/>
                    <a:pt x="470042" y="166577"/>
                  </a:cubicBezTo>
                  <a:cubicBezTo>
                    <a:pt x="474780" y="165629"/>
                    <a:pt x="479413" y="164418"/>
                    <a:pt x="484204" y="163260"/>
                  </a:cubicBezTo>
                  <a:lnTo>
                    <a:pt x="484204" y="127565"/>
                  </a:lnTo>
                  <a:cubicBezTo>
                    <a:pt x="479150" y="126407"/>
                    <a:pt x="474201" y="125459"/>
                    <a:pt x="469410" y="123985"/>
                  </a:cubicBezTo>
                  <a:cubicBezTo>
                    <a:pt x="467831" y="123511"/>
                    <a:pt x="465830" y="121826"/>
                    <a:pt x="465462" y="120352"/>
                  </a:cubicBezTo>
                  <a:cubicBezTo>
                    <a:pt x="462408" y="107822"/>
                    <a:pt x="457459" y="96187"/>
                    <a:pt x="450878" y="85131"/>
                  </a:cubicBezTo>
                  <a:cubicBezTo>
                    <a:pt x="450141" y="83920"/>
                    <a:pt x="450246" y="81604"/>
                    <a:pt x="450931" y="80288"/>
                  </a:cubicBezTo>
                  <a:cubicBezTo>
                    <a:pt x="453353" y="75707"/>
                    <a:pt x="456248" y="71390"/>
                    <a:pt x="458723" y="67336"/>
                  </a:cubicBezTo>
                  <a:close/>
                  <a:moveTo>
                    <a:pt x="121041" y="137568"/>
                  </a:moveTo>
                  <a:cubicBezTo>
                    <a:pt x="121199" y="115298"/>
                    <a:pt x="103141" y="96977"/>
                    <a:pt x="80924" y="96924"/>
                  </a:cubicBezTo>
                  <a:cubicBezTo>
                    <a:pt x="58864" y="96819"/>
                    <a:pt x="40648" y="114719"/>
                    <a:pt x="40385" y="136673"/>
                  </a:cubicBezTo>
                  <a:cubicBezTo>
                    <a:pt x="40122" y="158996"/>
                    <a:pt x="58075" y="177370"/>
                    <a:pt x="80239" y="177580"/>
                  </a:cubicBezTo>
                  <a:cubicBezTo>
                    <a:pt x="102509" y="177791"/>
                    <a:pt x="120883" y="159733"/>
                    <a:pt x="121041" y="137568"/>
                  </a:cubicBezTo>
                  <a:close/>
                  <a:moveTo>
                    <a:pt x="16167" y="346895"/>
                  </a:moveTo>
                  <a:cubicBezTo>
                    <a:pt x="16167" y="388276"/>
                    <a:pt x="16114" y="428393"/>
                    <a:pt x="16220" y="468563"/>
                  </a:cubicBezTo>
                  <a:cubicBezTo>
                    <a:pt x="16220" y="475618"/>
                    <a:pt x="20168" y="480620"/>
                    <a:pt x="26749" y="483147"/>
                  </a:cubicBezTo>
                  <a:cubicBezTo>
                    <a:pt x="37437" y="487253"/>
                    <a:pt x="48335" y="479304"/>
                    <a:pt x="48387" y="467300"/>
                  </a:cubicBezTo>
                  <a:cubicBezTo>
                    <a:pt x="48493" y="430815"/>
                    <a:pt x="48387" y="394383"/>
                    <a:pt x="48387" y="357898"/>
                  </a:cubicBezTo>
                  <a:cubicBezTo>
                    <a:pt x="48387" y="357109"/>
                    <a:pt x="48229" y="356319"/>
                    <a:pt x="48124" y="355055"/>
                  </a:cubicBezTo>
                  <a:cubicBezTo>
                    <a:pt x="36805" y="355845"/>
                    <a:pt x="26170" y="354213"/>
                    <a:pt x="16167" y="346895"/>
                  </a:cubicBezTo>
                  <a:close/>
                  <a:moveTo>
                    <a:pt x="96823" y="355476"/>
                  </a:moveTo>
                  <a:lnTo>
                    <a:pt x="64813" y="355476"/>
                  </a:lnTo>
                  <a:lnTo>
                    <a:pt x="64813" y="434816"/>
                  </a:lnTo>
                  <a:cubicBezTo>
                    <a:pt x="73553" y="428709"/>
                    <a:pt x="81661" y="422813"/>
                    <a:pt x="90032" y="417337"/>
                  </a:cubicBezTo>
                  <a:cubicBezTo>
                    <a:pt x="94980" y="414073"/>
                    <a:pt x="99087" y="411283"/>
                    <a:pt x="97034" y="404018"/>
                  </a:cubicBezTo>
                  <a:cubicBezTo>
                    <a:pt x="95823" y="399806"/>
                    <a:pt x="96823" y="395015"/>
                    <a:pt x="96823" y="390487"/>
                  </a:cubicBezTo>
                  <a:cubicBezTo>
                    <a:pt x="96823" y="378905"/>
                    <a:pt x="96823" y="367375"/>
                    <a:pt x="96823" y="355476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B4F4BFB-02D0-1E0F-93B3-FE4DC834FE13}"/>
                </a:ext>
              </a:extLst>
            </p:cNvPr>
            <p:cNvSpPr/>
            <p:nvPr/>
          </p:nvSpPr>
          <p:spPr>
            <a:xfrm>
              <a:off x="9089921" y="992909"/>
              <a:ext cx="119036" cy="89764"/>
            </a:xfrm>
            <a:custGeom>
              <a:avLst/>
              <a:gdLst>
                <a:gd name="connsiteX0" fmla="*/ 109823 w 119036"/>
                <a:gd name="connsiteY0" fmla="*/ 0 h 89764"/>
                <a:gd name="connsiteX1" fmla="*/ 119036 w 119036"/>
                <a:gd name="connsiteY1" fmla="*/ 13267 h 89764"/>
                <a:gd name="connsiteX2" fmla="*/ 9266 w 119036"/>
                <a:gd name="connsiteY2" fmla="*/ 89764 h 89764"/>
                <a:gd name="connsiteX3" fmla="*/ 0 w 119036"/>
                <a:gd name="connsiteY3" fmla="*/ 76550 h 89764"/>
                <a:gd name="connsiteX4" fmla="*/ 109823 w 119036"/>
                <a:gd name="connsiteY4" fmla="*/ 0 h 8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36" h="89764">
                  <a:moveTo>
                    <a:pt x="109823" y="0"/>
                  </a:moveTo>
                  <a:cubicBezTo>
                    <a:pt x="112982" y="4528"/>
                    <a:pt x="115825" y="8634"/>
                    <a:pt x="119036" y="13267"/>
                  </a:cubicBezTo>
                  <a:cubicBezTo>
                    <a:pt x="82393" y="38801"/>
                    <a:pt x="46014" y="64125"/>
                    <a:pt x="9266" y="89764"/>
                  </a:cubicBezTo>
                  <a:cubicBezTo>
                    <a:pt x="6107" y="85236"/>
                    <a:pt x="3159" y="81077"/>
                    <a:pt x="0" y="76550"/>
                  </a:cubicBezTo>
                  <a:cubicBezTo>
                    <a:pt x="36590" y="51068"/>
                    <a:pt x="72917" y="25745"/>
                    <a:pt x="109823" y="0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EC0F1E5-5E3E-3A8C-C653-F879C981BB88}"/>
                </a:ext>
              </a:extLst>
            </p:cNvPr>
            <p:cNvSpPr/>
            <p:nvPr/>
          </p:nvSpPr>
          <p:spPr>
            <a:xfrm>
              <a:off x="9336681" y="1080620"/>
              <a:ext cx="15425" cy="15688"/>
            </a:xfrm>
            <a:custGeom>
              <a:avLst/>
              <a:gdLst>
                <a:gd name="connsiteX0" fmla="*/ 15426 w 15425"/>
                <a:gd name="connsiteY0" fmla="*/ 15689 h 15688"/>
                <a:gd name="connsiteX1" fmla="*/ 0 w 15425"/>
                <a:gd name="connsiteY1" fmla="*/ 15689 h 15688"/>
                <a:gd name="connsiteX2" fmla="*/ 0 w 15425"/>
                <a:gd name="connsiteY2" fmla="*/ 0 h 15688"/>
                <a:gd name="connsiteX3" fmla="*/ 15426 w 15425"/>
                <a:gd name="connsiteY3" fmla="*/ 0 h 15688"/>
                <a:gd name="connsiteX4" fmla="*/ 15426 w 15425"/>
                <a:gd name="connsiteY4" fmla="*/ 15689 h 1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5" h="15688">
                  <a:moveTo>
                    <a:pt x="15426" y="15689"/>
                  </a:moveTo>
                  <a:lnTo>
                    <a:pt x="0" y="15689"/>
                  </a:lnTo>
                  <a:lnTo>
                    <a:pt x="0" y="0"/>
                  </a:lnTo>
                  <a:lnTo>
                    <a:pt x="15426" y="0"/>
                  </a:lnTo>
                  <a:lnTo>
                    <a:pt x="15426" y="15689"/>
                  </a:ln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776CD4-4291-5A35-F083-90C63DFFBB95}"/>
                </a:ext>
              </a:extLst>
            </p:cNvPr>
            <p:cNvSpPr/>
            <p:nvPr/>
          </p:nvSpPr>
          <p:spPr>
            <a:xfrm>
              <a:off x="9336523" y="1112893"/>
              <a:ext cx="15531" cy="15531"/>
            </a:xfrm>
            <a:custGeom>
              <a:avLst/>
              <a:gdLst>
                <a:gd name="connsiteX0" fmla="*/ 15531 w 15531"/>
                <a:gd name="connsiteY0" fmla="*/ 15531 h 15531"/>
                <a:gd name="connsiteX1" fmla="*/ 0 w 15531"/>
                <a:gd name="connsiteY1" fmla="*/ 15531 h 15531"/>
                <a:gd name="connsiteX2" fmla="*/ 0 w 15531"/>
                <a:gd name="connsiteY2" fmla="*/ 0 h 15531"/>
                <a:gd name="connsiteX3" fmla="*/ 15531 w 15531"/>
                <a:gd name="connsiteY3" fmla="*/ 0 h 15531"/>
                <a:gd name="connsiteX4" fmla="*/ 15531 w 15531"/>
                <a:gd name="connsiteY4" fmla="*/ 15531 h 1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31" h="15531">
                  <a:moveTo>
                    <a:pt x="15531" y="15531"/>
                  </a:moveTo>
                  <a:lnTo>
                    <a:pt x="0" y="15531"/>
                  </a:lnTo>
                  <a:lnTo>
                    <a:pt x="0" y="0"/>
                  </a:lnTo>
                  <a:lnTo>
                    <a:pt x="15531" y="0"/>
                  </a:lnTo>
                  <a:lnTo>
                    <a:pt x="15531" y="15531"/>
                  </a:ln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8C6871E-9B02-FC0B-679C-4B94C9090CE1}"/>
                </a:ext>
              </a:extLst>
            </p:cNvPr>
            <p:cNvSpPr/>
            <p:nvPr/>
          </p:nvSpPr>
          <p:spPr>
            <a:xfrm>
              <a:off x="8965410" y="1145113"/>
              <a:ext cx="15583" cy="15478"/>
            </a:xfrm>
            <a:custGeom>
              <a:avLst/>
              <a:gdLst>
                <a:gd name="connsiteX0" fmla="*/ 15584 w 15583"/>
                <a:gd name="connsiteY0" fmla="*/ 0 h 15478"/>
                <a:gd name="connsiteX1" fmla="*/ 15584 w 15583"/>
                <a:gd name="connsiteY1" fmla="*/ 15478 h 15478"/>
                <a:gd name="connsiteX2" fmla="*/ 0 w 15583"/>
                <a:gd name="connsiteY2" fmla="*/ 15478 h 15478"/>
                <a:gd name="connsiteX3" fmla="*/ 0 w 15583"/>
                <a:gd name="connsiteY3" fmla="*/ 0 h 15478"/>
                <a:gd name="connsiteX4" fmla="*/ 15584 w 15583"/>
                <a:gd name="connsiteY4" fmla="*/ 0 h 1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83" h="15478">
                  <a:moveTo>
                    <a:pt x="15584" y="0"/>
                  </a:moveTo>
                  <a:lnTo>
                    <a:pt x="15584" y="15478"/>
                  </a:lnTo>
                  <a:lnTo>
                    <a:pt x="0" y="15478"/>
                  </a:lnTo>
                  <a:lnTo>
                    <a:pt x="0" y="0"/>
                  </a:lnTo>
                  <a:lnTo>
                    <a:pt x="15584" y="0"/>
                  </a:ln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6514F8B-4B68-1FCE-5964-C2A5DBA5C71C}"/>
                </a:ext>
              </a:extLst>
            </p:cNvPr>
            <p:cNvSpPr/>
            <p:nvPr/>
          </p:nvSpPr>
          <p:spPr>
            <a:xfrm>
              <a:off x="8997683" y="1145113"/>
              <a:ext cx="15583" cy="15636"/>
            </a:xfrm>
            <a:custGeom>
              <a:avLst/>
              <a:gdLst>
                <a:gd name="connsiteX0" fmla="*/ 15584 w 15583"/>
                <a:gd name="connsiteY0" fmla="*/ 15636 h 15636"/>
                <a:gd name="connsiteX1" fmla="*/ 0 w 15583"/>
                <a:gd name="connsiteY1" fmla="*/ 15636 h 15636"/>
                <a:gd name="connsiteX2" fmla="*/ 0 w 15583"/>
                <a:gd name="connsiteY2" fmla="*/ 0 h 15636"/>
                <a:gd name="connsiteX3" fmla="*/ 15584 w 15583"/>
                <a:gd name="connsiteY3" fmla="*/ 0 h 15636"/>
                <a:gd name="connsiteX4" fmla="*/ 15584 w 15583"/>
                <a:gd name="connsiteY4" fmla="*/ 15636 h 1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83" h="15636">
                  <a:moveTo>
                    <a:pt x="15584" y="15636"/>
                  </a:moveTo>
                  <a:lnTo>
                    <a:pt x="0" y="15636"/>
                  </a:lnTo>
                  <a:lnTo>
                    <a:pt x="0" y="0"/>
                  </a:lnTo>
                  <a:lnTo>
                    <a:pt x="15584" y="0"/>
                  </a:lnTo>
                  <a:lnTo>
                    <a:pt x="15584" y="15636"/>
                  </a:ln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99D298A-C255-A044-B3E0-4B901AE28B8D}"/>
                </a:ext>
              </a:extLst>
            </p:cNvPr>
            <p:cNvSpPr/>
            <p:nvPr/>
          </p:nvSpPr>
          <p:spPr>
            <a:xfrm>
              <a:off x="9029956" y="1145061"/>
              <a:ext cx="15583" cy="15531"/>
            </a:xfrm>
            <a:custGeom>
              <a:avLst/>
              <a:gdLst>
                <a:gd name="connsiteX0" fmla="*/ 15584 w 15583"/>
                <a:gd name="connsiteY0" fmla="*/ 0 h 15531"/>
                <a:gd name="connsiteX1" fmla="*/ 15584 w 15583"/>
                <a:gd name="connsiteY1" fmla="*/ 15531 h 15531"/>
                <a:gd name="connsiteX2" fmla="*/ 0 w 15583"/>
                <a:gd name="connsiteY2" fmla="*/ 15531 h 15531"/>
                <a:gd name="connsiteX3" fmla="*/ 0 w 15583"/>
                <a:gd name="connsiteY3" fmla="*/ 0 h 15531"/>
                <a:gd name="connsiteX4" fmla="*/ 15584 w 15583"/>
                <a:gd name="connsiteY4" fmla="*/ 0 h 1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83" h="15531">
                  <a:moveTo>
                    <a:pt x="15584" y="0"/>
                  </a:moveTo>
                  <a:lnTo>
                    <a:pt x="15584" y="15531"/>
                  </a:lnTo>
                  <a:lnTo>
                    <a:pt x="0" y="15531"/>
                  </a:lnTo>
                  <a:lnTo>
                    <a:pt x="0" y="0"/>
                  </a:lnTo>
                  <a:lnTo>
                    <a:pt x="15584" y="0"/>
                  </a:ln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57C4B4C-125A-21F4-22C5-E7192A41E4B8}"/>
                </a:ext>
              </a:extLst>
            </p:cNvPr>
            <p:cNvSpPr/>
            <p:nvPr/>
          </p:nvSpPr>
          <p:spPr>
            <a:xfrm>
              <a:off x="9336575" y="1145061"/>
              <a:ext cx="15636" cy="15583"/>
            </a:xfrm>
            <a:custGeom>
              <a:avLst/>
              <a:gdLst>
                <a:gd name="connsiteX0" fmla="*/ 15636 w 15636"/>
                <a:gd name="connsiteY0" fmla="*/ 0 h 15583"/>
                <a:gd name="connsiteX1" fmla="*/ 15636 w 15636"/>
                <a:gd name="connsiteY1" fmla="*/ 15584 h 15583"/>
                <a:gd name="connsiteX2" fmla="*/ 0 w 15636"/>
                <a:gd name="connsiteY2" fmla="*/ 15584 h 15583"/>
                <a:gd name="connsiteX3" fmla="*/ 0 w 15636"/>
                <a:gd name="connsiteY3" fmla="*/ 0 h 15583"/>
                <a:gd name="connsiteX4" fmla="*/ 15636 w 15636"/>
                <a:gd name="connsiteY4" fmla="*/ 0 h 1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36" h="15583">
                  <a:moveTo>
                    <a:pt x="15636" y="0"/>
                  </a:moveTo>
                  <a:lnTo>
                    <a:pt x="15636" y="15584"/>
                  </a:lnTo>
                  <a:lnTo>
                    <a:pt x="0" y="15584"/>
                  </a:lnTo>
                  <a:lnTo>
                    <a:pt x="0" y="0"/>
                  </a:lnTo>
                  <a:lnTo>
                    <a:pt x="15636" y="0"/>
                  </a:ln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4E39076-FBB6-9E65-716D-4273AE34C62E}"/>
                </a:ext>
              </a:extLst>
            </p:cNvPr>
            <p:cNvSpPr/>
            <p:nvPr/>
          </p:nvSpPr>
          <p:spPr>
            <a:xfrm>
              <a:off x="9060597" y="1080725"/>
              <a:ext cx="22375" cy="22375"/>
            </a:xfrm>
            <a:custGeom>
              <a:avLst/>
              <a:gdLst>
                <a:gd name="connsiteX0" fmla="*/ 0 w 22375"/>
                <a:gd name="connsiteY0" fmla="*/ 9108 h 22375"/>
                <a:gd name="connsiteX1" fmla="*/ 13162 w 22375"/>
                <a:gd name="connsiteY1" fmla="*/ 0 h 22375"/>
                <a:gd name="connsiteX2" fmla="*/ 22375 w 22375"/>
                <a:gd name="connsiteY2" fmla="*/ 13215 h 22375"/>
                <a:gd name="connsiteX3" fmla="*/ 9266 w 22375"/>
                <a:gd name="connsiteY3" fmla="*/ 22375 h 22375"/>
                <a:gd name="connsiteX4" fmla="*/ 0 w 22375"/>
                <a:gd name="connsiteY4" fmla="*/ 9161 h 2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75" h="22375">
                  <a:moveTo>
                    <a:pt x="0" y="9108"/>
                  </a:moveTo>
                  <a:cubicBezTo>
                    <a:pt x="4633" y="5897"/>
                    <a:pt x="8582" y="3159"/>
                    <a:pt x="13162" y="0"/>
                  </a:cubicBezTo>
                  <a:cubicBezTo>
                    <a:pt x="16163" y="4317"/>
                    <a:pt x="19111" y="8529"/>
                    <a:pt x="22375" y="13215"/>
                  </a:cubicBezTo>
                  <a:cubicBezTo>
                    <a:pt x="18005" y="16268"/>
                    <a:pt x="13846" y="19164"/>
                    <a:pt x="9266" y="22375"/>
                  </a:cubicBezTo>
                  <a:cubicBezTo>
                    <a:pt x="6054" y="17848"/>
                    <a:pt x="3159" y="13636"/>
                    <a:pt x="0" y="9161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A4537FBF-F924-2023-A48A-61194B2E4FFA}"/>
                </a:ext>
              </a:extLst>
            </p:cNvPr>
            <p:cNvSpPr/>
            <p:nvPr/>
          </p:nvSpPr>
          <p:spPr>
            <a:xfrm>
              <a:off x="9142622" y="741359"/>
              <a:ext cx="193637" cy="193637"/>
            </a:xfrm>
            <a:custGeom>
              <a:avLst/>
              <a:gdLst>
                <a:gd name="connsiteX0" fmla="*/ 193638 w 193637"/>
                <a:gd name="connsiteY0" fmla="*/ 96924 h 193637"/>
                <a:gd name="connsiteX1" fmla="*/ 96714 w 193637"/>
                <a:gd name="connsiteY1" fmla="*/ 193638 h 193637"/>
                <a:gd name="connsiteX2" fmla="*/ 0 w 193637"/>
                <a:gd name="connsiteY2" fmla="*/ 96714 h 193637"/>
                <a:gd name="connsiteX3" fmla="*/ 96924 w 193637"/>
                <a:gd name="connsiteY3" fmla="*/ 0 h 193637"/>
                <a:gd name="connsiteX4" fmla="*/ 193638 w 193637"/>
                <a:gd name="connsiteY4" fmla="*/ 96924 h 193637"/>
                <a:gd name="connsiteX5" fmla="*/ 16110 w 193637"/>
                <a:gd name="connsiteY5" fmla="*/ 96503 h 193637"/>
                <a:gd name="connsiteX6" fmla="*/ 96187 w 193637"/>
                <a:gd name="connsiteY6" fmla="*/ 177528 h 193637"/>
                <a:gd name="connsiteX7" fmla="*/ 177475 w 193637"/>
                <a:gd name="connsiteY7" fmla="*/ 97187 h 193637"/>
                <a:gd name="connsiteX8" fmla="*/ 97345 w 193637"/>
                <a:gd name="connsiteY8" fmla="*/ 16163 h 193637"/>
                <a:gd name="connsiteX9" fmla="*/ 16058 w 193637"/>
                <a:gd name="connsiteY9" fmla="*/ 96503 h 19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637" h="193637">
                  <a:moveTo>
                    <a:pt x="193638" y="96924"/>
                  </a:moveTo>
                  <a:cubicBezTo>
                    <a:pt x="193638" y="150256"/>
                    <a:pt x="150046" y="193690"/>
                    <a:pt x="96714" y="193638"/>
                  </a:cubicBezTo>
                  <a:cubicBezTo>
                    <a:pt x="43382" y="193638"/>
                    <a:pt x="-53" y="150046"/>
                    <a:pt x="0" y="96714"/>
                  </a:cubicBezTo>
                  <a:cubicBezTo>
                    <a:pt x="0" y="43382"/>
                    <a:pt x="43540" y="-53"/>
                    <a:pt x="96924" y="0"/>
                  </a:cubicBezTo>
                  <a:cubicBezTo>
                    <a:pt x="150256" y="0"/>
                    <a:pt x="193691" y="43540"/>
                    <a:pt x="193638" y="96924"/>
                  </a:cubicBezTo>
                  <a:close/>
                  <a:moveTo>
                    <a:pt x="16110" y="96503"/>
                  </a:moveTo>
                  <a:cubicBezTo>
                    <a:pt x="16005" y="140885"/>
                    <a:pt x="51963" y="177317"/>
                    <a:pt x="96187" y="177528"/>
                  </a:cubicBezTo>
                  <a:cubicBezTo>
                    <a:pt x="140832" y="177738"/>
                    <a:pt x="177317" y="141675"/>
                    <a:pt x="177475" y="97187"/>
                  </a:cubicBezTo>
                  <a:cubicBezTo>
                    <a:pt x="177580" y="52753"/>
                    <a:pt x="141622" y="16373"/>
                    <a:pt x="97345" y="16163"/>
                  </a:cubicBezTo>
                  <a:cubicBezTo>
                    <a:pt x="52648" y="15952"/>
                    <a:pt x="16215" y="52016"/>
                    <a:pt x="16058" y="96503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C1634D9-671B-7406-A3C5-175E69DF6BDF}"/>
                </a:ext>
              </a:extLst>
            </p:cNvPr>
            <p:cNvSpPr/>
            <p:nvPr/>
          </p:nvSpPr>
          <p:spPr>
            <a:xfrm>
              <a:off x="9191057" y="789795"/>
              <a:ext cx="96766" cy="96766"/>
            </a:xfrm>
            <a:custGeom>
              <a:avLst/>
              <a:gdLst>
                <a:gd name="connsiteX0" fmla="*/ 0 w 96766"/>
                <a:gd name="connsiteY0" fmla="*/ 48541 h 96766"/>
                <a:gd name="connsiteX1" fmla="*/ 48225 w 96766"/>
                <a:gd name="connsiteY1" fmla="*/ 0 h 96766"/>
                <a:gd name="connsiteX2" fmla="*/ 96766 w 96766"/>
                <a:gd name="connsiteY2" fmla="*/ 48225 h 96766"/>
                <a:gd name="connsiteX3" fmla="*/ 48541 w 96766"/>
                <a:gd name="connsiteY3" fmla="*/ 96766 h 96766"/>
                <a:gd name="connsiteX4" fmla="*/ 0 w 96766"/>
                <a:gd name="connsiteY4" fmla="*/ 48541 h 96766"/>
                <a:gd name="connsiteX5" fmla="*/ 48225 w 96766"/>
                <a:gd name="connsiteY5" fmla="*/ 16110 h 96766"/>
                <a:gd name="connsiteX6" fmla="*/ 16163 w 96766"/>
                <a:gd name="connsiteY6" fmla="*/ 48699 h 96766"/>
                <a:gd name="connsiteX7" fmla="*/ 48331 w 96766"/>
                <a:gd name="connsiteY7" fmla="*/ 80656 h 96766"/>
                <a:gd name="connsiteX8" fmla="*/ 80656 w 96766"/>
                <a:gd name="connsiteY8" fmla="*/ 48331 h 96766"/>
                <a:gd name="connsiteX9" fmla="*/ 48225 w 96766"/>
                <a:gd name="connsiteY9" fmla="*/ 16110 h 96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766" h="96766">
                  <a:moveTo>
                    <a:pt x="0" y="48541"/>
                  </a:moveTo>
                  <a:cubicBezTo>
                    <a:pt x="-53" y="21901"/>
                    <a:pt x="21638" y="53"/>
                    <a:pt x="48225" y="0"/>
                  </a:cubicBezTo>
                  <a:cubicBezTo>
                    <a:pt x="74865" y="-53"/>
                    <a:pt x="96714" y="21638"/>
                    <a:pt x="96766" y="48225"/>
                  </a:cubicBezTo>
                  <a:cubicBezTo>
                    <a:pt x="96819" y="74865"/>
                    <a:pt x="75128" y="96714"/>
                    <a:pt x="48541" y="96766"/>
                  </a:cubicBezTo>
                  <a:cubicBezTo>
                    <a:pt x="21901" y="96819"/>
                    <a:pt x="53" y="75128"/>
                    <a:pt x="0" y="48541"/>
                  </a:cubicBezTo>
                  <a:close/>
                  <a:moveTo>
                    <a:pt x="48225" y="16110"/>
                  </a:moveTo>
                  <a:cubicBezTo>
                    <a:pt x="30430" y="16163"/>
                    <a:pt x="16005" y="30852"/>
                    <a:pt x="16163" y="48699"/>
                  </a:cubicBezTo>
                  <a:cubicBezTo>
                    <a:pt x="16268" y="66231"/>
                    <a:pt x="30799" y="80604"/>
                    <a:pt x="48331" y="80656"/>
                  </a:cubicBezTo>
                  <a:cubicBezTo>
                    <a:pt x="66125" y="80656"/>
                    <a:pt x="80709" y="66125"/>
                    <a:pt x="80656" y="48331"/>
                  </a:cubicBezTo>
                  <a:cubicBezTo>
                    <a:pt x="80656" y="30536"/>
                    <a:pt x="66020" y="16058"/>
                    <a:pt x="48225" y="16110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13" name="Graphic 98">
            <a:extLst>
              <a:ext uri="{FF2B5EF4-FFF2-40B4-BE49-F238E27FC236}">
                <a16:creationId xmlns:a16="http://schemas.microsoft.com/office/drawing/2014/main" id="{E1C7D08F-7D8F-9FDD-8912-845FBA4497B7}"/>
              </a:ext>
            </a:extLst>
          </p:cNvPr>
          <p:cNvGrpSpPr/>
          <p:nvPr/>
        </p:nvGrpSpPr>
        <p:grpSpPr>
          <a:xfrm>
            <a:off x="8360631" y="3610189"/>
            <a:ext cx="364378" cy="364228"/>
            <a:chOff x="9464664" y="709071"/>
            <a:chExt cx="484361" cy="484162"/>
          </a:xfrm>
          <a:solidFill>
            <a:srgbClr val="000000"/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87A679E-6B38-BDA0-63B5-384BB98BBCAF}"/>
                </a:ext>
              </a:extLst>
            </p:cNvPr>
            <p:cNvSpPr/>
            <p:nvPr/>
          </p:nvSpPr>
          <p:spPr>
            <a:xfrm>
              <a:off x="9524191" y="906433"/>
              <a:ext cx="365441" cy="134058"/>
            </a:xfrm>
            <a:custGeom>
              <a:avLst/>
              <a:gdLst>
                <a:gd name="connsiteX0" fmla="*/ 176759 w 365441"/>
                <a:gd name="connsiteY0" fmla="*/ 75894 h 134058"/>
                <a:gd name="connsiteX1" fmla="*/ 306640 w 365441"/>
                <a:gd name="connsiteY1" fmla="*/ 62732 h 134058"/>
                <a:gd name="connsiteX2" fmla="*/ 340914 w 365441"/>
                <a:gd name="connsiteY2" fmla="*/ 49991 h 134058"/>
                <a:gd name="connsiteX3" fmla="*/ 341072 w 365441"/>
                <a:gd name="connsiteY3" fmla="*/ 33512 h 134058"/>
                <a:gd name="connsiteX4" fmla="*/ 298533 w 365441"/>
                <a:gd name="connsiteY4" fmla="*/ 18561 h 134058"/>
                <a:gd name="connsiteX5" fmla="*/ 284739 w 365441"/>
                <a:gd name="connsiteY5" fmla="*/ 15665 h 134058"/>
                <a:gd name="connsiteX6" fmla="*/ 278526 w 365441"/>
                <a:gd name="connsiteY6" fmla="*/ 6241 h 134058"/>
                <a:gd name="connsiteX7" fmla="*/ 287582 w 365441"/>
                <a:gd name="connsiteY7" fmla="*/ 134 h 134058"/>
                <a:gd name="connsiteX8" fmla="*/ 347337 w 365441"/>
                <a:gd name="connsiteY8" fmla="*/ 18718 h 134058"/>
                <a:gd name="connsiteX9" fmla="*/ 360130 w 365441"/>
                <a:gd name="connsiteY9" fmla="*/ 29143 h 134058"/>
                <a:gd name="connsiteX10" fmla="*/ 360130 w 365441"/>
                <a:gd name="connsiteY10" fmla="*/ 54256 h 134058"/>
                <a:gd name="connsiteX11" fmla="*/ 339440 w 365441"/>
                <a:gd name="connsiteY11" fmla="*/ 68892 h 134058"/>
                <a:gd name="connsiteX12" fmla="*/ 279369 w 365441"/>
                <a:gd name="connsiteY12" fmla="*/ 84896 h 134058"/>
                <a:gd name="connsiteX13" fmla="*/ 252045 w 365441"/>
                <a:gd name="connsiteY13" fmla="*/ 100059 h 134058"/>
                <a:gd name="connsiteX14" fmla="*/ 107001 w 365441"/>
                <a:gd name="connsiteY14" fmla="*/ 91688 h 134058"/>
                <a:gd name="connsiteX15" fmla="*/ 100051 w 365441"/>
                <a:gd name="connsiteY15" fmla="*/ 87002 h 134058"/>
                <a:gd name="connsiteX16" fmla="*/ 25976 w 365441"/>
                <a:gd name="connsiteY16" fmla="*/ 68997 h 134058"/>
                <a:gd name="connsiteX17" fmla="*/ 8234 w 365441"/>
                <a:gd name="connsiteY17" fmla="*/ 57730 h 134058"/>
                <a:gd name="connsiteX18" fmla="*/ 8708 w 365441"/>
                <a:gd name="connsiteY18" fmla="*/ 25668 h 134058"/>
                <a:gd name="connsiteX19" fmla="*/ 33031 w 365441"/>
                <a:gd name="connsiteY19" fmla="*/ 11927 h 134058"/>
                <a:gd name="connsiteX20" fmla="*/ 76728 w 365441"/>
                <a:gd name="connsiteY20" fmla="*/ 397 h 134058"/>
                <a:gd name="connsiteX21" fmla="*/ 86784 w 365441"/>
                <a:gd name="connsiteY21" fmla="*/ 6294 h 134058"/>
                <a:gd name="connsiteX22" fmla="*/ 79676 w 365441"/>
                <a:gd name="connsiteY22" fmla="*/ 16086 h 134058"/>
                <a:gd name="connsiteX23" fmla="*/ 76728 w 365441"/>
                <a:gd name="connsiteY23" fmla="*/ 16665 h 134058"/>
                <a:gd name="connsiteX24" fmla="*/ 44087 w 365441"/>
                <a:gd name="connsiteY24" fmla="*/ 24984 h 134058"/>
                <a:gd name="connsiteX25" fmla="*/ 22291 w 365441"/>
                <a:gd name="connsiteY25" fmla="*/ 35145 h 134058"/>
                <a:gd name="connsiteX26" fmla="*/ 22712 w 365441"/>
                <a:gd name="connsiteY26" fmla="*/ 49149 h 134058"/>
                <a:gd name="connsiteX27" fmla="*/ 50457 w 365441"/>
                <a:gd name="connsiteY27" fmla="*/ 60731 h 134058"/>
                <a:gd name="connsiteX28" fmla="*/ 131324 w 365441"/>
                <a:gd name="connsiteY28" fmla="*/ 73998 h 134058"/>
                <a:gd name="connsiteX29" fmla="*/ 176759 w 365441"/>
                <a:gd name="connsiteY29" fmla="*/ 76104 h 134058"/>
                <a:gd name="connsiteX30" fmla="*/ 126112 w 365441"/>
                <a:gd name="connsiteY30" fmla="*/ 90898 h 134058"/>
                <a:gd name="connsiteX31" fmla="*/ 190500 w 365441"/>
                <a:gd name="connsiteY31" fmla="*/ 117222 h 134058"/>
                <a:gd name="connsiteX32" fmla="*/ 239146 w 365441"/>
                <a:gd name="connsiteY32" fmla="*/ 90898 h 134058"/>
                <a:gd name="connsiteX33" fmla="*/ 126164 w 365441"/>
                <a:gd name="connsiteY33" fmla="*/ 90898 h 13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65441" h="134058">
                  <a:moveTo>
                    <a:pt x="176759" y="75894"/>
                  </a:moveTo>
                  <a:cubicBezTo>
                    <a:pt x="224773" y="75315"/>
                    <a:pt x="266207" y="73156"/>
                    <a:pt x="306640" y="62732"/>
                  </a:cubicBezTo>
                  <a:cubicBezTo>
                    <a:pt x="318381" y="59678"/>
                    <a:pt x="329963" y="55203"/>
                    <a:pt x="340914" y="49991"/>
                  </a:cubicBezTo>
                  <a:cubicBezTo>
                    <a:pt x="351707" y="44832"/>
                    <a:pt x="351391" y="39830"/>
                    <a:pt x="341072" y="33512"/>
                  </a:cubicBezTo>
                  <a:cubicBezTo>
                    <a:pt x="327963" y="25510"/>
                    <a:pt x="313274" y="21930"/>
                    <a:pt x="298533" y="18561"/>
                  </a:cubicBezTo>
                  <a:cubicBezTo>
                    <a:pt x="293952" y="17508"/>
                    <a:pt x="289267" y="16823"/>
                    <a:pt x="284739" y="15665"/>
                  </a:cubicBezTo>
                  <a:cubicBezTo>
                    <a:pt x="280001" y="14454"/>
                    <a:pt x="277631" y="10611"/>
                    <a:pt x="278526" y="6241"/>
                  </a:cubicBezTo>
                  <a:cubicBezTo>
                    <a:pt x="279369" y="2134"/>
                    <a:pt x="283001" y="-656"/>
                    <a:pt x="287582" y="134"/>
                  </a:cubicBezTo>
                  <a:cubicBezTo>
                    <a:pt x="308325" y="3714"/>
                    <a:pt x="328858" y="8136"/>
                    <a:pt x="347337" y="18718"/>
                  </a:cubicBezTo>
                  <a:cubicBezTo>
                    <a:pt x="352075" y="21403"/>
                    <a:pt x="356550" y="25036"/>
                    <a:pt x="360130" y="29143"/>
                  </a:cubicBezTo>
                  <a:cubicBezTo>
                    <a:pt x="367027" y="36935"/>
                    <a:pt x="367396" y="46938"/>
                    <a:pt x="360130" y="54256"/>
                  </a:cubicBezTo>
                  <a:cubicBezTo>
                    <a:pt x="354234" y="60152"/>
                    <a:pt x="346968" y="65259"/>
                    <a:pt x="339440" y="68892"/>
                  </a:cubicBezTo>
                  <a:cubicBezTo>
                    <a:pt x="320539" y="78052"/>
                    <a:pt x="300007" y="82317"/>
                    <a:pt x="279369" y="84896"/>
                  </a:cubicBezTo>
                  <a:cubicBezTo>
                    <a:pt x="267786" y="86371"/>
                    <a:pt x="259731" y="89951"/>
                    <a:pt x="252045" y="100059"/>
                  </a:cubicBezTo>
                  <a:cubicBezTo>
                    <a:pt x="214823" y="148969"/>
                    <a:pt x="139274" y="144178"/>
                    <a:pt x="107001" y="91688"/>
                  </a:cubicBezTo>
                  <a:cubicBezTo>
                    <a:pt x="105316" y="88950"/>
                    <a:pt x="103579" y="87424"/>
                    <a:pt x="100051" y="87002"/>
                  </a:cubicBezTo>
                  <a:cubicBezTo>
                    <a:pt x="74728" y="83633"/>
                    <a:pt x="49457" y="79737"/>
                    <a:pt x="25976" y="68997"/>
                  </a:cubicBezTo>
                  <a:cubicBezTo>
                    <a:pt x="19658" y="66101"/>
                    <a:pt x="13446" y="62311"/>
                    <a:pt x="8234" y="57730"/>
                  </a:cubicBezTo>
                  <a:cubicBezTo>
                    <a:pt x="-2822" y="47991"/>
                    <a:pt x="-2822" y="34723"/>
                    <a:pt x="8708" y="25668"/>
                  </a:cubicBezTo>
                  <a:cubicBezTo>
                    <a:pt x="15973" y="19929"/>
                    <a:pt x="24344" y="14928"/>
                    <a:pt x="33031" y="11927"/>
                  </a:cubicBezTo>
                  <a:cubicBezTo>
                    <a:pt x="47246" y="7031"/>
                    <a:pt x="62092" y="3872"/>
                    <a:pt x="76728" y="397"/>
                  </a:cubicBezTo>
                  <a:cubicBezTo>
                    <a:pt x="81940" y="-866"/>
                    <a:pt x="85889" y="1871"/>
                    <a:pt x="86784" y="6294"/>
                  </a:cubicBezTo>
                  <a:cubicBezTo>
                    <a:pt x="87784" y="10979"/>
                    <a:pt x="85047" y="14717"/>
                    <a:pt x="79676" y="16086"/>
                  </a:cubicBezTo>
                  <a:cubicBezTo>
                    <a:pt x="78676" y="16349"/>
                    <a:pt x="77676" y="16402"/>
                    <a:pt x="76728" y="16665"/>
                  </a:cubicBezTo>
                  <a:cubicBezTo>
                    <a:pt x="65830" y="19350"/>
                    <a:pt x="54774" y="21561"/>
                    <a:pt x="44087" y="24984"/>
                  </a:cubicBezTo>
                  <a:cubicBezTo>
                    <a:pt x="36505" y="27405"/>
                    <a:pt x="29135" y="30985"/>
                    <a:pt x="22291" y="35145"/>
                  </a:cubicBezTo>
                  <a:cubicBezTo>
                    <a:pt x="14341" y="39935"/>
                    <a:pt x="14393" y="44779"/>
                    <a:pt x="22712" y="49149"/>
                  </a:cubicBezTo>
                  <a:cubicBezTo>
                    <a:pt x="31557" y="53782"/>
                    <a:pt x="40928" y="57888"/>
                    <a:pt x="50457" y="60731"/>
                  </a:cubicBezTo>
                  <a:cubicBezTo>
                    <a:pt x="76781" y="68576"/>
                    <a:pt x="103947" y="72103"/>
                    <a:pt x="131324" y="73998"/>
                  </a:cubicBezTo>
                  <a:cubicBezTo>
                    <a:pt x="148592" y="75209"/>
                    <a:pt x="165913" y="75630"/>
                    <a:pt x="176759" y="76104"/>
                  </a:cubicBezTo>
                  <a:close/>
                  <a:moveTo>
                    <a:pt x="126112" y="90898"/>
                  </a:moveTo>
                  <a:cubicBezTo>
                    <a:pt x="143222" y="110588"/>
                    <a:pt x="164544" y="119802"/>
                    <a:pt x="190500" y="117222"/>
                  </a:cubicBezTo>
                  <a:cubicBezTo>
                    <a:pt x="210348" y="115274"/>
                    <a:pt x="226511" y="106113"/>
                    <a:pt x="239146" y="90898"/>
                  </a:cubicBezTo>
                  <a:lnTo>
                    <a:pt x="126164" y="90898"/>
                  </a:ln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150F03A-5FDB-1FF7-1E78-94C35E9A9A1E}"/>
                </a:ext>
              </a:extLst>
            </p:cNvPr>
            <p:cNvSpPr/>
            <p:nvPr/>
          </p:nvSpPr>
          <p:spPr>
            <a:xfrm>
              <a:off x="9464664" y="972297"/>
              <a:ext cx="226177" cy="220937"/>
            </a:xfrm>
            <a:custGeom>
              <a:avLst/>
              <a:gdLst>
                <a:gd name="connsiteX0" fmla="*/ 161 w 226177"/>
                <a:gd name="connsiteY0" fmla="*/ 79525 h 220937"/>
                <a:gd name="connsiteX1" fmla="*/ 161 w 226177"/>
                <a:gd name="connsiteY1" fmla="*/ 11452 h 220937"/>
                <a:gd name="connsiteX2" fmla="*/ 4478 w 226177"/>
                <a:gd name="connsiteY2" fmla="*/ 975 h 220937"/>
                <a:gd name="connsiteX3" fmla="*/ 15640 w 226177"/>
                <a:gd name="connsiteY3" fmla="*/ 3081 h 220937"/>
                <a:gd name="connsiteX4" fmla="*/ 193325 w 226177"/>
                <a:gd name="connsiteY4" fmla="*/ 78156 h 220937"/>
                <a:gd name="connsiteX5" fmla="*/ 218438 w 226177"/>
                <a:gd name="connsiteY5" fmla="*/ 83579 h 220937"/>
                <a:gd name="connsiteX6" fmla="*/ 226177 w 226177"/>
                <a:gd name="connsiteY6" fmla="*/ 92897 h 220937"/>
                <a:gd name="connsiteX7" fmla="*/ 226177 w 226177"/>
                <a:gd name="connsiteY7" fmla="*/ 211407 h 220937"/>
                <a:gd name="connsiteX8" fmla="*/ 216122 w 226177"/>
                <a:gd name="connsiteY8" fmla="*/ 220936 h 220937"/>
                <a:gd name="connsiteX9" fmla="*/ 95190 w 226177"/>
                <a:gd name="connsiteY9" fmla="*/ 199140 h 220937"/>
                <a:gd name="connsiteX10" fmla="*/ 7953 w 226177"/>
                <a:gd name="connsiteY10" fmla="*/ 160234 h 220937"/>
                <a:gd name="connsiteX11" fmla="*/ 3 w 226177"/>
                <a:gd name="connsiteY11" fmla="*/ 146545 h 220937"/>
                <a:gd name="connsiteX12" fmla="*/ 161 w 226177"/>
                <a:gd name="connsiteY12" fmla="*/ 79472 h 220937"/>
                <a:gd name="connsiteX13" fmla="*/ 16324 w 226177"/>
                <a:gd name="connsiteY13" fmla="*/ 22718 h 220937"/>
                <a:gd name="connsiteX14" fmla="*/ 16324 w 226177"/>
                <a:gd name="connsiteY14" fmla="*/ 129224 h 220937"/>
                <a:gd name="connsiteX15" fmla="*/ 17272 w 226177"/>
                <a:gd name="connsiteY15" fmla="*/ 145913 h 220937"/>
                <a:gd name="connsiteX16" fmla="*/ 32118 w 226177"/>
                <a:gd name="connsiteY16" fmla="*/ 154811 h 220937"/>
                <a:gd name="connsiteX17" fmla="*/ 189482 w 226177"/>
                <a:gd name="connsiteY17" fmla="*/ 203457 h 220937"/>
                <a:gd name="connsiteX18" fmla="*/ 210120 w 226177"/>
                <a:gd name="connsiteY18" fmla="*/ 204879 h 220937"/>
                <a:gd name="connsiteX19" fmla="*/ 210120 w 226177"/>
                <a:gd name="connsiteY19" fmla="*/ 198456 h 220937"/>
                <a:gd name="connsiteX20" fmla="*/ 210225 w 226177"/>
                <a:gd name="connsiteY20" fmla="*/ 104690 h 220937"/>
                <a:gd name="connsiteX21" fmla="*/ 204276 w 226177"/>
                <a:gd name="connsiteY21" fmla="*/ 97162 h 220937"/>
                <a:gd name="connsiteX22" fmla="*/ 30065 w 226177"/>
                <a:gd name="connsiteY22" fmla="*/ 30773 h 220937"/>
                <a:gd name="connsiteX23" fmla="*/ 16377 w 226177"/>
                <a:gd name="connsiteY23" fmla="*/ 22771 h 220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177" h="220937">
                  <a:moveTo>
                    <a:pt x="161" y="79525"/>
                  </a:moveTo>
                  <a:cubicBezTo>
                    <a:pt x="161" y="56834"/>
                    <a:pt x="161" y="34143"/>
                    <a:pt x="161" y="11452"/>
                  </a:cubicBezTo>
                  <a:cubicBezTo>
                    <a:pt x="161" y="7292"/>
                    <a:pt x="161" y="3291"/>
                    <a:pt x="4478" y="975"/>
                  </a:cubicBezTo>
                  <a:cubicBezTo>
                    <a:pt x="8795" y="-1342"/>
                    <a:pt x="12165" y="922"/>
                    <a:pt x="15640" y="3081"/>
                  </a:cubicBezTo>
                  <a:cubicBezTo>
                    <a:pt x="70656" y="38091"/>
                    <a:pt x="129885" y="63151"/>
                    <a:pt x="193325" y="78156"/>
                  </a:cubicBezTo>
                  <a:cubicBezTo>
                    <a:pt x="201644" y="80104"/>
                    <a:pt x="210067" y="81736"/>
                    <a:pt x="218438" y="83579"/>
                  </a:cubicBezTo>
                  <a:cubicBezTo>
                    <a:pt x="224229" y="84842"/>
                    <a:pt x="226177" y="87159"/>
                    <a:pt x="226177" y="92897"/>
                  </a:cubicBezTo>
                  <a:cubicBezTo>
                    <a:pt x="226177" y="132383"/>
                    <a:pt x="226177" y="171869"/>
                    <a:pt x="226177" y="211407"/>
                  </a:cubicBezTo>
                  <a:cubicBezTo>
                    <a:pt x="226177" y="218199"/>
                    <a:pt x="223176" y="220989"/>
                    <a:pt x="216122" y="220936"/>
                  </a:cubicBezTo>
                  <a:cubicBezTo>
                    <a:pt x="174583" y="220568"/>
                    <a:pt x="134413" y="212355"/>
                    <a:pt x="95190" y="199140"/>
                  </a:cubicBezTo>
                  <a:cubicBezTo>
                    <a:pt x="64918" y="188927"/>
                    <a:pt x="35856" y="175923"/>
                    <a:pt x="7953" y="160234"/>
                  </a:cubicBezTo>
                  <a:cubicBezTo>
                    <a:pt x="2320" y="157075"/>
                    <a:pt x="-102" y="153179"/>
                    <a:pt x="3" y="146545"/>
                  </a:cubicBezTo>
                  <a:cubicBezTo>
                    <a:pt x="372" y="124223"/>
                    <a:pt x="161" y="101847"/>
                    <a:pt x="161" y="79472"/>
                  </a:cubicBezTo>
                  <a:close/>
                  <a:moveTo>
                    <a:pt x="16324" y="22718"/>
                  </a:moveTo>
                  <a:cubicBezTo>
                    <a:pt x="16324" y="58940"/>
                    <a:pt x="16324" y="94056"/>
                    <a:pt x="16324" y="129224"/>
                  </a:cubicBezTo>
                  <a:cubicBezTo>
                    <a:pt x="16324" y="134910"/>
                    <a:pt x="14639" y="141807"/>
                    <a:pt x="17272" y="145913"/>
                  </a:cubicBezTo>
                  <a:cubicBezTo>
                    <a:pt x="20009" y="150283"/>
                    <a:pt x="26854" y="152179"/>
                    <a:pt x="32118" y="154811"/>
                  </a:cubicBezTo>
                  <a:cubicBezTo>
                    <a:pt x="81818" y="179924"/>
                    <a:pt x="133781" y="197771"/>
                    <a:pt x="189482" y="203457"/>
                  </a:cubicBezTo>
                  <a:cubicBezTo>
                    <a:pt x="196221" y="204142"/>
                    <a:pt x="203012" y="204405"/>
                    <a:pt x="210120" y="204879"/>
                  </a:cubicBezTo>
                  <a:lnTo>
                    <a:pt x="210120" y="198456"/>
                  </a:lnTo>
                  <a:cubicBezTo>
                    <a:pt x="210120" y="167183"/>
                    <a:pt x="210014" y="135910"/>
                    <a:pt x="210225" y="104690"/>
                  </a:cubicBezTo>
                  <a:cubicBezTo>
                    <a:pt x="210225" y="99952"/>
                    <a:pt x="209014" y="98109"/>
                    <a:pt x="204276" y="97162"/>
                  </a:cubicBezTo>
                  <a:cubicBezTo>
                    <a:pt x="142573" y="84579"/>
                    <a:pt x="84608" y="62151"/>
                    <a:pt x="30065" y="30773"/>
                  </a:cubicBezTo>
                  <a:cubicBezTo>
                    <a:pt x="25748" y="28299"/>
                    <a:pt x="21483" y="25772"/>
                    <a:pt x="16377" y="22771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427DA1B-D6E3-6720-AF96-129C75C237B2}"/>
                </a:ext>
              </a:extLst>
            </p:cNvPr>
            <p:cNvSpPr/>
            <p:nvPr/>
          </p:nvSpPr>
          <p:spPr>
            <a:xfrm>
              <a:off x="9722903" y="709138"/>
              <a:ext cx="226069" cy="220936"/>
            </a:xfrm>
            <a:custGeom>
              <a:avLst/>
              <a:gdLst>
                <a:gd name="connsiteX0" fmla="*/ 226069 w 226069"/>
                <a:gd name="connsiteY0" fmla="*/ 141675 h 220936"/>
                <a:gd name="connsiteX1" fmla="*/ 226069 w 226069"/>
                <a:gd name="connsiteY1" fmla="*/ 209749 h 220936"/>
                <a:gd name="connsiteX2" fmla="*/ 221910 w 226069"/>
                <a:gd name="connsiteY2" fmla="*/ 219857 h 220936"/>
                <a:gd name="connsiteX3" fmla="*/ 210748 w 226069"/>
                <a:gd name="connsiteY3" fmla="*/ 217962 h 220936"/>
                <a:gd name="connsiteX4" fmla="*/ 18848 w 226069"/>
                <a:gd name="connsiteY4" fmla="*/ 139622 h 220936"/>
                <a:gd name="connsiteX5" fmla="*/ 7002 w 226069"/>
                <a:gd name="connsiteY5" fmla="*/ 137200 h 220936"/>
                <a:gd name="connsiteX6" fmla="*/ 0 w 226069"/>
                <a:gd name="connsiteY6" fmla="*/ 128724 h 220936"/>
                <a:gd name="connsiteX7" fmla="*/ 0 w 226069"/>
                <a:gd name="connsiteY7" fmla="*/ 8740 h 220936"/>
                <a:gd name="connsiteX8" fmla="*/ 9792 w 226069"/>
                <a:gd name="connsiteY8" fmla="*/ 1 h 220936"/>
                <a:gd name="connsiteX9" fmla="*/ 105716 w 226069"/>
                <a:gd name="connsiteY9" fmla="*/ 14058 h 220936"/>
                <a:gd name="connsiteX10" fmla="*/ 219277 w 226069"/>
                <a:gd name="connsiteY10" fmla="*/ 61388 h 220936"/>
                <a:gd name="connsiteX11" fmla="*/ 226069 w 226069"/>
                <a:gd name="connsiteY11" fmla="*/ 73128 h 220936"/>
                <a:gd name="connsiteX12" fmla="*/ 225963 w 226069"/>
                <a:gd name="connsiteY12" fmla="*/ 141728 h 220936"/>
                <a:gd name="connsiteX13" fmla="*/ 209748 w 226069"/>
                <a:gd name="connsiteY13" fmla="*/ 197377 h 220936"/>
                <a:gd name="connsiteX14" fmla="*/ 209906 w 226069"/>
                <a:gd name="connsiteY14" fmla="*/ 194376 h 220936"/>
                <a:gd name="connsiteX15" fmla="*/ 210011 w 226069"/>
                <a:gd name="connsiteY15" fmla="*/ 78393 h 220936"/>
                <a:gd name="connsiteX16" fmla="*/ 205957 w 226069"/>
                <a:gd name="connsiteY16" fmla="*/ 72391 h 220936"/>
                <a:gd name="connsiteX17" fmla="*/ 45593 w 226069"/>
                <a:gd name="connsiteY17" fmla="*/ 18480 h 220936"/>
                <a:gd name="connsiteX18" fmla="*/ 16742 w 226069"/>
                <a:gd name="connsiteY18" fmla="*/ 15953 h 220936"/>
                <a:gd name="connsiteX19" fmla="*/ 16215 w 226069"/>
                <a:gd name="connsiteY19" fmla="*/ 18164 h 220936"/>
                <a:gd name="connsiteX20" fmla="*/ 16110 w 226069"/>
                <a:gd name="connsiteY20" fmla="*/ 119037 h 220936"/>
                <a:gd name="connsiteX21" fmla="*/ 20322 w 226069"/>
                <a:gd name="connsiteY21" fmla="*/ 123249 h 220936"/>
                <a:gd name="connsiteX22" fmla="*/ 157258 w 226069"/>
                <a:gd name="connsiteY22" fmla="*/ 169684 h 220936"/>
                <a:gd name="connsiteX23" fmla="*/ 209801 w 226069"/>
                <a:gd name="connsiteY23" fmla="*/ 197377 h 22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069" h="220936">
                  <a:moveTo>
                    <a:pt x="226069" y="141675"/>
                  </a:moveTo>
                  <a:cubicBezTo>
                    <a:pt x="226069" y="164367"/>
                    <a:pt x="226069" y="187058"/>
                    <a:pt x="226069" y="209749"/>
                  </a:cubicBezTo>
                  <a:cubicBezTo>
                    <a:pt x="226069" y="213750"/>
                    <a:pt x="225911" y="217541"/>
                    <a:pt x="221910" y="219857"/>
                  </a:cubicBezTo>
                  <a:cubicBezTo>
                    <a:pt x="217698" y="222279"/>
                    <a:pt x="214223" y="220173"/>
                    <a:pt x="210748" y="217962"/>
                  </a:cubicBezTo>
                  <a:cubicBezTo>
                    <a:pt x="151572" y="180161"/>
                    <a:pt x="87553" y="154100"/>
                    <a:pt x="18848" y="139622"/>
                  </a:cubicBezTo>
                  <a:cubicBezTo>
                    <a:pt x="14899" y="138780"/>
                    <a:pt x="10951" y="138043"/>
                    <a:pt x="7002" y="137200"/>
                  </a:cubicBezTo>
                  <a:cubicBezTo>
                    <a:pt x="2422" y="136253"/>
                    <a:pt x="0" y="133410"/>
                    <a:pt x="0" y="128724"/>
                  </a:cubicBezTo>
                  <a:cubicBezTo>
                    <a:pt x="0" y="88712"/>
                    <a:pt x="0" y="48700"/>
                    <a:pt x="0" y="8740"/>
                  </a:cubicBezTo>
                  <a:cubicBezTo>
                    <a:pt x="0" y="2686"/>
                    <a:pt x="3212" y="-52"/>
                    <a:pt x="9792" y="1"/>
                  </a:cubicBezTo>
                  <a:cubicBezTo>
                    <a:pt x="42434" y="211"/>
                    <a:pt x="74338" y="5318"/>
                    <a:pt x="105716" y="14058"/>
                  </a:cubicBezTo>
                  <a:cubicBezTo>
                    <a:pt x="145518" y="25114"/>
                    <a:pt x="183372" y="40855"/>
                    <a:pt x="219277" y="61388"/>
                  </a:cubicBezTo>
                  <a:cubicBezTo>
                    <a:pt x="224016" y="64126"/>
                    <a:pt x="226121" y="67548"/>
                    <a:pt x="226069" y="73128"/>
                  </a:cubicBezTo>
                  <a:cubicBezTo>
                    <a:pt x="225858" y="95977"/>
                    <a:pt x="225963" y="118826"/>
                    <a:pt x="225963" y="141728"/>
                  </a:cubicBezTo>
                  <a:close/>
                  <a:moveTo>
                    <a:pt x="209748" y="197377"/>
                  </a:moveTo>
                  <a:cubicBezTo>
                    <a:pt x="209801" y="196324"/>
                    <a:pt x="209906" y="195323"/>
                    <a:pt x="209906" y="194376"/>
                  </a:cubicBezTo>
                  <a:cubicBezTo>
                    <a:pt x="209906" y="155732"/>
                    <a:pt x="209906" y="117036"/>
                    <a:pt x="210011" y="78393"/>
                  </a:cubicBezTo>
                  <a:cubicBezTo>
                    <a:pt x="210011" y="75024"/>
                    <a:pt x="208432" y="73760"/>
                    <a:pt x="205957" y="72391"/>
                  </a:cubicBezTo>
                  <a:cubicBezTo>
                    <a:pt x="155626" y="45120"/>
                    <a:pt x="102557" y="25903"/>
                    <a:pt x="45593" y="18480"/>
                  </a:cubicBezTo>
                  <a:cubicBezTo>
                    <a:pt x="36011" y="17217"/>
                    <a:pt x="26324" y="16795"/>
                    <a:pt x="16742" y="15953"/>
                  </a:cubicBezTo>
                  <a:cubicBezTo>
                    <a:pt x="16426" y="17217"/>
                    <a:pt x="16215" y="17690"/>
                    <a:pt x="16215" y="18164"/>
                  </a:cubicBezTo>
                  <a:cubicBezTo>
                    <a:pt x="16215" y="51806"/>
                    <a:pt x="16215" y="85395"/>
                    <a:pt x="16110" y="119037"/>
                  </a:cubicBezTo>
                  <a:cubicBezTo>
                    <a:pt x="16110" y="122354"/>
                    <a:pt x="17742" y="122722"/>
                    <a:pt x="20322" y="123249"/>
                  </a:cubicBezTo>
                  <a:cubicBezTo>
                    <a:pt x="67863" y="133146"/>
                    <a:pt x="113614" y="148362"/>
                    <a:pt x="157258" y="169684"/>
                  </a:cubicBezTo>
                  <a:cubicBezTo>
                    <a:pt x="174843" y="178318"/>
                    <a:pt x="191953" y="187953"/>
                    <a:pt x="209801" y="197377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975FB16-2656-C094-F48A-7D678DAA7CC2}"/>
                </a:ext>
              </a:extLst>
            </p:cNvPr>
            <p:cNvSpPr/>
            <p:nvPr/>
          </p:nvSpPr>
          <p:spPr>
            <a:xfrm>
              <a:off x="9464770" y="709071"/>
              <a:ext cx="226071" cy="188673"/>
            </a:xfrm>
            <a:custGeom>
              <a:avLst/>
              <a:gdLst>
                <a:gd name="connsiteX0" fmla="*/ 55 w 226071"/>
                <a:gd name="connsiteY0" fmla="*/ 125264 h 188673"/>
                <a:gd name="connsiteX1" fmla="*/ 3 w 226071"/>
                <a:gd name="connsiteY1" fmla="*/ 72300 h 188673"/>
                <a:gd name="connsiteX2" fmla="*/ 5794 w 226071"/>
                <a:gd name="connsiteY2" fmla="*/ 62034 h 188673"/>
                <a:gd name="connsiteX3" fmla="*/ 161420 w 226071"/>
                <a:gd name="connsiteY3" fmla="*/ 5122 h 188673"/>
                <a:gd name="connsiteX4" fmla="*/ 215542 w 226071"/>
                <a:gd name="connsiteY4" fmla="*/ 68 h 188673"/>
                <a:gd name="connsiteX5" fmla="*/ 226071 w 226071"/>
                <a:gd name="connsiteY5" fmla="*/ 10545 h 188673"/>
                <a:gd name="connsiteX6" fmla="*/ 226071 w 226071"/>
                <a:gd name="connsiteY6" fmla="*/ 93728 h 188673"/>
                <a:gd name="connsiteX7" fmla="*/ 216279 w 226071"/>
                <a:gd name="connsiteY7" fmla="*/ 105573 h 188673"/>
                <a:gd name="connsiteX8" fmla="*/ 101823 w 226071"/>
                <a:gd name="connsiteY8" fmla="*/ 140216 h 188673"/>
                <a:gd name="connsiteX9" fmla="*/ 18850 w 226071"/>
                <a:gd name="connsiteY9" fmla="*/ 183439 h 188673"/>
                <a:gd name="connsiteX10" fmla="*/ 14165 w 226071"/>
                <a:gd name="connsiteY10" fmla="*/ 186387 h 188673"/>
                <a:gd name="connsiteX11" fmla="*/ 4267 w 226071"/>
                <a:gd name="connsiteY11" fmla="*/ 187651 h 188673"/>
                <a:gd name="connsiteX12" fmla="*/ 3 w 226071"/>
                <a:gd name="connsiteY12" fmla="*/ 178648 h 188673"/>
                <a:gd name="connsiteX13" fmla="*/ 3 w 226071"/>
                <a:gd name="connsiteY13" fmla="*/ 125211 h 188673"/>
                <a:gd name="connsiteX14" fmla="*/ 209751 w 226071"/>
                <a:gd name="connsiteY14" fmla="*/ 16388 h 188673"/>
                <a:gd name="connsiteX15" fmla="*/ 205223 w 226071"/>
                <a:gd name="connsiteY15" fmla="*/ 16388 h 188673"/>
                <a:gd name="connsiteX16" fmla="*/ 180636 w 226071"/>
                <a:gd name="connsiteY16" fmla="*/ 18494 h 188673"/>
                <a:gd name="connsiteX17" fmla="*/ 19798 w 226071"/>
                <a:gd name="connsiteY17" fmla="*/ 72616 h 188673"/>
                <a:gd name="connsiteX18" fmla="*/ 16165 w 226071"/>
                <a:gd name="connsiteY18" fmla="*/ 78881 h 188673"/>
                <a:gd name="connsiteX19" fmla="*/ 16271 w 226071"/>
                <a:gd name="connsiteY19" fmla="*/ 161590 h 188673"/>
                <a:gd name="connsiteX20" fmla="*/ 16639 w 226071"/>
                <a:gd name="connsiteY20" fmla="*/ 165750 h 188673"/>
                <a:gd name="connsiteX21" fmla="*/ 22746 w 226071"/>
                <a:gd name="connsiteY21" fmla="*/ 162275 h 188673"/>
                <a:gd name="connsiteX22" fmla="*/ 87187 w 226071"/>
                <a:gd name="connsiteY22" fmla="*/ 129212 h 188673"/>
                <a:gd name="connsiteX23" fmla="*/ 205802 w 226071"/>
                <a:gd name="connsiteY23" fmla="*/ 91148 h 188673"/>
                <a:gd name="connsiteX24" fmla="*/ 210014 w 226071"/>
                <a:gd name="connsiteY24" fmla="*/ 85883 h 188673"/>
                <a:gd name="connsiteX25" fmla="*/ 209961 w 226071"/>
                <a:gd name="connsiteY25" fmla="*/ 20811 h 188673"/>
                <a:gd name="connsiteX26" fmla="*/ 209751 w 226071"/>
                <a:gd name="connsiteY26" fmla="*/ 16388 h 18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6071" h="188673">
                  <a:moveTo>
                    <a:pt x="55" y="125264"/>
                  </a:moveTo>
                  <a:cubicBezTo>
                    <a:pt x="55" y="107627"/>
                    <a:pt x="160" y="89990"/>
                    <a:pt x="3" y="72300"/>
                  </a:cubicBezTo>
                  <a:cubicBezTo>
                    <a:pt x="3" y="67562"/>
                    <a:pt x="1687" y="64403"/>
                    <a:pt x="5794" y="62034"/>
                  </a:cubicBezTo>
                  <a:cubicBezTo>
                    <a:pt x="54440" y="34183"/>
                    <a:pt x="106035" y="14230"/>
                    <a:pt x="161420" y="5122"/>
                  </a:cubicBezTo>
                  <a:cubicBezTo>
                    <a:pt x="179268" y="2226"/>
                    <a:pt x="197484" y="1437"/>
                    <a:pt x="215542" y="68"/>
                  </a:cubicBezTo>
                  <a:cubicBezTo>
                    <a:pt x="223386" y="-511"/>
                    <a:pt x="226071" y="2595"/>
                    <a:pt x="226071" y="10545"/>
                  </a:cubicBezTo>
                  <a:cubicBezTo>
                    <a:pt x="226071" y="38290"/>
                    <a:pt x="226071" y="66035"/>
                    <a:pt x="226071" y="93728"/>
                  </a:cubicBezTo>
                  <a:cubicBezTo>
                    <a:pt x="226071" y="101993"/>
                    <a:pt x="224545" y="103994"/>
                    <a:pt x="216279" y="105573"/>
                  </a:cubicBezTo>
                  <a:cubicBezTo>
                    <a:pt x="176898" y="113102"/>
                    <a:pt x="138782" y="124685"/>
                    <a:pt x="101823" y="140216"/>
                  </a:cubicBezTo>
                  <a:cubicBezTo>
                    <a:pt x="72972" y="152324"/>
                    <a:pt x="45332" y="166750"/>
                    <a:pt x="18850" y="183439"/>
                  </a:cubicBezTo>
                  <a:cubicBezTo>
                    <a:pt x="17271" y="184440"/>
                    <a:pt x="15692" y="185387"/>
                    <a:pt x="14165" y="186387"/>
                  </a:cubicBezTo>
                  <a:cubicBezTo>
                    <a:pt x="11059" y="188441"/>
                    <a:pt x="7847" y="189652"/>
                    <a:pt x="4267" y="187651"/>
                  </a:cubicBezTo>
                  <a:cubicBezTo>
                    <a:pt x="687" y="185703"/>
                    <a:pt x="-50" y="182386"/>
                    <a:pt x="3" y="178648"/>
                  </a:cubicBezTo>
                  <a:cubicBezTo>
                    <a:pt x="55" y="160853"/>
                    <a:pt x="3" y="143006"/>
                    <a:pt x="3" y="125211"/>
                  </a:cubicBezTo>
                  <a:close/>
                  <a:moveTo>
                    <a:pt x="209751" y="16388"/>
                  </a:moveTo>
                  <a:cubicBezTo>
                    <a:pt x="207855" y="16388"/>
                    <a:pt x="206539" y="16283"/>
                    <a:pt x="205223" y="16388"/>
                  </a:cubicBezTo>
                  <a:cubicBezTo>
                    <a:pt x="197010" y="17073"/>
                    <a:pt x="188797" y="17441"/>
                    <a:pt x="180636" y="18494"/>
                  </a:cubicBezTo>
                  <a:cubicBezTo>
                    <a:pt x="123461" y="25970"/>
                    <a:pt x="70287" y="45239"/>
                    <a:pt x="19798" y="72616"/>
                  </a:cubicBezTo>
                  <a:cubicBezTo>
                    <a:pt x="17060" y="74090"/>
                    <a:pt x="16165" y="75828"/>
                    <a:pt x="16165" y="78881"/>
                  </a:cubicBezTo>
                  <a:cubicBezTo>
                    <a:pt x="16271" y="106468"/>
                    <a:pt x="16218" y="134003"/>
                    <a:pt x="16271" y="161590"/>
                  </a:cubicBezTo>
                  <a:cubicBezTo>
                    <a:pt x="16271" y="162801"/>
                    <a:pt x="16481" y="164065"/>
                    <a:pt x="16639" y="165750"/>
                  </a:cubicBezTo>
                  <a:cubicBezTo>
                    <a:pt x="19008" y="164381"/>
                    <a:pt x="20851" y="163223"/>
                    <a:pt x="22746" y="162275"/>
                  </a:cubicBezTo>
                  <a:cubicBezTo>
                    <a:pt x="44174" y="151166"/>
                    <a:pt x="65286" y="139321"/>
                    <a:pt x="87187" y="129212"/>
                  </a:cubicBezTo>
                  <a:cubicBezTo>
                    <a:pt x="125093" y="111681"/>
                    <a:pt x="164895" y="99519"/>
                    <a:pt x="205802" y="91148"/>
                  </a:cubicBezTo>
                  <a:cubicBezTo>
                    <a:pt x="209224" y="90464"/>
                    <a:pt x="210066" y="89147"/>
                    <a:pt x="210014" y="85883"/>
                  </a:cubicBezTo>
                  <a:cubicBezTo>
                    <a:pt x="209908" y="64192"/>
                    <a:pt x="209961" y="42502"/>
                    <a:pt x="209961" y="20811"/>
                  </a:cubicBezTo>
                  <a:cubicBezTo>
                    <a:pt x="209961" y="19495"/>
                    <a:pt x="209856" y="18178"/>
                    <a:pt x="209751" y="16388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1C77F62-F988-28D0-5175-E5C7ACC85B8F}"/>
                </a:ext>
              </a:extLst>
            </p:cNvPr>
            <p:cNvSpPr/>
            <p:nvPr/>
          </p:nvSpPr>
          <p:spPr>
            <a:xfrm>
              <a:off x="9722956" y="1005186"/>
              <a:ext cx="226068" cy="188009"/>
            </a:xfrm>
            <a:custGeom>
              <a:avLst/>
              <a:gdLst>
                <a:gd name="connsiteX0" fmla="*/ 226016 w 226068"/>
                <a:gd name="connsiteY0" fmla="*/ 62798 h 188009"/>
                <a:gd name="connsiteX1" fmla="*/ 226069 w 226068"/>
                <a:gd name="connsiteY1" fmla="*/ 115762 h 188009"/>
                <a:gd name="connsiteX2" fmla="*/ 220278 w 226068"/>
                <a:gd name="connsiteY2" fmla="*/ 126028 h 188009"/>
                <a:gd name="connsiteX3" fmla="*/ 64125 w 226068"/>
                <a:gd name="connsiteY3" fmla="*/ 182940 h 188009"/>
                <a:gd name="connsiteX4" fmla="*/ 10530 w 226068"/>
                <a:gd name="connsiteY4" fmla="*/ 187941 h 188009"/>
                <a:gd name="connsiteX5" fmla="*/ 0 w 226068"/>
                <a:gd name="connsiteY5" fmla="*/ 177465 h 188009"/>
                <a:gd name="connsiteX6" fmla="*/ 0 w 226068"/>
                <a:gd name="connsiteY6" fmla="*/ 95282 h 188009"/>
                <a:gd name="connsiteX7" fmla="*/ 10740 w 226068"/>
                <a:gd name="connsiteY7" fmla="*/ 82225 h 188009"/>
                <a:gd name="connsiteX8" fmla="*/ 144360 w 226068"/>
                <a:gd name="connsiteY8" fmla="*/ 38633 h 188009"/>
                <a:gd name="connsiteX9" fmla="*/ 211064 w 226068"/>
                <a:gd name="connsiteY9" fmla="*/ 2306 h 188009"/>
                <a:gd name="connsiteX10" fmla="*/ 220804 w 226068"/>
                <a:gd name="connsiteY10" fmla="*/ 147 h 188009"/>
                <a:gd name="connsiteX11" fmla="*/ 226069 w 226068"/>
                <a:gd name="connsiteY11" fmla="*/ 9361 h 188009"/>
                <a:gd name="connsiteX12" fmla="*/ 226069 w 226068"/>
                <a:gd name="connsiteY12" fmla="*/ 62798 h 188009"/>
                <a:gd name="connsiteX13" fmla="*/ 16110 w 226068"/>
                <a:gd name="connsiteY13" fmla="*/ 172305 h 188009"/>
                <a:gd name="connsiteX14" fmla="*/ 53227 w 226068"/>
                <a:gd name="connsiteY14" fmla="*/ 168462 h 188009"/>
                <a:gd name="connsiteX15" fmla="*/ 205220 w 226068"/>
                <a:gd name="connsiteY15" fmla="*/ 116077 h 188009"/>
                <a:gd name="connsiteX16" fmla="*/ 209959 w 226068"/>
                <a:gd name="connsiteY16" fmla="*/ 108391 h 188009"/>
                <a:gd name="connsiteX17" fmla="*/ 209853 w 226068"/>
                <a:gd name="connsiteY17" fmla="*/ 27735 h 188009"/>
                <a:gd name="connsiteX18" fmla="*/ 209853 w 226068"/>
                <a:gd name="connsiteY18" fmla="*/ 22207 h 188009"/>
                <a:gd name="connsiteX19" fmla="*/ 203957 w 226068"/>
                <a:gd name="connsiteY19" fmla="*/ 25576 h 188009"/>
                <a:gd name="connsiteX20" fmla="*/ 120089 w 226068"/>
                <a:gd name="connsiteY20" fmla="*/ 67063 h 188009"/>
                <a:gd name="connsiteX21" fmla="*/ 19953 w 226068"/>
                <a:gd name="connsiteY21" fmla="*/ 97124 h 188009"/>
                <a:gd name="connsiteX22" fmla="*/ 16005 w 226068"/>
                <a:gd name="connsiteY22" fmla="*/ 101020 h 188009"/>
                <a:gd name="connsiteX23" fmla="*/ 16058 w 226068"/>
                <a:gd name="connsiteY23" fmla="*/ 172358 h 188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068" h="188009">
                  <a:moveTo>
                    <a:pt x="226016" y="62798"/>
                  </a:moveTo>
                  <a:cubicBezTo>
                    <a:pt x="226016" y="80435"/>
                    <a:pt x="225911" y="98072"/>
                    <a:pt x="226069" y="115762"/>
                  </a:cubicBezTo>
                  <a:cubicBezTo>
                    <a:pt x="226069" y="120500"/>
                    <a:pt x="224384" y="123711"/>
                    <a:pt x="220278" y="126028"/>
                  </a:cubicBezTo>
                  <a:cubicBezTo>
                    <a:pt x="171473" y="153878"/>
                    <a:pt x="119721" y="173990"/>
                    <a:pt x="64125" y="182940"/>
                  </a:cubicBezTo>
                  <a:cubicBezTo>
                    <a:pt x="46435" y="185783"/>
                    <a:pt x="28430" y="186625"/>
                    <a:pt x="10530" y="187941"/>
                  </a:cubicBezTo>
                  <a:cubicBezTo>
                    <a:pt x="2738" y="188521"/>
                    <a:pt x="0" y="185414"/>
                    <a:pt x="0" y="177465"/>
                  </a:cubicBezTo>
                  <a:cubicBezTo>
                    <a:pt x="0" y="150088"/>
                    <a:pt x="0" y="122658"/>
                    <a:pt x="0" y="95282"/>
                  </a:cubicBezTo>
                  <a:cubicBezTo>
                    <a:pt x="0" y="85647"/>
                    <a:pt x="1316" y="84068"/>
                    <a:pt x="10740" y="82225"/>
                  </a:cubicBezTo>
                  <a:cubicBezTo>
                    <a:pt x="57123" y="73328"/>
                    <a:pt x="101926" y="59271"/>
                    <a:pt x="144360" y="38633"/>
                  </a:cubicBezTo>
                  <a:cubicBezTo>
                    <a:pt x="167103" y="27577"/>
                    <a:pt x="188794" y="14310"/>
                    <a:pt x="211064" y="2306"/>
                  </a:cubicBezTo>
                  <a:cubicBezTo>
                    <a:pt x="213907" y="779"/>
                    <a:pt x="217803" y="-432"/>
                    <a:pt x="220804" y="147"/>
                  </a:cubicBezTo>
                  <a:cubicBezTo>
                    <a:pt x="225068" y="990"/>
                    <a:pt x="226069" y="5149"/>
                    <a:pt x="226069" y="9361"/>
                  </a:cubicBezTo>
                  <a:cubicBezTo>
                    <a:pt x="226016" y="27156"/>
                    <a:pt x="226069" y="45003"/>
                    <a:pt x="226069" y="62798"/>
                  </a:cubicBezTo>
                  <a:close/>
                  <a:moveTo>
                    <a:pt x="16110" y="172305"/>
                  </a:moveTo>
                  <a:cubicBezTo>
                    <a:pt x="28956" y="170989"/>
                    <a:pt x="41170" y="170252"/>
                    <a:pt x="53227" y="168462"/>
                  </a:cubicBezTo>
                  <a:cubicBezTo>
                    <a:pt x="107138" y="160407"/>
                    <a:pt x="157416" y="141822"/>
                    <a:pt x="205220" y="116077"/>
                  </a:cubicBezTo>
                  <a:cubicBezTo>
                    <a:pt x="208590" y="114287"/>
                    <a:pt x="209959" y="112392"/>
                    <a:pt x="209959" y="108391"/>
                  </a:cubicBezTo>
                  <a:cubicBezTo>
                    <a:pt x="209748" y="81488"/>
                    <a:pt x="209853" y="54585"/>
                    <a:pt x="209853" y="27735"/>
                  </a:cubicBezTo>
                  <a:lnTo>
                    <a:pt x="209853" y="22207"/>
                  </a:lnTo>
                  <a:cubicBezTo>
                    <a:pt x="207379" y="23628"/>
                    <a:pt x="205642" y="24576"/>
                    <a:pt x="203957" y="25576"/>
                  </a:cubicBezTo>
                  <a:cubicBezTo>
                    <a:pt x="177106" y="41581"/>
                    <a:pt x="149151" y="55427"/>
                    <a:pt x="120089" y="67063"/>
                  </a:cubicBezTo>
                  <a:cubicBezTo>
                    <a:pt x="87606" y="80067"/>
                    <a:pt x="54174" y="90017"/>
                    <a:pt x="19953" y="97124"/>
                  </a:cubicBezTo>
                  <a:cubicBezTo>
                    <a:pt x="17584" y="97598"/>
                    <a:pt x="16005" y="97967"/>
                    <a:pt x="16005" y="101020"/>
                  </a:cubicBezTo>
                  <a:cubicBezTo>
                    <a:pt x="16110" y="124396"/>
                    <a:pt x="16058" y="147719"/>
                    <a:pt x="16058" y="172358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119CBEF-B5B4-3529-C21B-5C2076DF671F}"/>
                </a:ext>
              </a:extLst>
            </p:cNvPr>
            <p:cNvSpPr/>
            <p:nvPr/>
          </p:nvSpPr>
          <p:spPr>
            <a:xfrm>
              <a:off x="9617722" y="862121"/>
              <a:ext cx="178112" cy="107075"/>
            </a:xfrm>
            <a:custGeom>
              <a:avLst/>
              <a:gdLst>
                <a:gd name="connsiteX0" fmla="*/ 16154 w 178112"/>
                <a:gd name="connsiteY0" fmla="*/ 90776 h 107075"/>
                <a:gd name="connsiteX1" fmla="*/ 16523 w 178112"/>
                <a:gd name="connsiteY1" fmla="*/ 97725 h 107075"/>
                <a:gd name="connsiteX2" fmla="*/ 8783 w 178112"/>
                <a:gd name="connsiteY2" fmla="*/ 107044 h 107075"/>
                <a:gd name="connsiteX3" fmla="*/ 465 w 178112"/>
                <a:gd name="connsiteY3" fmla="*/ 98673 h 107075"/>
                <a:gd name="connsiteX4" fmla="*/ 14364 w 178112"/>
                <a:gd name="connsiteY4" fmla="*/ 40550 h 107075"/>
                <a:gd name="connsiteX5" fmla="*/ 109603 w 178112"/>
                <a:gd name="connsiteY5" fmla="*/ 2328 h 107075"/>
                <a:gd name="connsiteX6" fmla="*/ 177624 w 178112"/>
                <a:gd name="connsiteY6" fmla="*/ 77982 h 107075"/>
                <a:gd name="connsiteX7" fmla="*/ 177887 w 178112"/>
                <a:gd name="connsiteY7" fmla="*/ 97620 h 107075"/>
                <a:gd name="connsiteX8" fmla="*/ 169095 w 178112"/>
                <a:gd name="connsiteY8" fmla="*/ 107044 h 107075"/>
                <a:gd name="connsiteX9" fmla="*/ 161883 w 178112"/>
                <a:gd name="connsiteY9" fmla="*/ 96830 h 107075"/>
                <a:gd name="connsiteX10" fmla="*/ 154670 w 178112"/>
                <a:gd name="connsiteY10" fmla="*/ 56660 h 107075"/>
                <a:gd name="connsiteX11" fmla="*/ 72224 w 178112"/>
                <a:gd name="connsiteY11" fmla="*/ 18069 h 107075"/>
                <a:gd name="connsiteX12" fmla="*/ 16154 w 178112"/>
                <a:gd name="connsiteY12" fmla="*/ 90828 h 10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112" h="107075">
                  <a:moveTo>
                    <a:pt x="16154" y="90776"/>
                  </a:moveTo>
                  <a:cubicBezTo>
                    <a:pt x="16259" y="92671"/>
                    <a:pt x="16470" y="95198"/>
                    <a:pt x="16523" y="97725"/>
                  </a:cubicBezTo>
                  <a:cubicBezTo>
                    <a:pt x="16628" y="103148"/>
                    <a:pt x="13469" y="106886"/>
                    <a:pt x="8783" y="107044"/>
                  </a:cubicBezTo>
                  <a:cubicBezTo>
                    <a:pt x="4414" y="107149"/>
                    <a:pt x="939" y="103780"/>
                    <a:pt x="465" y="98673"/>
                  </a:cubicBezTo>
                  <a:cubicBezTo>
                    <a:pt x="-1536" y="77719"/>
                    <a:pt x="2887" y="58239"/>
                    <a:pt x="14364" y="40550"/>
                  </a:cubicBezTo>
                  <a:cubicBezTo>
                    <a:pt x="34844" y="8961"/>
                    <a:pt x="72592" y="-6149"/>
                    <a:pt x="109603" y="2328"/>
                  </a:cubicBezTo>
                  <a:cubicBezTo>
                    <a:pt x="145562" y="10541"/>
                    <a:pt x="173096" y="41024"/>
                    <a:pt x="177624" y="77982"/>
                  </a:cubicBezTo>
                  <a:cubicBezTo>
                    <a:pt x="178414" y="84458"/>
                    <a:pt x="178045" y="91091"/>
                    <a:pt x="177887" y="97620"/>
                  </a:cubicBezTo>
                  <a:cubicBezTo>
                    <a:pt x="177729" y="103727"/>
                    <a:pt x="173939" y="107465"/>
                    <a:pt x="169095" y="107044"/>
                  </a:cubicBezTo>
                  <a:cubicBezTo>
                    <a:pt x="164304" y="106622"/>
                    <a:pt x="161356" y="102779"/>
                    <a:pt x="161883" y="96830"/>
                  </a:cubicBezTo>
                  <a:cubicBezTo>
                    <a:pt x="163041" y="82773"/>
                    <a:pt x="160935" y="69348"/>
                    <a:pt x="154670" y="56660"/>
                  </a:cubicBezTo>
                  <a:cubicBezTo>
                    <a:pt x="139613" y="26177"/>
                    <a:pt x="105023" y="10014"/>
                    <a:pt x="72224" y="18069"/>
                  </a:cubicBezTo>
                  <a:cubicBezTo>
                    <a:pt x="38635" y="26335"/>
                    <a:pt x="15470" y="56081"/>
                    <a:pt x="16154" y="90828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64F1CF9-5550-2998-A1AD-DAA8B77E0F2D}"/>
                </a:ext>
              </a:extLst>
            </p:cNvPr>
            <p:cNvSpPr/>
            <p:nvPr/>
          </p:nvSpPr>
          <p:spPr>
            <a:xfrm>
              <a:off x="9498035" y="1078402"/>
              <a:ext cx="149315" cy="61411"/>
            </a:xfrm>
            <a:custGeom>
              <a:avLst/>
              <a:gdLst>
                <a:gd name="connsiteX0" fmla="*/ 137000 w 149315"/>
                <a:gd name="connsiteY0" fmla="*/ 61394 h 61411"/>
                <a:gd name="connsiteX1" fmla="*/ 4538 w 149315"/>
                <a:gd name="connsiteY1" fmla="*/ 15380 h 61411"/>
                <a:gd name="connsiteX2" fmla="*/ 1643 w 149315"/>
                <a:gd name="connsiteY2" fmla="*/ 3271 h 61411"/>
                <a:gd name="connsiteX3" fmla="*/ 14068 w 149315"/>
                <a:gd name="connsiteY3" fmla="*/ 2376 h 61411"/>
                <a:gd name="connsiteX4" fmla="*/ 110307 w 149315"/>
                <a:gd name="connsiteY4" fmla="*/ 42546 h 61411"/>
                <a:gd name="connsiteX5" fmla="*/ 137368 w 149315"/>
                <a:gd name="connsiteY5" fmla="*/ 45178 h 61411"/>
                <a:gd name="connsiteX6" fmla="*/ 142370 w 149315"/>
                <a:gd name="connsiteY6" fmla="*/ 45389 h 61411"/>
                <a:gd name="connsiteX7" fmla="*/ 149267 w 149315"/>
                <a:gd name="connsiteY7" fmla="*/ 53918 h 61411"/>
                <a:gd name="connsiteX8" fmla="*/ 141738 w 149315"/>
                <a:gd name="connsiteY8" fmla="*/ 61341 h 61411"/>
                <a:gd name="connsiteX9" fmla="*/ 137000 w 149315"/>
                <a:gd name="connsiteY9" fmla="*/ 61341 h 6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15" h="61411">
                  <a:moveTo>
                    <a:pt x="137000" y="61394"/>
                  </a:moveTo>
                  <a:cubicBezTo>
                    <a:pt x="87879" y="58762"/>
                    <a:pt x="43919" y="43599"/>
                    <a:pt x="4538" y="15380"/>
                  </a:cubicBezTo>
                  <a:cubicBezTo>
                    <a:pt x="-253" y="11958"/>
                    <a:pt x="-1306" y="7272"/>
                    <a:pt x="1643" y="3271"/>
                  </a:cubicBezTo>
                  <a:cubicBezTo>
                    <a:pt x="4591" y="-730"/>
                    <a:pt x="9119" y="-1099"/>
                    <a:pt x="14068" y="2376"/>
                  </a:cubicBezTo>
                  <a:cubicBezTo>
                    <a:pt x="43182" y="22803"/>
                    <a:pt x="75139" y="36597"/>
                    <a:pt x="110307" y="42546"/>
                  </a:cubicBezTo>
                  <a:cubicBezTo>
                    <a:pt x="119205" y="44020"/>
                    <a:pt x="128313" y="44389"/>
                    <a:pt x="137368" y="45178"/>
                  </a:cubicBezTo>
                  <a:cubicBezTo>
                    <a:pt x="139053" y="45336"/>
                    <a:pt x="140738" y="45126"/>
                    <a:pt x="142370" y="45389"/>
                  </a:cubicBezTo>
                  <a:cubicBezTo>
                    <a:pt x="146739" y="46074"/>
                    <a:pt x="149740" y="49759"/>
                    <a:pt x="149267" y="53918"/>
                  </a:cubicBezTo>
                  <a:cubicBezTo>
                    <a:pt x="148793" y="58340"/>
                    <a:pt x="146160" y="60867"/>
                    <a:pt x="141738" y="61341"/>
                  </a:cubicBezTo>
                  <a:cubicBezTo>
                    <a:pt x="139895" y="61499"/>
                    <a:pt x="138053" y="61341"/>
                    <a:pt x="137000" y="61341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45C3FC7-0F20-0314-D956-E0C09C7165AA}"/>
                </a:ext>
              </a:extLst>
            </p:cNvPr>
            <p:cNvSpPr/>
            <p:nvPr/>
          </p:nvSpPr>
          <p:spPr>
            <a:xfrm>
              <a:off x="9498004" y="1037028"/>
              <a:ext cx="82852" cy="51084"/>
            </a:xfrm>
            <a:custGeom>
              <a:avLst/>
              <a:gdLst>
                <a:gd name="connsiteX0" fmla="*/ 7307 w 82852"/>
                <a:gd name="connsiteY0" fmla="*/ 105 h 51084"/>
                <a:gd name="connsiteX1" fmla="*/ 14151 w 82852"/>
                <a:gd name="connsiteY1" fmla="*/ 3633 h 51084"/>
                <a:gd name="connsiteX2" fmla="*/ 75749 w 82852"/>
                <a:gd name="connsiteY2" fmla="*/ 35116 h 51084"/>
                <a:gd name="connsiteX3" fmla="*/ 82435 w 82852"/>
                <a:gd name="connsiteY3" fmla="*/ 45645 h 51084"/>
                <a:gd name="connsiteX4" fmla="*/ 70484 w 82852"/>
                <a:gd name="connsiteY4" fmla="*/ 50278 h 51084"/>
                <a:gd name="connsiteX5" fmla="*/ 4517 w 82852"/>
                <a:gd name="connsiteY5" fmla="*/ 16426 h 51084"/>
                <a:gd name="connsiteX6" fmla="*/ 726 w 82852"/>
                <a:gd name="connsiteY6" fmla="*/ 6581 h 51084"/>
                <a:gd name="connsiteX7" fmla="*/ 7307 w 82852"/>
                <a:gd name="connsiteY7" fmla="*/ 0 h 5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852" h="51084">
                  <a:moveTo>
                    <a:pt x="7307" y="105"/>
                  </a:moveTo>
                  <a:cubicBezTo>
                    <a:pt x="10361" y="1685"/>
                    <a:pt x="12414" y="2422"/>
                    <a:pt x="14151" y="3633"/>
                  </a:cubicBezTo>
                  <a:cubicBezTo>
                    <a:pt x="33157" y="17110"/>
                    <a:pt x="53690" y="27587"/>
                    <a:pt x="75749" y="35116"/>
                  </a:cubicBezTo>
                  <a:cubicBezTo>
                    <a:pt x="81435" y="37064"/>
                    <a:pt x="83909" y="41223"/>
                    <a:pt x="82435" y="45645"/>
                  </a:cubicBezTo>
                  <a:cubicBezTo>
                    <a:pt x="80856" y="50489"/>
                    <a:pt x="76328" y="52279"/>
                    <a:pt x="70484" y="50278"/>
                  </a:cubicBezTo>
                  <a:cubicBezTo>
                    <a:pt x="46793" y="42329"/>
                    <a:pt x="24839" y="31009"/>
                    <a:pt x="4517" y="16426"/>
                  </a:cubicBezTo>
                  <a:cubicBezTo>
                    <a:pt x="989" y="13899"/>
                    <a:pt x="-1222" y="10582"/>
                    <a:pt x="726" y="6581"/>
                  </a:cubicBezTo>
                  <a:cubicBezTo>
                    <a:pt x="1990" y="3949"/>
                    <a:pt x="5043" y="2159"/>
                    <a:pt x="7307" y="0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E2A8321-05FA-8009-FE1D-6125FD8997B8}"/>
                </a:ext>
              </a:extLst>
            </p:cNvPr>
            <p:cNvSpPr/>
            <p:nvPr/>
          </p:nvSpPr>
          <p:spPr>
            <a:xfrm>
              <a:off x="9592218" y="1079820"/>
              <a:ext cx="55136" cy="20595"/>
            </a:xfrm>
            <a:custGeom>
              <a:avLst/>
              <a:gdLst>
                <a:gd name="connsiteX0" fmla="*/ 38605 w 55136"/>
                <a:gd name="connsiteY0" fmla="*/ 20543 h 20595"/>
                <a:gd name="connsiteX1" fmla="*/ 7385 w 55136"/>
                <a:gd name="connsiteY1" fmla="*/ 15752 h 20595"/>
                <a:gd name="connsiteX2" fmla="*/ 225 w 55136"/>
                <a:gd name="connsiteY2" fmla="*/ 6170 h 20595"/>
                <a:gd name="connsiteX3" fmla="*/ 10649 w 55136"/>
                <a:gd name="connsiteY3" fmla="*/ 116 h 20595"/>
                <a:gd name="connsiteX4" fmla="*/ 45555 w 55136"/>
                <a:gd name="connsiteY4" fmla="*/ 3590 h 20595"/>
                <a:gd name="connsiteX5" fmla="*/ 55136 w 55136"/>
                <a:gd name="connsiteY5" fmla="*/ 11698 h 20595"/>
                <a:gd name="connsiteX6" fmla="*/ 45713 w 55136"/>
                <a:gd name="connsiteY6" fmla="*/ 19806 h 20595"/>
                <a:gd name="connsiteX7" fmla="*/ 38658 w 55136"/>
                <a:gd name="connsiteY7" fmla="*/ 19806 h 20595"/>
                <a:gd name="connsiteX8" fmla="*/ 38552 w 55136"/>
                <a:gd name="connsiteY8" fmla="*/ 20596 h 2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136" h="20595">
                  <a:moveTo>
                    <a:pt x="38605" y="20543"/>
                  </a:moveTo>
                  <a:cubicBezTo>
                    <a:pt x="28181" y="18963"/>
                    <a:pt x="17757" y="17595"/>
                    <a:pt x="7385" y="15752"/>
                  </a:cubicBezTo>
                  <a:cubicBezTo>
                    <a:pt x="1857" y="14752"/>
                    <a:pt x="-828" y="10698"/>
                    <a:pt x="225" y="6170"/>
                  </a:cubicBezTo>
                  <a:cubicBezTo>
                    <a:pt x="1331" y="1432"/>
                    <a:pt x="5121" y="-516"/>
                    <a:pt x="10649" y="116"/>
                  </a:cubicBezTo>
                  <a:cubicBezTo>
                    <a:pt x="22284" y="1432"/>
                    <a:pt x="33919" y="2643"/>
                    <a:pt x="45555" y="3590"/>
                  </a:cubicBezTo>
                  <a:cubicBezTo>
                    <a:pt x="51451" y="4064"/>
                    <a:pt x="55084" y="6802"/>
                    <a:pt x="55136" y="11698"/>
                  </a:cubicBezTo>
                  <a:cubicBezTo>
                    <a:pt x="55189" y="16594"/>
                    <a:pt x="51609" y="19701"/>
                    <a:pt x="45713" y="19806"/>
                  </a:cubicBezTo>
                  <a:cubicBezTo>
                    <a:pt x="43343" y="19806"/>
                    <a:pt x="41027" y="19806"/>
                    <a:pt x="38658" y="19806"/>
                  </a:cubicBezTo>
                  <a:cubicBezTo>
                    <a:pt x="38658" y="20069"/>
                    <a:pt x="38552" y="20332"/>
                    <a:pt x="38552" y="20596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1FA098F-5603-DFC9-6519-D2394BC47ACD}"/>
                </a:ext>
              </a:extLst>
            </p:cNvPr>
            <p:cNvSpPr/>
            <p:nvPr/>
          </p:nvSpPr>
          <p:spPr>
            <a:xfrm>
              <a:off x="9766443" y="762570"/>
              <a:ext cx="149366" cy="61319"/>
            </a:xfrm>
            <a:custGeom>
              <a:avLst/>
              <a:gdLst>
                <a:gd name="connsiteX0" fmla="*/ 12793 w 149366"/>
                <a:gd name="connsiteY0" fmla="*/ 6 h 61319"/>
                <a:gd name="connsiteX1" fmla="*/ 144728 w 149366"/>
                <a:gd name="connsiteY1" fmla="*/ 45915 h 61319"/>
                <a:gd name="connsiteX2" fmla="*/ 147782 w 149366"/>
                <a:gd name="connsiteY2" fmla="*/ 57971 h 61319"/>
                <a:gd name="connsiteX3" fmla="*/ 135357 w 149366"/>
                <a:gd name="connsiteY3" fmla="*/ 58972 h 61319"/>
                <a:gd name="connsiteX4" fmla="*/ 32168 w 149366"/>
                <a:gd name="connsiteY4" fmla="*/ 17696 h 61319"/>
                <a:gd name="connsiteX5" fmla="*/ 10582 w 149366"/>
                <a:gd name="connsiteY5" fmla="*/ 16117 h 61319"/>
                <a:gd name="connsiteX6" fmla="*/ 0 w 149366"/>
                <a:gd name="connsiteY6" fmla="*/ 8009 h 61319"/>
                <a:gd name="connsiteX7" fmla="*/ 11003 w 149366"/>
                <a:gd name="connsiteY7" fmla="*/ 6 h 61319"/>
                <a:gd name="connsiteX8" fmla="*/ 12793 w 149366"/>
                <a:gd name="connsiteY8" fmla="*/ 6 h 6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366" h="61319">
                  <a:moveTo>
                    <a:pt x="12793" y="6"/>
                  </a:moveTo>
                  <a:cubicBezTo>
                    <a:pt x="61334" y="2586"/>
                    <a:pt x="105348" y="17643"/>
                    <a:pt x="144728" y="45915"/>
                  </a:cubicBezTo>
                  <a:cubicBezTo>
                    <a:pt x="149572" y="49390"/>
                    <a:pt x="150677" y="53970"/>
                    <a:pt x="147782" y="57971"/>
                  </a:cubicBezTo>
                  <a:cubicBezTo>
                    <a:pt x="144886" y="62025"/>
                    <a:pt x="140306" y="62446"/>
                    <a:pt x="135357" y="58972"/>
                  </a:cubicBezTo>
                  <a:cubicBezTo>
                    <a:pt x="104190" y="37176"/>
                    <a:pt x="69969" y="22855"/>
                    <a:pt x="32168" y="17696"/>
                  </a:cubicBezTo>
                  <a:cubicBezTo>
                    <a:pt x="25008" y="16748"/>
                    <a:pt x="17795" y="16432"/>
                    <a:pt x="10582" y="16117"/>
                  </a:cubicBezTo>
                  <a:cubicBezTo>
                    <a:pt x="3738" y="15801"/>
                    <a:pt x="53" y="13168"/>
                    <a:pt x="0" y="8009"/>
                  </a:cubicBezTo>
                  <a:cubicBezTo>
                    <a:pt x="0" y="2639"/>
                    <a:pt x="3791" y="-152"/>
                    <a:pt x="11003" y="6"/>
                  </a:cubicBezTo>
                  <a:cubicBezTo>
                    <a:pt x="11688" y="6"/>
                    <a:pt x="12372" y="6"/>
                    <a:pt x="12793" y="6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350E88A-BC7A-9D80-3527-BAEEA56C52B8}"/>
                </a:ext>
              </a:extLst>
            </p:cNvPr>
            <p:cNvSpPr/>
            <p:nvPr/>
          </p:nvSpPr>
          <p:spPr>
            <a:xfrm>
              <a:off x="9833326" y="814062"/>
              <a:ext cx="82482" cy="49805"/>
            </a:xfrm>
            <a:custGeom>
              <a:avLst/>
              <a:gdLst>
                <a:gd name="connsiteX0" fmla="*/ 9351 w 82482"/>
                <a:gd name="connsiteY0" fmla="*/ 3 h 49805"/>
                <a:gd name="connsiteX1" fmla="*/ 17301 w 82482"/>
                <a:gd name="connsiteY1" fmla="*/ 2740 h 49805"/>
                <a:gd name="connsiteX2" fmla="*/ 77687 w 82482"/>
                <a:gd name="connsiteY2" fmla="*/ 34434 h 49805"/>
                <a:gd name="connsiteX3" fmla="*/ 82057 w 82482"/>
                <a:gd name="connsiteY3" fmla="*/ 43700 h 49805"/>
                <a:gd name="connsiteX4" fmla="*/ 76108 w 82482"/>
                <a:gd name="connsiteY4" fmla="*/ 49597 h 49805"/>
                <a:gd name="connsiteX5" fmla="*/ 68790 w 82482"/>
                <a:gd name="connsiteY5" fmla="*/ 47807 h 49805"/>
                <a:gd name="connsiteX6" fmla="*/ 6245 w 82482"/>
                <a:gd name="connsiteY6" fmla="*/ 15955 h 49805"/>
                <a:gd name="connsiteX7" fmla="*/ 85 w 82482"/>
                <a:gd name="connsiteY7" fmla="*/ 6794 h 49805"/>
                <a:gd name="connsiteX8" fmla="*/ 9403 w 82482"/>
                <a:gd name="connsiteY8" fmla="*/ 3 h 49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82" h="49805">
                  <a:moveTo>
                    <a:pt x="9351" y="3"/>
                  </a:moveTo>
                  <a:cubicBezTo>
                    <a:pt x="11299" y="687"/>
                    <a:pt x="14300" y="1688"/>
                    <a:pt x="17301" y="2740"/>
                  </a:cubicBezTo>
                  <a:cubicBezTo>
                    <a:pt x="38939" y="10427"/>
                    <a:pt x="58998" y="21167"/>
                    <a:pt x="77687" y="34434"/>
                  </a:cubicBezTo>
                  <a:cubicBezTo>
                    <a:pt x="80952" y="36751"/>
                    <a:pt x="83531" y="39752"/>
                    <a:pt x="82057" y="43700"/>
                  </a:cubicBezTo>
                  <a:cubicBezTo>
                    <a:pt x="81109" y="46175"/>
                    <a:pt x="78530" y="48754"/>
                    <a:pt x="76108" y="49597"/>
                  </a:cubicBezTo>
                  <a:cubicBezTo>
                    <a:pt x="74107" y="50281"/>
                    <a:pt x="70738" y="49176"/>
                    <a:pt x="68790" y="47807"/>
                  </a:cubicBezTo>
                  <a:cubicBezTo>
                    <a:pt x="49416" y="34224"/>
                    <a:pt x="28672" y="23484"/>
                    <a:pt x="6245" y="15955"/>
                  </a:cubicBezTo>
                  <a:cubicBezTo>
                    <a:pt x="1927" y="14534"/>
                    <a:pt x="-494" y="11533"/>
                    <a:pt x="85" y="6794"/>
                  </a:cubicBezTo>
                  <a:cubicBezTo>
                    <a:pt x="611" y="2793"/>
                    <a:pt x="4297" y="-103"/>
                    <a:pt x="9403" y="3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C319A8F-5F8F-ED8D-7173-3A3CCFF23B6A}"/>
                </a:ext>
              </a:extLst>
            </p:cNvPr>
            <p:cNvSpPr/>
            <p:nvPr/>
          </p:nvSpPr>
          <p:spPr>
            <a:xfrm>
              <a:off x="9766442" y="801956"/>
              <a:ext cx="55128" cy="20547"/>
            </a:xfrm>
            <a:custGeom>
              <a:avLst/>
              <a:gdLst>
                <a:gd name="connsiteX0" fmla="*/ 16742 w 55128"/>
                <a:gd name="connsiteY0" fmla="*/ 0 h 20547"/>
                <a:gd name="connsiteX1" fmla="*/ 47910 w 55128"/>
                <a:gd name="connsiteY1" fmla="*/ 4844 h 20547"/>
                <a:gd name="connsiteX2" fmla="*/ 54859 w 55128"/>
                <a:gd name="connsiteY2" fmla="*/ 14531 h 20547"/>
                <a:gd name="connsiteX3" fmla="*/ 44330 w 55128"/>
                <a:gd name="connsiteY3" fmla="*/ 20427 h 20547"/>
                <a:gd name="connsiteX4" fmla="*/ 9424 w 55128"/>
                <a:gd name="connsiteY4" fmla="*/ 17005 h 20547"/>
                <a:gd name="connsiteX5" fmla="*/ 1 w 55128"/>
                <a:gd name="connsiteY5" fmla="*/ 8792 h 20547"/>
                <a:gd name="connsiteX6" fmla="*/ 9582 w 55128"/>
                <a:gd name="connsiteY6" fmla="*/ 842 h 20547"/>
                <a:gd name="connsiteX7" fmla="*/ 16637 w 55128"/>
                <a:gd name="connsiteY7" fmla="*/ 842 h 20547"/>
                <a:gd name="connsiteX8" fmla="*/ 16742 w 55128"/>
                <a:gd name="connsiteY8" fmla="*/ 53 h 20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128" h="20547">
                  <a:moveTo>
                    <a:pt x="16742" y="0"/>
                  </a:moveTo>
                  <a:cubicBezTo>
                    <a:pt x="27167" y="1579"/>
                    <a:pt x="37591" y="2948"/>
                    <a:pt x="47910" y="4844"/>
                  </a:cubicBezTo>
                  <a:cubicBezTo>
                    <a:pt x="53385" y="5844"/>
                    <a:pt x="56018" y="9950"/>
                    <a:pt x="54859" y="14531"/>
                  </a:cubicBezTo>
                  <a:cubicBezTo>
                    <a:pt x="53701" y="19216"/>
                    <a:pt x="49910" y="21059"/>
                    <a:pt x="44330" y="20427"/>
                  </a:cubicBezTo>
                  <a:cubicBezTo>
                    <a:pt x="32695" y="19111"/>
                    <a:pt x="21060" y="17953"/>
                    <a:pt x="9424" y="17005"/>
                  </a:cubicBezTo>
                  <a:cubicBezTo>
                    <a:pt x="3581" y="16531"/>
                    <a:pt x="-52" y="13636"/>
                    <a:pt x="1" y="8792"/>
                  </a:cubicBezTo>
                  <a:cubicBezTo>
                    <a:pt x="1" y="3896"/>
                    <a:pt x="3528" y="948"/>
                    <a:pt x="9582" y="842"/>
                  </a:cubicBezTo>
                  <a:cubicBezTo>
                    <a:pt x="11952" y="842"/>
                    <a:pt x="14268" y="842"/>
                    <a:pt x="16637" y="842"/>
                  </a:cubicBezTo>
                  <a:cubicBezTo>
                    <a:pt x="16637" y="579"/>
                    <a:pt x="16742" y="316"/>
                    <a:pt x="16742" y="53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0DBB268-8E1D-5614-1FAD-570600D690F7}"/>
                </a:ext>
              </a:extLst>
            </p:cNvPr>
            <p:cNvSpPr/>
            <p:nvPr/>
          </p:nvSpPr>
          <p:spPr>
            <a:xfrm>
              <a:off x="9550246" y="759680"/>
              <a:ext cx="97162" cy="41325"/>
            </a:xfrm>
            <a:custGeom>
              <a:avLst/>
              <a:gdLst>
                <a:gd name="connsiteX0" fmla="*/ 97160 w 97162"/>
                <a:gd name="connsiteY0" fmla="*/ 7792 h 41325"/>
                <a:gd name="connsiteX1" fmla="*/ 87421 w 97162"/>
                <a:gd name="connsiteY1" fmla="*/ 16058 h 41325"/>
                <a:gd name="connsiteX2" fmla="*/ 35721 w 97162"/>
                <a:gd name="connsiteY2" fmla="*/ 27114 h 41325"/>
                <a:gd name="connsiteX3" fmla="*/ 14240 w 97162"/>
                <a:gd name="connsiteY3" fmla="*/ 39117 h 41325"/>
                <a:gd name="connsiteX4" fmla="*/ 1394 w 97162"/>
                <a:gd name="connsiteY4" fmla="*/ 37959 h 41325"/>
                <a:gd name="connsiteX5" fmla="*/ 4869 w 97162"/>
                <a:gd name="connsiteY5" fmla="*/ 26008 h 41325"/>
                <a:gd name="connsiteX6" fmla="*/ 87421 w 97162"/>
                <a:gd name="connsiteY6" fmla="*/ 0 h 41325"/>
                <a:gd name="connsiteX7" fmla="*/ 97108 w 97162"/>
                <a:gd name="connsiteY7" fmla="*/ 7844 h 41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162" h="41325">
                  <a:moveTo>
                    <a:pt x="97160" y="7792"/>
                  </a:moveTo>
                  <a:cubicBezTo>
                    <a:pt x="97266" y="12951"/>
                    <a:pt x="93686" y="16005"/>
                    <a:pt x="87421" y="16058"/>
                  </a:cubicBezTo>
                  <a:cubicBezTo>
                    <a:pt x="69415" y="16215"/>
                    <a:pt x="52041" y="19532"/>
                    <a:pt x="35721" y="27114"/>
                  </a:cubicBezTo>
                  <a:cubicBezTo>
                    <a:pt x="28297" y="30536"/>
                    <a:pt x="21295" y="34905"/>
                    <a:pt x="14240" y="39117"/>
                  </a:cubicBezTo>
                  <a:cubicBezTo>
                    <a:pt x="8870" y="42329"/>
                    <a:pt x="4185" y="42118"/>
                    <a:pt x="1394" y="37959"/>
                  </a:cubicBezTo>
                  <a:cubicBezTo>
                    <a:pt x="-1291" y="33905"/>
                    <a:pt x="-80" y="29483"/>
                    <a:pt x="4869" y="26008"/>
                  </a:cubicBezTo>
                  <a:cubicBezTo>
                    <a:pt x="29614" y="8582"/>
                    <a:pt x="57201" y="105"/>
                    <a:pt x="87421" y="0"/>
                  </a:cubicBezTo>
                  <a:cubicBezTo>
                    <a:pt x="93528" y="0"/>
                    <a:pt x="97002" y="2896"/>
                    <a:pt x="97108" y="7844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50EAB12-8BAC-60A3-ABF1-43A64F42D85E}"/>
                </a:ext>
              </a:extLst>
            </p:cNvPr>
            <p:cNvSpPr/>
            <p:nvPr/>
          </p:nvSpPr>
          <p:spPr>
            <a:xfrm>
              <a:off x="9497202" y="789847"/>
              <a:ext cx="43542" cy="43539"/>
            </a:xfrm>
            <a:custGeom>
              <a:avLst/>
              <a:gdLst>
                <a:gd name="connsiteX0" fmla="*/ 21692 w 43542"/>
                <a:gd name="connsiteY0" fmla="*/ 43540 h 43539"/>
                <a:gd name="connsiteX1" fmla="*/ 1 w 43542"/>
                <a:gd name="connsiteY1" fmla="*/ 21638 h 43539"/>
                <a:gd name="connsiteX2" fmla="*/ 22008 w 43542"/>
                <a:gd name="connsiteY2" fmla="*/ 0 h 43539"/>
                <a:gd name="connsiteX3" fmla="*/ 43540 w 43542"/>
                <a:gd name="connsiteY3" fmla="*/ 22007 h 43539"/>
                <a:gd name="connsiteX4" fmla="*/ 21639 w 43542"/>
                <a:gd name="connsiteY4" fmla="*/ 43540 h 43539"/>
                <a:gd name="connsiteX5" fmla="*/ 28220 w 43542"/>
                <a:gd name="connsiteY5" fmla="*/ 23218 h 43539"/>
                <a:gd name="connsiteX6" fmla="*/ 28220 w 43542"/>
                <a:gd name="connsiteY6" fmla="*/ 20796 h 43539"/>
                <a:gd name="connsiteX7" fmla="*/ 21797 w 43542"/>
                <a:gd name="connsiteY7" fmla="*/ 16584 h 43539"/>
                <a:gd name="connsiteX8" fmla="*/ 16480 w 43542"/>
                <a:gd name="connsiteY8" fmla="*/ 21744 h 43539"/>
                <a:gd name="connsiteX9" fmla="*/ 21955 w 43542"/>
                <a:gd name="connsiteY9" fmla="*/ 27166 h 43539"/>
                <a:gd name="connsiteX10" fmla="*/ 28220 w 43542"/>
                <a:gd name="connsiteY10" fmla="*/ 23165 h 4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542" h="43539">
                  <a:moveTo>
                    <a:pt x="21692" y="43540"/>
                  </a:moveTo>
                  <a:cubicBezTo>
                    <a:pt x="9635" y="43540"/>
                    <a:pt x="-104" y="33642"/>
                    <a:pt x="1" y="21638"/>
                  </a:cubicBezTo>
                  <a:cubicBezTo>
                    <a:pt x="106" y="9740"/>
                    <a:pt x="10057" y="-52"/>
                    <a:pt x="22008" y="0"/>
                  </a:cubicBezTo>
                  <a:cubicBezTo>
                    <a:pt x="33959" y="0"/>
                    <a:pt x="43698" y="9951"/>
                    <a:pt x="43540" y="22007"/>
                  </a:cubicBezTo>
                  <a:cubicBezTo>
                    <a:pt x="43382" y="34221"/>
                    <a:pt x="33906" y="43592"/>
                    <a:pt x="21639" y="43540"/>
                  </a:cubicBezTo>
                  <a:close/>
                  <a:moveTo>
                    <a:pt x="28220" y="23218"/>
                  </a:moveTo>
                  <a:lnTo>
                    <a:pt x="28220" y="20796"/>
                  </a:lnTo>
                  <a:cubicBezTo>
                    <a:pt x="26114" y="19269"/>
                    <a:pt x="23850" y="16479"/>
                    <a:pt x="21797" y="16584"/>
                  </a:cubicBezTo>
                  <a:cubicBezTo>
                    <a:pt x="19849" y="16689"/>
                    <a:pt x="16901" y="19638"/>
                    <a:pt x="16480" y="21744"/>
                  </a:cubicBezTo>
                  <a:cubicBezTo>
                    <a:pt x="15848" y="25008"/>
                    <a:pt x="18375" y="27745"/>
                    <a:pt x="21955" y="27166"/>
                  </a:cubicBezTo>
                  <a:cubicBezTo>
                    <a:pt x="24219" y="26798"/>
                    <a:pt x="26167" y="24587"/>
                    <a:pt x="28220" y="23165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CE46619-B1E4-B93E-58B0-77846DFFFF43}"/>
                </a:ext>
              </a:extLst>
            </p:cNvPr>
            <p:cNvSpPr/>
            <p:nvPr/>
          </p:nvSpPr>
          <p:spPr>
            <a:xfrm>
              <a:off x="9766438" y="1101330"/>
              <a:ext cx="97107" cy="41461"/>
            </a:xfrm>
            <a:custGeom>
              <a:avLst/>
              <a:gdLst>
                <a:gd name="connsiteX0" fmla="*/ 13799 w 97107"/>
                <a:gd name="connsiteY0" fmla="*/ 41414 h 41461"/>
                <a:gd name="connsiteX1" fmla="*/ 8745 w 97107"/>
                <a:gd name="connsiteY1" fmla="*/ 41414 h 41461"/>
                <a:gd name="connsiteX2" fmla="*/ 5 w 97107"/>
                <a:gd name="connsiteY2" fmla="*/ 32938 h 41461"/>
                <a:gd name="connsiteX3" fmla="*/ 8902 w 97107"/>
                <a:gd name="connsiteY3" fmla="*/ 25357 h 41461"/>
                <a:gd name="connsiteX4" fmla="*/ 65815 w 97107"/>
                <a:gd name="connsiteY4" fmla="*/ 12300 h 41461"/>
                <a:gd name="connsiteX5" fmla="*/ 83188 w 97107"/>
                <a:gd name="connsiteY5" fmla="*/ 2139 h 41461"/>
                <a:gd name="connsiteX6" fmla="*/ 95666 w 97107"/>
                <a:gd name="connsiteY6" fmla="*/ 3245 h 41461"/>
                <a:gd name="connsiteX7" fmla="*/ 92454 w 97107"/>
                <a:gd name="connsiteY7" fmla="*/ 15301 h 41461"/>
                <a:gd name="connsiteX8" fmla="*/ 13799 w 97107"/>
                <a:gd name="connsiteY8" fmla="*/ 41414 h 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107" h="41461">
                  <a:moveTo>
                    <a:pt x="13799" y="41414"/>
                  </a:moveTo>
                  <a:cubicBezTo>
                    <a:pt x="12114" y="41414"/>
                    <a:pt x="10429" y="41520"/>
                    <a:pt x="8745" y="41414"/>
                  </a:cubicBezTo>
                  <a:cubicBezTo>
                    <a:pt x="3427" y="41098"/>
                    <a:pt x="-153" y="37571"/>
                    <a:pt x="5" y="32938"/>
                  </a:cubicBezTo>
                  <a:cubicBezTo>
                    <a:pt x="163" y="28410"/>
                    <a:pt x="3585" y="25357"/>
                    <a:pt x="8902" y="25357"/>
                  </a:cubicBezTo>
                  <a:cubicBezTo>
                    <a:pt x="28856" y="25199"/>
                    <a:pt x="47914" y="21250"/>
                    <a:pt x="65815" y="12300"/>
                  </a:cubicBezTo>
                  <a:cubicBezTo>
                    <a:pt x="71816" y="9299"/>
                    <a:pt x="77502" y="5667"/>
                    <a:pt x="83188" y="2139"/>
                  </a:cubicBezTo>
                  <a:cubicBezTo>
                    <a:pt x="88242" y="-1020"/>
                    <a:pt x="92875" y="-704"/>
                    <a:pt x="95666" y="3245"/>
                  </a:cubicBezTo>
                  <a:cubicBezTo>
                    <a:pt x="98403" y="7141"/>
                    <a:pt x="97192" y="11932"/>
                    <a:pt x="92454" y="15301"/>
                  </a:cubicBezTo>
                  <a:cubicBezTo>
                    <a:pt x="68868" y="31938"/>
                    <a:pt x="42597" y="40467"/>
                    <a:pt x="13799" y="41414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12FDFC3A-77A5-8F6D-685D-D8156167D584}"/>
                </a:ext>
              </a:extLst>
            </p:cNvPr>
            <p:cNvSpPr/>
            <p:nvPr/>
          </p:nvSpPr>
          <p:spPr>
            <a:xfrm>
              <a:off x="9873001" y="1068985"/>
              <a:ext cx="43539" cy="43539"/>
            </a:xfrm>
            <a:custGeom>
              <a:avLst/>
              <a:gdLst>
                <a:gd name="connsiteX0" fmla="*/ 0 w 43539"/>
                <a:gd name="connsiteY0" fmla="*/ 21743 h 43539"/>
                <a:gd name="connsiteX1" fmla="*/ 21691 w 43539"/>
                <a:gd name="connsiteY1" fmla="*/ 0 h 43539"/>
                <a:gd name="connsiteX2" fmla="*/ 43540 w 43539"/>
                <a:gd name="connsiteY2" fmla="*/ 21691 h 43539"/>
                <a:gd name="connsiteX3" fmla="*/ 21744 w 43539"/>
                <a:gd name="connsiteY3" fmla="*/ 43540 h 43539"/>
                <a:gd name="connsiteX4" fmla="*/ 0 w 43539"/>
                <a:gd name="connsiteY4" fmla="*/ 21743 h 43539"/>
                <a:gd name="connsiteX5" fmla="*/ 15373 w 43539"/>
                <a:gd name="connsiteY5" fmla="*/ 20585 h 43539"/>
                <a:gd name="connsiteX6" fmla="*/ 15373 w 43539"/>
                <a:gd name="connsiteY6" fmla="*/ 23007 h 43539"/>
                <a:gd name="connsiteX7" fmla="*/ 22007 w 43539"/>
                <a:gd name="connsiteY7" fmla="*/ 26956 h 43539"/>
                <a:gd name="connsiteX8" fmla="*/ 27114 w 43539"/>
                <a:gd name="connsiteY8" fmla="*/ 21586 h 43539"/>
                <a:gd name="connsiteX9" fmla="*/ 21480 w 43539"/>
                <a:gd name="connsiteY9" fmla="*/ 16321 h 43539"/>
                <a:gd name="connsiteX10" fmla="*/ 15373 w 43539"/>
                <a:gd name="connsiteY10" fmla="*/ 20533 h 4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539" h="43539">
                  <a:moveTo>
                    <a:pt x="0" y="21743"/>
                  </a:moveTo>
                  <a:cubicBezTo>
                    <a:pt x="0" y="9529"/>
                    <a:pt x="9477" y="53"/>
                    <a:pt x="21691" y="0"/>
                  </a:cubicBezTo>
                  <a:cubicBezTo>
                    <a:pt x="33747" y="0"/>
                    <a:pt x="43540" y="9634"/>
                    <a:pt x="43540" y="21691"/>
                  </a:cubicBezTo>
                  <a:cubicBezTo>
                    <a:pt x="43540" y="33589"/>
                    <a:pt x="33695" y="43487"/>
                    <a:pt x="21744" y="43540"/>
                  </a:cubicBezTo>
                  <a:cubicBezTo>
                    <a:pt x="9793" y="43592"/>
                    <a:pt x="-52" y="33747"/>
                    <a:pt x="0" y="21743"/>
                  </a:cubicBezTo>
                  <a:close/>
                  <a:moveTo>
                    <a:pt x="15373" y="20585"/>
                  </a:moveTo>
                  <a:cubicBezTo>
                    <a:pt x="15373" y="21375"/>
                    <a:pt x="15373" y="22217"/>
                    <a:pt x="15373" y="23007"/>
                  </a:cubicBezTo>
                  <a:cubicBezTo>
                    <a:pt x="17585" y="24428"/>
                    <a:pt x="19954" y="27166"/>
                    <a:pt x="22007" y="26956"/>
                  </a:cubicBezTo>
                  <a:cubicBezTo>
                    <a:pt x="23955" y="26798"/>
                    <a:pt x="26745" y="23744"/>
                    <a:pt x="27114" y="21586"/>
                  </a:cubicBezTo>
                  <a:cubicBezTo>
                    <a:pt x="27640" y="18269"/>
                    <a:pt x="24955" y="15636"/>
                    <a:pt x="21480" y="16321"/>
                  </a:cubicBezTo>
                  <a:cubicBezTo>
                    <a:pt x="19269" y="16742"/>
                    <a:pt x="17374" y="19058"/>
                    <a:pt x="15373" y="20533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30" name="Graphic 98">
            <a:extLst>
              <a:ext uri="{FF2B5EF4-FFF2-40B4-BE49-F238E27FC236}">
                <a16:creationId xmlns:a16="http://schemas.microsoft.com/office/drawing/2014/main" id="{2BEC3CF5-487B-C31A-8A6A-7AE7883BE3BD}"/>
              </a:ext>
            </a:extLst>
          </p:cNvPr>
          <p:cNvGrpSpPr/>
          <p:nvPr/>
        </p:nvGrpSpPr>
        <p:grpSpPr>
          <a:xfrm>
            <a:off x="8376729" y="5318044"/>
            <a:ext cx="364298" cy="364434"/>
            <a:chOff x="10037104" y="708770"/>
            <a:chExt cx="484254" cy="484434"/>
          </a:xfrm>
          <a:solidFill>
            <a:srgbClr val="000000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64D779B-75A0-E503-E1BC-B96B51EFDCCD}"/>
                </a:ext>
              </a:extLst>
            </p:cNvPr>
            <p:cNvSpPr/>
            <p:nvPr/>
          </p:nvSpPr>
          <p:spPr>
            <a:xfrm>
              <a:off x="10037104" y="943621"/>
              <a:ext cx="484254" cy="249584"/>
            </a:xfrm>
            <a:custGeom>
              <a:avLst/>
              <a:gdLst>
                <a:gd name="connsiteX0" fmla="*/ 101136 w 484254"/>
                <a:gd name="connsiteY0" fmla="*/ 80456 h 249584"/>
                <a:gd name="connsiteX1" fmla="*/ 134357 w 484254"/>
                <a:gd name="connsiteY1" fmla="*/ 61134 h 249584"/>
                <a:gd name="connsiteX2" fmla="*/ 142306 w 484254"/>
                <a:gd name="connsiteY2" fmla="*/ 58818 h 249584"/>
                <a:gd name="connsiteX3" fmla="*/ 281507 w 484254"/>
                <a:gd name="connsiteY3" fmla="*/ 58818 h 249584"/>
                <a:gd name="connsiteX4" fmla="*/ 294353 w 484254"/>
                <a:gd name="connsiteY4" fmla="*/ 60818 h 249584"/>
                <a:gd name="connsiteX5" fmla="*/ 303829 w 484254"/>
                <a:gd name="connsiteY5" fmla="*/ 59186 h 249584"/>
                <a:gd name="connsiteX6" fmla="*/ 367322 w 484254"/>
                <a:gd name="connsiteY6" fmla="*/ 10224 h 249584"/>
                <a:gd name="connsiteX7" fmla="*/ 424919 w 484254"/>
                <a:gd name="connsiteY7" fmla="*/ 14699 h 249584"/>
                <a:gd name="connsiteX8" fmla="*/ 435027 w 484254"/>
                <a:gd name="connsiteY8" fmla="*/ 11330 h 249584"/>
                <a:gd name="connsiteX9" fmla="*/ 479462 w 484254"/>
                <a:gd name="connsiteY9" fmla="*/ 31230 h 249584"/>
                <a:gd name="connsiteX10" fmla="*/ 471196 w 484254"/>
                <a:gd name="connsiteY10" fmla="*/ 79140 h 249584"/>
                <a:gd name="connsiteX11" fmla="*/ 438607 w 484254"/>
                <a:gd name="connsiteY11" fmla="*/ 105411 h 249584"/>
                <a:gd name="connsiteX12" fmla="*/ 303250 w 484254"/>
                <a:gd name="connsiteY12" fmla="*/ 213075 h 249584"/>
                <a:gd name="connsiteX13" fmla="*/ 285350 w 484254"/>
                <a:gd name="connsiteY13" fmla="*/ 219287 h 249584"/>
                <a:gd name="connsiteX14" fmla="*/ 103768 w 484254"/>
                <a:gd name="connsiteY14" fmla="*/ 219077 h 249584"/>
                <a:gd name="connsiteX15" fmla="*/ 97029 w 484254"/>
                <a:gd name="connsiteY15" fmla="*/ 223236 h 249584"/>
                <a:gd name="connsiteX16" fmla="*/ 57860 w 484254"/>
                <a:gd name="connsiteY16" fmla="*/ 249349 h 249584"/>
                <a:gd name="connsiteX17" fmla="*/ 11477 w 484254"/>
                <a:gd name="connsiteY17" fmla="*/ 249455 h 249584"/>
                <a:gd name="connsiteX18" fmla="*/ 0 w 484254"/>
                <a:gd name="connsiteY18" fmla="*/ 237925 h 249584"/>
                <a:gd name="connsiteX19" fmla="*/ 0 w 484254"/>
                <a:gd name="connsiteY19" fmla="*/ 49236 h 249584"/>
                <a:gd name="connsiteX20" fmla="*/ 11898 w 484254"/>
                <a:gd name="connsiteY20" fmla="*/ 37601 h 249584"/>
                <a:gd name="connsiteX21" fmla="*/ 55806 w 484254"/>
                <a:gd name="connsiteY21" fmla="*/ 37601 h 249584"/>
                <a:gd name="connsiteX22" fmla="*/ 100820 w 484254"/>
                <a:gd name="connsiteY22" fmla="*/ 77666 h 249584"/>
                <a:gd name="connsiteX23" fmla="*/ 101189 w 484254"/>
                <a:gd name="connsiteY23" fmla="*/ 80456 h 249584"/>
                <a:gd name="connsiteX24" fmla="*/ 100873 w 484254"/>
                <a:gd name="connsiteY24" fmla="*/ 198544 h 249584"/>
                <a:gd name="connsiteX25" fmla="*/ 102821 w 484254"/>
                <a:gd name="connsiteY25" fmla="*/ 198966 h 249584"/>
                <a:gd name="connsiteX26" fmla="*/ 285876 w 484254"/>
                <a:gd name="connsiteY26" fmla="*/ 198966 h 249584"/>
                <a:gd name="connsiteX27" fmla="*/ 290825 w 484254"/>
                <a:gd name="connsiteY27" fmla="*/ 197070 h 249584"/>
                <a:gd name="connsiteX28" fmla="*/ 456244 w 484254"/>
                <a:gd name="connsiteY28" fmla="*/ 65715 h 249584"/>
                <a:gd name="connsiteX29" fmla="*/ 459877 w 484254"/>
                <a:gd name="connsiteY29" fmla="*/ 37917 h 249584"/>
                <a:gd name="connsiteX30" fmla="*/ 431973 w 484254"/>
                <a:gd name="connsiteY30" fmla="*/ 34968 h 249584"/>
                <a:gd name="connsiteX31" fmla="*/ 308199 w 484254"/>
                <a:gd name="connsiteY31" fmla="*/ 130366 h 249584"/>
                <a:gd name="connsiteX32" fmla="*/ 286087 w 484254"/>
                <a:gd name="connsiteY32" fmla="*/ 139211 h 249584"/>
                <a:gd name="connsiteX33" fmla="*/ 211485 w 484254"/>
                <a:gd name="connsiteY33" fmla="*/ 139368 h 249584"/>
                <a:gd name="connsiteX34" fmla="*/ 201851 w 484254"/>
                <a:gd name="connsiteY34" fmla="*/ 129102 h 249584"/>
                <a:gd name="connsiteX35" fmla="*/ 211538 w 484254"/>
                <a:gd name="connsiteY35" fmla="*/ 119310 h 249584"/>
                <a:gd name="connsiteX36" fmla="*/ 216066 w 484254"/>
                <a:gd name="connsiteY36" fmla="*/ 119310 h 249584"/>
                <a:gd name="connsiteX37" fmla="*/ 281612 w 484254"/>
                <a:gd name="connsiteY37" fmla="*/ 119310 h 249584"/>
                <a:gd name="connsiteX38" fmla="*/ 302618 w 484254"/>
                <a:gd name="connsiteY38" fmla="*/ 99356 h 249584"/>
                <a:gd name="connsiteX39" fmla="*/ 281507 w 484254"/>
                <a:gd name="connsiteY39" fmla="*/ 78982 h 249584"/>
                <a:gd name="connsiteX40" fmla="*/ 147361 w 484254"/>
                <a:gd name="connsiteY40" fmla="*/ 78982 h 249584"/>
                <a:gd name="connsiteX41" fmla="*/ 142096 w 484254"/>
                <a:gd name="connsiteY41" fmla="*/ 80140 h 249584"/>
                <a:gd name="connsiteX42" fmla="*/ 103347 w 484254"/>
                <a:gd name="connsiteY42" fmla="*/ 102673 h 249584"/>
                <a:gd name="connsiteX43" fmla="*/ 101031 w 484254"/>
                <a:gd name="connsiteY43" fmla="*/ 106516 h 249584"/>
                <a:gd name="connsiteX44" fmla="*/ 100925 w 484254"/>
                <a:gd name="connsiteY44" fmla="*/ 198597 h 249584"/>
                <a:gd name="connsiteX45" fmla="*/ 20533 w 484254"/>
                <a:gd name="connsiteY45" fmla="*/ 57817 h 249584"/>
                <a:gd name="connsiteX46" fmla="*/ 20533 w 484254"/>
                <a:gd name="connsiteY46" fmla="*/ 229291 h 249584"/>
                <a:gd name="connsiteX47" fmla="*/ 26376 w 484254"/>
                <a:gd name="connsiteY47" fmla="*/ 229291 h 249584"/>
                <a:gd name="connsiteX48" fmla="*/ 59176 w 484254"/>
                <a:gd name="connsiteY48" fmla="*/ 229133 h 249584"/>
                <a:gd name="connsiteX49" fmla="*/ 80603 w 484254"/>
                <a:gd name="connsiteY49" fmla="*/ 207021 h 249584"/>
                <a:gd name="connsiteX50" fmla="*/ 80603 w 484254"/>
                <a:gd name="connsiteY50" fmla="*/ 79929 h 249584"/>
                <a:gd name="connsiteX51" fmla="*/ 59650 w 484254"/>
                <a:gd name="connsiteY51" fmla="*/ 57923 h 249584"/>
                <a:gd name="connsiteX52" fmla="*/ 20533 w 484254"/>
                <a:gd name="connsiteY52" fmla="*/ 57817 h 249584"/>
                <a:gd name="connsiteX53" fmla="*/ 323046 w 484254"/>
                <a:gd name="connsiteY53" fmla="*/ 93249 h 249584"/>
                <a:gd name="connsiteX54" fmla="*/ 408756 w 484254"/>
                <a:gd name="connsiteY54" fmla="*/ 27282 h 249584"/>
                <a:gd name="connsiteX55" fmla="*/ 381274 w 484254"/>
                <a:gd name="connsiteY55" fmla="*/ 25071 h 249584"/>
                <a:gd name="connsiteX56" fmla="*/ 331785 w 484254"/>
                <a:gd name="connsiteY56" fmla="*/ 63135 h 249584"/>
                <a:gd name="connsiteX57" fmla="*/ 315938 w 484254"/>
                <a:gd name="connsiteY57" fmla="*/ 75296 h 249584"/>
                <a:gd name="connsiteX58" fmla="*/ 323046 w 484254"/>
                <a:gd name="connsiteY58" fmla="*/ 93249 h 24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84254" h="249584">
                  <a:moveTo>
                    <a:pt x="101136" y="80456"/>
                  </a:moveTo>
                  <a:cubicBezTo>
                    <a:pt x="112613" y="73770"/>
                    <a:pt x="123406" y="67294"/>
                    <a:pt x="134357" y="61134"/>
                  </a:cubicBezTo>
                  <a:cubicBezTo>
                    <a:pt x="136726" y="59818"/>
                    <a:pt x="139674" y="58818"/>
                    <a:pt x="142306" y="58818"/>
                  </a:cubicBezTo>
                  <a:cubicBezTo>
                    <a:pt x="188689" y="58660"/>
                    <a:pt x="235124" y="58660"/>
                    <a:pt x="281507" y="58818"/>
                  </a:cubicBezTo>
                  <a:cubicBezTo>
                    <a:pt x="285824" y="58818"/>
                    <a:pt x="290299" y="59449"/>
                    <a:pt x="294353" y="60818"/>
                  </a:cubicBezTo>
                  <a:cubicBezTo>
                    <a:pt x="298143" y="62082"/>
                    <a:pt x="300670" y="61661"/>
                    <a:pt x="303829" y="59186"/>
                  </a:cubicBezTo>
                  <a:cubicBezTo>
                    <a:pt x="324888" y="42760"/>
                    <a:pt x="346158" y="26545"/>
                    <a:pt x="367322" y="10224"/>
                  </a:cubicBezTo>
                  <a:cubicBezTo>
                    <a:pt x="386802" y="-4781"/>
                    <a:pt x="407545" y="-3254"/>
                    <a:pt x="424919" y="14699"/>
                  </a:cubicBezTo>
                  <a:cubicBezTo>
                    <a:pt x="428183" y="13593"/>
                    <a:pt x="431500" y="12172"/>
                    <a:pt x="435027" y="11330"/>
                  </a:cubicBezTo>
                  <a:cubicBezTo>
                    <a:pt x="452717" y="7065"/>
                    <a:pt x="470985" y="15278"/>
                    <a:pt x="479462" y="31230"/>
                  </a:cubicBezTo>
                  <a:cubicBezTo>
                    <a:pt x="488043" y="47288"/>
                    <a:pt x="484989" y="66978"/>
                    <a:pt x="471196" y="79140"/>
                  </a:cubicBezTo>
                  <a:cubicBezTo>
                    <a:pt x="460772" y="88353"/>
                    <a:pt x="449558" y="96724"/>
                    <a:pt x="438607" y="105411"/>
                  </a:cubicBezTo>
                  <a:cubicBezTo>
                    <a:pt x="393488" y="141264"/>
                    <a:pt x="348264" y="177064"/>
                    <a:pt x="303250" y="213075"/>
                  </a:cubicBezTo>
                  <a:cubicBezTo>
                    <a:pt x="297775" y="217445"/>
                    <a:pt x="292352" y="219287"/>
                    <a:pt x="285350" y="219287"/>
                  </a:cubicBezTo>
                  <a:cubicBezTo>
                    <a:pt x="224805" y="219077"/>
                    <a:pt x="164313" y="219182"/>
                    <a:pt x="103768" y="219077"/>
                  </a:cubicBezTo>
                  <a:cubicBezTo>
                    <a:pt x="100399" y="219077"/>
                    <a:pt x="98609" y="219761"/>
                    <a:pt x="97029" y="223236"/>
                  </a:cubicBezTo>
                  <a:cubicBezTo>
                    <a:pt x="89448" y="239925"/>
                    <a:pt x="76128" y="248823"/>
                    <a:pt x="57860" y="249349"/>
                  </a:cubicBezTo>
                  <a:cubicBezTo>
                    <a:pt x="42381" y="249770"/>
                    <a:pt x="26903" y="249507"/>
                    <a:pt x="11477" y="249455"/>
                  </a:cubicBezTo>
                  <a:cubicBezTo>
                    <a:pt x="3843" y="249455"/>
                    <a:pt x="0" y="245559"/>
                    <a:pt x="0" y="237925"/>
                  </a:cubicBezTo>
                  <a:cubicBezTo>
                    <a:pt x="0" y="175011"/>
                    <a:pt x="0" y="112150"/>
                    <a:pt x="0" y="49236"/>
                  </a:cubicBezTo>
                  <a:cubicBezTo>
                    <a:pt x="0" y="41339"/>
                    <a:pt x="3843" y="37601"/>
                    <a:pt x="11898" y="37601"/>
                  </a:cubicBezTo>
                  <a:cubicBezTo>
                    <a:pt x="26534" y="37601"/>
                    <a:pt x="41170" y="37601"/>
                    <a:pt x="55806" y="37601"/>
                  </a:cubicBezTo>
                  <a:cubicBezTo>
                    <a:pt x="80235" y="37653"/>
                    <a:pt x="97924" y="53448"/>
                    <a:pt x="100820" y="77666"/>
                  </a:cubicBezTo>
                  <a:cubicBezTo>
                    <a:pt x="100873" y="78350"/>
                    <a:pt x="100978" y="78982"/>
                    <a:pt x="101189" y="80456"/>
                  </a:cubicBezTo>
                  <a:close/>
                  <a:moveTo>
                    <a:pt x="100873" y="198544"/>
                  </a:moveTo>
                  <a:cubicBezTo>
                    <a:pt x="101873" y="198755"/>
                    <a:pt x="102347" y="198966"/>
                    <a:pt x="102821" y="198966"/>
                  </a:cubicBezTo>
                  <a:cubicBezTo>
                    <a:pt x="163839" y="198966"/>
                    <a:pt x="224858" y="198966"/>
                    <a:pt x="285876" y="198966"/>
                  </a:cubicBezTo>
                  <a:cubicBezTo>
                    <a:pt x="287508" y="198966"/>
                    <a:pt x="289456" y="198123"/>
                    <a:pt x="290825" y="197070"/>
                  </a:cubicBezTo>
                  <a:cubicBezTo>
                    <a:pt x="346000" y="153320"/>
                    <a:pt x="401175" y="109570"/>
                    <a:pt x="456244" y="65715"/>
                  </a:cubicBezTo>
                  <a:cubicBezTo>
                    <a:pt x="465247" y="58554"/>
                    <a:pt x="466668" y="46445"/>
                    <a:pt x="459877" y="37917"/>
                  </a:cubicBezTo>
                  <a:cubicBezTo>
                    <a:pt x="452980" y="29282"/>
                    <a:pt x="441134" y="27966"/>
                    <a:pt x="431973" y="34968"/>
                  </a:cubicBezTo>
                  <a:cubicBezTo>
                    <a:pt x="390698" y="66715"/>
                    <a:pt x="349475" y="98567"/>
                    <a:pt x="308199" y="130366"/>
                  </a:cubicBezTo>
                  <a:cubicBezTo>
                    <a:pt x="301671" y="135420"/>
                    <a:pt x="294300" y="139105"/>
                    <a:pt x="286087" y="139211"/>
                  </a:cubicBezTo>
                  <a:cubicBezTo>
                    <a:pt x="261237" y="139579"/>
                    <a:pt x="236335" y="139526"/>
                    <a:pt x="211485" y="139368"/>
                  </a:cubicBezTo>
                  <a:cubicBezTo>
                    <a:pt x="205799" y="139368"/>
                    <a:pt x="201693" y="134525"/>
                    <a:pt x="201851" y="129102"/>
                  </a:cubicBezTo>
                  <a:cubicBezTo>
                    <a:pt x="202009" y="123890"/>
                    <a:pt x="206010" y="119784"/>
                    <a:pt x="211538" y="119310"/>
                  </a:cubicBezTo>
                  <a:cubicBezTo>
                    <a:pt x="213065" y="119204"/>
                    <a:pt x="214539" y="119310"/>
                    <a:pt x="216066" y="119310"/>
                  </a:cubicBezTo>
                  <a:cubicBezTo>
                    <a:pt x="237914" y="119310"/>
                    <a:pt x="259763" y="119362"/>
                    <a:pt x="281612" y="119310"/>
                  </a:cubicBezTo>
                  <a:cubicBezTo>
                    <a:pt x="293405" y="119310"/>
                    <a:pt x="302513" y="110518"/>
                    <a:pt x="302618" y="99356"/>
                  </a:cubicBezTo>
                  <a:cubicBezTo>
                    <a:pt x="302724" y="87984"/>
                    <a:pt x="293563" y="79034"/>
                    <a:pt x="281507" y="78982"/>
                  </a:cubicBezTo>
                  <a:cubicBezTo>
                    <a:pt x="236809" y="78982"/>
                    <a:pt x="192111" y="78982"/>
                    <a:pt x="147361" y="78982"/>
                  </a:cubicBezTo>
                  <a:cubicBezTo>
                    <a:pt x="145571" y="78982"/>
                    <a:pt x="143623" y="79298"/>
                    <a:pt x="142096" y="80140"/>
                  </a:cubicBezTo>
                  <a:cubicBezTo>
                    <a:pt x="129092" y="87511"/>
                    <a:pt x="116193" y="95039"/>
                    <a:pt x="103347" y="102673"/>
                  </a:cubicBezTo>
                  <a:cubicBezTo>
                    <a:pt x="102189" y="103358"/>
                    <a:pt x="101031" y="105200"/>
                    <a:pt x="101031" y="106516"/>
                  </a:cubicBezTo>
                  <a:cubicBezTo>
                    <a:pt x="100925" y="137105"/>
                    <a:pt x="100925" y="167693"/>
                    <a:pt x="100925" y="198597"/>
                  </a:cubicBezTo>
                  <a:close/>
                  <a:moveTo>
                    <a:pt x="20533" y="57817"/>
                  </a:moveTo>
                  <a:lnTo>
                    <a:pt x="20533" y="229291"/>
                  </a:lnTo>
                  <a:cubicBezTo>
                    <a:pt x="22744" y="229291"/>
                    <a:pt x="24586" y="229291"/>
                    <a:pt x="26376" y="229291"/>
                  </a:cubicBezTo>
                  <a:cubicBezTo>
                    <a:pt x="37327" y="229291"/>
                    <a:pt x="48225" y="229606"/>
                    <a:pt x="59176" y="229133"/>
                  </a:cubicBezTo>
                  <a:cubicBezTo>
                    <a:pt x="70916" y="228659"/>
                    <a:pt x="80551" y="218866"/>
                    <a:pt x="80603" y="207021"/>
                  </a:cubicBezTo>
                  <a:cubicBezTo>
                    <a:pt x="80814" y="164639"/>
                    <a:pt x="80814" y="122311"/>
                    <a:pt x="80603" y="79929"/>
                  </a:cubicBezTo>
                  <a:cubicBezTo>
                    <a:pt x="80551" y="68347"/>
                    <a:pt x="71127" y="58449"/>
                    <a:pt x="59650" y="57923"/>
                  </a:cubicBezTo>
                  <a:cubicBezTo>
                    <a:pt x="46751" y="57396"/>
                    <a:pt x="33800" y="57817"/>
                    <a:pt x="20533" y="57817"/>
                  </a:cubicBezTo>
                  <a:close/>
                  <a:moveTo>
                    <a:pt x="323046" y="93249"/>
                  </a:moveTo>
                  <a:cubicBezTo>
                    <a:pt x="351633" y="71243"/>
                    <a:pt x="380168" y="49288"/>
                    <a:pt x="408756" y="27282"/>
                  </a:cubicBezTo>
                  <a:cubicBezTo>
                    <a:pt x="400543" y="18806"/>
                    <a:pt x="390540" y="18016"/>
                    <a:pt x="381274" y="25071"/>
                  </a:cubicBezTo>
                  <a:cubicBezTo>
                    <a:pt x="364742" y="37706"/>
                    <a:pt x="348264" y="50447"/>
                    <a:pt x="331785" y="63135"/>
                  </a:cubicBezTo>
                  <a:cubicBezTo>
                    <a:pt x="326362" y="67294"/>
                    <a:pt x="320940" y="71453"/>
                    <a:pt x="315938" y="75296"/>
                  </a:cubicBezTo>
                  <a:cubicBezTo>
                    <a:pt x="318360" y="81456"/>
                    <a:pt x="320571" y="86984"/>
                    <a:pt x="323046" y="93249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343EE09-02EB-9B21-65ED-EFE71D1945DC}"/>
                </a:ext>
              </a:extLst>
            </p:cNvPr>
            <p:cNvSpPr/>
            <p:nvPr/>
          </p:nvSpPr>
          <p:spPr>
            <a:xfrm>
              <a:off x="10148085" y="708770"/>
              <a:ext cx="262290" cy="262343"/>
            </a:xfrm>
            <a:custGeom>
              <a:avLst/>
              <a:gdLst>
                <a:gd name="connsiteX0" fmla="*/ 262291 w 262290"/>
                <a:gd name="connsiteY0" fmla="*/ 131303 h 262343"/>
                <a:gd name="connsiteX1" fmla="*/ 130882 w 262290"/>
                <a:gd name="connsiteY1" fmla="*/ 262343 h 262343"/>
                <a:gd name="connsiteX2" fmla="*/ 1 w 262290"/>
                <a:gd name="connsiteY2" fmla="*/ 130777 h 262343"/>
                <a:gd name="connsiteX3" fmla="*/ 131146 w 262290"/>
                <a:gd name="connsiteY3" fmla="*/ 0 h 262343"/>
                <a:gd name="connsiteX4" fmla="*/ 262291 w 262290"/>
                <a:gd name="connsiteY4" fmla="*/ 131303 h 262343"/>
                <a:gd name="connsiteX5" fmla="*/ 20165 w 262290"/>
                <a:gd name="connsiteY5" fmla="*/ 131040 h 262343"/>
                <a:gd name="connsiteX6" fmla="*/ 130988 w 262290"/>
                <a:gd name="connsiteY6" fmla="*/ 242179 h 262343"/>
                <a:gd name="connsiteX7" fmla="*/ 242127 w 262290"/>
                <a:gd name="connsiteY7" fmla="*/ 131303 h 262343"/>
                <a:gd name="connsiteX8" fmla="*/ 131304 w 262290"/>
                <a:gd name="connsiteY8" fmla="*/ 20164 h 262343"/>
                <a:gd name="connsiteX9" fmla="*/ 20217 w 262290"/>
                <a:gd name="connsiteY9" fmla="*/ 130987 h 26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290" h="262343">
                  <a:moveTo>
                    <a:pt x="262291" y="131303"/>
                  </a:moveTo>
                  <a:cubicBezTo>
                    <a:pt x="262238" y="203588"/>
                    <a:pt x="203168" y="262501"/>
                    <a:pt x="130882" y="262343"/>
                  </a:cubicBezTo>
                  <a:cubicBezTo>
                    <a:pt x="58597" y="262185"/>
                    <a:pt x="-210" y="203114"/>
                    <a:pt x="1" y="130777"/>
                  </a:cubicBezTo>
                  <a:cubicBezTo>
                    <a:pt x="211" y="58649"/>
                    <a:pt x="59019" y="0"/>
                    <a:pt x="131146" y="0"/>
                  </a:cubicBezTo>
                  <a:cubicBezTo>
                    <a:pt x="203484" y="0"/>
                    <a:pt x="262344" y="58965"/>
                    <a:pt x="262291" y="131303"/>
                  </a:cubicBezTo>
                  <a:close/>
                  <a:moveTo>
                    <a:pt x="20165" y="131040"/>
                  </a:moveTo>
                  <a:cubicBezTo>
                    <a:pt x="20112" y="192216"/>
                    <a:pt x="69864" y="242126"/>
                    <a:pt x="130988" y="242179"/>
                  </a:cubicBezTo>
                  <a:cubicBezTo>
                    <a:pt x="192112" y="242232"/>
                    <a:pt x="242022" y="192480"/>
                    <a:pt x="242127" y="131303"/>
                  </a:cubicBezTo>
                  <a:cubicBezTo>
                    <a:pt x="242180" y="70127"/>
                    <a:pt x="192428" y="20217"/>
                    <a:pt x="131304" y="20164"/>
                  </a:cubicBezTo>
                  <a:cubicBezTo>
                    <a:pt x="70127" y="20111"/>
                    <a:pt x="20270" y="69863"/>
                    <a:pt x="20217" y="130987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52A2536-A38B-638B-8AE3-1564C0897D40}"/>
                </a:ext>
              </a:extLst>
            </p:cNvPr>
            <p:cNvSpPr/>
            <p:nvPr/>
          </p:nvSpPr>
          <p:spPr>
            <a:xfrm>
              <a:off x="10190684" y="772006"/>
              <a:ext cx="177185" cy="148815"/>
            </a:xfrm>
            <a:custGeom>
              <a:avLst/>
              <a:gdLst>
                <a:gd name="connsiteX0" fmla="*/ 66908 w 177185"/>
                <a:gd name="connsiteY0" fmla="*/ 67225 h 148815"/>
                <a:gd name="connsiteX1" fmla="*/ 71278 w 177185"/>
                <a:gd name="connsiteY1" fmla="*/ 63118 h 148815"/>
                <a:gd name="connsiteX2" fmla="*/ 129401 w 177185"/>
                <a:gd name="connsiteY2" fmla="*/ 5048 h 148815"/>
                <a:gd name="connsiteX3" fmla="*/ 147459 w 177185"/>
                <a:gd name="connsiteY3" fmla="*/ 4942 h 148815"/>
                <a:gd name="connsiteX4" fmla="*/ 172783 w 177185"/>
                <a:gd name="connsiteY4" fmla="*/ 30266 h 148815"/>
                <a:gd name="connsiteX5" fmla="*/ 172783 w 177185"/>
                <a:gd name="connsiteY5" fmla="*/ 47218 h 148815"/>
                <a:gd name="connsiteX6" fmla="*/ 75859 w 177185"/>
                <a:gd name="connsiteY6" fmla="*/ 144195 h 148815"/>
                <a:gd name="connsiteX7" fmla="*/ 58538 w 177185"/>
                <a:gd name="connsiteY7" fmla="*/ 144195 h 148815"/>
                <a:gd name="connsiteX8" fmla="*/ 4363 w 177185"/>
                <a:gd name="connsiteY8" fmla="*/ 90021 h 148815"/>
                <a:gd name="connsiteX9" fmla="*/ 4363 w 177185"/>
                <a:gd name="connsiteY9" fmla="*/ 73016 h 148815"/>
                <a:gd name="connsiteX10" fmla="*/ 30003 w 177185"/>
                <a:gd name="connsiteY10" fmla="*/ 47324 h 148815"/>
                <a:gd name="connsiteX11" fmla="*/ 47324 w 177185"/>
                <a:gd name="connsiteY11" fmla="*/ 47429 h 148815"/>
                <a:gd name="connsiteX12" fmla="*/ 66908 w 177185"/>
                <a:gd name="connsiteY12" fmla="*/ 67225 h 148815"/>
                <a:gd name="connsiteX13" fmla="*/ 137930 w 177185"/>
                <a:gd name="connsiteY13" fmla="*/ 24843 h 148815"/>
                <a:gd name="connsiteX14" fmla="*/ 76754 w 177185"/>
                <a:gd name="connsiteY14" fmla="*/ 86125 h 148815"/>
                <a:gd name="connsiteX15" fmla="*/ 57590 w 177185"/>
                <a:gd name="connsiteY15" fmla="*/ 86178 h 148815"/>
                <a:gd name="connsiteX16" fmla="*/ 39532 w 177185"/>
                <a:gd name="connsiteY16" fmla="*/ 68014 h 148815"/>
                <a:gd name="connsiteX17" fmla="*/ 25527 w 177185"/>
                <a:gd name="connsiteY17" fmla="*/ 81597 h 148815"/>
                <a:gd name="connsiteX18" fmla="*/ 66908 w 177185"/>
                <a:gd name="connsiteY18" fmla="*/ 122978 h 148815"/>
                <a:gd name="connsiteX19" fmla="*/ 151776 w 177185"/>
                <a:gd name="connsiteY19" fmla="*/ 38110 h 148815"/>
                <a:gd name="connsiteX20" fmla="*/ 137983 w 177185"/>
                <a:gd name="connsiteY20" fmla="*/ 24843 h 14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7185" h="148815">
                  <a:moveTo>
                    <a:pt x="66908" y="67225"/>
                  </a:moveTo>
                  <a:cubicBezTo>
                    <a:pt x="68646" y="65592"/>
                    <a:pt x="69962" y="64382"/>
                    <a:pt x="71278" y="63118"/>
                  </a:cubicBezTo>
                  <a:cubicBezTo>
                    <a:pt x="90653" y="43744"/>
                    <a:pt x="110027" y="24369"/>
                    <a:pt x="129401" y="5048"/>
                  </a:cubicBezTo>
                  <a:cubicBezTo>
                    <a:pt x="136088" y="-1638"/>
                    <a:pt x="140826" y="-1691"/>
                    <a:pt x="147459" y="4942"/>
                  </a:cubicBezTo>
                  <a:cubicBezTo>
                    <a:pt x="155936" y="13366"/>
                    <a:pt x="164359" y="21790"/>
                    <a:pt x="172783" y="30266"/>
                  </a:cubicBezTo>
                  <a:cubicBezTo>
                    <a:pt x="178627" y="36162"/>
                    <a:pt x="178679" y="41322"/>
                    <a:pt x="172783" y="47218"/>
                  </a:cubicBezTo>
                  <a:cubicBezTo>
                    <a:pt x="140510" y="79544"/>
                    <a:pt x="108184" y="111870"/>
                    <a:pt x="75859" y="144195"/>
                  </a:cubicBezTo>
                  <a:cubicBezTo>
                    <a:pt x="69699" y="150355"/>
                    <a:pt x="64645" y="150355"/>
                    <a:pt x="58538" y="144195"/>
                  </a:cubicBezTo>
                  <a:cubicBezTo>
                    <a:pt x="40427" y="126137"/>
                    <a:pt x="22369" y="108132"/>
                    <a:pt x="4363" y="90021"/>
                  </a:cubicBezTo>
                  <a:cubicBezTo>
                    <a:pt x="-1481" y="84177"/>
                    <a:pt x="-1428" y="78912"/>
                    <a:pt x="4363" y="73016"/>
                  </a:cubicBezTo>
                  <a:cubicBezTo>
                    <a:pt x="12892" y="64434"/>
                    <a:pt x="21421" y="55853"/>
                    <a:pt x="30003" y="47324"/>
                  </a:cubicBezTo>
                  <a:cubicBezTo>
                    <a:pt x="36110" y="41269"/>
                    <a:pt x="41217" y="41322"/>
                    <a:pt x="47324" y="47429"/>
                  </a:cubicBezTo>
                  <a:cubicBezTo>
                    <a:pt x="53852" y="53905"/>
                    <a:pt x="60275" y="60486"/>
                    <a:pt x="66908" y="67225"/>
                  </a:cubicBezTo>
                  <a:close/>
                  <a:moveTo>
                    <a:pt x="137930" y="24843"/>
                  </a:moveTo>
                  <a:cubicBezTo>
                    <a:pt x="117608" y="45218"/>
                    <a:pt x="97181" y="65645"/>
                    <a:pt x="76754" y="86125"/>
                  </a:cubicBezTo>
                  <a:cubicBezTo>
                    <a:pt x="69436" y="93496"/>
                    <a:pt x="64855" y="93496"/>
                    <a:pt x="57590" y="86178"/>
                  </a:cubicBezTo>
                  <a:cubicBezTo>
                    <a:pt x="51325" y="79913"/>
                    <a:pt x="45112" y="73595"/>
                    <a:pt x="39532" y="68014"/>
                  </a:cubicBezTo>
                  <a:cubicBezTo>
                    <a:pt x="34425" y="72963"/>
                    <a:pt x="29739" y="77491"/>
                    <a:pt x="25527" y="81597"/>
                  </a:cubicBezTo>
                  <a:cubicBezTo>
                    <a:pt x="39374" y="95444"/>
                    <a:pt x="53325" y="109448"/>
                    <a:pt x="66908" y="122978"/>
                  </a:cubicBezTo>
                  <a:cubicBezTo>
                    <a:pt x="94970" y="94917"/>
                    <a:pt x="123347" y="66540"/>
                    <a:pt x="151776" y="38110"/>
                  </a:cubicBezTo>
                  <a:cubicBezTo>
                    <a:pt x="147565" y="34057"/>
                    <a:pt x="143037" y="29687"/>
                    <a:pt x="137983" y="24843"/>
                  </a:cubicBezTo>
                  <a:close/>
                </a:path>
              </a:pathLst>
            </a:custGeom>
            <a:solidFill>
              <a:srgbClr val="000000"/>
            </a:solidFill>
            <a:ln w="5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704136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A8FE14A0-292F-1BF0-5475-B71B1043CF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44E096D-3A5F-12EF-A902-1634207EDD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098FC2-37D1-C66E-CB36-EE291F502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0686"/>
            <a:ext cx="10515600" cy="1208314"/>
          </a:xfrm>
        </p:spPr>
        <p:txBody>
          <a:bodyPr/>
          <a:lstStyle/>
          <a:p>
            <a:r>
              <a:rPr lang="en-US" dirty="0"/>
              <a:t>Overview </a:t>
            </a:r>
            <a:endParaRPr lang="en-P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CA57C8-BFF6-2960-3E8E-DAF29867B167}"/>
              </a:ext>
            </a:extLst>
          </p:cNvPr>
          <p:cNvSpPr txBox="1"/>
          <p:nvPr/>
        </p:nvSpPr>
        <p:spPr>
          <a:xfrm>
            <a:off x="2838450" y="3514725"/>
            <a:ext cx="651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sed diam </a:t>
            </a:r>
            <a:r>
              <a:rPr lang="en-US" sz="1200" dirty="0" err="1">
                <a:solidFill>
                  <a:schemeClr val="bg1"/>
                </a:solidFill>
              </a:rPr>
              <a:t>nonummy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euismod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tincidunt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laoreet</a:t>
            </a:r>
            <a:r>
              <a:rPr lang="en-US" sz="1200" dirty="0">
                <a:solidFill>
                  <a:schemeClr val="bg1"/>
                </a:solidFill>
              </a:rPr>
              <a:t> dolore magna </a:t>
            </a:r>
            <a:r>
              <a:rPr lang="en-US" sz="1200" dirty="0" err="1">
                <a:solidFill>
                  <a:schemeClr val="bg1"/>
                </a:solidFill>
              </a:rPr>
              <a:t>aliquam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erat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volutpat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8466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9D22F9-2003-7E7C-2E88-6DA1A657B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802" y="213403"/>
            <a:ext cx="5450204" cy="422823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WHAT</a:t>
            </a:r>
            <a:r>
              <a:rPr lang="en-US" sz="6000" dirty="0"/>
              <a:t> IS </a:t>
            </a:r>
            <a:r>
              <a:rPr lang="en-US" sz="6000" dirty="0">
                <a:solidFill>
                  <a:schemeClr val="accent1"/>
                </a:solidFill>
              </a:rPr>
              <a:t>MACHINE</a:t>
            </a:r>
            <a:r>
              <a:rPr lang="en-US" sz="6000" dirty="0"/>
              <a:t> </a:t>
            </a:r>
            <a:br>
              <a:rPr lang="en-US" sz="6000" dirty="0"/>
            </a:br>
            <a:r>
              <a:rPr lang="en-US" sz="6000" dirty="0"/>
              <a:t>LEARNING </a:t>
            </a:r>
            <a:r>
              <a:rPr lang="en-US" sz="6000" dirty="0">
                <a:solidFill>
                  <a:schemeClr val="accent1"/>
                </a:solidFill>
              </a:rPr>
              <a:t>?</a:t>
            </a:r>
            <a:r>
              <a:rPr lang="en-US" sz="6000" dirty="0"/>
              <a:t> </a:t>
            </a:r>
            <a:endParaRPr lang="en-PK" sz="6000" dirty="0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E12874D-8EF4-0A8B-68B8-25DC7A1A91FA}"/>
              </a:ext>
            </a:extLst>
          </p:cNvPr>
          <p:cNvGrpSpPr/>
          <p:nvPr/>
        </p:nvGrpSpPr>
        <p:grpSpPr>
          <a:xfrm>
            <a:off x="5667466" y="2095500"/>
            <a:ext cx="6524534" cy="4755063"/>
            <a:chOff x="5734049" y="2396304"/>
            <a:chExt cx="6111794" cy="4454259"/>
          </a:xfrm>
        </p:grpSpPr>
        <p:grpSp>
          <p:nvGrpSpPr>
            <p:cNvPr id="6" name="Graphic 2">
              <a:extLst>
                <a:ext uri="{FF2B5EF4-FFF2-40B4-BE49-F238E27FC236}">
                  <a16:creationId xmlns:a16="http://schemas.microsoft.com/office/drawing/2014/main" id="{F9BCC714-6B8E-84CD-5467-FD6C668530E3}"/>
                </a:ext>
              </a:extLst>
            </p:cNvPr>
            <p:cNvGrpSpPr/>
            <p:nvPr/>
          </p:nvGrpSpPr>
          <p:grpSpPr>
            <a:xfrm>
              <a:off x="8352504" y="4405598"/>
              <a:ext cx="258375" cy="331489"/>
              <a:chOff x="8352504" y="4405598"/>
              <a:chExt cx="258375" cy="331489"/>
            </a:xfrm>
            <a:solidFill>
              <a:srgbClr val="1A222B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14446A2-F332-747A-4BED-8E99C05E94E3}"/>
                  </a:ext>
                </a:extLst>
              </p:cNvPr>
              <p:cNvSpPr/>
              <p:nvPr/>
            </p:nvSpPr>
            <p:spPr>
              <a:xfrm>
                <a:off x="8413845" y="4405598"/>
                <a:ext cx="135074" cy="144987"/>
              </a:xfrm>
              <a:custGeom>
                <a:avLst/>
                <a:gdLst>
                  <a:gd name="connsiteX0" fmla="*/ 135074 w 135074"/>
                  <a:gd name="connsiteY0" fmla="*/ 72494 h 144987"/>
                  <a:gd name="connsiteX1" fmla="*/ 67537 w 135074"/>
                  <a:gd name="connsiteY1" fmla="*/ 144988 h 144987"/>
                  <a:gd name="connsiteX2" fmla="*/ 0 w 135074"/>
                  <a:gd name="connsiteY2" fmla="*/ 72494 h 144987"/>
                  <a:gd name="connsiteX3" fmla="*/ 67537 w 135074"/>
                  <a:gd name="connsiteY3" fmla="*/ 0 h 144987"/>
                  <a:gd name="connsiteX4" fmla="*/ 135074 w 135074"/>
                  <a:gd name="connsiteY4" fmla="*/ 72494 h 14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074" h="144987">
                    <a:moveTo>
                      <a:pt x="135074" y="72494"/>
                    </a:moveTo>
                    <a:cubicBezTo>
                      <a:pt x="135074" y="112769"/>
                      <a:pt x="104713" y="144988"/>
                      <a:pt x="67537" y="144988"/>
                    </a:cubicBezTo>
                    <a:cubicBezTo>
                      <a:pt x="30361" y="144988"/>
                      <a:pt x="0" y="112769"/>
                      <a:pt x="0" y="72494"/>
                    </a:cubicBezTo>
                    <a:cubicBezTo>
                      <a:pt x="0" y="32220"/>
                      <a:pt x="30361" y="0"/>
                      <a:pt x="67537" y="0"/>
                    </a:cubicBezTo>
                    <a:cubicBezTo>
                      <a:pt x="104713" y="0"/>
                      <a:pt x="135074" y="32220"/>
                      <a:pt x="135074" y="72494"/>
                    </a:cubicBezTo>
                    <a:close/>
                  </a:path>
                </a:pathLst>
              </a:custGeom>
              <a:solidFill>
                <a:srgbClr val="1A222B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93F2948-F42E-D193-6B99-1A7CC7C200A6}"/>
                  </a:ext>
                </a:extLst>
              </p:cNvPr>
              <p:cNvSpPr/>
              <p:nvPr/>
            </p:nvSpPr>
            <p:spPr>
              <a:xfrm>
                <a:off x="8352504" y="4615025"/>
                <a:ext cx="258375" cy="122062"/>
              </a:xfrm>
              <a:custGeom>
                <a:avLst/>
                <a:gdLst>
                  <a:gd name="connsiteX0" fmla="*/ 257756 w 258375"/>
                  <a:gd name="connsiteY0" fmla="*/ 122062 h 122062"/>
                  <a:gd name="connsiteX1" fmla="*/ 128878 w 258375"/>
                  <a:gd name="connsiteY1" fmla="*/ 0 h 122062"/>
                  <a:gd name="connsiteX2" fmla="*/ 0 w 258375"/>
                  <a:gd name="connsiteY2" fmla="*/ 122062 h 122062"/>
                  <a:gd name="connsiteX3" fmla="*/ 258376 w 258375"/>
                  <a:gd name="connsiteY3" fmla="*/ 122062 h 12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375" h="122062">
                    <a:moveTo>
                      <a:pt x="257756" y="122062"/>
                    </a:moveTo>
                    <a:cubicBezTo>
                      <a:pt x="249701" y="53286"/>
                      <a:pt x="195176" y="0"/>
                      <a:pt x="128878" y="0"/>
                    </a:cubicBezTo>
                    <a:cubicBezTo>
                      <a:pt x="62580" y="0"/>
                      <a:pt x="7435" y="53286"/>
                      <a:pt x="0" y="122062"/>
                    </a:cubicBezTo>
                    <a:lnTo>
                      <a:pt x="258376" y="122062"/>
                    </a:lnTo>
                    <a:close/>
                  </a:path>
                </a:pathLst>
              </a:custGeom>
              <a:solidFill>
                <a:srgbClr val="1A222B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E2C144F-8B3D-694E-93AC-AB5F47DC3004}"/>
                  </a:ext>
                </a:extLst>
              </p:cNvPr>
              <p:cNvSpPr/>
              <p:nvPr/>
            </p:nvSpPr>
            <p:spPr>
              <a:xfrm>
                <a:off x="8441108" y="4489245"/>
                <a:ext cx="80548" cy="174728"/>
              </a:xfrm>
              <a:custGeom>
                <a:avLst/>
                <a:gdLst>
                  <a:gd name="connsiteX0" fmla="*/ 0 w 80548"/>
                  <a:gd name="connsiteY0" fmla="*/ 0 h 174728"/>
                  <a:gd name="connsiteX1" fmla="*/ 80549 w 80548"/>
                  <a:gd name="connsiteY1" fmla="*/ 0 h 174728"/>
                  <a:gd name="connsiteX2" fmla="*/ 80549 w 80548"/>
                  <a:gd name="connsiteY2" fmla="*/ 174729 h 174728"/>
                  <a:gd name="connsiteX3" fmla="*/ 0 w 80548"/>
                  <a:gd name="connsiteY3" fmla="*/ 174729 h 174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548" h="174728">
                    <a:moveTo>
                      <a:pt x="0" y="0"/>
                    </a:moveTo>
                    <a:lnTo>
                      <a:pt x="80549" y="0"/>
                    </a:lnTo>
                    <a:lnTo>
                      <a:pt x="80549" y="174729"/>
                    </a:lnTo>
                    <a:lnTo>
                      <a:pt x="0" y="174729"/>
                    </a:lnTo>
                    <a:close/>
                  </a:path>
                </a:pathLst>
              </a:custGeom>
              <a:solidFill>
                <a:srgbClr val="1A222B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BD023E2D-2EF0-0914-EA8D-4D9AA67C36EA}"/>
                </a:ext>
              </a:extLst>
            </p:cNvPr>
            <p:cNvGrpSpPr/>
            <p:nvPr/>
          </p:nvGrpSpPr>
          <p:grpSpPr>
            <a:xfrm>
              <a:off x="9084879" y="4405598"/>
              <a:ext cx="258375" cy="331489"/>
              <a:chOff x="9084879" y="4405598"/>
              <a:chExt cx="258375" cy="331489"/>
            </a:xfrm>
            <a:solidFill>
              <a:schemeClr val="bg1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0B3599D-61B9-EF8C-9A0F-68F5CB5A8807}"/>
                  </a:ext>
                </a:extLst>
              </p:cNvPr>
              <p:cNvSpPr/>
              <p:nvPr/>
            </p:nvSpPr>
            <p:spPr>
              <a:xfrm>
                <a:off x="9146220" y="4405598"/>
                <a:ext cx="135074" cy="144987"/>
              </a:xfrm>
              <a:custGeom>
                <a:avLst/>
                <a:gdLst>
                  <a:gd name="connsiteX0" fmla="*/ 135074 w 135074"/>
                  <a:gd name="connsiteY0" fmla="*/ 72494 h 144987"/>
                  <a:gd name="connsiteX1" fmla="*/ 67537 w 135074"/>
                  <a:gd name="connsiteY1" fmla="*/ 144988 h 144987"/>
                  <a:gd name="connsiteX2" fmla="*/ 0 w 135074"/>
                  <a:gd name="connsiteY2" fmla="*/ 72494 h 144987"/>
                  <a:gd name="connsiteX3" fmla="*/ 67537 w 135074"/>
                  <a:gd name="connsiteY3" fmla="*/ 0 h 144987"/>
                  <a:gd name="connsiteX4" fmla="*/ 135074 w 135074"/>
                  <a:gd name="connsiteY4" fmla="*/ 72494 h 14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074" h="144987">
                    <a:moveTo>
                      <a:pt x="135074" y="72494"/>
                    </a:moveTo>
                    <a:cubicBezTo>
                      <a:pt x="135074" y="112769"/>
                      <a:pt x="104713" y="144988"/>
                      <a:pt x="67537" y="144988"/>
                    </a:cubicBezTo>
                    <a:cubicBezTo>
                      <a:pt x="30361" y="144988"/>
                      <a:pt x="0" y="112769"/>
                      <a:pt x="0" y="72494"/>
                    </a:cubicBezTo>
                    <a:cubicBezTo>
                      <a:pt x="0" y="32220"/>
                      <a:pt x="30361" y="0"/>
                      <a:pt x="67537" y="0"/>
                    </a:cubicBezTo>
                    <a:cubicBezTo>
                      <a:pt x="104713" y="0"/>
                      <a:pt x="135074" y="32220"/>
                      <a:pt x="135074" y="724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5EC6594-FE58-CBE9-70B6-08F311EE2BC5}"/>
                  </a:ext>
                </a:extLst>
              </p:cNvPr>
              <p:cNvSpPr/>
              <p:nvPr/>
            </p:nvSpPr>
            <p:spPr>
              <a:xfrm>
                <a:off x="9084879" y="4615025"/>
                <a:ext cx="258375" cy="122062"/>
              </a:xfrm>
              <a:custGeom>
                <a:avLst/>
                <a:gdLst>
                  <a:gd name="connsiteX0" fmla="*/ 258376 w 258375"/>
                  <a:gd name="connsiteY0" fmla="*/ 122062 h 122062"/>
                  <a:gd name="connsiteX1" fmla="*/ 128878 w 258375"/>
                  <a:gd name="connsiteY1" fmla="*/ 0 h 122062"/>
                  <a:gd name="connsiteX2" fmla="*/ 0 w 258375"/>
                  <a:gd name="connsiteY2" fmla="*/ 122062 h 122062"/>
                  <a:gd name="connsiteX3" fmla="*/ 258376 w 258375"/>
                  <a:gd name="connsiteY3" fmla="*/ 122062 h 12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375" h="122062">
                    <a:moveTo>
                      <a:pt x="258376" y="122062"/>
                    </a:moveTo>
                    <a:cubicBezTo>
                      <a:pt x="250321" y="53286"/>
                      <a:pt x="195796" y="0"/>
                      <a:pt x="128878" y="0"/>
                    </a:cubicBezTo>
                    <a:cubicBezTo>
                      <a:pt x="61961" y="0"/>
                      <a:pt x="8055" y="53286"/>
                      <a:pt x="0" y="122062"/>
                    </a:cubicBezTo>
                    <a:lnTo>
                      <a:pt x="258376" y="122062"/>
                    </a:lnTo>
                    <a:close/>
                  </a:path>
                </a:pathLst>
              </a:custGeom>
              <a:solidFill>
                <a:schemeClr val="accent2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A9E8A3A-FD36-D364-C306-57AA4CD03278}"/>
                  </a:ext>
                </a:extLst>
              </p:cNvPr>
              <p:cNvSpPr/>
              <p:nvPr/>
            </p:nvSpPr>
            <p:spPr>
              <a:xfrm>
                <a:off x="9173482" y="4489244"/>
                <a:ext cx="80548" cy="174728"/>
              </a:xfrm>
              <a:custGeom>
                <a:avLst/>
                <a:gdLst>
                  <a:gd name="connsiteX0" fmla="*/ 0 w 80548"/>
                  <a:gd name="connsiteY0" fmla="*/ 0 h 174728"/>
                  <a:gd name="connsiteX1" fmla="*/ 80549 w 80548"/>
                  <a:gd name="connsiteY1" fmla="*/ 0 h 174728"/>
                  <a:gd name="connsiteX2" fmla="*/ 80549 w 80548"/>
                  <a:gd name="connsiteY2" fmla="*/ 174729 h 174728"/>
                  <a:gd name="connsiteX3" fmla="*/ 0 w 80548"/>
                  <a:gd name="connsiteY3" fmla="*/ 174729 h 174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548" h="174728">
                    <a:moveTo>
                      <a:pt x="0" y="0"/>
                    </a:moveTo>
                    <a:lnTo>
                      <a:pt x="80549" y="0"/>
                    </a:lnTo>
                    <a:lnTo>
                      <a:pt x="80549" y="174729"/>
                    </a:lnTo>
                    <a:lnTo>
                      <a:pt x="0" y="174729"/>
                    </a:lnTo>
                    <a:close/>
                  </a:path>
                </a:pathLst>
              </a:custGeom>
              <a:solidFill>
                <a:schemeClr val="accent2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4" name="Graphic 2">
              <a:extLst>
                <a:ext uri="{FF2B5EF4-FFF2-40B4-BE49-F238E27FC236}">
                  <a16:creationId xmlns:a16="http://schemas.microsoft.com/office/drawing/2014/main" id="{2340BD25-9C7F-BD01-2031-21E73195ECE6}"/>
                </a:ext>
              </a:extLst>
            </p:cNvPr>
            <p:cNvGrpSpPr/>
            <p:nvPr/>
          </p:nvGrpSpPr>
          <p:grpSpPr>
            <a:xfrm>
              <a:off x="9220368" y="3237331"/>
              <a:ext cx="1859951" cy="1218607"/>
              <a:chOff x="9220368" y="3237331"/>
              <a:chExt cx="1859951" cy="1218607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974DEB0-A84B-CD7E-47AD-568D5017C4BD}"/>
                  </a:ext>
                </a:extLst>
              </p:cNvPr>
              <p:cNvSpPr/>
              <p:nvPr/>
            </p:nvSpPr>
            <p:spPr>
              <a:xfrm>
                <a:off x="9220368" y="4184322"/>
                <a:ext cx="553512" cy="194456"/>
              </a:xfrm>
              <a:custGeom>
                <a:avLst/>
                <a:gdLst>
                  <a:gd name="connsiteX0" fmla="*/ 523152 w 553512"/>
                  <a:gd name="connsiteY0" fmla="*/ 24242 h 194456"/>
                  <a:gd name="connsiteX1" fmla="*/ 350901 w 553512"/>
                  <a:gd name="connsiteY1" fmla="*/ 9372 h 194456"/>
                  <a:gd name="connsiteX2" fmla="*/ 204055 w 553512"/>
                  <a:gd name="connsiteY2" fmla="*/ 77 h 194456"/>
                  <a:gd name="connsiteX3" fmla="*/ 163161 w 553512"/>
                  <a:gd name="connsiteY3" fmla="*/ 9372 h 194456"/>
                  <a:gd name="connsiteX4" fmla="*/ 26228 w 553512"/>
                  <a:gd name="connsiteY4" fmla="*/ 83724 h 194456"/>
                  <a:gd name="connsiteX5" fmla="*/ 26228 w 553512"/>
                  <a:gd name="connsiteY5" fmla="*/ 135771 h 194456"/>
                  <a:gd name="connsiteX6" fmla="*/ 101200 w 553512"/>
                  <a:gd name="connsiteY6" fmla="*/ 123999 h 194456"/>
                  <a:gd name="connsiteX7" fmla="*/ 83232 w 553512"/>
                  <a:gd name="connsiteY7" fmla="*/ 152501 h 194456"/>
                  <a:gd name="connsiteX8" fmla="*/ 124126 w 553512"/>
                  <a:gd name="connsiteY8" fmla="*/ 162414 h 194456"/>
                  <a:gd name="connsiteX9" fmla="*/ 213969 w 553512"/>
                  <a:gd name="connsiteY9" fmla="*/ 135152 h 194456"/>
                  <a:gd name="connsiteX10" fmla="*/ 269113 w 553512"/>
                  <a:gd name="connsiteY10" fmla="*/ 137630 h 194456"/>
                  <a:gd name="connsiteX11" fmla="*/ 395513 w 553512"/>
                  <a:gd name="connsiteY11" fmla="*/ 187818 h 194456"/>
                  <a:gd name="connsiteX12" fmla="*/ 443842 w 553512"/>
                  <a:gd name="connsiteY12" fmla="*/ 193395 h 194456"/>
                  <a:gd name="connsiteX13" fmla="*/ 553512 w 553512"/>
                  <a:gd name="connsiteY13" fmla="*/ 177285 h 194456"/>
                  <a:gd name="connsiteX14" fmla="*/ 523772 w 553512"/>
                  <a:gd name="connsiteY14" fmla="*/ 24242 h 194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3512" h="194456">
                    <a:moveTo>
                      <a:pt x="523152" y="24242"/>
                    </a:moveTo>
                    <a:lnTo>
                      <a:pt x="350901" y="9372"/>
                    </a:lnTo>
                    <a:lnTo>
                      <a:pt x="204055" y="77"/>
                    </a:lnTo>
                    <a:cubicBezTo>
                      <a:pt x="189804" y="-542"/>
                      <a:pt x="175553" y="2556"/>
                      <a:pt x="163161" y="9372"/>
                    </a:cubicBezTo>
                    <a:cubicBezTo>
                      <a:pt x="117310" y="34775"/>
                      <a:pt x="68361" y="52124"/>
                      <a:pt x="26228" y="83724"/>
                    </a:cubicBezTo>
                    <a:cubicBezTo>
                      <a:pt x="-2274" y="104791"/>
                      <a:pt x="-14666" y="117803"/>
                      <a:pt x="26228" y="135771"/>
                    </a:cubicBezTo>
                    <a:cubicBezTo>
                      <a:pt x="52871" y="147544"/>
                      <a:pt x="78894" y="142587"/>
                      <a:pt x="101200" y="123999"/>
                    </a:cubicBezTo>
                    <a:cubicBezTo>
                      <a:pt x="93145" y="130814"/>
                      <a:pt x="81992" y="140728"/>
                      <a:pt x="83232" y="152501"/>
                    </a:cubicBezTo>
                    <a:cubicBezTo>
                      <a:pt x="85710" y="176665"/>
                      <a:pt x="110494" y="166752"/>
                      <a:pt x="124126" y="162414"/>
                    </a:cubicBezTo>
                    <a:cubicBezTo>
                      <a:pt x="153867" y="153740"/>
                      <a:pt x="184227" y="144446"/>
                      <a:pt x="213969" y="135152"/>
                    </a:cubicBezTo>
                    <a:cubicBezTo>
                      <a:pt x="231937" y="129575"/>
                      <a:pt x="251765" y="130195"/>
                      <a:pt x="269113" y="137630"/>
                    </a:cubicBezTo>
                    <a:lnTo>
                      <a:pt x="395513" y="187818"/>
                    </a:lnTo>
                    <a:cubicBezTo>
                      <a:pt x="411003" y="194014"/>
                      <a:pt x="427732" y="195873"/>
                      <a:pt x="443842" y="193395"/>
                    </a:cubicBezTo>
                    <a:lnTo>
                      <a:pt x="553512" y="177285"/>
                    </a:lnTo>
                    <a:lnTo>
                      <a:pt x="523772" y="24242"/>
                    </a:lnTo>
                    <a:close/>
                  </a:path>
                </a:pathLst>
              </a:custGeom>
              <a:solidFill>
                <a:srgbClr val="FFC89F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38BB4CC-9F87-07A0-83FB-0D81D5B031C0}"/>
                  </a:ext>
                </a:extLst>
              </p:cNvPr>
              <p:cNvSpPr/>
              <p:nvPr/>
            </p:nvSpPr>
            <p:spPr>
              <a:xfrm>
                <a:off x="9596251" y="3237331"/>
                <a:ext cx="1484069" cy="1218607"/>
              </a:xfrm>
              <a:custGeom>
                <a:avLst/>
                <a:gdLst>
                  <a:gd name="connsiteX0" fmla="*/ 15293 w 1484069"/>
                  <a:gd name="connsiteY0" fmla="*/ 898738 h 1218607"/>
                  <a:gd name="connsiteX1" fmla="*/ 833793 w 1484069"/>
                  <a:gd name="connsiteY1" fmla="*/ 889444 h 1218607"/>
                  <a:gd name="connsiteX2" fmla="*/ 1155369 w 1484069"/>
                  <a:gd name="connsiteY2" fmla="*/ 113078 h 1218607"/>
                  <a:gd name="connsiteX3" fmla="*/ 1370992 w 1484069"/>
                  <a:gd name="connsiteY3" fmla="*/ 9604 h 1218607"/>
                  <a:gd name="connsiteX4" fmla="*/ 1474466 w 1484069"/>
                  <a:gd name="connsiteY4" fmla="*/ 225227 h 1218607"/>
                  <a:gd name="connsiteX5" fmla="*/ 1122529 w 1484069"/>
                  <a:gd name="connsiteY5" fmla="*/ 1119318 h 1218607"/>
                  <a:gd name="connsiteX6" fmla="*/ 1113236 w 1484069"/>
                  <a:gd name="connsiteY6" fmla="*/ 1143483 h 1218607"/>
                  <a:gd name="connsiteX7" fmla="*/ 6619 w 1484069"/>
                  <a:gd name="connsiteY7" fmla="*/ 1163930 h 1218607"/>
                  <a:gd name="connsiteX8" fmla="*/ 14674 w 1484069"/>
                  <a:gd name="connsiteY8" fmla="*/ 898119 h 1218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4069" h="1218607">
                    <a:moveTo>
                      <a:pt x="15293" y="898738"/>
                    </a:moveTo>
                    <a:lnTo>
                      <a:pt x="833793" y="889444"/>
                    </a:lnTo>
                    <a:lnTo>
                      <a:pt x="1155369" y="113078"/>
                    </a:lnTo>
                    <a:cubicBezTo>
                      <a:pt x="1186349" y="25094"/>
                      <a:pt x="1283008" y="-21377"/>
                      <a:pt x="1370992" y="9604"/>
                    </a:cubicBezTo>
                    <a:cubicBezTo>
                      <a:pt x="1458976" y="40584"/>
                      <a:pt x="1505446" y="137243"/>
                      <a:pt x="1474466" y="225227"/>
                    </a:cubicBezTo>
                    <a:lnTo>
                      <a:pt x="1122529" y="1119318"/>
                    </a:lnTo>
                    <a:cubicBezTo>
                      <a:pt x="1120051" y="1127373"/>
                      <a:pt x="1120051" y="1137906"/>
                      <a:pt x="1113236" y="1143483"/>
                    </a:cubicBezTo>
                    <a:cubicBezTo>
                      <a:pt x="924256" y="1299624"/>
                      <a:pt x="6619" y="1163930"/>
                      <a:pt x="6619" y="1163930"/>
                    </a:cubicBezTo>
                    <a:cubicBezTo>
                      <a:pt x="-8871" y="1156495"/>
                      <a:pt x="6619" y="893782"/>
                      <a:pt x="14674" y="898119"/>
                    </a:cubicBezTo>
                    <a:close/>
                  </a:path>
                </a:pathLst>
              </a:custGeom>
              <a:grpFill/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1FD11D6-2237-C600-80F3-B9391610CAE6}"/>
                </a:ext>
              </a:extLst>
            </p:cNvPr>
            <p:cNvSpPr/>
            <p:nvPr/>
          </p:nvSpPr>
          <p:spPr>
            <a:xfrm>
              <a:off x="9210659" y="6504824"/>
              <a:ext cx="719362" cy="261955"/>
            </a:xfrm>
            <a:custGeom>
              <a:avLst/>
              <a:gdLst>
                <a:gd name="connsiteX0" fmla="*/ 695198 w 719362"/>
                <a:gd name="connsiteY0" fmla="*/ 60101 h 261955"/>
                <a:gd name="connsiteX1" fmla="*/ 621465 w 719362"/>
                <a:gd name="connsiteY1" fmla="*/ 24784 h 261955"/>
                <a:gd name="connsiteX2" fmla="*/ 357513 w 719362"/>
                <a:gd name="connsiteY2" fmla="*/ 0 h 261955"/>
                <a:gd name="connsiteX3" fmla="*/ 381058 w 719362"/>
                <a:gd name="connsiteY3" fmla="*/ 66298 h 261955"/>
                <a:gd name="connsiteX4" fmla="*/ 224917 w 719362"/>
                <a:gd name="connsiteY4" fmla="*/ 105953 h 261955"/>
                <a:gd name="connsiteX5" fmla="*/ 0 w 719362"/>
                <a:gd name="connsiteY5" fmla="*/ 179685 h 261955"/>
                <a:gd name="connsiteX6" fmla="*/ 0 w 719362"/>
                <a:gd name="connsiteY6" fmla="*/ 260854 h 261955"/>
                <a:gd name="connsiteX7" fmla="*/ 300509 w 719362"/>
                <a:gd name="connsiteY7" fmla="*/ 260854 h 261955"/>
                <a:gd name="connsiteX8" fmla="*/ 561363 w 719362"/>
                <a:gd name="connsiteY8" fmla="*/ 231733 h 261955"/>
                <a:gd name="connsiteX9" fmla="*/ 570038 w 719362"/>
                <a:gd name="connsiteY9" fmla="*/ 260854 h 261955"/>
                <a:gd name="connsiteX10" fmla="*/ 706970 w 719362"/>
                <a:gd name="connsiteY10" fmla="*/ 260854 h 261955"/>
                <a:gd name="connsiteX11" fmla="*/ 719363 w 719362"/>
                <a:gd name="connsiteY11" fmla="*/ 176588 h 261955"/>
                <a:gd name="connsiteX12" fmla="*/ 693959 w 719362"/>
                <a:gd name="connsiteY12" fmla="*/ 60101 h 26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9362" h="261955">
                  <a:moveTo>
                    <a:pt x="695198" y="60101"/>
                  </a:moveTo>
                  <a:lnTo>
                    <a:pt x="621465" y="24784"/>
                  </a:lnTo>
                  <a:lnTo>
                    <a:pt x="357513" y="0"/>
                  </a:lnTo>
                  <a:lnTo>
                    <a:pt x="381058" y="66298"/>
                  </a:lnTo>
                  <a:lnTo>
                    <a:pt x="224917" y="105953"/>
                  </a:lnTo>
                  <a:lnTo>
                    <a:pt x="0" y="179685"/>
                  </a:lnTo>
                  <a:lnTo>
                    <a:pt x="0" y="260854"/>
                  </a:lnTo>
                  <a:cubicBezTo>
                    <a:pt x="0" y="260854"/>
                    <a:pt x="287497" y="263333"/>
                    <a:pt x="300509" y="260854"/>
                  </a:cubicBezTo>
                  <a:cubicBezTo>
                    <a:pt x="300509" y="260854"/>
                    <a:pt x="534720" y="238548"/>
                    <a:pt x="561363" y="231733"/>
                  </a:cubicBezTo>
                  <a:lnTo>
                    <a:pt x="570038" y="260854"/>
                  </a:lnTo>
                  <a:lnTo>
                    <a:pt x="706970" y="260854"/>
                  </a:lnTo>
                  <a:lnTo>
                    <a:pt x="719363" y="176588"/>
                  </a:lnTo>
                  <a:lnTo>
                    <a:pt x="693959" y="60101"/>
                  </a:lnTo>
                  <a:close/>
                </a:path>
              </a:pathLst>
            </a:custGeom>
            <a:solidFill>
              <a:schemeClr val="tx1"/>
            </a:solidFill>
            <a:ln w="61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B226115-DC5D-151A-CC0A-1F1172D85FDF}"/>
                </a:ext>
              </a:extLst>
            </p:cNvPr>
            <p:cNvSpPr/>
            <p:nvPr/>
          </p:nvSpPr>
          <p:spPr>
            <a:xfrm>
              <a:off x="9427521" y="4900044"/>
              <a:ext cx="1806905" cy="1722504"/>
            </a:xfrm>
            <a:custGeom>
              <a:avLst/>
              <a:gdLst>
                <a:gd name="connsiteX0" fmla="*/ 620 w 1806905"/>
                <a:gd name="connsiteY0" fmla="*/ 1688427 h 1722504"/>
                <a:gd name="connsiteX1" fmla="*/ 62580 w 1806905"/>
                <a:gd name="connsiteY1" fmla="*/ 376720 h 1722504"/>
                <a:gd name="connsiteX2" fmla="*/ 231113 w 1806905"/>
                <a:gd name="connsiteY2" fmla="*/ 138172 h 1722504"/>
                <a:gd name="connsiteX3" fmla="*/ 1455455 w 1806905"/>
                <a:gd name="connsiteY3" fmla="*/ 0 h 1722504"/>
                <a:gd name="connsiteX4" fmla="*/ 1798097 w 1806905"/>
                <a:gd name="connsiteY4" fmla="*/ 258995 h 1722504"/>
                <a:gd name="connsiteX5" fmla="*/ 1631423 w 1806905"/>
                <a:gd name="connsiteY5" fmla="*/ 575614 h 1722504"/>
                <a:gd name="connsiteX6" fmla="*/ 529763 w 1806905"/>
                <a:gd name="connsiteY6" fmla="*/ 571896 h 1722504"/>
                <a:gd name="connsiteX7" fmla="*/ 503120 w 1806905"/>
                <a:gd name="connsiteY7" fmla="*/ 1722505 h 1722504"/>
                <a:gd name="connsiteX8" fmla="*/ 0 w 1806905"/>
                <a:gd name="connsiteY8" fmla="*/ 1689046 h 17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6905" h="1722504">
                  <a:moveTo>
                    <a:pt x="620" y="1688427"/>
                  </a:moveTo>
                  <a:lnTo>
                    <a:pt x="62580" y="376720"/>
                  </a:lnTo>
                  <a:cubicBezTo>
                    <a:pt x="65678" y="271387"/>
                    <a:pt x="100996" y="177827"/>
                    <a:pt x="231113" y="138172"/>
                  </a:cubicBezTo>
                  <a:cubicBezTo>
                    <a:pt x="243505" y="134454"/>
                    <a:pt x="1455455" y="0"/>
                    <a:pt x="1455455" y="0"/>
                  </a:cubicBezTo>
                  <a:cubicBezTo>
                    <a:pt x="1592388" y="0"/>
                    <a:pt x="1798097" y="258995"/>
                    <a:pt x="1798097" y="258995"/>
                  </a:cubicBezTo>
                  <a:cubicBezTo>
                    <a:pt x="1831556" y="480195"/>
                    <a:pt x="1768356" y="575614"/>
                    <a:pt x="1631423" y="575614"/>
                  </a:cubicBezTo>
                  <a:lnTo>
                    <a:pt x="529763" y="571896"/>
                  </a:lnTo>
                  <a:lnTo>
                    <a:pt x="503120" y="1722505"/>
                  </a:lnTo>
                  <a:lnTo>
                    <a:pt x="0" y="168904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1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9" name="Graphic 2">
              <a:extLst>
                <a:ext uri="{FF2B5EF4-FFF2-40B4-BE49-F238E27FC236}">
                  <a16:creationId xmlns:a16="http://schemas.microsoft.com/office/drawing/2014/main" id="{BC024746-A8CB-B03C-3FD1-AEBA827A18B4}"/>
                </a:ext>
              </a:extLst>
            </p:cNvPr>
            <p:cNvGrpSpPr/>
            <p:nvPr/>
          </p:nvGrpSpPr>
          <p:grpSpPr>
            <a:xfrm>
              <a:off x="10444914" y="4124297"/>
              <a:ext cx="1400929" cy="2726266"/>
              <a:chOff x="10444914" y="4124297"/>
              <a:chExt cx="1400929" cy="2726266"/>
            </a:xfrm>
          </p:grpSpPr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5DCD184E-C03F-F37E-4FFD-589FC15401F6}"/>
                  </a:ext>
                </a:extLst>
              </p:cNvPr>
              <p:cNvGrpSpPr/>
              <p:nvPr/>
            </p:nvGrpSpPr>
            <p:grpSpPr>
              <a:xfrm>
                <a:off x="10656200" y="5648528"/>
                <a:ext cx="824695" cy="1202035"/>
                <a:chOff x="10656200" y="5648528"/>
                <a:chExt cx="824695" cy="1202035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FBF22E7-CC1C-5742-382B-AEF2DCC35FF8}"/>
                    </a:ext>
                  </a:extLst>
                </p:cNvPr>
                <p:cNvSpPr/>
                <p:nvPr/>
              </p:nvSpPr>
              <p:spPr>
                <a:xfrm>
                  <a:off x="10883595" y="5648528"/>
                  <a:ext cx="351316" cy="1118389"/>
                </a:xfrm>
                <a:custGeom>
                  <a:avLst/>
                  <a:gdLst>
                    <a:gd name="connsiteX0" fmla="*/ 0 w 351316"/>
                    <a:gd name="connsiteY0" fmla="*/ 0 h 1118389"/>
                    <a:gd name="connsiteX1" fmla="*/ 351317 w 351316"/>
                    <a:gd name="connsiteY1" fmla="*/ 0 h 1118389"/>
                    <a:gd name="connsiteX2" fmla="*/ 351317 w 351316"/>
                    <a:gd name="connsiteY2" fmla="*/ 1118389 h 1118389"/>
                    <a:gd name="connsiteX3" fmla="*/ 0 w 351316"/>
                    <a:gd name="connsiteY3" fmla="*/ 1118389 h 1118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1316" h="1118389">
                      <a:moveTo>
                        <a:pt x="0" y="0"/>
                      </a:moveTo>
                      <a:lnTo>
                        <a:pt x="351317" y="0"/>
                      </a:lnTo>
                      <a:lnTo>
                        <a:pt x="351317" y="1118389"/>
                      </a:lnTo>
                      <a:lnTo>
                        <a:pt x="0" y="111838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19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AD2000D4-91F4-0CB7-F7B5-51C1BBDB8A12}"/>
                    </a:ext>
                  </a:extLst>
                </p:cNvPr>
                <p:cNvSpPr/>
                <p:nvPr/>
              </p:nvSpPr>
              <p:spPr>
                <a:xfrm>
                  <a:off x="10656200" y="6738416"/>
                  <a:ext cx="824695" cy="112148"/>
                </a:xfrm>
                <a:custGeom>
                  <a:avLst/>
                  <a:gdLst>
                    <a:gd name="connsiteX0" fmla="*/ 0 w 824695"/>
                    <a:gd name="connsiteY0" fmla="*/ 0 h 112148"/>
                    <a:gd name="connsiteX1" fmla="*/ 824696 w 824695"/>
                    <a:gd name="connsiteY1" fmla="*/ 0 h 112148"/>
                    <a:gd name="connsiteX2" fmla="*/ 824696 w 824695"/>
                    <a:gd name="connsiteY2" fmla="*/ 112149 h 112148"/>
                    <a:gd name="connsiteX3" fmla="*/ 0 w 824695"/>
                    <a:gd name="connsiteY3" fmla="*/ 112149 h 112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4695" h="112148">
                      <a:moveTo>
                        <a:pt x="0" y="0"/>
                      </a:moveTo>
                      <a:lnTo>
                        <a:pt x="824696" y="0"/>
                      </a:lnTo>
                      <a:lnTo>
                        <a:pt x="824696" y="112149"/>
                      </a:lnTo>
                      <a:lnTo>
                        <a:pt x="0" y="11214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19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CCDD1F6-E986-52D4-4EEF-A393ADA2BD31}"/>
                  </a:ext>
                </a:extLst>
              </p:cNvPr>
              <p:cNvSpPr/>
              <p:nvPr/>
            </p:nvSpPr>
            <p:spPr>
              <a:xfrm>
                <a:off x="10444914" y="4124297"/>
                <a:ext cx="1400929" cy="1590528"/>
              </a:xfrm>
              <a:custGeom>
                <a:avLst/>
                <a:gdLst>
                  <a:gd name="connsiteX0" fmla="*/ 1314804 w 1400929"/>
                  <a:gd name="connsiteY0" fmla="*/ 11153 h 1590528"/>
                  <a:gd name="connsiteX1" fmla="*/ 1215668 w 1400929"/>
                  <a:gd name="connsiteY1" fmla="*/ 0 h 1590528"/>
                  <a:gd name="connsiteX2" fmla="*/ 1052711 w 1400929"/>
                  <a:gd name="connsiteY2" fmla="*/ 1418279 h 1590528"/>
                  <a:gd name="connsiteX3" fmla="*/ 0 w 1400929"/>
                  <a:gd name="connsiteY3" fmla="*/ 1418279 h 1590528"/>
                  <a:gd name="connsiteX4" fmla="*/ 0 w 1400929"/>
                  <a:gd name="connsiteY4" fmla="*/ 1501306 h 1590528"/>
                  <a:gd name="connsiteX5" fmla="*/ 0 w 1400929"/>
                  <a:gd name="connsiteY5" fmla="*/ 1590529 h 1590528"/>
                  <a:gd name="connsiteX6" fmla="*/ 1234875 w 1400929"/>
                  <a:gd name="connsiteY6" fmla="*/ 1590529 h 1590528"/>
                  <a:gd name="connsiteX7" fmla="*/ 1400930 w 1400929"/>
                  <a:gd name="connsiteY7" fmla="*/ 21067 h 1590528"/>
                  <a:gd name="connsiteX8" fmla="*/ 1314804 w 1400929"/>
                  <a:gd name="connsiteY8" fmla="*/ 11153 h 1590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00929" h="1590528">
                    <a:moveTo>
                      <a:pt x="1314804" y="11153"/>
                    </a:moveTo>
                    <a:lnTo>
                      <a:pt x="1215668" y="0"/>
                    </a:lnTo>
                    <a:lnTo>
                      <a:pt x="1052711" y="1418279"/>
                    </a:lnTo>
                    <a:lnTo>
                      <a:pt x="0" y="1418279"/>
                    </a:lnTo>
                    <a:lnTo>
                      <a:pt x="0" y="1501306"/>
                    </a:lnTo>
                    <a:lnTo>
                      <a:pt x="0" y="1590529"/>
                    </a:lnTo>
                    <a:lnTo>
                      <a:pt x="1234875" y="1590529"/>
                    </a:lnTo>
                    <a:lnTo>
                      <a:pt x="1400930" y="21067"/>
                    </a:lnTo>
                    <a:lnTo>
                      <a:pt x="1314804" y="1115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24" name="Graphic 2">
              <a:extLst>
                <a:ext uri="{FF2B5EF4-FFF2-40B4-BE49-F238E27FC236}">
                  <a16:creationId xmlns:a16="http://schemas.microsoft.com/office/drawing/2014/main" id="{BB726321-E261-A1BD-579F-B903DCB71F0D}"/>
                </a:ext>
              </a:extLst>
            </p:cNvPr>
            <p:cNvGrpSpPr/>
            <p:nvPr/>
          </p:nvGrpSpPr>
          <p:grpSpPr>
            <a:xfrm>
              <a:off x="9789006" y="4962624"/>
              <a:ext cx="1730439" cy="1887802"/>
              <a:chOff x="9789006" y="4962624"/>
              <a:chExt cx="1730439" cy="1887802"/>
            </a:xfrm>
            <a:solidFill>
              <a:srgbClr val="1A222B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7E4A8F9-BDCA-CAA1-7F2C-EFF5AD6A00D8}"/>
                  </a:ext>
                </a:extLst>
              </p:cNvPr>
              <p:cNvSpPr/>
              <p:nvPr/>
            </p:nvSpPr>
            <p:spPr>
              <a:xfrm>
                <a:off x="9917010" y="6588471"/>
                <a:ext cx="720601" cy="261955"/>
              </a:xfrm>
              <a:custGeom>
                <a:avLst/>
                <a:gdLst>
                  <a:gd name="connsiteX0" fmla="*/ 695198 w 720601"/>
                  <a:gd name="connsiteY0" fmla="*/ 60102 h 261955"/>
                  <a:gd name="connsiteX1" fmla="*/ 621465 w 720601"/>
                  <a:gd name="connsiteY1" fmla="*/ 24784 h 261955"/>
                  <a:gd name="connsiteX2" fmla="*/ 357513 w 720601"/>
                  <a:gd name="connsiteY2" fmla="*/ 0 h 261955"/>
                  <a:gd name="connsiteX3" fmla="*/ 381058 w 720601"/>
                  <a:gd name="connsiteY3" fmla="*/ 66298 h 261955"/>
                  <a:gd name="connsiteX4" fmla="*/ 224917 w 720601"/>
                  <a:gd name="connsiteY4" fmla="*/ 105953 h 261955"/>
                  <a:gd name="connsiteX5" fmla="*/ 0 w 720601"/>
                  <a:gd name="connsiteY5" fmla="*/ 179686 h 261955"/>
                  <a:gd name="connsiteX6" fmla="*/ 0 w 720601"/>
                  <a:gd name="connsiteY6" fmla="*/ 260854 h 261955"/>
                  <a:gd name="connsiteX7" fmla="*/ 300509 w 720601"/>
                  <a:gd name="connsiteY7" fmla="*/ 260854 h 261955"/>
                  <a:gd name="connsiteX8" fmla="*/ 561363 w 720601"/>
                  <a:gd name="connsiteY8" fmla="*/ 231733 h 261955"/>
                  <a:gd name="connsiteX9" fmla="*/ 570657 w 720601"/>
                  <a:gd name="connsiteY9" fmla="*/ 260854 h 261955"/>
                  <a:gd name="connsiteX10" fmla="*/ 707590 w 720601"/>
                  <a:gd name="connsiteY10" fmla="*/ 260854 h 261955"/>
                  <a:gd name="connsiteX11" fmla="*/ 720602 w 720601"/>
                  <a:gd name="connsiteY11" fmla="*/ 176588 h 261955"/>
                  <a:gd name="connsiteX12" fmla="*/ 695198 w 720601"/>
                  <a:gd name="connsiteY12" fmla="*/ 60102 h 261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0601" h="261955">
                    <a:moveTo>
                      <a:pt x="695198" y="60102"/>
                    </a:moveTo>
                    <a:lnTo>
                      <a:pt x="621465" y="24784"/>
                    </a:lnTo>
                    <a:lnTo>
                      <a:pt x="357513" y="0"/>
                    </a:lnTo>
                    <a:lnTo>
                      <a:pt x="381058" y="66298"/>
                    </a:lnTo>
                    <a:lnTo>
                      <a:pt x="224917" y="105953"/>
                    </a:lnTo>
                    <a:lnTo>
                      <a:pt x="0" y="179686"/>
                    </a:lnTo>
                    <a:lnTo>
                      <a:pt x="0" y="260854"/>
                    </a:lnTo>
                    <a:cubicBezTo>
                      <a:pt x="0" y="260854"/>
                      <a:pt x="287497" y="263333"/>
                      <a:pt x="300509" y="260854"/>
                    </a:cubicBezTo>
                    <a:cubicBezTo>
                      <a:pt x="300509" y="260854"/>
                      <a:pt x="534720" y="238548"/>
                      <a:pt x="561363" y="231733"/>
                    </a:cubicBezTo>
                    <a:lnTo>
                      <a:pt x="570657" y="260854"/>
                    </a:lnTo>
                    <a:lnTo>
                      <a:pt x="707590" y="260854"/>
                    </a:lnTo>
                    <a:lnTo>
                      <a:pt x="720602" y="176588"/>
                    </a:lnTo>
                    <a:lnTo>
                      <a:pt x="695198" y="60102"/>
                    </a:lnTo>
                    <a:close/>
                  </a:path>
                </a:pathLst>
              </a:custGeom>
              <a:solidFill>
                <a:schemeClr val="tx1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B1F0013-8574-49E7-56A5-771802C358DE}"/>
                  </a:ext>
                </a:extLst>
              </p:cNvPr>
              <p:cNvSpPr/>
              <p:nvPr/>
            </p:nvSpPr>
            <p:spPr>
              <a:xfrm>
                <a:off x="9789006" y="4962624"/>
                <a:ext cx="1730439" cy="1739853"/>
              </a:xfrm>
              <a:custGeom>
                <a:avLst/>
                <a:gdLst>
                  <a:gd name="connsiteX0" fmla="*/ 169517 w 1730439"/>
                  <a:gd name="connsiteY0" fmla="*/ 125780 h 1739853"/>
                  <a:gd name="connsiteX1" fmla="*/ 1378369 w 1730439"/>
                  <a:gd name="connsiteY1" fmla="*/ 0 h 1739853"/>
                  <a:gd name="connsiteX2" fmla="*/ 1721631 w 1730439"/>
                  <a:gd name="connsiteY2" fmla="*/ 258995 h 1739853"/>
                  <a:gd name="connsiteX3" fmla="*/ 1554956 w 1730439"/>
                  <a:gd name="connsiteY3" fmla="*/ 575614 h 1739853"/>
                  <a:gd name="connsiteX4" fmla="*/ 540042 w 1730439"/>
                  <a:gd name="connsiteY4" fmla="*/ 571896 h 1739853"/>
                  <a:gd name="connsiteX5" fmla="*/ 875248 w 1730439"/>
                  <a:gd name="connsiteY5" fmla="*/ 1722505 h 1739853"/>
                  <a:gd name="connsiteX6" fmla="*/ 325038 w 1730439"/>
                  <a:gd name="connsiteY6" fmla="*/ 1739854 h 1739853"/>
                  <a:gd name="connsiteX7" fmla="*/ 8419 w 1730439"/>
                  <a:gd name="connsiteY7" fmla="*/ 433105 h 1739853"/>
                  <a:gd name="connsiteX8" fmla="*/ 170137 w 1730439"/>
                  <a:gd name="connsiteY8" fmla="*/ 125160 h 1739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30439" h="1739853">
                    <a:moveTo>
                      <a:pt x="169517" y="125780"/>
                    </a:moveTo>
                    <a:cubicBezTo>
                      <a:pt x="182529" y="122062"/>
                      <a:pt x="1378369" y="0"/>
                      <a:pt x="1378369" y="0"/>
                    </a:cubicBezTo>
                    <a:cubicBezTo>
                      <a:pt x="1515302" y="0"/>
                      <a:pt x="1721631" y="258995"/>
                      <a:pt x="1721631" y="258995"/>
                    </a:cubicBezTo>
                    <a:cubicBezTo>
                      <a:pt x="1755089" y="480814"/>
                      <a:pt x="1691889" y="575614"/>
                      <a:pt x="1554956" y="575614"/>
                    </a:cubicBezTo>
                    <a:lnTo>
                      <a:pt x="540042" y="571896"/>
                    </a:lnTo>
                    <a:lnTo>
                      <a:pt x="875248" y="1722505"/>
                    </a:lnTo>
                    <a:lnTo>
                      <a:pt x="325038" y="1739854"/>
                    </a:lnTo>
                    <a:lnTo>
                      <a:pt x="8419" y="433105"/>
                    </a:lnTo>
                    <a:cubicBezTo>
                      <a:pt x="-25039" y="306705"/>
                      <a:pt x="43737" y="158000"/>
                      <a:pt x="170137" y="12516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61" name="Graphic 2">
              <a:extLst>
                <a:ext uri="{FF2B5EF4-FFF2-40B4-BE49-F238E27FC236}">
                  <a16:creationId xmlns:a16="http://schemas.microsoft.com/office/drawing/2014/main" id="{6B2ED405-45D1-1D39-1051-039D84028665}"/>
                </a:ext>
              </a:extLst>
            </p:cNvPr>
            <p:cNvGrpSpPr/>
            <p:nvPr/>
          </p:nvGrpSpPr>
          <p:grpSpPr>
            <a:xfrm>
              <a:off x="10463342" y="2396304"/>
              <a:ext cx="1130942" cy="2927551"/>
              <a:chOff x="10463342" y="2396304"/>
              <a:chExt cx="1130942" cy="2927551"/>
            </a:xfrm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6EF7BA0-5FBB-0982-A714-1EFE94F03C70}"/>
                  </a:ext>
                </a:extLst>
              </p:cNvPr>
              <p:cNvSpPr/>
              <p:nvPr/>
            </p:nvSpPr>
            <p:spPr>
              <a:xfrm>
                <a:off x="10708247" y="2949524"/>
                <a:ext cx="374861" cy="303606"/>
              </a:xfrm>
              <a:custGeom>
                <a:avLst/>
                <a:gdLst>
                  <a:gd name="connsiteX0" fmla="*/ 104094 w 374861"/>
                  <a:gd name="connsiteY0" fmla="*/ 303607 h 303606"/>
                  <a:gd name="connsiteX1" fmla="*/ 374862 w 374861"/>
                  <a:gd name="connsiteY1" fmla="*/ 238548 h 303606"/>
                  <a:gd name="connsiteX2" fmla="*/ 297411 w 374861"/>
                  <a:gd name="connsiteY2" fmla="*/ 21067 h 303606"/>
                  <a:gd name="connsiteX3" fmla="*/ 0 w 374861"/>
                  <a:gd name="connsiteY3" fmla="*/ 0 h 303606"/>
                  <a:gd name="connsiteX4" fmla="*/ 104094 w 374861"/>
                  <a:gd name="connsiteY4" fmla="*/ 303607 h 303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861" h="303606">
                    <a:moveTo>
                      <a:pt x="104094" y="303607"/>
                    </a:moveTo>
                    <a:lnTo>
                      <a:pt x="374862" y="238548"/>
                    </a:lnTo>
                    <a:lnTo>
                      <a:pt x="297411" y="21067"/>
                    </a:lnTo>
                    <a:lnTo>
                      <a:pt x="0" y="0"/>
                    </a:lnTo>
                    <a:lnTo>
                      <a:pt x="104094" y="303607"/>
                    </a:lnTo>
                    <a:close/>
                  </a:path>
                </a:pathLst>
              </a:custGeom>
              <a:solidFill>
                <a:srgbClr val="EDB485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13" name="Graphic 2">
                <a:extLst>
                  <a:ext uri="{FF2B5EF4-FFF2-40B4-BE49-F238E27FC236}">
                    <a16:creationId xmlns:a16="http://schemas.microsoft.com/office/drawing/2014/main" id="{69175057-7B75-0CA0-22A1-8B7158380B5E}"/>
                  </a:ext>
                </a:extLst>
              </p:cNvPr>
              <p:cNvGrpSpPr/>
              <p:nvPr/>
            </p:nvGrpSpPr>
            <p:grpSpPr>
              <a:xfrm>
                <a:off x="10463342" y="2396304"/>
                <a:ext cx="656294" cy="853641"/>
                <a:chOff x="10463342" y="2396304"/>
                <a:chExt cx="656294" cy="853641"/>
              </a:xfrm>
            </p:grpSpPr>
            <p:grpSp>
              <p:nvGrpSpPr>
                <p:cNvPr id="114" name="Graphic 2">
                  <a:extLst>
                    <a:ext uri="{FF2B5EF4-FFF2-40B4-BE49-F238E27FC236}">
                      <a16:creationId xmlns:a16="http://schemas.microsoft.com/office/drawing/2014/main" id="{38B17BA6-ACE5-3B3B-E968-9A87F7A10048}"/>
                    </a:ext>
                  </a:extLst>
                </p:cNvPr>
                <p:cNvGrpSpPr/>
                <p:nvPr/>
              </p:nvGrpSpPr>
              <p:grpSpPr>
                <a:xfrm>
                  <a:off x="10474088" y="2418500"/>
                  <a:ext cx="562239" cy="831444"/>
                  <a:chOff x="10474088" y="2418500"/>
                  <a:chExt cx="562239" cy="831444"/>
                </a:xfrm>
                <a:solidFill>
                  <a:srgbClr val="FFC89F"/>
                </a:solidFill>
              </p:grpSpPr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6DA85758-CB08-D82D-1BB3-577D1F067081}"/>
                      </a:ext>
                    </a:extLst>
                  </p:cNvPr>
                  <p:cNvSpPr/>
                  <p:nvPr/>
                </p:nvSpPr>
                <p:spPr>
                  <a:xfrm>
                    <a:off x="10899086" y="3079641"/>
                    <a:ext cx="1883" cy="619"/>
                  </a:xfrm>
                  <a:custGeom>
                    <a:avLst/>
                    <a:gdLst>
                      <a:gd name="connsiteX0" fmla="*/ 0 w 1883"/>
                      <a:gd name="connsiteY0" fmla="*/ 620 h 619"/>
                      <a:gd name="connsiteX1" fmla="*/ 1239 w 1883"/>
                      <a:gd name="connsiteY1" fmla="*/ 0 h 619"/>
                      <a:gd name="connsiteX2" fmla="*/ 0 w 1883"/>
                      <a:gd name="connsiteY2" fmla="*/ 620 h 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83" h="619">
                        <a:moveTo>
                          <a:pt x="0" y="620"/>
                        </a:moveTo>
                        <a:cubicBezTo>
                          <a:pt x="0" y="620"/>
                          <a:pt x="0" y="620"/>
                          <a:pt x="1239" y="0"/>
                        </a:cubicBezTo>
                        <a:cubicBezTo>
                          <a:pt x="2478" y="0"/>
                          <a:pt x="1859" y="620"/>
                          <a:pt x="0" y="620"/>
                        </a:cubicBezTo>
                        <a:close/>
                      </a:path>
                    </a:pathLst>
                  </a:custGeom>
                  <a:solidFill>
                    <a:srgbClr val="FFC89F"/>
                  </a:solidFill>
                  <a:ln w="6196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0518F6C3-7918-5A78-A558-77CCE20C7657}"/>
                      </a:ext>
                    </a:extLst>
                  </p:cNvPr>
                  <p:cNvSpPr/>
                  <p:nvPr/>
                </p:nvSpPr>
                <p:spPr>
                  <a:xfrm>
                    <a:off x="10474088" y="2418500"/>
                    <a:ext cx="562239" cy="831444"/>
                  </a:xfrm>
                  <a:custGeom>
                    <a:avLst/>
                    <a:gdLst>
                      <a:gd name="connsiteX0" fmla="*/ 3665 w 562239"/>
                      <a:gd name="connsiteY0" fmla="*/ 579973 h 831444"/>
                      <a:gd name="connsiteX1" fmla="*/ 27211 w 562239"/>
                      <a:gd name="connsiteY1" fmla="*/ 483934 h 831444"/>
                      <a:gd name="connsiteX2" fmla="*/ 2426 w 562239"/>
                      <a:gd name="connsiteY2" fmla="*/ 265213 h 831444"/>
                      <a:gd name="connsiteX3" fmla="*/ 9862 w 562239"/>
                      <a:gd name="connsiteY3" fmla="*/ 263354 h 831444"/>
                      <a:gd name="connsiteX4" fmla="*/ 6764 w 562239"/>
                      <a:gd name="connsiteY4" fmla="*/ 170413 h 831444"/>
                      <a:gd name="connsiteX5" fmla="*/ 115814 w 562239"/>
                      <a:gd name="connsiteY5" fmla="*/ 73135 h 831444"/>
                      <a:gd name="connsiteX6" fmla="*/ 181492 w 562239"/>
                      <a:gd name="connsiteY6" fmla="*/ 114029 h 831444"/>
                      <a:gd name="connsiteX7" fmla="*/ 187069 w 562239"/>
                      <a:gd name="connsiteY7" fmla="*/ 116507 h 831444"/>
                      <a:gd name="connsiteX8" fmla="*/ 266998 w 562239"/>
                      <a:gd name="connsiteY8" fmla="*/ 21 h 831444"/>
                      <a:gd name="connsiteX9" fmla="*/ 416323 w 562239"/>
                      <a:gd name="connsiteY9" fmla="*/ 85527 h 831444"/>
                      <a:gd name="connsiteX10" fmla="*/ 426237 w 562239"/>
                      <a:gd name="connsiteY10" fmla="*/ 203872 h 831444"/>
                      <a:gd name="connsiteX11" fmla="*/ 485719 w 562239"/>
                      <a:gd name="connsiteY11" fmla="*/ 222460 h 831444"/>
                      <a:gd name="connsiteX12" fmla="*/ 549539 w 562239"/>
                      <a:gd name="connsiteY12" fmla="*/ 526067 h 831444"/>
                      <a:gd name="connsiteX13" fmla="*/ 426856 w 562239"/>
                      <a:gd name="connsiteY13" fmla="*/ 700176 h 831444"/>
                      <a:gd name="connsiteX14" fmla="*/ 425617 w 562239"/>
                      <a:gd name="connsiteY14" fmla="*/ 700796 h 831444"/>
                      <a:gd name="connsiteX15" fmla="*/ 425617 w 562239"/>
                      <a:gd name="connsiteY15" fmla="*/ 700796 h 831444"/>
                      <a:gd name="connsiteX16" fmla="*/ 128826 w 562239"/>
                      <a:gd name="connsiteY16" fmla="*/ 822858 h 831444"/>
                      <a:gd name="connsiteX17" fmla="*/ 108999 w 562239"/>
                      <a:gd name="connsiteY17" fmla="*/ 735494 h 831444"/>
                      <a:gd name="connsiteX18" fmla="*/ 76160 w 562239"/>
                      <a:gd name="connsiteY18" fmla="*/ 668576 h 831444"/>
                      <a:gd name="connsiteX19" fmla="*/ 56332 w 562239"/>
                      <a:gd name="connsiteY19" fmla="*/ 635737 h 831444"/>
                      <a:gd name="connsiteX20" fmla="*/ 58810 w 562239"/>
                      <a:gd name="connsiteY20" fmla="*/ 591745 h 831444"/>
                      <a:gd name="connsiteX21" fmla="*/ 3665 w 562239"/>
                      <a:gd name="connsiteY21" fmla="*/ 578114 h 831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62239" h="831444">
                        <a:moveTo>
                          <a:pt x="3665" y="579973"/>
                        </a:moveTo>
                        <a:cubicBezTo>
                          <a:pt x="-672" y="553949"/>
                          <a:pt x="12959" y="512435"/>
                          <a:pt x="27211" y="483934"/>
                        </a:cubicBezTo>
                        <a:cubicBezTo>
                          <a:pt x="-1911" y="366208"/>
                          <a:pt x="2426" y="265213"/>
                          <a:pt x="2426" y="265213"/>
                        </a:cubicBezTo>
                        <a:cubicBezTo>
                          <a:pt x="2426" y="265213"/>
                          <a:pt x="4905" y="264593"/>
                          <a:pt x="9862" y="263354"/>
                        </a:cubicBezTo>
                        <a:cubicBezTo>
                          <a:pt x="1187" y="227417"/>
                          <a:pt x="-5628" y="192719"/>
                          <a:pt x="6764" y="170413"/>
                        </a:cubicBezTo>
                        <a:cubicBezTo>
                          <a:pt x="20395" y="146248"/>
                          <a:pt x="99085" y="95441"/>
                          <a:pt x="115814" y="73135"/>
                        </a:cubicBezTo>
                        <a:cubicBezTo>
                          <a:pt x="127587" y="57025"/>
                          <a:pt x="169101" y="130758"/>
                          <a:pt x="181492" y="114029"/>
                        </a:cubicBezTo>
                        <a:cubicBezTo>
                          <a:pt x="183971" y="110931"/>
                          <a:pt x="188308" y="112790"/>
                          <a:pt x="187069" y="116507"/>
                        </a:cubicBezTo>
                        <a:cubicBezTo>
                          <a:pt x="187069" y="118986"/>
                          <a:pt x="267618" y="-1838"/>
                          <a:pt x="266998" y="21"/>
                        </a:cubicBezTo>
                        <a:cubicBezTo>
                          <a:pt x="291163" y="19849"/>
                          <a:pt x="397735" y="60123"/>
                          <a:pt x="416323" y="85527"/>
                        </a:cubicBezTo>
                        <a:cubicBezTo>
                          <a:pt x="436770" y="114029"/>
                          <a:pt x="436151" y="156162"/>
                          <a:pt x="426237" y="203872"/>
                        </a:cubicBezTo>
                        <a:cubicBezTo>
                          <a:pt x="451641" y="206970"/>
                          <a:pt x="472088" y="212546"/>
                          <a:pt x="485719" y="222460"/>
                        </a:cubicBezTo>
                        <a:cubicBezTo>
                          <a:pt x="576182" y="287518"/>
                          <a:pt x="569985" y="496945"/>
                          <a:pt x="549539" y="526067"/>
                        </a:cubicBezTo>
                        <a:cubicBezTo>
                          <a:pt x="540864" y="538459"/>
                          <a:pt x="426856" y="700176"/>
                          <a:pt x="426856" y="700176"/>
                        </a:cubicBezTo>
                        <a:cubicBezTo>
                          <a:pt x="426856" y="700176"/>
                          <a:pt x="426856" y="700176"/>
                          <a:pt x="425617" y="700796"/>
                        </a:cubicBezTo>
                        <a:lnTo>
                          <a:pt x="425617" y="700796"/>
                        </a:lnTo>
                        <a:cubicBezTo>
                          <a:pt x="380386" y="744168"/>
                          <a:pt x="208755" y="864372"/>
                          <a:pt x="128826" y="822858"/>
                        </a:cubicBezTo>
                        <a:cubicBezTo>
                          <a:pt x="102803" y="809846"/>
                          <a:pt x="105281" y="758419"/>
                          <a:pt x="108999" y="735494"/>
                        </a:cubicBezTo>
                        <a:cubicBezTo>
                          <a:pt x="112716" y="707611"/>
                          <a:pt x="53234" y="704513"/>
                          <a:pt x="76160" y="668576"/>
                        </a:cubicBezTo>
                        <a:cubicBezTo>
                          <a:pt x="87932" y="649988"/>
                          <a:pt x="56332" y="658043"/>
                          <a:pt x="56332" y="635737"/>
                        </a:cubicBezTo>
                        <a:cubicBezTo>
                          <a:pt x="56332" y="625204"/>
                          <a:pt x="60050" y="602278"/>
                          <a:pt x="58810" y="591745"/>
                        </a:cubicBezTo>
                        <a:cubicBezTo>
                          <a:pt x="58191" y="582451"/>
                          <a:pt x="5524" y="588647"/>
                          <a:pt x="3665" y="578114"/>
                        </a:cubicBezTo>
                        <a:close/>
                      </a:path>
                    </a:pathLst>
                  </a:custGeom>
                  <a:solidFill>
                    <a:srgbClr val="FFC89F"/>
                  </a:solidFill>
                  <a:ln w="6196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EDB42313-CC1D-9FBD-19F0-2D9683BB0FB1}"/>
                    </a:ext>
                  </a:extLst>
                </p:cNvPr>
                <p:cNvSpPr/>
                <p:nvPr/>
              </p:nvSpPr>
              <p:spPr>
                <a:xfrm>
                  <a:off x="10463342" y="2396304"/>
                  <a:ext cx="656294" cy="716177"/>
                </a:xfrm>
                <a:custGeom>
                  <a:avLst/>
                  <a:gdLst>
                    <a:gd name="connsiteX0" fmla="*/ 588167 w 656294"/>
                    <a:gd name="connsiteY0" fmla="*/ 716177 h 716177"/>
                    <a:gd name="connsiteX1" fmla="*/ 524967 w 656294"/>
                    <a:gd name="connsiteY1" fmla="*/ 599071 h 716177"/>
                    <a:gd name="connsiteX2" fmla="*/ 406003 w 656294"/>
                    <a:gd name="connsiteY2" fmla="*/ 516044 h 716177"/>
                    <a:gd name="connsiteX3" fmla="*/ 287038 w 656294"/>
                    <a:gd name="connsiteY3" fmla="*/ 380351 h 716177"/>
                    <a:gd name="connsiteX4" fmla="*/ 335987 w 656294"/>
                    <a:gd name="connsiteY4" fmla="*/ 213057 h 716177"/>
                    <a:gd name="connsiteX5" fmla="*/ 98678 w 656294"/>
                    <a:gd name="connsiteY5" fmla="*/ 183935 h 716177"/>
                    <a:gd name="connsiteX6" fmla="*/ 13172 w 656294"/>
                    <a:gd name="connsiteY6" fmla="*/ 340696 h 716177"/>
                    <a:gd name="connsiteX7" fmla="*/ 161 w 656294"/>
                    <a:gd name="connsiteY7" fmla="*/ 214916 h 716177"/>
                    <a:gd name="connsiteX8" fmla="*/ 113549 w 656294"/>
                    <a:gd name="connsiteY8" fmla="*/ 71787 h 716177"/>
                    <a:gd name="connsiteX9" fmla="*/ 419014 w 656294"/>
                    <a:gd name="connsiteY9" fmla="*/ 14783 h 716177"/>
                    <a:gd name="connsiteX10" fmla="*/ 653845 w 656294"/>
                    <a:gd name="connsiteY10" fmla="*/ 260147 h 716177"/>
                    <a:gd name="connsiteX11" fmla="*/ 587547 w 656294"/>
                    <a:gd name="connsiteY11" fmla="*/ 716177 h 716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56294" h="716177">
                      <a:moveTo>
                        <a:pt x="588167" y="716177"/>
                      </a:moveTo>
                      <a:lnTo>
                        <a:pt x="524967" y="599071"/>
                      </a:lnTo>
                      <a:cubicBezTo>
                        <a:pt x="524967" y="599071"/>
                        <a:pt x="420254" y="509229"/>
                        <a:pt x="406003" y="516044"/>
                      </a:cubicBezTo>
                      <a:cubicBezTo>
                        <a:pt x="373783" y="530295"/>
                        <a:pt x="290137" y="473291"/>
                        <a:pt x="287038" y="380351"/>
                      </a:cubicBezTo>
                      <a:cubicBezTo>
                        <a:pt x="285180" y="319010"/>
                        <a:pt x="348999" y="248374"/>
                        <a:pt x="335987" y="213057"/>
                      </a:cubicBezTo>
                      <a:cubicBezTo>
                        <a:pt x="291995" y="90375"/>
                        <a:pt x="147007" y="154814"/>
                        <a:pt x="98678" y="183935"/>
                      </a:cubicBezTo>
                      <a:cubicBezTo>
                        <a:pt x="46631" y="215535"/>
                        <a:pt x="13172" y="340696"/>
                        <a:pt x="13172" y="340696"/>
                      </a:cubicBezTo>
                      <a:cubicBezTo>
                        <a:pt x="13172" y="340696"/>
                        <a:pt x="-1698" y="266343"/>
                        <a:pt x="161" y="214916"/>
                      </a:cubicBezTo>
                      <a:cubicBezTo>
                        <a:pt x="2020" y="169684"/>
                        <a:pt x="60263" y="104006"/>
                        <a:pt x="113549" y="71787"/>
                      </a:cubicBezTo>
                      <a:cubicBezTo>
                        <a:pt x="166835" y="39567"/>
                        <a:pt x="265352" y="-30448"/>
                        <a:pt x="419014" y="14783"/>
                      </a:cubicBezTo>
                      <a:cubicBezTo>
                        <a:pt x="567101" y="58155"/>
                        <a:pt x="641453" y="161630"/>
                        <a:pt x="653845" y="260147"/>
                      </a:cubicBezTo>
                      <a:cubicBezTo>
                        <a:pt x="666237" y="358045"/>
                        <a:pt x="629680" y="633769"/>
                        <a:pt x="587547" y="716177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 w="619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</p:grp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8E71748C-C3CE-1BAE-B54A-7E496340E883}"/>
                  </a:ext>
                </a:extLst>
              </p:cNvPr>
              <p:cNvSpPr/>
              <p:nvPr/>
            </p:nvSpPr>
            <p:spPr>
              <a:xfrm>
                <a:off x="10708205" y="3231445"/>
                <a:ext cx="312323" cy="1461650"/>
              </a:xfrm>
              <a:custGeom>
                <a:avLst/>
                <a:gdLst>
                  <a:gd name="connsiteX0" fmla="*/ 169814 w 312323"/>
                  <a:gd name="connsiteY0" fmla="*/ 1461031 h 1461650"/>
                  <a:gd name="connsiteX1" fmla="*/ 246026 w 312323"/>
                  <a:gd name="connsiteY1" fmla="*/ 781943 h 1461650"/>
                  <a:gd name="connsiteX2" fmla="*/ 284442 w 312323"/>
                  <a:gd name="connsiteY2" fmla="*/ 249701 h 1461650"/>
                  <a:gd name="connsiteX3" fmla="*/ 312324 w 312323"/>
                  <a:gd name="connsiteY3" fmla="*/ 37176 h 1461650"/>
                  <a:gd name="connsiteX4" fmla="*/ 91744 w 312323"/>
                  <a:gd name="connsiteY4" fmla="*/ 0 h 1461650"/>
                  <a:gd name="connsiteX5" fmla="*/ 89885 w 312323"/>
                  <a:gd name="connsiteY5" fmla="*/ 2478 h 1461650"/>
                  <a:gd name="connsiteX6" fmla="*/ 58285 w 312323"/>
                  <a:gd name="connsiteY6" fmla="*/ 59482 h 1461650"/>
                  <a:gd name="connsiteX7" fmla="*/ 52708 w 312323"/>
                  <a:gd name="connsiteY7" fmla="*/ 74353 h 1461650"/>
                  <a:gd name="connsiteX8" fmla="*/ 28544 w 312323"/>
                  <a:gd name="connsiteY8" fmla="*/ 171631 h 1461650"/>
                  <a:gd name="connsiteX9" fmla="*/ 21109 w 312323"/>
                  <a:gd name="connsiteY9" fmla="*/ 216242 h 1461650"/>
                  <a:gd name="connsiteX10" fmla="*/ 21109 w 312323"/>
                  <a:gd name="connsiteY10" fmla="*/ 217482 h 1461650"/>
                  <a:gd name="connsiteX11" fmla="*/ 42 w 312323"/>
                  <a:gd name="connsiteY11" fmla="*/ 563842 h 1461650"/>
                  <a:gd name="connsiteX12" fmla="*/ 1901 w 312323"/>
                  <a:gd name="connsiteY12" fmla="*/ 658022 h 1461650"/>
                  <a:gd name="connsiteX13" fmla="*/ 169195 w 312323"/>
                  <a:gd name="connsiteY13" fmla="*/ 1461651 h 146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2323" h="1461650">
                    <a:moveTo>
                      <a:pt x="169814" y="1461031"/>
                    </a:moveTo>
                    <a:cubicBezTo>
                      <a:pt x="172292" y="1417039"/>
                      <a:pt x="243547" y="825315"/>
                      <a:pt x="246026" y="781943"/>
                    </a:cubicBezTo>
                    <a:cubicBezTo>
                      <a:pt x="255940" y="604116"/>
                      <a:pt x="269571" y="426909"/>
                      <a:pt x="284442" y="249701"/>
                    </a:cubicBezTo>
                    <a:cubicBezTo>
                      <a:pt x="290637" y="178447"/>
                      <a:pt x="299932" y="107811"/>
                      <a:pt x="312324" y="37176"/>
                    </a:cubicBezTo>
                    <a:cubicBezTo>
                      <a:pt x="148748" y="47710"/>
                      <a:pt x="91744" y="0"/>
                      <a:pt x="91744" y="0"/>
                    </a:cubicBezTo>
                    <a:cubicBezTo>
                      <a:pt x="91124" y="1239"/>
                      <a:pt x="90504" y="1859"/>
                      <a:pt x="89885" y="2478"/>
                    </a:cubicBezTo>
                    <a:cubicBezTo>
                      <a:pt x="78113" y="16110"/>
                      <a:pt x="67579" y="35318"/>
                      <a:pt x="58285" y="59482"/>
                    </a:cubicBezTo>
                    <a:cubicBezTo>
                      <a:pt x="56426" y="63819"/>
                      <a:pt x="54568" y="68776"/>
                      <a:pt x="52708" y="74353"/>
                    </a:cubicBezTo>
                    <a:cubicBezTo>
                      <a:pt x="43415" y="102235"/>
                      <a:pt x="35360" y="135694"/>
                      <a:pt x="28544" y="171631"/>
                    </a:cubicBezTo>
                    <a:cubicBezTo>
                      <a:pt x="26065" y="185882"/>
                      <a:pt x="23587" y="200752"/>
                      <a:pt x="21109" y="216242"/>
                    </a:cubicBezTo>
                    <a:lnTo>
                      <a:pt x="21109" y="217482"/>
                    </a:lnTo>
                    <a:cubicBezTo>
                      <a:pt x="5619" y="327152"/>
                      <a:pt x="-578" y="456030"/>
                      <a:pt x="42" y="563842"/>
                    </a:cubicBezTo>
                    <a:cubicBezTo>
                      <a:pt x="42" y="595441"/>
                      <a:pt x="662" y="626422"/>
                      <a:pt x="1901" y="658022"/>
                    </a:cubicBezTo>
                    <a:cubicBezTo>
                      <a:pt x="16772" y="1016154"/>
                      <a:pt x="103516" y="1355079"/>
                      <a:pt x="169195" y="1461651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EE6F7748-A961-6C18-9DB5-181453C972DA}"/>
                  </a:ext>
                </a:extLst>
              </p:cNvPr>
              <p:cNvSpPr/>
              <p:nvPr/>
            </p:nvSpPr>
            <p:spPr>
              <a:xfrm>
                <a:off x="10708205" y="3290308"/>
                <a:ext cx="110331" cy="558884"/>
              </a:xfrm>
              <a:custGeom>
                <a:avLst/>
                <a:gdLst>
                  <a:gd name="connsiteX0" fmla="*/ 31022 w 110331"/>
                  <a:gd name="connsiteY0" fmla="*/ 558885 h 558884"/>
                  <a:gd name="connsiteX1" fmla="*/ 110332 w 110331"/>
                  <a:gd name="connsiteY1" fmla="*/ 6196 h 558884"/>
                  <a:gd name="connsiteX2" fmla="*/ 86787 w 110331"/>
                  <a:gd name="connsiteY2" fmla="*/ 14251 h 558884"/>
                  <a:gd name="connsiteX3" fmla="*/ 58285 w 110331"/>
                  <a:gd name="connsiteY3" fmla="*/ 0 h 558884"/>
                  <a:gd name="connsiteX4" fmla="*/ 52708 w 110331"/>
                  <a:gd name="connsiteY4" fmla="*/ 14871 h 558884"/>
                  <a:gd name="connsiteX5" fmla="*/ 28544 w 110331"/>
                  <a:gd name="connsiteY5" fmla="*/ 112149 h 558884"/>
                  <a:gd name="connsiteX6" fmla="*/ 21109 w 110331"/>
                  <a:gd name="connsiteY6" fmla="*/ 156760 h 558884"/>
                  <a:gd name="connsiteX7" fmla="*/ 21109 w 110331"/>
                  <a:gd name="connsiteY7" fmla="*/ 158000 h 558884"/>
                  <a:gd name="connsiteX8" fmla="*/ 42 w 110331"/>
                  <a:gd name="connsiteY8" fmla="*/ 504359 h 558884"/>
                  <a:gd name="connsiteX9" fmla="*/ 31022 w 110331"/>
                  <a:gd name="connsiteY9" fmla="*/ 558885 h 558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0331" h="558884">
                    <a:moveTo>
                      <a:pt x="31022" y="558885"/>
                    </a:moveTo>
                    <a:lnTo>
                      <a:pt x="110332" y="6196"/>
                    </a:lnTo>
                    <a:lnTo>
                      <a:pt x="86787" y="14251"/>
                    </a:lnTo>
                    <a:lnTo>
                      <a:pt x="58285" y="0"/>
                    </a:lnTo>
                    <a:cubicBezTo>
                      <a:pt x="56426" y="4337"/>
                      <a:pt x="54568" y="9294"/>
                      <a:pt x="52708" y="14871"/>
                    </a:cubicBezTo>
                    <a:cubicBezTo>
                      <a:pt x="43415" y="42753"/>
                      <a:pt x="35360" y="76212"/>
                      <a:pt x="28544" y="112149"/>
                    </a:cubicBezTo>
                    <a:lnTo>
                      <a:pt x="21109" y="156760"/>
                    </a:lnTo>
                    <a:lnTo>
                      <a:pt x="21109" y="158000"/>
                    </a:lnTo>
                    <a:cubicBezTo>
                      <a:pt x="5619" y="267670"/>
                      <a:pt x="-578" y="396548"/>
                      <a:pt x="42" y="504359"/>
                    </a:cubicBezTo>
                    <a:cubicBezTo>
                      <a:pt x="42" y="535959"/>
                      <a:pt x="31022" y="558885"/>
                      <a:pt x="31022" y="55888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B1B92635-AC01-7A07-9535-E08ACF2B0FD5}"/>
                  </a:ext>
                </a:extLst>
              </p:cNvPr>
              <p:cNvSpPr/>
              <p:nvPr/>
            </p:nvSpPr>
            <p:spPr>
              <a:xfrm>
                <a:off x="10757963" y="3233304"/>
                <a:ext cx="86049" cy="95090"/>
              </a:xfrm>
              <a:custGeom>
                <a:avLst/>
                <a:gdLst>
                  <a:gd name="connsiteX0" fmla="*/ 2950 w 86049"/>
                  <a:gd name="connsiteY0" fmla="*/ 71874 h 95090"/>
                  <a:gd name="connsiteX1" fmla="*/ 12864 w 86049"/>
                  <a:gd name="connsiteY1" fmla="*/ 92941 h 95090"/>
                  <a:gd name="connsiteX2" fmla="*/ 61813 w 86049"/>
                  <a:gd name="connsiteY2" fmla="*/ 67537 h 95090"/>
                  <a:gd name="connsiteX3" fmla="*/ 85977 w 86049"/>
                  <a:gd name="connsiteY3" fmla="*/ 25404 h 95090"/>
                  <a:gd name="connsiteX4" fmla="*/ 39507 w 86049"/>
                  <a:gd name="connsiteY4" fmla="*/ 0 h 95090"/>
                  <a:gd name="connsiteX5" fmla="*/ 7907 w 86049"/>
                  <a:gd name="connsiteY5" fmla="*/ 57004 h 95090"/>
                  <a:gd name="connsiteX6" fmla="*/ 2331 w 86049"/>
                  <a:gd name="connsiteY6" fmla="*/ 71874 h 95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49" h="95090">
                    <a:moveTo>
                      <a:pt x="2950" y="71874"/>
                    </a:moveTo>
                    <a:cubicBezTo>
                      <a:pt x="2950" y="71874"/>
                      <a:pt x="-8203" y="103474"/>
                      <a:pt x="12864" y="92941"/>
                    </a:cubicBezTo>
                    <a:cubicBezTo>
                      <a:pt x="12864" y="92941"/>
                      <a:pt x="59954" y="69396"/>
                      <a:pt x="61813" y="67537"/>
                    </a:cubicBezTo>
                    <a:cubicBezTo>
                      <a:pt x="72346" y="53906"/>
                      <a:pt x="87216" y="30980"/>
                      <a:pt x="85977" y="25404"/>
                    </a:cubicBezTo>
                    <a:cubicBezTo>
                      <a:pt x="84738" y="19827"/>
                      <a:pt x="39507" y="0"/>
                      <a:pt x="39507" y="0"/>
                    </a:cubicBezTo>
                    <a:cubicBezTo>
                      <a:pt x="27734" y="13631"/>
                      <a:pt x="17201" y="32839"/>
                      <a:pt x="7907" y="57004"/>
                    </a:cubicBezTo>
                    <a:cubicBezTo>
                      <a:pt x="6048" y="61341"/>
                      <a:pt x="4189" y="66298"/>
                      <a:pt x="2331" y="71874"/>
                    </a:cubicBezTo>
                    <a:close/>
                  </a:path>
                </a:pathLst>
              </a:custGeom>
              <a:solidFill>
                <a:srgbClr val="FF4A39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EAF45AD-B029-AE2A-4788-AF3F687A5B74}"/>
                  </a:ext>
                </a:extLst>
              </p:cNvPr>
              <p:cNvSpPr/>
              <p:nvPr/>
            </p:nvSpPr>
            <p:spPr>
              <a:xfrm>
                <a:off x="10799949" y="3093892"/>
                <a:ext cx="341402" cy="256516"/>
              </a:xfrm>
              <a:custGeom>
                <a:avLst/>
                <a:gdLst>
                  <a:gd name="connsiteX0" fmla="*/ 97278 w 341402"/>
                  <a:gd name="connsiteY0" fmla="*/ 256517 h 256516"/>
                  <a:gd name="connsiteX1" fmla="*/ 341403 w 341402"/>
                  <a:gd name="connsiteY1" fmla="*/ 110290 h 256516"/>
                  <a:gd name="connsiteX2" fmla="*/ 281921 w 341402"/>
                  <a:gd name="connsiteY2" fmla="*/ 0 h 256516"/>
                  <a:gd name="connsiteX3" fmla="*/ 0 w 341402"/>
                  <a:gd name="connsiteY3" fmla="*/ 136933 h 256516"/>
                  <a:gd name="connsiteX4" fmla="*/ 97278 w 341402"/>
                  <a:gd name="connsiteY4" fmla="*/ 256517 h 256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402" h="256516">
                    <a:moveTo>
                      <a:pt x="97278" y="256517"/>
                    </a:moveTo>
                    <a:lnTo>
                      <a:pt x="341403" y="110290"/>
                    </a:lnTo>
                    <a:lnTo>
                      <a:pt x="281921" y="0"/>
                    </a:lnTo>
                    <a:lnTo>
                      <a:pt x="0" y="136933"/>
                    </a:lnTo>
                    <a:lnTo>
                      <a:pt x="97278" y="256517"/>
                    </a:lnTo>
                    <a:close/>
                  </a:path>
                </a:pathLst>
              </a:custGeom>
              <a:solidFill>
                <a:srgbClr val="FFFFFF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E767509-658D-5357-8FF0-E65A5C822FC9}"/>
                  </a:ext>
                </a:extLst>
              </p:cNvPr>
              <p:cNvSpPr/>
              <p:nvPr/>
            </p:nvSpPr>
            <p:spPr>
              <a:xfrm>
                <a:off x="10864388" y="2793383"/>
                <a:ext cx="98517" cy="176587"/>
              </a:xfrm>
              <a:custGeom>
                <a:avLst/>
                <a:gdLst>
                  <a:gd name="connsiteX0" fmla="*/ 0 w 98517"/>
                  <a:gd name="connsiteY0" fmla="*/ 87984 h 176587"/>
                  <a:gd name="connsiteX1" fmla="*/ 48948 w 98517"/>
                  <a:gd name="connsiteY1" fmla="*/ 176588 h 176587"/>
                  <a:gd name="connsiteX2" fmla="*/ 98517 w 98517"/>
                  <a:gd name="connsiteY2" fmla="*/ 88604 h 176587"/>
                  <a:gd name="connsiteX3" fmla="*/ 49568 w 98517"/>
                  <a:gd name="connsiteY3" fmla="*/ 0 h 176587"/>
                  <a:gd name="connsiteX4" fmla="*/ 0 w 98517"/>
                  <a:gd name="connsiteY4" fmla="*/ 88604 h 176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517" h="176587">
                    <a:moveTo>
                      <a:pt x="0" y="87984"/>
                    </a:moveTo>
                    <a:cubicBezTo>
                      <a:pt x="0" y="136933"/>
                      <a:pt x="21686" y="176588"/>
                      <a:pt x="48948" y="176588"/>
                    </a:cubicBezTo>
                    <a:cubicBezTo>
                      <a:pt x="76211" y="176588"/>
                      <a:pt x="97897" y="136933"/>
                      <a:pt x="98517" y="88604"/>
                    </a:cubicBezTo>
                    <a:cubicBezTo>
                      <a:pt x="98517" y="39655"/>
                      <a:pt x="76831" y="0"/>
                      <a:pt x="49568" y="0"/>
                    </a:cubicBezTo>
                    <a:cubicBezTo>
                      <a:pt x="22306" y="0"/>
                      <a:pt x="619" y="39655"/>
                      <a:pt x="0" y="88604"/>
                    </a:cubicBezTo>
                    <a:close/>
                  </a:path>
                </a:pathLst>
              </a:custGeom>
              <a:solidFill>
                <a:srgbClr val="FFC89F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2AD03620-3B11-969B-1179-E8854245FB76}"/>
                  </a:ext>
                </a:extLst>
              </p:cNvPr>
              <p:cNvSpPr/>
              <p:nvPr/>
            </p:nvSpPr>
            <p:spPr>
              <a:xfrm>
                <a:off x="10606631" y="3093273"/>
                <a:ext cx="987652" cy="2230582"/>
              </a:xfrm>
              <a:custGeom>
                <a:avLst/>
                <a:gdLst>
                  <a:gd name="connsiteX0" fmla="*/ 81168 w 987652"/>
                  <a:gd name="connsiteY0" fmla="*/ 1897234 h 2230582"/>
                  <a:gd name="connsiteX1" fmla="*/ 0 w 987652"/>
                  <a:gd name="connsiteY1" fmla="*/ 2192786 h 2230582"/>
                  <a:gd name="connsiteX2" fmla="*/ 987652 w 987652"/>
                  <a:gd name="connsiteY2" fmla="*/ 2230582 h 2230582"/>
                  <a:gd name="connsiteX3" fmla="*/ 910821 w 987652"/>
                  <a:gd name="connsiteY3" fmla="*/ 1084930 h 2230582"/>
                  <a:gd name="connsiteX4" fmla="*/ 658022 w 987652"/>
                  <a:gd name="connsiteY4" fmla="*/ 185262 h 2230582"/>
                  <a:gd name="connsiteX5" fmla="*/ 475238 w 987652"/>
                  <a:gd name="connsiteY5" fmla="*/ 0 h 2230582"/>
                  <a:gd name="connsiteX6" fmla="*/ 102235 w 987652"/>
                  <a:gd name="connsiteY6" fmla="*/ 700775 h 2230582"/>
                  <a:gd name="connsiteX7" fmla="*/ 82408 w 987652"/>
                  <a:gd name="connsiteY7" fmla="*/ 1610976 h 2230582"/>
                  <a:gd name="connsiteX8" fmla="*/ 81788 w 987652"/>
                  <a:gd name="connsiteY8" fmla="*/ 1896614 h 2230582"/>
                  <a:gd name="connsiteX9" fmla="*/ 81788 w 987652"/>
                  <a:gd name="connsiteY9" fmla="*/ 1896614 h 2230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7652" h="2230582">
                    <a:moveTo>
                      <a:pt x="81168" y="1897234"/>
                    </a:moveTo>
                    <a:cubicBezTo>
                      <a:pt x="73733" y="2008144"/>
                      <a:pt x="52666" y="2111618"/>
                      <a:pt x="0" y="2192786"/>
                    </a:cubicBezTo>
                    <a:lnTo>
                      <a:pt x="987652" y="2230582"/>
                    </a:lnTo>
                    <a:lnTo>
                      <a:pt x="910821" y="1084930"/>
                    </a:lnTo>
                    <a:cubicBezTo>
                      <a:pt x="872406" y="312901"/>
                      <a:pt x="705731" y="249082"/>
                      <a:pt x="658022" y="185262"/>
                    </a:cubicBezTo>
                    <a:cubicBezTo>
                      <a:pt x="643151" y="164815"/>
                      <a:pt x="533481" y="18588"/>
                      <a:pt x="475238" y="0"/>
                    </a:cubicBezTo>
                    <a:lnTo>
                      <a:pt x="102235" y="700775"/>
                    </a:lnTo>
                    <a:cubicBezTo>
                      <a:pt x="102235" y="700775"/>
                      <a:pt x="73733" y="1178491"/>
                      <a:pt x="82408" y="1610976"/>
                    </a:cubicBezTo>
                    <a:cubicBezTo>
                      <a:pt x="84266" y="1705156"/>
                      <a:pt x="87365" y="1803673"/>
                      <a:pt x="81788" y="1896614"/>
                    </a:cubicBezTo>
                    <a:lnTo>
                      <a:pt x="81788" y="1896614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8D7D1BF-B7DD-C73C-DDA6-8EF9F3F630A1}"/>
                  </a:ext>
                </a:extLst>
              </p:cNvPr>
              <p:cNvSpPr/>
              <p:nvPr/>
            </p:nvSpPr>
            <p:spPr>
              <a:xfrm rot="-1201200">
                <a:off x="10960013" y="4697423"/>
                <a:ext cx="386014" cy="136313"/>
              </a:xfrm>
              <a:custGeom>
                <a:avLst/>
                <a:gdLst>
                  <a:gd name="connsiteX0" fmla="*/ 0 w 386014"/>
                  <a:gd name="connsiteY0" fmla="*/ 0 h 136313"/>
                  <a:gd name="connsiteX1" fmla="*/ 386015 w 386014"/>
                  <a:gd name="connsiteY1" fmla="*/ 0 h 136313"/>
                  <a:gd name="connsiteX2" fmla="*/ 386015 w 386014"/>
                  <a:gd name="connsiteY2" fmla="*/ 136313 h 136313"/>
                  <a:gd name="connsiteX3" fmla="*/ 0 w 386014"/>
                  <a:gd name="connsiteY3" fmla="*/ 136313 h 136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6014" h="136313">
                    <a:moveTo>
                      <a:pt x="0" y="0"/>
                    </a:moveTo>
                    <a:lnTo>
                      <a:pt x="386015" y="0"/>
                    </a:lnTo>
                    <a:lnTo>
                      <a:pt x="386015" y="136313"/>
                    </a:lnTo>
                    <a:lnTo>
                      <a:pt x="0" y="13631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61DE53EC-BCC6-39B0-9759-72383D90842F}"/>
                  </a:ext>
                </a:extLst>
              </p:cNvPr>
              <p:cNvSpPr/>
              <p:nvPr/>
            </p:nvSpPr>
            <p:spPr>
              <a:xfrm>
                <a:off x="10708866" y="3083359"/>
                <a:ext cx="448175" cy="711307"/>
              </a:xfrm>
              <a:custGeom>
                <a:avLst/>
                <a:gdLst>
                  <a:gd name="connsiteX0" fmla="*/ 0 w 448175"/>
                  <a:gd name="connsiteY0" fmla="*/ 711308 h 711307"/>
                  <a:gd name="connsiteX1" fmla="*/ 262093 w 448175"/>
                  <a:gd name="connsiteY1" fmla="*/ 501261 h 711307"/>
                  <a:gd name="connsiteX2" fmla="*/ 254038 w 448175"/>
                  <a:gd name="connsiteY2" fmla="*/ 374242 h 711307"/>
                  <a:gd name="connsiteX3" fmla="*/ 447975 w 448175"/>
                  <a:gd name="connsiteY3" fmla="*/ 157380 h 711307"/>
                  <a:gd name="connsiteX4" fmla="*/ 371144 w 448175"/>
                  <a:gd name="connsiteY4" fmla="*/ 0 h 711307"/>
                  <a:gd name="connsiteX5" fmla="*/ 0 w 448175"/>
                  <a:gd name="connsiteY5" fmla="*/ 711308 h 711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8175" h="711307">
                    <a:moveTo>
                      <a:pt x="0" y="711308"/>
                    </a:moveTo>
                    <a:lnTo>
                      <a:pt x="262093" y="501261"/>
                    </a:lnTo>
                    <a:lnTo>
                      <a:pt x="254038" y="374242"/>
                    </a:lnTo>
                    <a:cubicBezTo>
                      <a:pt x="254038" y="374242"/>
                      <a:pt x="455410" y="233592"/>
                      <a:pt x="447975" y="157380"/>
                    </a:cubicBezTo>
                    <a:cubicBezTo>
                      <a:pt x="433105" y="9914"/>
                      <a:pt x="371144" y="0"/>
                      <a:pt x="371144" y="0"/>
                    </a:cubicBezTo>
                    <a:lnTo>
                      <a:pt x="0" y="71130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26" name="Graphic 2">
              <a:extLst>
                <a:ext uri="{FF2B5EF4-FFF2-40B4-BE49-F238E27FC236}">
                  <a16:creationId xmlns:a16="http://schemas.microsoft.com/office/drawing/2014/main" id="{DF200530-C031-3A27-5CC0-FE995E10708A}"/>
                </a:ext>
              </a:extLst>
            </p:cNvPr>
            <p:cNvGrpSpPr/>
            <p:nvPr/>
          </p:nvGrpSpPr>
          <p:grpSpPr>
            <a:xfrm>
              <a:off x="8044560" y="4847997"/>
              <a:ext cx="1911485" cy="1929453"/>
              <a:chOff x="8044560" y="4847997"/>
              <a:chExt cx="1911485" cy="1929453"/>
            </a:xfrm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479BE5B-ABB1-60B8-A6D9-0C8A496A28D4}"/>
                  </a:ext>
                </a:extLst>
              </p:cNvPr>
              <p:cNvSpPr/>
              <p:nvPr/>
            </p:nvSpPr>
            <p:spPr>
              <a:xfrm>
                <a:off x="8848189" y="5006616"/>
                <a:ext cx="304226" cy="1767736"/>
              </a:xfrm>
              <a:custGeom>
                <a:avLst/>
                <a:gdLst>
                  <a:gd name="connsiteX0" fmla="*/ 0 w 304226"/>
                  <a:gd name="connsiteY0" fmla="*/ 0 h 1767736"/>
                  <a:gd name="connsiteX1" fmla="*/ 304227 w 304226"/>
                  <a:gd name="connsiteY1" fmla="*/ 0 h 1767736"/>
                  <a:gd name="connsiteX2" fmla="*/ 304227 w 304226"/>
                  <a:gd name="connsiteY2" fmla="*/ 1767736 h 1767736"/>
                  <a:gd name="connsiteX3" fmla="*/ 0 w 304226"/>
                  <a:gd name="connsiteY3" fmla="*/ 1767736 h 176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226" h="1767736">
                    <a:moveTo>
                      <a:pt x="0" y="0"/>
                    </a:moveTo>
                    <a:lnTo>
                      <a:pt x="304227" y="0"/>
                    </a:lnTo>
                    <a:lnTo>
                      <a:pt x="304227" y="1767736"/>
                    </a:lnTo>
                    <a:lnTo>
                      <a:pt x="0" y="1767736"/>
                    </a:lnTo>
                    <a:close/>
                  </a:path>
                </a:pathLst>
              </a:custGeom>
              <a:solidFill>
                <a:schemeClr val="accent2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D9894DBB-2A37-5AB0-8FD8-7D76A3A9248D}"/>
                  </a:ext>
                </a:extLst>
              </p:cNvPr>
              <p:cNvSpPr/>
              <p:nvPr/>
            </p:nvSpPr>
            <p:spPr>
              <a:xfrm>
                <a:off x="8044560" y="4847997"/>
                <a:ext cx="1911485" cy="157999"/>
              </a:xfrm>
              <a:custGeom>
                <a:avLst/>
                <a:gdLst>
                  <a:gd name="connsiteX0" fmla="*/ 0 w 1911485"/>
                  <a:gd name="connsiteY0" fmla="*/ 0 h 157999"/>
                  <a:gd name="connsiteX1" fmla="*/ 1911485 w 1911485"/>
                  <a:gd name="connsiteY1" fmla="*/ 0 h 157999"/>
                  <a:gd name="connsiteX2" fmla="*/ 1911485 w 1911485"/>
                  <a:gd name="connsiteY2" fmla="*/ 158000 h 157999"/>
                  <a:gd name="connsiteX3" fmla="*/ 0 w 1911485"/>
                  <a:gd name="connsiteY3" fmla="*/ 158000 h 157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11485" h="157999">
                    <a:moveTo>
                      <a:pt x="0" y="0"/>
                    </a:moveTo>
                    <a:lnTo>
                      <a:pt x="1911485" y="0"/>
                    </a:lnTo>
                    <a:lnTo>
                      <a:pt x="1911485" y="158000"/>
                    </a:lnTo>
                    <a:lnTo>
                      <a:pt x="0" y="158000"/>
                    </a:lnTo>
                    <a:close/>
                  </a:path>
                </a:pathLst>
              </a:custGeom>
              <a:solidFill>
                <a:schemeClr val="accent1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F5B1DEFD-37B6-2C5D-738D-A2DB3A4FEA92}"/>
                  </a:ext>
                </a:extLst>
              </p:cNvPr>
              <p:cNvSpPr/>
              <p:nvPr/>
            </p:nvSpPr>
            <p:spPr>
              <a:xfrm>
                <a:off x="8542723" y="6619451"/>
                <a:ext cx="915158" cy="157999"/>
              </a:xfrm>
              <a:custGeom>
                <a:avLst/>
                <a:gdLst>
                  <a:gd name="connsiteX0" fmla="*/ 0 w 915158"/>
                  <a:gd name="connsiteY0" fmla="*/ 0 h 157999"/>
                  <a:gd name="connsiteX1" fmla="*/ 915158 w 915158"/>
                  <a:gd name="connsiteY1" fmla="*/ 0 h 157999"/>
                  <a:gd name="connsiteX2" fmla="*/ 915158 w 915158"/>
                  <a:gd name="connsiteY2" fmla="*/ 158000 h 157999"/>
                  <a:gd name="connsiteX3" fmla="*/ 0 w 915158"/>
                  <a:gd name="connsiteY3" fmla="*/ 158000 h 157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5158" h="157999">
                    <a:moveTo>
                      <a:pt x="0" y="0"/>
                    </a:moveTo>
                    <a:lnTo>
                      <a:pt x="915158" y="0"/>
                    </a:lnTo>
                    <a:lnTo>
                      <a:pt x="915158" y="158000"/>
                    </a:lnTo>
                    <a:lnTo>
                      <a:pt x="0" y="158000"/>
                    </a:lnTo>
                    <a:close/>
                  </a:path>
                </a:pathLst>
              </a:custGeom>
              <a:solidFill>
                <a:schemeClr val="accent1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7D7547A-0772-9A5E-62F9-1E6BA55CFD4E}"/>
                </a:ext>
              </a:extLst>
            </p:cNvPr>
            <p:cNvSpPr/>
            <p:nvPr/>
          </p:nvSpPr>
          <p:spPr>
            <a:xfrm>
              <a:off x="8324002" y="4737088"/>
              <a:ext cx="1352600" cy="110909"/>
            </a:xfrm>
            <a:custGeom>
              <a:avLst/>
              <a:gdLst>
                <a:gd name="connsiteX0" fmla="*/ 0 w 1352600"/>
                <a:gd name="connsiteY0" fmla="*/ 0 h 110909"/>
                <a:gd name="connsiteX1" fmla="*/ 1352600 w 1352600"/>
                <a:gd name="connsiteY1" fmla="*/ 0 h 110909"/>
                <a:gd name="connsiteX2" fmla="*/ 1352600 w 1352600"/>
                <a:gd name="connsiteY2" fmla="*/ 110910 h 110909"/>
                <a:gd name="connsiteX3" fmla="*/ 0 w 1352600"/>
                <a:gd name="connsiteY3" fmla="*/ 110910 h 11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2600" h="110909">
                  <a:moveTo>
                    <a:pt x="0" y="0"/>
                  </a:moveTo>
                  <a:lnTo>
                    <a:pt x="1352600" y="0"/>
                  </a:lnTo>
                  <a:lnTo>
                    <a:pt x="1352600" y="110910"/>
                  </a:lnTo>
                  <a:lnTo>
                    <a:pt x="0" y="11091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61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31" name="Graphic 2">
              <a:extLst>
                <a:ext uri="{FF2B5EF4-FFF2-40B4-BE49-F238E27FC236}">
                  <a16:creationId xmlns:a16="http://schemas.microsoft.com/office/drawing/2014/main" id="{0A5BA4F8-BBFE-688B-160B-6F3C873914F7}"/>
                </a:ext>
              </a:extLst>
            </p:cNvPr>
            <p:cNvGrpSpPr/>
            <p:nvPr/>
          </p:nvGrpSpPr>
          <p:grpSpPr>
            <a:xfrm>
              <a:off x="5734049" y="3292117"/>
              <a:ext cx="2635058" cy="3482855"/>
              <a:chOff x="5734049" y="3292117"/>
              <a:chExt cx="2635058" cy="3482855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A017DA7E-60D3-96BA-F3A9-56F349BCF729}"/>
                  </a:ext>
                </a:extLst>
              </p:cNvPr>
              <p:cNvSpPr/>
              <p:nvPr/>
            </p:nvSpPr>
            <p:spPr>
              <a:xfrm rot="-1941001">
                <a:off x="8112342" y="3856295"/>
                <a:ext cx="131356" cy="506837"/>
              </a:xfrm>
              <a:custGeom>
                <a:avLst/>
                <a:gdLst>
                  <a:gd name="connsiteX0" fmla="*/ 0 w 131356"/>
                  <a:gd name="connsiteY0" fmla="*/ 0 h 506837"/>
                  <a:gd name="connsiteX1" fmla="*/ 131357 w 131356"/>
                  <a:gd name="connsiteY1" fmla="*/ 0 h 506837"/>
                  <a:gd name="connsiteX2" fmla="*/ 131357 w 131356"/>
                  <a:gd name="connsiteY2" fmla="*/ 506838 h 506837"/>
                  <a:gd name="connsiteX3" fmla="*/ 0 w 131356"/>
                  <a:gd name="connsiteY3" fmla="*/ 506838 h 50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356" h="506837">
                    <a:moveTo>
                      <a:pt x="0" y="0"/>
                    </a:moveTo>
                    <a:lnTo>
                      <a:pt x="131357" y="0"/>
                    </a:lnTo>
                    <a:lnTo>
                      <a:pt x="131357" y="506838"/>
                    </a:lnTo>
                    <a:lnTo>
                      <a:pt x="0" y="506838"/>
                    </a:lnTo>
                    <a:close/>
                  </a:path>
                </a:pathLst>
              </a:custGeom>
              <a:solidFill>
                <a:srgbClr val="1A222B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CC694EDB-E782-821D-54EB-39232AD0326F}"/>
                  </a:ext>
                </a:extLst>
              </p:cNvPr>
              <p:cNvSpPr/>
              <p:nvPr/>
            </p:nvSpPr>
            <p:spPr>
              <a:xfrm rot="-1941599">
                <a:off x="7859633" y="3648580"/>
                <a:ext cx="258375" cy="327771"/>
              </a:xfrm>
              <a:custGeom>
                <a:avLst/>
                <a:gdLst>
                  <a:gd name="connsiteX0" fmla="*/ 0 w 258375"/>
                  <a:gd name="connsiteY0" fmla="*/ 0 h 327771"/>
                  <a:gd name="connsiteX1" fmla="*/ 258376 w 258375"/>
                  <a:gd name="connsiteY1" fmla="*/ 0 h 327771"/>
                  <a:gd name="connsiteX2" fmla="*/ 258376 w 258375"/>
                  <a:gd name="connsiteY2" fmla="*/ 327772 h 327771"/>
                  <a:gd name="connsiteX3" fmla="*/ 0 w 258375"/>
                  <a:gd name="connsiteY3" fmla="*/ 327772 h 327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375" h="327771">
                    <a:moveTo>
                      <a:pt x="0" y="0"/>
                    </a:moveTo>
                    <a:lnTo>
                      <a:pt x="258376" y="0"/>
                    </a:lnTo>
                    <a:lnTo>
                      <a:pt x="258376" y="327772"/>
                    </a:lnTo>
                    <a:lnTo>
                      <a:pt x="0" y="327772"/>
                    </a:lnTo>
                    <a:close/>
                  </a:path>
                </a:pathLst>
              </a:custGeom>
              <a:solidFill>
                <a:srgbClr val="1A222B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3BF8F693-414C-B8C5-F432-6E6402D30B2B}"/>
                  </a:ext>
                </a:extLst>
              </p:cNvPr>
              <p:cNvSpPr/>
              <p:nvPr/>
            </p:nvSpPr>
            <p:spPr>
              <a:xfrm rot="-1942202">
                <a:off x="7876639" y="3889116"/>
                <a:ext cx="375481" cy="84886"/>
              </a:xfrm>
              <a:custGeom>
                <a:avLst/>
                <a:gdLst>
                  <a:gd name="connsiteX0" fmla="*/ 0 w 375481"/>
                  <a:gd name="connsiteY0" fmla="*/ 0 h 84886"/>
                  <a:gd name="connsiteX1" fmla="*/ 375482 w 375481"/>
                  <a:gd name="connsiteY1" fmla="*/ 0 h 84886"/>
                  <a:gd name="connsiteX2" fmla="*/ 375482 w 375481"/>
                  <a:gd name="connsiteY2" fmla="*/ 84886 h 84886"/>
                  <a:gd name="connsiteX3" fmla="*/ 0 w 375481"/>
                  <a:gd name="connsiteY3" fmla="*/ 84886 h 84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481" h="84886">
                    <a:moveTo>
                      <a:pt x="0" y="0"/>
                    </a:moveTo>
                    <a:lnTo>
                      <a:pt x="375482" y="0"/>
                    </a:lnTo>
                    <a:lnTo>
                      <a:pt x="375482" y="84886"/>
                    </a:lnTo>
                    <a:lnTo>
                      <a:pt x="0" y="84886"/>
                    </a:lnTo>
                    <a:close/>
                  </a:path>
                </a:pathLst>
              </a:custGeom>
              <a:solidFill>
                <a:schemeClr val="accent4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1CFE2FF3-17F0-583A-2E23-B45160C9209D}"/>
                  </a:ext>
                </a:extLst>
              </p:cNvPr>
              <p:cNvSpPr/>
              <p:nvPr/>
            </p:nvSpPr>
            <p:spPr>
              <a:xfrm rot="-1941001">
                <a:off x="7866604" y="3941739"/>
                <a:ext cx="483912" cy="119583"/>
              </a:xfrm>
              <a:custGeom>
                <a:avLst/>
                <a:gdLst>
                  <a:gd name="connsiteX0" fmla="*/ 0 w 483912"/>
                  <a:gd name="connsiteY0" fmla="*/ 0 h 119583"/>
                  <a:gd name="connsiteX1" fmla="*/ 483912 w 483912"/>
                  <a:gd name="connsiteY1" fmla="*/ 0 h 119583"/>
                  <a:gd name="connsiteX2" fmla="*/ 483912 w 483912"/>
                  <a:gd name="connsiteY2" fmla="*/ 119584 h 119583"/>
                  <a:gd name="connsiteX3" fmla="*/ 0 w 483912"/>
                  <a:gd name="connsiteY3" fmla="*/ 119584 h 119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3912" h="119583">
                    <a:moveTo>
                      <a:pt x="0" y="0"/>
                    </a:moveTo>
                    <a:lnTo>
                      <a:pt x="483912" y="0"/>
                    </a:lnTo>
                    <a:lnTo>
                      <a:pt x="483912" y="119584"/>
                    </a:lnTo>
                    <a:lnTo>
                      <a:pt x="0" y="119584"/>
                    </a:lnTo>
                    <a:close/>
                  </a:path>
                </a:pathLst>
              </a:custGeom>
              <a:solidFill>
                <a:schemeClr val="accent3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608B693B-ED69-D815-81D7-9326110D10A6}"/>
                  </a:ext>
                </a:extLst>
              </p:cNvPr>
              <p:cNvSpPr/>
              <p:nvPr/>
            </p:nvSpPr>
            <p:spPr>
              <a:xfrm>
                <a:off x="6079707" y="3921686"/>
                <a:ext cx="1422779" cy="1581854"/>
              </a:xfrm>
              <a:custGeom>
                <a:avLst/>
                <a:gdLst>
                  <a:gd name="connsiteX0" fmla="*/ 1342768 w 1422779"/>
                  <a:gd name="connsiteY0" fmla="*/ 1522992 h 1581854"/>
                  <a:gd name="connsiteX1" fmla="*/ 1186628 w 1422779"/>
                  <a:gd name="connsiteY1" fmla="*/ 1581854 h 1581854"/>
                  <a:gd name="connsiteX2" fmla="*/ 1008801 w 1422779"/>
                  <a:gd name="connsiteY2" fmla="*/ 1501306 h 1581854"/>
                  <a:gd name="connsiteX3" fmla="*/ 221901 w 1422779"/>
                  <a:gd name="connsiteY3" fmla="*/ 583049 h 1581854"/>
                  <a:gd name="connsiteX4" fmla="*/ 58944 w 1422779"/>
                  <a:gd name="connsiteY4" fmla="*/ 392211 h 1581854"/>
                  <a:gd name="connsiteX5" fmla="*/ 80011 w 1422779"/>
                  <a:gd name="connsiteY5" fmla="*/ 58863 h 1581854"/>
                  <a:gd name="connsiteX6" fmla="*/ 236152 w 1422779"/>
                  <a:gd name="connsiteY6" fmla="*/ 0 h 1581854"/>
                  <a:gd name="connsiteX7" fmla="*/ 413979 w 1422779"/>
                  <a:gd name="connsiteY7" fmla="*/ 80549 h 1581854"/>
                  <a:gd name="connsiteX8" fmla="*/ 754762 w 1422779"/>
                  <a:gd name="connsiteY8" fmla="*/ 478336 h 1581854"/>
                  <a:gd name="connsiteX9" fmla="*/ 1363835 w 1422779"/>
                  <a:gd name="connsiteY9" fmla="*/ 1189644 h 1581854"/>
                  <a:gd name="connsiteX10" fmla="*/ 1342768 w 1422779"/>
                  <a:gd name="connsiteY10" fmla="*/ 1522992 h 1581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2779" h="1581854">
                    <a:moveTo>
                      <a:pt x="1342768" y="1522992"/>
                    </a:moveTo>
                    <a:cubicBezTo>
                      <a:pt x="1298157" y="1562647"/>
                      <a:pt x="1242392" y="1581854"/>
                      <a:pt x="1186628" y="1581854"/>
                    </a:cubicBezTo>
                    <a:cubicBezTo>
                      <a:pt x="1120949" y="1581854"/>
                      <a:pt x="1055891" y="1554592"/>
                      <a:pt x="1008801" y="1501306"/>
                    </a:cubicBezTo>
                    <a:lnTo>
                      <a:pt x="221901" y="583049"/>
                    </a:lnTo>
                    <a:lnTo>
                      <a:pt x="58944" y="392211"/>
                    </a:lnTo>
                    <a:cubicBezTo>
                      <a:pt x="-27181" y="294313"/>
                      <a:pt x="-17887" y="144988"/>
                      <a:pt x="80011" y="58863"/>
                    </a:cubicBezTo>
                    <a:cubicBezTo>
                      <a:pt x="124623" y="19208"/>
                      <a:pt x="180387" y="0"/>
                      <a:pt x="236152" y="0"/>
                    </a:cubicBezTo>
                    <a:cubicBezTo>
                      <a:pt x="301830" y="0"/>
                      <a:pt x="366889" y="27263"/>
                      <a:pt x="413979" y="80549"/>
                    </a:cubicBezTo>
                    <a:lnTo>
                      <a:pt x="754762" y="478336"/>
                    </a:lnTo>
                    <a:lnTo>
                      <a:pt x="1363835" y="1189644"/>
                    </a:lnTo>
                    <a:cubicBezTo>
                      <a:pt x="1449960" y="1287541"/>
                      <a:pt x="1440666" y="1436867"/>
                      <a:pt x="1342768" y="152299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D5636D39-E17F-8F6D-7B73-2CFDB278D015}"/>
                  </a:ext>
                </a:extLst>
              </p:cNvPr>
              <p:cNvSpPr/>
              <p:nvPr/>
            </p:nvSpPr>
            <p:spPr>
              <a:xfrm>
                <a:off x="6080326" y="3921686"/>
                <a:ext cx="754762" cy="595769"/>
              </a:xfrm>
              <a:custGeom>
                <a:avLst/>
                <a:gdLst>
                  <a:gd name="connsiteX0" fmla="*/ 754762 w 754762"/>
                  <a:gd name="connsiteY0" fmla="*/ 478336 h 595769"/>
                  <a:gd name="connsiteX1" fmla="*/ 399728 w 754762"/>
                  <a:gd name="connsiteY1" fmla="*/ 584289 h 595769"/>
                  <a:gd name="connsiteX2" fmla="*/ 221901 w 754762"/>
                  <a:gd name="connsiteY2" fmla="*/ 583049 h 595769"/>
                  <a:gd name="connsiteX3" fmla="*/ 58944 w 754762"/>
                  <a:gd name="connsiteY3" fmla="*/ 392211 h 595769"/>
                  <a:gd name="connsiteX4" fmla="*/ 80011 w 754762"/>
                  <a:gd name="connsiteY4" fmla="*/ 58863 h 595769"/>
                  <a:gd name="connsiteX5" fmla="*/ 236152 w 754762"/>
                  <a:gd name="connsiteY5" fmla="*/ 0 h 595769"/>
                  <a:gd name="connsiteX6" fmla="*/ 413979 w 754762"/>
                  <a:gd name="connsiteY6" fmla="*/ 80549 h 595769"/>
                  <a:gd name="connsiteX7" fmla="*/ 754762 w 754762"/>
                  <a:gd name="connsiteY7" fmla="*/ 478336 h 59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4762" h="595769">
                    <a:moveTo>
                      <a:pt x="754762" y="478336"/>
                    </a:moveTo>
                    <a:lnTo>
                      <a:pt x="399728" y="584289"/>
                    </a:lnTo>
                    <a:cubicBezTo>
                      <a:pt x="339006" y="600398"/>
                      <a:pt x="278285" y="599159"/>
                      <a:pt x="221901" y="583049"/>
                    </a:cubicBezTo>
                    <a:lnTo>
                      <a:pt x="58944" y="392211"/>
                    </a:lnTo>
                    <a:cubicBezTo>
                      <a:pt x="-27181" y="294313"/>
                      <a:pt x="-17887" y="144988"/>
                      <a:pt x="80011" y="58863"/>
                    </a:cubicBezTo>
                    <a:cubicBezTo>
                      <a:pt x="124623" y="19208"/>
                      <a:pt x="180387" y="0"/>
                      <a:pt x="236152" y="0"/>
                    </a:cubicBezTo>
                    <a:cubicBezTo>
                      <a:pt x="301830" y="0"/>
                      <a:pt x="366889" y="27263"/>
                      <a:pt x="413979" y="80549"/>
                    </a:cubicBezTo>
                    <a:lnTo>
                      <a:pt x="754762" y="478336"/>
                    </a:lnTo>
                    <a:close/>
                  </a:path>
                </a:pathLst>
              </a:custGeom>
              <a:solidFill>
                <a:srgbClr val="8DA4BA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7EFE1A24-00EC-2336-23D3-4E5EB3C9E300}"/>
                  </a:ext>
                </a:extLst>
              </p:cNvPr>
              <p:cNvSpPr/>
              <p:nvPr/>
            </p:nvSpPr>
            <p:spPr>
              <a:xfrm>
                <a:off x="5952769" y="5594003"/>
                <a:ext cx="1096702" cy="908962"/>
              </a:xfrm>
              <a:custGeom>
                <a:avLst/>
                <a:gdLst>
                  <a:gd name="connsiteX0" fmla="*/ 1096703 w 1096702"/>
                  <a:gd name="connsiteY0" fmla="*/ 548352 h 908962"/>
                  <a:gd name="connsiteX1" fmla="*/ 1096703 w 1096702"/>
                  <a:gd name="connsiteY1" fmla="*/ 908962 h 908962"/>
                  <a:gd name="connsiteX2" fmla="*/ 0 w 1096702"/>
                  <a:gd name="connsiteY2" fmla="*/ 908962 h 908962"/>
                  <a:gd name="connsiteX3" fmla="*/ 0 w 1096702"/>
                  <a:gd name="connsiteY3" fmla="*/ 548352 h 908962"/>
                  <a:gd name="connsiteX4" fmla="*/ 535340 w 1096702"/>
                  <a:gd name="connsiteY4" fmla="*/ 0 h 908962"/>
                  <a:gd name="connsiteX5" fmla="*/ 548351 w 1096702"/>
                  <a:gd name="connsiteY5" fmla="*/ 0 h 908962"/>
                  <a:gd name="connsiteX6" fmla="*/ 1095464 w 1096702"/>
                  <a:gd name="connsiteY6" fmla="*/ 509316 h 908962"/>
                  <a:gd name="connsiteX7" fmla="*/ 1096703 w 1096702"/>
                  <a:gd name="connsiteY7" fmla="*/ 547732 h 908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6702" h="908962">
                    <a:moveTo>
                      <a:pt x="1096703" y="548352"/>
                    </a:moveTo>
                    <a:lnTo>
                      <a:pt x="1096703" y="908962"/>
                    </a:lnTo>
                    <a:lnTo>
                      <a:pt x="0" y="908962"/>
                    </a:lnTo>
                    <a:lnTo>
                      <a:pt x="0" y="548352"/>
                    </a:lnTo>
                    <a:cubicBezTo>
                      <a:pt x="0" y="249701"/>
                      <a:pt x="238548" y="6816"/>
                      <a:pt x="535340" y="0"/>
                    </a:cubicBezTo>
                    <a:cubicBezTo>
                      <a:pt x="539677" y="0"/>
                      <a:pt x="544014" y="0"/>
                      <a:pt x="548351" y="0"/>
                    </a:cubicBezTo>
                    <a:cubicBezTo>
                      <a:pt x="838327" y="0"/>
                      <a:pt x="1075017" y="224917"/>
                      <a:pt x="1095464" y="509316"/>
                    </a:cubicBezTo>
                    <a:cubicBezTo>
                      <a:pt x="1096083" y="522328"/>
                      <a:pt x="1096703" y="535340"/>
                      <a:pt x="1096703" y="5477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7572D353-699B-1ADB-AAA1-D193528A2088}"/>
                  </a:ext>
                </a:extLst>
              </p:cNvPr>
              <p:cNvSpPr/>
              <p:nvPr/>
            </p:nvSpPr>
            <p:spPr>
              <a:xfrm>
                <a:off x="6156000" y="5594003"/>
                <a:ext cx="892232" cy="840598"/>
              </a:xfrm>
              <a:custGeom>
                <a:avLst/>
                <a:gdLst>
                  <a:gd name="connsiteX0" fmla="*/ 891613 w 892232"/>
                  <a:gd name="connsiteY0" fmla="*/ 509316 h 840598"/>
                  <a:gd name="connsiteX1" fmla="*/ 661120 w 892232"/>
                  <a:gd name="connsiteY1" fmla="*/ 745386 h 840598"/>
                  <a:gd name="connsiteX2" fmla="*/ 95419 w 892232"/>
                  <a:gd name="connsiteY2" fmla="*/ 698916 h 840598"/>
                  <a:gd name="connsiteX3" fmla="*/ 0 w 892232"/>
                  <a:gd name="connsiteY3" fmla="*/ 439301 h 840598"/>
                  <a:gd name="connsiteX4" fmla="*/ 141890 w 892232"/>
                  <a:gd name="connsiteY4" fmla="*/ 133215 h 840598"/>
                  <a:gd name="connsiteX5" fmla="*/ 332109 w 892232"/>
                  <a:gd name="connsiteY5" fmla="*/ 0 h 840598"/>
                  <a:gd name="connsiteX6" fmla="*/ 345121 w 892232"/>
                  <a:gd name="connsiteY6" fmla="*/ 0 h 840598"/>
                  <a:gd name="connsiteX7" fmla="*/ 892233 w 892232"/>
                  <a:gd name="connsiteY7" fmla="*/ 509316 h 84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2232" h="840598">
                    <a:moveTo>
                      <a:pt x="891613" y="509316"/>
                    </a:moveTo>
                    <a:lnTo>
                      <a:pt x="661120" y="745386"/>
                    </a:lnTo>
                    <a:cubicBezTo>
                      <a:pt x="491967" y="888515"/>
                      <a:pt x="238548" y="868068"/>
                      <a:pt x="95419" y="698916"/>
                    </a:cubicBezTo>
                    <a:cubicBezTo>
                      <a:pt x="31600" y="623324"/>
                      <a:pt x="0" y="531002"/>
                      <a:pt x="0" y="439301"/>
                    </a:cubicBezTo>
                    <a:cubicBezTo>
                      <a:pt x="0" y="325293"/>
                      <a:pt x="48329" y="212525"/>
                      <a:pt x="141890" y="133215"/>
                    </a:cubicBezTo>
                    <a:lnTo>
                      <a:pt x="332109" y="0"/>
                    </a:lnTo>
                    <a:cubicBezTo>
                      <a:pt x="336446" y="0"/>
                      <a:pt x="340783" y="0"/>
                      <a:pt x="345121" y="0"/>
                    </a:cubicBezTo>
                    <a:cubicBezTo>
                      <a:pt x="635096" y="0"/>
                      <a:pt x="871786" y="224917"/>
                      <a:pt x="892233" y="509316"/>
                    </a:cubicBezTo>
                    <a:close/>
                  </a:path>
                </a:pathLst>
              </a:custGeom>
              <a:solidFill>
                <a:srgbClr val="8DA4BA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545EF031-1CA0-16AB-E930-0F71A290318F}"/>
                  </a:ext>
                </a:extLst>
              </p:cNvPr>
              <p:cNvSpPr/>
              <p:nvPr/>
            </p:nvSpPr>
            <p:spPr>
              <a:xfrm>
                <a:off x="6121856" y="4960828"/>
                <a:ext cx="1369427" cy="1442446"/>
              </a:xfrm>
              <a:custGeom>
                <a:avLst/>
                <a:gdLst>
                  <a:gd name="connsiteX0" fmla="*/ 830958 w 1369427"/>
                  <a:gd name="connsiteY0" fmla="*/ 102173 h 1442446"/>
                  <a:gd name="connsiteX1" fmla="*/ 1267160 w 1369427"/>
                  <a:gd name="connsiteY1" fmla="*/ 79867 h 1442446"/>
                  <a:gd name="connsiteX2" fmla="*/ 1267160 w 1369427"/>
                  <a:gd name="connsiteY2" fmla="*/ 79867 h 1442446"/>
                  <a:gd name="connsiteX3" fmla="*/ 1290086 w 1369427"/>
                  <a:gd name="connsiteY3" fmla="*/ 516070 h 1442446"/>
                  <a:gd name="connsiteX4" fmla="*/ 699601 w 1369427"/>
                  <a:gd name="connsiteY4" fmla="*/ 1309785 h 1442446"/>
                  <a:gd name="connsiteX5" fmla="*/ 132661 w 1369427"/>
                  <a:gd name="connsiteY5" fmla="*/ 1338907 h 1442446"/>
                  <a:gd name="connsiteX6" fmla="*/ 132661 w 1369427"/>
                  <a:gd name="connsiteY6" fmla="*/ 1338907 h 1442446"/>
                  <a:gd name="connsiteX7" fmla="*/ 103540 w 1369427"/>
                  <a:gd name="connsiteY7" fmla="*/ 771967 h 1442446"/>
                  <a:gd name="connsiteX8" fmla="*/ 832197 w 1369427"/>
                  <a:gd name="connsiteY8" fmla="*/ 102173 h 1442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69427" h="1442446">
                    <a:moveTo>
                      <a:pt x="830958" y="102173"/>
                    </a:moveTo>
                    <a:cubicBezTo>
                      <a:pt x="944965" y="-24846"/>
                      <a:pt x="1140141" y="-34760"/>
                      <a:pt x="1267160" y="79867"/>
                    </a:cubicBezTo>
                    <a:lnTo>
                      <a:pt x="1267160" y="79867"/>
                    </a:lnTo>
                    <a:cubicBezTo>
                      <a:pt x="1394180" y="193874"/>
                      <a:pt x="1404093" y="389050"/>
                      <a:pt x="1290086" y="516070"/>
                    </a:cubicBezTo>
                    <a:lnTo>
                      <a:pt x="699601" y="1309785"/>
                    </a:lnTo>
                    <a:cubicBezTo>
                      <a:pt x="550896" y="1474600"/>
                      <a:pt x="297477" y="1487612"/>
                      <a:pt x="132661" y="1338907"/>
                    </a:cubicBezTo>
                    <a:lnTo>
                      <a:pt x="132661" y="1338907"/>
                    </a:lnTo>
                    <a:cubicBezTo>
                      <a:pt x="-32154" y="1190201"/>
                      <a:pt x="-45165" y="936782"/>
                      <a:pt x="103540" y="771967"/>
                    </a:cubicBezTo>
                    <a:lnTo>
                      <a:pt x="832197" y="102173"/>
                    </a:lnTo>
                    <a:close/>
                  </a:path>
                </a:pathLst>
              </a:custGeom>
              <a:solidFill>
                <a:schemeClr val="accent3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D9CBEA89-E0C0-532A-3216-C92EF06940B7}"/>
                  </a:ext>
                </a:extLst>
              </p:cNvPr>
              <p:cNvSpPr/>
              <p:nvPr/>
            </p:nvSpPr>
            <p:spPr>
              <a:xfrm>
                <a:off x="6046871" y="3292117"/>
                <a:ext cx="2005173" cy="1192869"/>
              </a:xfrm>
              <a:custGeom>
                <a:avLst/>
                <a:gdLst>
                  <a:gd name="connsiteX0" fmla="*/ 1646372 w 2005173"/>
                  <a:gd name="connsiteY0" fmla="*/ 22975 h 1192869"/>
                  <a:gd name="connsiteX1" fmla="*/ 1982199 w 2005173"/>
                  <a:gd name="connsiteY1" fmla="*/ 148136 h 1192869"/>
                  <a:gd name="connsiteX2" fmla="*/ 1982199 w 2005173"/>
                  <a:gd name="connsiteY2" fmla="*/ 148136 h 1192869"/>
                  <a:gd name="connsiteX3" fmla="*/ 1857038 w 2005173"/>
                  <a:gd name="connsiteY3" fmla="*/ 483962 h 1192869"/>
                  <a:gd name="connsiteX4" fmla="*/ 466022 w 2005173"/>
                  <a:gd name="connsiteY4" fmla="*/ 1163051 h 1192869"/>
                  <a:gd name="connsiteX5" fmla="*/ 29819 w 2005173"/>
                  <a:gd name="connsiteY5" fmla="*/ 1000094 h 1192869"/>
                  <a:gd name="connsiteX6" fmla="*/ 29819 w 2005173"/>
                  <a:gd name="connsiteY6" fmla="*/ 1000094 h 1192869"/>
                  <a:gd name="connsiteX7" fmla="*/ 192776 w 2005173"/>
                  <a:gd name="connsiteY7" fmla="*/ 563891 h 1192869"/>
                  <a:gd name="connsiteX8" fmla="*/ 1646372 w 2005173"/>
                  <a:gd name="connsiteY8" fmla="*/ 22975 h 1192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05173" h="1192869">
                    <a:moveTo>
                      <a:pt x="1646372" y="22975"/>
                    </a:moveTo>
                    <a:cubicBezTo>
                      <a:pt x="1774011" y="-35268"/>
                      <a:pt x="1923955" y="21116"/>
                      <a:pt x="1982199" y="148136"/>
                    </a:cubicBezTo>
                    <a:lnTo>
                      <a:pt x="1982199" y="148136"/>
                    </a:lnTo>
                    <a:cubicBezTo>
                      <a:pt x="2040441" y="275155"/>
                      <a:pt x="1984057" y="425719"/>
                      <a:pt x="1857038" y="483962"/>
                    </a:cubicBezTo>
                    <a:lnTo>
                      <a:pt x="466022" y="1163051"/>
                    </a:lnTo>
                    <a:cubicBezTo>
                      <a:pt x="300587" y="1238642"/>
                      <a:pt x="105411" y="1165529"/>
                      <a:pt x="29819" y="1000094"/>
                    </a:cubicBezTo>
                    <a:lnTo>
                      <a:pt x="29819" y="1000094"/>
                    </a:lnTo>
                    <a:cubicBezTo>
                      <a:pt x="-45773" y="834659"/>
                      <a:pt x="27341" y="639483"/>
                      <a:pt x="192776" y="563891"/>
                    </a:cubicBezTo>
                    <a:lnTo>
                      <a:pt x="1646372" y="22975"/>
                    </a:lnTo>
                    <a:close/>
                  </a:path>
                </a:pathLst>
              </a:custGeom>
              <a:solidFill>
                <a:schemeClr val="accent3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F37029E3-49DA-BC6A-F6CD-B8460A4FF6BE}"/>
                  </a:ext>
                </a:extLst>
              </p:cNvPr>
              <p:cNvSpPr/>
              <p:nvPr/>
            </p:nvSpPr>
            <p:spPr>
              <a:xfrm>
                <a:off x="6291694" y="5740850"/>
                <a:ext cx="487010" cy="487010"/>
              </a:xfrm>
              <a:custGeom>
                <a:avLst/>
                <a:gdLst>
                  <a:gd name="connsiteX0" fmla="*/ 487010 w 487010"/>
                  <a:gd name="connsiteY0" fmla="*/ 243505 h 487010"/>
                  <a:gd name="connsiteX1" fmla="*/ 243505 w 487010"/>
                  <a:gd name="connsiteY1" fmla="*/ 0 h 487010"/>
                  <a:gd name="connsiteX2" fmla="*/ 0 w 487010"/>
                  <a:gd name="connsiteY2" fmla="*/ 243505 h 487010"/>
                  <a:gd name="connsiteX3" fmla="*/ 243505 w 487010"/>
                  <a:gd name="connsiteY3" fmla="*/ 487010 h 487010"/>
                  <a:gd name="connsiteX4" fmla="*/ 487010 w 487010"/>
                  <a:gd name="connsiteY4" fmla="*/ 243505 h 487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7010" h="487010">
                    <a:moveTo>
                      <a:pt x="487010" y="243505"/>
                    </a:moveTo>
                    <a:cubicBezTo>
                      <a:pt x="487010" y="109051"/>
                      <a:pt x="377960" y="0"/>
                      <a:pt x="243505" y="0"/>
                    </a:cubicBezTo>
                    <a:cubicBezTo>
                      <a:pt x="109051" y="0"/>
                      <a:pt x="0" y="109051"/>
                      <a:pt x="0" y="243505"/>
                    </a:cubicBezTo>
                    <a:cubicBezTo>
                      <a:pt x="0" y="377960"/>
                      <a:pt x="109051" y="487010"/>
                      <a:pt x="243505" y="487010"/>
                    </a:cubicBezTo>
                    <a:cubicBezTo>
                      <a:pt x="377960" y="487010"/>
                      <a:pt x="487010" y="377960"/>
                      <a:pt x="487010" y="243505"/>
                    </a:cubicBezTo>
                    <a:close/>
                  </a:path>
                </a:pathLst>
              </a:custGeom>
              <a:solidFill>
                <a:srgbClr val="D7E0E9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77CDEFCF-7016-66B4-8D79-35A360E44379}"/>
                  </a:ext>
                </a:extLst>
              </p:cNvPr>
              <p:cNvSpPr/>
              <p:nvPr/>
            </p:nvSpPr>
            <p:spPr>
              <a:xfrm>
                <a:off x="6348698" y="5797853"/>
                <a:ext cx="372383" cy="372383"/>
              </a:xfrm>
              <a:custGeom>
                <a:avLst/>
                <a:gdLst>
                  <a:gd name="connsiteX0" fmla="*/ 186501 w 372383"/>
                  <a:gd name="connsiteY0" fmla="*/ 372383 h 372383"/>
                  <a:gd name="connsiteX1" fmla="*/ 0 w 372383"/>
                  <a:gd name="connsiteY1" fmla="*/ 186502 h 372383"/>
                  <a:gd name="connsiteX2" fmla="*/ 186501 w 372383"/>
                  <a:gd name="connsiteY2" fmla="*/ 0 h 372383"/>
                  <a:gd name="connsiteX3" fmla="*/ 372383 w 372383"/>
                  <a:gd name="connsiteY3" fmla="*/ 186502 h 372383"/>
                  <a:gd name="connsiteX4" fmla="*/ 186501 w 372383"/>
                  <a:gd name="connsiteY4" fmla="*/ 372383 h 372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383" h="372383">
                    <a:moveTo>
                      <a:pt x="186501" y="372383"/>
                    </a:moveTo>
                    <a:cubicBezTo>
                      <a:pt x="83647" y="372383"/>
                      <a:pt x="0" y="288736"/>
                      <a:pt x="0" y="186502"/>
                    </a:cubicBezTo>
                    <a:cubicBezTo>
                      <a:pt x="0" y="84266"/>
                      <a:pt x="83647" y="0"/>
                      <a:pt x="186501" y="0"/>
                    </a:cubicBezTo>
                    <a:cubicBezTo>
                      <a:pt x="289356" y="0"/>
                      <a:pt x="372383" y="83647"/>
                      <a:pt x="372383" y="186502"/>
                    </a:cubicBezTo>
                    <a:cubicBezTo>
                      <a:pt x="372383" y="289356"/>
                      <a:pt x="288736" y="372383"/>
                      <a:pt x="186501" y="37238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FB216BAA-2D50-8E73-CF4C-C7112A9E680D}"/>
                  </a:ext>
                </a:extLst>
              </p:cNvPr>
              <p:cNvSpPr/>
              <p:nvPr/>
            </p:nvSpPr>
            <p:spPr>
              <a:xfrm>
                <a:off x="7049472" y="5071675"/>
                <a:ext cx="352555" cy="352556"/>
              </a:xfrm>
              <a:custGeom>
                <a:avLst/>
                <a:gdLst>
                  <a:gd name="connsiteX0" fmla="*/ 352556 w 352555"/>
                  <a:gd name="connsiteY0" fmla="*/ 175968 h 352556"/>
                  <a:gd name="connsiteX1" fmla="*/ 175968 w 352555"/>
                  <a:gd name="connsiteY1" fmla="*/ 0 h 352556"/>
                  <a:gd name="connsiteX2" fmla="*/ 0 w 352555"/>
                  <a:gd name="connsiteY2" fmla="*/ 175968 h 352556"/>
                  <a:gd name="connsiteX3" fmla="*/ 175968 w 352555"/>
                  <a:gd name="connsiteY3" fmla="*/ 352556 h 352556"/>
                  <a:gd name="connsiteX4" fmla="*/ 352556 w 352555"/>
                  <a:gd name="connsiteY4" fmla="*/ 175968 h 35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555" h="352556">
                    <a:moveTo>
                      <a:pt x="352556" y="175968"/>
                    </a:moveTo>
                    <a:cubicBezTo>
                      <a:pt x="352556" y="78690"/>
                      <a:pt x="273866" y="0"/>
                      <a:pt x="175968" y="0"/>
                    </a:cubicBezTo>
                    <a:cubicBezTo>
                      <a:pt x="78070" y="0"/>
                      <a:pt x="0" y="78690"/>
                      <a:pt x="0" y="175968"/>
                    </a:cubicBezTo>
                    <a:cubicBezTo>
                      <a:pt x="0" y="273247"/>
                      <a:pt x="78690" y="352556"/>
                      <a:pt x="175968" y="352556"/>
                    </a:cubicBezTo>
                    <a:cubicBezTo>
                      <a:pt x="273246" y="352556"/>
                      <a:pt x="352556" y="273247"/>
                      <a:pt x="352556" y="175968"/>
                    </a:cubicBezTo>
                    <a:close/>
                  </a:path>
                </a:pathLst>
              </a:custGeom>
              <a:solidFill>
                <a:srgbClr val="D7E0E9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6AC859C6-C100-F2B9-982F-E80A0878939C}"/>
                  </a:ext>
                </a:extLst>
              </p:cNvPr>
              <p:cNvSpPr/>
              <p:nvPr/>
            </p:nvSpPr>
            <p:spPr>
              <a:xfrm>
                <a:off x="7090366" y="5113189"/>
                <a:ext cx="270148" cy="269528"/>
              </a:xfrm>
              <a:custGeom>
                <a:avLst/>
                <a:gdLst>
                  <a:gd name="connsiteX0" fmla="*/ 135074 w 270148"/>
                  <a:gd name="connsiteY0" fmla="*/ 269529 h 269528"/>
                  <a:gd name="connsiteX1" fmla="*/ 0 w 270148"/>
                  <a:gd name="connsiteY1" fmla="*/ 134454 h 269528"/>
                  <a:gd name="connsiteX2" fmla="*/ 135074 w 270148"/>
                  <a:gd name="connsiteY2" fmla="*/ 0 h 269528"/>
                  <a:gd name="connsiteX3" fmla="*/ 270148 w 270148"/>
                  <a:gd name="connsiteY3" fmla="*/ 134454 h 269528"/>
                  <a:gd name="connsiteX4" fmla="*/ 135074 w 270148"/>
                  <a:gd name="connsiteY4" fmla="*/ 269529 h 269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48" h="269528">
                    <a:moveTo>
                      <a:pt x="135074" y="269529"/>
                    </a:moveTo>
                    <a:cubicBezTo>
                      <a:pt x="60721" y="269529"/>
                      <a:pt x="0" y="208807"/>
                      <a:pt x="0" y="134454"/>
                    </a:cubicBezTo>
                    <a:cubicBezTo>
                      <a:pt x="0" y="60102"/>
                      <a:pt x="60721" y="0"/>
                      <a:pt x="135074" y="0"/>
                    </a:cubicBezTo>
                    <a:cubicBezTo>
                      <a:pt x="209427" y="0"/>
                      <a:pt x="270148" y="60102"/>
                      <a:pt x="270148" y="134454"/>
                    </a:cubicBezTo>
                    <a:cubicBezTo>
                      <a:pt x="270148" y="208807"/>
                      <a:pt x="209427" y="269529"/>
                      <a:pt x="135074" y="2695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7EE63038-24FA-BBFD-291E-C5B63FFCA079}"/>
                  </a:ext>
                </a:extLst>
              </p:cNvPr>
              <p:cNvSpPr/>
              <p:nvPr/>
            </p:nvSpPr>
            <p:spPr>
              <a:xfrm>
                <a:off x="7598780" y="3355083"/>
                <a:ext cx="387201" cy="387201"/>
              </a:xfrm>
              <a:custGeom>
                <a:avLst/>
                <a:gdLst>
                  <a:gd name="connsiteX0" fmla="*/ 383820 w 387201"/>
                  <a:gd name="connsiteY0" fmla="*/ 158283 h 387201"/>
                  <a:gd name="connsiteX1" fmla="*/ 158283 w 387201"/>
                  <a:gd name="connsiteY1" fmla="*/ 3382 h 387201"/>
                  <a:gd name="connsiteX2" fmla="*/ 3382 w 387201"/>
                  <a:gd name="connsiteY2" fmla="*/ 228918 h 387201"/>
                  <a:gd name="connsiteX3" fmla="*/ 228918 w 387201"/>
                  <a:gd name="connsiteY3" fmla="*/ 383820 h 387201"/>
                  <a:gd name="connsiteX4" fmla="*/ 383820 w 387201"/>
                  <a:gd name="connsiteY4" fmla="*/ 158283 h 38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201" h="387201">
                    <a:moveTo>
                      <a:pt x="383820" y="158283"/>
                    </a:moveTo>
                    <a:cubicBezTo>
                      <a:pt x="363992" y="52950"/>
                      <a:pt x="262997" y="-16446"/>
                      <a:pt x="158283" y="3382"/>
                    </a:cubicBezTo>
                    <a:cubicBezTo>
                      <a:pt x="52950" y="22589"/>
                      <a:pt x="-16446" y="123585"/>
                      <a:pt x="3382" y="228918"/>
                    </a:cubicBezTo>
                    <a:cubicBezTo>
                      <a:pt x="22589" y="334251"/>
                      <a:pt x="123585" y="403647"/>
                      <a:pt x="228918" y="383820"/>
                    </a:cubicBezTo>
                    <a:cubicBezTo>
                      <a:pt x="334251" y="363992"/>
                      <a:pt x="403647" y="263616"/>
                      <a:pt x="383820" y="158283"/>
                    </a:cubicBezTo>
                    <a:close/>
                  </a:path>
                </a:pathLst>
              </a:custGeom>
              <a:solidFill>
                <a:srgbClr val="D7E0E9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139E4C12-1A8B-17DF-E52D-B873818AE4EB}"/>
                  </a:ext>
                </a:extLst>
              </p:cNvPr>
              <p:cNvSpPr/>
              <p:nvPr/>
            </p:nvSpPr>
            <p:spPr>
              <a:xfrm>
                <a:off x="7644283" y="3400586"/>
                <a:ext cx="295574" cy="296194"/>
              </a:xfrm>
              <a:custGeom>
                <a:avLst/>
                <a:gdLst>
                  <a:gd name="connsiteX0" fmla="*/ 174741 w 295574"/>
                  <a:gd name="connsiteY0" fmla="*/ 293705 h 296194"/>
                  <a:gd name="connsiteX1" fmla="*/ 2490 w 295574"/>
                  <a:gd name="connsiteY1" fmla="*/ 174741 h 296194"/>
                  <a:gd name="connsiteX2" fmla="*/ 120835 w 295574"/>
                  <a:gd name="connsiteY2" fmla="*/ 2490 h 296194"/>
                  <a:gd name="connsiteX3" fmla="*/ 293086 w 295574"/>
                  <a:gd name="connsiteY3" fmla="*/ 120835 h 296194"/>
                  <a:gd name="connsiteX4" fmla="*/ 174121 w 295574"/>
                  <a:gd name="connsiteY4" fmla="*/ 293705 h 296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574" h="296194">
                    <a:moveTo>
                      <a:pt x="174741" y="293705"/>
                    </a:moveTo>
                    <a:cubicBezTo>
                      <a:pt x="94811" y="308576"/>
                      <a:pt x="17361" y="255289"/>
                      <a:pt x="2490" y="174741"/>
                    </a:cubicBezTo>
                    <a:cubicBezTo>
                      <a:pt x="-12380" y="94811"/>
                      <a:pt x="40906" y="17361"/>
                      <a:pt x="120835" y="2490"/>
                    </a:cubicBezTo>
                    <a:cubicBezTo>
                      <a:pt x="200764" y="-12380"/>
                      <a:pt x="278215" y="40906"/>
                      <a:pt x="293086" y="120835"/>
                    </a:cubicBezTo>
                    <a:cubicBezTo>
                      <a:pt x="307956" y="200764"/>
                      <a:pt x="254670" y="278215"/>
                      <a:pt x="174121" y="29370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EC04CA4A-84A5-5EE0-8402-4333994430C5}"/>
                  </a:ext>
                </a:extLst>
              </p:cNvPr>
              <p:cNvSpPr/>
              <p:nvPr/>
            </p:nvSpPr>
            <p:spPr>
              <a:xfrm>
                <a:off x="6156000" y="3966298"/>
                <a:ext cx="394689" cy="394689"/>
              </a:xfrm>
              <a:custGeom>
                <a:avLst/>
                <a:gdLst>
                  <a:gd name="connsiteX0" fmla="*/ 394689 w 394689"/>
                  <a:gd name="connsiteY0" fmla="*/ 197654 h 394689"/>
                  <a:gd name="connsiteX1" fmla="*/ 197654 w 394689"/>
                  <a:gd name="connsiteY1" fmla="*/ 0 h 394689"/>
                  <a:gd name="connsiteX2" fmla="*/ 0 w 394689"/>
                  <a:gd name="connsiteY2" fmla="*/ 197654 h 394689"/>
                  <a:gd name="connsiteX3" fmla="*/ 197654 w 394689"/>
                  <a:gd name="connsiteY3" fmla="*/ 394689 h 394689"/>
                  <a:gd name="connsiteX4" fmla="*/ 394689 w 394689"/>
                  <a:gd name="connsiteY4" fmla="*/ 197654 h 394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689" h="394689">
                    <a:moveTo>
                      <a:pt x="394689" y="197654"/>
                    </a:moveTo>
                    <a:cubicBezTo>
                      <a:pt x="394689" y="88604"/>
                      <a:pt x="306705" y="0"/>
                      <a:pt x="197654" y="0"/>
                    </a:cubicBezTo>
                    <a:cubicBezTo>
                      <a:pt x="88604" y="0"/>
                      <a:pt x="0" y="88604"/>
                      <a:pt x="0" y="197654"/>
                    </a:cubicBezTo>
                    <a:cubicBezTo>
                      <a:pt x="0" y="306705"/>
                      <a:pt x="88604" y="394689"/>
                      <a:pt x="197654" y="394689"/>
                    </a:cubicBezTo>
                    <a:cubicBezTo>
                      <a:pt x="306705" y="394689"/>
                      <a:pt x="394689" y="306705"/>
                      <a:pt x="394689" y="197654"/>
                    </a:cubicBezTo>
                    <a:close/>
                  </a:path>
                </a:pathLst>
              </a:custGeom>
              <a:solidFill>
                <a:srgbClr val="D7E0E9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7A1E3F68-D678-2B82-2D1B-5D7BE6A194C7}"/>
                  </a:ext>
                </a:extLst>
              </p:cNvPr>
              <p:cNvSpPr/>
              <p:nvPr/>
            </p:nvSpPr>
            <p:spPr>
              <a:xfrm>
                <a:off x="6202471" y="4013388"/>
                <a:ext cx="301748" cy="301128"/>
              </a:xfrm>
              <a:custGeom>
                <a:avLst/>
                <a:gdLst>
                  <a:gd name="connsiteX0" fmla="*/ 151184 w 301748"/>
                  <a:gd name="connsiteY0" fmla="*/ 301129 h 301128"/>
                  <a:gd name="connsiteX1" fmla="*/ 0 w 301748"/>
                  <a:gd name="connsiteY1" fmla="*/ 150564 h 301128"/>
                  <a:gd name="connsiteX2" fmla="*/ 151184 w 301748"/>
                  <a:gd name="connsiteY2" fmla="*/ 0 h 301128"/>
                  <a:gd name="connsiteX3" fmla="*/ 301748 w 301748"/>
                  <a:gd name="connsiteY3" fmla="*/ 150564 h 301128"/>
                  <a:gd name="connsiteX4" fmla="*/ 151184 w 301748"/>
                  <a:gd name="connsiteY4" fmla="*/ 301129 h 301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748" h="301128">
                    <a:moveTo>
                      <a:pt x="151184" y="301129"/>
                    </a:moveTo>
                    <a:cubicBezTo>
                      <a:pt x="68157" y="301129"/>
                      <a:pt x="0" y="233592"/>
                      <a:pt x="0" y="150564"/>
                    </a:cubicBezTo>
                    <a:cubicBezTo>
                      <a:pt x="0" y="67537"/>
                      <a:pt x="67537" y="0"/>
                      <a:pt x="151184" y="0"/>
                    </a:cubicBezTo>
                    <a:cubicBezTo>
                      <a:pt x="234831" y="0"/>
                      <a:pt x="301748" y="67537"/>
                      <a:pt x="301748" y="150564"/>
                    </a:cubicBezTo>
                    <a:cubicBezTo>
                      <a:pt x="301748" y="233592"/>
                      <a:pt x="234211" y="301129"/>
                      <a:pt x="151184" y="3011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28CF3581-4849-ED94-A157-0816B2C5DF26}"/>
                  </a:ext>
                </a:extLst>
              </p:cNvPr>
              <p:cNvSpPr/>
              <p:nvPr/>
            </p:nvSpPr>
            <p:spPr>
              <a:xfrm>
                <a:off x="5846817" y="6502346"/>
                <a:ext cx="1307988" cy="139411"/>
              </a:xfrm>
              <a:custGeom>
                <a:avLst/>
                <a:gdLst>
                  <a:gd name="connsiteX0" fmla="*/ 0 w 1307988"/>
                  <a:gd name="connsiteY0" fmla="*/ 0 h 139411"/>
                  <a:gd name="connsiteX1" fmla="*/ 1307989 w 1307988"/>
                  <a:gd name="connsiteY1" fmla="*/ 0 h 139411"/>
                  <a:gd name="connsiteX2" fmla="*/ 1307989 w 1307988"/>
                  <a:gd name="connsiteY2" fmla="*/ 139412 h 139411"/>
                  <a:gd name="connsiteX3" fmla="*/ 0 w 1307988"/>
                  <a:gd name="connsiteY3" fmla="*/ 139412 h 13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7988" h="139411">
                    <a:moveTo>
                      <a:pt x="0" y="0"/>
                    </a:moveTo>
                    <a:lnTo>
                      <a:pt x="1307989" y="0"/>
                    </a:lnTo>
                    <a:lnTo>
                      <a:pt x="1307989" y="139412"/>
                    </a:lnTo>
                    <a:lnTo>
                      <a:pt x="0" y="139412"/>
                    </a:lnTo>
                    <a:close/>
                  </a:path>
                </a:pathLst>
              </a:custGeom>
              <a:solidFill>
                <a:schemeClr val="accent3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3F95257F-19A5-DCF7-0428-5F8F134E340C}"/>
                  </a:ext>
                </a:extLst>
              </p:cNvPr>
              <p:cNvSpPr/>
              <p:nvPr/>
            </p:nvSpPr>
            <p:spPr>
              <a:xfrm>
                <a:off x="5734049" y="6635561"/>
                <a:ext cx="1534144" cy="139411"/>
              </a:xfrm>
              <a:custGeom>
                <a:avLst/>
                <a:gdLst>
                  <a:gd name="connsiteX0" fmla="*/ 0 w 1534144"/>
                  <a:gd name="connsiteY0" fmla="*/ 0 h 139411"/>
                  <a:gd name="connsiteX1" fmla="*/ 1534145 w 1534144"/>
                  <a:gd name="connsiteY1" fmla="*/ 0 h 139411"/>
                  <a:gd name="connsiteX2" fmla="*/ 1534145 w 1534144"/>
                  <a:gd name="connsiteY2" fmla="*/ 139412 h 139411"/>
                  <a:gd name="connsiteX3" fmla="*/ 0 w 1534144"/>
                  <a:gd name="connsiteY3" fmla="*/ 139412 h 13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4144" h="139411">
                    <a:moveTo>
                      <a:pt x="0" y="0"/>
                    </a:moveTo>
                    <a:lnTo>
                      <a:pt x="1534145" y="0"/>
                    </a:lnTo>
                    <a:lnTo>
                      <a:pt x="1534145" y="139412"/>
                    </a:lnTo>
                    <a:lnTo>
                      <a:pt x="0" y="139412"/>
                    </a:lnTo>
                    <a:close/>
                  </a:path>
                </a:pathLst>
              </a:custGeom>
              <a:solidFill>
                <a:schemeClr val="accent4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52" name="Graphic 2">
              <a:extLst>
                <a:ext uri="{FF2B5EF4-FFF2-40B4-BE49-F238E27FC236}">
                  <a16:creationId xmlns:a16="http://schemas.microsoft.com/office/drawing/2014/main" id="{B4FC4C71-7CB5-A0F3-9213-F7E1BC1B4F0A}"/>
                </a:ext>
              </a:extLst>
            </p:cNvPr>
            <p:cNvGrpSpPr/>
            <p:nvPr/>
          </p:nvGrpSpPr>
          <p:grpSpPr>
            <a:xfrm>
              <a:off x="10010782" y="3322658"/>
              <a:ext cx="1405532" cy="1721703"/>
              <a:chOff x="10010782" y="3322658"/>
              <a:chExt cx="1405532" cy="1721703"/>
            </a:xfrm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0909101F-C348-9105-F47B-E07281D66279}"/>
                  </a:ext>
                </a:extLst>
              </p:cNvPr>
              <p:cNvSpPr/>
              <p:nvPr/>
            </p:nvSpPr>
            <p:spPr>
              <a:xfrm>
                <a:off x="10010782" y="4740186"/>
                <a:ext cx="505387" cy="304175"/>
              </a:xfrm>
              <a:custGeom>
                <a:avLst/>
                <a:gdLst>
                  <a:gd name="connsiteX0" fmla="*/ 424219 w 505387"/>
                  <a:gd name="connsiteY0" fmla="*/ 620 h 304175"/>
                  <a:gd name="connsiteX1" fmla="*/ 268697 w 505387"/>
                  <a:gd name="connsiteY1" fmla="*/ 47090 h 304175"/>
                  <a:gd name="connsiteX2" fmla="*/ 137341 w 505387"/>
                  <a:gd name="connsiteY2" fmla="*/ 90462 h 304175"/>
                  <a:gd name="connsiteX3" fmla="*/ 105121 w 505387"/>
                  <a:gd name="connsiteY3" fmla="*/ 114627 h 304175"/>
                  <a:gd name="connsiteX4" fmla="*/ 12800 w 505387"/>
                  <a:gd name="connsiteY4" fmla="*/ 241027 h 304175"/>
                  <a:gd name="connsiteX5" fmla="*/ 31388 w 505387"/>
                  <a:gd name="connsiteY5" fmla="*/ 295552 h 304175"/>
                  <a:gd name="connsiteX6" fmla="*/ 92110 w 505387"/>
                  <a:gd name="connsiteY6" fmla="*/ 255897 h 304175"/>
                  <a:gd name="connsiteX7" fmla="*/ 87153 w 505387"/>
                  <a:gd name="connsiteY7" fmla="*/ 292454 h 304175"/>
                  <a:gd name="connsiteX8" fmla="*/ 126188 w 505387"/>
                  <a:gd name="connsiteY8" fmla="*/ 288117 h 304175"/>
                  <a:gd name="connsiteX9" fmla="*/ 194345 w 505387"/>
                  <a:gd name="connsiteY9" fmla="*/ 227396 h 304175"/>
                  <a:gd name="connsiteX10" fmla="*/ 243293 w 505387"/>
                  <a:gd name="connsiteY10" fmla="*/ 210046 h 304175"/>
                  <a:gd name="connsiteX11" fmla="*/ 371552 w 505387"/>
                  <a:gd name="connsiteY11" fmla="*/ 216862 h 304175"/>
                  <a:gd name="connsiteX12" fmla="*/ 415544 w 505387"/>
                  <a:gd name="connsiteY12" fmla="*/ 205090 h 304175"/>
                  <a:gd name="connsiteX13" fmla="*/ 505387 w 505387"/>
                  <a:gd name="connsiteY13" fmla="*/ 148706 h 304175"/>
                  <a:gd name="connsiteX14" fmla="*/ 423599 w 505387"/>
                  <a:gd name="connsiteY14" fmla="*/ 0 h 304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05387" h="304175">
                    <a:moveTo>
                      <a:pt x="424219" y="620"/>
                    </a:moveTo>
                    <a:lnTo>
                      <a:pt x="268697" y="47090"/>
                    </a:lnTo>
                    <a:lnTo>
                      <a:pt x="137341" y="90462"/>
                    </a:lnTo>
                    <a:cubicBezTo>
                      <a:pt x="124949" y="94800"/>
                      <a:pt x="113796" y="102855"/>
                      <a:pt x="105121" y="114627"/>
                    </a:cubicBezTo>
                    <a:cubicBezTo>
                      <a:pt x="74761" y="158000"/>
                      <a:pt x="38824" y="193317"/>
                      <a:pt x="12800" y="241027"/>
                    </a:cubicBezTo>
                    <a:cubicBezTo>
                      <a:pt x="-3929" y="273246"/>
                      <a:pt x="-10125" y="291215"/>
                      <a:pt x="31388" y="295552"/>
                    </a:cubicBezTo>
                    <a:cubicBezTo>
                      <a:pt x="58651" y="298031"/>
                      <a:pt x="79717" y="283780"/>
                      <a:pt x="92110" y="255897"/>
                    </a:cubicBezTo>
                    <a:cubicBezTo>
                      <a:pt x="87773" y="266431"/>
                      <a:pt x="81576" y="280062"/>
                      <a:pt x="87153" y="292454"/>
                    </a:cubicBezTo>
                    <a:cubicBezTo>
                      <a:pt x="98306" y="316619"/>
                      <a:pt x="115655" y="297411"/>
                      <a:pt x="126188" y="288117"/>
                    </a:cubicBezTo>
                    <a:cubicBezTo>
                      <a:pt x="149113" y="267670"/>
                      <a:pt x="172039" y="247842"/>
                      <a:pt x="194345" y="227396"/>
                    </a:cubicBezTo>
                    <a:cubicBezTo>
                      <a:pt x="207976" y="215003"/>
                      <a:pt x="225325" y="208807"/>
                      <a:pt x="243293" y="210046"/>
                    </a:cubicBezTo>
                    <a:lnTo>
                      <a:pt x="371552" y="216862"/>
                    </a:lnTo>
                    <a:cubicBezTo>
                      <a:pt x="387042" y="217482"/>
                      <a:pt x="402532" y="213764"/>
                      <a:pt x="415544" y="205090"/>
                    </a:cubicBezTo>
                    <a:lnTo>
                      <a:pt x="505387" y="148706"/>
                    </a:lnTo>
                    <a:lnTo>
                      <a:pt x="423599" y="0"/>
                    </a:lnTo>
                    <a:close/>
                  </a:path>
                </a:pathLst>
              </a:custGeom>
              <a:solidFill>
                <a:srgbClr val="FFC89F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FF5A968F-C589-12C1-B940-EC4A41024A9F}"/>
                  </a:ext>
                </a:extLst>
              </p:cNvPr>
              <p:cNvSpPr/>
              <p:nvPr/>
            </p:nvSpPr>
            <p:spPr>
              <a:xfrm>
                <a:off x="10373654" y="3322658"/>
                <a:ext cx="1042660" cy="1659174"/>
              </a:xfrm>
              <a:custGeom>
                <a:avLst/>
                <a:gdLst>
                  <a:gd name="connsiteX0" fmla="*/ 6 w 1042660"/>
                  <a:gd name="connsiteY0" fmla="*/ 1396461 h 1659174"/>
                  <a:gd name="connsiteX1" fmla="*/ 83653 w 1042660"/>
                  <a:gd name="connsiteY1" fmla="*/ 1659174 h 1659174"/>
                  <a:gd name="connsiteX2" fmla="*/ 970929 w 1042660"/>
                  <a:gd name="connsiteY2" fmla="*/ 1351230 h 1659174"/>
                  <a:gd name="connsiteX3" fmla="*/ 1021737 w 1042660"/>
                  <a:gd name="connsiteY3" fmla="*/ 1123215 h 1659174"/>
                  <a:gd name="connsiteX4" fmla="*/ 1032270 w 1042660"/>
                  <a:gd name="connsiteY4" fmla="*/ 757647 h 1659174"/>
                  <a:gd name="connsiteX5" fmla="*/ 1042183 w 1042660"/>
                  <a:gd name="connsiteY5" fmla="*/ 252668 h 1659174"/>
                  <a:gd name="connsiteX6" fmla="*/ 886043 w 1042660"/>
                  <a:gd name="connsiteY6" fmla="*/ 5445 h 1659174"/>
                  <a:gd name="connsiteX7" fmla="*/ 604122 w 1042660"/>
                  <a:gd name="connsiteY7" fmla="*/ 122551 h 1659174"/>
                  <a:gd name="connsiteX8" fmla="*/ 609698 w 1042660"/>
                  <a:gd name="connsiteY8" fmla="*/ 558134 h 1659174"/>
                  <a:gd name="connsiteX9" fmla="*/ 620851 w 1042660"/>
                  <a:gd name="connsiteY9" fmla="*/ 1139944 h 1659174"/>
                  <a:gd name="connsiteX10" fmla="*/ 6 w 1042660"/>
                  <a:gd name="connsiteY10" fmla="*/ 1396461 h 165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42660" h="1659174">
                    <a:moveTo>
                      <a:pt x="6" y="1396461"/>
                    </a:moveTo>
                    <a:cubicBezTo>
                      <a:pt x="14877" y="1485684"/>
                      <a:pt x="58249" y="1572429"/>
                      <a:pt x="83653" y="1659174"/>
                    </a:cubicBezTo>
                    <a:cubicBezTo>
                      <a:pt x="163582" y="1636868"/>
                      <a:pt x="934992" y="1402657"/>
                      <a:pt x="970929" y="1351230"/>
                    </a:cubicBezTo>
                    <a:cubicBezTo>
                      <a:pt x="1013681" y="1290508"/>
                      <a:pt x="1014921" y="1193850"/>
                      <a:pt x="1021737" y="1123215"/>
                    </a:cubicBezTo>
                    <a:cubicBezTo>
                      <a:pt x="1032270" y="1001772"/>
                      <a:pt x="1033509" y="879709"/>
                      <a:pt x="1032270" y="757647"/>
                    </a:cubicBezTo>
                    <a:cubicBezTo>
                      <a:pt x="1031030" y="639302"/>
                      <a:pt x="1036607" y="364197"/>
                      <a:pt x="1042183" y="252668"/>
                    </a:cubicBezTo>
                    <a:cubicBezTo>
                      <a:pt x="1047760" y="145476"/>
                      <a:pt x="1005007" y="27751"/>
                      <a:pt x="886043" y="5445"/>
                    </a:cubicBezTo>
                    <a:cubicBezTo>
                      <a:pt x="771416" y="-15621"/>
                      <a:pt x="653690" y="24653"/>
                      <a:pt x="604122" y="122551"/>
                    </a:cubicBezTo>
                    <a:cubicBezTo>
                      <a:pt x="540302" y="249570"/>
                      <a:pt x="584914" y="429256"/>
                      <a:pt x="609698" y="558134"/>
                    </a:cubicBezTo>
                    <a:cubicBezTo>
                      <a:pt x="630146" y="664706"/>
                      <a:pt x="759023" y="1069309"/>
                      <a:pt x="620851" y="1139944"/>
                    </a:cubicBezTo>
                    <a:cubicBezTo>
                      <a:pt x="451699" y="1226069"/>
                      <a:pt x="-1853" y="1384689"/>
                      <a:pt x="6" y="139646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19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C2D49AC6-57A7-E350-47C6-303E2E84BBEB}"/>
              </a:ext>
            </a:extLst>
          </p:cNvPr>
          <p:cNvSpPr txBox="1"/>
          <p:nvPr/>
        </p:nvSpPr>
        <p:spPr>
          <a:xfrm>
            <a:off x="840911" y="4068803"/>
            <a:ext cx="5158649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Ut </a:t>
            </a:r>
            <a:r>
              <a:rPr lang="en-US" sz="1200" dirty="0" err="1"/>
              <a:t>wisi</a:t>
            </a:r>
            <a:r>
              <a:rPr lang="en-US" sz="1200" dirty="0"/>
              <a:t> </a:t>
            </a:r>
            <a:r>
              <a:rPr lang="en-US" sz="1200" dirty="0" err="1"/>
              <a:t>enim</a:t>
            </a:r>
            <a:r>
              <a:rPr lang="en-US" sz="1200" dirty="0"/>
              <a:t> ad minim </a:t>
            </a:r>
            <a:r>
              <a:rPr lang="en-US" sz="1200" dirty="0" err="1"/>
              <a:t>veniam</a:t>
            </a:r>
            <a:r>
              <a:rPr lang="en-US" sz="1200" dirty="0"/>
              <a:t>,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nostrud</a:t>
            </a:r>
            <a:r>
              <a:rPr lang="en-US" sz="1200" dirty="0"/>
              <a:t> </a:t>
            </a:r>
            <a:r>
              <a:rPr lang="en-US" sz="1200" dirty="0" err="1"/>
              <a:t>exerci</a:t>
            </a:r>
            <a:r>
              <a:rPr lang="en-US" sz="1200" dirty="0"/>
              <a:t> </a:t>
            </a:r>
            <a:r>
              <a:rPr lang="en-US" sz="1200" dirty="0" err="1"/>
              <a:t>tation</a:t>
            </a:r>
            <a:r>
              <a:rPr lang="en-US" sz="1200" dirty="0"/>
              <a:t> </a:t>
            </a:r>
            <a:r>
              <a:rPr lang="en-US" sz="1200" dirty="0" err="1"/>
              <a:t>ullamcorper</a:t>
            </a:r>
            <a:r>
              <a:rPr lang="en-US" sz="1200" dirty="0"/>
              <a:t> </a:t>
            </a:r>
            <a:r>
              <a:rPr lang="en-US" sz="1200" dirty="0" err="1"/>
              <a:t>suscipit</a:t>
            </a:r>
            <a:r>
              <a:rPr lang="en-US" sz="1200" dirty="0"/>
              <a:t> </a:t>
            </a:r>
            <a:r>
              <a:rPr lang="en-US" sz="1200" dirty="0" err="1"/>
              <a:t>lobortis</a:t>
            </a:r>
            <a:r>
              <a:rPr lang="en-US" sz="1200" dirty="0"/>
              <a:t> </a:t>
            </a:r>
            <a:r>
              <a:rPr lang="en-US" sz="1200" dirty="0" err="1"/>
              <a:t>nisl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aliquip</a:t>
            </a:r>
            <a:r>
              <a:rPr lang="en-US" sz="1200" dirty="0"/>
              <a:t> ex </a:t>
            </a:r>
            <a:r>
              <a:rPr lang="en-US" sz="1200" dirty="0" err="1"/>
              <a:t>ea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. Duis autem vel </a:t>
            </a:r>
            <a:r>
              <a:rPr lang="en-US" sz="1200" dirty="0" err="1"/>
              <a:t>eum</a:t>
            </a:r>
            <a:r>
              <a:rPr lang="en-US" sz="1200" dirty="0"/>
              <a:t> </a:t>
            </a:r>
            <a:r>
              <a:rPr lang="en-US" sz="1200" dirty="0" err="1"/>
              <a:t>iriure</a:t>
            </a:r>
            <a:r>
              <a:rPr lang="en-US" sz="1200" dirty="0"/>
              <a:t> dolor in </a:t>
            </a:r>
            <a:r>
              <a:rPr lang="en-US" sz="1200" dirty="0" err="1"/>
              <a:t>hendrerit</a:t>
            </a:r>
            <a:r>
              <a:rPr lang="en-US" sz="1200" dirty="0"/>
              <a:t> in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velit</a:t>
            </a:r>
            <a:r>
              <a:rPr lang="en-US" sz="1200" dirty="0"/>
              <a:t> </a:t>
            </a:r>
            <a:r>
              <a:rPr lang="en-US" sz="1200" dirty="0" err="1"/>
              <a:t>esse</a:t>
            </a:r>
            <a:r>
              <a:rPr lang="en-US" sz="1200" dirty="0"/>
              <a:t> </a:t>
            </a:r>
            <a:r>
              <a:rPr lang="en-US" sz="1200" dirty="0" err="1"/>
              <a:t>molestie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, 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C5F081D-8798-9654-A8A8-B86E72E1828E}"/>
              </a:ext>
            </a:extLst>
          </p:cNvPr>
          <p:cNvSpPr txBox="1"/>
          <p:nvPr/>
        </p:nvSpPr>
        <p:spPr>
          <a:xfrm>
            <a:off x="840911" y="3599928"/>
            <a:ext cx="5158649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>
                <a:latin typeface="+mj-lt"/>
              </a:rPr>
              <a:t>Your Heading Here</a:t>
            </a:r>
          </a:p>
        </p:txBody>
      </p:sp>
    </p:spTree>
    <p:extLst>
      <p:ext uri="{BB962C8B-B14F-4D97-AF65-F5344CB8AC3E}">
        <p14:creationId xmlns:p14="http://schemas.microsoft.com/office/powerpoint/2010/main" val="65164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36836B1-5A58-DDD8-0647-146C0A146526}"/>
              </a:ext>
            </a:extLst>
          </p:cNvPr>
          <p:cNvGrpSpPr/>
          <p:nvPr/>
        </p:nvGrpSpPr>
        <p:grpSpPr>
          <a:xfrm>
            <a:off x="3414452" y="2720471"/>
            <a:ext cx="2886075" cy="3194554"/>
            <a:chOff x="3414452" y="2789145"/>
            <a:chExt cx="2886075" cy="28555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C8B480A-102D-DADE-9BD1-EF335B27AB70}"/>
                </a:ext>
              </a:extLst>
            </p:cNvPr>
            <p:cNvCxnSpPr/>
            <p:nvPr/>
          </p:nvCxnSpPr>
          <p:spPr>
            <a:xfrm>
              <a:off x="3414452" y="2789145"/>
              <a:ext cx="2886075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18382A3-FFE3-CBB2-6C07-E5AD17B1A4D2}"/>
                </a:ext>
              </a:extLst>
            </p:cNvPr>
            <p:cNvCxnSpPr>
              <a:cxnSpLocks/>
            </p:cNvCxnSpPr>
            <p:nvPr/>
          </p:nvCxnSpPr>
          <p:spPr>
            <a:xfrm>
              <a:off x="5009814" y="3740995"/>
              <a:ext cx="1290713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07E9E6B-8D72-1CA1-F05C-42DB70B625D1}"/>
                </a:ext>
              </a:extLst>
            </p:cNvPr>
            <p:cNvCxnSpPr>
              <a:cxnSpLocks/>
            </p:cNvCxnSpPr>
            <p:nvPr/>
          </p:nvCxnSpPr>
          <p:spPr>
            <a:xfrm>
              <a:off x="4528729" y="4692844"/>
              <a:ext cx="1771798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ED5417F-6E9D-75C0-2477-11108F84D6AD}"/>
                </a:ext>
              </a:extLst>
            </p:cNvPr>
            <p:cNvCxnSpPr>
              <a:cxnSpLocks/>
            </p:cNvCxnSpPr>
            <p:nvPr/>
          </p:nvCxnSpPr>
          <p:spPr>
            <a:xfrm>
              <a:off x="4528729" y="5644695"/>
              <a:ext cx="1771798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1374ABA-8795-1FF3-0FBA-BD4F184F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10515600" cy="842664"/>
          </a:xfrm>
        </p:spPr>
        <p:txBody>
          <a:bodyPr>
            <a:normAutofit/>
          </a:bodyPr>
          <a:lstStyle/>
          <a:p>
            <a:r>
              <a:rPr lang="en-US" dirty="0"/>
              <a:t>Type of </a:t>
            </a:r>
            <a:r>
              <a:rPr lang="en-US" dirty="0">
                <a:solidFill>
                  <a:schemeClr val="accent1"/>
                </a:solidFill>
              </a:rPr>
              <a:t>machine</a:t>
            </a:r>
            <a:r>
              <a:rPr lang="en-US" dirty="0"/>
              <a:t> learning </a:t>
            </a:r>
            <a:endParaRPr lang="en-PK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5EBB394-A504-2FE1-FDA8-7DA1A00D171E}"/>
              </a:ext>
            </a:extLst>
          </p:cNvPr>
          <p:cNvSpPr/>
          <p:nvPr/>
        </p:nvSpPr>
        <p:spPr>
          <a:xfrm>
            <a:off x="3095625" y="6486525"/>
            <a:ext cx="2124075" cy="3143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F1AA837-3372-D292-BEEA-C1B02A5A863D}"/>
              </a:ext>
            </a:extLst>
          </p:cNvPr>
          <p:cNvSpPr/>
          <p:nvPr/>
        </p:nvSpPr>
        <p:spPr>
          <a:xfrm>
            <a:off x="1257300" y="6362700"/>
            <a:ext cx="2124075" cy="3143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72" name="Graphic 65">
            <a:extLst>
              <a:ext uri="{FF2B5EF4-FFF2-40B4-BE49-F238E27FC236}">
                <a16:creationId xmlns:a16="http://schemas.microsoft.com/office/drawing/2014/main" id="{28818029-32D3-2F23-FDEC-0863B6FA72F3}"/>
              </a:ext>
            </a:extLst>
          </p:cNvPr>
          <p:cNvGrpSpPr/>
          <p:nvPr/>
        </p:nvGrpSpPr>
        <p:grpSpPr>
          <a:xfrm>
            <a:off x="2166717" y="2420150"/>
            <a:ext cx="1522281" cy="1167399"/>
            <a:chOff x="2166717" y="2420150"/>
            <a:chExt cx="1522281" cy="1167399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56F1B43-3797-4DBE-6F52-D235E26B1E84}"/>
                </a:ext>
              </a:extLst>
            </p:cNvPr>
            <p:cNvSpPr/>
            <p:nvPr/>
          </p:nvSpPr>
          <p:spPr>
            <a:xfrm>
              <a:off x="3235225" y="3315372"/>
              <a:ext cx="453773" cy="272176"/>
            </a:xfrm>
            <a:custGeom>
              <a:avLst/>
              <a:gdLst>
                <a:gd name="connsiteX0" fmla="*/ 44807 w 453773"/>
                <a:gd name="connsiteY0" fmla="*/ 32969 h 272176"/>
                <a:gd name="connsiteX1" fmla="*/ 151518 w 453773"/>
                <a:gd name="connsiteY1" fmla="*/ 31200 h 272176"/>
                <a:gd name="connsiteX2" fmla="*/ 205758 w 453773"/>
                <a:gd name="connsiteY2" fmla="*/ 18820 h 272176"/>
                <a:gd name="connsiteX3" fmla="*/ 310701 w 453773"/>
                <a:gd name="connsiteY3" fmla="*/ 8797 h 272176"/>
                <a:gd name="connsiteX4" fmla="*/ 363172 w 453773"/>
                <a:gd name="connsiteY4" fmla="*/ 2312 h 272176"/>
                <a:gd name="connsiteX5" fmla="*/ 365530 w 453773"/>
                <a:gd name="connsiteY5" fmla="*/ 9976 h 272176"/>
                <a:gd name="connsiteX6" fmla="*/ 281812 w 453773"/>
                <a:gd name="connsiteY6" fmla="*/ 54193 h 272176"/>
                <a:gd name="connsiteX7" fmla="*/ 248207 w 453773"/>
                <a:gd name="connsiteY7" fmla="*/ 63626 h 272176"/>
                <a:gd name="connsiteX8" fmla="*/ 341358 w 453773"/>
                <a:gd name="connsiteY8" fmla="*/ 92515 h 272176"/>
                <a:gd name="connsiteX9" fmla="*/ 442174 w 453773"/>
                <a:gd name="connsiteY9" fmla="*/ 144986 h 272176"/>
                <a:gd name="connsiteX10" fmla="*/ 413874 w 453773"/>
                <a:gd name="connsiteY10" fmla="*/ 151472 h 272176"/>
                <a:gd name="connsiteX11" fmla="*/ 305395 w 453773"/>
                <a:gd name="connsiteY11" fmla="*/ 126710 h 272176"/>
                <a:gd name="connsiteX12" fmla="*/ 395008 w 453773"/>
                <a:gd name="connsiteY12" fmla="*/ 156778 h 272176"/>
                <a:gd name="connsiteX13" fmla="*/ 452786 w 453773"/>
                <a:gd name="connsiteY13" fmla="*/ 202764 h 272176"/>
                <a:gd name="connsiteX14" fmla="*/ 438047 w 453773"/>
                <a:gd name="connsiteY14" fmla="*/ 210428 h 272176"/>
                <a:gd name="connsiteX15" fmla="*/ 310111 w 453773"/>
                <a:gd name="connsiteY15" fmla="*/ 166211 h 272176"/>
                <a:gd name="connsiteX16" fmla="*/ 404441 w 453773"/>
                <a:gd name="connsiteY16" fmla="*/ 208659 h 272176"/>
                <a:gd name="connsiteX17" fmla="*/ 426845 w 453773"/>
                <a:gd name="connsiteY17" fmla="*/ 232832 h 272176"/>
                <a:gd name="connsiteX18" fmla="*/ 397367 w 453773"/>
                <a:gd name="connsiteY18" fmla="*/ 243444 h 272176"/>
                <a:gd name="connsiteX19" fmla="*/ 287118 w 453773"/>
                <a:gd name="connsiteY19" fmla="*/ 205122 h 272176"/>
                <a:gd name="connsiteX20" fmla="*/ 373784 w 453773"/>
                <a:gd name="connsiteY20" fmla="*/ 270564 h 272176"/>
                <a:gd name="connsiteX21" fmla="*/ 351380 w 453773"/>
                <a:gd name="connsiteY21" fmla="*/ 270564 h 272176"/>
                <a:gd name="connsiteX22" fmla="*/ 234057 w 453773"/>
                <a:gd name="connsiteY22" fmla="*/ 242854 h 272176"/>
                <a:gd name="connsiteX23" fmla="*/ 169795 w 453773"/>
                <a:gd name="connsiteY23" fmla="*/ 220451 h 272176"/>
                <a:gd name="connsiteX24" fmla="*/ 109659 w 453773"/>
                <a:gd name="connsiteY24" fmla="*/ 194510 h 272176"/>
                <a:gd name="connsiteX25" fmla="*/ 0 w 453773"/>
                <a:gd name="connsiteY25" fmla="*/ 133195 h 272176"/>
                <a:gd name="connsiteX26" fmla="*/ 45986 w 453773"/>
                <a:gd name="connsiteY26" fmla="*/ 33559 h 27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53773" h="272176">
                  <a:moveTo>
                    <a:pt x="44807" y="32969"/>
                  </a:moveTo>
                  <a:cubicBezTo>
                    <a:pt x="47755" y="28842"/>
                    <a:pt x="146802" y="32969"/>
                    <a:pt x="151518" y="31200"/>
                  </a:cubicBezTo>
                  <a:cubicBezTo>
                    <a:pt x="169205" y="27073"/>
                    <a:pt x="187482" y="22357"/>
                    <a:pt x="205758" y="18820"/>
                  </a:cubicBezTo>
                  <a:cubicBezTo>
                    <a:pt x="240542" y="11155"/>
                    <a:pt x="276506" y="15872"/>
                    <a:pt x="310701" y="8797"/>
                  </a:cubicBezTo>
                  <a:cubicBezTo>
                    <a:pt x="321313" y="6439"/>
                    <a:pt x="353739" y="-4763"/>
                    <a:pt x="363172" y="2312"/>
                  </a:cubicBezTo>
                  <a:cubicBezTo>
                    <a:pt x="365530" y="4080"/>
                    <a:pt x="365530" y="7028"/>
                    <a:pt x="365530" y="9976"/>
                  </a:cubicBezTo>
                  <a:cubicBezTo>
                    <a:pt x="364351" y="53014"/>
                    <a:pt x="310701" y="49477"/>
                    <a:pt x="281812" y="54193"/>
                  </a:cubicBezTo>
                  <a:cubicBezTo>
                    <a:pt x="270610" y="55962"/>
                    <a:pt x="259408" y="60679"/>
                    <a:pt x="248207" y="63626"/>
                  </a:cubicBezTo>
                  <a:cubicBezTo>
                    <a:pt x="279454" y="73649"/>
                    <a:pt x="310111" y="83082"/>
                    <a:pt x="341358" y="92515"/>
                  </a:cubicBezTo>
                  <a:cubicBezTo>
                    <a:pt x="359045" y="98411"/>
                    <a:pt x="449838" y="123762"/>
                    <a:pt x="442174" y="144986"/>
                  </a:cubicBezTo>
                  <a:cubicBezTo>
                    <a:pt x="438636" y="155599"/>
                    <a:pt x="422128" y="152651"/>
                    <a:pt x="413874" y="151472"/>
                  </a:cubicBezTo>
                  <a:cubicBezTo>
                    <a:pt x="377321" y="145576"/>
                    <a:pt x="340768" y="137322"/>
                    <a:pt x="305395" y="126710"/>
                  </a:cubicBezTo>
                  <a:cubicBezTo>
                    <a:pt x="335462" y="136732"/>
                    <a:pt x="364941" y="146755"/>
                    <a:pt x="395008" y="156778"/>
                  </a:cubicBezTo>
                  <a:cubicBezTo>
                    <a:pt x="408568" y="161494"/>
                    <a:pt x="461629" y="182129"/>
                    <a:pt x="452786" y="202764"/>
                  </a:cubicBezTo>
                  <a:cubicBezTo>
                    <a:pt x="450427" y="208659"/>
                    <a:pt x="443942" y="211607"/>
                    <a:pt x="438047" y="210428"/>
                  </a:cubicBezTo>
                  <a:cubicBezTo>
                    <a:pt x="393240" y="202764"/>
                    <a:pt x="350791" y="186256"/>
                    <a:pt x="310111" y="166211"/>
                  </a:cubicBezTo>
                  <a:cubicBezTo>
                    <a:pt x="341358" y="180360"/>
                    <a:pt x="373194" y="194510"/>
                    <a:pt x="404441" y="208659"/>
                  </a:cubicBezTo>
                  <a:cubicBezTo>
                    <a:pt x="412695" y="212197"/>
                    <a:pt x="428024" y="221040"/>
                    <a:pt x="426845" y="232832"/>
                  </a:cubicBezTo>
                  <a:cubicBezTo>
                    <a:pt x="425076" y="247571"/>
                    <a:pt x="406210" y="245802"/>
                    <a:pt x="397367" y="243444"/>
                  </a:cubicBezTo>
                  <a:cubicBezTo>
                    <a:pt x="357866" y="233421"/>
                    <a:pt x="323671" y="221630"/>
                    <a:pt x="287118" y="205122"/>
                  </a:cubicBezTo>
                  <a:cubicBezTo>
                    <a:pt x="310701" y="224578"/>
                    <a:pt x="399725" y="259952"/>
                    <a:pt x="373784" y="270564"/>
                  </a:cubicBezTo>
                  <a:cubicBezTo>
                    <a:pt x="366709" y="273512"/>
                    <a:pt x="358455" y="271743"/>
                    <a:pt x="351380" y="270564"/>
                  </a:cubicBezTo>
                  <a:cubicBezTo>
                    <a:pt x="306574" y="259362"/>
                    <a:pt x="279454" y="254056"/>
                    <a:pt x="234057" y="242854"/>
                  </a:cubicBezTo>
                  <a:cubicBezTo>
                    <a:pt x="215191" y="238138"/>
                    <a:pt x="186892" y="228115"/>
                    <a:pt x="169795" y="220451"/>
                  </a:cubicBezTo>
                  <a:cubicBezTo>
                    <a:pt x="148570" y="210428"/>
                    <a:pt x="131473" y="203353"/>
                    <a:pt x="109659" y="194510"/>
                  </a:cubicBezTo>
                  <a:cubicBezTo>
                    <a:pt x="79002" y="182719"/>
                    <a:pt x="25351" y="153830"/>
                    <a:pt x="0" y="133195"/>
                  </a:cubicBezTo>
                  <a:lnTo>
                    <a:pt x="45986" y="33559"/>
                  </a:lnTo>
                  <a:close/>
                </a:path>
              </a:pathLst>
            </a:custGeom>
            <a:solidFill>
              <a:srgbClr val="EDB485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82B5019-A2CF-7F95-F064-B23056FE7258}"/>
                </a:ext>
              </a:extLst>
            </p:cNvPr>
            <p:cNvSpPr/>
            <p:nvPr/>
          </p:nvSpPr>
          <p:spPr>
            <a:xfrm>
              <a:off x="2166717" y="2420150"/>
              <a:ext cx="1215309" cy="1141613"/>
            </a:xfrm>
            <a:custGeom>
              <a:avLst/>
              <a:gdLst>
                <a:gd name="connsiteX0" fmla="*/ 1214720 w 1215309"/>
                <a:gd name="connsiteY0" fmla="*/ 855675 h 1141613"/>
                <a:gd name="connsiteX1" fmla="*/ 1190548 w 1215309"/>
                <a:gd name="connsiteY1" fmla="*/ 845652 h 1141613"/>
                <a:gd name="connsiteX2" fmla="*/ 602162 w 1215309"/>
                <a:gd name="connsiteY2" fmla="*/ 652275 h 1141613"/>
                <a:gd name="connsiteX3" fmla="*/ 284387 w 1215309"/>
                <a:gd name="connsiteY3" fmla="*/ 78039 h 1141613"/>
                <a:gd name="connsiteX4" fmla="*/ 78039 w 1215309"/>
                <a:gd name="connsiteY4" fmla="*/ 19082 h 1141613"/>
                <a:gd name="connsiteX5" fmla="*/ 19083 w 1215309"/>
                <a:gd name="connsiteY5" fmla="*/ 225430 h 1141613"/>
                <a:gd name="connsiteX6" fmla="*/ 277312 w 1215309"/>
                <a:gd name="connsiteY6" fmla="*/ 691776 h 1141613"/>
                <a:gd name="connsiteX7" fmla="*/ 272595 w 1215309"/>
                <a:gd name="connsiteY7" fmla="*/ 704157 h 1141613"/>
                <a:gd name="connsiteX8" fmla="*/ 345701 w 1215309"/>
                <a:gd name="connsiteY8" fmla="*/ 885153 h 1141613"/>
                <a:gd name="connsiteX9" fmla="*/ 369873 w 1215309"/>
                <a:gd name="connsiteY9" fmla="*/ 895176 h 1141613"/>
                <a:gd name="connsiteX10" fmla="*/ 395225 w 1215309"/>
                <a:gd name="connsiteY10" fmla="*/ 903430 h 1141613"/>
                <a:gd name="connsiteX11" fmla="*/ 576221 w 1215309"/>
                <a:gd name="connsiteY11" fmla="*/ 962976 h 1141613"/>
                <a:gd name="connsiteX12" fmla="*/ 1096807 w 1215309"/>
                <a:gd name="connsiteY12" fmla="*/ 1133950 h 1141613"/>
                <a:gd name="connsiteX13" fmla="*/ 1141024 w 1215309"/>
                <a:gd name="connsiteY13" fmla="*/ 1141614 h 1141613"/>
                <a:gd name="connsiteX14" fmla="*/ 1171681 w 1215309"/>
                <a:gd name="connsiteY14" fmla="*/ 988327 h 1141613"/>
                <a:gd name="connsiteX15" fmla="*/ 1215309 w 1215309"/>
                <a:gd name="connsiteY15" fmla="*/ 856265 h 1141613"/>
                <a:gd name="connsiteX16" fmla="*/ 1214720 w 1215309"/>
                <a:gd name="connsiteY16" fmla="*/ 856265 h 1141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5309" h="1141613">
                  <a:moveTo>
                    <a:pt x="1214720" y="855675"/>
                  </a:moveTo>
                  <a:cubicBezTo>
                    <a:pt x="1207055" y="852138"/>
                    <a:pt x="1199391" y="848600"/>
                    <a:pt x="1190548" y="845652"/>
                  </a:cubicBezTo>
                  <a:lnTo>
                    <a:pt x="602162" y="652275"/>
                  </a:lnTo>
                  <a:lnTo>
                    <a:pt x="284387" y="78039"/>
                  </a:lnTo>
                  <a:cubicBezTo>
                    <a:pt x="243707" y="4933"/>
                    <a:pt x="151145" y="-21597"/>
                    <a:pt x="78039" y="19082"/>
                  </a:cubicBezTo>
                  <a:cubicBezTo>
                    <a:pt x="4933" y="59763"/>
                    <a:pt x="-21597" y="152324"/>
                    <a:pt x="19083" y="225430"/>
                  </a:cubicBezTo>
                  <a:lnTo>
                    <a:pt x="277312" y="691776"/>
                  </a:lnTo>
                  <a:cubicBezTo>
                    <a:pt x="275543" y="695903"/>
                    <a:pt x="273774" y="700030"/>
                    <a:pt x="272595" y="704157"/>
                  </a:cubicBezTo>
                  <a:cubicBezTo>
                    <a:pt x="249013" y="775494"/>
                    <a:pt x="281439" y="851548"/>
                    <a:pt x="345701" y="885153"/>
                  </a:cubicBezTo>
                  <a:cubicBezTo>
                    <a:pt x="353366" y="889280"/>
                    <a:pt x="361030" y="892818"/>
                    <a:pt x="369873" y="895176"/>
                  </a:cubicBezTo>
                  <a:lnTo>
                    <a:pt x="395225" y="903430"/>
                  </a:lnTo>
                  <a:cubicBezTo>
                    <a:pt x="434136" y="963565"/>
                    <a:pt x="509600" y="987737"/>
                    <a:pt x="576221" y="962976"/>
                  </a:cubicBezTo>
                  <a:lnTo>
                    <a:pt x="1096807" y="1133950"/>
                  </a:lnTo>
                  <a:cubicBezTo>
                    <a:pt x="1111546" y="1138666"/>
                    <a:pt x="1126875" y="1141025"/>
                    <a:pt x="1141024" y="1141614"/>
                  </a:cubicBezTo>
                  <a:cubicBezTo>
                    <a:pt x="1146920" y="1095038"/>
                    <a:pt x="1156942" y="1043157"/>
                    <a:pt x="1171681" y="988327"/>
                  </a:cubicBezTo>
                  <a:cubicBezTo>
                    <a:pt x="1184652" y="940572"/>
                    <a:pt x="1199391" y="895765"/>
                    <a:pt x="1215309" y="856265"/>
                  </a:cubicBezTo>
                  <a:lnTo>
                    <a:pt x="1214720" y="856265"/>
                  </a:lnTo>
                  <a:close/>
                </a:path>
              </a:pathLst>
            </a:custGeom>
            <a:solidFill>
              <a:schemeClr val="accent4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1" name="Graphic 65">
            <a:extLst>
              <a:ext uri="{FF2B5EF4-FFF2-40B4-BE49-F238E27FC236}">
                <a16:creationId xmlns:a16="http://schemas.microsoft.com/office/drawing/2014/main" id="{0B6A2DCE-41FF-F5B1-D6AB-F7B86BA1E0A3}"/>
              </a:ext>
            </a:extLst>
          </p:cNvPr>
          <p:cNvGrpSpPr/>
          <p:nvPr/>
        </p:nvGrpSpPr>
        <p:grpSpPr>
          <a:xfrm>
            <a:off x="3246959" y="1547811"/>
            <a:ext cx="1950394" cy="5148669"/>
            <a:chOff x="3246959" y="1547811"/>
            <a:chExt cx="1950394" cy="5148669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2CB2249-9687-3BB5-5199-5E42089AB171}"/>
                </a:ext>
              </a:extLst>
            </p:cNvPr>
            <p:cNvSpPr/>
            <p:nvPr/>
          </p:nvSpPr>
          <p:spPr>
            <a:xfrm>
              <a:off x="3801207" y="3393148"/>
              <a:ext cx="842487" cy="599587"/>
            </a:xfrm>
            <a:custGeom>
              <a:avLst/>
              <a:gdLst>
                <a:gd name="connsiteX0" fmla="*/ 0 w 842487"/>
                <a:gd name="connsiteY0" fmla="*/ 0 h 599587"/>
                <a:gd name="connsiteX1" fmla="*/ 842488 w 842487"/>
                <a:gd name="connsiteY1" fmla="*/ 0 h 599587"/>
                <a:gd name="connsiteX2" fmla="*/ 842488 w 842487"/>
                <a:gd name="connsiteY2" fmla="*/ 599587 h 599587"/>
                <a:gd name="connsiteX3" fmla="*/ 0 w 842487"/>
                <a:gd name="connsiteY3" fmla="*/ 599587 h 59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487" h="599587">
                  <a:moveTo>
                    <a:pt x="0" y="0"/>
                  </a:moveTo>
                  <a:lnTo>
                    <a:pt x="842488" y="0"/>
                  </a:lnTo>
                  <a:lnTo>
                    <a:pt x="842488" y="599587"/>
                  </a:lnTo>
                  <a:lnTo>
                    <a:pt x="0" y="599587"/>
                  </a:lnTo>
                  <a:close/>
                </a:path>
              </a:pathLst>
            </a:custGeom>
            <a:solidFill>
              <a:schemeClr val="accent2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F768DBC-8B1E-AFA4-3FDF-012930C7CFBA}"/>
                </a:ext>
              </a:extLst>
            </p:cNvPr>
            <p:cNvSpPr/>
            <p:nvPr/>
          </p:nvSpPr>
          <p:spPr>
            <a:xfrm>
              <a:off x="4044108" y="2024179"/>
              <a:ext cx="356097" cy="822442"/>
            </a:xfrm>
            <a:custGeom>
              <a:avLst/>
              <a:gdLst>
                <a:gd name="connsiteX0" fmla="*/ 0 w 356097"/>
                <a:gd name="connsiteY0" fmla="*/ 0 h 822442"/>
                <a:gd name="connsiteX1" fmla="*/ 356097 w 356097"/>
                <a:gd name="connsiteY1" fmla="*/ 0 h 822442"/>
                <a:gd name="connsiteX2" fmla="*/ 356097 w 356097"/>
                <a:gd name="connsiteY2" fmla="*/ 822443 h 822442"/>
                <a:gd name="connsiteX3" fmla="*/ 0 w 356097"/>
                <a:gd name="connsiteY3" fmla="*/ 822443 h 82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097" h="822442">
                  <a:moveTo>
                    <a:pt x="0" y="0"/>
                  </a:moveTo>
                  <a:lnTo>
                    <a:pt x="356097" y="0"/>
                  </a:lnTo>
                  <a:lnTo>
                    <a:pt x="356097" y="822443"/>
                  </a:lnTo>
                  <a:lnTo>
                    <a:pt x="0" y="822443"/>
                  </a:lnTo>
                  <a:close/>
                </a:path>
              </a:pathLst>
            </a:custGeom>
            <a:solidFill>
              <a:schemeClr val="accent2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D048A12-CD65-3E86-0B44-C812742344B4}"/>
                </a:ext>
              </a:extLst>
            </p:cNvPr>
            <p:cNvSpPr/>
            <p:nvPr/>
          </p:nvSpPr>
          <p:spPr>
            <a:xfrm>
              <a:off x="3619031" y="2458099"/>
              <a:ext cx="1206249" cy="1208018"/>
            </a:xfrm>
            <a:custGeom>
              <a:avLst/>
              <a:gdLst>
                <a:gd name="connsiteX0" fmla="*/ 1206249 w 1206249"/>
                <a:gd name="connsiteY0" fmla="*/ 0 h 1208018"/>
                <a:gd name="connsiteX1" fmla="*/ 1085978 w 1206249"/>
                <a:gd name="connsiteY1" fmla="*/ 1208018 h 1208018"/>
                <a:gd name="connsiteX2" fmla="*/ 120861 w 1206249"/>
                <a:gd name="connsiteY2" fmla="*/ 1208018 h 1208018"/>
                <a:gd name="connsiteX3" fmla="*/ 43038 w 1206249"/>
                <a:gd name="connsiteY3" fmla="*/ 430382 h 1208018"/>
                <a:gd name="connsiteX4" fmla="*/ 0 w 1206249"/>
                <a:gd name="connsiteY4" fmla="*/ 0 h 1208018"/>
                <a:gd name="connsiteX5" fmla="*/ 1206249 w 1206249"/>
                <a:gd name="connsiteY5" fmla="*/ 0 h 1208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6249" h="1208018">
                  <a:moveTo>
                    <a:pt x="1206249" y="0"/>
                  </a:moveTo>
                  <a:lnTo>
                    <a:pt x="1085978" y="1208018"/>
                  </a:lnTo>
                  <a:lnTo>
                    <a:pt x="120861" y="1208018"/>
                  </a:lnTo>
                  <a:lnTo>
                    <a:pt x="43038" y="430382"/>
                  </a:lnTo>
                  <a:lnTo>
                    <a:pt x="0" y="0"/>
                  </a:lnTo>
                  <a:lnTo>
                    <a:pt x="1206249" y="0"/>
                  </a:lnTo>
                  <a:close/>
                </a:path>
              </a:pathLst>
            </a:custGeom>
            <a:solidFill>
              <a:schemeClr val="accent1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FB8C69F-2ECA-BA9C-493B-33F04CCA5B2A}"/>
                </a:ext>
              </a:extLst>
            </p:cNvPr>
            <p:cNvSpPr/>
            <p:nvPr/>
          </p:nvSpPr>
          <p:spPr>
            <a:xfrm>
              <a:off x="3619031" y="3861263"/>
              <a:ext cx="1206249" cy="598997"/>
            </a:xfrm>
            <a:custGeom>
              <a:avLst/>
              <a:gdLst>
                <a:gd name="connsiteX0" fmla="*/ 1206249 w 1206249"/>
                <a:gd name="connsiteY0" fmla="*/ 598998 h 598997"/>
                <a:gd name="connsiteX1" fmla="*/ 0 w 1206249"/>
                <a:gd name="connsiteY1" fmla="*/ 598998 h 598997"/>
                <a:gd name="connsiteX2" fmla="*/ 120861 w 1206249"/>
                <a:gd name="connsiteY2" fmla="*/ 0 h 598997"/>
                <a:gd name="connsiteX3" fmla="*/ 1085978 w 1206249"/>
                <a:gd name="connsiteY3" fmla="*/ 0 h 598997"/>
                <a:gd name="connsiteX4" fmla="*/ 1206249 w 1206249"/>
                <a:gd name="connsiteY4" fmla="*/ 598998 h 5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49" h="598997">
                  <a:moveTo>
                    <a:pt x="1206249" y="598998"/>
                  </a:moveTo>
                  <a:lnTo>
                    <a:pt x="0" y="598998"/>
                  </a:lnTo>
                  <a:lnTo>
                    <a:pt x="120861" y="0"/>
                  </a:lnTo>
                  <a:lnTo>
                    <a:pt x="1085978" y="0"/>
                  </a:lnTo>
                  <a:lnTo>
                    <a:pt x="1206249" y="598998"/>
                  </a:lnTo>
                  <a:close/>
                </a:path>
              </a:pathLst>
            </a:custGeom>
            <a:solidFill>
              <a:schemeClr val="accent1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E1FD404-8525-1B71-8ABA-11B615C76AA2}"/>
                </a:ext>
              </a:extLst>
            </p:cNvPr>
            <p:cNvSpPr/>
            <p:nvPr/>
          </p:nvSpPr>
          <p:spPr>
            <a:xfrm>
              <a:off x="3907918" y="1547811"/>
              <a:ext cx="628475" cy="795912"/>
            </a:xfrm>
            <a:custGeom>
              <a:avLst/>
              <a:gdLst>
                <a:gd name="connsiteX0" fmla="*/ 628476 w 628475"/>
                <a:gd name="connsiteY0" fmla="*/ 397956 h 795912"/>
                <a:gd name="connsiteX1" fmla="*/ 314238 w 628475"/>
                <a:gd name="connsiteY1" fmla="*/ 795913 h 795912"/>
                <a:gd name="connsiteX2" fmla="*/ 0 w 628475"/>
                <a:gd name="connsiteY2" fmla="*/ 397956 h 795912"/>
                <a:gd name="connsiteX3" fmla="*/ 314238 w 628475"/>
                <a:gd name="connsiteY3" fmla="*/ 0 h 795912"/>
                <a:gd name="connsiteX4" fmla="*/ 628476 w 628475"/>
                <a:gd name="connsiteY4" fmla="*/ 397956 h 795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475" h="795912">
                  <a:moveTo>
                    <a:pt x="628476" y="397956"/>
                  </a:moveTo>
                  <a:cubicBezTo>
                    <a:pt x="628476" y="617864"/>
                    <a:pt x="487570" y="795913"/>
                    <a:pt x="314238" y="795913"/>
                  </a:cubicBezTo>
                  <a:cubicBezTo>
                    <a:pt x="140906" y="795913"/>
                    <a:pt x="0" y="617864"/>
                    <a:pt x="0" y="397956"/>
                  </a:cubicBezTo>
                  <a:cubicBezTo>
                    <a:pt x="0" y="178049"/>
                    <a:pt x="140316" y="0"/>
                    <a:pt x="314238" y="0"/>
                  </a:cubicBezTo>
                  <a:cubicBezTo>
                    <a:pt x="488159" y="0"/>
                    <a:pt x="628476" y="178049"/>
                    <a:pt x="628476" y="397956"/>
                  </a:cubicBezTo>
                  <a:close/>
                </a:path>
              </a:pathLst>
            </a:custGeom>
            <a:solidFill>
              <a:schemeClr val="accent1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97" name="Graphic 65">
              <a:extLst>
                <a:ext uri="{FF2B5EF4-FFF2-40B4-BE49-F238E27FC236}">
                  <a16:creationId xmlns:a16="http://schemas.microsoft.com/office/drawing/2014/main" id="{21C37638-A3F4-BA8C-F24A-BB31F15915C7}"/>
                </a:ext>
              </a:extLst>
            </p:cNvPr>
            <p:cNvGrpSpPr/>
            <p:nvPr/>
          </p:nvGrpSpPr>
          <p:grpSpPr>
            <a:xfrm>
              <a:off x="3663838" y="4240943"/>
              <a:ext cx="1117225" cy="2455537"/>
              <a:chOff x="3663838" y="4240943"/>
              <a:chExt cx="1117225" cy="2455537"/>
            </a:xfrm>
          </p:grpSpPr>
          <p:grpSp>
            <p:nvGrpSpPr>
              <p:cNvPr id="98" name="Graphic 65">
                <a:extLst>
                  <a:ext uri="{FF2B5EF4-FFF2-40B4-BE49-F238E27FC236}">
                    <a16:creationId xmlns:a16="http://schemas.microsoft.com/office/drawing/2014/main" id="{C120C81C-F20D-170E-F385-8FA1D5633D3F}"/>
                  </a:ext>
                </a:extLst>
              </p:cNvPr>
              <p:cNvGrpSpPr/>
              <p:nvPr/>
            </p:nvGrpSpPr>
            <p:grpSpPr>
              <a:xfrm>
                <a:off x="3663838" y="4240943"/>
                <a:ext cx="503488" cy="2455537"/>
                <a:chOff x="3663838" y="4240943"/>
                <a:chExt cx="503488" cy="2455537"/>
              </a:xfrm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AFD8F4DC-95B6-31E7-521E-22BEA37D827A}"/>
                    </a:ext>
                  </a:extLst>
                </p:cNvPr>
                <p:cNvSpPr/>
                <p:nvPr/>
              </p:nvSpPr>
              <p:spPr>
                <a:xfrm>
                  <a:off x="3663838" y="4240943"/>
                  <a:ext cx="503488" cy="219318"/>
                </a:xfrm>
                <a:custGeom>
                  <a:avLst/>
                  <a:gdLst>
                    <a:gd name="connsiteX0" fmla="*/ 503488 w 503488"/>
                    <a:gd name="connsiteY0" fmla="*/ 219318 h 219318"/>
                    <a:gd name="connsiteX1" fmla="*/ 0 w 503488"/>
                    <a:gd name="connsiteY1" fmla="*/ 219318 h 219318"/>
                    <a:gd name="connsiteX2" fmla="*/ 251744 w 503488"/>
                    <a:gd name="connsiteY2" fmla="*/ 0 h 219318"/>
                    <a:gd name="connsiteX3" fmla="*/ 503488 w 503488"/>
                    <a:gd name="connsiteY3" fmla="*/ 219318 h 219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88" h="219318">
                      <a:moveTo>
                        <a:pt x="503488" y="219318"/>
                      </a:moveTo>
                      <a:lnTo>
                        <a:pt x="0" y="219318"/>
                      </a:lnTo>
                      <a:cubicBezTo>
                        <a:pt x="10023" y="96689"/>
                        <a:pt x="119092" y="0"/>
                        <a:pt x="251744" y="0"/>
                      </a:cubicBezTo>
                      <a:cubicBezTo>
                        <a:pt x="384396" y="0"/>
                        <a:pt x="494055" y="96689"/>
                        <a:pt x="503488" y="2193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E379D691-8D53-48B0-05E1-FCEBDAB9E414}"/>
                    </a:ext>
                  </a:extLst>
                </p:cNvPr>
                <p:cNvSpPr/>
                <p:nvPr/>
              </p:nvSpPr>
              <p:spPr>
                <a:xfrm>
                  <a:off x="3715130" y="4275727"/>
                  <a:ext cx="400903" cy="1368969"/>
                </a:xfrm>
                <a:custGeom>
                  <a:avLst/>
                  <a:gdLst>
                    <a:gd name="connsiteX0" fmla="*/ 195146 w 400903"/>
                    <a:gd name="connsiteY0" fmla="*/ 1179 h 1368969"/>
                    <a:gd name="connsiteX1" fmla="*/ 206348 w 400903"/>
                    <a:gd name="connsiteY1" fmla="*/ 1179 h 1368969"/>
                    <a:gd name="connsiteX2" fmla="*/ 400904 w 400903"/>
                    <a:gd name="connsiteY2" fmla="*/ 195736 h 1368969"/>
                    <a:gd name="connsiteX3" fmla="*/ 400904 w 400903"/>
                    <a:gd name="connsiteY3" fmla="*/ 1174413 h 1368969"/>
                    <a:gd name="connsiteX4" fmla="*/ 206348 w 400903"/>
                    <a:gd name="connsiteY4" fmla="*/ 1368969 h 1368969"/>
                    <a:gd name="connsiteX5" fmla="*/ 195146 w 400903"/>
                    <a:gd name="connsiteY5" fmla="*/ 1368969 h 1368969"/>
                    <a:gd name="connsiteX6" fmla="*/ 0 w 400903"/>
                    <a:gd name="connsiteY6" fmla="*/ 1173824 h 1368969"/>
                    <a:gd name="connsiteX7" fmla="*/ 0 w 400903"/>
                    <a:gd name="connsiteY7" fmla="*/ 195146 h 1368969"/>
                    <a:gd name="connsiteX8" fmla="*/ 195146 w 400903"/>
                    <a:gd name="connsiteY8" fmla="*/ 0 h 1368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0903" h="1368969">
                      <a:moveTo>
                        <a:pt x="195146" y="1179"/>
                      </a:moveTo>
                      <a:lnTo>
                        <a:pt x="206348" y="1179"/>
                      </a:lnTo>
                      <a:cubicBezTo>
                        <a:pt x="313648" y="1179"/>
                        <a:pt x="400904" y="88435"/>
                        <a:pt x="400904" y="195736"/>
                      </a:cubicBezTo>
                      <a:lnTo>
                        <a:pt x="400904" y="1174413"/>
                      </a:lnTo>
                      <a:cubicBezTo>
                        <a:pt x="400904" y="1281714"/>
                        <a:pt x="313648" y="1368969"/>
                        <a:pt x="206348" y="1368969"/>
                      </a:cubicBezTo>
                      <a:lnTo>
                        <a:pt x="195146" y="1368969"/>
                      </a:lnTo>
                      <a:cubicBezTo>
                        <a:pt x="87845" y="1368969"/>
                        <a:pt x="0" y="1281714"/>
                        <a:pt x="0" y="1173824"/>
                      </a:cubicBezTo>
                      <a:lnTo>
                        <a:pt x="0" y="195146"/>
                      </a:lnTo>
                      <a:cubicBezTo>
                        <a:pt x="0" y="87845"/>
                        <a:pt x="87256" y="0"/>
                        <a:pt x="1951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78E7A7B2-7078-330F-9550-C1FCDEC2FCFE}"/>
                    </a:ext>
                  </a:extLst>
                </p:cNvPr>
                <p:cNvSpPr/>
                <p:nvPr/>
              </p:nvSpPr>
              <p:spPr>
                <a:xfrm>
                  <a:off x="3698623" y="5332817"/>
                  <a:ext cx="433919" cy="327798"/>
                </a:xfrm>
                <a:custGeom>
                  <a:avLst/>
                  <a:gdLst>
                    <a:gd name="connsiteX0" fmla="*/ 433920 w 433919"/>
                    <a:gd name="connsiteY0" fmla="*/ 163899 h 327798"/>
                    <a:gd name="connsiteX1" fmla="*/ 216960 w 433919"/>
                    <a:gd name="connsiteY1" fmla="*/ 0 h 327798"/>
                    <a:gd name="connsiteX2" fmla="*/ 0 w 433919"/>
                    <a:gd name="connsiteY2" fmla="*/ 163899 h 327798"/>
                    <a:gd name="connsiteX3" fmla="*/ 216960 w 433919"/>
                    <a:gd name="connsiteY3" fmla="*/ 327798 h 327798"/>
                    <a:gd name="connsiteX4" fmla="*/ 433920 w 433919"/>
                    <a:gd name="connsiteY4" fmla="*/ 163899 h 32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3919" h="327798">
                      <a:moveTo>
                        <a:pt x="433920" y="163899"/>
                      </a:moveTo>
                      <a:cubicBezTo>
                        <a:pt x="433920" y="73106"/>
                        <a:pt x="336641" y="0"/>
                        <a:pt x="216960" y="0"/>
                      </a:cubicBezTo>
                      <a:cubicBezTo>
                        <a:pt x="97278" y="0"/>
                        <a:pt x="0" y="73696"/>
                        <a:pt x="0" y="163899"/>
                      </a:cubicBezTo>
                      <a:cubicBezTo>
                        <a:pt x="0" y="254103"/>
                        <a:pt x="97278" y="327798"/>
                        <a:pt x="216960" y="327798"/>
                      </a:cubicBezTo>
                      <a:cubicBezTo>
                        <a:pt x="336641" y="327798"/>
                        <a:pt x="433920" y="254692"/>
                        <a:pt x="433920" y="16389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C0E602DB-B21A-34EE-E9C7-917CB664ABA8}"/>
                    </a:ext>
                  </a:extLst>
                </p:cNvPr>
                <p:cNvSpPr/>
                <p:nvPr/>
              </p:nvSpPr>
              <p:spPr>
                <a:xfrm>
                  <a:off x="3721026" y="5371138"/>
                  <a:ext cx="388522" cy="1325341"/>
                </a:xfrm>
                <a:custGeom>
                  <a:avLst/>
                  <a:gdLst>
                    <a:gd name="connsiteX0" fmla="*/ 388523 w 388522"/>
                    <a:gd name="connsiteY0" fmla="*/ 1325342 h 1325341"/>
                    <a:gd name="connsiteX1" fmla="*/ 188661 w 388522"/>
                    <a:gd name="connsiteY1" fmla="*/ 1325342 h 1325341"/>
                    <a:gd name="connsiteX2" fmla="*/ 0 w 388522"/>
                    <a:gd name="connsiteY2" fmla="*/ 1310603 h 1325341"/>
                    <a:gd name="connsiteX3" fmla="*/ 0 w 388522"/>
                    <a:gd name="connsiteY3" fmla="*/ 188661 h 1325341"/>
                    <a:gd name="connsiteX4" fmla="*/ 188661 w 388522"/>
                    <a:gd name="connsiteY4" fmla="*/ 0 h 1325341"/>
                    <a:gd name="connsiteX5" fmla="*/ 199862 w 388522"/>
                    <a:gd name="connsiteY5" fmla="*/ 0 h 1325341"/>
                    <a:gd name="connsiteX6" fmla="*/ 388523 w 388522"/>
                    <a:gd name="connsiteY6" fmla="*/ 188661 h 1325341"/>
                    <a:gd name="connsiteX7" fmla="*/ 388523 w 388522"/>
                    <a:gd name="connsiteY7" fmla="*/ 1325342 h 1325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8522" h="1325341">
                      <a:moveTo>
                        <a:pt x="388523" y="1325342"/>
                      </a:moveTo>
                      <a:lnTo>
                        <a:pt x="188661" y="1325342"/>
                      </a:lnTo>
                      <a:cubicBezTo>
                        <a:pt x="84308" y="1325342"/>
                        <a:pt x="0" y="1310603"/>
                        <a:pt x="0" y="1310603"/>
                      </a:cubicBezTo>
                      <a:lnTo>
                        <a:pt x="0" y="188661"/>
                      </a:lnTo>
                      <a:cubicBezTo>
                        <a:pt x="0" y="84308"/>
                        <a:pt x="84308" y="0"/>
                        <a:pt x="188661" y="0"/>
                      </a:cubicBezTo>
                      <a:lnTo>
                        <a:pt x="199862" y="0"/>
                      </a:lnTo>
                      <a:cubicBezTo>
                        <a:pt x="304215" y="0"/>
                        <a:pt x="388523" y="84308"/>
                        <a:pt x="388523" y="188661"/>
                      </a:cubicBezTo>
                      <a:lnTo>
                        <a:pt x="388523" y="13253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03" name="Graphic 65">
                <a:extLst>
                  <a:ext uri="{FF2B5EF4-FFF2-40B4-BE49-F238E27FC236}">
                    <a16:creationId xmlns:a16="http://schemas.microsoft.com/office/drawing/2014/main" id="{5DA9C91A-AC4D-FF88-DCD4-8C0A0ED63256}"/>
                  </a:ext>
                </a:extLst>
              </p:cNvPr>
              <p:cNvGrpSpPr/>
              <p:nvPr/>
            </p:nvGrpSpPr>
            <p:grpSpPr>
              <a:xfrm>
                <a:off x="4277575" y="4240943"/>
                <a:ext cx="503488" cy="2454947"/>
                <a:chOff x="4277575" y="4240943"/>
                <a:chExt cx="503488" cy="2454947"/>
              </a:xfrm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AE4AC08D-4E2B-8DF5-BC80-70EA7E22875C}"/>
                    </a:ext>
                  </a:extLst>
                </p:cNvPr>
                <p:cNvSpPr/>
                <p:nvPr/>
              </p:nvSpPr>
              <p:spPr>
                <a:xfrm>
                  <a:off x="4277575" y="4240943"/>
                  <a:ext cx="503488" cy="219318"/>
                </a:xfrm>
                <a:custGeom>
                  <a:avLst/>
                  <a:gdLst>
                    <a:gd name="connsiteX0" fmla="*/ 503488 w 503488"/>
                    <a:gd name="connsiteY0" fmla="*/ 219318 h 219318"/>
                    <a:gd name="connsiteX1" fmla="*/ 0 w 503488"/>
                    <a:gd name="connsiteY1" fmla="*/ 219318 h 219318"/>
                    <a:gd name="connsiteX2" fmla="*/ 251744 w 503488"/>
                    <a:gd name="connsiteY2" fmla="*/ 0 h 219318"/>
                    <a:gd name="connsiteX3" fmla="*/ 503488 w 503488"/>
                    <a:gd name="connsiteY3" fmla="*/ 219318 h 219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88" h="219318">
                      <a:moveTo>
                        <a:pt x="503488" y="219318"/>
                      </a:moveTo>
                      <a:lnTo>
                        <a:pt x="0" y="219318"/>
                      </a:lnTo>
                      <a:cubicBezTo>
                        <a:pt x="10022" y="96689"/>
                        <a:pt x="118502" y="0"/>
                        <a:pt x="251744" y="0"/>
                      </a:cubicBezTo>
                      <a:cubicBezTo>
                        <a:pt x="384986" y="0"/>
                        <a:pt x="493466" y="96689"/>
                        <a:pt x="503488" y="2193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E6EAC804-8C41-F097-C60E-3B03DDE4D470}"/>
                    </a:ext>
                  </a:extLst>
                </p:cNvPr>
                <p:cNvSpPr/>
                <p:nvPr/>
              </p:nvSpPr>
              <p:spPr>
                <a:xfrm>
                  <a:off x="4328278" y="4276316"/>
                  <a:ext cx="400903" cy="1368379"/>
                </a:xfrm>
                <a:custGeom>
                  <a:avLst/>
                  <a:gdLst>
                    <a:gd name="connsiteX0" fmla="*/ 195146 w 400903"/>
                    <a:gd name="connsiteY0" fmla="*/ 590 h 1368379"/>
                    <a:gd name="connsiteX1" fmla="*/ 206348 w 400903"/>
                    <a:gd name="connsiteY1" fmla="*/ 590 h 1368379"/>
                    <a:gd name="connsiteX2" fmla="*/ 400904 w 400903"/>
                    <a:gd name="connsiteY2" fmla="*/ 195146 h 1368379"/>
                    <a:gd name="connsiteX3" fmla="*/ 400904 w 400903"/>
                    <a:gd name="connsiteY3" fmla="*/ 1173824 h 1368379"/>
                    <a:gd name="connsiteX4" fmla="*/ 206348 w 400903"/>
                    <a:gd name="connsiteY4" fmla="*/ 1368380 h 1368379"/>
                    <a:gd name="connsiteX5" fmla="*/ 194556 w 400903"/>
                    <a:gd name="connsiteY5" fmla="*/ 1368380 h 1368379"/>
                    <a:gd name="connsiteX6" fmla="*/ 0 w 400903"/>
                    <a:gd name="connsiteY6" fmla="*/ 1173824 h 1368379"/>
                    <a:gd name="connsiteX7" fmla="*/ 0 w 400903"/>
                    <a:gd name="connsiteY7" fmla="*/ 195146 h 1368379"/>
                    <a:gd name="connsiteX8" fmla="*/ 195146 w 400903"/>
                    <a:gd name="connsiteY8" fmla="*/ 0 h 1368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0903" h="1368379">
                      <a:moveTo>
                        <a:pt x="195146" y="590"/>
                      </a:moveTo>
                      <a:lnTo>
                        <a:pt x="206348" y="590"/>
                      </a:lnTo>
                      <a:cubicBezTo>
                        <a:pt x="313648" y="590"/>
                        <a:pt x="400904" y="87845"/>
                        <a:pt x="400904" y="195146"/>
                      </a:cubicBezTo>
                      <a:lnTo>
                        <a:pt x="400904" y="1173824"/>
                      </a:lnTo>
                      <a:cubicBezTo>
                        <a:pt x="400904" y="1281125"/>
                        <a:pt x="313648" y="1368380"/>
                        <a:pt x="206348" y="1368380"/>
                      </a:cubicBezTo>
                      <a:lnTo>
                        <a:pt x="194556" y="1368380"/>
                      </a:lnTo>
                      <a:cubicBezTo>
                        <a:pt x="87256" y="1368380"/>
                        <a:pt x="0" y="1281125"/>
                        <a:pt x="0" y="1173824"/>
                      </a:cubicBezTo>
                      <a:lnTo>
                        <a:pt x="0" y="195146"/>
                      </a:lnTo>
                      <a:cubicBezTo>
                        <a:pt x="0" y="87845"/>
                        <a:pt x="87256" y="0"/>
                        <a:pt x="1951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76D8CA3D-3B90-6E7F-D7D9-ADC3D77A1C78}"/>
                    </a:ext>
                  </a:extLst>
                </p:cNvPr>
                <p:cNvSpPr/>
                <p:nvPr/>
              </p:nvSpPr>
              <p:spPr>
                <a:xfrm>
                  <a:off x="4312360" y="5332817"/>
                  <a:ext cx="433919" cy="327798"/>
                </a:xfrm>
                <a:custGeom>
                  <a:avLst/>
                  <a:gdLst>
                    <a:gd name="connsiteX0" fmla="*/ 433920 w 433919"/>
                    <a:gd name="connsiteY0" fmla="*/ 163899 h 327798"/>
                    <a:gd name="connsiteX1" fmla="*/ 216960 w 433919"/>
                    <a:gd name="connsiteY1" fmla="*/ 0 h 327798"/>
                    <a:gd name="connsiteX2" fmla="*/ 0 w 433919"/>
                    <a:gd name="connsiteY2" fmla="*/ 163899 h 327798"/>
                    <a:gd name="connsiteX3" fmla="*/ 216960 w 433919"/>
                    <a:gd name="connsiteY3" fmla="*/ 327798 h 327798"/>
                    <a:gd name="connsiteX4" fmla="*/ 433920 w 433919"/>
                    <a:gd name="connsiteY4" fmla="*/ 163899 h 32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3919" h="327798">
                      <a:moveTo>
                        <a:pt x="433920" y="163899"/>
                      </a:moveTo>
                      <a:cubicBezTo>
                        <a:pt x="433920" y="73106"/>
                        <a:pt x="336641" y="0"/>
                        <a:pt x="216960" y="0"/>
                      </a:cubicBezTo>
                      <a:cubicBezTo>
                        <a:pt x="97278" y="0"/>
                        <a:pt x="0" y="73696"/>
                        <a:pt x="0" y="163899"/>
                      </a:cubicBezTo>
                      <a:cubicBezTo>
                        <a:pt x="0" y="254103"/>
                        <a:pt x="97278" y="327798"/>
                        <a:pt x="216960" y="327798"/>
                      </a:cubicBezTo>
                      <a:cubicBezTo>
                        <a:pt x="336641" y="327798"/>
                        <a:pt x="433920" y="254692"/>
                        <a:pt x="433920" y="16389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BDD09858-1720-F4A3-056E-E40E0BCBBB0E}"/>
                    </a:ext>
                  </a:extLst>
                </p:cNvPr>
                <p:cNvSpPr/>
                <p:nvPr/>
              </p:nvSpPr>
              <p:spPr>
                <a:xfrm>
                  <a:off x="4334763" y="5370549"/>
                  <a:ext cx="388523" cy="1325341"/>
                </a:xfrm>
                <a:custGeom>
                  <a:avLst/>
                  <a:gdLst>
                    <a:gd name="connsiteX0" fmla="*/ 388523 w 388523"/>
                    <a:gd name="connsiteY0" fmla="*/ 1285841 h 1325341"/>
                    <a:gd name="connsiteX1" fmla="*/ 199862 w 388523"/>
                    <a:gd name="connsiteY1" fmla="*/ 1325342 h 1325341"/>
                    <a:gd name="connsiteX2" fmla="*/ 0 w 388523"/>
                    <a:gd name="connsiteY2" fmla="*/ 1325342 h 1325341"/>
                    <a:gd name="connsiteX3" fmla="*/ 0 w 388523"/>
                    <a:gd name="connsiteY3" fmla="*/ 188661 h 1325341"/>
                    <a:gd name="connsiteX4" fmla="*/ 188661 w 388523"/>
                    <a:gd name="connsiteY4" fmla="*/ 0 h 1325341"/>
                    <a:gd name="connsiteX5" fmla="*/ 199862 w 388523"/>
                    <a:gd name="connsiteY5" fmla="*/ 0 h 1325341"/>
                    <a:gd name="connsiteX6" fmla="*/ 388523 w 388523"/>
                    <a:gd name="connsiteY6" fmla="*/ 188661 h 1325341"/>
                    <a:gd name="connsiteX7" fmla="*/ 388523 w 388523"/>
                    <a:gd name="connsiteY7" fmla="*/ 1285841 h 1325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8523" h="1325341">
                      <a:moveTo>
                        <a:pt x="388523" y="1285841"/>
                      </a:moveTo>
                      <a:cubicBezTo>
                        <a:pt x="388523" y="1285841"/>
                        <a:pt x="304215" y="1325342"/>
                        <a:pt x="199862" y="1325342"/>
                      </a:cubicBezTo>
                      <a:lnTo>
                        <a:pt x="0" y="1325342"/>
                      </a:lnTo>
                      <a:lnTo>
                        <a:pt x="0" y="188661"/>
                      </a:lnTo>
                      <a:cubicBezTo>
                        <a:pt x="0" y="84308"/>
                        <a:pt x="84308" y="0"/>
                        <a:pt x="188661" y="0"/>
                      </a:cubicBezTo>
                      <a:lnTo>
                        <a:pt x="199862" y="0"/>
                      </a:lnTo>
                      <a:cubicBezTo>
                        <a:pt x="304215" y="0"/>
                        <a:pt x="388523" y="84308"/>
                        <a:pt x="388523" y="188661"/>
                      </a:cubicBezTo>
                      <a:lnTo>
                        <a:pt x="388523" y="128584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108" name="Graphic 65">
              <a:extLst>
                <a:ext uri="{FF2B5EF4-FFF2-40B4-BE49-F238E27FC236}">
                  <a16:creationId xmlns:a16="http://schemas.microsoft.com/office/drawing/2014/main" id="{5A7C4D8A-1504-47AB-6694-0B2DA771540A}"/>
                </a:ext>
              </a:extLst>
            </p:cNvPr>
            <p:cNvGrpSpPr/>
            <p:nvPr/>
          </p:nvGrpSpPr>
          <p:grpSpPr>
            <a:xfrm>
              <a:off x="3246959" y="2458099"/>
              <a:ext cx="1950394" cy="1958591"/>
              <a:chOff x="3246959" y="2458099"/>
              <a:chExt cx="1950394" cy="1958591"/>
            </a:xfrm>
          </p:grpSpPr>
          <p:grpSp>
            <p:nvGrpSpPr>
              <p:cNvPr id="109" name="Graphic 65">
                <a:extLst>
                  <a:ext uri="{FF2B5EF4-FFF2-40B4-BE49-F238E27FC236}">
                    <a16:creationId xmlns:a16="http://schemas.microsoft.com/office/drawing/2014/main" id="{61772AF6-4E12-CCC5-3F42-0A0B76E5147E}"/>
                  </a:ext>
                </a:extLst>
              </p:cNvPr>
              <p:cNvGrpSpPr/>
              <p:nvPr/>
            </p:nvGrpSpPr>
            <p:grpSpPr>
              <a:xfrm>
                <a:off x="3246959" y="2458099"/>
                <a:ext cx="568397" cy="1958591"/>
                <a:chOff x="3246959" y="2458099"/>
                <a:chExt cx="568397" cy="1958591"/>
              </a:xfrm>
            </p:grpSpPr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F97B49B0-F04E-BE42-F0EA-27577500E09F}"/>
                    </a:ext>
                  </a:extLst>
                </p:cNvPr>
                <p:cNvSpPr/>
                <p:nvPr/>
              </p:nvSpPr>
              <p:spPr>
                <a:xfrm>
                  <a:off x="3414452" y="2458099"/>
                  <a:ext cx="400904" cy="438636"/>
                </a:xfrm>
                <a:custGeom>
                  <a:avLst/>
                  <a:gdLst>
                    <a:gd name="connsiteX0" fmla="*/ 400904 w 400904"/>
                    <a:gd name="connsiteY0" fmla="*/ 219318 h 438636"/>
                    <a:gd name="connsiteX1" fmla="*/ 200452 w 400904"/>
                    <a:gd name="connsiteY1" fmla="*/ 0 h 438636"/>
                    <a:gd name="connsiteX2" fmla="*/ 0 w 400904"/>
                    <a:gd name="connsiteY2" fmla="*/ 219318 h 438636"/>
                    <a:gd name="connsiteX3" fmla="*/ 200452 w 400904"/>
                    <a:gd name="connsiteY3" fmla="*/ 438636 h 438636"/>
                    <a:gd name="connsiteX4" fmla="*/ 400904 w 400904"/>
                    <a:gd name="connsiteY4" fmla="*/ 219318 h 438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0904" h="438636">
                      <a:moveTo>
                        <a:pt x="400904" y="219318"/>
                      </a:moveTo>
                      <a:cubicBezTo>
                        <a:pt x="400904" y="97868"/>
                        <a:pt x="310701" y="0"/>
                        <a:pt x="200452" y="0"/>
                      </a:cubicBezTo>
                      <a:cubicBezTo>
                        <a:pt x="90203" y="0"/>
                        <a:pt x="0" y="98457"/>
                        <a:pt x="0" y="219318"/>
                      </a:cubicBezTo>
                      <a:cubicBezTo>
                        <a:pt x="0" y="340179"/>
                        <a:pt x="89614" y="438636"/>
                        <a:pt x="200452" y="438636"/>
                      </a:cubicBezTo>
                      <a:cubicBezTo>
                        <a:pt x="311290" y="438636"/>
                        <a:pt x="400904" y="340179"/>
                        <a:pt x="400904" y="2193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6822AD4A-8735-B578-0BF2-BB20CFBA39F9}"/>
                    </a:ext>
                  </a:extLst>
                </p:cNvPr>
                <p:cNvSpPr/>
                <p:nvPr/>
              </p:nvSpPr>
              <p:spPr>
                <a:xfrm>
                  <a:off x="3266464" y="2500723"/>
                  <a:ext cx="511574" cy="1115907"/>
                </a:xfrm>
                <a:custGeom>
                  <a:avLst/>
                  <a:gdLst>
                    <a:gd name="connsiteX0" fmla="*/ 327806 w 511574"/>
                    <a:gd name="connsiteY0" fmla="*/ 990293 h 1115907"/>
                    <a:gd name="connsiteX1" fmla="*/ 135018 w 511574"/>
                    <a:gd name="connsiteY1" fmla="*/ 1111744 h 1115907"/>
                    <a:gd name="connsiteX2" fmla="*/ 125585 w 511574"/>
                    <a:gd name="connsiteY2" fmla="*/ 1109385 h 1115907"/>
                    <a:gd name="connsiteX3" fmla="*/ 4135 w 511574"/>
                    <a:gd name="connsiteY3" fmla="*/ 916598 h 1115907"/>
                    <a:gd name="connsiteX4" fmla="*/ 182773 w 511574"/>
                    <a:gd name="connsiteY4" fmla="*/ 125991 h 1115907"/>
                    <a:gd name="connsiteX5" fmla="*/ 376150 w 511574"/>
                    <a:gd name="connsiteY5" fmla="*/ 3951 h 1115907"/>
                    <a:gd name="connsiteX6" fmla="*/ 385583 w 511574"/>
                    <a:gd name="connsiteY6" fmla="*/ 6310 h 1115907"/>
                    <a:gd name="connsiteX7" fmla="*/ 507623 w 511574"/>
                    <a:gd name="connsiteY7" fmla="*/ 199097 h 1115907"/>
                    <a:gd name="connsiteX8" fmla="*/ 328395 w 511574"/>
                    <a:gd name="connsiteY8" fmla="*/ 989704 h 1115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1574" h="1115907">
                      <a:moveTo>
                        <a:pt x="327806" y="990293"/>
                      </a:moveTo>
                      <a:cubicBezTo>
                        <a:pt x="308350" y="1077549"/>
                        <a:pt x="221684" y="1131789"/>
                        <a:pt x="135018" y="1111744"/>
                      </a:cubicBezTo>
                      <a:lnTo>
                        <a:pt x="125585" y="1109385"/>
                      </a:lnTo>
                      <a:cubicBezTo>
                        <a:pt x="38919" y="1089930"/>
                        <a:pt x="-15911" y="1003264"/>
                        <a:pt x="4135" y="916598"/>
                      </a:cubicBezTo>
                      <a:lnTo>
                        <a:pt x="182773" y="125991"/>
                      </a:lnTo>
                      <a:cubicBezTo>
                        <a:pt x="202228" y="38736"/>
                        <a:pt x="288894" y="-15504"/>
                        <a:pt x="376150" y="3951"/>
                      </a:cubicBezTo>
                      <a:lnTo>
                        <a:pt x="385583" y="6310"/>
                      </a:lnTo>
                      <a:cubicBezTo>
                        <a:pt x="472838" y="25765"/>
                        <a:pt x="527078" y="112431"/>
                        <a:pt x="507623" y="199097"/>
                      </a:cubicBezTo>
                      <a:lnTo>
                        <a:pt x="328395" y="98970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7DB20B77-548E-98D7-904C-193401035D93}"/>
                    </a:ext>
                  </a:extLst>
                </p:cNvPr>
                <p:cNvSpPr/>
                <p:nvPr/>
              </p:nvSpPr>
              <p:spPr>
                <a:xfrm>
                  <a:off x="3252912" y="3258728"/>
                  <a:ext cx="364350" cy="354918"/>
                </a:xfrm>
                <a:custGeom>
                  <a:avLst/>
                  <a:gdLst>
                    <a:gd name="connsiteX0" fmla="*/ 364351 w 364350"/>
                    <a:gd name="connsiteY0" fmla="*/ 177459 h 354918"/>
                    <a:gd name="connsiteX1" fmla="*/ 182175 w 364350"/>
                    <a:gd name="connsiteY1" fmla="*/ 0 h 354918"/>
                    <a:gd name="connsiteX2" fmla="*/ 0 w 364350"/>
                    <a:gd name="connsiteY2" fmla="*/ 177459 h 354918"/>
                    <a:gd name="connsiteX3" fmla="*/ 182175 w 364350"/>
                    <a:gd name="connsiteY3" fmla="*/ 354918 h 354918"/>
                    <a:gd name="connsiteX4" fmla="*/ 364351 w 364350"/>
                    <a:gd name="connsiteY4" fmla="*/ 177459 h 354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350" h="354918">
                      <a:moveTo>
                        <a:pt x="364351" y="177459"/>
                      </a:moveTo>
                      <a:cubicBezTo>
                        <a:pt x="364351" y="79591"/>
                        <a:pt x="282991" y="0"/>
                        <a:pt x="182175" y="0"/>
                      </a:cubicBezTo>
                      <a:cubicBezTo>
                        <a:pt x="81360" y="0"/>
                        <a:pt x="0" y="79002"/>
                        <a:pt x="0" y="177459"/>
                      </a:cubicBezTo>
                      <a:cubicBezTo>
                        <a:pt x="0" y="275916"/>
                        <a:pt x="81950" y="354918"/>
                        <a:pt x="182175" y="354918"/>
                      </a:cubicBezTo>
                      <a:cubicBezTo>
                        <a:pt x="282402" y="354918"/>
                        <a:pt x="364351" y="275327"/>
                        <a:pt x="364351" y="17745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5ADBB853-5116-33DE-919F-CA390B2CB3A2}"/>
                    </a:ext>
                  </a:extLst>
                </p:cNvPr>
                <p:cNvSpPr/>
                <p:nvPr/>
              </p:nvSpPr>
              <p:spPr>
                <a:xfrm>
                  <a:off x="3246959" y="3283432"/>
                  <a:ext cx="350905" cy="1133258"/>
                </a:xfrm>
                <a:custGeom>
                  <a:avLst/>
                  <a:gdLst>
                    <a:gd name="connsiteX0" fmla="*/ 331982 w 350905"/>
                    <a:gd name="connsiteY0" fmla="*/ 975787 h 1133258"/>
                    <a:gd name="connsiteX1" fmla="*/ 166904 w 350905"/>
                    <a:gd name="connsiteY1" fmla="*/ 1133201 h 1133258"/>
                    <a:gd name="connsiteX2" fmla="*/ 157471 w 350905"/>
                    <a:gd name="connsiteY2" fmla="*/ 1133201 h 1133258"/>
                    <a:gd name="connsiteX3" fmla="*/ 57 w 350905"/>
                    <a:gd name="connsiteY3" fmla="*/ 968123 h 1133258"/>
                    <a:gd name="connsiteX4" fmla="*/ 18923 w 350905"/>
                    <a:gd name="connsiteY4" fmla="*/ 157471 h 1133258"/>
                    <a:gd name="connsiteX5" fmla="*/ 184001 w 350905"/>
                    <a:gd name="connsiteY5" fmla="*/ 57 h 1133258"/>
                    <a:gd name="connsiteX6" fmla="*/ 193434 w 350905"/>
                    <a:gd name="connsiteY6" fmla="*/ 57 h 1133258"/>
                    <a:gd name="connsiteX7" fmla="*/ 350848 w 350905"/>
                    <a:gd name="connsiteY7" fmla="*/ 165136 h 1133258"/>
                    <a:gd name="connsiteX8" fmla="*/ 331982 w 350905"/>
                    <a:gd name="connsiteY8" fmla="*/ 975197 h 1133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0905" h="1133258">
                      <a:moveTo>
                        <a:pt x="331982" y="975787"/>
                      </a:moveTo>
                      <a:cubicBezTo>
                        <a:pt x="329624" y="1064811"/>
                        <a:pt x="255928" y="1135559"/>
                        <a:pt x="166904" y="1133201"/>
                      </a:cubicBezTo>
                      <a:lnTo>
                        <a:pt x="157471" y="1133201"/>
                      </a:lnTo>
                      <a:cubicBezTo>
                        <a:pt x="68447" y="1130843"/>
                        <a:pt x="-2301" y="1057147"/>
                        <a:pt x="57" y="968123"/>
                      </a:cubicBezTo>
                      <a:lnTo>
                        <a:pt x="18923" y="157471"/>
                      </a:lnTo>
                      <a:cubicBezTo>
                        <a:pt x="21282" y="68447"/>
                        <a:pt x="94977" y="-2301"/>
                        <a:pt x="184001" y="57"/>
                      </a:cubicBezTo>
                      <a:lnTo>
                        <a:pt x="193434" y="57"/>
                      </a:lnTo>
                      <a:cubicBezTo>
                        <a:pt x="282459" y="2415"/>
                        <a:pt x="353207" y="76111"/>
                        <a:pt x="350848" y="165136"/>
                      </a:cubicBezTo>
                      <a:lnTo>
                        <a:pt x="331982" y="97519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14" name="Graphic 65">
                <a:extLst>
                  <a:ext uri="{FF2B5EF4-FFF2-40B4-BE49-F238E27FC236}">
                    <a16:creationId xmlns:a16="http://schemas.microsoft.com/office/drawing/2014/main" id="{05BF8957-2B10-B9B7-77D1-C8E704B88198}"/>
                  </a:ext>
                </a:extLst>
              </p:cNvPr>
              <p:cNvGrpSpPr/>
              <p:nvPr/>
            </p:nvGrpSpPr>
            <p:grpSpPr>
              <a:xfrm>
                <a:off x="4629545" y="2458099"/>
                <a:ext cx="567807" cy="1958591"/>
                <a:chOff x="4629545" y="2458099"/>
                <a:chExt cx="567807" cy="1958591"/>
              </a:xfrm>
            </p:grpSpPr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2D839A8C-8A3B-7351-2DB5-000E5087DC6B}"/>
                    </a:ext>
                  </a:extLst>
                </p:cNvPr>
                <p:cNvSpPr/>
                <p:nvPr/>
              </p:nvSpPr>
              <p:spPr>
                <a:xfrm>
                  <a:off x="4629545" y="2458099"/>
                  <a:ext cx="400903" cy="438636"/>
                </a:xfrm>
                <a:custGeom>
                  <a:avLst/>
                  <a:gdLst>
                    <a:gd name="connsiteX0" fmla="*/ 0 w 400903"/>
                    <a:gd name="connsiteY0" fmla="*/ 219318 h 438636"/>
                    <a:gd name="connsiteX1" fmla="*/ 200452 w 400903"/>
                    <a:gd name="connsiteY1" fmla="*/ 0 h 438636"/>
                    <a:gd name="connsiteX2" fmla="*/ 400904 w 400903"/>
                    <a:gd name="connsiteY2" fmla="*/ 219318 h 438636"/>
                    <a:gd name="connsiteX3" fmla="*/ 200452 w 400903"/>
                    <a:gd name="connsiteY3" fmla="*/ 438636 h 438636"/>
                    <a:gd name="connsiteX4" fmla="*/ 0 w 400903"/>
                    <a:gd name="connsiteY4" fmla="*/ 219318 h 438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0903" h="438636">
                      <a:moveTo>
                        <a:pt x="0" y="219318"/>
                      </a:moveTo>
                      <a:cubicBezTo>
                        <a:pt x="0" y="97868"/>
                        <a:pt x="89614" y="0"/>
                        <a:pt x="200452" y="0"/>
                      </a:cubicBezTo>
                      <a:cubicBezTo>
                        <a:pt x="311290" y="0"/>
                        <a:pt x="400904" y="98457"/>
                        <a:pt x="400904" y="219318"/>
                      </a:cubicBezTo>
                      <a:cubicBezTo>
                        <a:pt x="400904" y="340179"/>
                        <a:pt x="311290" y="438636"/>
                        <a:pt x="200452" y="438636"/>
                      </a:cubicBezTo>
                      <a:cubicBezTo>
                        <a:pt x="89614" y="438636"/>
                        <a:pt x="0" y="340179"/>
                        <a:pt x="0" y="2193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234088A1-DE68-5E6D-690F-8C133DE195DF}"/>
                    </a:ext>
                  </a:extLst>
                </p:cNvPr>
                <p:cNvSpPr/>
                <p:nvPr/>
              </p:nvSpPr>
              <p:spPr>
                <a:xfrm>
                  <a:off x="4666892" y="2500723"/>
                  <a:ext cx="511923" cy="1115907"/>
                </a:xfrm>
                <a:custGeom>
                  <a:avLst/>
                  <a:gdLst>
                    <a:gd name="connsiteX0" fmla="*/ 183740 w 511923"/>
                    <a:gd name="connsiteY0" fmla="*/ 990293 h 1115907"/>
                    <a:gd name="connsiteX1" fmla="*/ 376528 w 511923"/>
                    <a:gd name="connsiteY1" fmla="*/ 1111744 h 1115907"/>
                    <a:gd name="connsiteX2" fmla="*/ 385961 w 511923"/>
                    <a:gd name="connsiteY2" fmla="*/ 1109385 h 1115907"/>
                    <a:gd name="connsiteX3" fmla="*/ 508001 w 511923"/>
                    <a:gd name="connsiteY3" fmla="*/ 916598 h 1115907"/>
                    <a:gd name="connsiteX4" fmla="*/ 328773 w 511923"/>
                    <a:gd name="connsiteY4" fmla="*/ 125991 h 1115907"/>
                    <a:gd name="connsiteX5" fmla="*/ 135396 w 511923"/>
                    <a:gd name="connsiteY5" fmla="*/ 3951 h 1115907"/>
                    <a:gd name="connsiteX6" fmla="*/ 125963 w 511923"/>
                    <a:gd name="connsiteY6" fmla="*/ 6310 h 1115907"/>
                    <a:gd name="connsiteX7" fmla="*/ 3923 w 511923"/>
                    <a:gd name="connsiteY7" fmla="*/ 199097 h 1115907"/>
                    <a:gd name="connsiteX8" fmla="*/ 183150 w 511923"/>
                    <a:gd name="connsiteY8" fmla="*/ 989704 h 1115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1923" h="1115907">
                      <a:moveTo>
                        <a:pt x="183740" y="990293"/>
                      </a:moveTo>
                      <a:cubicBezTo>
                        <a:pt x="203196" y="1077549"/>
                        <a:pt x="289862" y="1131789"/>
                        <a:pt x="376528" y="1111744"/>
                      </a:cubicBezTo>
                      <a:lnTo>
                        <a:pt x="385961" y="1109385"/>
                      </a:lnTo>
                      <a:cubicBezTo>
                        <a:pt x="472627" y="1089930"/>
                        <a:pt x="527456" y="1003264"/>
                        <a:pt x="508001" y="916598"/>
                      </a:cubicBezTo>
                      <a:lnTo>
                        <a:pt x="328773" y="125991"/>
                      </a:lnTo>
                      <a:cubicBezTo>
                        <a:pt x="309317" y="38736"/>
                        <a:pt x="222651" y="-15504"/>
                        <a:pt x="135396" y="3951"/>
                      </a:cubicBezTo>
                      <a:lnTo>
                        <a:pt x="125963" y="6310"/>
                      </a:lnTo>
                      <a:cubicBezTo>
                        <a:pt x="39297" y="25765"/>
                        <a:pt x="-15533" y="112431"/>
                        <a:pt x="3923" y="199097"/>
                      </a:cubicBezTo>
                      <a:lnTo>
                        <a:pt x="183150" y="98970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069E58AC-80E0-91B4-F3CA-036CDE1DBCDB}"/>
                    </a:ext>
                  </a:extLst>
                </p:cNvPr>
                <p:cNvSpPr/>
                <p:nvPr/>
              </p:nvSpPr>
              <p:spPr>
                <a:xfrm>
                  <a:off x="4827639" y="3258728"/>
                  <a:ext cx="364350" cy="354918"/>
                </a:xfrm>
                <a:custGeom>
                  <a:avLst/>
                  <a:gdLst>
                    <a:gd name="connsiteX0" fmla="*/ 0 w 364350"/>
                    <a:gd name="connsiteY0" fmla="*/ 177459 h 354918"/>
                    <a:gd name="connsiteX1" fmla="*/ 182175 w 364350"/>
                    <a:gd name="connsiteY1" fmla="*/ 0 h 354918"/>
                    <a:gd name="connsiteX2" fmla="*/ 364351 w 364350"/>
                    <a:gd name="connsiteY2" fmla="*/ 177459 h 354918"/>
                    <a:gd name="connsiteX3" fmla="*/ 182175 w 364350"/>
                    <a:gd name="connsiteY3" fmla="*/ 354918 h 354918"/>
                    <a:gd name="connsiteX4" fmla="*/ 0 w 364350"/>
                    <a:gd name="connsiteY4" fmla="*/ 177459 h 354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350" h="354918">
                      <a:moveTo>
                        <a:pt x="0" y="177459"/>
                      </a:moveTo>
                      <a:cubicBezTo>
                        <a:pt x="0" y="79591"/>
                        <a:pt x="81950" y="0"/>
                        <a:pt x="182175" y="0"/>
                      </a:cubicBezTo>
                      <a:cubicBezTo>
                        <a:pt x="282402" y="0"/>
                        <a:pt x="364351" y="79002"/>
                        <a:pt x="364351" y="177459"/>
                      </a:cubicBezTo>
                      <a:cubicBezTo>
                        <a:pt x="364351" y="275916"/>
                        <a:pt x="282991" y="354918"/>
                        <a:pt x="182175" y="354918"/>
                      </a:cubicBezTo>
                      <a:cubicBezTo>
                        <a:pt x="81360" y="354918"/>
                        <a:pt x="0" y="275327"/>
                        <a:pt x="0" y="17745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D0FA08C9-54CB-4F18-F6B0-8D9B98CEF5F4}"/>
                    </a:ext>
                  </a:extLst>
                </p:cNvPr>
                <p:cNvSpPr/>
                <p:nvPr/>
              </p:nvSpPr>
              <p:spPr>
                <a:xfrm>
                  <a:off x="4846448" y="3283432"/>
                  <a:ext cx="350905" cy="1133258"/>
                </a:xfrm>
                <a:custGeom>
                  <a:avLst/>
                  <a:gdLst>
                    <a:gd name="connsiteX0" fmla="*/ 18924 w 350905"/>
                    <a:gd name="connsiteY0" fmla="*/ 975787 h 1133258"/>
                    <a:gd name="connsiteX1" fmla="*/ 184002 w 350905"/>
                    <a:gd name="connsiteY1" fmla="*/ 1133201 h 1133258"/>
                    <a:gd name="connsiteX2" fmla="*/ 193435 w 350905"/>
                    <a:gd name="connsiteY2" fmla="*/ 1133201 h 1133258"/>
                    <a:gd name="connsiteX3" fmla="*/ 350848 w 350905"/>
                    <a:gd name="connsiteY3" fmla="*/ 968123 h 1133258"/>
                    <a:gd name="connsiteX4" fmla="*/ 331982 w 350905"/>
                    <a:gd name="connsiteY4" fmla="*/ 157471 h 1133258"/>
                    <a:gd name="connsiteX5" fmla="*/ 166904 w 350905"/>
                    <a:gd name="connsiteY5" fmla="*/ 57 h 1133258"/>
                    <a:gd name="connsiteX6" fmla="*/ 157471 w 350905"/>
                    <a:gd name="connsiteY6" fmla="*/ 57 h 1133258"/>
                    <a:gd name="connsiteX7" fmla="*/ 57 w 350905"/>
                    <a:gd name="connsiteY7" fmla="*/ 165136 h 1133258"/>
                    <a:gd name="connsiteX8" fmla="*/ 18924 w 350905"/>
                    <a:gd name="connsiteY8" fmla="*/ 975197 h 1133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0905" h="1133258">
                      <a:moveTo>
                        <a:pt x="18924" y="975787"/>
                      </a:moveTo>
                      <a:cubicBezTo>
                        <a:pt x="20692" y="1064811"/>
                        <a:pt x="94977" y="1135559"/>
                        <a:pt x="184002" y="1133201"/>
                      </a:cubicBezTo>
                      <a:lnTo>
                        <a:pt x="193435" y="1133201"/>
                      </a:lnTo>
                      <a:cubicBezTo>
                        <a:pt x="282459" y="1130843"/>
                        <a:pt x="353207" y="1057147"/>
                        <a:pt x="350848" y="968123"/>
                      </a:cubicBezTo>
                      <a:lnTo>
                        <a:pt x="331982" y="157471"/>
                      </a:lnTo>
                      <a:cubicBezTo>
                        <a:pt x="330214" y="68447"/>
                        <a:pt x="255928" y="-2301"/>
                        <a:pt x="166904" y="57"/>
                      </a:cubicBezTo>
                      <a:lnTo>
                        <a:pt x="157471" y="57"/>
                      </a:lnTo>
                      <a:cubicBezTo>
                        <a:pt x="68447" y="2415"/>
                        <a:pt x="-2301" y="76111"/>
                        <a:pt x="57" y="165136"/>
                      </a:cubicBezTo>
                      <a:lnTo>
                        <a:pt x="18924" y="97519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DE58165-CD22-D03B-3728-013334A263B6}"/>
                </a:ext>
              </a:extLst>
            </p:cNvPr>
            <p:cNvSpPr/>
            <p:nvPr/>
          </p:nvSpPr>
          <p:spPr>
            <a:xfrm>
              <a:off x="3560075" y="6537297"/>
              <a:ext cx="549474" cy="159182"/>
            </a:xfrm>
            <a:custGeom>
              <a:avLst/>
              <a:gdLst>
                <a:gd name="connsiteX0" fmla="*/ 549474 w 549474"/>
                <a:gd name="connsiteY0" fmla="*/ 159183 h 159182"/>
                <a:gd name="connsiteX1" fmla="*/ 274737 w 549474"/>
                <a:gd name="connsiteY1" fmla="*/ 0 h 159182"/>
                <a:gd name="connsiteX2" fmla="*/ 0 w 549474"/>
                <a:gd name="connsiteY2" fmla="*/ 159183 h 159182"/>
                <a:gd name="connsiteX3" fmla="*/ 549474 w 549474"/>
                <a:gd name="connsiteY3" fmla="*/ 159183 h 15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474" h="159182">
                  <a:moveTo>
                    <a:pt x="549474" y="159183"/>
                  </a:moveTo>
                  <a:cubicBezTo>
                    <a:pt x="535914" y="69569"/>
                    <a:pt x="418001" y="0"/>
                    <a:pt x="274737" y="0"/>
                  </a:cubicBezTo>
                  <a:cubicBezTo>
                    <a:pt x="131473" y="0"/>
                    <a:pt x="13560" y="69569"/>
                    <a:pt x="0" y="159183"/>
                  </a:cubicBezTo>
                  <a:lnTo>
                    <a:pt x="549474" y="159183"/>
                  </a:lnTo>
                  <a:close/>
                </a:path>
              </a:pathLst>
            </a:custGeom>
            <a:solidFill>
              <a:schemeClr val="accent2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D42AC55-10B8-5D35-5BAE-EDB4C1452D4A}"/>
                </a:ext>
              </a:extLst>
            </p:cNvPr>
            <p:cNvSpPr/>
            <p:nvPr/>
          </p:nvSpPr>
          <p:spPr>
            <a:xfrm>
              <a:off x="4334763" y="6537297"/>
              <a:ext cx="549474" cy="159182"/>
            </a:xfrm>
            <a:custGeom>
              <a:avLst/>
              <a:gdLst>
                <a:gd name="connsiteX0" fmla="*/ 0 w 549474"/>
                <a:gd name="connsiteY0" fmla="*/ 159183 h 159182"/>
                <a:gd name="connsiteX1" fmla="*/ 274737 w 549474"/>
                <a:gd name="connsiteY1" fmla="*/ 0 h 159182"/>
                <a:gd name="connsiteX2" fmla="*/ 549474 w 549474"/>
                <a:gd name="connsiteY2" fmla="*/ 159183 h 159182"/>
                <a:gd name="connsiteX3" fmla="*/ 0 w 549474"/>
                <a:gd name="connsiteY3" fmla="*/ 159183 h 15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474" h="159182">
                  <a:moveTo>
                    <a:pt x="0" y="159183"/>
                  </a:moveTo>
                  <a:cubicBezTo>
                    <a:pt x="13560" y="69569"/>
                    <a:pt x="131473" y="0"/>
                    <a:pt x="274737" y="0"/>
                  </a:cubicBezTo>
                  <a:cubicBezTo>
                    <a:pt x="418001" y="0"/>
                    <a:pt x="535914" y="69569"/>
                    <a:pt x="549474" y="159183"/>
                  </a:cubicBezTo>
                  <a:lnTo>
                    <a:pt x="0" y="159183"/>
                  </a:lnTo>
                  <a:close/>
                </a:path>
              </a:pathLst>
            </a:custGeom>
            <a:solidFill>
              <a:schemeClr val="accent2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A4B3452-5D5B-1B07-F0ED-344DFF7BF400}"/>
              </a:ext>
            </a:extLst>
          </p:cNvPr>
          <p:cNvGrpSpPr/>
          <p:nvPr/>
        </p:nvGrpSpPr>
        <p:grpSpPr>
          <a:xfrm>
            <a:off x="1800599" y="1597122"/>
            <a:ext cx="958258" cy="5010791"/>
            <a:chOff x="1800599" y="1597122"/>
            <a:chExt cx="958258" cy="5010791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060BE36-9C46-79DB-CC0E-711E5BA1C4F7}"/>
                </a:ext>
              </a:extLst>
            </p:cNvPr>
            <p:cNvSpPr/>
            <p:nvPr/>
          </p:nvSpPr>
          <p:spPr>
            <a:xfrm>
              <a:off x="2060223" y="6354532"/>
              <a:ext cx="698634" cy="253381"/>
            </a:xfrm>
            <a:custGeom>
              <a:avLst/>
              <a:gdLst>
                <a:gd name="connsiteX0" fmla="*/ 24762 w 698634"/>
                <a:gd name="connsiteY0" fmla="*/ 57778 h 253381"/>
                <a:gd name="connsiteX1" fmla="*/ 96099 w 698634"/>
                <a:gd name="connsiteY1" fmla="*/ 23583 h 253381"/>
                <a:gd name="connsiteX2" fmla="*/ 351970 w 698634"/>
                <a:gd name="connsiteY2" fmla="*/ 0 h 253381"/>
                <a:gd name="connsiteX3" fmla="*/ 328977 w 698634"/>
                <a:gd name="connsiteY3" fmla="*/ 64263 h 253381"/>
                <a:gd name="connsiteX4" fmla="*/ 480495 w 698634"/>
                <a:gd name="connsiteY4" fmla="*/ 102584 h 253381"/>
                <a:gd name="connsiteX5" fmla="*/ 698634 w 698634"/>
                <a:gd name="connsiteY5" fmla="*/ 173922 h 253381"/>
                <a:gd name="connsiteX6" fmla="*/ 698634 w 698634"/>
                <a:gd name="connsiteY6" fmla="*/ 252334 h 253381"/>
                <a:gd name="connsiteX7" fmla="*/ 407389 w 698634"/>
                <a:gd name="connsiteY7" fmla="*/ 252334 h 253381"/>
                <a:gd name="connsiteX8" fmla="*/ 154466 w 698634"/>
                <a:gd name="connsiteY8" fmla="*/ 224035 h 253381"/>
                <a:gd name="connsiteX9" fmla="*/ 145622 w 698634"/>
                <a:gd name="connsiteY9" fmla="*/ 252334 h 253381"/>
                <a:gd name="connsiteX10" fmla="*/ 12381 w 698634"/>
                <a:gd name="connsiteY10" fmla="*/ 252334 h 253381"/>
                <a:gd name="connsiteX11" fmla="*/ 0 w 698634"/>
                <a:gd name="connsiteY11" fmla="*/ 170974 h 253381"/>
                <a:gd name="connsiteX12" fmla="*/ 24762 w 698634"/>
                <a:gd name="connsiteY12" fmla="*/ 57778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8634" h="253381">
                  <a:moveTo>
                    <a:pt x="24762" y="57778"/>
                  </a:moveTo>
                  <a:lnTo>
                    <a:pt x="96099" y="23583"/>
                  </a:lnTo>
                  <a:lnTo>
                    <a:pt x="351970" y="0"/>
                  </a:lnTo>
                  <a:lnTo>
                    <a:pt x="328977" y="64263"/>
                  </a:lnTo>
                  <a:lnTo>
                    <a:pt x="480495" y="102584"/>
                  </a:lnTo>
                  <a:lnTo>
                    <a:pt x="698634" y="173922"/>
                  </a:lnTo>
                  <a:lnTo>
                    <a:pt x="698634" y="252334"/>
                  </a:lnTo>
                  <a:cubicBezTo>
                    <a:pt x="698634" y="252334"/>
                    <a:pt x="420360" y="254692"/>
                    <a:pt x="407389" y="252334"/>
                  </a:cubicBezTo>
                  <a:cubicBezTo>
                    <a:pt x="407389" y="252334"/>
                    <a:pt x="180407" y="230520"/>
                    <a:pt x="154466" y="224035"/>
                  </a:cubicBezTo>
                  <a:lnTo>
                    <a:pt x="145622" y="252334"/>
                  </a:lnTo>
                  <a:lnTo>
                    <a:pt x="12381" y="252334"/>
                  </a:lnTo>
                  <a:lnTo>
                    <a:pt x="0" y="170974"/>
                  </a:lnTo>
                  <a:lnTo>
                    <a:pt x="24762" y="5777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E4F4958-ED6A-0881-5CA7-329636C8B280}"/>
                </a:ext>
              </a:extLst>
            </p:cNvPr>
            <p:cNvSpPr/>
            <p:nvPr/>
          </p:nvSpPr>
          <p:spPr>
            <a:xfrm>
              <a:off x="2029392" y="3903022"/>
              <a:ext cx="629828" cy="2554094"/>
            </a:xfrm>
            <a:custGeom>
              <a:avLst/>
              <a:gdLst>
                <a:gd name="connsiteX0" fmla="*/ 174095 w 629828"/>
                <a:gd name="connsiteY0" fmla="*/ 1449250 h 2554094"/>
                <a:gd name="connsiteX1" fmla="*/ 49697 w 629828"/>
                <a:gd name="connsiteY1" fmla="*/ 2518721 h 2554094"/>
                <a:gd name="connsiteX2" fmla="*/ 54413 w 629828"/>
                <a:gd name="connsiteY2" fmla="*/ 2522848 h 2554094"/>
                <a:gd name="connsiteX3" fmla="*/ 511326 w 629828"/>
                <a:gd name="connsiteY3" fmla="*/ 2554095 h 2554094"/>
                <a:gd name="connsiteX4" fmla="*/ 609783 w 629828"/>
                <a:gd name="connsiteY4" fmla="*/ 1387346 h 2554094"/>
                <a:gd name="connsiteX5" fmla="*/ 629828 w 629828"/>
                <a:gd name="connsiteY5" fmla="*/ 505357 h 2554094"/>
                <a:gd name="connsiteX6" fmla="*/ 91556 w 629828"/>
                <a:gd name="connsiteY6" fmla="*/ 12481 h 2554094"/>
                <a:gd name="connsiteX7" fmla="*/ 115138 w 629828"/>
                <a:gd name="connsiteY7" fmla="*/ 592023 h 2554094"/>
                <a:gd name="connsiteX8" fmla="*/ 174685 w 629828"/>
                <a:gd name="connsiteY8" fmla="*/ 1449250 h 2554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9828" h="2554094">
                  <a:moveTo>
                    <a:pt x="174095" y="1449250"/>
                  </a:moveTo>
                  <a:cubicBezTo>
                    <a:pt x="170558" y="1870200"/>
                    <a:pt x="49697" y="2518721"/>
                    <a:pt x="49697" y="2518721"/>
                  </a:cubicBezTo>
                  <a:cubicBezTo>
                    <a:pt x="49697" y="2518721"/>
                    <a:pt x="50876" y="2520490"/>
                    <a:pt x="54413" y="2522848"/>
                  </a:cubicBezTo>
                  <a:lnTo>
                    <a:pt x="511326" y="2554095"/>
                  </a:lnTo>
                  <a:cubicBezTo>
                    <a:pt x="576178" y="2070652"/>
                    <a:pt x="609783" y="1387346"/>
                    <a:pt x="609783" y="1387346"/>
                  </a:cubicBezTo>
                  <a:lnTo>
                    <a:pt x="629828" y="505357"/>
                  </a:lnTo>
                  <a:cubicBezTo>
                    <a:pt x="629828" y="505357"/>
                    <a:pt x="220081" y="-93051"/>
                    <a:pt x="91556" y="12481"/>
                  </a:cubicBezTo>
                  <a:cubicBezTo>
                    <a:pt x="-37559" y="117423"/>
                    <a:pt x="-30484" y="405721"/>
                    <a:pt x="115138" y="592023"/>
                  </a:cubicBezTo>
                  <a:cubicBezTo>
                    <a:pt x="152281" y="777736"/>
                    <a:pt x="155818" y="1192790"/>
                    <a:pt x="174685" y="1449250"/>
                  </a:cubicBezTo>
                  <a:close/>
                </a:path>
              </a:pathLst>
            </a:custGeom>
            <a:solidFill>
              <a:schemeClr val="accent3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2A8CF99-7015-5F17-C637-14532392AAA5}"/>
                </a:ext>
              </a:extLst>
            </p:cNvPr>
            <p:cNvSpPr/>
            <p:nvPr/>
          </p:nvSpPr>
          <p:spPr>
            <a:xfrm>
              <a:off x="2144530" y="2189257"/>
              <a:ext cx="342537" cy="267072"/>
            </a:xfrm>
            <a:custGeom>
              <a:avLst/>
              <a:gdLst>
                <a:gd name="connsiteX0" fmla="*/ 278864 w 342537"/>
                <a:gd name="connsiteY0" fmla="*/ 267073 h 267072"/>
                <a:gd name="connsiteX1" fmla="*/ 0 w 342537"/>
                <a:gd name="connsiteY1" fmla="*/ 236416 h 267072"/>
                <a:gd name="connsiteX2" fmla="*/ 81360 w 342537"/>
                <a:gd name="connsiteY2" fmla="*/ 15329 h 267072"/>
                <a:gd name="connsiteX3" fmla="*/ 342537 w 342537"/>
                <a:gd name="connsiteY3" fmla="*/ 0 h 267072"/>
                <a:gd name="connsiteX4" fmla="*/ 278864 w 342537"/>
                <a:gd name="connsiteY4" fmla="*/ 267073 h 26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537" h="267072">
                  <a:moveTo>
                    <a:pt x="278864" y="267073"/>
                  </a:moveTo>
                  <a:lnTo>
                    <a:pt x="0" y="236416"/>
                  </a:lnTo>
                  <a:lnTo>
                    <a:pt x="81360" y="15329"/>
                  </a:lnTo>
                  <a:lnTo>
                    <a:pt x="342537" y="0"/>
                  </a:lnTo>
                  <a:lnTo>
                    <a:pt x="278864" y="267073"/>
                  </a:lnTo>
                  <a:close/>
                </a:path>
              </a:pathLst>
            </a:custGeom>
            <a:solidFill>
              <a:srgbClr val="EDB485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76" name="Graphic 65">
              <a:extLst>
                <a:ext uri="{FF2B5EF4-FFF2-40B4-BE49-F238E27FC236}">
                  <a16:creationId xmlns:a16="http://schemas.microsoft.com/office/drawing/2014/main" id="{64A7C223-8EE7-B41C-2F92-C7A887F15099}"/>
                </a:ext>
              </a:extLst>
            </p:cNvPr>
            <p:cNvGrpSpPr/>
            <p:nvPr/>
          </p:nvGrpSpPr>
          <p:grpSpPr>
            <a:xfrm>
              <a:off x="2037362" y="1597122"/>
              <a:ext cx="655468" cy="773113"/>
              <a:chOff x="2037362" y="1597122"/>
              <a:chExt cx="655468" cy="773113"/>
            </a:xfrm>
          </p:grpSpPr>
          <p:grpSp>
            <p:nvGrpSpPr>
              <p:cNvPr id="77" name="Graphic 65">
                <a:extLst>
                  <a:ext uri="{FF2B5EF4-FFF2-40B4-BE49-F238E27FC236}">
                    <a16:creationId xmlns:a16="http://schemas.microsoft.com/office/drawing/2014/main" id="{B377DE3B-1840-9944-59B8-B0CEDC98BA45}"/>
                  </a:ext>
                </a:extLst>
              </p:cNvPr>
              <p:cNvGrpSpPr/>
              <p:nvPr/>
            </p:nvGrpSpPr>
            <p:grpSpPr>
              <a:xfrm>
                <a:off x="2145507" y="1714399"/>
                <a:ext cx="547323" cy="655836"/>
                <a:chOff x="2145507" y="1714399"/>
                <a:chExt cx="547323" cy="655836"/>
              </a:xfrm>
              <a:solidFill>
                <a:srgbClr val="FFC89F"/>
              </a:solidFill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482551FD-76AF-4F6C-3E87-58C0296C0207}"/>
                    </a:ext>
                  </a:extLst>
                </p:cNvPr>
                <p:cNvSpPr/>
                <p:nvPr/>
              </p:nvSpPr>
              <p:spPr>
                <a:xfrm>
                  <a:off x="2329630" y="2300095"/>
                  <a:ext cx="1792" cy="589"/>
                </a:xfrm>
                <a:custGeom>
                  <a:avLst/>
                  <a:gdLst>
                    <a:gd name="connsiteX0" fmla="*/ 1793 w 1792"/>
                    <a:gd name="connsiteY0" fmla="*/ 590 h 589"/>
                    <a:gd name="connsiteX1" fmla="*/ 613 w 1792"/>
                    <a:gd name="connsiteY1" fmla="*/ 0 h 589"/>
                    <a:gd name="connsiteX2" fmla="*/ 1793 w 1792"/>
                    <a:gd name="connsiteY2" fmla="*/ 590 h 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92" h="589">
                      <a:moveTo>
                        <a:pt x="1793" y="590"/>
                      </a:moveTo>
                      <a:cubicBezTo>
                        <a:pt x="1793" y="590"/>
                        <a:pt x="1793" y="590"/>
                        <a:pt x="613" y="0"/>
                      </a:cubicBezTo>
                      <a:cubicBezTo>
                        <a:pt x="-566" y="0"/>
                        <a:pt x="24" y="590"/>
                        <a:pt x="1793" y="590"/>
                      </a:cubicBezTo>
                      <a:close/>
                    </a:path>
                  </a:pathLst>
                </a:custGeom>
                <a:solidFill>
                  <a:srgbClr val="FFC89F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E1BDC489-7E19-1D29-9EB9-8A823F878398}"/>
                    </a:ext>
                  </a:extLst>
                </p:cNvPr>
                <p:cNvSpPr/>
                <p:nvPr/>
              </p:nvSpPr>
              <p:spPr>
                <a:xfrm>
                  <a:off x="2145507" y="1714399"/>
                  <a:ext cx="547323" cy="655836"/>
                </a:xfrm>
                <a:custGeom>
                  <a:avLst/>
                  <a:gdLst>
                    <a:gd name="connsiteX0" fmla="*/ 546140 w 547323"/>
                    <a:gd name="connsiteY0" fmla="*/ 388781 h 655836"/>
                    <a:gd name="connsiteX1" fmla="*/ 505460 w 547323"/>
                    <a:gd name="connsiteY1" fmla="*/ 306242 h 655836"/>
                    <a:gd name="connsiteX2" fmla="*/ 483646 w 547323"/>
                    <a:gd name="connsiteY2" fmla="*/ 101663 h 655836"/>
                    <a:gd name="connsiteX3" fmla="*/ 481287 w 547323"/>
                    <a:gd name="connsiteY3" fmla="*/ 101663 h 655836"/>
                    <a:gd name="connsiteX4" fmla="*/ 468317 w 547323"/>
                    <a:gd name="connsiteY4" fmla="*/ 25020 h 655836"/>
                    <a:gd name="connsiteX5" fmla="*/ 338023 w 547323"/>
                    <a:gd name="connsiteY5" fmla="*/ 32684 h 655836"/>
                    <a:gd name="connsiteX6" fmla="*/ 290268 w 547323"/>
                    <a:gd name="connsiteY6" fmla="*/ 847 h 655836"/>
                    <a:gd name="connsiteX7" fmla="*/ 285552 w 547323"/>
                    <a:gd name="connsiteY7" fmla="*/ 4974 h 655836"/>
                    <a:gd name="connsiteX8" fmla="*/ 289679 w 547323"/>
                    <a:gd name="connsiteY8" fmla="*/ 10870 h 655836"/>
                    <a:gd name="connsiteX9" fmla="*/ 238387 w 547323"/>
                    <a:gd name="connsiteY9" fmla="*/ 106380 h 655836"/>
                    <a:gd name="connsiteX10" fmla="*/ 35577 w 547323"/>
                    <a:gd name="connsiteY10" fmla="*/ 162388 h 655836"/>
                    <a:gd name="connsiteX11" fmla="*/ 39114 w 547323"/>
                    <a:gd name="connsiteY11" fmla="*/ 451865 h 655836"/>
                    <a:gd name="connsiteX12" fmla="*/ 186505 w 547323"/>
                    <a:gd name="connsiteY12" fmla="*/ 585106 h 655836"/>
                    <a:gd name="connsiteX13" fmla="*/ 187684 w 547323"/>
                    <a:gd name="connsiteY13" fmla="*/ 585696 h 655836"/>
                    <a:gd name="connsiteX14" fmla="*/ 187684 w 547323"/>
                    <a:gd name="connsiteY14" fmla="*/ 585696 h 655836"/>
                    <a:gd name="connsiteX15" fmla="*/ 483056 w 547323"/>
                    <a:gd name="connsiteY15" fmla="*/ 636988 h 655836"/>
                    <a:gd name="connsiteX16" fmla="*/ 483056 w 547323"/>
                    <a:gd name="connsiteY16" fmla="*/ 553270 h 655836"/>
                    <a:gd name="connsiteX17" fmla="*/ 499564 w 547323"/>
                    <a:gd name="connsiteY17" fmla="*/ 485470 h 655836"/>
                    <a:gd name="connsiteX18" fmla="*/ 510766 w 547323"/>
                    <a:gd name="connsiteY18" fmla="*/ 451865 h 655836"/>
                    <a:gd name="connsiteX19" fmla="*/ 499564 w 547323"/>
                    <a:gd name="connsiteY19" fmla="*/ 412364 h 655836"/>
                    <a:gd name="connsiteX20" fmla="*/ 547319 w 547323"/>
                    <a:gd name="connsiteY20" fmla="*/ 388192 h 65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47323" h="655836">
                      <a:moveTo>
                        <a:pt x="546140" y="388781"/>
                      </a:moveTo>
                      <a:cubicBezTo>
                        <a:pt x="544960" y="364019"/>
                        <a:pt x="524326" y="329235"/>
                        <a:pt x="505460" y="306242"/>
                      </a:cubicBezTo>
                      <a:cubicBezTo>
                        <a:pt x="507818" y="193046"/>
                        <a:pt x="483646" y="101663"/>
                        <a:pt x="483646" y="101663"/>
                      </a:cubicBezTo>
                      <a:cubicBezTo>
                        <a:pt x="483646" y="101663"/>
                        <a:pt x="482467" y="101663"/>
                        <a:pt x="481287" y="101663"/>
                      </a:cubicBezTo>
                      <a:cubicBezTo>
                        <a:pt x="483646" y="71006"/>
                        <a:pt x="483646" y="41527"/>
                        <a:pt x="468317" y="25020"/>
                      </a:cubicBezTo>
                      <a:cubicBezTo>
                        <a:pt x="450630" y="6154"/>
                        <a:pt x="357479" y="49781"/>
                        <a:pt x="338023" y="32684"/>
                      </a:cubicBezTo>
                      <a:cubicBezTo>
                        <a:pt x="323284" y="20303"/>
                        <a:pt x="305008" y="13818"/>
                        <a:pt x="290268" y="847"/>
                      </a:cubicBezTo>
                      <a:cubicBezTo>
                        <a:pt x="287321" y="-1511"/>
                        <a:pt x="283783" y="1437"/>
                        <a:pt x="285552" y="4974"/>
                      </a:cubicBezTo>
                      <a:cubicBezTo>
                        <a:pt x="286731" y="7333"/>
                        <a:pt x="287910" y="9101"/>
                        <a:pt x="289679" y="10870"/>
                      </a:cubicBezTo>
                      <a:cubicBezTo>
                        <a:pt x="267865" y="39169"/>
                        <a:pt x="250768" y="71595"/>
                        <a:pt x="238387" y="106380"/>
                      </a:cubicBezTo>
                      <a:cubicBezTo>
                        <a:pt x="149952" y="114044"/>
                        <a:pt x="65055" y="129962"/>
                        <a:pt x="35577" y="162388"/>
                      </a:cubicBezTo>
                      <a:cubicBezTo>
                        <a:pt x="-33403" y="240211"/>
                        <a:pt x="14942" y="429461"/>
                        <a:pt x="39114" y="451865"/>
                      </a:cubicBezTo>
                      <a:cubicBezTo>
                        <a:pt x="49136" y="461298"/>
                        <a:pt x="186505" y="585106"/>
                        <a:pt x="186505" y="585106"/>
                      </a:cubicBezTo>
                      <a:cubicBezTo>
                        <a:pt x="186505" y="585106"/>
                        <a:pt x="186505" y="585106"/>
                        <a:pt x="187684" y="585696"/>
                      </a:cubicBezTo>
                      <a:lnTo>
                        <a:pt x="187684" y="585696"/>
                      </a:lnTo>
                      <a:cubicBezTo>
                        <a:pt x="237797" y="615764"/>
                        <a:pt x="418204" y="690638"/>
                        <a:pt x="483056" y="636988"/>
                      </a:cubicBezTo>
                      <a:cubicBezTo>
                        <a:pt x="504280" y="619891"/>
                        <a:pt x="491310" y="573905"/>
                        <a:pt x="483056" y="553270"/>
                      </a:cubicBezTo>
                      <a:cubicBezTo>
                        <a:pt x="473623" y="528508"/>
                        <a:pt x="527273" y="513769"/>
                        <a:pt x="499564" y="485470"/>
                      </a:cubicBezTo>
                      <a:cubicBezTo>
                        <a:pt x="484825" y="470731"/>
                        <a:pt x="514893" y="471910"/>
                        <a:pt x="510766" y="451865"/>
                      </a:cubicBezTo>
                      <a:cubicBezTo>
                        <a:pt x="508997" y="442432"/>
                        <a:pt x="500743" y="421797"/>
                        <a:pt x="499564" y="412364"/>
                      </a:cubicBezTo>
                      <a:cubicBezTo>
                        <a:pt x="498385" y="403520"/>
                        <a:pt x="547908" y="398804"/>
                        <a:pt x="547319" y="388192"/>
                      </a:cubicBezTo>
                      <a:close/>
                    </a:path>
                  </a:pathLst>
                </a:custGeom>
                <a:solidFill>
                  <a:srgbClr val="FFC89F"/>
                </a:solidFill>
                <a:ln w="589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5C00CCE-C8FB-47FE-D73E-DDC5205EAED9}"/>
                  </a:ext>
                </a:extLst>
              </p:cNvPr>
              <p:cNvSpPr/>
              <p:nvPr/>
            </p:nvSpPr>
            <p:spPr>
              <a:xfrm>
                <a:off x="2037362" y="1597122"/>
                <a:ext cx="619945" cy="702383"/>
              </a:xfrm>
              <a:custGeom>
                <a:avLst/>
                <a:gdLst>
                  <a:gd name="connsiteX0" fmla="*/ 153154 w 619945"/>
                  <a:gd name="connsiteY0" fmla="*/ 702384 h 702383"/>
                  <a:gd name="connsiteX1" fmla="*/ 187938 w 619945"/>
                  <a:gd name="connsiteY1" fmla="*/ 607464 h 702383"/>
                  <a:gd name="connsiteX2" fmla="*/ 279321 w 619945"/>
                  <a:gd name="connsiteY2" fmla="*/ 507238 h 702383"/>
                  <a:gd name="connsiteX3" fmla="*/ 342994 w 619945"/>
                  <a:gd name="connsiteY3" fmla="*/ 483066 h 702383"/>
                  <a:gd name="connsiteX4" fmla="*/ 347121 w 619945"/>
                  <a:gd name="connsiteY4" fmla="*/ 217172 h 702383"/>
                  <a:gd name="connsiteX5" fmla="*/ 602992 w 619945"/>
                  <a:gd name="connsiteY5" fmla="*/ 278487 h 702383"/>
                  <a:gd name="connsiteX6" fmla="*/ 611246 w 619945"/>
                  <a:gd name="connsiteY6" fmla="*/ 116356 h 702383"/>
                  <a:gd name="connsiteX7" fmla="*/ 164945 w 619945"/>
                  <a:gd name="connsiteY7" fmla="*/ 53863 h 702383"/>
                  <a:gd name="connsiteX8" fmla="*/ 1046 w 619945"/>
                  <a:gd name="connsiteY8" fmla="*/ 325062 h 702383"/>
                  <a:gd name="connsiteX9" fmla="*/ 153744 w 619945"/>
                  <a:gd name="connsiteY9" fmla="*/ 702384 h 702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9945" h="702383">
                    <a:moveTo>
                      <a:pt x="153154" y="702384"/>
                    </a:moveTo>
                    <a:lnTo>
                      <a:pt x="187938" y="607464"/>
                    </a:lnTo>
                    <a:cubicBezTo>
                      <a:pt x="187938" y="607464"/>
                      <a:pt x="265171" y="504290"/>
                      <a:pt x="279321" y="507238"/>
                    </a:cubicBezTo>
                    <a:cubicBezTo>
                      <a:pt x="313516" y="513723"/>
                      <a:pt x="328844" y="565015"/>
                      <a:pt x="342994" y="483066"/>
                    </a:cubicBezTo>
                    <a:cubicBezTo>
                      <a:pt x="351837" y="433542"/>
                      <a:pt x="300545" y="280255"/>
                      <a:pt x="347121" y="217172"/>
                    </a:cubicBezTo>
                    <a:cubicBezTo>
                      <a:pt x="449116" y="80983"/>
                      <a:pt x="602992" y="278487"/>
                      <a:pt x="602992" y="278487"/>
                    </a:cubicBezTo>
                    <a:cubicBezTo>
                      <a:pt x="602992" y="278487"/>
                      <a:pt x="634828" y="151730"/>
                      <a:pt x="611246" y="116356"/>
                    </a:cubicBezTo>
                    <a:cubicBezTo>
                      <a:pt x="509841" y="-35751"/>
                      <a:pt x="295829" y="-18654"/>
                      <a:pt x="164945" y="53863"/>
                    </a:cubicBezTo>
                    <a:cubicBezTo>
                      <a:pt x="38779" y="123431"/>
                      <a:pt x="-7797" y="233090"/>
                      <a:pt x="1046" y="325062"/>
                    </a:cubicBezTo>
                    <a:cubicBezTo>
                      <a:pt x="9300" y="417034"/>
                      <a:pt x="98325" y="635763"/>
                      <a:pt x="153744" y="702384"/>
                    </a:cubicBezTo>
                    <a:close/>
                  </a:path>
                </a:pathLst>
              </a:custGeom>
              <a:solidFill>
                <a:schemeClr val="tx1"/>
              </a:solidFill>
              <a:ln w="58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A9D4F61-664B-4147-9D92-622A1C33C557}"/>
                </a:ext>
              </a:extLst>
            </p:cNvPr>
            <p:cNvSpPr/>
            <p:nvPr/>
          </p:nvSpPr>
          <p:spPr>
            <a:xfrm>
              <a:off x="1869204" y="6354532"/>
              <a:ext cx="698044" cy="253381"/>
            </a:xfrm>
            <a:custGeom>
              <a:avLst/>
              <a:gdLst>
                <a:gd name="connsiteX0" fmla="*/ 24762 w 698044"/>
                <a:gd name="connsiteY0" fmla="*/ 57778 h 253381"/>
                <a:gd name="connsiteX1" fmla="*/ 96099 w 698044"/>
                <a:gd name="connsiteY1" fmla="*/ 23583 h 253381"/>
                <a:gd name="connsiteX2" fmla="*/ 351381 w 698044"/>
                <a:gd name="connsiteY2" fmla="*/ 0 h 253381"/>
                <a:gd name="connsiteX3" fmla="*/ 328388 w 698044"/>
                <a:gd name="connsiteY3" fmla="*/ 64263 h 253381"/>
                <a:gd name="connsiteX4" fmla="*/ 479906 w 698044"/>
                <a:gd name="connsiteY4" fmla="*/ 102584 h 253381"/>
                <a:gd name="connsiteX5" fmla="*/ 698045 w 698044"/>
                <a:gd name="connsiteY5" fmla="*/ 173922 h 253381"/>
                <a:gd name="connsiteX6" fmla="*/ 698045 w 698044"/>
                <a:gd name="connsiteY6" fmla="*/ 252334 h 253381"/>
                <a:gd name="connsiteX7" fmla="*/ 406800 w 698044"/>
                <a:gd name="connsiteY7" fmla="*/ 252334 h 253381"/>
                <a:gd name="connsiteX8" fmla="*/ 153876 w 698044"/>
                <a:gd name="connsiteY8" fmla="*/ 224035 h 253381"/>
                <a:gd name="connsiteX9" fmla="*/ 145033 w 698044"/>
                <a:gd name="connsiteY9" fmla="*/ 252334 h 253381"/>
                <a:gd name="connsiteX10" fmla="*/ 12381 w 698044"/>
                <a:gd name="connsiteY10" fmla="*/ 252334 h 253381"/>
                <a:gd name="connsiteX11" fmla="*/ 0 w 698044"/>
                <a:gd name="connsiteY11" fmla="*/ 170974 h 253381"/>
                <a:gd name="connsiteX12" fmla="*/ 24762 w 698044"/>
                <a:gd name="connsiteY12" fmla="*/ 57778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8044" h="253381">
                  <a:moveTo>
                    <a:pt x="24762" y="57778"/>
                  </a:moveTo>
                  <a:lnTo>
                    <a:pt x="96099" y="23583"/>
                  </a:lnTo>
                  <a:lnTo>
                    <a:pt x="351381" y="0"/>
                  </a:lnTo>
                  <a:lnTo>
                    <a:pt x="328388" y="64263"/>
                  </a:lnTo>
                  <a:lnTo>
                    <a:pt x="479906" y="102584"/>
                  </a:lnTo>
                  <a:lnTo>
                    <a:pt x="698045" y="173922"/>
                  </a:lnTo>
                  <a:lnTo>
                    <a:pt x="698045" y="252334"/>
                  </a:lnTo>
                  <a:cubicBezTo>
                    <a:pt x="698045" y="252334"/>
                    <a:pt x="419180" y="254692"/>
                    <a:pt x="406800" y="252334"/>
                  </a:cubicBezTo>
                  <a:cubicBezTo>
                    <a:pt x="406800" y="252334"/>
                    <a:pt x="179817" y="230520"/>
                    <a:pt x="153876" y="224035"/>
                  </a:cubicBezTo>
                  <a:lnTo>
                    <a:pt x="145033" y="252334"/>
                  </a:lnTo>
                  <a:lnTo>
                    <a:pt x="12381" y="252334"/>
                  </a:lnTo>
                  <a:lnTo>
                    <a:pt x="0" y="170974"/>
                  </a:lnTo>
                  <a:lnTo>
                    <a:pt x="24762" y="57778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0A9F3D3-3EF2-1950-927B-15B22C8752F3}"/>
                </a:ext>
              </a:extLst>
            </p:cNvPr>
            <p:cNvSpPr/>
            <p:nvPr/>
          </p:nvSpPr>
          <p:spPr>
            <a:xfrm>
              <a:off x="1837783" y="3875890"/>
              <a:ext cx="656358" cy="2581226"/>
            </a:xfrm>
            <a:custGeom>
              <a:avLst/>
              <a:gdLst>
                <a:gd name="connsiteX0" fmla="*/ 174685 w 656358"/>
                <a:gd name="connsiteY0" fmla="*/ 1476383 h 2581226"/>
                <a:gd name="connsiteX1" fmla="*/ 50286 w 656358"/>
                <a:gd name="connsiteY1" fmla="*/ 2545853 h 2581226"/>
                <a:gd name="connsiteX2" fmla="*/ 55592 w 656358"/>
                <a:gd name="connsiteY2" fmla="*/ 2549980 h 2581226"/>
                <a:gd name="connsiteX3" fmla="*/ 511915 w 656358"/>
                <a:gd name="connsiteY3" fmla="*/ 2581227 h 2581226"/>
                <a:gd name="connsiteX4" fmla="*/ 610373 w 656358"/>
                <a:gd name="connsiteY4" fmla="*/ 1414478 h 2581226"/>
                <a:gd name="connsiteX5" fmla="*/ 656359 w 656358"/>
                <a:gd name="connsiteY5" fmla="*/ 70271 h 2581226"/>
                <a:gd name="connsiteX6" fmla="*/ 91556 w 656358"/>
                <a:gd name="connsiteY6" fmla="*/ 40203 h 2581226"/>
                <a:gd name="connsiteX7" fmla="*/ 115138 w 656358"/>
                <a:gd name="connsiteY7" fmla="*/ 619156 h 2581226"/>
                <a:gd name="connsiteX8" fmla="*/ 174685 w 656358"/>
                <a:gd name="connsiteY8" fmla="*/ 1476383 h 258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358" h="2581226">
                  <a:moveTo>
                    <a:pt x="174685" y="1476383"/>
                  </a:moveTo>
                  <a:cubicBezTo>
                    <a:pt x="171147" y="1897332"/>
                    <a:pt x="50286" y="2545853"/>
                    <a:pt x="50286" y="2545853"/>
                  </a:cubicBezTo>
                  <a:cubicBezTo>
                    <a:pt x="50286" y="2545853"/>
                    <a:pt x="51466" y="2547622"/>
                    <a:pt x="55592" y="2549980"/>
                  </a:cubicBezTo>
                  <a:lnTo>
                    <a:pt x="511915" y="2581227"/>
                  </a:lnTo>
                  <a:cubicBezTo>
                    <a:pt x="576768" y="2097784"/>
                    <a:pt x="610373" y="1414478"/>
                    <a:pt x="610373" y="1414478"/>
                  </a:cubicBezTo>
                  <a:lnTo>
                    <a:pt x="656359" y="70271"/>
                  </a:lnTo>
                  <a:cubicBezTo>
                    <a:pt x="656359" y="70271"/>
                    <a:pt x="220671" y="-65329"/>
                    <a:pt x="91556" y="40203"/>
                  </a:cubicBezTo>
                  <a:cubicBezTo>
                    <a:pt x="-37559" y="144556"/>
                    <a:pt x="-30484" y="432853"/>
                    <a:pt x="115138" y="619156"/>
                  </a:cubicBezTo>
                  <a:cubicBezTo>
                    <a:pt x="152281" y="804868"/>
                    <a:pt x="155818" y="1219922"/>
                    <a:pt x="174685" y="14763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06C61D3-A547-B44E-D722-8E8F95C98CE2}"/>
                </a:ext>
              </a:extLst>
            </p:cNvPr>
            <p:cNvSpPr/>
            <p:nvPr/>
          </p:nvSpPr>
          <p:spPr>
            <a:xfrm>
              <a:off x="2230017" y="2434516"/>
              <a:ext cx="327979" cy="1367200"/>
            </a:xfrm>
            <a:custGeom>
              <a:avLst/>
              <a:gdLst>
                <a:gd name="connsiteX0" fmla="*/ 221087 w 327979"/>
                <a:gd name="connsiteY0" fmla="*/ 1367201 h 1367200"/>
                <a:gd name="connsiteX1" fmla="*/ 107890 w 327979"/>
                <a:gd name="connsiteY1" fmla="*/ 738725 h 1367200"/>
                <a:gd name="connsiteX2" fmla="*/ 38911 w 327979"/>
                <a:gd name="connsiteY2" fmla="*/ 244669 h 1367200"/>
                <a:gd name="connsiteX3" fmla="*/ 0 w 327979"/>
                <a:gd name="connsiteY3" fmla="*/ 48344 h 1367200"/>
                <a:gd name="connsiteX4" fmla="*/ 203400 w 327979"/>
                <a:gd name="connsiteY4" fmla="*/ 0 h 1367200"/>
                <a:gd name="connsiteX5" fmla="*/ 205169 w 327979"/>
                <a:gd name="connsiteY5" fmla="*/ 1769 h 1367200"/>
                <a:gd name="connsiteX6" fmla="*/ 238184 w 327979"/>
                <a:gd name="connsiteY6" fmla="*/ 53061 h 1367200"/>
                <a:gd name="connsiteX7" fmla="*/ 244080 w 327979"/>
                <a:gd name="connsiteY7" fmla="*/ 66621 h 1367200"/>
                <a:gd name="connsiteX8" fmla="*/ 272379 w 327979"/>
                <a:gd name="connsiteY8" fmla="*/ 156235 h 1367200"/>
                <a:gd name="connsiteX9" fmla="*/ 281812 w 327979"/>
                <a:gd name="connsiteY9" fmla="*/ 197504 h 1367200"/>
                <a:gd name="connsiteX10" fmla="*/ 281812 w 327979"/>
                <a:gd name="connsiteY10" fmla="*/ 198683 h 1367200"/>
                <a:gd name="connsiteX11" fmla="*/ 323081 w 327979"/>
                <a:gd name="connsiteY11" fmla="*/ 519996 h 1367200"/>
                <a:gd name="connsiteX12" fmla="*/ 327208 w 327979"/>
                <a:gd name="connsiteY12" fmla="*/ 607841 h 1367200"/>
                <a:gd name="connsiteX13" fmla="*/ 221087 w 327979"/>
                <a:gd name="connsiteY13" fmla="*/ 1367201 h 136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7979" h="1367200">
                  <a:moveTo>
                    <a:pt x="221087" y="1367201"/>
                  </a:moveTo>
                  <a:cubicBezTo>
                    <a:pt x="215781" y="1326521"/>
                    <a:pt x="113196" y="779405"/>
                    <a:pt x="107890" y="738725"/>
                  </a:cubicBezTo>
                  <a:cubicBezTo>
                    <a:pt x="87845" y="573647"/>
                    <a:pt x="64263" y="409158"/>
                    <a:pt x="38911" y="244669"/>
                  </a:cubicBezTo>
                  <a:cubicBezTo>
                    <a:pt x="28889" y="178638"/>
                    <a:pt x="15918" y="113196"/>
                    <a:pt x="0" y="48344"/>
                  </a:cubicBezTo>
                  <a:cubicBezTo>
                    <a:pt x="153287" y="48344"/>
                    <a:pt x="203400" y="0"/>
                    <a:pt x="203400" y="0"/>
                  </a:cubicBezTo>
                  <a:cubicBezTo>
                    <a:pt x="203989" y="590"/>
                    <a:pt x="204579" y="1179"/>
                    <a:pt x="205169" y="1769"/>
                  </a:cubicBezTo>
                  <a:cubicBezTo>
                    <a:pt x="216960" y="13560"/>
                    <a:pt x="228162" y="31247"/>
                    <a:pt x="238184" y="53061"/>
                  </a:cubicBezTo>
                  <a:cubicBezTo>
                    <a:pt x="240542" y="57188"/>
                    <a:pt x="242311" y="61904"/>
                    <a:pt x="244080" y="66621"/>
                  </a:cubicBezTo>
                  <a:cubicBezTo>
                    <a:pt x="254692" y="91972"/>
                    <a:pt x="264125" y="122630"/>
                    <a:pt x="272379" y="156235"/>
                  </a:cubicBezTo>
                  <a:cubicBezTo>
                    <a:pt x="275916" y="169205"/>
                    <a:pt x="279454" y="183355"/>
                    <a:pt x="281812" y="197504"/>
                  </a:cubicBezTo>
                  <a:lnTo>
                    <a:pt x="281812" y="198683"/>
                  </a:lnTo>
                  <a:cubicBezTo>
                    <a:pt x="303626" y="299499"/>
                    <a:pt x="316596" y="419770"/>
                    <a:pt x="323081" y="519996"/>
                  </a:cubicBezTo>
                  <a:cubicBezTo>
                    <a:pt x="324850" y="549474"/>
                    <a:pt x="326029" y="578953"/>
                    <a:pt x="327208" y="607841"/>
                  </a:cubicBezTo>
                  <a:cubicBezTo>
                    <a:pt x="335462" y="942714"/>
                    <a:pt x="275916" y="1264027"/>
                    <a:pt x="221087" y="136720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1E1C7E2-BFBB-D577-0CB9-59B0FE2047E9}"/>
                </a:ext>
              </a:extLst>
            </p:cNvPr>
            <p:cNvSpPr/>
            <p:nvPr/>
          </p:nvSpPr>
          <p:spPr>
            <a:xfrm>
              <a:off x="2420447" y="2488166"/>
              <a:ext cx="133324" cy="519406"/>
            </a:xfrm>
            <a:custGeom>
              <a:avLst/>
              <a:gdLst>
                <a:gd name="connsiteX0" fmla="*/ 107890 w 133324"/>
                <a:gd name="connsiteY0" fmla="*/ 518817 h 519406"/>
                <a:gd name="connsiteX1" fmla="*/ 0 w 133324"/>
                <a:gd name="connsiteY1" fmla="*/ 8844 h 519406"/>
                <a:gd name="connsiteX2" fmla="*/ 22403 w 133324"/>
                <a:gd name="connsiteY2" fmla="*/ 14739 h 519406"/>
                <a:gd name="connsiteX3" fmla="*/ 48344 w 133324"/>
                <a:gd name="connsiteY3" fmla="*/ 0 h 519406"/>
                <a:gd name="connsiteX4" fmla="*/ 54240 w 133324"/>
                <a:gd name="connsiteY4" fmla="*/ 13560 h 519406"/>
                <a:gd name="connsiteX5" fmla="*/ 82539 w 133324"/>
                <a:gd name="connsiteY5" fmla="*/ 103174 h 519406"/>
                <a:gd name="connsiteX6" fmla="*/ 91972 w 133324"/>
                <a:gd name="connsiteY6" fmla="*/ 144443 h 519406"/>
                <a:gd name="connsiteX7" fmla="*/ 91972 w 133324"/>
                <a:gd name="connsiteY7" fmla="*/ 145623 h 519406"/>
                <a:gd name="connsiteX8" fmla="*/ 133242 w 133324"/>
                <a:gd name="connsiteY8" fmla="*/ 466935 h 519406"/>
                <a:gd name="connsiteX9" fmla="*/ 107890 w 133324"/>
                <a:gd name="connsiteY9" fmla="*/ 519407 h 51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324" h="519406">
                  <a:moveTo>
                    <a:pt x="107890" y="518817"/>
                  </a:moveTo>
                  <a:lnTo>
                    <a:pt x="0" y="8844"/>
                  </a:lnTo>
                  <a:lnTo>
                    <a:pt x="22403" y="14739"/>
                  </a:lnTo>
                  <a:lnTo>
                    <a:pt x="48344" y="0"/>
                  </a:lnTo>
                  <a:cubicBezTo>
                    <a:pt x="50703" y="4127"/>
                    <a:pt x="52471" y="8844"/>
                    <a:pt x="54240" y="13560"/>
                  </a:cubicBezTo>
                  <a:cubicBezTo>
                    <a:pt x="64852" y="38911"/>
                    <a:pt x="74285" y="69569"/>
                    <a:pt x="82539" y="103174"/>
                  </a:cubicBezTo>
                  <a:lnTo>
                    <a:pt x="91972" y="144443"/>
                  </a:lnTo>
                  <a:lnTo>
                    <a:pt x="91972" y="145623"/>
                  </a:lnTo>
                  <a:cubicBezTo>
                    <a:pt x="113786" y="246438"/>
                    <a:pt x="126756" y="366709"/>
                    <a:pt x="133242" y="466935"/>
                  </a:cubicBezTo>
                  <a:cubicBezTo>
                    <a:pt x="135010" y="496414"/>
                    <a:pt x="107890" y="519407"/>
                    <a:pt x="107890" y="51940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EF8566F-B947-4509-C231-DFE4D4595378}"/>
                </a:ext>
              </a:extLst>
            </p:cNvPr>
            <p:cNvSpPr/>
            <p:nvPr/>
          </p:nvSpPr>
          <p:spPr>
            <a:xfrm>
              <a:off x="2393309" y="2434516"/>
              <a:ext cx="84471" cy="88348"/>
            </a:xfrm>
            <a:custGeom>
              <a:avLst/>
              <a:gdLst>
                <a:gd name="connsiteX0" fmla="*/ 80787 w 84471"/>
                <a:gd name="connsiteY0" fmla="*/ 66621 h 88348"/>
                <a:gd name="connsiteX1" fmla="*/ 72534 w 84471"/>
                <a:gd name="connsiteY1" fmla="*/ 86666 h 88348"/>
                <a:gd name="connsiteX2" fmla="*/ 25368 w 84471"/>
                <a:gd name="connsiteY2" fmla="*/ 66031 h 88348"/>
                <a:gd name="connsiteX3" fmla="*/ 17 w 84471"/>
                <a:gd name="connsiteY3" fmla="*/ 28299 h 88348"/>
                <a:gd name="connsiteX4" fmla="*/ 39518 w 84471"/>
                <a:gd name="connsiteY4" fmla="*/ 0 h 88348"/>
                <a:gd name="connsiteX5" fmla="*/ 74302 w 84471"/>
                <a:gd name="connsiteY5" fmla="*/ 53061 h 88348"/>
                <a:gd name="connsiteX6" fmla="*/ 80198 w 84471"/>
                <a:gd name="connsiteY6" fmla="*/ 66621 h 8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71" h="88348">
                  <a:moveTo>
                    <a:pt x="80787" y="66621"/>
                  </a:moveTo>
                  <a:cubicBezTo>
                    <a:pt x="80787" y="66621"/>
                    <a:pt x="93168" y="95509"/>
                    <a:pt x="72534" y="86666"/>
                  </a:cubicBezTo>
                  <a:cubicBezTo>
                    <a:pt x="72534" y="86666"/>
                    <a:pt x="27137" y="67800"/>
                    <a:pt x="25368" y="66031"/>
                  </a:cubicBezTo>
                  <a:cubicBezTo>
                    <a:pt x="14167" y="54240"/>
                    <a:pt x="-572" y="34195"/>
                    <a:pt x="17" y="28299"/>
                  </a:cubicBezTo>
                  <a:cubicBezTo>
                    <a:pt x="17" y="22993"/>
                    <a:pt x="39518" y="0"/>
                    <a:pt x="39518" y="0"/>
                  </a:cubicBezTo>
                  <a:cubicBezTo>
                    <a:pt x="51309" y="11791"/>
                    <a:pt x="64280" y="31247"/>
                    <a:pt x="74302" y="53061"/>
                  </a:cubicBezTo>
                  <a:cubicBezTo>
                    <a:pt x="76661" y="57188"/>
                    <a:pt x="78429" y="61904"/>
                    <a:pt x="80198" y="6662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A562E71-B485-BED7-E4CB-B4F0B7ED579E}"/>
                </a:ext>
              </a:extLst>
            </p:cNvPr>
            <p:cNvSpPr/>
            <p:nvPr/>
          </p:nvSpPr>
          <p:spPr>
            <a:xfrm>
              <a:off x="2113283" y="2324267"/>
              <a:ext cx="320133" cy="227572"/>
            </a:xfrm>
            <a:custGeom>
              <a:avLst/>
              <a:gdLst>
                <a:gd name="connsiteX0" fmla="*/ 237005 w 320133"/>
                <a:gd name="connsiteY0" fmla="*/ 227572 h 227572"/>
                <a:gd name="connsiteX1" fmla="*/ 0 w 320133"/>
                <a:gd name="connsiteY1" fmla="*/ 106122 h 227572"/>
                <a:gd name="connsiteX2" fmla="*/ 48934 w 320133"/>
                <a:gd name="connsiteY2" fmla="*/ 0 h 227572"/>
                <a:gd name="connsiteX3" fmla="*/ 320134 w 320133"/>
                <a:gd name="connsiteY3" fmla="*/ 110249 h 227572"/>
                <a:gd name="connsiteX4" fmla="*/ 237005 w 320133"/>
                <a:gd name="connsiteY4" fmla="*/ 227572 h 22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133" h="227572">
                  <a:moveTo>
                    <a:pt x="237005" y="227572"/>
                  </a:moveTo>
                  <a:lnTo>
                    <a:pt x="0" y="106122"/>
                  </a:lnTo>
                  <a:lnTo>
                    <a:pt x="48934" y="0"/>
                  </a:lnTo>
                  <a:lnTo>
                    <a:pt x="320134" y="110249"/>
                  </a:lnTo>
                  <a:lnTo>
                    <a:pt x="237005" y="22757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4FDD6F3-D7D5-7525-4639-A8E13B92545E}"/>
                </a:ext>
              </a:extLst>
            </p:cNvPr>
            <p:cNvSpPr/>
            <p:nvPr/>
          </p:nvSpPr>
          <p:spPr>
            <a:xfrm>
              <a:off x="2221723" y="2004020"/>
              <a:ext cx="96760" cy="162831"/>
            </a:xfrm>
            <a:custGeom>
              <a:avLst/>
              <a:gdLst>
                <a:gd name="connsiteX0" fmla="*/ 93191 w 96760"/>
                <a:gd name="connsiteY0" fmla="*/ 71451 h 162831"/>
                <a:gd name="connsiteX1" fmla="*/ 66661 w 96760"/>
                <a:gd name="connsiteY1" fmla="*/ 162244 h 162831"/>
                <a:gd name="connsiteX2" fmla="*/ 3578 w 96760"/>
                <a:gd name="connsiteY2" fmla="*/ 91496 h 162831"/>
                <a:gd name="connsiteX3" fmla="*/ 29518 w 96760"/>
                <a:gd name="connsiteY3" fmla="*/ 703 h 162831"/>
                <a:gd name="connsiteX4" fmla="*/ 92602 w 96760"/>
                <a:gd name="connsiteY4" fmla="*/ 70862 h 16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60" h="162831">
                  <a:moveTo>
                    <a:pt x="93191" y="71451"/>
                  </a:moveTo>
                  <a:cubicBezTo>
                    <a:pt x="103214" y="115669"/>
                    <a:pt x="91423" y="156938"/>
                    <a:pt x="66661" y="162244"/>
                  </a:cubicBezTo>
                  <a:cubicBezTo>
                    <a:pt x="41899" y="167550"/>
                    <a:pt x="14190" y="136303"/>
                    <a:pt x="3578" y="91496"/>
                  </a:cubicBezTo>
                  <a:cubicBezTo>
                    <a:pt x="-6445" y="47279"/>
                    <a:pt x="5346" y="6599"/>
                    <a:pt x="29518" y="703"/>
                  </a:cubicBezTo>
                  <a:cubicBezTo>
                    <a:pt x="54280" y="-5192"/>
                    <a:pt x="82579" y="26644"/>
                    <a:pt x="92602" y="70862"/>
                  </a:cubicBezTo>
                  <a:close/>
                </a:path>
              </a:pathLst>
            </a:custGeom>
            <a:solidFill>
              <a:srgbClr val="FFC89F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18D947F-5429-F4BE-1299-42ADCC645F61}"/>
                </a:ext>
              </a:extLst>
            </p:cNvPr>
            <p:cNvSpPr/>
            <p:nvPr/>
          </p:nvSpPr>
          <p:spPr>
            <a:xfrm>
              <a:off x="1800599" y="2323678"/>
              <a:ext cx="941220" cy="2722610"/>
            </a:xfrm>
            <a:custGeom>
              <a:avLst/>
              <a:gdLst>
                <a:gd name="connsiteX0" fmla="*/ 10238 w 941220"/>
                <a:gd name="connsiteY0" fmla="*/ 2722611 h 2722610"/>
                <a:gd name="connsiteX1" fmla="*/ 69194 w 941220"/>
                <a:gd name="connsiteY1" fmla="*/ 1451509 h 2722610"/>
                <a:gd name="connsiteX2" fmla="*/ 102800 w 941220"/>
                <a:gd name="connsiteY2" fmla="*/ 992238 h 2722610"/>
                <a:gd name="connsiteX3" fmla="*/ 203026 w 941220"/>
                <a:gd name="connsiteY3" fmla="*/ 183944 h 2722610"/>
                <a:gd name="connsiteX4" fmla="*/ 362208 w 941220"/>
                <a:gd name="connsiteY4" fmla="*/ 0 h 2722610"/>
                <a:gd name="connsiteX5" fmla="*/ 753089 w 941220"/>
                <a:gd name="connsiteY5" fmla="*/ 630245 h 2722610"/>
                <a:gd name="connsiteX6" fmla="*/ 827964 w 941220"/>
                <a:gd name="connsiteY6" fmla="*/ 1478039 h 2722610"/>
                <a:gd name="connsiteX7" fmla="*/ 941161 w 941220"/>
                <a:gd name="connsiteY7" fmla="*/ 2699028 h 2722610"/>
                <a:gd name="connsiteX8" fmla="*/ 9648 w 941220"/>
                <a:gd name="connsiteY8" fmla="*/ 2722611 h 272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220" h="2722610">
                  <a:moveTo>
                    <a:pt x="10238" y="2722611"/>
                  </a:moveTo>
                  <a:cubicBezTo>
                    <a:pt x="10238" y="2722611"/>
                    <a:pt x="-36338" y="1784613"/>
                    <a:pt x="69194" y="1451509"/>
                  </a:cubicBezTo>
                  <a:cubicBezTo>
                    <a:pt x="140532" y="1226885"/>
                    <a:pt x="116949" y="1167338"/>
                    <a:pt x="102800" y="992238"/>
                  </a:cubicBezTo>
                  <a:cubicBezTo>
                    <a:pt x="43254" y="272379"/>
                    <a:pt x="162935" y="246438"/>
                    <a:pt x="203026" y="183944"/>
                  </a:cubicBezTo>
                  <a:cubicBezTo>
                    <a:pt x="215996" y="164489"/>
                    <a:pt x="308558" y="20635"/>
                    <a:pt x="362208" y="0"/>
                  </a:cubicBezTo>
                  <a:lnTo>
                    <a:pt x="753089" y="630245"/>
                  </a:lnTo>
                  <a:cubicBezTo>
                    <a:pt x="753089" y="630245"/>
                    <a:pt x="809098" y="1074187"/>
                    <a:pt x="827964" y="1478039"/>
                  </a:cubicBezTo>
                  <a:cubicBezTo>
                    <a:pt x="836808" y="1669648"/>
                    <a:pt x="944108" y="2579936"/>
                    <a:pt x="941161" y="2699028"/>
                  </a:cubicBezTo>
                  <a:lnTo>
                    <a:pt x="9648" y="2722611"/>
                  </a:lnTo>
                  <a:close/>
                </a:path>
              </a:pathLst>
            </a:custGeom>
            <a:solidFill>
              <a:schemeClr val="accent4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941E4BA-10F7-0D39-B53D-3BED38703747}"/>
                </a:ext>
              </a:extLst>
            </p:cNvPr>
            <p:cNvSpPr/>
            <p:nvPr/>
          </p:nvSpPr>
          <p:spPr>
            <a:xfrm rot="17171999">
              <a:off x="2135311" y="3706584"/>
              <a:ext cx="127346" cy="360813"/>
            </a:xfrm>
            <a:custGeom>
              <a:avLst/>
              <a:gdLst>
                <a:gd name="connsiteX0" fmla="*/ 0 w 127346"/>
                <a:gd name="connsiteY0" fmla="*/ 0 h 360813"/>
                <a:gd name="connsiteX1" fmla="*/ 127346 w 127346"/>
                <a:gd name="connsiteY1" fmla="*/ 0 h 360813"/>
                <a:gd name="connsiteX2" fmla="*/ 127346 w 127346"/>
                <a:gd name="connsiteY2" fmla="*/ 360814 h 360813"/>
                <a:gd name="connsiteX3" fmla="*/ 0 w 127346"/>
                <a:gd name="connsiteY3" fmla="*/ 360814 h 3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346" h="360813">
                  <a:moveTo>
                    <a:pt x="0" y="0"/>
                  </a:moveTo>
                  <a:lnTo>
                    <a:pt x="127346" y="0"/>
                  </a:lnTo>
                  <a:lnTo>
                    <a:pt x="127346" y="360814"/>
                  </a:lnTo>
                  <a:lnTo>
                    <a:pt x="0" y="36081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BA6C4B3-7ABD-1514-B7BE-E222A237130E}"/>
                </a:ext>
              </a:extLst>
            </p:cNvPr>
            <p:cNvSpPr/>
            <p:nvPr/>
          </p:nvSpPr>
          <p:spPr>
            <a:xfrm>
              <a:off x="2101471" y="2314834"/>
              <a:ext cx="452217" cy="639677"/>
            </a:xfrm>
            <a:custGeom>
              <a:avLst/>
              <a:gdLst>
                <a:gd name="connsiteX0" fmla="*/ 452217 w 452217"/>
                <a:gd name="connsiteY0" fmla="*/ 639678 h 639677"/>
                <a:gd name="connsiteX1" fmla="*/ 194577 w 452217"/>
                <a:gd name="connsiteY1" fmla="*/ 460450 h 639677"/>
                <a:gd name="connsiteX2" fmla="*/ 194577 w 452217"/>
                <a:gd name="connsiteY2" fmla="*/ 341948 h 639677"/>
                <a:gd name="connsiteX3" fmla="*/ 21 w 452217"/>
                <a:gd name="connsiteY3" fmla="*/ 151518 h 639677"/>
                <a:gd name="connsiteX4" fmla="*/ 61925 w 452217"/>
                <a:gd name="connsiteY4" fmla="*/ 0 h 639677"/>
                <a:gd name="connsiteX5" fmla="*/ 451628 w 452217"/>
                <a:gd name="connsiteY5" fmla="*/ 639678 h 63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217" h="639677">
                  <a:moveTo>
                    <a:pt x="452217" y="639678"/>
                  </a:moveTo>
                  <a:lnTo>
                    <a:pt x="194577" y="460450"/>
                  </a:lnTo>
                  <a:lnTo>
                    <a:pt x="194577" y="341948"/>
                  </a:lnTo>
                  <a:cubicBezTo>
                    <a:pt x="194577" y="341948"/>
                    <a:pt x="-2337" y="223445"/>
                    <a:pt x="21" y="151518"/>
                  </a:cubicBezTo>
                  <a:cubicBezTo>
                    <a:pt x="4738" y="13560"/>
                    <a:pt x="61925" y="0"/>
                    <a:pt x="61925" y="0"/>
                  </a:cubicBezTo>
                  <a:lnTo>
                    <a:pt x="451628" y="639678"/>
                  </a:lnTo>
                  <a:close/>
                </a:path>
              </a:pathLst>
            </a:custGeom>
            <a:solidFill>
              <a:srgbClr val="D7E0E9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26" name="Graphic 65">
            <a:extLst>
              <a:ext uri="{FF2B5EF4-FFF2-40B4-BE49-F238E27FC236}">
                <a16:creationId xmlns:a16="http://schemas.microsoft.com/office/drawing/2014/main" id="{2E7AFE54-3A33-3D56-D0B5-6383F8A37328}"/>
              </a:ext>
            </a:extLst>
          </p:cNvPr>
          <p:cNvGrpSpPr/>
          <p:nvPr/>
        </p:nvGrpSpPr>
        <p:grpSpPr>
          <a:xfrm>
            <a:off x="1887877" y="2355336"/>
            <a:ext cx="1539750" cy="1154164"/>
            <a:chOff x="1887877" y="2355336"/>
            <a:chExt cx="1539750" cy="1154164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D598597-BFC5-5976-4819-F0F81C7AE86F}"/>
                </a:ext>
              </a:extLst>
            </p:cNvPr>
            <p:cNvSpPr/>
            <p:nvPr/>
          </p:nvSpPr>
          <p:spPr>
            <a:xfrm>
              <a:off x="1887877" y="2501122"/>
              <a:ext cx="699416" cy="1005223"/>
            </a:xfrm>
            <a:custGeom>
              <a:avLst/>
              <a:gdLst>
                <a:gd name="connsiteX0" fmla="*/ 283183 w 699416"/>
                <a:gd name="connsiteY0" fmla="*/ 61919 h 1005223"/>
                <a:gd name="connsiteX1" fmla="*/ 62097 w 699416"/>
                <a:gd name="connsiteY1" fmla="*/ 32441 h 1005223"/>
                <a:gd name="connsiteX2" fmla="*/ 32618 w 699416"/>
                <a:gd name="connsiteY2" fmla="*/ 253528 h 1005223"/>
                <a:gd name="connsiteX3" fmla="*/ 602727 w 699416"/>
                <a:gd name="connsiteY3" fmla="*/ 946267 h 1005223"/>
                <a:gd name="connsiteX4" fmla="*/ 618056 w 699416"/>
                <a:gd name="connsiteY4" fmla="*/ 964543 h 1005223"/>
                <a:gd name="connsiteX5" fmla="*/ 697647 w 699416"/>
                <a:gd name="connsiteY5" fmla="*/ 1005223 h 1005223"/>
                <a:gd name="connsiteX6" fmla="*/ 699416 w 699416"/>
                <a:gd name="connsiteY6" fmla="*/ 539467 h 1005223"/>
                <a:gd name="connsiteX7" fmla="*/ 283183 w 699416"/>
                <a:gd name="connsiteY7" fmla="*/ 61919 h 10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9416" h="1005223">
                  <a:moveTo>
                    <a:pt x="283183" y="61919"/>
                  </a:moveTo>
                  <a:cubicBezTo>
                    <a:pt x="230123" y="-7060"/>
                    <a:pt x="131076" y="-20620"/>
                    <a:pt x="62097" y="32441"/>
                  </a:cubicBezTo>
                  <a:cubicBezTo>
                    <a:pt x="-7472" y="85502"/>
                    <a:pt x="-20442" y="184549"/>
                    <a:pt x="32618" y="253528"/>
                  </a:cubicBezTo>
                  <a:lnTo>
                    <a:pt x="602727" y="946267"/>
                  </a:lnTo>
                  <a:cubicBezTo>
                    <a:pt x="606854" y="952752"/>
                    <a:pt x="612160" y="959237"/>
                    <a:pt x="618056" y="964543"/>
                  </a:cubicBezTo>
                  <a:cubicBezTo>
                    <a:pt x="639870" y="986357"/>
                    <a:pt x="668169" y="999327"/>
                    <a:pt x="697647" y="1005223"/>
                  </a:cubicBezTo>
                  <a:lnTo>
                    <a:pt x="699416" y="539467"/>
                  </a:lnTo>
                  <a:lnTo>
                    <a:pt x="283183" y="6191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C7C2483-CCF5-198B-7F8D-4B128B124C39}"/>
                </a:ext>
              </a:extLst>
            </p:cNvPr>
            <p:cNvSpPr/>
            <p:nvPr/>
          </p:nvSpPr>
          <p:spPr>
            <a:xfrm>
              <a:off x="3076042" y="2355336"/>
              <a:ext cx="351585" cy="521858"/>
            </a:xfrm>
            <a:custGeom>
              <a:avLst/>
              <a:gdLst>
                <a:gd name="connsiteX0" fmla="*/ 334283 w 351585"/>
                <a:gd name="connsiteY0" fmla="*/ 145211 h 521858"/>
                <a:gd name="connsiteX1" fmla="*/ 341358 w 351585"/>
                <a:gd name="connsiteY1" fmla="*/ 112195 h 521858"/>
                <a:gd name="connsiteX2" fmla="*/ 308342 w 351585"/>
                <a:gd name="connsiteY2" fmla="*/ 105120 h 521858"/>
                <a:gd name="connsiteX3" fmla="*/ 234647 w 351585"/>
                <a:gd name="connsiteY3" fmla="*/ 151696 h 521858"/>
                <a:gd name="connsiteX4" fmla="*/ 232289 w 351585"/>
                <a:gd name="connsiteY4" fmla="*/ 146390 h 521858"/>
                <a:gd name="connsiteX5" fmla="*/ 304215 w 351585"/>
                <a:gd name="connsiteY5" fmla="*/ 96867 h 521858"/>
                <a:gd name="connsiteX6" fmla="*/ 310701 w 351585"/>
                <a:gd name="connsiteY6" fmla="*/ 63851 h 521858"/>
                <a:gd name="connsiteX7" fmla="*/ 277685 w 351585"/>
                <a:gd name="connsiteY7" fmla="*/ 57955 h 521858"/>
                <a:gd name="connsiteX8" fmla="*/ 204579 w 351585"/>
                <a:gd name="connsiteY8" fmla="*/ 105120 h 521858"/>
                <a:gd name="connsiteX9" fmla="*/ 201631 w 351585"/>
                <a:gd name="connsiteY9" fmla="*/ 101583 h 521858"/>
                <a:gd name="connsiteX10" fmla="*/ 240542 w 351585"/>
                <a:gd name="connsiteY10" fmla="*/ 33783 h 521858"/>
                <a:gd name="connsiteX11" fmla="*/ 206348 w 351585"/>
                <a:gd name="connsiteY11" fmla="*/ 4305 h 521858"/>
                <a:gd name="connsiteX12" fmla="*/ 107301 w 351585"/>
                <a:gd name="connsiteY12" fmla="*/ 140494 h 521858"/>
                <a:gd name="connsiteX13" fmla="*/ 54830 w 351585"/>
                <a:gd name="connsiteY13" fmla="*/ 337999 h 521858"/>
                <a:gd name="connsiteX14" fmla="*/ 0 w 351585"/>
                <a:gd name="connsiteY14" fmla="*/ 421717 h 521858"/>
                <a:gd name="connsiteX15" fmla="*/ 92562 w 351585"/>
                <a:gd name="connsiteY15" fmla="*/ 509562 h 521858"/>
                <a:gd name="connsiteX16" fmla="*/ 210475 w 351585"/>
                <a:gd name="connsiteY16" fmla="*/ 405798 h 521858"/>
                <a:gd name="connsiteX17" fmla="*/ 347843 w 351585"/>
                <a:gd name="connsiteY17" fmla="*/ 187070 h 521858"/>
                <a:gd name="connsiteX18" fmla="*/ 327208 w 351585"/>
                <a:gd name="connsiteY18" fmla="*/ 159360 h 521858"/>
                <a:gd name="connsiteX19" fmla="*/ 275916 w 351585"/>
                <a:gd name="connsiteY19" fmla="*/ 195324 h 521858"/>
                <a:gd name="connsiteX20" fmla="*/ 272379 w 351585"/>
                <a:gd name="connsiteY20" fmla="*/ 191197 h 521858"/>
                <a:gd name="connsiteX21" fmla="*/ 334283 w 351585"/>
                <a:gd name="connsiteY21" fmla="*/ 145800 h 521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51585" h="521858">
                  <a:moveTo>
                    <a:pt x="334283" y="145211"/>
                  </a:moveTo>
                  <a:cubicBezTo>
                    <a:pt x="345485" y="138136"/>
                    <a:pt x="348433" y="123397"/>
                    <a:pt x="341358" y="112195"/>
                  </a:cubicBezTo>
                  <a:cubicBezTo>
                    <a:pt x="334283" y="100993"/>
                    <a:pt x="319544" y="98046"/>
                    <a:pt x="308342" y="105120"/>
                  </a:cubicBezTo>
                  <a:lnTo>
                    <a:pt x="234647" y="151696"/>
                  </a:lnTo>
                  <a:cubicBezTo>
                    <a:pt x="234647" y="151696"/>
                    <a:pt x="231109" y="146980"/>
                    <a:pt x="232289" y="146390"/>
                  </a:cubicBezTo>
                  <a:lnTo>
                    <a:pt x="304215" y="96867"/>
                  </a:lnTo>
                  <a:cubicBezTo>
                    <a:pt x="314828" y="89792"/>
                    <a:pt x="317775" y="74463"/>
                    <a:pt x="310701" y="63851"/>
                  </a:cubicBezTo>
                  <a:cubicBezTo>
                    <a:pt x="303036" y="53239"/>
                    <a:pt x="288297" y="50291"/>
                    <a:pt x="277685" y="57955"/>
                  </a:cubicBezTo>
                  <a:lnTo>
                    <a:pt x="204579" y="105120"/>
                  </a:lnTo>
                  <a:lnTo>
                    <a:pt x="201631" y="101583"/>
                  </a:lnTo>
                  <a:cubicBezTo>
                    <a:pt x="201631" y="101583"/>
                    <a:pt x="233468" y="51470"/>
                    <a:pt x="240542" y="33783"/>
                  </a:cubicBezTo>
                  <a:cubicBezTo>
                    <a:pt x="248796" y="13738"/>
                    <a:pt x="234647" y="-9845"/>
                    <a:pt x="206348" y="4305"/>
                  </a:cubicBezTo>
                  <a:cubicBezTo>
                    <a:pt x="178049" y="17865"/>
                    <a:pt x="107301" y="140494"/>
                    <a:pt x="107301" y="140494"/>
                  </a:cubicBezTo>
                  <a:lnTo>
                    <a:pt x="54830" y="337999"/>
                  </a:lnTo>
                  <a:cubicBezTo>
                    <a:pt x="54830" y="337999"/>
                    <a:pt x="0" y="419358"/>
                    <a:pt x="0" y="421717"/>
                  </a:cubicBezTo>
                  <a:cubicBezTo>
                    <a:pt x="0" y="424075"/>
                    <a:pt x="27120" y="563212"/>
                    <a:pt x="92562" y="509562"/>
                  </a:cubicBezTo>
                  <a:cubicBezTo>
                    <a:pt x="98457" y="518995"/>
                    <a:pt x="201631" y="411694"/>
                    <a:pt x="210475" y="405798"/>
                  </a:cubicBezTo>
                  <a:cubicBezTo>
                    <a:pt x="210475" y="405798"/>
                    <a:pt x="323082" y="224213"/>
                    <a:pt x="347843" y="187070"/>
                  </a:cubicBezTo>
                  <a:cubicBezTo>
                    <a:pt x="358455" y="171741"/>
                    <a:pt x="344895" y="148748"/>
                    <a:pt x="327208" y="159360"/>
                  </a:cubicBezTo>
                  <a:cubicBezTo>
                    <a:pt x="310701" y="169383"/>
                    <a:pt x="275916" y="195324"/>
                    <a:pt x="275916" y="195324"/>
                  </a:cubicBezTo>
                  <a:cubicBezTo>
                    <a:pt x="274737" y="192966"/>
                    <a:pt x="272379" y="191197"/>
                    <a:pt x="272379" y="191197"/>
                  </a:cubicBezTo>
                  <a:lnTo>
                    <a:pt x="334283" y="145800"/>
                  </a:lnTo>
                  <a:close/>
                </a:path>
              </a:pathLst>
            </a:custGeom>
            <a:solidFill>
              <a:srgbClr val="FFC89F"/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4F81AC1-B6EA-9407-B861-F3019065AF5F}"/>
                </a:ext>
              </a:extLst>
            </p:cNvPr>
            <p:cNvSpPr/>
            <p:nvPr/>
          </p:nvSpPr>
          <p:spPr>
            <a:xfrm>
              <a:off x="2584935" y="2674315"/>
              <a:ext cx="686168" cy="835186"/>
            </a:xfrm>
            <a:custGeom>
              <a:avLst/>
              <a:gdLst>
                <a:gd name="connsiteX0" fmla="*/ 492286 w 686168"/>
                <a:gd name="connsiteY0" fmla="*/ 744 h 835186"/>
                <a:gd name="connsiteX1" fmla="*/ 62494 w 686168"/>
                <a:gd name="connsiteY1" fmla="*/ 435842 h 835186"/>
                <a:gd name="connsiteX2" fmla="*/ 1769 w 686168"/>
                <a:gd name="connsiteY2" fmla="*/ 366274 h 835186"/>
                <a:gd name="connsiteX3" fmla="*/ 0 w 686168"/>
                <a:gd name="connsiteY3" fmla="*/ 832030 h 835186"/>
                <a:gd name="connsiteX4" fmla="*/ 136779 w 686168"/>
                <a:gd name="connsiteY4" fmla="*/ 805500 h 835186"/>
                <a:gd name="connsiteX5" fmla="*/ 685664 w 686168"/>
                <a:gd name="connsiteY5" fmla="*/ 205323 h 835186"/>
                <a:gd name="connsiteX6" fmla="*/ 492286 w 686168"/>
                <a:gd name="connsiteY6" fmla="*/ 154 h 83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68" h="835186">
                  <a:moveTo>
                    <a:pt x="492286" y="744"/>
                  </a:moveTo>
                  <a:lnTo>
                    <a:pt x="62494" y="435842"/>
                  </a:lnTo>
                  <a:lnTo>
                    <a:pt x="1769" y="366274"/>
                  </a:lnTo>
                  <a:lnTo>
                    <a:pt x="0" y="832030"/>
                  </a:lnTo>
                  <a:cubicBezTo>
                    <a:pt x="46576" y="840873"/>
                    <a:pt x="98457" y="830851"/>
                    <a:pt x="136779" y="805500"/>
                  </a:cubicBezTo>
                  <a:cubicBezTo>
                    <a:pt x="172742" y="781917"/>
                    <a:pt x="685664" y="205323"/>
                    <a:pt x="685664" y="205323"/>
                  </a:cubicBezTo>
                  <a:cubicBezTo>
                    <a:pt x="697455" y="194121"/>
                    <a:pt x="498772" y="-6331"/>
                    <a:pt x="492286" y="15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224F4A86-1577-5DD8-F529-65B6A02BCB1B}"/>
              </a:ext>
            </a:extLst>
          </p:cNvPr>
          <p:cNvSpPr/>
          <p:nvPr/>
        </p:nvSpPr>
        <p:spPr>
          <a:xfrm>
            <a:off x="6400723" y="5529561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61E6E0-F8F1-4A1E-9F8C-985207D0F881}"/>
              </a:ext>
            </a:extLst>
          </p:cNvPr>
          <p:cNvGrpSpPr/>
          <p:nvPr/>
        </p:nvGrpSpPr>
        <p:grpSpPr>
          <a:xfrm>
            <a:off x="7445723" y="5527755"/>
            <a:ext cx="3346269" cy="825252"/>
            <a:chOff x="7353300" y="2677716"/>
            <a:chExt cx="3998912" cy="82525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23AC26-E216-7975-78BA-6E3028BE000D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E1DBF54-6F04-E5B6-8A71-CA6F5F2697AD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C195E1C9-8D28-AD3C-5304-385E8FE47346}"/>
              </a:ext>
            </a:extLst>
          </p:cNvPr>
          <p:cNvSpPr/>
          <p:nvPr/>
        </p:nvSpPr>
        <p:spPr>
          <a:xfrm>
            <a:off x="6400723" y="4428021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378C69B-324F-FAA4-C3FF-B41557D93534}"/>
              </a:ext>
            </a:extLst>
          </p:cNvPr>
          <p:cNvGrpSpPr/>
          <p:nvPr/>
        </p:nvGrpSpPr>
        <p:grpSpPr>
          <a:xfrm>
            <a:off x="7445723" y="4426215"/>
            <a:ext cx="3346269" cy="825252"/>
            <a:chOff x="7353300" y="2677716"/>
            <a:chExt cx="3998912" cy="82525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017ACF-8EB2-0F52-D487-0687BA5A7054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46B818-52C0-0F3D-05D8-EE5B9DAA94EF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0B5D774C-9E03-80EF-4049-5E6D03B564E4}"/>
              </a:ext>
            </a:extLst>
          </p:cNvPr>
          <p:cNvSpPr/>
          <p:nvPr/>
        </p:nvSpPr>
        <p:spPr>
          <a:xfrm>
            <a:off x="6400723" y="3374218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07B8C7E-3F7F-4896-670B-496AC6477EA3}"/>
              </a:ext>
            </a:extLst>
          </p:cNvPr>
          <p:cNvGrpSpPr/>
          <p:nvPr/>
        </p:nvGrpSpPr>
        <p:grpSpPr>
          <a:xfrm>
            <a:off x="7445723" y="3372412"/>
            <a:ext cx="3346269" cy="825252"/>
            <a:chOff x="7353300" y="2677716"/>
            <a:chExt cx="3998912" cy="8252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08AF99-509B-E94E-7BA6-F94FA9EFB7ED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4F9C74-B09D-9539-EC1A-FA97352EB9F2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8308C293-7758-C8B1-8F2E-1707127B2112}"/>
              </a:ext>
            </a:extLst>
          </p:cNvPr>
          <p:cNvSpPr/>
          <p:nvPr/>
        </p:nvSpPr>
        <p:spPr>
          <a:xfrm>
            <a:off x="6400723" y="2252573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567DA42-19EF-DD2A-3F2B-927B4A0F2D61}"/>
              </a:ext>
            </a:extLst>
          </p:cNvPr>
          <p:cNvGrpSpPr/>
          <p:nvPr/>
        </p:nvGrpSpPr>
        <p:grpSpPr>
          <a:xfrm>
            <a:off x="7445723" y="2250767"/>
            <a:ext cx="3346269" cy="825252"/>
            <a:chOff x="7353300" y="2677716"/>
            <a:chExt cx="3998912" cy="8252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1C08CE-700D-0480-3EA4-53D8B470F97C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76308BA-06BB-E1A4-E8DD-5945FF138BBF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aphic 29">
            <a:extLst>
              <a:ext uri="{FF2B5EF4-FFF2-40B4-BE49-F238E27FC236}">
                <a16:creationId xmlns:a16="http://schemas.microsoft.com/office/drawing/2014/main" id="{9B9D7DF6-DF69-9BF4-7A6E-3EC4DF26B66B}"/>
              </a:ext>
            </a:extLst>
          </p:cNvPr>
          <p:cNvGrpSpPr/>
          <p:nvPr/>
        </p:nvGrpSpPr>
        <p:grpSpPr>
          <a:xfrm>
            <a:off x="6653330" y="5777216"/>
            <a:ext cx="339244" cy="349399"/>
            <a:chOff x="8648700" y="1470403"/>
            <a:chExt cx="339244" cy="349399"/>
          </a:xfrm>
          <a:solidFill>
            <a:srgbClr val="000000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9B06D86-A470-4B1D-5F9F-0F3B9BD39AB1}"/>
                </a:ext>
              </a:extLst>
            </p:cNvPr>
            <p:cNvSpPr/>
            <p:nvPr/>
          </p:nvSpPr>
          <p:spPr>
            <a:xfrm>
              <a:off x="8648700" y="1470403"/>
              <a:ext cx="339244" cy="349399"/>
            </a:xfrm>
            <a:custGeom>
              <a:avLst/>
              <a:gdLst>
                <a:gd name="connsiteX0" fmla="*/ 9536 w 339244"/>
                <a:gd name="connsiteY0" fmla="*/ 349236 h 349399"/>
                <a:gd name="connsiteX1" fmla="*/ 0 w 339244"/>
                <a:gd name="connsiteY1" fmla="*/ 334159 h 349399"/>
                <a:gd name="connsiteX2" fmla="*/ 0 w 339244"/>
                <a:gd name="connsiteY2" fmla="*/ 31134 h 349399"/>
                <a:gd name="connsiteX3" fmla="*/ 21272 w 339244"/>
                <a:gd name="connsiteY3" fmla="*/ 1386 h 349399"/>
                <a:gd name="connsiteX4" fmla="*/ 29993 w 339244"/>
                <a:gd name="connsiteY4" fmla="*/ 163 h 349399"/>
                <a:gd name="connsiteX5" fmla="*/ 218833 w 339244"/>
                <a:gd name="connsiteY5" fmla="*/ 163 h 349399"/>
                <a:gd name="connsiteX6" fmla="*/ 221523 w 339244"/>
                <a:gd name="connsiteY6" fmla="*/ 326 h 349399"/>
                <a:gd name="connsiteX7" fmla="*/ 225598 w 339244"/>
                <a:gd name="connsiteY7" fmla="*/ 5135 h 349399"/>
                <a:gd name="connsiteX8" fmla="*/ 221523 w 339244"/>
                <a:gd name="connsiteY8" fmla="*/ 10269 h 349399"/>
                <a:gd name="connsiteX9" fmla="*/ 217773 w 339244"/>
                <a:gd name="connsiteY9" fmla="*/ 10432 h 349399"/>
                <a:gd name="connsiteX10" fmla="*/ 31297 w 339244"/>
                <a:gd name="connsiteY10" fmla="*/ 10432 h 349399"/>
                <a:gd name="connsiteX11" fmla="*/ 10188 w 339244"/>
                <a:gd name="connsiteY11" fmla="*/ 31541 h 349399"/>
                <a:gd name="connsiteX12" fmla="*/ 10188 w 339244"/>
                <a:gd name="connsiteY12" fmla="*/ 266756 h 349399"/>
                <a:gd name="connsiteX13" fmla="*/ 10188 w 339244"/>
                <a:gd name="connsiteY13" fmla="*/ 270587 h 349399"/>
                <a:gd name="connsiteX14" fmla="*/ 90549 w 339244"/>
                <a:gd name="connsiteY14" fmla="*/ 270587 h 349399"/>
                <a:gd name="connsiteX15" fmla="*/ 90549 w 339244"/>
                <a:gd name="connsiteY15" fmla="*/ 266267 h 349399"/>
                <a:gd name="connsiteX16" fmla="*/ 90549 w 339244"/>
                <a:gd name="connsiteY16" fmla="*/ 82562 h 349399"/>
                <a:gd name="connsiteX17" fmla="*/ 100166 w 339244"/>
                <a:gd name="connsiteY17" fmla="*/ 62594 h 349399"/>
                <a:gd name="connsiteX18" fmla="*/ 114021 w 339244"/>
                <a:gd name="connsiteY18" fmla="*/ 58682 h 349399"/>
                <a:gd name="connsiteX19" fmla="*/ 212883 w 339244"/>
                <a:gd name="connsiteY19" fmla="*/ 58682 h 349399"/>
                <a:gd name="connsiteX20" fmla="*/ 290962 w 339244"/>
                <a:gd name="connsiteY20" fmla="*/ 58682 h 349399"/>
                <a:gd name="connsiteX21" fmla="*/ 295608 w 339244"/>
                <a:gd name="connsiteY21" fmla="*/ 54117 h 349399"/>
                <a:gd name="connsiteX22" fmla="*/ 295608 w 339244"/>
                <a:gd name="connsiteY22" fmla="*/ 30563 h 349399"/>
                <a:gd name="connsiteX23" fmla="*/ 275069 w 339244"/>
                <a:gd name="connsiteY23" fmla="*/ 10269 h 349399"/>
                <a:gd name="connsiteX24" fmla="*/ 246055 w 339244"/>
                <a:gd name="connsiteY24" fmla="*/ 10269 h 349399"/>
                <a:gd name="connsiteX25" fmla="*/ 239372 w 339244"/>
                <a:gd name="connsiteY25" fmla="*/ 5135 h 349399"/>
                <a:gd name="connsiteX26" fmla="*/ 246055 w 339244"/>
                <a:gd name="connsiteY26" fmla="*/ 0 h 349399"/>
                <a:gd name="connsiteX27" fmla="*/ 276373 w 339244"/>
                <a:gd name="connsiteY27" fmla="*/ 0 h 349399"/>
                <a:gd name="connsiteX28" fmla="*/ 305551 w 339244"/>
                <a:gd name="connsiteY28" fmla="*/ 27711 h 349399"/>
                <a:gd name="connsiteX29" fmla="*/ 305633 w 339244"/>
                <a:gd name="connsiteY29" fmla="*/ 56644 h 349399"/>
                <a:gd name="connsiteX30" fmla="*/ 293163 w 339244"/>
                <a:gd name="connsiteY30" fmla="*/ 68706 h 349399"/>
                <a:gd name="connsiteX31" fmla="*/ 265534 w 339244"/>
                <a:gd name="connsiteY31" fmla="*/ 68706 h 349399"/>
                <a:gd name="connsiteX32" fmla="*/ 260562 w 339244"/>
                <a:gd name="connsiteY32" fmla="*/ 71396 h 349399"/>
                <a:gd name="connsiteX33" fmla="*/ 252575 w 339244"/>
                <a:gd name="connsiteY33" fmla="*/ 82888 h 349399"/>
                <a:gd name="connsiteX34" fmla="*/ 237578 w 339244"/>
                <a:gd name="connsiteY34" fmla="*/ 90712 h 349399"/>
                <a:gd name="connsiteX35" fmla="*/ 228369 w 339244"/>
                <a:gd name="connsiteY35" fmla="*/ 90712 h 349399"/>
                <a:gd name="connsiteX36" fmla="*/ 228369 w 339244"/>
                <a:gd name="connsiteY36" fmla="*/ 101715 h 349399"/>
                <a:gd name="connsiteX37" fmla="*/ 218833 w 339244"/>
                <a:gd name="connsiteY37" fmla="*/ 111250 h 349399"/>
                <a:gd name="connsiteX38" fmla="*/ 189166 w 339244"/>
                <a:gd name="connsiteY38" fmla="*/ 111250 h 349399"/>
                <a:gd name="connsiteX39" fmla="*/ 179875 w 339244"/>
                <a:gd name="connsiteY39" fmla="*/ 101878 h 349399"/>
                <a:gd name="connsiteX40" fmla="*/ 179875 w 339244"/>
                <a:gd name="connsiteY40" fmla="*/ 90712 h 349399"/>
                <a:gd name="connsiteX41" fmla="*/ 170747 w 339244"/>
                <a:gd name="connsiteY41" fmla="*/ 90712 h 349399"/>
                <a:gd name="connsiteX42" fmla="*/ 155180 w 339244"/>
                <a:gd name="connsiteY42" fmla="*/ 82643 h 349399"/>
                <a:gd name="connsiteX43" fmla="*/ 147274 w 339244"/>
                <a:gd name="connsiteY43" fmla="*/ 71151 h 349399"/>
                <a:gd name="connsiteX44" fmla="*/ 142873 w 339244"/>
                <a:gd name="connsiteY44" fmla="*/ 68788 h 349399"/>
                <a:gd name="connsiteX45" fmla="*/ 114266 w 339244"/>
                <a:gd name="connsiteY45" fmla="*/ 68788 h 349399"/>
                <a:gd name="connsiteX46" fmla="*/ 100818 w 339244"/>
                <a:gd name="connsiteY46" fmla="*/ 82154 h 349399"/>
                <a:gd name="connsiteX47" fmla="*/ 100818 w 339244"/>
                <a:gd name="connsiteY47" fmla="*/ 200088 h 349399"/>
                <a:gd name="connsiteX48" fmla="*/ 100818 w 339244"/>
                <a:gd name="connsiteY48" fmla="*/ 266593 h 349399"/>
                <a:gd name="connsiteX49" fmla="*/ 100818 w 339244"/>
                <a:gd name="connsiteY49" fmla="*/ 270424 h 349399"/>
                <a:gd name="connsiteX50" fmla="*/ 120460 w 339244"/>
                <a:gd name="connsiteY50" fmla="*/ 270424 h 349399"/>
                <a:gd name="connsiteX51" fmla="*/ 118015 w 339244"/>
                <a:gd name="connsiteY51" fmla="*/ 261377 h 349399"/>
                <a:gd name="connsiteX52" fmla="*/ 119564 w 339244"/>
                <a:gd name="connsiteY52" fmla="*/ 242469 h 349399"/>
                <a:gd name="connsiteX53" fmla="*/ 127958 w 339244"/>
                <a:gd name="connsiteY53" fmla="*/ 182402 h 349399"/>
                <a:gd name="connsiteX54" fmla="*/ 125269 w 339244"/>
                <a:gd name="connsiteY54" fmla="*/ 176289 h 349399"/>
                <a:gd name="connsiteX55" fmla="*/ 117118 w 339244"/>
                <a:gd name="connsiteY55" fmla="*/ 171317 h 349399"/>
                <a:gd name="connsiteX56" fmla="*/ 114836 w 339244"/>
                <a:gd name="connsiteY56" fmla="*/ 169850 h 349399"/>
                <a:gd name="connsiteX57" fmla="*/ 114184 w 339244"/>
                <a:gd name="connsiteY57" fmla="*/ 146785 h 349399"/>
                <a:gd name="connsiteX58" fmla="*/ 120460 w 339244"/>
                <a:gd name="connsiteY58" fmla="*/ 144829 h 349399"/>
                <a:gd name="connsiteX59" fmla="*/ 129262 w 339244"/>
                <a:gd name="connsiteY59" fmla="*/ 144829 h 349399"/>
                <a:gd name="connsiteX60" fmla="*/ 149475 w 339244"/>
                <a:gd name="connsiteY60" fmla="*/ 122172 h 349399"/>
                <a:gd name="connsiteX61" fmla="*/ 159826 w 339244"/>
                <a:gd name="connsiteY61" fmla="*/ 120786 h 349399"/>
                <a:gd name="connsiteX62" fmla="*/ 248092 w 339244"/>
                <a:gd name="connsiteY62" fmla="*/ 120786 h 349399"/>
                <a:gd name="connsiteX63" fmla="*/ 278574 w 339244"/>
                <a:gd name="connsiteY63" fmla="*/ 143362 h 349399"/>
                <a:gd name="connsiteX64" fmla="*/ 279145 w 339244"/>
                <a:gd name="connsiteY64" fmla="*/ 144911 h 349399"/>
                <a:gd name="connsiteX65" fmla="*/ 302210 w 339244"/>
                <a:gd name="connsiteY65" fmla="*/ 144911 h 349399"/>
                <a:gd name="connsiteX66" fmla="*/ 328861 w 339244"/>
                <a:gd name="connsiteY66" fmla="*/ 167242 h 349399"/>
                <a:gd name="connsiteX67" fmla="*/ 338967 w 339244"/>
                <a:gd name="connsiteY67" fmla="*/ 232525 h 349399"/>
                <a:gd name="connsiteX68" fmla="*/ 314679 w 339244"/>
                <a:gd name="connsiteY68" fmla="*/ 260725 h 349399"/>
                <a:gd name="connsiteX69" fmla="*/ 293896 w 339244"/>
                <a:gd name="connsiteY69" fmla="*/ 260725 h 349399"/>
                <a:gd name="connsiteX70" fmla="*/ 290473 w 339244"/>
                <a:gd name="connsiteY70" fmla="*/ 270668 h 349399"/>
                <a:gd name="connsiteX71" fmla="*/ 293733 w 339244"/>
                <a:gd name="connsiteY71" fmla="*/ 270831 h 349399"/>
                <a:gd name="connsiteX72" fmla="*/ 305633 w 339244"/>
                <a:gd name="connsiteY72" fmla="*/ 282323 h 349399"/>
                <a:gd name="connsiteX73" fmla="*/ 305714 w 339244"/>
                <a:gd name="connsiteY73" fmla="*/ 295282 h 349399"/>
                <a:gd name="connsiteX74" fmla="*/ 305796 w 339244"/>
                <a:gd name="connsiteY74" fmla="*/ 334159 h 349399"/>
                <a:gd name="connsiteX75" fmla="*/ 296504 w 339244"/>
                <a:gd name="connsiteY75" fmla="*/ 349399 h 349399"/>
                <a:gd name="connsiteX76" fmla="*/ 9536 w 339244"/>
                <a:gd name="connsiteY76" fmla="*/ 349399 h 349399"/>
                <a:gd name="connsiteX77" fmla="*/ 10351 w 339244"/>
                <a:gd name="connsiteY77" fmla="*/ 280938 h 349399"/>
                <a:gd name="connsiteX78" fmla="*/ 10351 w 339244"/>
                <a:gd name="connsiteY78" fmla="*/ 284279 h 349399"/>
                <a:gd name="connsiteX79" fmla="*/ 10351 w 339244"/>
                <a:gd name="connsiteY79" fmla="*/ 334729 h 349399"/>
                <a:gd name="connsiteX80" fmla="*/ 14833 w 339244"/>
                <a:gd name="connsiteY80" fmla="*/ 339049 h 349399"/>
                <a:gd name="connsiteX81" fmla="*/ 291125 w 339244"/>
                <a:gd name="connsiteY81" fmla="*/ 339049 h 349399"/>
                <a:gd name="connsiteX82" fmla="*/ 295526 w 339244"/>
                <a:gd name="connsiteY82" fmla="*/ 334648 h 349399"/>
                <a:gd name="connsiteX83" fmla="*/ 295526 w 339244"/>
                <a:gd name="connsiteY83" fmla="*/ 285909 h 349399"/>
                <a:gd name="connsiteX84" fmla="*/ 290718 w 339244"/>
                <a:gd name="connsiteY84" fmla="*/ 280938 h 349399"/>
                <a:gd name="connsiteX85" fmla="*/ 14426 w 339244"/>
                <a:gd name="connsiteY85" fmla="*/ 280938 h 349399"/>
                <a:gd name="connsiteX86" fmla="*/ 10351 w 339244"/>
                <a:gd name="connsiteY86" fmla="*/ 280938 h 349399"/>
                <a:gd name="connsiteX87" fmla="*/ 135864 w 339244"/>
                <a:gd name="connsiteY87" fmla="*/ 199517 h 349399"/>
                <a:gd name="connsiteX88" fmla="*/ 140021 w 339244"/>
                <a:gd name="connsiteY88" fmla="*/ 199517 h 349399"/>
                <a:gd name="connsiteX89" fmla="*/ 187699 w 339244"/>
                <a:gd name="connsiteY89" fmla="*/ 199517 h 349399"/>
                <a:gd name="connsiteX90" fmla="*/ 216632 w 339244"/>
                <a:gd name="connsiteY90" fmla="*/ 199517 h 349399"/>
                <a:gd name="connsiteX91" fmla="*/ 222419 w 339244"/>
                <a:gd name="connsiteY91" fmla="*/ 204733 h 349399"/>
                <a:gd name="connsiteX92" fmla="*/ 216714 w 339244"/>
                <a:gd name="connsiteY92" fmla="*/ 209705 h 349399"/>
                <a:gd name="connsiteX93" fmla="*/ 213617 w 339244"/>
                <a:gd name="connsiteY93" fmla="*/ 209705 h 349399"/>
                <a:gd name="connsiteX94" fmla="*/ 138309 w 339244"/>
                <a:gd name="connsiteY94" fmla="*/ 209705 h 349399"/>
                <a:gd name="connsiteX95" fmla="*/ 134315 w 339244"/>
                <a:gd name="connsiteY95" fmla="*/ 209868 h 349399"/>
                <a:gd name="connsiteX96" fmla="*/ 129425 w 339244"/>
                <a:gd name="connsiteY96" fmla="*/ 244588 h 349399"/>
                <a:gd name="connsiteX97" fmla="*/ 127958 w 339244"/>
                <a:gd name="connsiteY97" fmla="*/ 255754 h 349399"/>
                <a:gd name="connsiteX98" fmla="*/ 141243 w 339244"/>
                <a:gd name="connsiteY98" fmla="*/ 270668 h 349399"/>
                <a:gd name="connsiteX99" fmla="*/ 222990 w 339244"/>
                <a:gd name="connsiteY99" fmla="*/ 270668 h 349399"/>
                <a:gd name="connsiteX100" fmla="*/ 270016 w 339244"/>
                <a:gd name="connsiteY100" fmla="*/ 270668 h 349399"/>
                <a:gd name="connsiteX101" fmla="*/ 282975 w 339244"/>
                <a:gd name="connsiteY101" fmla="*/ 255754 h 349399"/>
                <a:gd name="connsiteX102" fmla="*/ 277514 w 339244"/>
                <a:gd name="connsiteY102" fmla="*/ 213535 h 349399"/>
                <a:gd name="connsiteX103" fmla="*/ 273113 w 339244"/>
                <a:gd name="connsiteY103" fmla="*/ 209623 h 349399"/>
                <a:gd name="connsiteX104" fmla="*/ 242143 w 339244"/>
                <a:gd name="connsiteY104" fmla="*/ 209623 h 349399"/>
                <a:gd name="connsiteX105" fmla="*/ 236519 w 339244"/>
                <a:gd name="connsiteY105" fmla="*/ 202859 h 349399"/>
                <a:gd name="connsiteX106" fmla="*/ 242550 w 339244"/>
                <a:gd name="connsiteY106" fmla="*/ 199436 h 349399"/>
                <a:gd name="connsiteX107" fmla="*/ 268468 w 339244"/>
                <a:gd name="connsiteY107" fmla="*/ 199436 h 349399"/>
                <a:gd name="connsiteX108" fmla="*/ 275640 w 339244"/>
                <a:gd name="connsiteY108" fmla="*/ 199436 h 349399"/>
                <a:gd name="connsiteX109" fmla="*/ 269772 w 339244"/>
                <a:gd name="connsiteY109" fmla="*/ 155098 h 349399"/>
                <a:gd name="connsiteX110" fmla="*/ 121438 w 339244"/>
                <a:gd name="connsiteY110" fmla="*/ 155098 h 349399"/>
                <a:gd name="connsiteX111" fmla="*/ 124780 w 339244"/>
                <a:gd name="connsiteY111" fmla="*/ 164064 h 349399"/>
                <a:gd name="connsiteX112" fmla="*/ 130892 w 339244"/>
                <a:gd name="connsiteY112" fmla="*/ 167813 h 349399"/>
                <a:gd name="connsiteX113" fmla="*/ 137983 w 339244"/>
                <a:gd name="connsiteY113" fmla="*/ 183624 h 349399"/>
                <a:gd name="connsiteX114" fmla="*/ 135864 w 339244"/>
                <a:gd name="connsiteY114" fmla="*/ 199436 h 349399"/>
                <a:gd name="connsiteX115" fmla="*/ 292755 w 339244"/>
                <a:gd name="connsiteY115" fmla="*/ 250374 h 349399"/>
                <a:gd name="connsiteX116" fmla="*/ 313375 w 339244"/>
                <a:gd name="connsiteY116" fmla="*/ 250374 h 349399"/>
                <a:gd name="connsiteX117" fmla="*/ 316798 w 339244"/>
                <a:gd name="connsiteY117" fmla="*/ 250211 h 349399"/>
                <a:gd name="connsiteX118" fmla="*/ 328942 w 339244"/>
                <a:gd name="connsiteY118" fmla="*/ 233667 h 349399"/>
                <a:gd name="connsiteX119" fmla="*/ 327312 w 339244"/>
                <a:gd name="connsiteY119" fmla="*/ 222908 h 349399"/>
                <a:gd name="connsiteX120" fmla="*/ 318510 w 339244"/>
                <a:gd name="connsiteY120" fmla="*/ 167161 h 349399"/>
                <a:gd name="connsiteX121" fmla="*/ 306937 w 339244"/>
                <a:gd name="connsiteY121" fmla="*/ 155506 h 349399"/>
                <a:gd name="connsiteX122" fmla="*/ 280204 w 339244"/>
                <a:gd name="connsiteY122" fmla="*/ 155343 h 349399"/>
                <a:gd name="connsiteX123" fmla="*/ 282812 w 339244"/>
                <a:gd name="connsiteY123" fmla="*/ 174740 h 349399"/>
                <a:gd name="connsiteX124" fmla="*/ 299765 w 339244"/>
                <a:gd name="connsiteY124" fmla="*/ 174740 h 349399"/>
                <a:gd name="connsiteX125" fmla="*/ 309952 w 339244"/>
                <a:gd name="connsiteY125" fmla="*/ 183135 h 349399"/>
                <a:gd name="connsiteX126" fmla="*/ 316961 w 339244"/>
                <a:gd name="connsiteY126" fmla="*/ 228206 h 349399"/>
                <a:gd name="connsiteX127" fmla="*/ 307263 w 339244"/>
                <a:gd name="connsiteY127" fmla="*/ 239372 h 349399"/>
                <a:gd name="connsiteX128" fmla="*/ 291451 w 339244"/>
                <a:gd name="connsiteY128" fmla="*/ 239372 h 349399"/>
                <a:gd name="connsiteX129" fmla="*/ 292837 w 339244"/>
                <a:gd name="connsiteY129" fmla="*/ 250374 h 349399"/>
                <a:gd name="connsiteX130" fmla="*/ 268142 w 339244"/>
                <a:gd name="connsiteY130" fmla="*/ 144666 h 349399"/>
                <a:gd name="connsiteX131" fmla="*/ 267571 w 339244"/>
                <a:gd name="connsiteY131" fmla="*/ 142547 h 349399"/>
                <a:gd name="connsiteX132" fmla="*/ 250863 w 339244"/>
                <a:gd name="connsiteY132" fmla="*/ 131055 h 349399"/>
                <a:gd name="connsiteX133" fmla="*/ 157217 w 339244"/>
                <a:gd name="connsiteY133" fmla="*/ 131055 h 349399"/>
                <a:gd name="connsiteX134" fmla="*/ 155832 w 339244"/>
                <a:gd name="connsiteY134" fmla="*/ 131055 h 349399"/>
                <a:gd name="connsiteX135" fmla="*/ 140347 w 339244"/>
                <a:gd name="connsiteY135" fmla="*/ 144666 h 349399"/>
                <a:gd name="connsiteX136" fmla="*/ 268142 w 339244"/>
                <a:gd name="connsiteY136" fmla="*/ 144666 h 349399"/>
                <a:gd name="connsiteX137" fmla="*/ 249804 w 339244"/>
                <a:gd name="connsiteY137" fmla="*/ 69195 h 349399"/>
                <a:gd name="connsiteX138" fmla="*/ 158195 w 339244"/>
                <a:gd name="connsiteY138" fmla="*/ 69195 h 349399"/>
                <a:gd name="connsiteX139" fmla="*/ 163656 w 339244"/>
                <a:gd name="connsiteY139" fmla="*/ 77101 h 349399"/>
                <a:gd name="connsiteX140" fmla="*/ 170176 w 339244"/>
                <a:gd name="connsiteY140" fmla="*/ 80606 h 349399"/>
                <a:gd name="connsiteX141" fmla="*/ 237905 w 339244"/>
                <a:gd name="connsiteY141" fmla="*/ 80524 h 349399"/>
                <a:gd name="connsiteX142" fmla="*/ 242795 w 339244"/>
                <a:gd name="connsiteY142" fmla="*/ 78731 h 349399"/>
                <a:gd name="connsiteX143" fmla="*/ 249804 w 339244"/>
                <a:gd name="connsiteY143" fmla="*/ 69195 h 349399"/>
                <a:gd name="connsiteX144" fmla="*/ 306692 w 339244"/>
                <a:gd name="connsiteY144" fmla="*/ 229021 h 349399"/>
                <a:gd name="connsiteX145" fmla="*/ 299846 w 339244"/>
                <a:gd name="connsiteY145" fmla="*/ 185173 h 349399"/>
                <a:gd name="connsiteX146" fmla="*/ 284035 w 339244"/>
                <a:gd name="connsiteY146" fmla="*/ 185173 h 349399"/>
                <a:gd name="connsiteX147" fmla="*/ 289821 w 339244"/>
                <a:gd name="connsiteY147" fmla="*/ 229021 h 349399"/>
                <a:gd name="connsiteX148" fmla="*/ 306611 w 339244"/>
                <a:gd name="connsiteY148" fmla="*/ 229021 h 349399"/>
                <a:gd name="connsiteX149" fmla="*/ 217936 w 339244"/>
                <a:gd name="connsiteY149" fmla="*/ 100981 h 349399"/>
                <a:gd name="connsiteX150" fmla="*/ 217936 w 339244"/>
                <a:gd name="connsiteY150" fmla="*/ 91038 h 349399"/>
                <a:gd name="connsiteX151" fmla="*/ 190389 w 339244"/>
                <a:gd name="connsiteY151" fmla="*/ 91038 h 349399"/>
                <a:gd name="connsiteX152" fmla="*/ 190389 w 339244"/>
                <a:gd name="connsiteY152" fmla="*/ 100981 h 349399"/>
                <a:gd name="connsiteX153" fmla="*/ 217936 w 339244"/>
                <a:gd name="connsiteY153" fmla="*/ 100981 h 349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339244" h="349399">
                  <a:moveTo>
                    <a:pt x="9536" y="349236"/>
                  </a:moveTo>
                  <a:cubicBezTo>
                    <a:pt x="2445" y="346710"/>
                    <a:pt x="0" y="341494"/>
                    <a:pt x="0" y="334159"/>
                  </a:cubicBezTo>
                  <a:cubicBezTo>
                    <a:pt x="82" y="233177"/>
                    <a:pt x="0" y="132115"/>
                    <a:pt x="0" y="31134"/>
                  </a:cubicBezTo>
                  <a:cubicBezTo>
                    <a:pt x="82" y="16300"/>
                    <a:pt x="8069" y="4972"/>
                    <a:pt x="21272" y="1386"/>
                  </a:cubicBezTo>
                  <a:cubicBezTo>
                    <a:pt x="24125" y="571"/>
                    <a:pt x="27140" y="163"/>
                    <a:pt x="29993" y="163"/>
                  </a:cubicBezTo>
                  <a:cubicBezTo>
                    <a:pt x="92994" y="163"/>
                    <a:pt x="155913" y="163"/>
                    <a:pt x="218833" y="163"/>
                  </a:cubicBezTo>
                  <a:cubicBezTo>
                    <a:pt x="219730" y="163"/>
                    <a:pt x="220708" y="163"/>
                    <a:pt x="221523" y="326"/>
                  </a:cubicBezTo>
                  <a:cubicBezTo>
                    <a:pt x="223968" y="978"/>
                    <a:pt x="225516" y="2527"/>
                    <a:pt x="225598" y="5135"/>
                  </a:cubicBezTo>
                  <a:cubicBezTo>
                    <a:pt x="225598" y="7906"/>
                    <a:pt x="224131" y="9617"/>
                    <a:pt x="221523" y="10269"/>
                  </a:cubicBezTo>
                  <a:cubicBezTo>
                    <a:pt x="220300" y="10595"/>
                    <a:pt x="219078" y="10432"/>
                    <a:pt x="217773" y="10432"/>
                  </a:cubicBezTo>
                  <a:cubicBezTo>
                    <a:pt x="155587" y="10432"/>
                    <a:pt x="93483" y="10432"/>
                    <a:pt x="31297" y="10432"/>
                  </a:cubicBezTo>
                  <a:cubicBezTo>
                    <a:pt x="17767" y="10432"/>
                    <a:pt x="10188" y="18012"/>
                    <a:pt x="10188" y="31541"/>
                  </a:cubicBezTo>
                  <a:cubicBezTo>
                    <a:pt x="10188" y="109946"/>
                    <a:pt x="10188" y="188351"/>
                    <a:pt x="10188" y="266756"/>
                  </a:cubicBezTo>
                  <a:cubicBezTo>
                    <a:pt x="10188" y="267979"/>
                    <a:pt x="10188" y="269201"/>
                    <a:pt x="10188" y="270587"/>
                  </a:cubicBezTo>
                  <a:lnTo>
                    <a:pt x="90549" y="270587"/>
                  </a:lnTo>
                  <a:cubicBezTo>
                    <a:pt x="90549" y="269120"/>
                    <a:pt x="90549" y="267734"/>
                    <a:pt x="90549" y="266267"/>
                  </a:cubicBezTo>
                  <a:cubicBezTo>
                    <a:pt x="90549" y="205059"/>
                    <a:pt x="90549" y="143770"/>
                    <a:pt x="90549" y="82562"/>
                  </a:cubicBezTo>
                  <a:cubicBezTo>
                    <a:pt x="90549" y="74248"/>
                    <a:pt x="93320" y="67484"/>
                    <a:pt x="100166" y="62594"/>
                  </a:cubicBezTo>
                  <a:cubicBezTo>
                    <a:pt x="104323" y="59660"/>
                    <a:pt x="108968" y="58682"/>
                    <a:pt x="114021" y="58682"/>
                  </a:cubicBezTo>
                  <a:cubicBezTo>
                    <a:pt x="146948" y="58682"/>
                    <a:pt x="179957" y="58682"/>
                    <a:pt x="212883" y="58682"/>
                  </a:cubicBezTo>
                  <a:cubicBezTo>
                    <a:pt x="238883" y="58682"/>
                    <a:pt x="264963" y="58682"/>
                    <a:pt x="290962" y="58682"/>
                  </a:cubicBezTo>
                  <a:cubicBezTo>
                    <a:pt x="295445" y="58682"/>
                    <a:pt x="295608" y="58600"/>
                    <a:pt x="295608" y="54117"/>
                  </a:cubicBezTo>
                  <a:cubicBezTo>
                    <a:pt x="295608" y="46293"/>
                    <a:pt x="295608" y="38469"/>
                    <a:pt x="295608" y="30563"/>
                  </a:cubicBezTo>
                  <a:cubicBezTo>
                    <a:pt x="295526" y="17930"/>
                    <a:pt x="287784" y="10269"/>
                    <a:pt x="275069" y="10269"/>
                  </a:cubicBezTo>
                  <a:cubicBezTo>
                    <a:pt x="265371" y="10269"/>
                    <a:pt x="255753" y="10269"/>
                    <a:pt x="246055" y="10269"/>
                  </a:cubicBezTo>
                  <a:cubicBezTo>
                    <a:pt x="241817" y="10269"/>
                    <a:pt x="239372" y="8395"/>
                    <a:pt x="239372" y="5135"/>
                  </a:cubicBezTo>
                  <a:cubicBezTo>
                    <a:pt x="239372" y="1956"/>
                    <a:pt x="241817" y="82"/>
                    <a:pt x="246055" y="0"/>
                  </a:cubicBezTo>
                  <a:cubicBezTo>
                    <a:pt x="256161" y="0"/>
                    <a:pt x="266267" y="0"/>
                    <a:pt x="276373" y="0"/>
                  </a:cubicBezTo>
                  <a:cubicBezTo>
                    <a:pt x="292429" y="82"/>
                    <a:pt x="304818" y="11655"/>
                    <a:pt x="305551" y="27711"/>
                  </a:cubicBezTo>
                  <a:cubicBezTo>
                    <a:pt x="306040" y="37328"/>
                    <a:pt x="305877" y="47027"/>
                    <a:pt x="305633" y="56644"/>
                  </a:cubicBezTo>
                  <a:cubicBezTo>
                    <a:pt x="305470" y="63898"/>
                    <a:pt x="300498" y="68625"/>
                    <a:pt x="293163" y="68706"/>
                  </a:cubicBezTo>
                  <a:cubicBezTo>
                    <a:pt x="283953" y="68788"/>
                    <a:pt x="274743" y="68788"/>
                    <a:pt x="265534" y="68706"/>
                  </a:cubicBezTo>
                  <a:cubicBezTo>
                    <a:pt x="263170" y="68706"/>
                    <a:pt x="261785" y="69440"/>
                    <a:pt x="260562" y="71396"/>
                  </a:cubicBezTo>
                  <a:cubicBezTo>
                    <a:pt x="258036" y="75308"/>
                    <a:pt x="255183" y="78976"/>
                    <a:pt x="252575" y="82888"/>
                  </a:cubicBezTo>
                  <a:cubicBezTo>
                    <a:pt x="248989" y="88267"/>
                    <a:pt x="244017" y="90793"/>
                    <a:pt x="237578" y="90712"/>
                  </a:cubicBezTo>
                  <a:cubicBezTo>
                    <a:pt x="234644" y="90712"/>
                    <a:pt x="231710" y="90712"/>
                    <a:pt x="228369" y="90712"/>
                  </a:cubicBezTo>
                  <a:cubicBezTo>
                    <a:pt x="228369" y="94542"/>
                    <a:pt x="228369" y="98129"/>
                    <a:pt x="228369" y="101715"/>
                  </a:cubicBezTo>
                  <a:cubicBezTo>
                    <a:pt x="228369" y="107827"/>
                    <a:pt x="224946" y="111169"/>
                    <a:pt x="218833" y="111250"/>
                  </a:cubicBezTo>
                  <a:cubicBezTo>
                    <a:pt x="208971" y="111250"/>
                    <a:pt x="199028" y="111250"/>
                    <a:pt x="189166" y="111250"/>
                  </a:cubicBezTo>
                  <a:cubicBezTo>
                    <a:pt x="183298" y="111250"/>
                    <a:pt x="179957" y="107827"/>
                    <a:pt x="179875" y="101878"/>
                  </a:cubicBezTo>
                  <a:cubicBezTo>
                    <a:pt x="179875" y="98292"/>
                    <a:pt x="179875" y="94705"/>
                    <a:pt x="179875" y="90712"/>
                  </a:cubicBezTo>
                  <a:cubicBezTo>
                    <a:pt x="176533" y="90712"/>
                    <a:pt x="173681" y="90712"/>
                    <a:pt x="170747" y="90712"/>
                  </a:cubicBezTo>
                  <a:cubicBezTo>
                    <a:pt x="164064" y="90875"/>
                    <a:pt x="158929" y="88348"/>
                    <a:pt x="155180" y="82643"/>
                  </a:cubicBezTo>
                  <a:cubicBezTo>
                    <a:pt x="152653" y="78731"/>
                    <a:pt x="149801" y="75063"/>
                    <a:pt x="147274" y="71151"/>
                  </a:cubicBezTo>
                  <a:cubicBezTo>
                    <a:pt x="146133" y="69440"/>
                    <a:pt x="144911" y="68788"/>
                    <a:pt x="142873" y="68788"/>
                  </a:cubicBezTo>
                  <a:cubicBezTo>
                    <a:pt x="133337" y="68869"/>
                    <a:pt x="123802" y="68788"/>
                    <a:pt x="114266" y="68788"/>
                  </a:cubicBezTo>
                  <a:cubicBezTo>
                    <a:pt x="105382" y="68788"/>
                    <a:pt x="100818" y="73270"/>
                    <a:pt x="100818" y="82154"/>
                  </a:cubicBezTo>
                  <a:cubicBezTo>
                    <a:pt x="100818" y="121438"/>
                    <a:pt x="100818" y="160804"/>
                    <a:pt x="100818" y="200088"/>
                  </a:cubicBezTo>
                  <a:cubicBezTo>
                    <a:pt x="100818" y="222256"/>
                    <a:pt x="100818" y="244425"/>
                    <a:pt x="100818" y="266593"/>
                  </a:cubicBezTo>
                  <a:cubicBezTo>
                    <a:pt x="100818" y="267816"/>
                    <a:pt x="100818" y="269038"/>
                    <a:pt x="100818" y="270424"/>
                  </a:cubicBezTo>
                  <a:lnTo>
                    <a:pt x="120460" y="270424"/>
                  </a:lnTo>
                  <a:cubicBezTo>
                    <a:pt x="119564" y="267327"/>
                    <a:pt x="117933" y="264311"/>
                    <a:pt x="118015" y="261377"/>
                  </a:cubicBezTo>
                  <a:cubicBezTo>
                    <a:pt x="118015" y="255102"/>
                    <a:pt x="118748" y="248744"/>
                    <a:pt x="119564" y="242469"/>
                  </a:cubicBezTo>
                  <a:cubicBezTo>
                    <a:pt x="122253" y="222419"/>
                    <a:pt x="125106" y="202451"/>
                    <a:pt x="127958" y="182402"/>
                  </a:cubicBezTo>
                  <a:cubicBezTo>
                    <a:pt x="128366" y="179794"/>
                    <a:pt x="127469" y="177675"/>
                    <a:pt x="125269" y="176289"/>
                  </a:cubicBezTo>
                  <a:cubicBezTo>
                    <a:pt x="122579" y="174577"/>
                    <a:pt x="119890" y="172947"/>
                    <a:pt x="117118" y="171317"/>
                  </a:cubicBezTo>
                  <a:cubicBezTo>
                    <a:pt x="116385" y="170828"/>
                    <a:pt x="115570" y="170421"/>
                    <a:pt x="114836" y="169850"/>
                  </a:cubicBezTo>
                  <a:cubicBezTo>
                    <a:pt x="109294" y="166020"/>
                    <a:pt x="108724" y="150779"/>
                    <a:pt x="114184" y="146785"/>
                  </a:cubicBezTo>
                  <a:cubicBezTo>
                    <a:pt x="115896" y="145563"/>
                    <a:pt x="118341" y="145074"/>
                    <a:pt x="120460" y="144829"/>
                  </a:cubicBezTo>
                  <a:cubicBezTo>
                    <a:pt x="123394" y="144503"/>
                    <a:pt x="126328" y="144829"/>
                    <a:pt x="129262" y="144829"/>
                  </a:cubicBezTo>
                  <a:cubicBezTo>
                    <a:pt x="132115" y="133500"/>
                    <a:pt x="138472" y="125595"/>
                    <a:pt x="149475" y="122172"/>
                  </a:cubicBezTo>
                  <a:cubicBezTo>
                    <a:pt x="152735" y="121112"/>
                    <a:pt x="156402" y="120786"/>
                    <a:pt x="159826" y="120786"/>
                  </a:cubicBezTo>
                  <a:cubicBezTo>
                    <a:pt x="189248" y="120705"/>
                    <a:pt x="218670" y="120786"/>
                    <a:pt x="248092" y="120786"/>
                  </a:cubicBezTo>
                  <a:cubicBezTo>
                    <a:pt x="263822" y="120786"/>
                    <a:pt x="274010" y="128366"/>
                    <a:pt x="278574" y="143362"/>
                  </a:cubicBezTo>
                  <a:cubicBezTo>
                    <a:pt x="278737" y="143770"/>
                    <a:pt x="278900" y="144177"/>
                    <a:pt x="279145" y="144911"/>
                  </a:cubicBezTo>
                  <a:cubicBezTo>
                    <a:pt x="286806" y="144911"/>
                    <a:pt x="294548" y="144911"/>
                    <a:pt x="302210" y="144911"/>
                  </a:cubicBezTo>
                  <a:cubicBezTo>
                    <a:pt x="317125" y="144911"/>
                    <a:pt x="326416" y="152490"/>
                    <a:pt x="328861" y="167242"/>
                  </a:cubicBezTo>
                  <a:cubicBezTo>
                    <a:pt x="332447" y="189003"/>
                    <a:pt x="335788" y="210764"/>
                    <a:pt x="338967" y="232525"/>
                  </a:cubicBezTo>
                  <a:cubicBezTo>
                    <a:pt x="341168" y="247603"/>
                    <a:pt x="330002" y="260399"/>
                    <a:pt x="314679" y="260725"/>
                  </a:cubicBezTo>
                  <a:cubicBezTo>
                    <a:pt x="307752" y="260888"/>
                    <a:pt x="300824" y="260725"/>
                    <a:pt x="293896" y="260725"/>
                  </a:cubicBezTo>
                  <a:cubicBezTo>
                    <a:pt x="292755" y="264067"/>
                    <a:pt x="291696" y="267245"/>
                    <a:pt x="290473" y="270668"/>
                  </a:cubicBezTo>
                  <a:cubicBezTo>
                    <a:pt x="291614" y="270668"/>
                    <a:pt x="292674" y="270831"/>
                    <a:pt x="293733" y="270831"/>
                  </a:cubicBezTo>
                  <a:cubicBezTo>
                    <a:pt x="300498" y="270994"/>
                    <a:pt x="305307" y="275477"/>
                    <a:pt x="305633" y="282323"/>
                  </a:cubicBezTo>
                  <a:cubicBezTo>
                    <a:pt x="305877" y="286643"/>
                    <a:pt x="305714" y="290962"/>
                    <a:pt x="305714" y="295282"/>
                  </a:cubicBezTo>
                  <a:cubicBezTo>
                    <a:pt x="305714" y="308241"/>
                    <a:pt x="305470" y="321200"/>
                    <a:pt x="305796" y="334159"/>
                  </a:cubicBezTo>
                  <a:cubicBezTo>
                    <a:pt x="305959" y="341494"/>
                    <a:pt x="303514" y="346710"/>
                    <a:pt x="296504" y="349399"/>
                  </a:cubicBezTo>
                  <a:lnTo>
                    <a:pt x="9536" y="349399"/>
                  </a:lnTo>
                  <a:close/>
                  <a:moveTo>
                    <a:pt x="10351" y="280938"/>
                  </a:moveTo>
                  <a:lnTo>
                    <a:pt x="10351" y="284279"/>
                  </a:lnTo>
                  <a:cubicBezTo>
                    <a:pt x="10351" y="301069"/>
                    <a:pt x="10351" y="317858"/>
                    <a:pt x="10351" y="334729"/>
                  </a:cubicBezTo>
                  <a:cubicBezTo>
                    <a:pt x="10351" y="338967"/>
                    <a:pt x="10432" y="339049"/>
                    <a:pt x="14833" y="339049"/>
                  </a:cubicBezTo>
                  <a:cubicBezTo>
                    <a:pt x="106931" y="339049"/>
                    <a:pt x="199028" y="339049"/>
                    <a:pt x="291125" y="339049"/>
                  </a:cubicBezTo>
                  <a:cubicBezTo>
                    <a:pt x="295445" y="339049"/>
                    <a:pt x="295526" y="339049"/>
                    <a:pt x="295526" y="334648"/>
                  </a:cubicBezTo>
                  <a:cubicBezTo>
                    <a:pt x="295526" y="318429"/>
                    <a:pt x="295526" y="302128"/>
                    <a:pt x="295526" y="285909"/>
                  </a:cubicBezTo>
                  <a:cubicBezTo>
                    <a:pt x="295526" y="282595"/>
                    <a:pt x="293923" y="280938"/>
                    <a:pt x="290718" y="280938"/>
                  </a:cubicBezTo>
                  <a:cubicBezTo>
                    <a:pt x="198621" y="280938"/>
                    <a:pt x="106523" y="280938"/>
                    <a:pt x="14426" y="280938"/>
                  </a:cubicBezTo>
                  <a:lnTo>
                    <a:pt x="10351" y="280938"/>
                  </a:lnTo>
                  <a:close/>
                  <a:moveTo>
                    <a:pt x="135864" y="199517"/>
                  </a:moveTo>
                  <a:lnTo>
                    <a:pt x="140021" y="199517"/>
                  </a:lnTo>
                  <a:cubicBezTo>
                    <a:pt x="155913" y="199517"/>
                    <a:pt x="171806" y="199517"/>
                    <a:pt x="187699" y="199517"/>
                  </a:cubicBezTo>
                  <a:cubicBezTo>
                    <a:pt x="197316" y="199517"/>
                    <a:pt x="207015" y="199517"/>
                    <a:pt x="216632" y="199517"/>
                  </a:cubicBezTo>
                  <a:cubicBezTo>
                    <a:pt x="220382" y="199517"/>
                    <a:pt x="222501" y="201636"/>
                    <a:pt x="222419" y="204733"/>
                  </a:cubicBezTo>
                  <a:cubicBezTo>
                    <a:pt x="222419" y="207749"/>
                    <a:pt x="220300" y="209542"/>
                    <a:pt x="216714" y="209705"/>
                  </a:cubicBezTo>
                  <a:cubicBezTo>
                    <a:pt x="215654" y="209705"/>
                    <a:pt x="214676" y="209705"/>
                    <a:pt x="213617" y="209705"/>
                  </a:cubicBezTo>
                  <a:cubicBezTo>
                    <a:pt x="188514" y="209705"/>
                    <a:pt x="163412" y="209705"/>
                    <a:pt x="138309" y="209705"/>
                  </a:cubicBezTo>
                  <a:cubicBezTo>
                    <a:pt x="137005" y="209705"/>
                    <a:pt x="135701" y="209786"/>
                    <a:pt x="134315" y="209868"/>
                  </a:cubicBezTo>
                  <a:cubicBezTo>
                    <a:pt x="132685" y="221686"/>
                    <a:pt x="131055" y="233096"/>
                    <a:pt x="129425" y="244588"/>
                  </a:cubicBezTo>
                  <a:cubicBezTo>
                    <a:pt x="128936" y="248337"/>
                    <a:pt x="128366" y="252004"/>
                    <a:pt x="127958" y="255754"/>
                  </a:cubicBezTo>
                  <a:cubicBezTo>
                    <a:pt x="126899" y="264719"/>
                    <a:pt x="132115" y="270668"/>
                    <a:pt x="141243" y="270668"/>
                  </a:cubicBezTo>
                  <a:cubicBezTo>
                    <a:pt x="168465" y="270668"/>
                    <a:pt x="195768" y="270668"/>
                    <a:pt x="222990" y="270668"/>
                  </a:cubicBezTo>
                  <a:cubicBezTo>
                    <a:pt x="238638" y="270668"/>
                    <a:pt x="254368" y="270668"/>
                    <a:pt x="270016" y="270668"/>
                  </a:cubicBezTo>
                  <a:cubicBezTo>
                    <a:pt x="278819" y="270668"/>
                    <a:pt x="284116" y="264393"/>
                    <a:pt x="282975" y="255754"/>
                  </a:cubicBezTo>
                  <a:cubicBezTo>
                    <a:pt x="281101" y="241654"/>
                    <a:pt x="279145" y="227635"/>
                    <a:pt x="277514" y="213535"/>
                  </a:cubicBezTo>
                  <a:cubicBezTo>
                    <a:pt x="277188" y="210438"/>
                    <a:pt x="276129" y="209623"/>
                    <a:pt x="273113" y="209623"/>
                  </a:cubicBezTo>
                  <a:cubicBezTo>
                    <a:pt x="262763" y="209786"/>
                    <a:pt x="252412" y="209705"/>
                    <a:pt x="242143" y="209623"/>
                  </a:cubicBezTo>
                  <a:cubicBezTo>
                    <a:pt x="237741" y="209623"/>
                    <a:pt x="235215" y="206526"/>
                    <a:pt x="236519" y="202859"/>
                  </a:cubicBezTo>
                  <a:cubicBezTo>
                    <a:pt x="237497" y="200006"/>
                    <a:pt x="239861" y="199436"/>
                    <a:pt x="242550" y="199436"/>
                  </a:cubicBezTo>
                  <a:cubicBezTo>
                    <a:pt x="251189" y="199436"/>
                    <a:pt x="259829" y="199436"/>
                    <a:pt x="268468" y="199436"/>
                  </a:cubicBezTo>
                  <a:cubicBezTo>
                    <a:pt x="270668" y="199436"/>
                    <a:pt x="272950" y="199436"/>
                    <a:pt x="275640" y="199436"/>
                  </a:cubicBezTo>
                  <a:cubicBezTo>
                    <a:pt x="273602" y="184358"/>
                    <a:pt x="271728" y="169850"/>
                    <a:pt x="269772" y="155098"/>
                  </a:cubicBezTo>
                  <a:lnTo>
                    <a:pt x="121438" y="155098"/>
                  </a:lnTo>
                  <a:cubicBezTo>
                    <a:pt x="120134" y="160641"/>
                    <a:pt x="120379" y="161374"/>
                    <a:pt x="124780" y="164064"/>
                  </a:cubicBezTo>
                  <a:cubicBezTo>
                    <a:pt x="126817" y="165286"/>
                    <a:pt x="128936" y="166509"/>
                    <a:pt x="130892" y="167813"/>
                  </a:cubicBezTo>
                  <a:cubicBezTo>
                    <a:pt x="136434" y="171643"/>
                    <a:pt x="138880" y="176860"/>
                    <a:pt x="137983" y="183624"/>
                  </a:cubicBezTo>
                  <a:cubicBezTo>
                    <a:pt x="137331" y="188677"/>
                    <a:pt x="136597" y="193730"/>
                    <a:pt x="135864" y="199436"/>
                  </a:cubicBezTo>
                  <a:close/>
                  <a:moveTo>
                    <a:pt x="292755" y="250374"/>
                  </a:moveTo>
                  <a:cubicBezTo>
                    <a:pt x="299846" y="250374"/>
                    <a:pt x="306611" y="250374"/>
                    <a:pt x="313375" y="250374"/>
                  </a:cubicBezTo>
                  <a:cubicBezTo>
                    <a:pt x="314516" y="250374"/>
                    <a:pt x="315657" y="250374"/>
                    <a:pt x="316798" y="250211"/>
                  </a:cubicBezTo>
                  <a:cubicBezTo>
                    <a:pt x="324786" y="248907"/>
                    <a:pt x="330083" y="241735"/>
                    <a:pt x="328942" y="233667"/>
                  </a:cubicBezTo>
                  <a:cubicBezTo>
                    <a:pt x="328453" y="230080"/>
                    <a:pt x="327883" y="226494"/>
                    <a:pt x="327312" y="222908"/>
                  </a:cubicBezTo>
                  <a:cubicBezTo>
                    <a:pt x="324378" y="204326"/>
                    <a:pt x="321607" y="185662"/>
                    <a:pt x="318510" y="167161"/>
                  </a:cubicBezTo>
                  <a:cubicBezTo>
                    <a:pt x="317451" y="160722"/>
                    <a:pt x="313212" y="155914"/>
                    <a:pt x="306937" y="155506"/>
                  </a:cubicBezTo>
                  <a:cubicBezTo>
                    <a:pt x="298135" y="154935"/>
                    <a:pt x="289332" y="155343"/>
                    <a:pt x="280204" y="155343"/>
                  </a:cubicBezTo>
                  <a:cubicBezTo>
                    <a:pt x="281101" y="161782"/>
                    <a:pt x="281916" y="168139"/>
                    <a:pt x="282812" y="174740"/>
                  </a:cubicBezTo>
                  <a:cubicBezTo>
                    <a:pt x="288680" y="174740"/>
                    <a:pt x="294222" y="174740"/>
                    <a:pt x="299765" y="174740"/>
                  </a:cubicBezTo>
                  <a:cubicBezTo>
                    <a:pt x="306285" y="174740"/>
                    <a:pt x="308974" y="176860"/>
                    <a:pt x="309952" y="183135"/>
                  </a:cubicBezTo>
                  <a:cubicBezTo>
                    <a:pt x="312316" y="198132"/>
                    <a:pt x="314679" y="213128"/>
                    <a:pt x="316961" y="228206"/>
                  </a:cubicBezTo>
                  <a:cubicBezTo>
                    <a:pt x="318103" y="235704"/>
                    <a:pt x="314761" y="239372"/>
                    <a:pt x="307263" y="239372"/>
                  </a:cubicBezTo>
                  <a:cubicBezTo>
                    <a:pt x="302047" y="239372"/>
                    <a:pt x="296912" y="239372"/>
                    <a:pt x="291451" y="239372"/>
                  </a:cubicBezTo>
                  <a:cubicBezTo>
                    <a:pt x="291940" y="243121"/>
                    <a:pt x="292348" y="246462"/>
                    <a:pt x="292837" y="250374"/>
                  </a:cubicBezTo>
                  <a:close/>
                  <a:moveTo>
                    <a:pt x="268142" y="144666"/>
                  </a:moveTo>
                  <a:cubicBezTo>
                    <a:pt x="267897" y="143770"/>
                    <a:pt x="267897" y="143118"/>
                    <a:pt x="267571" y="142547"/>
                  </a:cubicBezTo>
                  <a:cubicBezTo>
                    <a:pt x="264230" y="135538"/>
                    <a:pt x="258769" y="131137"/>
                    <a:pt x="250863" y="131055"/>
                  </a:cubicBezTo>
                  <a:cubicBezTo>
                    <a:pt x="219648" y="130892"/>
                    <a:pt x="188433" y="131055"/>
                    <a:pt x="157217" y="131055"/>
                  </a:cubicBezTo>
                  <a:cubicBezTo>
                    <a:pt x="156728" y="131055"/>
                    <a:pt x="156321" y="131055"/>
                    <a:pt x="155832" y="131055"/>
                  </a:cubicBezTo>
                  <a:cubicBezTo>
                    <a:pt x="148415" y="131789"/>
                    <a:pt x="141243" y="137983"/>
                    <a:pt x="140347" y="144666"/>
                  </a:cubicBezTo>
                  <a:lnTo>
                    <a:pt x="268142" y="144666"/>
                  </a:lnTo>
                  <a:close/>
                  <a:moveTo>
                    <a:pt x="249804" y="69195"/>
                  </a:moveTo>
                  <a:lnTo>
                    <a:pt x="158195" y="69195"/>
                  </a:lnTo>
                  <a:cubicBezTo>
                    <a:pt x="160233" y="72129"/>
                    <a:pt x="162026" y="74493"/>
                    <a:pt x="163656" y="77101"/>
                  </a:cubicBezTo>
                  <a:cubicBezTo>
                    <a:pt x="165205" y="79546"/>
                    <a:pt x="167324" y="80606"/>
                    <a:pt x="170176" y="80606"/>
                  </a:cubicBezTo>
                  <a:cubicBezTo>
                    <a:pt x="192752" y="80606"/>
                    <a:pt x="215328" y="80606"/>
                    <a:pt x="237905" y="80524"/>
                  </a:cubicBezTo>
                  <a:cubicBezTo>
                    <a:pt x="239535" y="80524"/>
                    <a:pt x="241735" y="79872"/>
                    <a:pt x="242795" y="78731"/>
                  </a:cubicBezTo>
                  <a:cubicBezTo>
                    <a:pt x="245321" y="75960"/>
                    <a:pt x="247359" y="72618"/>
                    <a:pt x="249804" y="69195"/>
                  </a:cubicBezTo>
                  <a:close/>
                  <a:moveTo>
                    <a:pt x="306692" y="229021"/>
                  </a:moveTo>
                  <a:cubicBezTo>
                    <a:pt x="304410" y="214269"/>
                    <a:pt x="302128" y="199762"/>
                    <a:pt x="299846" y="185173"/>
                  </a:cubicBezTo>
                  <a:lnTo>
                    <a:pt x="284035" y="185173"/>
                  </a:lnTo>
                  <a:cubicBezTo>
                    <a:pt x="285991" y="199925"/>
                    <a:pt x="287947" y="214432"/>
                    <a:pt x="289821" y="229021"/>
                  </a:cubicBezTo>
                  <a:lnTo>
                    <a:pt x="306611" y="229021"/>
                  </a:lnTo>
                  <a:close/>
                  <a:moveTo>
                    <a:pt x="217936" y="100981"/>
                  </a:moveTo>
                  <a:lnTo>
                    <a:pt x="217936" y="91038"/>
                  </a:lnTo>
                  <a:lnTo>
                    <a:pt x="190389" y="91038"/>
                  </a:lnTo>
                  <a:lnTo>
                    <a:pt x="190389" y="100981"/>
                  </a:lnTo>
                  <a:lnTo>
                    <a:pt x="217936" y="100981"/>
                  </a:ln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8A8F0D0-A24D-2B44-1128-6AB632DFAF54}"/>
                </a:ext>
              </a:extLst>
            </p:cNvPr>
            <p:cNvSpPr/>
            <p:nvPr/>
          </p:nvSpPr>
          <p:spPr>
            <a:xfrm>
              <a:off x="8682894" y="1529212"/>
              <a:ext cx="32311" cy="159490"/>
            </a:xfrm>
            <a:custGeom>
              <a:avLst/>
              <a:gdLst>
                <a:gd name="connsiteX0" fmla="*/ 10224 w 32311"/>
                <a:gd name="connsiteY0" fmla="*/ 148941 h 159490"/>
                <a:gd name="connsiteX1" fmla="*/ 21879 w 32311"/>
                <a:gd name="connsiteY1" fmla="*/ 148941 h 159490"/>
                <a:gd name="connsiteX2" fmla="*/ 21879 w 32311"/>
                <a:gd name="connsiteY2" fmla="*/ 10387 h 159490"/>
                <a:gd name="connsiteX3" fmla="*/ 10224 w 32311"/>
                <a:gd name="connsiteY3" fmla="*/ 10387 h 159490"/>
                <a:gd name="connsiteX4" fmla="*/ 10224 w 32311"/>
                <a:gd name="connsiteY4" fmla="*/ 14055 h 159490"/>
                <a:gd name="connsiteX5" fmla="*/ 10224 w 32311"/>
                <a:gd name="connsiteY5" fmla="*/ 46818 h 159490"/>
                <a:gd name="connsiteX6" fmla="*/ 5904 w 32311"/>
                <a:gd name="connsiteY6" fmla="*/ 52768 h 159490"/>
                <a:gd name="connsiteX7" fmla="*/ 118 w 32311"/>
                <a:gd name="connsiteY7" fmla="*/ 47633 h 159490"/>
                <a:gd name="connsiteX8" fmla="*/ 118 w 32311"/>
                <a:gd name="connsiteY8" fmla="*/ 8431 h 159490"/>
                <a:gd name="connsiteX9" fmla="*/ 8920 w 32311"/>
                <a:gd name="connsiteY9" fmla="*/ 36 h 159490"/>
                <a:gd name="connsiteX10" fmla="*/ 23264 w 32311"/>
                <a:gd name="connsiteY10" fmla="*/ 36 h 159490"/>
                <a:gd name="connsiteX11" fmla="*/ 32311 w 32311"/>
                <a:gd name="connsiteY11" fmla="*/ 8594 h 159490"/>
                <a:gd name="connsiteX12" fmla="*/ 32311 w 32311"/>
                <a:gd name="connsiteY12" fmla="*/ 11691 h 159490"/>
                <a:gd name="connsiteX13" fmla="*/ 32311 w 32311"/>
                <a:gd name="connsiteY13" fmla="*/ 147718 h 159490"/>
                <a:gd name="connsiteX14" fmla="*/ 20493 w 32311"/>
                <a:gd name="connsiteY14" fmla="*/ 159454 h 159490"/>
                <a:gd name="connsiteX15" fmla="*/ 9246 w 32311"/>
                <a:gd name="connsiteY15" fmla="*/ 159454 h 159490"/>
                <a:gd name="connsiteX16" fmla="*/ 36 w 32311"/>
                <a:gd name="connsiteY16" fmla="*/ 150245 h 159490"/>
                <a:gd name="connsiteX17" fmla="*/ 36 w 32311"/>
                <a:gd name="connsiteY17" fmla="*/ 72492 h 159490"/>
                <a:gd name="connsiteX18" fmla="*/ 5252 w 32311"/>
                <a:gd name="connsiteY18" fmla="*/ 66705 h 159490"/>
                <a:gd name="connsiteX19" fmla="*/ 10142 w 32311"/>
                <a:gd name="connsiteY19" fmla="*/ 72736 h 159490"/>
                <a:gd name="connsiteX20" fmla="*/ 10142 w 32311"/>
                <a:gd name="connsiteY20" fmla="*/ 144621 h 159490"/>
                <a:gd name="connsiteX21" fmla="*/ 10142 w 32311"/>
                <a:gd name="connsiteY21" fmla="*/ 148941 h 15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311" h="159490">
                  <a:moveTo>
                    <a:pt x="10224" y="148941"/>
                  </a:moveTo>
                  <a:lnTo>
                    <a:pt x="21879" y="148941"/>
                  </a:lnTo>
                  <a:lnTo>
                    <a:pt x="21879" y="10387"/>
                  </a:lnTo>
                  <a:lnTo>
                    <a:pt x="10224" y="10387"/>
                  </a:lnTo>
                  <a:cubicBezTo>
                    <a:pt x="10224" y="11610"/>
                    <a:pt x="10224" y="12832"/>
                    <a:pt x="10224" y="14055"/>
                  </a:cubicBezTo>
                  <a:cubicBezTo>
                    <a:pt x="10224" y="24976"/>
                    <a:pt x="10224" y="35897"/>
                    <a:pt x="10224" y="46818"/>
                  </a:cubicBezTo>
                  <a:cubicBezTo>
                    <a:pt x="10224" y="49916"/>
                    <a:pt x="9246" y="52198"/>
                    <a:pt x="5904" y="52768"/>
                  </a:cubicBezTo>
                  <a:cubicBezTo>
                    <a:pt x="2726" y="53257"/>
                    <a:pt x="118" y="51138"/>
                    <a:pt x="118" y="47633"/>
                  </a:cubicBezTo>
                  <a:cubicBezTo>
                    <a:pt x="36" y="34593"/>
                    <a:pt x="-45" y="21471"/>
                    <a:pt x="118" y="8431"/>
                  </a:cubicBezTo>
                  <a:cubicBezTo>
                    <a:pt x="118" y="3215"/>
                    <a:pt x="3785" y="118"/>
                    <a:pt x="8920" y="36"/>
                  </a:cubicBezTo>
                  <a:cubicBezTo>
                    <a:pt x="13729" y="-45"/>
                    <a:pt x="18456" y="36"/>
                    <a:pt x="23264" y="36"/>
                  </a:cubicBezTo>
                  <a:cubicBezTo>
                    <a:pt x="28643" y="36"/>
                    <a:pt x="31904" y="3215"/>
                    <a:pt x="32311" y="8594"/>
                  </a:cubicBezTo>
                  <a:cubicBezTo>
                    <a:pt x="32311" y="9572"/>
                    <a:pt x="32311" y="10631"/>
                    <a:pt x="32311" y="11691"/>
                  </a:cubicBezTo>
                  <a:cubicBezTo>
                    <a:pt x="32311" y="57006"/>
                    <a:pt x="32311" y="102403"/>
                    <a:pt x="32311" y="147718"/>
                  </a:cubicBezTo>
                  <a:cubicBezTo>
                    <a:pt x="32311" y="156683"/>
                    <a:pt x="29540" y="159454"/>
                    <a:pt x="20493" y="159454"/>
                  </a:cubicBezTo>
                  <a:cubicBezTo>
                    <a:pt x="16744" y="159454"/>
                    <a:pt x="12995" y="159536"/>
                    <a:pt x="9246" y="159454"/>
                  </a:cubicBezTo>
                  <a:cubicBezTo>
                    <a:pt x="3459" y="159291"/>
                    <a:pt x="36" y="156031"/>
                    <a:pt x="36" y="150245"/>
                  </a:cubicBezTo>
                  <a:cubicBezTo>
                    <a:pt x="-45" y="124327"/>
                    <a:pt x="36" y="98409"/>
                    <a:pt x="36" y="72492"/>
                  </a:cubicBezTo>
                  <a:cubicBezTo>
                    <a:pt x="36" y="68742"/>
                    <a:pt x="2155" y="66623"/>
                    <a:pt x="5252" y="66705"/>
                  </a:cubicBezTo>
                  <a:cubicBezTo>
                    <a:pt x="8349" y="66705"/>
                    <a:pt x="10142" y="68905"/>
                    <a:pt x="10142" y="72736"/>
                  </a:cubicBezTo>
                  <a:cubicBezTo>
                    <a:pt x="10142" y="96698"/>
                    <a:pt x="10142" y="120659"/>
                    <a:pt x="10142" y="144621"/>
                  </a:cubicBezTo>
                  <a:cubicBezTo>
                    <a:pt x="10142" y="145925"/>
                    <a:pt x="10142" y="147311"/>
                    <a:pt x="10142" y="148941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E32E7FC-6C46-1353-F479-98E7B4EA8592}"/>
                </a:ext>
              </a:extLst>
            </p:cNvPr>
            <p:cNvSpPr/>
            <p:nvPr/>
          </p:nvSpPr>
          <p:spPr>
            <a:xfrm>
              <a:off x="8683012" y="1710998"/>
              <a:ext cx="32201" cy="10223"/>
            </a:xfrm>
            <a:custGeom>
              <a:avLst/>
              <a:gdLst>
                <a:gd name="connsiteX0" fmla="*/ 15893 w 32201"/>
                <a:gd name="connsiteY0" fmla="*/ 10188 h 10223"/>
                <a:gd name="connsiteX1" fmla="*/ 5705 w 32201"/>
                <a:gd name="connsiteY1" fmla="*/ 10188 h 10223"/>
                <a:gd name="connsiteX2" fmla="*/ 0 w 32201"/>
                <a:gd name="connsiteY2" fmla="*/ 5135 h 10223"/>
                <a:gd name="connsiteX3" fmla="*/ 5950 w 32201"/>
                <a:gd name="connsiteY3" fmla="*/ 0 h 10223"/>
                <a:gd name="connsiteX4" fmla="*/ 26325 w 32201"/>
                <a:gd name="connsiteY4" fmla="*/ 0 h 10223"/>
                <a:gd name="connsiteX5" fmla="*/ 32193 w 32201"/>
                <a:gd name="connsiteY5" fmla="*/ 4809 h 10223"/>
                <a:gd name="connsiteX6" fmla="*/ 26407 w 32201"/>
                <a:gd name="connsiteY6" fmla="*/ 10106 h 10223"/>
                <a:gd name="connsiteX7" fmla="*/ 15893 w 32201"/>
                <a:gd name="connsiteY7" fmla="*/ 10106 h 1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01" h="10223">
                  <a:moveTo>
                    <a:pt x="15893" y="10188"/>
                  </a:moveTo>
                  <a:cubicBezTo>
                    <a:pt x="12470" y="10188"/>
                    <a:pt x="9047" y="10269"/>
                    <a:pt x="5705" y="10188"/>
                  </a:cubicBezTo>
                  <a:cubicBezTo>
                    <a:pt x="2201" y="10025"/>
                    <a:pt x="82" y="7987"/>
                    <a:pt x="0" y="5135"/>
                  </a:cubicBezTo>
                  <a:cubicBezTo>
                    <a:pt x="0" y="2119"/>
                    <a:pt x="2201" y="82"/>
                    <a:pt x="5950" y="0"/>
                  </a:cubicBezTo>
                  <a:cubicBezTo>
                    <a:pt x="12714" y="0"/>
                    <a:pt x="19560" y="0"/>
                    <a:pt x="26325" y="0"/>
                  </a:cubicBezTo>
                  <a:cubicBezTo>
                    <a:pt x="29830" y="0"/>
                    <a:pt x="32030" y="1956"/>
                    <a:pt x="32193" y="4809"/>
                  </a:cubicBezTo>
                  <a:cubicBezTo>
                    <a:pt x="32356" y="7824"/>
                    <a:pt x="30074" y="10025"/>
                    <a:pt x="26407" y="10106"/>
                  </a:cubicBezTo>
                  <a:cubicBezTo>
                    <a:pt x="22902" y="10269"/>
                    <a:pt x="19397" y="10106"/>
                    <a:pt x="15893" y="10106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E747A0E-45F0-3989-EF09-2463DEC6EBFE}"/>
                </a:ext>
              </a:extLst>
            </p:cNvPr>
            <p:cNvSpPr/>
            <p:nvPr/>
          </p:nvSpPr>
          <p:spPr>
            <a:xfrm>
              <a:off x="8682767" y="1764055"/>
              <a:ext cx="32682" cy="32602"/>
            </a:xfrm>
            <a:custGeom>
              <a:avLst/>
              <a:gdLst>
                <a:gd name="connsiteX0" fmla="*/ 16219 w 32682"/>
                <a:gd name="connsiteY0" fmla="*/ 32602 h 32602"/>
                <a:gd name="connsiteX1" fmla="*/ 0 w 32682"/>
                <a:gd name="connsiteY1" fmla="*/ 16383 h 32602"/>
                <a:gd name="connsiteX2" fmla="*/ 16463 w 32682"/>
                <a:gd name="connsiteY2" fmla="*/ 1 h 32602"/>
                <a:gd name="connsiteX3" fmla="*/ 32682 w 32682"/>
                <a:gd name="connsiteY3" fmla="*/ 16301 h 32602"/>
                <a:gd name="connsiteX4" fmla="*/ 16219 w 32682"/>
                <a:gd name="connsiteY4" fmla="*/ 32602 h 32602"/>
                <a:gd name="connsiteX5" fmla="*/ 22413 w 32682"/>
                <a:gd name="connsiteY5" fmla="*/ 16464 h 32602"/>
                <a:gd name="connsiteX6" fmla="*/ 16545 w 32682"/>
                <a:gd name="connsiteY6" fmla="*/ 10270 h 32602"/>
                <a:gd name="connsiteX7" fmla="*/ 10188 w 32682"/>
                <a:gd name="connsiteY7" fmla="*/ 16383 h 32602"/>
                <a:gd name="connsiteX8" fmla="*/ 16219 w 32682"/>
                <a:gd name="connsiteY8" fmla="*/ 22332 h 32602"/>
                <a:gd name="connsiteX9" fmla="*/ 22413 w 32682"/>
                <a:gd name="connsiteY9" fmla="*/ 16464 h 3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682" h="32602">
                  <a:moveTo>
                    <a:pt x="16219" y="32602"/>
                  </a:moveTo>
                  <a:cubicBezTo>
                    <a:pt x="7254" y="32602"/>
                    <a:pt x="0" y="25348"/>
                    <a:pt x="0" y="16383"/>
                  </a:cubicBezTo>
                  <a:cubicBezTo>
                    <a:pt x="0" y="7336"/>
                    <a:pt x="7417" y="-81"/>
                    <a:pt x="16463" y="1"/>
                  </a:cubicBezTo>
                  <a:cubicBezTo>
                    <a:pt x="25429" y="82"/>
                    <a:pt x="32682" y="7417"/>
                    <a:pt x="32682" y="16301"/>
                  </a:cubicBezTo>
                  <a:cubicBezTo>
                    <a:pt x="32682" y="25429"/>
                    <a:pt x="25347" y="32683"/>
                    <a:pt x="16219" y="32602"/>
                  </a:cubicBezTo>
                  <a:close/>
                  <a:moveTo>
                    <a:pt x="22413" y="16464"/>
                  </a:moveTo>
                  <a:cubicBezTo>
                    <a:pt x="22413" y="13204"/>
                    <a:pt x="19805" y="10351"/>
                    <a:pt x="16545" y="10270"/>
                  </a:cubicBezTo>
                  <a:cubicBezTo>
                    <a:pt x="13122" y="10107"/>
                    <a:pt x="10188" y="12959"/>
                    <a:pt x="10188" y="16383"/>
                  </a:cubicBezTo>
                  <a:cubicBezTo>
                    <a:pt x="10188" y="19724"/>
                    <a:pt x="12877" y="22332"/>
                    <a:pt x="16219" y="22332"/>
                  </a:cubicBezTo>
                  <a:cubicBezTo>
                    <a:pt x="19560" y="22332"/>
                    <a:pt x="22332" y="19724"/>
                    <a:pt x="22413" y="16464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B85E37-1DDE-66E3-1D2A-122149C25D2B}"/>
                </a:ext>
              </a:extLst>
            </p:cNvPr>
            <p:cNvSpPr/>
            <p:nvPr/>
          </p:nvSpPr>
          <p:spPr>
            <a:xfrm>
              <a:off x="8808688" y="1694188"/>
              <a:ext cx="20140" cy="10362"/>
            </a:xfrm>
            <a:custGeom>
              <a:avLst/>
              <a:gdLst>
                <a:gd name="connsiteX0" fmla="*/ 9943 w 20140"/>
                <a:gd name="connsiteY0" fmla="*/ 10208 h 10362"/>
                <a:gd name="connsiteX1" fmla="*/ 4483 w 20140"/>
                <a:gd name="connsiteY1" fmla="*/ 10208 h 10362"/>
                <a:gd name="connsiteX2" fmla="*/ 0 w 20140"/>
                <a:gd name="connsiteY2" fmla="*/ 5155 h 10362"/>
                <a:gd name="connsiteX3" fmla="*/ 4564 w 20140"/>
                <a:gd name="connsiteY3" fmla="*/ 183 h 10362"/>
                <a:gd name="connsiteX4" fmla="*/ 15485 w 20140"/>
                <a:gd name="connsiteY4" fmla="*/ 183 h 10362"/>
                <a:gd name="connsiteX5" fmla="*/ 20131 w 20140"/>
                <a:gd name="connsiteY5" fmla="*/ 5074 h 10362"/>
                <a:gd name="connsiteX6" fmla="*/ 15404 w 20140"/>
                <a:gd name="connsiteY6" fmla="*/ 10290 h 10362"/>
                <a:gd name="connsiteX7" fmla="*/ 9943 w 20140"/>
                <a:gd name="connsiteY7" fmla="*/ 10290 h 10362"/>
                <a:gd name="connsiteX8" fmla="*/ 9943 w 20140"/>
                <a:gd name="connsiteY8" fmla="*/ 10290 h 1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40" h="10362">
                  <a:moveTo>
                    <a:pt x="9943" y="10208"/>
                  </a:moveTo>
                  <a:cubicBezTo>
                    <a:pt x="8150" y="10208"/>
                    <a:pt x="6276" y="10371"/>
                    <a:pt x="4483" y="10208"/>
                  </a:cubicBezTo>
                  <a:cubicBezTo>
                    <a:pt x="1630" y="9801"/>
                    <a:pt x="0" y="8089"/>
                    <a:pt x="0" y="5155"/>
                  </a:cubicBezTo>
                  <a:cubicBezTo>
                    <a:pt x="0" y="2221"/>
                    <a:pt x="1712" y="346"/>
                    <a:pt x="4564" y="183"/>
                  </a:cubicBezTo>
                  <a:cubicBezTo>
                    <a:pt x="8150" y="-61"/>
                    <a:pt x="11818" y="-61"/>
                    <a:pt x="15485" y="183"/>
                  </a:cubicBezTo>
                  <a:cubicBezTo>
                    <a:pt x="18338" y="346"/>
                    <a:pt x="20050" y="2139"/>
                    <a:pt x="20131" y="5074"/>
                  </a:cubicBezTo>
                  <a:cubicBezTo>
                    <a:pt x="20294" y="7845"/>
                    <a:pt x="18338" y="10045"/>
                    <a:pt x="15404" y="10290"/>
                  </a:cubicBezTo>
                  <a:cubicBezTo>
                    <a:pt x="13611" y="10453"/>
                    <a:pt x="11736" y="10290"/>
                    <a:pt x="9943" y="10290"/>
                  </a:cubicBezTo>
                  <a:lnTo>
                    <a:pt x="9943" y="10290"/>
                  </a:ln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857E32A-A76A-E58A-9525-C3713A030EF8}"/>
                </a:ext>
              </a:extLst>
            </p:cNvPr>
            <p:cNvSpPr/>
            <p:nvPr/>
          </p:nvSpPr>
          <p:spPr>
            <a:xfrm>
              <a:off x="8808684" y="1718423"/>
              <a:ext cx="20148" cy="10097"/>
            </a:xfrm>
            <a:custGeom>
              <a:avLst/>
              <a:gdLst>
                <a:gd name="connsiteX0" fmla="*/ 10191 w 20148"/>
                <a:gd name="connsiteY0" fmla="*/ 154 h 10097"/>
                <a:gd name="connsiteX1" fmla="*/ 15978 w 20148"/>
                <a:gd name="connsiteY1" fmla="*/ 154 h 10097"/>
                <a:gd name="connsiteX2" fmla="*/ 20135 w 20148"/>
                <a:gd name="connsiteY2" fmla="*/ 4718 h 10097"/>
                <a:gd name="connsiteX3" fmla="*/ 16223 w 20148"/>
                <a:gd name="connsiteY3" fmla="*/ 9853 h 10097"/>
                <a:gd name="connsiteX4" fmla="*/ 3997 w 20148"/>
                <a:gd name="connsiteY4" fmla="*/ 9853 h 10097"/>
                <a:gd name="connsiteX5" fmla="*/ 4 w 20148"/>
                <a:gd name="connsiteY5" fmla="*/ 4800 h 10097"/>
                <a:gd name="connsiteX6" fmla="*/ 4405 w 20148"/>
                <a:gd name="connsiteY6" fmla="*/ 72 h 10097"/>
                <a:gd name="connsiteX7" fmla="*/ 10191 w 20148"/>
                <a:gd name="connsiteY7" fmla="*/ 72 h 10097"/>
                <a:gd name="connsiteX8" fmla="*/ 10191 w 20148"/>
                <a:gd name="connsiteY8" fmla="*/ 72 h 1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48" h="10097">
                  <a:moveTo>
                    <a:pt x="10191" y="154"/>
                  </a:moveTo>
                  <a:cubicBezTo>
                    <a:pt x="12147" y="154"/>
                    <a:pt x="14103" y="-9"/>
                    <a:pt x="15978" y="154"/>
                  </a:cubicBezTo>
                  <a:cubicBezTo>
                    <a:pt x="18586" y="480"/>
                    <a:pt x="20053" y="2192"/>
                    <a:pt x="20135" y="4718"/>
                  </a:cubicBezTo>
                  <a:cubicBezTo>
                    <a:pt x="20298" y="7408"/>
                    <a:pt x="18994" y="9608"/>
                    <a:pt x="16223" y="9853"/>
                  </a:cubicBezTo>
                  <a:cubicBezTo>
                    <a:pt x="12147" y="10179"/>
                    <a:pt x="8072" y="10179"/>
                    <a:pt x="3997" y="9853"/>
                  </a:cubicBezTo>
                  <a:cubicBezTo>
                    <a:pt x="1226" y="9608"/>
                    <a:pt x="-78" y="7571"/>
                    <a:pt x="4" y="4800"/>
                  </a:cubicBezTo>
                  <a:cubicBezTo>
                    <a:pt x="85" y="2028"/>
                    <a:pt x="1634" y="317"/>
                    <a:pt x="4405" y="72"/>
                  </a:cubicBezTo>
                  <a:cubicBezTo>
                    <a:pt x="6279" y="-91"/>
                    <a:pt x="8235" y="72"/>
                    <a:pt x="10191" y="72"/>
                  </a:cubicBezTo>
                  <a:cubicBezTo>
                    <a:pt x="10191" y="72"/>
                    <a:pt x="10191" y="72"/>
                    <a:pt x="10191" y="72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051E8E3-EF3E-2323-B359-2DB91D17F81F}"/>
                </a:ext>
              </a:extLst>
            </p:cNvPr>
            <p:cNvSpPr/>
            <p:nvPr/>
          </p:nvSpPr>
          <p:spPr>
            <a:xfrm>
              <a:off x="8808597" y="1645837"/>
              <a:ext cx="20232" cy="10300"/>
            </a:xfrm>
            <a:custGeom>
              <a:avLst/>
              <a:gdLst>
                <a:gd name="connsiteX0" fmla="*/ 10116 w 20232"/>
                <a:gd name="connsiteY0" fmla="*/ 10147 h 10300"/>
                <a:gd name="connsiteX1" fmla="*/ 4655 w 20232"/>
                <a:gd name="connsiteY1" fmla="*/ 10147 h 10300"/>
                <a:gd name="connsiteX2" fmla="*/ 10 w 20232"/>
                <a:gd name="connsiteY2" fmla="*/ 4849 h 10300"/>
                <a:gd name="connsiteX3" fmla="*/ 4818 w 20232"/>
                <a:gd name="connsiteY3" fmla="*/ 122 h 10300"/>
                <a:gd name="connsiteX4" fmla="*/ 15414 w 20232"/>
                <a:gd name="connsiteY4" fmla="*/ 122 h 10300"/>
                <a:gd name="connsiteX5" fmla="*/ 20222 w 20232"/>
                <a:gd name="connsiteY5" fmla="*/ 4931 h 10300"/>
                <a:gd name="connsiteX6" fmla="*/ 15577 w 20232"/>
                <a:gd name="connsiteY6" fmla="*/ 10229 h 10300"/>
                <a:gd name="connsiteX7" fmla="*/ 10116 w 20232"/>
                <a:gd name="connsiteY7" fmla="*/ 10229 h 1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32" h="10300">
                  <a:moveTo>
                    <a:pt x="10116" y="10147"/>
                  </a:moveTo>
                  <a:cubicBezTo>
                    <a:pt x="8323" y="10147"/>
                    <a:pt x="6448" y="10310"/>
                    <a:pt x="4655" y="10147"/>
                  </a:cubicBezTo>
                  <a:cubicBezTo>
                    <a:pt x="1721" y="9821"/>
                    <a:pt x="-153" y="7620"/>
                    <a:pt x="10" y="4849"/>
                  </a:cubicBezTo>
                  <a:cubicBezTo>
                    <a:pt x="254" y="1915"/>
                    <a:pt x="1966" y="204"/>
                    <a:pt x="4818" y="122"/>
                  </a:cubicBezTo>
                  <a:cubicBezTo>
                    <a:pt x="8323" y="-41"/>
                    <a:pt x="11828" y="-41"/>
                    <a:pt x="15414" y="122"/>
                  </a:cubicBezTo>
                  <a:cubicBezTo>
                    <a:pt x="18266" y="285"/>
                    <a:pt x="19978" y="1997"/>
                    <a:pt x="20222" y="4931"/>
                  </a:cubicBezTo>
                  <a:cubicBezTo>
                    <a:pt x="20385" y="7702"/>
                    <a:pt x="18511" y="9984"/>
                    <a:pt x="15577" y="10229"/>
                  </a:cubicBezTo>
                  <a:cubicBezTo>
                    <a:pt x="13784" y="10392"/>
                    <a:pt x="11909" y="10229"/>
                    <a:pt x="10116" y="10229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40" name="Graphic 29">
            <a:extLst>
              <a:ext uri="{FF2B5EF4-FFF2-40B4-BE49-F238E27FC236}">
                <a16:creationId xmlns:a16="http://schemas.microsoft.com/office/drawing/2014/main" id="{A85C9CF4-0FEF-E693-D271-CCFC988CFA4E}"/>
              </a:ext>
            </a:extLst>
          </p:cNvPr>
          <p:cNvGrpSpPr/>
          <p:nvPr/>
        </p:nvGrpSpPr>
        <p:grpSpPr>
          <a:xfrm>
            <a:off x="6647478" y="4679868"/>
            <a:ext cx="349154" cy="338969"/>
            <a:chOff x="9051157" y="1475781"/>
            <a:chExt cx="349154" cy="338969"/>
          </a:xfrm>
          <a:solidFill>
            <a:srgbClr val="000000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18EF700-26AA-0227-AF44-99D63529AB17}"/>
                </a:ext>
              </a:extLst>
            </p:cNvPr>
            <p:cNvSpPr/>
            <p:nvPr/>
          </p:nvSpPr>
          <p:spPr>
            <a:xfrm>
              <a:off x="9051157" y="1475781"/>
              <a:ext cx="349154" cy="338969"/>
            </a:xfrm>
            <a:custGeom>
              <a:avLst/>
              <a:gdLst>
                <a:gd name="connsiteX0" fmla="*/ 81 w 349154"/>
                <a:gd name="connsiteY0" fmla="*/ 114839 h 338969"/>
                <a:gd name="connsiteX1" fmla="*/ 3749 w 349154"/>
                <a:gd name="connsiteY1" fmla="*/ 104325 h 338969"/>
                <a:gd name="connsiteX2" fmla="*/ 31460 w 349154"/>
                <a:gd name="connsiteY2" fmla="*/ 86883 h 338969"/>
                <a:gd name="connsiteX3" fmla="*/ 42626 w 349154"/>
                <a:gd name="connsiteY3" fmla="*/ 86883 h 338969"/>
                <a:gd name="connsiteX4" fmla="*/ 42789 w 349154"/>
                <a:gd name="connsiteY4" fmla="*/ 82890 h 338969"/>
                <a:gd name="connsiteX5" fmla="*/ 42789 w 349154"/>
                <a:gd name="connsiteY5" fmla="*/ 51837 h 338969"/>
                <a:gd name="connsiteX6" fmla="*/ 63083 w 349154"/>
                <a:gd name="connsiteY6" fmla="*/ 31706 h 338969"/>
                <a:gd name="connsiteX7" fmla="*/ 78405 w 349154"/>
                <a:gd name="connsiteY7" fmla="*/ 31706 h 338969"/>
                <a:gd name="connsiteX8" fmla="*/ 78405 w 349154"/>
                <a:gd name="connsiteY8" fmla="*/ 19563 h 338969"/>
                <a:gd name="connsiteX9" fmla="*/ 97884 w 349154"/>
                <a:gd name="connsiteY9" fmla="*/ 84 h 338969"/>
                <a:gd name="connsiteX10" fmla="*/ 136760 w 349154"/>
                <a:gd name="connsiteY10" fmla="*/ 84 h 338969"/>
                <a:gd name="connsiteX11" fmla="*/ 143281 w 349154"/>
                <a:gd name="connsiteY11" fmla="*/ 5300 h 338969"/>
                <a:gd name="connsiteX12" fmla="*/ 136842 w 349154"/>
                <a:gd name="connsiteY12" fmla="*/ 10271 h 338969"/>
                <a:gd name="connsiteX13" fmla="*/ 99351 w 349154"/>
                <a:gd name="connsiteY13" fmla="*/ 10271 h 338969"/>
                <a:gd name="connsiteX14" fmla="*/ 88674 w 349154"/>
                <a:gd name="connsiteY14" fmla="*/ 20948 h 338969"/>
                <a:gd name="connsiteX15" fmla="*/ 88674 w 349154"/>
                <a:gd name="connsiteY15" fmla="*/ 82971 h 338969"/>
                <a:gd name="connsiteX16" fmla="*/ 88674 w 349154"/>
                <a:gd name="connsiteY16" fmla="*/ 86557 h 338969"/>
                <a:gd name="connsiteX17" fmla="*/ 260562 w 349154"/>
                <a:gd name="connsiteY17" fmla="*/ 86557 h 338969"/>
                <a:gd name="connsiteX18" fmla="*/ 260725 w 349154"/>
                <a:gd name="connsiteY18" fmla="*/ 82890 h 338969"/>
                <a:gd name="connsiteX19" fmla="*/ 260725 w 349154"/>
                <a:gd name="connsiteY19" fmla="*/ 20867 h 338969"/>
                <a:gd name="connsiteX20" fmla="*/ 249967 w 349154"/>
                <a:gd name="connsiteY20" fmla="*/ 10271 h 338969"/>
                <a:gd name="connsiteX21" fmla="*/ 164716 w 349154"/>
                <a:gd name="connsiteY21" fmla="*/ 10271 h 338969"/>
                <a:gd name="connsiteX22" fmla="*/ 160315 w 349154"/>
                <a:gd name="connsiteY22" fmla="*/ 10027 h 338969"/>
                <a:gd name="connsiteX23" fmla="*/ 156321 w 349154"/>
                <a:gd name="connsiteY23" fmla="*/ 4892 h 338969"/>
                <a:gd name="connsiteX24" fmla="*/ 160478 w 349154"/>
                <a:gd name="connsiteY24" fmla="*/ 247 h 338969"/>
                <a:gd name="connsiteX25" fmla="*/ 163901 w 349154"/>
                <a:gd name="connsiteY25" fmla="*/ 84 h 338969"/>
                <a:gd name="connsiteX26" fmla="*/ 250130 w 349154"/>
                <a:gd name="connsiteY26" fmla="*/ 2 h 338969"/>
                <a:gd name="connsiteX27" fmla="*/ 270994 w 349154"/>
                <a:gd name="connsiteY27" fmla="*/ 21030 h 338969"/>
                <a:gd name="connsiteX28" fmla="*/ 270994 w 349154"/>
                <a:gd name="connsiteY28" fmla="*/ 31788 h 338969"/>
                <a:gd name="connsiteX29" fmla="*/ 277433 w 349154"/>
                <a:gd name="connsiteY29" fmla="*/ 31788 h 338969"/>
                <a:gd name="connsiteX30" fmla="*/ 287621 w 349154"/>
                <a:gd name="connsiteY30" fmla="*/ 31788 h 338969"/>
                <a:gd name="connsiteX31" fmla="*/ 306448 w 349154"/>
                <a:gd name="connsiteY31" fmla="*/ 50289 h 338969"/>
                <a:gd name="connsiteX32" fmla="*/ 306448 w 349154"/>
                <a:gd name="connsiteY32" fmla="*/ 82645 h 338969"/>
                <a:gd name="connsiteX33" fmla="*/ 306448 w 349154"/>
                <a:gd name="connsiteY33" fmla="*/ 86883 h 338969"/>
                <a:gd name="connsiteX34" fmla="*/ 314761 w 349154"/>
                <a:gd name="connsiteY34" fmla="*/ 86883 h 338969"/>
                <a:gd name="connsiteX35" fmla="*/ 349155 w 349154"/>
                <a:gd name="connsiteY35" fmla="*/ 121196 h 338969"/>
                <a:gd name="connsiteX36" fmla="*/ 349155 w 349154"/>
                <a:gd name="connsiteY36" fmla="*/ 234728 h 338969"/>
                <a:gd name="connsiteX37" fmla="*/ 314842 w 349154"/>
                <a:gd name="connsiteY37" fmla="*/ 268959 h 338969"/>
                <a:gd name="connsiteX38" fmla="*/ 274988 w 349154"/>
                <a:gd name="connsiteY38" fmla="*/ 268959 h 338969"/>
                <a:gd name="connsiteX39" fmla="*/ 270831 w 349154"/>
                <a:gd name="connsiteY39" fmla="*/ 268959 h 338969"/>
                <a:gd name="connsiteX40" fmla="*/ 270831 w 349154"/>
                <a:gd name="connsiteY40" fmla="*/ 272871 h 338969"/>
                <a:gd name="connsiteX41" fmla="*/ 270831 w 349154"/>
                <a:gd name="connsiteY41" fmla="*/ 318594 h 338969"/>
                <a:gd name="connsiteX42" fmla="*/ 250456 w 349154"/>
                <a:gd name="connsiteY42" fmla="*/ 338969 h 338969"/>
                <a:gd name="connsiteX43" fmla="*/ 98780 w 349154"/>
                <a:gd name="connsiteY43" fmla="*/ 338969 h 338969"/>
                <a:gd name="connsiteX44" fmla="*/ 78323 w 349154"/>
                <a:gd name="connsiteY44" fmla="*/ 318431 h 338969"/>
                <a:gd name="connsiteX45" fmla="*/ 78323 w 349154"/>
                <a:gd name="connsiteY45" fmla="*/ 273116 h 338969"/>
                <a:gd name="connsiteX46" fmla="*/ 78323 w 349154"/>
                <a:gd name="connsiteY46" fmla="*/ 269041 h 338969"/>
                <a:gd name="connsiteX47" fmla="*/ 74330 w 349154"/>
                <a:gd name="connsiteY47" fmla="*/ 269041 h 338969"/>
                <a:gd name="connsiteX48" fmla="*/ 35779 w 349154"/>
                <a:gd name="connsiteY48" fmla="*/ 269041 h 338969"/>
                <a:gd name="connsiteX49" fmla="*/ 408 w 349154"/>
                <a:gd name="connsiteY49" fmla="*/ 241737 h 338969"/>
                <a:gd name="connsiteX50" fmla="*/ 0 w 349154"/>
                <a:gd name="connsiteY50" fmla="*/ 241248 h 338969"/>
                <a:gd name="connsiteX51" fmla="*/ 0 w 349154"/>
                <a:gd name="connsiteY51" fmla="*/ 115083 h 338969"/>
                <a:gd name="connsiteX52" fmla="*/ 271076 w 349154"/>
                <a:gd name="connsiteY52" fmla="*/ 258608 h 338969"/>
                <a:gd name="connsiteX53" fmla="*/ 274499 w 349154"/>
                <a:gd name="connsiteY53" fmla="*/ 258608 h 338969"/>
                <a:gd name="connsiteX54" fmla="*/ 314761 w 349154"/>
                <a:gd name="connsiteY54" fmla="*/ 258608 h 338969"/>
                <a:gd name="connsiteX55" fmla="*/ 338967 w 349154"/>
                <a:gd name="connsiteY55" fmla="*/ 234402 h 338969"/>
                <a:gd name="connsiteX56" fmla="*/ 338967 w 349154"/>
                <a:gd name="connsiteY56" fmla="*/ 121196 h 338969"/>
                <a:gd name="connsiteX57" fmla="*/ 314842 w 349154"/>
                <a:gd name="connsiteY57" fmla="*/ 96990 h 338969"/>
                <a:gd name="connsiteX58" fmla="*/ 34231 w 349154"/>
                <a:gd name="connsiteY58" fmla="*/ 96990 h 338969"/>
                <a:gd name="connsiteX59" fmla="*/ 10269 w 349154"/>
                <a:gd name="connsiteY59" fmla="*/ 121033 h 338969"/>
                <a:gd name="connsiteX60" fmla="*/ 10269 w 349154"/>
                <a:gd name="connsiteY60" fmla="*/ 234565 h 338969"/>
                <a:gd name="connsiteX61" fmla="*/ 34312 w 349154"/>
                <a:gd name="connsiteY61" fmla="*/ 258608 h 338969"/>
                <a:gd name="connsiteX62" fmla="*/ 74574 w 349154"/>
                <a:gd name="connsiteY62" fmla="*/ 258608 h 338969"/>
                <a:gd name="connsiteX63" fmla="*/ 78160 w 349154"/>
                <a:gd name="connsiteY63" fmla="*/ 258445 h 338969"/>
                <a:gd name="connsiteX64" fmla="*/ 78160 w 349154"/>
                <a:gd name="connsiteY64" fmla="*/ 235543 h 338969"/>
                <a:gd name="connsiteX65" fmla="*/ 61697 w 349154"/>
                <a:gd name="connsiteY65" fmla="*/ 235543 h 338969"/>
                <a:gd name="connsiteX66" fmla="*/ 45804 w 349154"/>
                <a:gd name="connsiteY66" fmla="*/ 219650 h 338969"/>
                <a:gd name="connsiteX67" fmla="*/ 45804 w 349154"/>
                <a:gd name="connsiteY67" fmla="*/ 202942 h 338969"/>
                <a:gd name="connsiteX68" fmla="*/ 63816 w 349154"/>
                <a:gd name="connsiteY68" fmla="*/ 184767 h 338969"/>
                <a:gd name="connsiteX69" fmla="*/ 218263 w 349154"/>
                <a:gd name="connsiteY69" fmla="*/ 184930 h 338969"/>
                <a:gd name="connsiteX70" fmla="*/ 221686 w 349154"/>
                <a:gd name="connsiteY70" fmla="*/ 185012 h 338969"/>
                <a:gd name="connsiteX71" fmla="*/ 226005 w 349154"/>
                <a:gd name="connsiteY71" fmla="*/ 189494 h 338969"/>
                <a:gd name="connsiteX72" fmla="*/ 222256 w 349154"/>
                <a:gd name="connsiteY72" fmla="*/ 194792 h 338969"/>
                <a:gd name="connsiteX73" fmla="*/ 217855 w 349154"/>
                <a:gd name="connsiteY73" fmla="*/ 195118 h 338969"/>
                <a:gd name="connsiteX74" fmla="*/ 65120 w 349154"/>
                <a:gd name="connsiteY74" fmla="*/ 195118 h 338969"/>
                <a:gd name="connsiteX75" fmla="*/ 61697 w 349154"/>
                <a:gd name="connsiteY75" fmla="*/ 195118 h 338969"/>
                <a:gd name="connsiteX76" fmla="*/ 56236 w 349154"/>
                <a:gd name="connsiteY76" fmla="*/ 200334 h 338969"/>
                <a:gd name="connsiteX77" fmla="*/ 56236 w 349154"/>
                <a:gd name="connsiteY77" fmla="*/ 220139 h 338969"/>
                <a:gd name="connsiteX78" fmla="*/ 60801 w 349154"/>
                <a:gd name="connsiteY78" fmla="*/ 225192 h 338969"/>
                <a:gd name="connsiteX79" fmla="*/ 78486 w 349154"/>
                <a:gd name="connsiteY79" fmla="*/ 225192 h 338969"/>
                <a:gd name="connsiteX80" fmla="*/ 78486 w 349154"/>
                <a:gd name="connsiteY80" fmla="*/ 213782 h 338969"/>
                <a:gd name="connsiteX81" fmla="*/ 85170 w 349154"/>
                <a:gd name="connsiteY81" fmla="*/ 206936 h 338969"/>
                <a:gd name="connsiteX82" fmla="*/ 264474 w 349154"/>
                <a:gd name="connsiteY82" fmla="*/ 206936 h 338969"/>
                <a:gd name="connsiteX83" fmla="*/ 270994 w 349154"/>
                <a:gd name="connsiteY83" fmla="*/ 213538 h 338969"/>
                <a:gd name="connsiteX84" fmla="*/ 270994 w 349154"/>
                <a:gd name="connsiteY84" fmla="*/ 225192 h 338969"/>
                <a:gd name="connsiteX85" fmla="*/ 286806 w 349154"/>
                <a:gd name="connsiteY85" fmla="*/ 225192 h 338969"/>
                <a:gd name="connsiteX86" fmla="*/ 293326 w 349154"/>
                <a:gd name="connsiteY86" fmla="*/ 218509 h 338969"/>
                <a:gd name="connsiteX87" fmla="*/ 293326 w 349154"/>
                <a:gd name="connsiteY87" fmla="*/ 202453 h 338969"/>
                <a:gd name="connsiteX88" fmla="*/ 285909 w 349154"/>
                <a:gd name="connsiteY88" fmla="*/ 194955 h 338969"/>
                <a:gd name="connsiteX89" fmla="*/ 246055 w 349154"/>
                <a:gd name="connsiteY89" fmla="*/ 194955 h 338969"/>
                <a:gd name="connsiteX90" fmla="*/ 239861 w 349154"/>
                <a:gd name="connsiteY90" fmla="*/ 189739 h 338969"/>
                <a:gd name="connsiteX91" fmla="*/ 245973 w 349154"/>
                <a:gd name="connsiteY91" fmla="*/ 184767 h 338969"/>
                <a:gd name="connsiteX92" fmla="*/ 287947 w 349154"/>
                <a:gd name="connsiteY92" fmla="*/ 184767 h 338969"/>
                <a:gd name="connsiteX93" fmla="*/ 303595 w 349154"/>
                <a:gd name="connsiteY93" fmla="*/ 200497 h 338969"/>
                <a:gd name="connsiteX94" fmla="*/ 303595 w 349154"/>
                <a:gd name="connsiteY94" fmla="*/ 219569 h 338969"/>
                <a:gd name="connsiteX95" fmla="*/ 298461 w 349154"/>
                <a:gd name="connsiteY95" fmla="*/ 231387 h 338969"/>
                <a:gd name="connsiteX96" fmla="*/ 287865 w 349154"/>
                <a:gd name="connsiteY96" fmla="*/ 235299 h 338969"/>
                <a:gd name="connsiteX97" fmla="*/ 271239 w 349154"/>
                <a:gd name="connsiteY97" fmla="*/ 235299 h 338969"/>
                <a:gd name="connsiteX98" fmla="*/ 271239 w 349154"/>
                <a:gd name="connsiteY98" fmla="*/ 258364 h 338969"/>
                <a:gd name="connsiteX99" fmla="*/ 151105 w 349154"/>
                <a:gd name="connsiteY99" fmla="*/ 328374 h 338969"/>
                <a:gd name="connsiteX100" fmla="*/ 151105 w 349154"/>
                <a:gd name="connsiteY100" fmla="*/ 217531 h 338969"/>
                <a:gd name="connsiteX101" fmla="*/ 125187 w 349154"/>
                <a:gd name="connsiteY101" fmla="*/ 217531 h 338969"/>
                <a:gd name="connsiteX102" fmla="*/ 125187 w 349154"/>
                <a:gd name="connsiteY102" fmla="*/ 328374 h 338969"/>
                <a:gd name="connsiteX103" fmla="*/ 151105 w 349154"/>
                <a:gd name="connsiteY103" fmla="*/ 328374 h 338969"/>
                <a:gd name="connsiteX104" fmla="*/ 198132 w 349154"/>
                <a:gd name="connsiteY104" fmla="*/ 217450 h 338969"/>
                <a:gd name="connsiteX105" fmla="*/ 198132 w 349154"/>
                <a:gd name="connsiteY105" fmla="*/ 328374 h 338969"/>
                <a:gd name="connsiteX106" fmla="*/ 224049 w 349154"/>
                <a:gd name="connsiteY106" fmla="*/ 328374 h 338969"/>
                <a:gd name="connsiteX107" fmla="*/ 224049 w 349154"/>
                <a:gd name="connsiteY107" fmla="*/ 217450 h 338969"/>
                <a:gd name="connsiteX108" fmla="*/ 198132 w 349154"/>
                <a:gd name="connsiteY108" fmla="*/ 217450 h 338969"/>
                <a:gd name="connsiteX109" fmla="*/ 187455 w 349154"/>
                <a:gd name="connsiteY109" fmla="*/ 328374 h 338969"/>
                <a:gd name="connsiteX110" fmla="*/ 187455 w 349154"/>
                <a:gd name="connsiteY110" fmla="*/ 217450 h 338969"/>
                <a:gd name="connsiteX111" fmla="*/ 161700 w 349154"/>
                <a:gd name="connsiteY111" fmla="*/ 217450 h 338969"/>
                <a:gd name="connsiteX112" fmla="*/ 161700 w 349154"/>
                <a:gd name="connsiteY112" fmla="*/ 328374 h 338969"/>
                <a:gd name="connsiteX113" fmla="*/ 187455 w 349154"/>
                <a:gd name="connsiteY113" fmla="*/ 328374 h 338969"/>
                <a:gd name="connsiteX114" fmla="*/ 114510 w 349154"/>
                <a:gd name="connsiteY114" fmla="*/ 328374 h 338969"/>
                <a:gd name="connsiteX115" fmla="*/ 114510 w 349154"/>
                <a:gd name="connsiteY115" fmla="*/ 217450 h 338969"/>
                <a:gd name="connsiteX116" fmla="*/ 88593 w 349154"/>
                <a:gd name="connsiteY116" fmla="*/ 217450 h 338969"/>
                <a:gd name="connsiteX117" fmla="*/ 88593 w 349154"/>
                <a:gd name="connsiteY117" fmla="*/ 220954 h 338969"/>
                <a:gd name="connsiteX118" fmla="*/ 88593 w 349154"/>
                <a:gd name="connsiteY118" fmla="*/ 318105 h 338969"/>
                <a:gd name="connsiteX119" fmla="*/ 88674 w 349154"/>
                <a:gd name="connsiteY119" fmla="*/ 321202 h 338969"/>
                <a:gd name="connsiteX120" fmla="*/ 95357 w 349154"/>
                <a:gd name="connsiteY120" fmla="*/ 328293 h 338969"/>
                <a:gd name="connsiteX121" fmla="*/ 114429 w 349154"/>
                <a:gd name="connsiteY121" fmla="*/ 328374 h 338969"/>
                <a:gd name="connsiteX122" fmla="*/ 234726 w 349154"/>
                <a:gd name="connsiteY122" fmla="*/ 328211 h 338969"/>
                <a:gd name="connsiteX123" fmla="*/ 235867 w 349154"/>
                <a:gd name="connsiteY123" fmla="*/ 328537 h 338969"/>
                <a:gd name="connsiteX124" fmla="*/ 249804 w 349154"/>
                <a:gd name="connsiteY124" fmla="*/ 328537 h 338969"/>
                <a:gd name="connsiteX125" fmla="*/ 260644 w 349154"/>
                <a:gd name="connsiteY125" fmla="*/ 317697 h 338969"/>
                <a:gd name="connsiteX126" fmla="*/ 260644 w 349154"/>
                <a:gd name="connsiteY126" fmla="*/ 221199 h 338969"/>
                <a:gd name="connsiteX127" fmla="*/ 260644 w 349154"/>
                <a:gd name="connsiteY127" fmla="*/ 217368 h 338969"/>
                <a:gd name="connsiteX128" fmla="*/ 234726 w 349154"/>
                <a:gd name="connsiteY128" fmla="*/ 217368 h 338969"/>
                <a:gd name="connsiteX129" fmla="*/ 234726 w 349154"/>
                <a:gd name="connsiteY129" fmla="*/ 328130 h 338969"/>
                <a:gd name="connsiteX130" fmla="*/ 78079 w 349154"/>
                <a:gd name="connsiteY130" fmla="*/ 86557 h 338969"/>
                <a:gd name="connsiteX131" fmla="*/ 78079 w 349154"/>
                <a:gd name="connsiteY131" fmla="*/ 42057 h 338969"/>
                <a:gd name="connsiteX132" fmla="*/ 76775 w 349154"/>
                <a:gd name="connsiteY132" fmla="*/ 41894 h 338969"/>
                <a:gd name="connsiteX133" fmla="*/ 62838 w 349154"/>
                <a:gd name="connsiteY133" fmla="*/ 41894 h 338969"/>
                <a:gd name="connsiteX134" fmla="*/ 53058 w 349154"/>
                <a:gd name="connsiteY134" fmla="*/ 51511 h 338969"/>
                <a:gd name="connsiteX135" fmla="*/ 53058 w 349154"/>
                <a:gd name="connsiteY135" fmla="*/ 84275 h 338969"/>
                <a:gd name="connsiteX136" fmla="*/ 53384 w 349154"/>
                <a:gd name="connsiteY136" fmla="*/ 86639 h 338969"/>
                <a:gd name="connsiteX137" fmla="*/ 78079 w 349154"/>
                <a:gd name="connsiteY137" fmla="*/ 86639 h 338969"/>
                <a:gd name="connsiteX138" fmla="*/ 296097 w 349154"/>
                <a:gd name="connsiteY138" fmla="*/ 86557 h 338969"/>
                <a:gd name="connsiteX139" fmla="*/ 296097 w 349154"/>
                <a:gd name="connsiteY139" fmla="*/ 49392 h 338969"/>
                <a:gd name="connsiteX140" fmla="*/ 289169 w 349154"/>
                <a:gd name="connsiteY140" fmla="*/ 42139 h 338969"/>
                <a:gd name="connsiteX141" fmla="*/ 271239 w 349154"/>
                <a:gd name="connsiteY141" fmla="*/ 42057 h 338969"/>
                <a:gd name="connsiteX142" fmla="*/ 271239 w 349154"/>
                <a:gd name="connsiteY142" fmla="*/ 86639 h 338969"/>
                <a:gd name="connsiteX143" fmla="*/ 296178 w 349154"/>
                <a:gd name="connsiteY143" fmla="*/ 86639 h 33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349154" h="338969">
                  <a:moveTo>
                    <a:pt x="81" y="114839"/>
                  </a:moveTo>
                  <a:cubicBezTo>
                    <a:pt x="1304" y="111334"/>
                    <a:pt x="2038" y="107585"/>
                    <a:pt x="3749" y="104325"/>
                  </a:cubicBezTo>
                  <a:cubicBezTo>
                    <a:pt x="9617" y="93322"/>
                    <a:pt x="18908" y="87372"/>
                    <a:pt x="31460" y="86883"/>
                  </a:cubicBezTo>
                  <a:cubicBezTo>
                    <a:pt x="35046" y="86720"/>
                    <a:pt x="38713" y="86883"/>
                    <a:pt x="42626" y="86883"/>
                  </a:cubicBezTo>
                  <a:cubicBezTo>
                    <a:pt x="42626" y="85335"/>
                    <a:pt x="42789" y="84112"/>
                    <a:pt x="42789" y="82890"/>
                  </a:cubicBezTo>
                  <a:cubicBezTo>
                    <a:pt x="42789" y="72539"/>
                    <a:pt x="42789" y="62188"/>
                    <a:pt x="42789" y="51837"/>
                  </a:cubicBezTo>
                  <a:cubicBezTo>
                    <a:pt x="42789" y="39368"/>
                    <a:pt x="50531" y="31706"/>
                    <a:pt x="63083" y="31706"/>
                  </a:cubicBezTo>
                  <a:cubicBezTo>
                    <a:pt x="68054" y="31706"/>
                    <a:pt x="73026" y="31706"/>
                    <a:pt x="78405" y="31706"/>
                  </a:cubicBezTo>
                  <a:cubicBezTo>
                    <a:pt x="78405" y="27468"/>
                    <a:pt x="78405" y="23475"/>
                    <a:pt x="78405" y="19563"/>
                  </a:cubicBezTo>
                  <a:cubicBezTo>
                    <a:pt x="78486" y="7908"/>
                    <a:pt x="86148" y="165"/>
                    <a:pt x="97884" y="84"/>
                  </a:cubicBezTo>
                  <a:cubicBezTo>
                    <a:pt x="110843" y="2"/>
                    <a:pt x="123802" y="84"/>
                    <a:pt x="136760" y="84"/>
                  </a:cubicBezTo>
                  <a:cubicBezTo>
                    <a:pt x="140999" y="84"/>
                    <a:pt x="143362" y="2040"/>
                    <a:pt x="143281" y="5300"/>
                  </a:cubicBezTo>
                  <a:cubicBezTo>
                    <a:pt x="143199" y="8397"/>
                    <a:pt x="140917" y="10271"/>
                    <a:pt x="136842" y="10271"/>
                  </a:cubicBezTo>
                  <a:cubicBezTo>
                    <a:pt x="124372" y="10271"/>
                    <a:pt x="111821" y="10271"/>
                    <a:pt x="99351" y="10271"/>
                  </a:cubicBezTo>
                  <a:cubicBezTo>
                    <a:pt x="91527" y="10271"/>
                    <a:pt x="88674" y="13124"/>
                    <a:pt x="88674" y="20948"/>
                  </a:cubicBezTo>
                  <a:cubicBezTo>
                    <a:pt x="88674" y="41650"/>
                    <a:pt x="88674" y="62351"/>
                    <a:pt x="88674" y="82971"/>
                  </a:cubicBezTo>
                  <a:lnTo>
                    <a:pt x="88674" y="86557"/>
                  </a:lnTo>
                  <a:lnTo>
                    <a:pt x="260562" y="86557"/>
                  </a:lnTo>
                  <a:cubicBezTo>
                    <a:pt x="260562" y="85335"/>
                    <a:pt x="260725" y="84112"/>
                    <a:pt x="260725" y="82890"/>
                  </a:cubicBezTo>
                  <a:cubicBezTo>
                    <a:pt x="260725" y="62188"/>
                    <a:pt x="260725" y="41487"/>
                    <a:pt x="260725" y="20867"/>
                  </a:cubicBezTo>
                  <a:cubicBezTo>
                    <a:pt x="260725" y="13042"/>
                    <a:pt x="257872" y="10271"/>
                    <a:pt x="249967" y="10271"/>
                  </a:cubicBezTo>
                  <a:cubicBezTo>
                    <a:pt x="221523" y="10271"/>
                    <a:pt x="193160" y="10271"/>
                    <a:pt x="164716" y="10271"/>
                  </a:cubicBezTo>
                  <a:cubicBezTo>
                    <a:pt x="163249" y="10271"/>
                    <a:pt x="161700" y="10271"/>
                    <a:pt x="160315" y="10027"/>
                  </a:cubicBezTo>
                  <a:cubicBezTo>
                    <a:pt x="157625" y="9456"/>
                    <a:pt x="156158" y="7582"/>
                    <a:pt x="156321" y="4892"/>
                  </a:cubicBezTo>
                  <a:cubicBezTo>
                    <a:pt x="156402" y="2366"/>
                    <a:pt x="157869" y="654"/>
                    <a:pt x="160478" y="247"/>
                  </a:cubicBezTo>
                  <a:cubicBezTo>
                    <a:pt x="161619" y="84"/>
                    <a:pt x="162760" y="84"/>
                    <a:pt x="163901" y="84"/>
                  </a:cubicBezTo>
                  <a:cubicBezTo>
                    <a:pt x="192671" y="84"/>
                    <a:pt x="221360" y="328"/>
                    <a:pt x="250130" y="2"/>
                  </a:cubicBezTo>
                  <a:cubicBezTo>
                    <a:pt x="262844" y="-161"/>
                    <a:pt x="271891" y="9049"/>
                    <a:pt x="270994" y="21030"/>
                  </a:cubicBezTo>
                  <a:cubicBezTo>
                    <a:pt x="270750" y="24371"/>
                    <a:pt x="270994" y="27794"/>
                    <a:pt x="270994" y="31788"/>
                  </a:cubicBezTo>
                  <a:cubicBezTo>
                    <a:pt x="273276" y="31788"/>
                    <a:pt x="275395" y="31788"/>
                    <a:pt x="277433" y="31788"/>
                  </a:cubicBezTo>
                  <a:cubicBezTo>
                    <a:pt x="280856" y="31788"/>
                    <a:pt x="284279" y="31788"/>
                    <a:pt x="287621" y="31788"/>
                  </a:cubicBezTo>
                  <a:cubicBezTo>
                    <a:pt x="298216" y="31951"/>
                    <a:pt x="306203" y="39612"/>
                    <a:pt x="306448" y="50289"/>
                  </a:cubicBezTo>
                  <a:cubicBezTo>
                    <a:pt x="306692" y="61047"/>
                    <a:pt x="306448" y="71887"/>
                    <a:pt x="306448" y="82645"/>
                  </a:cubicBezTo>
                  <a:cubicBezTo>
                    <a:pt x="306448" y="83868"/>
                    <a:pt x="306448" y="85090"/>
                    <a:pt x="306448" y="86883"/>
                  </a:cubicBezTo>
                  <a:cubicBezTo>
                    <a:pt x="309463" y="86883"/>
                    <a:pt x="312071" y="86883"/>
                    <a:pt x="314761" y="86883"/>
                  </a:cubicBezTo>
                  <a:cubicBezTo>
                    <a:pt x="335544" y="86883"/>
                    <a:pt x="349155" y="100494"/>
                    <a:pt x="349155" y="121196"/>
                  </a:cubicBezTo>
                  <a:cubicBezTo>
                    <a:pt x="349155" y="159013"/>
                    <a:pt x="349155" y="196911"/>
                    <a:pt x="349155" y="234728"/>
                  </a:cubicBezTo>
                  <a:cubicBezTo>
                    <a:pt x="349155" y="255104"/>
                    <a:pt x="335299" y="268878"/>
                    <a:pt x="314842" y="268959"/>
                  </a:cubicBezTo>
                  <a:cubicBezTo>
                    <a:pt x="301558" y="268959"/>
                    <a:pt x="288273" y="268959"/>
                    <a:pt x="274988" y="268959"/>
                  </a:cubicBezTo>
                  <a:cubicBezTo>
                    <a:pt x="273765" y="268959"/>
                    <a:pt x="272543" y="268959"/>
                    <a:pt x="270831" y="268959"/>
                  </a:cubicBezTo>
                  <a:cubicBezTo>
                    <a:pt x="270831" y="270508"/>
                    <a:pt x="270831" y="271730"/>
                    <a:pt x="270831" y="272871"/>
                  </a:cubicBezTo>
                  <a:cubicBezTo>
                    <a:pt x="270831" y="288112"/>
                    <a:pt x="270831" y="303353"/>
                    <a:pt x="270831" y="318594"/>
                  </a:cubicBezTo>
                  <a:cubicBezTo>
                    <a:pt x="270831" y="331390"/>
                    <a:pt x="263252" y="338969"/>
                    <a:pt x="250456" y="338969"/>
                  </a:cubicBezTo>
                  <a:cubicBezTo>
                    <a:pt x="199925" y="338969"/>
                    <a:pt x="149312" y="338969"/>
                    <a:pt x="98780" y="338969"/>
                  </a:cubicBezTo>
                  <a:cubicBezTo>
                    <a:pt x="85822" y="338969"/>
                    <a:pt x="78323" y="331390"/>
                    <a:pt x="78323" y="318431"/>
                  </a:cubicBezTo>
                  <a:cubicBezTo>
                    <a:pt x="78323" y="303353"/>
                    <a:pt x="78323" y="288194"/>
                    <a:pt x="78323" y="273116"/>
                  </a:cubicBezTo>
                  <a:cubicBezTo>
                    <a:pt x="78323" y="271893"/>
                    <a:pt x="78323" y="270671"/>
                    <a:pt x="78323" y="269041"/>
                  </a:cubicBezTo>
                  <a:cubicBezTo>
                    <a:pt x="76693" y="269041"/>
                    <a:pt x="75552" y="269041"/>
                    <a:pt x="74330" y="269041"/>
                  </a:cubicBezTo>
                  <a:cubicBezTo>
                    <a:pt x="61453" y="269041"/>
                    <a:pt x="48657" y="269041"/>
                    <a:pt x="35779" y="269041"/>
                  </a:cubicBezTo>
                  <a:cubicBezTo>
                    <a:pt x="16545" y="269041"/>
                    <a:pt x="5216" y="260238"/>
                    <a:pt x="408" y="241737"/>
                  </a:cubicBezTo>
                  <a:cubicBezTo>
                    <a:pt x="408" y="241574"/>
                    <a:pt x="163" y="241411"/>
                    <a:pt x="0" y="241248"/>
                  </a:cubicBezTo>
                  <a:cubicBezTo>
                    <a:pt x="0" y="199193"/>
                    <a:pt x="0" y="157138"/>
                    <a:pt x="0" y="115083"/>
                  </a:cubicBezTo>
                  <a:close/>
                  <a:moveTo>
                    <a:pt x="271076" y="258608"/>
                  </a:moveTo>
                  <a:lnTo>
                    <a:pt x="274499" y="258608"/>
                  </a:lnTo>
                  <a:cubicBezTo>
                    <a:pt x="287947" y="258608"/>
                    <a:pt x="301313" y="258608"/>
                    <a:pt x="314761" y="258608"/>
                  </a:cubicBezTo>
                  <a:cubicBezTo>
                    <a:pt x="329757" y="258608"/>
                    <a:pt x="338967" y="249399"/>
                    <a:pt x="338967" y="234402"/>
                  </a:cubicBezTo>
                  <a:cubicBezTo>
                    <a:pt x="338967" y="196667"/>
                    <a:pt x="338967" y="158931"/>
                    <a:pt x="338967" y="121196"/>
                  </a:cubicBezTo>
                  <a:cubicBezTo>
                    <a:pt x="338967" y="106036"/>
                    <a:pt x="330002" y="96990"/>
                    <a:pt x="314842" y="96990"/>
                  </a:cubicBezTo>
                  <a:cubicBezTo>
                    <a:pt x="221278" y="96990"/>
                    <a:pt x="127795" y="96990"/>
                    <a:pt x="34231" y="96990"/>
                  </a:cubicBezTo>
                  <a:cubicBezTo>
                    <a:pt x="19316" y="96990"/>
                    <a:pt x="10269" y="106118"/>
                    <a:pt x="10269" y="121033"/>
                  </a:cubicBezTo>
                  <a:cubicBezTo>
                    <a:pt x="10269" y="158850"/>
                    <a:pt x="10269" y="196748"/>
                    <a:pt x="10269" y="234565"/>
                  </a:cubicBezTo>
                  <a:cubicBezTo>
                    <a:pt x="10269" y="249317"/>
                    <a:pt x="19560" y="258527"/>
                    <a:pt x="34312" y="258608"/>
                  </a:cubicBezTo>
                  <a:cubicBezTo>
                    <a:pt x="47760" y="258608"/>
                    <a:pt x="61127" y="258608"/>
                    <a:pt x="74574" y="258608"/>
                  </a:cubicBezTo>
                  <a:cubicBezTo>
                    <a:pt x="75797" y="258608"/>
                    <a:pt x="76938" y="258527"/>
                    <a:pt x="78160" y="258445"/>
                  </a:cubicBezTo>
                  <a:lnTo>
                    <a:pt x="78160" y="235543"/>
                  </a:lnTo>
                  <a:cubicBezTo>
                    <a:pt x="72537" y="235543"/>
                    <a:pt x="67158" y="235543"/>
                    <a:pt x="61697" y="235543"/>
                  </a:cubicBezTo>
                  <a:cubicBezTo>
                    <a:pt x="52324" y="235462"/>
                    <a:pt x="45886" y="229023"/>
                    <a:pt x="45804" y="219650"/>
                  </a:cubicBezTo>
                  <a:cubicBezTo>
                    <a:pt x="45804" y="214108"/>
                    <a:pt x="46130" y="208484"/>
                    <a:pt x="45804" y="202942"/>
                  </a:cubicBezTo>
                  <a:cubicBezTo>
                    <a:pt x="45152" y="192836"/>
                    <a:pt x="51835" y="184767"/>
                    <a:pt x="63816" y="184767"/>
                  </a:cubicBezTo>
                  <a:cubicBezTo>
                    <a:pt x="115325" y="185093"/>
                    <a:pt x="166753" y="184930"/>
                    <a:pt x="218263" y="184930"/>
                  </a:cubicBezTo>
                  <a:cubicBezTo>
                    <a:pt x="219404" y="184930"/>
                    <a:pt x="220545" y="184930"/>
                    <a:pt x="221686" y="185012"/>
                  </a:cubicBezTo>
                  <a:cubicBezTo>
                    <a:pt x="224294" y="185338"/>
                    <a:pt x="225761" y="186886"/>
                    <a:pt x="226005" y="189494"/>
                  </a:cubicBezTo>
                  <a:cubicBezTo>
                    <a:pt x="226250" y="192266"/>
                    <a:pt x="224946" y="194140"/>
                    <a:pt x="222256" y="194792"/>
                  </a:cubicBezTo>
                  <a:cubicBezTo>
                    <a:pt x="220871" y="195118"/>
                    <a:pt x="219322" y="195118"/>
                    <a:pt x="217855" y="195118"/>
                  </a:cubicBezTo>
                  <a:cubicBezTo>
                    <a:pt x="166916" y="195118"/>
                    <a:pt x="116059" y="195118"/>
                    <a:pt x="65120" y="195118"/>
                  </a:cubicBezTo>
                  <a:cubicBezTo>
                    <a:pt x="63979" y="195118"/>
                    <a:pt x="62838" y="195118"/>
                    <a:pt x="61697" y="195118"/>
                  </a:cubicBezTo>
                  <a:cubicBezTo>
                    <a:pt x="58274" y="195281"/>
                    <a:pt x="56318" y="196993"/>
                    <a:pt x="56236" y="200334"/>
                  </a:cubicBezTo>
                  <a:cubicBezTo>
                    <a:pt x="56073" y="206936"/>
                    <a:pt x="56155" y="213538"/>
                    <a:pt x="56236" y="220139"/>
                  </a:cubicBezTo>
                  <a:cubicBezTo>
                    <a:pt x="56236" y="222992"/>
                    <a:pt x="57948" y="225111"/>
                    <a:pt x="60801" y="225192"/>
                  </a:cubicBezTo>
                  <a:cubicBezTo>
                    <a:pt x="66587" y="225437"/>
                    <a:pt x="72292" y="225192"/>
                    <a:pt x="78486" y="225192"/>
                  </a:cubicBezTo>
                  <a:cubicBezTo>
                    <a:pt x="78486" y="221199"/>
                    <a:pt x="78486" y="217450"/>
                    <a:pt x="78486" y="213782"/>
                  </a:cubicBezTo>
                  <a:cubicBezTo>
                    <a:pt x="78486" y="208647"/>
                    <a:pt x="80117" y="206936"/>
                    <a:pt x="85170" y="206936"/>
                  </a:cubicBezTo>
                  <a:cubicBezTo>
                    <a:pt x="144911" y="206936"/>
                    <a:pt x="204733" y="206936"/>
                    <a:pt x="264474" y="206936"/>
                  </a:cubicBezTo>
                  <a:cubicBezTo>
                    <a:pt x="269283" y="206936"/>
                    <a:pt x="270994" y="208647"/>
                    <a:pt x="270994" y="213538"/>
                  </a:cubicBezTo>
                  <a:cubicBezTo>
                    <a:pt x="270994" y="217368"/>
                    <a:pt x="270994" y="221199"/>
                    <a:pt x="270994" y="225192"/>
                  </a:cubicBezTo>
                  <a:cubicBezTo>
                    <a:pt x="276618" y="225192"/>
                    <a:pt x="281671" y="225192"/>
                    <a:pt x="286806" y="225192"/>
                  </a:cubicBezTo>
                  <a:cubicBezTo>
                    <a:pt x="291533" y="225192"/>
                    <a:pt x="293244" y="223399"/>
                    <a:pt x="293326" y="218509"/>
                  </a:cubicBezTo>
                  <a:cubicBezTo>
                    <a:pt x="293326" y="213130"/>
                    <a:pt x="293326" y="207832"/>
                    <a:pt x="293326" y="202453"/>
                  </a:cubicBezTo>
                  <a:cubicBezTo>
                    <a:pt x="293326" y="196422"/>
                    <a:pt x="291859" y="194955"/>
                    <a:pt x="285909" y="194955"/>
                  </a:cubicBezTo>
                  <a:cubicBezTo>
                    <a:pt x="272624" y="194955"/>
                    <a:pt x="259340" y="194955"/>
                    <a:pt x="246055" y="194955"/>
                  </a:cubicBezTo>
                  <a:cubicBezTo>
                    <a:pt x="242143" y="194955"/>
                    <a:pt x="239779" y="192836"/>
                    <a:pt x="239861" y="189739"/>
                  </a:cubicBezTo>
                  <a:cubicBezTo>
                    <a:pt x="239861" y="186642"/>
                    <a:pt x="242143" y="184767"/>
                    <a:pt x="245973" y="184767"/>
                  </a:cubicBezTo>
                  <a:cubicBezTo>
                    <a:pt x="259992" y="184767"/>
                    <a:pt x="273928" y="184686"/>
                    <a:pt x="287947" y="184767"/>
                  </a:cubicBezTo>
                  <a:cubicBezTo>
                    <a:pt x="297156" y="184849"/>
                    <a:pt x="303514" y="191288"/>
                    <a:pt x="303595" y="200497"/>
                  </a:cubicBezTo>
                  <a:cubicBezTo>
                    <a:pt x="303677" y="206854"/>
                    <a:pt x="303595" y="213212"/>
                    <a:pt x="303595" y="219569"/>
                  </a:cubicBezTo>
                  <a:cubicBezTo>
                    <a:pt x="303595" y="224214"/>
                    <a:pt x="301965" y="228208"/>
                    <a:pt x="298461" y="231387"/>
                  </a:cubicBezTo>
                  <a:cubicBezTo>
                    <a:pt x="295445" y="234076"/>
                    <a:pt x="291940" y="235380"/>
                    <a:pt x="287865" y="235299"/>
                  </a:cubicBezTo>
                  <a:cubicBezTo>
                    <a:pt x="282323" y="235299"/>
                    <a:pt x="276862" y="235299"/>
                    <a:pt x="271239" y="235299"/>
                  </a:cubicBezTo>
                  <a:lnTo>
                    <a:pt x="271239" y="258364"/>
                  </a:lnTo>
                  <a:close/>
                  <a:moveTo>
                    <a:pt x="151105" y="328374"/>
                  </a:moveTo>
                  <a:lnTo>
                    <a:pt x="151105" y="217531"/>
                  </a:lnTo>
                  <a:lnTo>
                    <a:pt x="125187" y="217531"/>
                  </a:lnTo>
                  <a:lnTo>
                    <a:pt x="125187" y="328374"/>
                  </a:lnTo>
                  <a:lnTo>
                    <a:pt x="151105" y="328374"/>
                  </a:lnTo>
                  <a:close/>
                  <a:moveTo>
                    <a:pt x="198132" y="217450"/>
                  </a:moveTo>
                  <a:lnTo>
                    <a:pt x="198132" y="328374"/>
                  </a:lnTo>
                  <a:lnTo>
                    <a:pt x="224049" y="328374"/>
                  </a:lnTo>
                  <a:lnTo>
                    <a:pt x="224049" y="217450"/>
                  </a:lnTo>
                  <a:lnTo>
                    <a:pt x="198132" y="217450"/>
                  </a:lnTo>
                  <a:close/>
                  <a:moveTo>
                    <a:pt x="187455" y="328374"/>
                  </a:moveTo>
                  <a:lnTo>
                    <a:pt x="187455" y="217450"/>
                  </a:lnTo>
                  <a:lnTo>
                    <a:pt x="161700" y="217450"/>
                  </a:lnTo>
                  <a:lnTo>
                    <a:pt x="161700" y="328374"/>
                  </a:lnTo>
                  <a:lnTo>
                    <a:pt x="187455" y="328374"/>
                  </a:lnTo>
                  <a:close/>
                  <a:moveTo>
                    <a:pt x="114510" y="328374"/>
                  </a:moveTo>
                  <a:lnTo>
                    <a:pt x="114510" y="217450"/>
                  </a:lnTo>
                  <a:lnTo>
                    <a:pt x="88593" y="217450"/>
                  </a:lnTo>
                  <a:lnTo>
                    <a:pt x="88593" y="220954"/>
                  </a:lnTo>
                  <a:cubicBezTo>
                    <a:pt x="88593" y="253311"/>
                    <a:pt x="88593" y="285748"/>
                    <a:pt x="88593" y="318105"/>
                  </a:cubicBezTo>
                  <a:cubicBezTo>
                    <a:pt x="88593" y="319164"/>
                    <a:pt x="88593" y="320142"/>
                    <a:pt x="88674" y="321202"/>
                  </a:cubicBezTo>
                  <a:cubicBezTo>
                    <a:pt x="89082" y="324869"/>
                    <a:pt x="91771" y="328130"/>
                    <a:pt x="95357" y="328293"/>
                  </a:cubicBezTo>
                  <a:cubicBezTo>
                    <a:pt x="101633" y="328619"/>
                    <a:pt x="107990" y="328374"/>
                    <a:pt x="114429" y="328374"/>
                  </a:cubicBezTo>
                  <a:close/>
                  <a:moveTo>
                    <a:pt x="234726" y="328211"/>
                  </a:moveTo>
                  <a:cubicBezTo>
                    <a:pt x="235215" y="328374"/>
                    <a:pt x="235541" y="328537"/>
                    <a:pt x="235867" y="328537"/>
                  </a:cubicBezTo>
                  <a:cubicBezTo>
                    <a:pt x="240513" y="328537"/>
                    <a:pt x="245158" y="328537"/>
                    <a:pt x="249804" y="328537"/>
                  </a:cubicBezTo>
                  <a:cubicBezTo>
                    <a:pt x="257872" y="328537"/>
                    <a:pt x="260644" y="325766"/>
                    <a:pt x="260644" y="317697"/>
                  </a:cubicBezTo>
                  <a:cubicBezTo>
                    <a:pt x="260644" y="285504"/>
                    <a:pt x="260644" y="253392"/>
                    <a:pt x="260644" y="221199"/>
                  </a:cubicBezTo>
                  <a:lnTo>
                    <a:pt x="260644" y="217368"/>
                  </a:lnTo>
                  <a:lnTo>
                    <a:pt x="234726" y="217368"/>
                  </a:lnTo>
                  <a:lnTo>
                    <a:pt x="234726" y="328130"/>
                  </a:lnTo>
                  <a:close/>
                  <a:moveTo>
                    <a:pt x="78079" y="86557"/>
                  </a:moveTo>
                  <a:lnTo>
                    <a:pt x="78079" y="42057"/>
                  </a:lnTo>
                  <a:cubicBezTo>
                    <a:pt x="77427" y="41976"/>
                    <a:pt x="77101" y="41894"/>
                    <a:pt x="76775" y="41894"/>
                  </a:cubicBezTo>
                  <a:cubicBezTo>
                    <a:pt x="72129" y="41894"/>
                    <a:pt x="67484" y="41894"/>
                    <a:pt x="62838" y="41894"/>
                  </a:cubicBezTo>
                  <a:cubicBezTo>
                    <a:pt x="56399" y="41894"/>
                    <a:pt x="53139" y="45073"/>
                    <a:pt x="53058" y="51511"/>
                  </a:cubicBezTo>
                  <a:cubicBezTo>
                    <a:pt x="53058" y="62433"/>
                    <a:pt x="53058" y="73354"/>
                    <a:pt x="53058" y="84275"/>
                  </a:cubicBezTo>
                  <a:cubicBezTo>
                    <a:pt x="53058" y="85009"/>
                    <a:pt x="53221" y="85742"/>
                    <a:pt x="53384" y="86639"/>
                  </a:cubicBezTo>
                  <a:lnTo>
                    <a:pt x="78079" y="86639"/>
                  </a:lnTo>
                  <a:close/>
                  <a:moveTo>
                    <a:pt x="296097" y="86557"/>
                  </a:moveTo>
                  <a:cubicBezTo>
                    <a:pt x="296097" y="73843"/>
                    <a:pt x="296178" y="61618"/>
                    <a:pt x="296097" y="49392"/>
                  </a:cubicBezTo>
                  <a:cubicBezTo>
                    <a:pt x="296097" y="45643"/>
                    <a:pt x="293000" y="42383"/>
                    <a:pt x="289169" y="42139"/>
                  </a:cubicBezTo>
                  <a:cubicBezTo>
                    <a:pt x="283220" y="41813"/>
                    <a:pt x="277188" y="42057"/>
                    <a:pt x="271239" y="42057"/>
                  </a:cubicBezTo>
                  <a:lnTo>
                    <a:pt x="271239" y="86639"/>
                  </a:lnTo>
                  <a:lnTo>
                    <a:pt x="296178" y="86639"/>
                  </a:ln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1A69A9C-FD8B-F1E6-E963-883BD6828429}"/>
                </a:ext>
              </a:extLst>
            </p:cNvPr>
            <p:cNvSpPr/>
            <p:nvPr/>
          </p:nvSpPr>
          <p:spPr>
            <a:xfrm>
              <a:off x="9254341" y="1602681"/>
              <a:ext cx="96615" cy="10106"/>
            </a:xfrm>
            <a:custGeom>
              <a:avLst/>
              <a:gdLst>
                <a:gd name="connsiteX0" fmla="*/ 48331 w 96615"/>
                <a:gd name="connsiteY0" fmla="*/ 0 h 10106"/>
                <a:gd name="connsiteX1" fmla="*/ 89897 w 96615"/>
                <a:gd name="connsiteY1" fmla="*/ 0 h 10106"/>
                <a:gd name="connsiteX2" fmla="*/ 94705 w 96615"/>
                <a:gd name="connsiteY2" fmla="*/ 1141 h 10106"/>
                <a:gd name="connsiteX3" fmla="*/ 93320 w 96615"/>
                <a:gd name="connsiteY3" fmla="*/ 9617 h 10106"/>
                <a:gd name="connsiteX4" fmla="*/ 89000 w 96615"/>
                <a:gd name="connsiteY4" fmla="*/ 10106 h 10106"/>
                <a:gd name="connsiteX5" fmla="*/ 7661 w 96615"/>
                <a:gd name="connsiteY5" fmla="*/ 10106 h 10106"/>
                <a:gd name="connsiteX6" fmla="*/ 5298 w 96615"/>
                <a:gd name="connsiteY6" fmla="*/ 10106 h 10106"/>
                <a:gd name="connsiteX7" fmla="*/ 0 w 96615"/>
                <a:gd name="connsiteY7" fmla="*/ 5053 h 10106"/>
                <a:gd name="connsiteX8" fmla="*/ 5542 w 96615"/>
                <a:gd name="connsiteY8" fmla="*/ 0 h 10106"/>
                <a:gd name="connsiteX9" fmla="*/ 44663 w 96615"/>
                <a:gd name="connsiteY9" fmla="*/ 0 h 10106"/>
                <a:gd name="connsiteX10" fmla="*/ 48412 w 96615"/>
                <a:gd name="connsiteY10" fmla="*/ 0 h 1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615" h="10106">
                  <a:moveTo>
                    <a:pt x="48331" y="0"/>
                  </a:moveTo>
                  <a:cubicBezTo>
                    <a:pt x="62186" y="0"/>
                    <a:pt x="76041" y="0"/>
                    <a:pt x="89897" y="0"/>
                  </a:cubicBezTo>
                  <a:cubicBezTo>
                    <a:pt x="91527" y="0"/>
                    <a:pt x="93401" y="326"/>
                    <a:pt x="94705" y="1141"/>
                  </a:cubicBezTo>
                  <a:cubicBezTo>
                    <a:pt x="97802" y="3260"/>
                    <a:pt x="96987" y="8395"/>
                    <a:pt x="93320" y="9617"/>
                  </a:cubicBezTo>
                  <a:cubicBezTo>
                    <a:pt x="92016" y="10106"/>
                    <a:pt x="90386" y="10106"/>
                    <a:pt x="89000" y="10106"/>
                  </a:cubicBezTo>
                  <a:cubicBezTo>
                    <a:pt x="61860" y="10106"/>
                    <a:pt x="34801" y="10106"/>
                    <a:pt x="7661" y="10106"/>
                  </a:cubicBezTo>
                  <a:cubicBezTo>
                    <a:pt x="6846" y="10106"/>
                    <a:pt x="6031" y="10106"/>
                    <a:pt x="5298" y="10106"/>
                  </a:cubicBezTo>
                  <a:cubicBezTo>
                    <a:pt x="2038" y="9862"/>
                    <a:pt x="0" y="7906"/>
                    <a:pt x="0" y="5053"/>
                  </a:cubicBezTo>
                  <a:cubicBezTo>
                    <a:pt x="0" y="2038"/>
                    <a:pt x="2038" y="0"/>
                    <a:pt x="5542" y="0"/>
                  </a:cubicBezTo>
                  <a:cubicBezTo>
                    <a:pt x="18582" y="0"/>
                    <a:pt x="31623" y="0"/>
                    <a:pt x="44663" y="0"/>
                  </a:cubicBezTo>
                  <a:cubicBezTo>
                    <a:pt x="45886" y="0"/>
                    <a:pt x="47190" y="0"/>
                    <a:pt x="48412" y="0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0FD3C40-D74D-1193-10E0-5407189E9714}"/>
                </a:ext>
              </a:extLst>
            </p:cNvPr>
            <p:cNvSpPr/>
            <p:nvPr/>
          </p:nvSpPr>
          <p:spPr>
            <a:xfrm>
              <a:off x="9254316" y="1625978"/>
              <a:ext cx="96560" cy="10295"/>
            </a:xfrm>
            <a:custGeom>
              <a:avLst/>
              <a:gdLst>
                <a:gd name="connsiteX0" fmla="*/ 48193 w 96560"/>
                <a:gd name="connsiteY0" fmla="*/ 13 h 10295"/>
                <a:gd name="connsiteX1" fmla="*/ 89025 w 96560"/>
                <a:gd name="connsiteY1" fmla="*/ 13 h 10295"/>
                <a:gd name="connsiteX2" fmla="*/ 92449 w 96560"/>
                <a:gd name="connsiteY2" fmla="*/ 176 h 10295"/>
                <a:gd name="connsiteX3" fmla="*/ 96524 w 96560"/>
                <a:gd name="connsiteY3" fmla="*/ 4577 h 10295"/>
                <a:gd name="connsiteX4" fmla="*/ 93508 w 96560"/>
                <a:gd name="connsiteY4" fmla="*/ 9712 h 10295"/>
                <a:gd name="connsiteX5" fmla="*/ 89514 w 96560"/>
                <a:gd name="connsiteY5" fmla="*/ 10282 h 10295"/>
                <a:gd name="connsiteX6" fmla="*/ 7116 w 96560"/>
                <a:gd name="connsiteY6" fmla="*/ 10282 h 10295"/>
                <a:gd name="connsiteX7" fmla="*/ 4100 w 96560"/>
                <a:gd name="connsiteY7" fmla="*/ 10119 h 10295"/>
                <a:gd name="connsiteX8" fmla="*/ 25 w 96560"/>
                <a:gd name="connsiteY8" fmla="*/ 4659 h 10295"/>
                <a:gd name="connsiteX9" fmla="*/ 4671 w 96560"/>
                <a:gd name="connsiteY9" fmla="*/ 95 h 10295"/>
                <a:gd name="connsiteX10" fmla="*/ 9805 w 96560"/>
                <a:gd name="connsiteY10" fmla="*/ 95 h 10295"/>
                <a:gd name="connsiteX11" fmla="*/ 48274 w 96560"/>
                <a:gd name="connsiteY11" fmla="*/ 95 h 10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60" h="10295">
                  <a:moveTo>
                    <a:pt x="48193" y="13"/>
                  </a:moveTo>
                  <a:cubicBezTo>
                    <a:pt x="61804" y="13"/>
                    <a:pt x="75415" y="13"/>
                    <a:pt x="89025" y="13"/>
                  </a:cubicBezTo>
                  <a:cubicBezTo>
                    <a:pt x="90167" y="13"/>
                    <a:pt x="91308" y="-68"/>
                    <a:pt x="92449" y="176"/>
                  </a:cubicBezTo>
                  <a:cubicBezTo>
                    <a:pt x="94812" y="665"/>
                    <a:pt x="96279" y="2132"/>
                    <a:pt x="96524" y="4577"/>
                  </a:cubicBezTo>
                  <a:cubicBezTo>
                    <a:pt x="96768" y="7022"/>
                    <a:pt x="95790" y="8897"/>
                    <a:pt x="93508" y="9712"/>
                  </a:cubicBezTo>
                  <a:cubicBezTo>
                    <a:pt x="92286" y="10201"/>
                    <a:pt x="90818" y="10282"/>
                    <a:pt x="89514" y="10282"/>
                  </a:cubicBezTo>
                  <a:cubicBezTo>
                    <a:pt x="62048" y="10282"/>
                    <a:pt x="34582" y="10282"/>
                    <a:pt x="7116" y="10282"/>
                  </a:cubicBezTo>
                  <a:cubicBezTo>
                    <a:pt x="6138" y="10282"/>
                    <a:pt x="4997" y="10364"/>
                    <a:pt x="4100" y="10119"/>
                  </a:cubicBezTo>
                  <a:cubicBezTo>
                    <a:pt x="1329" y="9386"/>
                    <a:pt x="-219" y="7593"/>
                    <a:pt x="25" y="4659"/>
                  </a:cubicBezTo>
                  <a:cubicBezTo>
                    <a:pt x="270" y="1888"/>
                    <a:pt x="1900" y="339"/>
                    <a:pt x="4671" y="95"/>
                  </a:cubicBezTo>
                  <a:cubicBezTo>
                    <a:pt x="6382" y="-68"/>
                    <a:pt x="8094" y="95"/>
                    <a:pt x="9805" y="95"/>
                  </a:cubicBezTo>
                  <a:cubicBezTo>
                    <a:pt x="22601" y="95"/>
                    <a:pt x="35479" y="95"/>
                    <a:pt x="48274" y="95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5FB4182-E863-5886-6BED-2BCF363968ED}"/>
                </a:ext>
              </a:extLst>
            </p:cNvPr>
            <p:cNvSpPr/>
            <p:nvPr/>
          </p:nvSpPr>
          <p:spPr>
            <a:xfrm>
              <a:off x="9144322" y="1602727"/>
              <a:ext cx="33580" cy="33513"/>
            </a:xfrm>
            <a:custGeom>
              <a:avLst/>
              <a:gdLst>
                <a:gd name="connsiteX0" fmla="*/ 16944 w 33580"/>
                <a:gd name="connsiteY0" fmla="*/ 36 h 33513"/>
                <a:gd name="connsiteX1" fmla="*/ 22078 w 33580"/>
                <a:gd name="connsiteY1" fmla="*/ 36 h 33513"/>
                <a:gd name="connsiteX2" fmla="*/ 33081 w 33580"/>
                <a:gd name="connsiteY2" fmla="*/ 9816 h 33513"/>
                <a:gd name="connsiteX3" fmla="*/ 33326 w 33580"/>
                <a:gd name="connsiteY3" fmla="*/ 22368 h 33513"/>
                <a:gd name="connsiteX4" fmla="*/ 21182 w 33580"/>
                <a:gd name="connsiteY4" fmla="*/ 33452 h 33513"/>
                <a:gd name="connsiteX5" fmla="*/ 12380 w 33580"/>
                <a:gd name="connsiteY5" fmla="*/ 33452 h 33513"/>
                <a:gd name="connsiteX6" fmla="*/ 154 w 33580"/>
                <a:gd name="connsiteY6" fmla="*/ 21716 h 33513"/>
                <a:gd name="connsiteX7" fmla="*/ 154 w 33580"/>
                <a:gd name="connsiteY7" fmla="*/ 12506 h 33513"/>
                <a:gd name="connsiteX8" fmla="*/ 12950 w 33580"/>
                <a:gd name="connsiteY8" fmla="*/ 36 h 33513"/>
                <a:gd name="connsiteX9" fmla="*/ 17025 w 33580"/>
                <a:gd name="connsiteY9" fmla="*/ 36 h 33513"/>
                <a:gd name="connsiteX10" fmla="*/ 17025 w 33580"/>
                <a:gd name="connsiteY10" fmla="*/ 36 h 33513"/>
                <a:gd name="connsiteX11" fmla="*/ 16944 w 33580"/>
                <a:gd name="connsiteY11" fmla="*/ 23264 h 33513"/>
                <a:gd name="connsiteX12" fmla="*/ 18981 w 33580"/>
                <a:gd name="connsiteY12" fmla="*/ 23264 h 33513"/>
                <a:gd name="connsiteX13" fmla="*/ 23301 w 33580"/>
                <a:gd name="connsiteY13" fmla="*/ 18863 h 33513"/>
                <a:gd name="connsiteX14" fmla="*/ 14743 w 33580"/>
                <a:gd name="connsiteY14" fmla="*/ 10224 h 33513"/>
                <a:gd name="connsiteX15" fmla="*/ 13032 w 33580"/>
                <a:gd name="connsiteY15" fmla="*/ 10224 h 33513"/>
                <a:gd name="connsiteX16" fmla="*/ 10261 w 33580"/>
                <a:gd name="connsiteY16" fmla="*/ 12914 h 33513"/>
                <a:gd name="connsiteX17" fmla="*/ 10098 w 33580"/>
                <a:gd name="connsiteY17" fmla="*/ 16255 h 33513"/>
                <a:gd name="connsiteX18" fmla="*/ 16862 w 33580"/>
                <a:gd name="connsiteY18" fmla="*/ 23264 h 3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580" h="33513">
                  <a:moveTo>
                    <a:pt x="16944" y="36"/>
                  </a:moveTo>
                  <a:cubicBezTo>
                    <a:pt x="18655" y="36"/>
                    <a:pt x="20367" y="-45"/>
                    <a:pt x="22078" y="36"/>
                  </a:cubicBezTo>
                  <a:cubicBezTo>
                    <a:pt x="27620" y="444"/>
                    <a:pt x="32348" y="4274"/>
                    <a:pt x="33081" y="9816"/>
                  </a:cubicBezTo>
                  <a:cubicBezTo>
                    <a:pt x="33652" y="13892"/>
                    <a:pt x="33733" y="18211"/>
                    <a:pt x="33326" y="22368"/>
                  </a:cubicBezTo>
                  <a:cubicBezTo>
                    <a:pt x="32674" y="28806"/>
                    <a:pt x="27702" y="33208"/>
                    <a:pt x="21182" y="33452"/>
                  </a:cubicBezTo>
                  <a:cubicBezTo>
                    <a:pt x="18248" y="33534"/>
                    <a:pt x="15314" y="33534"/>
                    <a:pt x="12380" y="33452"/>
                  </a:cubicBezTo>
                  <a:cubicBezTo>
                    <a:pt x="5615" y="33208"/>
                    <a:pt x="643" y="28399"/>
                    <a:pt x="154" y="21716"/>
                  </a:cubicBezTo>
                  <a:cubicBezTo>
                    <a:pt x="-90" y="18700"/>
                    <a:pt x="-9" y="15603"/>
                    <a:pt x="154" y="12506"/>
                  </a:cubicBezTo>
                  <a:cubicBezTo>
                    <a:pt x="480" y="4926"/>
                    <a:pt x="5370" y="199"/>
                    <a:pt x="12950" y="36"/>
                  </a:cubicBezTo>
                  <a:cubicBezTo>
                    <a:pt x="14336" y="36"/>
                    <a:pt x="15640" y="36"/>
                    <a:pt x="17025" y="36"/>
                  </a:cubicBezTo>
                  <a:lnTo>
                    <a:pt x="17025" y="36"/>
                  </a:lnTo>
                  <a:close/>
                  <a:moveTo>
                    <a:pt x="16944" y="23264"/>
                  </a:moveTo>
                  <a:cubicBezTo>
                    <a:pt x="17596" y="23264"/>
                    <a:pt x="18329" y="23264"/>
                    <a:pt x="18981" y="23264"/>
                  </a:cubicBezTo>
                  <a:cubicBezTo>
                    <a:pt x="22323" y="23590"/>
                    <a:pt x="23301" y="22042"/>
                    <a:pt x="23301" y="18863"/>
                  </a:cubicBezTo>
                  <a:cubicBezTo>
                    <a:pt x="23138" y="9001"/>
                    <a:pt x="23953" y="10305"/>
                    <a:pt x="14743" y="10224"/>
                  </a:cubicBezTo>
                  <a:cubicBezTo>
                    <a:pt x="14173" y="10224"/>
                    <a:pt x="13439" y="9979"/>
                    <a:pt x="13032" y="10224"/>
                  </a:cubicBezTo>
                  <a:cubicBezTo>
                    <a:pt x="11972" y="10958"/>
                    <a:pt x="10831" y="11773"/>
                    <a:pt x="10261" y="12914"/>
                  </a:cubicBezTo>
                  <a:cubicBezTo>
                    <a:pt x="9772" y="13810"/>
                    <a:pt x="10098" y="15114"/>
                    <a:pt x="10098" y="16255"/>
                  </a:cubicBezTo>
                  <a:cubicBezTo>
                    <a:pt x="10098" y="20928"/>
                    <a:pt x="12353" y="23264"/>
                    <a:pt x="16862" y="23264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6049B7E-0B48-190B-86A3-CF996923382B}"/>
                </a:ext>
              </a:extLst>
            </p:cNvPr>
            <p:cNvSpPr/>
            <p:nvPr/>
          </p:nvSpPr>
          <p:spPr>
            <a:xfrm>
              <a:off x="9191503" y="1602661"/>
              <a:ext cx="33591" cy="33635"/>
            </a:xfrm>
            <a:custGeom>
              <a:avLst/>
              <a:gdLst>
                <a:gd name="connsiteX0" fmla="*/ 163 w 33591"/>
                <a:gd name="connsiteY0" fmla="*/ 16647 h 33635"/>
                <a:gd name="connsiteX1" fmla="*/ 163 w 33591"/>
                <a:gd name="connsiteY1" fmla="*/ 11512 h 33635"/>
                <a:gd name="connsiteX2" fmla="*/ 11247 w 33591"/>
                <a:gd name="connsiteY2" fmla="*/ 183 h 33635"/>
                <a:gd name="connsiteX3" fmla="*/ 21761 w 33591"/>
                <a:gd name="connsiteY3" fmla="*/ 183 h 33635"/>
                <a:gd name="connsiteX4" fmla="*/ 33497 w 33591"/>
                <a:gd name="connsiteY4" fmla="*/ 12001 h 33635"/>
                <a:gd name="connsiteX5" fmla="*/ 33497 w 33591"/>
                <a:gd name="connsiteY5" fmla="*/ 21211 h 33635"/>
                <a:gd name="connsiteX6" fmla="*/ 21109 w 33591"/>
                <a:gd name="connsiteY6" fmla="*/ 33599 h 33635"/>
                <a:gd name="connsiteX7" fmla="*/ 13937 w 33591"/>
                <a:gd name="connsiteY7" fmla="*/ 33599 h 33635"/>
                <a:gd name="connsiteX8" fmla="*/ 0 w 33591"/>
                <a:gd name="connsiteY8" fmla="*/ 19744 h 33635"/>
                <a:gd name="connsiteX9" fmla="*/ 0 w 33591"/>
                <a:gd name="connsiteY9" fmla="*/ 16647 h 33635"/>
                <a:gd name="connsiteX10" fmla="*/ 0 w 33591"/>
                <a:gd name="connsiteY10" fmla="*/ 16647 h 33635"/>
                <a:gd name="connsiteX11" fmla="*/ 17115 w 33591"/>
                <a:gd name="connsiteY11" fmla="*/ 23330 h 33635"/>
                <a:gd name="connsiteX12" fmla="*/ 20783 w 33591"/>
                <a:gd name="connsiteY12" fmla="*/ 23248 h 33635"/>
                <a:gd name="connsiteX13" fmla="*/ 23310 w 33591"/>
                <a:gd name="connsiteY13" fmla="*/ 20722 h 33635"/>
                <a:gd name="connsiteX14" fmla="*/ 14426 w 33591"/>
                <a:gd name="connsiteY14" fmla="*/ 10371 h 33635"/>
                <a:gd name="connsiteX15" fmla="*/ 13774 w 33591"/>
                <a:gd name="connsiteY15" fmla="*/ 10371 h 33635"/>
                <a:gd name="connsiteX16" fmla="*/ 10432 w 33591"/>
                <a:gd name="connsiteY16" fmla="*/ 13794 h 33635"/>
                <a:gd name="connsiteX17" fmla="*/ 10432 w 33591"/>
                <a:gd name="connsiteY17" fmla="*/ 16810 h 33635"/>
                <a:gd name="connsiteX18" fmla="*/ 17197 w 33591"/>
                <a:gd name="connsiteY18" fmla="*/ 23330 h 33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591" h="33635">
                  <a:moveTo>
                    <a:pt x="163" y="16647"/>
                  </a:moveTo>
                  <a:cubicBezTo>
                    <a:pt x="163" y="14935"/>
                    <a:pt x="82" y="13224"/>
                    <a:pt x="163" y="11512"/>
                  </a:cubicBezTo>
                  <a:cubicBezTo>
                    <a:pt x="489" y="5481"/>
                    <a:pt x="5298" y="509"/>
                    <a:pt x="11247" y="183"/>
                  </a:cubicBezTo>
                  <a:cubicBezTo>
                    <a:pt x="14752" y="-61"/>
                    <a:pt x="18256" y="-61"/>
                    <a:pt x="21761" y="183"/>
                  </a:cubicBezTo>
                  <a:cubicBezTo>
                    <a:pt x="28281" y="509"/>
                    <a:pt x="33171" y="5481"/>
                    <a:pt x="33497" y="12001"/>
                  </a:cubicBezTo>
                  <a:cubicBezTo>
                    <a:pt x="33660" y="15017"/>
                    <a:pt x="33579" y="18114"/>
                    <a:pt x="33497" y="21211"/>
                  </a:cubicBezTo>
                  <a:cubicBezTo>
                    <a:pt x="33253" y="28139"/>
                    <a:pt x="28118" y="33273"/>
                    <a:pt x="21109" y="33599"/>
                  </a:cubicBezTo>
                  <a:cubicBezTo>
                    <a:pt x="18745" y="33681"/>
                    <a:pt x="16382" y="33599"/>
                    <a:pt x="13937" y="33599"/>
                  </a:cubicBezTo>
                  <a:cubicBezTo>
                    <a:pt x="4972" y="33599"/>
                    <a:pt x="82" y="28628"/>
                    <a:pt x="0" y="19744"/>
                  </a:cubicBezTo>
                  <a:cubicBezTo>
                    <a:pt x="0" y="18684"/>
                    <a:pt x="0" y="17706"/>
                    <a:pt x="0" y="16647"/>
                  </a:cubicBezTo>
                  <a:cubicBezTo>
                    <a:pt x="0" y="16647"/>
                    <a:pt x="0" y="16647"/>
                    <a:pt x="0" y="16647"/>
                  </a:cubicBezTo>
                  <a:close/>
                  <a:moveTo>
                    <a:pt x="17115" y="23330"/>
                  </a:moveTo>
                  <a:cubicBezTo>
                    <a:pt x="18338" y="23330"/>
                    <a:pt x="19723" y="23656"/>
                    <a:pt x="20783" y="23248"/>
                  </a:cubicBezTo>
                  <a:cubicBezTo>
                    <a:pt x="21843" y="22841"/>
                    <a:pt x="23147" y="21700"/>
                    <a:pt x="23310" y="20722"/>
                  </a:cubicBezTo>
                  <a:cubicBezTo>
                    <a:pt x="24858" y="11186"/>
                    <a:pt x="23880" y="10208"/>
                    <a:pt x="14426" y="10371"/>
                  </a:cubicBezTo>
                  <a:cubicBezTo>
                    <a:pt x="14181" y="10371"/>
                    <a:pt x="13937" y="10371"/>
                    <a:pt x="13774" y="10371"/>
                  </a:cubicBezTo>
                  <a:cubicBezTo>
                    <a:pt x="11329" y="10208"/>
                    <a:pt x="10188" y="11349"/>
                    <a:pt x="10432" y="13794"/>
                  </a:cubicBezTo>
                  <a:cubicBezTo>
                    <a:pt x="10432" y="14772"/>
                    <a:pt x="10432" y="15832"/>
                    <a:pt x="10432" y="16810"/>
                  </a:cubicBezTo>
                  <a:cubicBezTo>
                    <a:pt x="10432" y="21211"/>
                    <a:pt x="12687" y="23385"/>
                    <a:pt x="17197" y="23330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B3ACFB2-1536-6C8A-05E2-180536CAF67F}"/>
                </a:ext>
              </a:extLst>
            </p:cNvPr>
            <p:cNvSpPr/>
            <p:nvPr/>
          </p:nvSpPr>
          <p:spPr>
            <a:xfrm>
              <a:off x="9096839" y="1602681"/>
              <a:ext cx="33599" cy="33619"/>
            </a:xfrm>
            <a:custGeom>
              <a:avLst/>
              <a:gdLst>
                <a:gd name="connsiteX0" fmla="*/ 16993 w 33599"/>
                <a:gd name="connsiteY0" fmla="*/ 82 h 33619"/>
                <a:gd name="connsiteX1" fmla="*/ 21720 w 33599"/>
                <a:gd name="connsiteY1" fmla="*/ 82 h 33619"/>
                <a:gd name="connsiteX2" fmla="*/ 33538 w 33599"/>
                <a:gd name="connsiteY2" fmla="*/ 12144 h 33619"/>
                <a:gd name="connsiteX3" fmla="*/ 33538 w 33599"/>
                <a:gd name="connsiteY3" fmla="*/ 21354 h 33619"/>
                <a:gd name="connsiteX4" fmla="*/ 21720 w 33599"/>
                <a:gd name="connsiteY4" fmla="*/ 33497 h 33619"/>
                <a:gd name="connsiteX5" fmla="*/ 12185 w 33599"/>
                <a:gd name="connsiteY5" fmla="*/ 33497 h 33619"/>
                <a:gd name="connsiteX6" fmla="*/ 122 w 33599"/>
                <a:gd name="connsiteY6" fmla="*/ 21517 h 33619"/>
                <a:gd name="connsiteX7" fmla="*/ 122 w 33599"/>
                <a:gd name="connsiteY7" fmla="*/ 11981 h 33619"/>
                <a:gd name="connsiteX8" fmla="*/ 12511 w 33599"/>
                <a:gd name="connsiteY8" fmla="*/ 0 h 33619"/>
                <a:gd name="connsiteX9" fmla="*/ 16912 w 33599"/>
                <a:gd name="connsiteY9" fmla="*/ 0 h 33619"/>
                <a:gd name="connsiteX10" fmla="*/ 16912 w 33599"/>
                <a:gd name="connsiteY10" fmla="*/ 0 h 33619"/>
                <a:gd name="connsiteX11" fmla="*/ 23432 w 33599"/>
                <a:gd name="connsiteY11" fmla="*/ 16626 h 33619"/>
                <a:gd name="connsiteX12" fmla="*/ 17808 w 33599"/>
                <a:gd name="connsiteY12" fmla="*/ 10269 h 33619"/>
                <a:gd name="connsiteX13" fmla="*/ 10392 w 33599"/>
                <a:gd name="connsiteY13" fmla="*/ 15893 h 33619"/>
                <a:gd name="connsiteX14" fmla="*/ 16423 w 33599"/>
                <a:gd name="connsiteY14" fmla="*/ 23310 h 33619"/>
                <a:gd name="connsiteX15" fmla="*/ 23432 w 33599"/>
                <a:gd name="connsiteY15" fmla="*/ 16626 h 3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99" h="33619">
                  <a:moveTo>
                    <a:pt x="16993" y="82"/>
                  </a:moveTo>
                  <a:cubicBezTo>
                    <a:pt x="18542" y="82"/>
                    <a:pt x="20172" y="82"/>
                    <a:pt x="21720" y="82"/>
                  </a:cubicBezTo>
                  <a:cubicBezTo>
                    <a:pt x="28485" y="408"/>
                    <a:pt x="33294" y="5379"/>
                    <a:pt x="33538" y="12144"/>
                  </a:cubicBezTo>
                  <a:cubicBezTo>
                    <a:pt x="33620" y="15241"/>
                    <a:pt x="33620" y="18256"/>
                    <a:pt x="33538" y="21354"/>
                  </a:cubicBezTo>
                  <a:cubicBezTo>
                    <a:pt x="33294" y="28118"/>
                    <a:pt x="28485" y="33090"/>
                    <a:pt x="21720" y="33497"/>
                  </a:cubicBezTo>
                  <a:cubicBezTo>
                    <a:pt x="18542" y="33660"/>
                    <a:pt x="15363" y="33660"/>
                    <a:pt x="12185" y="33497"/>
                  </a:cubicBezTo>
                  <a:cubicBezTo>
                    <a:pt x="5501" y="33171"/>
                    <a:pt x="448" y="28200"/>
                    <a:pt x="122" y="21517"/>
                  </a:cubicBezTo>
                  <a:cubicBezTo>
                    <a:pt x="-41" y="18338"/>
                    <a:pt x="-41" y="15159"/>
                    <a:pt x="122" y="11981"/>
                  </a:cubicBezTo>
                  <a:cubicBezTo>
                    <a:pt x="530" y="5135"/>
                    <a:pt x="5583" y="326"/>
                    <a:pt x="12511" y="0"/>
                  </a:cubicBezTo>
                  <a:cubicBezTo>
                    <a:pt x="13978" y="0"/>
                    <a:pt x="15445" y="0"/>
                    <a:pt x="16912" y="0"/>
                  </a:cubicBezTo>
                  <a:cubicBezTo>
                    <a:pt x="16912" y="0"/>
                    <a:pt x="16912" y="0"/>
                    <a:pt x="16912" y="0"/>
                  </a:cubicBezTo>
                  <a:close/>
                  <a:moveTo>
                    <a:pt x="23432" y="16626"/>
                  </a:moveTo>
                  <a:cubicBezTo>
                    <a:pt x="23432" y="12388"/>
                    <a:pt x="21557" y="10269"/>
                    <a:pt x="17808" y="10269"/>
                  </a:cubicBezTo>
                  <a:cubicBezTo>
                    <a:pt x="12863" y="10269"/>
                    <a:pt x="10392" y="12144"/>
                    <a:pt x="10392" y="15893"/>
                  </a:cubicBezTo>
                  <a:cubicBezTo>
                    <a:pt x="10392" y="20838"/>
                    <a:pt x="12402" y="23310"/>
                    <a:pt x="16423" y="23310"/>
                  </a:cubicBezTo>
                  <a:cubicBezTo>
                    <a:pt x="20443" y="23310"/>
                    <a:pt x="22780" y="21082"/>
                    <a:pt x="23432" y="16626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47" name="Graphic 29">
            <a:extLst>
              <a:ext uri="{FF2B5EF4-FFF2-40B4-BE49-F238E27FC236}">
                <a16:creationId xmlns:a16="http://schemas.microsoft.com/office/drawing/2014/main" id="{F2CAEBD1-D8AA-DC71-DEF8-2119E463A744}"/>
              </a:ext>
            </a:extLst>
          </p:cNvPr>
          <p:cNvGrpSpPr/>
          <p:nvPr/>
        </p:nvGrpSpPr>
        <p:grpSpPr>
          <a:xfrm>
            <a:off x="6643501" y="3660145"/>
            <a:ext cx="349073" cy="332134"/>
            <a:chOff x="9469344" y="1479111"/>
            <a:chExt cx="349073" cy="332134"/>
          </a:xfrm>
          <a:solidFill>
            <a:srgbClr val="000000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BFF9ED8-4DF6-8A2F-7310-5236F40E2A2A}"/>
                </a:ext>
              </a:extLst>
            </p:cNvPr>
            <p:cNvSpPr/>
            <p:nvPr/>
          </p:nvSpPr>
          <p:spPr>
            <a:xfrm>
              <a:off x="9469344" y="1479111"/>
              <a:ext cx="349073" cy="332134"/>
            </a:xfrm>
            <a:custGeom>
              <a:avLst/>
              <a:gdLst>
                <a:gd name="connsiteX0" fmla="*/ 0 w 349073"/>
                <a:gd name="connsiteY0" fmla="*/ 62362 h 332134"/>
                <a:gd name="connsiteX1" fmla="*/ 6846 w 349073"/>
                <a:gd name="connsiteY1" fmla="*/ 47040 h 332134"/>
                <a:gd name="connsiteX2" fmla="*/ 30563 w 349073"/>
                <a:gd name="connsiteY2" fmla="*/ 34325 h 332134"/>
                <a:gd name="connsiteX3" fmla="*/ 56481 w 349073"/>
                <a:gd name="connsiteY3" fmla="*/ 34162 h 332134"/>
                <a:gd name="connsiteX4" fmla="*/ 60475 w 349073"/>
                <a:gd name="connsiteY4" fmla="*/ 34162 h 332134"/>
                <a:gd name="connsiteX5" fmla="*/ 60475 w 349073"/>
                <a:gd name="connsiteY5" fmla="*/ 17128 h 332134"/>
                <a:gd name="connsiteX6" fmla="*/ 77508 w 349073"/>
                <a:gd name="connsiteY6" fmla="*/ 13 h 332134"/>
                <a:gd name="connsiteX7" fmla="*/ 110272 w 349073"/>
                <a:gd name="connsiteY7" fmla="*/ 13 h 332134"/>
                <a:gd name="connsiteX8" fmla="*/ 112310 w 349073"/>
                <a:gd name="connsiteY8" fmla="*/ 13 h 332134"/>
                <a:gd name="connsiteX9" fmla="*/ 117689 w 349073"/>
                <a:gd name="connsiteY9" fmla="*/ 4985 h 332134"/>
                <a:gd name="connsiteX10" fmla="*/ 112473 w 349073"/>
                <a:gd name="connsiteY10" fmla="*/ 10119 h 332134"/>
                <a:gd name="connsiteX11" fmla="*/ 95113 w 349073"/>
                <a:gd name="connsiteY11" fmla="*/ 10201 h 332134"/>
                <a:gd name="connsiteX12" fmla="*/ 78405 w 349073"/>
                <a:gd name="connsiteY12" fmla="*/ 10201 h 332134"/>
                <a:gd name="connsiteX13" fmla="*/ 70744 w 349073"/>
                <a:gd name="connsiteY13" fmla="*/ 18025 h 332134"/>
                <a:gd name="connsiteX14" fmla="*/ 70744 w 349073"/>
                <a:gd name="connsiteY14" fmla="*/ 18351 h 332134"/>
                <a:gd name="connsiteX15" fmla="*/ 70744 w 349073"/>
                <a:gd name="connsiteY15" fmla="*/ 219172 h 332134"/>
                <a:gd name="connsiteX16" fmla="*/ 70744 w 349073"/>
                <a:gd name="connsiteY16" fmla="*/ 223492 h 332134"/>
                <a:gd name="connsiteX17" fmla="*/ 278167 w 349073"/>
                <a:gd name="connsiteY17" fmla="*/ 223492 h 332134"/>
                <a:gd name="connsiteX18" fmla="*/ 278329 w 349073"/>
                <a:gd name="connsiteY18" fmla="*/ 219906 h 332134"/>
                <a:gd name="connsiteX19" fmla="*/ 278329 w 349073"/>
                <a:gd name="connsiteY19" fmla="*/ 17699 h 332134"/>
                <a:gd name="connsiteX20" fmla="*/ 270668 w 349073"/>
                <a:gd name="connsiteY20" fmla="*/ 10201 h 332134"/>
                <a:gd name="connsiteX21" fmla="*/ 140428 w 349073"/>
                <a:gd name="connsiteY21" fmla="*/ 10201 h 332134"/>
                <a:gd name="connsiteX22" fmla="*/ 135701 w 349073"/>
                <a:gd name="connsiteY22" fmla="*/ 9793 h 332134"/>
                <a:gd name="connsiteX23" fmla="*/ 132196 w 349073"/>
                <a:gd name="connsiteY23" fmla="*/ 4659 h 332134"/>
                <a:gd name="connsiteX24" fmla="*/ 136108 w 349073"/>
                <a:gd name="connsiteY24" fmla="*/ 176 h 332134"/>
                <a:gd name="connsiteX25" fmla="*/ 139531 w 349073"/>
                <a:gd name="connsiteY25" fmla="*/ 13 h 332134"/>
                <a:gd name="connsiteX26" fmla="*/ 271809 w 349073"/>
                <a:gd name="connsiteY26" fmla="*/ 13 h 332134"/>
                <a:gd name="connsiteX27" fmla="*/ 288599 w 349073"/>
                <a:gd name="connsiteY27" fmla="*/ 16639 h 332134"/>
                <a:gd name="connsiteX28" fmla="*/ 288599 w 349073"/>
                <a:gd name="connsiteY28" fmla="*/ 33999 h 332134"/>
                <a:gd name="connsiteX29" fmla="*/ 292511 w 349073"/>
                <a:gd name="connsiteY29" fmla="*/ 34162 h 332134"/>
                <a:gd name="connsiteX30" fmla="*/ 318755 w 349073"/>
                <a:gd name="connsiteY30" fmla="*/ 34325 h 332134"/>
                <a:gd name="connsiteX31" fmla="*/ 349073 w 349073"/>
                <a:gd name="connsiteY31" fmla="*/ 64726 h 332134"/>
                <a:gd name="connsiteX32" fmla="*/ 349073 w 349073"/>
                <a:gd name="connsiteY32" fmla="*/ 67823 h 332134"/>
                <a:gd name="connsiteX33" fmla="*/ 349073 w 349073"/>
                <a:gd name="connsiteY33" fmla="*/ 255685 h 332134"/>
                <a:gd name="connsiteX34" fmla="*/ 323645 w 349073"/>
                <a:gd name="connsiteY34" fmla="*/ 288367 h 332134"/>
                <a:gd name="connsiteX35" fmla="*/ 315168 w 349073"/>
                <a:gd name="connsiteY35" fmla="*/ 289264 h 332134"/>
                <a:gd name="connsiteX36" fmla="*/ 277677 w 349073"/>
                <a:gd name="connsiteY36" fmla="*/ 289264 h 332134"/>
                <a:gd name="connsiteX37" fmla="*/ 274336 w 349073"/>
                <a:gd name="connsiteY37" fmla="*/ 288856 h 332134"/>
                <a:gd name="connsiteX38" fmla="*/ 270750 w 349073"/>
                <a:gd name="connsiteY38" fmla="*/ 283477 h 332134"/>
                <a:gd name="connsiteX39" fmla="*/ 275232 w 349073"/>
                <a:gd name="connsiteY39" fmla="*/ 279158 h 332134"/>
                <a:gd name="connsiteX40" fmla="*/ 279634 w 349073"/>
                <a:gd name="connsiteY40" fmla="*/ 279158 h 332134"/>
                <a:gd name="connsiteX41" fmla="*/ 314761 w 349073"/>
                <a:gd name="connsiteY41" fmla="*/ 279158 h 332134"/>
                <a:gd name="connsiteX42" fmla="*/ 338886 w 349073"/>
                <a:gd name="connsiteY42" fmla="*/ 254870 h 332134"/>
                <a:gd name="connsiteX43" fmla="*/ 338886 w 349073"/>
                <a:gd name="connsiteY43" fmla="*/ 234332 h 332134"/>
                <a:gd name="connsiteX44" fmla="*/ 10514 w 349073"/>
                <a:gd name="connsiteY44" fmla="*/ 234332 h 332134"/>
                <a:gd name="connsiteX45" fmla="*/ 10188 w 349073"/>
                <a:gd name="connsiteY45" fmla="*/ 235962 h 332134"/>
                <a:gd name="connsiteX46" fmla="*/ 10188 w 349073"/>
                <a:gd name="connsiteY46" fmla="*/ 257804 h 332134"/>
                <a:gd name="connsiteX47" fmla="*/ 29015 w 349073"/>
                <a:gd name="connsiteY47" fmla="*/ 278832 h 332134"/>
                <a:gd name="connsiteX48" fmla="*/ 35779 w 349073"/>
                <a:gd name="connsiteY48" fmla="*/ 279239 h 332134"/>
                <a:gd name="connsiteX49" fmla="*/ 247522 w 349073"/>
                <a:gd name="connsiteY49" fmla="*/ 279239 h 332134"/>
                <a:gd name="connsiteX50" fmla="*/ 250619 w 349073"/>
                <a:gd name="connsiteY50" fmla="*/ 279239 h 332134"/>
                <a:gd name="connsiteX51" fmla="*/ 256895 w 349073"/>
                <a:gd name="connsiteY51" fmla="*/ 284292 h 332134"/>
                <a:gd name="connsiteX52" fmla="*/ 250537 w 349073"/>
                <a:gd name="connsiteY52" fmla="*/ 289427 h 332134"/>
                <a:gd name="connsiteX53" fmla="*/ 224701 w 349073"/>
                <a:gd name="connsiteY53" fmla="*/ 289427 h 332134"/>
                <a:gd name="connsiteX54" fmla="*/ 225272 w 349073"/>
                <a:gd name="connsiteY54" fmla="*/ 292198 h 332134"/>
                <a:gd name="connsiteX55" fmla="*/ 233829 w 349073"/>
                <a:gd name="connsiteY55" fmla="*/ 319094 h 332134"/>
                <a:gd name="connsiteX56" fmla="*/ 237578 w 349073"/>
                <a:gd name="connsiteY56" fmla="*/ 321946 h 332134"/>
                <a:gd name="connsiteX57" fmla="*/ 245077 w 349073"/>
                <a:gd name="connsiteY57" fmla="*/ 321946 h 332134"/>
                <a:gd name="connsiteX58" fmla="*/ 251026 w 349073"/>
                <a:gd name="connsiteY58" fmla="*/ 327081 h 332134"/>
                <a:gd name="connsiteX59" fmla="*/ 245077 w 349073"/>
                <a:gd name="connsiteY59" fmla="*/ 332134 h 332134"/>
                <a:gd name="connsiteX60" fmla="*/ 231466 w 349073"/>
                <a:gd name="connsiteY60" fmla="*/ 332134 h 332134"/>
                <a:gd name="connsiteX61" fmla="*/ 106686 w 349073"/>
                <a:gd name="connsiteY61" fmla="*/ 332134 h 332134"/>
                <a:gd name="connsiteX62" fmla="*/ 103589 w 349073"/>
                <a:gd name="connsiteY62" fmla="*/ 332134 h 332134"/>
                <a:gd name="connsiteX63" fmla="*/ 98047 w 349073"/>
                <a:gd name="connsiteY63" fmla="*/ 327081 h 332134"/>
                <a:gd name="connsiteX64" fmla="*/ 103671 w 349073"/>
                <a:gd name="connsiteY64" fmla="*/ 322028 h 332134"/>
                <a:gd name="connsiteX65" fmla="*/ 112228 w 349073"/>
                <a:gd name="connsiteY65" fmla="*/ 321946 h 332134"/>
                <a:gd name="connsiteX66" fmla="*/ 114755 w 349073"/>
                <a:gd name="connsiteY66" fmla="*/ 320479 h 332134"/>
                <a:gd name="connsiteX67" fmla="*/ 124780 w 349073"/>
                <a:gd name="connsiteY67" fmla="*/ 289508 h 332134"/>
                <a:gd name="connsiteX68" fmla="*/ 120460 w 349073"/>
                <a:gd name="connsiteY68" fmla="*/ 289508 h 332134"/>
                <a:gd name="connsiteX69" fmla="*/ 34231 w 349073"/>
                <a:gd name="connsiteY69" fmla="*/ 289508 h 332134"/>
                <a:gd name="connsiteX70" fmla="*/ 1793 w 349073"/>
                <a:gd name="connsiteY70" fmla="*/ 267177 h 332134"/>
                <a:gd name="connsiteX71" fmla="*/ 163 w 349073"/>
                <a:gd name="connsiteY71" fmla="*/ 261716 h 332134"/>
                <a:gd name="connsiteX72" fmla="*/ 163 w 349073"/>
                <a:gd name="connsiteY72" fmla="*/ 62607 h 332134"/>
                <a:gd name="connsiteX73" fmla="*/ 338886 w 349073"/>
                <a:gd name="connsiteY73" fmla="*/ 223573 h 332134"/>
                <a:gd name="connsiteX74" fmla="*/ 338886 w 349073"/>
                <a:gd name="connsiteY74" fmla="*/ 220232 h 332134"/>
                <a:gd name="connsiteX75" fmla="*/ 338886 w 349073"/>
                <a:gd name="connsiteY75" fmla="*/ 67823 h 332134"/>
                <a:gd name="connsiteX76" fmla="*/ 315657 w 349073"/>
                <a:gd name="connsiteY76" fmla="*/ 44432 h 332134"/>
                <a:gd name="connsiteX77" fmla="*/ 292837 w 349073"/>
                <a:gd name="connsiteY77" fmla="*/ 44432 h 332134"/>
                <a:gd name="connsiteX78" fmla="*/ 288843 w 349073"/>
                <a:gd name="connsiteY78" fmla="*/ 44595 h 332134"/>
                <a:gd name="connsiteX79" fmla="*/ 288843 w 349073"/>
                <a:gd name="connsiteY79" fmla="*/ 223655 h 332134"/>
                <a:gd name="connsiteX80" fmla="*/ 338886 w 349073"/>
                <a:gd name="connsiteY80" fmla="*/ 223655 h 332134"/>
                <a:gd name="connsiteX81" fmla="*/ 60311 w 349073"/>
                <a:gd name="connsiteY81" fmla="*/ 44432 h 332134"/>
                <a:gd name="connsiteX82" fmla="*/ 33742 w 349073"/>
                <a:gd name="connsiteY82" fmla="*/ 44432 h 332134"/>
                <a:gd name="connsiteX83" fmla="*/ 10188 w 349073"/>
                <a:gd name="connsiteY83" fmla="*/ 68149 h 332134"/>
                <a:gd name="connsiteX84" fmla="*/ 10188 w 349073"/>
                <a:gd name="connsiteY84" fmla="*/ 219906 h 332134"/>
                <a:gd name="connsiteX85" fmla="*/ 10188 w 349073"/>
                <a:gd name="connsiteY85" fmla="*/ 223492 h 332134"/>
                <a:gd name="connsiteX86" fmla="*/ 60311 w 349073"/>
                <a:gd name="connsiteY86" fmla="*/ 223492 h 332134"/>
                <a:gd name="connsiteX87" fmla="*/ 60311 w 349073"/>
                <a:gd name="connsiteY87" fmla="*/ 44432 h 332134"/>
                <a:gd name="connsiteX88" fmla="*/ 125106 w 349073"/>
                <a:gd name="connsiteY88" fmla="*/ 321620 h 332134"/>
                <a:gd name="connsiteX89" fmla="*/ 223886 w 349073"/>
                <a:gd name="connsiteY89" fmla="*/ 321620 h 332134"/>
                <a:gd name="connsiteX90" fmla="*/ 213943 w 349073"/>
                <a:gd name="connsiteY90" fmla="*/ 290650 h 332134"/>
                <a:gd name="connsiteX91" fmla="*/ 211498 w 349073"/>
                <a:gd name="connsiteY91" fmla="*/ 289508 h 332134"/>
                <a:gd name="connsiteX92" fmla="*/ 137575 w 349073"/>
                <a:gd name="connsiteY92" fmla="*/ 289508 h 332134"/>
                <a:gd name="connsiteX93" fmla="*/ 134804 w 349073"/>
                <a:gd name="connsiteY93" fmla="*/ 291546 h 332134"/>
                <a:gd name="connsiteX94" fmla="*/ 130403 w 349073"/>
                <a:gd name="connsiteY94" fmla="*/ 304749 h 332134"/>
                <a:gd name="connsiteX95" fmla="*/ 125106 w 349073"/>
                <a:gd name="connsiteY95" fmla="*/ 321539 h 33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9073" h="332134">
                  <a:moveTo>
                    <a:pt x="0" y="62362"/>
                  </a:moveTo>
                  <a:cubicBezTo>
                    <a:pt x="2201" y="57228"/>
                    <a:pt x="3749" y="51604"/>
                    <a:pt x="6846" y="47040"/>
                  </a:cubicBezTo>
                  <a:cubicBezTo>
                    <a:pt x="12388" y="38890"/>
                    <a:pt x="20702" y="34651"/>
                    <a:pt x="30563" y="34325"/>
                  </a:cubicBezTo>
                  <a:cubicBezTo>
                    <a:pt x="39202" y="33999"/>
                    <a:pt x="47842" y="34162"/>
                    <a:pt x="56481" y="34162"/>
                  </a:cubicBezTo>
                  <a:cubicBezTo>
                    <a:pt x="57703" y="34162"/>
                    <a:pt x="58926" y="34162"/>
                    <a:pt x="60475" y="34162"/>
                  </a:cubicBezTo>
                  <a:cubicBezTo>
                    <a:pt x="60475" y="28131"/>
                    <a:pt x="60475" y="22671"/>
                    <a:pt x="60475" y="17128"/>
                  </a:cubicBezTo>
                  <a:cubicBezTo>
                    <a:pt x="60475" y="6044"/>
                    <a:pt x="66506" y="13"/>
                    <a:pt x="77508" y="13"/>
                  </a:cubicBezTo>
                  <a:cubicBezTo>
                    <a:pt x="88430" y="13"/>
                    <a:pt x="99351" y="13"/>
                    <a:pt x="110272" y="13"/>
                  </a:cubicBezTo>
                  <a:cubicBezTo>
                    <a:pt x="110924" y="13"/>
                    <a:pt x="111658" y="13"/>
                    <a:pt x="112310" y="13"/>
                  </a:cubicBezTo>
                  <a:cubicBezTo>
                    <a:pt x="115570" y="258"/>
                    <a:pt x="117689" y="2214"/>
                    <a:pt x="117689" y="4985"/>
                  </a:cubicBezTo>
                  <a:cubicBezTo>
                    <a:pt x="117689" y="7756"/>
                    <a:pt x="115651" y="10038"/>
                    <a:pt x="112473" y="10119"/>
                  </a:cubicBezTo>
                  <a:cubicBezTo>
                    <a:pt x="106686" y="10282"/>
                    <a:pt x="100900" y="10201"/>
                    <a:pt x="95113" y="10201"/>
                  </a:cubicBezTo>
                  <a:cubicBezTo>
                    <a:pt x="89571" y="10201"/>
                    <a:pt x="83947" y="10201"/>
                    <a:pt x="78405" y="10201"/>
                  </a:cubicBezTo>
                  <a:cubicBezTo>
                    <a:pt x="71885" y="10201"/>
                    <a:pt x="70744" y="11342"/>
                    <a:pt x="70744" y="18025"/>
                  </a:cubicBezTo>
                  <a:cubicBezTo>
                    <a:pt x="70744" y="18107"/>
                    <a:pt x="70744" y="18270"/>
                    <a:pt x="70744" y="18351"/>
                  </a:cubicBezTo>
                  <a:cubicBezTo>
                    <a:pt x="70744" y="85264"/>
                    <a:pt x="70744" y="152259"/>
                    <a:pt x="70744" y="219172"/>
                  </a:cubicBezTo>
                  <a:lnTo>
                    <a:pt x="70744" y="223492"/>
                  </a:lnTo>
                  <a:lnTo>
                    <a:pt x="278167" y="223492"/>
                  </a:lnTo>
                  <a:cubicBezTo>
                    <a:pt x="278167" y="222269"/>
                    <a:pt x="278329" y="221047"/>
                    <a:pt x="278329" y="219906"/>
                  </a:cubicBezTo>
                  <a:cubicBezTo>
                    <a:pt x="278329" y="152503"/>
                    <a:pt x="278329" y="85101"/>
                    <a:pt x="278329" y="17699"/>
                  </a:cubicBezTo>
                  <a:cubicBezTo>
                    <a:pt x="278329" y="11423"/>
                    <a:pt x="277107" y="10201"/>
                    <a:pt x="270668" y="10201"/>
                  </a:cubicBezTo>
                  <a:cubicBezTo>
                    <a:pt x="227228" y="10201"/>
                    <a:pt x="183869" y="10201"/>
                    <a:pt x="140428" y="10201"/>
                  </a:cubicBezTo>
                  <a:cubicBezTo>
                    <a:pt x="138880" y="10201"/>
                    <a:pt x="137168" y="10201"/>
                    <a:pt x="135701" y="9793"/>
                  </a:cubicBezTo>
                  <a:cubicBezTo>
                    <a:pt x="133174" y="9141"/>
                    <a:pt x="132033" y="7267"/>
                    <a:pt x="132196" y="4659"/>
                  </a:cubicBezTo>
                  <a:cubicBezTo>
                    <a:pt x="132359" y="2214"/>
                    <a:pt x="133663" y="665"/>
                    <a:pt x="136108" y="176"/>
                  </a:cubicBezTo>
                  <a:cubicBezTo>
                    <a:pt x="137249" y="-68"/>
                    <a:pt x="138390" y="13"/>
                    <a:pt x="139531" y="13"/>
                  </a:cubicBezTo>
                  <a:cubicBezTo>
                    <a:pt x="183624" y="13"/>
                    <a:pt x="227717" y="13"/>
                    <a:pt x="271809" y="13"/>
                  </a:cubicBezTo>
                  <a:cubicBezTo>
                    <a:pt x="282405" y="13"/>
                    <a:pt x="288517" y="6126"/>
                    <a:pt x="288599" y="16639"/>
                  </a:cubicBezTo>
                  <a:cubicBezTo>
                    <a:pt x="288599" y="22263"/>
                    <a:pt x="288599" y="27968"/>
                    <a:pt x="288599" y="33999"/>
                  </a:cubicBezTo>
                  <a:cubicBezTo>
                    <a:pt x="290066" y="33999"/>
                    <a:pt x="291288" y="34162"/>
                    <a:pt x="292511" y="34162"/>
                  </a:cubicBezTo>
                  <a:cubicBezTo>
                    <a:pt x="301232" y="34162"/>
                    <a:pt x="310034" y="33999"/>
                    <a:pt x="318755" y="34325"/>
                  </a:cubicBezTo>
                  <a:cubicBezTo>
                    <a:pt x="334973" y="34977"/>
                    <a:pt x="348258" y="48507"/>
                    <a:pt x="349073" y="64726"/>
                  </a:cubicBezTo>
                  <a:cubicBezTo>
                    <a:pt x="349073" y="65785"/>
                    <a:pt x="349073" y="66763"/>
                    <a:pt x="349073" y="67823"/>
                  </a:cubicBezTo>
                  <a:cubicBezTo>
                    <a:pt x="349073" y="130416"/>
                    <a:pt x="349073" y="193092"/>
                    <a:pt x="349073" y="255685"/>
                  </a:cubicBezTo>
                  <a:cubicBezTo>
                    <a:pt x="349073" y="271986"/>
                    <a:pt x="339048" y="284863"/>
                    <a:pt x="323645" y="288367"/>
                  </a:cubicBezTo>
                  <a:cubicBezTo>
                    <a:pt x="320874" y="289019"/>
                    <a:pt x="318021" y="289182"/>
                    <a:pt x="315168" y="289264"/>
                  </a:cubicBezTo>
                  <a:cubicBezTo>
                    <a:pt x="302699" y="289345"/>
                    <a:pt x="290147" y="289264"/>
                    <a:pt x="277677" y="289264"/>
                  </a:cubicBezTo>
                  <a:cubicBezTo>
                    <a:pt x="276536" y="289264"/>
                    <a:pt x="275395" y="289264"/>
                    <a:pt x="274336" y="288856"/>
                  </a:cubicBezTo>
                  <a:cubicBezTo>
                    <a:pt x="271646" y="288123"/>
                    <a:pt x="270424" y="286167"/>
                    <a:pt x="270750" y="283477"/>
                  </a:cubicBezTo>
                  <a:cubicBezTo>
                    <a:pt x="271076" y="280951"/>
                    <a:pt x="272624" y="279402"/>
                    <a:pt x="275232" y="279158"/>
                  </a:cubicBezTo>
                  <a:cubicBezTo>
                    <a:pt x="276699" y="278995"/>
                    <a:pt x="278167" y="279158"/>
                    <a:pt x="279634" y="279158"/>
                  </a:cubicBezTo>
                  <a:cubicBezTo>
                    <a:pt x="291370" y="279158"/>
                    <a:pt x="303025" y="279158"/>
                    <a:pt x="314761" y="279158"/>
                  </a:cubicBezTo>
                  <a:cubicBezTo>
                    <a:pt x="329757" y="279158"/>
                    <a:pt x="338886" y="269866"/>
                    <a:pt x="338886" y="254870"/>
                  </a:cubicBezTo>
                  <a:cubicBezTo>
                    <a:pt x="338886" y="248105"/>
                    <a:pt x="338886" y="241259"/>
                    <a:pt x="338886" y="234332"/>
                  </a:cubicBezTo>
                  <a:lnTo>
                    <a:pt x="10514" y="234332"/>
                  </a:lnTo>
                  <a:cubicBezTo>
                    <a:pt x="10432" y="234902"/>
                    <a:pt x="10188" y="235391"/>
                    <a:pt x="10188" y="235962"/>
                  </a:cubicBezTo>
                  <a:cubicBezTo>
                    <a:pt x="10188" y="243215"/>
                    <a:pt x="10025" y="250550"/>
                    <a:pt x="10188" y="257804"/>
                  </a:cubicBezTo>
                  <a:cubicBezTo>
                    <a:pt x="10432" y="268399"/>
                    <a:pt x="18501" y="277365"/>
                    <a:pt x="29015" y="278832"/>
                  </a:cubicBezTo>
                  <a:cubicBezTo>
                    <a:pt x="31215" y="279158"/>
                    <a:pt x="33579" y="279239"/>
                    <a:pt x="35779" y="279239"/>
                  </a:cubicBezTo>
                  <a:cubicBezTo>
                    <a:pt x="106360" y="279239"/>
                    <a:pt x="176941" y="279239"/>
                    <a:pt x="247522" y="279239"/>
                  </a:cubicBezTo>
                  <a:cubicBezTo>
                    <a:pt x="248581" y="279239"/>
                    <a:pt x="249559" y="279239"/>
                    <a:pt x="250619" y="279239"/>
                  </a:cubicBezTo>
                  <a:cubicBezTo>
                    <a:pt x="254612" y="279239"/>
                    <a:pt x="256976" y="281195"/>
                    <a:pt x="256895" y="284292"/>
                  </a:cubicBezTo>
                  <a:cubicBezTo>
                    <a:pt x="256895" y="287389"/>
                    <a:pt x="254449" y="289345"/>
                    <a:pt x="250537" y="289427"/>
                  </a:cubicBezTo>
                  <a:cubicBezTo>
                    <a:pt x="242061" y="289427"/>
                    <a:pt x="233503" y="289427"/>
                    <a:pt x="224701" y="289427"/>
                  </a:cubicBezTo>
                  <a:cubicBezTo>
                    <a:pt x="224946" y="290568"/>
                    <a:pt x="225027" y="291465"/>
                    <a:pt x="225272" y="292198"/>
                  </a:cubicBezTo>
                  <a:cubicBezTo>
                    <a:pt x="228124" y="301163"/>
                    <a:pt x="231058" y="310129"/>
                    <a:pt x="233829" y="319094"/>
                  </a:cubicBezTo>
                  <a:cubicBezTo>
                    <a:pt x="234481" y="321213"/>
                    <a:pt x="235378" y="322109"/>
                    <a:pt x="237578" y="321946"/>
                  </a:cubicBezTo>
                  <a:cubicBezTo>
                    <a:pt x="240105" y="321783"/>
                    <a:pt x="242550" y="321865"/>
                    <a:pt x="245077" y="321946"/>
                  </a:cubicBezTo>
                  <a:cubicBezTo>
                    <a:pt x="248989" y="322109"/>
                    <a:pt x="251026" y="323902"/>
                    <a:pt x="251026" y="327081"/>
                  </a:cubicBezTo>
                  <a:cubicBezTo>
                    <a:pt x="251026" y="330260"/>
                    <a:pt x="248989" y="332053"/>
                    <a:pt x="245077" y="332134"/>
                  </a:cubicBezTo>
                  <a:cubicBezTo>
                    <a:pt x="240513" y="332134"/>
                    <a:pt x="235948" y="332134"/>
                    <a:pt x="231466" y="332134"/>
                  </a:cubicBezTo>
                  <a:cubicBezTo>
                    <a:pt x="189900" y="332134"/>
                    <a:pt x="148252" y="332134"/>
                    <a:pt x="106686" y="332134"/>
                  </a:cubicBezTo>
                  <a:cubicBezTo>
                    <a:pt x="105627" y="332134"/>
                    <a:pt x="104649" y="332134"/>
                    <a:pt x="103589" y="332134"/>
                  </a:cubicBezTo>
                  <a:cubicBezTo>
                    <a:pt x="100003" y="331971"/>
                    <a:pt x="98047" y="330178"/>
                    <a:pt x="98047" y="327081"/>
                  </a:cubicBezTo>
                  <a:cubicBezTo>
                    <a:pt x="98047" y="323984"/>
                    <a:pt x="100003" y="322191"/>
                    <a:pt x="103671" y="322028"/>
                  </a:cubicBezTo>
                  <a:cubicBezTo>
                    <a:pt x="106523" y="321865"/>
                    <a:pt x="109376" y="322028"/>
                    <a:pt x="112228" y="321946"/>
                  </a:cubicBezTo>
                  <a:cubicBezTo>
                    <a:pt x="113125" y="321946"/>
                    <a:pt x="114510" y="321213"/>
                    <a:pt x="114755" y="320479"/>
                  </a:cubicBezTo>
                  <a:cubicBezTo>
                    <a:pt x="118096" y="310373"/>
                    <a:pt x="121357" y="300185"/>
                    <a:pt x="124780" y="289508"/>
                  </a:cubicBezTo>
                  <a:cubicBezTo>
                    <a:pt x="123068" y="289508"/>
                    <a:pt x="121764" y="289508"/>
                    <a:pt x="120460" y="289508"/>
                  </a:cubicBezTo>
                  <a:cubicBezTo>
                    <a:pt x="91690" y="289508"/>
                    <a:pt x="62920" y="289508"/>
                    <a:pt x="34231" y="289508"/>
                  </a:cubicBezTo>
                  <a:cubicBezTo>
                    <a:pt x="18582" y="289508"/>
                    <a:pt x="6276" y="280951"/>
                    <a:pt x="1793" y="267177"/>
                  </a:cubicBezTo>
                  <a:cubicBezTo>
                    <a:pt x="1222" y="265384"/>
                    <a:pt x="733" y="263509"/>
                    <a:pt x="163" y="261716"/>
                  </a:cubicBezTo>
                  <a:cubicBezTo>
                    <a:pt x="163" y="195374"/>
                    <a:pt x="163" y="128949"/>
                    <a:pt x="163" y="62607"/>
                  </a:cubicBezTo>
                  <a:close/>
                  <a:moveTo>
                    <a:pt x="338886" y="223573"/>
                  </a:moveTo>
                  <a:cubicBezTo>
                    <a:pt x="338886" y="222269"/>
                    <a:pt x="338886" y="221210"/>
                    <a:pt x="338886" y="220232"/>
                  </a:cubicBezTo>
                  <a:cubicBezTo>
                    <a:pt x="338886" y="169456"/>
                    <a:pt x="338886" y="118599"/>
                    <a:pt x="338886" y="67823"/>
                  </a:cubicBezTo>
                  <a:cubicBezTo>
                    <a:pt x="338886" y="53804"/>
                    <a:pt x="329676" y="44595"/>
                    <a:pt x="315657" y="44432"/>
                  </a:cubicBezTo>
                  <a:cubicBezTo>
                    <a:pt x="308078" y="44432"/>
                    <a:pt x="300417" y="44432"/>
                    <a:pt x="292837" y="44432"/>
                  </a:cubicBezTo>
                  <a:cubicBezTo>
                    <a:pt x="291533" y="44432"/>
                    <a:pt x="290229" y="44513"/>
                    <a:pt x="288843" y="44595"/>
                  </a:cubicBezTo>
                  <a:lnTo>
                    <a:pt x="288843" y="223655"/>
                  </a:lnTo>
                  <a:lnTo>
                    <a:pt x="338886" y="223655"/>
                  </a:lnTo>
                  <a:close/>
                  <a:moveTo>
                    <a:pt x="60311" y="44432"/>
                  </a:moveTo>
                  <a:cubicBezTo>
                    <a:pt x="51265" y="44432"/>
                    <a:pt x="42463" y="44432"/>
                    <a:pt x="33742" y="44432"/>
                  </a:cubicBezTo>
                  <a:cubicBezTo>
                    <a:pt x="19316" y="44513"/>
                    <a:pt x="10188" y="53723"/>
                    <a:pt x="10188" y="68149"/>
                  </a:cubicBezTo>
                  <a:cubicBezTo>
                    <a:pt x="10188" y="118762"/>
                    <a:pt x="10188" y="169293"/>
                    <a:pt x="10188" y="219906"/>
                  </a:cubicBezTo>
                  <a:cubicBezTo>
                    <a:pt x="10188" y="221128"/>
                    <a:pt x="10188" y="222269"/>
                    <a:pt x="10188" y="223492"/>
                  </a:cubicBezTo>
                  <a:lnTo>
                    <a:pt x="60311" y="223492"/>
                  </a:lnTo>
                  <a:lnTo>
                    <a:pt x="60311" y="44432"/>
                  </a:lnTo>
                  <a:close/>
                  <a:moveTo>
                    <a:pt x="125106" y="321620"/>
                  </a:moveTo>
                  <a:lnTo>
                    <a:pt x="223886" y="321620"/>
                  </a:lnTo>
                  <a:cubicBezTo>
                    <a:pt x="220545" y="311025"/>
                    <a:pt x="217284" y="300837"/>
                    <a:pt x="213943" y="290650"/>
                  </a:cubicBezTo>
                  <a:cubicBezTo>
                    <a:pt x="213780" y="290079"/>
                    <a:pt x="212313" y="289508"/>
                    <a:pt x="211498" y="289508"/>
                  </a:cubicBezTo>
                  <a:cubicBezTo>
                    <a:pt x="186884" y="289508"/>
                    <a:pt x="162189" y="289508"/>
                    <a:pt x="137575" y="289508"/>
                  </a:cubicBezTo>
                  <a:cubicBezTo>
                    <a:pt x="136597" y="289508"/>
                    <a:pt x="135212" y="290650"/>
                    <a:pt x="134804" y="291546"/>
                  </a:cubicBezTo>
                  <a:cubicBezTo>
                    <a:pt x="133174" y="295866"/>
                    <a:pt x="131870" y="300348"/>
                    <a:pt x="130403" y="304749"/>
                  </a:cubicBezTo>
                  <a:cubicBezTo>
                    <a:pt x="128692" y="310210"/>
                    <a:pt x="126899" y="315752"/>
                    <a:pt x="125106" y="321539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11D4BD2-1A53-1D53-B946-D1332AEEFF64}"/>
                </a:ext>
              </a:extLst>
            </p:cNvPr>
            <p:cNvSpPr/>
            <p:nvPr/>
          </p:nvSpPr>
          <p:spPr>
            <a:xfrm>
              <a:off x="9692252" y="1514727"/>
              <a:ext cx="30074" cy="45091"/>
            </a:xfrm>
            <a:custGeom>
              <a:avLst/>
              <a:gdLst>
                <a:gd name="connsiteX0" fmla="*/ 30074 w 30074"/>
                <a:gd name="connsiteY0" fmla="*/ 22589 h 45091"/>
                <a:gd name="connsiteX1" fmla="*/ 30074 w 30074"/>
                <a:gd name="connsiteY1" fmla="*/ 30414 h 45091"/>
                <a:gd name="connsiteX2" fmla="*/ 15567 w 30074"/>
                <a:gd name="connsiteY2" fmla="*/ 45084 h 45091"/>
                <a:gd name="connsiteX3" fmla="*/ 245 w 30074"/>
                <a:gd name="connsiteY3" fmla="*/ 31229 h 45091"/>
                <a:gd name="connsiteX4" fmla="*/ 245 w 30074"/>
                <a:gd name="connsiteY4" fmla="*/ 13543 h 45091"/>
                <a:gd name="connsiteX5" fmla="*/ 16056 w 30074"/>
                <a:gd name="connsiteY5" fmla="*/ 13 h 45091"/>
                <a:gd name="connsiteX6" fmla="*/ 30074 w 30074"/>
                <a:gd name="connsiteY6" fmla="*/ 14684 h 45091"/>
                <a:gd name="connsiteX7" fmla="*/ 30074 w 30074"/>
                <a:gd name="connsiteY7" fmla="*/ 22508 h 45091"/>
                <a:gd name="connsiteX8" fmla="*/ 19805 w 30074"/>
                <a:gd name="connsiteY8" fmla="*/ 22345 h 45091"/>
                <a:gd name="connsiteX9" fmla="*/ 19805 w 30074"/>
                <a:gd name="connsiteY9" fmla="*/ 14847 h 45091"/>
                <a:gd name="connsiteX10" fmla="*/ 15322 w 30074"/>
                <a:gd name="connsiteY10" fmla="*/ 10283 h 45091"/>
                <a:gd name="connsiteX11" fmla="*/ 10432 w 30074"/>
                <a:gd name="connsiteY11" fmla="*/ 14439 h 45091"/>
                <a:gd name="connsiteX12" fmla="*/ 10432 w 30074"/>
                <a:gd name="connsiteY12" fmla="*/ 30495 h 45091"/>
                <a:gd name="connsiteX13" fmla="*/ 15241 w 30074"/>
                <a:gd name="connsiteY13" fmla="*/ 34815 h 45091"/>
                <a:gd name="connsiteX14" fmla="*/ 19805 w 30074"/>
                <a:gd name="connsiteY14" fmla="*/ 30332 h 45091"/>
                <a:gd name="connsiteX15" fmla="*/ 19805 w 30074"/>
                <a:gd name="connsiteY15" fmla="*/ 22508 h 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74" h="45091">
                  <a:moveTo>
                    <a:pt x="30074" y="22589"/>
                  </a:moveTo>
                  <a:cubicBezTo>
                    <a:pt x="30074" y="25197"/>
                    <a:pt x="30074" y="27806"/>
                    <a:pt x="30074" y="30414"/>
                  </a:cubicBezTo>
                  <a:cubicBezTo>
                    <a:pt x="29911" y="38482"/>
                    <a:pt x="23554" y="44758"/>
                    <a:pt x="15567" y="45084"/>
                  </a:cubicBezTo>
                  <a:cubicBezTo>
                    <a:pt x="7743" y="45328"/>
                    <a:pt x="652" y="39216"/>
                    <a:pt x="245" y="31229"/>
                  </a:cubicBezTo>
                  <a:cubicBezTo>
                    <a:pt x="-82" y="25360"/>
                    <a:pt x="-82" y="19411"/>
                    <a:pt x="245" y="13543"/>
                  </a:cubicBezTo>
                  <a:cubicBezTo>
                    <a:pt x="815" y="5392"/>
                    <a:pt x="7743" y="-313"/>
                    <a:pt x="16056" y="13"/>
                  </a:cubicBezTo>
                  <a:cubicBezTo>
                    <a:pt x="23880" y="339"/>
                    <a:pt x="29911" y="6696"/>
                    <a:pt x="30074" y="14684"/>
                  </a:cubicBezTo>
                  <a:cubicBezTo>
                    <a:pt x="30074" y="17292"/>
                    <a:pt x="30074" y="19900"/>
                    <a:pt x="30074" y="22508"/>
                  </a:cubicBezTo>
                  <a:close/>
                  <a:moveTo>
                    <a:pt x="19805" y="22345"/>
                  </a:moveTo>
                  <a:cubicBezTo>
                    <a:pt x="19805" y="19818"/>
                    <a:pt x="19805" y="17373"/>
                    <a:pt x="19805" y="14847"/>
                  </a:cubicBezTo>
                  <a:cubicBezTo>
                    <a:pt x="19724" y="11994"/>
                    <a:pt x="18175" y="10446"/>
                    <a:pt x="15322" y="10283"/>
                  </a:cubicBezTo>
                  <a:cubicBezTo>
                    <a:pt x="12470" y="10120"/>
                    <a:pt x="10595" y="11668"/>
                    <a:pt x="10432" y="14439"/>
                  </a:cubicBezTo>
                  <a:cubicBezTo>
                    <a:pt x="10188" y="19737"/>
                    <a:pt x="10188" y="25116"/>
                    <a:pt x="10432" y="30495"/>
                  </a:cubicBezTo>
                  <a:cubicBezTo>
                    <a:pt x="10514" y="33266"/>
                    <a:pt x="12551" y="34896"/>
                    <a:pt x="15241" y="34815"/>
                  </a:cubicBezTo>
                  <a:cubicBezTo>
                    <a:pt x="17930" y="34733"/>
                    <a:pt x="19724" y="33185"/>
                    <a:pt x="19805" y="30332"/>
                  </a:cubicBezTo>
                  <a:cubicBezTo>
                    <a:pt x="19886" y="27724"/>
                    <a:pt x="19805" y="25116"/>
                    <a:pt x="19805" y="22508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A78F36B-49A5-690E-237E-AECDE7841617}"/>
                </a:ext>
              </a:extLst>
            </p:cNvPr>
            <p:cNvSpPr/>
            <p:nvPr/>
          </p:nvSpPr>
          <p:spPr>
            <a:xfrm>
              <a:off x="9692313" y="1573582"/>
              <a:ext cx="30094" cy="44995"/>
            </a:xfrm>
            <a:custGeom>
              <a:avLst/>
              <a:gdLst>
                <a:gd name="connsiteX0" fmla="*/ 30013 w 30094"/>
                <a:gd name="connsiteY0" fmla="*/ 22253 h 44995"/>
                <a:gd name="connsiteX1" fmla="*/ 30013 w 30094"/>
                <a:gd name="connsiteY1" fmla="*/ 30403 h 44995"/>
                <a:gd name="connsiteX2" fmla="*/ 15506 w 30094"/>
                <a:gd name="connsiteY2" fmla="*/ 44992 h 44995"/>
                <a:gd name="connsiteX3" fmla="*/ 183 w 30094"/>
                <a:gd name="connsiteY3" fmla="*/ 30892 h 44995"/>
                <a:gd name="connsiteX4" fmla="*/ 183 w 30094"/>
                <a:gd name="connsiteY4" fmla="*/ 14266 h 44995"/>
                <a:gd name="connsiteX5" fmla="*/ 15424 w 30094"/>
                <a:gd name="connsiteY5" fmla="*/ 3 h 44995"/>
                <a:gd name="connsiteX6" fmla="*/ 30095 w 30094"/>
                <a:gd name="connsiteY6" fmla="*/ 14836 h 44995"/>
                <a:gd name="connsiteX7" fmla="*/ 30095 w 30094"/>
                <a:gd name="connsiteY7" fmla="*/ 22335 h 44995"/>
                <a:gd name="connsiteX8" fmla="*/ 19744 w 30094"/>
                <a:gd name="connsiteY8" fmla="*/ 22498 h 44995"/>
                <a:gd name="connsiteX9" fmla="*/ 19744 w 30094"/>
                <a:gd name="connsiteY9" fmla="*/ 14999 h 44995"/>
                <a:gd name="connsiteX10" fmla="*/ 15098 w 30094"/>
                <a:gd name="connsiteY10" fmla="*/ 10272 h 44995"/>
                <a:gd name="connsiteX11" fmla="*/ 10290 w 30094"/>
                <a:gd name="connsiteY11" fmla="*/ 14918 h 44995"/>
                <a:gd name="connsiteX12" fmla="*/ 10290 w 30094"/>
                <a:gd name="connsiteY12" fmla="*/ 30159 h 44995"/>
                <a:gd name="connsiteX13" fmla="*/ 15180 w 30094"/>
                <a:gd name="connsiteY13" fmla="*/ 34723 h 44995"/>
                <a:gd name="connsiteX14" fmla="*/ 19744 w 30094"/>
                <a:gd name="connsiteY14" fmla="*/ 29914 h 44995"/>
                <a:gd name="connsiteX15" fmla="*/ 19744 w 30094"/>
                <a:gd name="connsiteY15" fmla="*/ 22416 h 4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94" h="44995">
                  <a:moveTo>
                    <a:pt x="30013" y="22253"/>
                  </a:moveTo>
                  <a:cubicBezTo>
                    <a:pt x="30013" y="24943"/>
                    <a:pt x="30013" y="27714"/>
                    <a:pt x="30013" y="30403"/>
                  </a:cubicBezTo>
                  <a:cubicBezTo>
                    <a:pt x="29850" y="38472"/>
                    <a:pt x="23493" y="44829"/>
                    <a:pt x="15506" y="44992"/>
                  </a:cubicBezTo>
                  <a:cubicBezTo>
                    <a:pt x="7274" y="45155"/>
                    <a:pt x="509" y="39124"/>
                    <a:pt x="183" y="30892"/>
                  </a:cubicBezTo>
                  <a:cubicBezTo>
                    <a:pt x="-61" y="25350"/>
                    <a:pt x="-61" y="19808"/>
                    <a:pt x="183" y="14266"/>
                  </a:cubicBezTo>
                  <a:cubicBezTo>
                    <a:pt x="509" y="6116"/>
                    <a:pt x="7274" y="-160"/>
                    <a:pt x="15424" y="3"/>
                  </a:cubicBezTo>
                  <a:cubicBezTo>
                    <a:pt x="23575" y="166"/>
                    <a:pt x="29932" y="6523"/>
                    <a:pt x="30095" y="14836"/>
                  </a:cubicBezTo>
                  <a:cubicBezTo>
                    <a:pt x="30095" y="17363"/>
                    <a:pt x="30095" y="19808"/>
                    <a:pt x="30095" y="22335"/>
                  </a:cubicBezTo>
                  <a:close/>
                  <a:moveTo>
                    <a:pt x="19744" y="22498"/>
                  </a:moveTo>
                  <a:cubicBezTo>
                    <a:pt x="19744" y="19971"/>
                    <a:pt x="19744" y="17526"/>
                    <a:pt x="19744" y="14999"/>
                  </a:cubicBezTo>
                  <a:cubicBezTo>
                    <a:pt x="19662" y="11984"/>
                    <a:pt x="17951" y="10272"/>
                    <a:pt x="15098" y="10272"/>
                  </a:cubicBezTo>
                  <a:cubicBezTo>
                    <a:pt x="12164" y="10272"/>
                    <a:pt x="10371" y="11984"/>
                    <a:pt x="10290" y="14918"/>
                  </a:cubicBezTo>
                  <a:cubicBezTo>
                    <a:pt x="10127" y="19971"/>
                    <a:pt x="10127" y="25106"/>
                    <a:pt x="10290" y="30159"/>
                  </a:cubicBezTo>
                  <a:cubicBezTo>
                    <a:pt x="10290" y="33011"/>
                    <a:pt x="12490" y="34886"/>
                    <a:pt x="15180" y="34723"/>
                  </a:cubicBezTo>
                  <a:cubicBezTo>
                    <a:pt x="18114" y="34560"/>
                    <a:pt x="19662" y="32848"/>
                    <a:pt x="19744" y="29914"/>
                  </a:cubicBezTo>
                  <a:cubicBezTo>
                    <a:pt x="19744" y="27469"/>
                    <a:pt x="19744" y="24943"/>
                    <a:pt x="19744" y="22416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4B4357D-23BD-27E4-1E99-14BF09D7B1C1}"/>
                </a:ext>
              </a:extLst>
            </p:cNvPr>
            <p:cNvSpPr/>
            <p:nvPr/>
          </p:nvSpPr>
          <p:spPr>
            <a:xfrm>
              <a:off x="9595692" y="1632469"/>
              <a:ext cx="30008" cy="44994"/>
            </a:xfrm>
            <a:custGeom>
              <a:avLst/>
              <a:gdLst>
                <a:gd name="connsiteX0" fmla="*/ 29891 w 30008"/>
                <a:gd name="connsiteY0" fmla="*/ 22455 h 44994"/>
                <a:gd name="connsiteX1" fmla="*/ 29891 w 30008"/>
                <a:gd name="connsiteY1" fmla="*/ 30931 h 44994"/>
                <a:gd name="connsiteX2" fmla="*/ 16280 w 30008"/>
                <a:gd name="connsiteY2" fmla="*/ 44950 h 44994"/>
                <a:gd name="connsiteX3" fmla="*/ 550 w 30008"/>
                <a:gd name="connsiteY3" fmla="*/ 33132 h 44994"/>
                <a:gd name="connsiteX4" fmla="*/ 550 w 30008"/>
                <a:gd name="connsiteY4" fmla="*/ 12104 h 44994"/>
                <a:gd name="connsiteX5" fmla="*/ 15873 w 30008"/>
                <a:gd name="connsiteY5" fmla="*/ 42 h 44994"/>
                <a:gd name="connsiteX6" fmla="*/ 29972 w 30008"/>
                <a:gd name="connsiteY6" fmla="*/ 14305 h 44994"/>
                <a:gd name="connsiteX7" fmla="*/ 29972 w 30008"/>
                <a:gd name="connsiteY7" fmla="*/ 22455 h 44994"/>
                <a:gd name="connsiteX8" fmla="*/ 19703 w 30008"/>
                <a:gd name="connsiteY8" fmla="*/ 22863 h 44994"/>
                <a:gd name="connsiteX9" fmla="*/ 19703 w 30008"/>
                <a:gd name="connsiteY9" fmla="*/ 22863 h 44994"/>
                <a:gd name="connsiteX10" fmla="*/ 19703 w 30008"/>
                <a:gd name="connsiteY10" fmla="*/ 14712 h 44994"/>
                <a:gd name="connsiteX11" fmla="*/ 15384 w 30008"/>
                <a:gd name="connsiteY11" fmla="*/ 10311 h 44994"/>
                <a:gd name="connsiteX12" fmla="*/ 10412 w 30008"/>
                <a:gd name="connsiteY12" fmla="*/ 14305 h 44994"/>
                <a:gd name="connsiteX13" fmla="*/ 10412 w 30008"/>
                <a:gd name="connsiteY13" fmla="*/ 30605 h 44994"/>
                <a:gd name="connsiteX14" fmla="*/ 15384 w 30008"/>
                <a:gd name="connsiteY14" fmla="*/ 34599 h 44994"/>
                <a:gd name="connsiteX15" fmla="*/ 19785 w 30008"/>
                <a:gd name="connsiteY15" fmla="*/ 29953 h 44994"/>
                <a:gd name="connsiteX16" fmla="*/ 19785 w 30008"/>
                <a:gd name="connsiteY16" fmla="*/ 22781 h 4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08" h="44994">
                  <a:moveTo>
                    <a:pt x="29891" y="22455"/>
                  </a:moveTo>
                  <a:cubicBezTo>
                    <a:pt x="29891" y="25308"/>
                    <a:pt x="29972" y="28160"/>
                    <a:pt x="29891" y="30931"/>
                  </a:cubicBezTo>
                  <a:cubicBezTo>
                    <a:pt x="29565" y="38430"/>
                    <a:pt x="23697" y="44379"/>
                    <a:pt x="16280" y="44950"/>
                  </a:cubicBezTo>
                  <a:cubicBezTo>
                    <a:pt x="8456" y="45520"/>
                    <a:pt x="1284" y="40630"/>
                    <a:pt x="550" y="33132"/>
                  </a:cubicBezTo>
                  <a:cubicBezTo>
                    <a:pt x="-183" y="26204"/>
                    <a:pt x="-183" y="19114"/>
                    <a:pt x="550" y="12104"/>
                  </a:cubicBezTo>
                  <a:cubicBezTo>
                    <a:pt x="1284" y="4769"/>
                    <a:pt x="8537" y="-528"/>
                    <a:pt x="15873" y="42"/>
                  </a:cubicBezTo>
                  <a:cubicBezTo>
                    <a:pt x="23778" y="613"/>
                    <a:pt x="29728" y="6562"/>
                    <a:pt x="29972" y="14305"/>
                  </a:cubicBezTo>
                  <a:cubicBezTo>
                    <a:pt x="30054" y="16994"/>
                    <a:pt x="29972" y="19766"/>
                    <a:pt x="29972" y="22455"/>
                  </a:cubicBezTo>
                  <a:close/>
                  <a:moveTo>
                    <a:pt x="19703" y="22863"/>
                  </a:moveTo>
                  <a:cubicBezTo>
                    <a:pt x="19703" y="22863"/>
                    <a:pt x="19703" y="22863"/>
                    <a:pt x="19703" y="22863"/>
                  </a:cubicBezTo>
                  <a:cubicBezTo>
                    <a:pt x="19703" y="20173"/>
                    <a:pt x="19703" y="17402"/>
                    <a:pt x="19703" y="14712"/>
                  </a:cubicBezTo>
                  <a:cubicBezTo>
                    <a:pt x="19622" y="12023"/>
                    <a:pt x="17910" y="10474"/>
                    <a:pt x="15384" y="10311"/>
                  </a:cubicBezTo>
                  <a:cubicBezTo>
                    <a:pt x="12694" y="10067"/>
                    <a:pt x="10493" y="11615"/>
                    <a:pt x="10412" y="14305"/>
                  </a:cubicBezTo>
                  <a:cubicBezTo>
                    <a:pt x="10167" y="19766"/>
                    <a:pt x="10167" y="25226"/>
                    <a:pt x="10412" y="30605"/>
                  </a:cubicBezTo>
                  <a:cubicBezTo>
                    <a:pt x="10575" y="33376"/>
                    <a:pt x="12531" y="34843"/>
                    <a:pt x="15384" y="34599"/>
                  </a:cubicBezTo>
                  <a:cubicBezTo>
                    <a:pt x="18236" y="34436"/>
                    <a:pt x="19703" y="32724"/>
                    <a:pt x="19785" y="29953"/>
                  </a:cubicBezTo>
                  <a:cubicBezTo>
                    <a:pt x="19785" y="27590"/>
                    <a:pt x="19785" y="25145"/>
                    <a:pt x="19785" y="22781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FBF1118-9DA5-C9BC-64E9-34E7D2938724}"/>
                </a:ext>
              </a:extLst>
            </p:cNvPr>
            <p:cNvSpPr/>
            <p:nvPr/>
          </p:nvSpPr>
          <p:spPr>
            <a:xfrm>
              <a:off x="9595611" y="1514846"/>
              <a:ext cx="30008" cy="45007"/>
            </a:xfrm>
            <a:custGeom>
              <a:avLst/>
              <a:gdLst>
                <a:gd name="connsiteX0" fmla="*/ 29972 w 30008"/>
                <a:gd name="connsiteY0" fmla="*/ 22390 h 45007"/>
                <a:gd name="connsiteX1" fmla="*/ 29972 w 30008"/>
                <a:gd name="connsiteY1" fmla="*/ 30866 h 45007"/>
                <a:gd name="connsiteX2" fmla="*/ 15954 w 30008"/>
                <a:gd name="connsiteY2" fmla="*/ 44966 h 45007"/>
                <a:gd name="connsiteX3" fmla="*/ 550 w 30008"/>
                <a:gd name="connsiteY3" fmla="*/ 32985 h 45007"/>
                <a:gd name="connsiteX4" fmla="*/ 550 w 30008"/>
                <a:gd name="connsiteY4" fmla="*/ 11957 h 45007"/>
                <a:gd name="connsiteX5" fmla="*/ 16525 w 30008"/>
                <a:gd name="connsiteY5" fmla="*/ 58 h 45007"/>
                <a:gd name="connsiteX6" fmla="*/ 29891 w 30008"/>
                <a:gd name="connsiteY6" fmla="*/ 13913 h 45007"/>
                <a:gd name="connsiteX7" fmla="*/ 29891 w 30008"/>
                <a:gd name="connsiteY7" fmla="*/ 22390 h 45007"/>
                <a:gd name="connsiteX8" fmla="*/ 19785 w 30008"/>
                <a:gd name="connsiteY8" fmla="*/ 22553 h 45007"/>
                <a:gd name="connsiteX9" fmla="*/ 19785 w 30008"/>
                <a:gd name="connsiteY9" fmla="*/ 14728 h 45007"/>
                <a:gd name="connsiteX10" fmla="*/ 15302 w 30008"/>
                <a:gd name="connsiteY10" fmla="*/ 10246 h 45007"/>
                <a:gd name="connsiteX11" fmla="*/ 10493 w 30008"/>
                <a:gd name="connsiteY11" fmla="*/ 14402 h 45007"/>
                <a:gd name="connsiteX12" fmla="*/ 10493 w 30008"/>
                <a:gd name="connsiteY12" fmla="*/ 30377 h 45007"/>
                <a:gd name="connsiteX13" fmla="*/ 15302 w 30008"/>
                <a:gd name="connsiteY13" fmla="*/ 34615 h 45007"/>
                <a:gd name="connsiteX14" fmla="*/ 19785 w 30008"/>
                <a:gd name="connsiteY14" fmla="*/ 30051 h 45007"/>
                <a:gd name="connsiteX15" fmla="*/ 19785 w 30008"/>
                <a:gd name="connsiteY15" fmla="*/ 22553 h 45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08" h="45007">
                  <a:moveTo>
                    <a:pt x="29972" y="22390"/>
                  </a:moveTo>
                  <a:cubicBezTo>
                    <a:pt x="29972" y="25242"/>
                    <a:pt x="30054" y="28095"/>
                    <a:pt x="29972" y="30866"/>
                  </a:cubicBezTo>
                  <a:cubicBezTo>
                    <a:pt x="29646" y="38446"/>
                    <a:pt x="23697" y="44314"/>
                    <a:pt x="15954" y="44966"/>
                  </a:cubicBezTo>
                  <a:cubicBezTo>
                    <a:pt x="8700" y="45536"/>
                    <a:pt x="1284" y="40239"/>
                    <a:pt x="550" y="32985"/>
                  </a:cubicBezTo>
                  <a:cubicBezTo>
                    <a:pt x="-183" y="26057"/>
                    <a:pt x="-183" y="18885"/>
                    <a:pt x="550" y="11957"/>
                  </a:cubicBezTo>
                  <a:cubicBezTo>
                    <a:pt x="1365" y="4296"/>
                    <a:pt x="8537" y="-594"/>
                    <a:pt x="16525" y="58"/>
                  </a:cubicBezTo>
                  <a:cubicBezTo>
                    <a:pt x="23697" y="547"/>
                    <a:pt x="29565" y="6578"/>
                    <a:pt x="29891" y="13913"/>
                  </a:cubicBezTo>
                  <a:cubicBezTo>
                    <a:pt x="30054" y="16766"/>
                    <a:pt x="29891" y="19619"/>
                    <a:pt x="29891" y="22390"/>
                  </a:cubicBezTo>
                  <a:close/>
                  <a:moveTo>
                    <a:pt x="19785" y="22553"/>
                  </a:moveTo>
                  <a:cubicBezTo>
                    <a:pt x="19785" y="19945"/>
                    <a:pt x="19785" y="17337"/>
                    <a:pt x="19785" y="14728"/>
                  </a:cubicBezTo>
                  <a:cubicBezTo>
                    <a:pt x="19703" y="11876"/>
                    <a:pt x="18073" y="10327"/>
                    <a:pt x="15302" y="10246"/>
                  </a:cubicBezTo>
                  <a:cubicBezTo>
                    <a:pt x="12449" y="10164"/>
                    <a:pt x="10575" y="11713"/>
                    <a:pt x="10493" y="14402"/>
                  </a:cubicBezTo>
                  <a:cubicBezTo>
                    <a:pt x="10249" y="19700"/>
                    <a:pt x="10249" y="25079"/>
                    <a:pt x="10493" y="30377"/>
                  </a:cubicBezTo>
                  <a:cubicBezTo>
                    <a:pt x="10575" y="33148"/>
                    <a:pt x="12612" y="34696"/>
                    <a:pt x="15302" y="34615"/>
                  </a:cubicBezTo>
                  <a:cubicBezTo>
                    <a:pt x="17992" y="34533"/>
                    <a:pt x="19703" y="32903"/>
                    <a:pt x="19785" y="30051"/>
                  </a:cubicBezTo>
                  <a:cubicBezTo>
                    <a:pt x="19785" y="27524"/>
                    <a:pt x="19785" y="25079"/>
                    <a:pt x="19785" y="22553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D3E3C10-EBC2-B3CF-EF58-3BDBA3A7D4D9}"/>
                </a:ext>
              </a:extLst>
            </p:cNvPr>
            <p:cNvSpPr/>
            <p:nvPr/>
          </p:nvSpPr>
          <p:spPr>
            <a:xfrm>
              <a:off x="9595672" y="1573553"/>
              <a:ext cx="29947" cy="45065"/>
            </a:xfrm>
            <a:custGeom>
              <a:avLst/>
              <a:gdLst>
                <a:gd name="connsiteX0" fmla="*/ 29911 w 29947"/>
                <a:gd name="connsiteY0" fmla="*/ 22771 h 45065"/>
                <a:gd name="connsiteX1" fmla="*/ 29911 w 29947"/>
                <a:gd name="connsiteY1" fmla="*/ 30921 h 45065"/>
                <a:gd name="connsiteX2" fmla="*/ 16382 w 29947"/>
                <a:gd name="connsiteY2" fmla="*/ 45021 h 45065"/>
                <a:gd name="connsiteX3" fmla="*/ 489 w 29947"/>
                <a:gd name="connsiteY3" fmla="*/ 32878 h 45065"/>
                <a:gd name="connsiteX4" fmla="*/ 489 w 29947"/>
                <a:gd name="connsiteY4" fmla="*/ 12176 h 45065"/>
                <a:gd name="connsiteX5" fmla="*/ 16056 w 29947"/>
                <a:gd name="connsiteY5" fmla="*/ 32 h 45065"/>
                <a:gd name="connsiteX6" fmla="*/ 29911 w 29947"/>
                <a:gd name="connsiteY6" fmla="*/ 14214 h 45065"/>
                <a:gd name="connsiteX7" fmla="*/ 29911 w 29947"/>
                <a:gd name="connsiteY7" fmla="*/ 22690 h 45065"/>
                <a:gd name="connsiteX8" fmla="*/ 19724 w 29947"/>
                <a:gd name="connsiteY8" fmla="*/ 22853 h 45065"/>
                <a:gd name="connsiteX9" fmla="*/ 19724 w 29947"/>
                <a:gd name="connsiteY9" fmla="*/ 22853 h 45065"/>
                <a:gd name="connsiteX10" fmla="*/ 19724 w 29947"/>
                <a:gd name="connsiteY10" fmla="*/ 15029 h 45065"/>
                <a:gd name="connsiteX11" fmla="*/ 15322 w 29947"/>
                <a:gd name="connsiteY11" fmla="*/ 10383 h 45065"/>
                <a:gd name="connsiteX12" fmla="*/ 10351 w 29947"/>
                <a:gd name="connsiteY12" fmla="*/ 14458 h 45065"/>
                <a:gd name="connsiteX13" fmla="*/ 10351 w 29947"/>
                <a:gd name="connsiteY13" fmla="*/ 30840 h 45065"/>
                <a:gd name="connsiteX14" fmla="*/ 15322 w 29947"/>
                <a:gd name="connsiteY14" fmla="*/ 34834 h 45065"/>
                <a:gd name="connsiteX15" fmla="*/ 19560 w 29947"/>
                <a:gd name="connsiteY15" fmla="*/ 30432 h 45065"/>
                <a:gd name="connsiteX16" fmla="*/ 19560 w 29947"/>
                <a:gd name="connsiteY16" fmla="*/ 22934 h 4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947" h="45065">
                  <a:moveTo>
                    <a:pt x="29911" y="22771"/>
                  </a:moveTo>
                  <a:cubicBezTo>
                    <a:pt x="29911" y="25461"/>
                    <a:pt x="29993" y="28232"/>
                    <a:pt x="29911" y="30921"/>
                  </a:cubicBezTo>
                  <a:cubicBezTo>
                    <a:pt x="29585" y="38420"/>
                    <a:pt x="23717" y="44532"/>
                    <a:pt x="16382" y="45021"/>
                  </a:cubicBezTo>
                  <a:cubicBezTo>
                    <a:pt x="8476" y="45592"/>
                    <a:pt x="1304" y="40539"/>
                    <a:pt x="489" y="32878"/>
                  </a:cubicBezTo>
                  <a:cubicBezTo>
                    <a:pt x="-163" y="26031"/>
                    <a:pt x="-163" y="19022"/>
                    <a:pt x="489" y="12176"/>
                  </a:cubicBezTo>
                  <a:cubicBezTo>
                    <a:pt x="1223" y="4678"/>
                    <a:pt x="8476" y="-457"/>
                    <a:pt x="16056" y="32"/>
                  </a:cubicBezTo>
                  <a:cubicBezTo>
                    <a:pt x="23636" y="521"/>
                    <a:pt x="29585" y="6634"/>
                    <a:pt x="29911" y="14214"/>
                  </a:cubicBezTo>
                  <a:cubicBezTo>
                    <a:pt x="29993" y="17066"/>
                    <a:pt x="29911" y="19919"/>
                    <a:pt x="29911" y="22690"/>
                  </a:cubicBezTo>
                  <a:close/>
                  <a:moveTo>
                    <a:pt x="19724" y="22853"/>
                  </a:moveTo>
                  <a:lnTo>
                    <a:pt x="19724" y="22853"/>
                  </a:lnTo>
                  <a:cubicBezTo>
                    <a:pt x="19724" y="20245"/>
                    <a:pt x="19724" y="17637"/>
                    <a:pt x="19724" y="15029"/>
                  </a:cubicBezTo>
                  <a:cubicBezTo>
                    <a:pt x="19724" y="12176"/>
                    <a:pt x="18093" y="10546"/>
                    <a:pt x="15322" y="10383"/>
                  </a:cubicBezTo>
                  <a:cubicBezTo>
                    <a:pt x="12551" y="10220"/>
                    <a:pt x="10514" y="11768"/>
                    <a:pt x="10351" y="14458"/>
                  </a:cubicBezTo>
                  <a:cubicBezTo>
                    <a:pt x="10106" y="19919"/>
                    <a:pt x="10106" y="25379"/>
                    <a:pt x="10351" y="30840"/>
                  </a:cubicBezTo>
                  <a:cubicBezTo>
                    <a:pt x="10514" y="33530"/>
                    <a:pt x="12551" y="35078"/>
                    <a:pt x="15322" y="34834"/>
                  </a:cubicBezTo>
                  <a:cubicBezTo>
                    <a:pt x="17930" y="34589"/>
                    <a:pt x="19479" y="33122"/>
                    <a:pt x="19560" y="30432"/>
                  </a:cubicBezTo>
                  <a:cubicBezTo>
                    <a:pt x="19642" y="27906"/>
                    <a:pt x="19560" y="25461"/>
                    <a:pt x="19560" y="22934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C2BB829-01B8-0221-9D83-9927149999F4}"/>
                </a:ext>
              </a:extLst>
            </p:cNvPr>
            <p:cNvSpPr/>
            <p:nvPr/>
          </p:nvSpPr>
          <p:spPr>
            <a:xfrm>
              <a:off x="9692231" y="1632429"/>
              <a:ext cx="30094" cy="44993"/>
            </a:xfrm>
            <a:custGeom>
              <a:avLst/>
              <a:gdLst>
                <a:gd name="connsiteX0" fmla="*/ 30095 w 30094"/>
                <a:gd name="connsiteY0" fmla="*/ 22740 h 44993"/>
                <a:gd name="connsiteX1" fmla="*/ 30095 w 30094"/>
                <a:gd name="connsiteY1" fmla="*/ 30238 h 44993"/>
                <a:gd name="connsiteX2" fmla="*/ 15424 w 30094"/>
                <a:gd name="connsiteY2" fmla="*/ 44990 h 44993"/>
                <a:gd name="connsiteX3" fmla="*/ 183 w 30094"/>
                <a:gd name="connsiteY3" fmla="*/ 30809 h 44993"/>
                <a:gd name="connsiteX4" fmla="*/ 183 w 30094"/>
                <a:gd name="connsiteY4" fmla="*/ 14182 h 44993"/>
                <a:gd name="connsiteX5" fmla="*/ 15180 w 30094"/>
                <a:gd name="connsiteY5" fmla="*/ 1 h 44993"/>
                <a:gd name="connsiteX6" fmla="*/ 30095 w 30094"/>
                <a:gd name="connsiteY6" fmla="*/ 14590 h 44993"/>
                <a:gd name="connsiteX7" fmla="*/ 30095 w 30094"/>
                <a:gd name="connsiteY7" fmla="*/ 22740 h 44993"/>
                <a:gd name="connsiteX8" fmla="*/ 19825 w 30094"/>
                <a:gd name="connsiteY8" fmla="*/ 22658 h 44993"/>
                <a:gd name="connsiteX9" fmla="*/ 19825 w 30094"/>
                <a:gd name="connsiteY9" fmla="*/ 14834 h 44993"/>
                <a:gd name="connsiteX10" fmla="*/ 15180 w 30094"/>
                <a:gd name="connsiteY10" fmla="*/ 10352 h 44993"/>
                <a:gd name="connsiteX11" fmla="*/ 10371 w 30094"/>
                <a:gd name="connsiteY11" fmla="*/ 14671 h 44993"/>
                <a:gd name="connsiteX12" fmla="*/ 10371 w 30094"/>
                <a:gd name="connsiteY12" fmla="*/ 30320 h 44993"/>
                <a:gd name="connsiteX13" fmla="*/ 15343 w 30094"/>
                <a:gd name="connsiteY13" fmla="*/ 34721 h 44993"/>
                <a:gd name="connsiteX14" fmla="*/ 19825 w 30094"/>
                <a:gd name="connsiteY14" fmla="*/ 30075 h 44993"/>
                <a:gd name="connsiteX15" fmla="*/ 19825 w 30094"/>
                <a:gd name="connsiteY15" fmla="*/ 22577 h 44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94" h="44993">
                  <a:moveTo>
                    <a:pt x="30095" y="22740"/>
                  </a:moveTo>
                  <a:cubicBezTo>
                    <a:pt x="30095" y="25266"/>
                    <a:pt x="30095" y="27711"/>
                    <a:pt x="30095" y="30238"/>
                  </a:cubicBezTo>
                  <a:cubicBezTo>
                    <a:pt x="29932" y="38551"/>
                    <a:pt x="23656" y="44908"/>
                    <a:pt x="15424" y="44990"/>
                  </a:cubicBezTo>
                  <a:cubicBezTo>
                    <a:pt x="7193" y="45153"/>
                    <a:pt x="509" y="39040"/>
                    <a:pt x="183" y="30809"/>
                  </a:cubicBezTo>
                  <a:cubicBezTo>
                    <a:pt x="-61" y="25266"/>
                    <a:pt x="-61" y="19724"/>
                    <a:pt x="183" y="14182"/>
                  </a:cubicBezTo>
                  <a:cubicBezTo>
                    <a:pt x="509" y="6195"/>
                    <a:pt x="7193" y="-81"/>
                    <a:pt x="15180" y="1"/>
                  </a:cubicBezTo>
                  <a:cubicBezTo>
                    <a:pt x="23330" y="1"/>
                    <a:pt x="29850" y="6439"/>
                    <a:pt x="30095" y="14590"/>
                  </a:cubicBezTo>
                  <a:cubicBezTo>
                    <a:pt x="30095" y="17279"/>
                    <a:pt x="30095" y="20050"/>
                    <a:pt x="30095" y="22740"/>
                  </a:cubicBezTo>
                  <a:close/>
                  <a:moveTo>
                    <a:pt x="19825" y="22658"/>
                  </a:moveTo>
                  <a:cubicBezTo>
                    <a:pt x="19825" y="20050"/>
                    <a:pt x="19907" y="17442"/>
                    <a:pt x="19825" y="14834"/>
                  </a:cubicBezTo>
                  <a:cubicBezTo>
                    <a:pt x="19662" y="11982"/>
                    <a:pt x="17869" y="10433"/>
                    <a:pt x="15180" y="10352"/>
                  </a:cubicBezTo>
                  <a:cubicBezTo>
                    <a:pt x="12490" y="10352"/>
                    <a:pt x="10534" y="11900"/>
                    <a:pt x="10371" y="14671"/>
                  </a:cubicBezTo>
                  <a:cubicBezTo>
                    <a:pt x="10208" y="19887"/>
                    <a:pt x="10208" y="25103"/>
                    <a:pt x="10371" y="30320"/>
                  </a:cubicBezTo>
                  <a:cubicBezTo>
                    <a:pt x="10453" y="33172"/>
                    <a:pt x="12572" y="34965"/>
                    <a:pt x="15343" y="34721"/>
                  </a:cubicBezTo>
                  <a:cubicBezTo>
                    <a:pt x="18114" y="34476"/>
                    <a:pt x="19662" y="32928"/>
                    <a:pt x="19825" y="30075"/>
                  </a:cubicBezTo>
                  <a:cubicBezTo>
                    <a:pt x="19825" y="27548"/>
                    <a:pt x="19825" y="25103"/>
                    <a:pt x="19825" y="22577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01B1CA5-35BD-71B4-CA73-EB48E22AB1D8}"/>
                </a:ext>
              </a:extLst>
            </p:cNvPr>
            <p:cNvSpPr/>
            <p:nvPr/>
          </p:nvSpPr>
          <p:spPr>
            <a:xfrm>
              <a:off x="9565512" y="1633784"/>
              <a:ext cx="17399" cy="43555"/>
            </a:xfrm>
            <a:custGeom>
              <a:avLst/>
              <a:gdLst>
                <a:gd name="connsiteX0" fmla="*/ 7257 w 17399"/>
                <a:gd name="connsiteY0" fmla="*/ 10382 h 43555"/>
                <a:gd name="connsiteX1" fmla="*/ 4323 w 17399"/>
                <a:gd name="connsiteY1" fmla="*/ 10056 h 43555"/>
                <a:gd name="connsiteX2" fmla="*/ 4 w 17399"/>
                <a:gd name="connsiteY2" fmla="*/ 5166 h 43555"/>
                <a:gd name="connsiteX3" fmla="*/ 3753 w 17399"/>
                <a:gd name="connsiteY3" fmla="*/ 276 h 43555"/>
                <a:gd name="connsiteX4" fmla="*/ 13533 w 17399"/>
                <a:gd name="connsiteY4" fmla="*/ 276 h 43555"/>
                <a:gd name="connsiteX5" fmla="*/ 17364 w 17399"/>
                <a:gd name="connsiteY5" fmla="*/ 5166 h 43555"/>
                <a:gd name="connsiteX6" fmla="*/ 17364 w 17399"/>
                <a:gd name="connsiteY6" fmla="*/ 38174 h 43555"/>
                <a:gd name="connsiteX7" fmla="*/ 12066 w 17399"/>
                <a:gd name="connsiteY7" fmla="*/ 43554 h 43555"/>
                <a:gd name="connsiteX8" fmla="*/ 7257 w 17399"/>
                <a:gd name="connsiteY8" fmla="*/ 38093 h 43555"/>
                <a:gd name="connsiteX9" fmla="*/ 7257 w 17399"/>
                <a:gd name="connsiteY9" fmla="*/ 14294 h 43555"/>
                <a:gd name="connsiteX10" fmla="*/ 7257 w 17399"/>
                <a:gd name="connsiteY10" fmla="*/ 10382 h 43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99" h="43555">
                  <a:moveTo>
                    <a:pt x="7257" y="10382"/>
                  </a:moveTo>
                  <a:cubicBezTo>
                    <a:pt x="5872" y="10219"/>
                    <a:pt x="5138" y="10219"/>
                    <a:pt x="4323" y="10056"/>
                  </a:cubicBezTo>
                  <a:cubicBezTo>
                    <a:pt x="1634" y="9567"/>
                    <a:pt x="85" y="7937"/>
                    <a:pt x="4" y="5166"/>
                  </a:cubicBezTo>
                  <a:cubicBezTo>
                    <a:pt x="-78" y="2558"/>
                    <a:pt x="1226" y="520"/>
                    <a:pt x="3753" y="276"/>
                  </a:cubicBezTo>
                  <a:cubicBezTo>
                    <a:pt x="7013" y="-132"/>
                    <a:pt x="10273" y="-50"/>
                    <a:pt x="13533" y="276"/>
                  </a:cubicBezTo>
                  <a:cubicBezTo>
                    <a:pt x="16141" y="602"/>
                    <a:pt x="17364" y="2721"/>
                    <a:pt x="17364" y="5166"/>
                  </a:cubicBezTo>
                  <a:cubicBezTo>
                    <a:pt x="17364" y="16169"/>
                    <a:pt x="17445" y="27172"/>
                    <a:pt x="17364" y="38174"/>
                  </a:cubicBezTo>
                  <a:cubicBezTo>
                    <a:pt x="17364" y="41679"/>
                    <a:pt x="15081" y="43635"/>
                    <a:pt x="12066" y="43554"/>
                  </a:cubicBezTo>
                  <a:cubicBezTo>
                    <a:pt x="9132" y="43472"/>
                    <a:pt x="7339" y="41516"/>
                    <a:pt x="7257" y="38093"/>
                  </a:cubicBezTo>
                  <a:cubicBezTo>
                    <a:pt x="7176" y="30187"/>
                    <a:pt x="7257" y="22200"/>
                    <a:pt x="7257" y="14294"/>
                  </a:cubicBezTo>
                  <a:cubicBezTo>
                    <a:pt x="7257" y="13072"/>
                    <a:pt x="7257" y="11849"/>
                    <a:pt x="7257" y="10382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F1FE770-7865-2EC7-F5A0-3AD70D419AE8}"/>
                </a:ext>
              </a:extLst>
            </p:cNvPr>
            <p:cNvSpPr/>
            <p:nvPr/>
          </p:nvSpPr>
          <p:spPr>
            <a:xfrm>
              <a:off x="9565513" y="1574837"/>
              <a:ext cx="17505" cy="43821"/>
            </a:xfrm>
            <a:custGeom>
              <a:avLst/>
              <a:gdLst>
                <a:gd name="connsiteX0" fmla="*/ 7257 w 17505"/>
                <a:gd name="connsiteY0" fmla="*/ 10484 h 43821"/>
                <a:gd name="connsiteX1" fmla="*/ 4078 w 17505"/>
                <a:gd name="connsiteY1" fmla="*/ 10158 h 43821"/>
                <a:gd name="connsiteX2" fmla="*/ 3 w 17505"/>
                <a:gd name="connsiteY2" fmla="*/ 5024 h 43821"/>
                <a:gd name="connsiteX3" fmla="*/ 4404 w 17505"/>
                <a:gd name="connsiteY3" fmla="*/ 215 h 43821"/>
                <a:gd name="connsiteX4" fmla="*/ 12880 w 17505"/>
                <a:gd name="connsiteY4" fmla="*/ 215 h 43821"/>
                <a:gd name="connsiteX5" fmla="*/ 17444 w 17505"/>
                <a:gd name="connsiteY5" fmla="*/ 5350 h 43821"/>
                <a:gd name="connsiteX6" fmla="*/ 17444 w 17505"/>
                <a:gd name="connsiteY6" fmla="*/ 38766 h 43821"/>
                <a:gd name="connsiteX7" fmla="*/ 12147 w 17505"/>
                <a:gd name="connsiteY7" fmla="*/ 43819 h 43821"/>
                <a:gd name="connsiteX8" fmla="*/ 7338 w 17505"/>
                <a:gd name="connsiteY8" fmla="*/ 38358 h 43821"/>
                <a:gd name="connsiteX9" fmla="*/ 7338 w 17505"/>
                <a:gd name="connsiteY9" fmla="*/ 14478 h 43821"/>
                <a:gd name="connsiteX10" fmla="*/ 7338 w 17505"/>
                <a:gd name="connsiteY10" fmla="*/ 10566 h 4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505" h="43821">
                  <a:moveTo>
                    <a:pt x="7257" y="10484"/>
                  </a:moveTo>
                  <a:cubicBezTo>
                    <a:pt x="5871" y="10403"/>
                    <a:pt x="4893" y="10484"/>
                    <a:pt x="4078" y="10158"/>
                  </a:cubicBezTo>
                  <a:cubicBezTo>
                    <a:pt x="1470" y="9425"/>
                    <a:pt x="-78" y="7795"/>
                    <a:pt x="3" y="5024"/>
                  </a:cubicBezTo>
                  <a:cubicBezTo>
                    <a:pt x="85" y="2253"/>
                    <a:pt x="1715" y="460"/>
                    <a:pt x="4404" y="215"/>
                  </a:cubicBezTo>
                  <a:cubicBezTo>
                    <a:pt x="7175" y="-111"/>
                    <a:pt x="10109" y="-29"/>
                    <a:pt x="12880" y="215"/>
                  </a:cubicBezTo>
                  <a:cubicBezTo>
                    <a:pt x="15733" y="460"/>
                    <a:pt x="17363" y="2497"/>
                    <a:pt x="17444" y="5350"/>
                  </a:cubicBezTo>
                  <a:cubicBezTo>
                    <a:pt x="17526" y="16515"/>
                    <a:pt x="17526" y="27600"/>
                    <a:pt x="17444" y="38766"/>
                  </a:cubicBezTo>
                  <a:cubicBezTo>
                    <a:pt x="17444" y="42026"/>
                    <a:pt x="15081" y="43900"/>
                    <a:pt x="12147" y="43819"/>
                  </a:cubicBezTo>
                  <a:cubicBezTo>
                    <a:pt x="9294" y="43737"/>
                    <a:pt x="7338" y="41700"/>
                    <a:pt x="7338" y="38358"/>
                  </a:cubicBezTo>
                  <a:cubicBezTo>
                    <a:pt x="7257" y="30371"/>
                    <a:pt x="7338" y="22465"/>
                    <a:pt x="7338" y="14478"/>
                  </a:cubicBezTo>
                  <a:cubicBezTo>
                    <a:pt x="7338" y="13255"/>
                    <a:pt x="7338" y="12033"/>
                    <a:pt x="7338" y="10566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479A2FB-D753-8F84-B351-CE31AACC01DD}"/>
                </a:ext>
              </a:extLst>
            </p:cNvPr>
            <p:cNvSpPr/>
            <p:nvPr/>
          </p:nvSpPr>
          <p:spPr>
            <a:xfrm>
              <a:off x="9565464" y="1516126"/>
              <a:ext cx="17529" cy="43603"/>
            </a:xfrm>
            <a:custGeom>
              <a:avLst/>
              <a:gdLst>
                <a:gd name="connsiteX0" fmla="*/ 7306 w 17529"/>
                <a:gd name="connsiteY0" fmla="*/ 10595 h 43603"/>
                <a:gd name="connsiteX1" fmla="*/ 52 w 17529"/>
                <a:gd name="connsiteY1" fmla="*/ 4401 h 43603"/>
                <a:gd name="connsiteX2" fmla="*/ 7958 w 17529"/>
                <a:gd name="connsiteY2" fmla="*/ 0 h 43603"/>
                <a:gd name="connsiteX3" fmla="*/ 11381 w 17529"/>
                <a:gd name="connsiteY3" fmla="*/ 0 h 43603"/>
                <a:gd name="connsiteX4" fmla="*/ 17493 w 17529"/>
                <a:gd name="connsiteY4" fmla="*/ 5950 h 43603"/>
                <a:gd name="connsiteX5" fmla="*/ 17493 w 17529"/>
                <a:gd name="connsiteY5" fmla="*/ 37572 h 43603"/>
                <a:gd name="connsiteX6" fmla="*/ 12359 w 17529"/>
                <a:gd name="connsiteY6" fmla="*/ 43604 h 43603"/>
                <a:gd name="connsiteX7" fmla="*/ 7306 w 17529"/>
                <a:gd name="connsiteY7" fmla="*/ 37654 h 43603"/>
                <a:gd name="connsiteX8" fmla="*/ 7306 w 17529"/>
                <a:gd name="connsiteY8" fmla="*/ 14181 h 43603"/>
                <a:gd name="connsiteX9" fmla="*/ 7306 w 17529"/>
                <a:gd name="connsiteY9" fmla="*/ 10595 h 4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29" h="43603">
                  <a:moveTo>
                    <a:pt x="7306" y="10595"/>
                  </a:moveTo>
                  <a:cubicBezTo>
                    <a:pt x="1600" y="9454"/>
                    <a:pt x="-356" y="7743"/>
                    <a:pt x="52" y="4401"/>
                  </a:cubicBezTo>
                  <a:cubicBezTo>
                    <a:pt x="459" y="1223"/>
                    <a:pt x="2660" y="0"/>
                    <a:pt x="7958" y="0"/>
                  </a:cubicBezTo>
                  <a:cubicBezTo>
                    <a:pt x="9099" y="0"/>
                    <a:pt x="10240" y="0"/>
                    <a:pt x="11381" y="0"/>
                  </a:cubicBezTo>
                  <a:cubicBezTo>
                    <a:pt x="15619" y="82"/>
                    <a:pt x="17493" y="1712"/>
                    <a:pt x="17493" y="5950"/>
                  </a:cubicBezTo>
                  <a:cubicBezTo>
                    <a:pt x="17575" y="16463"/>
                    <a:pt x="17493" y="27059"/>
                    <a:pt x="17493" y="37572"/>
                  </a:cubicBezTo>
                  <a:cubicBezTo>
                    <a:pt x="17493" y="41240"/>
                    <a:pt x="15374" y="43604"/>
                    <a:pt x="12359" y="43604"/>
                  </a:cubicBezTo>
                  <a:cubicBezTo>
                    <a:pt x="9343" y="43604"/>
                    <a:pt x="7306" y="41322"/>
                    <a:pt x="7306" y="37654"/>
                  </a:cubicBezTo>
                  <a:cubicBezTo>
                    <a:pt x="7306" y="29830"/>
                    <a:pt x="7306" y="22006"/>
                    <a:pt x="7306" y="14181"/>
                  </a:cubicBezTo>
                  <a:cubicBezTo>
                    <a:pt x="7306" y="12959"/>
                    <a:pt x="7306" y="11736"/>
                    <a:pt x="7306" y="10595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0FFEE91-27B0-D692-8030-4B79F170902E}"/>
                </a:ext>
              </a:extLst>
            </p:cNvPr>
            <p:cNvSpPr/>
            <p:nvPr/>
          </p:nvSpPr>
          <p:spPr>
            <a:xfrm>
              <a:off x="9663397" y="1574808"/>
              <a:ext cx="17281" cy="43850"/>
            </a:xfrm>
            <a:custGeom>
              <a:avLst/>
              <a:gdLst>
                <a:gd name="connsiteX0" fmla="*/ 7175 w 17281"/>
                <a:gd name="connsiteY0" fmla="*/ 10514 h 43850"/>
                <a:gd name="connsiteX1" fmla="*/ 4078 w 17281"/>
                <a:gd name="connsiteY1" fmla="*/ 10269 h 43850"/>
                <a:gd name="connsiteX2" fmla="*/ 3 w 17281"/>
                <a:gd name="connsiteY2" fmla="*/ 5135 h 43850"/>
                <a:gd name="connsiteX3" fmla="*/ 4323 w 17281"/>
                <a:gd name="connsiteY3" fmla="*/ 245 h 43850"/>
                <a:gd name="connsiteX4" fmla="*/ 12799 w 17281"/>
                <a:gd name="connsiteY4" fmla="*/ 245 h 43850"/>
                <a:gd name="connsiteX5" fmla="*/ 17282 w 17281"/>
                <a:gd name="connsiteY5" fmla="*/ 5298 h 43850"/>
                <a:gd name="connsiteX6" fmla="*/ 17282 w 17281"/>
                <a:gd name="connsiteY6" fmla="*/ 38714 h 43850"/>
                <a:gd name="connsiteX7" fmla="*/ 12147 w 17281"/>
                <a:gd name="connsiteY7" fmla="*/ 43848 h 43850"/>
                <a:gd name="connsiteX8" fmla="*/ 7175 w 17281"/>
                <a:gd name="connsiteY8" fmla="*/ 38469 h 43850"/>
                <a:gd name="connsiteX9" fmla="*/ 7175 w 17281"/>
                <a:gd name="connsiteY9" fmla="*/ 14996 h 43850"/>
                <a:gd name="connsiteX10" fmla="*/ 7175 w 17281"/>
                <a:gd name="connsiteY10" fmla="*/ 10595 h 4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81" h="43850">
                  <a:moveTo>
                    <a:pt x="7175" y="10514"/>
                  </a:moveTo>
                  <a:cubicBezTo>
                    <a:pt x="5871" y="10432"/>
                    <a:pt x="4975" y="10514"/>
                    <a:pt x="4078" y="10269"/>
                  </a:cubicBezTo>
                  <a:cubicBezTo>
                    <a:pt x="1470" y="9617"/>
                    <a:pt x="-78" y="7906"/>
                    <a:pt x="3" y="5135"/>
                  </a:cubicBezTo>
                  <a:cubicBezTo>
                    <a:pt x="3" y="2364"/>
                    <a:pt x="1633" y="571"/>
                    <a:pt x="4323" y="245"/>
                  </a:cubicBezTo>
                  <a:cubicBezTo>
                    <a:pt x="7094" y="-82"/>
                    <a:pt x="10028" y="-82"/>
                    <a:pt x="12799" y="245"/>
                  </a:cubicBezTo>
                  <a:cubicBezTo>
                    <a:pt x="15651" y="489"/>
                    <a:pt x="17282" y="2364"/>
                    <a:pt x="17282" y="5298"/>
                  </a:cubicBezTo>
                  <a:cubicBezTo>
                    <a:pt x="17282" y="16463"/>
                    <a:pt x="17282" y="27548"/>
                    <a:pt x="17282" y="38714"/>
                  </a:cubicBezTo>
                  <a:cubicBezTo>
                    <a:pt x="17282" y="41892"/>
                    <a:pt x="14999" y="43930"/>
                    <a:pt x="12147" y="43848"/>
                  </a:cubicBezTo>
                  <a:cubicBezTo>
                    <a:pt x="9294" y="43767"/>
                    <a:pt x="7257" y="41729"/>
                    <a:pt x="7175" y="38469"/>
                  </a:cubicBezTo>
                  <a:cubicBezTo>
                    <a:pt x="7094" y="30645"/>
                    <a:pt x="7175" y="22821"/>
                    <a:pt x="7175" y="14996"/>
                  </a:cubicBezTo>
                  <a:cubicBezTo>
                    <a:pt x="7175" y="13611"/>
                    <a:pt x="7175" y="12307"/>
                    <a:pt x="7175" y="10595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293BA6F-180A-78EC-2EA1-3FEF278D35C7}"/>
                </a:ext>
              </a:extLst>
            </p:cNvPr>
            <p:cNvSpPr/>
            <p:nvPr/>
          </p:nvSpPr>
          <p:spPr>
            <a:xfrm>
              <a:off x="9663478" y="1633815"/>
              <a:ext cx="17363" cy="43687"/>
            </a:xfrm>
            <a:custGeom>
              <a:avLst/>
              <a:gdLst>
                <a:gd name="connsiteX0" fmla="*/ 7094 w 17363"/>
                <a:gd name="connsiteY0" fmla="*/ 10351 h 43687"/>
                <a:gd name="connsiteX1" fmla="*/ 4323 w 17363"/>
                <a:gd name="connsiteY1" fmla="*/ 10106 h 43687"/>
                <a:gd name="connsiteX2" fmla="*/ 3 w 17363"/>
                <a:gd name="connsiteY2" fmla="*/ 5298 h 43687"/>
                <a:gd name="connsiteX3" fmla="*/ 4078 w 17363"/>
                <a:gd name="connsiteY3" fmla="*/ 245 h 43687"/>
                <a:gd name="connsiteX4" fmla="*/ 13207 w 17363"/>
                <a:gd name="connsiteY4" fmla="*/ 245 h 43687"/>
                <a:gd name="connsiteX5" fmla="*/ 17363 w 17363"/>
                <a:gd name="connsiteY5" fmla="*/ 5624 h 43687"/>
                <a:gd name="connsiteX6" fmla="*/ 17363 w 17363"/>
                <a:gd name="connsiteY6" fmla="*/ 38306 h 43687"/>
                <a:gd name="connsiteX7" fmla="*/ 12473 w 17363"/>
                <a:gd name="connsiteY7" fmla="*/ 43685 h 43687"/>
                <a:gd name="connsiteX8" fmla="*/ 7175 w 17363"/>
                <a:gd name="connsiteY8" fmla="*/ 38306 h 43687"/>
                <a:gd name="connsiteX9" fmla="*/ 7175 w 17363"/>
                <a:gd name="connsiteY9" fmla="*/ 14507 h 43687"/>
                <a:gd name="connsiteX10" fmla="*/ 7175 w 17363"/>
                <a:gd name="connsiteY10" fmla="*/ 10514 h 4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" h="43687">
                  <a:moveTo>
                    <a:pt x="7094" y="10351"/>
                  </a:moveTo>
                  <a:cubicBezTo>
                    <a:pt x="5871" y="10269"/>
                    <a:pt x="5056" y="10188"/>
                    <a:pt x="4323" y="10106"/>
                  </a:cubicBezTo>
                  <a:cubicBezTo>
                    <a:pt x="1552" y="9699"/>
                    <a:pt x="85" y="7987"/>
                    <a:pt x="3" y="5298"/>
                  </a:cubicBezTo>
                  <a:cubicBezTo>
                    <a:pt x="-78" y="2527"/>
                    <a:pt x="1389" y="571"/>
                    <a:pt x="4078" y="245"/>
                  </a:cubicBezTo>
                  <a:cubicBezTo>
                    <a:pt x="7094" y="-82"/>
                    <a:pt x="10191" y="-82"/>
                    <a:pt x="13207" y="245"/>
                  </a:cubicBezTo>
                  <a:cubicBezTo>
                    <a:pt x="16059" y="571"/>
                    <a:pt x="17363" y="2690"/>
                    <a:pt x="17363" y="5624"/>
                  </a:cubicBezTo>
                  <a:cubicBezTo>
                    <a:pt x="17363" y="16545"/>
                    <a:pt x="17363" y="27385"/>
                    <a:pt x="17363" y="38306"/>
                  </a:cubicBezTo>
                  <a:cubicBezTo>
                    <a:pt x="17363" y="41648"/>
                    <a:pt x="15407" y="43604"/>
                    <a:pt x="12473" y="43685"/>
                  </a:cubicBezTo>
                  <a:cubicBezTo>
                    <a:pt x="9457" y="43767"/>
                    <a:pt x="7257" y="41729"/>
                    <a:pt x="7175" y="38306"/>
                  </a:cubicBezTo>
                  <a:cubicBezTo>
                    <a:pt x="7094" y="30400"/>
                    <a:pt x="7175" y="22413"/>
                    <a:pt x="7175" y="14507"/>
                  </a:cubicBezTo>
                  <a:cubicBezTo>
                    <a:pt x="7175" y="13285"/>
                    <a:pt x="7175" y="12062"/>
                    <a:pt x="7175" y="10514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173214C-F7BC-4018-1381-D34A8C2307C6}"/>
                </a:ext>
              </a:extLst>
            </p:cNvPr>
            <p:cNvSpPr/>
            <p:nvPr/>
          </p:nvSpPr>
          <p:spPr>
            <a:xfrm>
              <a:off x="9632904" y="1633947"/>
              <a:ext cx="17329" cy="43553"/>
            </a:xfrm>
            <a:custGeom>
              <a:avLst/>
              <a:gdLst>
                <a:gd name="connsiteX0" fmla="*/ 7105 w 17329"/>
                <a:gd name="connsiteY0" fmla="*/ 10219 h 43553"/>
                <a:gd name="connsiteX1" fmla="*/ 4090 w 17329"/>
                <a:gd name="connsiteY1" fmla="*/ 9893 h 43553"/>
                <a:gd name="connsiteX2" fmla="*/ 14 w 17329"/>
                <a:gd name="connsiteY2" fmla="*/ 5248 h 43553"/>
                <a:gd name="connsiteX3" fmla="*/ 3600 w 17329"/>
                <a:gd name="connsiteY3" fmla="*/ 276 h 43553"/>
                <a:gd name="connsiteX4" fmla="*/ 13707 w 17329"/>
                <a:gd name="connsiteY4" fmla="*/ 276 h 43553"/>
                <a:gd name="connsiteX5" fmla="*/ 17293 w 17329"/>
                <a:gd name="connsiteY5" fmla="*/ 5003 h 43553"/>
                <a:gd name="connsiteX6" fmla="*/ 17293 w 17329"/>
                <a:gd name="connsiteY6" fmla="*/ 38337 h 43553"/>
                <a:gd name="connsiteX7" fmla="*/ 12240 w 17329"/>
                <a:gd name="connsiteY7" fmla="*/ 43554 h 43553"/>
                <a:gd name="connsiteX8" fmla="*/ 7187 w 17329"/>
                <a:gd name="connsiteY8" fmla="*/ 37930 h 43553"/>
                <a:gd name="connsiteX9" fmla="*/ 7187 w 17329"/>
                <a:gd name="connsiteY9" fmla="*/ 14131 h 43553"/>
                <a:gd name="connsiteX10" fmla="*/ 7187 w 17329"/>
                <a:gd name="connsiteY10" fmla="*/ 10301 h 4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29" h="43553">
                  <a:moveTo>
                    <a:pt x="7105" y="10219"/>
                  </a:moveTo>
                  <a:cubicBezTo>
                    <a:pt x="5638" y="10056"/>
                    <a:pt x="4823" y="10056"/>
                    <a:pt x="4090" y="9893"/>
                  </a:cubicBezTo>
                  <a:cubicBezTo>
                    <a:pt x="1563" y="9404"/>
                    <a:pt x="96" y="7856"/>
                    <a:pt x="14" y="5248"/>
                  </a:cubicBezTo>
                  <a:cubicBezTo>
                    <a:pt x="-149" y="2639"/>
                    <a:pt x="1074" y="520"/>
                    <a:pt x="3600" y="276"/>
                  </a:cubicBezTo>
                  <a:cubicBezTo>
                    <a:pt x="6942" y="-132"/>
                    <a:pt x="10365" y="-50"/>
                    <a:pt x="13707" y="276"/>
                  </a:cubicBezTo>
                  <a:cubicBezTo>
                    <a:pt x="16070" y="520"/>
                    <a:pt x="17293" y="2558"/>
                    <a:pt x="17293" y="5003"/>
                  </a:cubicBezTo>
                  <a:cubicBezTo>
                    <a:pt x="17293" y="16087"/>
                    <a:pt x="17374" y="27253"/>
                    <a:pt x="17293" y="38337"/>
                  </a:cubicBezTo>
                  <a:cubicBezTo>
                    <a:pt x="17293" y="41679"/>
                    <a:pt x="15174" y="43554"/>
                    <a:pt x="12240" y="43554"/>
                  </a:cubicBezTo>
                  <a:cubicBezTo>
                    <a:pt x="9224" y="43554"/>
                    <a:pt x="7268" y="41516"/>
                    <a:pt x="7187" y="37930"/>
                  </a:cubicBezTo>
                  <a:cubicBezTo>
                    <a:pt x="7105" y="30024"/>
                    <a:pt x="7187" y="22037"/>
                    <a:pt x="7187" y="14131"/>
                  </a:cubicBezTo>
                  <a:cubicBezTo>
                    <a:pt x="7187" y="12909"/>
                    <a:pt x="7187" y="11686"/>
                    <a:pt x="7187" y="10301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7F04D1C-A4F0-56FE-A083-749394FEBAEF}"/>
                </a:ext>
              </a:extLst>
            </p:cNvPr>
            <p:cNvSpPr/>
            <p:nvPr/>
          </p:nvSpPr>
          <p:spPr>
            <a:xfrm>
              <a:off x="9663428" y="1516126"/>
              <a:ext cx="17413" cy="43603"/>
            </a:xfrm>
            <a:custGeom>
              <a:avLst/>
              <a:gdLst>
                <a:gd name="connsiteX0" fmla="*/ 7144 w 17413"/>
                <a:gd name="connsiteY0" fmla="*/ 10595 h 43603"/>
                <a:gd name="connsiteX1" fmla="*/ 54 w 17413"/>
                <a:gd name="connsiteY1" fmla="*/ 4401 h 43603"/>
                <a:gd name="connsiteX2" fmla="*/ 7959 w 17413"/>
                <a:gd name="connsiteY2" fmla="*/ 0 h 43603"/>
                <a:gd name="connsiteX3" fmla="*/ 11382 w 17413"/>
                <a:gd name="connsiteY3" fmla="*/ 0 h 43603"/>
                <a:gd name="connsiteX4" fmla="*/ 17413 w 17413"/>
                <a:gd name="connsiteY4" fmla="*/ 5950 h 43603"/>
                <a:gd name="connsiteX5" fmla="*/ 17413 w 17413"/>
                <a:gd name="connsiteY5" fmla="*/ 37572 h 43603"/>
                <a:gd name="connsiteX6" fmla="*/ 12442 w 17413"/>
                <a:gd name="connsiteY6" fmla="*/ 43604 h 43603"/>
                <a:gd name="connsiteX7" fmla="*/ 7226 w 17413"/>
                <a:gd name="connsiteY7" fmla="*/ 37328 h 43603"/>
                <a:gd name="connsiteX8" fmla="*/ 7226 w 17413"/>
                <a:gd name="connsiteY8" fmla="*/ 14181 h 43603"/>
                <a:gd name="connsiteX9" fmla="*/ 7226 w 17413"/>
                <a:gd name="connsiteY9" fmla="*/ 10514 h 43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13" h="43603">
                  <a:moveTo>
                    <a:pt x="7144" y="10595"/>
                  </a:moveTo>
                  <a:cubicBezTo>
                    <a:pt x="1521" y="9454"/>
                    <a:pt x="-354" y="7824"/>
                    <a:pt x="54" y="4401"/>
                  </a:cubicBezTo>
                  <a:cubicBezTo>
                    <a:pt x="461" y="1141"/>
                    <a:pt x="2499" y="0"/>
                    <a:pt x="7959" y="0"/>
                  </a:cubicBezTo>
                  <a:cubicBezTo>
                    <a:pt x="9100" y="0"/>
                    <a:pt x="10241" y="0"/>
                    <a:pt x="11382" y="0"/>
                  </a:cubicBezTo>
                  <a:cubicBezTo>
                    <a:pt x="15620" y="82"/>
                    <a:pt x="17413" y="1793"/>
                    <a:pt x="17413" y="5950"/>
                  </a:cubicBezTo>
                  <a:cubicBezTo>
                    <a:pt x="17413" y="16463"/>
                    <a:pt x="17413" y="27059"/>
                    <a:pt x="17413" y="37572"/>
                  </a:cubicBezTo>
                  <a:cubicBezTo>
                    <a:pt x="17413" y="41240"/>
                    <a:pt x="15457" y="43604"/>
                    <a:pt x="12442" y="43604"/>
                  </a:cubicBezTo>
                  <a:cubicBezTo>
                    <a:pt x="9345" y="43604"/>
                    <a:pt x="7226" y="41240"/>
                    <a:pt x="7226" y="37328"/>
                  </a:cubicBezTo>
                  <a:cubicBezTo>
                    <a:pt x="7226" y="29585"/>
                    <a:pt x="7226" y="21924"/>
                    <a:pt x="7226" y="14181"/>
                  </a:cubicBezTo>
                  <a:cubicBezTo>
                    <a:pt x="7226" y="12959"/>
                    <a:pt x="7226" y="11736"/>
                    <a:pt x="7226" y="10514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C574F0B-4EA2-7C6A-FE64-5F47D48DB0AD}"/>
                </a:ext>
              </a:extLst>
            </p:cNvPr>
            <p:cNvSpPr/>
            <p:nvPr/>
          </p:nvSpPr>
          <p:spPr>
            <a:xfrm>
              <a:off x="9632834" y="1574808"/>
              <a:ext cx="17363" cy="43768"/>
            </a:xfrm>
            <a:custGeom>
              <a:avLst/>
              <a:gdLst>
                <a:gd name="connsiteX0" fmla="*/ 7175 w 17363"/>
                <a:gd name="connsiteY0" fmla="*/ 10514 h 43768"/>
                <a:gd name="connsiteX1" fmla="*/ 3997 w 17363"/>
                <a:gd name="connsiteY1" fmla="*/ 10188 h 43768"/>
                <a:gd name="connsiteX2" fmla="*/ 3 w 17363"/>
                <a:gd name="connsiteY2" fmla="*/ 5053 h 43768"/>
                <a:gd name="connsiteX3" fmla="*/ 4404 w 17363"/>
                <a:gd name="connsiteY3" fmla="*/ 245 h 43768"/>
                <a:gd name="connsiteX4" fmla="*/ 12881 w 17363"/>
                <a:gd name="connsiteY4" fmla="*/ 245 h 43768"/>
                <a:gd name="connsiteX5" fmla="*/ 17363 w 17363"/>
                <a:gd name="connsiteY5" fmla="*/ 5705 h 43768"/>
                <a:gd name="connsiteX6" fmla="*/ 17363 w 17363"/>
                <a:gd name="connsiteY6" fmla="*/ 38387 h 43768"/>
                <a:gd name="connsiteX7" fmla="*/ 12473 w 17363"/>
                <a:gd name="connsiteY7" fmla="*/ 43767 h 43768"/>
                <a:gd name="connsiteX8" fmla="*/ 7257 w 17363"/>
                <a:gd name="connsiteY8" fmla="*/ 38306 h 43768"/>
                <a:gd name="connsiteX9" fmla="*/ 7257 w 17363"/>
                <a:gd name="connsiteY9" fmla="*/ 16871 h 43768"/>
                <a:gd name="connsiteX10" fmla="*/ 7257 w 17363"/>
                <a:gd name="connsiteY10" fmla="*/ 10514 h 4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" h="43768">
                  <a:moveTo>
                    <a:pt x="7175" y="10514"/>
                  </a:moveTo>
                  <a:cubicBezTo>
                    <a:pt x="5790" y="10432"/>
                    <a:pt x="4893" y="10514"/>
                    <a:pt x="3997" y="10188"/>
                  </a:cubicBezTo>
                  <a:cubicBezTo>
                    <a:pt x="1389" y="9454"/>
                    <a:pt x="-78" y="7824"/>
                    <a:pt x="3" y="5053"/>
                  </a:cubicBezTo>
                  <a:cubicBezTo>
                    <a:pt x="85" y="2282"/>
                    <a:pt x="1715" y="489"/>
                    <a:pt x="4404" y="245"/>
                  </a:cubicBezTo>
                  <a:cubicBezTo>
                    <a:pt x="7175" y="-82"/>
                    <a:pt x="10109" y="-82"/>
                    <a:pt x="12881" y="245"/>
                  </a:cubicBezTo>
                  <a:cubicBezTo>
                    <a:pt x="15896" y="571"/>
                    <a:pt x="17363" y="2690"/>
                    <a:pt x="17363" y="5705"/>
                  </a:cubicBezTo>
                  <a:cubicBezTo>
                    <a:pt x="17363" y="16626"/>
                    <a:pt x="17363" y="27466"/>
                    <a:pt x="17363" y="38387"/>
                  </a:cubicBezTo>
                  <a:cubicBezTo>
                    <a:pt x="17363" y="41729"/>
                    <a:pt x="15326" y="43685"/>
                    <a:pt x="12473" y="43767"/>
                  </a:cubicBezTo>
                  <a:cubicBezTo>
                    <a:pt x="9457" y="43848"/>
                    <a:pt x="7338" y="41811"/>
                    <a:pt x="7257" y="38306"/>
                  </a:cubicBezTo>
                  <a:cubicBezTo>
                    <a:pt x="7094" y="31134"/>
                    <a:pt x="7257" y="24043"/>
                    <a:pt x="7257" y="16871"/>
                  </a:cubicBezTo>
                  <a:cubicBezTo>
                    <a:pt x="7257" y="14833"/>
                    <a:pt x="7257" y="12796"/>
                    <a:pt x="7257" y="10514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F46902B-3704-FB01-E9D3-50F99CE94B11}"/>
                </a:ext>
              </a:extLst>
            </p:cNvPr>
            <p:cNvSpPr/>
            <p:nvPr/>
          </p:nvSpPr>
          <p:spPr>
            <a:xfrm>
              <a:off x="9632783" y="1516126"/>
              <a:ext cx="17413" cy="43685"/>
            </a:xfrm>
            <a:custGeom>
              <a:avLst/>
              <a:gdLst>
                <a:gd name="connsiteX0" fmla="*/ 7226 w 17413"/>
                <a:gd name="connsiteY0" fmla="*/ 10677 h 43685"/>
                <a:gd name="connsiteX1" fmla="*/ 54 w 17413"/>
                <a:gd name="connsiteY1" fmla="*/ 4401 h 43685"/>
                <a:gd name="connsiteX2" fmla="*/ 7959 w 17413"/>
                <a:gd name="connsiteY2" fmla="*/ 0 h 43685"/>
                <a:gd name="connsiteX3" fmla="*/ 11708 w 17413"/>
                <a:gd name="connsiteY3" fmla="*/ 0 h 43685"/>
                <a:gd name="connsiteX4" fmla="*/ 17413 w 17413"/>
                <a:gd name="connsiteY4" fmla="*/ 5705 h 43685"/>
                <a:gd name="connsiteX5" fmla="*/ 17413 w 17413"/>
                <a:gd name="connsiteY5" fmla="*/ 37980 h 43685"/>
                <a:gd name="connsiteX6" fmla="*/ 12442 w 17413"/>
                <a:gd name="connsiteY6" fmla="*/ 43685 h 43685"/>
                <a:gd name="connsiteX7" fmla="*/ 7307 w 17413"/>
                <a:gd name="connsiteY7" fmla="*/ 38061 h 43685"/>
                <a:gd name="connsiteX8" fmla="*/ 7307 w 17413"/>
                <a:gd name="connsiteY8" fmla="*/ 14263 h 43685"/>
                <a:gd name="connsiteX9" fmla="*/ 7307 w 17413"/>
                <a:gd name="connsiteY9" fmla="*/ 10677 h 4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13" h="43685">
                  <a:moveTo>
                    <a:pt x="7226" y="10677"/>
                  </a:moveTo>
                  <a:cubicBezTo>
                    <a:pt x="1521" y="9454"/>
                    <a:pt x="-354" y="7824"/>
                    <a:pt x="54" y="4401"/>
                  </a:cubicBezTo>
                  <a:cubicBezTo>
                    <a:pt x="461" y="1141"/>
                    <a:pt x="2499" y="0"/>
                    <a:pt x="7959" y="0"/>
                  </a:cubicBezTo>
                  <a:cubicBezTo>
                    <a:pt x="9182" y="0"/>
                    <a:pt x="10486" y="0"/>
                    <a:pt x="11708" y="0"/>
                  </a:cubicBezTo>
                  <a:cubicBezTo>
                    <a:pt x="15539" y="163"/>
                    <a:pt x="17332" y="1793"/>
                    <a:pt x="17413" y="5705"/>
                  </a:cubicBezTo>
                  <a:cubicBezTo>
                    <a:pt x="17413" y="16463"/>
                    <a:pt x="17413" y="27222"/>
                    <a:pt x="17413" y="37980"/>
                  </a:cubicBezTo>
                  <a:cubicBezTo>
                    <a:pt x="17413" y="41403"/>
                    <a:pt x="15294" y="43685"/>
                    <a:pt x="12442" y="43685"/>
                  </a:cubicBezTo>
                  <a:cubicBezTo>
                    <a:pt x="9589" y="43685"/>
                    <a:pt x="7389" y="41485"/>
                    <a:pt x="7307" y="38061"/>
                  </a:cubicBezTo>
                  <a:cubicBezTo>
                    <a:pt x="7226" y="30156"/>
                    <a:pt x="7307" y="22169"/>
                    <a:pt x="7307" y="14263"/>
                  </a:cubicBezTo>
                  <a:cubicBezTo>
                    <a:pt x="7307" y="13040"/>
                    <a:pt x="7307" y="11818"/>
                    <a:pt x="7307" y="10677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1B4D3E8-6992-8CE2-03A8-7548ECBE47DA}"/>
                </a:ext>
              </a:extLst>
            </p:cNvPr>
            <p:cNvSpPr/>
            <p:nvPr/>
          </p:nvSpPr>
          <p:spPr>
            <a:xfrm>
              <a:off x="9634446" y="1730456"/>
              <a:ext cx="18929" cy="10244"/>
            </a:xfrm>
            <a:custGeom>
              <a:avLst/>
              <a:gdLst>
                <a:gd name="connsiteX0" fmla="*/ 9230 w 18929"/>
                <a:gd name="connsiteY0" fmla="*/ 10208 h 10244"/>
                <a:gd name="connsiteX1" fmla="*/ 4829 w 18929"/>
                <a:gd name="connsiteY1" fmla="*/ 10208 h 10244"/>
                <a:gd name="connsiteX2" fmla="*/ 21 w 18929"/>
                <a:gd name="connsiteY2" fmla="*/ 5481 h 10244"/>
                <a:gd name="connsiteX3" fmla="*/ 4585 w 18929"/>
                <a:gd name="connsiteY3" fmla="*/ 183 h 10244"/>
                <a:gd name="connsiteX4" fmla="*/ 14447 w 18929"/>
                <a:gd name="connsiteY4" fmla="*/ 183 h 10244"/>
                <a:gd name="connsiteX5" fmla="*/ 18929 w 18929"/>
                <a:gd name="connsiteY5" fmla="*/ 5237 h 10244"/>
                <a:gd name="connsiteX6" fmla="*/ 13958 w 18929"/>
                <a:gd name="connsiteY6" fmla="*/ 10208 h 10244"/>
                <a:gd name="connsiteX7" fmla="*/ 9230 w 18929"/>
                <a:gd name="connsiteY7" fmla="*/ 10208 h 1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29" h="10244">
                  <a:moveTo>
                    <a:pt x="9230" y="10208"/>
                  </a:moveTo>
                  <a:cubicBezTo>
                    <a:pt x="7763" y="10208"/>
                    <a:pt x="6296" y="10290"/>
                    <a:pt x="4829" y="10208"/>
                  </a:cubicBezTo>
                  <a:cubicBezTo>
                    <a:pt x="1895" y="9964"/>
                    <a:pt x="265" y="8252"/>
                    <a:pt x="21" y="5481"/>
                  </a:cubicBezTo>
                  <a:cubicBezTo>
                    <a:pt x="-224" y="2791"/>
                    <a:pt x="1732" y="346"/>
                    <a:pt x="4585" y="183"/>
                  </a:cubicBezTo>
                  <a:cubicBezTo>
                    <a:pt x="7845" y="-61"/>
                    <a:pt x="11186" y="-61"/>
                    <a:pt x="14447" y="183"/>
                  </a:cubicBezTo>
                  <a:cubicBezTo>
                    <a:pt x="17218" y="428"/>
                    <a:pt x="18848" y="2384"/>
                    <a:pt x="18929" y="5237"/>
                  </a:cubicBezTo>
                  <a:cubicBezTo>
                    <a:pt x="18929" y="7926"/>
                    <a:pt x="16892" y="10045"/>
                    <a:pt x="13958" y="10208"/>
                  </a:cubicBezTo>
                  <a:cubicBezTo>
                    <a:pt x="12409" y="10290"/>
                    <a:pt x="10779" y="10208"/>
                    <a:pt x="9230" y="10208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65" name="Graphic 29">
            <a:extLst>
              <a:ext uri="{FF2B5EF4-FFF2-40B4-BE49-F238E27FC236}">
                <a16:creationId xmlns:a16="http://schemas.microsoft.com/office/drawing/2014/main" id="{F9FD2EF3-E143-5B5D-0FCD-B42D99EDBD43}"/>
              </a:ext>
            </a:extLst>
          </p:cNvPr>
          <p:cNvGrpSpPr/>
          <p:nvPr/>
        </p:nvGrpSpPr>
        <p:grpSpPr>
          <a:xfrm>
            <a:off x="6664054" y="2500723"/>
            <a:ext cx="307968" cy="349073"/>
            <a:chOff x="9885441" y="1470567"/>
            <a:chExt cx="307968" cy="349073"/>
          </a:xfrm>
          <a:solidFill>
            <a:srgbClr val="000000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D945DE9-96FA-ED17-11E1-F471A169806D}"/>
                </a:ext>
              </a:extLst>
            </p:cNvPr>
            <p:cNvSpPr/>
            <p:nvPr/>
          </p:nvSpPr>
          <p:spPr>
            <a:xfrm>
              <a:off x="9885441" y="1470567"/>
              <a:ext cx="307968" cy="349073"/>
            </a:xfrm>
            <a:custGeom>
              <a:avLst/>
              <a:gdLst>
                <a:gd name="connsiteX0" fmla="*/ 10810 w 307968"/>
                <a:gd name="connsiteY0" fmla="*/ 349073 h 349073"/>
                <a:gd name="connsiteX1" fmla="*/ 52 w 307968"/>
                <a:gd name="connsiteY1" fmla="*/ 332284 h 349073"/>
                <a:gd name="connsiteX2" fmla="*/ 378 w 307968"/>
                <a:gd name="connsiteY2" fmla="*/ 318673 h 349073"/>
                <a:gd name="connsiteX3" fmla="*/ 18227 w 307968"/>
                <a:gd name="connsiteY3" fmla="*/ 296831 h 349073"/>
                <a:gd name="connsiteX4" fmla="*/ 20835 w 307968"/>
                <a:gd name="connsiteY4" fmla="*/ 293652 h 349073"/>
                <a:gd name="connsiteX5" fmla="*/ 20835 w 307968"/>
                <a:gd name="connsiteY5" fmla="*/ 136190 h 349073"/>
                <a:gd name="connsiteX6" fmla="*/ 20672 w 307968"/>
                <a:gd name="connsiteY6" fmla="*/ 134641 h 349073"/>
                <a:gd name="connsiteX7" fmla="*/ 18798 w 307968"/>
                <a:gd name="connsiteY7" fmla="*/ 134234 h 349073"/>
                <a:gd name="connsiteX8" fmla="*/ 215 w 307968"/>
                <a:gd name="connsiteY8" fmla="*/ 112554 h 349073"/>
                <a:gd name="connsiteX9" fmla="*/ 215 w 307968"/>
                <a:gd name="connsiteY9" fmla="*/ 30400 h 349073"/>
                <a:gd name="connsiteX10" fmla="*/ 31593 w 307968"/>
                <a:gd name="connsiteY10" fmla="*/ 0 h 349073"/>
                <a:gd name="connsiteX11" fmla="*/ 276344 w 307968"/>
                <a:gd name="connsiteY11" fmla="*/ 0 h 349073"/>
                <a:gd name="connsiteX12" fmla="*/ 307804 w 307968"/>
                <a:gd name="connsiteY12" fmla="*/ 30400 h 349073"/>
                <a:gd name="connsiteX13" fmla="*/ 307804 w 307968"/>
                <a:gd name="connsiteY13" fmla="*/ 57296 h 349073"/>
                <a:gd name="connsiteX14" fmla="*/ 302751 w 307968"/>
                <a:gd name="connsiteY14" fmla="*/ 63327 h 349073"/>
                <a:gd name="connsiteX15" fmla="*/ 297616 w 307968"/>
                <a:gd name="connsiteY15" fmla="*/ 57051 h 349073"/>
                <a:gd name="connsiteX16" fmla="*/ 297616 w 307968"/>
                <a:gd name="connsiteY16" fmla="*/ 32519 h 349073"/>
                <a:gd name="connsiteX17" fmla="*/ 275366 w 307968"/>
                <a:gd name="connsiteY17" fmla="*/ 10188 h 349073"/>
                <a:gd name="connsiteX18" fmla="*/ 32327 w 307968"/>
                <a:gd name="connsiteY18" fmla="*/ 10188 h 349073"/>
                <a:gd name="connsiteX19" fmla="*/ 10240 w 307968"/>
                <a:gd name="connsiteY19" fmla="*/ 32030 h 349073"/>
                <a:gd name="connsiteX20" fmla="*/ 10240 w 307968"/>
                <a:gd name="connsiteY20" fmla="*/ 110761 h 349073"/>
                <a:gd name="connsiteX21" fmla="*/ 23769 w 307968"/>
                <a:gd name="connsiteY21" fmla="*/ 124128 h 349073"/>
                <a:gd name="connsiteX22" fmla="*/ 284168 w 307968"/>
                <a:gd name="connsiteY22" fmla="*/ 124128 h 349073"/>
                <a:gd name="connsiteX23" fmla="*/ 297616 w 307968"/>
                <a:gd name="connsiteY23" fmla="*/ 110680 h 349073"/>
                <a:gd name="connsiteX24" fmla="*/ 297616 w 307968"/>
                <a:gd name="connsiteY24" fmla="*/ 83784 h 349073"/>
                <a:gd name="connsiteX25" fmla="*/ 302751 w 307968"/>
                <a:gd name="connsiteY25" fmla="*/ 77182 h 349073"/>
                <a:gd name="connsiteX26" fmla="*/ 307804 w 307968"/>
                <a:gd name="connsiteY26" fmla="*/ 83947 h 349073"/>
                <a:gd name="connsiteX27" fmla="*/ 307804 w 307968"/>
                <a:gd name="connsiteY27" fmla="*/ 109539 h 349073"/>
                <a:gd name="connsiteX28" fmla="*/ 287102 w 307968"/>
                <a:gd name="connsiteY28" fmla="*/ 134723 h 349073"/>
                <a:gd name="connsiteX29" fmla="*/ 287102 w 307968"/>
                <a:gd name="connsiteY29" fmla="*/ 138228 h 349073"/>
                <a:gd name="connsiteX30" fmla="*/ 287102 w 307968"/>
                <a:gd name="connsiteY30" fmla="*/ 292267 h 349073"/>
                <a:gd name="connsiteX31" fmla="*/ 290362 w 307968"/>
                <a:gd name="connsiteY31" fmla="*/ 297075 h 349073"/>
                <a:gd name="connsiteX32" fmla="*/ 307804 w 307968"/>
                <a:gd name="connsiteY32" fmla="*/ 321037 h 349073"/>
                <a:gd name="connsiteX33" fmla="*/ 307804 w 307968"/>
                <a:gd name="connsiteY33" fmla="*/ 335381 h 349073"/>
                <a:gd name="connsiteX34" fmla="*/ 297127 w 307968"/>
                <a:gd name="connsiteY34" fmla="*/ 349073 h 349073"/>
                <a:gd name="connsiteX35" fmla="*/ 10810 w 307968"/>
                <a:gd name="connsiteY35" fmla="*/ 349073 h 349073"/>
                <a:gd name="connsiteX36" fmla="*/ 205763 w 307968"/>
                <a:gd name="connsiteY36" fmla="*/ 237497 h 349073"/>
                <a:gd name="connsiteX37" fmla="*/ 215543 w 307968"/>
                <a:gd name="connsiteY37" fmla="*/ 237497 h 349073"/>
                <a:gd name="connsiteX38" fmla="*/ 229317 w 307968"/>
                <a:gd name="connsiteY38" fmla="*/ 255835 h 349073"/>
                <a:gd name="connsiteX39" fmla="*/ 224916 w 307968"/>
                <a:gd name="connsiteY39" fmla="*/ 272951 h 349073"/>
                <a:gd name="connsiteX40" fmla="*/ 209023 w 307968"/>
                <a:gd name="connsiteY40" fmla="*/ 285257 h 349073"/>
                <a:gd name="connsiteX41" fmla="*/ 198510 w 307968"/>
                <a:gd name="connsiteY41" fmla="*/ 285257 h 349073"/>
                <a:gd name="connsiteX42" fmla="*/ 197042 w 307968"/>
                <a:gd name="connsiteY42" fmla="*/ 295364 h 349073"/>
                <a:gd name="connsiteX43" fmla="*/ 276833 w 307968"/>
                <a:gd name="connsiteY43" fmla="*/ 295364 h 349073"/>
                <a:gd name="connsiteX44" fmla="*/ 276833 w 307968"/>
                <a:gd name="connsiteY44" fmla="*/ 134723 h 349073"/>
                <a:gd name="connsiteX45" fmla="*/ 195086 w 307968"/>
                <a:gd name="connsiteY45" fmla="*/ 134723 h 349073"/>
                <a:gd name="connsiteX46" fmla="*/ 195086 w 307968"/>
                <a:gd name="connsiteY46" fmla="*/ 150942 h 349073"/>
                <a:gd name="connsiteX47" fmla="*/ 178460 w 307968"/>
                <a:gd name="connsiteY47" fmla="*/ 167731 h 349073"/>
                <a:gd name="connsiteX48" fmla="*/ 175281 w 307968"/>
                <a:gd name="connsiteY48" fmla="*/ 168057 h 349073"/>
                <a:gd name="connsiteX49" fmla="*/ 175281 w 307968"/>
                <a:gd name="connsiteY49" fmla="*/ 177430 h 349073"/>
                <a:gd name="connsiteX50" fmla="*/ 164849 w 307968"/>
                <a:gd name="connsiteY50" fmla="*/ 188270 h 349073"/>
                <a:gd name="connsiteX51" fmla="*/ 143414 w 307968"/>
                <a:gd name="connsiteY51" fmla="*/ 188270 h 349073"/>
                <a:gd name="connsiteX52" fmla="*/ 132819 w 307968"/>
                <a:gd name="connsiteY52" fmla="*/ 177267 h 349073"/>
                <a:gd name="connsiteX53" fmla="*/ 132819 w 307968"/>
                <a:gd name="connsiteY53" fmla="*/ 168139 h 349073"/>
                <a:gd name="connsiteX54" fmla="*/ 131189 w 307968"/>
                <a:gd name="connsiteY54" fmla="*/ 167813 h 349073"/>
                <a:gd name="connsiteX55" fmla="*/ 113014 w 307968"/>
                <a:gd name="connsiteY55" fmla="*/ 148008 h 349073"/>
                <a:gd name="connsiteX56" fmla="*/ 113014 w 307968"/>
                <a:gd name="connsiteY56" fmla="*/ 140184 h 349073"/>
                <a:gd name="connsiteX57" fmla="*/ 113014 w 307968"/>
                <a:gd name="connsiteY57" fmla="*/ 134641 h 349073"/>
                <a:gd name="connsiteX58" fmla="*/ 31430 w 307968"/>
                <a:gd name="connsiteY58" fmla="*/ 134641 h 349073"/>
                <a:gd name="connsiteX59" fmla="*/ 31430 w 307968"/>
                <a:gd name="connsiteY59" fmla="*/ 295445 h 349073"/>
                <a:gd name="connsiteX60" fmla="*/ 110976 w 307968"/>
                <a:gd name="connsiteY60" fmla="*/ 295445 h 349073"/>
                <a:gd name="connsiteX61" fmla="*/ 110976 w 307968"/>
                <a:gd name="connsiteY61" fmla="*/ 293571 h 349073"/>
                <a:gd name="connsiteX62" fmla="*/ 101278 w 307968"/>
                <a:gd name="connsiteY62" fmla="*/ 229917 h 349073"/>
                <a:gd name="connsiteX63" fmla="*/ 119534 w 307968"/>
                <a:gd name="connsiteY63" fmla="*/ 207830 h 349073"/>
                <a:gd name="connsiteX64" fmla="*/ 188729 w 307968"/>
                <a:gd name="connsiteY64" fmla="*/ 207830 h 349073"/>
                <a:gd name="connsiteX65" fmla="*/ 206986 w 307968"/>
                <a:gd name="connsiteY65" fmla="*/ 229917 h 349073"/>
                <a:gd name="connsiteX66" fmla="*/ 205926 w 307968"/>
                <a:gd name="connsiteY66" fmla="*/ 237334 h 349073"/>
                <a:gd name="connsiteX67" fmla="*/ 154009 w 307968"/>
                <a:gd name="connsiteY67" fmla="*/ 338804 h 349073"/>
                <a:gd name="connsiteX68" fmla="*/ 291666 w 307968"/>
                <a:gd name="connsiteY68" fmla="*/ 338804 h 349073"/>
                <a:gd name="connsiteX69" fmla="*/ 297616 w 307968"/>
                <a:gd name="connsiteY69" fmla="*/ 332692 h 349073"/>
                <a:gd name="connsiteX70" fmla="*/ 297616 w 307968"/>
                <a:gd name="connsiteY70" fmla="*/ 321444 h 349073"/>
                <a:gd name="connsiteX71" fmla="*/ 281723 w 307968"/>
                <a:gd name="connsiteY71" fmla="*/ 305877 h 349073"/>
                <a:gd name="connsiteX72" fmla="*/ 26133 w 307968"/>
                <a:gd name="connsiteY72" fmla="*/ 305877 h 349073"/>
                <a:gd name="connsiteX73" fmla="*/ 10321 w 307968"/>
                <a:gd name="connsiteY73" fmla="*/ 321444 h 349073"/>
                <a:gd name="connsiteX74" fmla="*/ 10321 w 307968"/>
                <a:gd name="connsiteY74" fmla="*/ 332692 h 349073"/>
                <a:gd name="connsiteX75" fmla="*/ 16352 w 307968"/>
                <a:gd name="connsiteY75" fmla="*/ 338723 h 349073"/>
                <a:gd name="connsiteX76" fmla="*/ 154009 w 307968"/>
                <a:gd name="connsiteY76" fmla="*/ 338723 h 349073"/>
                <a:gd name="connsiteX77" fmla="*/ 114155 w 307968"/>
                <a:gd name="connsiteY77" fmla="*/ 247685 h 349073"/>
                <a:gd name="connsiteX78" fmla="*/ 121409 w 307968"/>
                <a:gd name="connsiteY78" fmla="*/ 295445 h 349073"/>
                <a:gd name="connsiteX79" fmla="*/ 186529 w 307968"/>
                <a:gd name="connsiteY79" fmla="*/ 295445 h 349073"/>
                <a:gd name="connsiteX80" fmla="*/ 193782 w 307968"/>
                <a:gd name="connsiteY80" fmla="*/ 247685 h 349073"/>
                <a:gd name="connsiteX81" fmla="*/ 189463 w 307968"/>
                <a:gd name="connsiteY81" fmla="*/ 247685 h 349073"/>
                <a:gd name="connsiteX82" fmla="*/ 148956 w 307968"/>
                <a:gd name="connsiteY82" fmla="*/ 247685 h 349073"/>
                <a:gd name="connsiteX83" fmla="*/ 145533 w 307968"/>
                <a:gd name="connsiteY83" fmla="*/ 247522 h 349073"/>
                <a:gd name="connsiteX84" fmla="*/ 141295 w 307968"/>
                <a:gd name="connsiteY84" fmla="*/ 242876 h 349073"/>
                <a:gd name="connsiteX85" fmla="*/ 144881 w 307968"/>
                <a:gd name="connsiteY85" fmla="*/ 237823 h 349073"/>
                <a:gd name="connsiteX86" fmla="*/ 148956 w 307968"/>
                <a:gd name="connsiteY86" fmla="*/ 237416 h 349073"/>
                <a:gd name="connsiteX87" fmla="*/ 191174 w 307968"/>
                <a:gd name="connsiteY87" fmla="*/ 237416 h 349073"/>
                <a:gd name="connsiteX88" fmla="*/ 195249 w 307968"/>
                <a:gd name="connsiteY88" fmla="*/ 237416 h 349073"/>
                <a:gd name="connsiteX89" fmla="*/ 196635 w 307968"/>
                <a:gd name="connsiteY89" fmla="*/ 229021 h 349073"/>
                <a:gd name="connsiteX90" fmla="*/ 187507 w 307968"/>
                <a:gd name="connsiteY90" fmla="*/ 218100 h 349073"/>
                <a:gd name="connsiteX91" fmla="*/ 174548 w 307968"/>
                <a:gd name="connsiteY91" fmla="*/ 218100 h 349073"/>
                <a:gd name="connsiteX92" fmla="*/ 120757 w 307968"/>
                <a:gd name="connsiteY92" fmla="*/ 218100 h 349073"/>
                <a:gd name="connsiteX93" fmla="*/ 111139 w 307968"/>
                <a:gd name="connsiteY93" fmla="*/ 228043 h 349073"/>
                <a:gd name="connsiteX94" fmla="*/ 112606 w 307968"/>
                <a:gd name="connsiteY94" fmla="*/ 237416 h 349073"/>
                <a:gd name="connsiteX95" fmla="*/ 117089 w 307968"/>
                <a:gd name="connsiteY95" fmla="*/ 237416 h 349073"/>
                <a:gd name="connsiteX96" fmla="*/ 121816 w 307968"/>
                <a:gd name="connsiteY96" fmla="*/ 237416 h 349073"/>
                <a:gd name="connsiteX97" fmla="*/ 127358 w 307968"/>
                <a:gd name="connsiteY97" fmla="*/ 242550 h 349073"/>
                <a:gd name="connsiteX98" fmla="*/ 121735 w 307968"/>
                <a:gd name="connsiteY98" fmla="*/ 247603 h 349073"/>
                <a:gd name="connsiteX99" fmla="*/ 113992 w 307968"/>
                <a:gd name="connsiteY99" fmla="*/ 247603 h 349073"/>
                <a:gd name="connsiteX100" fmla="*/ 123283 w 307968"/>
                <a:gd name="connsiteY100" fmla="*/ 134560 h 349073"/>
                <a:gd name="connsiteX101" fmla="*/ 123365 w 307968"/>
                <a:gd name="connsiteY101" fmla="*/ 151431 h 349073"/>
                <a:gd name="connsiteX102" fmla="*/ 130455 w 307968"/>
                <a:gd name="connsiteY102" fmla="*/ 157544 h 349073"/>
                <a:gd name="connsiteX103" fmla="*/ 177400 w 307968"/>
                <a:gd name="connsiteY103" fmla="*/ 157544 h 349073"/>
                <a:gd name="connsiteX104" fmla="*/ 184328 w 307968"/>
                <a:gd name="connsiteY104" fmla="*/ 152164 h 349073"/>
                <a:gd name="connsiteX105" fmla="*/ 184410 w 307968"/>
                <a:gd name="connsiteY105" fmla="*/ 134560 h 349073"/>
                <a:gd name="connsiteX106" fmla="*/ 123202 w 307968"/>
                <a:gd name="connsiteY106" fmla="*/ 134560 h 349073"/>
                <a:gd name="connsiteX107" fmla="*/ 200058 w 307968"/>
                <a:gd name="connsiteY107" fmla="*/ 275070 h 349073"/>
                <a:gd name="connsiteX108" fmla="*/ 210816 w 307968"/>
                <a:gd name="connsiteY108" fmla="*/ 274907 h 349073"/>
                <a:gd name="connsiteX109" fmla="*/ 214484 w 307968"/>
                <a:gd name="connsiteY109" fmla="*/ 272054 h 349073"/>
                <a:gd name="connsiteX110" fmla="*/ 219537 w 307968"/>
                <a:gd name="connsiteY110" fmla="*/ 252656 h 349073"/>
                <a:gd name="connsiteX111" fmla="*/ 215625 w 307968"/>
                <a:gd name="connsiteY111" fmla="*/ 247685 h 349073"/>
                <a:gd name="connsiteX112" fmla="*/ 206089 w 307968"/>
                <a:gd name="connsiteY112" fmla="*/ 247685 h 349073"/>
                <a:gd name="connsiteX113" fmla="*/ 203970 w 307968"/>
                <a:gd name="connsiteY113" fmla="*/ 249233 h 349073"/>
                <a:gd name="connsiteX114" fmla="*/ 200058 w 307968"/>
                <a:gd name="connsiteY114" fmla="*/ 274988 h 349073"/>
                <a:gd name="connsiteX115" fmla="*/ 164768 w 307968"/>
                <a:gd name="connsiteY115" fmla="*/ 178001 h 349073"/>
                <a:gd name="connsiteX116" fmla="*/ 164768 w 307968"/>
                <a:gd name="connsiteY116" fmla="*/ 167976 h 349073"/>
                <a:gd name="connsiteX117" fmla="*/ 143170 w 307968"/>
                <a:gd name="connsiteY117" fmla="*/ 167976 h 349073"/>
                <a:gd name="connsiteX118" fmla="*/ 143170 w 307968"/>
                <a:gd name="connsiteY118" fmla="*/ 178001 h 349073"/>
                <a:gd name="connsiteX119" fmla="*/ 164768 w 307968"/>
                <a:gd name="connsiteY119" fmla="*/ 178001 h 349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07968" h="349073">
                  <a:moveTo>
                    <a:pt x="10810" y="349073"/>
                  </a:moveTo>
                  <a:cubicBezTo>
                    <a:pt x="2742" y="346302"/>
                    <a:pt x="-437" y="340597"/>
                    <a:pt x="52" y="332284"/>
                  </a:cubicBezTo>
                  <a:cubicBezTo>
                    <a:pt x="297" y="327720"/>
                    <a:pt x="-111" y="323156"/>
                    <a:pt x="378" y="318673"/>
                  </a:cubicBezTo>
                  <a:cubicBezTo>
                    <a:pt x="1601" y="307670"/>
                    <a:pt x="7795" y="300417"/>
                    <a:pt x="18227" y="296831"/>
                  </a:cubicBezTo>
                  <a:cubicBezTo>
                    <a:pt x="19939" y="296260"/>
                    <a:pt x="20835" y="295690"/>
                    <a:pt x="20835" y="293652"/>
                  </a:cubicBezTo>
                  <a:cubicBezTo>
                    <a:pt x="20835" y="241165"/>
                    <a:pt x="20835" y="188677"/>
                    <a:pt x="20835" y="136190"/>
                  </a:cubicBezTo>
                  <a:cubicBezTo>
                    <a:pt x="20835" y="135782"/>
                    <a:pt x="20753" y="135293"/>
                    <a:pt x="20672" y="134641"/>
                  </a:cubicBezTo>
                  <a:cubicBezTo>
                    <a:pt x="20020" y="134478"/>
                    <a:pt x="19368" y="134397"/>
                    <a:pt x="18798" y="134234"/>
                  </a:cubicBezTo>
                  <a:cubicBezTo>
                    <a:pt x="7795" y="132033"/>
                    <a:pt x="297" y="123802"/>
                    <a:pt x="215" y="112554"/>
                  </a:cubicBezTo>
                  <a:cubicBezTo>
                    <a:pt x="-29" y="85170"/>
                    <a:pt x="-111" y="57785"/>
                    <a:pt x="215" y="30400"/>
                  </a:cubicBezTo>
                  <a:cubicBezTo>
                    <a:pt x="460" y="12714"/>
                    <a:pt x="13907" y="0"/>
                    <a:pt x="31593" y="0"/>
                  </a:cubicBezTo>
                  <a:cubicBezTo>
                    <a:pt x="113177" y="0"/>
                    <a:pt x="194760" y="0"/>
                    <a:pt x="276344" y="0"/>
                  </a:cubicBezTo>
                  <a:cubicBezTo>
                    <a:pt x="294111" y="0"/>
                    <a:pt x="307152" y="12551"/>
                    <a:pt x="307804" y="30400"/>
                  </a:cubicBezTo>
                  <a:cubicBezTo>
                    <a:pt x="308130" y="39366"/>
                    <a:pt x="307885" y="48331"/>
                    <a:pt x="307804" y="57296"/>
                  </a:cubicBezTo>
                  <a:cubicBezTo>
                    <a:pt x="307804" y="61045"/>
                    <a:pt x="305766" y="63327"/>
                    <a:pt x="302751" y="63327"/>
                  </a:cubicBezTo>
                  <a:cubicBezTo>
                    <a:pt x="299654" y="63327"/>
                    <a:pt x="297616" y="61045"/>
                    <a:pt x="297616" y="57051"/>
                  </a:cubicBezTo>
                  <a:cubicBezTo>
                    <a:pt x="297616" y="48901"/>
                    <a:pt x="297616" y="40670"/>
                    <a:pt x="297616" y="32519"/>
                  </a:cubicBezTo>
                  <a:cubicBezTo>
                    <a:pt x="297616" y="18664"/>
                    <a:pt x="289140" y="10188"/>
                    <a:pt x="275366" y="10188"/>
                  </a:cubicBezTo>
                  <a:cubicBezTo>
                    <a:pt x="194353" y="10188"/>
                    <a:pt x="113340" y="10188"/>
                    <a:pt x="32327" y="10188"/>
                  </a:cubicBezTo>
                  <a:cubicBezTo>
                    <a:pt x="18879" y="10188"/>
                    <a:pt x="10321" y="18664"/>
                    <a:pt x="10240" y="32030"/>
                  </a:cubicBezTo>
                  <a:cubicBezTo>
                    <a:pt x="10240" y="58274"/>
                    <a:pt x="10240" y="84518"/>
                    <a:pt x="10240" y="110761"/>
                  </a:cubicBezTo>
                  <a:cubicBezTo>
                    <a:pt x="10240" y="119564"/>
                    <a:pt x="14885" y="124128"/>
                    <a:pt x="23769" y="124128"/>
                  </a:cubicBezTo>
                  <a:cubicBezTo>
                    <a:pt x="110569" y="124128"/>
                    <a:pt x="197369" y="124128"/>
                    <a:pt x="284168" y="124128"/>
                  </a:cubicBezTo>
                  <a:cubicBezTo>
                    <a:pt x="292970" y="124128"/>
                    <a:pt x="297535" y="119564"/>
                    <a:pt x="297616" y="110680"/>
                  </a:cubicBezTo>
                  <a:cubicBezTo>
                    <a:pt x="297616" y="101715"/>
                    <a:pt x="297616" y="92749"/>
                    <a:pt x="297616" y="83784"/>
                  </a:cubicBezTo>
                  <a:cubicBezTo>
                    <a:pt x="297616" y="79546"/>
                    <a:pt x="299572" y="77101"/>
                    <a:pt x="302751" y="77182"/>
                  </a:cubicBezTo>
                  <a:cubicBezTo>
                    <a:pt x="305929" y="77182"/>
                    <a:pt x="307804" y="79709"/>
                    <a:pt x="307804" y="83947"/>
                  </a:cubicBezTo>
                  <a:cubicBezTo>
                    <a:pt x="307804" y="92505"/>
                    <a:pt x="307804" y="100981"/>
                    <a:pt x="307804" y="109539"/>
                  </a:cubicBezTo>
                  <a:cubicBezTo>
                    <a:pt x="307804" y="123883"/>
                    <a:pt x="301447" y="131707"/>
                    <a:pt x="287102" y="134723"/>
                  </a:cubicBezTo>
                  <a:cubicBezTo>
                    <a:pt x="287102" y="135864"/>
                    <a:pt x="287102" y="137087"/>
                    <a:pt x="287102" y="138228"/>
                  </a:cubicBezTo>
                  <a:cubicBezTo>
                    <a:pt x="287102" y="189574"/>
                    <a:pt x="287102" y="240920"/>
                    <a:pt x="287102" y="292267"/>
                  </a:cubicBezTo>
                  <a:cubicBezTo>
                    <a:pt x="287102" y="294875"/>
                    <a:pt x="287591" y="296179"/>
                    <a:pt x="290362" y="297075"/>
                  </a:cubicBezTo>
                  <a:cubicBezTo>
                    <a:pt x="300876" y="300417"/>
                    <a:pt x="307396" y="309545"/>
                    <a:pt x="307804" y="321037"/>
                  </a:cubicBezTo>
                  <a:cubicBezTo>
                    <a:pt x="307967" y="325764"/>
                    <a:pt x="307885" y="330573"/>
                    <a:pt x="307804" y="335381"/>
                  </a:cubicBezTo>
                  <a:cubicBezTo>
                    <a:pt x="307641" y="342553"/>
                    <a:pt x="303566" y="346791"/>
                    <a:pt x="297127" y="349073"/>
                  </a:cubicBezTo>
                  <a:lnTo>
                    <a:pt x="10810" y="349073"/>
                  </a:lnTo>
                  <a:close/>
                  <a:moveTo>
                    <a:pt x="205763" y="237497"/>
                  </a:moveTo>
                  <a:cubicBezTo>
                    <a:pt x="209186" y="237497"/>
                    <a:pt x="212365" y="237416"/>
                    <a:pt x="215543" y="237497"/>
                  </a:cubicBezTo>
                  <a:cubicBezTo>
                    <a:pt x="225894" y="237823"/>
                    <a:pt x="231844" y="245810"/>
                    <a:pt x="229317" y="255835"/>
                  </a:cubicBezTo>
                  <a:cubicBezTo>
                    <a:pt x="227850" y="261540"/>
                    <a:pt x="226383" y="267245"/>
                    <a:pt x="224916" y="272951"/>
                  </a:cubicBezTo>
                  <a:cubicBezTo>
                    <a:pt x="222634" y="281590"/>
                    <a:pt x="218070" y="285176"/>
                    <a:pt x="209023" y="285257"/>
                  </a:cubicBezTo>
                  <a:cubicBezTo>
                    <a:pt x="205519" y="285257"/>
                    <a:pt x="202096" y="285257"/>
                    <a:pt x="198510" y="285257"/>
                  </a:cubicBezTo>
                  <a:cubicBezTo>
                    <a:pt x="197939" y="288925"/>
                    <a:pt x="197531" y="292104"/>
                    <a:pt x="197042" y="295364"/>
                  </a:cubicBezTo>
                  <a:lnTo>
                    <a:pt x="276833" y="295364"/>
                  </a:lnTo>
                  <a:lnTo>
                    <a:pt x="276833" y="134723"/>
                  </a:lnTo>
                  <a:lnTo>
                    <a:pt x="195086" y="134723"/>
                  </a:lnTo>
                  <a:cubicBezTo>
                    <a:pt x="195086" y="140347"/>
                    <a:pt x="195249" y="145644"/>
                    <a:pt x="195086" y="150942"/>
                  </a:cubicBezTo>
                  <a:cubicBezTo>
                    <a:pt x="194679" y="159989"/>
                    <a:pt x="187507" y="167161"/>
                    <a:pt x="178460" y="167731"/>
                  </a:cubicBezTo>
                  <a:cubicBezTo>
                    <a:pt x="177482" y="167731"/>
                    <a:pt x="176504" y="167976"/>
                    <a:pt x="175281" y="168057"/>
                  </a:cubicBezTo>
                  <a:cubicBezTo>
                    <a:pt x="175281" y="171317"/>
                    <a:pt x="175281" y="174414"/>
                    <a:pt x="175281" y="177430"/>
                  </a:cubicBezTo>
                  <a:cubicBezTo>
                    <a:pt x="175118" y="183624"/>
                    <a:pt x="171043" y="188025"/>
                    <a:pt x="164849" y="188270"/>
                  </a:cubicBezTo>
                  <a:cubicBezTo>
                    <a:pt x="157677" y="188514"/>
                    <a:pt x="150505" y="188514"/>
                    <a:pt x="143414" y="188270"/>
                  </a:cubicBezTo>
                  <a:cubicBezTo>
                    <a:pt x="137057" y="188107"/>
                    <a:pt x="132982" y="183624"/>
                    <a:pt x="132819" y="177267"/>
                  </a:cubicBezTo>
                  <a:cubicBezTo>
                    <a:pt x="132819" y="174251"/>
                    <a:pt x="132819" y="171154"/>
                    <a:pt x="132819" y="168139"/>
                  </a:cubicBezTo>
                  <a:cubicBezTo>
                    <a:pt x="132004" y="167976"/>
                    <a:pt x="131596" y="167813"/>
                    <a:pt x="131189" y="167813"/>
                  </a:cubicBezTo>
                  <a:cubicBezTo>
                    <a:pt x="119290" y="166835"/>
                    <a:pt x="113014" y="160070"/>
                    <a:pt x="113014" y="148008"/>
                  </a:cubicBezTo>
                  <a:cubicBezTo>
                    <a:pt x="113014" y="145400"/>
                    <a:pt x="113014" y="142792"/>
                    <a:pt x="113014" y="140184"/>
                  </a:cubicBezTo>
                  <a:cubicBezTo>
                    <a:pt x="113014" y="138309"/>
                    <a:pt x="113014" y="136435"/>
                    <a:pt x="113014" y="134641"/>
                  </a:cubicBezTo>
                  <a:lnTo>
                    <a:pt x="31430" y="134641"/>
                  </a:lnTo>
                  <a:lnTo>
                    <a:pt x="31430" y="295445"/>
                  </a:lnTo>
                  <a:lnTo>
                    <a:pt x="110976" y="295445"/>
                  </a:lnTo>
                  <a:cubicBezTo>
                    <a:pt x="110976" y="294712"/>
                    <a:pt x="110976" y="294141"/>
                    <a:pt x="110976" y="293571"/>
                  </a:cubicBezTo>
                  <a:cubicBezTo>
                    <a:pt x="107798" y="272380"/>
                    <a:pt x="104538" y="251189"/>
                    <a:pt x="101278" y="229917"/>
                  </a:cubicBezTo>
                  <a:cubicBezTo>
                    <a:pt x="99566" y="218589"/>
                    <a:pt x="108124" y="207993"/>
                    <a:pt x="119534" y="207830"/>
                  </a:cubicBezTo>
                  <a:cubicBezTo>
                    <a:pt x="142599" y="207586"/>
                    <a:pt x="165664" y="207586"/>
                    <a:pt x="188729" y="207830"/>
                  </a:cubicBezTo>
                  <a:cubicBezTo>
                    <a:pt x="200140" y="207912"/>
                    <a:pt x="208697" y="218507"/>
                    <a:pt x="206986" y="229917"/>
                  </a:cubicBezTo>
                  <a:cubicBezTo>
                    <a:pt x="206660" y="232281"/>
                    <a:pt x="206334" y="234563"/>
                    <a:pt x="205926" y="237334"/>
                  </a:cubicBezTo>
                  <a:close/>
                  <a:moveTo>
                    <a:pt x="154009" y="338804"/>
                  </a:moveTo>
                  <a:cubicBezTo>
                    <a:pt x="199895" y="338804"/>
                    <a:pt x="245781" y="338804"/>
                    <a:pt x="291666" y="338804"/>
                  </a:cubicBezTo>
                  <a:cubicBezTo>
                    <a:pt x="297046" y="338804"/>
                    <a:pt x="297616" y="338234"/>
                    <a:pt x="297616" y="332692"/>
                  </a:cubicBezTo>
                  <a:cubicBezTo>
                    <a:pt x="297616" y="328942"/>
                    <a:pt x="297698" y="325193"/>
                    <a:pt x="297616" y="321444"/>
                  </a:cubicBezTo>
                  <a:cubicBezTo>
                    <a:pt x="297290" y="312153"/>
                    <a:pt x="291096" y="305877"/>
                    <a:pt x="281723" y="305877"/>
                  </a:cubicBezTo>
                  <a:cubicBezTo>
                    <a:pt x="196553" y="305877"/>
                    <a:pt x="111302" y="305877"/>
                    <a:pt x="26133" y="305877"/>
                  </a:cubicBezTo>
                  <a:cubicBezTo>
                    <a:pt x="16841" y="305877"/>
                    <a:pt x="10566" y="312153"/>
                    <a:pt x="10321" y="321444"/>
                  </a:cubicBezTo>
                  <a:cubicBezTo>
                    <a:pt x="10240" y="325193"/>
                    <a:pt x="10321" y="328942"/>
                    <a:pt x="10321" y="332692"/>
                  </a:cubicBezTo>
                  <a:cubicBezTo>
                    <a:pt x="10321" y="338152"/>
                    <a:pt x="10892" y="338723"/>
                    <a:pt x="16352" y="338723"/>
                  </a:cubicBezTo>
                  <a:cubicBezTo>
                    <a:pt x="62238" y="338723"/>
                    <a:pt x="108124" y="338723"/>
                    <a:pt x="154009" y="338723"/>
                  </a:cubicBezTo>
                  <a:close/>
                  <a:moveTo>
                    <a:pt x="114155" y="247685"/>
                  </a:moveTo>
                  <a:cubicBezTo>
                    <a:pt x="116681" y="264067"/>
                    <a:pt x="119045" y="279797"/>
                    <a:pt x="121409" y="295445"/>
                  </a:cubicBezTo>
                  <a:lnTo>
                    <a:pt x="186529" y="295445"/>
                  </a:lnTo>
                  <a:cubicBezTo>
                    <a:pt x="188974" y="279471"/>
                    <a:pt x="191337" y="263741"/>
                    <a:pt x="193782" y="247685"/>
                  </a:cubicBezTo>
                  <a:lnTo>
                    <a:pt x="189463" y="247685"/>
                  </a:lnTo>
                  <a:cubicBezTo>
                    <a:pt x="175933" y="247685"/>
                    <a:pt x="162404" y="247685"/>
                    <a:pt x="148956" y="247685"/>
                  </a:cubicBezTo>
                  <a:cubicBezTo>
                    <a:pt x="147815" y="247685"/>
                    <a:pt x="146674" y="247685"/>
                    <a:pt x="145533" y="247522"/>
                  </a:cubicBezTo>
                  <a:cubicBezTo>
                    <a:pt x="142925" y="247114"/>
                    <a:pt x="141458" y="245403"/>
                    <a:pt x="141295" y="242876"/>
                  </a:cubicBezTo>
                  <a:cubicBezTo>
                    <a:pt x="141132" y="240350"/>
                    <a:pt x="142355" y="238475"/>
                    <a:pt x="144881" y="237823"/>
                  </a:cubicBezTo>
                  <a:cubicBezTo>
                    <a:pt x="146185" y="237497"/>
                    <a:pt x="147571" y="237416"/>
                    <a:pt x="148956" y="237416"/>
                  </a:cubicBezTo>
                  <a:cubicBezTo>
                    <a:pt x="163056" y="237416"/>
                    <a:pt x="177156" y="237416"/>
                    <a:pt x="191174" y="237416"/>
                  </a:cubicBezTo>
                  <a:cubicBezTo>
                    <a:pt x="192478" y="237416"/>
                    <a:pt x="193864" y="237416"/>
                    <a:pt x="195249" y="237416"/>
                  </a:cubicBezTo>
                  <a:cubicBezTo>
                    <a:pt x="195738" y="234319"/>
                    <a:pt x="196228" y="231710"/>
                    <a:pt x="196635" y="229021"/>
                  </a:cubicBezTo>
                  <a:cubicBezTo>
                    <a:pt x="197531" y="222990"/>
                    <a:pt x="193619" y="218263"/>
                    <a:pt x="187507" y="218100"/>
                  </a:cubicBezTo>
                  <a:cubicBezTo>
                    <a:pt x="183187" y="218018"/>
                    <a:pt x="178868" y="218100"/>
                    <a:pt x="174548" y="218100"/>
                  </a:cubicBezTo>
                  <a:cubicBezTo>
                    <a:pt x="156618" y="218100"/>
                    <a:pt x="138687" y="218100"/>
                    <a:pt x="120757" y="218100"/>
                  </a:cubicBezTo>
                  <a:cubicBezTo>
                    <a:pt x="114807" y="218100"/>
                    <a:pt x="110569" y="222501"/>
                    <a:pt x="111139" y="228043"/>
                  </a:cubicBezTo>
                  <a:cubicBezTo>
                    <a:pt x="111465" y="231058"/>
                    <a:pt x="112036" y="234074"/>
                    <a:pt x="112606" y="237416"/>
                  </a:cubicBezTo>
                  <a:cubicBezTo>
                    <a:pt x="114155" y="237416"/>
                    <a:pt x="115622" y="237416"/>
                    <a:pt x="117089" y="237416"/>
                  </a:cubicBezTo>
                  <a:cubicBezTo>
                    <a:pt x="118719" y="237416"/>
                    <a:pt x="120268" y="237416"/>
                    <a:pt x="121816" y="237416"/>
                  </a:cubicBezTo>
                  <a:cubicBezTo>
                    <a:pt x="125402" y="237660"/>
                    <a:pt x="127358" y="239535"/>
                    <a:pt x="127358" y="242550"/>
                  </a:cubicBezTo>
                  <a:cubicBezTo>
                    <a:pt x="127358" y="245647"/>
                    <a:pt x="125321" y="247440"/>
                    <a:pt x="121735" y="247603"/>
                  </a:cubicBezTo>
                  <a:cubicBezTo>
                    <a:pt x="119371" y="247603"/>
                    <a:pt x="117008" y="247603"/>
                    <a:pt x="113992" y="247603"/>
                  </a:cubicBezTo>
                  <a:close/>
                  <a:moveTo>
                    <a:pt x="123283" y="134560"/>
                  </a:moveTo>
                  <a:cubicBezTo>
                    <a:pt x="123283" y="140428"/>
                    <a:pt x="123039" y="145970"/>
                    <a:pt x="123365" y="151431"/>
                  </a:cubicBezTo>
                  <a:cubicBezTo>
                    <a:pt x="123528" y="154854"/>
                    <a:pt x="126788" y="157462"/>
                    <a:pt x="130455" y="157544"/>
                  </a:cubicBezTo>
                  <a:cubicBezTo>
                    <a:pt x="146104" y="157625"/>
                    <a:pt x="161752" y="157625"/>
                    <a:pt x="177400" y="157544"/>
                  </a:cubicBezTo>
                  <a:cubicBezTo>
                    <a:pt x="180824" y="157544"/>
                    <a:pt x="184165" y="155261"/>
                    <a:pt x="184328" y="152164"/>
                  </a:cubicBezTo>
                  <a:cubicBezTo>
                    <a:pt x="184736" y="146378"/>
                    <a:pt x="184410" y="140510"/>
                    <a:pt x="184410" y="134560"/>
                  </a:cubicBezTo>
                  <a:lnTo>
                    <a:pt x="123202" y="134560"/>
                  </a:lnTo>
                  <a:close/>
                  <a:moveTo>
                    <a:pt x="200058" y="275070"/>
                  </a:moveTo>
                  <a:cubicBezTo>
                    <a:pt x="204052" y="275070"/>
                    <a:pt x="207475" y="275314"/>
                    <a:pt x="210816" y="274907"/>
                  </a:cubicBezTo>
                  <a:cubicBezTo>
                    <a:pt x="212202" y="274744"/>
                    <a:pt x="214076" y="273277"/>
                    <a:pt x="214484" y="272054"/>
                  </a:cubicBezTo>
                  <a:cubicBezTo>
                    <a:pt x="216440" y="265697"/>
                    <a:pt x="218070" y="259177"/>
                    <a:pt x="219537" y="252656"/>
                  </a:cubicBezTo>
                  <a:cubicBezTo>
                    <a:pt x="220271" y="249478"/>
                    <a:pt x="218885" y="247848"/>
                    <a:pt x="215625" y="247685"/>
                  </a:cubicBezTo>
                  <a:cubicBezTo>
                    <a:pt x="212446" y="247522"/>
                    <a:pt x="209268" y="247522"/>
                    <a:pt x="206089" y="247685"/>
                  </a:cubicBezTo>
                  <a:cubicBezTo>
                    <a:pt x="205356" y="247685"/>
                    <a:pt x="204133" y="248581"/>
                    <a:pt x="203970" y="249233"/>
                  </a:cubicBezTo>
                  <a:cubicBezTo>
                    <a:pt x="202585" y="257628"/>
                    <a:pt x="201362" y="266023"/>
                    <a:pt x="200058" y="274988"/>
                  </a:cubicBezTo>
                  <a:close/>
                  <a:moveTo>
                    <a:pt x="164768" y="178001"/>
                  </a:moveTo>
                  <a:lnTo>
                    <a:pt x="164768" y="167976"/>
                  </a:lnTo>
                  <a:lnTo>
                    <a:pt x="143170" y="167976"/>
                  </a:lnTo>
                  <a:lnTo>
                    <a:pt x="143170" y="178001"/>
                  </a:lnTo>
                  <a:lnTo>
                    <a:pt x="164768" y="178001"/>
                  </a:ln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CC73072-C812-2782-0BD3-B8B3CBEE6FBA}"/>
                </a:ext>
              </a:extLst>
            </p:cNvPr>
            <p:cNvSpPr/>
            <p:nvPr/>
          </p:nvSpPr>
          <p:spPr>
            <a:xfrm>
              <a:off x="9998374" y="1496646"/>
              <a:ext cx="82154" cy="82399"/>
            </a:xfrm>
            <a:custGeom>
              <a:avLst/>
              <a:gdLst>
                <a:gd name="connsiteX0" fmla="*/ 0 w 82154"/>
                <a:gd name="connsiteY0" fmla="*/ 41078 h 82399"/>
                <a:gd name="connsiteX1" fmla="*/ 41240 w 82154"/>
                <a:gd name="connsiteY1" fmla="*/ 1 h 82399"/>
                <a:gd name="connsiteX2" fmla="*/ 82154 w 82154"/>
                <a:gd name="connsiteY2" fmla="*/ 41486 h 82399"/>
                <a:gd name="connsiteX3" fmla="*/ 40751 w 82154"/>
                <a:gd name="connsiteY3" fmla="*/ 82400 h 82399"/>
                <a:gd name="connsiteX4" fmla="*/ 0 w 82154"/>
                <a:gd name="connsiteY4" fmla="*/ 41160 h 82399"/>
                <a:gd name="connsiteX5" fmla="*/ 71885 w 82154"/>
                <a:gd name="connsiteY5" fmla="*/ 41323 h 82399"/>
                <a:gd name="connsiteX6" fmla="*/ 41077 w 82154"/>
                <a:gd name="connsiteY6" fmla="*/ 10189 h 82399"/>
                <a:gd name="connsiteX7" fmla="*/ 10269 w 82154"/>
                <a:gd name="connsiteY7" fmla="*/ 40997 h 82399"/>
                <a:gd name="connsiteX8" fmla="*/ 40751 w 82154"/>
                <a:gd name="connsiteY8" fmla="*/ 72049 h 82399"/>
                <a:gd name="connsiteX9" fmla="*/ 71966 w 82154"/>
                <a:gd name="connsiteY9" fmla="*/ 41323 h 8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54" h="82399">
                  <a:moveTo>
                    <a:pt x="0" y="41078"/>
                  </a:moveTo>
                  <a:cubicBezTo>
                    <a:pt x="0" y="18421"/>
                    <a:pt x="18664" y="-162"/>
                    <a:pt x="41240" y="1"/>
                  </a:cubicBezTo>
                  <a:cubicBezTo>
                    <a:pt x="63898" y="164"/>
                    <a:pt x="82236" y="18747"/>
                    <a:pt x="82154" y="41486"/>
                  </a:cubicBezTo>
                  <a:cubicBezTo>
                    <a:pt x="81991" y="64225"/>
                    <a:pt x="63490" y="82481"/>
                    <a:pt x="40751" y="82400"/>
                  </a:cubicBezTo>
                  <a:cubicBezTo>
                    <a:pt x="18256" y="82237"/>
                    <a:pt x="0" y="63736"/>
                    <a:pt x="0" y="41160"/>
                  </a:cubicBezTo>
                  <a:close/>
                  <a:moveTo>
                    <a:pt x="71885" y="41323"/>
                  </a:moveTo>
                  <a:cubicBezTo>
                    <a:pt x="71966" y="24207"/>
                    <a:pt x="58111" y="10189"/>
                    <a:pt x="41077" y="10189"/>
                  </a:cubicBezTo>
                  <a:cubicBezTo>
                    <a:pt x="24125" y="10189"/>
                    <a:pt x="10351" y="23963"/>
                    <a:pt x="10269" y="40997"/>
                  </a:cubicBezTo>
                  <a:cubicBezTo>
                    <a:pt x="10188" y="58031"/>
                    <a:pt x="23880" y="71967"/>
                    <a:pt x="40751" y="72049"/>
                  </a:cubicBezTo>
                  <a:cubicBezTo>
                    <a:pt x="57866" y="72212"/>
                    <a:pt x="71803" y="58438"/>
                    <a:pt x="71966" y="41323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3F74E5A-785F-C9EC-D44F-E077F662DD73}"/>
                </a:ext>
              </a:extLst>
            </p:cNvPr>
            <p:cNvSpPr/>
            <p:nvPr/>
          </p:nvSpPr>
          <p:spPr>
            <a:xfrm>
              <a:off x="9913000" y="1517638"/>
              <a:ext cx="67259" cy="40298"/>
            </a:xfrm>
            <a:custGeom>
              <a:avLst/>
              <a:gdLst>
                <a:gd name="connsiteX0" fmla="*/ 33620 w 67259"/>
                <a:gd name="connsiteY0" fmla="*/ 40298 h 40298"/>
                <a:gd name="connsiteX1" fmla="*/ 12511 w 67259"/>
                <a:gd name="connsiteY1" fmla="*/ 40298 h 40298"/>
                <a:gd name="connsiteX2" fmla="*/ 122 w 67259"/>
                <a:gd name="connsiteY2" fmla="*/ 28236 h 40298"/>
                <a:gd name="connsiteX3" fmla="*/ 122 w 67259"/>
                <a:gd name="connsiteY3" fmla="*/ 12262 h 40298"/>
                <a:gd name="connsiteX4" fmla="*/ 12429 w 67259"/>
                <a:gd name="connsiteY4" fmla="*/ 36 h 40298"/>
                <a:gd name="connsiteX5" fmla="*/ 54973 w 67259"/>
                <a:gd name="connsiteY5" fmla="*/ 36 h 40298"/>
                <a:gd name="connsiteX6" fmla="*/ 67198 w 67259"/>
                <a:gd name="connsiteY6" fmla="*/ 12262 h 40298"/>
                <a:gd name="connsiteX7" fmla="*/ 67198 w 67259"/>
                <a:gd name="connsiteY7" fmla="*/ 28236 h 40298"/>
                <a:gd name="connsiteX8" fmla="*/ 55055 w 67259"/>
                <a:gd name="connsiteY8" fmla="*/ 40217 h 40298"/>
                <a:gd name="connsiteX9" fmla="*/ 33620 w 67259"/>
                <a:gd name="connsiteY9" fmla="*/ 40217 h 40298"/>
                <a:gd name="connsiteX10" fmla="*/ 33701 w 67259"/>
                <a:gd name="connsiteY10" fmla="*/ 30110 h 40298"/>
                <a:gd name="connsiteX11" fmla="*/ 53832 w 67259"/>
                <a:gd name="connsiteY11" fmla="*/ 30110 h 40298"/>
                <a:gd name="connsiteX12" fmla="*/ 57092 w 67259"/>
                <a:gd name="connsiteY12" fmla="*/ 26932 h 40298"/>
                <a:gd name="connsiteX13" fmla="*/ 57092 w 67259"/>
                <a:gd name="connsiteY13" fmla="*/ 13647 h 40298"/>
                <a:gd name="connsiteX14" fmla="*/ 53751 w 67259"/>
                <a:gd name="connsiteY14" fmla="*/ 10224 h 40298"/>
                <a:gd name="connsiteX15" fmla="*/ 13570 w 67259"/>
                <a:gd name="connsiteY15" fmla="*/ 10224 h 40298"/>
                <a:gd name="connsiteX16" fmla="*/ 10310 w 67259"/>
                <a:gd name="connsiteY16" fmla="*/ 13403 h 40298"/>
                <a:gd name="connsiteX17" fmla="*/ 10310 w 67259"/>
                <a:gd name="connsiteY17" fmla="*/ 26687 h 40298"/>
                <a:gd name="connsiteX18" fmla="*/ 13652 w 67259"/>
                <a:gd name="connsiteY18" fmla="*/ 30110 h 40298"/>
                <a:gd name="connsiteX19" fmla="*/ 33783 w 67259"/>
                <a:gd name="connsiteY19" fmla="*/ 30110 h 4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259" h="40298">
                  <a:moveTo>
                    <a:pt x="33620" y="40298"/>
                  </a:moveTo>
                  <a:cubicBezTo>
                    <a:pt x="26610" y="40298"/>
                    <a:pt x="19520" y="40298"/>
                    <a:pt x="12511" y="40298"/>
                  </a:cubicBezTo>
                  <a:cubicBezTo>
                    <a:pt x="5175" y="40298"/>
                    <a:pt x="285" y="35571"/>
                    <a:pt x="122" y="28236"/>
                  </a:cubicBezTo>
                  <a:cubicBezTo>
                    <a:pt x="-41" y="22938"/>
                    <a:pt x="-41" y="17559"/>
                    <a:pt x="122" y="12262"/>
                  </a:cubicBezTo>
                  <a:cubicBezTo>
                    <a:pt x="285" y="5008"/>
                    <a:pt x="5257" y="118"/>
                    <a:pt x="12429" y="36"/>
                  </a:cubicBezTo>
                  <a:cubicBezTo>
                    <a:pt x="26610" y="36"/>
                    <a:pt x="40792" y="-45"/>
                    <a:pt x="54973" y="36"/>
                  </a:cubicBezTo>
                  <a:cubicBezTo>
                    <a:pt x="62145" y="36"/>
                    <a:pt x="67117" y="5089"/>
                    <a:pt x="67198" y="12262"/>
                  </a:cubicBezTo>
                  <a:cubicBezTo>
                    <a:pt x="67280" y="17559"/>
                    <a:pt x="67280" y="22938"/>
                    <a:pt x="67198" y="28236"/>
                  </a:cubicBezTo>
                  <a:cubicBezTo>
                    <a:pt x="67036" y="35245"/>
                    <a:pt x="62145" y="40135"/>
                    <a:pt x="55055" y="40217"/>
                  </a:cubicBezTo>
                  <a:cubicBezTo>
                    <a:pt x="47882" y="40298"/>
                    <a:pt x="40792" y="40217"/>
                    <a:pt x="33620" y="40217"/>
                  </a:cubicBezTo>
                  <a:close/>
                  <a:moveTo>
                    <a:pt x="33701" y="30110"/>
                  </a:moveTo>
                  <a:cubicBezTo>
                    <a:pt x="40384" y="30110"/>
                    <a:pt x="47067" y="30110"/>
                    <a:pt x="53832" y="30110"/>
                  </a:cubicBezTo>
                  <a:cubicBezTo>
                    <a:pt x="56196" y="30110"/>
                    <a:pt x="57092" y="29295"/>
                    <a:pt x="57092" y="26932"/>
                  </a:cubicBezTo>
                  <a:cubicBezTo>
                    <a:pt x="57011" y="22531"/>
                    <a:pt x="57011" y="18048"/>
                    <a:pt x="57092" y="13647"/>
                  </a:cubicBezTo>
                  <a:cubicBezTo>
                    <a:pt x="57092" y="11202"/>
                    <a:pt x="56277" y="10142"/>
                    <a:pt x="53751" y="10224"/>
                  </a:cubicBezTo>
                  <a:cubicBezTo>
                    <a:pt x="40384" y="10224"/>
                    <a:pt x="26936" y="10224"/>
                    <a:pt x="13570" y="10224"/>
                  </a:cubicBezTo>
                  <a:cubicBezTo>
                    <a:pt x="11207" y="10224"/>
                    <a:pt x="10310" y="11121"/>
                    <a:pt x="10310" y="13403"/>
                  </a:cubicBezTo>
                  <a:cubicBezTo>
                    <a:pt x="10310" y="17804"/>
                    <a:pt x="10391" y="22286"/>
                    <a:pt x="10310" y="26687"/>
                  </a:cubicBezTo>
                  <a:cubicBezTo>
                    <a:pt x="10310" y="29132"/>
                    <a:pt x="11125" y="30110"/>
                    <a:pt x="13652" y="30110"/>
                  </a:cubicBezTo>
                  <a:cubicBezTo>
                    <a:pt x="20335" y="29947"/>
                    <a:pt x="27018" y="30110"/>
                    <a:pt x="33783" y="30110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F6D9B861-8AAD-D523-72E1-86B81D1FCFF5}"/>
                </a:ext>
              </a:extLst>
            </p:cNvPr>
            <p:cNvSpPr/>
            <p:nvPr/>
          </p:nvSpPr>
          <p:spPr>
            <a:xfrm>
              <a:off x="10098560" y="1517695"/>
              <a:ext cx="67210" cy="40359"/>
            </a:xfrm>
            <a:custGeom>
              <a:avLst/>
              <a:gdLst>
                <a:gd name="connsiteX0" fmla="*/ 33477 w 67210"/>
                <a:gd name="connsiteY0" fmla="*/ 40242 h 40359"/>
                <a:gd name="connsiteX1" fmla="*/ 12368 w 67210"/>
                <a:gd name="connsiteY1" fmla="*/ 40242 h 40359"/>
                <a:gd name="connsiteX2" fmla="*/ 61 w 67210"/>
                <a:gd name="connsiteY2" fmla="*/ 28098 h 40359"/>
                <a:gd name="connsiteX3" fmla="*/ 61 w 67210"/>
                <a:gd name="connsiteY3" fmla="*/ 12123 h 40359"/>
                <a:gd name="connsiteX4" fmla="*/ 12123 w 67210"/>
                <a:gd name="connsiteY4" fmla="*/ 61 h 40359"/>
                <a:gd name="connsiteX5" fmla="*/ 54994 w 67210"/>
                <a:gd name="connsiteY5" fmla="*/ 61 h 40359"/>
                <a:gd name="connsiteX6" fmla="*/ 67056 w 67210"/>
                <a:gd name="connsiteY6" fmla="*/ 11797 h 40359"/>
                <a:gd name="connsiteX7" fmla="*/ 67056 w 67210"/>
                <a:gd name="connsiteY7" fmla="*/ 28831 h 40359"/>
                <a:gd name="connsiteX8" fmla="*/ 55157 w 67210"/>
                <a:gd name="connsiteY8" fmla="*/ 40323 h 40359"/>
                <a:gd name="connsiteX9" fmla="*/ 33396 w 67210"/>
                <a:gd name="connsiteY9" fmla="*/ 40323 h 40359"/>
                <a:gd name="connsiteX10" fmla="*/ 33314 w 67210"/>
                <a:gd name="connsiteY10" fmla="*/ 30054 h 40359"/>
                <a:gd name="connsiteX11" fmla="*/ 53771 w 67210"/>
                <a:gd name="connsiteY11" fmla="*/ 30054 h 40359"/>
                <a:gd name="connsiteX12" fmla="*/ 57031 w 67210"/>
                <a:gd name="connsiteY12" fmla="*/ 26875 h 40359"/>
                <a:gd name="connsiteX13" fmla="*/ 57031 w 67210"/>
                <a:gd name="connsiteY13" fmla="*/ 13590 h 40359"/>
                <a:gd name="connsiteX14" fmla="*/ 53689 w 67210"/>
                <a:gd name="connsiteY14" fmla="*/ 10167 h 40359"/>
                <a:gd name="connsiteX15" fmla="*/ 13509 w 67210"/>
                <a:gd name="connsiteY15" fmla="*/ 10167 h 40359"/>
                <a:gd name="connsiteX16" fmla="*/ 10330 w 67210"/>
                <a:gd name="connsiteY16" fmla="*/ 13346 h 40359"/>
                <a:gd name="connsiteX17" fmla="*/ 10330 w 67210"/>
                <a:gd name="connsiteY17" fmla="*/ 26631 h 40359"/>
                <a:gd name="connsiteX18" fmla="*/ 13672 w 67210"/>
                <a:gd name="connsiteY18" fmla="*/ 30054 h 40359"/>
                <a:gd name="connsiteX19" fmla="*/ 33396 w 67210"/>
                <a:gd name="connsiteY19" fmla="*/ 30054 h 4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210" h="40359">
                  <a:moveTo>
                    <a:pt x="33477" y="40242"/>
                  </a:moveTo>
                  <a:cubicBezTo>
                    <a:pt x="26468" y="40242"/>
                    <a:pt x="19377" y="40242"/>
                    <a:pt x="12368" y="40242"/>
                  </a:cubicBezTo>
                  <a:cubicBezTo>
                    <a:pt x="5114" y="40242"/>
                    <a:pt x="224" y="35352"/>
                    <a:pt x="61" y="28098"/>
                  </a:cubicBezTo>
                  <a:cubicBezTo>
                    <a:pt x="-20" y="22800"/>
                    <a:pt x="-20" y="17421"/>
                    <a:pt x="61" y="12123"/>
                  </a:cubicBezTo>
                  <a:cubicBezTo>
                    <a:pt x="224" y="5114"/>
                    <a:pt x="5196" y="61"/>
                    <a:pt x="12123" y="61"/>
                  </a:cubicBezTo>
                  <a:cubicBezTo>
                    <a:pt x="26386" y="-20"/>
                    <a:pt x="40731" y="-20"/>
                    <a:pt x="54994" y="61"/>
                  </a:cubicBezTo>
                  <a:cubicBezTo>
                    <a:pt x="61840" y="61"/>
                    <a:pt x="66893" y="4951"/>
                    <a:pt x="67056" y="11797"/>
                  </a:cubicBezTo>
                  <a:cubicBezTo>
                    <a:pt x="67219" y="17503"/>
                    <a:pt x="67300" y="23126"/>
                    <a:pt x="67056" y="28831"/>
                  </a:cubicBezTo>
                  <a:cubicBezTo>
                    <a:pt x="66811" y="35515"/>
                    <a:pt x="61840" y="40242"/>
                    <a:pt x="55157" y="40323"/>
                  </a:cubicBezTo>
                  <a:cubicBezTo>
                    <a:pt x="47903" y="40405"/>
                    <a:pt x="40649" y="40323"/>
                    <a:pt x="33396" y="40323"/>
                  </a:cubicBezTo>
                  <a:close/>
                  <a:moveTo>
                    <a:pt x="33314" y="30054"/>
                  </a:moveTo>
                  <a:cubicBezTo>
                    <a:pt x="40160" y="30054"/>
                    <a:pt x="46925" y="30054"/>
                    <a:pt x="53771" y="30054"/>
                  </a:cubicBezTo>
                  <a:cubicBezTo>
                    <a:pt x="56135" y="30054"/>
                    <a:pt x="57031" y="29239"/>
                    <a:pt x="57031" y="26875"/>
                  </a:cubicBezTo>
                  <a:cubicBezTo>
                    <a:pt x="57031" y="22474"/>
                    <a:pt x="56950" y="17992"/>
                    <a:pt x="57031" y="13590"/>
                  </a:cubicBezTo>
                  <a:cubicBezTo>
                    <a:pt x="57031" y="11145"/>
                    <a:pt x="56216" y="10167"/>
                    <a:pt x="53689" y="10167"/>
                  </a:cubicBezTo>
                  <a:cubicBezTo>
                    <a:pt x="40323" y="10249"/>
                    <a:pt x="26875" y="10167"/>
                    <a:pt x="13509" y="10167"/>
                  </a:cubicBezTo>
                  <a:cubicBezTo>
                    <a:pt x="11145" y="10167"/>
                    <a:pt x="10249" y="11064"/>
                    <a:pt x="10330" y="13346"/>
                  </a:cubicBezTo>
                  <a:cubicBezTo>
                    <a:pt x="10412" y="17747"/>
                    <a:pt x="10412" y="22230"/>
                    <a:pt x="10330" y="26631"/>
                  </a:cubicBezTo>
                  <a:cubicBezTo>
                    <a:pt x="10330" y="29076"/>
                    <a:pt x="11145" y="30054"/>
                    <a:pt x="13672" y="30054"/>
                  </a:cubicBezTo>
                  <a:cubicBezTo>
                    <a:pt x="20274" y="29891"/>
                    <a:pt x="26875" y="30054"/>
                    <a:pt x="33396" y="30054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15A072E-206F-923A-AFC2-FB235AF4B37E}"/>
                </a:ext>
              </a:extLst>
            </p:cNvPr>
            <p:cNvSpPr/>
            <p:nvPr/>
          </p:nvSpPr>
          <p:spPr>
            <a:xfrm>
              <a:off x="10024219" y="1522218"/>
              <a:ext cx="30993" cy="31969"/>
            </a:xfrm>
            <a:custGeom>
              <a:avLst/>
              <a:gdLst>
                <a:gd name="connsiteX0" fmla="*/ 4148 w 30993"/>
                <a:gd name="connsiteY0" fmla="*/ 31970 h 31969"/>
                <a:gd name="connsiteX1" fmla="*/ 154 w 30993"/>
                <a:gd name="connsiteY1" fmla="*/ 28302 h 31969"/>
                <a:gd name="connsiteX2" fmla="*/ 1295 w 30993"/>
                <a:gd name="connsiteY2" fmla="*/ 22516 h 31969"/>
                <a:gd name="connsiteX3" fmla="*/ 17351 w 30993"/>
                <a:gd name="connsiteY3" fmla="*/ 6297 h 31969"/>
                <a:gd name="connsiteX4" fmla="*/ 22241 w 30993"/>
                <a:gd name="connsiteY4" fmla="*/ 1488 h 31969"/>
                <a:gd name="connsiteX5" fmla="*/ 29332 w 30993"/>
                <a:gd name="connsiteY5" fmla="*/ 1325 h 31969"/>
                <a:gd name="connsiteX6" fmla="*/ 29413 w 30993"/>
                <a:gd name="connsiteY6" fmla="*/ 8660 h 31969"/>
                <a:gd name="connsiteX7" fmla="*/ 8223 w 30993"/>
                <a:gd name="connsiteY7" fmla="*/ 29851 h 31969"/>
                <a:gd name="connsiteX8" fmla="*/ 4148 w 30993"/>
                <a:gd name="connsiteY8" fmla="*/ 31970 h 31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993" h="31969">
                  <a:moveTo>
                    <a:pt x="4148" y="31970"/>
                  </a:moveTo>
                  <a:cubicBezTo>
                    <a:pt x="2681" y="30747"/>
                    <a:pt x="562" y="29769"/>
                    <a:pt x="154" y="28302"/>
                  </a:cubicBezTo>
                  <a:cubicBezTo>
                    <a:pt x="-253" y="26591"/>
                    <a:pt x="154" y="23820"/>
                    <a:pt x="1295" y="22516"/>
                  </a:cubicBezTo>
                  <a:cubicBezTo>
                    <a:pt x="6430" y="16892"/>
                    <a:pt x="11972" y="11676"/>
                    <a:pt x="17351" y="6297"/>
                  </a:cubicBezTo>
                  <a:cubicBezTo>
                    <a:pt x="18981" y="4667"/>
                    <a:pt x="20530" y="3037"/>
                    <a:pt x="22241" y="1488"/>
                  </a:cubicBezTo>
                  <a:cubicBezTo>
                    <a:pt x="24442" y="-468"/>
                    <a:pt x="27376" y="-468"/>
                    <a:pt x="29332" y="1325"/>
                  </a:cubicBezTo>
                  <a:cubicBezTo>
                    <a:pt x="31451" y="3281"/>
                    <a:pt x="31614" y="6378"/>
                    <a:pt x="29413" y="8660"/>
                  </a:cubicBezTo>
                  <a:cubicBezTo>
                    <a:pt x="22404" y="15832"/>
                    <a:pt x="15313" y="22842"/>
                    <a:pt x="8223" y="29851"/>
                  </a:cubicBezTo>
                  <a:cubicBezTo>
                    <a:pt x="7326" y="30747"/>
                    <a:pt x="5859" y="31073"/>
                    <a:pt x="4148" y="31970"/>
                  </a:cubicBezTo>
                  <a:close/>
                </a:path>
              </a:pathLst>
            </a:custGeom>
            <a:solidFill>
              <a:srgbClr val="000000"/>
            </a:solidFill>
            <a:ln w="81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2675933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9D013-BA9B-886F-3989-24F641FF1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+mj-lt"/>
              </a:rPr>
              <a:t>Machine learning </a:t>
            </a:r>
            <a:r>
              <a:rPr lang="en-US" b="1" dirty="0">
                <a:solidFill>
                  <a:schemeClr val="accent1"/>
                </a:solidFill>
                <a:latin typeface="+mj-lt"/>
              </a:rPr>
              <a:t>process</a:t>
            </a:r>
            <a:endParaRPr lang="en-PK" dirty="0">
              <a:solidFill>
                <a:schemeClr val="accent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49994E-0624-B51C-C637-666164E55594}"/>
              </a:ext>
            </a:extLst>
          </p:cNvPr>
          <p:cNvGrpSpPr/>
          <p:nvPr/>
        </p:nvGrpSpPr>
        <p:grpSpPr>
          <a:xfrm>
            <a:off x="3954347" y="2457975"/>
            <a:ext cx="4277132" cy="3743004"/>
            <a:chOff x="3954347" y="2457975"/>
            <a:chExt cx="4277132" cy="374300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063B655-94D9-63D2-9A32-27A64342C571}"/>
                </a:ext>
              </a:extLst>
            </p:cNvPr>
            <p:cNvSpPr/>
            <p:nvPr/>
          </p:nvSpPr>
          <p:spPr>
            <a:xfrm>
              <a:off x="5487127" y="2592622"/>
              <a:ext cx="1197328" cy="288936"/>
            </a:xfrm>
            <a:custGeom>
              <a:avLst/>
              <a:gdLst>
                <a:gd name="connsiteX0" fmla="*/ 193374 w 1165126"/>
                <a:gd name="connsiteY0" fmla="*/ 281166 h 281165"/>
                <a:gd name="connsiteX1" fmla="*/ 212240 w 1165126"/>
                <a:gd name="connsiteY1" fmla="*/ 268878 h 281165"/>
                <a:gd name="connsiteX2" fmla="*/ 201814 w 1165126"/>
                <a:gd name="connsiteY2" fmla="*/ 241697 h 281165"/>
                <a:gd name="connsiteX3" fmla="*/ 79187 w 1165126"/>
                <a:gd name="connsiteY3" fmla="*/ 187333 h 281165"/>
                <a:gd name="connsiteX4" fmla="*/ 591790 w 1165126"/>
                <a:gd name="connsiteY4" fmla="*/ 102810 h 281165"/>
                <a:gd name="connsiteX5" fmla="*/ 1137408 w 1165126"/>
                <a:gd name="connsiteY5" fmla="*/ 199124 h 281165"/>
                <a:gd name="connsiteX6" fmla="*/ 1163845 w 1165126"/>
                <a:gd name="connsiteY6" fmla="*/ 186837 h 281165"/>
                <a:gd name="connsiteX7" fmla="*/ 1151557 w 1165126"/>
                <a:gd name="connsiteY7" fmla="*/ 160400 h 281165"/>
                <a:gd name="connsiteX8" fmla="*/ 591790 w 1165126"/>
                <a:gd name="connsiteY8" fmla="*/ 61603 h 281165"/>
                <a:gd name="connsiteX9" fmla="*/ 66899 w 1165126"/>
                <a:gd name="connsiteY9" fmla="*/ 148112 h 281165"/>
                <a:gd name="connsiteX10" fmla="*/ 119649 w 1165126"/>
                <a:gd name="connsiteY10" fmla="*/ 28960 h 281165"/>
                <a:gd name="connsiteX11" fmla="*/ 109223 w 1165126"/>
                <a:gd name="connsiteY11" fmla="*/ 1778 h 281165"/>
                <a:gd name="connsiteX12" fmla="*/ 82041 w 1165126"/>
                <a:gd name="connsiteY12" fmla="*/ 12204 h 281165"/>
                <a:gd name="connsiteX13" fmla="*/ 0 w 1165126"/>
                <a:gd name="connsiteY13" fmla="*/ 197263 h 281165"/>
                <a:gd name="connsiteX14" fmla="*/ 185058 w 1165126"/>
                <a:gd name="connsiteY14" fmla="*/ 279304 h 281165"/>
                <a:gd name="connsiteX15" fmla="*/ 193374 w 1165126"/>
                <a:gd name="connsiteY15" fmla="*/ 281042 h 28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65126" h="281165">
                  <a:moveTo>
                    <a:pt x="193374" y="281166"/>
                  </a:moveTo>
                  <a:cubicBezTo>
                    <a:pt x="201318" y="281166"/>
                    <a:pt x="208765" y="276573"/>
                    <a:pt x="212240" y="268878"/>
                  </a:cubicBezTo>
                  <a:cubicBezTo>
                    <a:pt x="216832" y="258452"/>
                    <a:pt x="212240" y="246289"/>
                    <a:pt x="201814" y="241697"/>
                  </a:cubicBezTo>
                  <a:lnTo>
                    <a:pt x="79187" y="187333"/>
                  </a:lnTo>
                  <a:cubicBezTo>
                    <a:pt x="243766" y="131232"/>
                    <a:pt x="416040" y="102810"/>
                    <a:pt x="591790" y="102810"/>
                  </a:cubicBezTo>
                  <a:cubicBezTo>
                    <a:pt x="779331" y="102810"/>
                    <a:pt x="962900" y="135204"/>
                    <a:pt x="1137408" y="199124"/>
                  </a:cubicBezTo>
                  <a:cubicBezTo>
                    <a:pt x="1148082" y="203096"/>
                    <a:pt x="1159873" y="197511"/>
                    <a:pt x="1163845" y="186837"/>
                  </a:cubicBezTo>
                  <a:cubicBezTo>
                    <a:pt x="1167817" y="176163"/>
                    <a:pt x="1162231" y="164372"/>
                    <a:pt x="1151557" y="160400"/>
                  </a:cubicBezTo>
                  <a:cubicBezTo>
                    <a:pt x="972457" y="94866"/>
                    <a:pt x="784171" y="61603"/>
                    <a:pt x="591790" y="61603"/>
                  </a:cubicBezTo>
                  <a:cubicBezTo>
                    <a:pt x="411820" y="61603"/>
                    <a:pt x="235450" y="90646"/>
                    <a:pt x="66899" y="148112"/>
                  </a:cubicBezTo>
                  <a:lnTo>
                    <a:pt x="119649" y="28960"/>
                  </a:lnTo>
                  <a:cubicBezTo>
                    <a:pt x="124241" y="18534"/>
                    <a:pt x="119649" y="6371"/>
                    <a:pt x="109223" y="1778"/>
                  </a:cubicBezTo>
                  <a:cubicBezTo>
                    <a:pt x="98797" y="-2814"/>
                    <a:pt x="86634" y="1778"/>
                    <a:pt x="82041" y="12204"/>
                  </a:cubicBezTo>
                  <a:lnTo>
                    <a:pt x="0" y="197263"/>
                  </a:lnTo>
                  <a:lnTo>
                    <a:pt x="185058" y="279304"/>
                  </a:lnTo>
                  <a:cubicBezTo>
                    <a:pt x="187789" y="280545"/>
                    <a:pt x="190644" y="281042"/>
                    <a:pt x="193374" y="281042"/>
                  </a:cubicBezTo>
                  <a:close/>
                </a:path>
              </a:pathLst>
            </a:custGeom>
            <a:solidFill>
              <a:schemeClr val="accent3"/>
            </a:solidFill>
            <a:ln w="1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CA5272C-E069-E4E4-EAA0-BC0AED8CDDE6}"/>
                </a:ext>
              </a:extLst>
            </p:cNvPr>
            <p:cNvSpPr/>
            <p:nvPr/>
          </p:nvSpPr>
          <p:spPr>
            <a:xfrm>
              <a:off x="4335889" y="3040793"/>
              <a:ext cx="720531" cy="1048384"/>
            </a:xfrm>
            <a:custGeom>
              <a:avLst/>
              <a:gdLst>
                <a:gd name="connsiteX0" fmla="*/ 286955 w 701152"/>
                <a:gd name="connsiteY0" fmla="*/ 900788 h 1020188"/>
                <a:gd name="connsiteX1" fmla="*/ 292664 w 701152"/>
                <a:gd name="connsiteY1" fmla="*/ 894458 h 1020188"/>
                <a:gd name="connsiteX2" fmla="*/ 291423 w 701152"/>
                <a:gd name="connsiteY2" fmla="*/ 871993 h 1020188"/>
                <a:gd name="connsiteX3" fmla="*/ 262628 w 701152"/>
                <a:gd name="connsiteY3" fmla="*/ 867525 h 1020188"/>
                <a:gd name="connsiteX4" fmla="*/ 154522 w 701152"/>
                <a:gd name="connsiteY4" fmla="*/ 946339 h 1020188"/>
                <a:gd name="connsiteX5" fmla="*/ 693810 w 701152"/>
                <a:gd name="connsiteY5" fmla="*/ 36313 h 1020188"/>
                <a:gd name="connsiteX6" fmla="*/ 696416 w 701152"/>
                <a:gd name="connsiteY6" fmla="*/ 7394 h 1020188"/>
                <a:gd name="connsiteX7" fmla="*/ 667373 w 701152"/>
                <a:gd name="connsiteY7" fmla="*/ 4787 h 1020188"/>
                <a:gd name="connsiteX8" fmla="*/ 114184 w 701152"/>
                <a:gd name="connsiteY8" fmla="*/ 937775 h 1020188"/>
                <a:gd name="connsiteX9" fmla="*/ 37231 w 701152"/>
                <a:gd name="connsiteY9" fmla="*/ 832275 h 1020188"/>
                <a:gd name="connsiteX10" fmla="*/ 8436 w 701152"/>
                <a:gd name="connsiteY10" fmla="*/ 827807 h 1020188"/>
                <a:gd name="connsiteX11" fmla="*/ 3968 w 701152"/>
                <a:gd name="connsiteY11" fmla="*/ 856602 h 1020188"/>
                <a:gd name="connsiteX12" fmla="*/ 123244 w 701152"/>
                <a:gd name="connsiteY12" fmla="*/ 1020189 h 1020188"/>
                <a:gd name="connsiteX13" fmla="*/ 286830 w 701152"/>
                <a:gd name="connsiteY13" fmla="*/ 900912 h 102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1152" h="1020188">
                  <a:moveTo>
                    <a:pt x="286955" y="900788"/>
                  </a:moveTo>
                  <a:cubicBezTo>
                    <a:pt x="289313" y="899050"/>
                    <a:pt x="291299" y="896940"/>
                    <a:pt x="292664" y="894458"/>
                  </a:cubicBezTo>
                  <a:cubicBezTo>
                    <a:pt x="296636" y="887632"/>
                    <a:pt x="296387" y="878819"/>
                    <a:pt x="291423" y="871993"/>
                  </a:cubicBezTo>
                  <a:cubicBezTo>
                    <a:pt x="284720" y="862808"/>
                    <a:pt x="271812" y="860822"/>
                    <a:pt x="262628" y="867525"/>
                  </a:cubicBezTo>
                  <a:lnTo>
                    <a:pt x="154522" y="946339"/>
                  </a:lnTo>
                  <a:cubicBezTo>
                    <a:pt x="224151" y="591861"/>
                    <a:pt x="414795" y="269901"/>
                    <a:pt x="693810" y="36313"/>
                  </a:cubicBezTo>
                  <a:cubicBezTo>
                    <a:pt x="702498" y="28990"/>
                    <a:pt x="703615" y="16082"/>
                    <a:pt x="696416" y="7394"/>
                  </a:cubicBezTo>
                  <a:cubicBezTo>
                    <a:pt x="689094" y="-1294"/>
                    <a:pt x="676185" y="-2536"/>
                    <a:pt x="667373" y="4787"/>
                  </a:cubicBezTo>
                  <a:cubicBezTo>
                    <a:pt x="381283" y="244209"/>
                    <a:pt x="185799" y="574484"/>
                    <a:pt x="114184" y="937775"/>
                  </a:cubicBezTo>
                  <a:lnTo>
                    <a:pt x="37231" y="832275"/>
                  </a:lnTo>
                  <a:cubicBezTo>
                    <a:pt x="30529" y="823091"/>
                    <a:pt x="17621" y="821105"/>
                    <a:pt x="8436" y="827807"/>
                  </a:cubicBezTo>
                  <a:cubicBezTo>
                    <a:pt x="-749" y="834510"/>
                    <a:pt x="-2735" y="847418"/>
                    <a:pt x="3968" y="856602"/>
                  </a:cubicBezTo>
                  <a:lnTo>
                    <a:pt x="123244" y="1020189"/>
                  </a:lnTo>
                  <a:lnTo>
                    <a:pt x="286830" y="900912"/>
                  </a:lnTo>
                  <a:close/>
                </a:path>
              </a:pathLst>
            </a:custGeom>
            <a:solidFill>
              <a:schemeClr val="accent1"/>
            </a:solidFill>
            <a:ln w="1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E38C95E-7076-F153-D96C-621DF1D0C76F}"/>
                </a:ext>
              </a:extLst>
            </p:cNvPr>
            <p:cNvSpPr/>
            <p:nvPr/>
          </p:nvSpPr>
          <p:spPr>
            <a:xfrm>
              <a:off x="4446143" y="4592570"/>
              <a:ext cx="624670" cy="1052813"/>
            </a:xfrm>
            <a:custGeom>
              <a:avLst/>
              <a:gdLst>
                <a:gd name="connsiteX0" fmla="*/ 583666 w 607869"/>
                <a:gd name="connsiteY0" fmla="*/ 793393 h 1024498"/>
                <a:gd name="connsiteX1" fmla="*/ 563684 w 607869"/>
                <a:gd name="connsiteY1" fmla="*/ 783215 h 1024498"/>
                <a:gd name="connsiteX2" fmla="*/ 545438 w 607869"/>
                <a:gd name="connsiteY2" fmla="*/ 805928 h 1024498"/>
                <a:gd name="connsiteX3" fmla="*/ 559588 w 607869"/>
                <a:gd name="connsiteY3" fmla="*/ 938610 h 1024498"/>
                <a:gd name="connsiteX4" fmla="*/ 40903 w 607869"/>
                <a:gd name="connsiteY4" fmla="*/ 17041 h 1024498"/>
                <a:gd name="connsiteX5" fmla="*/ 17072 w 607869"/>
                <a:gd name="connsiteY5" fmla="*/ 285 h 1024498"/>
                <a:gd name="connsiteX6" fmla="*/ 317 w 607869"/>
                <a:gd name="connsiteY6" fmla="*/ 24116 h 1024498"/>
                <a:gd name="connsiteX7" fmla="*/ 532406 w 607869"/>
                <a:gd name="connsiteY7" fmla="*/ 969515 h 1024498"/>
                <a:gd name="connsiteX8" fmla="*/ 402083 w 607869"/>
                <a:gd name="connsiteY8" fmla="*/ 983416 h 1024498"/>
                <a:gd name="connsiteX9" fmla="*/ 383838 w 607869"/>
                <a:gd name="connsiteY9" fmla="*/ 1006129 h 1024498"/>
                <a:gd name="connsiteX10" fmla="*/ 406551 w 607869"/>
                <a:gd name="connsiteY10" fmla="*/ 1024374 h 1024498"/>
                <a:gd name="connsiteX11" fmla="*/ 607869 w 607869"/>
                <a:gd name="connsiteY11" fmla="*/ 1002778 h 1024498"/>
                <a:gd name="connsiteX12" fmla="*/ 586397 w 607869"/>
                <a:gd name="connsiteY12" fmla="*/ 801460 h 1024498"/>
                <a:gd name="connsiteX13" fmla="*/ 583791 w 607869"/>
                <a:gd name="connsiteY13" fmla="*/ 793393 h 102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869" h="1024498">
                  <a:moveTo>
                    <a:pt x="583666" y="793393"/>
                  </a:moveTo>
                  <a:cubicBezTo>
                    <a:pt x="579695" y="786566"/>
                    <a:pt x="571999" y="782346"/>
                    <a:pt x="563684" y="783215"/>
                  </a:cubicBezTo>
                  <a:cubicBezTo>
                    <a:pt x="552389" y="784456"/>
                    <a:pt x="544197" y="794634"/>
                    <a:pt x="545438" y="805928"/>
                  </a:cubicBezTo>
                  <a:lnTo>
                    <a:pt x="559588" y="938610"/>
                  </a:lnTo>
                  <a:cubicBezTo>
                    <a:pt x="286406" y="699312"/>
                    <a:pt x="102713" y="373505"/>
                    <a:pt x="40903" y="17041"/>
                  </a:cubicBezTo>
                  <a:cubicBezTo>
                    <a:pt x="38917" y="5870"/>
                    <a:pt x="28367" y="-1577"/>
                    <a:pt x="17072" y="285"/>
                  </a:cubicBezTo>
                  <a:cubicBezTo>
                    <a:pt x="5902" y="2271"/>
                    <a:pt x="-1669" y="12821"/>
                    <a:pt x="317" y="24116"/>
                  </a:cubicBezTo>
                  <a:cubicBezTo>
                    <a:pt x="63740" y="389764"/>
                    <a:pt x="252150" y="724135"/>
                    <a:pt x="532406" y="969515"/>
                  </a:cubicBezTo>
                  <a:lnTo>
                    <a:pt x="402083" y="983416"/>
                  </a:lnTo>
                  <a:cubicBezTo>
                    <a:pt x="390789" y="984657"/>
                    <a:pt x="382597" y="994710"/>
                    <a:pt x="383838" y="1006129"/>
                  </a:cubicBezTo>
                  <a:cubicBezTo>
                    <a:pt x="385079" y="1017424"/>
                    <a:pt x="395133" y="1025616"/>
                    <a:pt x="406551" y="1024374"/>
                  </a:cubicBezTo>
                  <a:lnTo>
                    <a:pt x="607869" y="1002778"/>
                  </a:lnTo>
                  <a:lnTo>
                    <a:pt x="586397" y="801460"/>
                  </a:lnTo>
                  <a:cubicBezTo>
                    <a:pt x="586025" y="798482"/>
                    <a:pt x="585156" y="795751"/>
                    <a:pt x="583791" y="793393"/>
                  </a:cubicBezTo>
                  <a:close/>
                </a:path>
              </a:pathLst>
            </a:custGeom>
            <a:solidFill>
              <a:schemeClr val="accent6"/>
            </a:solidFill>
            <a:ln w="1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6F0E9BF-ADD4-65C5-7D17-3FD6BAB6EF5D}"/>
                </a:ext>
              </a:extLst>
            </p:cNvPr>
            <p:cNvSpPr/>
            <p:nvPr/>
          </p:nvSpPr>
          <p:spPr>
            <a:xfrm>
              <a:off x="5505835" y="5777267"/>
              <a:ext cx="1197456" cy="289061"/>
            </a:xfrm>
            <a:custGeom>
              <a:avLst/>
              <a:gdLst>
                <a:gd name="connsiteX0" fmla="*/ 980068 w 1165250"/>
                <a:gd name="connsiteY0" fmla="*/ 1738 h 281287"/>
                <a:gd name="connsiteX1" fmla="*/ 971752 w 1165250"/>
                <a:gd name="connsiteY1" fmla="*/ 0 h 281287"/>
                <a:gd name="connsiteX2" fmla="*/ 952886 w 1165250"/>
                <a:gd name="connsiteY2" fmla="*/ 12288 h 281287"/>
                <a:gd name="connsiteX3" fmla="*/ 963312 w 1165250"/>
                <a:gd name="connsiteY3" fmla="*/ 39469 h 281287"/>
                <a:gd name="connsiteX4" fmla="*/ 1085940 w 1165250"/>
                <a:gd name="connsiteY4" fmla="*/ 93832 h 281287"/>
                <a:gd name="connsiteX5" fmla="*/ 573336 w 1165250"/>
                <a:gd name="connsiteY5" fmla="*/ 178356 h 281287"/>
                <a:gd name="connsiteX6" fmla="*/ 27718 w 1165250"/>
                <a:gd name="connsiteY6" fmla="*/ 82165 h 281287"/>
                <a:gd name="connsiteX7" fmla="*/ 1281 w 1165250"/>
                <a:gd name="connsiteY7" fmla="*/ 94453 h 281287"/>
                <a:gd name="connsiteX8" fmla="*/ 13569 w 1165250"/>
                <a:gd name="connsiteY8" fmla="*/ 120890 h 281287"/>
                <a:gd name="connsiteX9" fmla="*/ 573336 w 1165250"/>
                <a:gd name="connsiteY9" fmla="*/ 219687 h 281287"/>
                <a:gd name="connsiteX10" fmla="*/ 1098227 w 1165250"/>
                <a:gd name="connsiteY10" fmla="*/ 133178 h 281287"/>
                <a:gd name="connsiteX11" fmla="*/ 1045478 w 1165250"/>
                <a:gd name="connsiteY11" fmla="*/ 252330 h 281287"/>
                <a:gd name="connsiteX12" fmla="*/ 1056027 w 1165250"/>
                <a:gd name="connsiteY12" fmla="*/ 279512 h 281287"/>
                <a:gd name="connsiteX13" fmla="*/ 1083209 w 1165250"/>
                <a:gd name="connsiteY13" fmla="*/ 268962 h 281287"/>
                <a:gd name="connsiteX14" fmla="*/ 1165250 w 1165250"/>
                <a:gd name="connsiteY14" fmla="*/ 83903 h 281287"/>
                <a:gd name="connsiteX15" fmla="*/ 980192 w 1165250"/>
                <a:gd name="connsiteY15" fmla="*/ 1862 h 28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65250" h="281287">
                  <a:moveTo>
                    <a:pt x="980068" y="1738"/>
                  </a:moveTo>
                  <a:cubicBezTo>
                    <a:pt x="977337" y="497"/>
                    <a:pt x="974483" y="0"/>
                    <a:pt x="971752" y="0"/>
                  </a:cubicBezTo>
                  <a:cubicBezTo>
                    <a:pt x="963809" y="0"/>
                    <a:pt x="956361" y="4592"/>
                    <a:pt x="952886" y="12288"/>
                  </a:cubicBezTo>
                  <a:cubicBezTo>
                    <a:pt x="948294" y="22714"/>
                    <a:pt x="952886" y="34877"/>
                    <a:pt x="963312" y="39469"/>
                  </a:cubicBezTo>
                  <a:lnTo>
                    <a:pt x="1085940" y="93832"/>
                  </a:lnTo>
                  <a:cubicBezTo>
                    <a:pt x="921361" y="149934"/>
                    <a:pt x="749086" y="178356"/>
                    <a:pt x="573336" y="178356"/>
                  </a:cubicBezTo>
                  <a:cubicBezTo>
                    <a:pt x="385796" y="178356"/>
                    <a:pt x="202227" y="145962"/>
                    <a:pt x="27718" y="82165"/>
                  </a:cubicBezTo>
                  <a:cubicBezTo>
                    <a:pt x="17044" y="78318"/>
                    <a:pt x="5253" y="83779"/>
                    <a:pt x="1281" y="94453"/>
                  </a:cubicBezTo>
                  <a:cubicBezTo>
                    <a:pt x="-2690" y="105127"/>
                    <a:pt x="2895" y="116918"/>
                    <a:pt x="13569" y="120890"/>
                  </a:cubicBezTo>
                  <a:cubicBezTo>
                    <a:pt x="192546" y="186424"/>
                    <a:pt x="380955" y="219687"/>
                    <a:pt x="573336" y="219687"/>
                  </a:cubicBezTo>
                  <a:cubicBezTo>
                    <a:pt x="753306" y="219687"/>
                    <a:pt x="929676" y="190644"/>
                    <a:pt x="1098227" y="133178"/>
                  </a:cubicBezTo>
                  <a:lnTo>
                    <a:pt x="1045478" y="252330"/>
                  </a:lnTo>
                  <a:cubicBezTo>
                    <a:pt x="1040885" y="262756"/>
                    <a:pt x="1045478" y="274795"/>
                    <a:pt x="1056027" y="279512"/>
                  </a:cubicBezTo>
                  <a:cubicBezTo>
                    <a:pt x="1066329" y="284104"/>
                    <a:pt x="1078617" y="279512"/>
                    <a:pt x="1083209" y="268962"/>
                  </a:cubicBezTo>
                  <a:lnTo>
                    <a:pt x="1165250" y="83903"/>
                  </a:lnTo>
                  <a:lnTo>
                    <a:pt x="980192" y="1862"/>
                  </a:lnTo>
                  <a:close/>
                </a:path>
              </a:pathLst>
            </a:custGeom>
            <a:solidFill>
              <a:schemeClr val="accent5"/>
            </a:solidFill>
            <a:ln w="1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3CDFF7F-FCBC-DA6D-A136-6B609B12EE5C}"/>
                </a:ext>
              </a:extLst>
            </p:cNvPr>
            <p:cNvSpPr/>
            <p:nvPr/>
          </p:nvSpPr>
          <p:spPr>
            <a:xfrm>
              <a:off x="7133872" y="4569648"/>
              <a:ext cx="720276" cy="1048439"/>
            </a:xfrm>
            <a:custGeom>
              <a:avLst/>
              <a:gdLst>
                <a:gd name="connsiteX0" fmla="*/ 577784 w 700904"/>
                <a:gd name="connsiteY0" fmla="*/ 124 h 1020241"/>
                <a:gd name="connsiteX1" fmla="*/ 414198 w 700904"/>
                <a:gd name="connsiteY1" fmla="*/ 119400 h 1020241"/>
                <a:gd name="connsiteX2" fmla="*/ 408489 w 700904"/>
                <a:gd name="connsiteY2" fmla="*/ 125731 h 1020241"/>
                <a:gd name="connsiteX3" fmla="*/ 409730 w 700904"/>
                <a:gd name="connsiteY3" fmla="*/ 148196 h 1020241"/>
                <a:gd name="connsiteX4" fmla="*/ 438525 w 700904"/>
                <a:gd name="connsiteY4" fmla="*/ 152664 h 1020241"/>
                <a:gd name="connsiteX5" fmla="*/ 546631 w 700904"/>
                <a:gd name="connsiteY5" fmla="*/ 73850 h 1020241"/>
                <a:gd name="connsiteX6" fmla="*/ 7343 w 700904"/>
                <a:gd name="connsiteY6" fmla="*/ 983876 h 1020241"/>
                <a:gd name="connsiteX7" fmla="*/ 4736 w 700904"/>
                <a:gd name="connsiteY7" fmla="*/ 1012919 h 1020241"/>
                <a:gd name="connsiteX8" fmla="*/ 20499 w 700904"/>
                <a:gd name="connsiteY8" fmla="*/ 1020242 h 1020241"/>
                <a:gd name="connsiteX9" fmla="*/ 33655 w 700904"/>
                <a:gd name="connsiteY9" fmla="*/ 1015401 h 1020241"/>
                <a:gd name="connsiteX10" fmla="*/ 586721 w 700904"/>
                <a:gd name="connsiteY10" fmla="*/ 82414 h 1020241"/>
                <a:gd name="connsiteX11" fmla="*/ 663673 w 700904"/>
                <a:gd name="connsiteY11" fmla="*/ 187913 h 1020241"/>
                <a:gd name="connsiteX12" fmla="*/ 692468 w 700904"/>
                <a:gd name="connsiteY12" fmla="*/ 192381 h 1020241"/>
                <a:gd name="connsiteX13" fmla="*/ 696936 w 700904"/>
                <a:gd name="connsiteY13" fmla="*/ 163586 h 1020241"/>
                <a:gd name="connsiteX14" fmla="*/ 577660 w 700904"/>
                <a:gd name="connsiteY14" fmla="*/ 0 h 102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0904" h="1020241">
                  <a:moveTo>
                    <a:pt x="577784" y="124"/>
                  </a:moveTo>
                  <a:lnTo>
                    <a:pt x="414198" y="119400"/>
                  </a:lnTo>
                  <a:cubicBezTo>
                    <a:pt x="411716" y="121138"/>
                    <a:pt x="409854" y="123248"/>
                    <a:pt x="408489" y="125731"/>
                  </a:cubicBezTo>
                  <a:cubicBezTo>
                    <a:pt x="404517" y="132557"/>
                    <a:pt x="404765" y="141369"/>
                    <a:pt x="409730" y="148196"/>
                  </a:cubicBezTo>
                  <a:cubicBezTo>
                    <a:pt x="416432" y="157380"/>
                    <a:pt x="429340" y="159366"/>
                    <a:pt x="438525" y="152664"/>
                  </a:cubicBezTo>
                  <a:lnTo>
                    <a:pt x="546631" y="73850"/>
                  </a:lnTo>
                  <a:cubicBezTo>
                    <a:pt x="477001" y="428328"/>
                    <a:pt x="286358" y="750411"/>
                    <a:pt x="7343" y="983876"/>
                  </a:cubicBezTo>
                  <a:cubicBezTo>
                    <a:pt x="-1346" y="991198"/>
                    <a:pt x="-2463" y="1004107"/>
                    <a:pt x="4736" y="1012919"/>
                  </a:cubicBezTo>
                  <a:cubicBezTo>
                    <a:pt x="8832" y="1017759"/>
                    <a:pt x="14665" y="1020242"/>
                    <a:pt x="20499" y="1020242"/>
                  </a:cubicBezTo>
                  <a:cubicBezTo>
                    <a:pt x="25091" y="1020242"/>
                    <a:pt x="29808" y="1018628"/>
                    <a:pt x="33655" y="1015401"/>
                  </a:cubicBezTo>
                  <a:cubicBezTo>
                    <a:pt x="319745" y="775980"/>
                    <a:pt x="515105" y="445704"/>
                    <a:pt x="586721" y="82414"/>
                  </a:cubicBezTo>
                  <a:lnTo>
                    <a:pt x="663673" y="187913"/>
                  </a:lnTo>
                  <a:cubicBezTo>
                    <a:pt x="670376" y="197098"/>
                    <a:pt x="683284" y="199084"/>
                    <a:pt x="692468" y="192381"/>
                  </a:cubicBezTo>
                  <a:cubicBezTo>
                    <a:pt x="701653" y="185679"/>
                    <a:pt x="703639" y="172895"/>
                    <a:pt x="696936" y="163586"/>
                  </a:cubicBezTo>
                  <a:lnTo>
                    <a:pt x="577660" y="0"/>
                  </a:lnTo>
                  <a:close/>
                </a:path>
              </a:pathLst>
            </a:custGeom>
            <a:solidFill>
              <a:schemeClr val="accent4"/>
            </a:solidFill>
            <a:ln w="1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FDF7235-2AAE-23EF-E39F-3623B691EC09}"/>
                </a:ext>
              </a:extLst>
            </p:cNvPr>
            <p:cNvSpPr/>
            <p:nvPr/>
          </p:nvSpPr>
          <p:spPr>
            <a:xfrm>
              <a:off x="7119351" y="3013698"/>
              <a:ext cx="624670" cy="1052775"/>
            </a:xfrm>
            <a:custGeom>
              <a:avLst/>
              <a:gdLst>
                <a:gd name="connsiteX0" fmla="*/ 24327 w 607869"/>
                <a:gd name="connsiteY0" fmla="*/ 230982 h 1024461"/>
                <a:gd name="connsiteX1" fmla="*/ 44310 w 607869"/>
                <a:gd name="connsiteY1" fmla="*/ 241160 h 1024461"/>
                <a:gd name="connsiteX2" fmla="*/ 62555 w 607869"/>
                <a:gd name="connsiteY2" fmla="*/ 218570 h 1024461"/>
                <a:gd name="connsiteX3" fmla="*/ 48406 w 607869"/>
                <a:gd name="connsiteY3" fmla="*/ 85889 h 1024461"/>
                <a:gd name="connsiteX4" fmla="*/ 567091 w 607869"/>
                <a:gd name="connsiteY4" fmla="*/ 1007334 h 1024461"/>
                <a:gd name="connsiteX5" fmla="*/ 587322 w 607869"/>
                <a:gd name="connsiteY5" fmla="*/ 1024462 h 1024461"/>
                <a:gd name="connsiteX6" fmla="*/ 590797 w 607869"/>
                <a:gd name="connsiteY6" fmla="*/ 1024214 h 1024461"/>
                <a:gd name="connsiteX7" fmla="*/ 607553 w 607869"/>
                <a:gd name="connsiteY7" fmla="*/ 1000383 h 1024461"/>
                <a:gd name="connsiteX8" fmla="*/ 75463 w 607869"/>
                <a:gd name="connsiteY8" fmla="*/ 54984 h 1024461"/>
                <a:gd name="connsiteX9" fmla="*/ 205786 w 607869"/>
                <a:gd name="connsiteY9" fmla="*/ 41083 h 1024461"/>
                <a:gd name="connsiteX10" fmla="*/ 224031 w 607869"/>
                <a:gd name="connsiteY10" fmla="*/ 18370 h 1024461"/>
                <a:gd name="connsiteX11" fmla="*/ 201318 w 607869"/>
                <a:gd name="connsiteY11" fmla="*/ 124 h 1024461"/>
                <a:gd name="connsiteX12" fmla="*/ 0 w 607869"/>
                <a:gd name="connsiteY12" fmla="*/ 21597 h 1024461"/>
                <a:gd name="connsiteX13" fmla="*/ 21596 w 607869"/>
                <a:gd name="connsiteY13" fmla="*/ 222914 h 1024461"/>
                <a:gd name="connsiteX14" fmla="*/ 24203 w 607869"/>
                <a:gd name="connsiteY14" fmla="*/ 230982 h 102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7869" h="1024461">
                  <a:moveTo>
                    <a:pt x="24327" y="230982"/>
                  </a:moveTo>
                  <a:cubicBezTo>
                    <a:pt x="28299" y="237808"/>
                    <a:pt x="35994" y="242028"/>
                    <a:pt x="44310" y="241160"/>
                  </a:cubicBezTo>
                  <a:cubicBezTo>
                    <a:pt x="55605" y="239918"/>
                    <a:pt x="63796" y="229865"/>
                    <a:pt x="62555" y="218570"/>
                  </a:cubicBezTo>
                  <a:lnTo>
                    <a:pt x="48406" y="85889"/>
                  </a:lnTo>
                  <a:cubicBezTo>
                    <a:pt x="321587" y="325063"/>
                    <a:pt x="505280" y="650994"/>
                    <a:pt x="567091" y="1007334"/>
                  </a:cubicBezTo>
                  <a:cubicBezTo>
                    <a:pt x="568828" y="1017387"/>
                    <a:pt x="577517" y="1024462"/>
                    <a:pt x="587322" y="1024462"/>
                  </a:cubicBezTo>
                  <a:cubicBezTo>
                    <a:pt x="588439" y="1024462"/>
                    <a:pt x="589680" y="1024462"/>
                    <a:pt x="590797" y="1024214"/>
                  </a:cubicBezTo>
                  <a:cubicBezTo>
                    <a:pt x="601968" y="1022228"/>
                    <a:pt x="609539" y="1011678"/>
                    <a:pt x="607553" y="1000383"/>
                  </a:cubicBezTo>
                  <a:cubicBezTo>
                    <a:pt x="544129" y="634735"/>
                    <a:pt x="355720" y="300363"/>
                    <a:pt x="75463" y="54984"/>
                  </a:cubicBezTo>
                  <a:lnTo>
                    <a:pt x="205786" y="41083"/>
                  </a:lnTo>
                  <a:cubicBezTo>
                    <a:pt x="217081" y="39842"/>
                    <a:pt x="225272" y="29788"/>
                    <a:pt x="224031" y="18370"/>
                  </a:cubicBezTo>
                  <a:cubicBezTo>
                    <a:pt x="222790" y="7075"/>
                    <a:pt x="212737" y="-1117"/>
                    <a:pt x="201318" y="124"/>
                  </a:cubicBezTo>
                  <a:lnTo>
                    <a:pt x="0" y="21597"/>
                  </a:lnTo>
                  <a:lnTo>
                    <a:pt x="21596" y="222914"/>
                  </a:lnTo>
                  <a:cubicBezTo>
                    <a:pt x="21845" y="225893"/>
                    <a:pt x="22838" y="228624"/>
                    <a:pt x="24203" y="230982"/>
                  </a:cubicBezTo>
                  <a:close/>
                </a:path>
              </a:pathLst>
            </a:custGeom>
            <a:solidFill>
              <a:schemeClr val="accent2"/>
            </a:solidFill>
            <a:ln w="123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grpSp>
          <p:nvGrpSpPr>
            <p:cNvPr id="14" name="Graphic 5">
              <a:extLst>
                <a:ext uri="{FF2B5EF4-FFF2-40B4-BE49-F238E27FC236}">
                  <a16:creationId xmlns:a16="http://schemas.microsoft.com/office/drawing/2014/main" id="{8467CDC3-9741-1683-1EBC-E0B63F0117E1}"/>
                </a:ext>
              </a:extLst>
            </p:cNvPr>
            <p:cNvGrpSpPr/>
            <p:nvPr/>
          </p:nvGrpSpPr>
          <p:grpSpPr>
            <a:xfrm>
              <a:off x="6879052" y="2457975"/>
              <a:ext cx="741943" cy="285578"/>
              <a:chOff x="6857954" y="2055303"/>
              <a:chExt cx="721988" cy="277897"/>
            </a:xfrm>
            <a:solidFill>
              <a:srgbClr val="325B87"/>
            </a:solidFill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A42C714-BB0D-70FD-CDA2-A6ABEF6232D0}"/>
                  </a:ext>
                </a:extLst>
              </p:cNvPr>
              <p:cNvSpPr/>
              <p:nvPr/>
            </p:nvSpPr>
            <p:spPr>
              <a:xfrm>
                <a:off x="6886625" y="2082981"/>
                <a:ext cx="685746" cy="243269"/>
              </a:xfrm>
              <a:custGeom>
                <a:avLst/>
                <a:gdLst>
                  <a:gd name="connsiteX0" fmla="*/ 24823 w 685746"/>
                  <a:gd name="connsiteY0" fmla="*/ 243269 h 243269"/>
                  <a:gd name="connsiteX1" fmla="*/ 0 w 685746"/>
                  <a:gd name="connsiteY1" fmla="*/ 243269 h 243269"/>
                  <a:gd name="connsiteX2" fmla="*/ 0 w 685746"/>
                  <a:gd name="connsiteY2" fmla="*/ 0 h 243269"/>
                  <a:gd name="connsiteX3" fmla="*/ 685747 w 685746"/>
                  <a:gd name="connsiteY3" fmla="*/ 0 h 243269"/>
                  <a:gd name="connsiteX4" fmla="*/ 685747 w 685746"/>
                  <a:gd name="connsiteY4" fmla="*/ 24823 h 243269"/>
                  <a:gd name="connsiteX5" fmla="*/ 24823 w 685746"/>
                  <a:gd name="connsiteY5" fmla="*/ 24823 h 243269"/>
                  <a:gd name="connsiteX6" fmla="*/ 24823 w 685746"/>
                  <a:gd name="connsiteY6" fmla="*/ 243269 h 24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5746" h="243269">
                    <a:moveTo>
                      <a:pt x="24823" y="243269"/>
                    </a:moveTo>
                    <a:lnTo>
                      <a:pt x="0" y="243269"/>
                    </a:lnTo>
                    <a:lnTo>
                      <a:pt x="0" y="0"/>
                    </a:lnTo>
                    <a:lnTo>
                      <a:pt x="685747" y="0"/>
                    </a:lnTo>
                    <a:lnTo>
                      <a:pt x="685747" y="24823"/>
                    </a:lnTo>
                    <a:lnTo>
                      <a:pt x="24823" y="24823"/>
                    </a:lnTo>
                    <a:lnTo>
                      <a:pt x="24823" y="243269"/>
                    </a:lnTo>
                    <a:close/>
                  </a:path>
                </a:pathLst>
              </a:custGeom>
              <a:solidFill>
                <a:schemeClr val="accent3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FF7DAC5-7234-76B3-47F9-5C4ED87A0A7D}"/>
                  </a:ext>
                </a:extLst>
              </p:cNvPr>
              <p:cNvSpPr/>
              <p:nvPr/>
            </p:nvSpPr>
            <p:spPr>
              <a:xfrm>
                <a:off x="6857954" y="2253021"/>
                <a:ext cx="80179" cy="80179"/>
              </a:xfrm>
              <a:custGeom>
                <a:avLst/>
                <a:gdLst>
                  <a:gd name="connsiteX0" fmla="*/ 80180 w 80179"/>
                  <a:gd name="connsiteY0" fmla="*/ 40090 h 80179"/>
                  <a:gd name="connsiteX1" fmla="*/ 40090 w 80179"/>
                  <a:gd name="connsiteY1" fmla="*/ 80180 h 80179"/>
                  <a:gd name="connsiteX2" fmla="*/ 0 w 80179"/>
                  <a:gd name="connsiteY2" fmla="*/ 40090 h 80179"/>
                  <a:gd name="connsiteX3" fmla="*/ 40090 w 80179"/>
                  <a:gd name="connsiteY3" fmla="*/ 0 h 80179"/>
                  <a:gd name="connsiteX4" fmla="*/ 8018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80" y="40090"/>
                    </a:moveTo>
                    <a:cubicBezTo>
                      <a:pt x="80180" y="62183"/>
                      <a:pt x="62183" y="80180"/>
                      <a:pt x="40090" y="80180"/>
                    </a:cubicBezTo>
                    <a:cubicBezTo>
                      <a:pt x="17997" y="80180"/>
                      <a:pt x="0" y="62183"/>
                      <a:pt x="0" y="40090"/>
                    </a:cubicBez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3" y="0"/>
                      <a:pt x="80180" y="17997"/>
                      <a:pt x="80180" y="4009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37CED4E-9033-2B3B-B39C-848984CEAF9B}"/>
                  </a:ext>
                </a:extLst>
              </p:cNvPr>
              <p:cNvSpPr/>
              <p:nvPr/>
            </p:nvSpPr>
            <p:spPr>
              <a:xfrm>
                <a:off x="6857954" y="2055303"/>
                <a:ext cx="80179" cy="80179"/>
              </a:xfrm>
              <a:custGeom>
                <a:avLst/>
                <a:gdLst>
                  <a:gd name="connsiteX0" fmla="*/ 80180 w 80179"/>
                  <a:gd name="connsiteY0" fmla="*/ 40090 h 80179"/>
                  <a:gd name="connsiteX1" fmla="*/ 40090 w 80179"/>
                  <a:gd name="connsiteY1" fmla="*/ 80180 h 80179"/>
                  <a:gd name="connsiteX2" fmla="*/ 0 w 80179"/>
                  <a:gd name="connsiteY2" fmla="*/ 40090 h 80179"/>
                  <a:gd name="connsiteX3" fmla="*/ 40090 w 80179"/>
                  <a:gd name="connsiteY3" fmla="*/ 0 h 80179"/>
                  <a:gd name="connsiteX4" fmla="*/ 8018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80" y="40090"/>
                    </a:moveTo>
                    <a:cubicBezTo>
                      <a:pt x="80180" y="62183"/>
                      <a:pt x="62183" y="80180"/>
                      <a:pt x="40090" y="80180"/>
                    </a:cubicBezTo>
                    <a:cubicBezTo>
                      <a:pt x="17997" y="80180"/>
                      <a:pt x="0" y="62183"/>
                      <a:pt x="0" y="40090"/>
                    </a:cubicBez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3" y="0"/>
                      <a:pt x="80180" y="17997"/>
                      <a:pt x="80180" y="4009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4DCA097-41C1-CB03-DB1B-92FFE3A06A71}"/>
                  </a:ext>
                </a:extLst>
              </p:cNvPr>
              <p:cNvSpPr/>
              <p:nvPr/>
            </p:nvSpPr>
            <p:spPr>
              <a:xfrm>
                <a:off x="7499763" y="2055303"/>
                <a:ext cx="80179" cy="80179"/>
              </a:xfrm>
              <a:custGeom>
                <a:avLst/>
                <a:gdLst>
                  <a:gd name="connsiteX0" fmla="*/ 80179 w 80179"/>
                  <a:gd name="connsiteY0" fmla="*/ 40090 h 80179"/>
                  <a:gd name="connsiteX1" fmla="*/ 40090 w 80179"/>
                  <a:gd name="connsiteY1" fmla="*/ 80180 h 80179"/>
                  <a:gd name="connsiteX2" fmla="*/ 0 w 80179"/>
                  <a:gd name="connsiteY2" fmla="*/ 40090 h 80179"/>
                  <a:gd name="connsiteX3" fmla="*/ 40090 w 80179"/>
                  <a:gd name="connsiteY3" fmla="*/ 0 h 80179"/>
                  <a:gd name="connsiteX4" fmla="*/ 80179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79" y="40090"/>
                    </a:moveTo>
                    <a:cubicBezTo>
                      <a:pt x="80179" y="62183"/>
                      <a:pt x="62182" y="80180"/>
                      <a:pt x="40090" y="80180"/>
                    </a:cubicBezTo>
                    <a:cubicBezTo>
                      <a:pt x="17997" y="80180"/>
                      <a:pt x="0" y="62183"/>
                      <a:pt x="0" y="40090"/>
                    </a:cubicBez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2" y="0"/>
                      <a:pt x="80179" y="17997"/>
                      <a:pt x="80179" y="4009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9" name="Graphic 5">
              <a:extLst>
                <a:ext uri="{FF2B5EF4-FFF2-40B4-BE49-F238E27FC236}">
                  <a16:creationId xmlns:a16="http://schemas.microsoft.com/office/drawing/2014/main" id="{29132276-833B-32F6-0ECC-F1FB664281C4}"/>
                </a:ext>
              </a:extLst>
            </p:cNvPr>
            <p:cNvGrpSpPr/>
            <p:nvPr/>
          </p:nvGrpSpPr>
          <p:grpSpPr>
            <a:xfrm>
              <a:off x="6725934" y="2703188"/>
              <a:ext cx="390799" cy="390799"/>
              <a:chOff x="6708954" y="2293921"/>
              <a:chExt cx="380288" cy="380288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33790C5-475E-1700-E971-60098C020092}"/>
                  </a:ext>
                </a:extLst>
              </p:cNvPr>
              <p:cNvSpPr/>
              <p:nvPr/>
            </p:nvSpPr>
            <p:spPr>
              <a:xfrm>
                <a:off x="6708954" y="2293921"/>
                <a:ext cx="380288" cy="380288"/>
              </a:xfrm>
              <a:custGeom>
                <a:avLst/>
                <a:gdLst>
                  <a:gd name="connsiteX0" fmla="*/ 354785 w 380288"/>
                  <a:gd name="connsiteY0" fmla="*/ 285156 h 380288"/>
                  <a:gd name="connsiteX1" fmla="*/ 95133 w 380288"/>
                  <a:gd name="connsiteY1" fmla="*/ 354785 h 380288"/>
                  <a:gd name="connsiteX2" fmla="*/ 25503 w 380288"/>
                  <a:gd name="connsiteY2" fmla="*/ 95133 h 380288"/>
                  <a:gd name="connsiteX3" fmla="*/ 285156 w 380288"/>
                  <a:gd name="connsiteY3" fmla="*/ 25503 h 380288"/>
                  <a:gd name="connsiteX4" fmla="*/ 354785 w 380288"/>
                  <a:gd name="connsiteY4" fmla="*/ 285156 h 380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288" h="380288">
                    <a:moveTo>
                      <a:pt x="354785" y="285156"/>
                    </a:moveTo>
                    <a:cubicBezTo>
                      <a:pt x="302284" y="376133"/>
                      <a:pt x="185986" y="407287"/>
                      <a:pt x="95133" y="354785"/>
                    </a:cubicBezTo>
                    <a:cubicBezTo>
                      <a:pt x="4155" y="302284"/>
                      <a:pt x="-26998" y="185986"/>
                      <a:pt x="25503" y="95133"/>
                    </a:cubicBezTo>
                    <a:cubicBezTo>
                      <a:pt x="78004" y="4155"/>
                      <a:pt x="194302" y="-26999"/>
                      <a:pt x="285156" y="25503"/>
                    </a:cubicBezTo>
                    <a:cubicBezTo>
                      <a:pt x="376133" y="78004"/>
                      <a:pt x="407287" y="194302"/>
                      <a:pt x="354785" y="28515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559E108-C5C5-7DDC-8D23-F8C6AFD4AB65}"/>
                  </a:ext>
                </a:extLst>
              </p:cNvPr>
              <p:cNvSpPr/>
              <p:nvPr/>
            </p:nvSpPr>
            <p:spPr>
              <a:xfrm>
                <a:off x="6744648" y="2329615"/>
                <a:ext cx="308778" cy="308776"/>
              </a:xfrm>
              <a:custGeom>
                <a:avLst/>
                <a:gdLst>
                  <a:gd name="connsiteX0" fmla="*/ 228375 w 228375"/>
                  <a:gd name="connsiteY0" fmla="*/ 114188 h 228375"/>
                  <a:gd name="connsiteX1" fmla="*/ 114188 w 228375"/>
                  <a:gd name="connsiteY1" fmla="*/ 228375 h 228375"/>
                  <a:gd name="connsiteX2" fmla="*/ 0 w 228375"/>
                  <a:gd name="connsiteY2" fmla="*/ 114188 h 228375"/>
                  <a:gd name="connsiteX3" fmla="*/ 114188 w 228375"/>
                  <a:gd name="connsiteY3" fmla="*/ 0 h 228375"/>
                  <a:gd name="connsiteX4" fmla="*/ 228375 w 228375"/>
                  <a:gd name="connsiteY4" fmla="*/ 114188 h 22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75" h="228375">
                    <a:moveTo>
                      <a:pt x="228375" y="114188"/>
                    </a:moveTo>
                    <a:cubicBezTo>
                      <a:pt x="228375" y="177239"/>
                      <a:pt x="177239" y="228375"/>
                      <a:pt x="114188" y="228375"/>
                    </a:cubicBezTo>
                    <a:cubicBezTo>
                      <a:pt x="51136" y="228375"/>
                      <a:pt x="0" y="177239"/>
                      <a:pt x="0" y="114188"/>
                    </a:cubicBezTo>
                    <a:cubicBezTo>
                      <a:pt x="0" y="51136"/>
                      <a:pt x="51136" y="0"/>
                      <a:pt x="114188" y="0"/>
                    </a:cubicBezTo>
                    <a:cubicBezTo>
                      <a:pt x="177239" y="0"/>
                      <a:pt x="228375" y="51136"/>
                      <a:pt x="228375" y="114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23" name="Graphic 5">
              <a:extLst>
                <a:ext uri="{FF2B5EF4-FFF2-40B4-BE49-F238E27FC236}">
                  <a16:creationId xmlns:a16="http://schemas.microsoft.com/office/drawing/2014/main" id="{BFCA3CB7-5D98-417D-486F-D645561492FB}"/>
                </a:ext>
              </a:extLst>
            </p:cNvPr>
            <p:cNvGrpSpPr/>
            <p:nvPr/>
          </p:nvGrpSpPr>
          <p:grpSpPr>
            <a:xfrm>
              <a:off x="6879052" y="5915274"/>
              <a:ext cx="741943" cy="285705"/>
              <a:chOff x="6857954" y="5419618"/>
              <a:chExt cx="721988" cy="278021"/>
            </a:xfrm>
            <a:solidFill>
              <a:srgbClr val="A14689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CF7E155-7EEE-6063-3C7A-02F281C4E4B2}"/>
                  </a:ext>
                </a:extLst>
              </p:cNvPr>
              <p:cNvSpPr/>
              <p:nvPr/>
            </p:nvSpPr>
            <p:spPr>
              <a:xfrm>
                <a:off x="6886625" y="5426693"/>
                <a:ext cx="685746" cy="243269"/>
              </a:xfrm>
              <a:custGeom>
                <a:avLst/>
                <a:gdLst>
                  <a:gd name="connsiteX0" fmla="*/ 685747 w 685746"/>
                  <a:gd name="connsiteY0" fmla="*/ 243269 h 243269"/>
                  <a:gd name="connsiteX1" fmla="*/ 0 w 685746"/>
                  <a:gd name="connsiteY1" fmla="*/ 243269 h 243269"/>
                  <a:gd name="connsiteX2" fmla="*/ 0 w 685746"/>
                  <a:gd name="connsiteY2" fmla="*/ 0 h 243269"/>
                  <a:gd name="connsiteX3" fmla="*/ 24823 w 685746"/>
                  <a:gd name="connsiteY3" fmla="*/ 0 h 243269"/>
                  <a:gd name="connsiteX4" fmla="*/ 24823 w 685746"/>
                  <a:gd name="connsiteY4" fmla="*/ 218446 h 243269"/>
                  <a:gd name="connsiteX5" fmla="*/ 685747 w 685746"/>
                  <a:gd name="connsiteY5" fmla="*/ 218446 h 243269"/>
                  <a:gd name="connsiteX6" fmla="*/ 685747 w 685746"/>
                  <a:gd name="connsiteY6" fmla="*/ 243269 h 24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5746" h="243269">
                    <a:moveTo>
                      <a:pt x="685747" y="243269"/>
                    </a:moveTo>
                    <a:lnTo>
                      <a:pt x="0" y="243269"/>
                    </a:lnTo>
                    <a:lnTo>
                      <a:pt x="0" y="0"/>
                    </a:lnTo>
                    <a:lnTo>
                      <a:pt x="24823" y="0"/>
                    </a:lnTo>
                    <a:lnTo>
                      <a:pt x="24823" y="218446"/>
                    </a:lnTo>
                    <a:lnTo>
                      <a:pt x="685747" y="218446"/>
                    </a:lnTo>
                    <a:lnTo>
                      <a:pt x="685747" y="243269"/>
                    </a:lnTo>
                    <a:close/>
                  </a:path>
                </a:pathLst>
              </a:custGeom>
              <a:solidFill>
                <a:schemeClr val="accent4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7505C50-2A20-5F51-453B-F6D59903605E}"/>
                  </a:ext>
                </a:extLst>
              </p:cNvPr>
              <p:cNvSpPr/>
              <p:nvPr/>
            </p:nvSpPr>
            <p:spPr>
              <a:xfrm>
                <a:off x="6857954" y="5419618"/>
                <a:ext cx="80179" cy="80179"/>
              </a:xfrm>
              <a:custGeom>
                <a:avLst/>
                <a:gdLst>
                  <a:gd name="connsiteX0" fmla="*/ 80180 w 80179"/>
                  <a:gd name="connsiteY0" fmla="*/ 40090 h 80179"/>
                  <a:gd name="connsiteX1" fmla="*/ 40090 w 80179"/>
                  <a:gd name="connsiteY1" fmla="*/ 0 h 80179"/>
                  <a:gd name="connsiteX2" fmla="*/ 0 w 80179"/>
                  <a:gd name="connsiteY2" fmla="*/ 40090 h 80179"/>
                  <a:gd name="connsiteX3" fmla="*/ 40090 w 80179"/>
                  <a:gd name="connsiteY3" fmla="*/ 80179 h 80179"/>
                  <a:gd name="connsiteX4" fmla="*/ 8018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80" y="40090"/>
                    </a:moveTo>
                    <a:cubicBezTo>
                      <a:pt x="80180" y="17997"/>
                      <a:pt x="62183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ubicBezTo>
                      <a:pt x="0" y="62183"/>
                      <a:pt x="17997" y="80179"/>
                      <a:pt x="40090" y="80179"/>
                    </a:cubicBezTo>
                    <a:cubicBezTo>
                      <a:pt x="62183" y="80179"/>
                      <a:pt x="80180" y="62183"/>
                      <a:pt x="80180" y="400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B7A284E-A2E9-1E3C-77E4-D827A56A5833}"/>
                  </a:ext>
                </a:extLst>
              </p:cNvPr>
              <p:cNvSpPr/>
              <p:nvPr/>
            </p:nvSpPr>
            <p:spPr>
              <a:xfrm>
                <a:off x="6857954" y="5617460"/>
                <a:ext cx="80179" cy="80179"/>
              </a:xfrm>
              <a:custGeom>
                <a:avLst/>
                <a:gdLst>
                  <a:gd name="connsiteX0" fmla="*/ 80180 w 80179"/>
                  <a:gd name="connsiteY0" fmla="*/ 40090 h 80179"/>
                  <a:gd name="connsiteX1" fmla="*/ 40090 w 80179"/>
                  <a:gd name="connsiteY1" fmla="*/ 0 h 80179"/>
                  <a:gd name="connsiteX2" fmla="*/ 0 w 80179"/>
                  <a:gd name="connsiteY2" fmla="*/ 40090 h 80179"/>
                  <a:gd name="connsiteX3" fmla="*/ 40090 w 80179"/>
                  <a:gd name="connsiteY3" fmla="*/ 80179 h 80179"/>
                  <a:gd name="connsiteX4" fmla="*/ 8018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80" y="40090"/>
                    </a:moveTo>
                    <a:cubicBezTo>
                      <a:pt x="80180" y="17997"/>
                      <a:pt x="62183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ubicBezTo>
                      <a:pt x="0" y="62183"/>
                      <a:pt x="17997" y="80179"/>
                      <a:pt x="40090" y="80179"/>
                    </a:cubicBezTo>
                    <a:cubicBezTo>
                      <a:pt x="62183" y="80179"/>
                      <a:pt x="80180" y="62183"/>
                      <a:pt x="80180" y="400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E8733E3-9306-C98F-9761-5945BDA63EF3}"/>
                  </a:ext>
                </a:extLst>
              </p:cNvPr>
              <p:cNvSpPr/>
              <p:nvPr/>
            </p:nvSpPr>
            <p:spPr>
              <a:xfrm>
                <a:off x="7499763" y="5617460"/>
                <a:ext cx="80179" cy="80179"/>
              </a:xfrm>
              <a:custGeom>
                <a:avLst/>
                <a:gdLst>
                  <a:gd name="connsiteX0" fmla="*/ 80179 w 80179"/>
                  <a:gd name="connsiteY0" fmla="*/ 40090 h 80179"/>
                  <a:gd name="connsiteX1" fmla="*/ 40090 w 80179"/>
                  <a:gd name="connsiteY1" fmla="*/ 0 h 80179"/>
                  <a:gd name="connsiteX2" fmla="*/ 0 w 80179"/>
                  <a:gd name="connsiteY2" fmla="*/ 40090 h 80179"/>
                  <a:gd name="connsiteX3" fmla="*/ 40090 w 80179"/>
                  <a:gd name="connsiteY3" fmla="*/ 80179 h 80179"/>
                  <a:gd name="connsiteX4" fmla="*/ 80179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79" y="40090"/>
                    </a:moveTo>
                    <a:cubicBezTo>
                      <a:pt x="80179" y="17997"/>
                      <a:pt x="62182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ubicBezTo>
                      <a:pt x="0" y="62183"/>
                      <a:pt x="17997" y="80179"/>
                      <a:pt x="40090" y="80179"/>
                    </a:cubicBezTo>
                    <a:cubicBezTo>
                      <a:pt x="62182" y="80179"/>
                      <a:pt x="80179" y="62183"/>
                      <a:pt x="80179" y="400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28" name="Graphic 5">
              <a:extLst>
                <a:ext uri="{FF2B5EF4-FFF2-40B4-BE49-F238E27FC236}">
                  <a16:creationId xmlns:a16="http://schemas.microsoft.com/office/drawing/2014/main" id="{F2594C5A-411F-0904-9DFB-142242F23D91}"/>
                </a:ext>
              </a:extLst>
            </p:cNvPr>
            <p:cNvGrpSpPr/>
            <p:nvPr/>
          </p:nvGrpSpPr>
          <p:grpSpPr>
            <a:xfrm>
              <a:off x="6725934" y="5564969"/>
              <a:ext cx="390799" cy="390799"/>
              <a:chOff x="6708954" y="5078734"/>
              <a:chExt cx="380288" cy="380288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A3A969C-5CC1-456E-0349-19E88F47CB55}"/>
                  </a:ext>
                </a:extLst>
              </p:cNvPr>
              <p:cNvSpPr/>
              <p:nvPr/>
            </p:nvSpPr>
            <p:spPr>
              <a:xfrm>
                <a:off x="6708954" y="5078734"/>
                <a:ext cx="380288" cy="380288"/>
              </a:xfrm>
              <a:custGeom>
                <a:avLst/>
                <a:gdLst>
                  <a:gd name="connsiteX0" fmla="*/ 25503 w 380288"/>
                  <a:gd name="connsiteY0" fmla="*/ 285156 h 380288"/>
                  <a:gd name="connsiteX1" fmla="*/ 95133 w 380288"/>
                  <a:gd name="connsiteY1" fmla="*/ 25503 h 380288"/>
                  <a:gd name="connsiteX2" fmla="*/ 354785 w 380288"/>
                  <a:gd name="connsiteY2" fmla="*/ 95133 h 380288"/>
                  <a:gd name="connsiteX3" fmla="*/ 285156 w 380288"/>
                  <a:gd name="connsiteY3" fmla="*/ 354785 h 380288"/>
                  <a:gd name="connsiteX4" fmla="*/ 25503 w 380288"/>
                  <a:gd name="connsiteY4" fmla="*/ 285156 h 380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288" h="380288">
                    <a:moveTo>
                      <a:pt x="25503" y="285156"/>
                    </a:moveTo>
                    <a:cubicBezTo>
                      <a:pt x="-26998" y="194178"/>
                      <a:pt x="4155" y="78005"/>
                      <a:pt x="95133" y="25503"/>
                    </a:cubicBezTo>
                    <a:cubicBezTo>
                      <a:pt x="185986" y="-26998"/>
                      <a:pt x="302284" y="4155"/>
                      <a:pt x="354785" y="95133"/>
                    </a:cubicBezTo>
                    <a:cubicBezTo>
                      <a:pt x="407287" y="186110"/>
                      <a:pt x="376133" y="302408"/>
                      <a:pt x="285156" y="354785"/>
                    </a:cubicBezTo>
                    <a:cubicBezTo>
                      <a:pt x="194178" y="407287"/>
                      <a:pt x="77880" y="376133"/>
                      <a:pt x="25503" y="28515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FEEBB9F-AD14-C5ED-EC54-F289F887973C}"/>
                  </a:ext>
                </a:extLst>
              </p:cNvPr>
              <p:cNvSpPr/>
              <p:nvPr/>
            </p:nvSpPr>
            <p:spPr>
              <a:xfrm>
                <a:off x="6744772" y="5114428"/>
                <a:ext cx="308778" cy="308776"/>
              </a:xfrm>
              <a:custGeom>
                <a:avLst/>
                <a:gdLst>
                  <a:gd name="connsiteX0" fmla="*/ 228375 w 228375"/>
                  <a:gd name="connsiteY0" fmla="*/ 114188 h 228375"/>
                  <a:gd name="connsiteX1" fmla="*/ 114188 w 228375"/>
                  <a:gd name="connsiteY1" fmla="*/ 228375 h 228375"/>
                  <a:gd name="connsiteX2" fmla="*/ 0 w 228375"/>
                  <a:gd name="connsiteY2" fmla="*/ 114188 h 228375"/>
                  <a:gd name="connsiteX3" fmla="*/ 114188 w 228375"/>
                  <a:gd name="connsiteY3" fmla="*/ 0 h 228375"/>
                  <a:gd name="connsiteX4" fmla="*/ 228375 w 228375"/>
                  <a:gd name="connsiteY4" fmla="*/ 114188 h 22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75" h="228375">
                    <a:moveTo>
                      <a:pt x="228375" y="114188"/>
                    </a:moveTo>
                    <a:cubicBezTo>
                      <a:pt x="228375" y="177239"/>
                      <a:pt x="177239" y="228375"/>
                      <a:pt x="114188" y="228375"/>
                    </a:cubicBezTo>
                    <a:cubicBezTo>
                      <a:pt x="51136" y="228375"/>
                      <a:pt x="0" y="177239"/>
                      <a:pt x="0" y="114188"/>
                    </a:cubicBezTo>
                    <a:cubicBezTo>
                      <a:pt x="0" y="51136"/>
                      <a:pt x="51136" y="0"/>
                      <a:pt x="114188" y="0"/>
                    </a:cubicBezTo>
                    <a:cubicBezTo>
                      <a:pt x="177239" y="0"/>
                      <a:pt x="228375" y="51136"/>
                      <a:pt x="228375" y="114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2" name="Graphic 5">
              <a:extLst>
                <a:ext uri="{FF2B5EF4-FFF2-40B4-BE49-F238E27FC236}">
                  <a16:creationId xmlns:a16="http://schemas.microsoft.com/office/drawing/2014/main" id="{1A4C32AC-1B06-76CF-84F9-92205FC95992}"/>
                </a:ext>
              </a:extLst>
            </p:cNvPr>
            <p:cNvGrpSpPr/>
            <p:nvPr/>
          </p:nvGrpSpPr>
          <p:grpSpPr>
            <a:xfrm>
              <a:off x="4568021" y="2457975"/>
              <a:ext cx="741943" cy="285578"/>
              <a:chOff x="4609078" y="2055303"/>
              <a:chExt cx="721988" cy="277897"/>
            </a:xfrm>
            <a:solidFill>
              <a:srgbClr val="F7982C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E7414D2-D7A3-6ED0-BD7B-9CEA9C0BB3B2}"/>
                  </a:ext>
                </a:extLst>
              </p:cNvPr>
              <p:cNvSpPr/>
              <p:nvPr/>
            </p:nvSpPr>
            <p:spPr>
              <a:xfrm>
                <a:off x="4616649" y="2082981"/>
                <a:ext cx="685746" cy="243269"/>
              </a:xfrm>
              <a:custGeom>
                <a:avLst/>
                <a:gdLst>
                  <a:gd name="connsiteX0" fmla="*/ 685746 w 685746"/>
                  <a:gd name="connsiteY0" fmla="*/ 243269 h 243269"/>
                  <a:gd name="connsiteX1" fmla="*/ 660923 w 685746"/>
                  <a:gd name="connsiteY1" fmla="*/ 243269 h 243269"/>
                  <a:gd name="connsiteX2" fmla="*/ 660923 w 685746"/>
                  <a:gd name="connsiteY2" fmla="*/ 24823 h 243269"/>
                  <a:gd name="connsiteX3" fmla="*/ 0 w 685746"/>
                  <a:gd name="connsiteY3" fmla="*/ 24823 h 243269"/>
                  <a:gd name="connsiteX4" fmla="*/ 0 w 685746"/>
                  <a:gd name="connsiteY4" fmla="*/ 0 h 243269"/>
                  <a:gd name="connsiteX5" fmla="*/ 685746 w 685746"/>
                  <a:gd name="connsiteY5" fmla="*/ 0 h 243269"/>
                  <a:gd name="connsiteX6" fmla="*/ 685746 w 685746"/>
                  <a:gd name="connsiteY6" fmla="*/ 243269 h 24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5746" h="243269">
                    <a:moveTo>
                      <a:pt x="685746" y="243269"/>
                    </a:moveTo>
                    <a:lnTo>
                      <a:pt x="660923" y="243269"/>
                    </a:lnTo>
                    <a:lnTo>
                      <a:pt x="660923" y="24823"/>
                    </a:lnTo>
                    <a:lnTo>
                      <a:pt x="0" y="24823"/>
                    </a:lnTo>
                    <a:lnTo>
                      <a:pt x="0" y="0"/>
                    </a:lnTo>
                    <a:lnTo>
                      <a:pt x="685746" y="0"/>
                    </a:lnTo>
                    <a:lnTo>
                      <a:pt x="685746" y="243269"/>
                    </a:lnTo>
                    <a:close/>
                  </a:path>
                </a:pathLst>
              </a:custGeom>
              <a:solidFill>
                <a:schemeClr val="accent1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1CCC2BE-9FB1-9398-99A4-7360C0266673}"/>
                  </a:ext>
                </a:extLst>
              </p:cNvPr>
              <p:cNvSpPr/>
              <p:nvPr/>
            </p:nvSpPr>
            <p:spPr>
              <a:xfrm>
                <a:off x="5250887" y="2253021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80180 h 80179"/>
                  <a:gd name="connsiteX2" fmla="*/ 80180 w 80179"/>
                  <a:gd name="connsiteY2" fmla="*/ 40090 h 80179"/>
                  <a:gd name="connsiteX3" fmla="*/ 40090 w 80179"/>
                  <a:gd name="connsiteY3" fmla="*/ 0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62183"/>
                      <a:pt x="17997" y="80180"/>
                      <a:pt x="40090" y="80180"/>
                    </a:cubicBezTo>
                    <a:cubicBezTo>
                      <a:pt x="62183" y="80180"/>
                      <a:pt x="80180" y="62183"/>
                      <a:pt x="80180" y="40090"/>
                    </a:cubicBezTo>
                    <a:cubicBezTo>
                      <a:pt x="80180" y="17997"/>
                      <a:pt x="62183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1BFA418-A431-DF5C-739D-94959EC23F1A}"/>
                  </a:ext>
                </a:extLst>
              </p:cNvPr>
              <p:cNvSpPr/>
              <p:nvPr/>
            </p:nvSpPr>
            <p:spPr>
              <a:xfrm>
                <a:off x="5250887" y="2055303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80180 h 80179"/>
                  <a:gd name="connsiteX2" fmla="*/ 80180 w 80179"/>
                  <a:gd name="connsiteY2" fmla="*/ 40090 h 80179"/>
                  <a:gd name="connsiteX3" fmla="*/ 40090 w 80179"/>
                  <a:gd name="connsiteY3" fmla="*/ 0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62183"/>
                      <a:pt x="17997" y="80180"/>
                      <a:pt x="40090" y="80180"/>
                    </a:cubicBezTo>
                    <a:cubicBezTo>
                      <a:pt x="62183" y="80180"/>
                      <a:pt x="80180" y="62183"/>
                      <a:pt x="80180" y="40090"/>
                    </a:cubicBezTo>
                    <a:cubicBezTo>
                      <a:pt x="80180" y="17997"/>
                      <a:pt x="62183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48205D9-3AB3-D961-D6F2-6FA630C75562}"/>
                  </a:ext>
                </a:extLst>
              </p:cNvPr>
              <p:cNvSpPr/>
              <p:nvPr/>
            </p:nvSpPr>
            <p:spPr>
              <a:xfrm>
                <a:off x="4609078" y="2055303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80180 h 80179"/>
                  <a:gd name="connsiteX2" fmla="*/ 80180 w 80179"/>
                  <a:gd name="connsiteY2" fmla="*/ 40090 h 80179"/>
                  <a:gd name="connsiteX3" fmla="*/ 40090 w 80179"/>
                  <a:gd name="connsiteY3" fmla="*/ 0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62183"/>
                      <a:pt x="17997" y="80180"/>
                      <a:pt x="40090" y="80180"/>
                    </a:cubicBezTo>
                    <a:cubicBezTo>
                      <a:pt x="62183" y="80180"/>
                      <a:pt x="80180" y="62183"/>
                      <a:pt x="80180" y="40090"/>
                    </a:cubicBezTo>
                    <a:cubicBezTo>
                      <a:pt x="80180" y="17997"/>
                      <a:pt x="62183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7" name="Graphic 5">
              <a:extLst>
                <a:ext uri="{FF2B5EF4-FFF2-40B4-BE49-F238E27FC236}">
                  <a16:creationId xmlns:a16="http://schemas.microsoft.com/office/drawing/2014/main" id="{F2FCD525-AE15-9470-5915-0C791BE1A5A5}"/>
                </a:ext>
              </a:extLst>
            </p:cNvPr>
            <p:cNvGrpSpPr/>
            <p:nvPr/>
          </p:nvGrpSpPr>
          <p:grpSpPr>
            <a:xfrm>
              <a:off x="5073686" y="2703060"/>
              <a:ext cx="390799" cy="390799"/>
              <a:chOff x="5101143" y="2293796"/>
              <a:chExt cx="380288" cy="380288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092C90A-BDFC-0A0E-1D6B-A306400AD2C2}"/>
                  </a:ext>
                </a:extLst>
              </p:cNvPr>
              <p:cNvSpPr/>
              <p:nvPr/>
            </p:nvSpPr>
            <p:spPr>
              <a:xfrm>
                <a:off x="5101143" y="2293796"/>
                <a:ext cx="380288" cy="380288"/>
              </a:xfrm>
              <a:custGeom>
                <a:avLst/>
                <a:gdLst>
                  <a:gd name="connsiteX0" fmla="*/ 354785 w 380288"/>
                  <a:gd name="connsiteY0" fmla="*/ 95133 h 380288"/>
                  <a:gd name="connsiteX1" fmla="*/ 285156 w 380288"/>
                  <a:gd name="connsiteY1" fmla="*/ 354785 h 380288"/>
                  <a:gd name="connsiteX2" fmla="*/ 25503 w 380288"/>
                  <a:gd name="connsiteY2" fmla="*/ 285156 h 380288"/>
                  <a:gd name="connsiteX3" fmla="*/ 95133 w 380288"/>
                  <a:gd name="connsiteY3" fmla="*/ 25503 h 380288"/>
                  <a:gd name="connsiteX4" fmla="*/ 354785 w 380288"/>
                  <a:gd name="connsiteY4" fmla="*/ 95133 h 380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288" h="380288">
                    <a:moveTo>
                      <a:pt x="354785" y="95133"/>
                    </a:moveTo>
                    <a:cubicBezTo>
                      <a:pt x="407287" y="186110"/>
                      <a:pt x="376133" y="302284"/>
                      <a:pt x="285156" y="354785"/>
                    </a:cubicBezTo>
                    <a:cubicBezTo>
                      <a:pt x="194178" y="407287"/>
                      <a:pt x="78004" y="376133"/>
                      <a:pt x="25503" y="285156"/>
                    </a:cubicBezTo>
                    <a:cubicBezTo>
                      <a:pt x="-26999" y="194178"/>
                      <a:pt x="4155" y="78004"/>
                      <a:pt x="95133" y="25503"/>
                    </a:cubicBezTo>
                    <a:cubicBezTo>
                      <a:pt x="186110" y="-26999"/>
                      <a:pt x="302284" y="4155"/>
                      <a:pt x="354785" y="951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2387B66-8FFB-9821-CAB8-98C5241F1919}"/>
                  </a:ext>
                </a:extLst>
              </p:cNvPr>
              <p:cNvSpPr/>
              <p:nvPr/>
            </p:nvSpPr>
            <p:spPr>
              <a:xfrm>
                <a:off x="5136836" y="2329615"/>
                <a:ext cx="308778" cy="308776"/>
              </a:xfrm>
              <a:custGeom>
                <a:avLst/>
                <a:gdLst>
                  <a:gd name="connsiteX0" fmla="*/ 228375 w 228375"/>
                  <a:gd name="connsiteY0" fmla="*/ 114188 h 228375"/>
                  <a:gd name="connsiteX1" fmla="*/ 114188 w 228375"/>
                  <a:gd name="connsiteY1" fmla="*/ 228375 h 228375"/>
                  <a:gd name="connsiteX2" fmla="*/ 0 w 228375"/>
                  <a:gd name="connsiteY2" fmla="*/ 114188 h 228375"/>
                  <a:gd name="connsiteX3" fmla="*/ 114188 w 228375"/>
                  <a:gd name="connsiteY3" fmla="*/ 0 h 228375"/>
                  <a:gd name="connsiteX4" fmla="*/ 228375 w 228375"/>
                  <a:gd name="connsiteY4" fmla="*/ 114188 h 22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75" h="228375">
                    <a:moveTo>
                      <a:pt x="228375" y="114188"/>
                    </a:moveTo>
                    <a:cubicBezTo>
                      <a:pt x="228375" y="177239"/>
                      <a:pt x="177239" y="228375"/>
                      <a:pt x="114188" y="228375"/>
                    </a:cubicBezTo>
                    <a:cubicBezTo>
                      <a:pt x="51136" y="228375"/>
                      <a:pt x="0" y="177239"/>
                      <a:pt x="0" y="114188"/>
                    </a:cubicBezTo>
                    <a:cubicBezTo>
                      <a:pt x="0" y="51136"/>
                      <a:pt x="51136" y="0"/>
                      <a:pt x="114188" y="0"/>
                    </a:cubicBezTo>
                    <a:cubicBezTo>
                      <a:pt x="177239" y="0"/>
                      <a:pt x="228375" y="51136"/>
                      <a:pt x="228375" y="114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41" name="Graphic 5">
              <a:extLst>
                <a:ext uri="{FF2B5EF4-FFF2-40B4-BE49-F238E27FC236}">
                  <a16:creationId xmlns:a16="http://schemas.microsoft.com/office/drawing/2014/main" id="{5DD7AA7E-CB29-FCAE-5DDF-7635A9932612}"/>
                </a:ext>
              </a:extLst>
            </p:cNvPr>
            <p:cNvGrpSpPr/>
            <p:nvPr/>
          </p:nvGrpSpPr>
          <p:grpSpPr>
            <a:xfrm>
              <a:off x="4568021" y="5915274"/>
              <a:ext cx="741943" cy="285705"/>
              <a:chOff x="4609078" y="5419618"/>
              <a:chExt cx="721988" cy="278021"/>
            </a:xfrm>
            <a:solidFill>
              <a:srgbClr val="38C0BC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D12AE409-B1BC-BD50-DB98-76B4A20F6957}"/>
                  </a:ext>
                </a:extLst>
              </p:cNvPr>
              <p:cNvSpPr/>
              <p:nvPr/>
            </p:nvSpPr>
            <p:spPr>
              <a:xfrm>
                <a:off x="4616649" y="5426693"/>
                <a:ext cx="685746" cy="243269"/>
              </a:xfrm>
              <a:custGeom>
                <a:avLst/>
                <a:gdLst>
                  <a:gd name="connsiteX0" fmla="*/ 685746 w 685746"/>
                  <a:gd name="connsiteY0" fmla="*/ 243269 h 243269"/>
                  <a:gd name="connsiteX1" fmla="*/ 0 w 685746"/>
                  <a:gd name="connsiteY1" fmla="*/ 243269 h 243269"/>
                  <a:gd name="connsiteX2" fmla="*/ 0 w 685746"/>
                  <a:gd name="connsiteY2" fmla="*/ 218446 h 243269"/>
                  <a:gd name="connsiteX3" fmla="*/ 660923 w 685746"/>
                  <a:gd name="connsiteY3" fmla="*/ 218446 h 243269"/>
                  <a:gd name="connsiteX4" fmla="*/ 660923 w 685746"/>
                  <a:gd name="connsiteY4" fmla="*/ 0 h 243269"/>
                  <a:gd name="connsiteX5" fmla="*/ 685746 w 685746"/>
                  <a:gd name="connsiteY5" fmla="*/ 0 h 243269"/>
                  <a:gd name="connsiteX6" fmla="*/ 685746 w 685746"/>
                  <a:gd name="connsiteY6" fmla="*/ 243269 h 24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5746" h="243269">
                    <a:moveTo>
                      <a:pt x="685746" y="243269"/>
                    </a:moveTo>
                    <a:lnTo>
                      <a:pt x="0" y="243269"/>
                    </a:lnTo>
                    <a:lnTo>
                      <a:pt x="0" y="218446"/>
                    </a:lnTo>
                    <a:lnTo>
                      <a:pt x="660923" y="218446"/>
                    </a:lnTo>
                    <a:lnTo>
                      <a:pt x="660923" y="0"/>
                    </a:lnTo>
                    <a:lnTo>
                      <a:pt x="685746" y="0"/>
                    </a:lnTo>
                    <a:lnTo>
                      <a:pt x="685746" y="243269"/>
                    </a:lnTo>
                    <a:close/>
                  </a:path>
                </a:pathLst>
              </a:custGeom>
              <a:solidFill>
                <a:schemeClr val="accent5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B2F01BF-96D1-D0CD-62DA-94BD019F79F0}"/>
                  </a:ext>
                </a:extLst>
              </p:cNvPr>
              <p:cNvSpPr/>
              <p:nvPr/>
            </p:nvSpPr>
            <p:spPr>
              <a:xfrm>
                <a:off x="5250887" y="5419618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0 h 80179"/>
                  <a:gd name="connsiteX2" fmla="*/ 80180 w 80179"/>
                  <a:gd name="connsiteY2" fmla="*/ 40090 h 80179"/>
                  <a:gd name="connsiteX3" fmla="*/ 40090 w 80179"/>
                  <a:gd name="connsiteY3" fmla="*/ 80179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3" y="0"/>
                      <a:pt x="80180" y="17997"/>
                      <a:pt x="80180" y="40090"/>
                    </a:cubicBezTo>
                    <a:cubicBezTo>
                      <a:pt x="80180" y="62183"/>
                      <a:pt x="62183" y="80179"/>
                      <a:pt x="40090" y="80179"/>
                    </a:cubicBezTo>
                    <a:cubicBezTo>
                      <a:pt x="17997" y="80179"/>
                      <a:pt x="0" y="62183"/>
                      <a:pt x="0" y="4009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69CB711E-C320-699D-BD9B-C9F4E64EC67A}"/>
                  </a:ext>
                </a:extLst>
              </p:cNvPr>
              <p:cNvSpPr/>
              <p:nvPr/>
            </p:nvSpPr>
            <p:spPr>
              <a:xfrm>
                <a:off x="5250887" y="5617460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0 h 80179"/>
                  <a:gd name="connsiteX2" fmla="*/ 80180 w 80179"/>
                  <a:gd name="connsiteY2" fmla="*/ 40090 h 80179"/>
                  <a:gd name="connsiteX3" fmla="*/ 40090 w 80179"/>
                  <a:gd name="connsiteY3" fmla="*/ 80179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3" y="0"/>
                      <a:pt x="80180" y="17997"/>
                      <a:pt x="80180" y="40090"/>
                    </a:cubicBezTo>
                    <a:cubicBezTo>
                      <a:pt x="80180" y="62183"/>
                      <a:pt x="62183" y="80179"/>
                      <a:pt x="40090" y="80179"/>
                    </a:cubicBezTo>
                    <a:cubicBezTo>
                      <a:pt x="17997" y="80179"/>
                      <a:pt x="0" y="62183"/>
                      <a:pt x="0" y="4009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115DE06-13D7-BF06-81B1-664E75CC7277}"/>
                  </a:ext>
                </a:extLst>
              </p:cNvPr>
              <p:cNvSpPr/>
              <p:nvPr/>
            </p:nvSpPr>
            <p:spPr>
              <a:xfrm>
                <a:off x="4609078" y="5617460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0 h 80179"/>
                  <a:gd name="connsiteX2" fmla="*/ 80180 w 80179"/>
                  <a:gd name="connsiteY2" fmla="*/ 40090 h 80179"/>
                  <a:gd name="connsiteX3" fmla="*/ 40090 w 80179"/>
                  <a:gd name="connsiteY3" fmla="*/ 80179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3" y="0"/>
                      <a:pt x="80180" y="17997"/>
                      <a:pt x="80180" y="40090"/>
                    </a:cubicBezTo>
                    <a:cubicBezTo>
                      <a:pt x="80180" y="62183"/>
                      <a:pt x="62183" y="80179"/>
                      <a:pt x="40090" y="80179"/>
                    </a:cubicBezTo>
                    <a:cubicBezTo>
                      <a:pt x="17997" y="80179"/>
                      <a:pt x="0" y="62183"/>
                      <a:pt x="0" y="4009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46" name="Graphic 5">
              <a:extLst>
                <a:ext uri="{FF2B5EF4-FFF2-40B4-BE49-F238E27FC236}">
                  <a16:creationId xmlns:a16="http://schemas.microsoft.com/office/drawing/2014/main" id="{67FDCC73-92CC-971B-1269-8632411BB256}"/>
                </a:ext>
              </a:extLst>
            </p:cNvPr>
            <p:cNvGrpSpPr/>
            <p:nvPr/>
          </p:nvGrpSpPr>
          <p:grpSpPr>
            <a:xfrm>
              <a:off x="5073686" y="5564969"/>
              <a:ext cx="390799" cy="390799"/>
              <a:chOff x="5101143" y="5078734"/>
              <a:chExt cx="380288" cy="380288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A61276F-00D3-4158-A3E6-32C9B6279173}"/>
                  </a:ext>
                </a:extLst>
              </p:cNvPr>
              <p:cNvSpPr/>
              <p:nvPr/>
            </p:nvSpPr>
            <p:spPr>
              <a:xfrm>
                <a:off x="5101143" y="5078734"/>
                <a:ext cx="380288" cy="380288"/>
              </a:xfrm>
              <a:custGeom>
                <a:avLst/>
                <a:gdLst>
                  <a:gd name="connsiteX0" fmla="*/ 25503 w 380288"/>
                  <a:gd name="connsiteY0" fmla="*/ 95133 h 380288"/>
                  <a:gd name="connsiteX1" fmla="*/ 285156 w 380288"/>
                  <a:gd name="connsiteY1" fmla="*/ 25503 h 380288"/>
                  <a:gd name="connsiteX2" fmla="*/ 354785 w 380288"/>
                  <a:gd name="connsiteY2" fmla="*/ 285156 h 380288"/>
                  <a:gd name="connsiteX3" fmla="*/ 95133 w 380288"/>
                  <a:gd name="connsiteY3" fmla="*/ 354785 h 380288"/>
                  <a:gd name="connsiteX4" fmla="*/ 25503 w 380288"/>
                  <a:gd name="connsiteY4" fmla="*/ 95133 h 380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288" h="380288">
                    <a:moveTo>
                      <a:pt x="25503" y="95133"/>
                    </a:moveTo>
                    <a:cubicBezTo>
                      <a:pt x="78004" y="4155"/>
                      <a:pt x="194302" y="-26998"/>
                      <a:pt x="285156" y="25503"/>
                    </a:cubicBezTo>
                    <a:cubicBezTo>
                      <a:pt x="376133" y="78005"/>
                      <a:pt x="407287" y="194302"/>
                      <a:pt x="354785" y="285156"/>
                    </a:cubicBezTo>
                    <a:cubicBezTo>
                      <a:pt x="302284" y="376133"/>
                      <a:pt x="185986" y="407287"/>
                      <a:pt x="95133" y="354785"/>
                    </a:cubicBezTo>
                    <a:cubicBezTo>
                      <a:pt x="4155" y="302284"/>
                      <a:pt x="-26999" y="185986"/>
                      <a:pt x="25503" y="9513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B01D8F8-04B9-99D6-7144-A09796345F65}"/>
                  </a:ext>
                </a:extLst>
              </p:cNvPr>
              <p:cNvSpPr/>
              <p:nvPr/>
            </p:nvSpPr>
            <p:spPr>
              <a:xfrm>
                <a:off x="5136836" y="5114428"/>
                <a:ext cx="308778" cy="308776"/>
              </a:xfrm>
              <a:custGeom>
                <a:avLst/>
                <a:gdLst>
                  <a:gd name="connsiteX0" fmla="*/ 228375 w 228375"/>
                  <a:gd name="connsiteY0" fmla="*/ 114188 h 228375"/>
                  <a:gd name="connsiteX1" fmla="*/ 114188 w 228375"/>
                  <a:gd name="connsiteY1" fmla="*/ 228375 h 228375"/>
                  <a:gd name="connsiteX2" fmla="*/ 0 w 228375"/>
                  <a:gd name="connsiteY2" fmla="*/ 114188 h 228375"/>
                  <a:gd name="connsiteX3" fmla="*/ 114188 w 228375"/>
                  <a:gd name="connsiteY3" fmla="*/ 0 h 228375"/>
                  <a:gd name="connsiteX4" fmla="*/ 228375 w 228375"/>
                  <a:gd name="connsiteY4" fmla="*/ 114188 h 22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75" h="228375">
                    <a:moveTo>
                      <a:pt x="228375" y="114188"/>
                    </a:moveTo>
                    <a:cubicBezTo>
                      <a:pt x="228375" y="177239"/>
                      <a:pt x="177239" y="228375"/>
                      <a:pt x="114188" y="228375"/>
                    </a:cubicBezTo>
                    <a:cubicBezTo>
                      <a:pt x="51136" y="228375"/>
                      <a:pt x="0" y="177239"/>
                      <a:pt x="0" y="114188"/>
                    </a:cubicBezTo>
                    <a:cubicBezTo>
                      <a:pt x="0" y="51136"/>
                      <a:pt x="51136" y="0"/>
                      <a:pt x="114188" y="0"/>
                    </a:cubicBezTo>
                    <a:cubicBezTo>
                      <a:pt x="177239" y="0"/>
                      <a:pt x="228375" y="51136"/>
                      <a:pt x="228375" y="114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50" name="Graphic 5">
              <a:extLst>
                <a:ext uri="{FF2B5EF4-FFF2-40B4-BE49-F238E27FC236}">
                  <a16:creationId xmlns:a16="http://schemas.microsoft.com/office/drawing/2014/main" id="{AE91F33E-94A4-4BEC-7818-9300B570F20E}"/>
                </a:ext>
              </a:extLst>
            </p:cNvPr>
            <p:cNvGrpSpPr/>
            <p:nvPr/>
          </p:nvGrpSpPr>
          <p:grpSpPr>
            <a:xfrm>
              <a:off x="3954347" y="4279989"/>
              <a:ext cx="333196" cy="82395"/>
              <a:chOff x="4011909" y="3828314"/>
              <a:chExt cx="324235" cy="80179"/>
            </a:xfrm>
            <a:solidFill>
              <a:srgbClr val="EE312D"/>
            </a:solidFill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48CD20E-43A7-02EF-55C6-EBD0D00991B4}"/>
                  </a:ext>
                </a:extLst>
              </p:cNvPr>
              <p:cNvSpPr/>
              <p:nvPr/>
            </p:nvSpPr>
            <p:spPr>
              <a:xfrm>
                <a:off x="4035658" y="3855992"/>
                <a:ext cx="282738" cy="24823"/>
              </a:xfrm>
              <a:custGeom>
                <a:avLst/>
                <a:gdLst>
                  <a:gd name="connsiteX0" fmla="*/ 0 w 282738"/>
                  <a:gd name="connsiteY0" fmla="*/ 0 h 24823"/>
                  <a:gd name="connsiteX1" fmla="*/ 282739 w 282738"/>
                  <a:gd name="connsiteY1" fmla="*/ 0 h 24823"/>
                  <a:gd name="connsiteX2" fmla="*/ 282739 w 282738"/>
                  <a:gd name="connsiteY2" fmla="*/ 24823 h 24823"/>
                  <a:gd name="connsiteX3" fmla="*/ 0 w 282738"/>
                  <a:gd name="connsiteY3" fmla="*/ 24823 h 24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738" h="24823">
                    <a:moveTo>
                      <a:pt x="0" y="0"/>
                    </a:moveTo>
                    <a:lnTo>
                      <a:pt x="282739" y="0"/>
                    </a:lnTo>
                    <a:lnTo>
                      <a:pt x="282739" y="24823"/>
                    </a:lnTo>
                    <a:lnTo>
                      <a:pt x="0" y="24823"/>
                    </a:lnTo>
                    <a:close/>
                  </a:path>
                </a:pathLst>
              </a:custGeom>
              <a:solidFill>
                <a:schemeClr val="accent6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DFEFE06-F79E-EDB7-871D-D0F8029432FC}"/>
                  </a:ext>
                </a:extLst>
              </p:cNvPr>
              <p:cNvSpPr/>
              <p:nvPr/>
            </p:nvSpPr>
            <p:spPr>
              <a:xfrm>
                <a:off x="4255965" y="3828314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80179 h 80179"/>
                  <a:gd name="connsiteX2" fmla="*/ 80180 w 80179"/>
                  <a:gd name="connsiteY2" fmla="*/ 40090 h 80179"/>
                  <a:gd name="connsiteX3" fmla="*/ 40090 w 80179"/>
                  <a:gd name="connsiteY3" fmla="*/ 0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62183"/>
                      <a:pt x="17997" y="80179"/>
                      <a:pt x="40090" y="80179"/>
                    </a:cubicBezTo>
                    <a:cubicBezTo>
                      <a:pt x="62183" y="80179"/>
                      <a:pt x="80180" y="62183"/>
                      <a:pt x="80180" y="40090"/>
                    </a:cubicBezTo>
                    <a:cubicBezTo>
                      <a:pt x="80180" y="17997"/>
                      <a:pt x="62183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F4C7D8E1-B26C-404D-BEAD-F6D080A9B9E4}"/>
                  </a:ext>
                </a:extLst>
              </p:cNvPr>
              <p:cNvSpPr/>
              <p:nvPr/>
            </p:nvSpPr>
            <p:spPr>
              <a:xfrm>
                <a:off x="4011909" y="3828314"/>
                <a:ext cx="80179" cy="80179"/>
              </a:xfrm>
              <a:custGeom>
                <a:avLst/>
                <a:gdLst>
                  <a:gd name="connsiteX0" fmla="*/ 0 w 80179"/>
                  <a:gd name="connsiteY0" fmla="*/ 40090 h 80179"/>
                  <a:gd name="connsiteX1" fmla="*/ 40090 w 80179"/>
                  <a:gd name="connsiteY1" fmla="*/ 80179 h 80179"/>
                  <a:gd name="connsiteX2" fmla="*/ 80180 w 80179"/>
                  <a:gd name="connsiteY2" fmla="*/ 40090 h 80179"/>
                  <a:gd name="connsiteX3" fmla="*/ 40090 w 80179"/>
                  <a:gd name="connsiteY3" fmla="*/ 0 h 80179"/>
                  <a:gd name="connsiteX4" fmla="*/ 0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0" y="40090"/>
                    </a:moveTo>
                    <a:cubicBezTo>
                      <a:pt x="0" y="62183"/>
                      <a:pt x="17997" y="80179"/>
                      <a:pt x="40090" y="80179"/>
                    </a:cubicBezTo>
                    <a:cubicBezTo>
                      <a:pt x="62183" y="80179"/>
                      <a:pt x="80180" y="62183"/>
                      <a:pt x="80180" y="40090"/>
                    </a:cubicBezTo>
                    <a:cubicBezTo>
                      <a:pt x="80180" y="17997"/>
                      <a:pt x="62183" y="0"/>
                      <a:pt x="40090" y="0"/>
                    </a:cubicBezTo>
                    <a:cubicBezTo>
                      <a:pt x="17997" y="0"/>
                      <a:pt x="0" y="17997"/>
                      <a:pt x="0" y="4009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54" name="Graphic 5">
              <a:extLst>
                <a:ext uri="{FF2B5EF4-FFF2-40B4-BE49-F238E27FC236}">
                  <a16:creationId xmlns:a16="http://schemas.microsoft.com/office/drawing/2014/main" id="{D21B6999-53A4-B548-3052-39883C1C531F}"/>
                </a:ext>
              </a:extLst>
            </p:cNvPr>
            <p:cNvGrpSpPr/>
            <p:nvPr/>
          </p:nvGrpSpPr>
          <p:grpSpPr>
            <a:xfrm>
              <a:off x="4247494" y="4134075"/>
              <a:ext cx="390805" cy="390805"/>
              <a:chOff x="4297172" y="3686324"/>
              <a:chExt cx="380294" cy="380294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04AEBF6-A7D3-71E4-74A3-2BE144A90A4D}"/>
                  </a:ext>
                </a:extLst>
              </p:cNvPr>
              <p:cNvSpPr/>
              <p:nvPr/>
            </p:nvSpPr>
            <p:spPr>
              <a:xfrm>
                <a:off x="4297172" y="3686324"/>
                <a:ext cx="380294" cy="380294"/>
              </a:xfrm>
              <a:custGeom>
                <a:avLst/>
                <a:gdLst>
                  <a:gd name="connsiteX0" fmla="*/ 190147 w 380294"/>
                  <a:gd name="connsiteY0" fmla="*/ 0 h 380294"/>
                  <a:gd name="connsiteX1" fmla="*/ 380294 w 380294"/>
                  <a:gd name="connsiteY1" fmla="*/ 190147 h 380294"/>
                  <a:gd name="connsiteX2" fmla="*/ 190147 w 380294"/>
                  <a:gd name="connsiteY2" fmla="*/ 380294 h 380294"/>
                  <a:gd name="connsiteX3" fmla="*/ 0 w 380294"/>
                  <a:gd name="connsiteY3" fmla="*/ 190147 h 380294"/>
                  <a:gd name="connsiteX4" fmla="*/ 190147 w 380294"/>
                  <a:gd name="connsiteY4" fmla="*/ 0 h 3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294" h="380294">
                    <a:moveTo>
                      <a:pt x="190147" y="0"/>
                    </a:moveTo>
                    <a:cubicBezTo>
                      <a:pt x="295150" y="0"/>
                      <a:pt x="380294" y="85144"/>
                      <a:pt x="380294" y="190147"/>
                    </a:cubicBezTo>
                    <a:cubicBezTo>
                      <a:pt x="380294" y="295150"/>
                      <a:pt x="295150" y="380294"/>
                      <a:pt x="190147" y="380294"/>
                    </a:cubicBezTo>
                    <a:cubicBezTo>
                      <a:pt x="85144" y="380294"/>
                      <a:pt x="0" y="295150"/>
                      <a:pt x="0" y="190147"/>
                    </a:cubicBezTo>
                    <a:cubicBezTo>
                      <a:pt x="0" y="85144"/>
                      <a:pt x="85144" y="0"/>
                      <a:pt x="1901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EEC86A3-24B6-CCC2-1139-C95E217C158F}"/>
                  </a:ext>
                </a:extLst>
              </p:cNvPr>
              <p:cNvSpPr/>
              <p:nvPr/>
            </p:nvSpPr>
            <p:spPr>
              <a:xfrm>
                <a:off x="4332931" y="3722084"/>
                <a:ext cx="308778" cy="308776"/>
              </a:xfrm>
              <a:custGeom>
                <a:avLst/>
                <a:gdLst>
                  <a:gd name="connsiteX0" fmla="*/ 228375 w 228375"/>
                  <a:gd name="connsiteY0" fmla="*/ 114188 h 228375"/>
                  <a:gd name="connsiteX1" fmla="*/ 114188 w 228375"/>
                  <a:gd name="connsiteY1" fmla="*/ 228375 h 228375"/>
                  <a:gd name="connsiteX2" fmla="*/ 0 w 228375"/>
                  <a:gd name="connsiteY2" fmla="*/ 114188 h 228375"/>
                  <a:gd name="connsiteX3" fmla="*/ 114188 w 228375"/>
                  <a:gd name="connsiteY3" fmla="*/ 0 h 228375"/>
                  <a:gd name="connsiteX4" fmla="*/ 228375 w 228375"/>
                  <a:gd name="connsiteY4" fmla="*/ 114188 h 22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75" h="228375">
                    <a:moveTo>
                      <a:pt x="228375" y="114188"/>
                    </a:moveTo>
                    <a:cubicBezTo>
                      <a:pt x="228375" y="177239"/>
                      <a:pt x="177239" y="228375"/>
                      <a:pt x="114188" y="228375"/>
                    </a:cubicBezTo>
                    <a:cubicBezTo>
                      <a:pt x="51136" y="228375"/>
                      <a:pt x="0" y="177239"/>
                      <a:pt x="0" y="114188"/>
                    </a:cubicBezTo>
                    <a:cubicBezTo>
                      <a:pt x="0" y="51136"/>
                      <a:pt x="51136" y="0"/>
                      <a:pt x="114188" y="0"/>
                    </a:cubicBezTo>
                    <a:cubicBezTo>
                      <a:pt x="177239" y="0"/>
                      <a:pt x="228375" y="51136"/>
                      <a:pt x="228375" y="114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58" name="Graphic 5">
              <a:extLst>
                <a:ext uri="{FF2B5EF4-FFF2-40B4-BE49-F238E27FC236}">
                  <a16:creationId xmlns:a16="http://schemas.microsoft.com/office/drawing/2014/main" id="{7B6EF3D6-EF36-A467-5525-03524A01FD1B}"/>
                </a:ext>
              </a:extLst>
            </p:cNvPr>
            <p:cNvGrpSpPr/>
            <p:nvPr/>
          </p:nvGrpSpPr>
          <p:grpSpPr>
            <a:xfrm>
              <a:off x="7901600" y="4279989"/>
              <a:ext cx="329879" cy="82395"/>
              <a:chOff x="7853000" y="3828314"/>
              <a:chExt cx="321007" cy="80179"/>
            </a:xfrm>
            <a:solidFill>
              <a:srgbClr val="DAD227"/>
            </a:solidFill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21B6EE53-E7D2-C0FF-DAA6-105303D03F1B}"/>
                  </a:ext>
                </a:extLst>
              </p:cNvPr>
              <p:cNvSpPr/>
              <p:nvPr/>
            </p:nvSpPr>
            <p:spPr>
              <a:xfrm>
                <a:off x="7870748" y="3855992"/>
                <a:ext cx="282738" cy="24823"/>
              </a:xfrm>
              <a:custGeom>
                <a:avLst/>
                <a:gdLst>
                  <a:gd name="connsiteX0" fmla="*/ 0 w 282738"/>
                  <a:gd name="connsiteY0" fmla="*/ 0 h 24823"/>
                  <a:gd name="connsiteX1" fmla="*/ 282738 w 282738"/>
                  <a:gd name="connsiteY1" fmla="*/ 0 h 24823"/>
                  <a:gd name="connsiteX2" fmla="*/ 282738 w 282738"/>
                  <a:gd name="connsiteY2" fmla="*/ 24823 h 24823"/>
                  <a:gd name="connsiteX3" fmla="*/ 0 w 282738"/>
                  <a:gd name="connsiteY3" fmla="*/ 24823 h 24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738" h="24823">
                    <a:moveTo>
                      <a:pt x="0" y="0"/>
                    </a:moveTo>
                    <a:lnTo>
                      <a:pt x="282738" y="0"/>
                    </a:lnTo>
                    <a:lnTo>
                      <a:pt x="282738" y="24823"/>
                    </a:lnTo>
                    <a:lnTo>
                      <a:pt x="0" y="24823"/>
                    </a:lnTo>
                    <a:close/>
                  </a:path>
                </a:pathLst>
              </a:custGeom>
              <a:solidFill>
                <a:schemeClr val="accent2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673F8BC5-2EF0-5794-2754-328106D0D535}"/>
                  </a:ext>
                </a:extLst>
              </p:cNvPr>
              <p:cNvSpPr/>
              <p:nvPr/>
            </p:nvSpPr>
            <p:spPr>
              <a:xfrm>
                <a:off x="7853000" y="3828314"/>
                <a:ext cx="80179" cy="80179"/>
              </a:xfrm>
              <a:custGeom>
                <a:avLst/>
                <a:gdLst>
                  <a:gd name="connsiteX0" fmla="*/ 80179 w 80179"/>
                  <a:gd name="connsiteY0" fmla="*/ 40090 h 80179"/>
                  <a:gd name="connsiteX1" fmla="*/ 40090 w 80179"/>
                  <a:gd name="connsiteY1" fmla="*/ 80179 h 80179"/>
                  <a:gd name="connsiteX2" fmla="*/ 0 w 80179"/>
                  <a:gd name="connsiteY2" fmla="*/ 40090 h 80179"/>
                  <a:gd name="connsiteX3" fmla="*/ 40090 w 80179"/>
                  <a:gd name="connsiteY3" fmla="*/ 0 h 80179"/>
                  <a:gd name="connsiteX4" fmla="*/ 80179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79" y="40090"/>
                    </a:moveTo>
                    <a:cubicBezTo>
                      <a:pt x="80179" y="62183"/>
                      <a:pt x="62183" y="80179"/>
                      <a:pt x="40090" y="80179"/>
                    </a:cubicBezTo>
                    <a:cubicBezTo>
                      <a:pt x="17997" y="80179"/>
                      <a:pt x="0" y="62183"/>
                      <a:pt x="0" y="40090"/>
                    </a:cubicBez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3" y="0"/>
                      <a:pt x="80179" y="17997"/>
                      <a:pt x="80179" y="4009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2C7CBEE-D13C-6DB1-C5BD-F46A3A930E3D}"/>
                  </a:ext>
                </a:extLst>
              </p:cNvPr>
              <p:cNvSpPr/>
              <p:nvPr/>
            </p:nvSpPr>
            <p:spPr>
              <a:xfrm>
                <a:off x="8093828" y="3828314"/>
                <a:ext cx="80179" cy="80179"/>
              </a:xfrm>
              <a:custGeom>
                <a:avLst/>
                <a:gdLst>
                  <a:gd name="connsiteX0" fmla="*/ 80179 w 80179"/>
                  <a:gd name="connsiteY0" fmla="*/ 40090 h 80179"/>
                  <a:gd name="connsiteX1" fmla="*/ 40090 w 80179"/>
                  <a:gd name="connsiteY1" fmla="*/ 80179 h 80179"/>
                  <a:gd name="connsiteX2" fmla="*/ 0 w 80179"/>
                  <a:gd name="connsiteY2" fmla="*/ 40090 h 80179"/>
                  <a:gd name="connsiteX3" fmla="*/ 40090 w 80179"/>
                  <a:gd name="connsiteY3" fmla="*/ 0 h 80179"/>
                  <a:gd name="connsiteX4" fmla="*/ 80179 w 80179"/>
                  <a:gd name="connsiteY4" fmla="*/ 40090 h 8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79" h="80179">
                    <a:moveTo>
                      <a:pt x="80179" y="40090"/>
                    </a:moveTo>
                    <a:cubicBezTo>
                      <a:pt x="80179" y="62183"/>
                      <a:pt x="62183" y="80179"/>
                      <a:pt x="40090" y="80179"/>
                    </a:cubicBezTo>
                    <a:cubicBezTo>
                      <a:pt x="17997" y="80179"/>
                      <a:pt x="0" y="62183"/>
                      <a:pt x="0" y="40090"/>
                    </a:cubicBezTo>
                    <a:cubicBezTo>
                      <a:pt x="0" y="17997"/>
                      <a:pt x="17997" y="0"/>
                      <a:pt x="40090" y="0"/>
                    </a:cubicBezTo>
                    <a:cubicBezTo>
                      <a:pt x="62183" y="0"/>
                      <a:pt x="80179" y="17997"/>
                      <a:pt x="80179" y="4009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62" name="Graphic 5">
              <a:extLst>
                <a:ext uri="{FF2B5EF4-FFF2-40B4-BE49-F238E27FC236}">
                  <a16:creationId xmlns:a16="http://schemas.microsoft.com/office/drawing/2014/main" id="{27157069-9D77-7239-CE26-D1E44FFBE1D9}"/>
                </a:ext>
              </a:extLst>
            </p:cNvPr>
            <p:cNvGrpSpPr/>
            <p:nvPr/>
          </p:nvGrpSpPr>
          <p:grpSpPr>
            <a:xfrm>
              <a:off x="7551992" y="4133947"/>
              <a:ext cx="390677" cy="390805"/>
              <a:chOff x="7512795" y="3686200"/>
              <a:chExt cx="380170" cy="380294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B2762289-82B5-0C5A-D612-F2E7EFD086C1}"/>
                  </a:ext>
                </a:extLst>
              </p:cNvPr>
              <p:cNvSpPr/>
              <p:nvPr/>
            </p:nvSpPr>
            <p:spPr>
              <a:xfrm>
                <a:off x="7512795" y="3686200"/>
                <a:ext cx="380170" cy="380294"/>
              </a:xfrm>
              <a:custGeom>
                <a:avLst/>
                <a:gdLst>
                  <a:gd name="connsiteX0" fmla="*/ 190147 w 380170"/>
                  <a:gd name="connsiteY0" fmla="*/ 380294 h 380294"/>
                  <a:gd name="connsiteX1" fmla="*/ 0 w 380170"/>
                  <a:gd name="connsiteY1" fmla="*/ 190147 h 380294"/>
                  <a:gd name="connsiteX2" fmla="*/ 190023 w 380170"/>
                  <a:gd name="connsiteY2" fmla="*/ 0 h 380294"/>
                  <a:gd name="connsiteX3" fmla="*/ 380170 w 380170"/>
                  <a:gd name="connsiteY3" fmla="*/ 190147 h 380294"/>
                  <a:gd name="connsiteX4" fmla="*/ 190023 w 380170"/>
                  <a:gd name="connsiteY4" fmla="*/ 380294 h 38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170" h="380294">
                    <a:moveTo>
                      <a:pt x="190147" y="380294"/>
                    </a:moveTo>
                    <a:cubicBezTo>
                      <a:pt x="85144" y="380294"/>
                      <a:pt x="0" y="295150"/>
                      <a:pt x="0" y="190147"/>
                    </a:cubicBezTo>
                    <a:cubicBezTo>
                      <a:pt x="0" y="85144"/>
                      <a:pt x="85144" y="0"/>
                      <a:pt x="190023" y="0"/>
                    </a:cubicBezTo>
                    <a:cubicBezTo>
                      <a:pt x="295026" y="0"/>
                      <a:pt x="380170" y="85144"/>
                      <a:pt x="380170" y="190147"/>
                    </a:cubicBezTo>
                    <a:cubicBezTo>
                      <a:pt x="380170" y="295150"/>
                      <a:pt x="295026" y="380294"/>
                      <a:pt x="190023" y="3802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83DF5F0-20EA-A097-9153-BD4C6D0C9665}"/>
                  </a:ext>
                </a:extLst>
              </p:cNvPr>
              <p:cNvSpPr/>
              <p:nvPr/>
            </p:nvSpPr>
            <p:spPr>
              <a:xfrm>
                <a:off x="7548678" y="3722084"/>
                <a:ext cx="308778" cy="308776"/>
              </a:xfrm>
              <a:custGeom>
                <a:avLst/>
                <a:gdLst>
                  <a:gd name="connsiteX0" fmla="*/ 228375 w 228375"/>
                  <a:gd name="connsiteY0" fmla="*/ 114188 h 228375"/>
                  <a:gd name="connsiteX1" fmla="*/ 114188 w 228375"/>
                  <a:gd name="connsiteY1" fmla="*/ 228375 h 228375"/>
                  <a:gd name="connsiteX2" fmla="*/ 0 w 228375"/>
                  <a:gd name="connsiteY2" fmla="*/ 114188 h 228375"/>
                  <a:gd name="connsiteX3" fmla="*/ 114188 w 228375"/>
                  <a:gd name="connsiteY3" fmla="*/ 0 h 228375"/>
                  <a:gd name="connsiteX4" fmla="*/ 228375 w 228375"/>
                  <a:gd name="connsiteY4" fmla="*/ 114188 h 22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375" h="228375">
                    <a:moveTo>
                      <a:pt x="228375" y="114188"/>
                    </a:moveTo>
                    <a:cubicBezTo>
                      <a:pt x="228375" y="177239"/>
                      <a:pt x="177239" y="228375"/>
                      <a:pt x="114188" y="228375"/>
                    </a:cubicBezTo>
                    <a:cubicBezTo>
                      <a:pt x="51136" y="228375"/>
                      <a:pt x="0" y="177239"/>
                      <a:pt x="0" y="114188"/>
                    </a:cubicBezTo>
                    <a:cubicBezTo>
                      <a:pt x="0" y="51136"/>
                      <a:pt x="51136" y="0"/>
                      <a:pt x="114188" y="0"/>
                    </a:cubicBezTo>
                    <a:cubicBezTo>
                      <a:pt x="177239" y="0"/>
                      <a:pt x="228375" y="51136"/>
                      <a:pt x="228375" y="114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3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531FD5F-8BDB-3697-DB87-76B6638930CF}"/>
              </a:ext>
            </a:extLst>
          </p:cNvPr>
          <p:cNvGrpSpPr/>
          <p:nvPr/>
        </p:nvGrpSpPr>
        <p:grpSpPr>
          <a:xfrm>
            <a:off x="8458004" y="3916723"/>
            <a:ext cx="3346269" cy="825252"/>
            <a:chOff x="7353300" y="2677716"/>
            <a:chExt cx="3998912" cy="82525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7473EC1-4AFF-F33A-5CEF-8F2D26C1E614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8D875B-1435-BE2B-57CF-99058D250FA8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6D2D47E-A7FE-E022-8ED7-4D2F3661876F}"/>
              </a:ext>
            </a:extLst>
          </p:cNvPr>
          <p:cNvGrpSpPr/>
          <p:nvPr/>
        </p:nvGrpSpPr>
        <p:grpSpPr>
          <a:xfrm>
            <a:off x="445042" y="3916723"/>
            <a:ext cx="3346269" cy="825252"/>
            <a:chOff x="7353300" y="2677716"/>
            <a:chExt cx="3998912" cy="82525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3CC59A3-640A-1926-9CFC-7C2EDBDAEB8D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063ABB2-3DED-A0C6-430B-A047C00BBCF7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11AC783-1E5E-B628-9130-D33C6B23C58B}"/>
              </a:ext>
            </a:extLst>
          </p:cNvPr>
          <p:cNvGrpSpPr/>
          <p:nvPr/>
        </p:nvGrpSpPr>
        <p:grpSpPr>
          <a:xfrm>
            <a:off x="5058256" y="3282972"/>
            <a:ext cx="2075488" cy="2075488"/>
            <a:chOff x="5243862" y="3015572"/>
            <a:chExt cx="1704276" cy="1704276"/>
          </a:xfrm>
        </p:grpSpPr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E736C246-DD21-0E42-CA87-DDBCFE349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43862" y="3015572"/>
              <a:ext cx="1704276" cy="1704276"/>
            </a:xfrm>
            <a:prstGeom prst="rect">
              <a:avLst/>
            </a:prstGeom>
          </p:spPr>
        </p:pic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1BAFEDD4-4260-4633-FC45-375F613CA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32477" y="3491903"/>
              <a:ext cx="727046" cy="727046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0FCF34E-A944-6FE8-EB96-F23D3BCB56D4}"/>
              </a:ext>
            </a:extLst>
          </p:cNvPr>
          <p:cNvGrpSpPr/>
          <p:nvPr/>
        </p:nvGrpSpPr>
        <p:grpSpPr>
          <a:xfrm>
            <a:off x="7837274" y="2155797"/>
            <a:ext cx="3346269" cy="825252"/>
            <a:chOff x="7353300" y="2677716"/>
            <a:chExt cx="3998912" cy="82525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CAC0D00-BC17-14CE-8795-469D6D6E02C3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17129BB-250B-C5A2-EC3D-F6F213D650FB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0808627-DAF7-16F4-979A-D7E91FF86085}"/>
              </a:ext>
            </a:extLst>
          </p:cNvPr>
          <p:cNvGrpSpPr/>
          <p:nvPr/>
        </p:nvGrpSpPr>
        <p:grpSpPr>
          <a:xfrm>
            <a:off x="1056781" y="2155797"/>
            <a:ext cx="3346269" cy="825252"/>
            <a:chOff x="7353300" y="2677716"/>
            <a:chExt cx="3998912" cy="82525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FCA6CA0-6650-7C81-C44A-F48FA2D0F5B5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BF767E6-6CF4-917F-AD03-0855106E077D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A4B49B2-41BA-1ECA-63EC-A42418C62B31}"/>
              </a:ext>
            </a:extLst>
          </p:cNvPr>
          <p:cNvGrpSpPr/>
          <p:nvPr/>
        </p:nvGrpSpPr>
        <p:grpSpPr>
          <a:xfrm>
            <a:off x="7837274" y="5779366"/>
            <a:ext cx="3346269" cy="825252"/>
            <a:chOff x="7353300" y="2677716"/>
            <a:chExt cx="3998912" cy="82525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1795E1B-F977-BD70-5E39-D75B70FD03FB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14E5DD-1F45-28ED-A853-4342464D4E47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97F3763-C0C7-7C9E-6E42-7C013A5AD1C0}"/>
              </a:ext>
            </a:extLst>
          </p:cNvPr>
          <p:cNvGrpSpPr/>
          <p:nvPr/>
        </p:nvGrpSpPr>
        <p:grpSpPr>
          <a:xfrm>
            <a:off x="1056781" y="5779366"/>
            <a:ext cx="3346269" cy="825252"/>
            <a:chOff x="7353300" y="2677716"/>
            <a:chExt cx="3998912" cy="82525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8134458-DCD6-3917-B126-C389609ABFF6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F0AFAFA-2A11-CF11-A683-F5598273D29C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00F4337A-B77D-F006-BA55-6282E3E2A28A}"/>
              </a:ext>
            </a:extLst>
          </p:cNvPr>
          <p:cNvSpPr txBox="1"/>
          <p:nvPr/>
        </p:nvSpPr>
        <p:spPr>
          <a:xfrm>
            <a:off x="5134283" y="2693488"/>
            <a:ext cx="26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+mj-lt"/>
              </a:rPr>
              <a:t>1</a:t>
            </a:r>
            <a:endParaRPr lang="en-PK" sz="20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6AD7146-833C-BC73-936A-6FDB01E4302E}"/>
              </a:ext>
            </a:extLst>
          </p:cNvPr>
          <p:cNvSpPr txBox="1"/>
          <p:nvPr/>
        </p:nvSpPr>
        <p:spPr>
          <a:xfrm>
            <a:off x="6797161" y="2693488"/>
            <a:ext cx="26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  <a:latin typeface="+mj-lt"/>
              </a:rPr>
              <a:t>2</a:t>
            </a:r>
            <a:endParaRPr lang="en-PK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257EFA1-9D77-0517-6315-6440BADC5CC4}"/>
              </a:ext>
            </a:extLst>
          </p:cNvPr>
          <p:cNvSpPr txBox="1"/>
          <p:nvPr/>
        </p:nvSpPr>
        <p:spPr>
          <a:xfrm>
            <a:off x="5134283" y="5556489"/>
            <a:ext cx="26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+mj-lt"/>
              </a:rPr>
              <a:t>5</a:t>
            </a:r>
            <a:endParaRPr lang="en-PK" sz="20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D46F854-10D6-0DA8-5907-9184E34A1FAB}"/>
              </a:ext>
            </a:extLst>
          </p:cNvPr>
          <p:cNvSpPr txBox="1"/>
          <p:nvPr/>
        </p:nvSpPr>
        <p:spPr>
          <a:xfrm>
            <a:off x="6797161" y="5556489"/>
            <a:ext cx="26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/>
                </a:solidFill>
                <a:latin typeface="+mj-lt"/>
              </a:rPr>
              <a:t>4</a:t>
            </a:r>
            <a:endParaRPr lang="en-PK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723E676-08D2-06D9-4580-4BD7C972F1B4}"/>
              </a:ext>
            </a:extLst>
          </p:cNvPr>
          <p:cNvSpPr txBox="1"/>
          <p:nvPr/>
        </p:nvSpPr>
        <p:spPr>
          <a:xfrm>
            <a:off x="4308429" y="4132157"/>
            <a:ext cx="26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  <a:latin typeface="+mj-lt"/>
              </a:rPr>
              <a:t>6</a:t>
            </a:r>
            <a:endParaRPr lang="en-PK" sz="20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8148F8B-FC67-0E99-F1FC-3F1D0C89AFCB}"/>
              </a:ext>
            </a:extLst>
          </p:cNvPr>
          <p:cNvSpPr txBox="1"/>
          <p:nvPr/>
        </p:nvSpPr>
        <p:spPr>
          <a:xfrm>
            <a:off x="7610287" y="4125807"/>
            <a:ext cx="26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latin typeface="+mj-lt"/>
              </a:rPr>
              <a:t>4</a:t>
            </a:r>
            <a:endParaRPr lang="en-PK" sz="20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CE86DCD-9EE8-B2D1-A793-29F5C009269D}"/>
              </a:ext>
            </a:extLst>
          </p:cNvPr>
          <p:cNvSpPr txBox="1"/>
          <p:nvPr/>
        </p:nvSpPr>
        <p:spPr>
          <a:xfrm>
            <a:off x="3529120" y="1467265"/>
            <a:ext cx="5135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Lorem ipsum dolor sit amet, consectetuer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0763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28F65-3B74-0A40-0F2C-A7C6B822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135" y="2709948"/>
            <a:ext cx="6749934" cy="719051"/>
          </a:xfrm>
        </p:spPr>
        <p:txBody>
          <a:bodyPr>
            <a:normAutofit fontScale="90000"/>
          </a:bodyPr>
          <a:lstStyle/>
          <a:p>
            <a:r>
              <a:rPr lang="en-US" dirty="0"/>
              <a:t>Common </a:t>
            </a:r>
            <a:r>
              <a:rPr lang="en-US" dirty="0">
                <a:solidFill>
                  <a:schemeClr val="accent1"/>
                </a:solidFill>
              </a:rPr>
              <a:t>algorithm</a:t>
            </a:r>
            <a:endParaRPr lang="en-PK" dirty="0">
              <a:solidFill>
                <a:schemeClr val="accent1"/>
              </a:solidFill>
            </a:endParaRPr>
          </a:p>
        </p:txBody>
      </p:sp>
      <p:grpSp>
        <p:nvGrpSpPr>
          <p:cNvPr id="5" name="Graphic 3">
            <a:extLst>
              <a:ext uri="{FF2B5EF4-FFF2-40B4-BE49-F238E27FC236}">
                <a16:creationId xmlns:a16="http://schemas.microsoft.com/office/drawing/2014/main" id="{B6302F6D-EFAE-D960-F27F-CCC8A528EFC5}"/>
              </a:ext>
            </a:extLst>
          </p:cNvPr>
          <p:cNvGrpSpPr/>
          <p:nvPr/>
        </p:nvGrpSpPr>
        <p:grpSpPr>
          <a:xfrm>
            <a:off x="671701" y="1235384"/>
            <a:ext cx="4322623" cy="4387232"/>
            <a:chOff x="1352741" y="1863105"/>
            <a:chExt cx="4322623" cy="4387232"/>
          </a:xfrm>
        </p:grpSpPr>
        <p:grpSp>
          <p:nvGrpSpPr>
            <p:cNvPr id="6" name="Graphic 3">
              <a:extLst>
                <a:ext uri="{FF2B5EF4-FFF2-40B4-BE49-F238E27FC236}">
                  <a16:creationId xmlns:a16="http://schemas.microsoft.com/office/drawing/2014/main" id="{3398D955-1896-5CE0-032A-E2C293B68177}"/>
                </a:ext>
              </a:extLst>
            </p:cNvPr>
            <p:cNvGrpSpPr/>
            <p:nvPr/>
          </p:nvGrpSpPr>
          <p:grpSpPr>
            <a:xfrm>
              <a:off x="1352741" y="1863105"/>
              <a:ext cx="4322623" cy="4387232"/>
              <a:chOff x="1352741" y="1863105"/>
              <a:chExt cx="4322623" cy="4387232"/>
            </a:xfrm>
          </p:grpSpPr>
          <p:grpSp>
            <p:nvGrpSpPr>
              <p:cNvPr id="7" name="Graphic 3">
                <a:extLst>
                  <a:ext uri="{FF2B5EF4-FFF2-40B4-BE49-F238E27FC236}">
                    <a16:creationId xmlns:a16="http://schemas.microsoft.com/office/drawing/2014/main" id="{136E50E6-ECCE-C0BD-A845-40195F4ED2D6}"/>
                  </a:ext>
                </a:extLst>
              </p:cNvPr>
              <p:cNvGrpSpPr/>
              <p:nvPr/>
            </p:nvGrpSpPr>
            <p:grpSpPr>
              <a:xfrm>
                <a:off x="3427470" y="1863105"/>
                <a:ext cx="2247894" cy="3976931"/>
                <a:chOff x="3427470" y="1863105"/>
                <a:chExt cx="2247894" cy="3976931"/>
              </a:xfrm>
            </p:grpSpPr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7EEFFB79-D8B2-508D-F39E-448972C60DDA}"/>
                    </a:ext>
                  </a:extLst>
                </p:cNvPr>
                <p:cNvSpPr/>
                <p:nvPr/>
              </p:nvSpPr>
              <p:spPr>
                <a:xfrm>
                  <a:off x="3505641" y="1937757"/>
                  <a:ext cx="2169723" cy="3902278"/>
                </a:xfrm>
                <a:custGeom>
                  <a:avLst/>
                  <a:gdLst>
                    <a:gd name="connsiteX0" fmla="*/ 1306197 w 2169723"/>
                    <a:gd name="connsiteY0" fmla="*/ 3902279 h 3902278"/>
                    <a:gd name="connsiteX1" fmla="*/ 1285343 w 2169723"/>
                    <a:gd name="connsiteY1" fmla="*/ 3874644 h 3902278"/>
                    <a:gd name="connsiteX2" fmla="*/ 1635833 w 2169723"/>
                    <a:gd name="connsiteY2" fmla="*/ 3541745 h 3902278"/>
                    <a:gd name="connsiteX3" fmla="*/ 1903738 w 2169723"/>
                    <a:gd name="connsiteY3" fmla="*/ 3137201 h 3902278"/>
                    <a:gd name="connsiteX4" fmla="*/ 2074856 w 2169723"/>
                    <a:gd name="connsiteY4" fmla="*/ 2675148 h 3902278"/>
                    <a:gd name="connsiteX5" fmla="*/ 2135052 w 2169723"/>
                    <a:gd name="connsiteY5" fmla="*/ 2169660 h 3902278"/>
                    <a:gd name="connsiteX6" fmla="*/ 1967259 w 2169723"/>
                    <a:gd name="connsiteY6" fmla="*/ 1338630 h 3902278"/>
                    <a:gd name="connsiteX7" fmla="*/ 1509685 w 2169723"/>
                    <a:gd name="connsiteY7" fmla="*/ 659975 h 3902278"/>
                    <a:gd name="connsiteX8" fmla="*/ 831030 w 2169723"/>
                    <a:gd name="connsiteY8" fmla="*/ 202400 h 3902278"/>
                    <a:gd name="connsiteX9" fmla="*/ 0 w 2169723"/>
                    <a:gd name="connsiteY9" fmla="*/ 34608 h 3902278"/>
                    <a:gd name="connsiteX10" fmla="*/ 0 w 2169723"/>
                    <a:gd name="connsiteY10" fmla="*/ 0 h 3902278"/>
                    <a:gd name="connsiteX11" fmla="*/ 844528 w 2169723"/>
                    <a:gd name="connsiteY11" fmla="*/ 170543 h 3902278"/>
                    <a:gd name="connsiteX12" fmla="*/ 1534185 w 2169723"/>
                    <a:gd name="connsiteY12" fmla="*/ 635539 h 3902278"/>
                    <a:gd name="connsiteX13" fmla="*/ 1999180 w 2169723"/>
                    <a:gd name="connsiteY13" fmla="*/ 1325196 h 3902278"/>
                    <a:gd name="connsiteX14" fmla="*/ 2169724 w 2169723"/>
                    <a:gd name="connsiteY14" fmla="*/ 2169724 h 3902278"/>
                    <a:gd name="connsiteX15" fmla="*/ 2108569 w 2169723"/>
                    <a:gd name="connsiteY15" fmla="*/ 2683336 h 3902278"/>
                    <a:gd name="connsiteX16" fmla="*/ 1934699 w 2169723"/>
                    <a:gd name="connsiteY16" fmla="*/ 3152938 h 3902278"/>
                    <a:gd name="connsiteX17" fmla="*/ 1662444 w 2169723"/>
                    <a:gd name="connsiteY17" fmla="*/ 3564071 h 3902278"/>
                    <a:gd name="connsiteX18" fmla="*/ 1306261 w 2169723"/>
                    <a:gd name="connsiteY18" fmla="*/ 3902279 h 3902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169723" h="3902278">
                      <a:moveTo>
                        <a:pt x="1306197" y="3902279"/>
                      </a:moveTo>
                      <a:lnTo>
                        <a:pt x="1285343" y="3874644"/>
                      </a:lnTo>
                      <a:cubicBezTo>
                        <a:pt x="1414114" y="3777410"/>
                        <a:pt x="1532074" y="3665399"/>
                        <a:pt x="1635833" y="3541745"/>
                      </a:cubicBezTo>
                      <a:cubicBezTo>
                        <a:pt x="1740167" y="3417452"/>
                        <a:pt x="1830301" y="3281389"/>
                        <a:pt x="1903738" y="3137201"/>
                      </a:cubicBezTo>
                      <a:cubicBezTo>
                        <a:pt x="1978454" y="2990455"/>
                        <a:pt x="2036027" y="2835008"/>
                        <a:pt x="2074856" y="2675148"/>
                      </a:cubicBezTo>
                      <a:cubicBezTo>
                        <a:pt x="2114774" y="2510618"/>
                        <a:pt x="2135052" y="2340587"/>
                        <a:pt x="2135052" y="2169660"/>
                      </a:cubicBezTo>
                      <a:cubicBezTo>
                        <a:pt x="2135052" y="1881412"/>
                        <a:pt x="2078631" y="1601801"/>
                        <a:pt x="1967259" y="1338630"/>
                      </a:cubicBezTo>
                      <a:cubicBezTo>
                        <a:pt x="1859726" y="1084414"/>
                        <a:pt x="1705751" y="856042"/>
                        <a:pt x="1509685" y="659975"/>
                      </a:cubicBezTo>
                      <a:cubicBezTo>
                        <a:pt x="1313617" y="463908"/>
                        <a:pt x="1085246" y="309933"/>
                        <a:pt x="831030" y="202400"/>
                      </a:cubicBezTo>
                      <a:cubicBezTo>
                        <a:pt x="567795" y="91093"/>
                        <a:pt x="288184" y="34608"/>
                        <a:pt x="0" y="34608"/>
                      </a:cubicBezTo>
                      <a:lnTo>
                        <a:pt x="0" y="0"/>
                      </a:lnTo>
                      <a:cubicBezTo>
                        <a:pt x="292917" y="0"/>
                        <a:pt x="577071" y="57381"/>
                        <a:pt x="844528" y="170543"/>
                      </a:cubicBezTo>
                      <a:cubicBezTo>
                        <a:pt x="1102901" y="279803"/>
                        <a:pt x="1334919" y="436273"/>
                        <a:pt x="1534185" y="635539"/>
                      </a:cubicBezTo>
                      <a:cubicBezTo>
                        <a:pt x="1733450" y="834804"/>
                        <a:pt x="1889856" y="1066822"/>
                        <a:pt x="1999180" y="1325196"/>
                      </a:cubicBezTo>
                      <a:cubicBezTo>
                        <a:pt x="2112343" y="1592717"/>
                        <a:pt x="2169724" y="1876870"/>
                        <a:pt x="2169724" y="2169724"/>
                      </a:cubicBezTo>
                      <a:cubicBezTo>
                        <a:pt x="2169724" y="2343337"/>
                        <a:pt x="2149125" y="2516184"/>
                        <a:pt x="2108569" y="2683336"/>
                      </a:cubicBezTo>
                      <a:cubicBezTo>
                        <a:pt x="2069163" y="2845755"/>
                        <a:pt x="2010631" y="3003760"/>
                        <a:pt x="1934699" y="3152938"/>
                      </a:cubicBezTo>
                      <a:cubicBezTo>
                        <a:pt x="1860110" y="3299428"/>
                        <a:pt x="1768506" y="3437731"/>
                        <a:pt x="1662444" y="3564071"/>
                      </a:cubicBezTo>
                      <a:cubicBezTo>
                        <a:pt x="1556958" y="3689707"/>
                        <a:pt x="1437143" y="3803509"/>
                        <a:pt x="1306261" y="390227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3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00C2FC86-2648-E9CB-4AE1-EAF6925AD451}"/>
                    </a:ext>
                  </a:extLst>
                </p:cNvPr>
                <p:cNvSpPr/>
                <p:nvPr/>
              </p:nvSpPr>
              <p:spPr>
                <a:xfrm>
                  <a:off x="3427470" y="1863105"/>
                  <a:ext cx="192932" cy="194467"/>
                </a:xfrm>
                <a:custGeom>
                  <a:avLst/>
                  <a:gdLst>
                    <a:gd name="connsiteX0" fmla="*/ 192933 w 192932"/>
                    <a:gd name="connsiteY0" fmla="*/ 194468 h 194467"/>
                    <a:gd name="connsiteX1" fmla="*/ 0 w 192932"/>
                    <a:gd name="connsiteY1" fmla="*/ 97234 h 194467"/>
                    <a:gd name="connsiteX2" fmla="*/ 192933 w 192932"/>
                    <a:gd name="connsiteY2" fmla="*/ 0 h 194467"/>
                    <a:gd name="connsiteX3" fmla="*/ 192933 w 192932"/>
                    <a:gd name="connsiteY3" fmla="*/ 194468 h 19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2932" h="194467">
                      <a:moveTo>
                        <a:pt x="192933" y="194468"/>
                      </a:moveTo>
                      <a:lnTo>
                        <a:pt x="0" y="97234"/>
                      </a:lnTo>
                      <a:lnTo>
                        <a:pt x="192933" y="0"/>
                      </a:lnTo>
                      <a:lnTo>
                        <a:pt x="192933" y="19446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0" name="Graphic 3">
                <a:extLst>
                  <a:ext uri="{FF2B5EF4-FFF2-40B4-BE49-F238E27FC236}">
                    <a16:creationId xmlns:a16="http://schemas.microsoft.com/office/drawing/2014/main" id="{58EF023F-6705-EBC8-FB04-FB4C7C2BDB53}"/>
                  </a:ext>
                </a:extLst>
              </p:cNvPr>
              <p:cNvGrpSpPr/>
              <p:nvPr/>
            </p:nvGrpSpPr>
            <p:grpSpPr>
              <a:xfrm>
                <a:off x="1352741" y="2109644"/>
                <a:ext cx="3989213" cy="4140693"/>
                <a:chOff x="1352741" y="2109644"/>
                <a:chExt cx="3989213" cy="4140693"/>
              </a:xfrm>
            </p:grpSpPr>
            <p:grpSp>
              <p:nvGrpSpPr>
                <p:cNvPr id="11" name="Graphic 3">
                  <a:extLst>
                    <a:ext uri="{FF2B5EF4-FFF2-40B4-BE49-F238E27FC236}">
                      <a16:creationId xmlns:a16="http://schemas.microsoft.com/office/drawing/2014/main" id="{4E677DDF-FCE0-2AB8-DED2-E91FB2B2EFB0}"/>
                    </a:ext>
                  </a:extLst>
                </p:cNvPr>
                <p:cNvGrpSpPr/>
                <p:nvPr/>
              </p:nvGrpSpPr>
              <p:grpSpPr>
                <a:xfrm>
                  <a:off x="1669263" y="2252488"/>
                  <a:ext cx="3672691" cy="3672627"/>
                  <a:chOff x="1669263" y="2252488"/>
                  <a:chExt cx="3672691" cy="3672627"/>
                </a:xfrm>
              </p:grpSpPr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A8C1A271-C46B-E674-B6D2-13A35368E300}"/>
                      </a:ext>
                    </a:extLst>
                  </p:cNvPr>
                  <p:cNvSpPr/>
                  <p:nvPr/>
                </p:nvSpPr>
                <p:spPr>
                  <a:xfrm>
                    <a:off x="4736865" y="3253805"/>
                    <a:ext cx="605089" cy="778574"/>
                  </a:xfrm>
                  <a:custGeom>
                    <a:avLst/>
                    <a:gdLst>
                      <a:gd name="connsiteX0" fmla="*/ 149113 w 605089"/>
                      <a:gd name="connsiteY0" fmla="*/ 778575 h 778574"/>
                      <a:gd name="connsiteX1" fmla="*/ 605089 w 605089"/>
                      <a:gd name="connsiteY1" fmla="*/ 760152 h 778574"/>
                      <a:gd name="connsiteX2" fmla="*/ 406655 w 605089"/>
                      <a:gd name="connsiteY2" fmla="*/ 0 h 778574"/>
                      <a:gd name="connsiteX3" fmla="*/ 0 w 605089"/>
                      <a:gd name="connsiteY3" fmla="*/ 207198 h 778574"/>
                      <a:gd name="connsiteX4" fmla="*/ 149113 w 605089"/>
                      <a:gd name="connsiteY4" fmla="*/ 778511 h 778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5089" h="778574">
                        <a:moveTo>
                          <a:pt x="149113" y="778575"/>
                        </a:moveTo>
                        <a:lnTo>
                          <a:pt x="605089" y="760152"/>
                        </a:lnTo>
                        <a:cubicBezTo>
                          <a:pt x="594278" y="487257"/>
                          <a:pt x="523912" y="229651"/>
                          <a:pt x="406655" y="0"/>
                        </a:cubicBezTo>
                        <a:lnTo>
                          <a:pt x="0" y="207198"/>
                        </a:lnTo>
                        <a:cubicBezTo>
                          <a:pt x="88150" y="379788"/>
                          <a:pt x="140989" y="573424"/>
                          <a:pt x="149113" y="778511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776A725F-8616-7FDA-3C14-8BB7E943CE82}"/>
                      </a:ext>
                    </a:extLst>
                  </p:cNvPr>
                  <p:cNvSpPr/>
                  <p:nvPr/>
                </p:nvSpPr>
                <p:spPr>
                  <a:xfrm>
                    <a:off x="2215117" y="5070160"/>
                    <a:ext cx="1385327" cy="854954"/>
                  </a:xfrm>
                  <a:custGeom>
                    <a:avLst/>
                    <a:gdLst>
                      <a:gd name="connsiteX0" fmla="*/ 1291228 w 1385327"/>
                      <a:gd name="connsiteY0" fmla="*/ 398659 h 854954"/>
                      <a:gd name="connsiteX1" fmla="*/ 320744 w 1385327"/>
                      <a:gd name="connsiteY1" fmla="*/ 0 h 854954"/>
                      <a:gd name="connsiteX2" fmla="*/ 0 w 1385327"/>
                      <a:gd name="connsiteY2" fmla="*/ 324582 h 854954"/>
                      <a:gd name="connsiteX3" fmla="*/ 1291228 w 1385327"/>
                      <a:gd name="connsiteY3" fmla="*/ 854955 h 854954"/>
                      <a:gd name="connsiteX4" fmla="*/ 1385327 w 1385327"/>
                      <a:gd name="connsiteY4" fmla="*/ 852588 h 854954"/>
                      <a:gd name="connsiteX5" fmla="*/ 1361978 w 1385327"/>
                      <a:gd name="connsiteY5" fmla="*/ 396868 h 854954"/>
                      <a:gd name="connsiteX6" fmla="*/ 1291228 w 1385327"/>
                      <a:gd name="connsiteY6" fmla="*/ 398659 h 854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85327" h="854954">
                        <a:moveTo>
                          <a:pt x="1291228" y="398659"/>
                        </a:moveTo>
                        <a:cubicBezTo>
                          <a:pt x="912911" y="398659"/>
                          <a:pt x="570098" y="246475"/>
                          <a:pt x="320744" y="0"/>
                        </a:cubicBezTo>
                        <a:lnTo>
                          <a:pt x="0" y="324582"/>
                        </a:lnTo>
                        <a:cubicBezTo>
                          <a:pt x="331811" y="652491"/>
                          <a:pt x="787851" y="854955"/>
                          <a:pt x="1291228" y="854955"/>
                        </a:cubicBezTo>
                        <a:cubicBezTo>
                          <a:pt x="1322765" y="854955"/>
                          <a:pt x="1354174" y="854187"/>
                          <a:pt x="1385327" y="852588"/>
                        </a:cubicBezTo>
                        <a:lnTo>
                          <a:pt x="1361978" y="396868"/>
                        </a:lnTo>
                        <a:cubicBezTo>
                          <a:pt x="1338566" y="398019"/>
                          <a:pt x="1314961" y="398659"/>
                          <a:pt x="1291228" y="398659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807C2609-65FF-AD32-A5DA-8B2641324E61}"/>
                      </a:ext>
                    </a:extLst>
                  </p:cNvPr>
                  <p:cNvSpPr/>
                  <p:nvPr/>
                </p:nvSpPr>
                <p:spPr>
                  <a:xfrm>
                    <a:off x="4760918" y="4525203"/>
                    <a:ext cx="488088" cy="330979"/>
                  </a:xfrm>
                  <a:custGeom>
                    <a:avLst/>
                    <a:gdLst>
                      <a:gd name="connsiteX0" fmla="*/ 0 w 488088"/>
                      <a:gd name="connsiteY0" fmla="*/ 140158 h 330979"/>
                      <a:gd name="connsiteX1" fmla="*/ 414651 w 488088"/>
                      <a:gd name="connsiteY1" fmla="*/ 330979 h 330979"/>
                      <a:gd name="connsiteX2" fmla="*/ 488089 w 488088"/>
                      <a:gd name="connsiteY2" fmla="*/ 145595 h 330979"/>
                      <a:gd name="connsiteX3" fmla="*/ 55462 w 488088"/>
                      <a:gd name="connsiteY3" fmla="*/ 0 h 330979"/>
                      <a:gd name="connsiteX4" fmla="*/ 0 w 488088"/>
                      <a:gd name="connsiteY4" fmla="*/ 140158 h 330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088" h="330979">
                        <a:moveTo>
                          <a:pt x="0" y="140158"/>
                        </a:moveTo>
                        <a:lnTo>
                          <a:pt x="414651" y="330979"/>
                        </a:lnTo>
                        <a:cubicBezTo>
                          <a:pt x="442350" y="270848"/>
                          <a:pt x="466915" y="208989"/>
                          <a:pt x="488089" y="145595"/>
                        </a:cubicBezTo>
                        <a:lnTo>
                          <a:pt x="55462" y="0"/>
                        </a:lnTo>
                        <a:cubicBezTo>
                          <a:pt x="39469" y="47977"/>
                          <a:pt x="20918" y="94739"/>
                          <a:pt x="0" y="140158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90A24EF4-5F0A-86F7-FD33-1910FBA6C4BA}"/>
                      </a:ext>
                    </a:extLst>
                  </p:cNvPr>
                  <p:cNvSpPr/>
                  <p:nvPr/>
                </p:nvSpPr>
                <p:spPr>
                  <a:xfrm>
                    <a:off x="4244427" y="4840189"/>
                    <a:ext cx="802755" cy="800708"/>
                  </a:xfrm>
                  <a:custGeom>
                    <a:avLst/>
                    <a:gdLst>
                      <a:gd name="connsiteX0" fmla="*/ 0 w 802755"/>
                      <a:gd name="connsiteY0" fmla="*/ 414971 h 800708"/>
                      <a:gd name="connsiteX1" fmla="*/ 243916 w 802755"/>
                      <a:gd name="connsiteY1" fmla="*/ 800708 h 800708"/>
                      <a:gd name="connsiteX2" fmla="*/ 802755 w 802755"/>
                      <a:gd name="connsiteY2" fmla="*/ 248522 h 800708"/>
                      <a:gd name="connsiteX3" fmla="*/ 420025 w 802755"/>
                      <a:gd name="connsiteY3" fmla="*/ 0 h 800708"/>
                      <a:gd name="connsiteX4" fmla="*/ 0 w 802755"/>
                      <a:gd name="connsiteY4" fmla="*/ 415035 h 800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2755" h="800708">
                        <a:moveTo>
                          <a:pt x="0" y="414971"/>
                        </a:moveTo>
                        <a:lnTo>
                          <a:pt x="243916" y="800708"/>
                        </a:lnTo>
                        <a:cubicBezTo>
                          <a:pt x="467554" y="659015"/>
                          <a:pt x="658440" y="470305"/>
                          <a:pt x="802755" y="248522"/>
                        </a:cubicBezTo>
                        <a:lnTo>
                          <a:pt x="420025" y="0"/>
                        </a:lnTo>
                        <a:cubicBezTo>
                          <a:pt x="311532" y="166705"/>
                          <a:pt x="168048" y="308526"/>
                          <a:pt x="0" y="415035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927345B6-8AAB-1617-9EA1-BFA8FE2D466A}"/>
                      </a:ext>
                    </a:extLst>
                  </p:cNvPr>
                  <p:cNvSpPr/>
                  <p:nvPr/>
                </p:nvSpPr>
                <p:spPr>
                  <a:xfrm>
                    <a:off x="4833459" y="4292929"/>
                    <a:ext cx="489751" cy="304687"/>
                  </a:xfrm>
                  <a:custGeom>
                    <a:avLst/>
                    <a:gdLst>
                      <a:gd name="connsiteX0" fmla="*/ 38509 w 489751"/>
                      <a:gd name="connsiteY0" fmla="*/ 0 h 304687"/>
                      <a:gd name="connsiteX1" fmla="*/ 0 w 489751"/>
                      <a:gd name="connsiteY1" fmla="*/ 177324 h 304687"/>
                      <a:gd name="connsiteX2" fmla="*/ 438320 w 489751"/>
                      <a:gd name="connsiteY2" fmla="*/ 304688 h 304687"/>
                      <a:gd name="connsiteX3" fmla="*/ 489752 w 489751"/>
                      <a:gd name="connsiteY3" fmla="*/ 68320 h 304687"/>
                      <a:gd name="connsiteX4" fmla="*/ 38509 w 489751"/>
                      <a:gd name="connsiteY4" fmla="*/ 64 h 3046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9751" h="304687">
                        <a:moveTo>
                          <a:pt x="38509" y="0"/>
                        </a:moveTo>
                        <a:cubicBezTo>
                          <a:pt x="29490" y="60451"/>
                          <a:pt x="16568" y="119687"/>
                          <a:pt x="0" y="177324"/>
                        </a:cubicBezTo>
                        <a:lnTo>
                          <a:pt x="438320" y="304688"/>
                        </a:lnTo>
                        <a:cubicBezTo>
                          <a:pt x="460454" y="227860"/>
                          <a:pt x="477725" y="148921"/>
                          <a:pt x="489752" y="68320"/>
                        </a:cubicBezTo>
                        <a:lnTo>
                          <a:pt x="38509" y="64"/>
                        </a:ln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6DF2F588-2B6E-8E74-911B-CA887BB8C485}"/>
                      </a:ext>
                    </a:extLst>
                  </p:cNvPr>
                  <p:cNvSpPr/>
                  <p:nvPr/>
                </p:nvSpPr>
                <p:spPr>
                  <a:xfrm>
                    <a:off x="4879134" y="4160256"/>
                    <a:ext cx="461733" cy="124932"/>
                  </a:xfrm>
                  <a:custGeom>
                    <a:avLst/>
                    <a:gdLst>
                      <a:gd name="connsiteX0" fmla="*/ 64 w 461733"/>
                      <a:gd name="connsiteY0" fmla="*/ 75676 h 124932"/>
                      <a:gd name="connsiteX1" fmla="*/ 453737 w 461733"/>
                      <a:gd name="connsiteY1" fmla="*/ 124933 h 124932"/>
                      <a:gd name="connsiteX2" fmla="*/ 461733 w 461733"/>
                      <a:gd name="connsiteY2" fmla="*/ 23861 h 124932"/>
                      <a:gd name="connsiteX3" fmla="*/ 6013 w 461733"/>
                      <a:gd name="connsiteY3" fmla="*/ 0 h 124932"/>
                      <a:gd name="connsiteX4" fmla="*/ 0 w 461733"/>
                      <a:gd name="connsiteY4" fmla="*/ 75676 h 124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1733" h="124932">
                        <a:moveTo>
                          <a:pt x="64" y="75676"/>
                        </a:moveTo>
                        <a:lnTo>
                          <a:pt x="453737" y="124933"/>
                        </a:lnTo>
                        <a:cubicBezTo>
                          <a:pt x="457320" y="91477"/>
                          <a:pt x="460006" y="57829"/>
                          <a:pt x="461733" y="23861"/>
                        </a:cubicBezTo>
                        <a:lnTo>
                          <a:pt x="6013" y="0"/>
                        </a:lnTo>
                        <a:cubicBezTo>
                          <a:pt x="4734" y="25396"/>
                          <a:pt x="2687" y="50600"/>
                          <a:pt x="0" y="75676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A463DCA9-27DE-7FE5-BBA3-79B17616977A}"/>
                      </a:ext>
                    </a:extLst>
                  </p:cNvPr>
                  <p:cNvSpPr/>
                  <p:nvPr/>
                </p:nvSpPr>
                <p:spPr>
                  <a:xfrm>
                    <a:off x="3578566" y="2253447"/>
                    <a:ext cx="1480578" cy="1096504"/>
                  </a:xfrm>
                  <a:custGeom>
                    <a:avLst/>
                    <a:gdLst>
                      <a:gd name="connsiteX0" fmla="*/ 1094841 w 1480578"/>
                      <a:gd name="connsiteY0" fmla="*/ 1096504 h 1096504"/>
                      <a:gd name="connsiteX1" fmla="*/ 1480578 w 1480578"/>
                      <a:gd name="connsiteY1" fmla="*/ 852588 h 1096504"/>
                      <a:gd name="connsiteX2" fmla="*/ 23861 w 1480578"/>
                      <a:gd name="connsiteY2" fmla="*/ 0 h 1096504"/>
                      <a:gd name="connsiteX3" fmla="*/ 0 w 1480578"/>
                      <a:gd name="connsiteY3" fmla="*/ 455720 h 1096504"/>
                      <a:gd name="connsiteX4" fmla="*/ 1094841 w 1480578"/>
                      <a:gd name="connsiteY4" fmla="*/ 1096504 h 10965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0578" h="1096504">
                        <a:moveTo>
                          <a:pt x="1094841" y="1096504"/>
                        </a:moveTo>
                        <a:lnTo>
                          <a:pt x="1480578" y="852588"/>
                        </a:lnTo>
                        <a:cubicBezTo>
                          <a:pt x="1170965" y="364051"/>
                          <a:pt x="637202" y="31665"/>
                          <a:pt x="23861" y="0"/>
                        </a:cubicBezTo>
                        <a:lnTo>
                          <a:pt x="0" y="455720"/>
                        </a:lnTo>
                        <a:cubicBezTo>
                          <a:pt x="460965" y="479453"/>
                          <a:pt x="862183" y="729318"/>
                          <a:pt x="1094841" y="1096504"/>
                        </a:cubicBezTo>
                        <a:close/>
                      </a:path>
                    </a:pathLst>
                  </a:custGeom>
                  <a:solidFill>
                    <a:srgbClr val="A2A6AC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47941AA3-EE62-4269-35AC-FFEC058EED6C}"/>
                      </a:ext>
                    </a:extLst>
                  </p:cNvPr>
                  <p:cNvSpPr/>
                  <p:nvPr/>
                </p:nvSpPr>
                <p:spPr>
                  <a:xfrm>
                    <a:off x="1734257" y="4453429"/>
                    <a:ext cx="500114" cy="350745"/>
                  </a:xfrm>
                  <a:custGeom>
                    <a:avLst/>
                    <a:gdLst>
                      <a:gd name="connsiteX0" fmla="*/ 440175 w 500114"/>
                      <a:gd name="connsiteY0" fmla="*/ 0 h 350745"/>
                      <a:gd name="connsiteX1" fmla="*/ 0 w 500114"/>
                      <a:gd name="connsiteY1" fmla="*/ 120775 h 350745"/>
                      <a:gd name="connsiteX2" fmla="*/ 79770 w 500114"/>
                      <a:gd name="connsiteY2" fmla="*/ 350746 h 350745"/>
                      <a:gd name="connsiteX3" fmla="*/ 500115 w 500114"/>
                      <a:gd name="connsiteY3" fmla="*/ 172846 h 350745"/>
                      <a:gd name="connsiteX4" fmla="*/ 440175 w 500114"/>
                      <a:gd name="connsiteY4" fmla="*/ 0 h 350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0114" h="350745">
                        <a:moveTo>
                          <a:pt x="440175" y="0"/>
                        </a:moveTo>
                        <a:lnTo>
                          <a:pt x="0" y="120775"/>
                        </a:lnTo>
                        <a:cubicBezTo>
                          <a:pt x="21622" y="199713"/>
                          <a:pt x="48297" y="276477"/>
                          <a:pt x="79770" y="350746"/>
                        </a:cubicBezTo>
                        <a:lnTo>
                          <a:pt x="500115" y="172846"/>
                        </a:lnTo>
                        <a:cubicBezTo>
                          <a:pt x="476446" y="117001"/>
                          <a:pt x="456360" y="59300"/>
                          <a:pt x="440175" y="0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A6602441-326B-9B30-B380-66230CAAE3CA}"/>
                      </a:ext>
                    </a:extLst>
                  </p:cNvPr>
                  <p:cNvSpPr/>
                  <p:nvPr/>
                </p:nvSpPr>
                <p:spPr>
                  <a:xfrm>
                    <a:off x="3634860" y="5359943"/>
                    <a:ext cx="587625" cy="557303"/>
                  </a:xfrm>
                  <a:custGeom>
                    <a:avLst/>
                    <a:gdLst>
                      <a:gd name="connsiteX0" fmla="*/ 0 w 587625"/>
                      <a:gd name="connsiteY0" fmla="*/ 102927 h 557303"/>
                      <a:gd name="connsiteX1" fmla="*/ 42476 w 587625"/>
                      <a:gd name="connsiteY1" fmla="*/ 557304 h 557303"/>
                      <a:gd name="connsiteX2" fmla="*/ 587626 w 587625"/>
                      <a:gd name="connsiteY2" fmla="*/ 420345 h 557303"/>
                      <a:gd name="connsiteX3" fmla="*/ 409726 w 587625"/>
                      <a:gd name="connsiteY3" fmla="*/ 0 h 557303"/>
                      <a:gd name="connsiteX4" fmla="*/ 0 w 587625"/>
                      <a:gd name="connsiteY4" fmla="*/ 102927 h 55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625" h="557303">
                        <a:moveTo>
                          <a:pt x="0" y="102927"/>
                        </a:moveTo>
                        <a:lnTo>
                          <a:pt x="42476" y="557304"/>
                        </a:lnTo>
                        <a:cubicBezTo>
                          <a:pt x="234257" y="539584"/>
                          <a:pt x="417466" y="492438"/>
                          <a:pt x="587626" y="420345"/>
                        </a:cubicBezTo>
                        <a:lnTo>
                          <a:pt x="409726" y="0"/>
                        </a:lnTo>
                        <a:cubicBezTo>
                          <a:pt x="281850" y="54182"/>
                          <a:pt x="144124" y="89622"/>
                          <a:pt x="0" y="102927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03788349-D8E8-5310-8245-9E04164FB553}"/>
                      </a:ext>
                    </a:extLst>
                  </p:cNvPr>
                  <p:cNvSpPr/>
                  <p:nvPr/>
                </p:nvSpPr>
                <p:spPr>
                  <a:xfrm>
                    <a:off x="1669263" y="2703602"/>
                    <a:ext cx="927752" cy="1795820"/>
                  </a:xfrm>
                  <a:custGeom>
                    <a:avLst/>
                    <a:gdLst>
                      <a:gd name="connsiteX0" fmla="*/ 456296 w 927752"/>
                      <a:gd name="connsiteY0" fmla="*/ 1384496 h 1795820"/>
                      <a:gd name="connsiteX1" fmla="*/ 927752 w 927752"/>
                      <a:gd name="connsiteY1" fmla="*/ 345436 h 1795820"/>
                      <a:gd name="connsiteX2" fmla="*/ 629590 w 927752"/>
                      <a:gd name="connsiteY2" fmla="*/ 0 h 1795820"/>
                      <a:gd name="connsiteX3" fmla="*/ 0 w 927752"/>
                      <a:gd name="connsiteY3" fmla="*/ 1384496 h 1795820"/>
                      <a:gd name="connsiteX4" fmla="*/ 46250 w 927752"/>
                      <a:gd name="connsiteY4" fmla="*/ 1795821 h 1795820"/>
                      <a:gd name="connsiteX5" fmla="*/ 491095 w 927752"/>
                      <a:gd name="connsiteY5" fmla="*/ 1693661 h 1795820"/>
                      <a:gd name="connsiteX6" fmla="*/ 456360 w 927752"/>
                      <a:gd name="connsiteY6" fmla="*/ 1384496 h 17958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27752" h="1795820">
                        <a:moveTo>
                          <a:pt x="456296" y="1384496"/>
                        </a:moveTo>
                        <a:cubicBezTo>
                          <a:pt x="456296" y="970164"/>
                          <a:pt x="638801" y="598500"/>
                          <a:pt x="927752" y="345436"/>
                        </a:cubicBezTo>
                        <a:lnTo>
                          <a:pt x="629590" y="0"/>
                        </a:lnTo>
                        <a:cubicBezTo>
                          <a:pt x="243788" y="336736"/>
                          <a:pt x="0" y="832182"/>
                          <a:pt x="0" y="1384496"/>
                        </a:cubicBezTo>
                        <a:cubicBezTo>
                          <a:pt x="0" y="1525933"/>
                          <a:pt x="15992" y="1663596"/>
                          <a:pt x="46250" y="1795821"/>
                        </a:cubicBezTo>
                        <a:lnTo>
                          <a:pt x="491095" y="1693661"/>
                        </a:lnTo>
                        <a:cubicBezTo>
                          <a:pt x="468386" y="1594252"/>
                          <a:pt x="456360" y="1490749"/>
                          <a:pt x="456360" y="1384496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D257BFFD-223F-DC90-39AE-7B110223BABE}"/>
                      </a:ext>
                    </a:extLst>
                  </p:cNvPr>
                  <p:cNvSpPr/>
                  <p:nvPr/>
                </p:nvSpPr>
                <p:spPr>
                  <a:xfrm>
                    <a:off x="2007599" y="4886823"/>
                    <a:ext cx="487832" cy="452713"/>
                  </a:xfrm>
                  <a:custGeom>
                    <a:avLst/>
                    <a:gdLst>
                      <a:gd name="connsiteX0" fmla="*/ 372304 w 487832"/>
                      <a:gd name="connsiteY0" fmla="*/ 0 h 452713"/>
                      <a:gd name="connsiteX1" fmla="*/ 0 w 487832"/>
                      <a:gd name="connsiteY1" fmla="*/ 264003 h 452713"/>
                      <a:gd name="connsiteX2" fmla="*/ 153719 w 487832"/>
                      <a:gd name="connsiteY2" fmla="*/ 452714 h 452713"/>
                      <a:gd name="connsiteX3" fmla="*/ 487833 w 487832"/>
                      <a:gd name="connsiteY3" fmla="*/ 141885 h 452713"/>
                      <a:gd name="connsiteX4" fmla="*/ 372304 w 487832"/>
                      <a:gd name="connsiteY4" fmla="*/ 64 h 45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7832" h="452713">
                        <a:moveTo>
                          <a:pt x="372304" y="0"/>
                        </a:moveTo>
                        <a:lnTo>
                          <a:pt x="0" y="264003"/>
                        </a:lnTo>
                        <a:cubicBezTo>
                          <a:pt x="47082" y="330276"/>
                          <a:pt x="98449" y="393350"/>
                          <a:pt x="153719" y="452714"/>
                        </a:cubicBezTo>
                        <a:lnTo>
                          <a:pt x="487833" y="141885"/>
                        </a:lnTo>
                        <a:cubicBezTo>
                          <a:pt x="446316" y="97298"/>
                          <a:pt x="407679" y="49896"/>
                          <a:pt x="372304" y="64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2DB876A5-0E7D-1CC8-F0F7-635E9C6EF30D}"/>
                      </a:ext>
                    </a:extLst>
                  </p:cNvPr>
                  <p:cNvSpPr/>
                  <p:nvPr/>
                </p:nvSpPr>
                <p:spPr>
                  <a:xfrm>
                    <a:off x="4097424" y="5318555"/>
                    <a:ext cx="243148" cy="430196"/>
                  </a:xfrm>
                  <a:custGeom>
                    <a:avLst/>
                    <a:gdLst>
                      <a:gd name="connsiteX0" fmla="*/ 0 w 243148"/>
                      <a:gd name="connsiteY0" fmla="*/ 17656 h 430196"/>
                      <a:gd name="connsiteX1" fmla="*/ 195363 w 243148"/>
                      <a:gd name="connsiteY1" fmla="*/ 430196 h 430196"/>
                      <a:gd name="connsiteX2" fmla="*/ 243149 w 243148"/>
                      <a:gd name="connsiteY2" fmla="*/ 406655 h 430196"/>
                      <a:gd name="connsiteX3" fmla="*/ 35951 w 243148"/>
                      <a:gd name="connsiteY3" fmla="*/ 0 h 430196"/>
                      <a:gd name="connsiteX4" fmla="*/ 0 w 243148"/>
                      <a:gd name="connsiteY4" fmla="*/ 17656 h 4301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148" h="430196">
                        <a:moveTo>
                          <a:pt x="0" y="17656"/>
                        </a:moveTo>
                        <a:lnTo>
                          <a:pt x="195363" y="430196"/>
                        </a:lnTo>
                        <a:cubicBezTo>
                          <a:pt x="211420" y="422584"/>
                          <a:pt x="227348" y="414780"/>
                          <a:pt x="243149" y="406655"/>
                        </a:cubicBezTo>
                        <a:lnTo>
                          <a:pt x="35951" y="0"/>
                        </a:lnTo>
                        <a:cubicBezTo>
                          <a:pt x="24053" y="6077"/>
                          <a:pt x="12090" y="11962"/>
                          <a:pt x="0" y="17656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F9777770-A801-0C79-C654-5C692BC477F6}"/>
                      </a:ext>
                    </a:extLst>
                  </p:cNvPr>
                  <p:cNvSpPr/>
                  <p:nvPr/>
                </p:nvSpPr>
                <p:spPr>
                  <a:xfrm>
                    <a:off x="1845628" y="4679178"/>
                    <a:ext cx="501778" cy="407870"/>
                  </a:xfrm>
                  <a:custGeom>
                    <a:avLst/>
                    <a:gdLst>
                      <a:gd name="connsiteX0" fmla="*/ 412540 w 501778"/>
                      <a:gd name="connsiteY0" fmla="*/ 0 h 407870"/>
                      <a:gd name="connsiteX1" fmla="*/ 0 w 501778"/>
                      <a:gd name="connsiteY1" fmla="*/ 195363 h 407870"/>
                      <a:gd name="connsiteX2" fmla="*/ 118728 w 501778"/>
                      <a:gd name="connsiteY2" fmla="*/ 407871 h 407870"/>
                      <a:gd name="connsiteX3" fmla="*/ 501778 w 501778"/>
                      <a:gd name="connsiteY3" fmla="*/ 159732 h 407870"/>
                      <a:gd name="connsiteX4" fmla="*/ 412540 w 501778"/>
                      <a:gd name="connsiteY4" fmla="*/ 0 h 407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1778" h="407870">
                        <a:moveTo>
                          <a:pt x="412540" y="0"/>
                        </a:moveTo>
                        <a:lnTo>
                          <a:pt x="0" y="195363"/>
                        </a:lnTo>
                        <a:cubicBezTo>
                          <a:pt x="34927" y="268992"/>
                          <a:pt x="74653" y="339999"/>
                          <a:pt x="118728" y="407871"/>
                        </a:cubicBezTo>
                        <a:lnTo>
                          <a:pt x="501778" y="159732"/>
                        </a:lnTo>
                        <a:cubicBezTo>
                          <a:pt x="468642" y="108748"/>
                          <a:pt x="438832" y="55398"/>
                          <a:pt x="412540" y="0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E0784C1D-4ABE-E237-8601-D825230B3AE3}"/>
                      </a:ext>
                    </a:extLst>
                  </p:cNvPr>
                  <p:cNvSpPr/>
                  <p:nvPr/>
                </p:nvSpPr>
                <p:spPr>
                  <a:xfrm>
                    <a:off x="3090414" y="2252488"/>
                    <a:ext cx="360213" cy="490071"/>
                  </a:xfrm>
                  <a:custGeom>
                    <a:avLst/>
                    <a:gdLst>
                      <a:gd name="connsiteX0" fmla="*/ 360213 w 360213"/>
                      <a:gd name="connsiteY0" fmla="*/ 455976 h 490071"/>
                      <a:gd name="connsiteX1" fmla="*/ 341790 w 360213"/>
                      <a:gd name="connsiteY1" fmla="*/ 0 h 490071"/>
                      <a:gd name="connsiteX2" fmla="*/ 0 w 360213"/>
                      <a:gd name="connsiteY2" fmla="*/ 45802 h 490071"/>
                      <a:gd name="connsiteX3" fmla="*/ 104654 w 360213"/>
                      <a:gd name="connsiteY3" fmla="*/ 490072 h 490071"/>
                      <a:gd name="connsiteX4" fmla="*/ 360213 w 360213"/>
                      <a:gd name="connsiteY4" fmla="*/ 455976 h 490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213" h="490071">
                        <a:moveTo>
                          <a:pt x="360213" y="455976"/>
                        </a:moveTo>
                        <a:lnTo>
                          <a:pt x="341790" y="0"/>
                        </a:lnTo>
                        <a:cubicBezTo>
                          <a:pt x="224725" y="4670"/>
                          <a:pt x="110412" y="20214"/>
                          <a:pt x="0" y="45802"/>
                        </a:cubicBezTo>
                        <a:lnTo>
                          <a:pt x="104654" y="490072"/>
                        </a:lnTo>
                        <a:cubicBezTo>
                          <a:pt x="187239" y="471073"/>
                          <a:pt x="272703" y="459430"/>
                          <a:pt x="360213" y="455976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9F47E4DC-C0C0-DC44-BF78-31E95DC3BBE3}"/>
                      </a:ext>
                    </a:extLst>
                  </p:cNvPr>
                  <p:cNvSpPr/>
                  <p:nvPr/>
                </p:nvSpPr>
                <p:spPr>
                  <a:xfrm>
                    <a:off x="2432486" y="2343709"/>
                    <a:ext cx="641487" cy="625239"/>
                  </a:xfrm>
                  <a:custGeom>
                    <a:avLst/>
                    <a:gdLst>
                      <a:gd name="connsiteX0" fmla="*/ 641488 w 641487"/>
                      <a:gd name="connsiteY0" fmla="*/ 432691 h 625239"/>
                      <a:gd name="connsiteX1" fmla="*/ 496149 w 641487"/>
                      <a:gd name="connsiteY1" fmla="*/ 0 h 625239"/>
                      <a:gd name="connsiteX2" fmla="*/ 0 w 641487"/>
                      <a:gd name="connsiteY2" fmla="*/ 253640 h 625239"/>
                      <a:gd name="connsiteX3" fmla="*/ 264962 w 641487"/>
                      <a:gd name="connsiteY3" fmla="*/ 625240 h 625239"/>
                      <a:gd name="connsiteX4" fmla="*/ 641488 w 641487"/>
                      <a:gd name="connsiteY4" fmla="*/ 432691 h 625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487" h="625239">
                        <a:moveTo>
                          <a:pt x="641488" y="432691"/>
                        </a:moveTo>
                        <a:lnTo>
                          <a:pt x="496149" y="0"/>
                        </a:lnTo>
                        <a:cubicBezTo>
                          <a:pt x="316970" y="59300"/>
                          <a:pt x="150009" y="145467"/>
                          <a:pt x="0" y="253640"/>
                        </a:cubicBezTo>
                        <a:lnTo>
                          <a:pt x="264962" y="625240"/>
                        </a:lnTo>
                        <a:cubicBezTo>
                          <a:pt x="378636" y="542911"/>
                          <a:pt x="505360" y="477534"/>
                          <a:pt x="641488" y="432691"/>
                        </a:cubicBezTo>
                        <a:close/>
                      </a:path>
                    </a:pathLst>
                  </a:custGeom>
                  <a:solidFill>
                    <a:srgbClr val="D9DEE2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7" name="Graphic 3">
                  <a:extLst>
                    <a:ext uri="{FF2B5EF4-FFF2-40B4-BE49-F238E27FC236}">
                      <a16:creationId xmlns:a16="http://schemas.microsoft.com/office/drawing/2014/main" id="{C5137C0A-4ABB-B94E-8C65-E7ABC34EBD3B}"/>
                    </a:ext>
                  </a:extLst>
                </p:cNvPr>
                <p:cNvGrpSpPr/>
                <p:nvPr/>
              </p:nvGrpSpPr>
              <p:grpSpPr>
                <a:xfrm>
                  <a:off x="1352741" y="3069125"/>
                  <a:ext cx="3094405" cy="3181212"/>
                  <a:chOff x="1352741" y="3069125"/>
                  <a:chExt cx="3094405" cy="3181212"/>
                </a:xfrm>
                <a:solidFill>
                  <a:srgbClr val="80BCFC"/>
                </a:solidFill>
              </p:grpSpPr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FCDD6D45-A24B-1EAD-15C8-694476B57A92}"/>
                      </a:ext>
                    </a:extLst>
                  </p:cNvPr>
                  <p:cNvSpPr/>
                  <p:nvPr/>
                </p:nvSpPr>
                <p:spPr>
                  <a:xfrm>
                    <a:off x="4390725" y="6011730"/>
                    <a:ext cx="56421" cy="50727"/>
                  </a:xfrm>
                  <a:custGeom>
                    <a:avLst/>
                    <a:gdLst>
                      <a:gd name="connsiteX0" fmla="*/ 14073 w 56421"/>
                      <a:gd name="connsiteY0" fmla="*/ 50728 h 50727"/>
                      <a:gd name="connsiteX1" fmla="*/ 0 w 56421"/>
                      <a:gd name="connsiteY1" fmla="*/ 19063 h 50727"/>
                      <a:gd name="connsiteX2" fmla="*/ 41644 w 56421"/>
                      <a:gd name="connsiteY2" fmla="*/ 0 h 50727"/>
                      <a:gd name="connsiteX3" fmla="*/ 56421 w 56421"/>
                      <a:gd name="connsiteY3" fmla="*/ 31345 h 50727"/>
                      <a:gd name="connsiteX4" fmla="*/ 14073 w 56421"/>
                      <a:gd name="connsiteY4" fmla="*/ 50728 h 50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421" h="50727">
                        <a:moveTo>
                          <a:pt x="14073" y="50728"/>
                        </a:moveTo>
                        <a:lnTo>
                          <a:pt x="0" y="19063"/>
                        </a:lnTo>
                        <a:cubicBezTo>
                          <a:pt x="13817" y="12922"/>
                          <a:pt x="27827" y="6461"/>
                          <a:pt x="41644" y="0"/>
                        </a:cubicBezTo>
                        <a:lnTo>
                          <a:pt x="56421" y="31345"/>
                        </a:lnTo>
                        <a:cubicBezTo>
                          <a:pt x="42412" y="37934"/>
                          <a:pt x="28147" y="44459"/>
                          <a:pt x="14073" y="50728"/>
                        </a:cubicBezTo>
                        <a:close/>
                      </a:path>
                    </a:pathLst>
                  </a:custGeom>
                  <a:solidFill>
                    <a:srgbClr val="80BCFC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FE4FAB97-D682-8CF0-2247-EE12C42D1CDB}"/>
                      </a:ext>
                    </a:extLst>
                  </p:cNvPr>
                  <p:cNvSpPr/>
                  <p:nvPr/>
                </p:nvSpPr>
                <p:spPr>
                  <a:xfrm>
                    <a:off x="1352741" y="3153181"/>
                    <a:ext cx="3009581" cy="3097156"/>
                  </a:xfrm>
                  <a:custGeom>
                    <a:avLst/>
                    <a:gdLst>
                      <a:gd name="connsiteX0" fmla="*/ 2171451 w 3009581"/>
                      <a:gd name="connsiteY0" fmla="*/ 3097156 h 3097156"/>
                      <a:gd name="connsiteX1" fmla="*/ 2106394 w 3009581"/>
                      <a:gd name="connsiteY1" fmla="*/ 3096197 h 3097156"/>
                      <a:gd name="connsiteX2" fmla="*/ 2107417 w 3009581"/>
                      <a:gd name="connsiteY2" fmla="*/ 3061589 h 3097156"/>
                      <a:gd name="connsiteX3" fmla="*/ 2198574 w 3009581"/>
                      <a:gd name="connsiteY3" fmla="*/ 3062357 h 3097156"/>
                      <a:gd name="connsiteX4" fmla="*/ 2199022 w 3009581"/>
                      <a:gd name="connsiteY4" fmla="*/ 3096964 h 3097156"/>
                      <a:gd name="connsiteX5" fmla="*/ 2171451 w 3009581"/>
                      <a:gd name="connsiteY5" fmla="*/ 3097156 h 3097156"/>
                      <a:gd name="connsiteX6" fmla="*/ 2245336 w 3009581"/>
                      <a:gd name="connsiteY6" fmla="*/ 3095877 h 3097156"/>
                      <a:gd name="connsiteX7" fmla="*/ 2244120 w 3009581"/>
                      <a:gd name="connsiteY7" fmla="*/ 3061269 h 3097156"/>
                      <a:gd name="connsiteX8" fmla="*/ 2335085 w 3009581"/>
                      <a:gd name="connsiteY8" fmla="*/ 3056215 h 3097156"/>
                      <a:gd name="connsiteX9" fmla="*/ 2337772 w 3009581"/>
                      <a:gd name="connsiteY9" fmla="*/ 3090759 h 3097156"/>
                      <a:gd name="connsiteX10" fmla="*/ 2245336 w 3009581"/>
                      <a:gd name="connsiteY10" fmla="*/ 3095941 h 3097156"/>
                      <a:gd name="connsiteX11" fmla="*/ 2060143 w 3009581"/>
                      <a:gd name="connsiteY11" fmla="*/ 3094278 h 3097156"/>
                      <a:gd name="connsiteX12" fmla="*/ 1967771 w 3009581"/>
                      <a:gd name="connsiteY12" fmla="*/ 3087561 h 3097156"/>
                      <a:gd name="connsiteX13" fmla="*/ 1971034 w 3009581"/>
                      <a:gd name="connsiteY13" fmla="*/ 3053081 h 3097156"/>
                      <a:gd name="connsiteX14" fmla="*/ 2061934 w 3009581"/>
                      <a:gd name="connsiteY14" fmla="*/ 3059734 h 3097156"/>
                      <a:gd name="connsiteX15" fmla="*/ 2060143 w 3009581"/>
                      <a:gd name="connsiteY15" fmla="*/ 3094342 h 3097156"/>
                      <a:gd name="connsiteX16" fmla="*/ 2383894 w 3009581"/>
                      <a:gd name="connsiteY16" fmla="*/ 3086665 h 3097156"/>
                      <a:gd name="connsiteX17" fmla="*/ 2380504 w 3009581"/>
                      <a:gd name="connsiteY17" fmla="*/ 3052185 h 3097156"/>
                      <a:gd name="connsiteX18" fmla="*/ 2470957 w 3009581"/>
                      <a:gd name="connsiteY18" fmla="*/ 3041247 h 3097156"/>
                      <a:gd name="connsiteX19" fmla="*/ 2475818 w 3009581"/>
                      <a:gd name="connsiteY19" fmla="*/ 3075534 h 3097156"/>
                      <a:gd name="connsiteX20" fmla="*/ 2383894 w 3009581"/>
                      <a:gd name="connsiteY20" fmla="*/ 3086601 h 3097156"/>
                      <a:gd name="connsiteX21" fmla="*/ 1921713 w 3009581"/>
                      <a:gd name="connsiteY21" fmla="*/ 3082699 h 3097156"/>
                      <a:gd name="connsiteX22" fmla="*/ 1829981 w 3009581"/>
                      <a:gd name="connsiteY22" fmla="*/ 3070033 h 3097156"/>
                      <a:gd name="connsiteX23" fmla="*/ 1835418 w 3009581"/>
                      <a:gd name="connsiteY23" fmla="*/ 3035809 h 3097156"/>
                      <a:gd name="connsiteX24" fmla="*/ 1925679 w 3009581"/>
                      <a:gd name="connsiteY24" fmla="*/ 3048219 h 3097156"/>
                      <a:gd name="connsiteX25" fmla="*/ 1921713 w 3009581"/>
                      <a:gd name="connsiteY25" fmla="*/ 3082635 h 3097156"/>
                      <a:gd name="connsiteX26" fmla="*/ 2521557 w 3009581"/>
                      <a:gd name="connsiteY26" fmla="*/ 3068562 h 3097156"/>
                      <a:gd name="connsiteX27" fmla="*/ 2515927 w 3009581"/>
                      <a:gd name="connsiteY27" fmla="*/ 3034402 h 3097156"/>
                      <a:gd name="connsiteX28" fmla="*/ 2605485 w 3009581"/>
                      <a:gd name="connsiteY28" fmla="*/ 3017706 h 3097156"/>
                      <a:gd name="connsiteX29" fmla="*/ 2612586 w 3009581"/>
                      <a:gd name="connsiteY29" fmla="*/ 3051610 h 3097156"/>
                      <a:gd name="connsiteX30" fmla="*/ 2521557 w 3009581"/>
                      <a:gd name="connsiteY30" fmla="*/ 3068626 h 3097156"/>
                      <a:gd name="connsiteX31" fmla="*/ 1784370 w 3009581"/>
                      <a:gd name="connsiteY31" fmla="*/ 3062293 h 3097156"/>
                      <a:gd name="connsiteX32" fmla="*/ 1693661 w 3009581"/>
                      <a:gd name="connsiteY32" fmla="*/ 3043805 h 3097156"/>
                      <a:gd name="connsiteX33" fmla="*/ 1701274 w 3009581"/>
                      <a:gd name="connsiteY33" fmla="*/ 3010030 h 3097156"/>
                      <a:gd name="connsiteX34" fmla="*/ 1790511 w 3009581"/>
                      <a:gd name="connsiteY34" fmla="*/ 3028197 h 3097156"/>
                      <a:gd name="connsiteX35" fmla="*/ 1784306 w 3009581"/>
                      <a:gd name="connsiteY35" fmla="*/ 3062293 h 3097156"/>
                      <a:gd name="connsiteX36" fmla="*/ 2657748 w 3009581"/>
                      <a:gd name="connsiteY36" fmla="*/ 3041631 h 3097156"/>
                      <a:gd name="connsiteX37" fmla="*/ 2649944 w 3009581"/>
                      <a:gd name="connsiteY37" fmla="*/ 3007854 h 3097156"/>
                      <a:gd name="connsiteX38" fmla="*/ 2738222 w 3009581"/>
                      <a:gd name="connsiteY38" fmla="*/ 2985401 h 3097156"/>
                      <a:gd name="connsiteX39" fmla="*/ 2747498 w 3009581"/>
                      <a:gd name="connsiteY39" fmla="*/ 3018793 h 3097156"/>
                      <a:gd name="connsiteX40" fmla="*/ 2657812 w 3009581"/>
                      <a:gd name="connsiteY40" fmla="*/ 3041631 h 3097156"/>
                      <a:gd name="connsiteX41" fmla="*/ 1648627 w 3009581"/>
                      <a:gd name="connsiteY41" fmla="*/ 3033187 h 3097156"/>
                      <a:gd name="connsiteX42" fmla="*/ 1559261 w 3009581"/>
                      <a:gd name="connsiteY42" fmla="*/ 3009006 h 3097156"/>
                      <a:gd name="connsiteX43" fmla="*/ 1569048 w 3009581"/>
                      <a:gd name="connsiteY43" fmla="*/ 2975742 h 3097156"/>
                      <a:gd name="connsiteX44" fmla="*/ 1656942 w 3009581"/>
                      <a:gd name="connsiteY44" fmla="*/ 2999538 h 3097156"/>
                      <a:gd name="connsiteX45" fmla="*/ 1648627 w 3009581"/>
                      <a:gd name="connsiteY45" fmla="*/ 3033187 h 3097156"/>
                      <a:gd name="connsiteX46" fmla="*/ 2791957 w 3009581"/>
                      <a:gd name="connsiteY46" fmla="*/ 3005999 h 3097156"/>
                      <a:gd name="connsiteX47" fmla="*/ 2781977 w 3009581"/>
                      <a:gd name="connsiteY47" fmla="*/ 2972799 h 3097156"/>
                      <a:gd name="connsiteX48" fmla="*/ 2868656 w 3009581"/>
                      <a:gd name="connsiteY48" fmla="*/ 2944716 h 3097156"/>
                      <a:gd name="connsiteX49" fmla="*/ 2880043 w 3009581"/>
                      <a:gd name="connsiteY49" fmla="*/ 2977405 h 3097156"/>
                      <a:gd name="connsiteX50" fmla="*/ 2791957 w 3009581"/>
                      <a:gd name="connsiteY50" fmla="*/ 3005935 h 3097156"/>
                      <a:gd name="connsiteX51" fmla="*/ 1514994 w 3009581"/>
                      <a:gd name="connsiteY51" fmla="*/ 2995508 h 3097156"/>
                      <a:gd name="connsiteX52" fmla="*/ 1427419 w 3009581"/>
                      <a:gd name="connsiteY52" fmla="*/ 2965699 h 3097156"/>
                      <a:gd name="connsiteX53" fmla="*/ 1439254 w 3009581"/>
                      <a:gd name="connsiteY53" fmla="*/ 2933138 h 3097156"/>
                      <a:gd name="connsiteX54" fmla="*/ 1525485 w 3009581"/>
                      <a:gd name="connsiteY54" fmla="*/ 2962500 h 3097156"/>
                      <a:gd name="connsiteX55" fmla="*/ 1514994 w 3009581"/>
                      <a:gd name="connsiteY55" fmla="*/ 2995508 h 3097156"/>
                      <a:gd name="connsiteX56" fmla="*/ 2923542 w 3009581"/>
                      <a:gd name="connsiteY56" fmla="*/ 2961860 h 3097156"/>
                      <a:gd name="connsiteX57" fmla="*/ 2911452 w 3009581"/>
                      <a:gd name="connsiteY57" fmla="*/ 2929364 h 3097156"/>
                      <a:gd name="connsiteX58" fmla="*/ 2996148 w 3009581"/>
                      <a:gd name="connsiteY58" fmla="*/ 2895843 h 3097156"/>
                      <a:gd name="connsiteX59" fmla="*/ 3009581 w 3009581"/>
                      <a:gd name="connsiteY59" fmla="*/ 2927764 h 3097156"/>
                      <a:gd name="connsiteX60" fmla="*/ 2923478 w 3009581"/>
                      <a:gd name="connsiteY60" fmla="*/ 2961860 h 3097156"/>
                      <a:gd name="connsiteX61" fmla="*/ 1384048 w 3009581"/>
                      <a:gd name="connsiteY61" fmla="*/ 2949450 h 3097156"/>
                      <a:gd name="connsiteX62" fmla="*/ 1298521 w 3009581"/>
                      <a:gd name="connsiteY62" fmla="*/ 2914139 h 3097156"/>
                      <a:gd name="connsiteX63" fmla="*/ 1312402 w 3009581"/>
                      <a:gd name="connsiteY63" fmla="*/ 2882410 h 3097156"/>
                      <a:gd name="connsiteX64" fmla="*/ 1396586 w 3009581"/>
                      <a:gd name="connsiteY64" fmla="*/ 2917145 h 3097156"/>
                      <a:gd name="connsiteX65" fmla="*/ 1384048 w 3009581"/>
                      <a:gd name="connsiteY65" fmla="*/ 2949450 h 3097156"/>
                      <a:gd name="connsiteX66" fmla="*/ 1256364 w 3009581"/>
                      <a:gd name="connsiteY66" fmla="*/ 2895140 h 3097156"/>
                      <a:gd name="connsiteX67" fmla="*/ 1173268 w 3009581"/>
                      <a:gd name="connsiteY67" fmla="*/ 2854455 h 3097156"/>
                      <a:gd name="connsiteX68" fmla="*/ 1189132 w 3009581"/>
                      <a:gd name="connsiteY68" fmla="*/ 2823686 h 3097156"/>
                      <a:gd name="connsiteX69" fmla="*/ 1270886 w 3009581"/>
                      <a:gd name="connsiteY69" fmla="*/ 2863731 h 3097156"/>
                      <a:gd name="connsiteX70" fmla="*/ 1256300 w 3009581"/>
                      <a:gd name="connsiteY70" fmla="*/ 2895140 h 3097156"/>
                      <a:gd name="connsiteX71" fmla="*/ 1132391 w 3009581"/>
                      <a:gd name="connsiteY71" fmla="*/ 2832833 h 3097156"/>
                      <a:gd name="connsiteX72" fmla="*/ 1052045 w 3009581"/>
                      <a:gd name="connsiteY72" fmla="*/ 2786967 h 3097156"/>
                      <a:gd name="connsiteX73" fmla="*/ 1069893 w 3009581"/>
                      <a:gd name="connsiteY73" fmla="*/ 2757285 h 3097156"/>
                      <a:gd name="connsiteX74" fmla="*/ 1148895 w 3009581"/>
                      <a:gd name="connsiteY74" fmla="*/ 2802448 h 3097156"/>
                      <a:gd name="connsiteX75" fmla="*/ 1132327 w 3009581"/>
                      <a:gd name="connsiteY75" fmla="*/ 2832898 h 3097156"/>
                      <a:gd name="connsiteX76" fmla="*/ 1012704 w 3009581"/>
                      <a:gd name="connsiteY76" fmla="*/ 2762723 h 3097156"/>
                      <a:gd name="connsiteX77" fmla="*/ 935493 w 3009581"/>
                      <a:gd name="connsiteY77" fmla="*/ 2711803 h 3097156"/>
                      <a:gd name="connsiteX78" fmla="*/ 955195 w 3009581"/>
                      <a:gd name="connsiteY78" fmla="*/ 2683272 h 3097156"/>
                      <a:gd name="connsiteX79" fmla="*/ 1031191 w 3009581"/>
                      <a:gd name="connsiteY79" fmla="*/ 2733361 h 3097156"/>
                      <a:gd name="connsiteX80" fmla="*/ 1012768 w 3009581"/>
                      <a:gd name="connsiteY80" fmla="*/ 2762659 h 3097156"/>
                      <a:gd name="connsiteX81" fmla="*/ 897750 w 3009581"/>
                      <a:gd name="connsiteY81" fmla="*/ 2685191 h 3097156"/>
                      <a:gd name="connsiteX82" fmla="*/ 823993 w 3009581"/>
                      <a:gd name="connsiteY82" fmla="*/ 2629474 h 3097156"/>
                      <a:gd name="connsiteX83" fmla="*/ 845487 w 3009581"/>
                      <a:gd name="connsiteY83" fmla="*/ 2602287 h 3097156"/>
                      <a:gd name="connsiteX84" fmla="*/ 918093 w 3009581"/>
                      <a:gd name="connsiteY84" fmla="*/ 2657109 h 3097156"/>
                      <a:gd name="connsiteX85" fmla="*/ 897814 w 3009581"/>
                      <a:gd name="connsiteY85" fmla="*/ 2685191 h 3097156"/>
                      <a:gd name="connsiteX86" fmla="*/ 788042 w 3009581"/>
                      <a:gd name="connsiteY86" fmla="*/ 2600432 h 3097156"/>
                      <a:gd name="connsiteX87" fmla="*/ 717996 w 3009581"/>
                      <a:gd name="connsiteY87" fmla="*/ 2540108 h 3097156"/>
                      <a:gd name="connsiteX88" fmla="*/ 741153 w 3009581"/>
                      <a:gd name="connsiteY88" fmla="*/ 2514328 h 3097156"/>
                      <a:gd name="connsiteX89" fmla="*/ 810048 w 3009581"/>
                      <a:gd name="connsiteY89" fmla="*/ 2573692 h 3097156"/>
                      <a:gd name="connsiteX90" fmla="*/ 787978 w 3009581"/>
                      <a:gd name="connsiteY90" fmla="*/ 2600432 h 3097156"/>
                      <a:gd name="connsiteX91" fmla="*/ 684028 w 3009581"/>
                      <a:gd name="connsiteY91" fmla="*/ 2508891 h 3097156"/>
                      <a:gd name="connsiteX92" fmla="*/ 618011 w 3009581"/>
                      <a:gd name="connsiteY92" fmla="*/ 2444218 h 3097156"/>
                      <a:gd name="connsiteX93" fmla="*/ 642767 w 3009581"/>
                      <a:gd name="connsiteY93" fmla="*/ 2420037 h 3097156"/>
                      <a:gd name="connsiteX94" fmla="*/ 707697 w 3009581"/>
                      <a:gd name="connsiteY94" fmla="*/ 2483687 h 3097156"/>
                      <a:gd name="connsiteX95" fmla="*/ 683964 w 3009581"/>
                      <a:gd name="connsiteY95" fmla="*/ 2508955 h 3097156"/>
                      <a:gd name="connsiteX96" fmla="*/ 586154 w 3009581"/>
                      <a:gd name="connsiteY96" fmla="*/ 2410889 h 3097156"/>
                      <a:gd name="connsiteX97" fmla="*/ 524487 w 3009581"/>
                      <a:gd name="connsiteY97" fmla="*/ 2342122 h 3097156"/>
                      <a:gd name="connsiteX98" fmla="*/ 550779 w 3009581"/>
                      <a:gd name="connsiteY98" fmla="*/ 2319541 h 3097156"/>
                      <a:gd name="connsiteX99" fmla="*/ 611486 w 3009581"/>
                      <a:gd name="connsiteY99" fmla="*/ 2387220 h 3097156"/>
                      <a:gd name="connsiteX100" fmla="*/ 586218 w 3009581"/>
                      <a:gd name="connsiteY100" fmla="*/ 2410889 h 3097156"/>
                      <a:gd name="connsiteX101" fmla="*/ 494805 w 3009581"/>
                      <a:gd name="connsiteY101" fmla="*/ 2306811 h 3097156"/>
                      <a:gd name="connsiteX102" fmla="*/ 437553 w 3009581"/>
                      <a:gd name="connsiteY102" fmla="*/ 2234077 h 3097156"/>
                      <a:gd name="connsiteX103" fmla="*/ 465251 w 3009581"/>
                      <a:gd name="connsiteY103" fmla="*/ 2213223 h 3097156"/>
                      <a:gd name="connsiteX104" fmla="*/ 521545 w 3009581"/>
                      <a:gd name="connsiteY104" fmla="*/ 2284805 h 3097156"/>
                      <a:gd name="connsiteX105" fmla="*/ 494805 w 3009581"/>
                      <a:gd name="connsiteY105" fmla="*/ 2306811 h 3097156"/>
                      <a:gd name="connsiteX106" fmla="*/ 410174 w 3009581"/>
                      <a:gd name="connsiteY106" fmla="*/ 2196847 h 3097156"/>
                      <a:gd name="connsiteX107" fmla="*/ 357718 w 3009581"/>
                      <a:gd name="connsiteY107" fmla="*/ 2120595 h 3097156"/>
                      <a:gd name="connsiteX108" fmla="*/ 386697 w 3009581"/>
                      <a:gd name="connsiteY108" fmla="*/ 2101596 h 3097156"/>
                      <a:gd name="connsiteX109" fmla="*/ 438320 w 3009581"/>
                      <a:gd name="connsiteY109" fmla="*/ 2176632 h 3097156"/>
                      <a:gd name="connsiteX110" fmla="*/ 410174 w 3009581"/>
                      <a:gd name="connsiteY110" fmla="*/ 2196847 h 3097156"/>
                      <a:gd name="connsiteX111" fmla="*/ 332770 w 3009581"/>
                      <a:gd name="connsiteY111" fmla="*/ 2081638 h 3097156"/>
                      <a:gd name="connsiteX112" fmla="*/ 285305 w 3009581"/>
                      <a:gd name="connsiteY112" fmla="*/ 2002187 h 3097156"/>
                      <a:gd name="connsiteX113" fmla="*/ 315434 w 3009581"/>
                      <a:gd name="connsiteY113" fmla="*/ 1985043 h 3097156"/>
                      <a:gd name="connsiteX114" fmla="*/ 362132 w 3009581"/>
                      <a:gd name="connsiteY114" fmla="*/ 2063214 h 3097156"/>
                      <a:gd name="connsiteX115" fmla="*/ 332770 w 3009581"/>
                      <a:gd name="connsiteY115" fmla="*/ 2081638 h 3097156"/>
                      <a:gd name="connsiteX116" fmla="*/ 262851 w 3009581"/>
                      <a:gd name="connsiteY116" fmla="*/ 1961758 h 3097156"/>
                      <a:gd name="connsiteX117" fmla="*/ 220503 w 3009581"/>
                      <a:gd name="connsiteY117" fmla="*/ 1879493 h 3097156"/>
                      <a:gd name="connsiteX118" fmla="*/ 251657 w 3009581"/>
                      <a:gd name="connsiteY118" fmla="*/ 1864268 h 3097156"/>
                      <a:gd name="connsiteX119" fmla="*/ 293301 w 3009581"/>
                      <a:gd name="connsiteY119" fmla="*/ 1945254 h 3097156"/>
                      <a:gd name="connsiteX120" fmla="*/ 262851 w 3009581"/>
                      <a:gd name="connsiteY120" fmla="*/ 1961758 h 3097156"/>
                      <a:gd name="connsiteX121" fmla="*/ 200673 w 3009581"/>
                      <a:gd name="connsiteY121" fmla="*/ 1837657 h 3097156"/>
                      <a:gd name="connsiteX122" fmla="*/ 163570 w 3009581"/>
                      <a:gd name="connsiteY122" fmla="*/ 1752833 h 3097156"/>
                      <a:gd name="connsiteX123" fmla="*/ 195619 w 3009581"/>
                      <a:gd name="connsiteY123" fmla="*/ 1739591 h 3097156"/>
                      <a:gd name="connsiteX124" fmla="*/ 232146 w 3009581"/>
                      <a:gd name="connsiteY124" fmla="*/ 1823072 h 3097156"/>
                      <a:gd name="connsiteX125" fmla="*/ 200737 w 3009581"/>
                      <a:gd name="connsiteY125" fmla="*/ 1837593 h 3097156"/>
                      <a:gd name="connsiteX126" fmla="*/ 146363 w 3009581"/>
                      <a:gd name="connsiteY126" fmla="*/ 1709846 h 3097156"/>
                      <a:gd name="connsiteX127" fmla="*/ 114698 w 3009581"/>
                      <a:gd name="connsiteY127" fmla="*/ 1622847 h 3097156"/>
                      <a:gd name="connsiteX128" fmla="*/ 147514 w 3009581"/>
                      <a:gd name="connsiteY128" fmla="*/ 1611716 h 3097156"/>
                      <a:gd name="connsiteX129" fmla="*/ 178667 w 3009581"/>
                      <a:gd name="connsiteY129" fmla="*/ 1697372 h 3097156"/>
                      <a:gd name="connsiteX130" fmla="*/ 146363 w 3009581"/>
                      <a:gd name="connsiteY130" fmla="*/ 1709910 h 3097156"/>
                      <a:gd name="connsiteX131" fmla="*/ 100304 w 3009581"/>
                      <a:gd name="connsiteY131" fmla="*/ 1578836 h 3097156"/>
                      <a:gd name="connsiteX132" fmla="*/ 74269 w 3009581"/>
                      <a:gd name="connsiteY132" fmla="*/ 1489982 h 3097156"/>
                      <a:gd name="connsiteX133" fmla="*/ 107725 w 3009581"/>
                      <a:gd name="connsiteY133" fmla="*/ 1480962 h 3097156"/>
                      <a:gd name="connsiteX134" fmla="*/ 133313 w 3009581"/>
                      <a:gd name="connsiteY134" fmla="*/ 1568409 h 3097156"/>
                      <a:gd name="connsiteX135" fmla="*/ 100304 w 3009581"/>
                      <a:gd name="connsiteY135" fmla="*/ 1578836 h 3097156"/>
                      <a:gd name="connsiteX136" fmla="*/ 62690 w 3009581"/>
                      <a:gd name="connsiteY136" fmla="*/ 1445139 h 3097156"/>
                      <a:gd name="connsiteX137" fmla="*/ 42412 w 3009581"/>
                      <a:gd name="connsiteY137" fmla="*/ 1354814 h 3097156"/>
                      <a:gd name="connsiteX138" fmla="*/ 76380 w 3009581"/>
                      <a:gd name="connsiteY138" fmla="*/ 1347969 h 3097156"/>
                      <a:gd name="connsiteX139" fmla="*/ 96338 w 3009581"/>
                      <a:gd name="connsiteY139" fmla="*/ 1436887 h 3097156"/>
                      <a:gd name="connsiteX140" fmla="*/ 62690 w 3009581"/>
                      <a:gd name="connsiteY140" fmla="*/ 1445203 h 3097156"/>
                      <a:gd name="connsiteX141" fmla="*/ 33776 w 3009581"/>
                      <a:gd name="connsiteY141" fmla="*/ 1309332 h 3097156"/>
                      <a:gd name="connsiteX142" fmla="*/ 19383 w 3009581"/>
                      <a:gd name="connsiteY142" fmla="*/ 1217855 h 3097156"/>
                      <a:gd name="connsiteX143" fmla="*/ 53735 w 3009581"/>
                      <a:gd name="connsiteY143" fmla="*/ 1213185 h 3097156"/>
                      <a:gd name="connsiteX144" fmla="*/ 67872 w 3009581"/>
                      <a:gd name="connsiteY144" fmla="*/ 1303190 h 3097156"/>
                      <a:gd name="connsiteX145" fmla="*/ 33776 w 3009581"/>
                      <a:gd name="connsiteY145" fmla="*/ 1309332 h 3097156"/>
                      <a:gd name="connsiteX146" fmla="*/ 13690 w 3009581"/>
                      <a:gd name="connsiteY146" fmla="*/ 1171925 h 3097156"/>
                      <a:gd name="connsiteX147" fmla="*/ 5246 w 3009581"/>
                      <a:gd name="connsiteY147" fmla="*/ 1079744 h 3097156"/>
                      <a:gd name="connsiteX148" fmla="*/ 39789 w 3009581"/>
                      <a:gd name="connsiteY148" fmla="*/ 1077313 h 3097156"/>
                      <a:gd name="connsiteX149" fmla="*/ 48105 w 3009581"/>
                      <a:gd name="connsiteY149" fmla="*/ 1168023 h 3097156"/>
                      <a:gd name="connsiteX150" fmla="*/ 13690 w 3009581"/>
                      <a:gd name="connsiteY150" fmla="*/ 1171925 h 3097156"/>
                      <a:gd name="connsiteX151" fmla="*/ 2495 w 3009581"/>
                      <a:gd name="connsiteY151" fmla="*/ 1033558 h 3097156"/>
                      <a:gd name="connsiteX152" fmla="*/ 0 w 3009581"/>
                      <a:gd name="connsiteY152" fmla="*/ 941058 h 3097156"/>
                      <a:gd name="connsiteX153" fmla="*/ 34608 w 3009581"/>
                      <a:gd name="connsiteY153" fmla="*/ 940866 h 3097156"/>
                      <a:gd name="connsiteX154" fmla="*/ 37102 w 3009581"/>
                      <a:gd name="connsiteY154" fmla="*/ 1031895 h 3097156"/>
                      <a:gd name="connsiteX155" fmla="*/ 2495 w 3009581"/>
                      <a:gd name="connsiteY155" fmla="*/ 1033558 h 3097156"/>
                      <a:gd name="connsiteX156" fmla="*/ 34863 w 3009581"/>
                      <a:gd name="connsiteY156" fmla="*/ 895256 h 3097156"/>
                      <a:gd name="connsiteX157" fmla="*/ 256 w 3009581"/>
                      <a:gd name="connsiteY157" fmla="*/ 894744 h 3097156"/>
                      <a:gd name="connsiteX158" fmla="*/ 3710 w 3009581"/>
                      <a:gd name="connsiteY158" fmla="*/ 802244 h 3097156"/>
                      <a:gd name="connsiteX159" fmla="*/ 38318 w 3009581"/>
                      <a:gd name="connsiteY159" fmla="*/ 804291 h 3097156"/>
                      <a:gd name="connsiteX160" fmla="*/ 34927 w 3009581"/>
                      <a:gd name="connsiteY160" fmla="*/ 895320 h 3097156"/>
                      <a:gd name="connsiteX161" fmla="*/ 41388 w 3009581"/>
                      <a:gd name="connsiteY161" fmla="*/ 758808 h 3097156"/>
                      <a:gd name="connsiteX162" fmla="*/ 6845 w 3009581"/>
                      <a:gd name="connsiteY162" fmla="*/ 756058 h 3097156"/>
                      <a:gd name="connsiteX163" fmla="*/ 16184 w 3009581"/>
                      <a:gd name="connsiteY163" fmla="*/ 663941 h 3097156"/>
                      <a:gd name="connsiteX164" fmla="*/ 50536 w 3009581"/>
                      <a:gd name="connsiteY164" fmla="*/ 668163 h 3097156"/>
                      <a:gd name="connsiteX165" fmla="*/ 41324 w 3009581"/>
                      <a:gd name="connsiteY165" fmla="*/ 758808 h 3097156"/>
                      <a:gd name="connsiteX166" fmla="*/ 56613 w 3009581"/>
                      <a:gd name="connsiteY166" fmla="*/ 623065 h 3097156"/>
                      <a:gd name="connsiteX167" fmla="*/ 22325 w 3009581"/>
                      <a:gd name="connsiteY167" fmla="*/ 618075 h 3097156"/>
                      <a:gd name="connsiteX168" fmla="*/ 37550 w 3009581"/>
                      <a:gd name="connsiteY168" fmla="*/ 526790 h 3097156"/>
                      <a:gd name="connsiteX169" fmla="*/ 71582 w 3009581"/>
                      <a:gd name="connsiteY169" fmla="*/ 533187 h 3097156"/>
                      <a:gd name="connsiteX170" fmla="*/ 56613 w 3009581"/>
                      <a:gd name="connsiteY170" fmla="*/ 623001 h 3097156"/>
                      <a:gd name="connsiteX171" fmla="*/ 80474 w 3009581"/>
                      <a:gd name="connsiteY171" fmla="*/ 488537 h 3097156"/>
                      <a:gd name="connsiteX172" fmla="*/ 46570 w 3009581"/>
                      <a:gd name="connsiteY172" fmla="*/ 481372 h 3097156"/>
                      <a:gd name="connsiteX173" fmla="*/ 67552 w 3009581"/>
                      <a:gd name="connsiteY173" fmla="*/ 391239 h 3097156"/>
                      <a:gd name="connsiteX174" fmla="*/ 101136 w 3009581"/>
                      <a:gd name="connsiteY174" fmla="*/ 399811 h 3097156"/>
                      <a:gd name="connsiteX175" fmla="*/ 80474 w 3009581"/>
                      <a:gd name="connsiteY175" fmla="*/ 488537 h 3097156"/>
                      <a:gd name="connsiteX176" fmla="*/ 112906 w 3009581"/>
                      <a:gd name="connsiteY176" fmla="*/ 355799 h 3097156"/>
                      <a:gd name="connsiteX177" fmla="*/ 79514 w 3009581"/>
                      <a:gd name="connsiteY177" fmla="*/ 346524 h 3097156"/>
                      <a:gd name="connsiteX178" fmla="*/ 106190 w 3009581"/>
                      <a:gd name="connsiteY178" fmla="*/ 257926 h 3097156"/>
                      <a:gd name="connsiteX179" fmla="*/ 139134 w 3009581"/>
                      <a:gd name="connsiteY179" fmla="*/ 268609 h 3097156"/>
                      <a:gd name="connsiteX180" fmla="*/ 112843 w 3009581"/>
                      <a:gd name="connsiteY180" fmla="*/ 355799 h 3097156"/>
                      <a:gd name="connsiteX181" fmla="*/ 153655 w 3009581"/>
                      <a:gd name="connsiteY181" fmla="*/ 225429 h 3097156"/>
                      <a:gd name="connsiteX182" fmla="*/ 120967 w 3009581"/>
                      <a:gd name="connsiteY182" fmla="*/ 214043 h 3097156"/>
                      <a:gd name="connsiteX183" fmla="*/ 153207 w 3009581"/>
                      <a:gd name="connsiteY183" fmla="*/ 127300 h 3097156"/>
                      <a:gd name="connsiteX184" fmla="*/ 185384 w 3009581"/>
                      <a:gd name="connsiteY184" fmla="*/ 140094 h 3097156"/>
                      <a:gd name="connsiteX185" fmla="*/ 153655 w 3009581"/>
                      <a:gd name="connsiteY185" fmla="*/ 225429 h 3097156"/>
                      <a:gd name="connsiteX186" fmla="*/ 202656 w 3009581"/>
                      <a:gd name="connsiteY186" fmla="*/ 97938 h 3097156"/>
                      <a:gd name="connsiteX187" fmla="*/ 170735 w 3009581"/>
                      <a:gd name="connsiteY187" fmla="*/ 84504 h 3097156"/>
                      <a:gd name="connsiteX188" fmla="*/ 208477 w 3009581"/>
                      <a:gd name="connsiteY188" fmla="*/ 0 h 3097156"/>
                      <a:gd name="connsiteX189" fmla="*/ 239822 w 3009581"/>
                      <a:gd name="connsiteY189" fmla="*/ 14777 h 3097156"/>
                      <a:gd name="connsiteX190" fmla="*/ 202720 w 3009581"/>
                      <a:gd name="connsiteY190" fmla="*/ 97938 h 30971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</a:cxnLst>
                    <a:rect l="l" t="t" r="r" b="b"/>
                    <a:pathLst>
                      <a:path w="3009581" h="3097156">
                        <a:moveTo>
                          <a:pt x="2171451" y="3097156"/>
                        </a:moveTo>
                        <a:cubicBezTo>
                          <a:pt x="2149893" y="3097156"/>
                          <a:pt x="2128015" y="3096836"/>
                          <a:pt x="2106394" y="3096197"/>
                        </a:cubicBezTo>
                        <a:lnTo>
                          <a:pt x="2107417" y="3061589"/>
                        </a:lnTo>
                        <a:cubicBezTo>
                          <a:pt x="2137675" y="3062484"/>
                          <a:pt x="2168316" y="3062741"/>
                          <a:pt x="2198574" y="3062357"/>
                        </a:cubicBezTo>
                        <a:lnTo>
                          <a:pt x="2199022" y="3096964"/>
                        </a:lnTo>
                        <a:cubicBezTo>
                          <a:pt x="2189874" y="3097092"/>
                          <a:pt x="2180598" y="3097156"/>
                          <a:pt x="2171451" y="3097156"/>
                        </a:cubicBezTo>
                        <a:close/>
                        <a:moveTo>
                          <a:pt x="2245336" y="3095877"/>
                        </a:moveTo>
                        <a:lnTo>
                          <a:pt x="2244120" y="3061269"/>
                        </a:lnTo>
                        <a:cubicBezTo>
                          <a:pt x="2274314" y="3060246"/>
                          <a:pt x="2304891" y="3058518"/>
                          <a:pt x="2335085" y="3056215"/>
                        </a:cubicBezTo>
                        <a:lnTo>
                          <a:pt x="2337772" y="3090759"/>
                        </a:lnTo>
                        <a:cubicBezTo>
                          <a:pt x="2307130" y="3093126"/>
                          <a:pt x="2276041" y="3094853"/>
                          <a:pt x="2245336" y="3095941"/>
                        </a:cubicBezTo>
                        <a:close/>
                        <a:moveTo>
                          <a:pt x="2060143" y="3094278"/>
                        </a:moveTo>
                        <a:cubicBezTo>
                          <a:pt x="2029438" y="3092678"/>
                          <a:pt x="1998349" y="3090440"/>
                          <a:pt x="1967771" y="3087561"/>
                        </a:cubicBezTo>
                        <a:lnTo>
                          <a:pt x="1971034" y="3053081"/>
                        </a:lnTo>
                        <a:cubicBezTo>
                          <a:pt x="2001099" y="3055960"/>
                          <a:pt x="2031677" y="3058135"/>
                          <a:pt x="2061934" y="3059734"/>
                        </a:cubicBezTo>
                        <a:lnTo>
                          <a:pt x="2060143" y="3094342"/>
                        </a:lnTo>
                        <a:close/>
                        <a:moveTo>
                          <a:pt x="2383894" y="3086665"/>
                        </a:moveTo>
                        <a:lnTo>
                          <a:pt x="2380504" y="3052185"/>
                        </a:lnTo>
                        <a:cubicBezTo>
                          <a:pt x="2410569" y="3049179"/>
                          <a:pt x="2441019" y="3045533"/>
                          <a:pt x="2470957" y="3041247"/>
                        </a:cubicBezTo>
                        <a:lnTo>
                          <a:pt x="2475818" y="3075534"/>
                        </a:lnTo>
                        <a:cubicBezTo>
                          <a:pt x="2445433" y="3079884"/>
                          <a:pt x="2414472" y="3083595"/>
                          <a:pt x="2383894" y="3086601"/>
                        </a:cubicBezTo>
                        <a:close/>
                        <a:moveTo>
                          <a:pt x="1921713" y="3082699"/>
                        </a:moveTo>
                        <a:cubicBezTo>
                          <a:pt x="1891200" y="3079181"/>
                          <a:pt x="1860366" y="3074895"/>
                          <a:pt x="1829981" y="3070033"/>
                        </a:cubicBezTo>
                        <a:lnTo>
                          <a:pt x="1835418" y="3035809"/>
                        </a:lnTo>
                        <a:cubicBezTo>
                          <a:pt x="1865292" y="3040607"/>
                          <a:pt x="1895677" y="3044765"/>
                          <a:pt x="1925679" y="3048219"/>
                        </a:cubicBezTo>
                        <a:lnTo>
                          <a:pt x="1921713" y="3082635"/>
                        </a:lnTo>
                        <a:close/>
                        <a:moveTo>
                          <a:pt x="2521557" y="3068562"/>
                        </a:moveTo>
                        <a:lnTo>
                          <a:pt x="2515927" y="3034402"/>
                        </a:lnTo>
                        <a:cubicBezTo>
                          <a:pt x="2545737" y="3029476"/>
                          <a:pt x="2575867" y="3023847"/>
                          <a:pt x="2605485" y="3017706"/>
                        </a:cubicBezTo>
                        <a:lnTo>
                          <a:pt x="2612586" y="3051610"/>
                        </a:lnTo>
                        <a:cubicBezTo>
                          <a:pt x="2582520" y="3057879"/>
                          <a:pt x="2551878" y="3063636"/>
                          <a:pt x="2521557" y="3068626"/>
                        </a:cubicBezTo>
                        <a:close/>
                        <a:moveTo>
                          <a:pt x="1784370" y="3062293"/>
                        </a:moveTo>
                        <a:cubicBezTo>
                          <a:pt x="1754176" y="3056791"/>
                          <a:pt x="1723663" y="3050586"/>
                          <a:pt x="1693661" y="3043805"/>
                        </a:cubicBezTo>
                        <a:lnTo>
                          <a:pt x="1701274" y="3010030"/>
                        </a:lnTo>
                        <a:cubicBezTo>
                          <a:pt x="1730764" y="3016682"/>
                          <a:pt x="1760829" y="3022824"/>
                          <a:pt x="1790511" y="3028197"/>
                        </a:cubicBezTo>
                        <a:lnTo>
                          <a:pt x="1784306" y="3062293"/>
                        </a:lnTo>
                        <a:close/>
                        <a:moveTo>
                          <a:pt x="2657748" y="3041631"/>
                        </a:moveTo>
                        <a:lnTo>
                          <a:pt x="2649944" y="3007854"/>
                        </a:lnTo>
                        <a:cubicBezTo>
                          <a:pt x="2679370" y="3001010"/>
                          <a:pt x="2709052" y="2993461"/>
                          <a:pt x="2738222" y="2985401"/>
                        </a:cubicBezTo>
                        <a:lnTo>
                          <a:pt x="2747498" y="3018793"/>
                        </a:lnTo>
                        <a:cubicBezTo>
                          <a:pt x="2717880" y="3026981"/>
                          <a:pt x="2687686" y="3034658"/>
                          <a:pt x="2657812" y="3041631"/>
                        </a:cubicBezTo>
                        <a:close/>
                        <a:moveTo>
                          <a:pt x="1648627" y="3033187"/>
                        </a:moveTo>
                        <a:cubicBezTo>
                          <a:pt x="1618817" y="3025766"/>
                          <a:pt x="1588751" y="3017642"/>
                          <a:pt x="1559261" y="3009006"/>
                        </a:cubicBezTo>
                        <a:lnTo>
                          <a:pt x="1569048" y="2975742"/>
                        </a:lnTo>
                        <a:cubicBezTo>
                          <a:pt x="1598026" y="2984250"/>
                          <a:pt x="1627644" y="2992246"/>
                          <a:pt x="1656942" y="2999538"/>
                        </a:cubicBezTo>
                        <a:lnTo>
                          <a:pt x="1648627" y="3033187"/>
                        </a:lnTo>
                        <a:close/>
                        <a:moveTo>
                          <a:pt x="2791957" y="3005999"/>
                        </a:moveTo>
                        <a:lnTo>
                          <a:pt x="2781977" y="2972799"/>
                        </a:lnTo>
                        <a:cubicBezTo>
                          <a:pt x="2810892" y="2964099"/>
                          <a:pt x="2840062" y="2954696"/>
                          <a:pt x="2868656" y="2944716"/>
                        </a:cubicBezTo>
                        <a:lnTo>
                          <a:pt x="2880043" y="2977405"/>
                        </a:lnTo>
                        <a:cubicBezTo>
                          <a:pt x="2851001" y="2987512"/>
                          <a:pt x="2821383" y="2997108"/>
                          <a:pt x="2791957" y="3005935"/>
                        </a:cubicBezTo>
                        <a:close/>
                        <a:moveTo>
                          <a:pt x="1514994" y="2995508"/>
                        </a:moveTo>
                        <a:cubicBezTo>
                          <a:pt x="1485696" y="2986233"/>
                          <a:pt x="1456206" y="2976189"/>
                          <a:pt x="1427419" y="2965699"/>
                        </a:cubicBezTo>
                        <a:lnTo>
                          <a:pt x="1439254" y="2933138"/>
                        </a:lnTo>
                        <a:cubicBezTo>
                          <a:pt x="1467656" y="2943501"/>
                          <a:pt x="1496635" y="2953352"/>
                          <a:pt x="1525485" y="2962500"/>
                        </a:cubicBezTo>
                        <a:lnTo>
                          <a:pt x="1514994" y="2995508"/>
                        </a:lnTo>
                        <a:close/>
                        <a:moveTo>
                          <a:pt x="2923542" y="2961860"/>
                        </a:moveTo>
                        <a:lnTo>
                          <a:pt x="2911452" y="2929364"/>
                        </a:lnTo>
                        <a:cubicBezTo>
                          <a:pt x="2939726" y="2918873"/>
                          <a:pt x="2968257" y="2907550"/>
                          <a:pt x="2996148" y="2895843"/>
                        </a:cubicBezTo>
                        <a:lnTo>
                          <a:pt x="3009581" y="2927764"/>
                        </a:lnTo>
                        <a:cubicBezTo>
                          <a:pt x="2981243" y="2939663"/>
                          <a:pt x="2952265" y="2951177"/>
                          <a:pt x="2923478" y="2961860"/>
                        </a:cubicBezTo>
                        <a:close/>
                        <a:moveTo>
                          <a:pt x="1384048" y="2949450"/>
                        </a:moveTo>
                        <a:cubicBezTo>
                          <a:pt x="1355390" y="2938319"/>
                          <a:pt x="1326667" y="2926421"/>
                          <a:pt x="1298521" y="2914139"/>
                        </a:cubicBezTo>
                        <a:lnTo>
                          <a:pt x="1312402" y="2882410"/>
                        </a:lnTo>
                        <a:cubicBezTo>
                          <a:pt x="1340101" y="2894564"/>
                          <a:pt x="1368375" y="2906207"/>
                          <a:pt x="1396586" y="2917145"/>
                        </a:cubicBezTo>
                        <a:lnTo>
                          <a:pt x="1384048" y="2949450"/>
                        </a:lnTo>
                        <a:close/>
                        <a:moveTo>
                          <a:pt x="1256364" y="2895140"/>
                        </a:moveTo>
                        <a:cubicBezTo>
                          <a:pt x="1228474" y="2882218"/>
                          <a:pt x="1200519" y="2868529"/>
                          <a:pt x="1173268" y="2854455"/>
                        </a:cubicBezTo>
                        <a:lnTo>
                          <a:pt x="1189132" y="2823686"/>
                        </a:lnTo>
                        <a:cubicBezTo>
                          <a:pt x="1216000" y="2837567"/>
                          <a:pt x="1243507" y="2851001"/>
                          <a:pt x="1270886" y="2863731"/>
                        </a:cubicBezTo>
                        <a:lnTo>
                          <a:pt x="1256300" y="2895140"/>
                        </a:lnTo>
                        <a:close/>
                        <a:moveTo>
                          <a:pt x="1132391" y="2832833"/>
                        </a:moveTo>
                        <a:cubicBezTo>
                          <a:pt x="1105396" y="2818184"/>
                          <a:pt x="1078401" y="2802704"/>
                          <a:pt x="1052045" y="2786967"/>
                        </a:cubicBezTo>
                        <a:lnTo>
                          <a:pt x="1069893" y="2757285"/>
                        </a:lnTo>
                        <a:cubicBezTo>
                          <a:pt x="1095801" y="2772830"/>
                          <a:pt x="1122348" y="2787991"/>
                          <a:pt x="1148895" y="2802448"/>
                        </a:cubicBezTo>
                        <a:lnTo>
                          <a:pt x="1132327" y="2832898"/>
                        </a:lnTo>
                        <a:close/>
                        <a:moveTo>
                          <a:pt x="1012704" y="2762723"/>
                        </a:moveTo>
                        <a:cubicBezTo>
                          <a:pt x="986732" y="2746346"/>
                          <a:pt x="960761" y="2729267"/>
                          <a:pt x="935493" y="2711803"/>
                        </a:cubicBezTo>
                        <a:lnTo>
                          <a:pt x="955195" y="2683272"/>
                        </a:lnTo>
                        <a:cubicBezTo>
                          <a:pt x="980015" y="2700416"/>
                          <a:pt x="1005603" y="2717304"/>
                          <a:pt x="1031191" y="2733361"/>
                        </a:cubicBezTo>
                        <a:lnTo>
                          <a:pt x="1012768" y="2762659"/>
                        </a:lnTo>
                        <a:close/>
                        <a:moveTo>
                          <a:pt x="897750" y="2685191"/>
                        </a:moveTo>
                        <a:cubicBezTo>
                          <a:pt x="872866" y="2667216"/>
                          <a:pt x="848046" y="2648473"/>
                          <a:pt x="823993" y="2629474"/>
                        </a:cubicBezTo>
                        <a:lnTo>
                          <a:pt x="845487" y="2602287"/>
                        </a:lnTo>
                        <a:cubicBezTo>
                          <a:pt x="869156" y="2620966"/>
                          <a:pt x="893592" y="2639453"/>
                          <a:pt x="918093" y="2657109"/>
                        </a:cubicBezTo>
                        <a:lnTo>
                          <a:pt x="897814" y="2685191"/>
                        </a:lnTo>
                        <a:close/>
                        <a:moveTo>
                          <a:pt x="788042" y="2600432"/>
                        </a:moveTo>
                        <a:cubicBezTo>
                          <a:pt x="764374" y="2580921"/>
                          <a:pt x="740833" y="2560643"/>
                          <a:pt x="717996" y="2540108"/>
                        </a:cubicBezTo>
                        <a:lnTo>
                          <a:pt x="741153" y="2514328"/>
                        </a:lnTo>
                        <a:cubicBezTo>
                          <a:pt x="763606" y="2534543"/>
                          <a:pt x="786763" y="2554501"/>
                          <a:pt x="810048" y="2573692"/>
                        </a:cubicBezTo>
                        <a:lnTo>
                          <a:pt x="787978" y="2600432"/>
                        </a:lnTo>
                        <a:close/>
                        <a:moveTo>
                          <a:pt x="684028" y="2508891"/>
                        </a:moveTo>
                        <a:cubicBezTo>
                          <a:pt x="661638" y="2487909"/>
                          <a:pt x="639441" y="2466095"/>
                          <a:pt x="618011" y="2444218"/>
                        </a:cubicBezTo>
                        <a:lnTo>
                          <a:pt x="642767" y="2420037"/>
                        </a:lnTo>
                        <a:cubicBezTo>
                          <a:pt x="663813" y="2441595"/>
                          <a:pt x="685691" y="2463025"/>
                          <a:pt x="707697" y="2483687"/>
                        </a:cubicBezTo>
                        <a:lnTo>
                          <a:pt x="683964" y="2508955"/>
                        </a:lnTo>
                        <a:close/>
                        <a:moveTo>
                          <a:pt x="586154" y="2410889"/>
                        </a:moveTo>
                        <a:cubicBezTo>
                          <a:pt x="565172" y="2388500"/>
                          <a:pt x="544446" y="2365343"/>
                          <a:pt x="524487" y="2342122"/>
                        </a:cubicBezTo>
                        <a:lnTo>
                          <a:pt x="550779" y="2319541"/>
                        </a:lnTo>
                        <a:cubicBezTo>
                          <a:pt x="570418" y="2342442"/>
                          <a:pt x="590824" y="2365215"/>
                          <a:pt x="611486" y="2387220"/>
                        </a:cubicBezTo>
                        <a:lnTo>
                          <a:pt x="586218" y="2410889"/>
                        </a:lnTo>
                        <a:close/>
                        <a:moveTo>
                          <a:pt x="494805" y="2306811"/>
                        </a:moveTo>
                        <a:cubicBezTo>
                          <a:pt x="475295" y="2283078"/>
                          <a:pt x="456040" y="2258642"/>
                          <a:pt x="437553" y="2234077"/>
                        </a:cubicBezTo>
                        <a:lnTo>
                          <a:pt x="465251" y="2213223"/>
                        </a:lnTo>
                        <a:cubicBezTo>
                          <a:pt x="483419" y="2237404"/>
                          <a:pt x="502354" y="2261456"/>
                          <a:pt x="521545" y="2284805"/>
                        </a:cubicBezTo>
                        <a:lnTo>
                          <a:pt x="494805" y="2306811"/>
                        </a:lnTo>
                        <a:close/>
                        <a:moveTo>
                          <a:pt x="410174" y="2196847"/>
                        </a:moveTo>
                        <a:cubicBezTo>
                          <a:pt x="392262" y="2171963"/>
                          <a:pt x="374606" y="2146311"/>
                          <a:pt x="357718" y="2120595"/>
                        </a:cubicBezTo>
                        <a:lnTo>
                          <a:pt x="386697" y="2101596"/>
                        </a:lnTo>
                        <a:cubicBezTo>
                          <a:pt x="403329" y="2126864"/>
                          <a:pt x="420665" y="2152132"/>
                          <a:pt x="438320" y="2176632"/>
                        </a:cubicBezTo>
                        <a:lnTo>
                          <a:pt x="410174" y="2196847"/>
                        </a:lnTo>
                        <a:close/>
                        <a:moveTo>
                          <a:pt x="332770" y="2081638"/>
                        </a:moveTo>
                        <a:cubicBezTo>
                          <a:pt x="316458" y="2055666"/>
                          <a:pt x="300530" y="2028927"/>
                          <a:pt x="285305" y="2002187"/>
                        </a:cubicBezTo>
                        <a:lnTo>
                          <a:pt x="315434" y="1985043"/>
                        </a:lnTo>
                        <a:cubicBezTo>
                          <a:pt x="330403" y="2011335"/>
                          <a:pt x="346140" y="2037626"/>
                          <a:pt x="362132" y="2063214"/>
                        </a:cubicBezTo>
                        <a:lnTo>
                          <a:pt x="332770" y="2081638"/>
                        </a:lnTo>
                        <a:close/>
                        <a:moveTo>
                          <a:pt x="262851" y="1961758"/>
                        </a:moveTo>
                        <a:cubicBezTo>
                          <a:pt x="248266" y="1934827"/>
                          <a:pt x="234001" y="1907128"/>
                          <a:pt x="220503" y="1879493"/>
                        </a:cubicBezTo>
                        <a:lnTo>
                          <a:pt x="251657" y="1864268"/>
                        </a:lnTo>
                        <a:cubicBezTo>
                          <a:pt x="264962" y="1891456"/>
                          <a:pt x="278972" y="1918707"/>
                          <a:pt x="293301" y="1945254"/>
                        </a:cubicBezTo>
                        <a:lnTo>
                          <a:pt x="262851" y="1961758"/>
                        </a:lnTo>
                        <a:close/>
                        <a:moveTo>
                          <a:pt x="200673" y="1837657"/>
                        </a:moveTo>
                        <a:cubicBezTo>
                          <a:pt x="187751" y="1809766"/>
                          <a:pt x="175277" y="1781236"/>
                          <a:pt x="163570" y="1752833"/>
                        </a:cubicBezTo>
                        <a:lnTo>
                          <a:pt x="195619" y="1739591"/>
                        </a:lnTo>
                        <a:cubicBezTo>
                          <a:pt x="207134" y="1767546"/>
                          <a:pt x="219416" y="1795629"/>
                          <a:pt x="232146" y="1823072"/>
                        </a:cubicBezTo>
                        <a:lnTo>
                          <a:pt x="200737" y="1837593"/>
                        </a:lnTo>
                        <a:close/>
                        <a:moveTo>
                          <a:pt x="146363" y="1709846"/>
                        </a:moveTo>
                        <a:cubicBezTo>
                          <a:pt x="135232" y="1681187"/>
                          <a:pt x="124613" y="1651889"/>
                          <a:pt x="114698" y="1622847"/>
                        </a:cubicBezTo>
                        <a:lnTo>
                          <a:pt x="147514" y="1611716"/>
                        </a:lnTo>
                        <a:cubicBezTo>
                          <a:pt x="157237" y="1640311"/>
                          <a:pt x="167728" y="1669097"/>
                          <a:pt x="178667" y="1697372"/>
                        </a:cubicBezTo>
                        <a:lnTo>
                          <a:pt x="146363" y="1709910"/>
                        </a:lnTo>
                        <a:close/>
                        <a:moveTo>
                          <a:pt x="100304" y="1578836"/>
                        </a:moveTo>
                        <a:cubicBezTo>
                          <a:pt x="91029" y="1549538"/>
                          <a:pt x="82265" y="1519600"/>
                          <a:pt x="74269" y="1489982"/>
                        </a:cubicBezTo>
                        <a:lnTo>
                          <a:pt x="107725" y="1480962"/>
                        </a:lnTo>
                        <a:cubicBezTo>
                          <a:pt x="115593" y="1510132"/>
                          <a:pt x="124229" y="1539558"/>
                          <a:pt x="133313" y="1568409"/>
                        </a:cubicBezTo>
                        <a:lnTo>
                          <a:pt x="100304" y="1578836"/>
                        </a:lnTo>
                        <a:close/>
                        <a:moveTo>
                          <a:pt x="62690" y="1445139"/>
                        </a:moveTo>
                        <a:cubicBezTo>
                          <a:pt x="55334" y="1415329"/>
                          <a:pt x="48489" y="1384944"/>
                          <a:pt x="42412" y="1354814"/>
                        </a:cubicBezTo>
                        <a:lnTo>
                          <a:pt x="76380" y="1347969"/>
                        </a:lnTo>
                        <a:cubicBezTo>
                          <a:pt x="82329" y="1377587"/>
                          <a:pt x="89046" y="1407525"/>
                          <a:pt x="96338" y="1436887"/>
                        </a:cubicBezTo>
                        <a:lnTo>
                          <a:pt x="62690" y="1445203"/>
                        </a:lnTo>
                        <a:close/>
                        <a:moveTo>
                          <a:pt x="33776" y="1309332"/>
                        </a:moveTo>
                        <a:cubicBezTo>
                          <a:pt x="28339" y="1279074"/>
                          <a:pt x="23477" y="1248304"/>
                          <a:pt x="19383" y="1217855"/>
                        </a:cubicBezTo>
                        <a:lnTo>
                          <a:pt x="53735" y="1213185"/>
                        </a:lnTo>
                        <a:cubicBezTo>
                          <a:pt x="57765" y="1243123"/>
                          <a:pt x="62562" y="1273381"/>
                          <a:pt x="67872" y="1303190"/>
                        </a:cubicBezTo>
                        <a:lnTo>
                          <a:pt x="33776" y="1309332"/>
                        </a:lnTo>
                        <a:close/>
                        <a:moveTo>
                          <a:pt x="13690" y="1171925"/>
                        </a:moveTo>
                        <a:cubicBezTo>
                          <a:pt x="10235" y="1141411"/>
                          <a:pt x="7357" y="1110386"/>
                          <a:pt x="5246" y="1079744"/>
                        </a:cubicBezTo>
                        <a:lnTo>
                          <a:pt x="39789" y="1077313"/>
                        </a:lnTo>
                        <a:cubicBezTo>
                          <a:pt x="41900" y="1107443"/>
                          <a:pt x="44715" y="1138021"/>
                          <a:pt x="48105" y="1168023"/>
                        </a:cubicBezTo>
                        <a:lnTo>
                          <a:pt x="13690" y="1171925"/>
                        </a:lnTo>
                        <a:close/>
                        <a:moveTo>
                          <a:pt x="2495" y="1033558"/>
                        </a:moveTo>
                        <a:cubicBezTo>
                          <a:pt x="1024" y="1002853"/>
                          <a:pt x="128" y="971763"/>
                          <a:pt x="0" y="941058"/>
                        </a:cubicBezTo>
                        <a:lnTo>
                          <a:pt x="34608" y="940866"/>
                        </a:lnTo>
                        <a:cubicBezTo>
                          <a:pt x="34800" y="971060"/>
                          <a:pt x="35631" y="1001701"/>
                          <a:pt x="37102" y="1031895"/>
                        </a:cubicBezTo>
                        <a:lnTo>
                          <a:pt x="2495" y="1033558"/>
                        </a:lnTo>
                        <a:close/>
                        <a:moveTo>
                          <a:pt x="34863" y="895256"/>
                        </a:moveTo>
                        <a:lnTo>
                          <a:pt x="256" y="894744"/>
                        </a:lnTo>
                        <a:cubicBezTo>
                          <a:pt x="768" y="864038"/>
                          <a:pt x="1919" y="832885"/>
                          <a:pt x="3710" y="802244"/>
                        </a:cubicBezTo>
                        <a:lnTo>
                          <a:pt x="38318" y="804291"/>
                        </a:lnTo>
                        <a:cubicBezTo>
                          <a:pt x="36527" y="834484"/>
                          <a:pt x="35439" y="865126"/>
                          <a:pt x="34927" y="895320"/>
                        </a:cubicBezTo>
                        <a:close/>
                        <a:moveTo>
                          <a:pt x="41388" y="758808"/>
                        </a:moveTo>
                        <a:lnTo>
                          <a:pt x="6845" y="756058"/>
                        </a:lnTo>
                        <a:cubicBezTo>
                          <a:pt x="9276" y="725416"/>
                          <a:pt x="12410" y="694455"/>
                          <a:pt x="16184" y="663941"/>
                        </a:cubicBezTo>
                        <a:lnTo>
                          <a:pt x="50536" y="668163"/>
                        </a:lnTo>
                        <a:cubicBezTo>
                          <a:pt x="46826" y="698165"/>
                          <a:pt x="43755" y="728679"/>
                          <a:pt x="41324" y="758808"/>
                        </a:cubicBezTo>
                        <a:close/>
                        <a:moveTo>
                          <a:pt x="56613" y="623065"/>
                        </a:moveTo>
                        <a:lnTo>
                          <a:pt x="22325" y="618075"/>
                        </a:lnTo>
                        <a:cubicBezTo>
                          <a:pt x="26739" y="587690"/>
                          <a:pt x="31857" y="556984"/>
                          <a:pt x="37550" y="526790"/>
                        </a:cubicBezTo>
                        <a:lnTo>
                          <a:pt x="71582" y="533187"/>
                        </a:lnTo>
                        <a:cubicBezTo>
                          <a:pt x="65953" y="562869"/>
                          <a:pt x="60963" y="593127"/>
                          <a:pt x="56613" y="623001"/>
                        </a:cubicBezTo>
                        <a:close/>
                        <a:moveTo>
                          <a:pt x="80474" y="488537"/>
                        </a:moveTo>
                        <a:lnTo>
                          <a:pt x="46570" y="481372"/>
                        </a:lnTo>
                        <a:cubicBezTo>
                          <a:pt x="52903" y="451306"/>
                          <a:pt x="59940" y="420985"/>
                          <a:pt x="67552" y="391239"/>
                        </a:cubicBezTo>
                        <a:lnTo>
                          <a:pt x="101136" y="399811"/>
                        </a:lnTo>
                        <a:cubicBezTo>
                          <a:pt x="93652" y="429109"/>
                          <a:pt x="86679" y="458919"/>
                          <a:pt x="80474" y="488537"/>
                        </a:cubicBezTo>
                        <a:close/>
                        <a:moveTo>
                          <a:pt x="112906" y="355799"/>
                        </a:moveTo>
                        <a:lnTo>
                          <a:pt x="79514" y="346524"/>
                        </a:lnTo>
                        <a:cubicBezTo>
                          <a:pt x="87766" y="316970"/>
                          <a:pt x="96722" y="287160"/>
                          <a:pt x="106190" y="257926"/>
                        </a:cubicBezTo>
                        <a:lnTo>
                          <a:pt x="139134" y="268609"/>
                        </a:lnTo>
                        <a:cubicBezTo>
                          <a:pt x="129794" y="297395"/>
                          <a:pt x="120967" y="326693"/>
                          <a:pt x="112843" y="355799"/>
                        </a:cubicBezTo>
                        <a:close/>
                        <a:moveTo>
                          <a:pt x="153655" y="225429"/>
                        </a:moveTo>
                        <a:lnTo>
                          <a:pt x="120967" y="214043"/>
                        </a:lnTo>
                        <a:cubicBezTo>
                          <a:pt x="131074" y="185064"/>
                          <a:pt x="141949" y="155830"/>
                          <a:pt x="153207" y="127300"/>
                        </a:cubicBezTo>
                        <a:lnTo>
                          <a:pt x="185384" y="140094"/>
                        </a:lnTo>
                        <a:cubicBezTo>
                          <a:pt x="174253" y="168176"/>
                          <a:pt x="163570" y="196899"/>
                          <a:pt x="153655" y="225429"/>
                        </a:cubicBezTo>
                        <a:close/>
                        <a:moveTo>
                          <a:pt x="202656" y="97938"/>
                        </a:moveTo>
                        <a:lnTo>
                          <a:pt x="170735" y="84504"/>
                        </a:lnTo>
                        <a:cubicBezTo>
                          <a:pt x="182633" y="56165"/>
                          <a:pt x="195363" y="27763"/>
                          <a:pt x="208477" y="0"/>
                        </a:cubicBezTo>
                        <a:lnTo>
                          <a:pt x="239822" y="14777"/>
                        </a:lnTo>
                        <a:cubicBezTo>
                          <a:pt x="226900" y="42092"/>
                          <a:pt x="214426" y="70111"/>
                          <a:pt x="202720" y="97938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8BBC6898-99A2-4006-64F3-1A288850357C}"/>
                      </a:ext>
                    </a:extLst>
                  </p:cNvPr>
                  <p:cNvSpPr/>
                  <p:nvPr/>
                </p:nvSpPr>
                <p:spPr>
                  <a:xfrm>
                    <a:off x="1581561" y="3069125"/>
                    <a:ext cx="51879" cy="56932"/>
                  </a:xfrm>
                  <a:custGeom>
                    <a:avLst/>
                    <a:gdLst>
                      <a:gd name="connsiteX0" fmla="*/ 31025 w 51879"/>
                      <a:gd name="connsiteY0" fmla="*/ 56933 h 56932"/>
                      <a:gd name="connsiteX1" fmla="*/ 0 w 51879"/>
                      <a:gd name="connsiteY1" fmla="*/ 41452 h 56932"/>
                      <a:gd name="connsiteX2" fmla="*/ 21238 w 51879"/>
                      <a:gd name="connsiteY2" fmla="*/ 0 h 56932"/>
                      <a:gd name="connsiteX3" fmla="*/ 51879 w 51879"/>
                      <a:gd name="connsiteY3" fmla="*/ 16120 h 56932"/>
                      <a:gd name="connsiteX4" fmla="*/ 31025 w 51879"/>
                      <a:gd name="connsiteY4" fmla="*/ 56869 h 56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79" h="56932">
                        <a:moveTo>
                          <a:pt x="31025" y="56933"/>
                        </a:moveTo>
                        <a:lnTo>
                          <a:pt x="0" y="41452"/>
                        </a:lnTo>
                        <a:cubicBezTo>
                          <a:pt x="6909" y="27635"/>
                          <a:pt x="14009" y="13690"/>
                          <a:pt x="21238" y="0"/>
                        </a:cubicBezTo>
                        <a:lnTo>
                          <a:pt x="51879" y="16120"/>
                        </a:lnTo>
                        <a:cubicBezTo>
                          <a:pt x="44843" y="29554"/>
                          <a:pt x="37806" y="43308"/>
                          <a:pt x="31025" y="5686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39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757501FF-64C7-8129-5924-7D2CE0B66ACF}"/>
                    </a:ext>
                  </a:extLst>
                </p:cNvPr>
                <p:cNvSpPr/>
                <p:nvPr/>
              </p:nvSpPr>
              <p:spPr>
                <a:xfrm>
                  <a:off x="1507740" y="2109644"/>
                  <a:ext cx="3628423" cy="3995673"/>
                </a:xfrm>
                <a:custGeom>
                  <a:avLst/>
                  <a:gdLst>
                    <a:gd name="connsiteX0" fmla="*/ 1997837 w 3628423"/>
                    <a:gd name="connsiteY0" fmla="*/ 3995674 h 3995673"/>
                    <a:gd name="connsiteX1" fmla="*/ 1220158 w 3628423"/>
                    <a:gd name="connsiteY1" fmla="*/ 3838693 h 3995673"/>
                    <a:gd name="connsiteX2" fmla="*/ 585131 w 3628423"/>
                    <a:gd name="connsiteY2" fmla="*/ 3410544 h 3995673"/>
                    <a:gd name="connsiteX3" fmla="*/ 156982 w 3628423"/>
                    <a:gd name="connsiteY3" fmla="*/ 2775517 h 3995673"/>
                    <a:gd name="connsiteX4" fmla="*/ 0 w 3628423"/>
                    <a:gd name="connsiteY4" fmla="*/ 1997837 h 3995673"/>
                    <a:gd name="connsiteX5" fmla="*/ 156982 w 3628423"/>
                    <a:gd name="connsiteY5" fmla="*/ 1220158 h 3995673"/>
                    <a:gd name="connsiteX6" fmla="*/ 585131 w 3628423"/>
                    <a:gd name="connsiteY6" fmla="*/ 585131 h 3995673"/>
                    <a:gd name="connsiteX7" fmla="*/ 1220158 w 3628423"/>
                    <a:gd name="connsiteY7" fmla="*/ 156982 h 3995673"/>
                    <a:gd name="connsiteX8" fmla="*/ 1997837 w 3628423"/>
                    <a:gd name="connsiteY8" fmla="*/ 0 h 3995673"/>
                    <a:gd name="connsiteX9" fmla="*/ 2485734 w 3628423"/>
                    <a:gd name="connsiteY9" fmla="*/ 60004 h 3995673"/>
                    <a:gd name="connsiteX10" fmla="*/ 2929875 w 3628423"/>
                    <a:gd name="connsiteY10" fmla="*/ 230291 h 3995673"/>
                    <a:gd name="connsiteX11" fmla="*/ 3628424 w 3628423"/>
                    <a:gd name="connsiteY11" fmla="*/ 843184 h 3995673"/>
                    <a:gd name="connsiteX12" fmla="*/ 3605843 w 3628423"/>
                    <a:gd name="connsiteY12" fmla="*/ 859241 h 3995673"/>
                    <a:gd name="connsiteX13" fmla="*/ 2916953 w 3628423"/>
                    <a:gd name="connsiteY13" fmla="*/ 254791 h 3995673"/>
                    <a:gd name="connsiteX14" fmla="*/ 2479017 w 3628423"/>
                    <a:gd name="connsiteY14" fmla="*/ 86871 h 3995673"/>
                    <a:gd name="connsiteX15" fmla="*/ 1997901 w 3628423"/>
                    <a:gd name="connsiteY15" fmla="*/ 27699 h 3995673"/>
                    <a:gd name="connsiteX16" fmla="*/ 1231032 w 3628423"/>
                    <a:gd name="connsiteY16" fmla="*/ 182505 h 3995673"/>
                    <a:gd name="connsiteX17" fmla="*/ 604769 w 3628423"/>
                    <a:gd name="connsiteY17" fmla="*/ 604705 h 3995673"/>
                    <a:gd name="connsiteX18" fmla="*/ 182569 w 3628423"/>
                    <a:gd name="connsiteY18" fmla="*/ 1230969 h 3995673"/>
                    <a:gd name="connsiteX19" fmla="*/ 27763 w 3628423"/>
                    <a:gd name="connsiteY19" fmla="*/ 1997837 h 3995673"/>
                    <a:gd name="connsiteX20" fmla="*/ 182569 w 3628423"/>
                    <a:gd name="connsiteY20" fmla="*/ 2764706 h 3995673"/>
                    <a:gd name="connsiteX21" fmla="*/ 604769 w 3628423"/>
                    <a:gd name="connsiteY21" fmla="*/ 3390969 h 3995673"/>
                    <a:gd name="connsiteX22" fmla="*/ 1231032 w 3628423"/>
                    <a:gd name="connsiteY22" fmla="*/ 3813169 h 3995673"/>
                    <a:gd name="connsiteX23" fmla="*/ 1997901 w 3628423"/>
                    <a:gd name="connsiteY23" fmla="*/ 3967975 h 3995673"/>
                    <a:gd name="connsiteX24" fmla="*/ 1997901 w 3628423"/>
                    <a:gd name="connsiteY24" fmla="*/ 3995674 h 3995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3628423" h="3995673">
                      <a:moveTo>
                        <a:pt x="1997837" y="3995674"/>
                      </a:moveTo>
                      <a:cubicBezTo>
                        <a:pt x="1728141" y="3995674"/>
                        <a:pt x="1466505" y="3942835"/>
                        <a:pt x="1220158" y="3838693"/>
                      </a:cubicBezTo>
                      <a:cubicBezTo>
                        <a:pt x="982254" y="3738068"/>
                        <a:pt x="768596" y="3594009"/>
                        <a:pt x="585131" y="3410544"/>
                      </a:cubicBezTo>
                      <a:cubicBezTo>
                        <a:pt x="401666" y="3227079"/>
                        <a:pt x="257606" y="3013420"/>
                        <a:pt x="156982" y="2775517"/>
                      </a:cubicBezTo>
                      <a:cubicBezTo>
                        <a:pt x="52775" y="2529233"/>
                        <a:pt x="0" y="2267533"/>
                        <a:pt x="0" y="1997837"/>
                      </a:cubicBezTo>
                      <a:cubicBezTo>
                        <a:pt x="0" y="1728141"/>
                        <a:pt x="52839" y="1466505"/>
                        <a:pt x="156982" y="1220158"/>
                      </a:cubicBezTo>
                      <a:cubicBezTo>
                        <a:pt x="257606" y="982254"/>
                        <a:pt x="401666" y="768596"/>
                        <a:pt x="585131" y="585131"/>
                      </a:cubicBezTo>
                      <a:cubicBezTo>
                        <a:pt x="768596" y="401666"/>
                        <a:pt x="982254" y="257606"/>
                        <a:pt x="1220158" y="156982"/>
                      </a:cubicBezTo>
                      <a:cubicBezTo>
                        <a:pt x="1466441" y="52775"/>
                        <a:pt x="1728141" y="0"/>
                        <a:pt x="1997837" y="0"/>
                      </a:cubicBezTo>
                      <a:cubicBezTo>
                        <a:pt x="2162943" y="0"/>
                        <a:pt x="2327089" y="20214"/>
                        <a:pt x="2485734" y="60004"/>
                      </a:cubicBezTo>
                      <a:cubicBezTo>
                        <a:pt x="2639773" y="98641"/>
                        <a:pt x="2789206" y="155958"/>
                        <a:pt x="2929875" y="230291"/>
                      </a:cubicBezTo>
                      <a:cubicBezTo>
                        <a:pt x="3205904" y="376142"/>
                        <a:pt x="3447454" y="588073"/>
                        <a:pt x="3628424" y="843184"/>
                      </a:cubicBezTo>
                      <a:lnTo>
                        <a:pt x="3605843" y="859241"/>
                      </a:lnTo>
                      <a:cubicBezTo>
                        <a:pt x="3427367" y="607648"/>
                        <a:pt x="3189144" y="398595"/>
                        <a:pt x="2916953" y="254791"/>
                      </a:cubicBezTo>
                      <a:cubicBezTo>
                        <a:pt x="2778267" y="181482"/>
                        <a:pt x="2630881" y="124997"/>
                        <a:pt x="2479017" y="86871"/>
                      </a:cubicBezTo>
                      <a:cubicBezTo>
                        <a:pt x="2322611" y="47593"/>
                        <a:pt x="2160704" y="27699"/>
                        <a:pt x="1997901" y="27699"/>
                      </a:cubicBezTo>
                      <a:cubicBezTo>
                        <a:pt x="1731915" y="27699"/>
                        <a:pt x="1473925" y="79770"/>
                        <a:pt x="1231032" y="182505"/>
                      </a:cubicBezTo>
                      <a:cubicBezTo>
                        <a:pt x="996456" y="281722"/>
                        <a:pt x="785740" y="423799"/>
                        <a:pt x="604769" y="604705"/>
                      </a:cubicBezTo>
                      <a:cubicBezTo>
                        <a:pt x="423799" y="785676"/>
                        <a:pt x="281786" y="996328"/>
                        <a:pt x="182569" y="1230969"/>
                      </a:cubicBezTo>
                      <a:cubicBezTo>
                        <a:pt x="79834" y="1473861"/>
                        <a:pt x="27763" y="1731851"/>
                        <a:pt x="27763" y="1997837"/>
                      </a:cubicBezTo>
                      <a:cubicBezTo>
                        <a:pt x="27763" y="2263823"/>
                        <a:pt x="79834" y="2521813"/>
                        <a:pt x="182569" y="2764706"/>
                      </a:cubicBezTo>
                      <a:cubicBezTo>
                        <a:pt x="281786" y="2999282"/>
                        <a:pt x="423863" y="3209999"/>
                        <a:pt x="604769" y="3390969"/>
                      </a:cubicBezTo>
                      <a:cubicBezTo>
                        <a:pt x="785740" y="3571939"/>
                        <a:pt x="996392" y="3713952"/>
                        <a:pt x="1231032" y="3813169"/>
                      </a:cubicBezTo>
                      <a:cubicBezTo>
                        <a:pt x="1473925" y="3915904"/>
                        <a:pt x="1731915" y="3967975"/>
                        <a:pt x="1997901" y="3967975"/>
                      </a:cubicBezTo>
                      <a:lnTo>
                        <a:pt x="1997901" y="39956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5B3B93CC-08D6-1F14-6290-D5925BAC6AC3}"/>
                </a:ext>
              </a:extLst>
            </p:cNvPr>
            <p:cNvGrpSpPr/>
            <p:nvPr/>
          </p:nvGrpSpPr>
          <p:grpSpPr>
            <a:xfrm>
              <a:off x="2406770" y="2968692"/>
              <a:ext cx="2136778" cy="2270731"/>
              <a:chOff x="2406770" y="2968692"/>
              <a:chExt cx="2136778" cy="2270731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8509B71-4585-5EE4-BB19-EBCA946836A6}"/>
                  </a:ext>
                </a:extLst>
              </p:cNvPr>
              <p:cNvSpPr/>
              <p:nvPr/>
            </p:nvSpPr>
            <p:spPr>
              <a:xfrm>
                <a:off x="2643138" y="3099510"/>
                <a:ext cx="1724942" cy="1991760"/>
              </a:xfrm>
              <a:custGeom>
                <a:avLst/>
                <a:gdLst>
                  <a:gd name="connsiteX0" fmla="*/ 862439 w 1724942"/>
                  <a:gd name="connsiteY0" fmla="*/ 1991760 h 1991760"/>
                  <a:gd name="connsiteX1" fmla="*/ 0 w 1724942"/>
                  <a:gd name="connsiteY1" fmla="*/ 1493820 h 1991760"/>
                  <a:gd name="connsiteX2" fmla="*/ 0 w 1724942"/>
                  <a:gd name="connsiteY2" fmla="*/ 497940 h 1991760"/>
                  <a:gd name="connsiteX3" fmla="*/ 862439 w 1724942"/>
                  <a:gd name="connsiteY3" fmla="*/ 0 h 1991760"/>
                  <a:gd name="connsiteX4" fmla="*/ 1724942 w 1724942"/>
                  <a:gd name="connsiteY4" fmla="*/ 497940 h 1991760"/>
                  <a:gd name="connsiteX5" fmla="*/ 1724942 w 1724942"/>
                  <a:gd name="connsiteY5" fmla="*/ 1493820 h 1991760"/>
                  <a:gd name="connsiteX6" fmla="*/ 1716882 w 1724942"/>
                  <a:gd name="connsiteY6" fmla="*/ 1498490 h 1991760"/>
                  <a:gd name="connsiteX7" fmla="*/ 862503 w 1724942"/>
                  <a:gd name="connsiteY7" fmla="*/ 1991760 h 1991760"/>
                  <a:gd name="connsiteX8" fmla="*/ 32305 w 1724942"/>
                  <a:gd name="connsiteY8" fmla="*/ 1475141 h 1991760"/>
                  <a:gd name="connsiteX9" fmla="*/ 862439 w 1724942"/>
                  <a:gd name="connsiteY9" fmla="*/ 1954402 h 1991760"/>
                  <a:gd name="connsiteX10" fmla="*/ 1692574 w 1724942"/>
                  <a:gd name="connsiteY10" fmla="*/ 1475141 h 1991760"/>
                  <a:gd name="connsiteX11" fmla="*/ 1692574 w 1724942"/>
                  <a:gd name="connsiteY11" fmla="*/ 516555 h 1991760"/>
                  <a:gd name="connsiteX12" fmla="*/ 862439 w 1724942"/>
                  <a:gd name="connsiteY12" fmla="*/ 37294 h 1991760"/>
                  <a:gd name="connsiteX13" fmla="*/ 32305 w 1724942"/>
                  <a:gd name="connsiteY13" fmla="*/ 516555 h 1991760"/>
                  <a:gd name="connsiteX14" fmla="*/ 32305 w 1724942"/>
                  <a:gd name="connsiteY14" fmla="*/ 1475141 h 199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24942" h="1991760">
                    <a:moveTo>
                      <a:pt x="862439" y="1991760"/>
                    </a:moveTo>
                    <a:lnTo>
                      <a:pt x="0" y="1493820"/>
                    </a:lnTo>
                    <a:lnTo>
                      <a:pt x="0" y="497940"/>
                    </a:lnTo>
                    <a:lnTo>
                      <a:pt x="862439" y="0"/>
                    </a:lnTo>
                    <a:lnTo>
                      <a:pt x="1724942" y="497940"/>
                    </a:lnTo>
                    <a:lnTo>
                      <a:pt x="1724942" y="1493820"/>
                    </a:lnTo>
                    <a:lnTo>
                      <a:pt x="1716882" y="1498490"/>
                    </a:lnTo>
                    <a:lnTo>
                      <a:pt x="862503" y="1991760"/>
                    </a:lnTo>
                    <a:close/>
                    <a:moveTo>
                      <a:pt x="32305" y="1475141"/>
                    </a:moveTo>
                    <a:lnTo>
                      <a:pt x="862439" y="1954402"/>
                    </a:lnTo>
                    <a:lnTo>
                      <a:pt x="1692574" y="1475141"/>
                    </a:lnTo>
                    <a:lnTo>
                      <a:pt x="1692574" y="516555"/>
                    </a:lnTo>
                    <a:lnTo>
                      <a:pt x="862439" y="37294"/>
                    </a:lnTo>
                    <a:lnTo>
                      <a:pt x="32305" y="516555"/>
                    </a:lnTo>
                    <a:lnTo>
                      <a:pt x="32305" y="1475141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E8F8D45-A669-61A7-9344-ED8C96DC092B}"/>
                  </a:ext>
                </a:extLst>
              </p:cNvPr>
              <p:cNvSpPr/>
              <p:nvPr/>
            </p:nvSpPr>
            <p:spPr>
              <a:xfrm>
                <a:off x="2660282" y="3129064"/>
                <a:ext cx="1678116" cy="1453647"/>
              </a:xfrm>
              <a:custGeom>
                <a:avLst/>
                <a:gdLst>
                  <a:gd name="connsiteX0" fmla="*/ 14777 w 1678116"/>
                  <a:gd name="connsiteY0" fmla="*/ 1453647 h 1453647"/>
                  <a:gd name="connsiteX1" fmla="*/ 0 w 1678116"/>
                  <a:gd name="connsiteY1" fmla="*/ 1437335 h 1453647"/>
                  <a:gd name="connsiteX2" fmla="*/ 41580 w 1678116"/>
                  <a:gd name="connsiteY2" fmla="*/ 1365369 h 1453647"/>
                  <a:gd name="connsiteX3" fmla="*/ 61603 w 1678116"/>
                  <a:gd name="connsiteY3" fmla="*/ 1376947 h 1453647"/>
                  <a:gd name="connsiteX4" fmla="*/ 20023 w 1678116"/>
                  <a:gd name="connsiteY4" fmla="*/ 1448913 h 1453647"/>
                  <a:gd name="connsiteX5" fmla="*/ 12602 w 1678116"/>
                  <a:gd name="connsiteY5" fmla="*/ 1444627 h 1453647"/>
                  <a:gd name="connsiteX6" fmla="*/ 16376 w 1678116"/>
                  <a:gd name="connsiteY6" fmla="*/ 1452943 h 1453647"/>
                  <a:gd name="connsiteX7" fmla="*/ 14777 w 1678116"/>
                  <a:gd name="connsiteY7" fmla="*/ 1453647 h 1453647"/>
                  <a:gd name="connsiteX8" fmla="*/ 1656495 w 1678116"/>
                  <a:gd name="connsiteY8" fmla="*/ 1444947 h 1453647"/>
                  <a:gd name="connsiteX9" fmla="*/ 1580755 w 1678116"/>
                  <a:gd name="connsiteY9" fmla="*/ 1410723 h 1453647"/>
                  <a:gd name="connsiteX10" fmla="*/ 1590286 w 1678116"/>
                  <a:gd name="connsiteY10" fmla="*/ 1389678 h 1453647"/>
                  <a:gd name="connsiteX11" fmla="*/ 1652657 w 1678116"/>
                  <a:gd name="connsiteY11" fmla="*/ 1417888 h 1453647"/>
                  <a:gd name="connsiteX12" fmla="*/ 1616514 w 1678116"/>
                  <a:gd name="connsiteY12" fmla="*/ 1355326 h 1453647"/>
                  <a:gd name="connsiteX13" fmla="*/ 1636536 w 1678116"/>
                  <a:gd name="connsiteY13" fmla="*/ 1343811 h 1453647"/>
                  <a:gd name="connsiteX14" fmla="*/ 1678117 w 1678116"/>
                  <a:gd name="connsiteY14" fmla="*/ 1415777 h 1453647"/>
                  <a:gd name="connsiteX15" fmla="*/ 1664875 w 1678116"/>
                  <a:gd name="connsiteY15" fmla="*/ 1423453 h 1453647"/>
                  <a:gd name="connsiteX16" fmla="*/ 1666090 w 1678116"/>
                  <a:gd name="connsiteY16" fmla="*/ 1424029 h 1453647"/>
                  <a:gd name="connsiteX17" fmla="*/ 1656559 w 1678116"/>
                  <a:gd name="connsiteY17" fmla="*/ 1445075 h 1453647"/>
                  <a:gd name="connsiteX18" fmla="*/ 58404 w 1678116"/>
                  <a:gd name="connsiteY18" fmla="*/ 1433944 h 1453647"/>
                  <a:gd name="connsiteX19" fmla="*/ 48873 w 1678116"/>
                  <a:gd name="connsiteY19" fmla="*/ 1412898 h 1453647"/>
                  <a:gd name="connsiteX20" fmla="*/ 124613 w 1678116"/>
                  <a:gd name="connsiteY20" fmla="*/ 1378675 h 1453647"/>
                  <a:gd name="connsiteX21" fmla="*/ 134144 w 1678116"/>
                  <a:gd name="connsiteY21" fmla="*/ 1399721 h 1453647"/>
                  <a:gd name="connsiteX22" fmla="*/ 58404 w 1678116"/>
                  <a:gd name="connsiteY22" fmla="*/ 1433944 h 1453647"/>
                  <a:gd name="connsiteX23" fmla="*/ 1538663 w 1678116"/>
                  <a:gd name="connsiteY23" fmla="*/ 1391724 h 1453647"/>
                  <a:gd name="connsiteX24" fmla="*/ 1462923 w 1678116"/>
                  <a:gd name="connsiteY24" fmla="*/ 1357501 h 1453647"/>
                  <a:gd name="connsiteX25" fmla="*/ 1472454 w 1678116"/>
                  <a:gd name="connsiteY25" fmla="*/ 1336455 h 1453647"/>
                  <a:gd name="connsiteX26" fmla="*/ 1548194 w 1678116"/>
                  <a:gd name="connsiteY26" fmla="*/ 1370679 h 1453647"/>
                  <a:gd name="connsiteX27" fmla="*/ 1538663 w 1678116"/>
                  <a:gd name="connsiteY27" fmla="*/ 1391724 h 1453647"/>
                  <a:gd name="connsiteX28" fmla="*/ 176236 w 1678116"/>
                  <a:gd name="connsiteY28" fmla="*/ 1380722 h 1453647"/>
                  <a:gd name="connsiteX29" fmla="*/ 166705 w 1678116"/>
                  <a:gd name="connsiteY29" fmla="*/ 1359676 h 1453647"/>
                  <a:gd name="connsiteX30" fmla="*/ 242445 w 1678116"/>
                  <a:gd name="connsiteY30" fmla="*/ 1325452 h 1453647"/>
                  <a:gd name="connsiteX31" fmla="*/ 251977 w 1678116"/>
                  <a:gd name="connsiteY31" fmla="*/ 1346498 h 1453647"/>
                  <a:gd name="connsiteX32" fmla="*/ 176236 w 1678116"/>
                  <a:gd name="connsiteY32" fmla="*/ 1380722 h 1453647"/>
                  <a:gd name="connsiteX33" fmla="*/ 1420831 w 1678116"/>
                  <a:gd name="connsiteY33" fmla="*/ 1338502 h 1453647"/>
                  <a:gd name="connsiteX34" fmla="*/ 1345091 w 1678116"/>
                  <a:gd name="connsiteY34" fmla="*/ 1304278 h 1453647"/>
                  <a:gd name="connsiteX35" fmla="*/ 1354622 w 1678116"/>
                  <a:gd name="connsiteY35" fmla="*/ 1283232 h 1453647"/>
                  <a:gd name="connsiteX36" fmla="*/ 1430362 w 1678116"/>
                  <a:gd name="connsiteY36" fmla="*/ 1317456 h 1453647"/>
                  <a:gd name="connsiteX37" fmla="*/ 1420831 w 1678116"/>
                  <a:gd name="connsiteY37" fmla="*/ 1338502 h 1453647"/>
                  <a:gd name="connsiteX38" fmla="*/ 84632 w 1678116"/>
                  <a:gd name="connsiteY38" fmla="*/ 1337030 h 1453647"/>
                  <a:gd name="connsiteX39" fmla="*/ 64609 w 1678116"/>
                  <a:gd name="connsiteY39" fmla="*/ 1325516 h 1453647"/>
                  <a:gd name="connsiteX40" fmla="*/ 106190 w 1678116"/>
                  <a:gd name="connsiteY40" fmla="*/ 1253550 h 1453647"/>
                  <a:gd name="connsiteX41" fmla="*/ 126212 w 1678116"/>
                  <a:gd name="connsiteY41" fmla="*/ 1265065 h 1453647"/>
                  <a:gd name="connsiteX42" fmla="*/ 84632 w 1678116"/>
                  <a:gd name="connsiteY42" fmla="*/ 1337030 h 1453647"/>
                  <a:gd name="connsiteX43" fmla="*/ 294069 w 1678116"/>
                  <a:gd name="connsiteY43" fmla="*/ 1327499 h 1453647"/>
                  <a:gd name="connsiteX44" fmla="*/ 284537 w 1678116"/>
                  <a:gd name="connsiteY44" fmla="*/ 1306453 h 1453647"/>
                  <a:gd name="connsiteX45" fmla="*/ 360277 w 1678116"/>
                  <a:gd name="connsiteY45" fmla="*/ 1272229 h 1453647"/>
                  <a:gd name="connsiteX46" fmla="*/ 369809 w 1678116"/>
                  <a:gd name="connsiteY46" fmla="*/ 1293275 h 1453647"/>
                  <a:gd name="connsiteX47" fmla="*/ 294069 w 1678116"/>
                  <a:gd name="connsiteY47" fmla="*/ 1327499 h 1453647"/>
                  <a:gd name="connsiteX48" fmla="*/ 1593357 w 1678116"/>
                  <a:gd name="connsiteY48" fmla="*/ 1315409 h 1453647"/>
                  <a:gd name="connsiteX49" fmla="*/ 1551777 w 1678116"/>
                  <a:gd name="connsiteY49" fmla="*/ 1243443 h 1453647"/>
                  <a:gd name="connsiteX50" fmla="*/ 1571799 w 1678116"/>
                  <a:gd name="connsiteY50" fmla="*/ 1231928 h 1453647"/>
                  <a:gd name="connsiteX51" fmla="*/ 1613379 w 1678116"/>
                  <a:gd name="connsiteY51" fmla="*/ 1303894 h 1453647"/>
                  <a:gd name="connsiteX52" fmla="*/ 1593357 w 1678116"/>
                  <a:gd name="connsiteY52" fmla="*/ 1315473 h 1453647"/>
                  <a:gd name="connsiteX53" fmla="*/ 1302998 w 1678116"/>
                  <a:gd name="connsiteY53" fmla="*/ 1285279 h 1453647"/>
                  <a:gd name="connsiteX54" fmla="*/ 1227258 w 1678116"/>
                  <a:gd name="connsiteY54" fmla="*/ 1251055 h 1453647"/>
                  <a:gd name="connsiteX55" fmla="*/ 1236790 w 1678116"/>
                  <a:gd name="connsiteY55" fmla="*/ 1230009 h 1453647"/>
                  <a:gd name="connsiteX56" fmla="*/ 1312530 w 1678116"/>
                  <a:gd name="connsiteY56" fmla="*/ 1264233 h 1453647"/>
                  <a:gd name="connsiteX57" fmla="*/ 1302998 w 1678116"/>
                  <a:gd name="connsiteY57" fmla="*/ 1285279 h 1453647"/>
                  <a:gd name="connsiteX58" fmla="*/ 411901 w 1678116"/>
                  <a:gd name="connsiteY58" fmla="*/ 1274276 h 1453647"/>
                  <a:gd name="connsiteX59" fmla="*/ 402369 w 1678116"/>
                  <a:gd name="connsiteY59" fmla="*/ 1253230 h 1453647"/>
                  <a:gd name="connsiteX60" fmla="*/ 478109 w 1678116"/>
                  <a:gd name="connsiteY60" fmla="*/ 1219006 h 1453647"/>
                  <a:gd name="connsiteX61" fmla="*/ 487641 w 1678116"/>
                  <a:gd name="connsiteY61" fmla="*/ 1240052 h 1453647"/>
                  <a:gd name="connsiteX62" fmla="*/ 411901 w 1678116"/>
                  <a:gd name="connsiteY62" fmla="*/ 1274276 h 1453647"/>
                  <a:gd name="connsiteX63" fmla="*/ 1185166 w 1678116"/>
                  <a:gd name="connsiteY63" fmla="*/ 1232056 h 1453647"/>
                  <a:gd name="connsiteX64" fmla="*/ 1109426 w 1678116"/>
                  <a:gd name="connsiteY64" fmla="*/ 1197832 h 1453647"/>
                  <a:gd name="connsiteX65" fmla="*/ 1118958 w 1678116"/>
                  <a:gd name="connsiteY65" fmla="*/ 1176786 h 1453647"/>
                  <a:gd name="connsiteX66" fmla="*/ 1194698 w 1678116"/>
                  <a:gd name="connsiteY66" fmla="*/ 1211010 h 1453647"/>
                  <a:gd name="connsiteX67" fmla="*/ 1185166 w 1678116"/>
                  <a:gd name="connsiteY67" fmla="*/ 1232056 h 1453647"/>
                  <a:gd name="connsiteX68" fmla="*/ 149305 w 1678116"/>
                  <a:gd name="connsiteY68" fmla="*/ 1225147 h 1453647"/>
                  <a:gd name="connsiteX69" fmla="*/ 129283 w 1678116"/>
                  <a:gd name="connsiteY69" fmla="*/ 1213633 h 1453647"/>
                  <a:gd name="connsiteX70" fmla="*/ 170863 w 1678116"/>
                  <a:gd name="connsiteY70" fmla="*/ 1141667 h 1453647"/>
                  <a:gd name="connsiteX71" fmla="*/ 190886 w 1678116"/>
                  <a:gd name="connsiteY71" fmla="*/ 1153182 h 1453647"/>
                  <a:gd name="connsiteX72" fmla="*/ 149305 w 1678116"/>
                  <a:gd name="connsiteY72" fmla="*/ 1225147 h 1453647"/>
                  <a:gd name="connsiteX73" fmla="*/ 529733 w 1678116"/>
                  <a:gd name="connsiteY73" fmla="*/ 1221053 h 1453647"/>
                  <a:gd name="connsiteX74" fmla="*/ 520201 w 1678116"/>
                  <a:gd name="connsiteY74" fmla="*/ 1200007 h 1453647"/>
                  <a:gd name="connsiteX75" fmla="*/ 595942 w 1678116"/>
                  <a:gd name="connsiteY75" fmla="*/ 1165784 h 1453647"/>
                  <a:gd name="connsiteX76" fmla="*/ 605473 w 1678116"/>
                  <a:gd name="connsiteY76" fmla="*/ 1186830 h 1453647"/>
                  <a:gd name="connsiteX77" fmla="*/ 529733 w 1678116"/>
                  <a:gd name="connsiteY77" fmla="*/ 1221053 h 1453647"/>
                  <a:gd name="connsiteX78" fmla="*/ 1528683 w 1678116"/>
                  <a:gd name="connsiteY78" fmla="*/ 1203526 h 1453647"/>
                  <a:gd name="connsiteX79" fmla="*/ 1487103 w 1678116"/>
                  <a:gd name="connsiteY79" fmla="*/ 1131560 h 1453647"/>
                  <a:gd name="connsiteX80" fmla="*/ 1507126 w 1678116"/>
                  <a:gd name="connsiteY80" fmla="*/ 1120045 h 1453647"/>
                  <a:gd name="connsiteX81" fmla="*/ 1548706 w 1678116"/>
                  <a:gd name="connsiteY81" fmla="*/ 1192011 h 1453647"/>
                  <a:gd name="connsiteX82" fmla="*/ 1528683 w 1678116"/>
                  <a:gd name="connsiteY82" fmla="*/ 1203590 h 1453647"/>
                  <a:gd name="connsiteX83" fmla="*/ 1067270 w 1678116"/>
                  <a:gd name="connsiteY83" fmla="*/ 1178833 h 1453647"/>
                  <a:gd name="connsiteX84" fmla="*/ 991530 w 1678116"/>
                  <a:gd name="connsiteY84" fmla="*/ 1144609 h 1453647"/>
                  <a:gd name="connsiteX85" fmla="*/ 1001062 w 1678116"/>
                  <a:gd name="connsiteY85" fmla="*/ 1123564 h 1453647"/>
                  <a:gd name="connsiteX86" fmla="*/ 1076802 w 1678116"/>
                  <a:gd name="connsiteY86" fmla="*/ 1157787 h 1453647"/>
                  <a:gd name="connsiteX87" fmla="*/ 1067270 w 1678116"/>
                  <a:gd name="connsiteY87" fmla="*/ 1178833 h 1453647"/>
                  <a:gd name="connsiteX88" fmla="*/ 647501 w 1678116"/>
                  <a:gd name="connsiteY88" fmla="*/ 1167831 h 1453647"/>
                  <a:gd name="connsiteX89" fmla="*/ 637970 w 1678116"/>
                  <a:gd name="connsiteY89" fmla="*/ 1146785 h 1453647"/>
                  <a:gd name="connsiteX90" fmla="*/ 713710 w 1678116"/>
                  <a:gd name="connsiteY90" fmla="*/ 1112561 h 1453647"/>
                  <a:gd name="connsiteX91" fmla="*/ 723241 w 1678116"/>
                  <a:gd name="connsiteY91" fmla="*/ 1133607 h 1453647"/>
                  <a:gd name="connsiteX92" fmla="*/ 647501 w 1678116"/>
                  <a:gd name="connsiteY92" fmla="*/ 1167831 h 1453647"/>
                  <a:gd name="connsiteX93" fmla="*/ 949374 w 1678116"/>
                  <a:gd name="connsiteY93" fmla="*/ 1125610 h 1453647"/>
                  <a:gd name="connsiteX94" fmla="*/ 873634 w 1678116"/>
                  <a:gd name="connsiteY94" fmla="*/ 1091387 h 1453647"/>
                  <a:gd name="connsiteX95" fmla="*/ 883165 w 1678116"/>
                  <a:gd name="connsiteY95" fmla="*/ 1070341 h 1453647"/>
                  <a:gd name="connsiteX96" fmla="*/ 958905 w 1678116"/>
                  <a:gd name="connsiteY96" fmla="*/ 1104565 h 1453647"/>
                  <a:gd name="connsiteX97" fmla="*/ 949374 w 1678116"/>
                  <a:gd name="connsiteY97" fmla="*/ 1125610 h 1453647"/>
                  <a:gd name="connsiteX98" fmla="*/ 765333 w 1678116"/>
                  <a:gd name="connsiteY98" fmla="*/ 1114608 h 1453647"/>
                  <a:gd name="connsiteX99" fmla="*/ 755802 w 1678116"/>
                  <a:gd name="connsiteY99" fmla="*/ 1093562 h 1453647"/>
                  <a:gd name="connsiteX100" fmla="*/ 831542 w 1678116"/>
                  <a:gd name="connsiteY100" fmla="*/ 1059338 h 1453647"/>
                  <a:gd name="connsiteX101" fmla="*/ 841073 w 1678116"/>
                  <a:gd name="connsiteY101" fmla="*/ 1080384 h 1453647"/>
                  <a:gd name="connsiteX102" fmla="*/ 765333 w 1678116"/>
                  <a:gd name="connsiteY102" fmla="*/ 1114608 h 1453647"/>
                  <a:gd name="connsiteX103" fmla="*/ 213851 w 1678116"/>
                  <a:gd name="connsiteY103" fmla="*/ 1113264 h 1453647"/>
                  <a:gd name="connsiteX104" fmla="*/ 193828 w 1678116"/>
                  <a:gd name="connsiteY104" fmla="*/ 1101686 h 1453647"/>
                  <a:gd name="connsiteX105" fmla="*/ 235408 w 1678116"/>
                  <a:gd name="connsiteY105" fmla="*/ 1029720 h 1453647"/>
                  <a:gd name="connsiteX106" fmla="*/ 255431 w 1678116"/>
                  <a:gd name="connsiteY106" fmla="*/ 1041235 h 1453647"/>
                  <a:gd name="connsiteX107" fmla="*/ 213851 w 1678116"/>
                  <a:gd name="connsiteY107" fmla="*/ 1113201 h 1453647"/>
                  <a:gd name="connsiteX108" fmla="*/ 1463946 w 1678116"/>
                  <a:gd name="connsiteY108" fmla="*/ 1091579 h 1453647"/>
                  <a:gd name="connsiteX109" fmla="*/ 1422366 w 1678116"/>
                  <a:gd name="connsiteY109" fmla="*/ 1019613 h 1453647"/>
                  <a:gd name="connsiteX110" fmla="*/ 1442388 w 1678116"/>
                  <a:gd name="connsiteY110" fmla="*/ 1008098 h 1453647"/>
                  <a:gd name="connsiteX111" fmla="*/ 1483969 w 1678116"/>
                  <a:gd name="connsiteY111" fmla="*/ 1080064 h 1453647"/>
                  <a:gd name="connsiteX112" fmla="*/ 1463946 w 1678116"/>
                  <a:gd name="connsiteY112" fmla="*/ 1091643 h 1453647"/>
                  <a:gd name="connsiteX113" fmla="*/ 278524 w 1678116"/>
                  <a:gd name="connsiteY113" fmla="*/ 1001254 h 1453647"/>
                  <a:gd name="connsiteX114" fmla="*/ 258501 w 1678116"/>
                  <a:gd name="connsiteY114" fmla="*/ 989739 h 1453647"/>
                  <a:gd name="connsiteX115" fmla="*/ 300082 w 1678116"/>
                  <a:gd name="connsiteY115" fmla="*/ 917773 h 1453647"/>
                  <a:gd name="connsiteX116" fmla="*/ 320104 w 1678116"/>
                  <a:gd name="connsiteY116" fmla="*/ 929352 h 1453647"/>
                  <a:gd name="connsiteX117" fmla="*/ 278524 w 1678116"/>
                  <a:gd name="connsiteY117" fmla="*/ 1001317 h 1453647"/>
                  <a:gd name="connsiteX118" fmla="*/ 1399273 w 1678116"/>
                  <a:gd name="connsiteY118" fmla="*/ 979568 h 1453647"/>
                  <a:gd name="connsiteX119" fmla="*/ 1357693 w 1678116"/>
                  <a:gd name="connsiteY119" fmla="*/ 907602 h 1453647"/>
                  <a:gd name="connsiteX120" fmla="*/ 1377715 w 1678116"/>
                  <a:gd name="connsiteY120" fmla="*/ 896087 h 1453647"/>
                  <a:gd name="connsiteX121" fmla="*/ 1419295 w 1678116"/>
                  <a:gd name="connsiteY121" fmla="*/ 968053 h 1453647"/>
                  <a:gd name="connsiteX122" fmla="*/ 1399273 w 1678116"/>
                  <a:gd name="connsiteY122" fmla="*/ 979568 h 1453647"/>
                  <a:gd name="connsiteX123" fmla="*/ 343197 w 1678116"/>
                  <a:gd name="connsiteY123" fmla="*/ 889243 h 1453647"/>
                  <a:gd name="connsiteX124" fmla="*/ 323175 w 1678116"/>
                  <a:gd name="connsiteY124" fmla="*/ 877664 h 1453647"/>
                  <a:gd name="connsiteX125" fmla="*/ 364755 w 1678116"/>
                  <a:gd name="connsiteY125" fmla="*/ 805698 h 1453647"/>
                  <a:gd name="connsiteX126" fmla="*/ 384778 w 1678116"/>
                  <a:gd name="connsiteY126" fmla="*/ 817213 h 1453647"/>
                  <a:gd name="connsiteX127" fmla="*/ 343197 w 1678116"/>
                  <a:gd name="connsiteY127" fmla="*/ 889179 h 1453647"/>
                  <a:gd name="connsiteX128" fmla="*/ 1334663 w 1678116"/>
                  <a:gd name="connsiteY128" fmla="*/ 867557 h 1453647"/>
                  <a:gd name="connsiteX129" fmla="*/ 1293083 w 1678116"/>
                  <a:gd name="connsiteY129" fmla="*/ 795591 h 1453647"/>
                  <a:gd name="connsiteX130" fmla="*/ 1313106 w 1678116"/>
                  <a:gd name="connsiteY130" fmla="*/ 784076 h 1453647"/>
                  <a:gd name="connsiteX131" fmla="*/ 1354686 w 1678116"/>
                  <a:gd name="connsiteY131" fmla="*/ 856042 h 1453647"/>
                  <a:gd name="connsiteX132" fmla="*/ 1334663 w 1678116"/>
                  <a:gd name="connsiteY132" fmla="*/ 867621 h 1453647"/>
                  <a:gd name="connsiteX133" fmla="*/ 407871 w 1678116"/>
                  <a:gd name="connsiteY133" fmla="*/ 777232 h 1453647"/>
                  <a:gd name="connsiteX134" fmla="*/ 387848 w 1678116"/>
                  <a:gd name="connsiteY134" fmla="*/ 765653 h 1453647"/>
                  <a:gd name="connsiteX135" fmla="*/ 429428 w 1678116"/>
                  <a:gd name="connsiteY135" fmla="*/ 693687 h 1453647"/>
                  <a:gd name="connsiteX136" fmla="*/ 449451 w 1678116"/>
                  <a:gd name="connsiteY136" fmla="*/ 705266 h 1453647"/>
                  <a:gd name="connsiteX137" fmla="*/ 407871 w 1678116"/>
                  <a:gd name="connsiteY137" fmla="*/ 777232 h 1453647"/>
                  <a:gd name="connsiteX138" fmla="*/ 1269990 w 1678116"/>
                  <a:gd name="connsiteY138" fmla="*/ 755546 h 1453647"/>
                  <a:gd name="connsiteX139" fmla="*/ 1228410 w 1678116"/>
                  <a:gd name="connsiteY139" fmla="*/ 683580 h 1453647"/>
                  <a:gd name="connsiteX140" fmla="*/ 1248432 w 1678116"/>
                  <a:gd name="connsiteY140" fmla="*/ 672065 h 1453647"/>
                  <a:gd name="connsiteX141" fmla="*/ 1290013 w 1678116"/>
                  <a:gd name="connsiteY141" fmla="*/ 744031 h 1453647"/>
                  <a:gd name="connsiteX142" fmla="*/ 1269990 w 1678116"/>
                  <a:gd name="connsiteY142" fmla="*/ 755610 h 1453647"/>
                  <a:gd name="connsiteX143" fmla="*/ 472544 w 1678116"/>
                  <a:gd name="connsiteY143" fmla="*/ 665221 h 1453647"/>
                  <a:gd name="connsiteX144" fmla="*/ 452522 w 1678116"/>
                  <a:gd name="connsiteY144" fmla="*/ 653706 h 1453647"/>
                  <a:gd name="connsiteX145" fmla="*/ 494102 w 1678116"/>
                  <a:gd name="connsiteY145" fmla="*/ 581740 h 1453647"/>
                  <a:gd name="connsiteX146" fmla="*/ 514124 w 1678116"/>
                  <a:gd name="connsiteY146" fmla="*/ 593255 h 1453647"/>
                  <a:gd name="connsiteX147" fmla="*/ 472544 w 1678116"/>
                  <a:gd name="connsiteY147" fmla="*/ 665221 h 1453647"/>
                  <a:gd name="connsiteX148" fmla="*/ 1205381 w 1678116"/>
                  <a:gd name="connsiteY148" fmla="*/ 643535 h 1453647"/>
                  <a:gd name="connsiteX149" fmla="*/ 1163800 w 1678116"/>
                  <a:gd name="connsiteY149" fmla="*/ 571569 h 1453647"/>
                  <a:gd name="connsiteX150" fmla="*/ 1183823 w 1678116"/>
                  <a:gd name="connsiteY150" fmla="*/ 560055 h 1453647"/>
                  <a:gd name="connsiteX151" fmla="*/ 1225403 w 1678116"/>
                  <a:gd name="connsiteY151" fmla="*/ 632021 h 1453647"/>
                  <a:gd name="connsiteX152" fmla="*/ 1205381 w 1678116"/>
                  <a:gd name="connsiteY152" fmla="*/ 643535 h 1453647"/>
                  <a:gd name="connsiteX153" fmla="*/ 537217 w 1678116"/>
                  <a:gd name="connsiteY153" fmla="*/ 553210 h 1453647"/>
                  <a:gd name="connsiteX154" fmla="*/ 517195 w 1678116"/>
                  <a:gd name="connsiteY154" fmla="*/ 541631 h 1453647"/>
                  <a:gd name="connsiteX155" fmla="*/ 558775 w 1678116"/>
                  <a:gd name="connsiteY155" fmla="*/ 469665 h 1453647"/>
                  <a:gd name="connsiteX156" fmla="*/ 578798 w 1678116"/>
                  <a:gd name="connsiteY156" fmla="*/ 481180 h 1453647"/>
                  <a:gd name="connsiteX157" fmla="*/ 537217 w 1678116"/>
                  <a:gd name="connsiteY157" fmla="*/ 553146 h 1453647"/>
                  <a:gd name="connsiteX158" fmla="*/ 1140707 w 1678116"/>
                  <a:gd name="connsiteY158" fmla="*/ 531524 h 1453647"/>
                  <a:gd name="connsiteX159" fmla="*/ 1099127 w 1678116"/>
                  <a:gd name="connsiteY159" fmla="*/ 459558 h 1453647"/>
                  <a:gd name="connsiteX160" fmla="*/ 1119150 w 1678116"/>
                  <a:gd name="connsiteY160" fmla="*/ 448044 h 1453647"/>
                  <a:gd name="connsiteX161" fmla="*/ 1160730 w 1678116"/>
                  <a:gd name="connsiteY161" fmla="*/ 520010 h 1453647"/>
                  <a:gd name="connsiteX162" fmla="*/ 1140707 w 1678116"/>
                  <a:gd name="connsiteY162" fmla="*/ 531524 h 1453647"/>
                  <a:gd name="connsiteX163" fmla="*/ 601891 w 1678116"/>
                  <a:gd name="connsiteY163" fmla="*/ 441199 h 1453647"/>
                  <a:gd name="connsiteX164" fmla="*/ 581868 w 1678116"/>
                  <a:gd name="connsiteY164" fmla="*/ 429620 h 1453647"/>
                  <a:gd name="connsiteX165" fmla="*/ 623449 w 1678116"/>
                  <a:gd name="connsiteY165" fmla="*/ 357655 h 1453647"/>
                  <a:gd name="connsiteX166" fmla="*/ 643471 w 1678116"/>
                  <a:gd name="connsiteY166" fmla="*/ 369233 h 1453647"/>
                  <a:gd name="connsiteX167" fmla="*/ 601891 w 1678116"/>
                  <a:gd name="connsiteY167" fmla="*/ 441199 h 1453647"/>
                  <a:gd name="connsiteX168" fmla="*/ 1076098 w 1678116"/>
                  <a:gd name="connsiteY168" fmla="*/ 419513 h 1453647"/>
                  <a:gd name="connsiteX169" fmla="*/ 1034518 w 1678116"/>
                  <a:gd name="connsiteY169" fmla="*/ 347547 h 1453647"/>
                  <a:gd name="connsiteX170" fmla="*/ 1054540 w 1678116"/>
                  <a:gd name="connsiteY170" fmla="*/ 336033 h 1453647"/>
                  <a:gd name="connsiteX171" fmla="*/ 1096120 w 1678116"/>
                  <a:gd name="connsiteY171" fmla="*/ 407999 h 1453647"/>
                  <a:gd name="connsiteX172" fmla="*/ 1076098 w 1678116"/>
                  <a:gd name="connsiteY172" fmla="*/ 419513 h 1453647"/>
                  <a:gd name="connsiteX173" fmla="*/ 666564 w 1678116"/>
                  <a:gd name="connsiteY173" fmla="*/ 329188 h 1453647"/>
                  <a:gd name="connsiteX174" fmla="*/ 646542 w 1678116"/>
                  <a:gd name="connsiteY174" fmla="*/ 317673 h 1453647"/>
                  <a:gd name="connsiteX175" fmla="*/ 688122 w 1678116"/>
                  <a:gd name="connsiteY175" fmla="*/ 245708 h 1453647"/>
                  <a:gd name="connsiteX176" fmla="*/ 708144 w 1678116"/>
                  <a:gd name="connsiteY176" fmla="*/ 257222 h 1453647"/>
                  <a:gd name="connsiteX177" fmla="*/ 666564 w 1678116"/>
                  <a:gd name="connsiteY177" fmla="*/ 329188 h 1453647"/>
                  <a:gd name="connsiteX178" fmla="*/ 1011425 w 1678116"/>
                  <a:gd name="connsiteY178" fmla="*/ 307502 h 1453647"/>
                  <a:gd name="connsiteX179" fmla="*/ 969844 w 1678116"/>
                  <a:gd name="connsiteY179" fmla="*/ 235536 h 1453647"/>
                  <a:gd name="connsiteX180" fmla="*/ 989867 w 1678116"/>
                  <a:gd name="connsiteY180" fmla="*/ 224022 h 1453647"/>
                  <a:gd name="connsiteX181" fmla="*/ 1031447 w 1678116"/>
                  <a:gd name="connsiteY181" fmla="*/ 295988 h 1453647"/>
                  <a:gd name="connsiteX182" fmla="*/ 1011425 w 1678116"/>
                  <a:gd name="connsiteY182" fmla="*/ 307502 h 1453647"/>
                  <a:gd name="connsiteX183" fmla="*/ 731237 w 1678116"/>
                  <a:gd name="connsiteY183" fmla="*/ 217177 h 1453647"/>
                  <a:gd name="connsiteX184" fmla="*/ 711215 w 1678116"/>
                  <a:gd name="connsiteY184" fmla="*/ 205599 h 1453647"/>
                  <a:gd name="connsiteX185" fmla="*/ 752795 w 1678116"/>
                  <a:gd name="connsiteY185" fmla="*/ 133633 h 1453647"/>
                  <a:gd name="connsiteX186" fmla="*/ 772818 w 1678116"/>
                  <a:gd name="connsiteY186" fmla="*/ 145147 h 1453647"/>
                  <a:gd name="connsiteX187" fmla="*/ 731237 w 1678116"/>
                  <a:gd name="connsiteY187" fmla="*/ 217113 h 1453647"/>
                  <a:gd name="connsiteX188" fmla="*/ 946751 w 1678116"/>
                  <a:gd name="connsiteY188" fmla="*/ 195491 h 1453647"/>
                  <a:gd name="connsiteX189" fmla="*/ 905171 w 1678116"/>
                  <a:gd name="connsiteY189" fmla="*/ 123526 h 1453647"/>
                  <a:gd name="connsiteX190" fmla="*/ 925193 w 1678116"/>
                  <a:gd name="connsiteY190" fmla="*/ 112011 h 1453647"/>
                  <a:gd name="connsiteX191" fmla="*/ 966774 w 1678116"/>
                  <a:gd name="connsiteY191" fmla="*/ 183977 h 1453647"/>
                  <a:gd name="connsiteX192" fmla="*/ 946751 w 1678116"/>
                  <a:gd name="connsiteY192" fmla="*/ 195491 h 1453647"/>
                  <a:gd name="connsiteX193" fmla="*/ 795847 w 1678116"/>
                  <a:gd name="connsiteY193" fmla="*/ 105166 h 1453647"/>
                  <a:gd name="connsiteX194" fmla="*/ 775824 w 1678116"/>
                  <a:gd name="connsiteY194" fmla="*/ 93588 h 1453647"/>
                  <a:gd name="connsiteX195" fmla="*/ 817405 w 1678116"/>
                  <a:gd name="connsiteY195" fmla="*/ 21622 h 1453647"/>
                  <a:gd name="connsiteX196" fmla="*/ 837427 w 1678116"/>
                  <a:gd name="connsiteY196" fmla="*/ 33136 h 1453647"/>
                  <a:gd name="connsiteX197" fmla="*/ 795847 w 1678116"/>
                  <a:gd name="connsiteY197" fmla="*/ 105102 h 1453647"/>
                  <a:gd name="connsiteX198" fmla="*/ 882078 w 1678116"/>
                  <a:gd name="connsiteY198" fmla="*/ 83480 h 1453647"/>
                  <a:gd name="connsiteX199" fmla="*/ 840498 w 1678116"/>
                  <a:gd name="connsiteY199" fmla="*/ 11515 h 1453647"/>
                  <a:gd name="connsiteX200" fmla="*/ 860520 w 1678116"/>
                  <a:gd name="connsiteY200" fmla="*/ 0 h 1453647"/>
                  <a:gd name="connsiteX201" fmla="*/ 902101 w 1678116"/>
                  <a:gd name="connsiteY201" fmla="*/ 71966 h 1453647"/>
                  <a:gd name="connsiteX202" fmla="*/ 882078 w 1678116"/>
                  <a:gd name="connsiteY202" fmla="*/ 83480 h 1453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</a:cxnLst>
                <a:rect l="l" t="t" r="r" b="b"/>
                <a:pathLst>
                  <a:path w="1678116" h="1453647">
                    <a:moveTo>
                      <a:pt x="14777" y="1453647"/>
                    </a:moveTo>
                    <a:lnTo>
                      <a:pt x="0" y="1437335"/>
                    </a:lnTo>
                    <a:lnTo>
                      <a:pt x="41580" y="1365369"/>
                    </a:lnTo>
                    <a:lnTo>
                      <a:pt x="61603" y="1376947"/>
                    </a:lnTo>
                    <a:lnTo>
                      <a:pt x="20023" y="1448913"/>
                    </a:lnTo>
                    <a:lnTo>
                      <a:pt x="12602" y="1444627"/>
                    </a:lnTo>
                    <a:lnTo>
                      <a:pt x="16376" y="1452943"/>
                    </a:lnTo>
                    <a:lnTo>
                      <a:pt x="14777" y="1453647"/>
                    </a:lnTo>
                    <a:close/>
                    <a:moveTo>
                      <a:pt x="1656495" y="1444947"/>
                    </a:moveTo>
                    <a:lnTo>
                      <a:pt x="1580755" y="1410723"/>
                    </a:lnTo>
                    <a:lnTo>
                      <a:pt x="1590286" y="1389678"/>
                    </a:lnTo>
                    <a:lnTo>
                      <a:pt x="1652657" y="1417888"/>
                    </a:lnTo>
                    <a:lnTo>
                      <a:pt x="1616514" y="1355326"/>
                    </a:lnTo>
                    <a:lnTo>
                      <a:pt x="1636536" y="1343811"/>
                    </a:lnTo>
                    <a:lnTo>
                      <a:pt x="1678117" y="1415777"/>
                    </a:lnTo>
                    <a:lnTo>
                      <a:pt x="1664875" y="1423453"/>
                    </a:lnTo>
                    <a:lnTo>
                      <a:pt x="1666090" y="1424029"/>
                    </a:lnTo>
                    <a:lnTo>
                      <a:pt x="1656559" y="1445075"/>
                    </a:lnTo>
                    <a:close/>
                    <a:moveTo>
                      <a:pt x="58404" y="1433944"/>
                    </a:moveTo>
                    <a:lnTo>
                      <a:pt x="48873" y="1412898"/>
                    </a:lnTo>
                    <a:lnTo>
                      <a:pt x="124613" y="1378675"/>
                    </a:lnTo>
                    <a:lnTo>
                      <a:pt x="134144" y="1399721"/>
                    </a:lnTo>
                    <a:lnTo>
                      <a:pt x="58404" y="1433944"/>
                    </a:lnTo>
                    <a:close/>
                    <a:moveTo>
                      <a:pt x="1538663" y="1391724"/>
                    </a:moveTo>
                    <a:lnTo>
                      <a:pt x="1462923" y="1357501"/>
                    </a:lnTo>
                    <a:lnTo>
                      <a:pt x="1472454" y="1336455"/>
                    </a:lnTo>
                    <a:lnTo>
                      <a:pt x="1548194" y="1370679"/>
                    </a:lnTo>
                    <a:lnTo>
                      <a:pt x="1538663" y="1391724"/>
                    </a:lnTo>
                    <a:close/>
                    <a:moveTo>
                      <a:pt x="176236" y="1380722"/>
                    </a:moveTo>
                    <a:lnTo>
                      <a:pt x="166705" y="1359676"/>
                    </a:lnTo>
                    <a:lnTo>
                      <a:pt x="242445" y="1325452"/>
                    </a:lnTo>
                    <a:lnTo>
                      <a:pt x="251977" y="1346498"/>
                    </a:lnTo>
                    <a:lnTo>
                      <a:pt x="176236" y="1380722"/>
                    </a:lnTo>
                    <a:close/>
                    <a:moveTo>
                      <a:pt x="1420831" y="1338502"/>
                    </a:moveTo>
                    <a:lnTo>
                      <a:pt x="1345091" y="1304278"/>
                    </a:lnTo>
                    <a:lnTo>
                      <a:pt x="1354622" y="1283232"/>
                    </a:lnTo>
                    <a:lnTo>
                      <a:pt x="1430362" y="1317456"/>
                    </a:lnTo>
                    <a:lnTo>
                      <a:pt x="1420831" y="1338502"/>
                    </a:lnTo>
                    <a:close/>
                    <a:moveTo>
                      <a:pt x="84632" y="1337030"/>
                    </a:moveTo>
                    <a:lnTo>
                      <a:pt x="64609" y="1325516"/>
                    </a:lnTo>
                    <a:lnTo>
                      <a:pt x="106190" y="1253550"/>
                    </a:lnTo>
                    <a:lnTo>
                      <a:pt x="126212" y="1265065"/>
                    </a:lnTo>
                    <a:lnTo>
                      <a:pt x="84632" y="1337030"/>
                    </a:lnTo>
                    <a:close/>
                    <a:moveTo>
                      <a:pt x="294069" y="1327499"/>
                    </a:moveTo>
                    <a:lnTo>
                      <a:pt x="284537" y="1306453"/>
                    </a:lnTo>
                    <a:lnTo>
                      <a:pt x="360277" y="1272229"/>
                    </a:lnTo>
                    <a:lnTo>
                      <a:pt x="369809" y="1293275"/>
                    </a:lnTo>
                    <a:lnTo>
                      <a:pt x="294069" y="1327499"/>
                    </a:lnTo>
                    <a:close/>
                    <a:moveTo>
                      <a:pt x="1593357" y="1315409"/>
                    </a:moveTo>
                    <a:lnTo>
                      <a:pt x="1551777" y="1243443"/>
                    </a:lnTo>
                    <a:lnTo>
                      <a:pt x="1571799" y="1231928"/>
                    </a:lnTo>
                    <a:lnTo>
                      <a:pt x="1613379" y="1303894"/>
                    </a:lnTo>
                    <a:lnTo>
                      <a:pt x="1593357" y="1315473"/>
                    </a:lnTo>
                    <a:close/>
                    <a:moveTo>
                      <a:pt x="1302998" y="1285279"/>
                    </a:moveTo>
                    <a:lnTo>
                      <a:pt x="1227258" y="1251055"/>
                    </a:lnTo>
                    <a:lnTo>
                      <a:pt x="1236790" y="1230009"/>
                    </a:lnTo>
                    <a:lnTo>
                      <a:pt x="1312530" y="1264233"/>
                    </a:lnTo>
                    <a:lnTo>
                      <a:pt x="1302998" y="1285279"/>
                    </a:lnTo>
                    <a:close/>
                    <a:moveTo>
                      <a:pt x="411901" y="1274276"/>
                    </a:moveTo>
                    <a:lnTo>
                      <a:pt x="402369" y="1253230"/>
                    </a:lnTo>
                    <a:lnTo>
                      <a:pt x="478109" y="1219006"/>
                    </a:lnTo>
                    <a:lnTo>
                      <a:pt x="487641" y="1240052"/>
                    </a:lnTo>
                    <a:lnTo>
                      <a:pt x="411901" y="1274276"/>
                    </a:lnTo>
                    <a:close/>
                    <a:moveTo>
                      <a:pt x="1185166" y="1232056"/>
                    </a:moveTo>
                    <a:lnTo>
                      <a:pt x="1109426" y="1197832"/>
                    </a:lnTo>
                    <a:lnTo>
                      <a:pt x="1118958" y="1176786"/>
                    </a:lnTo>
                    <a:lnTo>
                      <a:pt x="1194698" y="1211010"/>
                    </a:lnTo>
                    <a:lnTo>
                      <a:pt x="1185166" y="1232056"/>
                    </a:lnTo>
                    <a:close/>
                    <a:moveTo>
                      <a:pt x="149305" y="1225147"/>
                    </a:moveTo>
                    <a:lnTo>
                      <a:pt x="129283" y="1213633"/>
                    </a:lnTo>
                    <a:lnTo>
                      <a:pt x="170863" y="1141667"/>
                    </a:lnTo>
                    <a:lnTo>
                      <a:pt x="190886" y="1153182"/>
                    </a:lnTo>
                    <a:lnTo>
                      <a:pt x="149305" y="1225147"/>
                    </a:lnTo>
                    <a:close/>
                    <a:moveTo>
                      <a:pt x="529733" y="1221053"/>
                    </a:moveTo>
                    <a:lnTo>
                      <a:pt x="520201" y="1200007"/>
                    </a:lnTo>
                    <a:lnTo>
                      <a:pt x="595942" y="1165784"/>
                    </a:lnTo>
                    <a:lnTo>
                      <a:pt x="605473" y="1186830"/>
                    </a:lnTo>
                    <a:lnTo>
                      <a:pt x="529733" y="1221053"/>
                    </a:lnTo>
                    <a:close/>
                    <a:moveTo>
                      <a:pt x="1528683" y="1203526"/>
                    </a:moveTo>
                    <a:lnTo>
                      <a:pt x="1487103" y="1131560"/>
                    </a:lnTo>
                    <a:lnTo>
                      <a:pt x="1507126" y="1120045"/>
                    </a:lnTo>
                    <a:lnTo>
                      <a:pt x="1548706" y="1192011"/>
                    </a:lnTo>
                    <a:lnTo>
                      <a:pt x="1528683" y="1203590"/>
                    </a:lnTo>
                    <a:close/>
                    <a:moveTo>
                      <a:pt x="1067270" y="1178833"/>
                    </a:moveTo>
                    <a:lnTo>
                      <a:pt x="991530" y="1144609"/>
                    </a:lnTo>
                    <a:lnTo>
                      <a:pt x="1001062" y="1123564"/>
                    </a:lnTo>
                    <a:lnTo>
                      <a:pt x="1076802" y="1157787"/>
                    </a:lnTo>
                    <a:lnTo>
                      <a:pt x="1067270" y="1178833"/>
                    </a:lnTo>
                    <a:close/>
                    <a:moveTo>
                      <a:pt x="647501" y="1167831"/>
                    </a:moveTo>
                    <a:lnTo>
                      <a:pt x="637970" y="1146785"/>
                    </a:lnTo>
                    <a:lnTo>
                      <a:pt x="713710" y="1112561"/>
                    </a:lnTo>
                    <a:lnTo>
                      <a:pt x="723241" y="1133607"/>
                    </a:lnTo>
                    <a:lnTo>
                      <a:pt x="647501" y="1167831"/>
                    </a:lnTo>
                    <a:close/>
                    <a:moveTo>
                      <a:pt x="949374" y="1125610"/>
                    </a:moveTo>
                    <a:lnTo>
                      <a:pt x="873634" y="1091387"/>
                    </a:lnTo>
                    <a:lnTo>
                      <a:pt x="883165" y="1070341"/>
                    </a:lnTo>
                    <a:lnTo>
                      <a:pt x="958905" y="1104565"/>
                    </a:lnTo>
                    <a:lnTo>
                      <a:pt x="949374" y="1125610"/>
                    </a:lnTo>
                    <a:close/>
                    <a:moveTo>
                      <a:pt x="765333" y="1114608"/>
                    </a:moveTo>
                    <a:lnTo>
                      <a:pt x="755802" y="1093562"/>
                    </a:lnTo>
                    <a:lnTo>
                      <a:pt x="831542" y="1059338"/>
                    </a:lnTo>
                    <a:lnTo>
                      <a:pt x="841073" y="1080384"/>
                    </a:lnTo>
                    <a:lnTo>
                      <a:pt x="765333" y="1114608"/>
                    </a:lnTo>
                    <a:close/>
                    <a:moveTo>
                      <a:pt x="213851" y="1113264"/>
                    </a:moveTo>
                    <a:lnTo>
                      <a:pt x="193828" y="1101686"/>
                    </a:lnTo>
                    <a:lnTo>
                      <a:pt x="235408" y="1029720"/>
                    </a:lnTo>
                    <a:lnTo>
                      <a:pt x="255431" y="1041235"/>
                    </a:lnTo>
                    <a:lnTo>
                      <a:pt x="213851" y="1113201"/>
                    </a:lnTo>
                    <a:close/>
                    <a:moveTo>
                      <a:pt x="1463946" y="1091579"/>
                    </a:moveTo>
                    <a:lnTo>
                      <a:pt x="1422366" y="1019613"/>
                    </a:lnTo>
                    <a:lnTo>
                      <a:pt x="1442388" y="1008098"/>
                    </a:lnTo>
                    <a:lnTo>
                      <a:pt x="1483969" y="1080064"/>
                    </a:lnTo>
                    <a:lnTo>
                      <a:pt x="1463946" y="1091643"/>
                    </a:lnTo>
                    <a:close/>
                    <a:moveTo>
                      <a:pt x="278524" y="1001254"/>
                    </a:moveTo>
                    <a:lnTo>
                      <a:pt x="258501" y="989739"/>
                    </a:lnTo>
                    <a:lnTo>
                      <a:pt x="300082" y="917773"/>
                    </a:lnTo>
                    <a:lnTo>
                      <a:pt x="320104" y="929352"/>
                    </a:lnTo>
                    <a:lnTo>
                      <a:pt x="278524" y="1001317"/>
                    </a:lnTo>
                    <a:close/>
                    <a:moveTo>
                      <a:pt x="1399273" y="979568"/>
                    </a:moveTo>
                    <a:lnTo>
                      <a:pt x="1357693" y="907602"/>
                    </a:lnTo>
                    <a:lnTo>
                      <a:pt x="1377715" y="896087"/>
                    </a:lnTo>
                    <a:lnTo>
                      <a:pt x="1419295" y="968053"/>
                    </a:lnTo>
                    <a:lnTo>
                      <a:pt x="1399273" y="979568"/>
                    </a:lnTo>
                    <a:close/>
                    <a:moveTo>
                      <a:pt x="343197" y="889243"/>
                    </a:moveTo>
                    <a:lnTo>
                      <a:pt x="323175" y="877664"/>
                    </a:lnTo>
                    <a:lnTo>
                      <a:pt x="364755" y="805698"/>
                    </a:lnTo>
                    <a:lnTo>
                      <a:pt x="384778" y="817213"/>
                    </a:lnTo>
                    <a:lnTo>
                      <a:pt x="343197" y="889179"/>
                    </a:lnTo>
                    <a:close/>
                    <a:moveTo>
                      <a:pt x="1334663" y="867557"/>
                    </a:moveTo>
                    <a:lnTo>
                      <a:pt x="1293083" y="795591"/>
                    </a:lnTo>
                    <a:lnTo>
                      <a:pt x="1313106" y="784076"/>
                    </a:lnTo>
                    <a:lnTo>
                      <a:pt x="1354686" y="856042"/>
                    </a:lnTo>
                    <a:lnTo>
                      <a:pt x="1334663" y="867621"/>
                    </a:lnTo>
                    <a:close/>
                    <a:moveTo>
                      <a:pt x="407871" y="777232"/>
                    </a:moveTo>
                    <a:lnTo>
                      <a:pt x="387848" y="765653"/>
                    </a:lnTo>
                    <a:lnTo>
                      <a:pt x="429428" y="693687"/>
                    </a:lnTo>
                    <a:lnTo>
                      <a:pt x="449451" y="705266"/>
                    </a:lnTo>
                    <a:lnTo>
                      <a:pt x="407871" y="777232"/>
                    </a:lnTo>
                    <a:close/>
                    <a:moveTo>
                      <a:pt x="1269990" y="755546"/>
                    </a:moveTo>
                    <a:lnTo>
                      <a:pt x="1228410" y="683580"/>
                    </a:lnTo>
                    <a:lnTo>
                      <a:pt x="1248432" y="672065"/>
                    </a:lnTo>
                    <a:lnTo>
                      <a:pt x="1290013" y="744031"/>
                    </a:lnTo>
                    <a:lnTo>
                      <a:pt x="1269990" y="755610"/>
                    </a:lnTo>
                    <a:close/>
                    <a:moveTo>
                      <a:pt x="472544" y="665221"/>
                    </a:moveTo>
                    <a:lnTo>
                      <a:pt x="452522" y="653706"/>
                    </a:lnTo>
                    <a:lnTo>
                      <a:pt x="494102" y="581740"/>
                    </a:lnTo>
                    <a:lnTo>
                      <a:pt x="514124" y="593255"/>
                    </a:lnTo>
                    <a:lnTo>
                      <a:pt x="472544" y="665221"/>
                    </a:lnTo>
                    <a:close/>
                    <a:moveTo>
                      <a:pt x="1205381" y="643535"/>
                    </a:moveTo>
                    <a:lnTo>
                      <a:pt x="1163800" y="571569"/>
                    </a:lnTo>
                    <a:lnTo>
                      <a:pt x="1183823" y="560055"/>
                    </a:lnTo>
                    <a:lnTo>
                      <a:pt x="1225403" y="632021"/>
                    </a:lnTo>
                    <a:lnTo>
                      <a:pt x="1205381" y="643535"/>
                    </a:lnTo>
                    <a:close/>
                    <a:moveTo>
                      <a:pt x="537217" y="553210"/>
                    </a:moveTo>
                    <a:lnTo>
                      <a:pt x="517195" y="541631"/>
                    </a:lnTo>
                    <a:lnTo>
                      <a:pt x="558775" y="469665"/>
                    </a:lnTo>
                    <a:lnTo>
                      <a:pt x="578798" y="481180"/>
                    </a:lnTo>
                    <a:lnTo>
                      <a:pt x="537217" y="553146"/>
                    </a:lnTo>
                    <a:close/>
                    <a:moveTo>
                      <a:pt x="1140707" y="531524"/>
                    </a:moveTo>
                    <a:lnTo>
                      <a:pt x="1099127" y="459558"/>
                    </a:lnTo>
                    <a:lnTo>
                      <a:pt x="1119150" y="448044"/>
                    </a:lnTo>
                    <a:lnTo>
                      <a:pt x="1160730" y="520010"/>
                    </a:lnTo>
                    <a:lnTo>
                      <a:pt x="1140707" y="531524"/>
                    </a:lnTo>
                    <a:close/>
                    <a:moveTo>
                      <a:pt x="601891" y="441199"/>
                    </a:moveTo>
                    <a:lnTo>
                      <a:pt x="581868" y="429620"/>
                    </a:lnTo>
                    <a:lnTo>
                      <a:pt x="623449" y="357655"/>
                    </a:lnTo>
                    <a:lnTo>
                      <a:pt x="643471" y="369233"/>
                    </a:lnTo>
                    <a:lnTo>
                      <a:pt x="601891" y="441199"/>
                    </a:lnTo>
                    <a:close/>
                    <a:moveTo>
                      <a:pt x="1076098" y="419513"/>
                    </a:moveTo>
                    <a:lnTo>
                      <a:pt x="1034518" y="347547"/>
                    </a:lnTo>
                    <a:lnTo>
                      <a:pt x="1054540" y="336033"/>
                    </a:lnTo>
                    <a:lnTo>
                      <a:pt x="1096120" y="407999"/>
                    </a:lnTo>
                    <a:lnTo>
                      <a:pt x="1076098" y="419513"/>
                    </a:lnTo>
                    <a:close/>
                    <a:moveTo>
                      <a:pt x="666564" y="329188"/>
                    </a:moveTo>
                    <a:lnTo>
                      <a:pt x="646542" y="317673"/>
                    </a:lnTo>
                    <a:lnTo>
                      <a:pt x="688122" y="245708"/>
                    </a:lnTo>
                    <a:lnTo>
                      <a:pt x="708144" y="257222"/>
                    </a:lnTo>
                    <a:lnTo>
                      <a:pt x="666564" y="329188"/>
                    </a:lnTo>
                    <a:close/>
                    <a:moveTo>
                      <a:pt x="1011425" y="307502"/>
                    </a:moveTo>
                    <a:lnTo>
                      <a:pt x="969844" y="235536"/>
                    </a:lnTo>
                    <a:lnTo>
                      <a:pt x="989867" y="224022"/>
                    </a:lnTo>
                    <a:lnTo>
                      <a:pt x="1031447" y="295988"/>
                    </a:lnTo>
                    <a:lnTo>
                      <a:pt x="1011425" y="307502"/>
                    </a:lnTo>
                    <a:close/>
                    <a:moveTo>
                      <a:pt x="731237" y="217177"/>
                    </a:moveTo>
                    <a:lnTo>
                      <a:pt x="711215" y="205599"/>
                    </a:lnTo>
                    <a:lnTo>
                      <a:pt x="752795" y="133633"/>
                    </a:lnTo>
                    <a:lnTo>
                      <a:pt x="772818" y="145147"/>
                    </a:lnTo>
                    <a:lnTo>
                      <a:pt x="731237" y="217113"/>
                    </a:lnTo>
                    <a:close/>
                    <a:moveTo>
                      <a:pt x="946751" y="195491"/>
                    </a:moveTo>
                    <a:lnTo>
                      <a:pt x="905171" y="123526"/>
                    </a:lnTo>
                    <a:lnTo>
                      <a:pt x="925193" y="112011"/>
                    </a:lnTo>
                    <a:lnTo>
                      <a:pt x="966774" y="183977"/>
                    </a:lnTo>
                    <a:lnTo>
                      <a:pt x="946751" y="195491"/>
                    </a:lnTo>
                    <a:close/>
                    <a:moveTo>
                      <a:pt x="795847" y="105166"/>
                    </a:moveTo>
                    <a:lnTo>
                      <a:pt x="775824" y="93588"/>
                    </a:lnTo>
                    <a:lnTo>
                      <a:pt x="817405" y="21622"/>
                    </a:lnTo>
                    <a:lnTo>
                      <a:pt x="837427" y="33136"/>
                    </a:lnTo>
                    <a:lnTo>
                      <a:pt x="795847" y="105102"/>
                    </a:lnTo>
                    <a:close/>
                    <a:moveTo>
                      <a:pt x="882078" y="83480"/>
                    </a:moveTo>
                    <a:lnTo>
                      <a:pt x="840498" y="11515"/>
                    </a:lnTo>
                    <a:lnTo>
                      <a:pt x="860520" y="0"/>
                    </a:lnTo>
                    <a:lnTo>
                      <a:pt x="902101" y="71966"/>
                    </a:lnTo>
                    <a:lnTo>
                      <a:pt x="882078" y="8348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35DFD1B-B8F5-A9FD-4F46-0EC52F535135}"/>
                  </a:ext>
                </a:extLst>
              </p:cNvPr>
              <p:cNvSpPr/>
              <p:nvPr/>
            </p:nvSpPr>
            <p:spPr>
              <a:xfrm>
                <a:off x="2660346" y="3615362"/>
                <a:ext cx="1677988" cy="1453966"/>
              </a:xfrm>
              <a:custGeom>
                <a:avLst/>
                <a:gdLst>
                  <a:gd name="connsiteX0" fmla="*/ 860520 w 1677988"/>
                  <a:gd name="connsiteY0" fmla="*/ 1453903 h 1453966"/>
                  <a:gd name="connsiteX1" fmla="*/ 840497 w 1677988"/>
                  <a:gd name="connsiteY1" fmla="*/ 1442388 h 1453966"/>
                  <a:gd name="connsiteX2" fmla="*/ 882078 w 1677988"/>
                  <a:gd name="connsiteY2" fmla="*/ 1370422 h 1453966"/>
                  <a:gd name="connsiteX3" fmla="*/ 902100 w 1677988"/>
                  <a:gd name="connsiteY3" fmla="*/ 1382001 h 1453966"/>
                  <a:gd name="connsiteX4" fmla="*/ 860520 w 1677988"/>
                  <a:gd name="connsiteY4" fmla="*/ 1453967 h 1453966"/>
                  <a:gd name="connsiteX5" fmla="*/ 817405 w 1677988"/>
                  <a:gd name="connsiteY5" fmla="*/ 1432217 h 1453966"/>
                  <a:gd name="connsiteX6" fmla="*/ 775824 w 1677988"/>
                  <a:gd name="connsiteY6" fmla="*/ 1360251 h 1453966"/>
                  <a:gd name="connsiteX7" fmla="*/ 795847 w 1677988"/>
                  <a:gd name="connsiteY7" fmla="*/ 1348673 h 1453966"/>
                  <a:gd name="connsiteX8" fmla="*/ 837427 w 1677988"/>
                  <a:gd name="connsiteY8" fmla="*/ 1420639 h 1453966"/>
                  <a:gd name="connsiteX9" fmla="*/ 817405 w 1677988"/>
                  <a:gd name="connsiteY9" fmla="*/ 1432153 h 1453966"/>
                  <a:gd name="connsiteX10" fmla="*/ 925129 w 1677988"/>
                  <a:gd name="connsiteY10" fmla="*/ 1341892 h 1453966"/>
                  <a:gd name="connsiteX11" fmla="*/ 905107 w 1677988"/>
                  <a:gd name="connsiteY11" fmla="*/ 1330377 h 1453966"/>
                  <a:gd name="connsiteX12" fmla="*/ 946687 w 1677988"/>
                  <a:gd name="connsiteY12" fmla="*/ 1258412 h 1453966"/>
                  <a:gd name="connsiteX13" fmla="*/ 966710 w 1677988"/>
                  <a:gd name="connsiteY13" fmla="*/ 1269926 h 1453966"/>
                  <a:gd name="connsiteX14" fmla="*/ 925129 w 1677988"/>
                  <a:gd name="connsiteY14" fmla="*/ 1341892 h 1453966"/>
                  <a:gd name="connsiteX15" fmla="*/ 752731 w 1677988"/>
                  <a:gd name="connsiteY15" fmla="*/ 1320206 h 1453966"/>
                  <a:gd name="connsiteX16" fmla="*/ 711151 w 1677988"/>
                  <a:gd name="connsiteY16" fmla="*/ 1248240 h 1453966"/>
                  <a:gd name="connsiteX17" fmla="*/ 731173 w 1677988"/>
                  <a:gd name="connsiteY17" fmla="*/ 1236662 h 1453966"/>
                  <a:gd name="connsiteX18" fmla="*/ 772754 w 1677988"/>
                  <a:gd name="connsiteY18" fmla="*/ 1308628 h 1453966"/>
                  <a:gd name="connsiteX19" fmla="*/ 752731 w 1677988"/>
                  <a:gd name="connsiteY19" fmla="*/ 1320206 h 1453966"/>
                  <a:gd name="connsiteX20" fmla="*/ 989803 w 1677988"/>
                  <a:gd name="connsiteY20" fmla="*/ 1229881 h 1453966"/>
                  <a:gd name="connsiteX21" fmla="*/ 969780 w 1677988"/>
                  <a:gd name="connsiteY21" fmla="*/ 1218367 h 1453966"/>
                  <a:gd name="connsiteX22" fmla="*/ 1011361 w 1677988"/>
                  <a:gd name="connsiteY22" fmla="*/ 1146401 h 1453966"/>
                  <a:gd name="connsiteX23" fmla="*/ 1031383 w 1677988"/>
                  <a:gd name="connsiteY23" fmla="*/ 1157979 h 1453966"/>
                  <a:gd name="connsiteX24" fmla="*/ 989803 w 1677988"/>
                  <a:gd name="connsiteY24" fmla="*/ 1229945 h 1453966"/>
                  <a:gd name="connsiteX25" fmla="*/ 688058 w 1677988"/>
                  <a:gd name="connsiteY25" fmla="*/ 1208195 h 1453966"/>
                  <a:gd name="connsiteX26" fmla="*/ 646478 w 1677988"/>
                  <a:gd name="connsiteY26" fmla="*/ 1136229 h 1453966"/>
                  <a:gd name="connsiteX27" fmla="*/ 666500 w 1677988"/>
                  <a:gd name="connsiteY27" fmla="*/ 1124715 h 1453966"/>
                  <a:gd name="connsiteX28" fmla="*/ 708080 w 1677988"/>
                  <a:gd name="connsiteY28" fmla="*/ 1196681 h 1453966"/>
                  <a:gd name="connsiteX29" fmla="*/ 688058 w 1677988"/>
                  <a:gd name="connsiteY29" fmla="*/ 1208195 h 1453966"/>
                  <a:gd name="connsiteX30" fmla="*/ 1054412 w 1677988"/>
                  <a:gd name="connsiteY30" fmla="*/ 1117870 h 1453966"/>
                  <a:gd name="connsiteX31" fmla="*/ 1034390 w 1677988"/>
                  <a:gd name="connsiteY31" fmla="*/ 1106356 h 1453966"/>
                  <a:gd name="connsiteX32" fmla="*/ 1075970 w 1677988"/>
                  <a:gd name="connsiteY32" fmla="*/ 1034390 h 1453966"/>
                  <a:gd name="connsiteX33" fmla="*/ 1095992 w 1677988"/>
                  <a:gd name="connsiteY33" fmla="*/ 1045968 h 1453966"/>
                  <a:gd name="connsiteX34" fmla="*/ 1054412 w 1677988"/>
                  <a:gd name="connsiteY34" fmla="*/ 1117934 h 1453966"/>
                  <a:gd name="connsiteX35" fmla="*/ 623385 w 1677988"/>
                  <a:gd name="connsiteY35" fmla="*/ 1096184 h 1453966"/>
                  <a:gd name="connsiteX36" fmla="*/ 581804 w 1677988"/>
                  <a:gd name="connsiteY36" fmla="*/ 1024218 h 1453966"/>
                  <a:gd name="connsiteX37" fmla="*/ 601827 w 1677988"/>
                  <a:gd name="connsiteY37" fmla="*/ 1012640 h 1453966"/>
                  <a:gd name="connsiteX38" fmla="*/ 643407 w 1677988"/>
                  <a:gd name="connsiteY38" fmla="*/ 1084606 h 1453966"/>
                  <a:gd name="connsiteX39" fmla="*/ 623385 w 1677988"/>
                  <a:gd name="connsiteY39" fmla="*/ 1096120 h 1453966"/>
                  <a:gd name="connsiteX40" fmla="*/ 1119086 w 1677988"/>
                  <a:gd name="connsiteY40" fmla="*/ 1005859 h 1453966"/>
                  <a:gd name="connsiteX41" fmla="*/ 1099063 w 1677988"/>
                  <a:gd name="connsiteY41" fmla="*/ 994345 h 1453966"/>
                  <a:gd name="connsiteX42" fmla="*/ 1140643 w 1677988"/>
                  <a:gd name="connsiteY42" fmla="*/ 922379 h 1453966"/>
                  <a:gd name="connsiteX43" fmla="*/ 1160666 w 1677988"/>
                  <a:gd name="connsiteY43" fmla="*/ 933893 h 1453966"/>
                  <a:gd name="connsiteX44" fmla="*/ 1119086 w 1677988"/>
                  <a:gd name="connsiteY44" fmla="*/ 1005859 h 1453966"/>
                  <a:gd name="connsiteX45" fmla="*/ 558711 w 1677988"/>
                  <a:gd name="connsiteY45" fmla="*/ 984173 h 1453966"/>
                  <a:gd name="connsiteX46" fmla="*/ 517131 w 1677988"/>
                  <a:gd name="connsiteY46" fmla="*/ 912208 h 1453966"/>
                  <a:gd name="connsiteX47" fmla="*/ 537153 w 1677988"/>
                  <a:gd name="connsiteY47" fmla="*/ 900629 h 1453966"/>
                  <a:gd name="connsiteX48" fmla="*/ 578734 w 1677988"/>
                  <a:gd name="connsiteY48" fmla="*/ 972595 h 1453966"/>
                  <a:gd name="connsiteX49" fmla="*/ 558711 w 1677988"/>
                  <a:gd name="connsiteY49" fmla="*/ 984173 h 1453966"/>
                  <a:gd name="connsiteX50" fmla="*/ 1183759 w 1677988"/>
                  <a:gd name="connsiteY50" fmla="*/ 893848 h 1453966"/>
                  <a:gd name="connsiteX51" fmla="*/ 1163736 w 1677988"/>
                  <a:gd name="connsiteY51" fmla="*/ 882334 h 1453966"/>
                  <a:gd name="connsiteX52" fmla="*/ 1205317 w 1677988"/>
                  <a:gd name="connsiteY52" fmla="*/ 810368 h 1453966"/>
                  <a:gd name="connsiteX53" fmla="*/ 1225339 w 1677988"/>
                  <a:gd name="connsiteY53" fmla="*/ 821946 h 1453966"/>
                  <a:gd name="connsiteX54" fmla="*/ 1183759 w 1677988"/>
                  <a:gd name="connsiteY54" fmla="*/ 893912 h 1453966"/>
                  <a:gd name="connsiteX55" fmla="*/ 494102 w 1677988"/>
                  <a:gd name="connsiteY55" fmla="*/ 872163 h 1453966"/>
                  <a:gd name="connsiteX56" fmla="*/ 452521 w 1677988"/>
                  <a:gd name="connsiteY56" fmla="*/ 800197 h 1453966"/>
                  <a:gd name="connsiteX57" fmla="*/ 472544 w 1677988"/>
                  <a:gd name="connsiteY57" fmla="*/ 788682 h 1453966"/>
                  <a:gd name="connsiteX58" fmla="*/ 514124 w 1677988"/>
                  <a:gd name="connsiteY58" fmla="*/ 860648 h 1453966"/>
                  <a:gd name="connsiteX59" fmla="*/ 494102 w 1677988"/>
                  <a:gd name="connsiteY59" fmla="*/ 872163 h 1453966"/>
                  <a:gd name="connsiteX60" fmla="*/ 1248432 w 1677988"/>
                  <a:gd name="connsiteY60" fmla="*/ 781837 h 1453966"/>
                  <a:gd name="connsiteX61" fmla="*/ 1228410 w 1677988"/>
                  <a:gd name="connsiteY61" fmla="*/ 770323 h 1453966"/>
                  <a:gd name="connsiteX62" fmla="*/ 1269990 w 1677988"/>
                  <a:gd name="connsiteY62" fmla="*/ 698357 h 1453966"/>
                  <a:gd name="connsiteX63" fmla="*/ 1290013 w 1677988"/>
                  <a:gd name="connsiteY63" fmla="*/ 709935 h 1453966"/>
                  <a:gd name="connsiteX64" fmla="*/ 1248432 w 1677988"/>
                  <a:gd name="connsiteY64" fmla="*/ 781901 h 1453966"/>
                  <a:gd name="connsiteX65" fmla="*/ 429428 w 1677988"/>
                  <a:gd name="connsiteY65" fmla="*/ 760152 h 1453966"/>
                  <a:gd name="connsiteX66" fmla="*/ 387848 w 1677988"/>
                  <a:gd name="connsiteY66" fmla="*/ 688186 h 1453966"/>
                  <a:gd name="connsiteX67" fmla="*/ 407871 w 1677988"/>
                  <a:gd name="connsiteY67" fmla="*/ 676607 h 1453966"/>
                  <a:gd name="connsiteX68" fmla="*/ 449451 w 1677988"/>
                  <a:gd name="connsiteY68" fmla="*/ 748573 h 1453966"/>
                  <a:gd name="connsiteX69" fmla="*/ 429428 w 1677988"/>
                  <a:gd name="connsiteY69" fmla="*/ 760088 h 1453966"/>
                  <a:gd name="connsiteX70" fmla="*/ 1313106 w 1677988"/>
                  <a:gd name="connsiteY70" fmla="*/ 669826 h 1453966"/>
                  <a:gd name="connsiteX71" fmla="*/ 1293083 w 1677988"/>
                  <a:gd name="connsiteY71" fmla="*/ 658312 h 1453966"/>
                  <a:gd name="connsiteX72" fmla="*/ 1334663 w 1677988"/>
                  <a:gd name="connsiteY72" fmla="*/ 586346 h 1453966"/>
                  <a:gd name="connsiteX73" fmla="*/ 1354686 w 1677988"/>
                  <a:gd name="connsiteY73" fmla="*/ 597861 h 1453966"/>
                  <a:gd name="connsiteX74" fmla="*/ 1313106 w 1677988"/>
                  <a:gd name="connsiteY74" fmla="*/ 669826 h 1453966"/>
                  <a:gd name="connsiteX75" fmla="*/ 364819 w 1677988"/>
                  <a:gd name="connsiteY75" fmla="*/ 648141 h 1453966"/>
                  <a:gd name="connsiteX76" fmla="*/ 323239 w 1677988"/>
                  <a:gd name="connsiteY76" fmla="*/ 576175 h 1453966"/>
                  <a:gd name="connsiteX77" fmla="*/ 343261 w 1677988"/>
                  <a:gd name="connsiteY77" fmla="*/ 564660 h 1453966"/>
                  <a:gd name="connsiteX78" fmla="*/ 384842 w 1677988"/>
                  <a:gd name="connsiteY78" fmla="*/ 636626 h 1453966"/>
                  <a:gd name="connsiteX79" fmla="*/ 364819 w 1677988"/>
                  <a:gd name="connsiteY79" fmla="*/ 648205 h 1453966"/>
                  <a:gd name="connsiteX80" fmla="*/ 1377779 w 1677988"/>
                  <a:gd name="connsiteY80" fmla="*/ 557816 h 1453966"/>
                  <a:gd name="connsiteX81" fmla="*/ 1357756 w 1677988"/>
                  <a:gd name="connsiteY81" fmla="*/ 546237 h 1453966"/>
                  <a:gd name="connsiteX82" fmla="*/ 1399337 w 1677988"/>
                  <a:gd name="connsiteY82" fmla="*/ 474271 h 1453966"/>
                  <a:gd name="connsiteX83" fmla="*/ 1419359 w 1677988"/>
                  <a:gd name="connsiteY83" fmla="*/ 485850 h 1453966"/>
                  <a:gd name="connsiteX84" fmla="*/ 1377779 w 1677988"/>
                  <a:gd name="connsiteY84" fmla="*/ 557816 h 1453966"/>
                  <a:gd name="connsiteX85" fmla="*/ 300146 w 1677988"/>
                  <a:gd name="connsiteY85" fmla="*/ 536130 h 1453966"/>
                  <a:gd name="connsiteX86" fmla="*/ 258565 w 1677988"/>
                  <a:gd name="connsiteY86" fmla="*/ 464164 h 1453966"/>
                  <a:gd name="connsiteX87" fmla="*/ 278588 w 1677988"/>
                  <a:gd name="connsiteY87" fmla="*/ 452649 h 1453966"/>
                  <a:gd name="connsiteX88" fmla="*/ 320168 w 1677988"/>
                  <a:gd name="connsiteY88" fmla="*/ 524615 h 1453966"/>
                  <a:gd name="connsiteX89" fmla="*/ 300146 w 1677988"/>
                  <a:gd name="connsiteY89" fmla="*/ 536130 h 1453966"/>
                  <a:gd name="connsiteX90" fmla="*/ 1442452 w 1677988"/>
                  <a:gd name="connsiteY90" fmla="*/ 445805 h 1453966"/>
                  <a:gd name="connsiteX91" fmla="*/ 1422430 w 1677988"/>
                  <a:gd name="connsiteY91" fmla="*/ 434226 h 1453966"/>
                  <a:gd name="connsiteX92" fmla="*/ 1464010 w 1677988"/>
                  <a:gd name="connsiteY92" fmla="*/ 362260 h 1453966"/>
                  <a:gd name="connsiteX93" fmla="*/ 1484032 w 1677988"/>
                  <a:gd name="connsiteY93" fmla="*/ 373839 h 1453966"/>
                  <a:gd name="connsiteX94" fmla="*/ 1442452 w 1677988"/>
                  <a:gd name="connsiteY94" fmla="*/ 445805 h 1453966"/>
                  <a:gd name="connsiteX95" fmla="*/ 235536 w 1677988"/>
                  <a:gd name="connsiteY95" fmla="*/ 424119 h 1453966"/>
                  <a:gd name="connsiteX96" fmla="*/ 193956 w 1677988"/>
                  <a:gd name="connsiteY96" fmla="*/ 352153 h 1453966"/>
                  <a:gd name="connsiteX97" fmla="*/ 213979 w 1677988"/>
                  <a:gd name="connsiteY97" fmla="*/ 340639 h 1453966"/>
                  <a:gd name="connsiteX98" fmla="*/ 255559 w 1677988"/>
                  <a:gd name="connsiteY98" fmla="*/ 412604 h 1453966"/>
                  <a:gd name="connsiteX99" fmla="*/ 235536 w 1677988"/>
                  <a:gd name="connsiteY99" fmla="*/ 424119 h 1453966"/>
                  <a:gd name="connsiteX100" fmla="*/ 831670 w 1677988"/>
                  <a:gd name="connsiteY100" fmla="*/ 394565 h 1453966"/>
                  <a:gd name="connsiteX101" fmla="*/ 755930 w 1677988"/>
                  <a:gd name="connsiteY101" fmla="*/ 360341 h 1453966"/>
                  <a:gd name="connsiteX102" fmla="*/ 765461 w 1677988"/>
                  <a:gd name="connsiteY102" fmla="*/ 339295 h 1453966"/>
                  <a:gd name="connsiteX103" fmla="*/ 841201 w 1677988"/>
                  <a:gd name="connsiteY103" fmla="*/ 373519 h 1453966"/>
                  <a:gd name="connsiteX104" fmla="*/ 831670 w 1677988"/>
                  <a:gd name="connsiteY104" fmla="*/ 394565 h 1453966"/>
                  <a:gd name="connsiteX105" fmla="*/ 883293 w 1677988"/>
                  <a:gd name="connsiteY105" fmla="*/ 383562 h 1453966"/>
                  <a:gd name="connsiteX106" fmla="*/ 873762 w 1677988"/>
                  <a:gd name="connsiteY106" fmla="*/ 362516 h 1453966"/>
                  <a:gd name="connsiteX107" fmla="*/ 949502 w 1677988"/>
                  <a:gd name="connsiteY107" fmla="*/ 328292 h 1453966"/>
                  <a:gd name="connsiteX108" fmla="*/ 959033 w 1677988"/>
                  <a:gd name="connsiteY108" fmla="*/ 349338 h 1453966"/>
                  <a:gd name="connsiteX109" fmla="*/ 883293 w 1677988"/>
                  <a:gd name="connsiteY109" fmla="*/ 383562 h 1453966"/>
                  <a:gd name="connsiteX110" fmla="*/ 713838 w 1677988"/>
                  <a:gd name="connsiteY110" fmla="*/ 341342 h 1453966"/>
                  <a:gd name="connsiteX111" fmla="*/ 638098 w 1677988"/>
                  <a:gd name="connsiteY111" fmla="*/ 307118 h 1453966"/>
                  <a:gd name="connsiteX112" fmla="*/ 647629 w 1677988"/>
                  <a:gd name="connsiteY112" fmla="*/ 286072 h 1453966"/>
                  <a:gd name="connsiteX113" fmla="*/ 723369 w 1677988"/>
                  <a:gd name="connsiteY113" fmla="*/ 320296 h 1453966"/>
                  <a:gd name="connsiteX114" fmla="*/ 713838 w 1677988"/>
                  <a:gd name="connsiteY114" fmla="*/ 341342 h 1453966"/>
                  <a:gd name="connsiteX115" fmla="*/ 1507126 w 1677988"/>
                  <a:gd name="connsiteY115" fmla="*/ 333858 h 1453966"/>
                  <a:gd name="connsiteX116" fmla="*/ 1487103 w 1677988"/>
                  <a:gd name="connsiteY116" fmla="*/ 322279 h 1453966"/>
                  <a:gd name="connsiteX117" fmla="*/ 1528683 w 1677988"/>
                  <a:gd name="connsiteY117" fmla="*/ 250313 h 1453966"/>
                  <a:gd name="connsiteX118" fmla="*/ 1548706 w 1677988"/>
                  <a:gd name="connsiteY118" fmla="*/ 261828 h 1453966"/>
                  <a:gd name="connsiteX119" fmla="*/ 1507126 w 1677988"/>
                  <a:gd name="connsiteY119" fmla="*/ 333794 h 1453966"/>
                  <a:gd name="connsiteX120" fmla="*/ 1001061 w 1677988"/>
                  <a:gd name="connsiteY120" fmla="*/ 330275 h 1453966"/>
                  <a:gd name="connsiteX121" fmla="*/ 991530 w 1677988"/>
                  <a:gd name="connsiteY121" fmla="*/ 309229 h 1453966"/>
                  <a:gd name="connsiteX122" fmla="*/ 1067270 w 1677988"/>
                  <a:gd name="connsiteY122" fmla="*/ 275006 h 1453966"/>
                  <a:gd name="connsiteX123" fmla="*/ 1076802 w 1677988"/>
                  <a:gd name="connsiteY123" fmla="*/ 296052 h 1453966"/>
                  <a:gd name="connsiteX124" fmla="*/ 1001061 w 1677988"/>
                  <a:gd name="connsiteY124" fmla="*/ 330275 h 1453966"/>
                  <a:gd name="connsiteX125" fmla="*/ 170863 w 1677988"/>
                  <a:gd name="connsiteY125" fmla="*/ 312172 h 1453966"/>
                  <a:gd name="connsiteX126" fmla="*/ 129283 w 1677988"/>
                  <a:gd name="connsiteY126" fmla="*/ 240206 h 1453966"/>
                  <a:gd name="connsiteX127" fmla="*/ 149305 w 1677988"/>
                  <a:gd name="connsiteY127" fmla="*/ 228692 h 1453966"/>
                  <a:gd name="connsiteX128" fmla="*/ 190885 w 1677988"/>
                  <a:gd name="connsiteY128" fmla="*/ 300658 h 1453966"/>
                  <a:gd name="connsiteX129" fmla="*/ 170863 w 1677988"/>
                  <a:gd name="connsiteY129" fmla="*/ 312236 h 1453966"/>
                  <a:gd name="connsiteX130" fmla="*/ 596005 w 1677988"/>
                  <a:gd name="connsiteY130" fmla="*/ 288055 h 1453966"/>
                  <a:gd name="connsiteX131" fmla="*/ 520265 w 1677988"/>
                  <a:gd name="connsiteY131" fmla="*/ 253832 h 1453966"/>
                  <a:gd name="connsiteX132" fmla="*/ 529797 w 1677988"/>
                  <a:gd name="connsiteY132" fmla="*/ 232786 h 1453966"/>
                  <a:gd name="connsiteX133" fmla="*/ 605537 w 1677988"/>
                  <a:gd name="connsiteY133" fmla="*/ 267009 h 1453966"/>
                  <a:gd name="connsiteX134" fmla="*/ 596005 w 1677988"/>
                  <a:gd name="connsiteY134" fmla="*/ 288055 h 1453966"/>
                  <a:gd name="connsiteX135" fmla="*/ 1118958 w 1677988"/>
                  <a:gd name="connsiteY135" fmla="*/ 277053 h 1453966"/>
                  <a:gd name="connsiteX136" fmla="*/ 1109426 w 1677988"/>
                  <a:gd name="connsiteY136" fmla="*/ 256007 h 1453966"/>
                  <a:gd name="connsiteX137" fmla="*/ 1185166 w 1677988"/>
                  <a:gd name="connsiteY137" fmla="*/ 221783 h 1453966"/>
                  <a:gd name="connsiteX138" fmla="*/ 1194698 w 1677988"/>
                  <a:gd name="connsiteY138" fmla="*/ 242829 h 1453966"/>
                  <a:gd name="connsiteX139" fmla="*/ 1118958 w 1677988"/>
                  <a:gd name="connsiteY139" fmla="*/ 277053 h 1453966"/>
                  <a:gd name="connsiteX140" fmla="*/ 478173 w 1677988"/>
                  <a:gd name="connsiteY140" fmla="*/ 234833 h 1453966"/>
                  <a:gd name="connsiteX141" fmla="*/ 402433 w 1677988"/>
                  <a:gd name="connsiteY141" fmla="*/ 200609 h 1453966"/>
                  <a:gd name="connsiteX142" fmla="*/ 411965 w 1677988"/>
                  <a:gd name="connsiteY142" fmla="*/ 179563 h 1453966"/>
                  <a:gd name="connsiteX143" fmla="*/ 487705 w 1677988"/>
                  <a:gd name="connsiteY143" fmla="*/ 213787 h 1453966"/>
                  <a:gd name="connsiteX144" fmla="*/ 478173 w 1677988"/>
                  <a:gd name="connsiteY144" fmla="*/ 234833 h 1453966"/>
                  <a:gd name="connsiteX145" fmla="*/ 1236790 w 1677988"/>
                  <a:gd name="connsiteY145" fmla="*/ 223830 h 1453966"/>
                  <a:gd name="connsiteX146" fmla="*/ 1227258 w 1677988"/>
                  <a:gd name="connsiteY146" fmla="*/ 202784 h 1453966"/>
                  <a:gd name="connsiteX147" fmla="*/ 1302998 w 1677988"/>
                  <a:gd name="connsiteY147" fmla="*/ 168560 h 1453966"/>
                  <a:gd name="connsiteX148" fmla="*/ 1312530 w 1677988"/>
                  <a:gd name="connsiteY148" fmla="*/ 189606 h 1453966"/>
                  <a:gd name="connsiteX149" fmla="*/ 1236790 w 1677988"/>
                  <a:gd name="connsiteY149" fmla="*/ 223830 h 1453966"/>
                  <a:gd name="connsiteX150" fmla="*/ 1571863 w 1677988"/>
                  <a:gd name="connsiteY150" fmla="*/ 221975 h 1453966"/>
                  <a:gd name="connsiteX151" fmla="*/ 1551840 w 1677988"/>
                  <a:gd name="connsiteY151" fmla="*/ 210460 h 1453966"/>
                  <a:gd name="connsiteX152" fmla="*/ 1593421 w 1677988"/>
                  <a:gd name="connsiteY152" fmla="*/ 138494 h 1453966"/>
                  <a:gd name="connsiteX153" fmla="*/ 1613443 w 1677988"/>
                  <a:gd name="connsiteY153" fmla="*/ 150009 h 1453966"/>
                  <a:gd name="connsiteX154" fmla="*/ 1571863 w 1677988"/>
                  <a:gd name="connsiteY154" fmla="*/ 221975 h 1453966"/>
                  <a:gd name="connsiteX155" fmla="*/ 106254 w 1677988"/>
                  <a:gd name="connsiteY155" fmla="*/ 200289 h 1453966"/>
                  <a:gd name="connsiteX156" fmla="*/ 64673 w 1677988"/>
                  <a:gd name="connsiteY156" fmla="*/ 128323 h 1453966"/>
                  <a:gd name="connsiteX157" fmla="*/ 84696 w 1677988"/>
                  <a:gd name="connsiteY157" fmla="*/ 116809 h 1453966"/>
                  <a:gd name="connsiteX158" fmla="*/ 126276 w 1677988"/>
                  <a:gd name="connsiteY158" fmla="*/ 188774 h 1453966"/>
                  <a:gd name="connsiteX159" fmla="*/ 106254 w 1677988"/>
                  <a:gd name="connsiteY159" fmla="*/ 200289 h 1453966"/>
                  <a:gd name="connsiteX160" fmla="*/ 360341 w 1677988"/>
                  <a:gd name="connsiteY160" fmla="*/ 181610 h 1453966"/>
                  <a:gd name="connsiteX161" fmla="*/ 284601 w 1677988"/>
                  <a:gd name="connsiteY161" fmla="*/ 147386 h 1453966"/>
                  <a:gd name="connsiteX162" fmla="*/ 294133 w 1677988"/>
                  <a:gd name="connsiteY162" fmla="*/ 126340 h 1453966"/>
                  <a:gd name="connsiteX163" fmla="*/ 369873 w 1677988"/>
                  <a:gd name="connsiteY163" fmla="*/ 160564 h 1453966"/>
                  <a:gd name="connsiteX164" fmla="*/ 360341 w 1677988"/>
                  <a:gd name="connsiteY164" fmla="*/ 181610 h 1453966"/>
                  <a:gd name="connsiteX165" fmla="*/ 1354622 w 1677988"/>
                  <a:gd name="connsiteY165" fmla="*/ 170607 h 1453966"/>
                  <a:gd name="connsiteX166" fmla="*/ 1345090 w 1677988"/>
                  <a:gd name="connsiteY166" fmla="*/ 149561 h 1453966"/>
                  <a:gd name="connsiteX167" fmla="*/ 1420830 w 1677988"/>
                  <a:gd name="connsiteY167" fmla="*/ 115337 h 1453966"/>
                  <a:gd name="connsiteX168" fmla="*/ 1430362 w 1677988"/>
                  <a:gd name="connsiteY168" fmla="*/ 136383 h 1453966"/>
                  <a:gd name="connsiteX169" fmla="*/ 1354622 w 1677988"/>
                  <a:gd name="connsiteY169" fmla="*/ 170607 h 1453966"/>
                  <a:gd name="connsiteX170" fmla="*/ 242509 w 1677988"/>
                  <a:gd name="connsiteY170" fmla="*/ 128323 h 1453966"/>
                  <a:gd name="connsiteX171" fmla="*/ 166769 w 1677988"/>
                  <a:gd name="connsiteY171" fmla="*/ 94099 h 1453966"/>
                  <a:gd name="connsiteX172" fmla="*/ 176300 w 1677988"/>
                  <a:gd name="connsiteY172" fmla="*/ 73053 h 1453966"/>
                  <a:gd name="connsiteX173" fmla="*/ 252040 w 1677988"/>
                  <a:gd name="connsiteY173" fmla="*/ 107277 h 1453966"/>
                  <a:gd name="connsiteX174" fmla="*/ 242509 w 1677988"/>
                  <a:gd name="connsiteY174" fmla="*/ 128323 h 1453966"/>
                  <a:gd name="connsiteX175" fmla="*/ 1472454 w 1677988"/>
                  <a:gd name="connsiteY175" fmla="*/ 117320 h 1453966"/>
                  <a:gd name="connsiteX176" fmla="*/ 1462923 w 1677988"/>
                  <a:gd name="connsiteY176" fmla="*/ 96274 h 1453966"/>
                  <a:gd name="connsiteX177" fmla="*/ 1538663 w 1677988"/>
                  <a:gd name="connsiteY177" fmla="*/ 62050 h 1453966"/>
                  <a:gd name="connsiteX178" fmla="*/ 1548194 w 1677988"/>
                  <a:gd name="connsiteY178" fmla="*/ 83097 h 1453966"/>
                  <a:gd name="connsiteX179" fmla="*/ 1472454 w 1677988"/>
                  <a:gd name="connsiteY179" fmla="*/ 117320 h 1453966"/>
                  <a:gd name="connsiteX180" fmla="*/ 1636472 w 1677988"/>
                  <a:gd name="connsiteY180" fmla="*/ 109964 h 1453966"/>
                  <a:gd name="connsiteX181" fmla="*/ 1616450 w 1677988"/>
                  <a:gd name="connsiteY181" fmla="*/ 98385 h 1453966"/>
                  <a:gd name="connsiteX182" fmla="*/ 1652593 w 1677988"/>
                  <a:gd name="connsiteY182" fmla="*/ 35823 h 1453966"/>
                  <a:gd name="connsiteX183" fmla="*/ 1590222 w 1677988"/>
                  <a:gd name="connsiteY183" fmla="*/ 64034 h 1453966"/>
                  <a:gd name="connsiteX184" fmla="*/ 1580691 w 1677988"/>
                  <a:gd name="connsiteY184" fmla="*/ 42988 h 1453966"/>
                  <a:gd name="connsiteX185" fmla="*/ 1656431 w 1677988"/>
                  <a:gd name="connsiteY185" fmla="*/ 8764 h 1453966"/>
                  <a:gd name="connsiteX186" fmla="*/ 1665962 w 1677988"/>
                  <a:gd name="connsiteY186" fmla="*/ 29810 h 1453966"/>
                  <a:gd name="connsiteX187" fmla="*/ 1664747 w 1677988"/>
                  <a:gd name="connsiteY187" fmla="*/ 30386 h 1453966"/>
                  <a:gd name="connsiteX188" fmla="*/ 1677989 w 1677988"/>
                  <a:gd name="connsiteY188" fmla="*/ 38062 h 1453966"/>
                  <a:gd name="connsiteX189" fmla="*/ 1636408 w 1677988"/>
                  <a:gd name="connsiteY189" fmla="*/ 110028 h 1453966"/>
                  <a:gd name="connsiteX190" fmla="*/ 41580 w 1677988"/>
                  <a:gd name="connsiteY190" fmla="*/ 88278 h 1453966"/>
                  <a:gd name="connsiteX191" fmla="*/ 0 w 1677988"/>
                  <a:gd name="connsiteY191" fmla="*/ 16312 h 1453966"/>
                  <a:gd name="connsiteX192" fmla="*/ 14777 w 1677988"/>
                  <a:gd name="connsiteY192" fmla="*/ 0 h 1453966"/>
                  <a:gd name="connsiteX193" fmla="*/ 16376 w 1677988"/>
                  <a:gd name="connsiteY193" fmla="*/ 704 h 1453966"/>
                  <a:gd name="connsiteX194" fmla="*/ 12602 w 1677988"/>
                  <a:gd name="connsiteY194" fmla="*/ 9020 h 1453966"/>
                  <a:gd name="connsiteX195" fmla="*/ 20023 w 1677988"/>
                  <a:gd name="connsiteY195" fmla="*/ 4734 h 1453966"/>
                  <a:gd name="connsiteX196" fmla="*/ 61603 w 1677988"/>
                  <a:gd name="connsiteY196" fmla="*/ 76700 h 1453966"/>
                  <a:gd name="connsiteX197" fmla="*/ 41580 w 1677988"/>
                  <a:gd name="connsiteY197" fmla="*/ 88214 h 1453966"/>
                  <a:gd name="connsiteX198" fmla="*/ 124677 w 1677988"/>
                  <a:gd name="connsiteY198" fmla="*/ 75036 h 1453966"/>
                  <a:gd name="connsiteX199" fmla="*/ 48937 w 1677988"/>
                  <a:gd name="connsiteY199" fmla="*/ 40812 h 1453966"/>
                  <a:gd name="connsiteX200" fmla="*/ 58468 w 1677988"/>
                  <a:gd name="connsiteY200" fmla="*/ 19767 h 1453966"/>
                  <a:gd name="connsiteX201" fmla="*/ 134208 w 1677988"/>
                  <a:gd name="connsiteY201" fmla="*/ 53990 h 1453966"/>
                  <a:gd name="connsiteX202" fmla="*/ 124677 w 1677988"/>
                  <a:gd name="connsiteY202" fmla="*/ 75036 h 1453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</a:cxnLst>
                <a:rect l="l" t="t" r="r" b="b"/>
                <a:pathLst>
                  <a:path w="1677988" h="1453966">
                    <a:moveTo>
                      <a:pt x="860520" y="1453903"/>
                    </a:moveTo>
                    <a:lnTo>
                      <a:pt x="840497" y="1442388"/>
                    </a:lnTo>
                    <a:lnTo>
                      <a:pt x="882078" y="1370422"/>
                    </a:lnTo>
                    <a:lnTo>
                      <a:pt x="902100" y="1382001"/>
                    </a:lnTo>
                    <a:lnTo>
                      <a:pt x="860520" y="1453967"/>
                    </a:lnTo>
                    <a:close/>
                    <a:moveTo>
                      <a:pt x="817405" y="1432217"/>
                    </a:moveTo>
                    <a:lnTo>
                      <a:pt x="775824" y="1360251"/>
                    </a:lnTo>
                    <a:lnTo>
                      <a:pt x="795847" y="1348673"/>
                    </a:lnTo>
                    <a:lnTo>
                      <a:pt x="837427" y="1420639"/>
                    </a:lnTo>
                    <a:lnTo>
                      <a:pt x="817405" y="1432153"/>
                    </a:lnTo>
                    <a:close/>
                    <a:moveTo>
                      <a:pt x="925129" y="1341892"/>
                    </a:moveTo>
                    <a:lnTo>
                      <a:pt x="905107" y="1330377"/>
                    </a:lnTo>
                    <a:lnTo>
                      <a:pt x="946687" y="1258412"/>
                    </a:lnTo>
                    <a:lnTo>
                      <a:pt x="966710" y="1269926"/>
                    </a:lnTo>
                    <a:lnTo>
                      <a:pt x="925129" y="1341892"/>
                    </a:lnTo>
                    <a:close/>
                    <a:moveTo>
                      <a:pt x="752731" y="1320206"/>
                    </a:moveTo>
                    <a:lnTo>
                      <a:pt x="711151" y="1248240"/>
                    </a:lnTo>
                    <a:lnTo>
                      <a:pt x="731173" y="1236662"/>
                    </a:lnTo>
                    <a:lnTo>
                      <a:pt x="772754" y="1308628"/>
                    </a:lnTo>
                    <a:lnTo>
                      <a:pt x="752731" y="1320206"/>
                    </a:lnTo>
                    <a:close/>
                    <a:moveTo>
                      <a:pt x="989803" y="1229881"/>
                    </a:moveTo>
                    <a:lnTo>
                      <a:pt x="969780" y="1218367"/>
                    </a:lnTo>
                    <a:lnTo>
                      <a:pt x="1011361" y="1146401"/>
                    </a:lnTo>
                    <a:lnTo>
                      <a:pt x="1031383" y="1157979"/>
                    </a:lnTo>
                    <a:lnTo>
                      <a:pt x="989803" y="1229945"/>
                    </a:lnTo>
                    <a:close/>
                    <a:moveTo>
                      <a:pt x="688058" y="1208195"/>
                    </a:moveTo>
                    <a:lnTo>
                      <a:pt x="646478" y="1136229"/>
                    </a:lnTo>
                    <a:lnTo>
                      <a:pt x="666500" y="1124715"/>
                    </a:lnTo>
                    <a:lnTo>
                      <a:pt x="708080" y="1196681"/>
                    </a:lnTo>
                    <a:lnTo>
                      <a:pt x="688058" y="1208195"/>
                    </a:lnTo>
                    <a:close/>
                    <a:moveTo>
                      <a:pt x="1054412" y="1117870"/>
                    </a:moveTo>
                    <a:lnTo>
                      <a:pt x="1034390" y="1106356"/>
                    </a:lnTo>
                    <a:lnTo>
                      <a:pt x="1075970" y="1034390"/>
                    </a:lnTo>
                    <a:lnTo>
                      <a:pt x="1095992" y="1045968"/>
                    </a:lnTo>
                    <a:lnTo>
                      <a:pt x="1054412" y="1117934"/>
                    </a:lnTo>
                    <a:close/>
                    <a:moveTo>
                      <a:pt x="623385" y="1096184"/>
                    </a:moveTo>
                    <a:lnTo>
                      <a:pt x="581804" y="1024218"/>
                    </a:lnTo>
                    <a:lnTo>
                      <a:pt x="601827" y="1012640"/>
                    </a:lnTo>
                    <a:lnTo>
                      <a:pt x="643407" y="1084606"/>
                    </a:lnTo>
                    <a:lnTo>
                      <a:pt x="623385" y="1096120"/>
                    </a:lnTo>
                    <a:close/>
                    <a:moveTo>
                      <a:pt x="1119086" y="1005859"/>
                    </a:moveTo>
                    <a:lnTo>
                      <a:pt x="1099063" y="994345"/>
                    </a:lnTo>
                    <a:lnTo>
                      <a:pt x="1140643" y="922379"/>
                    </a:lnTo>
                    <a:lnTo>
                      <a:pt x="1160666" y="933893"/>
                    </a:lnTo>
                    <a:lnTo>
                      <a:pt x="1119086" y="1005859"/>
                    </a:lnTo>
                    <a:close/>
                    <a:moveTo>
                      <a:pt x="558711" y="984173"/>
                    </a:moveTo>
                    <a:lnTo>
                      <a:pt x="517131" y="912208"/>
                    </a:lnTo>
                    <a:lnTo>
                      <a:pt x="537153" y="900629"/>
                    </a:lnTo>
                    <a:lnTo>
                      <a:pt x="578734" y="972595"/>
                    </a:lnTo>
                    <a:lnTo>
                      <a:pt x="558711" y="984173"/>
                    </a:lnTo>
                    <a:close/>
                    <a:moveTo>
                      <a:pt x="1183759" y="893848"/>
                    </a:moveTo>
                    <a:lnTo>
                      <a:pt x="1163736" y="882334"/>
                    </a:lnTo>
                    <a:lnTo>
                      <a:pt x="1205317" y="810368"/>
                    </a:lnTo>
                    <a:lnTo>
                      <a:pt x="1225339" y="821946"/>
                    </a:lnTo>
                    <a:lnTo>
                      <a:pt x="1183759" y="893912"/>
                    </a:lnTo>
                    <a:close/>
                    <a:moveTo>
                      <a:pt x="494102" y="872163"/>
                    </a:moveTo>
                    <a:lnTo>
                      <a:pt x="452521" y="800197"/>
                    </a:lnTo>
                    <a:lnTo>
                      <a:pt x="472544" y="788682"/>
                    </a:lnTo>
                    <a:lnTo>
                      <a:pt x="514124" y="860648"/>
                    </a:lnTo>
                    <a:lnTo>
                      <a:pt x="494102" y="872163"/>
                    </a:lnTo>
                    <a:close/>
                    <a:moveTo>
                      <a:pt x="1248432" y="781837"/>
                    </a:moveTo>
                    <a:lnTo>
                      <a:pt x="1228410" y="770323"/>
                    </a:lnTo>
                    <a:lnTo>
                      <a:pt x="1269990" y="698357"/>
                    </a:lnTo>
                    <a:lnTo>
                      <a:pt x="1290013" y="709935"/>
                    </a:lnTo>
                    <a:lnTo>
                      <a:pt x="1248432" y="781901"/>
                    </a:lnTo>
                    <a:close/>
                    <a:moveTo>
                      <a:pt x="429428" y="760152"/>
                    </a:moveTo>
                    <a:lnTo>
                      <a:pt x="387848" y="688186"/>
                    </a:lnTo>
                    <a:lnTo>
                      <a:pt x="407871" y="676607"/>
                    </a:lnTo>
                    <a:lnTo>
                      <a:pt x="449451" y="748573"/>
                    </a:lnTo>
                    <a:lnTo>
                      <a:pt x="429428" y="760088"/>
                    </a:lnTo>
                    <a:close/>
                    <a:moveTo>
                      <a:pt x="1313106" y="669826"/>
                    </a:moveTo>
                    <a:lnTo>
                      <a:pt x="1293083" y="658312"/>
                    </a:lnTo>
                    <a:lnTo>
                      <a:pt x="1334663" y="586346"/>
                    </a:lnTo>
                    <a:lnTo>
                      <a:pt x="1354686" y="597861"/>
                    </a:lnTo>
                    <a:lnTo>
                      <a:pt x="1313106" y="669826"/>
                    </a:lnTo>
                    <a:close/>
                    <a:moveTo>
                      <a:pt x="364819" y="648141"/>
                    </a:moveTo>
                    <a:lnTo>
                      <a:pt x="323239" y="576175"/>
                    </a:lnTo>
                    <a:lnTo>
                      <a:pt x="343261" y="564660"/>
                    </a:lnTo>
                    <a:lnTo>
                      <a:pt x="384842" y="636626"/>
                    </a:lnTo>
                    <a:lnTo>
                      <a:pt x="364819" y="648205"/>
                    </a:lnTo>
                    <a:close/>
                    <a:moveTo>
                      <a:pt x="1377779" y="557816"/>
                    </a:moveTo>
                    <a:lnTo>
                      <a:pt x="1357756" y="546237"/>
                    </a:lnTo>
                    <a:lnTo>
                      <a:pt x="1399337" y="474271"/>
                    </a:lnTo>
                    <a:lnTo>
                      <a:pt x="1419359" y="485850"/>
                    </a:lnTo>
                    <a:lnTo>
                      <a:pt x="1377779" y="557816"/>
                    </a:lnTo>
                    <a:close/>
                    <a:moveTo>
                      <a:pt x="300146" y="536130"/>
                    </a:moveTo>
                    <a:lnTo>
                      <a:pt x="258565" y="464164"/>
                    </a:lnTo>
                    <a:lnTo>
                      <a:pt x="278588" y="452649"/>
                    </a:lnTo>
                    <a:lnTo>
                      <a:pt x="320168" y="524615"/>
                    </a:lnTo>
                    <a:lnTo>
                      <a:pt x="300146" y="536130"/>
                    </a:lnTo>
                    <a:close/>
                    <a:moveTo>
                      <a:pt x="1442452" y="445805"/>
                    </a:moveTo>
                    <a:lnTo>
                      <a:pt x="1422430" y="434226"/>
                    </a:lnTo>
                    <a:lnTo>
                      <a:pt x="1464010" y="362260"/>
                    </a:lnTo>
                    <a:lnTo>
                      <a:pt x="1484032" y="373839"/>
                    </a:lnTo>
                    <a:lnTo>
                      <a:pt x="1442452" y="445805"/>
                    </a:lnTo>
                    <a:close/>
                    <a:moveTo>
                      <a:pt x="235536" y="424119"/>
                    </a:moveTo>
                    <a:lnTo>
                      <a:pt x="193956" y="352153"/>
                    </a:lnTo>
                    <a:lnTo>
                      <a:pt x="213979" y="340639"/>
                    </a:lnTo>
                    <a:lnTo>
                      <a:pt x="255559" y="412604"/>
                    </a:lnTo>
                    <a:lnTo>
                      <a:pt x="235536" y="424119"/>
                    </a:lnTo>
                    <a:close/>
                    <a:moveTo>
                      <a:pt x="831670" y="394565"/>
                    </a:moveTo>
                    <a:lnTo>
                      <a:pt x="755930" y="360341"/>
                    </a:lnTo>
                    <a:lnTo>
                      <a:pt x="765461" y="339295"/>
                    </a:lnTo>
                    <a:lnTo>
                      <a:pt x="841201" y="373519"/>
                    </a:lnTo>
                    <a:lnTo>
                      <a:pt x="831670" y="394565"/>
                    </a:lnTo>
                    <a:close/>
                    <a:moveTo>
                      <a:pt x="883293" y="383562"/>
                    </a:moveTo>
                    <a:lnTo>
                      <a:pt x="873762" y="362516"/>
                    </a:lnTo>
                    <a:lnTo>
                      <a:pt x="949502" y="328292"/>
                    </a:lnTo>
                    <a:lnTo>
                      <a:pt x="959033" y="349338"/>
                    </a:lnTo>
                    <a:lnTo>
                      <a:pt x="883293" y="383562"/>
                    </a:lnTo>
                    <a:close/>
                    <a:moveTo>
                      <a:pt x="713838" y="341342"/>
                    </a:moveTo>
                    <a:lnTo>
                      <a:pt x="638098" y="307118"/>
                    </a:lnTo>
                    <a:lnTo>
                      <a:pt x="647629" y="286072"/>
                    </a:lnTo>
                    <a:lnTo>
                      <a:pt x="723369" y="320296"/>
                    </a:lnTo>
                    <a:lnTo>
                      <a:pt x="713838" y="341342"/>
                    </a:lnTo>
                    <a:close/>
                    <a:moveTo>
                      <a:pt x="1507126" y="333858"/>
                    </a:moveTo>
                    <a:lnTo>
                      <a:pt x="1487103" y="322279"/>
                    </a:lnTo>
                    <a:lnTo>
                      <a:pt x="1528683" y="250313"/>
                    </a:lnTo>
                    <a:lnTo>
                      <a:pt x="1548706" y="261828"/>
                    </a:lnTo>
                    <a:lnTo>
                      <a:pt x="1507126" y="333794"/>
                    </a:lnTo>
                    <a:close/>
                    <a:moveTo>
                      <a:pt x="1001061" y="330275"/>
                    </a:moveTo>
                    <a:lnTo>
                      <a:pt x="991530" y="309229"/>
                    </a:lnTo>
                    <a:lnTo>
                      <a:pt x="1067270" y="275006"/>
                    </a:lnTo>
                    <a:lnTo>
                      <a:pt x="1076802" y="296052"/>
                    </a:lnTo>
                    <a:lnTo>
                      <a:pt x="1001061" y="330275"/>
                    </a:lnTo>
                    <a:close/>
                    <a:moveTo>
                      <a:pt x="170863" y="312172"/>
                    </a:moveTo>
                    <a:lnTo>
                      <a:pt x="129283" y="240206"/>
                    </a:lnTo>
                    <a:lnTo>
                      <a:pt x="149305" y="228692"/>
                    </a:lnTo>
                    <a:lnTo>
                      <a:pt x="190885" y="300658"/>
                    </a:lnTo>
                    <a:lnTo>
                      <a:pt x="170863" y="312236"/>
                    </a:lnTo>
                    <a:close/>
                    <a:moveTo>
                      <a:pt x="596005" y="288055"/>
                    </a:moveTo>
                    <a:lnTo>
                      <a:pt x="520265" y="253832"/>
                    </a:lnTo>
                    <a:lnTo>
                      <a:pt x="529797" y="232786"/>
                    </a:lnTo>
                    <a:lnTo>
                      <a:pt x="605537" y="267009"/>
                    </a:lnTo>
                    <a:lnTo>
                      <a:pt x="596005" y="288055"/>
                    </a:lnTo>
                    <a:close/>
                    <a:moveTo>
                      <a:pt x="1118958" y="277053"/>
                    </a:moveTo>
                    <a:lnTo>
                      <a:pt x="1109426" y="256007"/>
                    </a:lnTo>
                    <a:lnTo>
                      <a:pt x="1185166" y="221783"/>
                    </a:lnTo>
                    <a:lnTo>
                      <a:pt x="1194698" y="242829"/>
                    </a:lnTo>
                    <a:lnTo>
                      <a:pt x="1118958" y="277053"/>
                    </a:lnTo>
                    <a:close/>
                    <a:moveTo>
                      <a:pt x="478173" y="234833"/>
                    </a:moveTo>
                    <a:lnTo>
                      <a:pt x="402433" y="200609"/>
                    </a:lnTo>
                    <a:lnTo>
                      <a:pt x="411965" y="179563"/>
                    </a:lnTo>
                    <a:lnTo>
                      <a:pt x="487705" y="213787"/>
                    </a:lnTo>
                    <a:lnTo>
                      <a:pt x="478173" y="234833"/>
                    </a:lnTo>
                    <a:close/>
                    <a:moveTo>
                      <a:pt x="1236790" y="223830"/>
                    </a:moveTo>
                    <a:lnTo>
                      <a:pt x="1227258" y="202784"/>
                    </a:lnTo>
                    <a:lnTo>
                      <a:pt x="1302998" y="168560"/>
                    </a:lnTo>
                    <a:lnTo>
                      <a:pt x="1312530" y="189606"/>
                    </a:lnTo>
                    <a:lnTo>
                      <a:pt x="1236790" y="223830"/>
                    </a:lnTo>
                    <a:close/>
                    <a:moveTo>
                      <a:pt x="1571863" y="221975"/>
                    </a:moveTo>
                    <a:lnTo>
                      <a:pt x="1551840" y="210460"/>
                    </a:lnTo>
                    <a:lnTo>
                      <a:pt x="1593421" y="138494"/>
                    </a:lnTo>
                    <a:lnTo>
                      <a:pt x="1613443" y="150009"/>
                    </a:lnTo>
                    <a:lnTo>
                      <a:pt x="1571863" y="221975"/>
                    </a:lnTo>
                    <a:close/>
                    <a:moveTo>
                      <a:pt x="106254" y="200289"/>
                    </a:moveTo>
                    <a:lnTo>
                      <a:pt x="64673" y="128323"/>
                    </a:lnTo>
                    <a:lnTo>
                      <a:pt x="84696" y="116809"/>
                    </a:lnTo>
                    <a:lnTo>
                      <a:pt x="126276" y="188774"/>
                    </a:lnTo>
                    <a:lnTo>
                      <a:pt x="106254" y="200289"/>
                    </a:lnTo>
                    <a:close/>
                    <a:moveTo>
                      <a:pt x="360341" y="181610"/>
                    </a:moveTo>
                    <a:lnTo>
                      <a:pt x="284601" y="147386"/>
                    </a:lnTo>
                    <a:lnTo>
                      <a:pt x="294133" y="126340"/>
                    </a:lnTo>
                    <a:lnTo>
                      <a:pt x="369873" y="160564"/>
                    </a:lnTo>
                    <a:lnTo>
                      <a:pt x="360341" y="181610"/>
                    </a:lnTo>
                    <a:close/>
                    <a:moveTo>
                      <a:pt x="1354622" y="170607"/>
                    </a:moveTo>
                    <a:lnTo>
                      <a:pt x="1345090" y="149561"/>
                    </a:lnTo>
                    <a:lnTo>
                      <a:pt x="1420830" y="115337"/>
                    </a:lnTo>
                    <a:lnTo>
                      <a:pt x="1430362" y="136383"/>
                    </a:lnTo>
                    <a:lnTo>
                      <a:pt x="1354622" y="170607"/>
                    </a:lnTo>
                    <a:close/>
                    <a:moveTo>
                      <a:pt x="242509" y="128323"/>
                    </a:moveTo>
                    <a:lnTo>
                      <a:pt x="166769" y="94099"/>
                    </a:lnTo>
                    <a:lnTo>
                      <a:pt x="176300" y="73053"/>
                    </a:lnTo>
                    <a:lnTo>
                      <a:pt x="252040" y="107277"/>
                    </a:lnTo>
                    <a:lnTo>
                      <a:pt x="242509" y="128323"/>
                    </a:lnTo>
                    <a:close/>
                    <a:moveTo>
                      <a:pt x="1472454" y="117320"/>
                    </a:moveTo>
                    <a:lnTo>
                      <a:pt x="1462923" y="96274"/>
                    </a:lnTo>
                    <a:lnTo>
                      <a:pt x="1538663" y="62050"/>
                    </a:lnTo>
                    <a:lnTo>
                      <a:pt x="1548194" y="83097"/>
                    </a:lnTo>
                    <a:lnTo>
                      <a:pt x="1472454" y="117320"/>
                    </a:lnTo>
                    <a:close/>
                    <a:moveTo>
                      <a:pt x="1636472" y="109964"/>
                    </a:moveTo>
                    <a:lnTo>
                      <a:pt x="1616450" y="98385"/>
                    </a:lnTo>
                    <a:lnTo>
                      <a:pt x="1652593" y="35823"/>
                    </a:lnTo>
                    <a:lnTo>
                      <a:pt x="1590222" y="64034"/>
                    </a:lnTo>
                    <a:lnTo>
                      <a:pt x="1580691" y="42988"/>
                    </a:lnTo>
                    <a:lnTo>
                      <a:pt x="1656431" y="8764"/>
                    </a:lnTo>
                    <a:lnTo>
                      <a:pt x="1665962" y="29810"/>
                    </a:lnTo>
                    <a:lnTo>
                      <a:pt x="1664747" y="30386"/>
                    </a:lnTo>
                    <a:lnTo>
                      <a:pt x="1677989" y="38062"/>
                    </a:lnTo>
                    <a:lnTo>
                      <a:pt x="1636408" y="110028"/>
                    </a:lnTo>
                    <a:close/>
                    <a:moveTo>
                      <a:pt x="41580" y="88278"/>
                    </a:moveTo>
                    <a:lnTo>
                      <a:pt x="0" y="16312"/>
                    </a:lnTo>
                    <a:lnTo>
                      <a:pt x="14777" y="0"/>
                    </a:lnTo>
                    <a:lnTo>
                      <a:pt x="16376" y="704"/>
                    </a:lnTo>
                    <a:lnTo>
                      <a:pt x="12602" y="9020"/>
                    </a:lnTo>
                    <a:lnTo>
                      <a:pt x="20023" y="4734"/>
                    </a:lnTo>
                    <a:lnTo>
                      <a:pt x="61603" y="76700"/>
                    </a:lnTo>
                    <a:lnTo>
                      <a:pt x="41580" y="88214"/>
                    </a:lnTo>
                    <a:close/>
                    <a:moveTo>
                      <a:pt x="124677" y="75036"/>
                    </a:moveTo>
                    <a:lnTo>
                      <a:pt x="48937" y="40812"/>
                    </a:lnTo>
                    <a:lnTo>
                      <a:pt x="58468" y="19767"/>
                    </a:lnTo>
                    <a:lnTo>
                      <a:pt x="134208" y="53990"/>
                    </a:lnTo>
                    <a:lnTo>
                      <a:pt x="124677" y="7503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6FDC0FB-C67C-FED1-3A3D-D5BF102D8A28}"/>
                  </a:ext>
                </a:extLst>
              </p:cNvPr>
              <p:cNvSpPr/>
              <p:nvPr/>
            </p:nvSpPr>
            <p:spPr>
              <a:xfrm>
                <a:off x="3356080" y="2968692"/>
                <a:ext cx="298994" cy="298994"/>
              </a:xfrm>
              <a:custGeom>
                <a:avLst/>
                <a:gdLst>
                  <a:gd name="connsiteX0" fmla="*/ 0 w 298994"/>
                  <a:gd name="connsiteY0" fmla="*/ 149497 h 298994"/>
                  <a:gd name="connsiteX1" fmla="*/ 149497 w 298994"/>
                  <a:gd name="connsiteY1" fmla="*/ 0 h 298994"/>
                  <a:gd name="connsiteX2" fmla="*/ 298994 w 298994"/>
                  <a:gd name="connsiteY2" fmla="*/ 149497 h 298994"/>
                  <a:gd name="connsiteX3" fmla="*/ 149497 w 298994"/>
                  <a:gd name="connsiteY3" fmla="*/ 298994 h 298994"/>
                  <a:gd name="connsiteX4" fmla="*/ 0 w 298994"/>
                  <a:gd name="connsiteY4" fmla="*/ 149497 h 298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94" h="298994">
                    <a:moveTo>
                      <a:pt x="0" y="149497"/>
                    </a:moveTo>
                    <a:cubicBezTo>
                      <a:pt x="0" y="66912"/>
                      <a:pt x="66912" y="0"/>
                      <a:pt x="149497" y="0"/>
                    </a:cubicBezTo>
                    <a:cubicBezTo>
                      <a:pt x="232082" y="0"/>
                      <a:pt x="298994" y="66912"/>
                      <a:pt x="298994" y="149497"/>
                    </a:cubicBezTo>
                    <a:cubicBezTo>
                      <a:pt x="298994" y="232082"/>
                      <a:pt x="232082" y="298994"/>
                      <a:pt x="149497" y="298994"/>
                    </a:cubicBezTo>
                    <a:cubicBezTo>
                      <a:pt x="66912" y="298994"/>
                      <a:pt x="0" y="232082"/>
                      <a:pt x="0" y="14949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3125C0A-297E-A3E6-CC1A-3FD58A039BD3}"/>
                  </a:ext>
                </a:extLst>
              </p:cNvPr>
              <p:cNvSpPr/>
              <p:nvPr/>
            </p:nvSpPr>
            <p:spPr>
              <a:xfrm>
                <a:off x="3338808" y="4905886"/>
                <a:ext cx="333537" cy="333537"/>
              </a:xfrm>
              <a:custGeom>
                <a:avLst/>
                <a:gdLst>
                  <a:gd name="connsiteX0" fmla="*/ 0 w 333537"/>
                  <a:gd name="connsiteY0" fmla="*/ 166769 h 333537"/>
                  <a:gd name="connsiteX1" fmla="*/ 166769 w 333537"/>
                  <a:gd name="connsiteY1" fmla="*/ 0 h 333537"/>
                  <a:gd name="connsiteX2" fmla="*/ 333538 w 333537"/>
                  <a:gd name="connsiteY2" fmla="*/ 166769 h 333537"/>
                  <a:gd name="connsiteX3" fmla="*/ 166769 w 333537"/>
                  <a:gd name="connsiteY3" fmla="*/ 333538 h 333537"/>
                  <a:gd name="connsiteX4" fmla="*/ 0 w 333537"/>
                  <a:gd name="connsiteY4" fmla="*/ 166769 h 333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3537" h="333537">
                    <a:moveTo>
                      <a:pt x="0" y="166769"/>
                    </a:moveTo>
                    <a:cubicBezTo>
                      <a:pt x="0" y="74653"/>
                      <a:pt x="74653" y="0"/>
                      <a:pt x="166769" y="0"/>
                    </a:cubicBezTo>
                    <a:cubicBezTo>
                      <a:pt x="258885" y="0"/>
                      <a:pt x="333538" y="74653"/>
                      <a:pt x="333538" y="166769"/>
                    </a:cubicBezTo>
                    <a:cubicBezTo>
                      <a:pt x="333538" y="258885"/>
                      <a:pt x="258885" y="333538"/>
                      <a:pt x="166769" y="333538"/>
                    </a:cubicBezTo>
                    <a:cubicBezTo>
                      <a:pt x="74653" y="333538"/>
                      <a:pt x="0" y="258885"/>
                      <a:pt x="0" y="1667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FC0CB03-1560-9BC6-EF4F-EF0955549FD2}"/>
                  </a:ext>
                </a:extLst>
              </p:cNvPr>
              <p:cNvSpPr/>
              <p:nvPr/>
            </p:nvSpPr>
            <p:spPr>
              <a:xfrm rot="-4471200">
                <a:off x="2492511" y="3459086"/>
                <a:ext cx="333537" cy="333538"/>
              </a:xfrm>
              <a:custGeom>
                <a:avLst/>
                <a:gdLst>
                  <a:gd name="connsiteX0" fmla="*/ 333538 w 333537"/>
                  <a:gd name="connsiteY0" fmla="*/ 166769 h 333538"/>
                  <a:gd name="connsiteX1" fmla="*/ 166769 w 333537"/>
                  <a:gd name="connsiteY1" fmla="*/ 333538 h 333538"/>
                  <a:gd name="connsiteX2" fmla="*/ 0 w 333537"/>
                  <a:gd name="connsiteY2" fmla="*/ 166769 h 333538"/>
                  <a:gd name="connsiteX3" fmla="*/ 166769 w 333537"/>
                  <a:gd name="connsiteY3" fmla="*/ 0 h 333538"/>
                  <a:gd name="connsiteX4" fmla="*/ 333538 w 333537"/>
                  <a:gd name="connsiteY4" fmla="*/ 166769 h 333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3537" h="333538">
                    <a:moveTo>
                      <a:pt x="333538" y="166769"/>
                    </a:moveTo>
                    <a:cubicBezTo>
                      <a:pt x="333538" y="258873"/>
                      <a:pt x="258873" y="333538"/>
                      <a:pt x="166769" y="333538"/>
                    </a:cubicBezTo>
                    <a:cubicBezTo>
                      <a:pt x="74665" y="333538"/>
                      <a:pt x="0" y="258873"/>
                      <a:pt x="0" y="166769"/>
                    </a:cubicBezTo>
                    <a:cubicBezTo>
                      <a:pt x="0" y="74665"/>
                      <a:pt x="74665" y="0"/>
                      <a:pt x="166769" y="0"/>
                    </a:cubicBezTo>
                    <a:cubicBezTo>
                      <a:pt x="258873" y="0"/>
                      <a:pt x="333538" y="74665"/>
                      <a:pt x="333538" y="1667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3DAB1570-9AAF-55A1-437B-A093BFA806D6}"/>
                  </a:ext>
                </a:extLst>
              </p:cNvPr>
              <p:cNvSpPr/>
              <p:nvPr/>
            </p:nvSpPr>
            <p:spPr>
              <a:xfrm>
                <a:off x="4169326" y="3428954"/>
                <a:ext cx="374222" cy="374222"/>
              </a:xfrm>
              <a:custGeom>
                <a:avLst/>
                <a:gdLst>
                  <a:gd name="connsiteX0" fmla="*/ 374223 w 374222"/>
                  <a:gd name="connsiteY0" fmla="*/ 187111 h 374222"/>
                  <a:gd name="connsiteX1" fmla="*/ 187111 w 374222"/>
                  <a:gd name="connsiteY1" fmla="*/ 374223 h 374222"/>
                  <a:gd name="connsiteX2" fmla="*/ 0 w 374222"/>
                  <a:gd name="connsiteY2" fmla="*/ 187111 h 374222"/>
                  <a:gd name="connsiteX3" fmla="*/ 187111 w 374222"/>
                  <a:gd name="connsiteY3" fmla="*/ 0 h 374222"/>
                  <a:gd name="connsiteX4" fmla="*/ 374223 w 374222"/>
                  <a:gd name="connsiteY4" fmla="*/ 187111 h 374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222" h="374222">
                    <a:moveTo>
                      <a:pt x="374223" y="187111"/>
                    </a:moveTo>
                    <a:cubicBezTo>
                      <a:pt x="374223" y="290450"/>
                      <a:pt x="290450" y="374223"/>
                      <a:pt x="187111" y="374223"/>
                    </a:cubicBezTo>
                    <a:cubicBezTo>
                      <a:pt x="83773" y="374223"/>
                      <a:pt x="0" y="290450"/>
                      <a:pt x="0" y="187111"/>
                    </a:cubicBezTo>
                    <a:cubicBezTo>
                      <a:pt x="0" y="83773"/>
                      <a:pt x="83773" y="0"/>
                      <a:pt x="187111" y="0"/>
                    </a:cubicBezTo>
                    <a:cubicBezTo>
                      <a:pt x="290450" y="0"/>
                      <a:pt x="374223" y="83773"/>
                      <a:pt x="374223" y="18711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BFE825F-C8AA-78A3-0A50-E2A30D4686B6}"/>
                  </a:ext>
                </a:extLst>
              </p:cNvPr>
              <p:cNvSpPr/>
              <p:nvPr/>
            </p:nvSpPr>
            <p:spPr>
              <a:xfrm>
                <a:off x="4237710" y="4458035"/>
                <a:ext cx="228243" cy="228243"/>
              </a:xfrm>
              <a:custGeom>
                <a:avLst/>
                <a:gdLst>
                  <a:gd name="connsiteX0" fmla="*/ 0 w 228243"/>
                  <a:gd name="connsiteY0" fmla="*/ 114122 h 228243"/>
                  <a:gd name="connsiteX1" fmla="*/ 114122 w 228243"/>
                  <a:gd name="connsiteY1" fmla="*/ 0 h 228243"/>
                  <a:gd name="connsiteX2" fmla="*/ 228244 w 228243"/>
                  <a:gd name="connsiteY2" fmla="*/ 114122 h 228243"/>
                  <a:gd name="connsiteX3" fmla="*/ 114122 w 228243"/>
                  <a:gd name="connsiteY3" fmla="*/ 228244 h 228243"/>
                  <a:gd name="connsiteX4" fmla="*/ 0 w 228243"/>
                  <a:gd name="connsiteY4" fmla="*/ 114122 h 228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243" h="228243">
                    <a:moveTo>
                      <a:pt x="0" y="114122"/>
                    </a:moveTo>
                    <a:cubicBezTo>
                      <a:pt x="0" y="51048"/>
                      <a:pt x="51112" y="0"/>
                      <a:pt x="114122" y="0"/>
                    </a:cubicBezTo>
                    <a:cubicBezTo>
                      <a:pt x="177132" y="0"/>
                      <a:pt x="228244" y="51112"/>
                      <a:pt x="228244" y="114122"/>
                    </a:cubicBezTo>
                    <a:cubicBezTo>
                      <a:pt x="228244" y="177132"/>
                      <a:pt x="177132" y="228244"/>
                      <a:pt x="114122" y="228244"/>
                    </a:cubicBezTo>
                    <a:cubicBezTo>
                      <a:pt x="51112" y="228244"/>
                      <a:pt x="0" y="177132"/>
                      <a:pt x="0" y="11412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DEB6342-AC21-0CA7-06A1-979712248D6A}"/>
                  </a:ext>
                </a:extLst>
              </p:cNvPr>
              <p:cNvSpPr/>
              <p:nvPr/>
            </p:nvSpPr>
            <p:spPr>
              <a:xfrm rot="-3253199">
                <a:off x="3140208" y="3729930"/>
                <a:ext cx="730661" cy="730661"/>
              </a:xfrm>
              <a:custGeom>
                <a:avLst/>
                <a:gdLst>
                  <a:gd name="connsiteX0" fmla="*/ 730662 w 730661"/>
                  <a:gd name="connsiteY0" fmla="*/ 365331 h 730661"/>
                  <a:gd name="connsiteX1" fmla="*/ 365331 w 730661"/>
                  <a:gd name="connsiteY1" fmla="*/ 730662 h 730661"/>
                  <a:gd name="connsiteX2" fmla="*/ 0 w 730661"/>
                  <a:gd name="connsiteY2" fmla="*/ 365331 h 730661"/>
                  <a:gd name="connsiteX3" fmla="*/ 365331 w 730661"/>
                  <a:gd name="connsiteY3" fmla="*/ 0 h 730661"/>
                  <a:gd name="connsiteX4" fmla="*/ 730662 w 730661"/>
                  <a:gd name="connsiteY4" fmla="*/ 365331 h 73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661" h="730661">
                    <a:moveTo>
                      <a:pt x="730662" y="365331"/>
                    </a:moveTo>
                    <a:cubicBezTo>
                      <a:pt x="730662" y="567098"/>
                      <a:pt x="567098" y="730662"/>
                      <a:pt x="365331" y="730662"/>
                    </a:cubicBezTo>
                    <a:cubicBezTo>
                      <a:pt x="163564" y="730662"/>
                      <a:pt x="0" y="567097"/>
                      <a:pt x="0" y="365331"/>
                    </a:cubicBezTo>
                    <a:cubicBezTo>
                      <a:pt x="0" y="163564"/>
                      <a:pt x="163564" y="0"/>
                      <a:pt x="365331" y="0"/>
                    </a:cubicBezTo>
                    <a:cubicBezTo>
                      <a:pt x="567098" y="0"/>
                      <a:pt x="730662" y="163564"/>
                      <a:pt x="730662" y="36533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B4105B8-8A62-6C82-9FDC-4BEE32E52E5F}"/>
                  </a:ext>
                </a:extLst>
              </p:cNvPr>
              <p:cNvSpPr/>
              <p:nvPr/>
            </p:nvSpPr>
            <p:spPr>
              <a:xfrm>
                <a:off x="2406770" y="4319668"/>
                <a:ext cx="504976" cy="504976"/>
              </a:xfrm>
              <a:custGeom>
                <a:avLst/>
                <a:gdLst>
                  <a:gd name="connsiteX0" fmla="*/ 252488 w 504976"/>
                  <a:gd name="connsiteY0" fmla="*/ 0 h 504976"/>
                  <a:gd name="connsiteX1" fmla="*/ 0 w 504976"/>
                  <a:gd name="connsiteY1" fmla="*/ 252488 h 504976"/>
                  <a:gd name="connsiteX2" fmla="*/ 252488 w 504976"/>
                  <a:gd name="connsiteY2" fmla="*/ 504977 h 504976"/>
                  <a:gd name="connsiteX3" fmla="*/ 504977 w 504976"/>
                  <a:gd name="connsiteY3" fmla="*/ 252488 h 504976"/>
                  <a:gd name="connsiteX4" fmla="*/ 252488 w 504976"/>
                  <a:gd name="connsiteY4" fmla="*/ 0 h 504976"/>
                  <a:gd name="connsiteX5" fmla="*/ 252488 w 504976"/>
                  <a:gd name="connsiteY5" fmla="*/ 380492 h 504976"/>
                  <a:gd name="connsiteX6" fmla="*/ 124485 w 504976"/>
                  <a:gd name="connsiteY6" fmla="*/ 252488 h 504976"/>
                  <a:gd name="connsiteX7" fmla="*/ 252488 w 504976"/>
                  <a:gd name="connsiteY7" fmla="*/ 124485 h 504976"/>
                  <a:gd name="connsiteX8" fmla="*/ 380492 w 504976"/>
                  <a:gd name="connsiteY8" fmla="*/ 252488 h 504976"/>
                  <a:gd name="connsiteX9" fmla="*/ 252488 w 504976"/>
                  <a:gd name="connsiteY9" fmla="*/ 380492 h 504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976" h="504976">
                    <a:moveTo>
                      <a:pt x="252488" y="0"/>
                    </a:moveTo>
                    <a:cubicBezTo>
                      <a:pt x="113034" y="0"/>
                      <a:pt x="0" y="113035"/>
                      <a:pt x="0" y="252488"/>
                    </a:cubicBezTo>
                    <a:cubicBezTo>
                      <a:pt x="0" y="391942"/>
                      <a:pt x="113034" y="504977"/>
                      <a:pt x="252488" y="504977"/>
                    </a:cubicBezTo>
                    <a:cubicBezTo>
                      <a:pt x="391942" y="504977"/>
                      <a:pt x="504977" y="391942"/>
                      <a:pt x="504977" y="252488"/>
                    </a:cubicBezTo>
                    <a:cubicBezTo>
                      <a:pt x="504977" y="113035"/>
                      <a:pt x="391942" y="0"/>
                      <a:pt x="252488" y="0"/>
                    </a:cubicBezTo>
                    <a:close/>
                    <a:moveTo>
                      <a:pt x="252488" y="380492"/>
                    </a:moveTo>
                    <a:cubicBezTo>
                      <a:pt x="181802" y="380492"/>
                      <a:pt x="124485" y="323175"/>
                      <a:pt x="124485" y="252488"/>
                    </a:cubicBezTo>
                    <a:cubicBezTo>
                      <a:pt x="124485" y="181802"/>
                      <a:pt x="181802" y="124485"/>
                      <a:pt x="252488" y="124485"/>
                    </a:cubicBezTo>
                    <a:cubicBezTo>
                      <a:pt x="323175" y="124485"/>
                      <a:pt x="380492" y="181802"/>
                      <a:pt x="380492" y="252488"/>
                    </a:cubicBezTo>
                    <a:cubicBezTo>
                      <a:pt x="380492" y="323175"/>
                      <a:pt x="323175" y="380492"/>
                      <a:pt x="252488" y="38049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150FE3C-2968-7460-D35B-A44D93FA422E}"/>
                  </a:ext>
                </a:extLst>
              </p:cNvPr>
              <p:cNvSpPr/>
              <p:nvPr/>
            </p:nvSpPr>
            <p:spPr>
              <a:xfrm>
                <a:off x="2817391" y="3407205"/>
                <a:ext cx="1376243" cy="1376243"/>
              </a:xfrm>
              <a:custGeom>
                <a:avLst/>
                <a:gdLst>
                  <a:gd name="connsiteX0" fmla="*/ 1102581 w 1376243"/>
                  <a:gd name="connsiteY0" fmla="*/ 661958 h 1376243"/>
                  <a:gd name="connsiteX1" fmla="*/ 1103413 w 1376243"/>
                  <a:gd name="connsiteY1" fmla="*/ 688186 h 1376243"/>
                  <a:gd name="connsiteX2" fmla="*/ 688122 w 1376243"/>
                  <a:gd name="connsiteY2" fmla="*/ 1103477 h 1376243"/>
                  <a:gd name="connsiteX3" fmla="*/ 272831 w 1376243"/>
                  <a:gd name="connsiteY3" fmla="*/ 688186 h 1376243"/>
                  <a:gd name="connsiteX4" fmla="*/ 688122 w 1376243"/>
                  <a:gd name="connsiteY4" fmla="*/ 272895 h 1376243"/>
                  <a:gd name="connsiteX5" fmla="*/ 688122 w 1376243"/>
                  <a:gd name="connsiteY5" fmla="*/ 0 h 1376243"/>
                  <a:gd name="connsiteX6" fmla="*/ 0 w 1376243"/>
                  <a:gd name="connsiteY6" fmla="*/ 688122 h 1376243"/>
                  <a:gd name="connsiteX7" fmla="*/ 688122 w 1376243"/>
                  <a:gd name="connsiteY7" fmla="*/ 1376244 h 1376243"/>
                  <a:gd name="connsiteX8" fmla="*/ 1376244 w 1376243"/>
                  <a:gd name="connsiteY8" fmla="*/ 688122 h 1376243"/>
                  <a:gd name="connsiteX9" fmla="*/ 1375668 w 1376243"/>
                  <a:gd name="connsiteY9" fmla="*/ 661894 h 1376243"/>
                  <a:gd name="connsiteX10" fmla="*/ 1102517 w 1376243"/>
                  <a:gd name="connsiteY10" fmla="*/ 661894 h 1376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76243" h="1376243">
                    <a:moveTo>
                      <a:pt x="1102581" y="661958"/>
                    </a:moveTo>
                    <a:cubicBezTo>
                      <a:pt x="1103093" y="670658"/>
                      <a:pt x="1103413" y="679358"/>
                      <a:pt x="1103413" y="688186"/>
                    </a:cubicBezTo>
                    <a:cubicBezTo>
                      <a:pt x="1103413" y="917517"/>
                      <a:pt x="917517" y="1103477"/>
                      <a:pt x="688122" y="1103477"/>
                    </a:cubicBezTo>
                    <a:cubicBezTo>
                      <a:pt x="458727" y="1103477"/>
                      <a:pt x="272831" y="917581"/>
                      <a:pt x="272831" y="688186"/>
                    </a:cubicBezTo>
                    <a:cubicBezTo>
                      <a:pt x="272831" y="458791"/>
                      <a:pt x="458727" y="272895"/>
                      <a:pt x="688122" y="272895"/>
                    </a:cubicBezTo>
                    <a:lnTo>
                      <a:pt x="688122" y="0"/>
                    </a:lnTo>
                    <a:cubicBezTo>
                      <a:pt x="308078" y="0"/>
                      <a:pt x="0" y="308078"/>
                      <a:pt x="0" y="688122"/>
                    </a:cubicBezTo>
                    <a:cubicBezTo>
                      <a:pt x="0" y="1068166"/>
                      <a:pt x="308078" y="1376244"/>
                      <a:pt x="688122" y="1376244"/>
                    </a:cubicBezTo>
                    <a:cubicBezTo>
                      <a:pt x="1068166" y="1376244"/>
                      <a:pt x="1376244" y="1068166"/>
                      <a:pt x="1376244" y="688122"/>
                    </a:cubicBezTo>
                    <a:cubicBezTo>
                      <a:pt x="1376244" y="679358"/>
                      <a:pt x="1376052" y="670594"/>
                      <a:pt x="1375668" y="661894"/>
                    </a:cubicBezTo>
                    <a:lnTo>
                      <a:pt x="1102517" y="661894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454716D-91E2-C73E-15EB-0E0DE3D72129}"/>
                  </a:ext>
                </a:extLst>
              </p:cNvPr>
              <p:cNvSpPr/>
              <p:nvPr/>
            </p:nvSpPr>
            <p:spPr>
              <a:xfrm>
                <a:off x="3228332" y="3818146"/>
                <a:ext cx="554489" cy="554489"/>
              </a:xfrm>
              <a:custGeom>
                <a:avLst/>
                <a:gdLst>
                  <a:gd name="connsiteX0" fmla="*/ 525127 w 554489"/>
                  <a:gd name="connsiteY0" fmla="*/ 260996 h 554489"/>
                  <a:gd name="connsiteX1" fmla="*/ 293493 w 554489"/>
                  <a:gd name="connsiteY1" fmla="*/ 29362 h 554489"/>
                  <a:gd name="connsiteX2" fmla="*/ 293493 w 554489"/>
                  <a:gd name="connsiteY2" fmla="*/ 0 h 554489"/>
                  <a:gd name="connsiteX3" fmla="*/ 260996 w 554489"/>
                  <a:gd name="connsiteY3" fmla="*/ 0 h 554489"/>
                  <a:gd name="connsiteX4" fmla="*/ 260996 w 554489"/>
                  <a:gd name="connsiteY4" fmla="*/ 29362 h 554489"/>
                  <a:gd name="connsiteX5" fmla="*/ 29362 w 554489"/>
                  <a:gd name="connsiteY5" fmla="*/ 260996 h 554489"/>
                  <a:gd name="connsiteX6" fmla="*/ 0 w 554489"/>
                  <a:gd name="connsiteY6" fmla="*/ 260996 h 554489"/>
                  <a:gd name="connsiteX7" fmla="*/ 0 w 554489"/>
                  <a:gd name="connsiteY7" fmla="*/ 293493 h 554489"/>
                  <a:gd name="connsiteX8" fmla="*/ 29362 w 554489"/>
                  <a:gd name="connsiteY8" fmla="*/ 293493 h 554489"/>
                  <a:gd name="connsiteX9" fmla="*/ 260996 w 554489"/>
                  <a:gd name="connsiteY9" fmla="*/ 525127 h 554489"/>
                  <a:gd name="connsiteX10" fmla="*/ 260996 w 554489"/>
                  <a:gd name="connsiteY10" fmla="*/ 554489 h 554489"/>
                  <a:gd name="connsiteX11" fmla="*/ 293493 w 554489"/>
                  <a:gd name="connsiteY11" fmla="*/ 554489 h 554489"/>
                  <a:gd name="connsiteX12" fmla="*/ 293493 w 554489"/>
                  <a:gd name="connsiteY12" fmla="*/ 525127 h 554489"/>
                  <a:gd name="connsiteX13" fmla="*/ 525127 w 554489"/>
                  <a:gd name="connsiteY13" fmla="*/ 293493 h 554489"/>
                  <a:gd name="connsiteX14" fmla="*/ 554489 w 554489"/>
                  <a:gd name="connsiteY14" fmla="*/ 293493 h 554489"/>
                  <a:gd name="connsiteX15" fmla="*/ 554489 w 554489"/>
                  <a:gd name="connsiteY15" fmla="*/ 260996 h 554489"/>
                  <a:gd name="connsiteX16" fmla="*/ 525127 w 554489"/>
                  <a:gd name="connsiteY16" fmla="*/ 260996 h 554489"/>
                  <a:gd name="connsiteX17" fmla="*/ 293493 w 554489"/>
                  <a:gd name="connsiteY17" fmla="*/ 137791 h 554489"/>
                  <a:gd name="connsiteX18" fmla="*/ 293493 w 554489"/>
                  <a:gd name="connsiteY18" fmla="*/ 114570 h 554489"/>
                  <a:gd name="connsiteX19" fmla="*/ 390535 w 554489"/>
                  <a:gd name="connsiteY19" fmla="*/ 159476 h 554489"/>
                  <a:gd name="connsiteX20" fmla="*/ 361045 w 554489"/>
                  <a:gd name="connsiteY20" fmla="*/ 188966 h 554489"/>
                  <a:gd name="connsiteX21" fmla="*/ 277245 w 554489"/>
                  <a:gd name="connsiteY21" fmla="*/ 155382 h 554489"/>
                  <a:gd name="connsiteX22" fmla="*/ 193700 w 554489"/>
                  <a:gd name="connsiteY22" fmla="*/ 188711 h 554489"/>
                  <a:gd name="connsiteX23" fmla="*/ 164210 w 554489"/>
                  <a:gd name="connsiteY23" fmla="*/ 159221 h 554489"/>
                  <a:gd name="connsiteX24" fmla="*/ 260996 w 554489"/>
                  <a:gd name="connsiteY24" fmla="*/ 114570 h 554489"/>
                  <a:gd name="connsiteX25" fmla="*/ 260996 w 554489"/>
                  <a:gd name="connsiteY25" fmla="*/ 137791 h 554489"/>
                  <a:gd name="connsiteX26" fmla="*/ 293493 w 554489"/>
                  <a:gd name="connsiteY26" fmla="*/ 137791 h 554489"/>
                  <a:gd name="connsiteX27" fmla="*/ 439919 w 554489"/>
                  <a:gd name="connsiteY27" fmla="*/ 293429 h 554489"/>
                  <a:gd name="connsiteX28" fmla="*/ 395268 w 554489"/>
                  <a:gd name="connsiteY28" fmla="*/ 390215 h 554489"/>
                  <a:gd name="connsiteX29" fmla="*/ 365779 w 554489"/>
                  <a:gd name="connsiteY29" fmla="*/ 360725 h 554489"/>
                  <a:gd name="connsiteX30" fmla="*/ 399107 w 554489"/>
                  <a:gd name="connsiteY30" fmla="*/ 277181 h 554489"/>
                  <a:gd name="connsiteX31" fmla="*/ 399107 w 554489"/>
                  <a:gd name="connsiteY31" fmla="*/ 277181 h 554489"/>
                  <a:gd name="connsiteX32" fmla="*/ 365587 w 554489"/>
                  <a:gd name="connsiteY32" fmla="*/ 193380 h 554489"/>
                  <a:gd name="connsiteX33" fmla="*/ 395077 w 554489"/>
                  <a:gd name="connsiteY33" fmla="*/ 163890 h 554489"/>
                  <a:gd name="connsiteX34" fmla="*/ 439919 w 554489"/>
                  <a:gd name="connsiteY34" fmla="*/ 260932 h 554489"/>
                  <a:gd name="connsiteX35" fmla="*/ 416698 w 554489"/>
                  <a:gd name="connsiteY35" fmla="*/ 260932 h 554489"/>
                  <a:gd name="connsiteX36" fmla="*/ 416698 w 554489"/>
                  <a:gd name="connsiteY36" fmla="*/ 293429 h 554489"/>
                  <a:gd name="connsiteX37" fmla="*/ 439919 w 554489"/>
                  <a:gd name="connsiteY37" fmla="*/ 293429 h 554489"/>
                  <a:gd name="connsiteX38" fmla="*/ 114634 w 554489"/>
                  <a:gd name="connsiteY38" fmla="*/ 260932 h 554489"/>
                  <a:gd name="connsiteX39" fmla="*/ 159284 w 554489"/>
                  <a:gd name="connsiteY39" fmla="*/ 164146 h 554489"/>
                  <a:gd name="connsiteX40" fmla="*/ 188774 w 554489"/>
                  <a:gd name="connsiteY40" fmla="*/ 193636 h 554489"/>
                  <a:gd name="connsiteX41" fmla="*/ 155446 w 554489"/>
                  <a:gd name="connsiteY41" fmla="*/ 277181 h 554489"/>
                  <a:gd name="connsiteX42" fmla="*/ 189030 w 554489"/>
                  <a:gd name="connsiteY42" fmla="*/ 360981 h 554489"/>
                  <a:gd name="connsiteX43" fmla="*/ 159540 w 554489"/>
                  <a:gd name="connsiteY43" fmla="*/ 390471 h 554489"/>
                  <a:gd name="connsiteX44" fmla="*/ 114634 w 554489"/>
                  <a:gd name="connsiteY44" fmla="*/ 293429 h 554489"/>
                  <a:gd name="connsiteX45" fmla="*/ 137855 w 554489"/>
                  <a:gd name="connsiteY45" fmla="*/ 293429 h 554489"/>
                  <a:gd name="connsiteX46" fmla="*/ 137855 w 554489"/>
                  <a:gd name="connsiteY46" fmla="*/ 260932 h 554489"/>
                  <a:gd name="connsiteX47" fmla="*/ 114634 w 554489"/>
                  <a:gd name="connsiteY47" fmla="*/ 260932 h 554489"/>
                  <a:gd name="connsiteX48" fmla="*/ 173038 w 554489"/>
                  <a:gd name="connsiteY48" fmla="*/ 277181 h 554489"/>
                  <a:gd name="connsiteX49" fmla="*/ 203551 w 554489"/>
                  <a:gd name="connsiteY49" fmla="*/ 203424 h 554489"/>
                  <a:gd name="connsiteX50" fmla="*/ 277308 w 554489"/>
                  <a:gd name="connsiteY50" fmla="*/ 172910 h 554489"/>
                  <a:gd name="connsiteX51" fmla="*/ 351002 w 554489"/>
                  <a:gd name="connsiteY51" fmla="*/ 203424 h 554489"/>
                  <a:gd name="connsiteX52" fmla="*/ 381515 w 554489"/>
                  <a:gd name="connsiteY52" fmla="*/ 277181 h 554489"/>
                  <a:gd name="connsiteX53" fmla="*/ 381515 w 554489"/>
                  <a:gd name="connsiteY53" fmla="*/ 277181 h 554489"/>
                  <a:gd name="connsiteX54" fmla="*/ 351002 w 554489"/>
                  <a:gd name="connsiteY54" fmla="*/ 350874 h 554489"/>
                  <a:gd name="connsiteX55" fmla="*/ 277308 w 554489"/>
                  <a:gd name="connsiteY55" fmla="*/ 381387 h 554489"/>
                  <a:gd name="connsiteX56" fmla="*/ 203551 w 554489"/>
                  <a:gd name="connsiteY56" fmla="*/ 350874 h 554489"/>
                  <a:gd name="connsiteX57" fmla="*/ 173038 w 554489"/>
                  <a:gd name="connsiteY57" fmla="*/ 277181 h 554489"/>
                  <a:gd name="connsiteX58" fmla="*/ 122886 w 554489"/>
                  <a:gd name="connsiteY58" fmla="*/ 122758 h 554489"/>
                  <a:gd name="connsiteX59" fmla="*/ 261060 w 554489"/>
                  <a:gd name="connsiteY59" fmla="*/ 59492 h 554489"/>
                  <a:gd name="connsiteX60" fmla="*/ 261060 w 554489"/>
                  <a:gd name="connsiteY60" fmla="*/ 99985 h 554489"/>
                  <a:gd name="connsiteX61" fmla="*/ 100113 w 554489"/>
                  <a:gd name="connsiteY61" fmla="*/ 260932 h 554489"/>
                  <a:gd name="connsiteX62" fmla="*/ 59620 w 554489"/>
                  <a:gd name="connsiteY62" fmla="*/ 260932 h 554489"/>
                  <a:gd name="connsiteX63" fmla="*/ 122886 w 554489"/>
                  <a:gd name="connsiteY63" fmla="*/ 122758 h 554489"/>
                  <a:gd name="connsiteX64" fmla="*/ 261060 w 554489"/>
                  <a:gd name="connsiteY64" fmla="*/ 494806 h 554489"/>
                  <a:gd name="connsiteX65" fmla="*/ 122886 w 554489"/>
                  <a:gd name="connsiteY65" fmla="*/ 431539 h 554489"/>
                  <a:gd name="connsiteX66" fmla="*/ 59620 w 554489"/>
                  <a:gd name="connsiteY66" fmla="*/ 293365 h 554489"/>
                  <a:gd name="connsiteX67" fmla="*/ 100113 w 554489"/>
                  <a:gd name="connsiteY67" fmla="*/ 293365 h 554489"/>
                  <a:gd name="connsiteX68" fmla="*/ 261060 w 554489"/>
                  <a:gd name="connsiteY68" fmla="*/ 454313 h 554489"/>
                  <a:gd name="connsiteX69" fmla="*/ 261060 w 554489"/>
                  <a:gd name="connsiteY69" fmla="*/ 494806 h 554489"/>
                  <a:gd name="connsiteX70" fmla="*/ 261060 w 554489"/>
                  <a:gd name="connsiteY70" fmla="*/ 416571 h 554489"/>
                  <a:gd name="connsiteX71" fmla="*/ 261060 w 554489"/>
                  <a:gd name="connsiteY71" fmla="*/ 439792 h 554489"/>
                  <a:gd name="connsiteX72" fmla="*/ 164018 w 554489"/>
                  <a:gd name="connsiteY72" fmla="*/ 394949 h 554489"/>
                  <a:gd name="connsiteX73" fmla="*/ 193508 w 554489"/>
                  <a:gd name="connsiteY73" fmla="*/ 365459 h 554489"/>
                  <a:gd name="connsiteX74" fmla="*/ 277308 w 554489"/>
                  <a:gd name="connsiteY74" fmla="*/ 398979 h 554489"/>
                  <a:gd name="connsiteX75" fmla="*/ 360853 w 554489"/>
                  <a:gd name="connsiteY75" fmla="*/ 365651 h 554489"/>
                  <a:gd name="connsiteX76" fmla="*/ 390343 w 554489"/>
                  <a:gd name="connsiteY76" fmla="*/ 395141 h 554489"/>
                  <a:gd name="connsiteX77" fmla="*/ 293557 w 554489"/>
                  <a:gd name="connsiteY77" fmla="*/ 439792 h 554489"/>
                  <a:gd name="connsiteX78" fmla="*/ 293557 w 554489"/>
                  <a:gd name="connsiteY78" fmla="*/ 416571 h 554489"/>
                  <a:gd name="connsiteX79" fmla="*/ 261060 w 554489"/>
                  <a:gd name="connsiteY79" fmla="*/ 416571 h 554489"/>
                  <a:gd name="connsiteX80" fmla="*/ 431667 w 554489"/>
                  <a:gd name="connsiteY80" fmla="*/ 431539 h 554489"/>
                  <a:gd name="connsiteX81" fmla="*/ 293493 w 554489"/>
                  <a:gd name="connsiteY81" fmla="*/ 494806 h 554489"/>
                  <a:gd name="connsiteX82" fmla="*/ 293493 w 554489"/>
                  <a:gd name="connsiteY82" fmla="*/ 454313 h 554489"/>
                  <a:gd name="connsiteX83" fmla="*/ 454440 w 554489"/>
                  <a:gd name="connsiteY83" fmla="*/ 293365 h 554489"/>
                  <a:gd name="connsiteX84" fmla="*/ 494933 w 554489"/>
                  <a:gd name="connsiteY84" fmla="*/ 293365 h 554489"/>
                  <a:gd name="connsiteX85" fmla="*/ 431667 w 554489"/>
                  <a:gd name="connsiteY85" fmla="*/ 431539 h 554489"/>
                  <a:gd name="connsiteX86" fmla="*/ 454504 w 554489"/>
                  <a:gd name="connsiteY86" fmla="*/ 260932 h 554489"/>
                  <a:gd name="connsiteX87" fmla="*/ 293557 w 554489"/>
                  <a:gd name="connsiteY87" fmla="*/ 99985 h 554489"/>
                  <a:gd name="connsiteX88" fmla="*/ 293557 w 554489"/>
                  <a:gd name="connsiteY88" fmla="*/ 59492 h 554489"/>
                  <a:gd name="connsiteX89" fmla="*/ 431731 w 554489"/>
                  <a:gd name="connsiteY89" fmla="*/ 122758 h 554489"/>
                  <a:gd name="connsiteX90" fmla="*/ 494997 w 554489"/>
                  <a:gd name="connsiteY90" fmla="*/ 260932 h 554489"/>
                  <a:gd name="connsiteX91" fmla="*/ 454504 w 554489"/>
                  <a:gd name="connsiteY91" fmla="*/ 260932 h 55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554489" h="554489">
                    <a:moveTo>
                      <a:pt x="525127" y="260996"/>
                    </a:moveTo>
                    <a:cubicBezTo>
                      <a:pt x="517067" y="136703"/>
                      <a:pt x="417786" y="37422"/>
                      <a:pt x="293493" y="29362"/>
                    </a:cubicBezTo>
                    <a:lnTo>
                      <a:pt x="293493" y="0"/>
                    </a:lnTo>
                    <a:lnTo>
                      <a:pt x="260996" y="0"/>
                    </a:lnTo>
                    <a:lnTo>
                      <a:pt x="260996" y="29362"/>
                    </a:lnTo>
                    <a:cubicBezTo>
                      <a:pt x="136703" y="37422"/>
                      <a:pt x="37422" y="136703"/>
                      <a:pt x="29362" y="260996"/>
                    </a:cubicBezTo>
                    <a:lnTo>
                      <a:pt x="0" y="260996"/>
                    </a:lnTo>
                    <a:lnTo>
                      <a:pt x="0" y="293493"/>
                    </a:lnTo>
                    <a:lnTo>
                      <a:pt x="29362" y="293493"/>
                    </a:lnTo>
                    <a:cubicBezTo>
                      <a:pt x="37422" y="417786"/>
                      <a:pt x="136703" y="517067"/>
                      <a:pt x="260996" y="525127"/>
                    </a:cubicBezTo>
                    <a:lnTo>
                      <a:pt x="260996" y="554489"/>
                    </a:lnTo>
                    <a:lnTo>
                      <a:pt x="293493" y="554489"/>
                    </a:lnTo>
                    <a:lnTo>
                      <a:pt x="293493" y="525127"/>
                    </a:lnTo>
                    <a:cubicBezTo>
                      <a:pt x="417786" y="517067"/>
                      <a:pt x="517067" y="417786"/>
                      <a:pt x="525127" y="293493"/>
                    </a:cubicBezTo>
                    <a:lnTo>
                      <a:pt x="554489" y="293493"/>
                    </a:lnTo>
                    <a:lnTo>
                      <a:pt x="554489" y="260996"/>
                    </a:lnTo>
                    <a:lnTo>
                      <a:pt x="525127" y="260996"/>
                    </a:lnTo>
                    <a:close/>
                    <a:moveTo>
                      <a:pt x="293493" y="137791"/>
                    </a:moveTo>
                    <a:lnTo>
                      <a:pt x="293493" y="114570"/>
                    </a:lnTo>
                    <a:cubicBezTo>
                      <a:pt x="331043" y="118280"/>
                      <a:pt x="364819" y="134720"/>
                      <a:pt x="390535" y="159476"/>
                    </a:cubicBezTo>
                    <a:lnTo>
                      <a:pt x="361045" y="188966"/>
                    </a:lnTo>
                    <a:cubicBezTo>
                      <a:pt x="339167" y="168240"/>
                      <a:pt x="309741" y="155382"/>
                      <a:pt x="277245" y="155382"/>
                    </a:cubicBezTo>
                    <a:cubicBezTo>
                      <a:pt x="244748" y="155382"/>
                      <a:pt x="215514" y="168112"/>
                      <a:pt x="193700" y="188711"/>
                    </a:cubicBezTo>
                    <a:lnTo>
                      <a:pt x="164210" y="159221"/>
                    </a:lnTo>
                    <a:cubicBezTo>
                      <a:pt x="189926" y="134592"/>
                      <a:pt x="223574" y="118280"/>
                      <a:pt x="260996" y="114570"/>
                    </a:cubicBezTo>
                    <a:lnTo>
                      <a:pt x="260996" y="137791"/>
                    </a:lnTo>
                    <a:lnTo>
                      <a:pt x="293493" y="137791"/>
                    </a:lnTo>
                    <a:close/>
                    <a:moveTo>
                      <a:pt x="439919" y="293429"/>
                    </a:moveTo>
                    <a:cubicBezTo>
                      <a:pt x="436209" y="330851"/>
                      <a:pt x="419897" y="364499"/>
                      <a:pt x="395268" y="390215"/>
                    </a:cubicBezTo>
                    <a:lnTo>
                      <a:pt x="365779" y="360725"/>
                    </a:lnTo>
                    <a:cubicBezTo>
                      <a:pt x="386377" y="338911"/>
                      <a:pt x="399107" y="309549"/>
                      <a:pt x="399107" y="277181"/>
                    </a:cubicBezTo>
                    <a:lnTo>
                      <a:pt x="399107" y="277181"/>
                    </a:lnTo>
                    <a:cubicBezTo>
                      <a:pt x="399107" y="244684"/>
                      <a:pt x="386313" y="215194"/>
                      <a:pt x="365587" y="193380"/>
                    </a:cubicBezTo>
                    <a:lnTo>
                      <a:pt x="395077" y="163890"/>
                    </a:lnTo>
                    <a:cubicBezTo>
                      <a:pt x="419833" y="189606"/>
                      <a:pt x="436273" y="223382"/>
                      <a:pt x="439919" y="260932"/>
                    </a:cubicBezTo>
                    <a:lnTo>
                      <a:pt x="416698" y="260932"/>
                    </a:lnTo>
                    <a:lnTo>
                      <a:pt x="416698" y="293429"/>
                    </a:lnTo>
                    <a:lnTo>
                      <a:pt x="439919" y="293429"/>
                    </a:lnTo>
                    <a:close/>
                    <a:moveTo>
                      <a:pt x="114634" y="260932"/>
                    </a:moveTo>
                    <a:cubicBezTo>
                      <a:pt x="118344" y="223510"/>
                      <a:pt x="134656" y="189862"/>
                      <a:pt x="159284" y="164146"/>
                    </a:cubicBezTo>
                    <a:lnTo>
                      <a:pt x="188774" y="193636"/>
                    </a:lnTo>
                    <a:cubicBezTo>
                      <a:pt x="168176" y="215450"/>
                      <a:pt x="155446" y="244812"/>
                      <a:pt x="155446" y="277181"/>
                    </a:cubicBezTo>
                    <a:cubicBezTo>
                      <a:pt x="155446" y="309549"/>
                      <a:pt x="168240" y="339103"/>
                      <a:pt x="189030" y="360981"/>
                    </a:cubicBezTo>
                    <a:lnTo>
                      <a:pt x="159540" y="390471"/>
                    </a:lnTo>
                    <a:cubicBezTo>
                      <a:pt x="134784" y="364755"/>
                      <a:pt x="118344" y="330979"/>
                      <a:pt x="114634" y="293429"/>
                    </a:cubicBezTo>
                    <a:lnTo>
                      <a:pt x="137855" y="293429"/>
                    </a:lnTo>
                    <a:lnTo>
                      <a:pt x="137855" y="260932"/>
                    </a:lnTo>
                    <a:lnTo>
                      <a:pt x="114634" y="260932"/>
                    </a:lnTo>
                    <a:close/>
                    <a:moveTo>
                      <a:pt x="173038" y="277181"/>
                    </a:moveTo>
                    <a:cubicBezTo>
                      <a:pt x="173038" y="248330"/>
                      <a:pt x="184680" y="222359"/>
                      <a:pt x="203551" y="203424"/>
                    </a:cubicBezTo>
                    <a:cubicBezTo>
                      <a:pt x="222422" y="184553"/>
                      <a:pt x="248458" y="172910"/>
                      <a:pt x="277308" y="172910"/>
                    </a:cubicBezTo>
                    <a:cubicBezTo>
                      <a:pt x="306095" y="172910"/>
                      <a:pt x="332130" y="184553"/>
                      <a:pt x="351002" y="203424"/>
                    </a:cubicBezTo>
                    <a:cubicBezTo>
                      <a:pt x="369873" y="222295"/>
                      <a:pt x="381515" y="248330"/>
                      <a:pt x="381515" y="277181"/>
                    </a:cubicBezTo>
                    <a:lnTo>
                      <a:pt x="381515" y="277181"/>
                    </a:lnTo>
                    <a:cubicBezTo>
                      <a:pt x="381515" y="305967"/>
                      <a:pt x="369873" y="332003"/>
                      <a:pt x="351002" y="350874"/>
                    </a:cubicBezTo>
                    <a:cubicBezTo>
                      <a:pt x="332130" y="369745"/>
                      <a:pt x="306095" y="381387"/>
                      <a:pt x="277308" y="381387"/>
                    </a:cubicBezTo>
                    <a:cubicBezTo>
                      <a:pt x="248522" y="381387"/>
                      <a:pt x="222487" y="369745"/>
                      <a:pt x="203551" y="350874"/>
                    </a:cubicBezTo>
                    <a:cubicBezTo>
                      <a:pt x="184680" y="332003"/>
                      <a:pt x="173038" y="305967"/>
                      <a:pt x="173038" y="277181"/>
                    </a:cubicBezTo>
                    <a:close/>
                    <a:moveTo>
                      <a:pt x="122886" y="122758"/>
                    </a:moveTo>
                    <a:cubicBezTo>
                      <a:pt x="158837" y="86807"/>
                      <a:pt x="207198" y="63458"/>
                      <a:pt x="261060" y="59492"/>
                    </a:cubicBezTo>
                    <a:lnTo>
                      <a:pt x="261060" y="99985"/>
                    </a:lnTo>
                    <a:cubicBezTo>
                      <a:pt x="175725" y="107725"/>
                      <a:pt x="107853" y="175597"/>
                      <a:pt x="100113" y="260932"/>
                    </a:cubicBezTo>
                    <a:lnTo>
                      <a:pt x="59620" y="260932"/>
                    </a:lnTo>
                    <a:cubicBezTo>
                      <a:pt x="63586" y="207070"/>
                      <a:pt x="86935" y="158773"/>
                      <a:pt x="122886" y="122758"/>
                    </a:cubicBezTo>
                    <a:close/>
                    <a:moveTo>
                      <a:pt x="261060" y="494806"/>
                    </a:moveTo>
                    <a:cubicBezTo>
                      <a:pt x="207198" y="490839"/>
                      <a:pt x="158901" y="467491"/>
                      <a:pt x="122886" y="431539"/>
                    </a:cubicBezTo>
                    <a:cubicBezTo>
                      <a:pt x="86935" y="395588"/>
                      <a:pt x="63586" y="347227"/>
                      <a:pt x="59620" y="293365"/>
                    </a:cubicBezTo>
                    <a:lnTo>
                      <a:pt x="100113" y="293365"/>
                    </a:lnTo>
                    <a:cubicBezTo>
                      <a:pt x="107853" y="378701"/>
                      <a:pt x="175725" y="446572"/>
                      <a:pt x="261060" y="454313"/>
                    </a:cubicBezTo>
                    <a:lnTo>
                      <a:pt x="261060" y="494806"/>
                    </a:lnTo>
                    <a:close/>
                    <a:moveTo>
                      <a:pt x="261060" y="416571"/>
                    </a:moveTo>
                    <a:lnTo>
                      <a:pt x="261060" y="439792"/>
                    </a:lnTo>
                    <a:cubicBezTo>
                      <a:pt x="223510" y="436081"/>
                      <a:pt x="189734" y="419641"/>
                      <a:pt x="164018" y="394949"/>
                    </a:cubicBezTo>
                    <a:lnTo>
                      <a:pt x="193508" y="365459"/>
                    </a:lnTo>
                    <a:cubicBezTo>
                      <a:pt x="215386" y="386185"/>
                      <a:pt x="244812" y="398979"/>
                      <a:pt x="277308" y="398979"/>
                    </a:cubicBezTo>
                    <a:cubicBezTo>
                      <a:pt x="309805" y="398979"/>
                      <a:pt x="339039" y="386249"/>
                      <a:pt x="360853" y="365651"/>
                    </a:cubicBezTo>
                    <a:lnTo>
                      <a:pt x="390343" y="395141"/>
                    </a:lnTo>
                    <a:cubicBezTo>
                      <a:pt x="364627" y="419769"/>
                      <a:pt x="330979" y="436081"/>
                      <a:pt x="293557" y="439792"/>
                    </a:cubicBezTo>
                    <a:lnTo>
                      <a:pt x="293557" y="416571"/>
                    </a:lnTo>
                    <a:lnTo>
                      <a:pt x="261060" y="416571"/>
                    </a:lnTo>
                    <a:close/>
                    <a:moveTo>
                      <a:pt x="431667" y="431539"/>
                    </a:moveTo>
                    <a:cubicBezTo>
                      <a:pt x="395716" y="467491"/>
                      <a:pt x="347355" y="490839"/>
                      <a:pt x="293493" y="494806"/>
                    </a:cubicBezTo>
                    <a:lnTo>
                      <a:pt x="293493" y="454313"/>
                    </a:lnTo>
                    <a:cubicBezTo>
                      <a:pt x="378828" y="446572"/>
                      <a:pt x="446764" y="378637"/>
                      <a:pt x="454440" y="293365"/>
                    </a:cubicBezTo>
                    <a:lnTo>
                      <a:pt x="494933" y="293365"/>
                    </a:lnTo>
                    <a:cubicBezTo>
                      <a:pt x="490967" y="347227"/>
                      <a:pt x="467618" y="395525"/>
                      <a:pt x="431667" y="431539"/>
                    </a:cubicBezTo>
                    <a:close/>
                    <a:moveTo>
                      <a:pt x="454504" y="260932"/>
                    </a:moveTo>
                    <a:cubicBezTo>
                      <a:pt x="446764" y="175597"/>
                      <a:pt x="378892" y="107725"/>
                      <a:pt x="293557" y="99985"/>
                    </a:cubicBezTo>
                    <a:lnTo>
                      <a:pt x="293557" y="59492"/>
                    </a:lnTo>
                    <a:cubicBezTo>
                      <a:pt x="347419" y="63458"/>
                      <a:pt x="395716" y="86807"/>
                      <a:pt x="431731" y="122758"/>
                    </a:cubicBezTo>
                    <a:cubicBezTo>
                      <a:pt x="467682" y="158709"/>
                      <a:pt x="491031" y="207070"/>
                      <a:pt x="494997" y="260932"/>
                    </a:cubicBezTo>
                    <a:lnTo>
                      <a:pt x="454504" y="260932"/>
                    </a:lnTo>
                    <a:close/>
                  </a:path>
                </a:pathLst>
              </a:custGeom>
              <a:solidFill>
                <a:schemeClr val="bg1"/>
              </a:solidFill>
              <a:ln w="63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261C60F-AB4A-1711-F5E3-522896A86676}"/>
              </a:ext>
            </a:extLst>
          </p:cNvPr>
          <p:cNvSpPr txBox="1"/>
          <p:nvPr/>
        </p:nvSpPr>
        <p:spPr>
          <a:xfrm>
            <a:off x="4994323" y="3429000"/>
            <a:ext cx="6370977" cy="1033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Ut </a:t>
            </a:r>
            <a:r>
              <a:rPr lang="en-US" sz="1200" dirty="0" err="1"/>
              <a:t>wisi</a:t>
            </a:r>
            <a:r>
              <a:rPr lang="en-US" sz="1200" dirty="0"/>
              <a:t> </a:t>
            </a:r>
            <a:r>
              <a:rPr lang="en-US" sz="1200" dirty="0" err="1"/>
              <a:t>enim</a:t>
            </a:r>
            <a:r>
              <a:rPr lang="en-US" sz="1200" dirty="0"/>
              <a:t> ad minim </a:t>
            </a:r>
            <a:r>
              <a:rPr lang="en-US" sz="1200" dirty="0" err="1"/>
              <a:t>veniam</a:t>
            </a:r>
            <a:r>
              <a:rPr lang="en-US" sz="1200" dirty="0"/>
              <a:t>,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nostrud</a:t>
            </a:r>
            <a:r>
              <a:rPr lang="en-US" sz="1200" dirty="0"/>
              <a:t> </a:t>
            </a:r>
            <a:r>
              <a:rPr lang="en-US" sz="1200" dirty="0" err="1"/>
              <a:t>exerci</a:t>
            </a:r>
            <a:r>
              <a:rPr lang="en-US" sz="1200" dirty="0"/>
              <a:t> </a:t>
            </a:r>
            <a:r>
              <a:rPr lang="en-US" sz="1200" dirty="0" err="1"/>
              <a:t>tation</a:t>
            </a:r>
            <a:r>
              <a:rPr lang="en-US" sz="1200" dirty="0"/>
              <a:t> </a:t>
            </a:r>
            <a:r>
              <a:rPr lang="en-US" sz="1200" dirty="0" err="1"/>
              <a:t>ullamcorper</a:t>
            </a:r>
            <a:r>
              <a:rPr lang="en-US" sz="1200" dirty="0"/>
              <a:t> </a:t>
            </a:r>
            <a:r>
              <a:rPr lang="en-US" sz="1200" dirty="0" err="1"/>
              <a:t>suscipit</a:t>
            </a:r>
            <a:r>
              <a:rPr lang="en-US" sz="1200" dirty="0"/>
              <a:t> </a:t>
            </a:r>
            <a:r>
              <a:rPr lang="en-US" sz="1200" dirty="0" err="1"/>
              <a:t>lobortis</a:t>
            </a:r>
            <a:r>
              <a:rPr lang="en-US" sz="1200" dirty="0"/>
              <a:t> </a:t>
            </a:r>
            <a:r>
              <a:rPr lang="en-US" sz="1200" dirty="0" err="1"/>
              <a:t>nisl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aliquip</a:t>
            </a:r>
            <a:r>
              <a:rPr lang="en-US" sz="1200" dirty="0"/>
              <a:t> ex </a:t>
            </a:r>
            <a:r>
              <a:rPr lang="en-US" sz="1200" dirty="0" err="1"/>
              <a:t>ea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. Duis autem vel </a:t>
            </a:r>
            <a:r>
              <a:rPr lang="en-US" sz="1200" dirty="0" err="1"/>
              <a:t>eum</a:t>
            </a:r>
            <a:r>
              <a:rPr lang="en-US" sz="1200" dirty="0"/>
              <a:t> </a:t>
            </a:r>
            <a:r>
              <a:rPr lang="en-US" sz="1200" dirty="0" err="1"/>
              <a:t>iriure</a:t>
            </a:r>
            <a:r>
              <a:rPr lang="en-US" sz="1200" dirty="0"/>
              <a:t> dolor in </a:t>
            </a:r>
            <a:r>
              <a:rPr lang="en-US" sz="1200" dirty="0" err="1"/>
              <a:t>hendrerit</a:t>
            </a:r>
            <a:r>
              <a:rPr lang="en-US" sz="1200" dirty="0"/>
              <a:t> in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velit</a:t>
            </a:r>
            <a:r>
              <a:rPr lang="en-US" sz="1200" dirty="0"/>
              <a:t> </a:t>
            </a:r>
            <a:r>
              <a:rPr lang="en-US" sz="1200" dirty="0" err="1"/>
              <a:t>esse</a:t>
            </a:r>
            <a:r>
              <a:rPr lang="en-US" sz="1200" dirty="0"/>
              <a:t> </a:t>
            </a:r>
            <a:r>
              <a:rPr lang="en-US" sz="1200" dirty="0" err="1"/>
              <a:t>molestie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281343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FC2EEC7-4161-4076-A51B-D51BE0978969}"/>
              </a:ext>
            </a:extLst>
          </p:cNvPr>
          <p:cNvGrpSpPr/>
          <p:nvPr/>
        </p:nvGrpSpPr>
        <p:grpSpPr>
          <a:xfrm>
            <a:off x="4454072" y="3150351"/>
            <a:ext cx="3299278" cy="825252"/>
            <a:chOff x="7006018" y="1984272"/>
            <a:chExt cx="3801318" cy="82525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5CEE401-06F2-CA16-F5D8-F79C64F8A05A}"/>
                </a:ext>
              </a:extLst>
            </p:cNvPr>
            <p:cNvSpPr txBox="1"/>
            <p:nvPr/>
          </p:nvSpPr>
          <p:spPr>
            <a:xfrm>
              <a:off x="7006018" y="2347859"/>
              <a:ext cx="38013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8F002A4-0723-F46D-B5E2-D55E5B82A442}"/>
                </a:ext>
              </a:extLst>
            </p:cNvPr>
            <p:cNvSpPr txBox="1"/>
            <p:nvPr/>
          </p:nvSpPr>
          <p:spPr>
            <a:xfrm>
              <a:off x="7006018" y="1984272"/>
              <a:ext cx="3801318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6C566EE-99AB-3874-9F86-021BBA49B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Applications</a:t>
            </a:r>
            <a:r>
              <a:rPr lang="en-US" dirty="0"/>
              <a:t> of machine learning</a:t>
            </a:r>
            <a:endParaRPr lang="en-PK" dirty="0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655CB3D-8A61-1E43-2B42-F7911AD7B40D}"/>
              </a:ext>
            </a:extLst>
          </p:cNvPr>
          <p:cNvGrpSpPr/>
          <p:nvPr/>
        </p:nvGrpSpPr>
        <p:grpSpPr>
          <a:xfrm>
            <a:off x="8216943" y="3150351"/>
            <a:ext cx="3374982" cy="825252"/>
            <a:chOff x="7006018" y="1984272"/>
            <a:chExt cx="3801318" cy="82525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48D8001-4367-C5AB-0503-F76618B60AEF}"/>
                </a:ext>
              </a:extLst>
            </p:cNvPr>
            <p:cNvSpPr txBox="1"/>
            <p:nvPr/>
          </p:nvSpPr>
          <p:spPr>
            <a:xfrm>
              <a:off x="7006018" y="2347859"/>
              <a:ext cx="38013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12B37B9-632C-7D29-0CCD-91DEDCF4ED97}"/>
                </a:ext>
              </a:extLst>
            </p:cNvPr>
            <p:cNvSpPr txBox="1"/>
            <p:nvPr/>
          </p:nvSpPr>
          <p:spPr>
            <a:xfrm>
              <a:off x="7006018" y="1984272"/>
              <a:ext cx="3801318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A6B09451-674F-85F3-96A6-FC1AD53EBBAE}"/>
              </a:ext>
            </a:extLst>
          </p:cNvPr>
          <p:cNvSpPr txBox="1"/>
          <p:nvPr/>
        </p:nvSpPr>
        <p:spPr>
          <a:xfrm>
            <a:off x="3529120" y="1436247"/>
            <a:ext cx="5135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Lorem ipsum dolor sit amet, consectetuer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diam </a:t>
            </a:r>
            <a:r>
              <a:rPr lang="en-US" sz="1400" dirty="0" err="1"/>
              <a:t>nonummy</a:t>
            </a:r>
            <a:r>
              <a:rPr lang="en-US" sz="1400" dirty="0"/>
              <a:t> </a:t>
            </a:r>
            <a:r>
              <a:rPr lang="en-US" sz="1400" dirty="0" err="1"/>
              <a:t>nibh</a:t>
            </a:r>
            <a:r>
              <a:rPr lang="en-US" sz="1400" dirty="0"/>
              <a:t> </a:t>
            </a:r>
            <a:r>
              <a:rPr lang="en-US" sz="1400" dirty="0" err="1"/>
              <a:t>euismod</a:t>
            </a:r>
            <a:endParaRPr lang="en-US" sz="1400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45C75F6-CC18-B37E-5B86-5B2C10C188ED}"/>
              </a:ext>
            </a:extLst>
          </p:cNvPr>
          <p:cNvGrpSpPr/>
          <p:nvPr/>
        </p:nvGrpSpPr>
        <p:grpSpPr>
          <a:xfrm>
            <a:off x="585001" y="3150351"/>
            <a:ext cx="3405478" cy="825252"/>
            <a:chOff x="7353300" y="2677716"/>
            <a:chExt cx="3998912" cy="825252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BAC0841-5B2C-4EB2-658C-B60763F56C63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05B6296-5A93-64DE-3700-9B50A84D5305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2" name="Graphic 129">
            <a:extLst>
              <a:ext uri="{FF2B5EF4-FFF2-40B4-BE49-F238E27FC236}">
                <a16:creationId xmlns:a16="http://schemas.microsoft.com/office/drawing/2014/main" id="{29F416E5-AD97-6ED2-CF3B-56AC90A41BDA}"/>
              </a:ext>
            </a:extLst>
          </p:cNvPr>
          <p:cNvGrpSpPr/>
          <p:nvPr/>
        </p:nvGrpSpPr>
        <p:grpSpPr>
          <a:xfrm>
            <a:off x="2151827" y="2529317"/>
            <a:ext cx="331215" cy="320144"/>
            <a:chOff x="9081987" y="3510407"/>
            <a:chExt cx="331215" cy="320144"/>
          </a:xfrm>
          <a:solidFill>
            <a:srgbClr val="000000"/>
          </a:solidFill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DF8827E-5805-17D3-6309-6E0ECCD3CAE1}"/>
                </a:ext>
              </a:extLst>
            </p:cNvPr>
            <p:cNvSpPr/>
            <p:nvPr/>
          </p:nvSpPr>
          <p:spPr>
            <a:xfrm>
              <a:off x="9081987" y="3510407"/>
              <a:ext cx="331215" cy="320144"/>
            </a:xfrm>
            <a:custGeom>
              <a:avLst/>
              <a:gdLst>
                <a:gd name="connsiteX0" fmla="*/ 100 w 331215"/>
                <a:gd name="connsiteY0" fmla="*/ 235118 h 320144"/>
                <a:gd name="connsiteX1" fmla="*/ 100 w 331215"/>
                <a:gd name="connsiteY1" fmla="*/ 19106 h 320144"/>
                <a:gd name="connsiteX2" fmla="*/ 24417 w 331215"/>
                <a:gd name="connsiteY2" fmla="*/ 0 h 320144"/>
                <a:gd name="connsiteX3" fmla="*/ 306966 w 331215"/>
                <a:gd name="connsiteY3" fmla="*/ 100 h 320144"/>
                <a:gd name="connsiteX4" fmla="*/ 314314 w 331215"/>
                <a:gd name="connsiteY4" fmla="*/ 802 h 320144"/>
                <a:gd name="connsiteX5" fmla="*/ 331216 w 331215"/>
                <a:gd name="connsiteY5" fmla="*/ 23816 h 320144"/>
                <a:gd name="connsiteX6" fmla="*/ 331216 w 331215"/>
                <a:gd name="connsiteY6" fmla="*/ 229440 h 320144"/>
                <a:gd name="connsiteX7" fmla="*/ 306699 w 331215"/>
                <a:gd name="connsiteY7" fmla="*/ 253924 h 320144"/>
                <a:gd name="connsiteX8" fmla="*/ 203252 w 331215"/>
                <a:gd name="connsiteY8" fmla="*/ 253924 h 320144"/>
                <a:gd name="connsiteX9" fmla="*/ 199211 w 331215"/>
                <a:gd name="connsiteY9" fmla="*/ 253924 h 320144"/>
                <a:gd name="connsiteX10" fmla="*/ 199211 w 331215"/>
                <a:gd name="connsiteY10" fmla="*/ 256730 h 320144"/>
                <a:gd name="connsiteX11" fmla="*/ 200513 w 331215"/>
                <a:gd name="connsiteY11" fmla="*/ 265013 h 320144"/>
                <a:gd name="connsiteX12" fmla="*/ 226934 w 331215"/>
                <a:gd name="connsiteY12" fmla="*/ 286925 h 320144"/>
                <a:gd name="connsiteX13" fmla="*/ 236621 w 331215"/>
                <a:gd name="connsiteY13" fmla="*/ 286992 h 320144"/>
                <a:gd name="connsiteX14" fmla="*/ 252888 w 331215"/>
                <a:gd name="connsiteY14" fmla="*/ 298015 h 320144"/>
                <a:gd name="connsiteX15" fmla="*/ 236287 w 331215"/>
                <a:gd name="connsiteY15" fmla="*/ 320060 h 320144"/>
                <a:gd name="connsiteX16" fmla="*/ 198776 w 331215"/>
                <a:gd name="connsiteY16" fmla="*/ 320094 h 320144"/>
                <a:gd name="connsiteX17" fmla="*/ 96298 w 331215"/>
                <a:gd name="connsiteY17" fmla="*/ 320094 h 320144"/>
                <a:gd name="connsiteX18" fmla="*/ 84073 w 331215"/>
                <a:gd name="connsiteY18" fmla="*/ 316820 h 320144"/>
                <a:gd name="connsiteX19" fmla="*/ 78128 w 331215"/>
                <a:gd name="connsiteY19" fmla="*/ 298716 h 320144"/>
                <a:gd name="connsiteX20" fmla="*/ 94161 w 331215"/>
                <a:gd name="connsiteY20" fmla="*/ 286959 h 320144"/>
                <a:gd name="connsiteX21" fmla="*/ 107087 w 331215"/>
                <a:gd name="connsiteY21" fmla="*/ 286758 h 320144"/>
                <a:gd name="connsiteX22" fmla="*/ 127195 w 331215"/>
                <a:gd name="connsiteY22" fmla="*/ 274366 h 320144"/>
                <a:gd name="connsiteX23" fmla="*/ 131237 w 331215"/>
                <a:gd name="connsiteY23" fmla="*/ 261840 h 320144"/>
                <a:gd name="connsiteX24" fmla="*/ 132206 w 331215"/>
                <a:gd name="connsiteY24" fmla="*/ 253824 h 320144"/>
                <a:gd name="connsiteX25" fmla="*/ 127763 w 331215"/>
                <a:gd name="connsiteY25" fmla="*/ 253824 h 320144"/>
                <a:gd name="connsiteX26" fmla="*/ 23983 w 331215"/>
                <a:gd name="connsiteY26" fmla="*/ 253723 h 320144"/>
                <a:gd name="connsiteX27" fmla="*/ 12158 w 331215"/>
                <a:gd name="connsiteY27" fmla="*/ 251218 h 320144"/>
                <a:gd name="connsiteX28" fmla="*/ 0 w 331215"/>
                <a:gd name="connsiteY28" fmla="*/ 235052 h 320144"/>
                <a:gd name="connsiteX29" fmla="*/ 33335 w 331215"/>
                <a:gd name="connsiteY29" fmla="*/ 198242 h 320144"/>
                <a:gd name="connsiteX30" fmla="*/ 297947 w 331215"/>
                <a:gd name="connsiteY30" fmla="*/ 198242 h 320144"/>
                <a:gd name="connsiteX31" fmla="*/ 297947 w 331215"/>
                <a:gd name="connsiteY31" fmla="*/ 33436 h 320144"/>
                <a:gd name="connsiteX32" fmla="*/ 33335 w 331215"/>
                <a:gd name="connsiteY32" fmla="*/ 33436 h 320144"/>
                <a:gd name="connsiteX33" fmla="*/ 33335 w 331215"/>
                <a:gd name="connsiteY33" fmla="*/ 198242 h 320144"/>
                <a:gd name="connsiteX34" fmla="*/ 320160 w 331215"/>
                <a:gd name="connsiteY34" fmla="*/ 210100 h 320144"/>
                <a:gd name="connsiteX35" fmla="*/ 11123 w 331215"/>
                <a:gd name="connsiteY35" fmla="*/ 210100 h 320144"/>
                <a:gd name="connsiteX36" fmla="*/ 11123 w 331215"/>
                <a:gd name="connsiteY36" fmla="*/ 229006 h 320144"/>
                <a:gd name="connsiteX37" fmla="*/ 25018 w 331215"/>
                <a:gd name="connsiteY37" fmla="*/ 242868 h 320144"/>
                <a:gd name="connsiteX38" fmla="*/ 306265 w 331215"/>
                <a:gd name="connsiteY38" fmla="*/ 242868 h 320144"/>
                <a:gd name="connsiteX39" fmla="*/ 309505 w 331215"/>
                <a:gd name="connsiteY39" fmla="*/ 242868 h 320144"/>
                <a:gd name="connsiteX40" fmla="*/ 320160 w 331215"/>
                <a:gd name="connsiteY40" fmla="*/ 232346 h 320144"/>
                <a:gd name="connsiteX41" fmla="*/ 320227 w 331215"/>
                <a:gd name="connsiteY41" fmla="*/ 210134 h 320144"/>
                <a:gd name="connsiteX42" fmla="*/ 22146 w 331215"/>
                <a:gd name="connsiteY42" fmla="*/ 198409 h 320144"/>
                <a:gd name="connsiteX43" fmla="*/ 22146 w 331215"/>
                <a:gd name="connsiteY43" fmla="*/ 194468 h 320144"/>
                <a:gd name="connsiteX44" fmla="*/ 22146 w 331215"/>
                <a:gd name="connsiteY44" fmla="*/ 30830 h 320144"/>
                <a:gd name="connsiteX45" fmla="*/ 22246 w 331215"/>
                <a:gd name="connsiteY45" fmla="*/ 27290 h 320144"/>
                <a:gd name="connsiteX46" fmla="*/ 27590 w 331215"/>
                <a:gd name="connsiteY46" fmla="*/ 22212 h 320144"/>
                <a:gd name="connsiteX47" fmla="*/ 30830 w 331215"/>
                <a:gd name="connsiteY47" fmla="*/ 22146 h 320144"/>
                <a:gd name="connsiteX48" fmla="*/ 300519 w 331215"/>
                <a:gd name="connsiteY48" fmla="*/ 22146 h 320144"/>
                <a:gd name="connsiteX49" fmla="*/ 303759 w 331215"/>
                <a:gd name="connsiteY49" fmla="*/ 22212 h 320144"/>
                <a:gd name="connsiteX50" fmla="*/ 309104 w 331215"/>
                <a:gd name="connsiteY50" fmla="*/ 27290 h 320144"/>
                <a:gd name="connsiteX51" fmla="*/ 309204 w 331215"/>
                <a:gd name="connsiteY51" fmla="*/ 30830 h 320144"/>
                <a:gd name="connsiteX52" fmla="*/ 309204 w 331215"/>
                <a:gd name="connsiteY52" fmla="*/ 194468 h 320144"/>
                <a:gd name="connsiteX53" fmla="*/ 309204 w 331215"/>
                <a:gd name="connsiteY53" fmla="*/ 198343 h 320144"/>
                <a:gd name="connsiteX54" fmla="*/ 320227 w 331215"/>
                <a:gd name="connsiteY54" fmla="*/ 198343 h 320144"/>
                <a:gd name="connsiteX55" fmla="*/ 320227 w 331215"/>
                <a:gd name="connsiteY55" fmla="*/ 194902 h 320144"/>
                <a:gd name="connsiteX56" fmla="*/ 320227 w 331215"/>
                <a:gd name="connsiteY56" fmla="*/ 24150 h 320144"/>
                <a:gd name="connsiteX57" fmla="*/ 307166 w 331215"/>
                <a:gd name="connsiteY57" fmla="*/ 11123 h 320144"/>
                <a:gd name="connsiteX58" fmla="*/ 24217 w 331215"/>
                <a:gd name="connsiteY58" fmla="*/ 11123 h 320144"/>
                <a:gd name="connsiteX59" fmla="*/ 11156 w 331215"/>
                <a:gd name="connsiteY59" fmla="*/ 24150 h 320144"/>
                <a:gd name="connsiteX60" fmla="*/ 11156 w 331215"/>
                <a:gd name="connsiteY60" fmla="*/ 194902 h 320144"/>
                <a:gd name="connsiteX61" fmla="*/ 11156 w 331215"/>
                <a:gd name="connsiteY61" fmla="*/ 198409 h 320144"/>
                <a:gd name="connsiteX62" fmla="*/ 22179 w 331215"/>
                <a:gd name="connsiteY62" fmla="*/ 198409 h 320144"/>
                <a:gd name="connsiteX63" fmla="*/ 143997 w 331215"/>
                <a:gd name="connsiteY63" fmla="*/ 253991 h 320144"/>
                <a:gd name="connsiteX64" fmla="*/ 140289 w 331215"/>
                <a:gd name="connsiteY64" fmla="*/ 271293 h 320144"/>
                <a:gd name="connsiteX65" fmla="*/ 133241 w 331215"/>
                <a:gd name="connsiteY65" fmla="*/ 286591 h 320144"/>
                <a:gd name="connsiteX66" fmla="*/ 199177 w 331215"/>
                <a:gd name="connsiteY66" fmla="*/ 286591 h 320144"/>
                <a:gd name="connsiteX67" fmla="*/ 187854 w 331215"/>
                <a:gd name="connsiteY67" fmla="*/ 253957 h 320144"/>
                <a:gd name="connsiteX68" fmla="*/ 144030 w 331215"/>
                <a:gd name="connsiteY68" fmla="*/ 253957 h 320144"/>
                <a:gd name="connsiteX69" fmla="*/ 165341 w 331215"/>
                <a:gd name="connsiteY69" fmla="*/ 309038 h 320144"/>
                <a:gd name="connsiteX70" fmla="*/ 234550 w 331215"/>
                <a:gd name="connsiteY70" fmla="*/ 309038 h 320144"/>
                <a:gd name="connsiteX71" fmla="*/ 238425 w 331215"/>
                <a:gd name="connsiteY71" fmla="*/ 308837 h 320144"/>
                <a:gd name="connsiteX72" fmla="*/ 242767 w 331215"/>
                <a:gd name="connsiteY72" fmla="*/ 303960 h 320144"/>
                <a:gd name="connsiteX73" fmla="*/ 238859 w 331215"/>
                <a:gd name="connsiteY73" fmla="*/ 298416 h 320144"/>
                <a:gd name="connsiteX74" fmla="*/ 234717 w 331215"/>
                <a:gd name="connsiteY74" fmla="*/ 298015 h 320144"/>
                <a:gd name="connsiteX75" fmla="*/ 198509 w 331215"/>
                <a:gd name="connsiteY75" fmla="*/ 298215 h 320144"/>
                <a:gd name="connsiteX76" fmla="*/ 101509 w 331215"/>
                <a:gd name="connsiteY76" fmla="*/ 298015 h 320144"/>
                <a:gd name="connsiteX77" fmla="*/ 92524 w 331215"/>
                <a:gd name="connsiteY77" fmla="*/ 298449 h 320144"/>
                <a:gd name="connsiteX78" fmla="*/ 88616 w 331215"/>
                <a:gd name="connsiteY78" fmla="*/ 303927 h 320144"/>
                <a:gd name="connsiteX79" fmla="*/ 92958 w 331215"/>
                <a:gd name="connsiteY79" fmla="*/ 308804 h 320144"/>
                <a:gd name="connsiteX80" fmla="*/ 96833 w 331215"/>
                <a:gd name="connsiteY80" fmla="*/ 309004 h 320144"/>
                <a:gd name="connsiteX81" fmla="*/ 165374 w 331215"/>
                <a:gd name="connsiteY81" fmla="*/ 309004 h 32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31215" h="320144">
                  <a:moveTo>
                    <a:pt x="100" y="235118"/>
                  </a:moveTo>
                  <a:lnTo>
                    <a:pt x="100" y="19106"/>
                  </a:lnTo>
                  <a:cubicBezTo>
                    <a:pt x="2772" y="6246"/>
                    <a:pt x="12726" y="0"/>
                    <a:pt x="24417" y="0"/>
                  </a:cubicBezTo>
                  <a:cubicBezTo>
                    <a:pt x="118611" y="100"/>
                    <a:pt x="212805" y="67"/>
                    <a:pt x="306966" y="100"/>
                  </a:cubicBezTo>
                  <a:cubicBezTo>
                    <a:pt x="309438" y="100"/>
                    <a:pt x="311976" y="200"/>
                    <a:pt x="314314" y="802"/>
                  </a:cubicBezTo>
                  <a:cubicBezTo>
                    <a:pt x="325070" y="3574"/>
                    <a:pt x="331216" y="11991"/>
                    <a:pt x="331216" y="23816"/>
                  </a:cubicBezTo>
                  <a:cubicBezTo>
                    <a:pt x="331216" y="92357"/>
                    <a:pt x="331216" y="160899"/>
                    <a:pt x="331216" y="229440"/>
                  </a:cubicBezTo>
                  <a:cubicBezTo>
                    <a:pt x="331216" y="244872"/>
                    <a:pt x="322164" y="253924"/>
                    <a:pt x="306699" y="253924"/>
                  </a:cubicBezTo>
                  <a:cubicBezTo>
                    <a:pt x="272228" y="253924"/>
                    <a:pt x="237723" y="253924"/>
                    <a:pt x="203252" y="253924"/>
                  </a:cubicBezTo>
                  <a:cubicBezTo>
                    <a:pt x="201983" y="253924"/>
                    <a:pt x="200714" y="253924"/>
                    <a:pt x="199211" y="253924"/>
                  </a:cubicBezTo>
                  <a:cubicBezTo>
                    <a:pt x="199211" y="255093"/>
                    <a:pt x="199110" y="255928"/>
                    <a:pt x="199211" y="256730"/>
                  </a:cubicBezTo>
                  <a:cubicBezTo>
                    <a:pt x="199611" y="259502"/>
                    <a:pt x="199879" y="262308"/>
                    <a:pt x="200513" y="265013"/>
                  </a:cubicBezTo>
                  <a:cubicBezTo>
                    <a:pt x="203920" y="279310"/>
                    <a:pt x="212004" y="287193"/>
                    <a:pt x="226934" y="286925"/>
                  </a:cubicBezTo>
                  <a:cubicBezTo>
                    <a:pt x="230174" y="286858"/>
                    <a:pt x="233414" y="286925"/>
                    <a:pt x="236621" y="286992"/>
                  </a:cubicBezTo>
                  <a:cubicBezTo>
                    <a:pt x="244471" y="287226"/>
                    <a:pt x="250617" y="291401"/>
                    <a:pt x="252888" y="298015"/>
                  </a:cubicBezTo>
                  <a:cubicBezTo>
                    <a:pt x="256762" y="309271"/>
                    <a:pt x="248880" y="319893"/>
                    <a:pt x="236287" y="320060"/>
                  </a:cubicBezTo>
                  <a:cubicBezTo>
                    <a:pt x="223795" y="320227"/>
                    <a:pt x="211302" y="320094"/>
                    <a:pt x="198776" y="320094"/>
                  </a:cubicBezTo>
                  <a:cubicBezTo>
                    <a:pt x="164606" y="320094"/>
                    <a:pt x="130469" y="320094"/>
                    <a:pt x="96298" y="320094"/>
                  </a:cubicBezTo>
                  <a:cubicBezTo>
                    <a:pt x="91889" y="320094"/>
                    <a:pt x="87714" y="319559"/>
                    <a:pt x="84073" y="316820"/>
                  </a:cubicBezTo>
                  <a:cubicBezTo>
                    <a:pt x="78395" y="312578"/>
                    <a:pt x="76090" y="305464"/>
                    <a:pt x="78128" y="298716"/>
                  </a:cubicBezTo>
                  <a:cubicBezTo>
                    <a:pt x="80265" y="291702"/>
                    <a:pt x="86178" y="287293"/>
                    <a:pt x="94161" y="286959"/>
                  </a:cubicBezTo>
                  <a:cubicBezTo>
                    <a:pt x="98470" y="286792"/>
                    <a:pt x="102778" y="286925"/>
                    <a:pt x="107087" y="286758"/>
                  </a:cubicBezTo>
                  <a:cubicBezTo>
                    <a:pt x="116106" y="286424"/>
                    <a:pt x="123154" y="282483"/>
                    <a:pt x="127195" y="274366"/>
                  </a:cubicBezTo>
                  <a:cubicBezTo>
                    <a:pt x="129133" y="270491"/>
                    <a:pt x="130135" y="266082"/>
                    <a:pt x="131237" y="261840"/>
                  </a:cubicBezTo>
                  <a:cubicBezTo>
                    <a:pt x="131872" y="259335"/>
                    <a:pt x="131905" y="256663"/>
                    <a:pt x="132206" y="253824"/>
                  </a:cubicBezTo>
                  <a:lnTo>
                    <a:pt x="127763" y="253824"/>
                  </a:lnTo>
                  <a:cubicBezTo>
                    <a:pt x="93159" y="253824"/>
                    <a:pt x="58587" y="253890"/>
                    <a:pt x="23983" y="253723"/>
                  </a:cubicBezTo>
                  <a:cubicBezTo>
                    <a:pt x="20008" y="253723"/>
                    <a:pt x="15833" y="252755"/>
                    <a:pt x="12158" y="251218"/>
                  </a:cubicBezTo>
                  <a:cubicBezTo>
                    <a:pt x="5144" y="248279"/>
                    <a:pt x="1937" y="242066"/>
                    <a:pt x="0" y="235052"/>
                  </a:cubicBezTo>
                  <a:close/>
                  <a:moveTo>
                    <a:pt x="33335" y="198242"/>
                  </a:moveTo>
                  <a:lnTo>
                    <a:pt x="297947" y="198242"/>
                  </a:lnTo>
                  <a:lnTo>
                    <a:pt x="297947" y="33436"/>
                  </a:lnTo>
                  <a:lnTo>
                    <a:pt x="33335" y="33436"/>
                  </a:lnTo>
                  <a:lnTo>
                    <a:pt x="33335" y="198242"/>
                  </a:lnTo>
                  <a:close/>
                  <a:moveTo>
                    <a:pt x="320160" y="210100"/>
                  </a:moveTo>
                  <a:lnTo>
                    <a:pt x="11123" y="210100"/>
                  </a:lnTo>
                  <a:cubicBezTo>
                    <a:pt x="11123" y="216547"/>
                    <a:pt x="11123" y="222793"/>
                    <a:pt x="11123" y="229006"/>
                  </a:cubicBezTo>
                  <a:cubicBezTo>
                    <a:pt x="11123" y="238960"/>
                    <a:pt x="15031" y="242868"/>
                    <a:pt x="25018" y="242868"/>
                  </a:cubicBezTo>
                  <a:cubicBezTo>
                    <a:pt x="118778" y="242868"/>
                    <a:pt x="212505" y="242868"/>
                    <a:pt x="306265" y="242868"/>
                  </a:cubicBezTo>
                  <a:cubicBezTo>
                    <a:pt x="307333" y="242868"/>
                    <a:pt x="308436" y="242868"/>
                    <a:pt x="309505" y="242868"/>
                  </a:cubicBezTo>
                  <a:cubicBezTo>
                    <a:pt x="315383" y="242534"/>
                    <a:pt x="319959" y="238225"/>
                    <a:pt x="320160" y="232346"/>
                  </a:cubicBezTo>
                  <a:cubicBezTo>
                    <a:pt x="320394" y="225031"/>
                    <a:pt x="320227" y="217716"/>
                    <a:pt x="320227" y="210134"/>
                  </a:cubicBezTo>
                  <a:close/>
                  <a:moveTo>
                    <a:pt x="22146" y="198409"/>
                  </a:moveTo>
                  <a:cubicBezTo>
                    <a:pt x="22146" y="196973"/>
                    <a:pt x="22146" y="195737"/>
                    <a:pt x="22146" y="194468"/>
                  </a:cubicBezTo>
                  <a:cubicBezTo>
                    <a:pt x="22146" y="139922"/>
                    <a:pt x="22146" y="85376"/>
                    <a:pt x="22146" y="30830"/>
                  </a:cubicBezTo>
                  <a:cubicBezTo>
                    <a:pt x="22146" y="29661"/>
                    <a:pt x="22079" y="28425"/>
                    <a:pt x="22246" y="27290"/>
                  </a:cubicBezTo>
                  <a:cubicBezTo>
                    <a:pt x="22747" y="24283"/>
                    <a:pt x="24417" y="22413"/>
                    <a:pt x="27590" y="22212"/>
                  </a:cubicBezTo>
                  <a:cubicBezTo>
                    <a:pt x="28659" y="22146"/>
                    <a:pt x="29728" y="22146"/>
                    <a:pt x="30830" y="22146"/>
                  </a:cubicBezTo>
                  <a:cubicBezTo>
                    <a:pt x="120715" y="22146"/>
                    <a:pt x="210634" y="22146"/>
                    <a:pt x="300519" y="22146"/>
                  </a:cubicBezTo>
                  <a:cubicBezTo>
                    <a:pt x="301588" y="22146"/>
                    <a:pt x="302690" y="22146"/>
                    <a:pt x="303759" y="22212"/>
                  </a:cubicBezTo>
                  <a:cubicBezTo>
                    <a:pt x="306933" y="22413"/>
                    <a:pt x="308603" y="24283"/>
                    <a:pt x="309104" y="27290"/>
                  </a:cubicBezTo>
                  <a:cubicBezTo>
                    <a:pt x="309304" y="28459"/>
                    <a:pt x="309204" y="29661"/>
                    <a:pt x="309204" y="30830"/>
                  </a:cubicBezTo>
                  <a:cubicBezTo>
                    <a:pt x="309204" y="85376"/>
                    <a:pt x="309204" y="139922"/>
                    <a:pt x="309204" y="194468"/>
                  </a:cubicBezTo>
                  <a:cubicBezTo>
                    <a:pt x="309204" y="195737"/>
                    <a:pt x="309204" y="197006"/>
                    <a:pt x="309204" y="198343"/>
                  </a:cubicBezTo>
                  <a:lnTo>
                    <a:pt x="320227" y="198343"/>
                  </a:lnTo>
                  <a:lnTo>
                    <a:pt x="320227" y="194902"/>
                  </a:lnTo>
                  <a:cubicBezTo>
                    <a:pt x="320227" y="137985"/>
                    <a:pt x="320227" y="81067"/>
                    <a:pt x="320227" y="24150"/>
                  </a:cubicBezTo>
                  <a:cubicBezTo>
                    <a:pt x="320227" y="15265"/>
                    <a:pt x="316085" y="11123"/>
                    <a:pt x="307166" y="11123"/>
                  </a:cubicBezTo>
                  <a:cubicBezTo>
                    <a:pt x="212839" y="11123"/>
                    <a:pt x="118544" y="11123"/>
                    <a:pt x="24217" y="11123"/>
                  </a:cubicBezTo>
                  <a:cubicBezTo>
                    <a:pt x="15298" y="11123"/>
                    <a:pt x="11156" y="15265"/>
                    <a:pt x="11156" y="24150"/>
                  </a:cubicBezTo>
                  <a:cubicBezTo>
                    <a:pt x="11156" y="81067"/>
                    <a:pt x="11156" y="137985"/>
                    <a:pt x="11156" y="194902"/>
                  </a:cubicBezTo>
                  <a:lnTo>
                    <a:pt x="11156" y="198409"/>
                  </a:lnTo>
                  <a:lnTo>
                    <a:pt x="22179" y="198409"/>
                  </a:lnTo>
                  <a:close/>
                  <a:moveTo>
                    <a:pt x="143997" y="253991"/>
                  </a:moveTo>
                  <a:cubicBezTo>
                    <a:pt x="142761" y="260036"/>
                    <a:pt x="142093" y="265848"/>
                    <a:pt x="140289" y="271293"/>
                  </a:cubicBezTo>
                  <a:cubicBezTo>
                    <a:pt x="138485" y="276671"/>
                    <a:pt x="135546" y="281681"/>
                    <a:pt x="133241" y="286591"/>
                  </a:cubicBezTo>
                  <a:lnTo>
                    <a:pt x="199177" y="286591"/>
                  </a:lnTo>
                  <a:cubicBezTo>
                    <a:pt x="191194" y="276905"/>
                    <a:pt x="188889" y="265648"/>
                    <a:pt x="187854" y="253957"/>
                  </a:cubicBezTo>
                  <a:lnTo>
                    <a:pt x="144030" y="253957"/>
                  </a:lnTo>
                  <a:close/>
                  <a:moveTo>
                    <a:pt x="165341" y="309038"/>
                  </a:moveTo>
                  <a:cubicBezTo>
                    <a:pt x="188422" y="309038"/>
                    <a:pt x="211469" y="309038"/>
                    <a:pt x="234550" y="309038"/>
                  </a:cubicBezTo>
                  <a:cubicBezTo>
                    <a:pt x="235853" y="309038"/>
                    <a:pt x="237155" y="309038"/>
                    <a:pt x="238425" y="308837"/>
                  </a:cubicBezTo>
                  <a:cubicBezTo>
                    <a:pt x="241097" y="308370"/>
                    <a:pt x="242600" y="306666"/>
                    <a:pt x="242767" y="303960"/>
                  </a:cubicBezTo>
                  <a:cubicBezTo>
                    <a:pt x="242934" y="301155"/>
                    <a:pt x="241631" y="299151"/>
                    <a:pt x="238859" y="298416"/>
                  </a:cubicBezTo>
                  <a:cubicBezTo>
                    <a:pt x="237523" y="298082"/>
                    <a:pt x="236087" y="298015"/>
                    <a:pt x="234717" y="298015"/>
                  </a:cubicBezTo>
                  <a:cubicBezTo>
                    <a:pt x="222659" y="298048"/>
                    <a:pt x="210567" y="298215"/>
                    <a:pt x="198509" y="298215"/>
                  </a:cubicBezTo>
                  <a:cubicBezTo>
                    <a:pt x="166176" y="298182"/>
                    <a:pt x="133843" y="298048"/>
                    <a:pt x="101509" y="298015"/>
                  </a:cubicBezTo>
                  <a:cubicBezTo>
                    <a:pt x="98503" y="298015"/>
                    <a:pt x="95463" y="297981"/>
                    <a:pt x="92524" y="298449"/>
                  </a:cubicBezTo>
                  <a:cubicBezTo>
                    <a:pt x="89718" y="298917"/>
                    <a:pt x="88449" y="301121"/>
                    <a:pt x="88616" y="303927"/>
                  </a:cubicBezTo>
                  <a:cubicBezTo>
                    <a:pt x="88783" y="306599"/>
                    <a:pt x="90286" y="308336"/>
                    <a:pt x="92958" y="308804"/>
                  </a:cubicBezTo>
                  <a:cubicBezTo>
                    <a:pt x="94228" y="309038"/>
                    <a:pt x="95530" y="309004"/>
                    <a:pt x="96833" y="309004"/>
                  </a:cubicBezTo>
                  <a:cubicBezTo>
                    <a:pt x="119680" y="309004"/>
                    <a:pt x="142527" y="309004"/>
                    <a:pt x="165374" y="309004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0A50EB8-5873-E1CB-1A5B-A576E9ACB0A1}"/>
                </a:ext>
              </a:extLst>
            </p:cNvPr>
            <p:cNvSpPr/>
            <p:nvPr/>
          </p:nvSpPr>
          <p:spPr>
            <a:xfrm>
              <a:off x="9153902" y="3554532"/>
              <a:ext cx="193523" cy="143496"/>
            </a:xfrm>
            <a:custGeom>
              <a:avLst/>
              <a:gdLst>
                <a:gd name="connsiteX0" fmla="*/ 178301 w 193523"/>
                <a:gd name="connsiteY0" fmla="*/ 105017 h 143496"/>
                <a:gd name="connsiteX1" fmla="*/ 190693 w 193523"/>
                <a:gd name="connsiteY1" fmla="*/ 117342 h 143496"/>
                <a:gd name="connsiteX2" fmla="*/ 190693 w 193523"/>
                <a:gd name="connsiteY2" fmla="*/ 127530 h 143496"/>
                <a:gd name="connsiteX3" fmla="*/ 177666 w 193523"/>
                <a:gd name="connsiteY3" fmla="*/ 140557 h 143496"/>
                <a:gd name="connsiteX4" fmla="*/ 167245 w 193523"/>
                <a:gd name="connsiteY4" fmla="*/ 140623 h 143496"/>
                <a:gd name="connsiteX5" fmla="*/ 155186 w 193523"/>
                <a:gd name="connsiteY5" fmla="*/ 128498 h 143496"/>
                <a:gd name="connsiteX6" fmla="*/ 147972 w 193523"/>
                <a:gd name="connsiteY6" fmla="*/ 135814 h 143496"/>
                <a:gd name="connsiteX7" fmla="*/ 137984 w 193523"/>
                <a:gd name="connsiteY7" fmla="*/ 133308 h 143496"/>
                <a:gd name="connsiteX8" fmla="*/ 134076 w 193523"/>
                <a:gd name="connsiteY8" fmla="*/ 120014 h 143496"/>
                <a:gd name="connsiteX9" fmla="*/ 128699 w 193523"/>
                <a:gd name="connsiteY9" fmla="*/ 115839 h 143496"/>
                <a:gd name="connsiteX10" fmla="*/ 8451 w 193523"/>
                <a:gd name="connsiteY10" fmla="*/ 115939 h 143496"/>
                <a:gd name="connsiteX11" fmla="*/ 0 w 193523"/>
                <a:gd name="connsiteY11" fmla="*/ 107655 h 143496"/>
                <a:gd name="connsiteX12" fmla="*/ 0 w 193523"/>
                <a:gd name="connsiteY12" fmla="*/ 7783 h 143496"/>
                <a:gd name="connsiteX13" fmla="*/ 7816 w 193523"/>
                <a:gd name="connsiteY13" fmla="*/ 0 h 143496"/>
                <a:gd name="connsiteX14" fmla="*/ 157792 w 193523"/>
                <a:gd name="connsiteY14" fmla="*/ 0 h 143496"/>
                <a:gd name="connsiteX15" fmla="*/ 165575 w 193523"/>
                <a:gd name="connsiteY15" fmla="*/ 7850 h 143496"/>
                <a:gd name="connsiteX16" fmla="*/ 165474 w 193523"/>
                <a:gd name="connsiteY16" fmla="*/ 79932 h 143496"/>
                <a:gd name="connsiteX17" fmla="*/ 168614 w 193523"/>
                <a:gd name="connsiteY17" fmla="*/ 84140 h 143496"/>
                <a:gd name="connsiteX18" fmla="*/ 182242 w 193523"/>
                <a:gd name="connsiteY18" fmla="*/ 88149 h 143496"/>
                <a:gd name="connsiteX19" fmla="*/ 185015 w 193523"/>
                <a:gd name="connsiteY19" fmla="*/ 98737 h 143496"/>
                <a:gd name="connsiteX20" fmla="*/ 178301 w 193523"/>
                <a:gd name="connsiteY20" fmla="*/ 105017 h 143496"/>
                <a:gd name="connsiteX21" fmla="*/ 129266 w 193523"/>
                <a:gd name="connsiteY21" fmla="*/ 104883 h 143496"/>
                <a:gd name="connsiteX22" fmla="*/ 122052 w 193523"/>
                <a:gd name="connsiteY22" fmla="*/ 80633 h 143496"/>
                <a:gd name="connsiteX23" fmla="*/ 122987 w 193523"/>
                <a:gd name="connsiteY23" fmla="*/ 73418 h 143496"/>
                <a:gd name="connsiteX24" fmla="*/ 130202 w 193523"/>
                <a:gd name="connsiteY24" fmla="*/ 72483 h 143496"/>
                <a:gd name="connsiteX25" fmla="*/ 154218 w 193523"/>
                <a:gd name="connsiteY25" fmla="*/ 79631 h 143496"/>
                <a:gd name="connsiteX26" fmla="*/ 154218 w 193523"/>
                <a:gd name="connsiteY26" fmla="*/ 38947 h 143496"/>
                <a:gd name="connsiteX27" fmla="*/ 11223 w 193523"/>
                <a:gd name="connsiteY27" fmla="*/ 38947 h 143496"/>
                <a:gd name="connsiteX28" fmla="*/ 11223 w 193523"/>
                <a:gd name="connsiteY28" fmla="*/ 104916 h 143496"/>
                <a:gd name="connsiteX29" fmla="*/ 129266 w 193523"/>
                <a:gd name="connsiteY29" fmla="*/ 104916 h 143496"/>
                <a:gd name="connsiteX30" fmla="*/ 11056 w 193523"/>
                <a:gd name="connsiteY30" fmla="*/ 27423 h 143496"/>
                <a:gd name="connsiteX31" fmla="*/ 154251 w 193523"/>
                <a:gd name="connsiteY31" fmla="*/ 27423 h 143496"/>
                <a:gd name="connsiteX32" fmla="*/ 154251 w 193523"/>
                <a:gd name="connsiteY32" fmla="*/ 11424 h 143496"/>
                <a:gd name="connsiteX33" fmla="*/ 11056 w 193523"/>
                <a:gd name="connsiteY33" fmla="*/ 11424 h 143496"/>
                <a:gd name="connsiteX34" fmla="*/ 11056 w 193523"/>
                <a:gd name="connsiteY34" fmla="*/ 27423 h 143496"/>
                <a:gd name="connsiteX35" fmla="*/ 146068 w 193523"/>
                <a:gd name="connsiteY35" fmla="*/ 122018 h 143496"/>
                <a:gd name="connsiteX36" fmla="*/ 147938 w 193523"/>
                <a:gd name="connsiteY36" fmla="*/ 120248 h 143496"/>
                <a:gd name="connsiteX37" fmla="*/ 162502 w 193523"/>
                <a:gd name="connsiteY37" fmla="*/ 120415 h 143496"/>
                <a:gd name="connsiteX38" fmla="*/ 171587 w 193523"/>
                <a:gd name="connsiteY38" fmla="*/ 129901 h 143496"/>
                <a:gd name="connsiteX39" fmla="*/ 180105 w 193523"/>
                <a:gd name="connsiteY39" fmla="*/ 122219 h 143496"/>
                <a:gd name="connsiteX40" fmla="*/ 168080 w 193523"/>
                <a:gd name="connsiteY40" fmla="*/ 110294 h 143496"/>
                <a:gd name="connsiteX41" fmla="*/ 168080 w 193523"/>
                <a:gd name="connsiteY41" fmla="*/ 100107 h 143496"/>
                <a:gd name="connsiteX42" fmla="*/ 171587 w 193523"/>
                <a:gd name="connsiteY42" fmla="*/ 96466 h 143496"/>
                <a:gd name="connsiteX43" fmla="*/ 135379 w 193523"/>
                <a:gd name="connsiteY43" fmla="*/ 85810 h 143496"/>
                <a:gd name="connsiteX44" fmla="*/ 146068 w 193523"/>
                <a:gd name="connsiteY44" fmla="*/ 122018 h 14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3523" h="143496">
                  <a:moveTo>
                    <a:pt x="178301" y="105017"/>
                  </a:moveTo>
                  <a:cubicBezTo>
                    <a:pt x="182743" y="109459"/>
                    <a:pt x="186752" y="113367"/>
                    <a:pt x="190693" y="117342"/>
                  </a:cubicBezTo>
                  <a:cubicBezTo>
                    <a:pt x="194467" y="121150"/>
                    <a:pt x="194467" y="123689"/>
                    <a:pt x="190693" y="127530"/>
                  </a:cubicBezTo>
                  <a:cubicBezTo>
                    <a:pt x="186384" y="131905"/>
                    <a:pt x="182008" y="136248"/>
                    <a:pt x="177666" y="140557"/>
                  </a:cubicBezTo>
                  <a:cubicBezTo>
                    <a:pt x="173758" y="144465"/>
                    <a:pt x="171119" y="144465"/>
                    <a:pt x="167245" y="140623"/>
                  </a:cubicBezTo>
                  <a:cubicBezTo>
                    <a:pt x="163303" y="136682"/>
                    <a:pt x="159362" y="132707"/>
                    <a:pt x="155186" y="128498"/>
                  </a:cubicBezTo>
                  <a:cubicBezTo>
                    <a:pt x="152615" y="131104"/>
                    <a:pt x="150343" y="133542"/>
                    <a:pt x="147972" y="135814"/>
                  </a:cubicBezTo>
                  <a:cubicBezTo>
                    <a:pt x="144097" y="139521"/>
                    <a:pt x="139621" y="138419"/>
                    <a:pt x="137984" y="133308"/>
                  </a:cubicBezTo>
                  <a:cubicBezTo>
                    <a:pt x="136548" y="128899"/>
                    <a:pt x="135045" y="124524"/>
                    <a:pt x="134076" y="120014"/>
                  </a:cubicBezTo>
                  <a:cubicBezTo>
                    <a:pt x="133375" y="116808"/>
                    <a:pt x="132039" y="115839"/>
                    <a:pt x="128699" y="115839"/>
                  </a:cubicBezTo>
                  <a:cubicBezTo>
                    <a:pt x="88616" y="115973"/>
                    <a:pt x="48533" y="115939"/>
                    <a:pt x="8451" y="115939"/>
                  </a:cubicBezTo>
                  <a:cubicBezTo>
                    <a:pt x="1570" y="115939"/>
                    <a:pt x="33" y="114436"/>
                    <a:pt x="0" y="107655"/>
                  </a:cubicBezTo>
                  <a:cubicBezTo>
                    <a:pt x="0" y="74353"/>
                    <a:pt x="0" y="41051"/>
                    <a:pt x="0" y="7783"/>
                  </a:cubicBezTo>
                  <a:cubicBezTo>
                    <a:pt x="0" y="1570"/>
                    <a:pt x="1536" y="0"/>
                    <a:pt x="7816" y="0"/>
                  </a:cubicBezTo>
                  <a:cubicBezTo>
                    <a:pt x="57819" y="0"/>
                    <a:pt x="107822" y="0"/>
                    <a:pt x="157792" y="0"/>
                  </a:cubicBezTo>
                  <a:cubicBezTo>
                    <a:pt x="163971" y="0"/>
                    <a:pt x="165575" y="1670"/>
                    <a:pt x="165575" y="7850"/>
                  </a:cubicBezTo>
                  <a:cubicBezTo>
                    <a:pt x="165575" y="31866"/>
                    <a:pt x="165575" y="55915"/>
                    <a:pt x="165474" y="79932"/>
                  </a:cubicBezTo>
                  <a:cubicBezTo>
                    <a:pt x="165474" y="82437"/>
                    <a:pt x="166243" y="83506"/>
                    <a:pt x="168614" y="84140"/>
                  </a:cubicBezTo>
                  <a:cubicBezTo>
                    <a:pt x="173190" y="85309"/>
                    <a:pt x="177700" y="86779"/>
                    <a:pt x="182242" y="88149"/>
                  </a:cubicBezTo>
                  <a:cubicBezTo>
                    <a:pt x="188188" y="89952"/>
                    <a:pt x="189357" y="94361"/>
                    <a:pt x="185015" y="98737"/>
                  </a:cubicBezTo>
                  <a:cubicBezTo>
                    <a:pt x="182977" y="100808"/>
                    <a:pt x="180773" y="102712"/>
                    <a:pt x="178301" y="105017"/>
                  </a:cubicBezTo>
                  <a:close/>
                  <a:moveTo>
                    <a:pt x="129266" y="104883"/>
                  </a:moveTo>
                  <a:cubicBezTo>
                    <a:pt x="126828" y="96633"/>
                    <a:pt x="124490" y="88650"/>
                    <a:pt x="122052" y="80633"/>
                  </a:cubicBezTo>
                  <a:cubicBezTo>
                    <a:pt x="121283" y="78061"/>
                    <a:pt x="120816" y="75556"/>
                    <a:pt x="122987" y="73418"/>
                  </a:cubicBezTo>
                  <a:cubicBezTo>
                    <a:pt x="125125" y="71280"/>
                    <a:pt x="127596" y="71681"/>
                    <a:pt x="130202" y="72483"/>
                  </a:cubicBezTo>
                  <a:cubicBezTo>
                    <a:pt x="138185" y="74888"/>
                    <a:pt x="146201" y="77226"/>
                    <a:pt x="154218" y="79631"/>
                  </a:cubicBezTo>
                  <a:lnTo>
                    <a:pt x="154218" y="38947"/>
                  </a:lnTo>
                  <a:lnTo>
                    <a:pt x="11223" y="38947"/>
                  </a:lnTo>
                  <a:lnTo>
                    <a:pt x="11223" y="104916"/>
                  </a:lnTo>
                  <a:lnTo>
                    <a:pt x="129266" y="104916"/>
                  </a:lnTo>
                  <a:close/>
                  <a:moveTo>
                    <a:pt x="11056" y="27423"/>
                  </a:moveTo>
                  <a:lnTo>
                    <a:pt x="154251" y="27423"/>
                  </a:lnTo>
                  <a:lnTo>
                    <a:pt x="154251" y="11424"/>
                  </a:lnTo>
                  <a:lnTo>
                    <a:pt x="11056" y="11424"/>
                  </a:lnTo>
                  <a:lnTo>
                    <a:pt x="11056" y="27423"/>
                  </a:lnTo>
                  <a:close/>
                  <a:moveTo>
                    <a:pt x="146068" y="122018"/>
                  </a:moveTo>
                  <a:cubicBezTo>
                    <a:pt x="147003" y="121117"/>
                    <a:pt x="147471" y="120682"/>
                    <a:pt x="147938" y="120248"/>
                  </a:cubicBezTo>
                  <a:cubicBezTo>
                    <a:pt x="153683" y="114570"/>
                    <a:pt x="156790" y="114603"/>
                    <a:pt x="162502" y="120415"/>
                  </a:cubicBezTo>
                  <a:cubicBezTo>
                    <a:pt x="165742" y="123689"/>
                    <a:pt x="168848" y="127062"/>
                    <a:pt x="171587" y="129901"/>
                  </a:cubicBezTo>
                  <a:cubicBezTo>
                    <a:pt x="174660" y="127129"/>
                    <a:pt x="177265" y="124791"/>
                    <a:pt x="180105" y="122219"/>
                  </a:cubicBezTo>
                  <a:cubicBezTo>
                    <a:pt x="175996" y="118177"/>
                    <a:pt x="171988" y="114302"/>
                    <a:pt x="168080" y="110294"/>
                  </a:cubicBezTo>
                  <a:cubicBezTo>
                    <a:pt x="164706" y="106820"/>
                    <a:pt x="164773" y="103647"/>
                    <a:pt x="168080" y="100107"/>
                  </a:cubicBezTo>
                  <a:cubicBezTo>
                    <a:pt x="169115" y="99004"/>
                    <a:pt x="170217" y="97902"/>
                    <a:pt x="171587" y="96466"/>
                  </a:cubicBezTo>
                  <a:cubicBezTo>
                    <a:pt x="159362" y="92858"/>
                    <a:pt x="147704" y="89418"/>
                    <a:pt x="135379" y="85810"/>
                  </a:cubicBezTo>
                  <a:cubicBezTo>
                    <a:pt x="139053" y="98203"/>
                    <a:pt x="142494" y="109860"/>
                    <a:pt x="146068" y="122018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1E54ACD-E8DF-7456-31E2-9EC4F598E83B}"/>
                </a:ext>
              </a:extLst>
            </p:cNvPr>
            <p:cNvSpPr/>
            <p:nvPr/>
          </p:nvSpPr>
          <p:spPr>
            <a:xfrm>
              <a:off x="9225683" y="3731200"/>
              <a:ext cx="43991" cy="11069"/>
            </a:xfrm>
            <a:custGeom>
              <a:avLst/>
              <a:gdLst>
                <a:gd name="connsiteX0" fmla="*/ 22146 w 43991"/>
                <a:gd name="connsiteY0" fmla="*/ 63 h 11069"/>
                <a:gd name="connsiteX1" fmla="*/ 37645 w 43991"/>
                <a:gd name="connsiteY1" fmla="*/ 63 h 11069"/>
                <a:gd name="connsiteX2" fmla="*/ 43991 w 43991"/>
                <a:gd name="connsiteY2" fmla="*/ 5441 h 11069"/>
                <a:gd name="connsiteX3" fmla="*/ 37812 w 43991"/>
                <a:gd name="connsiteY3" fmla="*/ 11019 h 11069"/>
                <a:gd name="connsiteX4" fmla="*/ 6180 w 43991"/>
                <a:gd name="connsiteY4" fmla="*/ 11019 h 11069"/>
                <a:gd name="connsiteX5" fmla="*/ 0 w 43991"/>
                <a:gd name="connsiteY5" fmla="*/ 5407 h 11069"/>
                <a:gd name="connsiteX6" fmla="*/ 6347 w 43991"/>
                <a:gd name="connsiteY6" fmla="*/ 30 h 11069"/>
                <a:gd name="connsiteX7" fmla="*/ 22146 w 43991"/>
                <a:gd name="connsiteY7" fmla="*/ 30 h 1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991" h="11069">
                  <a:moveTo>
                    <a:pt x="22146" y="63"/>
                  </a:moveTo>
                  <a:cubicBezTo>
                    <a:pt x="27323" y="63"/>
                    <a:pt x="32467" y="30"/>
                    <a:pt x="37645" y="63"/>
                  </a:cubicBezTo>
                  <a:cubicBezTo>
                    <a:pt x="41519" y="96"/>
                    <a:pt x="43924" y="2234"/>
                    <a:pt x="43991" y="5441"/>
                  </a:cubicBezTo>
                  <a:cubicBezTo>
                    <a:pt x="44024" y="8681"/>
                    <a:pt x="41619" y="10986"/>
                    <a:pt x="37812" y="11019"/>
                  </a:cubicBezTo>
                  <a:cubicBezTo>
                    <a:pt x="27257" y="11086"/>
                    <a:pt x="16735" y="11086"/>
                    <a:pt x="6180" y="11019"/>
                  </a:cubicBezTo>
                  <a:cubicBezTo>
                    <a:pt x="2372" y="11019"/>
                    <a:pt x="-33" y="8647"/>
                    <a:pt x="0" y="5407"/>
                  </a:cubicBezTo>
                  <a:cubicBezTo>
                    <a:pt x="67" y="2167"/>
                    <a:pt x="2472" y="63"/>
                    <a:pt x="6347" y="30"/>
                  </a:cubicBezTo>
                  <a:cubicBezTo>
                    <a:pt x="11624" y="-37"/>
                    <a:pt x="16902" y="30"/>
                    <a:pt x="22146" y="30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4848AB6-0D8F-B90C-24BA-0B99D4A50AA6}"/>
                </a:ext>
              </a:extLst>
            </p:cNvPr>
            <p:cNvSpPr/>
            <p:nvPr/>
          </p:nvSpPr>
          <p:spPr>
            <a:xfrm>
              <a:off x="9175864" y="3615327"/>
              <a:ext cx="55247" cy="33169"/>
            </a:xfrm>
            <a:custGeom>
              <a:avLst/>
              <a:gdLst>
                <a:gd name="connsiteX0" fmla="*/ 27807 w 55247"/>
                <a:gd name="connsiteY0" fmla="*/ 30 h 33169"/>
                <a:gd name="connsiteX1" fmla="*/ 48483 w 55247"/>
                <a:gd name="connsiteY1" fmla="*/ 30 h 33169"/>
                <a:gd name="connsiteX2" fmla="*/ 55197 w 55247"/>
                <a:gd name="connsiteY2" fmla="*/ 6710 h 33169"/>
                <a:gd name="connsiteX3" fmla="*/ 55197 w 55247"/>
                <a:gd name="connsiteY3" fmla="*/ 26417 h 33169"/>
                <a:gd name="connsiteX4" fmla="*/ 48450 w 55247"/>
                <a:gd name="connsiteY4" fmla="*/ 33131 h 33169"/>
                <a:gd name="connsiteX5" fmla="*/ 6797 w 55247"/>
                <a:gd name="connsiteY5" fmla="*/ 33131 h 33169"/>
                <a:gd name="connsiteX6" fmla="*/ 50 w 55247"/>
                <a:gd name="connsiteY6" fmla="*/ 26384 h 33169"/>
                <a:gd name="connsiteX7" fmla="*/ 50 w 55247"/>
                <a:gd name="connsiteY7" fmla="*/ 6677 h 33169"/>
                <a:gd name="connsiteX8" fmla="*/ 6831 w 55247"/>
                <a:gd name="connsiteY8" fmla="*/ 30 h 33169"/>
                <a:gd name="connsiteX9" fmla="*/ 27807 w 55247"/>
                <a:gd name="connsiteY9" fmla="*/ 30 h 33169"/>
                <a:gd name="connsiteX10" fmla="*/ 11140 w 55247"/>
                <a:gd name="connsiteY10" fmla="*/ 21908 h 33169"/>
                <a:gd name="connsiteX11" fmla="*/ 43874 w 55247"/>
                <a:gd name="connsiteY11" fmla="*/ 21908 h 33169"/>
                <a:gd name="connsiteX12" fmla="*/ 43874 w 55247"/>
                <a:gd name="connsiteY12" fmla="*/ 11320 h 33169"/>
                <a:gd name="connsiteX13" fmla="*/ 11140 w 55247"/>
                <a:gd name="connsiteY13" fmla="*/ 11320 h 33169"/>
                <a:gd name="connsiteX14" fmla="*/ 11140 w 55247"/>
                <a:gd name="connsiteY14" fmla="*/ 21908 h 3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247" h="33169">
                  <a:moveTo>
                    <a:pt x="27807" y="30"/>
                  </a:moveTo>
                  <a:cubicBezTo>
                    <a:pt x="34688" y="30"/>
                    <a:pt x="41569" y="-4"/>
                    <a:pt x="48483" y="30"/>
                  </a:cubicBezTo>
                  <a:cubicBezTo>
                    <a:pt x="53226" y="63"/>
                    <a:pt x="55130" y="1934"/>
                    <a:pt x="55197" y="6710"/>
                  </a:cubicBezTo>
                  <a:cubicBezTo>
                    <a:pt x="55264" y="13290"/>
                    <a:pt x="55264" y="19837"/>
                    <a:pt x="55197" y="26417"/>
                  </a:cubicBezTo>
                  <a:cubicBezTo>
                    <a:pt x="55130" y="31094"/>
                    <a:pt x="53126" y="33098"/>
                    <a:pt x="48450" y="33131"/>
                  </a:cubicBezTo>
                  <a:cubicBezTo>
                    <a:pt x="34555" y="33165"/>
                    <a:pt x="20693" y="33198"/>
                    <a:pt x="6797" y="33131"/>
                  </a:cubicBezTo>
                  <a:cubicBezTo>
                    <a:pt x="2154" y="33131"/>
                    <a:pt x="84" y="30994"/>
                    <a:pt x="50" y="26384"/>
                  </a:cubicBezTo>
                  <a:cubicBezTo>
                    <a:pt x="-17" y="19804"/>
                    <a:pt x="-17" y="13257"/>
                    <a:pt x="50" y="6677"/>
                  </a:cubicBezTo>
                  <a:cubicBezTo>
                    <a:pt x="84" y="2067"/>
                    <a:pt x="2121" y="96"/>
                    <a:pt x="6831" y="30"/>
                  </a:cubicBezTo>
                  <a:cubicBezTo>
                    <a:pt x="13812" y="-37"/>
                    <a:pt x="20826" y="30"/>
                    <a:pt x="27807" y="30"/>
                  </a:cubicBezTo>
                  <a:close/>
                  <a:moveTo>
                    <a:pt x="11140" y="21908"/>
                  </a:moveTo>
                  <a:lnTo>
                    <a:pt x="43874" y="21908"/>
                  </a:lnTo>
                  <a:lnTo>
                    <a:pt x="43874" y="11320"/>
                  </a:lnTo>
                  <a:lnTo>
                    <a:pt x="11140" y="11320"/>
                  </a:lnTo>
                  <a:lnTo>
                    <a:pt x="11140" y="21908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37" name="Graphic 129">
            <a:extLst>
              <a:ext uri="{FF2B5EF4-FFF2-40B4-BE49-F238E27FC236}">
                <a16:creationId xmlns:a16="http://schemas.microsoft.com/office/drawing/2014/main" id="{121CD34E-D925-7E3A-D3A2-A6E1C937BE17}"/>
              </a:ext>
            </a:extLst>
          </p:cNvPr>
          <p:cNvGrpSpPr/>
          <p:nvPr/>
        </p:nvGrpSpPr>
        <p:grpSpPr>
          <a:xfrm>
            <a:off x="9732363" y="2540137"/>
            <a:ext cx="344142" cy="321195"/>
            <a:chOff x="9475131" y="3503460"/>
            <a:chExt cx="344142" cy="321195"/>
          </a:xfrm>
          <a:solidFill>
            <a:srgbClr val="000000"/>
          </a:solidFill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51E98CD-43F1-7E28-0FEF-228F187952A6}"/>
                </a:ext>
              </a:extLst>
            </p:cNvPr>
            <p:cNvSpPr/>
            <p:nvPr/>
          </p:nvSpPr>
          <p:spPr>
            <a:xfrm>
              <a:off x="9475131" y="3503460"/>
              <a:ext cx="298334" cy="275444"/>
            </a:xfrm>
            <a:custGeom>
              <a:avLst/>
              <a:gdLst>
                <a:gd name="connsiteX0" fmla="*/ 0 w 298334"/>
                <a:gd name="connsiteY0" fmla="*/ 19407 h 275444"/>
                <a:gd name="connsiteX1" fmla="*/ 7415 w 298334"/>
                <a:gd name="connsiteY1" fmla="*/ 6179 h 275444"/>
                <a:gd name="connsiteX2" fmla="*/ 25352 w 298334"/>
                <a:gd name="connsiteY2" fmla="*/ 0 h 275444"/>
                <a:gd name="connsiteX3" fmla="*/ 181240 w 298334"/>
                <a:gd name="connsiteY3" fmla="*/ 0 h 275444"/>
                <a:gd name="connsiteX4" fmla="*/ 273297 w 298334"/>
                <a:gd name="connsiteY4" fmla="*/ 0 h 275444"/>
                <a:gd name="connsiteX5" fmla="*/ 296511 w 298334"/>
                <a:gd name="connsiteY5" fmla="*/ 14463 h 275444"/>
                <a:gd name="connsiteX6" fmla="*/ 298181 w 298334"/>
                <a:gd name="connsiteY6" fmla="*/ 34204 h 275444"/>
                <a:gd name="connsiteX7" fmla="*/ 286791 w 298334"/>
                <a:gd name="connsiteY7" fmla="*/ 34204 h 275444"/>
                <a:gd name="connsiteX8" fmla="*/ 286791 w 298334"/>
                <a:gd name="connsiteY8" fmla="*/ 24918 h 275444"/>
                <a:gd name="connsiteX9" fmla="*/ 273330 w 298334"/>
                <a:gd name="connsiteY9" fmla="*/ 11490 h 275444"/>
                <a:gd name="connsiteX10" fmla="*/ 24718 w 298334"/>
                <a:gd name="connsiteY10" fmla="*/ 11490 h 275444"/>
                <a:gd name="connsiteX11" fmla="*/ 11424 w 298334"/>
                <a:gd name="connsiteY11" fmla="*/ 24718 h 275444"/>
                <a:gd name="connsiteX12" fmla="*/ 11424 w 298334"/>
                <a:gd name="connsiteY12" fmla="*/ 250817 h 275444"/>
                <a:gd name="connsiteX13" fmla="*/ 24517 w 298334"/>
                <a:gd name="connsiteY13" fmla="*/ 263945 h 275444"/>
                <a:gd name="connsiteX14" fmla="*/ 34104 w 298334"/>
                <a:gd name="connsiteY14" fmla="*/ 263945 h 275444"/>
                <a:gd name="connsiteX15" fmla="*/ 34104 w 298334"/>
                <a:gd name="connsiteY15" fmla="*/ 275301 h 275444"/>
                <a:gd name="connsiteX16" fmla="*/ 7916 w 298334"/>
                <a:gd name="connsiteY16" fmla="*/ 269690 h 275444"/>
                <a:gd name="connsiteX17" fmla="*/ 0 w 298334"/>
                <a:gd name="connsiteY17" fmla="*/ 255995 h 275444"/>
                <a:gd name="connsiteX18" fmla="*/ 0 w 298334"/>
                <a:gd name="connsiteY18" fmla="*/ 19407 h 27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334" h="275444">
                  <a:moveTo>
                    <a:pt x="0" y="19407"/>
                  </a:moveTo>
                  <a:cubicBezTo>
                    <a:pt x="1603" y="14497"/>
                    <a:pt x="3440" y="9753"/>
                    <a:pt x="7415" y="6179"/>
                  </a:cubicBezTo>
                  <a:cubicBezTo>
                    <a:pt x="12559" y="1537"/>
                    <a:pt x="18638" y="0"/>
                    <a:pt x="25352" y="0"/>
                  </a:cubicBezTo>
                  <a:cubicBezTo>
                    <a:pt x="77326" y="0"/>
                    <a:pt x="129266" y="0"/>
                    <a:pt x="181240" y="0"/>
                  </a:cubicBezTo>
                  <a:cubicBezTo>
                    <a:pt x="211937" y="0"/>
                    <a:pt x="242600" y="0"/>
                    <a:pt x="273297" y="0"/>
                  </a:cubicBezTo>
                  <a:cubicBezTo>
                    <a:pt x="284486" y="0"/>
                    <a:pt x="292970" y="5311"/>
                    <a:pt x="296511" y="14463"/>
                  </a:cubicBezTo>
                  <a:cubicBezTo>
                    <a:pt x="298983" y="20810"/>
                    <a:pt x="298248" y="27423"/>
                    <a:pt x="298181" y="34204"/>
                  </a:cubicBezTo>
                  <a:lnTo>
                    <a:pt x="286791" y="34204"/>
                  </a:lnTo>
                  <a:cubicBezTo>
                    <a:pt x="286791" y="31097"/>
                    <a:pt x="286791" y="28024"/>
                    <a:pt x="286791" y="24918"/>
                  </a:cubicBezTo>
                  <a:cubicBezTo>
                    <a:pt x="286724" y="15966"/>
                    <a:pt x="282282" y="11490"/>
                    <a:pt x="273330" y="11490"/>
                  </a:cubicBezTo>
                  <a:cubicBezTo>
                    <a:pt x="190459" y="11490"/>
                    <a:pt x="107588" y="11490"/>
                    <a:pt x="24718" y="11490"/>
                  </a:cubicBezTo>
                  <a:cubicBezTo>
                    <a:pt x="16000" y="11490"/>
                    <a:pt x="11424" y="16066"/>
                    <a:pt x="11424" y="24718"/>
                  </a:cubicBezTo>
                  <a:cubicBezTo>
                    <a:pt x="11424" y="100073"/>
                    <a:pt x="11424" y="175462"/>
                    <a:pt x="11424" y="250817"/>
                  </a:cubicBezTo>
                  <a:cubicBezTo>
                    <a:pt x="11424" y="259302"/>
                    <a:pt x="16000" y="263844"/>
                    <a:pt x="24517" y="263945"/>
                  </a:cubicBezTo>
                  <a:cubicBezTo>
                    <a:pt x="27624" y="263945"/>
                    <a:pt x="30763" y="263945"/>
                    <a:pt x="34104" y="263945"/>
                  </a:cubicBezTo>
                  <a:lnTo>
                    <a:pt x="34104" y="275301"/>
                  </a:lnTo>
                  <a:cubicBezTo>
                    <a:pt x="24818" y="275468"/>
                    <a:pt x="15632" y="276437"/>
                    <a:pt x="7916" y="269690"/>
                  </a:cubicBezTo>
                  <a:cubicBezTo>
                    <a:pt x="3674" y="265982"/>
                    <a:pt x="1637" y="261139"/>
                    <a:pt x="0" y="255995"/>
                  </a:cubicBezTo>
                  <a:lnTo>
                    <a:pt x="0" y="19407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9319DFFA-66E5-B3C0-41B3-340D506317EC}"/>
                </a:ext>
              </a:extLst>
            </p:cNvPr>
            <p:cNvSpPr/>
            <p:nvPr/>
          </p:nvSpPr>
          <p:spPr>
            <a:xfrm>
              <a:off x="9520967" y="3549363"/>
              <a:ext cx="298306" cy="275292"/>
            </a:xfrm>
            <a:custGeom>
              <a:avLst/>
              <a:gdLst>
                <a:gd name="connsiteX0" fmla="*/ 149433 w 298306"/>
                <a:gd name="connsiteY0" fmla="*/ 275293 h 275292"/>
                <a:gd name="connsiteX1" fmla="*/ 24442 w 298306"/>
                <a:gd name="connsiteY1" fmla="*/ 275293 h 275292"/>
                <a:gd name="connsiteX2" fmla="*/ 927 w 298306"/>
                <a:gd name="connsiteY2" fmla="*/ 258124 h 275292"/>
                <a:gd name="connsiteX3" fmla="*/ 25 w 298306"/>
                <a:gd name="connsiteY3" fmla="*/ 250141 h 275292"/>
                <a:gd name="connsiteX4" fmla="*/ 25 w 298306"/>
                <a:gd name="connsiteY4" fmla="*/ 25043 h 275292"/>
                <a:gd name="connsiteX5" fmla="*/ 17628 w 298306"/>
                <a:gd name="connsiteY5" fmla="*/ 793 h 275292"/>
                <a:gd name="connsiteX6" fmla="*/ 25611 w 298306"/>
                <a:gd name="connsiteY6" fmla="*/ 25 h 275292"/>
                <a:gd name="connsiteX7" fmla="*/ 272887 w 298306"/>
                <a:gd name="connsiteY7" fmla="*/ 25 h 275292"/>
                <a:gd name="connsiteX8" fmla="*/ 298306 w 298306"/>
                <a:gd name="connsiteY8" fmla="*/ 25511 h 275292"/>
                <a:gd name="connsiteX9" fmla="*/ 298306 w 298306"/>
                <a:gd name="connsiteY9" fmla="*/ 249607 h 275292"/>
                <a:gd name="connsiteX10" fmla="*/ 272754 w 298306"/>
                <a:gd name="connsiteY10" fmla="*/ 275293 h 275292"/>
                <a:gd name="connsiteX11" fmla="*/ 149433 w 298306"/>
                <a:gd name="connsiteY11" fmla="*/ 275293 h 275292"/>
                <a:gd name="connsiteX12" fmla="*/ 149166 w 298306"/>
                <a:gd name="connsiteY12" fmla="*/ 11515 h 275292"/>
                <a:gd name="connsiteX13" fmla="*/ 25210 w 298306"/>
                <a:gd name="connsiteY13" fmla="*/ 11515 h 275292"/>
                <a:gd name="connsiteX14" fmla="*/ 11482 w 298306"/>
                <a:gd name="connsiteY14" fmla="*/ 25311 h 275292"/>
                <a:gd name="connsiteX15" fmla="*/ 11482 w 298306"/>
                <a:gd name="connsiteY15" fmla="*/ 70003 h 275292"/>
                <a:gd name="connsiteX16" fmla="*/ 11482 w 298306"/>
                <a:gd name="connsiteY16" fmla="*/ 250074 h 275292"/>
                <a:gd name="connsiteX17" fmla="*/ 24542 w 298306"/>
                <a:gd name="connsiteY17" fmla="*/ 263869 h 275292"/>
                <a:gd name="connsiteX18" fmla="*/ 273823 w 298306"/>
                <a:gd name="connsiteY18" fmla="*/ 263869 h 275292"/>
                <a:gd name="connsiteX19" fmla="*/ 286850 w 298306"/>
                <a:gd name="connsiteY19" fmla="*/ 250742 h 275292"/>
                <a:gd name="connsiteX20" fmla="*/ 286850 w 298306"/>
                <a:gd name="connsiteY20" fmla="*/ 24643 h 275292"/>
                <a:gd name="connsiteX21" fmla="*/ 286549 w 298306"/>
                <a:gd name="connsiteY21" fmla="*/ 20634 h 275292"/>
                <a:gd name="connsiteX22" fmla="*/ 273188 w 298306"/>
                <a:gd name="connsiteY22" fmla="*/ 11515 h 275292"/>
                <a:gd name="connsiteX23" fmla="*/ 149233 w 298306"/>
                <a:gd name="connsiteY23" fmla="*/ 11515 h 27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8306" h="275292">
                  <a:moveTo>
                    <a:pt x="149433" y="275293"/>
                  </a:moveTo>
                  <a:cubicBezTo>
                    <a:pt x="107780" y="275293"/>
                    <a:pt x="66095" y="275293"/>
                    <a:pt x="24442" y="275293"/>
                  </a:cubicBezTo>
                  <a:cubicBezTo>
                    <a:pt x="12517" y="275293"/>
                    <a:pt x="3766" y="268947"/>
                    <a:pt x="927" y="258124"/>
                  </a:cubicBezTo>
                  <a:cubicBezTo>
                    <a:pt x="259" y="255552"/>
                    <a:pt x="25" y="252813"/>
                    <a:pt x="25" y="250141"/>
                  </a:cubicBezTo>
                  <a:cubicBezTo>
                    <a:pt x="-8" y="175120"/>
                    <a:pt x="-8" y="100065"/>
                    <a:pt x="25" y="25043"/>
                  </a:cubicBezTo>
                  <a:cubicBezTo>
                    <a:pt x="25" y="12484"/>
                    <a:pt x="6371" y="3666"/>
                    <a:pt x="17628" y="793"/>
                  </a:cubicBezTo>
                  <a:cubicBezTo>
                    <a:pt x="20200" y="125"/>
                    <a:pt x="22939" y="25"/>
                    <a:pt x="25611" y="25"/>
                  </a:cubicBezTo>
                  <a:cubicBezTo>
                    <a:pt x="108048" y="-8"/>
                    <a:pt x="190484" y="-8"/>
                    <a:pt x="272887" y="25"/>
                  </a:cubicBezTo>
                  <a:cubicBezTo>
                    <a:pt x="288954" y="25"/>
                    <a:pt x="298306" y="9478"/>
                    <a:pt x="298306" y="25511"/>
                  </a:cubicBezTo>
                  <a:cubicBezTo>
                    <a:pt x="298306" y="100198"/>
                    <a:pt x="298306" y="174919"/>
                    <a:pt x="298306" y="249607"/>
                  </a:cubicBezTo>
                  <a:cubicBezTo>
                    <a:pt x="298306" y="265974"/>
                    <a:pt x="289054" y="275293"/>
                    <a:pt x="272754" y="275293"/>
                  </a:cubicBezTo>
                  <a:cubicBezTo>
                    <a:pt x="231636" y="275293"/>
                    <a:pt x="190551" y="275293"/>
                    <a:pt x="149433" y="275293"/>
                  </a:cubicBezTo>
                  <a:close/>
                  <a:moveTo>
                    <a:pt x="149166" y="11515"/>
                  </a:moveTo>
                  <a:cubicBezTo>
                    <a:pt x="107847" y="11515"/>
                    <a:pt x="66529" y="11515"/>
                    <a:pt x="25210" y="11515"/>
                  </a:cubicBezTo>
                  <a:cubicBezTo>
                    <a:pt x="15724" y="11515"/>
                    <a:pt x="11482" y="15791"/>
                    <a:pt x="11482" y="25311"/>
                  </a:cubicBezTo>
                  <a:cubicBezTo>
                    <a:pt x="11482" y="40208"/>
                    <a:pt x="11482" y="55105"/>
                    <a:pt x="11482" y="70003"/>
                  </a:cubicBezTo>
                  <a:cubicBezTo>
                    <a:pt x="11482" y="130027"/>
                    <a:pt x="11482" y="190050"/>
                    <a:pt x="11482" y="250074"/>
                  </a:cubicBezTo>
                  <a:cubicBezTo>
                    <a:pt x="11482" y="259260"/>
                    <a:pt x="15824" y="263869"/>
                    <a:pt x="24542" y="263869"/>
                  </a:cubicBezTo>
                  <a:cubicBezTo>
                    <a:pt x="107647" y="263869"/>
                    <a:pt x="190718" y="263869"/>
                    <a:pt x="273823" y="263869"/>
                  </a:cubicBezTo>
                  <a:cubicBezTo>
                    <a:pt x="282307" y="263869"/>
                    <a:pt x="286850" y="259293"/>
                    <a:pt x="286850" y="250742"/>
                  </a:cubicBezTo>
                  <a:cubicBezTo>
                    <a:pt x="286850" y="175387"/>
                    <a:pt x="286850" y="99998"/>
                    <a:pt x="286850" y="24643"/>
                  </a:cubicBezTo>
                  <a:cubicBezTo>
                    <a:pt x="286850" y="23306"/>
                    <a:pt x="286850" y="21937"/>
                    <a:pt x="286549" y="20634"/>
                  </a:cubicBezTo>
                  <a:cubicBezTo>
                    <a:pt x="285213" y="14555"/>
                    <a:pt x="280770" y="11515"/>
                    <a:pt x="273188" y="11515"/>
                  </a:cubicBezTo>
                  <a:cubicBezTo>
                    <a:pt x="231870" y="11515"/>
                    <a:pt x="190551" y="11515"/>
                    <a:pt x="149233" y="11515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D458E97-DF76-FA3F-79B7-6162F63F86BC}"/>
                </a:ext>
              </a:extLst>
            </p:cNvPr>
            <p:cNvSpPr/>
            <p:nvPr/>
          </p:nvSpPr>
          <p:spPr>
            <a:xfrm>
              <a:off x="9498212" y="3526674"/>
              <a:ext cx="11056" cy="10955"/>
            </a:xfrm>
            <a:custGeom>
              <a:avLst/>
              <a:gdLst>
                <a:gd name="connsiteX0" fmla="*/ 0 w 11056"/>
                <a:gd name="connsiteY0" fmla="*/ 10956 h 10955"/>
                <a:gd name="connsiteX1" fmla="*/ 0 w 11056"/>
                <a:gd name="connsiteY1" fmla="*/ 0 h 10955"/>
                <a:gd name="connsiteX2" fmla="*/ 11056 w 11056"/>
                <a:gd name="connsiteY2" fmla="*/ 0 h 10955"/>
                <a:gd name="connsiteX3" fmla="*/ 11056 w 11056"/>
                <a:gd name="connsiteY3" fmla="*/ 10956 h 10955"/>
                <a:gd name="connsiteX4" fmla="*/ 0 w 11056"/>
                <a:gd name="connsiteY4" fmla="*/ 10956 h 1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56" h="10955">
                  <a:moveTo>
                    <a:pt x="0" y="10956"/>
                  </a:moveTo>
                  <a:lnTo>
                    <a:pt x="0" y="0"/>
                  </a:lnTo>
                  <a:lnTo>
                    <a:pt x="11056" y="0"/>
                  </a:lnTo>
                  <a:lnTo>
                    <a:pt x="11056" y="10956"/>
                  </a:lnTo>
                  <a:lnTo>
                    <a:pt x="0" y="10956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D764791F-AF97-BE86-7762-12BB2149923F}"/>
                </a:ext>
              </a:extLst>
            </p:cNvPr>
            <p:cNvSpPr/>
            <p:nvPr/>
          </p:nvSpPr>
          <p:spPr>
            <a:xfrm>
              <a:off x="9521192" y="3526674"/>
              <a:ext cx="11022" cy="10922"/>
            </a:xfrm>
            <a:custGeom>
              <a:avLst/>
              <a:gdLst>
                <a:gd name="connsiteX0" fmla="*/ 11023 w 11022"/>
                <a:gd name="connsiteY0" fmla="*/ 0 h 10922"/>
                <a:gd name="connsiteX1" fmla="*/ 11023 w 11022"/>
                <a:gd name="connsiteY1" fmla="*/ 10923 h 10922"/>
                <a:gd name="connsiteX2" fmla="*/ 0 w 11022"/>
                <a:gd name="connsiteY2" fmla="*/ 10923 h 10922"/>
                <a:gd name="connsiteX3" fmla="*/ 0 w 11022"/>
                <a:gd name="connsiteY3" fmla="*/ 0 h 10922"/>
                <a:gd name="connsiteX4" fmla="*/ 11023 w 11022"/>
                <a:gd name="connsiteY4" fmla="*/ 0 h 1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22" h="10922">
                  <a:moveTo>
                    <a:pt x="11023" y="0"/>
                  </a:moveTo>
                  <a:lnTo>
                    <a:pt x="11023" y="10923"/>
                  </a:lnTo>
                  <a:lnTo>
                    <a:pt x="0" y="10923"/>
                  </a:lnTo>
                  <a:lnTo>
                    <a:pt x="0" y="0"/>
                  </a:lnTo>
                  <a:lnTo>
                    <a:pt x="11023" y="0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81FACD9-B923-3785-9708-9FFBE3A66B72}"/>
                </a:ext>
              </a:extLst>
            </p:cNvPr>
            <p:cNvSpPr/>
            <p:nvPr/>
          </p:nvSpPr>
          <p:spPr>
            <a:xfrm>
              <a:off x="9544106" y="3526607"/>
              <a:ext cx="11056" cy="11022"/>
            </a:xfrm>
            <a:custGeom>
              <a:avLst/>
              <a:gdLst>
                <a:gd name="connsiteX0" fmla="*/ 0 w 11056"/>
                <a:gd name="connsiteY0" fmla="*/ 0 h 11022"/>
                <a:gd name="connsiteX1" fmla="*/ 11056 w 11056"/>
                <a:gd name="connsiteY1" fmla="*/ 0 h 11022"/>
                <a:gd name="connsiteX2" fmla="*/ 11056 w 11056"/>
                <a:gd name="connsiteY2" fmla="*/ 11023 h 11022"/>
                <a:gd name="connsiteX3" fmla="*/ 0 w 11056"/>
                <a:gd name="connsiteY3" fmla="*/ 11023 h 11022"/>
                <a:gd name="connsiteX4" fmla="*/ 0 w 11056"/>
                <a:gd name="connsiteY4" fmla="*/ 0 h 1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56" h="11022">
                  <a:moveTo>
                    <a:pt x="0" y="0"/>
                  </a:moveTo>
                  <a:lnTo>
                    <a:pt x="11056" y="0"/>
                  </a:lnTo>
                  <a:lnTo>
                    <a:pt x="11056" y="11023"/>
                  </a:lnTo>
                  <a:lnTo>
                    <a:pt x="0" y="11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07AB64B-A121-3CEB-69D5-32FEE5107DE2}"/>
                </a:ext>
              </a:extLst>
            </p:cNvPr>
            <p:cNvSpPr/>
            <p:nvPr/>
          </p:nvSpPr>
          <p:spPr>
            <a:xfrm>
              <a:off x="9578344" y="3618171"/>
              <a:ext cx="183511" cy="183620"/>
            </a:xfrm>
            <a:custGeom>
              <a:avLst/>
              <a:gdLst>
                <a:gd name="connsiteX0" fmla="*/ 126026 w 183511"/>
                <a:gd name="connsiteY0" fmla="*/ 158185 h 183620"/>
                <a:gd name="connsiteX1" fmla="*/ 116373 w 183511"/>
                <a:gd name="connsiteY1" fmla="*/ 162193 h 183620"/>
                <a:gd name="connsiteX2" fmla="*/ 114770 w 183511"/>
                <a:gd name="connsiteY2" fmla="*/ 164932 h 183620"/>
                <a:gd name="connsiteX3" fmla="*/ 114670 w 183511"/>
                <a:gd name="connsiteY3" fmla="*/ 176690 h 183620"/>
                <a:gd name="connsiteX4" fmla="*/ 107956 w 183511"/>
                <a:gd name="connsiteY4" fmla="*/ 183570 h 183620"/>
                <a:gd name="connsiteX5" fmla="*/ 75689 w 183511"/>
                <a:gd name="connsiteY5" fmla="*/ 183570 h 183620"/>
                <a:gd name="connsiteX6" fmla="*/ 68875 w 183511"/>
                <a:gd name="connsiteY6" fmla="*/ 176723 h 183620"/>
                <a:gd name="connsiteX7" fmla="*/ 68875 w 183511"/>
                <a:gd name="connsiteY7" fmla="*/ 164965 h 183620"/>
                <a:gd name="connsiteX8" fmla="*/ 66637 w 183511"/>
                <a:gd name="connsiteY8" fmla="*/ 161859 h 183620"/>
                <a:gd name="connsiteX9" fmla="*/ 63498 w 183511"/>
                <a:gd name="connsiteY9" fmla="*/ 160723 h 183620"/>
                <a:gd name="connsiteX10" fmla="*/ 53043 w 183511"/>
                <a:gd name="connsiteY10" fmla="*/ 162961 h 183620"/>
                <a:gd name="connsiteX11" fmla="*/ 47565 w 183511"/>
                <a:gd name="connsiteY11" fmla="*/ 168406 h 183620"/>
                <a:gd name="connsiteX12" fmla="*/ 38880 w 183511"/>
                <a:gd name="connsiteY12" fmla="*/ 168640 h 183620"/>
                <a:gd name="connsiteX13" fmla="*/ 14897 w 183511"/>
                <a:gd name="connsiteY13" fmla="*/ 144623 h 183620"/>
                <a:gd name="connsiteX14" fmla="*/ 15198 w 183511"/>
                <a:gd name="connsiteY14" fmla="*/ 135972 h 183620"/>
                <a:gd name="connsiteX15" fmla="*/ 23515 w 183511"/>
                <a:gd name="connsiteY15" fmla="*/ 127655 h 183620"/>
                <a:gd name="connsiteX16" fmla="*/ 24350 w 183511"/>
                <a:gd name="connsiteY16" fmla="*/ 123346 h 183620"/>
                <a:gd name="connsiteX17" fmla="*/ 22947 w 183511"/>
                <a:gd name="connsiteY17" fmla="*/ 120307 h 183620"/>
                <a:gd name="connsiteX18" fmla="*/ 14396 w 183511"/>
                <a:gd name="connsiteY18" fmla="*/ 114762 h 183620"/>
                <a:gd name="connsiteX19" fmla="*/ 6012 w 183511"/>
                <a:gd name="connsiteY19" fmla="*/ 114695 h 183620"/>
                <a:gd name="connsiteX20" fmla="*/ 100 w 183511"/>
                <a:gd name="connsiteY20" fmla="*/ 108783 h 183620"/>
                <a:gd name="connsiteX21" fmla="*/ 100 w 183511"/>
                <a:gd name="connsiteY21" fmla="*/ 74846 h 183620"/>
                <a:gd name="connsiteX22" fmla="*/ 6680 w 183511"/>
                <a:gd name="connsiteY22" fmla="*/ 68834 h 183620"/>
                <a:gd name="connsiteX23" fmla="*/ 18438 w 183511"/>
                <a:gd name="connsiteY23" fmla="*/ 68834 h 183620"/>
                <a:gd name="connsiteX24" fmla="*/ 21812 w 183511"/>
                <a:gd name="connsiteY24" fmla="*/ 66462 h 183620"/>
                <a:gd name="connsiteX25" fmla="*/ 24684 w 183511"/>
                <a:gd name="connsiteY25" fmla="*/ 57778 h 183620"/>
                <a:gd name="connsiteX26" fmla="*/ 18739 w 183511"/>
                <a:gd name="connsiteY26" fmla="*/ 51197 h 183620"/>
                <a:gd name="connsiteX27" fmla="*/ 18839 w 183511"/>
                <a:gd name="connsiteY27" fmla="*/ 34864 h 183620"/>
                <a:gd name="connsiteX28" fmla="*/ 37845 w 183511"/>
                <a:gd name="connsiteY28" fmla="*/ 15858 h 183620"/>
                <a:gd name="connsiteX29" fmla="*/ 48199 w 183511"/>
                <a:gd name="connsiteY29" fmla="*/ 15791 h 183620"/>
                <a:gd name="connsiteX30" fmla="*/ 56349 w 183511"/>
                <a:gd name="connsiteY30" fmla="*/ 23774 h 183620"/>
                <a:gd name="connsiteX31" fmla="*/ 59990 w 183511"/>
                <a:gd name="connsiteY31" fmla="*/ 24208 h 183620"/>
                <a:gd name="connsiteX32" fmla="*/ 68675 w 183511"/>
                <a:gd name="connsiteY32" fmla="*/ 18563 h 183620"/>
                <a:gd name="connsiteX33" fmla="*/ 68775 w 183511"/>
                <a:gd name="connsiteY33" fmla="*/ 6806 h 183620"/>
                <a:gd name="connsiteX34" fmla="*/ 75623 w 183511"/>
                <a:gd name="connsiteY34" fmla="*/ 25 h 183620"/>
                <a:gd name="connsiteX35" fmla="*/ 107889 w 183511"/>
                <a:gd name="connsiteY35" fmla="*/ 25 h 183620"/>
                <a:gd name="connsiteX36" fmla="*/ 114603 w 183511"/>
                <a:gd name="connsiteY36" fmla="*/ 6873 h 183620"/>
                <a:gd name="connsiteX37" fmla="*/ 114703 w 183511"/>
                <a:gd name="connsiteY37" fmla="*/ 18630 h 183620"/>
                <a:gd name="connsiteX38" fmla="*/ 116607 w 183511"/>
                <a:gd name="connsiteY38" fmla="*/ 21503 h 183620"/>
                <a:gd name="connsiteX39" fmla="*/ 119079 w 183511"/>
                <a:gd name="connsiteY39" fmla="*/ 22505 h 183620"/>
                <a:gd name="connsiteX40" fmla="*/ 131237 w 183511"/>
                <a:gd name="connsiteY40" fmla="*/ 19833 h 183620"/>
                <a:gd name="connsiteX41" fmla="*/ 136214 w 183511"/>
                <a:gd name="connsiteY41" fmla="*/ 14856 h 183620"/>
                <a:gd name="connsiteX42" fmla="*/ 144331 w 183511"/>
                <a:gd name="connsiteY42" fmla="*/ 14755 h 183620"/>
                <a:gd name="connsiteX43" fmla="*/ 168581 w 183511"/>
                <a:gd name="connsiteY43" fmla="*/ 38972 h 183620"/>
                <a:gd name="connsiteX44" fmla="*/ 168414 w 183511"/>
                <a:gd name="connsiteY44" fmla="*/ 47356 h 183620"/>
                <a:gd name="connsiteX45" fmla="*/ 159629 w 183511"/>
                <a:gd name="connsiteY45" fmla="*/ 56141 h 183620"/>
                <a:gd name="connsiteX46" fmla="*/ 158928 w 183511"/>
                <a:gd name="connsiteY46" fmla="*/ 59882 h 183620"/>
                <a:gd name="connsiteX47" fmla="*/ 160330 w 183511"/>
                <a:gd name="connsiteY47" fmla="*/ 62921 h 183620"/>
                <a:gd name="connsiteX48" fmla="*/ 169015 w 183511"/>
                <a:gd name="connsiteY48" fmla="*/ 68733 h 183620"/>
                <a:gd name="connsiteX49" fmla="*/ 177065 w 183511"/>
                <a:gd name="connsiteY49" fmla="*/ 68767 h 183620"/>
                <a:gd name="connsiteX50" fmla="*/ 183411 w 183511"/>
                <a:gd name="connsiteY50" fmla="*/ 75080 h 183620"/>
                <a:gd name="connsiteX51" fmla="*/ 183411 w 183511"/>
                <a:gd name="connsiteY51" fmla="*/ 108349 h 183620"/>
                <a:gd name="connsiteX52" fmla="*/ 177065 w 183511"/>
                <a:gd name="connsiteY52" fmla="*/ 114628 h 183620"/>
                <a:gd name="connsiteX53" fmla="*/ 165307 w 183511"/>
                <a:gd name="connsiteY53" fmla="*/ 114628 h 183620"/>
                <a:gd name="connsiteX54" fmla="*/ 161500 w 183511"/>
                <a:gd name="connsiteY54" fmla="*/ 117401 h 183620"/>
                <a:gd name="connsiteX55" fmla="*/ 160464 w 183511"/>
                <a:gd name="connsiteY55" fmla="*/ 120240 h 183620"/>
                <a:gd name="connsiteX56" fmla="*/ 162535 w 183511"/>
                <a:gd name="connsiteY56" fmla="*/ 130127 h 183620"/>
                <a:gd name="connsiteX57" fmla="*/ 168447 w 183511"/>
                <a:gd name="connsiteY57" fmla="*/ 136106 h 183620"/>
                <a:gd name="connsiteX58" fmla="*/ 168347 w 183511"/>
                <a:gd name="connsiteY58" fmla="*/ 144757 h 183620"/>
                <a:gd name="connsiteX59" fmla="*/ 144832 w 183511"/>
                <a:gd name="connsiteY59" fmla="*/ 168272 h 183620"/>
                <a:gd name="connsiteX60" fmla="*/ 135680 w 183511"/>
                <a:gd name="connsiteY60" fmla="*/ 168105 h 183620"/>
                <a:gd name="connsiteX61" fmla="*/ 125960 w 183511"/>
                <a:gd name="connsiteY61" fmla="*/ 158084 h 183620"/>
                <a:gd name="connsiteX62" fmla="*/ 139788 w 183511"/>
                <a:gd name="connsiteY62" fmla="*/ 156515 h 183620"/>
                <a:gd name="connsiteX63" fmla="*/ 156322 w 183511"/>
                <a:gd name="connsiteY63" fmla="*/ 140014 h 183620"/>
                <a:gd name="connsiteX64" fmla="*/ 148205 w 183511"/>
                <a:gd name="connsiteY64" fmla="*/ 131997 h 183620"/>
                <a:gd name="connsiteX65" fmla="*/ 146602 w 183511"/>
                <a:gd name="connsiteY65" fmla="*/ 122712 h 183620"/>
                <a:gd name="connsiteX66" fmla="*/ 152314 w 183511"/>
                <a:gd name="connsiteY66" fmla="*/ 108783 h 183620"/>
                <a:gd name="connsiteX67" fmla="*/ 159963 w 183511"/>
                <a:gd name="connsiteY67" fmla="*/ 103238 h 183620"/>
                <a:gd name="connsiteX68" fmla="*/ 171854 w 183511"/>
                <a:gd name="connsiteY68" fmla="*/ 103238 h 183620"/>
                <a:gd name="connsiteX69" fmla="*/ 171854 w 183511"/>
                <a:gd name="connsiteY69" fmla="*/ 80725 h 183620"/>
                <a:gd name="connsiteX70" fmla="*/ 171019 w 183511"/>
                <a:gd name="connsiteY70" fmla="*/ 80357 h 183620"/>
                <a:gd name="connsiteX71" fmla="*/ 159930 w 183511"/>
                <a:gd name="connsiteY71" fmla="*/ 80257 h 183620"/>
                <a:gd name="connsiteX72" fmla="*/ 152314 w 183511"/>
                <a:gd name="connsiteY72" fmla="*/ 74746 h 183620"/>
                <a:gd name="connsiteX73" fmla="*/ 146736 w 183511"/>
                <a:gd name="connsiteY73" fmla="*/ 61118 h 183620"/>
                <a:gd name="connsiteX74" fmla="*/ 148239 w 183511"/>
                <a:gd name="connsiteY74" fmla="*/ 51565 h 183620"/>
                <a:gd name="connsiteX75" fmla="*/ 156489 w 183511"/>
                <a:gd name="connsiteY75" fmla="*/ 43648 h 183620"/>
                <a:gd name="connsiteX76" fmla="*/ 139888 w 183511"/>
                <a:gd name="connsiteY76" fmla="*/ 27114 h 183620"/>
                <a:gd name="connsiteX77" fmla="*/ 131972 w 183511"/>
                <a:gd name="connsiteY77" fmla="*/ 35365 h 183620"/>
                <a:gd name="connsiteX78" fmla="*/ 122720 w 183511"/>
                <a:gd name="connsiteY78" fmla="*/ 37001 h 183620"/>
                <a:gd name="connsiteX79" fmla="*/ 108824 w 183511"/>
                <a:gd name="connsiteY79" fmla="*/ 31189 h 183620"/>
                <a:gd name="connsiteX80" fmla="*/ 103213 w 183511"/>
                <a:gd name="connsiteY80" fmla="*/ 23273 h 183620"/>
                <a:gd name="connsiteX81" fmla="*/ 103213 w 183511"/>
                <a:gd name="connsiteY81" fmla="*/ 11783 h 183620"/>
                <a:gd name="connsiteX82" fmla="*/ 80299 w 183511"/>
                <a:gd name="connsiteY82" fmla="*/ 11783 h 183620"/>
                <a:gd name="connsiteX83" fmla="*/ 80299 w 183511"/>
                <a:gd name="connsiteY83" fmla="*/ 23807 h 183620"/>
                <a:gd name="connsiteX84" fmla="*/ 75188 w 183511"/>
                <a:gd name="connsiteY84" fmla="*/ 31022 h 183620"/>
                <a:gd name="connsiteX85" fmla="*/ 60658 w 183511"/>
                <a:gd name="connsiteY85" fmla="*/ 37035 h 183620"/>
                <a:gd name="connsiteX86" fmla="*/ 51673 w 183511"/>
                <a:gd name="connsiteY86" fmla="*/ 35398 h 183620"/>
                <a:gd name="connsiteX87" fmla="*/ 43790 w 183511"/>
                <a:gd name="connsiteY87" fmla="*/ 27315 h 183620"/>
                <a:gd name="connsiteX88" fmla="*/ 27223 w 183511"/>
                <a:gd name="connsiteY88" fmla="*/ 43715 h 183620"/>
                <a:gd name="connsiteX89" fmla="*/ 35707 w 183511"/>
                <a:gd name="connsiteY89" fmla="*/ 51865 h 183620"/>
                <a:gd name="connsiteX90" fmla="*/ 37076 w 183511"/>
                <a:gd name="connsiteY90" fmla="*/ 60650 h 183620"/>
                <a:gd name="connsiteX91" fmla="*/ 31198 w 183511"/>
                <a:gd name="connsiteY91" fmla="*/ 74879 h 183620"/>
                <a:gd name="connsiteX92" fmla="*/ 23816 w 183511"/>
                <a:gd name="connsiteY92" fmla="*/ 80224 h 183620"/>
                <a:gd name="connsiteX93" fmla="*/ 11858 w 183511"/>
                <a:gd name="connsiteY93" fmla="*/ 80224 h 183620"/>
                <a:gd name="connsiteX94" fmla="*/ 11858 w 183511"/>
                <a:gd name="connsiteY94" fmla="*/ 103205 h 183620"/>
                <a:gd name="connsiteX95" fmla="*/ 23883 w 183511"/>
                <a:gd name="connsiteY95" fmla="*/ 103205 h 183620"/>
                <a:gd name="connsiteX96" fmla="*/ 31164 w 183511"/>
                <a:gd name="connsiteY96" fmla="*/ 108382 h 183620"/>
                <a:gd name="connsiteX97" fmla="*/ 37143 w 183511"/>
                <a:gd name="connsiteY97" fmla="*/ 122912 h 183620"/>
                <a:gd name="connsiteX98" fmla="*/ 35674 w 183511"/>
                <a:gd name="connsiteY98" fmla="*/ 131697 h 183620"/>
                <a:gd name="connsiteX99" fmla="*/ 27156 w 183511"/>
                <a:gd name="connsiteY99" fmla="*/ 139847 h 183620"/>
                <a:gd name="connsiteX100" fmla="*/ 43790 w 183511"/>
                <a:gd name="connsiteY100" fmla="*/ 156381 h 183620"/>
                <a:gd name="connsiteX101" fmla="*/ 52041 w 183511"/>
                <a:gd name="connsiteY101" fmla="*/ 147797 h 183620"/>
                <a:gd name="connsiteX102" fmla="*/ 60525 w 183511"/>
                <a:gd name="connsiteY102" fmla="*/ 146394 h 183620"/>
                <a:gd name="connsiteX103" fmla="*/ 75355 w 183511"/>
                <a:gd name="connsiteY103" fmla="*/ 152573 h 183620"/>
                <a:gd name="connsiteX104" fmla="*/ 80366 w 183511"/>
                <a:gd name="connsiteY104" fmla="*/ 159554 h 183620"/>
                <a:gd name="connsiteX105" fmla="*/ 80366 w 183511"/>
                <a:gd name="connsiteY105" fmla="*/ 171913 h 183620"/>
                <a:gd name="connsiteX106" fmla="*/ 103280 w 183511"/>
                <a:gd name="connsiteY106" fmla="*/ 171913 h 183620"/>
                <a:gd name="connsiteX107" fmla="*/ 103280 w 183511"/>
                <a:gd name="connsiteY107" fmla="*/ 159621 h 183620"/>
                <a:gd name="connsiteX108" fmla="*/ 108290 w 183511"/>
                <a:gd name="connsiteY108" fmla="*/ 152607 h 183620"/>
                <a:gd name="connsiteX109" fmla="*/ 123154 w 183511"/>
                <a:gd name="connsiteY109" fmla="*/ 146494 h 183620"/>
                <a:gd name="connsiteX110" fmla="*/ 131838 w 183511"/>
                <a:gd name="connsiteY110" fmla="*/ 148097 h 183620"/>
                <a:gd name="connsiteX111" fmla="*/ 139888 w 183511"/>
                <a:gd name="connsiteY111" fmla="*/ 156581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83511" h="183620">
                  <a:moveTo>
                    <a:pt x="126026" y="158185"/>
                  </a:moveTo>
                  <a:cubicBezTo>
                    <a:pt x="122519" y="159588"/>
                    <a:pt x="119379" y="160723"/>
                    <a:pt x="116373" y="162193"/>
                  </a:cubicBezTo>
                  <a:cubicBezTo>
                    <a:pt x="115572" y="162594"/>
                    <a:pt x="114803" y="163963"/>
                    <a:pt x="114770" y="164932"/>
                  </a:cubicBezTo>
                  <a:cubicBezTo>
                    <a:pt x="114603" y="168840"/>
                    <a:pt x="114770" y="172781"/>
                    <a:pt x="114670" y="176690"/>
                  </a:cubicBezTo>
                  <a:cubicBezTo>
                    <a:pt x="114603" y="181399"/>
                    <a:pt x="112565" y="183537"/>
                    <a:pt x="107956" y="183570"/>
                  </a:cubicBezTo>
                  <a:cubicBezTo>
                    <a:pt x="97200" y="183637"/>
                    <a:pt x="86445" y="183637"/>
                    <a:pt x="75689" y="183570"/>
                  </a:cubicBezTo>
                  <a:cubicBezTo>
                    <a:pt x="71046" y="183570"/>
                    <a:pt x="68942" y="181366"/>
                    <a:pt x="68875" y="176723"/>
                  </a:cubicBezTo>
                  <a:cubicBezTo>
                    <a:pt x="68808" y="172815"/>
                    <a:pt x="68775" y="168873"/>
                    <a:pt x="68875" y="164965"/>
                  </a:cubicBezTo>
                  <a:cubicBezTo>
                    <a:pt x="68942" y="163195"/>
                    <a:pt x="68374" y="162260"/>
                    <a:pt x="66637" y="161859"/>
                  </a:cubicBezTo>
                  <a:cubicBezTo>
                    <a:pt x="65568" y="161625"/>
                    <a:pt x="64533" y="161124"/>
                    <a:pt x="63498" y="160723"/>
                  </a:cubicBezTo>
                  <a:cubicBezTo>
                    <a:pt x="59599" y="159142"/>
                    <a:pt x="56116" y="159888"/>
                    <a:pt x="53043" y="162961"/>
                  </a:cubicBezTo>
                  <a:cubicBezTo>
                    <a:pt x="51239" y="164798"/>
                    <a:pt x="49469" y="166669"/>
                    <a:pt x="47565" y="168406"/>
                  </a:cubicBezTo>
                  <a:cubicBezTo>
                    <a:pt x="44726" y="171045"/>
                    <a:pt x="41552" y="171245"/>
                    <a:pt x="38880" y="168640"/>
                  </a:cubicBezTo>
                  <a:cubicBezTo>
                    <a:pt x="30797" y="160723"/>
                    <a:pt x="22780" y="152740"/>
                    <a:pt x="14897" y="144623"/>
                  </a:cubicBezTo>
                  <a:cubicBezTo>
                    <a:pt x="12192" y="141851"/>
                    <a:pt x="12426" y="138912"/>
                    <a:pt x="15198" y="135972"/>
                  </a:cubicBezTo>
                  <a:cubicBezTo>
                    <a:pt x="17904" y="133133"/>
                    <a:pt x="20676" y="130327"/>
                    <a:pt x="23515" y="127655"/>
                  </a:cubicBezTo>
                  <a:cubicBezTo>
                    <a:pt x="24951" y="126319"/>
                    <a:pt x="25519" y="125116"/>
                    <a:pt x="24350" y="123346"/>
                  </a:cubicBezTo>
                  <a:cubicBezTo>
                    <a:pt x="23749" y="122411"/>
                    <a:pt x="23382" y="121342"/>
                    <a:pt x="22947" y="120307"/>
                  </a:cubicBezTo>
                  <a:cubicBezTo>
                    <a:pt x="21411" y="116610"/>
                    <a:pt x="18562" y="114762"/>
                    <a:pt x="14396" y="114762"/>
                  </a:cubicBezTo>
                  <a:cubicBezTo>
                    <a:pt x="11591" y="114762"/>
                    <a:pt x="8785" y="114862"/>
                    <a:pt x="6012" y="114695"/>
                  </a:cubicBezTo>
                  <a:cubicBezTo>
                    <a:pt x="2171" y="114428"/>
                    <a:pt x="134" y="112524"/>
                    <a:pt x="100" y="108783"/>
                  </a:cubicBezTo>
                  <a:cubicBezTo>
                    <a:pt x="-33" y="97459"/>
                    <a:pt x="-33" y="86169"/>
                    <a:pt x="100" y="74846"/>
                  </a:cubicBezTo>
                  <a:cubicBezTo>
                    <a:pt x="134" y="70905"/>
                    <a:pt x="2438" y="68967"/>
                    <a:pt x="6680" y="68834"/>
                  </a:cubicBezTo>
                  <a:cubicBezTo>
                    <a:pt x="10589" y="68733"/>
                    <a:pt x="14530" y="68700"/>
                    <a:pt x="18438" y="68834"/>
                  </a:cubicBezTo>
                  <a:cubicBezTo>
                    <a:pt x="20342" y="68900"/>
                    <a:pt x="21244" y="68232"/>
                    <a:pt x="21812" y="66462"/>
                  </a:cubicBezTo>
                  <a:cubicBezTo>
                    <a:pt x="22747" y="63523"/>
                    <a:pt x="25152" y="60416"/>
                    <a:pt x="24684" y="57778"/>
                  </a:cubicBezTo>
                  <a:cubicBezTo>
                    <a:pt x="24217" y="55306"/>
                    <a:pt x="20876" y="53335"/>
                    <a:pt x="18739" y="51197"/>
                  </a:cubicBezTo>
                  <a:cubicBezTo>
                    <a:pt x="10989" y="43415"/>
                    <a:pt x="10989" y="42747"/>
                    <a:pt x="18839" y="34864"/>
                  </a:cubicBezTo>
                  <a:cubicBezTo>
                    <a:pt x="25185" y="28517"/>
                    <a:pt x="31498" y="22171"/>
                    <a:pt x="37845" y="15858"/>
                  </a:cubicBezTo>
                  <a:cubicBezTo>
                    <a:pt x="41619" y="12117"/>
                    <a:pt x="44425" y="12117"/>
                    <a:pt x="48199" y="15791"/>
                  </a:cubicBezTo>
                  <a:cubicBezTo>
                    <a:pt x="50938" y="18463"/>
                    <a:pt x="53477" y="21302"/>
                    <a:pt x="56349" y="23774"/>
                  </a:cubicBezTo>
                  <a:cubicBezTo>
                    <a:pt x="57151" y="24475"/>
                    <a:pt x="59289" y="24776"/>
                    <a:pt x="59990" y="24208"/>
                  </a:cubicBezTo>
                  <a:cubicBezTo>
                    <a:pt x="62729" y="22004"/>
                    <a:pt x="68207" y="23674"/>
                    <a:pt x="68675" y="18563"/>
                  </a:cubicBezTo>
                  <a:cubicBezTo>
                    <a:pt x="69042" y="14689"/>
                    <a:pt x="68675" y="10714"/>
                    <a:pt x="68775" y="6806"/>
                  </a:cubicBezTo>
                  <a:cubicBezTo>
                    <a:pt x="68842" y="2163"/>
                    <a:pt x="70946" y="58"/>
                    <a:pt x="75623" y="25"/>
                  </a:cubicBezTo>
                  <a:cubicBezTo>
                    <a:pt x="86378" y="-8"/>
                    <a:pt x="97134" y="-8"/>
                    <a:pt x="107889" y="25"/>
                  </a:cubicBezTo>
                  <a:cubicBezTo>
                    <a:pt x="112565" y="25"/>
                    <a:pt x="114536" y="2096"/>
                    <a:pt x="114603" y="6873"/>
                  </a:cubicBezTo>
                  <a:cubicBezTo>
                    <a:pt x="114670" y="10781"/>
                    <a:pt x="114503" y="14722"/>
                    <a:pt x="114703" y="18630"/>
                  </a:cubicBezTo>
                  <a:cubicBezTo>
                    <a:pt x="114770" y="19632"/>
                    <a:pt x="115772" y="20734"/>
                    <a:pt x="116607" y="21503"/>
                  </a:cubicBezTo>
                  <a:cubicBezTo>
                    <a:pt x="117208" y="22071"/>
                    <a:pt x="118377" y="21970"/>
                    <a:pt x="119079" y="22505"/>
                  </a:cubicBezTo>
                  <a:cubicBezTo>
                    <a:pt x="124189" y="26246"/>
                    <a:pt x="127897" y="24342"/>
                    <a:pt x="131237" y="19833"/>
                  </a:cubicBezTo>
                  <a:cubicBezTo>
                    <a:pt x="132640" y="17962"/>
                    <a:pt x="134444" y="16392"/>
                    <a:pt x="136214" y="14856"/>
                  </a:cubicBezTo>
                  <a:cubicBezTo>
                    <a:pt x="138920" y="12451"/>
                    <a:pt x="141792" y="12284"/>
                    <a:pt x="144331" y="14755"/>
                  </a:cubicBezTo>
                  <a:cubicBezTo>
                    <a:pt x="152514" y="22739"/>
                    <a:pt x="160598" y="30822"/>
                    <a:pt x="168581" y="38972"/>
                  </a:cubicBezTo>
                  <a:cubicBezTo>
                    <a:pt x="171153" y="41611"/>
                    <a:pt x="170986" y="44617"/>
                    <a:pt x="168414" y="47356"/>
                  </a:cubicBezTo>
                  <a:cubicBezTo>
                    <a:pt x="165575" y="50396"/>
                    <a:pt x="162635" y="53302"/>
                    <a:pt x="159629" y="56141"/>
                  </a:cubicBezTo>
                  <a:cubicBezTo>
                    <a:pt x="158360" y="57310"/>
                    <a:pt x="157992" y="58379"/>
                    <a:pt x="158928" y="59882"/>
                  </a:cubicBezTo>
                  <a:cubicBezTo>
                    <a:pt x="159495" y="60817"/>
                    <a:pt x="159896" y="61886"/>
                    <a:pt x="160330" y="62921"/>
                  </a:cubicBezTo>
                  <a:cubicBezTo>
                    <a:pt x="161977" y="66796"/>
                    <a:pt x="164873" y="68733"/>
                    <a:pt x="169015" y="68733"/>
                  </a:cubicBezTo>
                  <a:cubicBezTo>
                    <a:pt x="171687" y="68733"/>
                    <a:pt x="174393" y="68633"/>
                    <a:pt x="177065" y="68767"/>
                  </a:cubicBezTo>
                  <a:cubicBezTo>
                    <a:pt x="181140" y="69001"/>
                    <a:pt x="183345" y="71005"/>
                    <a:pt x="183411" y="75080"/>
                  </a:cubicBezTo>
                  <a:cubicBezTo>
                    <a:pt x="183545" y="86169"/>
                    <a:pt x="183545" y="97259"/>
                    <a:pt x="183411" y="108349"/>
                  </a:cubicBezTo>
                  <a:cubicBezTo>
                    <a:pt x="183345" y="112457"/>
                    <a:pt x="181173" y="114461"/>
                    <a:pt x="177065" y="114628"/>
                  </a:cubicBezTo>
                  <a:cubicBezTo>
                    <a:pt x="173157" y="114795"/>
                    <a:pt x="169215" y="114795"/>
                    <a:pt x="165307" y="114628"/>
                  </a:cubicBezTo>
                  <a:cubicBezTo>
                    <a:pt x="163103" y="114528"/>
                    <a:pt x="162001" y="115363"/>
                    <a:pt x="161500" y="117401"/>
                  </a:cubicBezTo>
                  <a:cubicBezTo>
                    <a:pt x="161266" y="118369"/>
                    <a:pt x="160831" y="119304"/>
                    <a:pt x="160464" y="120240"/>
                  </a:cubicBezTo>
                  <a:cubicBezTo>
                    <a:pt x="158928" y="123936"/>
                    <a:pt x="159619" y="127232"/>
                    <a:pt x="162535" y="130127"/>
                  </a:cubicBezTo>
                  <a:cubicBezTo>
                    <a:pt x="164506" y="132098"/>
                    <a:pt x="166577" y="134035"/>
                    <a:pt x="168447" y="136106"/>
                  </a:cubicBezTo>
                  <a:cubicBezTo>
                    <a:pt x="171053" y="139012"/>
                    <a:pt x="171086" y="141951"/>
                    <a:pt x="168347" y="144757"/>
                  </a:cubicBezTo>
                  <a:cubicBezTo>
                    <a:pt x="160564" y="152673"/>
                    <a:pt x="152748" y="160523"/>
                    <a:pt x="144832" y="168272"/>
                  </a:cubicBezTo>
                  <a:cubicBezTo>
                    <a:pt x="141892" y="171178"/>
                    <a:pt x="138719" y="171045"/>
                    <a:pt x="135680" y="168105"/>
                  </a:cubicBezTo>
                  <a:cubicBezTo>
                    <a:pt x="132339" y="164832"/>
                    <a:pt x="129133" y="161391"/>
                    <a:pt x="125960" y="158084"/>
                  </a:cubicBezTo>
                  <a:close/>
                  <a:moveTo>
                    <a:pt x="139788" y="156515"/>
                  </a:moveTo>
                  <a:cubicBezTo>
                    <a:pt x="145466" y="150870"/>
                    <a:pt x="150744" y="145592"/>
                    <a:pt x="156322" y="140014"/>
                  </a:cubicBezTo>
                  <a:cubicBezTo>
                    <a:pt x="153717" y="137475"/>
                    <a:pt x="150944" y="134770"/>
                    <a:pt x="148205" y="131997"/>
                  </a:cubicBezTo>
                  <a:cubicBezTo>
                    <a:pt x="144865" y="128624"/>
                    <a:pt x="144698" y="127020"/>
                    <a:pt x="146602" y="122712"/>
                  </a:cubicBezTo>
                  <a:cubicBezTo>
                    <a:pt x="148640" y="118135"/>
                    <a:pt x="150544" y="113459"/>
                    <a:pt x="152314" y="108783"/>
                  </a:cubicBezTo>
                  <a:cubicBezTo>
                    <a:pt x="153951" y="104440"/>
                    <a:pt x="155320" y="103305"/>
                    <a:pt x="159963" y="103238"/>
                  </a:cubicBezTo>
                  <a:cubicBezTo>
                    <a:pt x="163871" y="103171"/>
                    <a:pt x="167746" y="103238"/>
                    <a:pt x="171854" y="103238"/>
                  </a:cubicBezTo>
                  <a:lnTo>
                    <a:pt x="171854" y="80725"/>
                  </a:lnTo>
                  <a:cubicBezTo>
                    <a:pt x="171387" y="80524"/>
                    <a:pt x="171220" y="80357"/>
                    <a:pt x="171019" y="80357"/>
                  </a:cubicBezTo>
                  <a:cubicBezTo>
                    <a:pt x="167312" y="80324"/>
                    <a:pt x="163637" y="80324"/>
                    <a:pt x="159930" y="80257"/>
                  </a:cubicBezTo>
                  <a:cubicBezTo>
                    <a:pt x="155253" y="80190"/>
                    <a:pt x="153984" y="79155"/>
                    <a:pt x="152314" y="74746"/>
                  </a:cubicBezTo>
                  <a:cubicBezTo>
                    <a:pt x="150577" y="70170"/>
                    <a:pt x="148740" y="65594"/>
                    <a:pt x="146736" y="61118"/>
                  </a:cubicBezTo>
                  <a:cubicBezTo>
                    <a:pt x="144698" y="56575"/>
                    <a:pt x="144832" y="54972"/>
                    <a:pt x="148239" y="51565"/>
                  </a:cubicBezTo>
                  <a:cubicBezTo>
                    <a:pt x="150978" y="48826"/>
                    <a:pt x="153850" y="46187"/>
                    <a:pt x="156489" y="43648"/>
                  </a:cubicBezTo>
                  <a:cubicBezTo>
                    <a:pt x="150777" y="37937"/>
                    <a:pt x="145466" y="32692"/>
                    <a:pt x="139888" y="27114"/>
                  </a:cubicBezTo>
                  <a:cubicBezTo>
                    <a:pt x="137383" y="29720"/>
                    <a:pt x="134744" y="32592"/>
                    <a:pt x="131972" y="35365"/>
                  </a:cubicBezTo>
                  <a:cubicBezTo>
                    <a:pt x="128598" y="38738"/>
                    <a:pt x="126962" y="38905"/>
                    <a:pt x="122720" y="37001"/>
                  </a:cubicBezTo>
                  <a:cubicBezTo>
                    <a:pt x="118143" y="34964"/>
                    <a:pt x="113501" y="32993"/>
                    <a:pt x="108824" y="31189"/>
                  </a:cubicBezTo>
                  <a:cubicBezTo>
                    <a:pt x="104315" y="29452"/>
                    <a:pt x="103246" y="28150"/>
                    <a:pt x="103213" y="23273"/>
                  </a:cubicBezTo>
                  <a:cubicBezTo>
                    <a:pt x="103213" y="19398"/>
                    <a:pt x="103213" y="15524"/>
                    <a:pt x="103213" y="11783"/>
                  </a:cubicBezTo>
                  <a:lnTo>
                    <a:pt x="80299" y="11783"/>
                  </a:lnTo>
                  <a:cubicBezTo>
                    <a:pt x="80299" y="15991"/>
                    <a:pt x="80299" y="19899"/>
                    <a:pt x="80299" y="23807"/>
                  </a:cubicBezTo>
                  <a:cubicBezTo>
                    <a:pt x="80299" y="28050"/>
                    <a:pt x="79096" y="29519"/>
                    <a:pt x="75188" y="31022"/>
                  </a:cubicBezTo>
                  <a:cubicBezTo>
                    <a:pt x="70312" y="32926"/>
                    <a:pt x="65468" y="34930"/>
                    <a:pt x="60658" y="37035"/>
                  </a:cubicBezTo>
                  <a:cubicBezTo>
                    <a:pt x="56550" y="38838"/>
                    <a:pt x="54980" y="38671"/>
                    <a:pt x="51673" y="35398"/>
                  </a:cubicBezTo>
                  <a:cubicBezTo>
                    <a:pt x="48834" y="32592"/>
                    <a:pt x="46095" y="29686"/>
                    <a:pt x="43790" y="27315"/>
                  </a:cubicBezTo>
                  <a:cubicBezTo>
                    <a:pt x="38112" y="32926"/>
                    <a:pt x="32834" y="38170"/>
                    <a:pt x="27223" y="43715"/>
                  </a:cubicBezTo>
                  <a:cubicBezTo>
                    <a:pt x="29895" y="46287"/>
                    <a:pt x="32868" y="49026"/>
                    <a:pt x="35707" y="51865"/>
                  </a:cubicBezTo>
                  <a:cubicBezTo>
                    <a:pt x="38613" y="54771"/>
                    <a:pt x="38780" y="56842"/>
                    <a:pt x="37076" y="60650"/>
                  </a:cubicBezTo>
                  <a:cubicBezTo>
                    <a:pt x="35005" y="65326"/>
                    <a:pt x="33001" y="70070"/>
                    <a:pt x="31198" y="74879"/>
                  </a:cubicBezTo>
                  <a:cubicBezTo>
                    <a:pt x="29661" y="78988"/>
                    <a:pt x="28258" y="80190"/>
                    <a:pt x="23816" y="80224"/>
                  </a:cubicBezTo>
                  <a:cubicBezTo>
                    <a:pt x="19807" y="80257"/>
                    <a:pt x="15833" y="80224"/>
                    <a:pt x="11858" y="80224"/>
                  </a:cubicBezTo>
                  <a:lnTo>
                    <a:pt x="11858" y="103205"/>
                  </a:lnTo>
                  <a:cubicBezTo>
                    <a:pt x="16066" y="103205"/>
                    <a:pt x="19975" y="103271"/>
                    <a:pt x="23883" y="103205"/>
                  </a:cubicBezTo>
                  <a:cubicBezTo>
                    <a:pt x="27624" y="103138"/>
                    <a:pt x="29862" y="104841"/>
                    <a:pt x="31164" y="108382"/>
                  </a:cubicBezTo>
                  <a:cubicBezTo>
                    <a:pt x="32968" y="113292"/>
                    <a:pt x="35039" y="118102"/>
                    <a:pt x="37143" y="122912"/>
                  </a:cubicBezTo>
                  <a:cubicBezTo>
                    <a:pt x="38813" y="126720"/>
                    <a:pt x="38613" y="128757"/>
                    <a:pt x="35674" y="131697"/>
                  </a:cubicBezTo>
                  <a:cubicBezTo>
                    <a:pt x="32834" y="134536"/>
                    <a:pt x="29862" y="137241"/>
                    <a:pt x="27156" y="139847"/>
                  </a:cubicBezTo>
                  <a:cubicBezTo>
                    <a:pt x="32801" y="145458"/>
                    <a:pt x="38112" y="150736"/>
                    <a:pt x="43790" y="156381"/>
                  </a:cubicBezTo>
                  <a:cubicBezTo>
                    <a:pt x="46329" y="153742"/>
                    <a:pt x="49168" y="150769"/>
                    <a:pt x="52041" y="147797"/>
                  </a:cubicBezTo>
                  <a:cubicBezTo>
                    <a:pt x="54512" y="145225"/>
                    <a:pt x="57218" y="144824"/>
                    <a:pt x="60525" y="146394"/>
                  </a:cubicBezTo>
                  <a:cubicBezTo>
                    <a:pt x="65368" y="148665"/>
                    <a:pt x="70345" y="150703"/>
                    <a:pt x="75355" y="152573"/>
                  </a:cubicBezTo>
                  <a:cubicBezTo>
                    <a:pt x="78762" y="153842"/>
                    <a:pt x="80466" y="155880"/>
                    <a:pt x="80366" y="159554"/>
                  </a:cubicBezTo>
                  <a:cubicBezTo>
                    <a:pt x="80265" y="163663"/>
                    <a:pt x="80366" y="167771"/>
                    <a:pt x="80366" y="171913"/>
                  </a:cubicBezTo>
                  <a:lnTo>
                    <a:pt x="103280" y="171913"/>
                  </a:lnTo>
                  <a:cubicBezTo>
                    <a:pt x="103280" y="167638"/>
                    <a:pt x="103280" y="163629"/>
                    <a:pt x="103280" y="159621"/>
                  </a:cubicBezTo>
                  <a:cubicBezTo>
                    <a:pt x="103280" y="156047"/>
                    <a:pt x="104849" y="153842"/>
                    <a:pt x="108290" y="152607"/>
                  </a:cubicBezTo>
                  <a:cubicBezTo>
                    <a:pt x="113300" y="150769"/>
                    <a:pt x="118244" y="148632"/>
                    <a:pt x="123154" y="146494"/>
                  </a:cubicBezTo>
                  <a:cubicBezTo>
                    <a:pt x="127062" y="144790"/>
                    <a:pt x="128765" y="144991"/>
                    <a:pt x="131838" y="148097"/>
                  </a:cubicBezTo>
                  <a:cubicBezTo>
                    <a:pt x="134678" y="150936"/>
                    <a:pt x="137383" y="153909"/>
                    <a:pt x="139888" y="156581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5B6EE99-39BA-F903-ABEC-158BA1D1185C}"/>
                </a:ext>
              </a:extLst>
            </p:cNvPr>
            <p:cNvSpPr/>
            <p:nvPr/>
          </p:nvSpPr>
          <p:spPr>
            <a:xfrm>
              <a:off x="9544207" y="3595583"/>
              <a:ext cx="251952" cy="10989"/>
            </a:xfrm>
            <a:custGeom>
              <a:avLst/>
              <a:gdLst>
                <a:gd name="connsiteX0" fmla="*/ 251953 w 251952"/>
                <a:gd name="connsiteY0" fmla="*/ 0 h 10989"/>
                <a:gd name="connsiteX1" fmla="*/ 251953 w 251952"/>
                <a:gd name="connsiteY1" fmla="*/ 10989 h 10989"/>
                <a:gd name="connsiteX2" fmla="*/ 0 w 251952"/>
                <a:gd name="connsiteY2" fmla="*/ 10989 h 10989"/>
                <a:gd name="connsiteX3" fmla="*/ 0 w 251952"/>
                <a:gd name="connsiteY3" fmla="*/ 0 h 10989"/>
                <a:gd name="connsiteX4" fmla="*/ 251953 w 251952"/>
                <a:gd name="connsiteY4" fmla="*/ 0 h 1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952" h="10989">
                  <a:moveTo>
                    <a:pt x="251953" y="0"/>
                  </a:moveTo>
                  <a:lnTo>
                    <a:pt x="251953" y="10989"/>
                  </a:lnTo>
                  <a:lnTo>
                    <a:pt x="0" y="10989"/>
                  </a:lnTo>
                  <a:lnTo>
                    <a:pt x="0" y="0"/>
                  </a:lnTo>
                  <a:lnTo>
                    <a:pt x="251953" y="0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1E874018-0568-2072-C584-ADB999839AE3}"/>
                </a:ext>
              </a:extLst>
            </p:cNvPr>
            <p:cNvSpPr/>
            <p:nvPr/>
          </p:nvSpPr>
          <p:spPr>
            <a:xfrm>
              <a:off x="9543600" y="3623908"/>
              <a:ext cx="46305" cy="11465"/>
            </a:xfrm>
            <a:custGeom>
              <a:avLst/>
              <a:gdLst>
                <a:gd name="connsiteX0" fmla="*/ 46268 w 46305"/>
                <a:gd name="connsiteY0" fmla="*/ 0 h 11465"/>
                <a:gd name="connsiteX1" fmla="*/ 46167 w 46305"/>
                <a:gd name="connsiteY1" fmla="*/ 9687 h 11465"/>
                <a:gd name="connsiteX2" fmla="*/ 44063 w 46305"/>
                <a:gd name="connsiteY2" fmla="*/ 11390 h 11465"/>
                <a:gd name="connsiteX3" fmla="*/ 2477 w 46305"/>
                <a:gd name="connsiteY3" fmla="*/ 11390 h 11465"/>
                <a:gd name="connsiteX4" fmla="*/ 406 w 46305"/>
                <a:gd name="connsiteY4" fmla="*/ 9319 h 11465"/>
                <a:gd name="connsiteX5" fmla="*/ 8723 w 46305"/>
                <a:gd name="connsiteY5" fmla="*/ 0 h 11465"/>
                <a:gd name="connsiteX6" fmla="*/ 42259 w 46305"/>
                <a:gd name="connsiteY6" fmla="*/ 0 h 11465"/>
                <a:gd name="connsiteX7" fmla="*/ 46234 w 46305"/>
                <a:gd name="connsiteY7" fmla="*/ 0 h 1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305" h="11465">
                  <a:moveTo>
                    <a:pt x="46268" y="0"/>
                  </a:moveTo>
                  <a:cubicBezTo>
                    <a:pt x="46268" y="3507"/>
                    <a:pt x="46401" y="6614"/>
                    <a:pt x="46167" y="9687"/>
                  </a:cubicBezTo>
                  <a:cubicBezTo>
                    <a:pt x="46134" y="10321"/>
                    <a:pt x="44798" y="11390"/>
                    <a:pt x="44063" y="11390"/>
                  </a:cubicBezTo>
                  <a:cubicBezTo>
                    <a:pt x="30201" y="11490"/>
                    <a:pt x="16339" y="11490"/>
                    <a:pt x="2477" y="11390"/>
                  </a:cubicBezTo>
                  <a:cubicBezTo>
                    <a:pt x="1742" y="11390"/>
                    <a:pt x="473" y="10087"/>
                    <a:pt x="406" y="9319"/>
                  </a:cubicBezTo>
                  <a:cubicBezTo>
                    <a:pt x="-562" y="0"/>
                    <a:pt x="-496" y="0"/>
                    <a:pt x="8723" y="0"/>
                  </a:cubicBezTo>
                  <a:cubicBezTo>
                    <a:pt x="19913" y="0"/>
                    <a:pt x="31103" y="0"/>
                    <a:pt x="42259" y="0"/>
                  </a:cubicBezTo>
                  <a:cubicBezTo>
                    <a:pt x="43462" y="0"/>
                    <a:pt x="44664" y="0"/>
                    <a:pt x="46234" y="0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56C0263-48A7-9DE8-B94C-7CD1BB472F95}"/>
                </a:ext>
              </a:extLst>
            </p:cNvPr>
            <p:cNvSpPr/>
            <p:nvPr/>
          </p:nvSpPr>
          <p:spPr>
            <a:xfrm>
              <a:off x="9543901" y="3647123"/>
              <a:ext cx="34513" cy="11264"/>
            </a:xfrm>
            <a:custGeom>
              <a:avLst/>
              <a:gdLst>
                <a:gd name="connsiteX0" fmla="*/ 5 w 34513"/>
                <a:gd name="connsiteY0" fmla="*/ 0 h 11264"/>
                <a:gd name="connsiteX1" fmla="*/ 34476 w 34513"/>
                <a:gd name="connsiteY1" fmla="*/ 0 h 11264"/>
                <a:gd name="connsiteX2" fmla="*/ 34375 w 34513"/>
                <a:gd name="connsiteY2" fmla="*/ 9486 h 11264"/>
                <a:gd name="connsiteX3" fmla="*/ 32304 w 34513"/>
                <a:gd name="connsiteY3" fmla="*/ 11190 h 11264"/>
                <a:gd name="connsiteX4" fmla="*/ 2176 w 34513"/>
                <a:gd name="connsiteY4" fmla="*/ 11190 h 11264"/>
                <a:gd name="connsiteX5" fmla="*/ 138 w 34513"/>
                <a:gd name="connsiteY5" fmla="*/ 9453 h 11264"/>
                <a:gd name="connsiteX6" fmla="*/ 38 w 34513"/>
                <a:gd name="connsiteY6" fmla="*/ 0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513" h="11264">
                  <a:moveTo>
                    <a:pt x="5" y="0"/>
                  </a:moveTo>
                  <a:lnTo>
                    <a:pt x="34476" y="0"/>
                  </a:lnTo>
                  <a:cubicBezTo>
                    <a:pt x="34476" y="3307"/>
                    <a:pt x="34609" y="6413"/>
                    <a:pt x="34375" y="9486"/>
                  </a:cubicBezTo>
                  <a:cubicBezTo>
                    <a:pt x="34342" y="10121"/>
                    <a:pt x="33039" y="11190"/>
                    <a:pt x="32304" y="11190"/>
                  </a:cubicBezTo>
                  <a:cubicBezTo>
                    <a:pt x="22250" y="11290"/>
                    <a:pt x="12196" y="11290"/>
                    <a:pt x="2176" y="11190"/>
                  </a:cubicBezTo>
                  <a:cubicBezTo>
                    <a:pt x="1441" y="11190"/>
                    <a:pt x="172" y="10087"/>
                    <a:pt x="138" y="9453"/>
                  </a:cubicBezTo>
                  <a:cubicBezTo>
                    <a:pt x="-96" y="6380"/>
                    <a:pt x="38" y="3273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842870EA-6DC8-BBA2-4FDF-C3669BA40E12}"/>
                </a:ext>
              </a:extLst>
            </p:cNvPr>
            <p:cNvSpPr/>
            <p:nvPr/>
          </p:nvSpPr>
          <p:spPr>
            <a:xfrm>
              <a:off x="9762223" y="3790518"/>
              <a:ext cx="34036" cy="10989"/>
            </a:xfrm>
            <a:custGeom>
              <a:avLst/>
              <a:gdLst>
                <a:gd name="connsiteX0" fmla="*/ 34037 w 34036"/>
                <a:gd name="connsiteY0" fmla="*/ 0 h 10989"/>
                <a:gd name="connsiteX1" fmla="*/ 34037 w 34036"/>
                <a:gd name="connsiteY1" fmla="*/ 10989 h 10989"/>
                <a:gd name="connsiteX2" fmla="*/ 0 w 34036"/>
                <a:gd name="connsiteY2" fmla="*/ 10989 h 10989"/>
                <a:gd name="connsiteX3" fmla="*/ 0 w 34036"/>
                <a:gd name="connsiteY3" fmla="*/ 0 h 10989"/>
                <a:gd name="connsiteX4" fmla="*/ 34037 w 34036"/>
                <a:gd name="connsiteY4" fmla="*/ 0 h 1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36" h="10989">
                  <a:moveTo>
                    <a:pt x="34037" y="0"/>
                  </a:moveTo>
                  <a:lnTo>
                    <a:pt x="34037" y="10989"/>
                  </a:lnTo>
                  <a:lnTo>
                    <a:pt x="0" y="10989"/>
                  </a:lnTo>
                  <a:lnTo>
                    <a:pt x="0" y="0"/>
                  </a:lnTo>
                  <a:lnTo>
                    <a:pt x="34037" y="0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BFC75F9-E900-745E-7746-FE759B87F54C}"/>
                </a:ext>
              </a:extLst>
            </p:cNvPr>
            <p:cNvSpPr/>
            <p:nvPr/>
          </p:nvSpPr>
          <p:spPr>
            <a:xfrm>
              <a:off x="9543595" y="3572535"/>
              <a:ext cx="11797" cy="11383"/>
            </a:xfrm>
            <a:custGeom>
              <a:avLst/>
              <a:gdLst>
                <a:gd name="connsiteX0" fmla="*/ 678 w 11797"/>
                <a:gd name="connsiteY0" fmla="*/ 33 h 11383"/>
                <a:gd name="connsiteX1" fmla="*/ 11768 w 11797"/>
                <a:gd name="connsiteY1" fmla="*/ 33 h 11383"/>
                <a:gd name="connsiteX2" fmla="*/ 11701 w 11797"/>
                <a:gd name="connsiteY2" fmla="*/ 9486 h 11383"/>
                <a:gd name="connsiteX3" fmla="*/ 9964 w 11797"/>
                <a:gd name="connsiteY3" fmla="*/ 11290 h 11383"/>
                <a:gd name="connsiteX4" fmla="*/ 9296 w 11797"/>
                <a:gd name="connsiteY4" fmla="*/ 11290 h 11383"/>
                <a:gd name="connsiteX5" fmla="*/ 678 w 11797"/>
                <a:gd name="connsiteY5" fmla="*/ 0 h 11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97" h="11383">
                  <a:moveTo>
                    <a:pt x="678" y="33"/>
                  </a:moveTo>
                  <a:lnTo>
                    <a:pt x="11768" y="33"/>
                  </a:lnTo>
                  <a:cubicBezTo>
                    <a:pt x="11768" y="3307"/>
                    <a:pt x="11868" y="6413"/>
                    <a:pt x="11701" y="9486"/>
                  </a:cubicBezTo>
                  <a:cubicBezTo>
                    <a:pt x="11668" y="10121"/>
                    <a:pt x="10599" y="10722"/>
                    <a:pt x="9964" y="11290"/>
                  </a:cubicBezTo>
                  <a:cubicBezTo>
                    <a:pt x="9830" y="11390"/>
                    <a:pt x="9530" y="11290"/>
                    <a:pt x="9296" y="11290"/>
                  </a:cubicBezTo>
                  <a:cubicBezTo>
                    <a:pt x="-190" y="11758"/>
                    <a:pt x="-958" y="10822"/>
                    <a:pt x="678" y="0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21C6AAB-7C68-80FD-1060-A26026BE3CB8}"/>
                </a:ext>
              </a:extLst>
            </p:cNvPr>
            <p:cNvSpPr/>
            <p:nvPr/>
          </p:nvSpPr>
          <p:spPr>
            <a:xfrm>
              <a:off x="9566876" y="3572669"/>
              <a:ext cx="11266" cy="11194"/>
            </a:xfrm>
            <a:custGeom>
              <a:avLst/>
              <a:gdLst>
                <a:gd name="connsiteX0" fmla="*/ 11267 w 11266"/>
                <a:gd name="connsiteY0" fmla="*/ 11156 h 11194"/>
                <a:gd name="connsiteX1" fmla="*/ 1814 w 11266"/>
                <a:gd name="connsiteY1" fmla="*/ 11056 h 11194"/>
                <a:gd name="connsiteX2" fmla="*/ 110 w 11266"/>
                <a:gd name="connsiteY2" fmla="*/ 8985 h 11194"/>
                <a:gd name="connsiteX3" fmla="*/ 44 w 11266"/>
                <a:gd name="connsiteY3" fmla="*/ 0 h 11194"/>
                <a:gd name="connsiteX4" fmla="*/ 11267 w 11266"/>
                <a:gd name="connsiteY4" fmla="*/ 0 h 11194"/>
                <a:gd name="connsiteX5" fmla="*/ 11267 w 11266"/>
                <a:gd name="connsiteY5" fmla="*/ 11156 h 1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66" h="11194">
                  <a:moveTo>
                    <a:pt x="11267" y="11156"/>
                  </a:moveTo>
                  <a:cubicBezTo>
                    <a:pt x="7993" y="11156"/>
                    <a:pt x="4887" y="11290"/>
                    <a:pt x="1814" y="11056"/>
                  </a:cubicBezTo>
                  <a:cubicBezTo>
                    <a:pt x="1179" y="11023"/>
                    <a:pt x="144" y="9753"/>
                    <a:pt x="110" y="8985"/>
                  </a:cubicBezTo>
                  <a:cubicBezTo>
                    <a:pt x="-90" y="6113"/>
                    <a:pt x="44" y="3207"/>
                    <a:pt x="44" y="0"/>
                  </a:cubicBezTo>
                  <a:lnTo>
                    <a:pt x="11267" y="0"/>
                  </a:lnTo>
                  <a:lnTo>
                    <a:pt x="11267" y="11156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E7B74DB-5A39-0493-75EB-72D9F7C60006}"/>
                </a:ext>
              </a:extLst>
            </p:cNvPr>
            <p:cNvSpPr/>
            <p:nvPr/>
          </p:nvSpPr>
          <p:spPr>
            <a:xfrm>
              <a:off x="9590068" y="3572636"/>
              <a:ext cx="11056" cy="11022"/>
            </a:xfrm>
            <a:custGeom>
              <a:avLst/>
              <a:gdLst>
                <a:gd name="connsiteX0" fmla="*/ 11056 w 11056"/>
                <a:gd name="connsiteY0" fmla="*/ 11023 h 11022"/>
                <a:gd name="connsiteX1" fmla="*/ 0 w 11056"/>
                <a:gd name="connsiteY1" fmla="*/ 11023 h 11022"/>
                <a:gd name="connsiteX2" fmla="*/ 0 w 11056"/>
                <a:gd name="connsiteY2" fmla="*/ 0 h 11022"/>
                <a:gd name="connsiteX3" fmla="*/ 11056 w 11056"/>
                <a:gd name="connsiteY3" fmla="*/ 0 h 11022"/>
                <a:gd name="connsiteX4" fmla="*/ 11056 w 11056"/>
                <a:gd name="connsiteY4" fmla="*/ 11023 h 1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56" h="11022">
                  <a:moveTo>
                    <a:pt x="11056" y="11023"/>
                  </a:moveTo>
                  <a:lnTo>
                    <a:pt x="0" y="11023"/>
                  </a:lnTo>
                  <a:lnTo>
                    <a:pt x="0" y="0"/>
                  </a:lnTo>
                  <a:lnTo>
                    <a:pt x="11056" y="0"/>
                  </a:lnTo>
                  <a:lnTo>
                    <a:pt x="11056" y="11023"/>
                  </a:ln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9404FA38-7981-18A2-6907-5B54D4CD4A79}"/>
                </a:ext>
              </a:extLst>
            </p:cNvPr>
            <p:cNvSpPr/>
            <p:nvPr/>
          </p:nvSpPr>
          <p:spPr>
            <a:xfrm>
              <a:off x="9629950" y="3669903"/>
              <a:ext cx="80332" cy="80165"/>
            </a:xfrm>
            <a:custGeom>
              <a:avLst/>
              <a:gdLst>
                <a:gd name="connsiteX0" fmla="*/ 40216 w 80332"/>
                <a:gd name="connsiteY0" fmla="*/ 0 h 80165"/>
                <a:gd name="connsiteX1" fmla="*/ 80332 w 80332"/>
                <a:gd name="connsiteY1" fmla="*/ 40216 h 80165"/>
                <a:gd name="connsiteX2" fmla="*/ 39949 w 80332"/>
                <a:gd name="connsiteY2" fmla="*/ 80166 h 80165"/>
                <a:gd name="connsiteX3" fmla="*/ 0 w 80332"/>
                <a:gd name="connsiteY3" fmla="*/ 40116 h 80165"/>
                <a:gd name="connsiteX4" fmla="*/ 40183 w 80332"/>
                <a:gd name="connsiteY4" fmla="*/ 0 h 80165"/>
                <a:gd name="connsiteX5" fmla="*/ 40083 w 80332"/>
                <a:gd name="connsiteY5" fmla="*/ 11491 h 80165"/>
                <a:gd name="connsiteX6" fmla="*/ 11524 w 80332"/>
                <a:gd name="connsiteY6" fmla="*/ 40150 h 80165"/>
                <a:gd name="connsiteX7" fmla="*/ 40216 w 80332"/>
                <a:gd name="connsiteY7" fmla="*/ 68709 h 80165"/>
                <a:gd name="connsiteX8" fmla="*/ 68842 w 80332"/>
                <a:gd name="connsiteY8" fmla="*/ 40016 h 80165"/>
                <a:gd name="connsiteX9" fmla="*/ 40083 w 80332"/>
                <a:gd name="connsiteY9" fmla="*/ 11524 h 8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332" h="80165">
                  <a:moveTo>
                    <a:pt x="40216" y="0"/>
                  </a:moveTo>
                  <a:cubicBezTo>
                    <a:pt x="62429" y="100"/>
                    <a:pt x="80433" y="18138"/>
                    <a:pt x="80332" y="40216"/>
                  </a:cubicBezTo>
                  <a:cubicBezTo>
                    <a:pt x="80232" y="62362"/>
                    <a:pt x="62162" y="80232"/>
                    <a:pt x="39949" y="80166"/>
                  </a:cubicBezTo>
                  <a:cubicBezTo>
                    <a:pt x="17937" y="80099"/>
                    <a:pt x="100" y="62195"/>
                    <a:pt x="0" y="40116"/>
                  </a:cubicBezTo>
                  <a:cubicBezTo>
                    <a:pt x="-67" y="18004"/>
                    <a:pt x="18071" y="-67"/>
                    <a:pt x="40183" y="0"/>
                  </a:cubicBezTo>
                  <a:close/>
                  <a:moveTo>
                    <a:pt x="40083" y="11491"/>
                  </a:moveTo>
                  <a:cubicBezTo>
                    <a:pt x="24317" y="11524"/>
                    <a:pt x="11457" y="24451"/>
                    <a:pt x="11524" y="40150"/>
                  </a:cubicBezTo>
                  <a:cubicBezTo>
                    <a:pt x="11624" y="55882"/>
                    <a:pt x="24551" y="68775"/>
                    <a:pt x="40216" y="68709"/>
                  </a:cubicBezTo>
                  <a:cubicBezTo>
                    <a:pt x="55849" y="68642"/>
                    <a:pt x="68942" y="55481"/>
                    <a:pt x="68842" y="40016"/>
                  </a:cubicBezTo>
                  <a:cubicBezTo>
                    <a:pt x="68708" y="24284"/>
                    <a:pt x="55782" y="11491"/>
                    <a:pt x="40083" y="11524"/>
                  </a:cubicBezTo>
                  <a:close/>
                </a:path>
              </a:pathLst>
            </a:custGeom>
            <a:solidFill>
              <a:srgbClr val="000000"/>
            </a:solidFill>
            <a:ln w="3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9E9ABE93-6D4E-07A8-A269-429A8C52CAC8}"/>
              </a:ext>
            </a:extLst>
          </p:cNvPr>
          <p:cNvSpPr/>
          <p:nvPr/>
        </p:nvSpPr>
        <p:spPr>
          <a:xfrm>
            <a:off x="9523434" y="2307363"/>
            <a:ext cx="762000" cy="76200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8B7BD764-F8F6-0B8F-F405-1C313C5FA959}"/>
              </a:ext>
            </a:extLst>
          </p:cNvPr>
          <p:cNvSpPr/>
          <p:nvPr/>
        </p:nvSpPr>
        <p:spPr>
          <a:xfrm>
            <a:off x="1929939" y="2307363"/>
            <a:ext cx="762000" cy="76200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82A7278A-FF1E-1386-8CC4-ADC85937C00F}"/>
              </a:ext>
            </a:extLst>
          </p:cNvPr>
          <p:cNvSpPr/>
          <p:nvPr/>
        </p:nvSpPr>
        <p:spPr>
          <a:xfrm>
            <a:off x="5722711" y="2307363"/>
            <a:ext cx="762000" cy="76200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4066627-27BB-861F-8D24-F42EF41DFB7B}"/>
              </a:ext>
            </a:extLst>
          </p:cNvPr>
          <p:cNvGrpSpPr/>
          <p:nvPr/>
        </p:nvGrpSpPr>
        <p:grpSpPr>
          <a:xfrm>
            <a:off x="8216943" y="5421878"/>
            <a:ext cx="3374982" cy="825252"/>
            <a:chOff x="7006018" y="1984272"/>
            <a:chExt cx="3801318" cy="82525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423106D-E886-19A0-9A6C-AB066A0BCC88}"/>
                </a:ext>
              </a:extLst>
            </p:cNvPr>
            <p:cNvSpPr txBox="1"/>
            <p:nvPr/>
          </p:nvSpPr>
          <p:spPr>
            <a:xfrm>
              <a:off x="7006018" y="2347859"/>
              <a:ext cx="38013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2767E01-D545-87BE-9FC4-F2665491E913}"/>
                </a:ext>
              </a:extLst>
            </p:cNvPr>
            <p:cNvSpPr txBox="1"/>
            <p:nvPr/>
          </p:nvSpPr>
          <p:spPr>
            <a:xfrm>
              <a:off x="7006018" y="1984272"/>
              <a:ext cx="3801318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BD05ABA-9C0A-BDAA-ADCA-4E18EB7AF0AA}"/>
              </a:ext>
            </a:extLst>
          </p:cNvPr>
          <p:cNvGrpSpPr/>
          <p:nvPr/>
        </p:nvGrpSpPr>
        <p:grpSpPr>
          <a:xfrm>
            <a:off x="585001" y="5421878"/>
            <a:ext cx="3405478" cy="825252"/>
            <a:chOff x="7353300" y="2677716"/>
            <a:chExt cx="3998912" cy="82525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8E62681-B44A-BCEB-5905-C43AD1E33B5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BE81DFD-5F34-B69D-9D49-921E62213519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221CBF47-5CA1-5E86-C7D0-80BE0AEA8BD4}"/>
              </a:ext>
            </a:extLst>
          </p:cNvPr>
          <p:cNvSpPr/>
          <p:nvPr/>
        </p:nvSpPr>
        <p:spPr>
          <a:xfrm>
            <a:off x="9523434" y="4578890"/>
            <a:ext cx="762000" cy="76200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55572D08-F6C5-392E-6F60-D17376BE9AE4}"/>
              </a:ext>
            </a:extLst>
          </p:cNvPr>
          <p:cNvSpPr/>
          <p:nvPr/>
        </p:nvSpPr>
        <p:spPr>
          <a:xfrm>
            <a:off x="1929939" y="4578890"/>
            <a:ext cx="762000" cy="76200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B448DAC-726D-042D-4062-5093FAD87AB9}"/>
              </a:ext>
            </a:extLst>
          </p:cNvPr>
          <p:cNvGrpSpPr/>
          <p:nvPr/>
        </p:nvGrpSpPr>
        <p:grpSpPr>
          <a:xfrm>
            <a:off x="4454072" y="5421878"/>
            <a:ext cx="3299278" cy="825252"/>
            <a:chOff x="7006018" y="1984272"/>
            <a:chExt cx="3801318" cy="825252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757321E3-81DC-6500-85E7-06DF103BE583}"/>
                </a:ext>
              </a:extLst>
            </p:cNvPr>
            <p:cNvSpPr txBox="1"/>
            <p:nvPr/>
          </p:nvSpPr>
          <p:spPr>
            <a:xfrm>
              <a:off x="7006018" y="2347859"/>
              <a:ext cx="38013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20190D2-F4FF-F6C2-C801-34ED4B300A35}"/>
                </a:ext>
              </a:extLst>
            </p:cNvPr>
            <p:cNvSpPr txBox="1"/>
            <p:nvPr/>
          </p:nvSpPr>
          <p:spPr>
            <a:xfrm>
              <a:off x="7006018" y="1984272"/>
              <a:ext cx="3801318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F2171187-CA8C-6994-F402-DD3A2C3BB1ED}"/>
              </a:ext>
            </a:extLst>
          </p:cNvPr>
          <p:cNvSpPr/>
          <p:nvPr/>
        </p:nvSpPr>
        <p:spPr>
          <a:xfrm>
            <a:off x="5722711" y="4578890"/>
            <a:ext cx="762000" cy="762000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52" name="Graphic 129">
            <a:extLst>
              <a:ext uri="{FF2B5EF4-FFF2-40B4-BE49-F238E27FC236}">
                <a16:creationId xmlns:a16="http://schemas.microsoft.com/office/drawing/2014/main" id="{5A2EF3EC-0A19-B544-83C4-BF9A0837DD11}"/>
              </a:ext>
            </a:extLst>
          </p:cNvPr>
          <p:cNvGrpSpPr/>
          <p:nvPr/>
        </p:nvGrpSpPr>
        <p:grpSpPr>
          <a:xfrm>
            <a:off x="5932360" y="4848343"/>
            <a:ext cx="324237" cy="244719"/>
            <a:chOff x="10172701" y="1495789"/>
            <a:chExt cx="324237" cy="244719"/>
          </a:xfrm>
          <a:solidFill>
            <a:srgbClr val="000000"/>
          </a:solidFill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4575F56-533B-D88A-0B2A-8FBF3317065D}"/>
                </a:ext>
              </a:extLst>
            </p:cNvPr>
            <p:cNvSpPr/>
            <p:nvPr/>
          </p:nvSpPr>
          <p:spPr>
            <a:xfrm>
              <a:off x="10172701" y="1495789"/>
              <a:ext cx="324237" cy="244719"/>
            </a:xfrm>
            <a:custGeom>
              <a:avLst/>
              <a:gdLst>
                <a:gd name="connsiteX0" fmla="*/ 324237 w 324237"/>
                <a:gd name="connsiteY0" fmla="*/ 151985 h 244719"/>
                <a:gd name="connsiteX1" fmla="*/ 323003 w 324237"/>
                <a:gd name="connsiteY1" fmla="*/ 171494 h 244719"/>
                <a:gd name="connsiteX2" fmla="*/ 319158 w 324237"/>
                <a:gd name="connsiteY2" fmla="*/ 200923 h 244719"/>
                <a:gd name="connsiteX3" fmla="*/ 278812 w 324237"/>
                <a:gd name="connsiteY3" fmla="*/ 240224 h 244719"/>
                <a:gd name="connsiteX4" fmla="*/ 252042 w 324237"/>
                <a:gd name="connsiteY4" fmla="*/ 242360 h 244719"/>
                <a:gd name="connsiteX5" fmla="*/ 164468 w 324237"/>
                <a:gd name="connsiteY5" fmla="*/ 244686 h 244719"/>
                <a:gd name="connsiteX6" fmla="*/ 56341 w 324237"/>
                <a:gd name="connsiteY6" fmla="*/ 241126 h 244719"/>
                <a:gd name="connsiteX7" fmla="*/ 25725 w 324237"/>
                <a:gd name="connsiteY7" fmla="*/ 232203 h 244719"/>
                <a:gd name="connsiteX8" fmla="*/ 5220 w 324237"/>
                <a:gd name="connsiteY8" fmla="*/ 201065 h 244719"/>
                <a:gd name="connsiteX9" fmla="*/ 616 w 324237"/>
                <a:gd name="connsiteY9" fmla="*/ 152982 h 244719"/>
                <a:gd name="connsiteX10" fmla="*/ 2704 w 324237"/>
                <a:gd name="connsiteY10" fmla="*/ 57529 h 244719"/>
                <a:gd name="connsiteX11" fmla="*/ 15378 w 324237"/>
                <a:gd name="connsiteY11" fmla="*/ 21977 h 244719"/>
                <a:gd name="connsiteX12" fmla="*/ 46942 w 324237"/>
                <a:gd name="connsiteY12" fmla="*/ 3987 h 244719"/>
                <a:gd name="connsiteX13" fmla="*/ 97731 w 324237"/>
                <a:gd name="connsiteY13" fmla="*/ 855 h 244719"/>
                <a:gd name="connsiteX14" fmla="*/ 199877 w 324237"/>
                <a:gd name="connsiteY14" fmla="*/ 143 h 244719"/>
                <a:gd name="connsiteX15" fmla="*/ 272215 w 324237"/>
                <a:gd name="connsiteY15" fmla="*/ 3228 h 244719"/>
                <a:gd name="connsiteX16" fmla="*/ 310377 w 324237"/>
                <a:gd name="connsiteY16" fmla="*/ 23306 h 244719"/>
                <a:gd name="connsiteX17" fmla="*/ 320155 w 324237"/>
                <a:gd name="connsiteY17" fmla="*/ 48700 h 244719"/>
                <a:gd name="connsiteX18" fmla="*/ 323478 w 324237"/>
                <a:gd name="connsiteY18" fmla="*/ 85201 h 244719"/>
                <a:gd name="connsiteX19" fmla="*/ 324095 w 324237"/>
                <a:gd name="connsiteY19" fmla="*/ 93033 h 244719"/>
                <a:gd name="connsiteX20" fmla="*/ 324095 w 324237"/>
                <a:gd name="connsiteY20" fmla="*/ 151891 h 244719"/>
                <a:gd name="connsiteX21" fmla="*/ 169214 w 324237"/>
                <a:gd name="connsiteY21" fmla="*/ 18085 h 244719"/>
                <a:gd name="connsiteX22" fmla="*/ 94028 w 324237"/>
                <a:gd name="connsiteY22" fmla="*/ 19936 h 244719"/>
                <a:gd name="connsiteX23" fmla="*/ 52686 w 324237"/>
                <a:gd name="connsiteY23" fmla="*/ 22309 h 244719"/>
                <a:gd name="connsiteX24" fmla="*/ 25345 w 324237"/>
                <a:gd name="connsiteY24" fmla="*/ 43194 h 244719"/>
                <a:gd name="connsiteX25" fmla="*/ 20504 w 324237"/>
                <a:gd name="connsiteY25" fmla="*/ 72053 h 244719"/>
                <a:gd name="connsiteX26" fmla="*/ 20599 w 324237"/>
                <a:gd name="connsiteY26" fmla="*/ 172633 h 244719"/>
                <a:gd name="connsiteX27" fmla="*/ 24301 w 324237"/>
                <a:gd name="connsiteY27" fmla="*/ 198217 h 244719"/>
                <a:gd name="connsiteX28" fmla="*/ 32086 w 324237"/>
                <a:gd name="connsiteY28" fmla="*/ 213121 h 244719"/>
                <a:gd name="connsiteX29" fmla="*/ 52116 w 324237"/>
                <a:gd name="connsiteY29" fmla="*/ 221523 h 244719"/>
                <a:gd name="connsiteX30" fmla="*/ 85532 w 324237"/>
                <a:gd name="connsiteY30" fmla="*/ 223991 h 244719"/>
                <a:gd name="connsiteX31" fmla="*/ 238609 w 324237"/>
                <a:gd name="connsiteY31" fmla="*/ 224086 h 244719"/>
                <a:gd name="connsiteX32" fmla="*/ 275205 w 324237"/>
                <a:gd name="connsiteY32" fmla="*/ 221523 h 244719"/>
                <a:gd name="connsiteX33" fmla="*/ 298416 w 324237"/>
                <a:gd name="connsiteY33" fmla="*/ 203154 h 244719"/>
                <a:gd name="connsiteX34" fmla="*/ 303969 w 324237"/>
                <a:gd name="connsiteY34" fmla="*/ 171257 h 244719"/>
                <a:gd name="connsiteX35" fmla="*/ 304491 w 324237"/>
                <a:gd name="connsiteY35" fmla="*/ 84916 h 244719"/>
                <a:gd name="connsiteX36" fmla="*/ 300267 w 324237"/>
                <a:gd name="connsiteY36" fmla="*/ 46374 h 244719"/>
                <a:gd name="connsiteX37" fmla="*/ 289872 w 324237"/>
                <a:gd name="connsiteY37" fmla="*/ 29144 h 244719"/>
                <a:gd name="connsiteX38" fmla="*/ 266709 w 324237"/>
                <a:gd name="connsiteY38" fmla="*/ 21882 h 244719"/>
                <a:gd name="connsiteX39" fmla="*/ 169214 w 324237"/>
                <a:gd name="connsiteY39" fmla="*/ 18180 h 244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24237" h="244719">
                  <a:moveTo>
                    <a:pt x="324237" y="151985"/>
                  </a:moveTo>
                  <a:cubicBezTo>
                    <a:pt x="323810" y="158488"/>
                    <a:pt x="323383" y="164991"/>
                    <a:pt x="323003" y="171494"/>
                  </a:cubicBezTo>
                  <a:cubicBezTo>
                    <a:pt x="322386" y="181367"/>
                    <a:pt x="321674" y="191240"/>
                    <a:pt x="319158" y="200923"/>
                  </a:cubicBezTo>
                  <a:cubicBezTo>
                    <a:pt x="313652" y="222282"/>
                    <a:pt x="301026" y="236427"/>
                    <a:pt x="278812" y="240224"/>
                  </a:cubicBezTo>
                  <a:cubicBezTo>
                    <a:pt x="270031" y="241743"/>
                    <a:pt x="260965" y="242075"/>
                    <a:pt x="252042" y="242360"/>
                  </a:cubicBezTo>
                  <a:cubicBezTo>
                    <a:pt x="222850" y="243357"/>
                    <a:pt x="193659" y="244971"/>
                    <a:pt x="164468" y="244686"/>
                  </a:cubicBezTo>
                  <a:cubicBezTo>
                    <a:pt x="128441" y="244401"/>
                    <a:pt x="92367" y="242645"/>
                    <a:pt x="56341" y="241126"/>
                  </a:cubicBezTo>
                  <a:cubicBezTo>
                    <a:pt x="45566" y="240699"/>
                    <a:pt x="35028" y="238326"/>
                    <a:pt x="25725" y="232203"/>
                  </a:cubicBezTo>
                  <a:cubicBezTo>
                    <a:pt x="14381" y="224798"/>
                    <a:pt x="8448" y="213833"/>
                    <a:pt x="5220" y="201065"/>
                  </a:cubicBezTo>
                  <a:cubicBezTo>
                    <a:pt x="1185" y="185259"/>
                    <a:pt x="1138" y="169073"/>
                    <a:pt x="616" y="152982"/>
                  </a:cubicBezTo>
                  <a:cubicBezTo>
                    <a:pt x="-381" y="121133"/>
                    <a:pt x="-476" y="89283"/>
                    <a:pt x="2704" y="57529"/>
                  </a:cubicBezTo>
                  <a:cubicBezTo>
                    <a:pt x="3986" y="44760"/>
                    <a:pt x="7214" y="32324"/>
                    <a:pt x="15378" y="21977"/>
                  </a:cubicBezTo>
                  <a:cubicBezTo>
                    <a:pt x="23399" y="11772"/>
                    <a:pt x="34032" y="5269"/>
                    <a:pt x="46942" y="3987"/>
                  </a:cubicBezTo>
                  <a:cubicBezTo>
                    <a:pt x="63840" y="2326"/>
                    <a:pt x="80785" y="1187"/>
                    <a:pt x="97731" y="855"/>
                  </a:cubicBezTo>
                  <a:cubicBezTo>
                    <a:pt x="131764" y="190"/>
                    <a:pt x="165844" y="-237"/>
                    <a:pt x="199877" y="143"/>
                  </a:cubicBezTo>
                  <a:cubicBezTo>
                    <a:pt x="223990" y="380"/>
                    <a:pt x="248150" y="1804"/>
                    <a:pt x="272215" y="3228"/>
                  </a:cubicBezTo>
                  <a:cubicBezTo>
                    <a:pt x="287736" y="4130"/>
                    <a:pt x="300931" y="10538"/>
                    <a:pt x="310377" y="23306"/>
                  </a:cubicBezTo>
                  <a:cubicBezTo>
                    <a:pt x="315931" y="30805"/>
                    <a:pt x="318968" y="39587"/>
                    <a:pt x="320155" y="48700"/>
                  </a:cubicBezTo>
                  <a:cubicBezTo>
                    <a:pt x="321769" y="60804"/>
                    <a:pt x="322433" y="73002"/>
                    <a:pt x="323478" y="85201"/>
                  </a:cubicBezTo>
                  <a:cubicBezTo>
                    <a:pt x="323715" y="87812"/>
                    <a:pt x="323905" y="90422"/>
                    <a:pt x="324095" y="93033"/>
                  </a:cubicBezTo>
                  <a:lnTo>
                    <a:pt x="324095" y="151891"/>
                  </a:lnTo>
                  <a:close/>
                  <a:moveTo>
                    <a:pt x="169214" y="18085"/>
                  </a:moveTo>
                  <a:cubicBezTo>
                    <a:pt x="139358" y="18797"/>
                    <a:pt x="116717" y="19176"/>
                    <a:pt x="94028" y="19936"/>
                  </a:cubicBezTo>
                  <a:cubicBezTo>
                    <a:pt x="80216" y="20410"/>
                    <a:pt x="66403" y="21075"/>
                    <a:pt x="52686" y="22309"/>
                  </a:cubicBezTo>
                  <a:cubicBezTo>
                    <a:pt x="39443" y="23496"/>
                    <a:pt x="29902" y="29999"/>
                    <a:pt x="25345" y="43194"/>
                  </a:cubicBezTo>
                  <a:cubicBezTo>
                    <a:pt x="22118" y="52592"/>
                    <a:pt x="21074" y="62275"/>
                    <a:pt x="20504" y="72053"/>
                  </a:cubicBezTo>
                  <a:cubicBezTo>
                    <a:pt x="18605" y="105564"/>
                    <a:pt x="18415" y="139122"/>
                    <a:pt x="20599" y="172633"/>
                  </a:cubicBezTo>
                  <a:cubicBezTo>
                    <a:pt x="21168" y="181224"/>
                    <a:pt x="22545" y="189768"/>
                    <a:pt x="24301" y="198217"/>
                  </a:cubicBezTo>
                  <a:cubicBezTo>
                    <a:pt x="25440" y="203771"/>
                    <a:pt x="27766" y="208992"/>
                    <a:pt x="32086" y="213121"/>
                  </a:cubicBezTo>
                  <a:cubicBezTo>
                    <a:pt x="37734" y="218485"/>
                    <a:pt x="44664" y="220811"/>
                    <a:pt x="52116" y="221523"/>
                  </a:cubicBezTo>
                  <a:cubicBezTo>
                    <a:pt x="63223" y="222614"/>
                    <a:pt x="74378" y="223516"/>
                    <a:pt x="85532" y="223991"/>
                  </a:cubicBezTo>
                  <a:cubicBezTo>
                    <a:pt x="136558" y="226032"/>
                    <a:pt x="187583" y="226507"/>
                    <a:pt x="238609" y="224086"/>
                  </a:cubicBezTo>
                  <a:cubicBezTo>
                    <a:pt x="250808" y="223516"/>
                    <a:pt x="263054" y="222947"/>
                    <a:pt x="275205" y="221523"/>
                  </a:cubicBezTo>
                  <a:cubicBezTo>
                    <a:pt x="286359" y="220194"/>
                    <a:pt x="294239" y="214023"/>
                    <a:pt x="298416" y="203154"/>
                  </a:cubicBezTo>
                  <a:cubicBezTo>
                    <a:pt x="302355" y="192806"/>
                    <a:pt x="303352" y="182079"/>
                    <a:pt x="303969" y="171257"/>
                  </a:cubicBezTo>
                  <a:cubicBezTo>
                    <a:pt x="305631" y="142492"/>
                    <a:pt x="305773" y="113681"/>
                    <a:pt x="304491" y="84916"/>
                  </a:cubicBezTo>
                  <a:cubicBezTo>
                    <a:pt x="303922" y="72006"/>
                    <a:pt x="304017" y="58953"/>
                    <a:pt x="300267" y="46374"/>
                  </a:cubicBezTo>
                  <a:cubicBezTo>
                    <a:pt x="298273" y="39729"/>
                    <a:pt x="295710" y="33558"/>
                    <a:pt x="289872" y="29144"/>
                  </a:cubicBezTo>
                  <a:cubicBezTo>
                    <a:pt x="282989" y="23875"/>
                    <a:pt x="275015" y="22214"/>
                    <a:pt x="266709" y="21882"/>
                  </a:cubicBezTo>
                  <a:cubicBezTo>
                    <a:pt x="231821" y="20458"/>
                    <a:pt x="196934" y="19224"/>
                    <a:pt x="169214" y="18180"/>
                  </a:cubicBezTo>
                  <a:close/>
                </a:path>
              </a:pathLst>
            </a:custGeom>
            <a:solidFill>
              <a:srgbClr val="000000"/>
            </a:solidFill>
            <a:ln w="4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86A5756-C0C7-DEEE-CF69-BB46E75F3F37}"/>
                </a:ext>
              </a:extLst>
            </p:cNvPr>
            <p:cNvSpPr/>
            <p:nvPr/>
          </p:nvSpPr>
          <p:spPr>
            <a:xfrm>
              <a:off x="10293737" y="1562786"/>
              <a:ext cx="97847" cy="103717"/>
            </a:xfrm>
            <a:custGeom>
              <a:avLst/>
              <a:gdLst>
                <a:gd name="connsiteX0" fmla="*/ 0 w 97847"/>
                <a:gd name="connsiteY0" fmla="*/ 51952 h 103717"/>
                <a:gd name="connsiteX1" fmla="*/ 0 w 97847"/>
                <a:gd name="connsiteY1" fmla="*/ 14597 h 103717"/>
                <a:gd name="connsiteX2" fmla="*/ 20885 w 97847"/>
                <a:gd name="connsiteY2" fmla="*/ 2256 h 103717"/>
                <a:gd name="connsiteX3" fmla="*/ 89615 w 97847"/>
                <a:gd name="connsiteY3" fmla="*/ 39896 h 103717"/>
                <a:gd name="connsiteX4" fmla="*/ 94267 w 97847"/>
                <a:gd name="connsiteY4" fmla="*/ 60971 h 103717"/>
                <a:gd name="connsiteX5" fmla="*/ 89473 w 97847"/>
                <a:gd name="connsiteY5" fmla="*/ 64531 h 103717"/>
                <a:gd name="connsiteX6" fmla="*/ 20743 w 97847"/>
                <a:gd name="connsiteY6" fmla="*/ 101507 h 103717"/>
                <a:gd name="connsiteX7" fmla="*/ 0 w 97847"/>
                <a:gd name="connsiteY7" fmla="*/ 88976 h 103717"/>
                <a:gd name="connsiteX8" fmla="*/ 0 w 97847"/>
                <a:gd name="connsiteY8" fmla="*/ 51952 h 103717"/>
                <a:gd name="connsiteX9" fmla="*/ 19081 w 97847"/>
                <a:gd name="connsiteY9" fmla="*/ 80907 h 103717"/>
                <a:gd name="connsiteX10" fmla="*/ 72528 w 97847"/>
                <a:gd name="connsiteY10" fmla="*/ 52190 h 103717"/>
                <a:gd name="connsiteX11" fmla="*/ 19081 w 97847"/>
                <a:gd name="connsiteY11" fmla="*/ 22951 h 103717"/>
                <a:gd name="connsiteX12" fmla="*/ 19081 w 97847"/>
                <a:gd name="connsiteY12" fmla="*/ 80907 h 10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847" h="103717">
                  <a:moveTo>
                    <a:pt x="0" y="51952"/>
                  </a:moveTo>
                  <a:cubicBezTo>
                    <a:pt x="0" y="39516"/>
                    <a:pt x="0" y="27080"/>
                    <a:pt x="0" y="14597"/>
                  </a:cubicBezTo>
                  <a:cubicBezTo>
                    <a:pt x="0" y="2398"/>
                    <a:pt x="10158" y="-3583"/>
                    <a:pt x="20885" y="2256"/>
                  </a:cubicBezTo>
                  <a:cubicBezTo>
                    <a:pt x="43811" y="14787"/>
                    <a:pt x="66737" y="27318"/>
                    <a:pt x="89615" y="39896"/>
                  </a:cubicBezTo>
                  <a:cubicBezTo>
                    <a:pt x="98396" y="44738"/>
                    <a:pt x="100485" y="54183"/>
                    <a:pt x="94267" y="60971"/>
                  </a:cubicBezTo>
                  <a:cubicBezTo>
                    <a:pt x="92938" y="62395"/>
                    <a:pt x="91229" y="63582"/>
                    <a:pt x="89473" y="64531"/>
                  </a:cubicBezTo>
                  <a:cubicBezTo>
                    <a:pt x="66594" y="76872"/>
                    <a:pt x="43668" y="89213"/>
                    <a:pt x="20743" y="101507"/>
                  </a:cubicBezTo>
                  <a:cubicBezTo>
                    <a:pt x="9968" y="107297"/>
                    <a:pt x="0" y="101222"/>
                    <a:pt x="0" y="88976"/>
                  </a:cubicBezTo>
                  <a:cubicBezTo>
                    <a:pt x="0" y="76635"/>
                    <a:pt x="0" y="64293"/>
                    <a:pt x="0" y="51952"/>
                  </a:cubicBezTo>
                  <a:close/>
                  <a:moveTo>
                    <a:pt x="19081" y="80907"/>
                  </a:moveTo>
                  <a:cubicBezTo>
                    <a:pt x="37023" y="71271"/>
                    <a:pt x="54491" y="61873"/>
                    <a:pt x="72528" y="52190"/>
                  </a:cubicBezTo>
                  <a:cubicBezTo>
                    <a:pt x="54491" y="42317"/>
                    <a:pt x="36976" y="32729"/>
                    <a:pt x="19081" y="22951"/>
                  </a:cubicBezTo>
                  <a:lnTo>
                    <a:pt x="19081" y="80907"/>
                  </a:lnTo>
                  <a:close/>
                </a:path>
              </a:pathLst>
            </a:custGeom>
            <a:solidFill>
              <a:srgbClr val="000000"/>
            </a:solidFill>
            <a:ln w="4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0E9FBAFB-92A0-4710-2109-C542425F6C3E}"/>
              </a:ext>
            </a:extLst>
          </p:cNvPr>
          <p:cNvSpPr/>
          <p:nvPr/>
        </p:nvSpPr>
        <p:spPr>
          <a:xfrm>
            <a:off x="9797671" y="4805107"/>
            <a:ext cx="184333" cy="324181"/>
          </a:xfrm>
          <a:custGeom>
            <a:avLst/>
            <a:gdLst>
              <a:gd name="connsiteX0" fmla="*/ 129902 w 184333"/>
              <a:gd name="connsiteY0" fmla="*/ 109411 h 324181"/>
              <a:gd name="connsiteX1" fmla="*/ 165026 w 184333"/>
              <a:gd name="connsiteY1" fmla="*/ 109411 h 324181"/>
              <a:gd name="connsiteX2" fmla="*/ 179409 w 184333"/>
              <a:gd name="connsiteY2" fmla="*/ 116294 h 324181"/>
              <a:gd name="connsiteX3" fmla="*/ 182351 w 184333"/>
              <a:gd name="connsiteY3" fmla="*/ 126357 h 324181"/>
              <a:gd name="connsiteX4" fmla="*/ 182446 w 184333"/>
              <a:gd name="connsiteY4" fmla="*/ 174439 h 324181"/>
              <a:gd name="connsiteX5" fmla="*/ 165738 w 184333"/>
              <a:gd name="connsiteY5" fmla="*/ 191195 h 324181"/>
              <a:gd name="connsiteX6" fmla="*/ 133462 w 184333"/>
              <a:gd name="connsiteY6" fmla="*/ 191195 h 324181"/>
              <a:gd name="connsiteX7" fmla="*/ 129570 w 184333"/>
              <a:gd name="connsiteY7" fmla="*/ 191195 h 324181"/>
              <a:gd name="connsiteX8" fmla="*/ 129570 w 184333"/>
              <a:gd name="connsiteY8" fmla="*/ 195419 h 324181"/>
              <a:gd name="connsiteX9" fmla="*/ 129522 w 184333"/>
              <a:gd name="connsiteY9" fmla="*/ 305825 h 324181"/>
              <a:gd name="connsiteX10" fmla="*/ 128051 w 184333"/>
              <a:gd name="connsiteY10" fmla="*/ 314748 h 324181"/>
              <a:gd name="connsiteX11" fmla="*/ 113241 w 184333"/>
              <a:gd name="connsiteY11" fmla="*/ 324146 h 324181"/>
              <a:gd name="connsiteX12" fmla="*/ 62595 w 184333"/>
              <a:gd name="connsiteY12" fmla="*/ 324146 h 324181"/>
              <a:gd name="connsiteX13" fmla="*/ 46125 w 184333"/>
              <a:gd name="connsiteY13" fmla="*/ 308578 h 324181"/>
              <a:gd name="connsiteX14" fmla="*/ 46077 w 184333"/>
              <a:gd name="connsiteY14" fmla="*/ 304780 h 324181"/>
              <a:gd name="connsiteX15" fmla="*/ 46077 w 184333"/>
              <a:gd name="connsiteY15" fmla="*/ 195609 h 324181"/>
              <a:gd name="connsiteX16" fmla="*/ 46077 w 184333"/>
              <a:gd name="connsiteY16" fmla="*/ 191147 h 324181"/>
              <a:gd name="connsiteX17" fmla="*/ 42375 w 184333"/>
              <a:gd name="connsiteY17" fmla="*/ 191147 h 324181"/>
              <a:gd name="connsiteX18" fmla="*/ 17076 w 184333"/>
              <a:gd name="connsiteY18" fmla="*/ 191147 h 324181"/>
              <a:gd name="connsiteX19" fmla="*/ 36 w 184333"/>
              <a:gd name="connsiteY19" fmla="*/ 174202 h 324181"/>
              <a:gd name="connsiteX20" fmla="*/ 36 w 184333"/>
              <a:gd name="connsiteY20" fmla="*/ 126119 h 324181"/>
              <a:gd name="connsiteX21" fmla="*/ 16601 w 184333"/>
              <a:gd name="connsiteY21" fmla="*/ 109459 h 324181"/>
              <a:gd name="connsiteX22" fmla="*/ 42233 w 184333"/>
              <a:gd name="connsiteY22" fmla="*/ 109459 h 324181"/>
              <a:gd name="connsiteX23" fmla="*/ 46077 w 184333"/>
              <a:gd name="connsiteY23" fmla="*/ 109459 h 324181"/>
              <a:gd name="connsiteX24" fmla="*/ 46077 w 184333"/>
              <a:gd name="connsiteY24" fmla="*/ 105092 h 324181"/>
              <a:gd name="connsiteX25" fmla="*/ 47786 w 184333"/>
              <a:gd name="connsiteY25" fmla="*/ 66312 h 324181"/>
              <a:gd name="connsiteX26" fmla="*/ 86613 w 184333"/>
              <a:gd name="connsiteY26" fmla="*/ 9543 h 324181"/>
              <a:gd name="connsiteX27" fmla="*/ 121975 w 184333"/>
              <a:gd name="connsiteY27" fmla="*/ 145 h 324181"/>
              <a:gd name="connsiteX28" fmla="*/ 169441 w 184333"/>
              <a:gd name="connsiteY28" fmla="*/ 3 h 324181"/>
              <a:gd name="connsiteX29" fmla="*/ 183680 w 184333"/>
              <a:gd name="connsiteY29" fmla="*/ 11252 h 324181"/>
              <a:gd name="connsiteX30" fmla="*/ 184298 w 184333"/>
              <a:gd name="connsiteY30" fmla="*/ 16901 h 324181"/>
              <a:gd name="connsiteX31" fmla="*/ 184298 w 184333"/>
              <a:gd name="connsiteY31" fmla="*/ 60237 h 324181"/>
              <a:gd name="connsiteX32" fmla="*/ 166783 w 184333"/>
              <a:gd name="connsiteY32" fmla="*/ 77752 h 324181"/>
              <a:gd name="connsiteX33" fmla="*/ 138635 w 184333"/>
              <a:gd name="connsiteY33" fmla="*/ 77942 h 324181"/>
              <a:gd name="connsiteX34" fmla="*/ 135788 w 184333"/>
              <a:gd name="connsiteY34" fmla="*/ 78179 h 324181"/>
              <a:gd name="connsiteX35" fmla="*/ 129902 w 184333"/>
              <a:gd name="connsiteY35" fmla="*/ 84824 h 324181"/>
              <a:gd name="connsiteX36" fmla="*/ 129854 w 184333"/>
              <a:gd name="connsiteY36" fmla="*/ 109459 h 324181"/>
              <a:gd name="connsiteX37" fmla="*/ 19259 w 184333"/>
              <a:gd name="connsiteY37" fmla="*/ 172114 h 324181"/>
              <a:gd name="connsiteX38" fmla="*/ 23104 w 184333"/>
              <a:gd name="connsiteY38" fmla="*/ 172114 h 324181"/>
              <a:gd name="connsiteX39" fmla="*/ 53814 w 184333"/>
              <a:gd name="connsiteY39" fmla="*/ 172114 h 324181"/>
              <a:gd name="connsiteX40" fmla="*/ 65206 w 184333"/>
              <a:gd name="connsiteY40" fmla="*/ 183268 h 324181"/>
              <a:gd name="connsiteX41" fmla="*/ 65206 w 184333"/>
              <a:gd name="connsiteY41" fmla="*/ 186116 h 324181"/>
              <a:gd name="connsiteX42" fmla="*/ 65206 w 184333"/>
              <a:gd name="connsiteY42" fmla="*/ 300983 h 324181"/>
              <a:gd name="connsiteX43" fmla="*/ 65206 w 184333"/>
              <a:gd name="connsiteY43" fmla="*/ 304923 h 324181"/>
              <a:gd name="connsiteX44" fmla="*/ 110583 w 184333"/>
              <a:gd name="connsiteY44" fmla="*/ 304923 h 324181"/>
              <a:gd name="connsiteX45" fmla="*/ 110583 w 184333"/>
              <a:gd name="connsiteY45" fmla="*/ 300698 h 324181"/>
              <a:gd name="connsiteX46" fmla="*/ 110583 w 184333"/>
              <a:gd name="connsiteY46" fmla="*/ 184882 h 324181"/>
              <a:gd name="connsiteX47" fmla="*/ 123257 w 184333"/>
              <a:gd name="connsiteY47" fmla="*/ 172114 h 324181"/>
              <a:gd name="connsiteX48" fmla="*/ 159995 w 184333"/>
              <a:gd name="connsiteY48" fmla="*/ 172114 h 324181"/>
              <a:gd name="connsiteX49" fmla="*/ 163365 w 184333"/>
              <a:gd name="connsiteY49" fmla="*/ 172114 h 324181"/>
              <a:gd name="connsiteX50" fmla="*/ 163365 w 184333"/>
              <a:gd name="connsiteY50" fmla="*/ 128445 h 324181"/>
              <a:gd name="connsiteX51" fmla="*/ 159758 w 184333"/>
              <a:gd name="connsiteY51" fmla="*/ 128445 h 324181"/>
              <a:gd name="connsiteX52" fmla="*/ 122402 w 184333"/>
              <a:gd name="connsiteY52" fmla="*/ 128445 h 324181"/>
              <a:gd name="connsiteX53" fmla="*/ 110726 w 184333"/>
              <a:gd name="connsiteY53" fmla="*/ 118192 h 324181"/>
              <a:gd name="connsiteX54" fmla="*/ 111200 w 184333"/>
              <a:gd name="connsiteY54" fmla="*/ 82166 h 324181"/>
              <a:gd name="connsiteX55" fmla="*/ 132655 w 184333"/>
              <a:gd name="connsiteY55" fmla="*/ 59667 h 324181"/>
              <a:gd name="connsiteX56" fmla="*/ 160422 w 184333"/>
              <a:gd name="connsiteY56" fmla="*/ 58670 h 324181"/>
              <a:gd name="connsiteX57" fmla="*/ 165216 w 184333"/>
              <a:gd name="connsiteY57" fmla="*/ 58670 h 324181"/>
              <a:gd name="connsiteX58" fmla="*/ 165216 w 184333"/>
              <a:gd name="connsiteY58" fmla="*/ 18847 h 324181"/>
              <a:gd name="connsiteX59" fmla="*/ 164220 w 184333"/>
              <a:gd name="connsiteY59" fmla="*/ 18562 h 324181"/>
              <a:gd name="connsiteX60" fmla="*/ 123399 w 184333"/>
              <a:gd name="connsiteY60" fmla="*/ 18799 h 324181"/>
              <a:gd name="connsiteX61" fmla="*/ 85711 w 184333"/>
              <a:gd name="connsiteY61" fmla="*/ 33086 h 324181"/>
              <a:gd name="connsiteX62" fmla="*/ 65538 w 184333"/>
              <a:gd name="connsiteY62" fmla="*/ 78274 h 324181"/>
              <a:gd name="connsiteX63" fmla="*/ 65253 w 184333"/>
              <a:gd name="connsiteY63" fmla="*/ 115297 h 324181"/>
              <a:gd name="connsiteX64" fmla="*/ 52248 w 184333"/>
              <a:gd name="connsiteY64" fmla="*/ 128445 h 324181"/>
              <a:gd name="connsiteX65" fmla="*/ 26616 w 184333"/>
              <a:gd name="connsiteY65" fmla="*/ 128445 h 324181"/>
              <a:gd name="connsiteX66" fmla="*/ 19354 w 184333"/>
              <a:gd name="connsiteY66" fmla="*/ 128445 h 324181"/>
              <a:gd name="connsiteX67" fmla="*/ 19354 w 184333"/>
              <a:gd name="connsiteY67" fmla="*/ 172114 h 32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84333" h="324181">
                <a:moveTo>
                  <a:pt x="129902" y="109411"/>
                </a:moveTo>
                <a:cubicBezTo>
                  <a:pt x="141863" y="109411"/>
                  <a:pt x="153445" y="109459"/>
                  <a:pt x="165026" y="109411"/>
                </a:cubicBezTo>
                <a:cubicBezTo>
                  <a:pt x="171007" y="109411"/>
                  <a:pt x="176323" y="110978"/>
                  <a:pt x="179409" y="116294"/>
                </a:cubicBezTo>
                <a:cubicBezTo>
                  <a:pt x="181117" y="119237"/>
                  <a:pt x="182304" y="122939"/>
                  <a:pt x="182351" y="126357"/>
                </a:cubicBezTo>
                <a:cubicBezTo>
                  <a:pt x="182636" y="142400"/>
                  <a:pt x="182541" y="158396"/>
                  <a:pt x="182446" y="174439"/>
                </a:cubicBezTo>
                <a:cubicBezTo>
                  <a:pt x="182399" y="184455"/>
                  <a:pt x="175801" y="191100"/>
                  <a:pt x="165738" y="191195"/>
                </a:cubicBezTo>
                <a:cubicBezTo>
                  <a:pt x="154964" y="191290"/>
                  <a:pt x="144236" y="191195"/>
                  <a:pt x="133462" y="191195"/>
                </a:cubicBezTo>
                <a:cubicBezTo>
                  <a:pt x="132323" y="191195"/>
                  <a:pt x="131183" y="191195"/>
                  <a:pt x="129570" y="191195"/>
                </a:cubicBezTo>
                <a:cubicBezTo>
                  <a:pt x="129570" y="192761"/>
                  <a:pt x="129570" y="194090"/>
                  <a:pt x="129570" y="195419"/>
                </a:cubicBezTo>
                <a:cubicBezTo>
                  <a:pt x="129570" y="232205"/>
                  <a:pt x="129570" y="269039"/>
                  <a:pt x="129522" y="305825"/>
                </a:cubicBezTo>
                <a:cubicBezTo>
                  <a:pt x="129522" y="308815"/>
                  <a:pt x="129190" y="312043"/>
                  <a:pt x="128051" y="314748"/>
                </a:cubicBezTo>
                <a:cubicBezTo>
                  <a:pt x="125345" y="321108"/>
                  <a:pt x="120076" y="324099"/>
                  <a:pt x="113241" y="324146"/>
                </a:cubicBezTo>
                <a:cubicBezTo>
                  <a:pt x="96344" y="324194"/>
                  <a:pt x="79493" y="324194"/>
                  <a:pt x="62595" y="324146"/>
                </a:cubicBezTo>
                <a:cubicBezTo>
                  <a:pt x="53055" y="324146"/>
                  <a:pt x="46742" y="318023"/>
                  <a:pt x="46125" y="308578"/>
                </a:cubicBezTo>
                <a:cubicBezTo>
                  <a:pt x="46030" y="307296"/>
                  <a:pt x="46077" y="306062"/>
                  <a:pt x="46077" y="304780"/>
                </a:cubicBezTo>
                <a:cubicBezTo>
                  <a:pt x="46077" y="268374"/>
                  <a:pt x="46077" y="232015"/>
                  <a:pt x="46077" y="195609"/>
                </a:cubicBezTo>
                <a:cubicBezTo>
                  <a:pt x="46077" y="194280"/>
                  <a:pt x="46077" y="192904"/>
                  <a:pt x="46077" y="191147"/>
                </a:cubicBezTo>
                <a:cubicBezTo>
                  <a:pt x="44653" y="191147"/>
                  <a:pt x="43514" y="191147"/>
                  <a:pt x="42375" y="191147"/>
                </a:cubicBezTo>
                <a:cubicBezTo>
                  <a:pt x="33926" y="191147"/>
                  <a:pt x="25477" y="191147"/>
                  <a:pt x="17076" y="191147"/>
                </a:cubicBezTo>
                <a:cubicBezTo>
                  <a:pt x="6538" y="191100"/>
                  <a:pt x="83" y="184692"/>
                  <a:pt x="36" y="174202"/>
                </a:cubicBezTo>
                <a:cubicBezTo>
                  <a:pt x="-12" y="158159"/>
                  <a:pt x="-12" y="142163"/>
                  <a:pt x="36" y="126119"/>
                </a:cubicBezTo>
                <a:cubicBezTo>
                  <a:pt x="36" y="115914"/>
                  <a:pt x="6396" y="109554"/>
                  <a:pt x="16601" y="109459"/>
                </a:cubicBezTo>
                <a:cubicBezTo>
                  <a:pt x="25145" y="109364"/>
                  <a:pt x="33689" y="109459"/>
                  <a:pt x="42233" y="109459"/>
                </a:cubicBezTo>
                <a:cubicBezTo>
                  <a:pt x="43372" y="109459"/>
                  <a:pt x="44511" y="109459"/>
                  <a:pt x="46077" y="109459"/>
                </a:cubicBezTo>
                <a:cubicBezTo>
                  <a:pt x="46077" y="107797"/>
                  <a:pt x="46077" y="106421"/>
                  <a:pt x="46077" y="105092"/>
                </a:cubicBezTo>
                <a:cubicBezTo>
                  <a:pt x="46552" y="92134"/>
                  <a:pt x="45935" y="79033"/>
                  <a:pt x="47786" y="66312"/>
                </a:cubicBezTo>
                <a:cubicBezTo>
                  <a:pt x="51441" y="41393"/>
                  <a:pt x="64067" y="21837"/>
                  <a:pt x="86613" y="9543"/>
                </a:cubicBezTo>
                <a:cubicBezTo>
                  <a:pt x="97578" y="3563"/>
                  <a:pt x="109397" y="193"/>
                  <a:pt x="121975" y="145"/>
                </a:cubicBezTo>
                <a:cubicBezTo>
                  <a:pt x="137781" y="98"/>
                  <a:pt x="153635" y="383"/>
                  <a:pt x="169441" y="3"/>
                </a:cubicBezTo>
                <a:cubicBezTo>
                  <a:pt x="175754" y="-140"/>
                  <a:pt x="182257" y="5177"/>
                  <a:pt x="183680" y="11252"/>
                </a:cubicBezTo>
                <a:cubicBezTo>
                  <a:pt x="184108" y="13103"/>
                  <a:pt x="184298" y="15002"/>
                  <a:pt x="184298" y="16901"/>
                </a:cubicBezTo>
                <a:cubicBezTo>
                  <a:pt x="184345" y="31330"/>
                  <a:pt x="184345" y="45807"/>
                  <a:pt x="184298" y="60237"/>
                </a:cubicBezTo>
                <a:cubicBezTo>
                  <a:pt x="184298" y="71249"/>
                  <a:pt x="177890" y="77657"/>
                  <a:pt x="166783" y="77752"/>
                </a:cubicBezTo>
                <a:cubicBezTo>
                  <a:pt x="157384" y="77847"/>
                  <a:pt x="147986" y="77847"/>
                  <a:pt x="138635" y="77942"/>
                </a:cubicBezTo>
                <a:cubicBezTo>
                  <a:pt x="137686" y="77942"/>
                  <a:pt x="136737" y="77989"/>
                  <a:pt x="135788" y="78179"/>
                </a:cubicBezTo>
                <a:cubicBezTo>
                  <a:pt x="131088" y="79033"/>
                  <a:pt x="129997" y="79983"/>
                  <a:pt x="129902" y="84824"/>
                </a:cubicBezTo>
                <a:cubicBezTo>
                  <a:pt x="129712" y="92893"/>
                  <a:pt x="129854" y="101010"/>
                  <a:pt x="129854" y="109459"/>
                </a:cubicBezTo>
                <a:close/>
                <a:moveTo>
                  <a:pt x="19259" y="172114"/>
                </a:moveTo>
                <a:cubicBezTo>
                  <a:pt x="20826" y="172114"/>
                  <a:pt x="21965" y="172114"/>
                  <a:pt x="23104" y="172114"/>
                </a:cubicBezTo>
                <a:cubicBezTo>
                  <a:pt x="33357" y="172114"/>
                  <a:pt x="43562" y="172114"/>
                  <a:pt x="53814" y="172114"/>
                </a:cubicBezTo>
                <a:cubicBezTo>
                  <a:pt x="60887" y="172114"/>
                  <a:pt x="64921" y="176196"/>
                  <a:pt x="65206" y="183268"/>
                </a:cubicBezTo>
                <a:cubicBezTo>
                  <a:pt x="65206" y="184217"/>
                  <a:pt x="65206" y="185167"/>
                  <a:pt x="65206" y="186116"/>
                </a:cubicBezTo>
                <a:cubicBezTo>
                  <a:pt x="65206" y="224421"/>
                  <a:pt x="65206" y="262678"/>
                  <a:pt x="65206" y="300983"/>
                </a:cubicBezTo>
                <a:lnTo>
                  <a:pt x="65206" y="304923"/>
                </a:lnTo>
                <a:lnTo>
                  <a:pt x="110583" y="304923"/>
                </a:lnTo>
                <a:cubicBezTo>
                  <a:pt x="110583" y="303404"/>
                  <a:pt x="110583" y="302027"/>
                  <a:pt x="110583" y="300698"/>
                </a:cubicBezTo>
                <a:cubicBezTo>
                  <a:pt x="110583" y="262109"/>
                  <a:pt x="110583" y="223471"/>
                  <a:pt x="110583" y="184882"/>
                </a:cubicBezTo>
                <a:cubicBezTo>
                  <a:pt x="110583" y="175958"/>
                  <a:pt x="114381" y="172114"/>
                  <a:pt x="123257" y="172114"/>
                </a:cubicBezTo>
                <a:cubicBezTo>
                  <a:pt x="135503" y="172114"/>
                  <a:pt x="147749" y="172114"/>
                  <a:pt x="159995" y="172114"/>
                </a:cubicBezTo>
                <a:lnTo>
                  <a:pt x="163365" y="172114"/>
                </a:lnTo>
                <a:lnTo>
                  <a:pt x="163365" y="128445"/>
                </a:lnTo>
                <a:cubicBezTo>
                  <a:pt x="162036" y="128445"/>
                  <a:pt x="160897" y="128445"/>
                  <a:pt x="159758" y="128445"/>
                </a:cubicBezTo>
                <a:cubicBezTo>
                  <a:pt x="147322" y="128445"/>
                  <a:pt x="134838" y="128445"/>
                  <a:pt x="122402" y="128445"/>
                </a:cubicBezTo>
                <a:cubicBezTo>
                  <a:pt x="115472" y="128445"/>
                  <a:pt x="110868" y="124743"/>
                  <a:pt x="110726" y="118192"/>
                </a:cubicBezTo>
                <a:cubicBezTo>
                  <a:pt x="110536" y="106184"/>
                  <a:pt x="110346" y="94127"/>
                  <a:pt x="111200" y="82166"/>
                </a:cubicBezTo>
                <a:cubicBezTo>
                  <a:pt x="112150" y="68876"/>
                  <a:pt x="119507" y="61234"/>
                  <a:pt x="132655" y="59667"/>
                </a:cubicBezTo>
                <a:cubicBezTo>
                  <a:pt x="141816" y="58576"/>
                  <a:pt x="151166" y="58955"/>
                  <a:pt x="160422" y="58670"/>
                </a:cubicBezTo>
                <a:cubicBezTo>
                  <a:pt x="161989" y="58670"/>
                  <a:pt x="163508" y="58670"/>
                  <a:pt x="165216" y="58670"/>
                </a:cubicBezTo>
                <a:lnTo>
                  <a:pt x="165216" y="18847"/>
                </a:lnTo>
                <a:cubicBezTo>
                  <a:pt x="164789" y="18704"/>
                  <a:pt x="164504" y="18514"/>
                  <a:pt x="164220" y="18562"/>
                </a:cubicBezTo>
                <a:cubicBezTo>
                  <a:pt x="150597" y="18562"/>
                  <a:pt x="136974" y="18277"/>
                  <a:pt x="123399" y="18799"/>
                </a:cubicBezTo>
                <a:cubicBezTo>
                  <a:pt x="109349" y="19369"/>
                  <a:pt x="96438" y="23688"/>
                  <a:pt x="85711" y="33086"/>
                </a:cubicBezTo>
                <a:cubicBezTo>
                  <a:pt x="72089" y="45048"/>
                  <a:pt x="66393" y="60711"/>
                  <a:pt x="65538" y="78274"/>
                </a:cubicBezTo>
                <a:cubicBezTo>
                  <a:pt x="64969" y="90567"/>
                  <a:pt x="65301" y="102956"/>
                  <a:pt x="65253" y="115297"/>
                </a:cubicBezTo>
                <a:cubicBezTo>
                  <a:pt x="65253" y="124553"/>
                  <a:pt x="61361" y="128445"/>
                  <a:pt x="52248" y="128445"/>
                </a:cubicBezTo>
                <a:cubicBezTo>
                  <a:pt x="43704" y="128445"/>
                  <a:pt x="35160" y="128445"/>
                  <a:pt x="26616" y="128445"/>
                </a:cubicBezTo>
                <a:cubicBezTo>
                  <a:pt x="24243" y="128445"/>
                  <a:pt x="21822" y="128445"/>
                  <a:pt x="19354" y="128445"/>
                </a:cubicBezTo>
                <a:lnTo>
                  <a:pt x="19354" y="172114"/>
                </a:lnTo>
                <a:close/>
              </a:path>
            </a:pathLst>
          </a:custGeom>
          <a:solidFill>
            <a:srgbClr val="000000"/>
          </a:solidFill>
          <a:ln w="4747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9063EEF9-1AD0-7BE8-597F-868673CCE96D}"/>
              </a:ext>
            </a:extLst>
          </p:cNvPr>
          <p:cNvSpPr/>
          <p:nvPr/>
        </p:nvSpPr>
        <p:spPr>
          <a:xfrm>
            <a:off x="2109993" y="4792928"/>
            <a:ext cx="355493" cy="355550"/>
          </a:xfrm>
          <a:custGeom>
            <a:avLst/>
            <a:gdLst>
              <a:gd name="connsiteX0" fmla="*/ 0 w 355493"/>
              <a:gd name="connsiteY0" fmla="*/ 166637 h 355550"/>
              <a:gd name="connsiteX1" fmla="*/ 2753 w 355493"/>
              <a:gd name="connsiteY1" fmla="*/ 146749 h 355550"/>
              <a:gd name="connsiteX2" fmla="*/ 59854 w 355493"/>
              <a:gd name="connsiteY2" fmla="*/ 44935 h 355550"/>
              <a:gd name="connsiteX3" fmla="*/ 148046 w 355493"/>
              <a:gd name="connsiteY3" fmla="*/ 2548 h 355550"/>
              <a:gd name="connsiteX4" fmla="*/ 290965 w 355493"/>
              <a:gd name="connsiteY4" fmla="*/ 40615 h 355550"/>
              <a:gd name="connsiteX5" fmla="*/ 302309 w 355493"/>
              <a:gd name="connsiteY5" fmla="*/ 50821 h 355550"/>
              <a:gd name="connsiteX6" fmla="*/ 309002 w 355493"/>
              <a:gd name="connsiteY6" fmla="*/ 57134 h 355550"/>
              <a:gd name="connsiteX7" fmla="*/ 249100 w 355493"/>
              <a:gd name="connsiteY7" fmla="*/ 117320 h 355550"/>
              <a:gd name="connsiteX8" fmla="*/ 177095 w 355493"/>
              <a:gd name="connsiteY8" fmla="*/ 84616 h 355550"/>
              <a:gd name="connsiteX9" fmla="*/ 122699 w 355493"/>
              <a:gd name="connsiteY9" fmla="*/ 102653 h 355550"/>
              <a:gd name="connsiteX10" fmla="*/ 89378 w 355493"/>
              <a:gd name="connsiteY10" fmla="*/ 206793 h 355550"/>
              <a:gd name="connsiteX11" fmla="*/ 178756 w 355493"/>
              <a:gd name="connsiteY11" fmla="*/ 270777 h 355550"/>
              <a:gd name="connsiteX12" fmla="*/ 260302 w 355493"/>
              <a:gd name="connsiteY12" fmla="*/ 219988 h 355550"/>
              <a:gd name="connsiteX13" fmla="*/ 169548 w 355493"/>
              <a:gd name="connsiteY13" fmla="*/ 219988 h 355550"/>
              <a:gd name="connsiteX14" fmla="*/ 169548 w 355493"/>
              <a:gd name="connsiteY14" fmla="*/ 135642 h 355550"/>
              <a:gd name="connsiteX15" fmla="*/ 351341 w 355493"/>
              <a:gd name="connsiteY15" fmla="*/ 135642 h 355550"/>
              <a:gd name="connsiteX16" fmla="*/ 355328 w 355493"/>
              <a:gd name="connsiteY16" fmla="*/ 170197 h 355550"/>
              <a:gd name="connsiteX17" fmla="*/ 210131 w 355493"/>
              <a:gd name="connsiteY17" fmla="*/ 352608 h 355550"/>
              <a:gd name="connsiteX18" fmla="*/ 188914 w 355493"/>
              <a:gd name="connsiteY18" fmla="*/ 355551 h 355550"/>
              <a:gd name="connsiteX19" fmla="*/ 166700 w 355493"/>
              <a:gd name="connsiteY19" fmla="*/ 355551 h 355550"/>
              <a:gd name="connsiteX20" fmla="*/ 153694 w 355493"/>
              <a:gd name="connsiteY20" fmla="*/ 353937 h 355550"/>
              <a:gd name="connsiteX21" fmla="*/ 65882 w 355493"/>
              <a:gd name="connsiteY21" fmla="*/ 315679 h 355550"/>
              <a:gd name="connsiteX22" fmla="*/ 2800 w 355493"/>
              <a:gd name="connsiteY22" fmla="*/ 208739 h 355550"/>
              <a:gd name="connsiteX23" fmla="*/ 48 w 355493"/>
              <a:gd name="connsiteY23" fmla="*/ 188898 h 355550"/>
              <a:gd name="connsiteX24" fmla="*/ 48 w 355493"/>
              <a:gd name="connsiteY24" fmla="*/ 166684 h 355550"/>
              <a:gd name="connsiteX25" fmla="*/ 284889 w 355493"/>
              <a:gd name="connsiteY25" fmla="*/ 57846 h 355550"/>
              <a:gd name="connsiteX26" fmla="*/ 76277 w 355493"/>
              <a:gd name="connsiteY26" fmla="*/ 53004 h 355550"/>
              <a:gd name="connsiteX27" fmla="*/ 40203 w 355493"/>
              <a:gd name="connsiteY27" fmla="*/ 261046 h 355550"/>
              <a:gd name="connsiteX28" fmla="*/ 241268 w 355493"/>
              <a:gd name="connsiteY28" fmla="*/ 325552 h 355550"/>
              <a:gd name="connsiteX29" fmla="*/ 336247 w 355493"/>
              <a:gd name="connsiteY29" fmla="*/ 152540 h 355550"/>
              <a:gd name="connsiteX30" fmla="*/ 186398 w 355493"/>
              <a:gd name="connsiteY30" fmla="*/ 152540 h 355550"/>
              <a:gd name="connsiteX31" fmla="*/ 186398 w 355493"/>
              <a:gd name="connsiteY31" fmla="*/ 203233 h 355550"/>
              <a:gd name="connsiteX32" fmla="*/ 285127 w 355493"/>
              <a:gd name="connsiteY32" fmla="*/ 203233 h 355550"/>
              <a:gd name="connsiteX33" fmla="*/ 187015 w 355493"/>
              <a:gd name="connsiteY33" fmla="*/ 287390 h 355550"/>
              <a:gd name="connsiteX34" fmla="*/ 76230 w 355493"/>
              <a:gd name="connsiteY34" fmla="*/ 220321 h 355550"/>
              <a:gd name="connsiteX35" fmla="*/ 105374 w 355493"/>
              <a:gd name="connsiteY35" fmla="*/ 94774 h 355550"/>
              <a:gd name="connsiteX36" fmla="*/ 166795 w 355493"/>
              <a:gd name="connsiteY36" fmla="*/ 68241 h 355550"/>
              <a:gd name="connsiteX37" fmla="*/ 249005 w 355493"/>
              <a:gd name="connsiteY37" fmla="*/ 93777 h 355550"/>
              <a:gd name="connsiteX38" fmla="*/ 284794 w 355493"/>
              <a:gd name="connsiteY38" fmla="*/ 57893 h 35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55493" h="355550">
                <a:moveTo>
                  <a:pt x="0" y="166637"/>
                </a:moveTo>
                <a:cubicBezTo>
                  <a:pt x="902" y="159992"/>
                  <a:pt x="1566" y="153347"/>
                  <a:pt x="2753" y="146749"/>
                </a:cubicBezTo>
                <a:cubicBezTo>
                  <a:pt x="10063" y="106261"/>
                  <a:pt x="29239" y="72323"/>
                  <a:pt x="59854" y="44935"/>
                </a:cubicBezTo>
                <a:cubicBezTo>
                  <a:pt x="85106" y="22341"/>
                  <a:pt x="114535" y="7912"/>
                  <a:pt x="148046" y="2548"/>
                </a:cubicBezTo>
                <a:cubicBezTo>
                  <a:pt x="201255" y="-5948"/>
                  <a:pt x="248958" y="6820"/>
                  <a:pt x="290965" y="40615"/>
                </a:cubicBezTo>
                <a:cubicBezTo>
                  <a:pt x="294905" y="43796"/>
                  <a:pt x="298559" y="47403"/>
                  <a:pt x="302309" y="50821"/>
                </a:cubicBezTo>
                <a:cubicBezTo>
                  <a:pt x="304682" y="53004"/>
                  <a:pt x="307008" y="55282"/>
                  <a:pt x="309002" y="57134"/>
                </a:cubicBezTo>
                <a:cubicBezTo>
                  <a:pt x="288924" y="77306"/>
                  <a:pt x="269131" y="97147"/>
                  <a:pt x="249100" y="117320"/>
                </a:cubicBezTo>
                <a:cubicBezTo>
                  <a:pt x="230114" y="96340"/>
                  <a:pt x="206286" y="84569"/>
                  <a:pt x="177095" y="84616"/>
                </a:cubicBezTo>
                <a:cubicBezTo>
                  <a:pt x="157017" y="84664"/>
                  <a:pt x="138837" y="90787"/>
                  <a:pt x="122699" y="102653"/>
                </a:cubicBezTo>
                <a:cubicBezTo>
                  <a:pt x="90042" y="126623"/>
                  <a:pt x="76705" y="168583"/>
                  <a:pt x="89378" y="206793"/>
                </a:cubicBezTo>
                <a:cubicBezTo>
                  <a:pt x="102146" y="245430"/>
                  <a:pt x="137983" y="271109"/>
                  <a:pt x="178756" y="270777"/>
                </a:cubicBezTo>
                <a:cubicBezTo>
                  <a:pt x="220526" y="270445"/>
                  <a:pt x="250239" y="242820"/>
                  <a:pt x="260302" y="219988"/>
                </a:cubicBezTo>
                <a:lnTo>
                  <a:pt x="169548" y="219988"/>
                </a:lnTo>
                <a:lnTo>
                  <a:pt x="169548" y="135642"/>
                </a:lnTo>
                <a:lnTo>
                  <a:pt x="351341" y="135642"/>
                </a:lnTo>
                <a:cubicBezTo>
                  <a:pt x="352718" y="147081"/>
                  <a:pt x="354854" y="158615"/>
                  <a:pt x="355328" y="170197"/>
                </a:cubicBezTo>
                <a:cubicBezTo>
                  <a:pt x="359126" y="258578"/>
                  <a:pt x="297088" y="336422"/>
                  <a:pt x="210131" y="352608"/>
                </a:cubicBezTo>
                <a:cubicBezTo>
                  <a:pt x="203106" y="353937"/>
                  <a:pt x="195986" y="354601"/>
                  <a:pt x="188914" y="355551"/>
                </a:cubicBezTo>
                <a:lnTo>
                  <a:pt x="166700" y="355551"/>
                </a:lnTo>
                <a:cubicBezTo>
                  <a:pt x="162380" y="355029"/>
                  <a:pt x="158013" y="354554"/>
                  <a:pt x="153694" y="353937"/>
                </a:cubicBezTo>
                <a:cubicBezTo>
                  <a:pt x="120895" y="349238"/>
                  <a:pt x="91466" y="336707"/>
                  <a:pt x="65882" y="315679"/>
                </a:cubicBezTo>
                <a:cubicBezTo>
                  <a:pt x="31897" y="287770"/>
                  <a:pt x="10727" y="252075"/>
                  <a:pt x="2800" y="208739"/>
                </a:cubicBezTo>
                <a:cubicBezTo>
                  <a:pt x="1614" y="202189"/>
                  <a:pt x="949" y="195496"/>
                  <a:pt x="48" y="188898"/>
                </a:cubicBezTo>
                <a:cubicBezTo>
                  <a:pt x="48" y="181494"/>
                  <a:pt x="48" y="174089"/>
                  <a:pt x="48" y="166684"/>
                </a:cubicBezTo>
                <a:close/>
                <a:moveTo>
                  <a:pt x="284889" y="57846"/>
                </a:moveTo>
                <a:cubicBezTo>
                  <a:pt x="228737" y="6677"/>
                  <a:pt x="139692" y="1741"/>
                  <a:pt x="76277" y="53004"/>
                </a:cubicBezTo>
                <a:cubicBezTo>
                  <a:pt x="14240" y="103175"/>
                  <a:pt x="-1376" y="192458"/>
                  <a:pt x="40203" y="261046"/>
                </a:cubicBezTo>
                <a:cubicBezTo>
                  <a:pt x="81831" y="329682"/>
                  <a:pt x="168551" y="357497"/>
                  <a:pt x="241268" y="325552"/>
                </a:cubicBezTo>
                <a:cubicBezTo>
                  <a:pt x="317878" y="291899"/>
                  <a:pt x="347686" y="213486"/>
                  <a:pt x="336247" y="152540"/>
                </a:cubicBezTo>
                <a:lnTo>
                  <a:pt x="186398" y="152540"/>
                </a:lnTo>
                <a:lnTo>
                  <a:pt x="186398" y="203233"/>
                </a:lnTo>
                <a:lnTo>
                  <a:pt x="285127" y="203233"/>
                </a:lnTo>
                <a:cubicBezTo>
                  <a:pt x="271077" y="254781"/>
                  <a:pt x="230256" y="283640"/>
                  <a:pt x="187015" y="287390"/>
                </a:cubicBezTo>
                <a:cubicBezTo>
                  <a:pt x="139359" y="291472"/>
                  <a:pt x="94836" y="264369"/>
                  <a:pt x="76230" y="220321"/>
                </a:cubicBezTo>
                <a:cubicBezTo>
                  <a:pt x="57813" y="176700"/>
                  <a:pt x="69585" y="125911"/>
                  <a:pt x="105374" y="94774"/>
                </a:cubicBezTo>
                <a:cubicBezTo>
                  <a:pt x="123031" y="79442"/>
                  <a:pt x="143536" y="70424"/>
                  <a:pt x="166795" y="68241"/>
                </a:cubicBezTo>
                <a:cubicBezTo>
                  <a:pt x="197790" y="65345"/>
                  <a:pt x="225272" y="74221"/>
                  <a:pt x="249005" y="93777"/>
                </a:cubicBezTo>
                <a:cubicBezTo>
                  <a:pt x="261014" y="81721"/>
                  <a:pt x="272833" y="69854"/>
                  <a:pt x="284794" y="57893"/>
                </a:cubicBezTo>
                <a:close/>
              </a:path>
            </a:pathLst>
          </a:custGeom>
          <a:solidFill>
            <a:srgbClr val="000000"/>
          </a:solidFill>
          <a:ln w="4747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157" name="Graphic 129">
            <a:extLst>
              <a:ext uri="{FF2B5EF4-FFF2-40B4-BE49-F238E27FC236}">
                <a16:creationId xmlns:a16="http://schemas.microsoft.com/office/drawing/2014/main" id="{9D87269B-3FDA-1B00-7C74-9023B3846C26}"/>
              </a:ext>
            </a:extLst>
          </p:cNvPr>
          <p:cNvGrpSpPr/>
          <p:nvPr/>
        </p:nvGrpSpPr>
        <p:grpSpPr>
          <a:xfrm>
            <a:off x="5933912" y="2529317"/>
            <a:ext cx="324175" cy="324193"/>
            <a:chOff x="11266325" y="1416329"/>
            <a:chExt cx="324175" cy="324193"/>
          </a:xfrm>
          <a:solidFill>
            <a:srgbClr val="000000"/>
          </a:solidFill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BCB1A46-C5D0-19D3-968B-D3E6CAFC4A77}"/>
                </a:ext>
              </a:extLst>
            </p:cNvPr>
            <p:cNvSpPr/>
            <p:nvPr/>
          </p:nvSpPr>
          <p:spPr>
            <a:xfrm>
              <a:off x="11266325" y="1416329"/>
              <a:ext cx="324175" cy="324193"/>
            </a:xfrm>
            <a:custGeom>
              <a:avLst/>
              <a:gdLst>
                <a:gd name="connsiteX0" fmla="*/ 324175 w 324175"/>
                <a:gd name="connsiteY0" fmla="*/ 81786 h 324193"/>
                <a:gd name="connsiteX1" fmla="*/ 324175 w 324175"/>
                <a:gd name="connsiteY1" fmla="*/ 242552 h 324193"/>
                <a:gd name="connsiteX2" fmla="*/ 322561 w 324175"/>
                <a:gd name="connsiteY2" fmla="*/ 252805 h 324193"/>
                <a:gd name="connsiteX3" fmla="*/ 257391 w 324175"/>
                <a:gd name="connsiteY3" fmla="*/ 321535 h 324193"/>
                <a:gd name="connsiteX4" fmla="*/ 242534 w 324175"/>
                <a:gd name="connsiteY4" fmla="*/ 324193 h 324193"/>
                <a:gd name="connsiteX5" fmla="*/ 81768 w 324175"/>
                <a:gd name="connsiteY5" fmla="*/ 324193 h 324193"/>
                <a:gd name="connsiteX6" fmla="*/ 78683 w 324175"/>
                <a:gd name="connsiteY6" fmla="*/ 323671 h 324193"/>
                <a:gd name="connsiteX7" fmla="*/ 53431 w 324175"/>
                <a:gd name="connsiteY7" fmla="*/ 317073 h 324193"/>
                <a:gd name="connsiteX8" fmla="*/ 317 w 324175"/>
                <a:gd name="connsiteY8" fmla="*/ 235670 h 324193"/>
                <a:gd name="connsiteX9" fmla="*/ 174 w 324175"/>
                <a:gd name="connsiteY9" fmla="*/ 88526 h 324193"/>
                <a:gd name="connsiteX10" fmla="*/ 11329 w 324175"/>
                <a:gd name="connsiteY10" fmla="*/ 45237 h 324193"/>
                <a:gd name="connsiteX11" fmla="*/ 89552 w 324175"/>
                <a:gd name="connsiteY11" fmla="*/ 145 h 324193"/>
                <a:gd name="connsiteX12" fmla="*/ 234797 w 324175"/>
                <a:gd name="connsiteY12" fmla="*/ 145 h 324193"/>
                <a:gd name="connsiteX13" fmla="*/ 253024 w 324175"/>
                <a:gd name="connsiteY13" fmla="*/ 1806 h 324193"/>
                <a:gd name="connsiteX14" fmla="*/ 321517 w 324175"/>
                <a:gd name="connsiteY14" fmla="*/ 66881 h 324193"/>
                <a:gd name="connsiteX15" fmla="*/ 324175 w 324175"/>
                <a:gd name="connsiteY15" fmla="*/ 81738 h 324193"/>
                <a:gd name="connsiteX16" fmla="*/ 305189 w 324175"/>
                <a:gd name="connsiteY16" fmla="*/ 162145 h 324193"/>
                <a:gd name="connsiteX17" fmla="*/ 305094 w 324175"/>
                <a:gd name="connsiteY17" fmla="*/ 89665 h 324193"/>
                <a:gd name="connsiteX18" fmla="*/ 303480 w 324175"/>
                <a:gd name="connsiteY18" fmla="*/ 73337 h 324193"/>
                <a:gd name="connsiteX19" fmla="*/ 235177 w 324175"/>
                <a:gd name="connsiteY19" fmla="*/ 19083 h 324193"/>
                <a:gd name="connsiteX20" fmla="*/ 89030 w 324175"/>
                <a:gd name="connsiteY20" fmla="*/ 19131 h 324193"/>
                <a:gd name="connsiteX21" fmla="*/ 73366 w 324175"/>
                <a:gd name="connsiteY21" fmla="*/ 20745 h 324193"/>
                <a:gd name="connsiteX22" fmla="*/ 19113 w 324175"/>
                <a:gd name="connsiteY22" fmla="*/ 89048 h 324193"/>
                <a:gd name="connsiteX23" fmla="*/ 19161 w 324175"/>
                <a:gd name="connsiteY23" fmla="*/ 235242 h 324193"/>
                <a:gd name="connsiteX24" fmla="*/ 20632 w 324175"/>
                <a:gd name="connsiteY24" fmla="*/ 250621 h 324193"/>
                <a:gd name="connsiteX25" fmla="*/ 88413 w 324175"/>
                <a:gd name="connsiteY25" fmla="*/ 305159 h 324193"/>
                <a:gd name="connsiteX26" fmla="*/ 235842 w 324175"/>
                <a:gd name="connsiteY26" fmla="*/ 305159 h 324193"/>
                <a:gd name="connsiteX27" fmla="*/ 264369 w 324175"/>
                <a:gd name="connsiteY27" fmla="*/ 299084 h 324193"/>
                <a:gd name="connsiteX28" fmla="*/ 305094 w 324175"/>
                <a:gd name="connsiteY28" fmla="*/ 235195 h 324193"/>
                <a:gd name="connsiteX29" fmla="*/ 305142 w 324175"/>
                <a:gd name="connsiteY29" fmla="*/ 162098 h 32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24175" h="324193">
                  <a:moveTo>
                    <a:pt x="324175" y="81786"/>
                  </a:moveTo>
                  <a:lnTo>
                    <a:pt x="324175" y="242552"/>
                  </a:lnTo>
                  <a:cubicBezTo>
                    <a:pt x="323653" y="245970"/>
                    <a:pt x="323321" y="249435"/>
                    <a:pt x="322561" y="252805"/>
                  </a:cubicBezTo>
                  <a:cubicBezTo>
                    <a:pt x="314445" y="288594"/>
                    <a:pt x="292753" y="311615"/>
                    <a:pt x="257391" y="321535"/>
                  </a:cubicBezTo>
                  <a:cubicBezTo>
                    <a:pt x="252550" y="322912"/>
                    <a:pt x="247471" y="323339"/>
                    <a:pt x="242534" y="324193"/>
                  </a:cubicBezTo>
                  <a:lnTo>
                    <a:pt x="81768" y="324193"/>
                  </a:lnTo>
                  <a:cubicBezTo>
                    <a:pt x="80724" y="324003"/>
                    <a:pt x="79727" y="323766"/>
                    <a:pt x="78683" y="323671"/>
                  </a:cubicBezTo>
                  <a:cubicBezTo>
                    <a:pt x="69902" y="322769"/>
                    <a:pt x="61358" y="320823"/>
                    <a:pt x="53431" y="317073"/>
                  </a:cubicBezTo>
                  <a:cubicBezTo>
                    <a:pt x="19113" y="300887"/>
                    <a:pt x="744" y="273690"/>
                    <a:pt x="317" y="235670"/>
                  </a:cubicBezTo>
                  <a:cubicBezTo>
                    <a:pt x="-300" y="186637"/>
                    <a:pt x="174" y="137558"/>
                    <a:pt x="174" y="88526"/>
                  </a:cubicBezTo>
                  <a:cubicBezTo>
                    <a:pt x="174" y="73147"/>
                    <a:pt x="3544" y="58527"/>
                    <a:pt x="11329" y="45237"/>
                  </a:cubicBezTo>
                  <a:cubicBezTo>
                    <a:pt x="28844" y="15523"/>
                    <a:pt x="55092" y="334"/>
                    <a:pt x="89552" y="145"/>
                  </a:cubicBezTo>
                  <a:cubicBezTo>
                    <a:pt x="137967" y="-93"/>
                    <a:pt x="186382" y="2"/>
                    <a:pt x="234797" y="145"/>
                  </a:cubicBezTo>
                  <a:cubicBezTo>
                    <a:pt x="240873" y="145"/>
                    <a:pt x="247091" y="477"/>
                    <a:pt x="253024" y="1806"/>
                  </a:cubicBezTo>
                  <a:cubicBezTo>
                    <a:pt x="288766" y="9780"/>
                    <a:pt x="311644" y="31614"/>
                    <a:pt x="321517" y="66881"/>
                  </a:cubicBezTo>
                  <a:cubicBezTo>
                    <a:pt x="322846" y="71723"/>
                    <a:pt x="323321" y="76802"/>
                    <a:pt x="324175" y="81738"/>
                  </a:cubicBezTo>
                  <a:close/>
                  <a:moveTo>
                    <a:pt x="305189" y="162145"/>
                  </a:moveTo>
                  <a:cubicBezTo>
                    <a:pt x="305189" y="137985"/>
                    <a:pt x="305284" y="113825"/>
                    <a:pt x="305094" y="89665"/>
                  </a:cubicBezTo>
                  <a:cubicBezTo>
                    <a:pt x="305094" y="84206"/>
                    <a:pt x="304714" y="78653"/>
                    <a:pt x="303480" y="73337"/>
                  </a:cubicBezTo>
                  <a:cubicBezTo>
                    <a:pt x="295838" y="40490"/>
                    <a:pt x="268830" y="19131"/>
                    <a:pt x="235177" y="19083"/>
                  </a:cubicBezTo>
                  <a:cubicBezTo>
                    <a:pt x="186477" y="19036"/>
                    <a:pt x="137730" y="19036"/>
                    <a:pt x="89030" y="19131"/>
                  </a:cubicBezTo>
                  <a:cubicBezTo>
                    <a:pt x="83809" y="19131"/>
                    <a:pt x="78445" y="19558"/>
                    <a:pt x="73366" y="20745"/>
                  </a:cubicBezTo>
                  <a:cubicBezTo>
                    <a:pt x="40520" y="28387"/>
                    <a:pt x="19161" y="55395"/>
                    <a:pt x="19113" y="89048"/>
                  </a:cubicBezTo>
                  <a:cubicBezTo>
                    <a:pt x="19066" y="137795"/>
                    <a:pt x="19066" y="186495"/>
                    <a:pt x="19161" y="235242"/>
                  </a:cubicBezTo>
                  <a:cubicBezTo>
                    <a:pt x="19161" y="240369"/>
                    <a:pt x="19540" y="245637"/>
                    <a:pt x="20632" y="250621"/>
                  </a:cubicBezTo>
                  <a:cubicBezTo>
                    <a:pt x="27752" y="282993"/>
                    <a:pt x="55140" y="305064"/>
                    <a:pt x="88413" y="305159"/>
                  </a:cubicBezTo>
                  <a:cubicBezTo>
                    <a:pt x="137540" y="305302"/>
                    <a:pt x="186715" y="305159"/>
                    <a:pt x="235842" y="305159"/>
                  </a:cubicBezTo>
                  <a:cubicBezTo>
                    <a:pt x="245762" y="305159"/>
                    <a:pt x="255397" y="303451"/>
                    <a:pt x="264369" y="299084"/>
                  </a:cubicBezTo>
                  <a:cubicBezTo>
                    <a:pt x="290949" y="286173"/>
                    <a:pt x="304667" y="264719"/>
                    <a:pt x="305094" y="235195"/>
                  </a:cubicBezTo>
                  <a:cubicBezTo>
                    <a:pt x="305426" y="210845"/>
                    <a:pt x="305142" y="186448"/>
                    <a:pt x="305142" y="162098"/>
                  </a:cubicBezTo>
                  <a:close/>
                </a:path>
              </a:pathLst>
            </a:custGeom>
            <a:solidFill>
              <a:srgbClr val="000000"/>
            </a:solidFill>
            <a:ln w="4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CC0FB74-C6D1-23E0-06E1-6E209BB94FCC}"/>
                </a:ext>
              </a:extLst>
            </p:cNvPr>
            <p:cNvSpPr/>
            <p:nvPr/>
          </p:nvSpPr>
          <p:spPr>
            <a:xfrm>
              <a:off x="11339881" y="1489903"/>
              <a:ext cx="177190" cy="177190"/>
            </a:xfrm>
            <a:custGeom>
              <a:avLst/>
              <a:gdLst>
                <a:gd name="connsiteX0" fmla="*/ 177190 w 177190"/>
                <a:gd name="connsiteY0" fmla="*/ 88714 h 177190"/>
                <a:gd name="connsiteX1" fmla="*/ 88477 w 177190"/>
                <a:gd name="connsiteY1" fmla="*/ 177190 h 177190"/>
                <a:gd name="connsiteX2" fmla="*/ 0 w 177190"/>
                <a:gd name="connsiteY2" fmla="*/ 88477 h 177190"/>
                <a:gd name="connsiteX3" fmla="*/ 88714 w 177190"/>
                <a:gd name="connsiteY3" fmla="*/ 0 h 177190"/>
                <a:gd name="connsiteX4" fmla="*/ 177190 w 177190"/>
                <a:gd name="connsiteY4" fmla="*/ 88714 h 177190"/>
                <a:gd name="connsiteX5" fmla="*/ 88524 w 177190"/>
                <a:gd name="connsiteY5" fmla="*/ 158204 h 177190"/>
                <a:gd name="connsiteX6" fmla="*/ 158204 w 177190"/>
                <a:gd name="connsiteY6" fmla="*/ 88619 h 177190"/>
                <a:gd name="connsiteX7" fmla="*/ 88856 w 177190"/>
                <a:gd name="connsiteY7" fmla="*/ 18987 h 177190"/>
                <a:gd name="connsiteX8" fmla="*/ 19034 w 177190"/>
                <a:gd name="connsiteY8" fmla="*/ 88429 h 177190"/>
                <a:gd name="connsiteX9" fmla="*/ 88524 w 177190"/>
                <a:gd name="connsiteY9" fmla="*/ 158204 h 1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190" h="177190">
                  <a:moveTo>
                    <a:pt x="177190" y="88714"/>
                  </a:moveTo>
                  <a:cubicBezTo>
                    <a:pt x="177048" y="137461"/>
                    <a:pt x="137081" y="177332"/>
                    <a:pt x="88477" y="177190"/>
                  </a:cubicBezTo>
                  <a:cubicBezTo>
                    <a:pt x="39729" y="177048"/>
                    <a:pt x="-142" y="137081"/>
                    <a:pt x="0" y="88477"/>
                  </a:cubicBezTo>
                  <a:cubicBezTo>
                    <a:pt x="143" y="39729"/>
                    <a:pt x="40109" y="-142"/>
                    <a:pt x="88714" y="0"/>
                  </a:cubicBezTo>
                  <a:cubicBezTo>
                    <a:pt x="137461" y="143"/>
                    <a:pt x="177332" y="40109"/>
                    <a:pt x="177190" y="88714"/>
                  </a:cubicBezTo>
                  <a:close/>
                  <a:moveTo>
                    <a:pt x="88524" y="158204"/>
                  </a:moveTo>
                  <a:cubicBezTo>
                    <a:pt x="126781" y="158299"/>
                    <a:pt x="158204" y="126924"/>
                    <a:pt x="158204" y="88619"/>
                  </a:cubicBezTo>
                  <a:cubicBezTo>
                    <a:pt x="158204" y="50456"/>
                    <a:pt x="127114" y="19224"/>
                    <a:pt x="88856" y="18987"/>
                  </a:cubicBezTo>
                  <a:cubicBezTo>
                    <a:pt x="50694" y="18749"/>
                    <a:pt x="19177" y="50077"/>
                    <a:pt x="19034" y="88429"/>
                  </a:cubicBezTo>
                  <a:cubicBezTo>
                    <a:pt x="18892" y="126639"/>
                    <a:pt x="50219" y="158109"/>
                    <a:pt x="88524" y="158204"/>
                  </a:cubicBezTo>
                  <a:close/>
                </a:path>
              </a:pathLst>
            </a:custGeom>
            <a:solidFill>
              <a:srgbClr val="000000"/>
            </a:solidFill>
            <a:ln w="4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7085D62-A81A-498D-D919-CCAD19C5DB17}"/>
                </a:ext>
              </a:extLst>
            </p:cNvPr>
            <p:cNvSpPr/>
            <p:nvPr/>
          </p:nvSpPr>
          <p:spPr>
            <a:xfrm>
              <a:off x="11493006" y="1458384"/>
              <a:ext cx="52356" cy="52358"/>
            </a:xfrm>
            <a:custGeom>
              <a:avLst/>
              <a:gdLst>
                <a:gd name="connsiteX0" fmla="*/ 48 w 52356"/>
                <a:gd name="connsiteY0" fmla="*/ 26298 h 52358"/>
                <a:gd name="connsiteX1" fmla="*/ 26059 w 52356"/>
                <a:gd name="connsiteY1" fmla="*/ 2 h 52358"/>
                <a:gd name="connsiteX2" fmla="*/ 52355 w 52356"/>
                <a:gd name="connsiteY2" fmla="*/ 26061 h 52358"/>
                <a:gd name="connsiteX3" fmla="*/ 26296 w 52356"/>
                <a:gd name="connsiteY3" fmla="*/ 52357 h 52358"/>
                <a:gd name="connsiteX4" fmla="*/ 0 w 52356"/>
                <a:gd name="connsiteY4" fmla="*/ 26298 h 52358"/>
                <a:gd name="connsiteX5" fmla="*/ 33321 w 52356"/>
                <a:gd name="connsiteY5" fmla="*/ 26298 h 52358"/>
                <a:gd name="connsiteX6" fmla="*/ 26391 w 52356"/>
                <a:gd name="connsiteY6" fmla="*/ 19083 h 52358"/>
                <a:gd name="connsiteX7" fmla="*/ 19081 w 52356"/>
                <a:gd name="connsiteY7" fmla="*/ 25966 h 52358"/>
                <a:gd name="connsiteX8" fmla="*/ 26201 w 52356"/>
                <a:gd name="connsiteY8" fmla="*/ 33371 h 52358"/>
                <a:gd name="connsiteX9" fmla="*/ 33321 w 52356"/>
                <a:gd name="connsiteY9" fmla="*/ 26346 h 5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356" h="52358">
                  <a:moveTo>
                    <a:pt x="48" y="26298"/>
                  </a:moveTo>
                  <a:cubicBezTo>
                    <a:pt x="-48" y="12106"/>
                    <a:pt x="11724" y="192"/>
                    <a:pt x="26059" y="2"/>
                  </a:cubicBezTo>
                  <a:cubicBezTo>
                    <a:pt x="40156" y="-188"/>
                    <a:pt x="52165" y="11726"/>
                    <a:pt x="52355" y="26061"/>
                  </a:cubicBezTo>
                  <a:cubicBezTo>
                    <a:pt x="52545" y="40158"/>
                    <a:pt x="40583" y="52215"/>
                    <a:pt x="26296" y="52357"/>
                  </a:cubicBezTo>
                  <a:cubicBezTo>
                    <a:pt x="12056" y="52499"/>
                    <a:pt x="95" y="40633"/>
                    <a:pt x="0" y="26298"/>
                  </a:cubicBezTo>
                  <a:close/>
                  <a:moveTo>
                    <a:pt x="33321" y="26298"/>
                  </a:moveTo>
                  <a:cubicBezTo>
                    <a:pt x="33368" y="22548"/>
                    <a:pt x="30188" y="19226"/>
                    <a:pt x="26391" y="19083"/>
                  </a:cubicBezTo>
                  <a:cubicBezTo>
                    <a:pt x="22641" y="18989"/>
                    <a:pt x="19271" y="22169"/>
                    <a:pt x="19081" y="25966"/>
                  </a:cubicBezTo>
                  <a:cubicBezTo>
                    <a:pt x="18891" y="29811"/>
                    <a:pt x="22309" y="33323"/>
                    <a:pt x="26201" y="33371"/>
                  </a:cubicBezTo>
                  <a:cubicBezTo>
                    <a:pt x="29951" y="33371"/>
                    <a:pt x="33274" y="30096"/>
                    <a:pt x="33321" y="26346"/>
                  </a:cubicBezTo>
                  <a:close/>
                </a:path>
              </a:pathLst>
            </a:custGeom>
            <a:solidFill>
              <a:srgbClr val="000000"/>
            </a:solidFill>
            <a:ln w="4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258864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88407B-9AAF-9419-7F8F-D84E37DAB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j-lt"/>
              </a:rPr>
              <a:t>Challenges</a:t>
            </a:r>
            <a:r>
              <a:rPr lang="en-US" b="1" dirty="0">
                <a:latin typeface="+mj-lt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+mj-lt"/>
              </a:rPr>
              <a:t>limitations</a:t>
            </a:r>
            <a:endParaRPr lang="en-PK" dirty="0">
              <a:solidFill>
                <a:schemeClr val="accent1"/>
              </a:solidFill>
            </a:endParaRPr>
          </a:p>
        </p:txBody>
      </p:sp>
      <p:grpSp>
        <p:nvGrpSpPr>
          <p:cNvPr id="9" name="Graphic 5">
            <a:extLst>
              <a:ext uri="{FF2B5EF4-FFF2-40B4-BE49-F238E27FC236}">
                <a16:creationId xmlns:a16="http://schemas.microsoft.com/office/drawing/2014/main" id="{DD10F71B-D88D-0C6E-5A7F-59B404110983}"/>
              </a:ext>
            </a:extLst>
          </p:cNvPr>
          <p:cNvGrpSpPr/>
          <p:nvPr/>
        </p:nvGrpSpPr>
        <p:grpSpPr>
          <a:xfrm>
            <a:off x="5343524" y="1453930"/>
            <a:ext cx="6763677" cy="5075092"/>
            <a:chOff x="5343524" y="1453930"/>
            <a:chExt cx="6763677" cy="5075092"/>
          </a:xfrm>
          <a:solidFill>
            <a:srgbClr val="ECECEC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39EE3C3-8A2F-E79D-F27F-DE2D24886BE0}"/>
                </a:ext>
              </a:extLst>
            </p:cNvPr>
            <p:cNvSpPr/>
            <p:nvPr/>
          </p:nvSpPr>
          <p:spPr>
            <a:xfrm>
              <a:off x="10888298" y="6485628"/>
              <a:ext cx="485121" cy="3673"/>
            </a:xfrm>
            <a:custGeom>
              <a:avLst/>
              <a:gdLst>
                <a:gd name="connsiteX0" fmla="*/ 0 w 485121"/>
                <a:gd name="connsiteY0" fmla="*/ 0 h 3673"/>
                <a:gd name="connsiteX1" fmla="*/ 485121 w 485121"/>
                <a:gd name="connsiteY1" fmla="*/ 0 h 3673"/>
                <a:gd name="connsiteX2" fmla="*/ 485121 w 485121"/>
                <a:gd name="connsiteY2" fmla="*/ 3673 h 3673"/>
                <a:gd name="connsiteX3" fmla="*/ 0 w 485121"/>
                <a:gd name="connsiteY3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121" h="3673">
                  <a:moveTo>
                    <a:pt x="0" y="0"/>
                  </a:moveTo>
                  <a:lnTo>
                    <a:pt x="485121" y="0"/>
                  </a:lnTo>
                  <a:lnTo>
                    <a:pt x="485121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rgbClr val="ECECEC"/>
            </a:solidFill>
            <a:ln w="6226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86E719-3611-249D-5175-25EC9C150334}"/>
                </a:ext>
              </a:extLst>
            </p:cNvPr>
            <p:cNvSpPr/>
            <p:nvPr/>
          </p:nvSpPr>
          <p:spPr>
            <a:xfrm>
              <a:off x="9507832" y="6525349"/>
              <a:ext cx="127319" cy="3673"/>
            </a:xfrm>
            <a:custGeom>
              <a:avLst/>
              <a:gdLst>
                <a:gd name="connsiteX0" fmla="*/ 0 w 127319"/>
                <a:gd name="connsiteY0" fmla="*/ 0 h 3673"/>
                <a:gd name="connsiteX1" fmla="*/ 127319 w 127319"/>
                <a:gd name="connsiteY1" fmla="*/ 0 h 3673"/>
                <a:gd name="connsiteX2" fmla="*/ 127319 w 127319"/>
                <a:gd name="connsiteY2" fmla="*/ 3673 h 3673"/>
                <a:gd name="connsiteX3" fmla="*/ 0 w 127319"/>
                <a:gd name="connsiteY3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319" h="3673">
                  <a:moveTo>
                    <a:pt x="0" y="0"/>
                  </a:moveTo>
                  <a:lnTo>
                    <a:pt x="127319" y="0"/>
                  </a:lnTo>
                  <a:lnTo>
                    <a:pt x="127319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rgbClr val="ECECEC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4611AA9-C275-CACF-7110-BA2D964AA91F}"/>
                </a:ext>
              </a:extLst>
            </p:cNvPr>
            <p:cNvSpPr/>
            <p:nvPr/>
          </p:nvSpPr>
          <p:spPr>
            <a:xfrm>
              <a:off x="10592506" y="6349593"/>
              <a:ext cx="281098" cy="3673"/>
            </a:xfrm>
            <a:custGeom>
              <a:avLst/>
              <a:gdLst>
                <a:gd name="connsiteX0" fmla="*/ 0 w 281098"/>
                <a:gd name="connsiteY0" fmla="*/ 0 h 3673"/>
                <a:gd name="connsiteX1" fmla="*/ 281099 w 281098"/>
                <a:gd name="connsiteY1" fmla="*/ 0 h 3673"/>
                <a:gd name="connsiteX2" fmla="*/ 281099 w 281098"/>
                <a:gd name="connsiteY2" fmla="*/ 3674 h 3673"/>
                <a:gd name="connsiteX3" fmla="*/ 0 w 281098"/>
                <a:gd name="connsiteY3" fmla="*/ 3674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098" h="3673">
                  <a:moveTo>
                    <a:pt x="0" y="0"/>
                  </a:moveTo>
                  <a:lnTo>
                    <a:pt x="281099" y="0"/>
                  </a:lnTo>
                  <a:lnTo>
                    <a:pt x="281099" y="3674"/>
                  </a:lnTo>
                  <a:lnTo>
                    <a:pt x="0" y="3674"/>
                  </a:lnTo>
                  <a:close/>
                </a:path>
              </a:pathLst>
            </a:custGeom>
            <a:solidFill>
              <a:srgbClr val="ECECEC"/>
            </a:solidFill>
            <a:ln w="6226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79EF3BF-47E3-ED25-316D-CCC43D551A3E}"/>
                </a:ext>
              </a:extLst>
            </p:cNvPr>
            <p:cNvSpPr/>
            <p:nvPr/>
          </p:nvSpPr>
          <p:spPr>
            <a:xfrm>
              <a:off x="5552277" y="6374247"/>
              <a:ext cx="632612" cy="3673"/>
            </a:xfrm>
            <a:custGeom>
              <a:avLst/>
              <a:gdLst>
                <a:gd name="connsiteX0" fmla="*/ 0 w 632612"/>
                <a:gd name="connsiteY0" fmla="*/ 0 h 3673"/>
                <a:gd name="connsiteX1" fmla="*/ 632612 w 632612"/>
                <a:gd name="connsiteY1" fmla="*/ 0 h 3673"/>
                <a:gd name="connsiteX2" fmla="*/ 632612 w 632612"/>
                <a:gd name="connsiteY2" fmla="*/ 3673 h 3673"/>
                <a:gd name="connsiteX3" fmla="*/ 0 w 632612"/>
                <a:gd name="connsiteY3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612" h="3673">
                  <a:moveTo>
                    <a:pt x="0" y="0"/>
                  </a:moveTo>
                  <a:lnTo>
                    <a:pt x="632612" y="0"/>
                  </a:lnTo>
                  <a:lnTo>
                    <a:pt x="632612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rgbClr val="ECECEC"/>
            </a:solidFill>
            <a:ln w="6226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9A3C456-4B5B-1C5F-2F2E-B1B27AEF1707}"/>
                </a:ext>
              </a:extLst>
            </p:cNvPr>
            <p:cNvSpPr/>
            <p:nvPr/>
          </p:nvSpPr>
          <p:spPr>
            <a:xfrm>
              <a:off x="6315322" y="6374247"/>
              <a:ext cx="92765" cy="3673"/>
            </a:xfrm>
            <a:custGeom>
              <a:avLst/>
              <a:gdLst>
                <a:gd name="connsiteX0" fmla="*/ 0 w 92765"/>
                <a:gd name="connsiteY0" fmla="*/ 0 h 3673"/>
                <a:gd name="connsiteX1" fmla="*/ 92766 w 92765"/>
                <a:gd name="connsiteY1" fmla="*/ 0 h 3673"/>
                <a:gd name="connsiteX2" fmla="*/ 92766 w 92765"/>
                <a:gd name="connsiteY2" fmla="*/ 3673 h 3673"/>
                <a:gd name="connsiteX3" fmla="*/ 0 w 92765"/>
                <a:gd name="connsiteY3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765" h="3673">
                  <a:moveTo>
                    <a:pt x="0" y="0"/>
                  </a:moveTo>
                  <a:lnTo>
                    <a:pt x="92766" y="0"/>
                  </a:lnTo>
                  <a:lnTo>
                    <a:pt x="92766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rgbClr val="ECECEC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DDD4071-E56A-24D7-3357-2C2D4E67D65A}"/>
                </a:ext>
              </a:extLst>
            </p:cNvPr>
            <p:cNvSpPr/>
            <p:nvPr/>
          </p:nvSpPr>
          <p:spPr>
            <a:xfrm>
              <a:off x="6709545" y="6436070"/>
              <a:ext cx="1371998" cy="3673"/>
            </a:xfrm>
            <a:custGeom>
              <a:avLst/>
              <a:gdLst>
                <a:gd name="connsiteX0" fmla="*/ 0 w 1371998"/>
                <a:gd name="connsiteY0" fmla="*/ 0 h 3673"/>
                <a:gd name="connsiteX1" fmla="*/ 1371999 w 1371998"/>
                <a:gd name="connsiteY1" fmla="*/ 0 h 3673"/>
                <a:gd name="connsiteX2" fmla="*/ 1371999 w 1371998"/>
                <a:gd name="connsiteY2" fmla="*/ 3673 h 3673"/>
                <a:gd name="connsiteX3" fmla="*/ 0 w 1371998"/>
                <a:gd name="connsiteY3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998" h="3673">
                  <a:moveTo>
                    <a:pt x="0" y="0"/>
                  </a:moveTo>
                  <a:lnTo>
                    <a:pt x="1371999" y="0"/>
                  </a:lnTo>
                  <a:lnTo>
                    <a:pt x="1371999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rgbClr val="ECECEC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3759319-EA95-990C-F08A-A96BFD0B8019}"/>
                </a:ext>
              </a:extLst>
            </p:cNvPr>
            <p:cNvSpPr/>
            <p:nvPr/>
          </p:nvSpPr>
          <p:spPr>
            <a:xfrm>
              <a:off x="5343524" y="1453930"/>
              <a:ext cx="2995460" cy="4142766"/>
            </a:xfrm>
            <a:custGeom>
              <a:avLst/>
              <a:gdLst>
                <a:gd name="connsiteX0" fmla="*/ 2911847 w 2995460"/>
                <a:gd name="connsiteY0" fmla="*/ 4142705 h 4142766"/>
                <a:gd name="connsiteX1" fmla="*/ 83614 w 2995460"/>
                <a:gd name="connsiteY1" fmla="*/ 4142705 h 4142766"/>
                <a:gd name="connsiteX2" fmla="*/ 0 w 2995460"/>
                <a:gd name="connsiteY2" fmla="*/ 4059091 h 4142766"/>
                <a:gd name="connsiteX3" fmla="*/ 0 w 2995460"/>
                <a:gd name="connsiteY3" fmla="*/ 83614 h 4142766"/>
                <a:gd name="connsiteX4" fmla="*/ 83614 w 2995460"/>
                <a:gd name="connsiteY4" fmla="*/ 0 h 4142766"/>
                <a:gd name="connsiteX5" fmla="*/ 2911847 w 2995460"/>
                <a:gd name="connsiteY5" fmla="*/ 0 h 4142766"/>
                <a:gd name="connsiteX6" fmla="*/ 2995461 w 2995460"/>
                <a:gd name="connsiteY6" fmla="*/ 83614 h 4142766"/>
                <a:gd name="connsiteX7" fmla="*/ 2995461 w 2995460"/>
                <a:gd name="connsiteY7" fmla="*/ 4059153 h 4142766"/>
                <a:gd name="connsiteX8" fmla="*/ 2911847 w 2995460"/>
                <a:gd name="connsiteY8" fmla="*/ 4142767 h 4142766"/>
                <a:gd name="connsiteX9" fmla="*/ 83614 w 2995460"/>
                <a:gd name="connsiteY9" fmla="*/ 3673 h 4142766"/>
                <a:gd name="connsiteX10" fmla="*/ 3673 w 2995460"/>
                <a:gd name="connsiteY10" fmla="*/ 83614 h 4142766"/>
                <a:gd name="connsiteX11" fmla="*/ 3673 w 2995460"/>
                <a:gd name="connsiteY11" fmla="*/ 4059153 h 4142766"/>
                <a:gd name="connsiteX12" fmla="*/ 83614 w 2995460"/>
                <a:gd name="connsiteY12" fmla="*/ 4139094 h 4142766"/>
                <a:gd name="connsiteX13" fmla="*/ 2911847 w 2995460"/>
                <a:gd name="connsiteY13" fmla="*/ 4139094 h 4142766"/>
                <a:gd name="connsiteX14" fmla="*/ 2991788 w 2995460"/>
                <a:gd name="connsiteY14" fmla="*/ 4059153 h 4142766"/>
                <a:gd name="connsiteX15" fmla="*/ 2991788 w 2995460"/>
                <a:gd name="connsiteY15" fmla="*/ 83614 h 4142766"/>
                <a:gd name="connsiteX16" fmla="*/ 2911847 w 2995460"/>
                <a:gd name="connsiteY16" fmla="*/ 3673 h 4142766"/>
                <a:gd name="connsiteX17" fmla="*/ 83614 w 2995460"/>
                <a:gd name="connsiteY17" fmla="*/ 3673 h 414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95460" h="4142766">
                  <a:moveTo>
                    <a:pt x="2911847" y="4142705"/>
                  </a:moveTo>
                  <a:lnTo>
                    <a:pt x="83614" y="4142705"/>
                  </a:lnTo>
                  <a:cubicBezTo>
                    <a:pt x="37542" y="4142705"/>
                    <a:pt x="0" y="4105225"/>
                    <a:pt x="0" y="4059091"/>
                  </a:cubicBezTo>
                  <a:lnTo>
                    <a:pt x="0" y="83614"/>
                  </a:lnTo>
                  <a:cubicBezTo>
                    <a:pt x="0" y="37480"/>
                    <a:pt x="37480" y="0"/>
                    <a:pt x="83614" y="0"/>
                  </a:cubicBezTo>
                  <a:lnTo>
                    <a:pt x="2911847" y="0"/>
                  </a:lnTo>
                  <a:cubicBezTo>
                    <a:pt x="2957919" y="0"/>
                    <a:pt x="2995461" y="37480"/>
                    <a:pt x="2995461" y="83614"/>
                  </a:cubicBezTo>
                  <a:lnTo>
                    <a:pt x="2995461" y="4059153"/>
                  </a:lnTo>
                  <a:cubicBezTo>
                    <a:pt x="2995461" y="4105225"/>
                    <a:pt x="2957981" y="4142767"/>
                    <a:pt x="2911847" y="4142767"/>
                  </a:cubicBezTo>
                  <a:close/>
                  <a:moveTo>
                    <a:pt x="83614" y="3673"/>
                  </a:moveTo>
                  <a:cubicBezTo>
                    <a:pt x="39534" y="3673"/>
                    <a:pt x="3673" y="39534"/>
                    <a:pt x="3673" y="83614"/>
                  </a:cubicBezTo>
                  <a:lnTo>
                    <a:pt x="3673" y="4059153"/>
                  </a:lnTo>
                  <a:cubicBezTo>
                    <a:pt x="3673" y="4103233"/>
                    <a:pt x="39534" y="4139094"/>
                    <a:pt x="83614" y="4139094"/>
                  </a:cubicBezTo>
                  <a:lnTo>
                    <a:pt x="2911847" y="4139094"/>
                  </a:lnTo>
                  <a:cubicBezTo>
                    <a:pt x="2955926" y="4139094"/>
                    <a:pt x="2991788" y="4103233"/>
                    <a:pt x="2991788" y="4059153"/>
                  </a:cubicBezTo>
                  <a:lnTo>
                    <a:pt x="2991788" y="83614"/>
                  </a:lnTo>
                  <a:cubicBezTo>
                    <a:pt x="2991788" y="39534"/>
                    <a:pt x="2955926" y="3673"/>
                    <a:pt x="2911847" y="3673"/>
                  </a:cubicBezTo>
                  <a:lnTo>
                    <a:pt x="83614" y="367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226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F60385-3068-B1FE-C8BA-DD9EB2EDB82F}"/>
                </a:ext>
              </a:extLst>
            </p:cNvPr>
            <p:cNvSpPr/>
            <p:nvPr/>
          </p:nvSpPr>
          <p:spPr>
            <a:xfrm>
              <a:off x="8511503" y="1453930"/>
              <a:ext cx="2995460" cy="4142766"/>
            </a:xfrm>
            <a:custGeom>
              <a:avLst/>
              <a:gdLst>
                <a:gd name="connsiteX0" fmla="*/ 2911847 w 2995460"/>
                <a:gd name="connsiteY0" fmla="*/ 4142705 h 4142766"/>
                <a:gd name="connsiteX1" fmla="*/ 83614 w 2995460"/>
                <a:gd name="connsiteY1" fmla="*/ 4142705 h 4142766"/>
                <a:gd name="connsiteX2" fmla="*/ 0 w 2995460"/>
                <a:gd name="connsiteY2" fmla="*/ 4059091 h 4142766"/>
                <a:gd name="connsiteX3" fmla="*/ 0 w 2995460"/>
                <a:gd name="connsiteY3" fmla="*/ 83614 h 4142766"/>
                <a:gd name="connsiteX4" fmla="*/ 83614 w 2995460"/>
                <a:gd name="connsiteY4" fmla="*/ 0 h 4142766"/>
                <a:gd name="connsiteX5" fmla="*/ 2911847 w 2995460"/>
                <a:gd name="connsiteY5" fmla="*/ 0 h 4142766"/>
                <a:gd name="connsiteX6" fmla="*/ 2995461 w 2995460"/>
                <a:gd name="connsiteY6" fmla="*/ 83614 h 4142766"/>
                <a:gd name="connsiteX7" fmla="*/ 2995461 w 2995460"/>
                <a:gd name="connsiteY7" fmla="*/ 4059153 h 4142766"/>
                <a:gd name="connsiteX8" fmla="*/ 2911847 w 2995460"/>
                <a:gd name="connsiteY8" fmla="*/ 4142767 h 4142766"/>
                <a:gd name="connsiteX9" fmla="*/ 83614 w 2995460"/>
                <a:gd name="connsiteY9" fmla="*/ 3673 h 4142766"/>
                <a:gd name="connsiteX10" fmla="*/ 3673 w 2995460"/>
                <a:gd name="connsiteY10" fmla="*/ 83614 h 4142766"/>
                <a:gd name="connsiteX11" fmla="*/ 3673 w 2995460"/>
                <a:gd name="connsiteY11" fmla="*/ 4059153 h 4142766"/>
                <a:gd name="connsiteX12" fmla="*/ 83614 w 2995460"/>
                <a:gd name="connsiteY12" fmla="*/ 4139094 h 4142766"/>
                <a:gd name="connsiteX13" fmla="*/ 2911847 w 2995460"/>
                <a:gd name="connsiteY13" fmla="*/ 4139094 h 4142766"/>
                <a:gd name="connsiteX14" fmla="*/ 2991788 w 2995460"/>
                <a:gd name="connsiteY14" fmla="*/ 4059153 h 4142766"/>
                <a:gd name="connsiteX15" fmla="*/ 2991788 w 2995460"/>
                <a:gd name="connsiteY15" fmla="*/ 83614 h 4142766"/>
                <a:gd name="connsiteX16" fmla="*/ 2911847 w 2995460"/>
                <a:gd name="connsiteY16" fmla="*/ 3673 h 4142766"/>
                <a:gd name="connsiteX17" fmla="*/ 83614 w 2995460"/>
                <a:gd name="connsiteY17" fmla="*/ 3673 h 414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95460" h="4142766">
                  <a:moveTo>
                    <a:pt x="2911847" y="4142705"/>
                  </a:moveTo>
                  <a:lnTo>
                    <a:pt x="83614" y="4142705"/>
                  </a:lnTo>
                  <a:cubicBezTo>
                    <a:pt x="37542" y="4142705"/>
                    <a:pt x="0" y="4105225"/>
                    <a:pt x="0" y="4059091"/>
                  </a:cubicBezTo>
                  <a:lnTo>
                    <a:pt x="0" y="83614"/>
                  </a:lnTo>
                  <a:cubicBezTo>
                    <a:pt x="0" y="37542"/>
                    <a:pt x="37480" y="0"/>
                    <a:pt x="83614" y="0"/>
                  </a:cubicBezTo>
                  <a:lnTo>
                    <a:pt x="2911847" y="0"/>
                  </a:lnTo>
                  <a:cubicBezTo>
                    <a:pt x="2957919" y="0"/>
                    <a:pt x="2995461" y="37480"/>
                    <a:pt x="2995461" y="83614"/>
                  </a:cubicBezTo>
                  <a:lnTo>
                    <a:pt x="2995461" y="4059153"/>
                  </a:lnTo>
                  <a:cubicBezTo>
                    <a:pt x="2995461" y="4105225"/>
                    <a:pt x="2957981" y="4142767"/>
                    <a:pt x="2911847" y="4142767"/>
                  </a:cubicBezTo>
                  <a:close/>
                  <a:moveTo>
                    <a:pt x="83614" y="3673"/>
                  </a:moveTo>
                  <a:cubicBezTo>
                    <a:pt x="39534" y="3673"/>
                    <a:pt x="3673" y="39534"/>
                    <a:pt x="3673" y="83614"/>
                  </a:cubicBezTo>
                  <a:lnTo>
                    <a:pt x="3673" y="4059153"/>
                  </a:lnTo>
                  <a:cubicBezTo>
                    <a:pt x="3673" y="4103233"/>
                    <a:pt x="39534" y="4139094"/>
                    <a:pt x="83614" y="4139094"/>
                  </a:cubicBezTo>
                  <a:lnTo>
                    <a:pt x="2911847" y="4139094"/>
                  </a:lnTo>
                  <a:cubicBezTo>
                    <a:pt x="2955926" y="4139094"/>
                    <a:pt x="2991788" y="4103233"/>
                    <a:pt x="2991788" y="4059153"/>
                  </a:cubicBezTo>
                  <a:lnTo>
                    <a:pt x="2991788" y="83614"/>
                  </a:lnTo>
                  <a:cubicBezTo>
                    <a:pt x="2991788" y="39534"/>
                    <a:pt x="2955926" y="3673"/>
                    <a:pt x="2911847" y="3673"/>
                  </a:cubicBezTo>
                  <a:lnTo>
                    <a:pt x="83614" y="367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226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E976C19-786B-A409-F9E1-0017BF581407}"/>
                </a:ext>
              </a:extLst>
            </p:cNvPr>
            <p:cNvSpPr/>
            <p:nvPr/>
          </p:nvSpPr>
          <p:spPr>
            <a:xfrm>
              <a:off x="5365376" y="6249854"/>
              <a:ext cx="6741825" cy="3673"/>
            </a:xfrm>
            <a:custGeom>
              <a:avLst/>
              <a:gdLst>
                <a:gd name="connsiteX0" fmla="*/ 0 w 6741825"/>
                <a:gd name="connsiteY0" fmla="*/ 0 h 3673"/>
                <a:gd name="connsiteX1" fmla="*/ 6741826 w 6741825"/>
                <a:gd name="connsiteY1" fmla="*/ 0 h 3673"/>
                <a:gd name="connsiteX2" fmla="*/ 6741826 w 6741825"/>
                <a:gd name="connsiteY2" fmla="*/ 3673 h 3673"/>
                <a:gd name="connsiteX3" fmla="*/ 0 w 6741825"/>
                <a:gd name="connsiteY3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1825" h="3673">
                  <a:moveTo>
                    <a:pt x="0" y="0"/>
                  </a:moveTo>
                  <a:lnTo>
                    <a:pt x="6741826" y="0"/>
                  </a:lnTo>
                  <a:lnTo>
                    <a:pt x="6741826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rgbClr val="ECECEC"/>
            </a:solidFill>
            <a:ln w="6226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</p:grpSp>
      <p:grpSp>
        <p:nvGrpSpPr>
          <p:cNvPr id="19" name="Graphic 5">
            <a:extLst>
              <a:ext uri="{FF2B5EF4-FFF2-40B4-BE49-F238E27FC236}">
                <a16:creationId xmlns:a16="http://schemas.microsoft.com/office/drawing/2014/main" id="{4332400F-54F3-6788-F527-6A4AD8DCC424}"/>
              </a:ext>
            </a:extLst>
          </p:cNvPr>
          <p:cNvGrpSpPr/>
          <p:nvPr/>
        </p:nvGrpSpPr>
        <p:grpSpPr>
          <a:xfrm>
            <a:off x="5569897" y="1605966"/>
            <a:ext cx="6619549" cy="4473734"/>
            <a:chOff x="5569897" y="1605966"/>
            <a:chExt cx="6619549" cy="447373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20" name="Graphic 5">
              <a:extLst>
                <a:ext uri="{FF2B5EF4-FFF2-40B4-BE49-F238E27FC236}">
                  <a16:creationId xmlns:a16="http://schemas.microsoft.com/office/drawing/2014/main" id="{9C31E088-F876-CC32-2397-5109C073F2BC}"/>
                </a:ext>
              </a:extLst>
            </p:cNvPr>
            <p:cNvGrpSpPr/>
            <p:nvPr/>
          </p:nvGrpSpPr>
          <p:grpSpPr>
            <a:xfrm>
              <a:off x="5933987" y="1709331"/>
              <a:ext cx="1883579" cy="3679545"/>
              <a:chOff x="5933987" y="1709331"/>
              <a:chExt cx="1883579" cy="3679545"/>
            </a:xfrm>
            <a:grpFill/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5249D71-F925-28F1-70CD-10AEF7D72774}"/>
                  </a:ext>
                </a:extLst>
              </p:cNvPr>
              <p:cNvSpPr/>
              <p:nvPr/>
            </p:nvSpPr>
            <p:spPr>
              <a:xfrm>
                <a:off x="5992572" y="1767839"/>
                <a:ext cx="1766408" cy="3562451"/>
              </a:xfrm>
              <a:custGeom>
                <a:avLst/>
                <a:gdLst>
                  <a:gd name="connsiteX0" fmla="*/ 1766346 w 1766408"/>
                  <a:gd name="connsiteY0" fmla="*/ 3562452 h 3562451"/>
                  <a:gd name="connsiteX1" fmla="*/ 0 w 1766408"/>
                  <a:gd name="connsiteY1" fmla="*/ 3562452 h 3562451"/>
                  <a:gd name="connsiteX2" fmla="*/ 0 w 1766408"/>
                  <a:gd name="connsiteY2" fmla="*/ 364961 h 3562451"/>
                  <a:gd name="connsiteX3" fmla="*/ 17993 w 1766408"/>
                  <a:gd name="connsiteY3" fmla="*/ 347654 h 3562451"/>
                  <a:gd name="connsiteX4" fmla="*/ 883204 w 1766408"/>
                  <a:gd name="connsiteY4" fmla="*/ 0 h 3562451"/>
                  <a:gd name="connsiteX5" fmla="*/ 883204 w 1766408"/>
                  <a:gd name="connsiteY5" fmla="*/ 0 h 3562451"/>
                  <a:gd name="connsiteX6" fmla="*/ 1748416 w 1766408"/>
                  <a:gd name="connsiteY6" fmla="*/ 347654 h 3562451"/>
                  <a:gd name="connsiteX7" fmla="*/ 1766409 w 1766408"/>
                  <a:gd name="connsiteY7" fmla="*/ 364961 h 3562451"/>
                  <a:gd name="connsiteX8" fmla="*/ 1766409 w 1766408"/>
                  <a:gd name="connsiteY8" fmla="*/ 3562452 h 3562451"/>
                  <a:gd name="connsiteX9" fmla="*/ 117171 w 1766408"/>
                  <a:gd name="connsiteY9" fmla="*/ 3445281 h 3562451"/>
                  <a:gd name="connsiteX10" fmla="*/ 1649175 w 1766408"/>
                  <a:gd name="connsiteY10" fmla="*/ 3445281 h 3562451"/>
                  <a:gd name="connsiteX11" fmla="*/ 1649175 w 1766408"/>
                  <a:gd name="connsiteY11" fmla="*/ 415267 h 3562451"/>
                  <a:gd name="connsiteX12" fmla="*/ 883142 w 1766408"/>
                  <a:gd name="connsiteY12" fmla="*/ 117233 h 3562451"/>
                  <a:gd name="connsiteX13" fmla="*/ 117109 w 1766408"/>
                  <a:gd name="connsiteY13" fmla="*/ 415267 h 3562451"/>
                  <a:gd name="connsiteX14" fmla="*/ 117109 w 1766408"/>
                  <a:gd name="connsiteY14" fmla="*/ 3445281 h 356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66408" h="3562451">
                    <a:moveTo>
                      <a:pt x="1766346" y="3562452"/>
                    </a:moveTo>
                    <a:lnTo>
                      <a:pt x="0" y="3562452"/>
                    </a:lnTo>
                    <a:lnTo>
                      <a:pt x="0" y="364961"/>
                    </a:lnTo>
                    <a:lnTo>
                      <a:pt x="17993" y="347654"/>
                    </a:lnTo>
                    <a:cubicBezTo>
                      <a:pt x="251277" y="123459"/>
                      <a:pt x="558524" y="0"/>
                      <a:pt x="883204" y="0"/>
                    </a:cubicBezTo>
                    <a:cubicBezTo>
                      <a:pt x="883204" y="0"/>
                      <a:pt x="883204" y="0"/>
                      <a:pt x="883204" y="0"/>
                    </a:cubicBezTo>
                    <a:cubicBezTo>
                      <a:pt x="1207822" y="0"/>
                      <a:pt x="1515132" y="123459"/>
                      <a:pt x="1748416" y="347654"/>
                    </a:cubicBezTo>
                    <a:lnTo>
                      <a:pt x="1766409" y="364961"/>
                    </a:lnTo>
                    <a:lnTo>
                      <a:pt x="1766409" y="3562452"/>
                    </a:lnTo>
                    <a:close/>
                    <a:moveTo>
                      <a:pt x="117171" y="3445281"/>
                    </a:moveTo>
                    <a:lnTo>
                      <a:pt x="1649175" y="3445281"/>
                    </a:lnTo>
                    <a:lnTo>
                      <a:pt x="1649175" y="415267"/>
                    </a:lnTo>
                    <a:cubicBezTo>
                      <a:pt x="1440172" y="222887"/>
                      <a:pt x="1169097" y="117233"/>
                      <a:pt x="883142" y="117233"/>
                    </a:cubicBezTo>
                    <a:cubicBezTo>
                      <a:pt x="597187" y="117233"/>
                      <a:pt x="326174" y="222887"/>
                      <a:pt x="117109" y="415267"/>
                    </a:cubicBezTo>
                    <a:lnTo>
                      <a:pt x="117109" y="3445281"/>
                    </a:lnTo>
                    <a:close/>
                  </a:path>
                </a:pathLst>
              </a:custGeom>
              <a:grpFill/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08B5D8B-2D80-6AB6-453F-235C3B09A9B4}"/>
                  </a:ext>
                </a:extLst>
              </p:cNvPr>
              <p:cNvSpPr/>
              <p:nvPr/>
            </p:nvSpPr>
            <p:spPr>
              <a:xfrm>
                <a:off x="6087517" y="1869881"/>
                <a:ext cx="1576456" cy="3357869"/>
              </a:xfrm>
              <a:custGeom>
                <a:avLst/>
                <a:gdLst>
                  <a:gd name="connsiteX0" fmla="*/ 1576457 w 1576456"/>
                  <a:gd name="connsiteY0" fmla="*/ 832152 h 3357869"/>
                  <a:gd name="connsiteX1" fmla="*/ 1576457 w 1576456"/>
                  <a:gd name="connsiteY1" fmla="*/ 744242 h 3357869"/>
                  <a:gd name="connsiteX2" fmla="*/ 832152 w 1576456"/>
                  <a:gd name="connsiteY2" fmla="*/ 744242 h 3357869"/>
                  <a:gd name="connsiteX3" fmla="*/ 832152 w 1576456"/>
                  <a:gd name="connsiteY3" fmla="*/ 0 h 3357869"/>
                  <a:gd name="connsiteX4" fmla="*/ 744305 w 1576456"/>
                  <a:gd name="connsiteY4" fmla="*/ 0 h 3357869"/>
                  <a:gd name="connsiteX5" fmla="*/ 744305 w 1576456"/>
                  <a:gd name="connsiteY5" fmla="*/ 744242 h 3357869"/>
                  <a:gd name="connsiteX6" fmla="*/ 0 w 1576456"/>
                  <a:gd name="connsiteY6" fmla="*/ 744242 h 3357869"/>
                  <a:gd name="connsiteX7" fmla="*/ 0 w 1576456"/>
                  <a:gd name="connsiteY7" fmla="*/ 832152 h 3357869"/>
                  <a:gd name="connsiteX8" fmla="*/ 744305 w 1576456"/>
                  <a:gd name="connsiteY8" fmla="*/ 832152 h 3357869"/>
                  <a:gd name="connsiteX9" fmla="*/ 744305 w 1576456"/>
                  <a:gd name="connsiteY9" fmla="*/ 1634980 h 3357869"/>
                  <a:gd name="connsiteX10" fmla="*/ 0 w 1576456"/>
                  <a:gd name="connsiteY10" fmla="*/ 1634980 h 3357869"/>
                  <a:gd name="connsiteX11" fmla="*/ 0 w 1576456"/>
                  <a:gd name="connsiteY11" fmla="*/ 1722890 h 3357869"/>
                  <a:gd name="connsiteX12" fmla="*/ 744305 w 1576456"/>
                  <a:gd name="connsiteY12" fmla="*/ 1722890 h 3357869"/>
                  <a:gd name="connsiteX13" fmla="*/ 744305 w 1576456"/>
                  <a:gd name="connsiteY13" fmla="*/ 2525717 h 3357869"/>
                  <a:gd name="connsiteX14" fmla="*/ 0 w 1576456"/>
                  <a:gd name="connsiteY14" fmla="*/ 2525717 h 3357869"/>
                  <a:gd name="connsiteX15" fmla="*/ 0 w 1576456"/>
                  <a:gd name="connsiteY15" fmla="*/ 2613627 h 3357869"/>
                  <a:gd name="connsiteX16" fmla="*/ 744305 w 1576456"/>
                  <a:gd name="connsiteY16" fmla="*/ 2613627 h 3357869"/>
                  <a:gd name="connsiteX17" fmla="*/ 744305 w 1576456"/>
                  <a:gd name="connsiteY17" fmla="*/ 3357870 h 3357869"/>
                  <a:gd name="connsiteX18" fmla="*/ 832152 w 1576456"/>
                  <a:gd name="connsiteY18" fmla="*/ 3357870 h 3357869"/>
                  <a:gd name="connsiteX19" fmla="*/ 832152 w 1576456"/>
                  <a:gd name="connsiteY19" fmla="*/ 2613627 h 3357869"/>
                  <a:gd name="connsiteX20" fmla="*/ 1576457 w 1576456"/>
                  <a:gd name="connsiteY20" fmla="*/ 2613627 h 3357869"/>
                  <a:gd name="connsiteX21" fmla="*/ 1576457 w 1576456"/>
                  <a:gd name="connsiteY21" fmla="*/ 2525717 h 3357869"/>
                  <a:gd name="connsiteX22" fmla="*/ 832152 w 1576456"/>
                  <a:gd name="connsiteY22" fmla="*/ 2525717 h 3357869"/>
                  <a:gd name="connsiteX23" fmla="*/ 832152 w 1576456"/>
                  <a:gd name="connsiteY23" fmla="*/ 1722890 h 3357869"/>
                  <a:gd name="connsiteX24" fmla="*/ 1576457 w 1576456"/>
                  <a:gd name="connsiteY24" fmla="*/ 1722890 h 3357869"/>
                  <a:gd name="connsiteX25" fmla="*/ 1576457 w 1576456"/>
                  <a:gd name="connsiteY25" fmla="*/ 1634980 h 3357869"/>
                  <a:gd name="connsiteX26" fmla="*/ 832152 w 1576456"/>
                  <a:gd name="connsiteY26" fmla="*/ 1634980 h 3357869"/>
                  <a:gd name="connsiteX27" fmla="*/ 832152 w 1576456"/>
                  <a:gd name="connsiteY27" fmla="*/ 832152 h 3357869"/>
                  <a:gd name="connsiteX28" fmla="*/ 1576457 w 1576456"/>
                  <a:gd name="connsiteY28" fmla="*/ 832152 h 3357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576456" h="3357869">
                    <a:moveTo>
                      <a:pt x="1576457" y="832152"/>
                    </a:moveTo>
                    <a:lnTo>
                      <a:pt x="1576457" y="744242"/>
                    </a:lnTo>
                    <a:lnTo>
                      <a:pt x="832152" y="744242"/>
                    </a:lnTo>
                    <a:lnTo>
                      <a:pt x="832152" y="0"/>
                    </a:lnTo>
                    <a:lnTo>
                      <a:pt x="744305" y="0"/>
                    </a:lnTo>
                    <a:lnTo>
                      <a:pt x="744305" y="744242"/>
                    </a:lnTo>
                    <a:lnTo>
                      <a:pt x="0" y="744242"/>
                    </a:lnTo>
                    <a:lnTo>
                      <a:pt x="0" y="832152"/>
                    </a:lnTo>
                    <a:lnTo>
                      <a:pt x="744305" y="832152"/>
                    </a:lnTo>
                    <a:lnTo>
                      <a:pt x="744305" y="1634980"/>
                    </a:lnTo>
                    <a:lnTo>
                      <a:pt x="0" y="1634980"/>
                    </a:lnTo>
                    <a:lnTo>
                      <a:pt x="0" y="1722890"/>
                    </a:lnTo>
                    <a:lnTo>
                      <a:pt x="744305" y="1722890"/>
                    </a:lnTo>
                    <a:lnTo>
                      <a:pt x="744305" y="2525717"/>
                    </a:lnTo>
                    <a:lnTo>
                      <a:pt x="0" y="2525717"/>
                    </a:lnTo>
                    <a:lnTo>
                      <a:pt x="0" y="2613627"/>
                    </a:lnTo>
                    <a:lnTo>
                      <a:pt x="744305" y="2613627"/>
                    </a:lnTo>
                    <a:lnTo>
                      <a:pt x="744305" y="3357870"/>
                    </a:lnTo>
                    <a:lnTo>
                      <a:pt x="832152" y="3357870"/>
                    </a:lnTo>
                    <a:lnTo>
                      <a:pt x="832152" y="2613627"/>
                    </a:lnTo>
                    <a:lnTo>
                      <a:pt x="1576457" y="2613627"/>
                    </a:lnTo>
                    <a:lnTo>
                      <a:pt x="1576457" y="2525717"/>
                    </a:lnTo>
                    <a:lnTo>
                      <a:pt x="832152" y="2525717"/>
                    </a:lnTo>
                    <a:lnTo>
                      <a:pt x="832152" y="1722890"/>
                    </a:lnTo>
                    <a:lnTo>
                      <a:pt x="1576457" y="1722890"/>
                    </a:lnTo>
                    <a:lnTo>
                      <a:pt x="1576457" y="1634980"/>
                    </a:lnTo>
                    <a:lnTo>
                      <a:pt x="832152" y="1634980"/>
                    </a:lnTo>
                    <a:lnTo>
                      <a:pt x="832152" y="832152"/>
                    </a:lnTo>
                    <a:lnTo>
                      <a:pt x="1576457" y="832152"/>
                    </a:lnTo>
                    <a:close/>
                  </a:path>
                </a:pathLst>
              </a:custGeom>
              <a:grpFill/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2F843AC-B9E0-B053-F09C-A40BE7B178A5}"/>
                  </a:ext>
                </a:extLst>
              </p:cNvPr>
              <p:cNvSpPr/>
              <p:nvPr/>
            </p:nvSpPr>
            <p:spPr>
              <a:xfrm>
                <a:off x="5933987" y="1709331"/>
                <a:ext cx="1883579" cy="3679545"/>
              </a:xfrm>
              <a:custGeom>
                <a:avLst/>
                <a:gdLst>
                  <a:gd name="connsiteX0" fmla="*/ 1883517 w 1883579"/>
                  <a:gd name="connsiteY0" fmla="*/ 3679546 h 3679545"/>
                  <a:gd name="connsiteX1" fmla="*/ 0 w 1883579"/>
                  <a:gd name="connsiteY1" fmla="*/ 3679546 h 3679545"/>
                  <a:gd name="connsiteX2" fmla="*/ 0 w 1883579"/>
                  <a:gd name="connsiteY2" fmla="*/ 399562 h 3679545"/>
                  <a:gd name="connsiteX3" fmla="*/ 17183 w 1883579"/>
                  <a:gd name="connsiteY3" fmla="*/ 382378 h 3679545"/>
                  <a:gd name="connsiteX4" fmla="*/ 1866396 w 1883579"/>
                  <a:gd name="connsiteY4" fmla="*/ 382378 h 3679545"/>
                  <a:gd name="connsiteX5" fmla="*/ 1883580 w 1883579"/>
                  <a:gd name="connsiteY5" fmla="*/ 399562 h 3679545"/>
                  <a:gd name="connsiteX6" fmla="*/ 1883580 w 1883579"/>
                  <a:gd name="connsiteY6" fmla="*/ 3679546 h 3679545"/>
                  <a:gd name="connsiteX7" fmla="*/ 117171 w 1883579"/>
                  <a:gd name="connsiteY7" fmla="*/ 3562374 h 3679545"/>
                  <a:gd name="connsiteX8" fmla="*/ 1766346 w 1883579"/>
                  <a:gd name="connsiteY8" fmla="*/ 3562374 h 3679545"/>
                  <a:gd name="connsiteX9" fmla="*/ 1766346 w 1883579"/>
                  <a:gd name="connsiteY9" fmla="*/ 448435 h 3679545"/>
                  <a:gd name="connsiteX10" fmla="*/ 117171 w 1883579"/>
                  <a:gd name="connsiteY10" fmla="*/ 448435 h 3679545"/>
                  <a:gd name="connsiteX11" fmla="*/ 117171 w 1883579"/>
                  <a:gd name="connsiteY11" fmla="*/ 3562374 h 367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83579" h="3679545">
                    <a:moveTo>
                      <a:pt x="1883517" y="3679546"/>
                    </a:moveTo>
                    <a:lnTo>
                      <a:pt x="0" y="3679546"/>
                    </a:lnTo>
                    <a:lnTo>
                      <a:pt x="0" y="399562"/>
                    </a:lnTo>
                    <a:lnTo>
                      <a:pt x="17183" y="382378"/>
                    </a:lnTo>
                    <a:cubicBezTo>
                      <a:pt x="527021" y="-127459"/>
                      <a:pt x="1356559" y="-127459"/>
                      <a:pt x="1866396" y="382378"/>
                    </a:cubicBezTo>
                    <a:lnTo>
                      <a:pt x="1883580" y="399562"/>
                    </a:lnTo>
                    <a:lnTo>
                      <a:pt x="1883580" y="3679546"/>
                    </a:lnTo>
                    <a:close/>
                    <a:moveTo>
                      <a:pt x="117171" y="3562374"/>
                    </a:moveTo>
                    <a:lnTo>
                      <a:pt x="1766346" y="3562374"/>
                    </a:lnTo>
                    <a:lnTo>
                      <a:pt x="1766346" y="448435"/>
                    </a:lnTo>
                    <a:cubicBezTo>
                      <a:pt x="1306689" y="6708"/>
                      <a:pt x="576828" y="6646"/>
                      <a:pt x="117171" y="448435"/>
                    </a:cubicBezTo>
                    <a:lnTo>
                      <a:pt x="117171" y="3562374"/>
                    </a:lnTo>
                    <a:close/>
                  </a:path>
                </a:pathLst>
              </a:custGeom>
              <a:grpFill/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4" name="Graphic 5">
              <a:extLst>
                <a:ext uri="{FF2B5EF4-FFF2-40B4-BE49-F238E27FC236}">
                  <a16:creationId xmlns:a16="http://schemas.microsoft.com/office/drawing/2014/main" id="{C3D8BB18-0210-EC1E-10D7-7FC2D9CE41A5}"/>
                </a:ext>
              </a:extLst>
            </p:cNvPr>
            <p:cNvGrpSpPr/>
            <p:nvPr/>
          </p:nvGrpSpPr>
          <p:grpSpPr>
            <a:xfrm>
              <a:off x="9047303" y="1709331"/>
              <a:ext cx="1883579" cy="3679545"/>
              <a:chOff x="9047303" y="1709331"/>
              <a:chExt cx="1883579" cy="3679545"/>
            </a:xfrm>
            <a:grp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2243125-DAF0-681C-6CD2-AB37465DB439}"/>
                  </a:ext>
                </a:extLst>
              </p:cNvPr>
              <p:cNvSpPr/>
              <p:nvPr/>
            </p:nvSpPr>
            <p:spPr>
              <a:xfrm>
                <a:off x="9105889" y="1767839"/>
                <a:ext cx="1766408" cy="3562451"/>
              </a:xfrm>
              <a:custGeom>
                <a:avLst/>
                <a:gdLst>
                  <a:gd name="connsiteX0" fmla="*/ 1766346 w 1766408"/>
                  <a:gd name="connsiteY0" fmla="*/ 3562452 h 3562451"/>
                  <a:gd name="connsiteX1" fmla="*/ 0 w 1766408"/>
                  <a:gd name="connsiteY1" fmla="*/ 3562452 h 3562451"/>
                  <a:gd name="connsiteX2" fmla="*/ 0 w 1766408"/>
                  <a:gd name="connsiteY2" fmla="*/ 364961 h 3562451"/>
                  <a:gd name="connsiteX3" fmla="*/ 17993 w 1766408"/>
                  <a:gd name="connsiteY3" fmla="*/ 347654 h 3562451"/>
                  <a:gd name="connsiteX4" fmla="*/ 883204 w 1766408"/>
                  <a:gd name="connsiteY4" fmla="*/ 0 h 3562451"/>
                  <a:gd name="connsiteX5" fmla="*/ 883204 w 1766408"/>
                  <a:gd name="connsiteY5" fmla="*/ 0 h 3562451"/>
                  <a:gd name="connsiteX6" fmla="*/ 1748416 w 1766408"/>
                  <a:gd name="connsiteY6" fmla="*/ 347654 h 3562451"/>
                  <a:gd name="connsiteX7" fmla="*/ 1766409 w 1766408"/>
                  <a:gd name="connsiteY7" fmla="*/ 364961 h 3562451"/>
                  <a:gd name="connsiteX8" fmla="*/ 1766409 w 1766408"/>
                  <a:gd name="connsiteY8" fmla="*/ 3562452 h 3562451"/>
                  <a:gd name="connsiteX9" fmla="*/ 117171 w 1766408"/>
                  <a:gd name="connsiteY9" fmla="*/ 3445281 h 3562451"/>
                  <a:gd name="connsiteX10" fmla="*/ 1649175 w 1766408"/>
                  <a:gd name="connsiteY10" fmla="*/ 3445281 h 3562451"/>
                  <a:gd name="connsiteX11" fmla="*/ 1649175 w 1766408"/>
                  <a:gd name="connsiteY11" fmla="*/ 415267 h 3562451"/>
                  <a:gd name="connsiteX12" fmla="*/ 883142 w 1766408"/>
                  <a:gd name="connsiteY12" fmla="*/ 117233 h 3562451"/>
                  <a:gd name="connsiteX13" fmla="*/ 117109 w 1766408"/>
                  <a:gd name="connsiteY13" fmla="*/ 415267 h 3562451"/>
                  <a:gd name="connsiteX14" fmla="*/ 117109 w 1766408"/>
                  <a:gd name="connsiteY14" fmla="*/ 3445281 h 356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66408" h="3562451">
                    <a:moveTo>
                      <a:pt x="1766346" y="3562452"/>
                    </a:moveTo>
                    <a:lnTo>
                      <a:pt x="0" y="3562452"/>
                    </a:lnTo>
                    <a:lnTo>
                      <a:pt x="0" y="364961"/>
                    </a:lnTo>
                    <a:lnTo>
                      <a:pt x="17993" y="347654"/>
                    </a:lnTo>
                    <a:cubicBezTo>
                      <a:pt x="251277" y="123459"/>
                      <a:pt x="558524" y="0"/>
                      <a:pt x="883204" y="0"/>
                    </a:cubicBezTo>
                    <a:cubicBezTo>
                      <a:pt x="883204" y="0"/>
                      <a:pt x="883204" y="0"/>
                      <a:pt x="883204" y="0"/>
                    </a:cubicBezTo>
                    <a:cubicBezTo>
                      <a:pt x="1207822" y="0"/>
                      <a:pt x="1515132" y="123459"/>
                      <a:pt x="1748416" y="347654"/>
                    </a:cubicBezTo>
                    <a:lnTo>
                      <a:pt x="1766409" y="364961"/>
                    </a:lnTo>
                    <a:lnTo>
                      <a:pt x="1766409" y="3562452"/>
                    </a:lnTo>
                    <a:close/>
                    <a:moveTo>
                      <a:pt x="117171" y="3445281"/>
                    </a:moveTo>
                    <a:lnTo>
                      <a:pt x="1649175" y="3445281"/>
                    </a:lnTo>
                    <a:lnTo>
                      <a:pt x="1649175" y="415267"/>
                    </a:lnTo>
                    <a:cubicBezTo>
                      <a:pt x="1440172" y="222887"/>
                      <a:pt x="1169097" y="117233"/>
                      <a:pt x="883142" y="117233"/>
                    </a:cubicBezTo>
                    <a:cubicBezTo>
                      <a:pt x="597187" y="117233"/>
                      <a:pt x="326174" y="222887"/>
                      <a:pt x="117109" y="415267"/>
                    </a:cubicBezTo>
                    <a:lnTo>
                      <a:pt x="117109" y="3445281"/>
                    </a:lnTo>
                    <a:close/>
                  </a:path>
                </a:pathLst>
              </a:custGeom>
              <a:grpFill/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A570CF9-E5E6-A149-5F6E-CE0B92F10218}"/>
                  </a:ext>
                </a:extLst>
              </p:cNvPr>
              <p:cNvSpPr/>
              <p:nvPr/>
            </p:nvSpPr>
            <p:spPr>
              <a:xfrm>
                <a:off x="9200834" y="1869881"/>
                <a:ext cx="1576456" cy="3357869"/>
              </a:xfrm>
              <a:custGeom>
                <a:avLst/>
                <a:gdLst>
                  <a:gd name="connsiteX0" fmla="*/ 1576457 w 1576456"/>
                  <a:gd name="connsiteY0" fmla="*/ 832152 h 3357869"/>
                  <a:gd name="connsiteX1" fmla="*/ 1576457 w 1576456"/>
                  <a:gd name="connsiteY1" fmla="*/ 744242 h 3357869"/>
                  <a:gd name="connsiteX2" fmla="*/ 832152 w 1576456"/>
                  <a:gd name="connsiteY2" fmla="*/ 744242 h 3357869"/>
                  <a:gd name="connsiteX3" fmla="*/ 832152 w 1576456"/>
                  <a:gd name="connsiteY3" fmla="*/ 0 h 3357869"/>
                  <a:gd name="connsiteX4" fmla="*/ 744305 w 1576456"/>
                  <a:gd name="connsiteY4" fmla="*/ 0 h 3357869"/>
                  <a:gd name="connsiteX5" fmla="*/ 744305 w 1576456"/>
                  <a:gd name="connsiteY5" fmla="*/ 744242 h 3357869"/>
                  <a:gd name="connsiteX6" fmla="*/ 0 w 1576456"/>
                  <a:gd name="connsiteY6" fmla="*/ 744242 h 3357869"/>
                  <a:gd name="connsiteX7" fmla="*/ 0 w 1576456"/>
                  <a:gd name="connsiteY7" fmla="*/ 832152 h 3357869"/>
                  <a:gd name="connsiteX8" fmla="*/ 744305 w 1576456"/>
                  <a:gd name="connsiteY8" fmla="*/ 832152 h 3357869"/>
                  <a:gd name="connsiteX9" fmla="*/ 744305 w 1576456"/>
                  <a:gd name="connsiteY9" fmla="*/ 1634980 h 3357869"/>
                  <a:gd name="connsiteX10" fmla="*/ 0 w 1576456"/>
                  <a:gd name="connsiteY10" fmla="*/ 1634980 h 3357869"/>
                  <a:gd name="connsiteX11" fmla="*/ 0 w 1576456"/>
                  <a:gd name="connsiteY11" fmla="*/ 1722890 h 3357869"/>
                  <a:gd name="connsiteX12" fmla="*/ 744305 w 1576456"/>
                  <a:gd name="connsiteY12" fmla="*/ 1722890 h 3357869"/>
                  <a:gd name="connsiteX13" fmla="*/ 744305 w 1576456"/>
                  <a:gd name="connsiteY13" fmla="*/ 2525717 h 3357869"/>
                  <a:gd name="connsiteX14" fmla="*/ 0 w 1576456"/>
                  <a:gd name="connsiteY14" fmla="*/ 2525717 h 3357869"/>
                  <a:gd name="connsiteX15" fmla="*/ 0 w 1576456"/>
                  <a:gd name="connsiteY15" fmla="*/ 2613627 h 3357869"/>
                  <a:gd name="connsiteX16" fmla="*/ 744305 w 1576456"/>
                  <a:gd name="connsiteY16" fmla="*/ 2613627 h 3357869"/>
                  <a:gd name="connsiteX17" fmla="*/ 744305 w 1576456"/>
                  <a:gd name="connsiteY17" fmla="*/ 3357870 h 3357869"/>
                  <a:gd name="connsiteX18" fmla="*/ 832152 w 1576456"/>
                  <a:gd name="connsiteY18" fmla="*/ 3357870 h 3357869"/>
                  <a:gd name="connsiteX19" fmla="*/ 832152 w 1576456"/>
                  <a:gd name="connsiteY19" fmla="*/ 2613627 h 3357869"/>
                  <a:gd name="connsiteX20" fmla="*/ 1576457 w 1576456"/>
                  <a:gd name="connsiteY20" fmla="*/ 2613627 h 3357869"/>
                  <a:gd name="connsiteX21" fmla="*/ 1576457 w 1576456"/>
                  <a:gd name="connsiteY21" fmla="*/ 2525717 h 3357869"/>
                  <a:gd name="connsiteX22" fmla="*/ 832152 w 1576456"/>
                  <a:gd name="connsiteY22" fmla="*/ 2525717 h 3357869"/>
                  <a:gd name="connsiteX23" fmla="*/ 832152 w 1576456"/>
                  <a:gd name="connsiteY23" fmla="*/ 1722890 h 3357869"/>
                  <a:gd name="connsiteX24" fmla="*/ 1576457 w 1576456"/>
                  <a:gd name="connsiteY24" fmla="*/ 1722890 h 3357869"/>
                  <a:gd name="connsiteX25" fmla="*/ 1576457 w 1576456"/>
                  <a:gd name="connsiteY25" fmla="*/ 1634980 h 3357869"/>
                  <a:gd name="connsiteX26" fmla="*/ 832152 w 1576456"/>
                  <a:gd name="connsiteY26" fmla="*/ 1634980 h 3357869"/>
                  <a:gd name="connsiteX27" fmla="*/ 832152 w 1576456"/>
                  <a:gd name="connsiteY27" fmla="*/ 832152 h 3357869"/>
                  <a:gd name="connsiteX28" fmla="*/ 1576457 w 1576456"/>
                  <a:gd name="connsiteY28" fmla="*/ 832152 h 3357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576456" h="3357869">
                    <a:moveTo>
                      <a:pt x="1576457" y="832152"/>
                    </a:moveTo>
                    <a:lnTo>
                      <a:pt x="1576457" y="744242"/>
                    </a:lnTo>
                    <a:lnTo>
                      <a:pt x="832152" y="744242"/>
                    </a:lnTo>
                    <a:lnTo>
                      <a:pt x="832152" y="0"/>
                    </a:lnTo>
                    <a:lnTo>
                      <a:pt x="744305" y="0"/>
                    </a:lnTo>
                    <a:lnTo>
                      <a:pt x="744305" y="744242"/>
                    </a:lnTo>
                    <a:lnTo>
                      <a:pt x="0" y="744242"/>
                    </a:lnTo>
                    <a:lnTo>
                      <a:pt x="0" y="832152"/>
                    </a:lnTo>
                    <a:lnTo>
                      <a:pt x="744305" y="832152"/>
                    </a:lnTo>
                    <a:lnTo>
                      <a:pt x="744305" y="1634980"/>
                    </a:lnTo>
                    <a:lnTo>
                      <a:pt x="0" y="1634980"/>
                    </a:lnTo>
                    <a:lnTo>
                      <a:pt x="0" y="1722890"/>
                    </a:lnTo>
                    <a:lnTo>
                      <a:pt x="744305" y="1722890"/>
                    </a:lnTo>
                    <a:lnTo>
                      <a:pt x="744305" y="2525717"/>
                    </a:lnTo>
                    <a:lnTo>
                      <a:pt x="0" y="2525717"/>
                    </a:lnTo>
                    <a:lnTo>
                      <a:pt x="0" y="2613627"/>
                    </a:lnTo>
                    <a:lnTo>
                      <a:pt x="744305" y="2613627"/>
                    </a:lnTo>
                    <a:lnTo>
                      <a:pt x="744305" y="3357870"/>
                    </a:lnTo>
                    <a:lnTo>
                      <a:pt x="832152" y="3357870"/>
                    </a:lnTo>
                    <a:lnTo>
                      <a:pt x="832152" y="2613627"/>
                    </a:lnTo>
                    <a:lnTo>
                      <a:pt x="1576457" y="2613627"/>
                    </a:lnTo>
                    <a:lnTo>
                      <a:pt x="1576457" y="2525717"/>
                    </a:lnTo>
                    <a:lnTo>
                      <a:pt x="832152" y="2525717"/>
                    </a:lnTo>
                    <a:lnTo>
                      <a:pt x="832152" y="1722890"/>
                    </a:lnTo>
                    <a:lnTo>
                      <a:pt x="1576457" y="1722890"/>
                    </a:lnTo>
                    <a:lnTo>
                      <a:pt x="1576457" y="1634980"/>
                    </a:lnTo>
                    <a:lnTo>
                      <a:pt x="832152" y="1634980"/>
                    </a:lnTo>
                    <a:lnTo>
                      <a:pt x="832152" y="832152"/>
                    </a:lnTo>
                    <a:lnTo>
                      <a:pt x="1576457" y="832152"/>
                    </a:lnTo>
                    <a:close/>
                  </a:path>
                </a:pathLst>
              </a:custGeom>
              <a:grpFill/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81FA15A-F936-B921-9017-C9F58FC40316}"/>
                  </a:ext>
                </a:extLst>
              </p:cNvPr>
              <p:cNvSpPr/>
              <p:nvPr/>
            </p:nvSpPr>
            <p:spPr>
              <a:xfrm>
                <a:off x="9047303" y="1709331"/>
                <a:ext cx="1883579" cy="3679545"/>
              </a:xfrm>
              <a:custGeom>
                <a:avLst/>
                <a:gdLst>
                  <a:gd name="connsiteX0" fmla="*/ 1883517 w 1883579"/>
                  <a:gd name="connsiteY0" fmla="*/ 3679546 h 3679545"/>
                  <a:gd name="connsiteX1" fmla="*/ 0 w 1883579"/>
                  <a:gd name="connsiteY1" fmla="*/ 3679546 h 3679545"/>
                  <a:gd name="connsiteX2" fmla="*/ 0 w 1883579"/>
                  <a:gd name="connsiteY2" fmla="*/ 399562 h 3679545"/>
                  <a:gd name="connsiteX3" fmla="*/ 17183 w 1883579"/>
                  <a:gd name="connsiteY3" fmla="*/ 382378 h 3679545"/>
                  <a:gd name="connsiteX4" fmla="*/ 1866396 w 1883579"/>
                  <a:gd name="connsiteY4" fmla="*/ 382378 h 3679545"/>
                  <a:gd name="connsiteX5" fmla="*/ 1883580 w 1883579"/>
                  <a:gd name="connsiteY5" fmla="*/ 399562 h 3679545"/>
                  <a:gd name="connsiteX6" fmla="*/ 1883580 w 1883579"/>
                  <a:gd name="connsiteY6" fmla="*/ 3679546 h 3679545"/>
                  <a:gd name="connsiteX7" fmla="*/ 117171 w 1883579"/>
                  <a:gd name="connsiteY7" fmla="*/ 3562374 h 3679545"/>
                  <a:gd name="connsiteX8" fmla="*/ 1766346 w 1883579"/>
                  <a:gd name="connsiteY8" fmla="*/ 3562374 h 3679545"/>
                  <a:gd name="connsiteX9" fmla="*/ 1766346 w 1883579"/>
                  <a:gd name="connsiteY9" fmla="*/ 448435 h 3679545"/>
                  <a:gd name="connsiteX10" fmla="*/ 117171 w 1883579"/>
                  <a:gd name="connsiteY10" fmla="*/ 448435 h 3679545"/>
                  <a:gd name="connsiteX11" fmla="*/ 117171 w 1883579"/>
                  <a:gd name="connsiteY11" fmla="*/ 3562374 h 367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83579" h="3679545">
                    <a:moveTo>
                      <a:pt x="1883517" y="3679546"/>
                    </a:moveTo>
                    <a:lnTo>
                      <a:pt x="0" y="3679546"/>
                    </a:lnTo>
                    <a:lnTo>
                      <a:pt x="0" y="399562"/>
                    </a:lnTo>
                    <a:lnTo>
                      <a:pt x="17183" y="382378"/>
                    </a:lnTo>
                    <a:cubicBezTo>
                      <a:pt x="527021" y="-127459"/>
                      <a:pt x="1356558" y="-127459"/>
                      <a:pt x="1866396" y="382378"/>
                    </a:cubicBezTo>
                    <a:lnTo>
                      <a:pt x="1883580" y="399562"/>
                    </a:lnTo>
                    <a:lnTo>
                      <a:pt x="1883580" y="3679546"/>
                    </a:lnTo>
                    <a:close/>
                    <a:moveTo>
                      <a:pt x="117171" y="3562374"/>
                    </a:moveTo>
                    <a:lnTo>
                      <a:pt x="1766346" y="3562374"/>
                    </a:lnTo>
                    <a:lnTo>
                      <a:pt x="1766346" y="448435"/>
                    </a:lnTo>
                    <a:cubicBezTo>
                      <a:pt x="1306689" y="6708"/>
                      <a:pt x="576828" y="6646"/>
                      <a:pt x="117171" y="448435"/>
                    </a:cubicBezTo>
                    <a:lnTo>
                      <a:pt x="117171" y="3562374"/>
                    </a:lnTo>
                    <a:close/>
                  </a:path>
                </a:pathLst>
              </a:custGeom>
              <a:grpFill/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8" name="Graphic 5">
              <a:extLst>
                <a:ext uri="{FF2B5EF4-FFF2-40B4-BE49-F238E27FC236}">
                  <a16:creationId xmlns:a16="http://schemas.microsoft.com/office/drawing/2014/main" id="{4E56E309-DD1A-3F39-7F2F-170E9C0ADA32}"/>
                </a:ext>
              </a:extLst>
            </p:cNvPr>
            <p:cNvGrpSpPr/>
            <p:nvPr/>
          </p:nvGrpSpPr>
          <p:grpSpPr>
            <a:xfrm>
              <a:off x="5569897" y="1605966"/>
              <a:ext cx="6619549" cy="4473734"/>
              <a:chOff x="5569897" y="1605966"/>
              <a:chExt cx="6619549" cy="4473734"/>
            </a:xfrm>
            <a:grpFill/>
          </p:grpSpPr>
          <p:grpSp>
            <p:nvGrpSpPr>
              <p:cNvPr id="29" name="Graphic 5">
                <a:extLst>
                  <a:ext uri="{FF2B5EF4-FFF2-40B4-BE49-F238E27FC236}">
                    <a16:creationId xmlns:a16="http://schemas.microsoft.com/office/drawing/2014/main" id="{621663C1-4D7C-54CE-4B1A-D33153E1862A}"/>
                  </a:ext>
                </a:extLst>
              </p:cNvPr>
              <p:cNvGrpSpPr/>
              <p:nvPr/>
            </p:nvGrpSpPr>
            <p:grpSpPr>
              <a:xfrm>
                <a:off x="8462630" y="5879787"/>
                <a:ext cx="874674" cy="199913"/>
                <a:chOff x="8462630" y="5879787"/>
                <a:chExt cx="874674" cy="199913"/>
              </a:xfrm>
              <a:grpFill/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A79E85A-658F-1174-E448-2F14113D894F}"/>
                    </a:ext>
                  </a:extLst>
                </p:cNvPr>
                <p:cNvSpPr/>
                <p:nvPr/>
              </p:nvSpPr>
              <p:spPr>
                <a:xfrm rot="10800000">
                  <a:off x="9004531" y="5990421"/>
                  <a:ext cx="332773" cy="89279"/>
                </a:xfrm>
                <a:custGeom>
                  <a:avLst/>
                  <a:gdLst>
                    <a:gd name="connsiteX0" fmla="*/ 324556 w 332773"/>
                    <a:gd name="connsiteY0" fmla="*/ 0 h 89279"/>
                    <a:gd name="connsiteX1" fmla="*/ 332774 w 332773"/>
                    <a:gd name="connsiteY1" fmla="*/ 8218 h 89279"/>
                    <a:gd name="connsiteX2" fmla="*/ 332774 w 332773"/>
                    <a:gd name="connsiteY2" fmla="*/ 81061 h 89279"/>
                    <a:gd name="connsiteX3" fmla="*/ 324556 w 332773"/>
                    <a:gd name="connsiteY3" fmla="*/ 89280 h 89279"/>
                    <a:gd name="connsiteX4" fmla="*/ 8218 w 332773"/>
                    <a:gd name="connsiteY4" fmla="*/ 89280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6" y="0"/>
                      </a:moveTo>
                      <a:cubicBezTo>
                        <a:pt x="329094" y="0"/>
                        <a:pt x="332774" y="3680"/>
                        <a:pt x="332774" y="8218"/>
                      </a:cubicBezTo>
                      <a:lnTo>
                        <a:pt x="332774" y="81061"/>
                      </a:lnTo>
                      <a:cubicBezTo>
                        <a:pt x="332774" y="85600"/>
                        <a:pt x="329094" y="89280"/>
                        <a:pt x="324556" y="89280"/>
                      </a:cubicBezTo>
                      <a:lnTo>
                        <a:pt x="8218" y="89280"/>
                      </a:lnTo>
                      <a:cubicBezTo>
                        <a:pt x="3680" y="89280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80"/>
                        <a:pt x="3680" y="0"/>
                        <a:pt x="821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grpSp>
              <p:nvGrpSpPr>
                <p:cNvPr id="31" name="Graphic 5">
                  <a:extLst>
                    <a:ext uri="{FF2B5EF4-FFF2-40B4-BE49-F238E27FC236}">
                      <a16:creationId xmlns:a16="http://schemas.microsoft.com/office/drawing/2014/main" id="{81881036-D134-1233-4F78-A6A3B896EE9C}"/>
                    </a:ext>
                  </a:extLst>
                </p:cNvPr>
                <p:cNvGrpSpPr/>
                <p:nvPr/>
              </p:nvGrpSpPr>
              <p:grpSpPr>
                <a:xfrm>
                  <a:off x="8462630" y="5879787"/>
                  <a:ext cx="681049" cy="199913"/>
                  <a:chOff x="8462630" y="5879787"/>
                  <a:chExt cx="681049" cy="199913"/>
                </a:xfrm>
                <a:grpFill/>
              </p:grpSpPr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64216EF9-E971-609C-FBBB-FC3CED41F4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655508" y="5990421"/>
                    <a:ext cx="332773" cy="89279"/>
                  </a:xfrm>
                  <a:custGeom>
                    <a:avLst/>
                    <a:gdLst>
                      <a:gd name="connsiteX0" fmla="*/ 324556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6 w 332773"/>
                      <a:gd name="connsiteY3" fmla="*/ 89280 h 89279"/>
                      <a:gd name="connsiteX4" fmla="*/ 8218 w 332773"/>
                      <a:gd name="connsiteY4" fmla="*/ 89280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6" y="0"/>
                        </a:moveTo>
                        <a:cubicBezTo>
                          <a:pt x="329094" y="0"/>
                          <a:pt x="332774" y="3680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80"/>
                          <a:pt x="324556" y="89280"/>
                        </a:cubicBezTo>
                        <a:lnTo>
                          <a:pt x="8218" y="89280"/>
                        </a:lnTo>
                        <a:cubicBezTo>
                          <a:pt x="3680" y="89280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80"/>
                          <a:pt x="3680" y="0"/>
                          <a:pt x="8218" y="0"/>
                        </a:cubicBezTo>
                        <a:close/>
                      </a:path>
                    </a:pathLst>
                  </a:custGeom>
                  <a:grpFill/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00695C7B-C059-0F67-2604-9C95B287C4C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10906" y="5879787"/>
                    <a:ext cx="332773" cy="89279"/>
                  </a:xfrm>
                  <a:custGeom>
                    <a:avLst/>
                    <a:gdLst>
                      <a:gd name="connsiteX0" fmla="*/ 324555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5 w 332773"/>
                      <a:gd name="connsiteY3" fmla="*/ 89279 h 89279"/>
                      <a:gd name="connsiteX4" fmla="*/ 8218 w 332773"/>
                      <a:gd name="connsiteY4" fmla="*/ 89279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5" y="0"/>
                        </a:moveTo>
                        <a:cubicBezTo>
                          <a:pt x="329094" y="0"/>
                          <a:pt x="332774" y="3679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79"/>
                          <a:pt x="324555" y="89279"/>
                        </a:cubicBezTo>
                        <a:lnTo>
                          <a:pt x="8218" y="89279"/>
                        </a:lnTo>
                        <a:cubicBezTo>
                          <a:pt x="3679" y="89279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79"/>
                          <a:pt x="3679" y="0"/>
                          <a:pt x="8218" y="0"/>
                        </a:cubicBezTo>
                        <a:close/>
                      </a:path>
                    </a:pathLst>
                  </a:custGeom>
                  <a:grpFill/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8BF0A77B-73FE-AF04-BEDA-AE11952185C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462630" y="5879787"/>
                    <a:ext cx="332773" cy="89279"/>
                  </a:xfrm>
                  <a:custGeom>
                    <a:avLst/>
                    <a:gdLst>
                      <a:gd name="connsiteX0" fmla="*/ 324555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5 w 332773"/>
                      <a:gd name="connsiteY3" fmla="*/ 89279 h 89279"/>
                      <a:gd name="connsiteX4" fmla="*/ 8218 w 332773"/>
                      <a:gd name="connsiteY4" fmla="*/ 89279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5" y="0"/>
                        </a:moveTo>
                        <a:cubicBezTo>
                          <a:pt x="329094" y="0"/>
                          <a:pt x="332774" y="3679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79"/>
                          <a:pt x="324555" y="89279"/>
                        </a:cubicBezTo>
                        <a:lnTo>
                          <a:pt x="8218" y="89279"/>
                        </a:lnTo>
                        <a:cubicBezTo>
                          <a:pt x="3679" y="89279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79"/>
                          <a:pt x="3679" y="0"/>
                          <a:pt x="8218" y="0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35" name="Graphic 5">
                <a:extLst>
                  <a:ext uri="{FF2B5EF4-FFF2-40B4-BE49-F238E27FC236}">
                    <a16:creationId xmlns:a16="http://schemas.microsoft.com/office/drawing/2014/main" id="{1D191839-EC7E-0C68-CD47-02F086CF3015}"/>
                  </a:ext>
                </a:extLst>
              </p:cNvPr>
              <p:cNvGrpSpPr/>
              <p:nvPr/>
            </p:nvGrpSpPr>
            <p:grpSpPr>
              <a:xfrm>
                <a:off x="11314771" y="5879787"/>
                <a:ext cx="874674" cy="199913"/>
                <a:chOff x="11314771" y="5879787"/>
                <a:chExt cx="874674" cy="199913"/>
              </a:xfrm>
              <a:grpFill/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0D2772B9-DE64-5BC5-5E86-91DFA560CA76}"/>
                    </a:ext>
                  </a:extLst>
                </p:cNvPr>
                <p:cNvSpPr/>
                <p:nvPr/>
              </p:nvSpPr>
              <p:spPr>
                <a:xfrm rot="10800000">
                  <a:off x="11856672" y="5990421"/>
                  <a:ext cx="332773" cy="89279"/>
                </a:xfrm>
                <a:custGeom>
                  <a:avLst/>
                  <a:gdLst>
                    <a:gd name="connsiteX0" fmla="*/ 324556 w 332773"/>
                    <a:gd name="connsiteY0" fmla="*/ 0 h 89279"/>
                    <a:gd name="connsiteX1" fmla="*/ 332773 w 332773"/>
                    <a:gd name="connsiteY1" fmla="*/ 8218 h 89279"/>
                    <a:gd name="connsiteX2" fmla="*/ 332773 w 332773"/>
                    <a:gd name="connsiteY2" fmla="*/ 81061 h 89279"/>
                    <a:gd name="connsiteX3" fmla="*/ 324556 w 332773"/>
                    <a:gd name="connsiteY3" fmla="*/ 89280 h 89279"/>
                    <a:gd name="connsiteX4" fmla="*/ 8218 w 332773"/>
                    <a:gd name="connsiteY4" fmla="*/ 89280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6" y="0"/>
                      </a:moveTo>
                      <a:cubicBezTo>
                        <a:pt x="329094" y="0"/>
                        <a:pt x="332773" y="3680"/>
                        <a:pt x="332773" y="8218"/>
                      </a:cubicBezTo>
                      <a:lnTo>
                        <a:pt x="332773" y="81061"/>
                      </a:lnTo>
                      <a:cubicBezTo>
                        <a:pt x="332773" y="85600"/>
                        <a:pt x="329094" y="89280"/>
                        <a:pt x="324556" y="89280"/>
                      </a:cubicBezTo>
                      <a:lnTo>
                        <a:pt x="8218" y="89280"/>
                      </a:lnTo>
                      <a:cubicBezTo>
                        <a:pt x="3679" y="89280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80"/>
                        <a:pt x="3679" y="0"/>
                        <a:pt x="821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37" name="Graphic 5">
                  <a:extLst>
                    <a:ext uri="{FF2B5EF4-FFF2-40B4-BE49-F238E27FC236}">
                      <a16:creationId xmlns:a16="http://schemas.microsoft.com/office/drawing/2014/main" id="{BBB1F83D-C120-95DF-521E-70CF9414848E}"/>
                    </a:ext>
                  </a:extLst>
                </p:cNvPr>
                <p:cNvGrpSpPr/>
                <p:nvPr/>
              </p:nvGrpSpPr>
              <p:grpSpPr>
                <a:xfrm>
                  <a:off x="11314771" y="5879787"/>
                  <a:ext cx="681049" cy="199913"/>
                  <a:chOff x="11314771" y="5879787"/>
                  <a:chExt cx="681049" cy="199913"/>
                </a:xfrm>
                <a:grpFill/>
              </p:grpSpPr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5274C7F8-E353-A35C-0086-8F175D01183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507649" y="5990421"/>
                    <a:ext cx="332773" cy="89279"/>
                  </a:xfrm>
                  <a:custGeom>
                    <a:avLst/>
                    <a:gdLst>
                      <a:gd name="connsiteX0" fmla="*/ 324555 w 332773"/>
                      <a:gd name="connsiteY0" fmla="*/ 0 h 89279"/>
                      <a:gd name="connsiteX1" fmla="*/ 332773 w 332773"/>
                      <a:gd name="connsiteY1" fmla="*/ 8218 h 89279"/>
                      <a:gd name="connsiteX2" fmla="*/ 332773 w 332773"/>
                      <a:gd name="connsiteY2" fmla="*/ 81061 h 89279"/>
                      <a:gd name="connsiteX3" fmla="*/ 324555 w 332773"/>
                      <a:gd name="connsiteY3" fmla="*/ 89280 h 89279"/>
                      <a:gd name="connsiteX4" fmla="*/ 8218 w 332773"/>
                      <a:gd name="connsiteY4" fmla="*/ 89280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5" y="0"/>
                        </a:moveTo>
                        <a:cubicBezTo>
                          <a:pt x="329094" y="0"/>
                          <a:pt x="332773" y="3680"/>
                          <a:pt x="332773" y="8218"/>
                        </a:cubicBezTo>
                        <a:lnTo>
                          <a:pt x="332773" y="81061"/>
                        </a:lnTo>
                        <a:cubicBezTo>
                          <a:pt x="332773" y="85600"/>
                          <a:pt x="329094" y="89280"/>
                          <a:pt x="324555" y="89280"/>
                        </a:cubicBezTo>
                        <a:lnTo>
                          <a:pt x="8218" y="89280"/>
                        </a:lnTo>
                        <a:cubicBezTo>
                          <a:pt x="3679" y="89280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80"/>
                          <a:pt x="3679" y="0"/>
                          <a:pt x="8218" y="0"/>
                        </a:cubicBezTo>
                        <a:close/>
                      </a:path>
                    </a:pathLst>
                  </a:custGeom>
                  <a:grpFill/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89CCEBFE-8A6B-E7A9-47D4-5C2081F104F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63047" y="5879787"/>
                    <a:ext cx="332773" cy="89279"/>
                  </a:xfrm>
                  <a:custGeom>
                    <a:avLst/>
                    <a:gdLst>
                      <a:gd name="connsiteX0" fmla="*/ 324556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6 w 332773"/>
                      <a:gd name="connsiteY3" fmla="*/ 89279 h 89279"/>
                      <a:gd name="connsiteX4" fmla="*/ 8218 w 332773"/>
                      <a:gd name="connsiteY4" fmla="*/ 89279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6" y="0"/>
                        </a:moveTo>
                        <a:cubicBezTo>
                          <a:pt x="329094" y="0"/>
                          <a:pt x="332774" y="3679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79"/>
                          <a:pt x="324556" y="89279"/>
                        </a:cubicBezTo>
                        <a:lnTo>
                          <a:pt x="8218" y="89279"/>
                        </a:lnTo>
                        <a:cubicBezTo>
                          <a:pt x="3680" y="89279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79"/>
                          <a:pt x="3680" y="0"/>
                          <a:pt x="8218" y="0"/>
                        </a:cubicBezTo>
                        <a:close/>
                      </a:path>
                    </a:pathLst>
                  </a:custGeom>
                  <a:grpFill/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06CECD93-83A6-2F47-6BA4-3F050EA103F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314771" y="5879787"/>
                    <a:ext cx="332773" cy="89279"/>
                  </a:xfrm>
                  <a:custGeom>
                    <a:avLst/>
                    <a:gdLst>
                      <a:gd name="connsiteX0" fmla="*/ 324555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5 w 332773"/>
                      <a:gd name="connsiteY3" fmla="*/ 89279 h 89279"/>
                      <a:gd name="connsiteX4" fmla="*/ 8218 w 332773"/>
                      <a:gd name="connsiteY4" fmla="*/ 89279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5" y="0"/>
                        </a:moveTo>
                        <a:cubicBezTo>
                          <a:pt x="329094" y="0"/>
                          <a:pt x="332774" y="3679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79"/>
                          <a:pt x="324555" y="89279"/>
                        </a:cubicBezTo>
                        <a:lnTo>
                          <a:pt x="8218" y="89279"/>
                        </a:lnTo>
                        <a:cubicBezTo>
                          <a:pt x="3679" y="89279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79"/>
                          <a:pt x="3679" y="0"/>
                          <a:pt x="8218" y="0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41" name="Graphic 5">
                <a:extLst>
                  <a:ext uri="{FF2B5EF4-FFF2-40B4-BE49-F238E27FC236}">
                    <a16:creationId xmlns:a16="http://schemas.microsoft.com/office/drawing/2014/main" id="{04A9F588-2D48-67DE-3511-B7BBE3F46E48}"/>
                  </a:ext>
                </a:extLst>
              </p:cNvPr>
              <p:cNvGrpSpPr/>
              <p:nvPr/>
            </p:nvGrpSpPr>
            <p:grpSpPr>
              <a:xfrm>
                <a:off x="5610490" y="5824439"/>
                <a:ext cx="874674" cy="199975"/>
                <a:chOff x="5610490" y="5824439"/>
                <a:chExt cx="874674" cy="199975"/>
              </a:xfrm>
              <a:grpFill/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2D738609-EFD1-992E-0192-5ACB0EC830EE}"/>
                    </a:ext>
                  </a:extLst>
                </p:cNvPr>
                <p:cNvSpPr/>
                <p:nvPr/>
              </p:nvSpPr>
              <p:spPr>
                <a:xfrm rot="10800000">
                  <a:off x="6152391" y="5935135"/>
                  <a:ext cx="332773" cy="89279"/>
                </a:xfrm>
                <a:custGeom>
                  <a:avLst/>
                  <a:gdLst>
                    <a:gd name="connsiteX0" fmla="*/ 324555 w 332773"/>
                    <a:gd name="connsiteY0" fmla="*/ 0 h 89279"/>
                    <a:gd name="connsiteX1" fmla="*/ 332774 w 332773"/>
                    <a:gd name="connsiteY1" fmla="*/ 8218 h 89279"/>
                    <a:gd name="connsiteX2" fmla="*/ 332774 w 332773"/>
                    <a:gd name="connsiteY2" fmla="*/ 81061 h 89279"/>
                    <a:gd name="connsiteX3" fmla="*/ 324555 w 332773"/>
                    <a:gd name="connsiteY3" fmla="*/ 89279 h 89279"/>
                    <a:gd name="connsiteX4" fmla="*/ 8218 w 332773"/>
                    <a:gd name="connsiteY4" fmla="*/ 89279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5" y="0"/>
                      </a:moveTo>
                      <a:cubicBezTo>
                        <a:pt x="329094" y="0"/>
                        <a:pt x="332774" y="3680"/>
                        <a:pt x="332774" y="8218"/>
                      </a:cubicBezTo>
                      <a:lnTo>
                        <a:pt x="332774" y="81061"/>
                      </a:lnTo>
                      <a:cubicBezTo>
                        <a:pt x="332774" y="85600"/>
                        <a:pt x="329094" y="89279"/>
                        <a:pt x="324555" y="89279"/>
                      </a:cubicBezTo>
                      <a:lnTo>
                        <a:pt x="8218" y="89279"/>
                      </a:lnTo>
                      <a:cubicBezTo>
                        <a:pt x="3679" y="89279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80"/>
                        <a:pt x="3679" y="0"/>
                        <a:pt x="821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43" name="Graphic 5">
                  <a:extLst>
                    <a:ext uri="{FF2B5EF4-FFF2-40B4-BE49-F238E27FC236}">
                      <a16:creationId xmlns:a16="http://schemas.microsoft.com/office/drawing/2014/main" id="{C358C2E1-7C70-9ACC-638A-F8918FF9649C}"/>
                    </a:ext>
                  </a:extLst>
                </p:cNvPr>
                <p:cNvGrpSpPr/>
                <p:nvPr/>
              </p:nvGrpSpPr>
              <p:grpSpPr>
                <a:xfrm>
                  <a:off x="5610490" y="5824439"/>
                  <a:ext cx="681049" cy="199975"/>
                  <a:chOff x="5610490" y="5824439"/>
                  <a:chExt cx="681049" cy="199975"/>
                </a:xfrm>
                <a:grpFill/>
              </p:grpSpPr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A8A348EB-5364-7131-CFD3-BCA7221C29A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803367" y="5935135"/>
                    <a:ext cx="332773" cy="89279"/>
                  </a:xfrm>
                  <a:custGeom>
                    <a:avLst/>
                    <a:gdLst>
                      <a:gd name="connsiteX0" fmla="*/ 324556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6 w 332773"/>
                      <a:gd name="connsiteY3" fmla="*/ 89279 h 89279"/>
                      <a:gd name="connsiteX4" fmla="*/ 8218 w 332773"/>
                      <a:gd name="connsiteY4" fmla="*/ 89279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6" y="0"/>
                        </a:moveTo>
                        <a:cubicBezTo>
                          <a:pt x="329094" y="0"/>
                          <a:pt x="332774" y="3680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79"/>
                          <a:pt x="324556" y="89279"/>
                        </a:cubicBezTo>
                        <a:lnTo>
                          <a:pt x="8218" y="89279"/>
                        </a:lnTo>
                        <a:cubicBezTo>
                          <a:pt x="3679" y="89279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80"/>
                          <a:pt x="3679" y="0"/>
                          <a:pt x="8218" y="0"/>
                        </a:cubicBezTo>
                        <a:close/>
                      </a:path>
                    </a:pathLst>
                  </a:custGeom>
                  <a:grpFill/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74A9BD33-393B-E30A-A467-9B553D28F22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958766" y="5824439"/>
                    <a:ext cx="332773" cy="89279"/>
                  </a:xfrm>
                  <a:custGeom>
                    <a:avLst/>
                    <a:gdLst>
                      <a:gd name="connsiteX0" fmla="*/ 324555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5 w 332773"/>
                      <a:gd name="connsiteY3" fmla="*/ 89279 h 89279"/>
                      <a:gd name="connsiteX4" fmla="*/ 8218 w 332773"/>
                      <a:gd name="connsiteY4" fmla="*/ 89279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5" y="0"/>
                        </a:moveTo>
                        <a:cubicBezTo>
                          <a:pt x="329094" y="0"/>
                          <a:pt x="332774" y="3679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79"/>
                          <a:pt x="324555" y="89279"/>
                        </a:cubicBezTo>
                        <a:lnTo>
                          <a:pt x="8218" y="89279"/>
                        </a:lnTo>
                        <a:cubicBezTo>
                          <a:pt x="3679" y="89279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79"/>
                          <a:pt x="3679" y="0"/>
                          <a:pt x="8218" y="0"/>
                        </a:cubicBezTo>
                        <a:close/>
                      </a:path>
                    </a:pathLst>
                  </a:custGeom>
                  <a:grpFill/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02DA1288-9E9B-844A-8670-AF1F9AE06F7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610490" y="5824439"/>
                    <a:ext cx="332773" cy="89279"/>
                  </a:xfrm>
                  <a:custGeom>
                    <a:avLst/>
                    <a:gdLst>
                      <a:gd name="connsiteX0" fmla="*/ 324555 w 332773"/>
                      <a:gd name="connsiteY0" fmla="*/ 0 h 89279"/>
                      <a:gd name="connsiteX1" fmla="*/ 332774 w 332773"/>
                      <a:gd name="connsiteY1" fmla="*/ 8218 h 89279"/>
                      <a:gd name="connsiteX2" fmla="*/ 332774 w 332773"/>
                      <a:gd name="connsiteY2" fmla="*/ 81061 h 89279"/>
                      <a:gd name="connsiteX3" fmla="*/ 324555 w 332773"/>
                      <a:gd name="connsiteY3" fmla="*/ 89279 h 89279"/>
                      <a:gd name="connsiteX4" fmla="*/ 8218 w 332773"/>
                      <a:gd name="connsiteY4" fmla="*/ 89279 h 89279"/>
                      <a:gd name="connsiteX5" fmla="*/ 0 w 332773"/>
                      <a:gd name="connsiteY5" fmla="*/ 81061 h 89279"/>
                      <a:gd name="connsiteX6" fmla="*/ 0 w 332773"/>
                      <a:gd name="connsiteY6" fmla="*/ 8218 h 89279"/>
                      <a:gd name="connsiteX7" fmla="*/ 8218 w 332773"/>
                      <a:gd name="connsiteY7" fmla="*/ 0 h 89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2773" h="89279">
                        <a:moveTo>
                          <a:pt x="324555" y="0"/>
                        </a:moveTo>
                        <a:cubicBezTo>
                          <a:pt x="329094" y="0"/>
                          <a:pt x="332774" y="3679"/>
                          <a:pt x="332774" y="8218"/>
                        </a:cubicBezTo>
                        <a:lnTo>
                          <a:pt x="332774" y="81061"/>
                        </a:lnTo>
                        <a:cubicBezTo>
                          <a:pt x="332774" y="85600"/>
                          <a:pt x="329094" y="89279"/>
                          <a:pt x="324555" y="89279"/>
                        </a:cubicBezTo>
                        <a:lnTo>
                          <a:pt x="8218" y="89279"/>
                        </a:lnTo>
                        <a:cubicBezTo>
                          <a:pt x="3679" y="89279"/>
                          <a:pt x="0" y="85600"/>
                          <a:pt x="0" y="81061"/>
                        </a:cubicBezTo>
                        <a:lnTo>
                          <a:pt x="0" y="8218"/>
                        </a:lnTo>
                        <a:cubicBezTo>
                          <a:pt x="0" y="3679"/>
                          <a:pt x="3679" y="0"/>
                          <a:pt x="8218" y="0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62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47" name="Graphic 5">
                <a:extLst>
                  <a:ext uri="{FF2B5EF4-FFF2-40B4-BE49-F238E27FC236}">
                    <a16:creationId xmlns:a16="http://schemas.microsoft.com/office/drawing/2014/main" id="{9DA9D557-2AB2-012F-0441-A46DE6915B3E}"/>
                  </a:ext>
                </a:extLst>
              </p:cNvPr>
              <p:cNvGrpSpPr/>
              <p:nvPr/>
            </p:nvGrpSpPr>
            <p:grpSpPr>
              <a:xfrm>
                <a:off x="5569897" y="1605966"/>
                <a:ext cx="681049" cy="199975"/>
                <a:chOff x="5569897" y="1605966"/>
                <a:chExt cx="681049" cy="199975"/>
              </a:xfrm>
              <a:grpFill/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C9B5155-CEBD-BB9F-5D2A-25F5E025350D}"/>
                    </a:ext>
                  </a:extLst>
                </p:cNvPr>
                <p:cNvSpPr/>
                <p:nvPr/>
              </p:nvSpPr>
              <p:spPr>
                <a:xfrm rot="10800000">
                  <a:off x="5762775" y="1716662"/>
                  <a:ext cx="332773" cy="89279"/>
                </a:xfrm>
                <a:custGeom>
                  <a:avLst/>
                  <a:gdLst>
                    <a:gd name="connsiteX0" fmla="*/ 324555 w 332773"/>
                    <a:gd name="connsiteY0" fmla="*/ 0 h 89279"/>
                    <a:gd name="connsiteX1" fmla="*/ 332774 w 332773"/>
                    <a:gd name="connsiteY1" fmla="*/ 8218 h 89279"/>
                    <a:gd name="connsiteX2" fmla="*/ 332774 w 332773"/>
                    <a:gd name="connsiteY2" fmla="*/ 81061 h 89279"/>
                    <a:gd name="connsiteX3" fmla="*/ 324555 w 332773"/>
                    <a:gd name="connsiteY3" fmla="*/ 89279 h 89279"/>
                    <a:gd name="connsiteX4" fmla="*/ 8218 w 332773"/>
                    <a:gd name="connsiteY4" fmla="*/ 89279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5" y="0"/>
                      </a:moveTo>
                      <a:cubicBezTo>
                        <a:pt x="329094" y="0"/>
                        <a:pt x="332774" y="3679"/>
                        <a:pt x="332774" y="8218"/>
                      </a:cubicBezTo>
                      <a:lnTo>
                        <a:pt x="332774" y="81061"/>
                      </a:lnTo>
                      <a:cubicBezTo>
                        <a:pt x="332774" y="85600"/>
                        <a:pt x="329094" y="89279"/>
                        <a:pt x="324555" y="89279"/>
                      </a:cubicBezTo>
                      <a:lnTo>
                        <a:pt x="8218" y="89279"/>
                      </a:lnTo>
                      <a:cubicBezTo>
                        <a:pt x="3679" y="89279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79"/>
                        <a:pt x="3679" y="0"/>
                        <a:pt x="8218" y="0"/>
                      </a:cubicBezTo>
                      <a:close/>
                    </a:path>
                  </a:pathLst>
                </a:custGeom>
                <a:grpFill/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5A8AF638-6ADF-826F-4B4E-3EB3D7E67CB0}"/>
                    </a:ext>
                  </a:extLst>
                </p:cNvPr>
                <p:cNvSpPr/>
                <p:nvPr/>
              </p:nvSpPr>
              <p:spPr>
                <a:xfrm rot="10800000">
                  <a:off x="5918173" y="1605966"/>
                  <a:ext cx="332773" cy="89279"/>
                </a:xfrm>
                <a:custGeom>
                  <a:avLst/>
                  <a:gdLst>
                    <a:gd name="connsiteX0" fmla="*/ 324555 w 332773"/>
                    <a:gd name="connsiteY0" fmla="*/ 0 h 89279"/>
                    <a:gd name="connsiteX1" fmla="*/ 332774 w 332773"/>
                    <a:gd name="connsiteY1" fmla="*/ 8218 h 89279"/>
                    <a:gd name="connsiteX2" fmla="*/ 332774 w 332773"/>
                    <a:gd name="connsiteY2" fmla="*/ 81061 h 89279"/>
                    <a:gd name="connsiteX3" fmla="*/ 324555 w 332773"/>
                    <a:gd name="connsiteY3" fmla="*/ 89279 h 89279"/>
                    <a:gd name="connsiteX4" fmla="*/ 8218 w 332773"/>
                    <a:gd name="connsiteY4" fmla="*/ 89279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5" y="0"/>
                      </a:moveTo>
                      <a:cubicBezTo>
                        <a:pt x="329094" y="0"/>
                        <a:pt x="332774" y="3679"/>
                        <a:pt x="332774" y="8218"/>
                      </a:cubicBezTo>
                      <a:lnTo>
                        <a:pt x="332774" y="81061"/>
                      </a:lnTo>
                      <a:cubicBezTo>
                        <a:pt x="332774" y="85600"/>
                        <a:pt x="329094" y="89279"/>
                        <a:pt x="324555" y="89279"/>
                      </a:cubicBezTo>
                      <a:lnTo>
                        <a:pt x="8218" y="89279"/>
                      </a:lnTo>
                      <a:cubicBezTo>
                        <a:pt x="3679" y="89279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79"/>
                        <a:pt x="3679" y="0"/>
                        <a:pt x="8218" y="0"/>
                      </a:cubicBezTo>
                      <a:close/>
                    </a:path>
                  </a:pathLst>
                </a:custGeom>
                <a:grpFill/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3419CF8-412D-6480-8880-AF8D608CEC66}"/>
                    </a:ext>
                  </a:extLst>
                </p:cNvPr>
                <p:cNvSpPr/>
                <p:nvPr/>
              </p:nvSpPr>
              <p:spPr>
                <a:xfrm rot="10800000">
                  <a:off x="5569897" y="1605966"/>
                  <a:ext cx="332773" cy="89279"/>
                </a:xfrm>
                <a:custGeom>
                  <a:avLst/>
                  <a:gdLst>
                    <a:gd name="connsiteX0" fmla="*/ 324555 w 332773"/>
                    <a:gd name="connsiteY0" fmla="*/ 0 h 89279"/>
                    <a:gd name="connsiteX1" fmla="*/ 332774 w 332773"/>
                    <a:gd name="connsiteY1" fmla="*/ 8218 h 89279"/>
                    <a:gd name="connsiteX2" fmla="*/ 332774 w 332773"/>
                    <a:gd name="connsiteY2" fmla="*/ 81061 h 89279"/>
                    <a:gd name="connsiteX3" fmla="*/ 324555 w 332773"/>
                    <a:gd name="connsiteY3" fmla="*/ 89279 h 89279"/>
                    <a:gd name="connsiteX4" fmla="*/ 8218 w 332773"/>
                    <a:gd name="connsiteY4" fmla="*/ 89279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5" y="0"/>
                      </a:moveTo>
                      <a:cubicBezTo>
                        <a:pt x="329094" y="0"/>
                        <a:pt x="332774" y="3679"/>
                        <a:pt x="332774" y="8218"/>
                      </a:cubicBezTo>
                      <a:lnTo>
                        <a:pt x="332774" y="81061"/>
                      </a:lnTo>
                      <a:cubicBezTo>
                        <a:pt x="332774" y="85600"/>
                        <a:pt x="329094" y="89279"/>
                        <a:pt x="324555" y="89279"/>
                      </a:cubicBezTo>
                      <a:lnTo>
                        <a:pt x="8218" y="89279"/>
                      </a:lnTo>
                      <a:cubicBezTo>
                        <a:pt x="3679" y="89279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79"/>
                        <a:pt x="3679" y="0"/>
                        <a:pt x="821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51" name="Graphic 5">
                <a:extLst>
                  <a:ext uri="{FF2B5EF4-FFF2-40B4-BE49-F238E27FC236}">
                    <a16:creationId xmlns:a16="http://schemas.microsoft.com/office/drawing/2014/main" id="{060BAC69-DAB1-D591-5FA6-A20F74FD87D3}"/>
                  </a:ext>
                </a:extLst>
              </p:cNvPr>
              <p:cNvGrpSpPr/>
              <p:nvPr/>
            </p:nvGrpSpPr>
            <p:grpSpPr>
              <a:xfrm>
                <a:off x="10841791" y="1705953"/>
                <a:ext cx="526336" cy="199975"/>
                <a:chOff x="10841791" y="1705953"/>
                <a:chExt cx="526336" cy="199975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FBE518AD-B58F-0ACF-D215-09094B093FC3}"/>
                    </a:ext>
                  </a:extLst>
                </p:cNvPr>
                <p:cNvSpPr/>
                <p:nvPr/>
              </p:nvSpPr>
              <p:spPr>
                <a:xfrm rot="10800000">
                  <a:off x="11035353" y="1816650"/>
                  <a:ext cx="332773" cy="89279"/>
                </a:xfrm>
                <a:custGeom>
                  <a:avLst/>
                  <a:gdLst>
                    <a:gd name="connsiteX0" fmla="*/ 324555 w 332773"/>
                    <a:gd name="connsiteY0" fmla="*/ 0 h 89279"/>
                    <a:gd name="connsiteX1" fmla="*/ 332774 w 332773"/>
                    <a:gd name="connsiteY1" fmla="*/ 8218 h 89279"/>
                    <a:gd name="connsiteX2" fmla="*/ 332774 w 332773"/>
                    <a:gd name="connsiteY2" fmla="*/ 81061 h 89279"/>
                    <a:gd name="connsiteX3" fmla="*/ 324555 w 332773"/>
                    <a:gd name="connsiteY3" fmla="*/ 89279 h 89279"/>
                    <a:gd name="connsiteX4" fmla="*/ 8218 w 332773"/>
                    <a:gd name="connsiteY4" fmla="*/ 89279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5" y="0"/>
                      </a:moveTo>
                      <a:cubicBezTo>
                        <a:pt x="329094" y="0"/>
                        <a:pt x="332774" y="3679"/>
                        <a:pt x="332774" y="8218"/>
                      </a:cubicBezTo>
                      <a:lnTo>
                        <a:pt x="332774" y="81061"/>
                      </a:lnTo>
                      <a:cubicBezTo>
                        <a:pt x="332774" y="85600"/>
                        <a:pt x="329094" y="89279"/>
                        <a:pt x="324555" y="89279"/>
                      </a:cubicBezTo>
                      <a:lnTo>
                        <a:pt x="8218" y="89279"/>
                      </a:lnTo>
                      <a:cubicBezTo>
                        <a:pt x="3679" y="89279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79"/>
                        <a:pt x="3679" y="0"/>
                        <a:pt x="8218" y="0"/>
                      </a:cubicBezTo>
                      <a:close/>
                    </a:path>
                  </a:pathLst>
                </a:custGeom>
                <a:grpFill/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1306FBD-C07D-DF41-16BE-9E269D81C599}"/>
                    </a:ext>
                  </a:extLst>
                </p:cNvPr>
                <p:cNvSpPr/>
                <p:nvPr/>
              </p:nvSpPr>
              <p:spPr>
                <a:xfrm rot="10800000">
                  <a:off x="10841791" y="1705953"/>
                  <a:ext cx="332773" cy="89279"/>
                </a:xfrm>
                <a:custGeom>
                  <a:avLst/>
                  <a:gdLst>
                    <a:gd name="connsiteX0" fmla="*/ 324556 w 332773"/>
                    <a:gd name="connsiteY0" fmla="*/ 0 h 89279"/>
                    <a:gd name="connsiteX1" fmla="*/ 332774 w 332773"/>
                    <a:gd name="connsiteY1" fmla="*/ 8218 h 89279"/>
                    <a:gd name="connsiteX2" fmla="*/ 332774 w 332773"/>
                    <a:gd name="connsiteY2" fmla="*/ 81061 h 89279"/>
                    <a:gd name="connsiteX3" fmla="*/ 324556 w 332773"/>
                    <a:gd name="connsiteY3" fmla="*/ 89279 h 89279"/>
                    <a:gd name="connsiteX4" fmla="*/ 8218 w 332773"/>
                    <a:gd name="connsiteY4" fmla="*/ 89279 h 89279"/>
                    <a:gd name="connsiteX5" fmla="*/ 0 w 332773"/>
                    <a:gd name="connsiteY5" fmla="*/ 81061 h 89279"/>
                    <a:gd name="connsiteX6" fmla="*/ 0 w 332773"/>
                    <a:gd name="connsiteY6" fmla="*/ 8218 h 89279"/>
                    <a:gd name="connsiteX7" fmla="*/ 8218 w 332773"/>
                    <a:gd name="connsiteY7" fmla="*/ 0 h 8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2773" h="89279">
                      <a:moveTo>
                        <a:pt x="324556" y="0"/>
                      </a:moveTo>
                      <a:cubicBezTo>
                        <a:pt x="329094" y="0"/>
                        <a:pt x="332774" y="3679"/>
                        <a:pt x="332774" y="8218"/>
                      </a:cubicBezTo>
                      <a:lnTo>
                        <a:pt x="332774" y="81061"/>
                      </a:lnTo>
                      <a:cubicBezTo>
                        <a:pt x="332774" y="85600"/>
                        <a:pt x="329094" y="89279"/>
                        <a:pt x="324556" y="89279"/>
                      </a:cubicBezTo>
                      <a:lnTo>
                        <a:pt x="8218" y="89279"/>
                      </a:lnTo>
                      <a:cubicBezTo>
                        <a:pt x="3680" y="89279"/>
                        <a:pt x="0" y="85600"/>
                        <a:pt x="0" y="81061"/>
                      </a:cubicBezTo>
                      <a:lnTo>
                        <a:pt x="0" y="8218"/>
                      </a:lnTo>
                      <a:cubicBezTo>
                        <a:pt x="0" y="3679"/>
                        <a:pt x="3680" y="0"/>
                        <a:pt x="821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9B6477F-76E2-E0F0-C190-BCCEAB92E741}"/>
              </a:ext>
            </a:extLst>
          </p:cNvPr>
          <p:cNvSpPr/>
          <p:nvPr/>
        </p:nvSpPr>
        <p:spPr>
          <a:xfrm>
            <a:off x="5535094" y="6523295"/>
            <a:ext cx="5679627" cy="331715"/>
          </a:xfrm>
          <a:custGeom>
            <a:avLst/>
            <a:gdLst>
              <a:gd name="connsiteX0" fmla="*/ 5679628 w 5679627"/>
              <a:gd name="connsiteY0" fmla="*/ 165858 h 331715"/>
              <a:gd name="connsiteX1" fmla="*/ 2839814 w 5679627"/>
              <a:gd name="connsiteY1" fmla="*/ 331715 h 331715"/>
              <a:gd name="connsiteX2" fmla="*/ 0 w 5679627"/>
              <a:gd name="connsiteY2" fmla="*/ 165858 h 331715"/>
              <a:gd name="connsiteX3" fmla="*/ 2839814 w 5679627"/>
              <a:gd name="connsiteY3" fmla="*/ 0 h 331715"/>
              <a:gd name="connsiteX4" fmla="*/ 5679628 w 5679627"/>
              <a:gd name="connsiteY4" fmla="*/ 165858 h 33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9627" h="331715">
                <a:moveTo>
                  <a:pt x="5679628" y="165858"/>
                </a:moveTo>
                <a:cubicBezTo>
                  <a:pt x="5679628" y="257458"/>
                  <a:pt x="4408200" y="331715"/>
                  <a:pt x="2839814" y="331715"/>
                </a:cubicBezTo>
                <a:cubicBezTo>
                  <a:pt x="1271428" y="331715"/>
                  <a:pt x="0" y="257458"/>
                  <a:pt x="0" y="165858"/>
                </a:cubicBezTo>
                <a:cubicBezTo>
                  <a:pt x="0" y="74257"/>
                  <a:pt x="1271428" y="0"/>
                  <a:pt x="2839814" y="0"/>
                </a:cubicBezTo>
                <a:cubicBezTo>
                  <a:pt x="4408200" y="0"/>
                  <a:pt x="5679628" y="74257"/>
                  <a:pt x="5679628" y="165858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6226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55" name="Graphic 5">
            <a:extLst>
              <a:ext uri="{FF2B5EF4-FFF2-40B4-BE49-F238E27FC236}">
                <a16:creationId xmlns:a16="http://schemas.microsoft.com/office/drawing/2014/main" id="{FC5F7F03-E99B-7701-C7C3-549F04AA192D}"/>
              </a:ext>
            </a:extLst>
          </p:cNvPr>
          <p:cNvGrpSpPr/>
          <p:nvPr/>
        </p:nvGrpSpPr>
        <p:grpSpPr>
          <a:xfrm>
            <a:off x="7380135" y="3927163"/>
            <a:ext cx="3013765" cy="307621"/>
            <a:chOff x="7380135" y="3927163"/>
            <a:chExt cx="3013765" cy="307621"/>
          </a:xfrm>
        </p:grpSpPr>
        <p:grpSp>
          <p:nvGrpSpPr>
            <p:cNvPr id="56" name="Graphic 5">
              <a:extLst>
                <a:ext uri="{FF2B5EF4-FFF2-40B4-BE49-F238E27FC236}">
                  <a16:creationId xmlns:a16="http://schemas.microsoft.com/office/drawing/2014/main" id="{E9879A5E-D9B3-423F-6C6C-114AB8A94D34}"/>
                </a:ext>
              </a:extLst>
            </p:cNvPr>
            <p:cNvGrpSpPr/>
            <p:nvPr/>
          </p:nvGrpSpPr>
          <p:grpSpPr>
            <a:xfrm>
              <a:off x="7460387" y="4007290"/>
              <a:ext cx="2031568" cy="147117"/>
              <a:chOff x="7460387" y="4007290"/>
              <a:chExt cx="2031568" cy="147117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572C0F81-902C-F230-5D10-CA89999FA203}"/>
                  </a:ext>
                </a:extLst>
              </p:cNvPr>
              <p:cNvSpPr/>
              <p:nvPr/>
            </p:nvSpPr>
            <p:spPr>
              <a:xfrm>
                <a:off x="7460387" y="4007290"/>
                <a:ext cx="2031568" cy="147117"/>
              </a:xfrm>
              <a:custGeom>
                <a:avLst/>
                <a:gdLst>
                  <a:gd name="connsiteX0" fmla="*/ 44702 w 2031568"/>
                  <a:gd name="connsiteY0" fmla="*/ 62 h 147117"/>
                  <a:gd name="connsiteX1" fmla="*/ 1986867 w 2031568"/>
                  <a:gd name="connsiteY1" fmla="*/ 62 h 147117"/>
                  <a:gd name="connsiteX2" fmla="*/ 2031569 w 2031568"/>
                  <a:gd name="connsiteY2" fmla="*/ 44764 h 147117"/>
                  <a:gd name="connsiteX3" fmla="*/ 2031569 w 2031568"/>
                  <a:gd name="connsiteY3" fmla="*/ 102416 h 147117"/>
                  <a:gd name="connsiteX4" fmla="*/ 1986867 w 2031568"/>
                  <a:gd name="connsiteY4" fmla="*/ 147118 h 147117"/>
                  <a:gd name="connsiteX5" fmla="*/ 44764 w 2031568"/>
                  <a:gd name="connsiteY5" fmla="*/ 147118 h 147117"/>
                  <a:gd name="connsiteX6" fmla="*/ 0 w 2031568"/>
                  <a:gd name="connsiteY6" fmla="*/ 102354 h 147117"/>
                  <a:gd name="connsiteX7" fmla="*/ 0 w 2031568"/>
                  <a:gd name="connsiteY7" fmla="*/ 44702 h 147117"/>
                  <a:gd name="connsiteX8" fmla="*/ 44702 w 2031568"/>
                  <a:gd name="connsiteY8" fmla="*/ 0 h 14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1568" h="147117">
                    <a:moveTo>
                      <a:pt x="44702" y="62"/>
                    </a:moveTo>
                    <a:lnTo>
                      <a:pt x="1986867" y="62"/>
                    </a:lnTo>
                    <a:cubicBezTo>
                      <a:pt x="2011584" y="62"/>
                      <a:pt x="2031569" y="20110"/>
                      <a:pt x="2031569" y="44764"/>
                    </a:cubicBezTo>
                    <a:lnTo>
                      <a:pt x="2031569" y="102416"/>
                    </a:lnTo>
                    <a:cubicBezTo>
                      <a:pt x="2031569" y="127133"/>
                      <a:pt x="2011521" y="147118"/>
                      <a:pt x="1986867" y="147118"/>
                    </a:cubicBezTo>
                    <a:lnTo>
                      <a:pt x="44764" y="147118"/>
                    </a:lnTo>
                    <a:cubicBezTo>
                      <a:pt x="20047" y="147118"/>
                      <a:pt x="0" y="127070"/>
                      <a:pt x="0" y="102354"/>
                    </a:cubicBezTo>
                    <a:lnTo>
                      <a:pt x="0" y="44702"/>
                    </a:lnTo>
                    <a:cubicBezTo>
                      <a:pt x="0" y="19985"/>
                      <a:pt x="20047" y="0"/>
                      <a:pt x="44702" y="0"/>
                    </a:cubicBezTo>
                    <a:close/>
                  </a:path>
                </a:pathLst>
              </a:custGeom>
              <a:solidFill>
                <a:srgbClr val="007CFF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C717374D-DE3C-2990-2BF1-3CF5557B68C5}"/>
                  </a:ext>
                </a:extLst>
              </p:cNvPr>
              <p:cNvSpPr/>
              <p:nvPr/>
            </p:nvSpPr>
            <p:spPr>
              <a:xfrm>
                <a:off x="7460387" y="4007290"/>
                <a:ext cx="2031568" cy="147117"/>
              </a:xfrm>
              <a:custGeom>
                <a:avLst/>
                <a:gdLst>
                  <a:gd name="connsiteX0" fmla="*/ 44702 w 2031568"/>
                  <a:gd name="connsiteY0" fmla="*/ 62 h 147117"/>
                  <a:gd name="connsiteX1" fmla="*/ 1986867 w 2031568"/>
                  <a:gd name="connsiteY1" fmla="*/ 62 h 147117"/>
                  <a:gd name="connsiteX2" fmla="*/ 2031569 w 2031568"/>
                  <a:gd name="connsiteY2" fmla="*/ 44764 h 147117"/>
                  <a:gd name="connsiteX3" fmla="*/ 2031569 w 2031568"/>
                  <a:gd name="connsiteY3" fmla="*/ 102416 h 147117"/>
                  <a:gd name="connsiteX4" fmla="*/ 1986867 w 2031568"/>
                  <a:gd name="connsiteY4" fmla="*/ 147118 h 147117"/>
                  <a:gd name="connsiteX5" fmla="*/ 44764 w 2031568"/>
                  <a:gd name="connsiteY5" fmla="*/ 147118 h 147117"/>
                  <a:gd name="connsiteX6" fmla="*/ 0 w 2031568"/>
                  <a:gd name="connsiteY6" fmla="*/ 102354 h 147117"/>
                  <a:gd name="connsiteX7" fmla="*/ 0 w 2031568"/>
                  <a:gd name="connsiteY7" fmla="*/ 44702 h 147117"/>
                  <a:gd name="connsiteX8" fmla="*/ 44702 w 2031568"/>
                  <a:gd name="connsiteY8" fmla="*/ 0 h 14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1568" h="147117">
                    <a:moveTo>
                      <a:pt x="44702" y="62"/>
                    </a:moveTo>
                    <a:lnTo>
                      <a:pt x="1986867" y="62"/>
                    </a:lnTo>
                    <a:cubicBezTo>
                      <a:pt x="2011584" y="62"/>
                      <a:pt x="2031569" y="20110"/>
                      <a:pt x="2031569" y="44764"/>
                    </a:cubicBezTo>
                    <a:lnTo>
                      <a:pt x="2031569" y="102416"/>
                    </a:lnTo>
                    <a:cubicBezTo>
                      <a:pt x="2031569" y="127133"/>
                      <a:pt x="2011521" y="147118"/>
                      <a:pt x="1986867" y="147118"/>
                    </a:cubicBezTo>
                    <a:lnTo>
                      <a:pt x="44764" y="147118"/>
                    </a:lnTo>
                    <a:cubicBezTo>
                      <a:pt x="20047" y="147118"/>
                      <a:pt x="0" y="127070"/>
                      <a:pt x="0" y="102354"/>
                    </a:cubicBezTo>
                    <a:lnTo>
                      <a:pt x="0" y="44702"/>
                    </a:lnTo>
                    <a:cubicBezTo>
                      <a:pt x="0" y="19985"/>
                      <a:pt x="20047" y="0"/>
                      <a:pt x="44702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  <a:alpha val="80000"/>
                </a:schemeClr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59" name="Graphic 5">
              <a:extLst>
                <a:ext uri="{FF2B5EF4-FFF2-40B4-BE49-F238E27FC236}">
                  <a16:creationId xmlns:a16="http://schemas.microsoft.com/office/drawing/2014/main" id="{C8F50FD5-0EE0-9777-3C46-9B7251E23668}"/>
                </a:ext>
              </a:extLst>
            </p:cNvPr>
            <p:cNvGrpSpPr/>
            <p:nvPr/>
          </p:nvGrpSpPr>
          <p:grpSpPr>
            <a:xfrm>
              <a:off x="7380135" y="3927163"/>
              <a:ext cx="2192072" cy="307558"/>
              <a:chOff x="7380135" y="3927163"/>
              <a:chExt cx="2192072" cy="307558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A9077AB-3CF0-1AFB-DCC3-127D4C5CF042}"/>
                  </a:ext>
                </a:extLst>
              </p:cNvPr>
              <p:cNvSpPr/>
              <p:nvPr/>
            </p:nvSpPr>
            <p:spPr>
              <a:xfrm>
                <a:off x="7380135" y="3927163"/>
                <a:ext cx="2192072" cy="307558"/>
              </a:xfrm>
              <a:custGeom>
                <a:avLst/>
                <a:gdLst>
                  <a:gd name="connsiteX0" fmla="*/ 2067119 w 2192072"/>
                  <a:gd name="connsiteY0" fmla="*/ 307559 h 307558"/>
                  <a:gd name="connsiteX1" fmla="*/ 124954 w 2192072"/>
                  <a:gd name="connsiteY1" fmla="*/ 307559 h 307558"/>
                  <a:gd name="connsiteX2" fmla="*/ 0 w 2192072"/>
                  <a:gd name="connsiteY2" fmla="*/ 182605 h 307558"/>
                  <a:gd name="connsiteX3" fmla="*/ 0 w 2192072"/>
                  <a:gd name="connsiteY3" fmla="*/ 124954 h 307558"/>
                  <a:gd name="connsiteX4" fmla="*/ 124954 w 2192072"/>
                  <a:gd name="connsiteY4" fmla="*/ 0 h 307558"/>
                  <a:gd name="connsiteX5" fmla="*/ 2067119 w 2192072"/>
                  <a:gd name="connsiteY5" fmla="*/ 0 h 307558"/>
                  <a:gd name="connsiteX6" fmla="*/ 2192073 w 2192072"/>
                  <a:gd name="connsiteY6" fmla="*/ 124954 h 307558"/>
                  <a:gd name="connsiteX7" fmla="*/ 2192073 w 2192072"/>
                  <a:gd name="connsiteY7" fmla="*/ 182605 h 307558"/>
                  <a:gd name="connsiteX8" fmla="*/ 2067119 w 2192072"/>
                  <a:gd name="connsiteY8" fmla="*/ 307559 h 307558"/>
                  <a:gd name="connsiteX9" fmla="*/ 124954 w 2192072"/>
                  <a:gd name="connsiteY9" fmla="*/ 26709 h 307558"/>
                  <a:gd name="connsiteX10" fmla="*/ 26709 w 2192072"/>
                  <a:gd name="connsiteY10" fmla="*/ 124954 h 307558"/>
                  <a:gd name="connsiteX11" fmla="*/ 26709 w 2192072"/>
                  <a:gd name="connsiteY11" fmla="*/ 182605 h 307558"/>
                  <a:gd name="connsiteX12" fmla="*/ 124954 w 2192072"/>
                  <a:gd name="connsiteY12" fmla="*/ 280850 h 307558"/>
                  <a:gd name="connsiteX13" fmla="*/ 2067119 w 2192072"/>
                  <a:gd name="connsiteY13" fmla="*/ 280850 h 307558"/>
                  <a:gd name="connsiteX14" fmla="*/ 2165363 w 2192072"/>
                  <a:gd name="connsiteY14" fmla="*/ 182605 h 307558"/>
                  <a:gd name="connsiteX15" fmla="*/ 2165363 w 2192072"/>
                  <a:gd name="connsiteY15" fmla="*/ 124954 h 307558"/>
                  <a:gd name="connsiteX16" fmla="*/ 2067119 w 2192072"/>
                  <a:gd name="connsiteY16" fmla="*/ 26709 h 307558"/>
                  <a:gd name="connsiteX17" fmla="*/ 124954 w 2192072"/>
                  <a:gd name="connsiteY17" fmla="*/ 26709 h 3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92072" h="307558">
                    <a:moveTo>
                      <a:pt x="2067119" y="307559"/>
                    </a:moveTo>
                    <a:lnTo>
                      <a:pt x="124954" y="307559"/>
                    </a:lnTo>
                    <a:cubicBezTo>
                      <a:pt x="56033" y="307559"/>
                      <a:pt x="0" y="251526"/>
                      <a:pt x="0" y="182605"/>
                    </a:cubicBezTo>
                    <a:lnTo>
                      <a:pt x="0" y="124954"/>
                    </a:lnTo>
                    <a:cubicBezTo>
                      <a:pt x="0" y="56033"/>
                      <a:pt x="56033" y="0"/>
                      <a:pt x="124954" y="0"/>
                    </a:cubicBezTo>
                    <a:lnTo>
                      <a:pt x="2067119" y="0"/>
                    </a:lnTo>
                    <a:cubicBezTo>
                      <a:pt x="2136040" y="0"/>
                      <a:pt x="2192073" y="56033"/>
                      <a:pt x="2192073" y="124954"/>
                    </a:cubicBezTo>
                    <a:lnTo>
                      <a:pt x="2192073" y="182605"/>
                    </a:lnTo>
                    <a:cubicBezTo>
                      <a:pt x="2192073" y="251526"/>
                      <a:pt x="2135977" y="307559"/>
                      <a:pt x="2067119" y="307559"/>
                    </a:cubicBezTo>
                    <a:close/>
                    <a:moveTo>
                      <a:pt x="124954" y="26709"/>
                    </a:moveTo>
                    <a:cubicBezTo>
                      <a:pt x="70788" y="26709"/>
                      <a:pt x="26709" y="70788"/>
                      <a:pt x="26709" y="124954"/>
                    </a:cubicBezTo>
                    <a:lnTo>
                      <a:pt x="26709" y="182605"/>
                    </a:lnTo>
                    <a:cubicBezTo>
                      <a:pt x="26709" y="236770"/>
                      <a:pt x="70788" y="280850"/>
                      <a:pt x="124954" y="280850"/>
                    </a:cubicBezTo>
                    <a:lnTo>
                      <a:pt x="2067119" y="280850"/>
                    </a:lnTo>
                    <a:cubicBezTo>
                      <a:pt x="2121284" y="280850"/>
                      <a:pt x="2165363" y="236770"/>
                      <a:pt x="2165363" y="182605"/>
                    </a:cubicBezTo>
                    <a:lnTo>
                      <a:pt x="2165363" y="124954"/>
                    </a:lnTo>
                    <a:cubicBezTo>
                      <a:pt x="2165363" y="70788"/>
                      <a:pt x="2121284" y="26709"/>
                      <a:pt x="2067119" y="26709"/>
                    </a:cubicBezTo>
                    <a:lnTo>
                      <a:pt x="124954" y="26709"/>
                    </a:lnTo>
                    <a:close/>
                  </a:path>
                </a:pathLst>
              </a:custGeom>
              <a:solidFill>
                <a:srgbClr val="1A2E35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584D3FD-0853-9159-6E07-82CD80D15A50}"/>
                  </a:ext>
                </a:extLst>
              </p:cNvPr>
              <p:cNvSpPr/>
              <p:nvPr/>
            </p:nvSpPr>
            <p:spPr>
              <a:xfrm>
                <a:off x="7380135" y="3927163"/>
                <a:ext cx="2192072" cy="307558"/>
              </a:xfrm>
              <a:custGeom>
                <a:avLst/>
                <a:gdLst>
                  <a:gd name="connsiteX0" fmla="*/ 2067119 w 2192072"/>
                  <a:gd name="connsiteY0" fmla="*/ 307559 h 307558"/>
                  <a:gd name="connsiteX1" fmla="*/ 124954 w 2192072"/>
                  <a:gd name="connsiteY1" fmla="*/ 307559 h 307558"/>
                  <a:gd name="connsiteX2" fmla="*/ 0 w 2192072"/>
                  <a:gd name="connsiteY2" fmla="*/ 182605 h 307558"/>
                  <a:gd name="connsiteX3" fmla="*/ 0 w 2192072"/>
                  <a:gd name="connsiteY3" fmla="*/ 124954 h 307558"/>
                  <a:gd name="connsiteX4" fmla="*/ 124954 w 2192072"/>
                  <a:gd name="connsiteY4" fmla="*/ 0 h 307558"/>
                  <a:gd name="connsiteX5" fmla="*/ 2067119 w 2192072"/>
                  <a:gd name="connsiteY5" fmla="*/ 0 h 307558"/>
                  <a:gd name="connsiteX6" fmla="*/ 2192073 w 2192072"/>
                  <a:gd name="connsiteY6" fmla="*/ 124954 h 307558"/>
                  <a:gd name="connsiteX7" fmla="*/ 2192073 w 2192072"/>
                  <a:gd name="connsiteY7" fmla="*/ 182605 h 307558"/>
                  <a:gd name="connsiteX8" fmla="*/ 2067119 w 2192072"/>
                  <a:gd name="connsiteY8" fmla="*/ 307559 h 307558"/>
                  <a:gd name="connsiteX9" fmla="*/ 124954 w 2192072"/>
                  <a:gd name="connsiteY9" fmla="*/ 26709 h 307558"/>
                  <a:gd name="connsiteX10" fmla="*/ 26709 w 2192072"/>
                  <a:gd name="connsiteY10" fmla="*/ 124954 h 307558"/>
                  <a:gd name="connsiteX11" fmla="*/ 26709 w 2192072"/>
                  <a:gd name="connsiteY11" fmla="*/ 182605 h 307558"/>
                  <a:gd name="connsiteX12" fmla="*/ 124954 w 2192072"/>
                  <a:gd name="connsiteY12" fmla="*/ 280850 h 307558"/>
                  <a:gd name="connsiteX13" fmla="*/ 2067119 w 2192072"/>
                  <a:gd name="connsiteY13" fmla="*/ 280850 h 307558"/>
                  <a:gd name="connsiteX14" fmla="*/ 2165363 w 2192072"/>
                  <a:gd name="connsiteY14" fmla="*/ 182605 h 307558"/>
                  <a:gd name="connsiteX15" fmla="*/ 2165363 w 2192072"/>
                  <a:gd name="connsiteY15" fmla="*/ 124954 h 307558"/>
                  <a:gd name="connsiteX16" fmla="*/ 2067119 w 2192072"/>
                  <a:gd name="connsiteY16" fmla="*/ 26709 h 307558"/>
                  <a:gd name="connsiteX17" fmla="*/ 124954 w 2192072"/>
                  <a:gd name="connsiteY17" fmla="*/ 26709 h 3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92072" h="307558">
                    <a:moveTo>
                      <a:pt x="2067119" y="307559"/>
                    </a:moveTo>
                    <a:lnTo>
                      <a:pt x="124954" y="307559"/>
                    </a:lnTo>
                    <a:cubicBezTo>
                      <a:pt x="56033" y="307559"/>
                      <a:pt x="0" y="251526"/>
                      <a:pt x="0" y="182605"/>
                    </a:cubicBezTo>
                    <a:lnTo>
                      <a:pt x="0" y="124954"/>
                    </a:lnTo>
                    <a:cubicBezTo>
                      <a:pt x="0" y="56033"/>
                      <a:pt x="56033" y="0"/>
                      <a:pt x="124954" y="0"/>
                    </a:cubicBezTo>
                    <a:lnTo>
                      <a:pt x="2067119" y="0"/>
                    </a:lnTo>
                    <a:cubicBezTo>
                      <a:pt x="2136040" y="0"/>
                      <a:pt x="2192073" y="56033"/>
                      <a:pt x="2192073" y="124954"/>
                    </a:cubicBezTo>
                    <a:lnTo>
                      <a:pt x="2192073" y="182605"/>
                    </a:lnTo>
                    <a:cubicBezTo>
                      <a:pt x="2192073" y="251526"/>
                      <a:pt x="2135977" y="307559"/>
                      <a:pt x="2067119" y="307559"/>
                    </a:cubicBezTo>
                    <a:close/>
                    <a:moveTo>
                      <a:pt x="124954" y="26709"/>
                    </a:moveTo>
                    <a:cubicBezTo>
                      <a:pt x="70788" y="26709"/>
                      <a:pt x="26709" y="70788"/>
                      <a:pt x="26709" y="124954"/>
                    </a:cubicBezTo>
                    <a:lnTo>
                      <a:pt x="26709" y="182605"/>
                    </a:lnTo>
                    <a:cubicBezTo>
                      <a:pt x="26709" y="236770"/>
                      <a:pt x="70788" y="280850"/>
                      <a:pt x="124954" y="280850"/>
                    </a:cubicBezTo>
                    <a:lnTo>
                      <a:pt x="2067119" y="280850"/>
                    </a:lnTo>
                    <a:cubicBezTo>
                      <a:pt x="2121284" y="280850"/>
                      <a:pt x="2165363" y="236770"/>
                      <a:pt x="2165363" y="182605"/>
                    </a:cubicBezTo>
                    <a:lnTo>
                      <a:pt x="2165363" y="124954"/>
                    </a:lnTo>
                    <a:cubicBezTo>
                      <a:pt x="2165363" y="70788"/>
                      <a:pt x="2121284" y="26709"/>
                      <a:pt x="2067119" y="26709"/>
                    </a:cubicBezTo>
                    <a:lnTo>
                      <a:pt x="124954" y="26709"/>
                    </a:lnTo>
                    <a:close/>
                  </a:path>
                </a:pathLst>
              </a:custGeom>
              <a:solidFill>
                <a:schemeClr val="accent6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AED269F-43F8-B402-B3B7-D0620C7A2B39}"/>
                </a:ext>
              </a:extLst>
            </p:cNvPr>
            <p:cNvSpPr/>
            <p:nvPr/>
          </p:nvSpPr>
          <p:spPr>
            <a:xfrm>
              <a:off x="7460387" y="4007290"/>
              <a:ext cx="1540408" cy="147117"/>
            </a:xfrm>
            <a:custGeom>
              <a:avLst/>
              <a:gdLst>
                <a:gd name="connsiteX0" fmla="*/ 1540409 w 1540408"/>
                <a:gd name="connsiteY0" fmla="*/ 62 h 147117"/>
                <a:gd name="connsiteX1" fmla="*/ 44702 w 1540408"/>
                <a:gd name="connsiteY1" fmla="*/ 62 h 147117"/>
                <a:gd name="connsiteX2" fmla="*/ 0 w 1540408"/>
                <a:gd name="connsiteY2" fmla="*/ 44764 h 147117"/>
                <a:gd name="connsiteX3" fmla="*/ 0 w 1540408"/>
                <a:gd name="connsiteY3" fmla="*/ 102416 h 147117"/>
                <a:gd name="connsiteX4" fmla="*/ 44702 w 1540408"/>
                <a:gd name="connsiteY4" fmla="*/ 147118 h 147117"/>
                <a:gd name="connsiteX5" fmla="*/ 1393291 w 1540408"/>
                <a:gd name="connsiteY5" fmla="*/ 147118 h 147117"/>
                <a:gd name="connsiteX6" fmla="*/ 1540409 w 1540408"/>
                <a:gd name="connsiteY6" fmla="*/ 0 h 14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408" h="147117">
                  <a:moveTo>
                    <a:pt x="1540409" y="62"/>
                  </a:moveTo>
                  <a:lnTo>
                    <a:pt x="44702" y="62"/>
                  </a:lnTo>
                  <a:cubicBezTo>
                    <a:pt x="20047" y="62"/>
                    <a:pt x="0" y="20110"/>
                    <a:pt x="0" y="44764"/>
                  </a:cubicBezTo>
                  <a:lnTo>
                    <a:pt x="0" y="102416"/>
                  </a:lnTo>
                  <a:cubicBezTo>
                    <a:pt x="0" y="127070"/>
                    <a:pt x="20047" y="147118"/>
                    <a:pt x="44702" y="147118"/>
                  </a:cubicBezTo>
                  <a:lnTo>
                    <a:pt x="1393291" y="147118"/>
                  </a:lnTo>
                  <a:lnTo>
                    <a:pt x="1540409" y="0"/>
                  </a:lnTo>
                  <a:close/>
                </a:path>
              </a:pathLst>
            </a:custGeom>
            <a:solidFill>
              <a:schemeClr val="accent6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63" name="Graphic 5">
              <a:extLst>
                <a:ext uri="{FF2B5EF4-FFF2-40B4-BE49-F238E27FC236}">
                  <a16:creationId xmlns:a16="http://schemas.microsoft.com/office/drawing/2014/main" id="{B23FD3DE-B9D6-C5DD-1AE9-33F53BC8033E}"/>
                </a:ext>
              </a:extLst>
            </p:cNvPr>
            <p:cNvGrpSpPr/>
            <p:nvPr/>
          </p:nvGrpSpPr>
          <p:grpSpPr>
            <a:xfrm>
              <a:off x="9622482" y="3927163"/>
              <a:ext cx="771418" cy="307621"/>
              <a:chOff x="9622482" y="3927163"/>
              <a:chExt cx="771418" cy="307621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517D65E1-6846-5A9F-18AC-AA9790BE1101}"/>
                  </a:ext>
                </a:extLst>
              </p:cNvPr>
              <p:cNvSpPr/>
              <p:nvPr/>
            </p:nvSpPr>
            <p:spPr>
              <a:xfrm>
                <a:off x="9622482" y="3927163"/>
                <a:ext cx="771418" cy="307621"/>
              </a:xfrm>
              <a:custGeom>
                <a:avLst/>
                <a:gdLst>
                  <a:gd name="connsiteX0" fmla="*/ 732880 w 771418"/>
                  <a:gd name="connsiteY0" fmla="*/ 307559 h 307621"/>
                  <a:gd name="connsiteX1" fmla="*/ 148830 w 771418"/>
                  <a:gd name="connsiteY1" fmla="*/ 307559 h 307621"/>
                  <a:gd name="connsiteX2" fmla="*/ 120938 w 771418"/>
                  <a:gd name="connsiteY2" fmla="*/ 295605 h 307621"/>
                  <a:gd name="connsiteX3" fmla="*/ 10553 w 771418"/>
                  <a:gd name="connsiteY3" fmla="*/ 179305 h 307621"/>
                  <a:gd name="connsiteX4" fmla="*/ 10740 w 771418"/>
                  <a:gd name="connsiteY4" fmla="*/ 126137 h 307621"/>
                  <a:gd name="connsiteX5" fmla="*/ 121000 w 771418"/>
                  <a:gd name="connsiteY5" fmla="*/ 11767 h 307621"/>
                  <a:gd name="connsiteX6" fmla="*/ 148705 w 771418"/>
                  <a:gd name="connsiteY6" fmla="*/ 0 h 307621"/>
                  <a:gd name="connsiteX7" fmla="*/ 732943 w 771418"/>
                  <a:gd name="connsiteY7" fmla="*/ 0 h 307621"/>
                  <a:gd name="connsiteX8" fmla="*/ 771419 w 771418"/>
                  <a:gd name="connsiteY8" fmla="*/ 38476 h 307621"/>
                  <a:gd name="connsiteX9" fmla="*/ 771419 w 771418"/>
                  <a:gd name="connsiteY9" fmla="*/ 269145 h 307621"/>
                  <a:gd name="connsiteX10" fmla="*/ 732943 w 771418"/>
                  <a:gd name="connsiteY10" fmla="*/ 307621 h 307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71418" h="307621">
                    <a:moveTo>
                      <a:pt x="732880" y="307559"/>
                    </a:moveTo>
                    <a:lnTo>
                      <a:pt x="148830" y="307559"/>
                    </a:lnTo>
                    <a:cubicBezTo>
                      <a:pt x="138308" y="307559"/>
                      <a:pt x="128222" y="303201"/>
                      <a:pt x="120938" y="295605"/>
                    </a:cubicBezTo>
                    <a:lnTo>
                      <a:pt x="10553" y="179305"/>
                    </a:lnTo>
                    <a:cubicBezTo>
                      <a:pt x="-3580" y="164363"/>
                      <a:pt x="-3518" y="140954"/>
                      <a:pt x="10740" y="126137"/>
                    </a:cubicBezTo>
                    <a:lnTo>
                      <a:pt x="121000" y="11767"/>
                    </a:lnTo>
                    <a:cubicBezTo>
                      <a:pt x="128222" y="4234"/>
                      <a:pt x="138246" y="0"/>
                      <a:pt x="148705" y="0"/>
                    </a:cubicBezTo>
                    <a:lnTo>
                      <a:pt x="732943" y="0"/>
                    </a:lnTo>
                    <a:cubicBezTo>
                      <a:pt x="754173" y="0"/>
                      <a:pt x="771419" y="17184"/>
                      <a:pt x="771419" y="38476"/>
                    </a:cubicBezTo>
                    <a:lnTo>
                      <a:pt x="771419" y="269145"/>
                    </a:lnTo>
                    <a:cubicBezTo>
                      <a:pt x="771419" y="290375"/>
                      <a:pt x="754235" y="307621"/>
                      <a:pt x="732943" y="30762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65" name="Graphic 5">
                <a:extLst>
                  <a:ext uri="{FF2B5EF4-FFF2-40B4-BE49-F238E27FC236}">
                    <a16:creationId xmlns:a16="http://schemas.microsoft.com/office/drawing/2014/main" id="{E2FE089B-F591-7D0F-3360-F86D0B9D2175}"/>
                  </a:ext>
                </a:extLst>
              </p:cNvPr>
              <p:cNvGrpSpPr/>
              <p:nvPr/>
            </p:nvGrpSpPr>
            <p:grpSpPr>
              <a:xfrm>
                <a:off x="9799017" y="3986807"/>
                <a:ext cx="535115" cy="188333"/>
                <a:chOff x="9799017" y="3986807"/>
                <a:chExt cx="535115" cy="188333"/>
              </a:xfrm>
              <a:solidFill>
                <a:srgbClr val="FFFFFF"/>
              </a:solidFill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5213A915-7737-8F3E-2CA8-1C8CBFBE14CE}"/>
                    </a:ext>
                  </a:extLst>
                </p:cNvPr>
                <p:cNvSpPr/>
                <p:nvPr/>
              </p:nvSpPr>
              <p:spPr>
                <a:xfrm>
                  <a:off x="9799017" y="3989795"/>
                  <a:ext cx="146868" cy="183290"/>
                </a:xfrm>
                <a:custGeom>
                  <a:avLst/>
                  <a:gdLst>
                    <a:gd name="connsiteX0" fmla="*/ 146868 w 146868"/>
                    <a:gd name="connsiteY0" fmla="*/ 0 h 183290"/>
                    <a:gd name="connsiteX1" fmla="*/ 146868 w 146868"/>
                    <a:gd name="connsiteY1" fmla="*/ 27519 h 183290"/>
                    <a:gd name="connsiteX2" fmla="*/ 78820 w 146868"/>
                    <a:gd name="connsiteY2" fmla="*/ 183290 h 183290"/>
                    <a:gd name="connsiteX3" fmla="*/ 32748 w 146868"/>
                    <a:gd name="connsiteY3" fmla="*/ 183290 h 183290"/>
                    <a:gd name="connsiteX4" fmla="*/ 98431 w 146868"/>
                    <a:gd name="connsiteY4" fmla="*/ 34616 h 183290"/>
                    <a:gd name="connsiteX5" fmla="*/ 37667 w 146868"/>
                    <a:gd name="connsiteY5" fmla="*/ 34616 h 183290"/>
                    <a:gd name="connsiteX6" fmla="*/ 37667 w 146868"/>
                    <a:gd name="connsiteY6" fmla="*/ 64438 h 183290"/>
                    <a:gd name="connsiteX7" fmla="*/ 0 w 146868"/>
                    <a:gd name="connsiteY7" fmla="*/ 64438 h 183290"/>
                    <a:gd name="connsiteX8" fmla="*/ 0 w 146868"/>
                    <a:gd name="connsiteY8" fmla="*/ 62 h 183290"/>
                    <a:gd name="connsiteX9" fmla="*/ 146868 w 146868"/>
                    <a:gd name="connsiteY9" fmla="*/ 62 h 183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6868" h="183290">
                      <a:moveTo>
                        <a:pt x="146868" y="0"/>
                      </a:moveTo>
                      <a:lnTo>
                        <a:pt x="146868" y="27519"/>
                      </a:lnTo>
                      <a:lnTo>
                        <a:pt x="78820" y="183290"/>
                      </a:lnTo>
                      <a:lnTo>
                        <a:pt x="32748" y="183290"/>
                      </a:lnTo>
                      <a:lnTo>
                        <a:pt x="98431" y="34616"/>
                      </a:lnTo>
                      <a:lnTo>
                        <a:pt x="37667" y="34616"/>
                      </a:lnTo>
                      <a:lnTo>
                        <a:pt x="37667" y="64438"/>
                      </a:lnTo>
                      <a:lnTo>
                        <a:pt x="0" y="64438"/>
                      </a:lnTo>
                      <a:lnTo>
                        <a:pt x="0" y="62"/>
                      </a:lnTo>
                      <a:lnTo>
                        <a:pt x="146868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2C7FFC09-ECBD-EA3D-41A7-7D6D99CDC066}"/>
                    </a:ext>
                  </a:extLst>
                </p:cNvPr>
                <p:cNvSpPr/>
                <p:nvPr/>
              </p:nvSpPr>
              <p:spPr>
                <a:xfrm>
                  <a:off x="9954788" y="3986807"/>
                  <a:ext cx="146931" cy="186278"/>
                </a:xfrm>
                <a:custGeom>
                  <a:avLst/>
                  <a:gdLst>
                    <a:gd name="connsiteX0" fmla="*/ 146869 w 146931"/>
                    <a:gd name="connsiteY0" fmla="*/ 151725 h 186278"/>
                    <a:gd name="connsiteX1" fmla="*/ 146869 w 146931"/>
                    <a:gd name="connsiteY1" fmla="*/ 186279 h 186278"/>
                    <a:gd name="connsiteX2" fmla="*/ 8405 w 146931"/>
                    <a:gd name="connsiteY2" fmla="*/ 186279 h 186278"/>
                    <a:gd name="connsiteX3" fmla="*/ 8405 w 146931"/>
                    <a:gd name="connsiteY3" fmla="*/ 158822 h 186278"/>
                    <a:gd name="connsiteX4" fmla="*/ 79069 w 146931"/>
                    <a:gd name="connsiteY4" fmla="*/ 92081 h 186278"/>
                    <a:gd name="connsiteX5" fmla="*/ 94260 w 146931"/>
                    <a:gd name="connsiteY5" fmla="*/ 73652 h 186278"/>
                    <a:gd name="connsiteX6" fmla="*/ 98182 w 146931"/>
                    <a:gd name="connsiteY6" fmla="*/ 58337 h 186278"/>
                    <a:gd name="connsiteX7" fmla="*/ 90711 w 146931"/>
                    <a:gd name="connsiteY7" fmla="*/ 41464 h 186278"/>
                    <a:gd name="connsiteX8" fmla="*/ 68858 w 146931"/>
                    <a:gd name="connsiteY8" fmla="*/ 35550 h 186278"/>
                    <a:gd name="connsiteX9" fmla="*/ 47130 w 146931"/>
                    <a:gd name="connsiteY9" fmla="*/ 40157 h 186278"/>
                    <a:gd name="connsiteX10" fmla="*/ 30881 w 146931"/>
                    <a:gd name="connsiteY10" fmla="*/ 53916 h 186278"/>
                    <a:gd name="connsiteX11" fmla="*/ 0 w 146931"/>
                    <a:gd name="connsiteY11" fmla="*/ 33993 h 186278"/>
                    <a:gd name="connsiteX12" fmla="*/ 29573 w 146931"/>
                    <a:gd name="connsiteY12" fmla="*/ 9028 h 186278"/>
                    <a:gd name="connsiteX13" fmla="*/ 72781 w 146931"/>
                    <a:gd name="connsiteY13" fmla="*/ 0 h 186278"/>
                    <a:gd name="connsiteX14" fmla="*/ 108518 w 146931"/>
                    <a:gd name="connsiteY14" fmla="*/ 6662 h 186278"/>
                    <a:gd name="connsiteX15" fmla="*/ 132362 w 146931"/>
                    <a:gd name="connsiteY15" fmla="*/ 25526 h 186278"/>
                    <a:gd name="connsiteX16" fmla="*/ 140892 w 146931"/>
                    <a:gd name="connsiteY16" fmla="*/ 54228 h 186278"/>
                    <a:gd name="connsiteX17" fmla="*/ 134604 w 146931"/>
                    <a:gd name="connsiteY17" fmla="*/ 82244 h 186278"/>
                    <a:gd name="connsiteX18" fmla="*/ 110261 w 146931"/>
                    <a:gd name="connsiteY18" fmla="*/ 112066 h 186278"/>
                    <a:gd name="connsiteX19" fmla="*/ 68111 w 146931"/>
                    <a:gd name="connsiteY19" fmla="*/ 151849 h 186278"/>
                    <a:gd name="connsiteX20" fmla="*/ 146931 w 146931"/>
                    <a:gd name="connsiteY20" fmla="*/ 151849 h 186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46931" h="186278">
                      <a:moveTo>
                        <a:pt x="146869" y="151725"/>
                      </a:moveTo>
                      <a:lnTo>
                        <a:pt x="146869" y="186279"/>
                      </a:lnTo>
                      <a:lnTo>
                        <a:pt x="8405" y="186279"/>
                      </a:lnTo>
                      <a:lnTo>
                        <a:pt x="8405" y="158822"/>
                      </a:lnTo>
                      <a:lnTo>
                        <a:pt x="79069" y="92081"/>
                      </a:lnTo>
                      <a:cubicBezTo>
                        <a:pt x="86540" y="84921"/>
                        <a:pt x="91645" y="78758"/>
                        <a:pt x="94260" y="73652"/>
                      </a:cubicBezTo>
                      <a:cubicBezTo>
                        <a:pt x="96875" y="68485"/>
                        <a:pt x="98182" y="63380"/>
                        <a:pt x="98182" y="58337"/>
                      </a:cubicBezTo>
                      <a:cubicBezTo>
                        <a:pt x="98182" y="50990"/>
                        <a:pt x="95692" y="45387"/>
                        <a:pt x="90711" y="41464"/>
                      </a:cubicBezTo>
                      <a:cubicBezTo>
                        <a:pt x="85731" y="37542"/>
                        <a:pt x="78446" y="35550"/>
                        <a:pt x="68858" y="35550"/>
                      </a:cubicBezTo>
                      <a:cubicBezTo>
                        <a:pt x="60827" y="35550"/>
                        <a:pt x="53605" y="37106"/>
                        <a:pt x="47130" y="40157"/>
                      </a:cubicBezTo>
                      <a:cubicBezTo>
                        <a:pt x="40655" y="43208"/>
                        <a:pt x="35239" y="47815"/>
                        <a:pt x="30881" y="53916"/>
                      </a:cubicBezTo>
                      <a:lnTo>
                        <a:pt x="0" y="33993"/>
                      </a:lnTo>
                      <a:cubicBezTo>
                        <a:pt x="7160" y="23347"/>
                        <a:pt x="16997" y="15004"/>
                        <a:pt x="29573" y="9028"/>
                      </a:cubicBezTo>
                      <a:cubicBezTo>
                        <a:pt x="42149" y="2988"/>
                        <a:pt x="56531" y="0"/>
                        <a:pt x="72781" y="0"/>
                      </a:cubicBezTo>
                      <a:cubicBezTo>
                        <a:pt x="86415" y="0"/>
                        <a:pt x="98307" y="2241"/>
                        <a:pt x="108518" y="6662"/>
                      </a:cubicBezTo>
                      <a:cubicBezTo>
                        <a:pt x="118728" y="11144"/>
                        <a:pt x="126697" y="17370"/>
                        <a:pt x="132362" y="25526"/>
                      </a:cubicBezTo>
                      <a:cubicBezTo>
                        <a:pt x="138028" y="33620"/>
                        <a:pt x="140892" y="43208"/>
                        <a:pt x="140892" y="54228"/>
                      </a:cubicBezTo>
                      <a:cubicBezTo>
                        <a:pt x="140892" y="64189"/>
                        <a:pt x="138775" y="73528"/>
                        <a:pt x="134604" y="82244"/>
                      </a:cubicBezTo>
                      <a:cubicBezTo>
                        <a:pt x="130432" y="90960"/>
                        <a:pt x="122277" y="100922"/>
                        <a:pt x="110261" y="112066"/>
                      </a:cubicBezTo>
                      <a:lnTo>
                        <a:pt x="68111" y="151849"/>
                      </a:lnTo>
                      <a:lnTo>
                        <a:pt x="146931" y="1518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5153E635-92A9-444B-7485-395392CBADC0}"/>
                    </a:ext>
                  </a:extLst>
                </p:cNvPr>
                <p:cNvSpPr/>
                <p:nvPr/>
              </p:nvSpPr>
              <p:spPr>
                <a:xfrm>
                  <a:off x="10118654" y="3987678"/>
                  <a:ext cx="215478" cy="187461"/>
                </a:xfrm>
                <a:custGeom>
                  <a:avLst/>
                  <a:gdLst>
                    <a:gd name="connsiteX0" fmla="*/ 12701 w 215478"/>
                    <a:gd name="connsiteY0" fmla="*/ 87349 h 187461"/>
                    <a:gd name="connsiteX1" fmla="*/ 0 w 215478"/>
                    <a:gd name="connsiteY1" fmla="*/ 50554 h 187461"/>
                    <a:gd name="connsiteX2" fmla="*/ 12701 w 215478"/>
                    <a:gd name="connsiteY2" fmla="*/ 13759 h 187461"/>
                    <a:gd name="connsiteX3" fmla="*/ 45574 w 215478"/>
                    <a:gd name="connsiteY3" fmla="*/ 0 h 187461"/>
                    <a:gd name="connsiteX4" fmla="*/ 78322 w 215478"/>
                    <a:gd name="connsiteY4" fmla="*/ 13759 h 187461"/>
                    <a:gd name="connsiteX5" fmla="*/ 90898 w 215478"/>
                    <a:gd name="connsiteY5" fmla="*/ 50554 h 187461"/>
                    <a:gd name="connsiteX6" fmla="*/ 78322 w 215478"/>
                    <a:gd name="connsiteY6" fmla="*/ 87349 h 187461"/>
                    <a:gd name="connsiteX7" fmla="*/ 45574 w 215478"/>
                    <a:gd name="connsiteY7" fmla="*/ 101108 h 187461"/>
                    <a:gd name="connsiteX8" fmla="*/ 12701 w 215478"/>
                    <a:gd name="connsiteY8" fmla="*/ 87349 h 187461"/>
                    <a:gd name="connsiteX9" fmla="*/ 59582 w 215478"/>
                    <a:gd name="connsiteY9" fmla="*/ 72282 h 187461"/>
                    <a:gd name="connsiteX10" fmla="*/ 64687 w 215478"/>
                    <a:gd name="connsiteY10" fmla="*/ 50554 h 187461"/>
                    <a:gd name="connsiteX11" fmla="*/ 59582 w 215478"/>
                    <a:gd name="connsiteY11" fmla="*/ 28826 h 187461"/>
                    <a:gd name="connsiteX12" fmla="*/ 45574 w 215478"/>
                    <a:gd name="connsiteY12" fmla="*/ 21479 h 187461"/>
                    <a:gd name="connsiteX13" fmla="*/ 31690 w 215478"/>
                    <a:gd name="connsiteY13" fmla="*/ 28950 h 187461"/>
                    <a:gd name="connsiteX14" fmla="*/ 26460 w 215478"/>
                    <a:gd name="connsiteY14" fmla="*/ 50554 h 187461"/>
                    <a:gd name="connsiteX15" fmla="*/ 31690 w 215478"/>
                    <a:gd name="connsiteY15" fmla="*/ 72158 h 187461"/>
                    <a:gd name="connsiteX16" fmla="*/ 45574 w 215478"/>
                    <a:gd name="connsiteY16" fmla="*/ 79629 h 187461"/>
                    <a:gd name="connsiteX17" fmla="*/ 59582 w 215478"/>
                    <a:gd name="connsiteY17" fmla="*/ 72282 h 187461"/>
                    <a:gd name="connsiteX18" fmla="*/ 154714 w 215478"/>
                    <a:gd name="connsiteY18" fmla="*/ 2117 h 187461"/>
                    <a:gd name="connsiteX19" fmla="*/ 185843 w 215478"/>
                    <a:gd name="connsiteY19" fmla="*/ 2117 h 187461"/>
                    <a:gd name="connsiteX20" fmla="*/ 60702 w 215478"/>
                    <a:gd name="connsiteY20" fmla="*/ 185407 h 187461"/>
                    <a:gd name="connsiteX21" fmla="*/ 29573 w 215478"/>
                    <a:gd name="connsiteY21" fmla="*/ 185407 h 187461"/>
                    <a:gd name="connsiteX22" fmla="*/ 154714 w 215478"/>
                    <a:gd name="connsiteY22" fmla="*/ 2117 h 187461"/>
                    <a:gd name="connsiteX23" fmla="*/ 146495 w 215478"/>
                    <a:gd name="connsiteY23" fmla="*/ 181298 h 187461"/>
                    <a:gd name="connsiteX24" fmla="*/ 130370 w 215478"/>
                    <a:gd name="connsiteY24" fmla="*/ 163616 h 187461"/>
                    <a:gd name="connsiteX25" fmla="*/ 124642 w 215478"/>
                    <a:gd name="connsiteY25" fmla="*/ 136907 h 187461"/>
                    <a:gd name="connsiteX26" fmla="*/ 130370 w 215478"/>
                    <a:gd name="connsiteY26" fmla="*/ 110198 h 187461"/>
                    <a:gd name="connsiteX27" fmla="*/ 146495 w 215478"/>
                    <a:gd name="connsiteY27" fmla="*/ 92517 h 187461"/>
                    <a:gd name="connsiteX28" fmla="*/ 169905 w 215478"/>
                    <a:gd name="connsiteY28" fmla="*/ 86353 h 187461"/>
                    <a:gd name="connsiteX29" fmla="*/ 202777 w 215478"/>
                    <a:gd name="connsiteY29" fmla="*/ 100112 h 187461"/>
                    <a:gd name="connsiteX30" fmla="*/ 215478 w 215478"/>
                    <a:gd name="connsiteY30" fmla="*/ 136907 h 187461"/>
                    <a:gd name="connsiteX31" fmla="*/ 202777 w 215478"/>
                    <a:gd name="connsiteY31" fmla="*/ 173702 h 187461"/>
                    <a:gd name="connsiteX32" fmla="*/ 169905 w 215478"/>
                    <a:gd name="connsiteY32" fmla="*/ 187461 h 187461"/>
                    <a:gd name="connsiteX33" fmla="*/ 146495 w 215478"/>
                    <a:gd name="connsiteY33" fmla="*/ 181298 h 187461"/>
                    <a:gd name="connsiteX34" fmla="*/ 183913 w 215478"/>
                    <a:gd name="connsiteY34" fmla="*/ 158511 h 187461"/>
                    <a:gd name="connsiteX35" fmla="*/ 189018 w 215478"/>
                    <a:gd name="connsiteY35" fmla="*/ 136907 h 187461"/>
                    <a:gd name="connsiteX36" fmla="*/ 183913 w 215478"/>
                    <a:gd name="connsiteY36" fmla="*/ 115303 h 187461"/>
                    <a:gd name="connsiteX37" fmla="*/ 169905 w 215478"/>
                    <a:gd name="connsiteY37" fmla="*/ 107832 h 187461"/>
                    <a:gd name="connsiteX38" fmla="*/ 156021 w 215478"/>
                    <a:gd name="connsiteY38" fmla="*/ 115179 h 187461"/>
                    <a:gd name="connsiteX39" fmla="*/ 150791 w 215478"/>
                    <a:gd name="connsiteY39" fmla="*/ 136907 h 187461"/>
                    <a:gd name="connsiteX40" fmla="*/ 156021 w 215478"/>
                    <a:gd name="connsiteY40" fmla="*/ 158636 h 187461"/>
                    <a:gd name="connsiteX41" fmla="*/ 169905 w 215478"/>
                    <a:gd name="connsiteY41" fmla="*/ 165982 h 187461"/>
                    <a:gd name="connsiteX42" fmla="*/ 183913 w 215478"/>
                    <a:gd name="connsiteY42" fmla="*/ 158511 h 187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15478" h="187461">
                      <a:moveTo>
                        <a:pt x="12701" y="87349"/>
                      </a:moveTo>
                      <a:cubicBezTo>
                        <a:pt x="4234" y="78197"/>
                        <a:pt x="0" y="65932"/>
                        <a:pt x="0" y="50554"/>
                      </a:cubicBezTo>
                      <a:cubicBezTo>
                        <a:pt x="0" y="35176"/>
                        <a:pt x="4234" y="22911"/>
                        <a:pt x="12701" y="13759"/>
                      </a:cubicBezTo>
                      <a:cubicBezTo>
                        <a:pt x="21168" y="4607"/>
                        <a:pt x="32126" y="0"/>
                        <a:pt x="45574" y="0"/>
                      </a:cubicBezTo>
                      <a:cubicBezTo>
                        <a:pt x="59022" y="0"/>
                        <a:pt x="69917" y="4607"/>
                        <a:pt x="78322" y="13759"/>
                      </a:cubicBezTo>
                      <a:cubicBezTo>
                        <a:pt x="86665" y="22911"/>
                        <a:pt x="90898" y="35176"/>
                        <a:pt x="90898" y="50554"/>
                      </a:cubicBezTo>
                      <a:cubicBezTo>
                        <a:pt x="90898" y="65932"/>
                        <a:pt x="86727" y="78135"/>
                        <a:pt x="78322" y="87349"/>
                      </a:cubicBezTo>
                      <a:cubicBezTo>
                        <a:pt x="69917" y="96501"/>
                        <a:pt x="59022" y="101108"/>
                        <a:pt x="45574" y="101108"/>
                      </a:cubicBezTo>
                      <a:cubicBezTo>
                        <a:pt x="32126" y="101108"/>
                        <a:pt x="21168" y="96501"/>
                        <a:pt x="12701" y="87349"/>
                      </a:cubicBezTo>
                      <a:close/>
                      <a:moveTo>
                        <a:pt x="59582" y="72282"/>
                      </a:moveTo>
                      <a:cubicBezTo>
                        <a:pt x="63006" y="67364"/>
                        <a:pt x="64687" y="60142"/>
                        <a:pt x="64687" y="50554"/>
                      </a:cubicBezTo>
                      <a:cubicBezTo>
                        <a:pt x="64687" y="40966"/>
                        <a:pt x="63006" y="33682"/>
                        <a:pt x="59582" y="28826"/>
                      </a:cubicBezTo>
                      <a:cubicBezTo>
                        <a:pt x="56158" y="23970"/>
                        <a:pt x="51488" y="21479"/>
                        <a:pt x="45574" y="21479"/>
                      </a:cubicBezTo>
                      <a:cubicBezTo>
                        <a:pt x="39659" y="21479"/>
                        <a:pt x="35176" y="23970"/>
                        <a:pt x="31690" y="28950"/>
                      </a:cubicBezTo>
                      <a:cubicBezTo>
                        <a:pt x="28203" y="33931"/>
                        <a:pt x="26460" y="41091"/>
                        <a:pt x="26460" y="50554"/>
                      </a:cubicBezTo>
                      <a:cubicBezTo>
                        <a:pt x="26460" y="60017"/>
                        <a:pt x="28203" y="67177"/>
                        <a:pt x="31690" y="72158"/>
                      </a:cubicBezTo>
                      <a:cubicBezTo>
                        <a:pt x="35176" y="77139"/>
                        <a:pt x="39784" y="79629"/>
                        <a:pt x="45574" y="79629"/>
                      </a:cubicBezTo>
                      <a:cubicBezTo>
                        <a:pt x="51364" y="79629"/>
                        <a:pt x="56158" y="77201"/>
                        <a:pt x="59582" y="72282"/>
                      </a:cubicBezTo>
                      <a:close/>
                      <a:moveTo>
                        <a:pt x="154714" y="2117"/>
                      </a:moveTo>
                      <a:lnTo>
                        <a:pt x="185843" y="2117"/>
                      </a:lnTo>
                      <a:lnTo>
                        <a:pt x="60702" y="185407"/>
                      </a:lnTo>
                      <a:lnTo>
                        <a:pt x="29573" y="185407"/>
                      </a:lnTo>
                      <a:lnTo>
                        <a:pt x="154714" y="2117"/>
                      </a:lnTo>
                      <a:close/>
                      <a:moveTo>
                        <a:pt x="146495" y="181298"/>
                      </a:moveTo>
                      <a:cubicBezTo>
                        <a:pt x="139585" y="177189"/>
                        <a:pt x="134230" y="171336"/>
                        <a:pt x="130370" y="163616"/>
                      </a:cubicBezTo>
                      <a:cubicBezTo>
                        <a:pt x="126510" y="155958"/>
                        <a:pt x="124642" y="147055"/>
                        <a:pt x="124642" y="136907"/>
                      </a:cubicBezTo>
                      <a:cubicBezTo>
                        <a:pt x="124642" y="126759"/>
                        <a:pt x="126572" y="117856"/>
                        <a:pt x="130370" y="110198"/>
                      </a:cubicBezTo>
                      <a:cubicBezTo>
                        <a:pt x="134230" y="102540"/>
                        <a:pt x="139585" y="96626"/>
                        <a:pt x="146495" y="92517"/>
                      </a:cubicBezTo>
                      <a:cubicBezTo>
                        <a:pt x="153406" y="88408"/>
                        <a:pt x="161188" y="86353"/>
                        <a:pt x="169905" y="86353"/>
                      </a:cubicBezTo>
                      <a:cubicBezTo>
                        <a:pt x="183352" y="86353"/>
                        <a:pt x="194310" y="90960"/>
                        <a:pt x="202777" y="100112"/>
                      </a:cubicBezTo>
                      <a:cubicBezTo>
                        <a:pt x="211244" y="109264"/>
                        <a:pt x="215478" y="121529"/>
                        <a:pt x="215478" y="136907"/>
                      </a:cubicBezTo>
                      <a:cubicBezTo>
                        <a:pt x="215478" y="152285"/>
                        <a:pt x="211244" y="164488"/>
                        <a:pt x="202777" y="173702"/>
                      </a:cubicBezTo>
                      <a:cubicBezTo>
                        <a:pt x="194310" y="182854"/>
                        <a:pt x="183352" y="187461"/>
                        <a:pt x="169905" y="187461"/>
                      </a:cubicBezTo>
                      <a:cubicBezTo>
                        <a:pt x="161188" y="187461"/>
                        <a:pt x="153344" y="185407"/>
                        <a:pt x="146495" y="181298"/>
                      </a:cubicBezTo>
                      <a:close/>
                      <a:moveTo>
                        <a:pt x="183913" y="158511"/>
                      </a:moveTo>
                      <a:cubicBezTo>
                        <a:pt x="187337" y="153530"/>
                        <a:pt x="189018" y="146371"/>
                        <a:pt x="189018" y="136907"/>
                      </a:cubicBezTo>
                      <a:cubicBezTo>
                        <a:pt x="189018" y="127444"/>
                        <a:pt x="187337" y="120284"/>
                        <a:pt x="183913" y="115303"/>
                      </a:cubicBezTo>
                      <a:cubicBezTo>
                        <a:pt x="180488" y="110323"/>
                        <a:pt x="175819" y="107832"/>
                        <a:pt x="169905" y="107832"/>
                      </a:cubicBezTo>
                      <a:cubicBezTo>
                        <a:pt x="163990" y="107832"/>
                        <a:pt x="159507" y="110260"/>
                        <a:pt x="156021" y="115179"/>
                      </a:cubicBezTo>
                      <a:cubicBezTo>
                        <a:pt x="152534" y="120035"/>
                        <a:pt x="150791" y="127319"/>
                        <a:pt x="150791" y="136907"/>
                      </a:cubicBezTo>
                      <a:cubicBezTo>
                        <a:pt x="150791" y="146495"/>
                        <a:pt x="152534" y="153717"/>
                        <a:pt x="156021" y="158636"/>
                      </a:cubicBezTo>
                      <a:cubicBezTo>
                        <a:pt x="159507" y="163492"/>
                        <a:pt x="164115" y="165982"/>
                        <a:pt x="169905" y="165982"/>
                      </a:cubicBezTo>
                      <a:cubicBezTo>
                        <a:pt x="175695" y="165982"/>
                        <a:pt x="180488" y="163492"/>
                        <a:pt x="183913" y="1585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grpSp>
        <p:nvGrpSpPr>
          <p:cNvPr id="69" name="Graphic 5">
            <a:extLst>
              <a:ext uri="{FF2B5EF4-FFF2-40B4-BE49-F238E27FC236}">
                <a16:creationId xmlns:a16="http://schemas.microsoft.com/office/drawing/2014/main" id="{BF754B5A-5371-2BF9-01A1-E9B69D9963E4}"/>
              </a:ext>
            </a:extLst>
          </p:cNvPr>
          <p:cNvGrpSpPr/>
          <p:nvPr/>
        </p:nvGrpSpPr>
        <p:grpSpPr>
          <a:xfrm>
            <a:off x="9529934" y="2088844"/>
            <a:ext cx="1515754" cy="1605781"/>
            <a:chOff x="9529934" y="2088844"/>
            <a:chExt cx="1515754" cy="1605781"/>
          </a:xfrm>
        </p:grpSpPr>
        <p:grpSp>
          <p:nvGrpSpPr>
            <p:cNvPr id="70" name="Graphic 5">
              <a:extLst>
                <a:ext uri="{FF2B5EF4-FFF2-40B4-BE49-F238E27FC236}">
                  <a16:creationId xmlns:a16="http://schemas.microsoft.com/office/drawing/2014/main" id="{78BBDC0F-687E-0299-3163-F33780CC90BA}"/>
                </a:ext>
              </a:extLst>
            </p:cNvPr>
            <p:cNvGrpSpPr/>
            <p:nvPr/>
          </p:nvGrpSpPr>
          <p:grpSpPr>
            <a:xfrm>
              <a:off x="9529934" y="2178934"/>
              <a:ext cx="1515754" cy="1515691"/>
              <a:chOff x="9529934" y="2178934"/>
              <a:chExt cx="1515754" cy="1515691"/>
            </a:xfrm>
          </p:grpSpPr>
          <p:grpSp>
            <p:nvGrpSpPr>
              <p:cNvPr id="71" name="Graphic 5">
                <a:extLst>
                  <a:ext uri="{FF2B5EF4-FFF2-40B4-BE49-F238E27FC236}">
                    <a16:creationId xmlns:a16="http://schemas.microsoft.com/office/drawing/2014/main" id="{BD18E87E-86E4-EA73-B99F-D7A6811167B9}"/>
                  </a:ext>
                </a:extLst>
              </p:cNvPr>
              <p:cNvGrpSpPr/>
              <p:nvPr/>
            </p:nvGrpSpPr>
            <p:grpSpPr>
              <a:xfrm>
                <a:off x="9529934" y="2178934"/>
                <a:ext cx="1515754" cy="1515691"/>
                <a:chOff x="9529934" y="2178934"/>
                <a:chExt cx="1515754" cy="1515691"/>
              </a:xfrm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B2242B68-F723-9F27-CD48-1DDBD1D54A2A}"/>
                    </a:ext>
                  </a:extLst>
                </p:cNvPr>
                <p:cNvSpPr/>
                <p:nvPr/>
              </p:nvSpPr>
              <p:spPr>
                <a:xfrm>
                  <a:off x="9529934" y="2178934"/>
                  <a:ext cx="1515754" cy="1515691"/>
                </a:xfrm>
                <a:custGeom>
                  <a:avLst/>
                  <a:gdLst>
                    <a:gd name="connsiteX0" fmla="*/ 1473979 w 1515754"/>
                    <a:gd name="connsiteY0" fmla="*/ 482506 h 1515691"/>
                    <a:gd name="connsiteX1" fmla="*/ 1345788 w 1515754"/>
                    <a:gd name="connsiteY1" fmla="*/ 484623 h 1515691"/>
                    <a:gd name="connsiteX2" fmla="*/ 1288385 w 1515754"/>
                    <a:gd name="connsiteY2" fmla="*/ 385445 h 1515691"/>
                    <a:gd name="connsiteX3" fmla="*/ 1354317 w 1515754"/>
                    <a:gd name="connsiteY3" fmla="*/ 275433 h 1515691"/>
                    <a:gd name="connsiteX4" fmla="*/ 1240321 w 1515754"/>
                    <a:gd name="connsiteY4" fmla="*/ 161437 h 1515691"/>
                    <a:gd name="connsiteX5" fmla="*/ 1130310 w 1515754"/>
                    <a:gd name="connsiteY5" fmla="*/ 227369 h 1515691"/>
                    <a:gd name="connsiteX6" fmla="*/ 1031131 w 1515754"/>
                    <a:gd name="connsiteY6" fmla="*/ 169967 h 1515691"/>
                    <a:gd name="connsiteX7" fmla="*/ 1033248 w 1515754"/>
                    <a:gd name="connsiteY7" fmla="*/ 41776 h 1515691"/>
                    <a:gd name="connsiteX8" fmla="*/ 877539 w 1515754"/>
                    <a:gd name="connsiteY8" fmla="*/ 0 h 1515691"/>
                    <a:gd name="connsiteX9" fmla="*/ 815155 w 1515754"/>
                    <a:gd name="connsiteY9" fmla="*/ 112253 h 1515691"/>
                    <a:gd name="connsiteX10" fmla="*/ 757877 w 1515754"/>
                    <a:gd name="connsiteY10" fmla="*/ 109576 h 1515691"/>
                    <a:gd name="connsiteX11" fmla="*/ 700599 w 1515754"/>
                    <a:gd name="connsiteY11" fmla="*/ 112253 h 1515691"/>
                    <a:gd name="connsiteX12" fmla="*/ 638216 w 1515754"/>
                    <a:gd name="connsiteY12" fmla="*/ 0 h 1515691"/>
                    <a:gd name="connsiteX13" fmla="*/ 482506 w 1515754"/>
                    <a:gd name="connsiteY13" fmla="*/ 41776 h 1515691"/>
                    <a:gd name="connsiteX14" fmla="*/ 484623 w 1515754"/>
                    <a:gd name="connsiteY14" fmla="*/ 169967 h 1515691"/>
                    <a:gd name="connsiteX15" fmla="*/ 385445 w 1515754"/>
                    <a:gd name="connsiteY15" fmla="*/ 227369 h 1515691"/>
                    <a:gd name="connsiteX16" fmla="*/ 275433 w 1515754"/>
                    <a:gd name="connsiteY16" fmla="*/ 161437 h 1515691"/>
                    <a:gd name="connsiteX17" fmla="*/ 161437 w 1515754"/>
                    <a:gd name="connsiteY17" fmla="*/ 275433 h 1515691"/>
                    <a:gd name="connsiteX18" fmla="*/ 227369 w 1515754"/>
                    <a:gd name="connsiteY18" fmla="*/ 385445 h 1515691"/>
                    <a:gd name="connsiteX19" fmla="*/ 169967 w 1515754"/>
                    <a:gd name="connsiteY19" fmla="*/ 484623 h 1515691"/>
                    <a:gd name="connsiteX20" fmla="*/ 41776 w 1515754"/>
                    <a:gd name="connsiteY20" fmla="*/ 482506 h 1515691"/>
                    <a:gd name="connsiteX21" fmla="*/ 0 w 1515754"/>
                    <a:gd name="connsiteY21" fmla="*/ 638216 h 1515691"/>
                    <a:gd name="connsiteX22" fmla="*/ 112253 w 1515754"/>
                    <a:gd name="connsiteY22" fmla="*/ 700599 h 1515691"/>
                    <a:gd name="connsiteX23" fmla="*/ 109576 w 1515754"/>
                    <a:gd name="connsiteY23" fmla="*/ 757877 h 1515691"/>
                    <a:gd name="connsiteX24" fmla="*/ 112253 w 1515754"/>
                    <a:gd name="connsiteY24" fmla="*/ 815155 h 1515691"/>
                    <a:gd name="connsiteX25" fmla="*/ 0 w 1515754"/>
                    <a:gd name="connsiteY25" fmla="*/ 877539 h 1515691"/>
                    <a:gd name="connsiteX26" fmla="*/ 41776 w 1515754"/>
                    <a:gd name="connsiteY26" fmla="*/ 1033186 h 1515691"/>
                    <a:gd name="connsiteX27" fmla="*/ 169967 w 1515754"/>
                    <a:gd name="connsiteY27" fmla="*/ 1031069 h 1515691"/>
                    <a:gd name="connsiteX28" fmla="*/ 227369 w 1515754"/>
                    <a:gd name="connsiteY28" fmla="*/ 1130247 h 1515691"/>
                    <a:gd name="connsiteX29" fmla="*/ 161437 w 1515754"/>
                    <a:gd name="connsiteY29" fmla="*/ 1240259 h 1515691"/>
                    <a:gd name="connsiteX30" fmla="*/ 275433 w 1515754"/>
                    <a:gd name="connsiteY30" fmla="*/ 1354255 h 1515691"/>
                    <a:gd name="connsiteX31" fmla="*/ 385445 w 1515754"/>
                    <a:gd name="connsiteY31" fmla="*/ 1288323 h 1515691"/>
                    <a:gd name="connsiteX32" fmla="*/ 484623 w 1515754"/>
                    <a:gd name="connsiteY32" fmla="*/ 1345725 h 1515691"/>
                    <a:gd name="connsiteX33" fmla="*/ 482506 w 1515754"/>
                    <a:gd name="connsiteY33" fmla="*/ 1473916 h 1515691"/>
                    <a:gd name="connsiteX34" fmla="*/ 638216 w 1515754"/>
                    <a:gd name="connsiteY34" fmla="*/ 1515692 h 1515691"/>
                    <a:gd name="connsiteX35" fmla="*/ 700599 w 1515754"/>
                    <a:gd name="connsiteY35" fmla="*/ 1403439 h 1515691"/>
                    <a:gd name="connsiteX36" fmla="*/ 757877 w 1515754"/>
                    <a:gd name="connsiteY36" fmla="*/ 1406116 h 1515691"/>
                    <a:gd name="connsiteX37" fmla="*/ 815155 w 1515754"/>
                    <a:gd name="connsiteY37" fmla="*/ 1403439 h 1515691"/>
                    <a:gd name="connsiteX38" fmla="*/ 877539 w 1515754"/>
                    <a:gd name="connsiteY38" fmla="*/ 1515692 h 1515691"/>
                    <a:gd name="connsiteX39" fmla="*/ 1033248 w 1515754"/>
                    <a:gd name="connsiteY39" fmla="*/ 1473916 h 1515691"/>
                    <a:gd name="connsiteX40" fmla="*/ 1031131 w 1515754"/>
                    <a:gd name="connsiteY40" fmla="*/ 1345725 h 1515691"/>
                    <a:gd name="connsiteX41" fmla="*/ 1130310 w 1515754"/>
                    <a:gd name="connsiteY41" fmla="*/ 1288323 h 1515691"/>
                    <a:gd name="connsiteX42" fmla="*/ 1240321 w 1515754"/>
                    <a:gd name="connsiteY42" fmla="*/ 1354255 h 1515691"/>
                    <a:gd name="connsiteX43" fmla="*/ 1354317 w 1515754"/>
                    <a:gd name="connsiteY43" fmla="*/ 1240259 h 1515691"/>
                    <a:gd name="connsiteX44" fmla="*/ 1288385 w 1515754"/>
                    <a:gd name="connsiteY44" fmla="*/ 1130247 h 1515691"/>
                    <a:gd name="connsiteX45" fmla="*/ 1345788 w 1515754"/>
                    <a:gd name="connsiteY45" fmla="*/ 1031069 h 1515691"/>
                    <a:gd name="connsiteX46" fmla="*/ 1473979 w 1515754"/>
                    <a:gd name="connsiteY46" fmla="*/ 1033186 h 1515691"/>
                    <a:gd name="connsiteX47" fmla="*/ 1515754 w 1515754"/>
                    <a:gd name="connsiteY47" fmla="*/ 877477 h 1515691"/>
                    <a:gd name="connsiteX48" fmla="*/ 1403502 w 1515754"/>
                    <a:gd name="connsiteY48" fmla="*/ 815093 h 1515691"/>
                    <a:gd name="connsiteX49" fmla="*/ 1406179 w 1515754"/>
                    <a:gd name="connsiteY49" fmla="*/ 757815 h 1515691"/>
                    <a:gd name="connsiteX50" fmla="*/ 1403502 w 1515754"/>
                    <a:gd name="connsiteY50" fmla="*/ 700537 h 1515691"/>
                    <a:gd name="connsiteX51" fmla="*/ 1515754 w 1515754"/>
                    <a:gd name="connsiteY51" fmla="*/ 638153 h 1515691"/>
                    <a:gd name="connsiteX52" fmla="*/ 1473979 w 1515754"/>
                    <a:gd name="connsiteY52" fmla="*/ 482444 h 15156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515754" h="1515691">
                      <a:moveTo>
                        <a:pt x="1473979" y="482506"/>
                      </a:moveTo>
                      <a:lnTo>
                        <a:pt x="1345788" y="484623"/>
                      </a:lnTo>
                      <a:cubicBezTo>
                        <a:pt x="1329538" y="449758"/>
                        <a:pt x="1310300" y="416574"/>
                        <a:pt x="1288385" y="385445"/>
                      </a:cubicBezTo>
                      <a:lnTo>
                        <a:pt x="1354317" y="275433"/>
                      </a:lnTo>
                      <a:cubicBezTo>
                        <a:pt x="1320386" y="233533"/>
                        <a:pt x="1282159" y="195306"/>
                        <a:pt x="1240321" y="161437"/>
                      </a:cubicBezTo>
                      <a:lnTo>
                        <a:pt x="1130310" y="227369"/>
                      </a:lnTo>
                      <a:cubicBezTo>
                        <a:pt x="1099118" y="205454"/>
                        <a:pt x="1065997" y="186216"/>
                        <a:pt x="1031131" y="169967"/>
                      </a:cubicBezTo>
                      <a:lnTo>
                        <a:pt x="1033248" y="41776"/>
                      </a:lnTo>
                      <a:cubicBezTo>
                        <a:pt x="983628" y="22662"/>
                        <a:pt x="931579" y="8467"/>
                        <a:pt x="877539" y="0"/>
                      </a:cubicBezTo>
                      <a:lnTo>
                        <a:pt x="815155" y="112253"/>
                      </a:lnTo>
                      <a:cubicBezTo>
                        <a:pt x="796291" y="110572"/>
                        <a:pt x="777178" y="109576"/>
                        <a:pt x="757877" y="109576"/>
                      </a:cubicBezTo>
                      <a:cubicBezTo>
                        <a:pt x="738577" y="109576"/>
                        <a:pt x="719526" y="110572"/>
                        <a:pt x="700599" y="112253"/>
                      </a:cubicBezTo>
                      <a:lnTo>
                        <a:pt x="638216" y="0"/>
                      </a:lnTo>
                      <a:cubicBezTo>
                        <a:pt x="584237" y="8467"/>
                        <a:pt x="532189" y="22662"/>
                        <a:pt x="482506" y="41776"/>
                      </a:cubicBezTo>
                      <a:lnTo>
                        <a:pt x="484623" y="169967"/>
                      </a:lnTo>
                      <a:cubicBezTo>
                        <a:pt x="449758" y="186216"/>
                        <a:pt x="416574" y="205454"/>
                        <a:pt x="385445" y="227369"/>
                      </a:cubicBezTo>
                      <a:lnTo>
                        <a:pt x="275433" y="161437"/>
                      </a:lnTo>
                      <a:cubicBezTo>
                        <a:pt x="233533" y="195368"/>
                        <a:pt x="195306" y="233595"/>
                        <a:pt x="161437" y="275433"/>
                      </a:cubicBezTo>
                      <a:lnTo>
                        <a:pt x="227369" y="385445"/>
                      </a:lnTo>
                      <a:cubicBezTo>
                        <a:pt x="205454" y="416636"/>
                        <a:pt x="186216" y="449758"/>
                        <a:pt x="169967" y="484623"/>
                      </a:cubicBezTo>
                      <a:lnTo>
                        <a:pt x="41776" y="482506"/>
                      </a:lnTo>
                      <a:cubicBezTo>
                        <a:pt x="22662" y="532127"/>
                        <a:pt x="8467" y="584175"/>
                        <a:pt x="0" y="638216"/>
                      </a:cubicBezTo>
                      <a:lnTo>
                        <a:pt x="112253" y="700599"/>
                      </a:lnTo>
                      <a:cubicBezTo>
                        <a:pt x="110572" y="719463"/>
                        <a:pt x="109576" y="738577"/>
                        <a:pt x="109576" y="757877"/>
                      </a:cubicBezTo>
                      <a:cubicBezTo>
                        <a:pt x="109576" y="777177"/>
                        <a:pt x="110572" y="796291"/>
                        <a:pt x="112253" y="815155"/>
                      </a:cubicBezTo>
                      <a:lnTo>
                        <a:pt x="0" y="877539"/>
                      </a:lnTo>
                      <a:cubicBezTo>
                        <a:pt x="8467" y="931517"/>
                        <a:pt x="22662" y="983565"/>
                        <a:pt x="41776" y="1033186"/>
                      </a:cubicBezTo>
                      <a:lnTo>
                        <a:pt x="169967" y="1031069"/>
                      </a:lnTo>
                      <a:cubicBezTo>
                        <a:pt x="186216" y="1065934"/>
                        <a:pt x="205454" y="1099118"/>
                        <a:pt x="227369" y="1130247"/>
                      </a:cubicBezTo>
                      <a:lnTo>
                        <a:pt x="161437" y="1240259"/>
                      </a:lnTo>
                      <a:cubicBezTo>
                        <a:pt x="195368" y="1282159"/>
                        <a:pt x="233595" y="1320386"/>
                        <a:pt x="275433" y="1354255"/>
                      </a:cubicBezTo>
                      <a:lnTo>
                        <a:pt x="385445" y="1288323"/>
                      </a:lnTo>
                      <a:cubicBezTo>
                        <a:pt x="416637" y="1310238"/>
                        <a:pt x="449758" y="1329476"/>
                        <a:pt x="484623" y="1345725"/>
                      </a:cubicBezTo>
                      <a:lnTo>
                        <a:pt x="482506" y="1473916"/>
                      </a:lnTo>
                      <a:cubicBezTo>
                        <a:pt x="532127" y="1493030"/>
                        <a:pt x="584175" y="1507225"/>
                        <a:pt x="638216" y="1515692"/>
                      </a:cubicBezTo>
                      <a:lnTo>
                        <a:pt x="700599" y="1403439"/>
                      </a:lnTo>
                      <a:cubicBezTo>
                        <a:pt x="719463" y="1405120"/>
                        <a:pt x="738577" y="1406116"/>
                        <a:pt x="757877" y="1406116"/>
                      </a:cubicBezTo>
                      <a:cubicBezTo>
                        <a:pt x="777178" y="1406116"/>
                        <a:pt x="796291" y="1405120"/>
                        <a:pt x="815155" y="1403439"/>
                      </a:cubicBezTo>
                      <a:lnTo>
                        <a:pt x="877539" y="1515692"/>
                      </a:lnTo>
                      <a:cubicBezTo>
                        <a:pt x="931517" y="1507225"/>
                        <a:pt x="983566" y="1493030"/>
                        <a:pt x="1033248" y="1473916"/>
                      </a:cubicBezTo>
                      <a:lnTo>
                        <a:pt x="1031131" y="1345725"/>
                      </a:lnTo>
                      <a:cubicBezTo>
                        <a:pt x="1065997" y="1329476"/>
                        <a:pt x="1099180" y="1310238"/>
                        <a:pt x="1130310" y="1288323"/>
                      </a:cubicBezTo>
                      <a:lnTo>
                        <a:pt x="1240321" y="1354255"/>
                      </a:lnTo>
                      <a:cubicBezTo>
                        <a:pt x="1282221" y="1320324"/>
                        <a:pt x="1320448" y="1282097"/>
                        <a:pt x="1354317" y="1240259"/>
                      </a:cubicBezTo>
                      <a:lnTo>
                        <a:pt x="1288385" y="1130247"/>
                      </a:lnTo>
                      <a:cubicBezTo>
                        <a:pt x="1310300" y="1099056"/>
                        <a:pt x="1329538" y="1065934"/>
                        <a:pt x="1345788" y="1031069"/>
                      </a:cubicBezTo>
                      <a:lnTo>
                        <a:pt x="1473979" y="1033186"/>
                      </a:lnTo>
                      <a:cubicBezTo>
                        <a:pt x="1493092" y="983565"/>
                        <a:pt x="1507287" y="931517"/>
                        <a:pt x="1515754" y="877477"/>
                      </a:cubicBezTo>
                      <a:lnTo>
                        <a:pt x="1403502" y="815093"/>
                      </a:lnTo>
                      <a:cubicBezTo>
                        <a:pt x="1405183" y="796229"/>
                        <a:pt x="1406179" y="777115"/>
                        <a:pt x="1406179" y="757815"/>
                      </a:cubicBezTo>
                      <a:cubicBezTo>
                        <a:pt x="1406179" y="738515"/>
                        <a:pt x="1405183" y="719401"/>
                        <a:pt x="1403502" y="700537"/>
                      </a:cubicBezTo>
                      <a:lnTo>
                        <a:pt x="1515754" y="638153"/>
                      </a:lnTo>
                      <a:cubicBezTo>
                        <a:pt x="1507287" y="584175"/>
                        <a:pt x="1493092" y="532127"/>
                        <a:pt x="1473979" y="482444"/>
                      </a:cubicBezTo>
                      <a:close/>
                    </a:path>
                  </a:pathLst>
                </a:custGeom>
                <a:solidFill>
                  <a:srgbClr val="007CFF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167F398D-C80E-AC13-2B35-951A00F48AD8}"/>
                    </a:ext>
                  </a:extLst>
                </p:cNvPr>
                <p:cNvSpPr/>
                <p:nvPr/>
              </p:nvSpPr>
              <p:spPr>
                <a:xfrm>
                  <a:off x="9529934" y="2178934"/>
                  <a:ext cx="1515754" cy="1515691"/>
                </a:xfrm>
                <a:custGeom>
                  <a:avLst/>
                  <a:gdLst>
                    <a:gd name="connsiteX0" fmla="*/ 1473979 w 1515754"/>
                    <a:gd name="connsiteY0" fmla="*/ 482506 h 1515691"/>
                    <a:gd name="connsiteX1" fmla="*/ 1345788 w 1515754"/>
                    <a:gd name="connsiteY1" fmla="*/ 484623 h 1515691"/>
                    <a:gd name="connsiteX2" fmla="*/ 1288385 w 1515754"/>
                    <a:gd name="connsiteY2" fmla="*/ 385445 h 1515691"/>
                    <a:gd name="connsiteX3" fmla="*/ 1354317 w 1515754"/>
                    <a:gd name="connsiteY3" fmla="*/ 275433 h 1515691"/>
                    <a:gd name="connsiteX4" fmla="*/ 1240321 w 1515754"/>
                    <a:gd name="connsiteY4" fmla="*/ 161437 h 1515691"/>
                    <a:gd name="connsiteX5" fmla="*/ 1130310 w 1515754"/>
                    <a:gd name="connsiteY5" fmla="*/ 227369 h 1515691"/>
                    <a:gd name="connsiteX6" fmla="*/ 1031131 w 1515754"/>
                    <a:gd name="connsiteY6" fmla="*/ 169967 h 1515691"/>
                    <a:gd name="connsiteX7" fmla="*/ 1033248 w 1515754"/>
                    <a:gd name="connsiteY7" fmla="*/ 41776 h 1515691"/>
                    <a:gd name="connsiteX8" fmla="*/ 877539 w 1515754"/>
                    <a:gd name="connsiteY8" fmla="*/ 0 h 1515691"/>
                    <a:gd name="connsiteX9" fmla="*/ 815155 w 1515754"/>
                    <a:gd name="connsiteY9" fmla="*/ 112253 h 1515691"/>
                    <a:gd name="connsiteX10" fmla="*/ 757877 w 1515754"/>
                    <a:gd name="connsiteY10" fmla="*/ 109576 h 1515691"/>
                    <a:gd name="connsiteX11" fmla="*/ 700599 w 1515754"/>
                    <a:gd name="connsiteY11" fmla="*/ 112253 h 1515691"/>
                    <a:gd name="connsiteX12" fmla="*/ 638216 w 1515754"/>
                    <a:gd name="connsiteY12" fmla="*/ 0 h 1515691"/>
                    <a:gd name="connsiteX13" fmla="*/ 482506 w 1515754"/>
                    <a:gd name="connsiteY13" fmla="*/ 41776 h 1515691"/>
                    <a:gd name="connsiteX14" fmla="*/ 484623 w 1515754"/>
                    <a:gd name="connsiteY14" fmla="*/ 169967 h 1515691"/>
                    <a:gd name="connsiteX15" fmla="*/ 385445 w 1515754"/>
                    <a:gd name="connsiteY15" fmla="*/ 227369 h 1515691"/>
                    <a:gd name="connsiteX16" fmla="*/ 275433 w 1515754"/>
                    <a:gd name="connsiteY16" fmla="*/ 161437 h 1515691"/>
                    <a:gd name="connsiteX17" fmla="*/ 161437 w 1515754"/>
                    <a:gd name="connsiteY17" fmla="*/ 275433 h 1515691"/>
                    <a:gd name="connsiteX18" fmla="*/ 227369 w 1515754"/>
                    <a:gd name="connsiteY18" fmla="*/ 385445 h 1515691"/>
                    <a:gd name="connsiteX19" fmla="*/ 169967 w 1515754"/>
                    <a:gd name="connsiteY19" fmla="*/ 484623 h 1515691"/>
                    <a:gd name="connsiteX20" fmla="*/ 41776 w 1515754"/>
                    <a:gd name="connsiteY20" fmla="*/ 482506 h 1515691"/>
                    <a:gd name="connsiteX21" fmla="*/ 0 w 1515754"/>
                    <a:gd name="connsiteY21" fmla="*/ 638216 h 1515691"/>
                    <a:gd name="connsiteX22" fmla="*/ 112253 w 1515754"/>
                    <a:gd name="connsiteY22" fmla="*/ 700599 h 1515691"/>
                    <a:gd name="connsiteX23" fmla="*/ 109576 w 1515754"/>
                    <a:gd name="connsiteY23" fmla="*/ 757877 h 1515691"/>
                    <a:gd name="connsiteX24" fmla="*/ 112253 w 1515754"/>
                    <a:gd name="connsiteY24" fmla="*/ 815155 h 1515691"/>
                    <a:gd name="connsiteX25" fmla="*/ 0 w 1515754"/>
                    <a:gd name="connsiteY25" fmla="*/ 877539 h 1515691"/>
                    <a:gd name="connsiteX26" fmla="*/ 41776 w 1515754"/>
                    <a:gd name="connsiteY26" fmla="*/ 1033186 h 1515691"/>
                    <a:gd name="connsiteX27" fmla="*/ 169967 w 1515754"/>
                    <a:gd name="connsiteY27" fmla="*/ 1031069 h 1515691"/>
                    <a:gd name="connsiteX28" fmla="*/ 227369 w 1515754"/>
                    <a:gd name="connsiteY28" fmla="*/ 1130247 h 1515691"/>
                    <a:gd name="connsiteX29" fmla="*/ 161437 w 1515754"/>
                    <a:gd name="connsiteY29" fmla="*/ 1240259 h 1515691"/>
                    <a:gd name="connsiteX30" fmla="*/ 275433 w 1515754"/>
                    <a:gd name="connsiteY30" fmla="*/ 1354255 h 1515691"/>
                    <a:gd name="connsiteX31" fmla="*/ 385445 w 1515754"/>
                    <a:gd name="connsiteY31" fmla="*/ 1288323 h 1515691"/>
                    <a:gd name="connsiteX32" fmla="*/ 484623 w 1515754"/>
                    <a:gd name="connsiteY32" fmla="*/ 1345725 h 1515691"/>
                    <a:gd name="connsiteX33" fmla="*/ 482506 w 1515754"/>
                    <a:gd name="connsiteY33" fmla="*/ 1473916 h 1515691"/>
                    <a:gd name="connsiteX34" fmla="*/ 638216 w 1515754"/>
                    <a:gd name="connsiteY34" fmla="*/ 1515692 h 1515691"/>
                    <a:gd name="connsiteX35" fmla="*/ 700599 w 1515754"/>
                    <a:gd name="connsiteY35" fmla="*/ 1403439 h 1515691"/>
                    <a:gd name="connsiteX36" fmla="*/ 757877 w 1515754"/>
                    <a:gd name="connsiteY36" fmla="*/ 1406116 h 1515691"/>
                    <a:gd name="connsiteX37" fmla="*/ 815155 w 1515754"/>
                    <a:gd name="connsiteY37" fmla="*/ 1403439 h 1515691"/>
                    <a:gd name="connsiteX38" fmla="*/ 877539 w 1515754"/>
                    <a:gd name="connsiteY38" fmla="*/ 1515692 h 1515691"/>
                    <a:gd name="connsiteX39" fmla="*/ 1033248 w 1515754"/>
                    <a:gd name="connsiteY39" fmla="*/ 1473916 h 1515691"/>
                    <a:gd name="connsiteX40" fmla="*/ 1031131 w 1515754"/>
                    <a:gd name="connsiteY40" fmla="*/ 1345725 h 1515691"/>
                    <a:gd name="connsiteX41" fmla="*/ 1130310 w 1515754"/>
                    <a:gd name="connsiteY41" fmla="*/ 1288323 h 1515691"/>
                    <a:gd name="connsiteX42" fmla="*/ 1240321 w 1515754"/>
                    <a:gd name="connsiteY42" fmla="*/ 1354255 h 1515691"/>
                    <a:gd name="connsiteX43" fmla="*/ 1354317 w 1515754"/>
                    <a:gd name="connsiteY43" fmla="*/ 1240259 h 1515691"/>
                    <a:gd name="connsiteX44" fmla="*/ 1288385 w 1515754"/>
                    <a:gd name="connsiteY44" fmla="*/ 1130247 h 1515691"/>
                    <a:gd name="connsiteX45" fmla="*/ 1345788 w 1515754"/>
                    <a:gd name="connsiteY45" fmla="*/ 1031069 h 1515691"/>
                    <a:gd name="connsiteX46" fmla="*/ 1473979 w 1515754"/>
                    <a:gd name="connsiteY46" fmla="*/ 1033186 h 1515691"/>
                    <a:gd name="connsiteX47" fmla="*/ 1515754 w 1515754"/>
                    <a:gd name="connsiteY47" fmla="*/ 877477 h 1515691"/>
                    <a:gd name="connsiteX48" fmla="*/ 1403502 w 1515754"/>
                    <a:gd name="connsiteY48" fmla="*/ 815093 h 1515691"/>
                    <a:gd name="connsiteX49" fmla="*/ 1406179 w 1515754"/>
                    <a:gd name="connsiteY49" fmla="*/ 757815 h 1515691"/>
                    <a:gd name="connsiteX50" fmla="*/ 1403502 w 1515754"/>
                    <a:gd name="connsiteY50" fmla="*/ 700537 h 1515691"/>
                    <a:gd name="connsiteX51" fmla="*/ 1515754 w 1515754"/>
                    <a:gd name="connsiteY51" fmla="*/ 638153 h 1515691"/>
                    <a:gd name="connsiteX52" fmla="*/ 1473979 w 1515754"/>
                    <a:gd name="connsiteY52" fmla="*/ 482444 h 15156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515754" h="1515691">
                      <a:moveTo>
                        <a:pt x="1473979" y="482506"/>
                      </a:moveTo>
                      <a:lnTo>
                        <a:pt x="1345788" y="484623"/>
                      </a:lnTo>
                      <a:cubicBezTo>
                        <a:pt x="1329538" y="449758"/>
                        <a:pt x="1310300" y="416574"/>
                        <a:pt x="1288385" y="385445"/>
                      </a:cubicBezTo>
                      <a:lnTo>
                        <a:pt x="1354317" y="275433"/>
                      </a:lnTo>
                      <a:cubicBezTo>
                        <a:pt x="1320386" y="233533"/>
                        <a:pt x="1282159" y="195306"/>
                        <a:pt x="1240321" y="161437"/>
                      </a:cubicBezTo>
                      <a:lnTo>
                        <a:pt x="1130310" y="227369"/>
                      </a:lnTo>
                      <a:cubicBezTo>
                        <a:pt x="1099118" y="205454"/>
                        <a:pt x="1065997" y="186216"/>
                        <a:pt x="1031131" y="169967"/>
                      </a:cubicBezTo>
                      <a:lnTo>
                        <a:pt x="1033248" y="41776"/>
                      </a:lnTo>
                      <a:cubicBezTo>
                        <a:pt x="983628" y="22662"/>
                        <a:pt x="931579" y="8467"/>
                        <a:pt x="877539" y="0"/>
                      </a:cubicBezTo>
                      <a:lnTo>
                        <a:pt x="815155" y="112253"/>
                      </a:lnTo>
                      <a:cubicBezTo>
                        <a:pt x="796291" y="110572"/>
                        <a:pt x="777178" y="109576"/>
                        <a:pt x="757877" y="109576"/>
                      </a:cubicBezTo>
                      <a:cubicBezTo>
                        <a:pt x="738577" y="109576"/>
                        <a:pt x="719526" y="110572"/>
                        <a:pt x="700599" y="112253"/>
                      </a:cubicBezTo>
                      <a:lnTo>
                        <a:pt x="638216" y="0"/>
                      </a:lnTo>
                      <a:cubicBezTo>
                        <a:pt x="584237" y="8467"/>
                        <a:pt x="532189" y="22662"/>
                        <a:pt x="482506" y="41776"/>
                      </a:cubicBezTo>
                      <a:lnTo>
                        <a:pt x="484623" y="169967"/>
                      </a:lnTo>
                      <a:cubicBezTo>
                        <a:pt x="449758" y="186216"/>
                        <a:pt x="416574" y="205454"/>
                        <a:pt x="385445" y="227369"/>
                      </a:cubicBezTo>
                      <a:lnTo>
                        <a:pt x="275433" y="161437"/>
                      </a:lnTo>
                      <a:cubicBezTo>
                        <a:pt x="233533" y="195368"/>
                        <a:pt x="195306" y="233595"/>
                        <a:pt x="161437" y="275433"/>
                      </a:cubicBezTo>
                      <a:lnTo>
                        <a:pt x="227369" y="385445"/>
                      </a:lnTo>
                      <a:cubicBezTo>
                        <a:pt x="205454" y="416636"/>
                        <a:pt x="186216" y="449758"/>
                        <a:pt x="169967" y="484623"/>
                      </a:cubicBezTo>
                      <a:lnTo>
                        <a:pt x="41776" y="482506"/>
                      </a:lnTo>
                      <a:cubicBezTo>
                        <a:pt x="22662" y="532127"/>
                        <a:pt x="8467" y="584175"/>
                        <a:pt x="0" y="638216"/>
                      </a:cubicBezTo>
                      <a:lnTo>
                        <a:pt x="112253" y="700599"/>
                      </a:lnTo>
                      <a:cubicBezTo>
                        <a:pt x="110572" y="719463"/>
                        <a:pt x="109576" y="738577"/>
                        <a:pt x="109576" y="757877"/>
                      </a:cubicBezTo>
                      <a:cubicBezTo>
                        <a:pt x="109576" y="777177"/>
                        <a:pt x="110572" y="796291"/>
                        <a:pt x="112253" y="815155"/>
                      </a:cubicBezTo>
                      <a:lnTo>
                        <a:pt x="0" y="877539"/>
                      </a:lnTo>
                      <a:cubicBezTo>
                        <a:pt x="8467" y="931517"/>
                        <a:pt x="22662" y="983565"/>
                        <a:pt x="41776" y="1033186"/>
                      </a:cubicBezTo>
                      <a:lnTo>
                        <a:pt x="169967" y="1031069"/>
                      </a:lnTo>
                      <a:cubicBezTo>
                        <a:pt x="186216" y="1065934"/>
                        <a:pt x="205454" y="1099118"/>
                        <a:pt x="227369" y="1130247"/>
                      </a:cubicBezTo>
                      <a:lnTo>
                        <a:pt x="161437" y="1240259"/>
                      </a:lnTo>
                      <a:cubicBezTo>
                        <a:pt x="195368" y="1282159"/>
                        <a:pt x="233595" y="1320386"/>
                        <a:pt x="275433" y="1354255"/>
                      </a:cubicBezTo>
                      <a:lnTo>
                        <a:pt x="385445" y="1288323"/>
                      </a:lnTo>
                      <a:cubicBezTo>
                        <a:pt x="416637" y="1310238"/>
                        <a:pt x="449758" y="1329476"/>
                        <a:pt x="484623" y="1345725"/>
                      </a:cubicBezTo>
                      <a:lnTo>
                        <a:pt x="482506" y="1473916"/>
                      </a:lnTo>
                      <a:cubicBezTo>
                        <a:pt x="532127" y="1493030"/>
                        <a:pt x="584175" y="1507225"/>
                        <a:pt x="638216" y="1515692"/>
                      </a:cubicBezTo>
                      <a:lnTo>
                        <a:pt x="700599" y="1403439"/>
                      </a:lnTo>
                      <a:cubicBezTo>
                        <a:pt x="719463" y="1405120"/>
                        <a:pt x="738577" y="1406116"/>
                        <a:pt x="757877" y="1406116"/>
                      </a:cubicBezTo>
                      <a:cubicBezTo>
                        <a:pt x="777178" y="1406116"/>
                        <a:pt x="796291" y="1405120"/>
                        <a:pt x="815155" y="1403439"/>
                      </a:cubicBezTo>
                      <a:lnTo>
                        <a:pt x="877539" y="1515692"/>
                      </a:lnTo>
                      <a:cubicBezTo>
                        <a:pt x="931517" y="1507225"/>
                        <a:pt x="983566" y="1493030"/>
                        <a:pt x="1033248" y="1473916"/>
                      </a:cubicBezTo>
                      <a:lnTo>
                        <a:pt x="1031131" y="1345725"/>
                      </a:lnTo>
                      <a:cubicBezTo>
                        <a:pt x="1065997" y="1329476"/>
                        <a:pt x="1099180" y="1310238"/>
                        <a:pt x="1130310" y="1288323"/>
                      </a:cubicBezTo>
                      <a:lnTo>
                        <a:pt x="1240321" y="1354255"/>
                      </a:lnTo>
                      <a:cubicBezTo>
                        <a:pt x="1282221" y="1320324"/>
                        <a:pt x="1320448" y="1282097"/>
                        <a:pt x="1354317" y="1240259"/>
                      </a:cubicBezTo>
                      <a:lnTo>
                        <a:pt x="1288385" y="1130247"/>
                      </a:lnTo>
                      <a:cubicBezTo>
                        <a:pt x="1310300" y="1099056"/>
                        <a:pt x="1329538" y="1065934"/>
                        <a:pt x="1345788" y="1031069"/>
                      </a:cubicBezTo>
                      <a:lnTo>
                        <a:pt x="1473979" y="1033186"/>
                      </a:lnTo>
                      <a:cubicBezTo>
                        <a:pt x="1493092" y="983565"/>
                        <a:pt x="1507287" y="931517"/>
                        <a:pt x="1515754" y="877477"/>
                      </a:cubicBezTo>
                      <a:lnTo>
                        <a:pt x="1403502" y="815093"/>
                      </a:lnTo>
                      <a:cubicBezTo>
                        <a:pt x="1405183" y="796229"/>
                        <a:pt x="1406179" y="777115"/>
                        <a:pt x="1406179" y="757815"/>
                      </a:cubicBezTo>
                      <a:cubicBezTo>
                        <a:pt x="1406179" y="738515"/>
                        <a:pt x="1405183" y="719401"/>
                        <a:pt x="1403502" y="700537"/>
                      </a:cubicBezTo>
                      <a:lnTo>
                        <a:pt x="1515754" y="638153"/>
                      </a:lnTo>
                      <a:cubicBezTo>
                        <a:pt x="1507287" y="584175"/>
                        <a:pt x="1493092" y="532127"/>
                        <a:pt x="1473979" y="48244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0FB491A6-28E1-D6EC-06E3-F71D91309E1D}"/>
                  </a:ext>
                </a:extLst>
              </p:cNvPr>
              <p:cNvSpPr/>
              <p:nvPr/>
            </p:nvSpPr>
            <p:spPr>
              <a:xfrm>
                <a:off x="9903238" y="2552176"/>
                <a:ext cx="769146" cy="769145"/>
              </a:xfrm>
              <a:custGeom>
                <a:avLst/>
                <a:gdLst>
                  <a:gd name="connsiteX0" fmla="*/ 769146 w 769146"/>
                  <a:gd name="connsiteY0" fmla="*/ 384573 h 769145"/>
                  <a:gd name="connsiteX1" fmla="*/ 384573 w 769146"/>
                  <a:gd name="connsiteY1" fmla="*/ 769146 h 769145"/>
                  <a:gd name="connsiteX2" fmla="*/ 0 w 769146"/>
                  <a:gd name="connsiteY2" fmla="*/ 384573 h 769145"/>
                  <a:gd name="connsiteX3" fmla="*/ 384573 w 769146"/>
                  <a:gd name="connsiteY3" fmla="*/ 0 h 769145"/>
                  <a:gd name="connsiteX4" fmla="*/ 769146 w 769146"/>
                  <a:gd name="connsiteY4" fmla="*/ 384573 h 76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46" h="769145">
                    <a:moveTo>
                      <a:pt x="769146" y="384573"/>
                    </a:moveTo>
                    <a:cubicBezTo>
                      <a:pt x="769146" y="596967"/>
                      <a:pt x="596967" y="769146"/>
                      <a:pt x="384573" y="769146"/>
                    </a:cubicBezTo>
                    <a:cubicBezTo>
                      <a:pt x="172179" y="769146"/>
                      <a:pt x="0" y="596967"/>
                      <a:pt x="0" y="384573"/>
                    </a:cubicBezTo>
                    <a:cubicBezTo>
                      <a:pt x="0" y="172179"/>
                      <a:pt x="172179" y="0"/>
                      <a:pt x="384573" y="0"/>
                    </a:cubicBezTo>
                    <a:cubicBezTo>
                      <a:pt x="596967" y="0"/>
                      <a:pt x="769146" y="172179"/>
                      <a:pt x="769146" y="384573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75" name="Graphic 5">
                <a:extLst>
                  <a:ext uri="{FF2B5EF4-FFF2-40B4-BE49-F238E27FC236}">
                    <a16:creationId xmlns:a16="http://schemas.microsoft.com/office/drawing/2014/main" id="{D23629BE-57F3-A850-2F0E-90DB35E373CE}"/>
                  </a:ext>
                </a:extLst>
              </p:cNvPr>
              <p:cNvGrpSpPr/>
              <p:nvPr/>
            </p:nvGrpSpPr>
            <p:grpSpPr>
              <a:xfrm>
                <a:off x="10069376" y="2762934"/>
                <a:ext cx="436839" cy="391397"/>
                <a:chOff x="10069376" y="2762934"/>
                <a:chExt cx="436839" cy="391397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0E877386-016B-A335-EF75-DBCD31B16CD5}"/>
                    </a:ext>
                  </a:extLst>
                </p:cNvPr>
                <p:cNvSpPr/>
                <p:nvPr/>
              </p:nvSpPr>
              <p:spPr>
                <a:xfrm>
                  <a:off x="10069376" y="2806889"/>
                  <a:ext cx="436839" cy="347442"/>
                </a:xfrm>
                <a:custGeom>
                  <a:avLst/>
                  <a:gdLst>
                    <a:gd name="connsiteX0" fmla="*/ 423080 w 436839"/>
                    <a:gd name="connsiteY0" fmla="*/ 209738 h 347442"/>
                    <a:gd name="connsiteX1" fmla="*/ 423329 w 436839"/>
                    <a:gd name="connsiteY1" fmla="*/ 138140 h 347442"/>
                    <a:gd name="connsiteX2" fmla="*/ 422333 w 436839"/>
                    <a:gd name="connsiteY2" fmla="*/ 136895 h 347442"/>
                    <a:gd name="connsiteX3" fmla="*/ 421773 w 436839"/>
                    <a:gd name="connsiteY3" fmla="*/ 136210 h 347442"/>
                    <a:gd name="connsiteX4" fmla="*/ 301177 w 436839"/>
                    <a:gd name="connsiteY4" fmla="*/ 15615 h 347442"/>
                    <a:gd name="connsiteX5" fmla="*/ 226093 w 436839"/>
                    <a:gd name="connsiteY5" fmla="*/ 90699 h 347442"/>
                    <a:gd name="connsiteX6" fmla="*/ 256040 w 436839"/>
                    <a:gd name="connsiteY6" fmla="*/ 120646 h 347442"/>
                    <a:gd name="connsiteX7" fmla="*/ 51270 w 436839"/>
                    <a:gd name="connsiteY7" fmla="*/ 120646 h 347442"/>
                    <a:gd name="connsiteX8" fmla="*/ 51270 w 436839"/>
                    <a:gd name="connsiteY8" fmla="*/ 226797 h 347442"/>
                    <a:gd name="connsiteX9" fmla="*/ 256040 w 436839"/>
                    <a:gd name="connsiteY9" fmla="*/ 226797 h 347442"/>
                    <a:gd name="connsiteX10" fmla="*/ 226093 w 436839"/>
                    <a:gd name="connsiteY10" fmla="*/ 256743 h 347442"/>
                    <a:gd name="connsiteX11" fmla="*/ 301177 w 436839"/>
                    <a:gd name="connsiteY11" fmla="*/ 331827 h 347442"/>
                    <a:gd name="connsiteX12" fmla="*/ 421773 w 436839"/>
                    <a:gd name="connsiteY12" fmla="*/ 211232 h 347442"/>
                    <a:gd name="connsiteX13" fmla="*/ 422395 w 436839"/>
                    <a:gd name="connsiteY13" fmla="*/ 210423 h 347442"/>
                    <a:gd name="connsiteX14" fmla="*/ 423080 w 436839"/>
                    <a:gd name="connsiteY14" fmla="*/ 209613 h 347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6839" h="347442">
                      <a:moveTo>
                        <a:pt x="423080" y="209738"/>
                      </a:moveTo>
                      <a:cubicBezTo>
                        <a:pt x="441322" y="189877"/>
                        <a:pt x="441446" y="158125"/>
                        <a:pt x="423329" y="138140"/>
                      </a:cubicBezTo>
                      <a:cubicBezTo>
                        <a:pt x="423018" y="137704"/>
                        <a:pt x="422707" y="137331"/>
                        <a:pt x="422333" y="136895"/>
                      </a:cubicBezTo>
                      <a:cubicBezTo>
                        <a:pt x="422146" y="136708"/>
                        <a:pt x="422022" y="136459"/>
                        <a:pt x="421773" y="136210"/>
                      </a:cubicBezTo>
                      <a:cubicBezTo>
                        <a:pt x="381553" y="95991"/>
                        <a:pt x="341397" y="55834"/>
                        <a:pt x="301177" y="15615"/>
                      </a:cubicBezTo>
                      <a:cubicBezTo>
                        <a:pt x="252802" y="-32760"/>
                        <a:pt x="177718" y="42324"/>
                        <a:pt x="226093" y="90699"/>
                      </a:cubicBezTo>
                      <a:cubicBezTo>
                        <a:pt x="236054" y="100660"/>
                        <a:pt x="246078" y="110684"/>
                        <a:pt x="256040" y="120646"/>
                      </a:cubicBezTo>
                      <a:lnTo>
                        <a:pt x="51270" y="120646"/>
                      </a:lnTo>
                      <a:cubicBezTo>
                        <a:pt x="-17028" y="120646"/>
                        <a:pt x="-17152" y="226797"/>
                        <a:pt x="51270" y="226797"/>
                      </a:cubicBezTo>
                      <a:lnTo>
                        <a:pt x="256040" y="226797"/>
                      </a:lnTo>
                      <a:cubicBezTo>
                        <a:pt x="246078" y="236758"/>
                        <a:pt x="236054" y="246782"/>
                        <a:pt x="226093" y="256743"/>
                      </a:cubicBezTo>
                      <a:cubicBezTo>
                        <a:pt x="177718" y="305119"/>
                        <a:pt x="252802" y="380203"/>
                        <a:pt x="301177" y="331827"/>
                      </a:cubicBezTo>
                      <a:cubicBezTo>
                        <a:pt x="341334" y="291671"/>
                        <a:pt x="381553" y="251451"/>
                        <a:pt x="421773" y="211232"/>
                      </a:cubicBezTo>
                      <a:cubicBezTo>
                        <a:pt x="422022" y="210983"/>
                        <a:pt x="422146" y="210672"/>
                        <a:pt x="422395" y="210423"/>
                      </a:cubicBezTo>
                      <a:cubicBezTo>
                        <a:pt x="422644" y="210174"/>
                        <a:pt x="422831" y="209862"/>
                        <a:pt x="423080" y="209613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65A28DB2-F367-E541-3DE1-1B0312BCD733}"/>
                    </a:ext>
                  </a:extLst>
                </p:cNvPr>
                <p:cNvSpPr/>
                <p:nvPr/>
              </p:nvSpPr>
              <p:spPr>
                <a:xfrm>
                  <a:off x="10069376" y="2762934"/>
                  <a:ext cx="436839" cy="347442"/>
                </a:xfrm>
                <a:custGeom>
                  <a:avLst/>
                  <a:gdLst>
                    <a:gd name="connsiteX0" fmla="*/ 423080 w 436839"/>
                    <a:gd name="connsiteY0" fmla="*/ 209738 h 347442"/>
                    <a:gd name="connsiteX1" fmla="*/ 423329 w 436839"/>
                    <a:gd name="connsiteY1" fmla="*/ 138140 h 347442"/>
                    <a:gd name="connsiteX2" fmla="*/ 422333 w 436839"/>
                    <a:gd name="connsiteY2" fmla="*/ 136895 h 347442"/>
                    <a:gd name="connsiteX3" fmla="*/ 421773 w 436839"/>
                    <a:gd name="connsiteY3" fmla="*/ 136210 h 347442"/>
                    <a:gd name="connsiteX4" fmla="*/ 301177 w 436839"/>
                    <a:gd name="connsiteY4" fmla="*/ 15615 h 347442"/>
                    <a:gd name="connsiteX5" fmla="*/ 226093 w 436839"/>
                    <a:gd name="connsiteY5" fmla="*/ 90699 h 347442"/>
                    <a:gd name="connsiteX6" fmla="*/ 256040 w 436839"/>
                    <a:gd name="connsiteY6" fmla="*/ 120646 h 347442"/>
                    <a:gd name="connsiteX7" fmla="*/ 51270 w 436839"/>
                    <a:gd name="connsiteY7" fmla="*/ 120646 h 347442"/>
                    <a:gd name="connsiteX8" fmla="*/ 51270 w 436839"/>
                    <a:gd name="connsiteY8" fmla="*/ 226797 h 347442"/>
                    <a:gd name="connsiteX9" fmla="*/ 256040 w 436839"/>
                    <a:gd name="connsiteY9" fmla="*/ 226797 h 347442"/>
                    <a:gd name="connsiteX10" fmla="*/ 226093 w 436839"/>
                    <a:gd name="connsiteY10" fmla="*/ 256743 h 347442"/>
                    <a:gd name="connsiteX11" fmla="*/ 301177 w 436839"/>
                    <a:gd name="connsiteY11" fmla="*/ 331828 h 347442"/>
                    <a:gd name="connsiteX12" fmla="*/ 421773 w 436839"/>
                    <a:gd name="connsiteY12" fmla="*/ 211232 h 347442"/>
                    <a:gd name="connsiteX13" fmla="*/ 422395 w 436839"/>
                    <a:gd name="connsiteY13" fmla="*/ 210423 h 347442"/>
                    <a:gd name="connsiteX14" fmla="*/ 423080 w 436839"/>
                    <a:gd name="connsiteY14" fmla="*/ 209613 h 347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6839" h="347442">
                      <a:moveTo>
                        <a:pt x="423080" y="209738"/>
                      </a:moveTo>
                      <a:cubicBezTo>
                        <a:pt x="441322" y="189877"/>
                        <a:pt x="441446" y="158125"/>
                        <a:pt x="423329" y="138140"/>
                      </a:cubicBezTo>
                      <a:cubicBezTo>
                        <a:pt x="423018" y="137704"/>
                        <a:pt x="422707" y="137331"/>
                        <a:pt x="422333" y="136895"/>
                      </a:cubicBezTo>
                      <a:cubicBezTo>
                        <a:pt x="422146" y="136708"/>
                        <a:pt x="422022" y="136459"/>
                        <a:pt x="421773" y="136210"/>
                      </a:cubicBezTo>
                      <a:cubicBezTo>
                        <a:pt x="381553" y="95991"/>
                        <a:pt x="341397" y="55834"/>
                        <a:pt x="301177" y="15615"/>
                      </a:cubicBezTo>
                      <a:cubicBezTo>
                        <a:pt x="252802" y="-32760"/>
                        <a:pt x="177718" y="42324"/>
                        <a:pt x="226093" y="90699"/>
                      </a:cubicBezTo>
                      <a:cubicBezTo>
                        <a:pt x="236054" y="100660"/>
                        <a:pt x="246078" y="110684"/>
                        <a:pt x="256040" y="120646"/>
                      </a:cubicBezTo>
                      <a:lnTo>
                        <a:pt x="51270" y="120646"/>
                      </a:lnTo>
                      <a:cubicBezTo>
                        <a:pt x="-17028" y="120646"/>
                        <a:pt x="-17152" y="226797"/>
                        <a:pt x="51270" y="226797"/>
                      </a:cubicBezTo>
                      <a:lnTo>
                        <a:pt x="256040" y="226797"/>
                      </a:lnTo>
                      <a:cubicBezTo>
                        <a:pt x="246078" y="236758"/>
                        <a:pt x="236054" y="246782"/>
                        <a:pt x="226093" y="256743"/>
                      </a:cubicBezTo>
                      <a:cubicBezTo>
                        <a:pt x="177718" y="305119"/>
                        <a:pt x="252802" y="380203"/>
                        <a:pt x="301177" y="331828"/>
                      </a:cubicBezTo>
                      <a:cubicBezTo>
                        <a:pt x="341334" y="291671"/>
                        <a:pt x="381553" y="251451"/>
                        <a:pt x="421773" y="211232"/>
                      </a:cubicBezTo>
                      <a:cubicBezTo>
                        <a:pt x="422022" y="210983"/>
                        <a:pt x="422146" y="210672"/>
                        <a:pt x="422395" y="210423"/>
                      </a:cubicBezTo>
                      <a:cubicBezTo>
                        <a:pt x="422644" y="210174"/>
                        <a:pt x="422831" y="209863"/>
                        <a:pt x="423080" y="2096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80" name="Graphic 5">
              <a:extLst>
                <a:ext uri="{FF2B5EF4-FFF2-40B4-BE49-F238E27FC236}">
                  <a16:creationId xmlns:a16="http://schemas.microsoft.com/office/drawing/2014/main" id="{6A6B8A48-1BCA-952E-863B-F69BC30C0050}"/>
                </a:ext>
              </a:extLst>
            </p:cNvPr>
            <p:cNvGrpSpPr/>
            <p:nvPr/>
          </p:nvGrpSpPr>
          <p:grpSpPr>
            <a:xfrm>
              <a:off x="9679020" y="2088844"/>
              <a:ext cx="909253" cy="264629"/>
              <a:chOff x="9679020" y="2088844"/>
              <a:chExt cx="909253" cy="264629"/>
            </a:xfrm>
            <a:solidFill>
              <a:srgbClr val="007CFF"/>
            </a:solidFill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92B641D2-38DB-05FB-9A4F-1DBCDC9E1ABE}"/>
                  </a:ext>
                </a:extLst>
              </p:cNvPr>
              <p:cNvSpPr/>
              <p:nvPr/>
            </p:nvSpPr>
            <p:spPr>
              <a:xfrm>
                <a:off x="10479085" y="2112106"/>
                <a:ext cx="109188" cy="42668"/>
              </a:xfrm>
              <a:custGeom>
                <a:avLst/>
                <a:gdLst>
                  <a:gd name="connsiteX0" fmla="*/ 4717 w 109188"/>
                  <a:gd name="connsiteY0" fmla="*/ 12912 h 42668"/>
                  <a:gd name="connsiteX1" fmla="*/ 101218 w 109188"/>
                  <a:gd name="connsiteY1" fmla="*/ 42236 h 42668"/>
                  <a:gd name="connsiteX2" fmla="*/ 104705 w 109188"/>
                  <a:gd name="connsiteY2" fmla="*/ 29535 h 42668"/>
                  <a:gd name="connsiteX3" fmla="*/ 8203 w 109188"/>
                  <a:gd name="connsiteY3" fmla="*/ 211 h 42668"/>
                  <a:gd name="connsiteX4" fmla="*/ 4717 w 109188"/>
                  <a:gd name="connsiteY4" fmla="*/ 12912 h 42668"/>
                  <a:gd name="connsiteX5" fmla="*/ 4717 w 109188"/>
                  <a:gd name="connsiteY5" fmla="*/ 12912 h 42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188" h="42668">
                    <a:moveTo>
                      <a:pt x="4717" y="12912"/>
                    </a:moveTo>
                    <a:cubicBezTo>
                      <a:pt x="37465" y="20881"/>
                      <a:pt x="69591" y="30656"/>
                      <a:pt x="101218" y="42236"/>
                    </a:cubicBezTo>
                    <a:cubicBezTo>
                      <a:pt x="109187" y="45162"/>
                      <a:pt x="112612" y="32399"/>
                      <a:pt x="104705" y="29535"/>
                    </a:cubicBezTo>
                    <a:cubicBezTo>
                      <a:pt x="73077" y="17955"/>
                      <a:pt x="40952" y="8243"/>
                      <a:pt x="8203" y="211"/>
                    </a:cubicBezTo>
                    <a:cubicBezTo>
                      <a:pt x="-15" y="-1781"/>
                      <a:pt x="-3564" y="10920"/>
                      <a:pt x="4717" y="12912"/>
                    </a:cubicBezTo>
                    <a:lnTo>
                      <a:pt x="4717" y="12912"/>
                    </a:lnTo>
                    <a:close/>
                  </a:path>
                </a:pathLst>
              </a:custGeom>
              <a:solidFill>
                <a:schemeClr val="accent4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864321E-46D3-43BD-AF67-78A0EE9BFA68}"/>
                  </a:ext>
                </a:extLst>
              </p:cNvPr>
              <p:cNvSpPr/>
              <p:nvPr/>
            </p:nvSpPr>
            <p:spPr>
              <a:xfrm>
                <a:off x="9679020" y="2088844"/>
                <a:ext cx="615164" cy="264629"/>
              </a:xfrm>
              <a:custGeom>
                <a:avLst/>
                <a:gdLst>
                  <a:gd name="connsiteX0" fmla="*/ 11293 w 615164"/>
                  <a:gd name="connsiteY0" fmla="*/ 262733 h 264629"/>
                  <a:gd name="connsiteX1" fmla="*/ 608791 w 615164"/>
                  <a:gd name="connsiteY1" fmla="*/ 13200 h 264629"/>
                  <a:gd name="connsiteX2" fmla="*/ 608791 w 615164"/>
                  <a:gd name="connsiteY2" fmla="*/ 1 h 264629"/>
                  <a:gd name="connsiteX3" fmla="*/ 1954 w 615164"/>
                  <a:gd name="connsiteY3" fmla="*/ 253394 h 264629"/>
                  <a:gd name="connsiteX4" fmla="*/ 11293 w 615164"/>
                  <a:gd name="connsiteY4" fmla="*/ 262733 h 264629"/>
                  <a:gd name="connsiteX5" fmla="*/ 11293 w 615164"/>
                  <a:gd name="connsiteY5" fmla="*/ 262733 h 264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164" h="264629">
                    <a:moveTo>
                      <a:pt x="11293" y="262733"/>
                    </a:moveTo>
                    <a:cubicBezTo>
                      <a:pt x="172792" y="103662"/>
                      <a:pt x="382169" y="16375"/>
                      <a:pt x="608791" y="13200"/>
                    </a:cubicBezTo>
                    <a:cubicBezTo>
                      <a:pt x="617258" y="13075"/>
                      <a:pt x="617321" y="-124"/>
                      <a:pt x="608791" y="1"/>
                    </a:cubicBezTo>
                    <a:cubicBezTo>
                      <a:pt x="378745" y="3238"/>
                      <a:pt x="165882" y="91895"/>
                      <a:pt x="1954" y="253394"/>
                    </a:cubicBezTo>
                    <a:cubicBezTo>
                      <a:pt x="-4085" y="259371"/>
                      <a:pt x="5254" y="268648"/>
                      <a:pt x="11293" y="262733"/>
                    </a:cubicBezTo>
                    <a:lnTo>
                      <a:pt x="11293" y="262733"/>
                    </a:lnTo>
                    <a:close/>
                  </a:path>
                </a:pathLst>
              </a:custGeom>
              <a:solidFill>
                <a:schemeClr val="accent4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83" name="Graphic 5">
            <a:extLst>
              <a:ext uri="{FF2B5EF4-FFF2-40B4-BE49-F238E27FC236}">
                <a16:creationId xmlns:a16="http://schemas.microsoft.com/office/drawing/2014/main" id="{B0CC99A5-4E7E-50CA-2574-15C0C93A312A}"/>
              </a:ext>
            </a:extLst>
          </p:cNvPr>
          <p:cNvGrpSpPr/>
          <p:nvPr/>
        </p:nvGrpSpPr>
        <p:grpSpPr>
          <a:xfrm>
            <a:off x="8070227" y="2190902"/>
            <a:ext cx="1492067" cy="1555835"/>
            <a:chOff x="8070227" y="2190902"/>
            <a:chExt cx="1492067" cy="1555835"/>
          </a:xfrm>
        </p:grpSpPr>
        <p:grpSp>
          <p:nvGrpSpPr>
            <p:cNvPr id="84" name="Graphic 5">
              <a:extLst>
                <a:ext uri="{FF2B5EF4-FFF2-40B4-BE49-F238E27FC236}">
                  <a16:creationId xmlns:a16="http://schemas.microsoft.com/office/drawing/2014/main" id="{A8439657-6D89-972A-0B58-A16A9926AC11}"/>
                </a:ext>
              </a:extLst>
            </p:cNvPr>
            <p:cNvGrpSpPr/>
            <p:nvPr/>
          </p:nvGrpSpPr>
          <p:grpSpPr>
            <a:xfrm>
              <a:off x="8070227" y="2190902"/>
              <a:ext cx="1492067" cy="1492066"/>
              <a:chOff x="8070227" y="2190902"/>
              <a:chExt cx="1492067" cy="1492066"/>
            </a:xfrm>
          </p:grpSpPr>
          <p:grpSp>
            <p:nvGrpSpPr>
              <p:cNvPr id="85" name="Graphic 5">
                <a:extLst>
                  <a:ext uri="{FF2B5EF4-FFF2-40B4-BE49-F238E27FC236}">
                    <a16:creationId xmlns:a16="http://schemas.microsoft.com/office/drawing/2014/main" id="{F467E556-6F71-BFCF-9E91-1BFDD1E89AFE}"/>
                  </a:ext>
                </a:extLst>
              </p:cNvPr>
              <p:cNvGrpSpPr/>
              <p:nvPr/>
            </p:nvGrpSpPr>
            <p:grpSpPr>
              <a:xfrm>
                <a:off x="8070227" y="2190902"/>
                <a:ext cx="1492067" cy="1492066"/>
                <a:chOff x="8070227" y="2190902"/>
                <a:chExt cx="1492067" cy="1492066"/>
              </a:xfrm>
            </p:grpSpPr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F0745819-83B2-441A-4119-E05B70D34252}"/>
                    </a:ext>
                  </a:extLst>
                </p:cNvPr>
                <p:cNvSpPr/>
                <p:nvPr/>
              </p:nvSpPr>
              <p:spPr>
                <a:xfrm>
                  <a:off x="8070227" y="2190902"/>
                  <a:ext cx="1492067" cy="1492066"/>
                </a:xfrm>
                <a:custGeom>
                  <a:avLst/>
                  <a:gdLst>
                    <a:gd name="connsiteX0" fmla="*/ 1330769 w 1492067"/>
                    <a:gd name="connsiteY0" fmla="*/ 898381 h 1492066"/>
                    <a:gd name="connsiteX1" fmla="*/ 1347454 w 1492067"/>
                    <a:gd name="connsiteY1" fmla="*/ 805366 h 1492066"/>
                    <a:gd name="connsiteX2" fmla="*/ 1491646 w 1492067"/>
                    <a:gd name="connsiteY2" fmla="*/ 768260 h 1492066"/>
                    <a:gd name="connsiteX3" fmla="*/ 1491459 w 1492067"/>
                    <a:gd name="connsiteY3" fmla="*/ 713659 h 1492066"/>
                    <a:gd name="connsiteX4" fmla="*/ 1346520 w 1492067"/>
                    <a:gd name="connsiteY4" fmla="*/ 678420 h 1492066"/>
                    <a:gd name="connsiteX5" fmla="*/ 1296464 w 1492067"/>
                    <a:gd name="connsiteY5" fmla="*/ 496811 h 1492066"/>
                    <a:gd name="connsiteX6" fmla="*/ 1402802 w 1492067"/>
                    <a:gd name="connsiteY6" fmla="*/ 392528 h 1492066"/>
                    <a:gd name="connsiteX7" fmla="*/ 1375160 w 1492067"/>
                    <a:gd name="connsiteY7" fmla="*/ 345398 h 1492066"/>
                    <a:gd name="connsiteX8" fmla="*/ 1232213 w 1492067"/>
                    <a:gd name="connsiteY8" fmla="*/ 387298 h 1492066"/>
                    <a:gd name="connsiteX9" fmla="*/ 1098170 w 1492067"/>
                    <a:gd name="connsiteY9" fmla="*/ 254936 h 1492066"/>
                    <a:gd name="connsiteX10" fmla="*/ 1138202 w 1492067"/>
                    <a:gd name="connsiteY10" fmla="*/ 111242 h 1492066"/>
                    <a:gd name="connsiteX11" fmla="*/ 1090636 w 1492067"/>
                    <a:gd name="connsiteY11" fmla="*/ 84471 h 1492066"/>
                    <a:gd name="connsiteX12" fmla="*/ 987785 w 1492067"/>
                    <a:gd name="connsiteY12" fmla="*/ 192179 h 1492066"/>
                    <a:gd name="connsiteX13" fmla="*/ 898443 w 1492067"/>
                    <a:gd name="connsiteY13" fmla="*/ 161298 h 1492066"/>
                    <a:gd name="connsiteX14" fmla="*/ 805429 w 1492067"/>
                    <a:gd name="connsiteY14" fmla="*/ 144613 h 1492066"/>
                    <a:gd name="connsiteX15" fmla="*/ 768322 w 1492067"/>
                    <a:gd name="connsiteY15" fmla="*/ 421 h 1492066"/>
                    <a:gd name="connsiteX16" fmla="*/ 713721 w 1492067"/>
                    <a:gd name="connsiteY16" fmla="*/ 608 h 1492066"/>
                    <a:gd name="connsiteX17" fmla="*/ 678483 w 1492067"/>
                    <a:gd name="connsiteY17" fmla="*/ 145547 h 1492066"/>
                    <a:gd name="connsiteX18" fmla="*/ 496874 w 1492067"/>
                    <a:gd name="connsiteY18" fmla="*/ 195603 h 1492066"/>
                    <a:gd name="connsiteX19" fmla="*/ 392590 w 1492067"/>
                    <a:gd name="connsiteY19" fmla="*/ 89265 h 1492066"/>
                    <a:gd name="connsiteX20" fmla="*/ 345398 w 1492067"/>
                    <a:gd name="connsiteY20" fmla="*/ 116908 h 1492066"/>
                    <a:gd name="connsiteX21" fmla="*/ 387298 w 1492067"/>
                    <a:gd name="connsiteY21" fmla="*/ 259854 h 1492066"/>
                    <a:gd name="connsiteX22" fmla="*/ 254936 w 1492067"/>
                    <a:gd name="connsiteY22" fmla="*/ 393897 h 1492066"/>
                    <a:gd name="connsiteX23" fmla="*/ 111242 w 1492067"/>
                    <a:gd name="connsiteY23" fmla="*/ 353865 h 1492066"/>
                    <a:gd name="connsiteX24" fmla="*/ 84471 w 1492067"/>
                    <a:gd name="connsiteY24" fmla="*/ 401431 h 1492066"/>
                    <a:gd name="connsiteX25" fmla="*/ 192179 w 1492067"/>
                    <a:gd name="connsiteY25" fmla="*/ 504282 h 1492066"/>
                    <a:gd name="connsiteX26" fmla="*/ 161298 w 1492067"/>
                    <a:gd name="connsiteY26" fmla="*/ 593624 h 1492066"/>
                    <a:gd name="connsiteX27" fmla="*/ 144613 w 1492067"/>
                    <a:gd name="connsiteY27" fmla="*/ 686639 h 1492066"/>
                    <a:gd name="connsiteX28" fmla="*/ 421 w 1492067"/>
                    <a:gd name="connsiteY28" fmla="*/ 723745 h 1492066"/>
                    <a:gd name="connsiteX29" fmla="*/ 608 w 1492067"/>
                    <a:gd name="connsiteY29" fmla="*/ 778346 h 1492066"/>
                    <a:gd name="connsiteX30" fmla="*/ 145547 w 1492067"/>
                    <a:gd name="connsiteY30" fmla="*/ 813584 h 1492066"/>
                    <a:gd name="connsiteX31" fmla="*/ 195603 w 1492067"/>
                    <a:gd name="connsiteY31" fmla="*/ 995193 h 1492066"/>
                    <a:gd name="connsiteX32" fmla="*/ 89265 w 1492067"/>
                    <a:gd name="connsiteY32" fmla="*/ 1099477 h 1492066"/>
                    <a:gd name="connsiteX33" fmla="*/ 116908 w 1492067"/>
                    <a:gd name="connsiteY33" fmla="*/ 1146669 h 1492066"/>
                    <a:gd name="connsiteX34" fmla="*/ 259854 w 1492067"/>
                    <a:gd name="connsiteY34" fmla="*/ 1104769 h 1492066"/>
                    <a:gd name="connsiteX35" fmla="*/ 393897 w 1492067"/>
                    <a:gd name="connsiteY35" fmla="*/ 1237131 h 1492066"/>
                    <a:gd name="connsiteX36" fmla="*/ 353865 w 1492067"/>
                    <a:gd name="connsiteY36" fmla="*/ 1380825 h 1492066"/>
                    <a:gd name="connsiteX37" fmla="*/ 401431 w 1492067"/>
                    <a:gd name="connsiteY37" fmla="*/ 1407596 h 1492066"/>
                    <a:gd name="connsiteX38" fmla="*/ 504282 w 1492067"/>
                    <a:gd name="connsiteY38" fmla="*/ 1299888 h 1492066"/>
                    <a:gd name="connsiteX39" fmla="*/ 593624 w 1492067"/>
                    <a:gd name="connsiteY39" fmla="*/ 1330769 h 1492066"/>
                    <a:gd name="connsiteX40" fmla="*/ 686639 w 1492067"/>
                    <a:gd name="connsiteY40" fmla="*/ 1347454 h 1492066"/>
                    <a:gd name="connsiteX41" fmla="*/ 723745 w 1492067"/>
                    <a:gd name="connsiteY41" fmla="*/ 1491646 h 1492066"/>
                    <a:gd name="connsiteX42" fmla="*/ 778346 w 1492067"/>
                    <a:gd name="connsiteY42" fmla="*/ 1491459 h 1492066"/>
                    <a:gd name="connsiteX43" fmla="*/ 813584 w 1492067"/>
                    <a:gd name="connsiteY43" fmla="*/ 1346520 h 1492066"/>
                    <a:gd name="connsiteX44" fmla="*/ 995193 w 1492067"/>
                    <a:gd name="connsiteY44" fmla="*/ 1296464 h 1492066"/>
                    <a:gd name="connsiteX45" fmla="*/ 1099477 w 1492067"/>
                    <a:gd name="connsiteY45" fmla="*/ 1402802 h 1492066"/>
                    <a:gd name="connsiteX46" fmla="*/ 1146669 w 1492067"/>
                    <a:gd name="connsiteY46" fmla="*/ 1375159 h 1492066"/>
                    <a:gd name="connsiteX47" fmla="*/ 1104769 w 1492067"/>
                    <a:gd name="connsiteY47" fmla="*/ 1232213 h 1492066"/>
                    <a:gd name="connsiteX48" fmla="*/ 1237131 w 1492067"/>
                    <a:gd name="connsiteY48" fmla="*/ 1098170 h 1492066"/>
                    <a:gd name="connsiteX49" fmla="*/ 1380825 w 1492067"/>
                    <a:gd name="connsiteY49" fmla="*/ 1138202 h 1492066"/>
                    <a:gd name="connsiteX50" fmla="*/ 1407596 w 1492067"/>
                    <a:gd name="connsiteY50" fmla="*/ 1090636 h 1492066"/>
                    <a:gd name="connsiteX51" fmla="*/ 1299888 w 1492067"/>
                    <a:gd name="connsiteY51" fmla="*/ 987785 h 1492066"/>
                    <a:gd name="connsiteX52" fmla="*/ 1330769 w 1492067"/>
                    <a:gd name="connsiteY52" fmla="*/ 898443 h 1492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492067" h="1492066">
                      <a:moveTo>
                        <a:pt x="1330769" y="898381"/>
                      </a:moveTo>
                      <a:cubicBezTo>
                        <a:pt x="1338862" y="867376"/>
                        <a:pt x="1344341" y="836309"/>
                        <a:pt x="1347454" y="805366"/>
                      </a:cubicBezTo>
                      <a:lnTo>
                        <a:pt x="1491646" y="768260"/>
                      </a:lnTo>
                      <a:cubicBezTo>
                        <a:pt x="1492206" y="750018"/>
                        <a:pt x="1492268" y="731776"/>
                        <a:pt x="1491459" y="713659"/>
                      </a:cubicBezTo>
                      <a:lnTo>
                        <a:pt x="1346520" y="678420"/>
                      </a:lnTo>
                      <a:cubicBezTo>
                        <a:pt x="1339361" y="615103"/>
                        <a:pt x="1322364" y="553903"/>
                        <a:pt x="1296464" y="496811"/>
                      </a:cubicBezTo>
                      <a:lnTo>
                        <a:pt x="1402802" y="392528"/>
                      </a:lnTo>
                      <a:cubicBezTo>
                        <a:pt x="1394148" y="376465"/>
                        <a:pt x="1384934" y="360776"/>
                        <a:pt x="1375160" y="345398"/>
                      </a:cubicBezTo>
                      <a:lnTo>
                        <a:pt x="1232213" y="387298"/>
                      </a:lnTo>
                      <a:cubicBezTo>
                        <a:pt x="1195044" y="336868"/>
                        <a:pt x="1149969" y="292104"/>
                        <a:pt x="1098170" y="254936"/>
                      </a:cubicBezTo>
                      <a:lnTo>
                        <a:pt x="1138202" y="111242"/>
                      </a:lnTo>
                      <a:cubicBezTo>
                        <a:pt x="1122762" y="101717"/>
                        <a:pt x="1106886" y="92876"/>
                        <a:pt x="1090636" y="84471"/>
                      </a:cubicBezTo>
                      <a:lnTo>
                        <a:pt x="987785" y="192179"/>
                      </a:lnTo>
                      <a:cubicBezTo>
                        <a:pt x="959270" y="179789"/>
                        <a:pt x="929510" y="169392"/>
                        <a:pt x="898443" y="161298"/>
                      </a:cubicBezTo>
                      <a:cubicBezTo>
                        <a:pt x="867438" y="153205"/>
                        <a:pt x="836371" y="147726"/>
                        <a:pt x="805429" y="144613"/>
                      </a:cubicBezTo>
                      <a:lnTo>
                        <a:pt x="768322" y="421"/>
                      </a:lnTo>
                      <a:cubicBezTo>
                        <a:pt x="750080" y="-139"/>
                        <a:pt x="731839" y="-201"/>
                        <a:pt x="713721" y="608"/>
                      </a:cubicBezTo>
                      <a:lnTo>
                        <a:pt x="678483" y="145547"/>
                      </a:lnTo>
                      <a:cubicBezTo>
                        <a:pt x="615165" y="152706"/>
                        <a:pt x="553965" y="169703"/>
                        <a:pt x="496874" y="195603"/>
                      </a:cubicBezTo>
                      <a:lnTo>
                        <a:pt x="392590" y="89265"/>
                      </a:lnTo>
                      <a:cubicBezTo>
                        <a:pt x="376527" y="97919"/>
                        <a:pt x="360838" y="107133"/>
                        <a:pt x="345398" y="116908"/>
                      </a:cubicBezTo>
                      <a:lnTo>
                        <a:pt x="387298" y="259854"/>
                      </a:lnTo>
                      <a:cubicBezTo>
                        <a:pt x="336868" y="297023"/>
                        <a:pt x="292104" y="342098"/>
                        <a:pt x="254936" y="393897"/>
                      </a:cubicBezTo>
                      <a:lnTo>
                        <a:pt x="111242" y="353865"/>
                      </a:lnTo>
                      <a:cubicBezTo>
                        <a:pt x="101716" y="369243"/>
                        <a:pt x="92876" y="385181"/>
                        <a:pt x="84471" y="401431"/>
                      </a:cubicBezTo>
                      <a:lnTo>
                        <a:pt x="192179" y="504282"/>
                      </a:lnTo>
                      <a:cubicBezTo>
                        <a:pt x="179789" y="532797"/>
                        <a:pt x="169392" y="562557"/>
                        <a:pt x="161298" y="593624"/>
                      </a:cubicBezTo>
                      <a:cubicBezTo>
                        <a:pt x="153205" y="624629"/>
                        <a:pt x="147726" y="655696"/>
                        <a:pt x="144613" y="686639"/>
                      </a:cubicBezTo>
                      <a:lnTo>
                        <a:pt x="421" y="723745"/>
                      </a:lnTo>
                      <a:cubicBezTo>
                        <a:pt x="-139" y="741987"/>
                        <a:pt x="-201" y="760228"/>
                        <a:pt x="608" y="778346"/>
                      </a:cubicBezTo>
                      <a:lnTo>
                        <a:pt x="145547" y="813584"/>
                      </a:lnTo>
                      <a:cubicBezTo>
                        <a:pt x="152706" y="876902"/>
                        <a:pt x="169703" y="938102"/>
                        <a:pt x="195603" y="995193"/>
                      </a:cubicBezTo>
                      <a:lnTo>
                        <a:pt x="89265" y="1099477"/>
                      </a:lnTo>
                      <a:cubicBezTo>
                        <a:pt x="97919" y="1115540"/>
                        <a:pt x="107133" y="1131229"/>
                        <a:pt x="116908" y="1146669"/>
                      </a:cubicBezTo>
                      <a:lnTo>
                        <a:pt x="259854" y="1104769"/>
                      </a:lnTo>
                      <a:cubicBezTo>
                        <a:pt x="297023" y="1155199"/>
                        <a:pt x="342098" y="1199963"/>
                        <a:pt x="393897" y="1237131"/>
                      </a:cubicBezTo>
                      <a:lnTo>
                        <a:pt x="353865" y="1380825"/>
                      </a:lnTo>
                      <a:cubicBezTo>
                        <a:pt x="369305" y="1390350"/>
                        <a:pt x="385181" y="1399191"/>
                        <a:pt x="401431" y="1407596"/>
                      </a:cubicBezTo>
                      <a:lnTo>
                        <a:pt x="504282" y="1299888"/>
                      </a:lnTo>
                      <a:cubicBezTo>
                        <a:pt x="532797" y="1312278"/>
                        <a:pt x="562557" y="1322675"/>
                        <a:pt x="593624" y="1330769"/>
                      </a:cubicBezTo>
                      <a:cubicBezTo>
                        <a:pt x="624629" y="1338862"/>
                        <a:pt x="655696" y="1344341"/>
                        <a:pt x="686639" y="1347454"/>
                      </a:cubicBezTo>
                      <a:lnTo>
                        <a:pt x="723745" y="1491646"/>
                      </a:lnTo>
                      <a:cubicBezTo>
                        <a:pt x="741987" y="1492206"/>
                        <a:pt x="760229" y="1492268"/>
                        <a:pt x="778346" y="1491459"/>
                      </a:cubicBezTo>
                      <a:lnTo>
                        <a:pt x="813584" y="1346520"/>
                      </a:lnTo>
                      <a:cubicBezTo>
                        <a:pt x="876902" y="1339360"/>
                        <a:pt x="938102" y="1322364"/>
                        <a:pt x="995193" y="1296464"/>
                      </a:cubicBezTo>
                      <a:lnTo>
                        <a:pt x="1099477" y="1402802"/>
                      </a:lnTo>
                      <a:cubicBezTo>
                        <a:pt x="1115540" y="1394148"/>
                        <a:pt x="1131229" y="1384934"/>
                        <a:pt x="1146669" y="1375159"/>
                      </a:cubicBezTo>
                      <a:lnTo>
                        <a:pt x="1104769" y="1232213"/>
                      </a:lnTo>
                      <a:cubicBezTo>
                        <a:pt x="1155199" y="1195044"/>
                        <a:pt x="1199963" y="1149969"/>
                        <a:pt x="1237131" y="1098170"/>
                      </a:cubicBezTo>
                      <a:lnTo>
                        <a:pt x="1380825" y="1138202"/>
                      </a:lnTo>
                      <a:cubicBezTo>
                        <a:pt x="1390351" y="1122824"/>
                        <a:pt x="1399191" y="1106886"/>
                        <a:pt x="1407596" y="1090636"/>
                      </a:cubicBezTo>
                      <a:lnTo>
                        <a:pt x="1299888" y="987785"/>
                      </a:lnTo>
                      <a:cubicBezTo>
                        <a:pt x="1312278" y="959270"/>
                        <a:pt x="1322675" y="929510"/>
                        <a:pt x="1330769" y="898443"/>
                      </a:cubicBezTo>
                      <a:close/>
                    </a:path>
                  </a:pathLst>
                </a:custGeom>
                <a:solidFill>
                  <a:srgbClr val="007CFF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1491022E-12A8-FA93-D641-21D7427B5ABC}"/>
                    </a:ext>
                  </a:extLst>
                </p:cNvPr>
                <p:cNvSpPr/>
                <p:nvPr/>
              </p:nvSpPr>
              <p:spPr>
                <a:xfrm>
                  <a:off x="8070227" y="2190902"/>
                  <a:ext cx="1492067" cy="1492066"/>
                </a:xfrm>
                <a:custGeom>
                  <a:avLst/>
                  <a:gdLst>
                    <a:gd name="connsiteX0" fmla="*/ 1330769 w 1492067"/>
                    <a:gd name="connsiteY0" fmla="*/ 898381 h 1492066"/>
                    <a:gd name="connsiteX1" fmla="*/ 1347454 w 1492067"/>
                    <a:gd name="connsiteY1" fmla="*/ 805366 h 1492066"/>
                    <a:gd name="connsiteX2" fmla="*/ 1491646 w 1492067"/>
                    <a:gd name="connsiteY2" fmla="*/ 768260 h 1492066"/>
                    <a:gd name="connsiteX3" fmla="*/ 1491459 w 1492067"/>
                    <a:gd name="connsiteY3" fmla="*/ 713659 h 1492066"/>
                    <a:gd name="connsiteX4" fmla="*/ 1346520 w 1492067"/>
                    <a:gd name="connsiteY4" fmla="*/ 678420 h 1492066"/>
                    <a:gd name="connsiteX5" fmla="*/ 1296464 w 1492067"/>
                    <a:gd name="connsiteY5" fmla="*/ 496811 h 1492066"/>
                    <a:gd name="connsiteX6" fmla="*/ 1402802 w 1492067"/>
                    <a:gd name="connsiteY6" fmla="*/ 392528 h 1492066"/>
                    <a:gd name="connsiteX7" fmla="*/ 1375160 w 1492067"/>
                    <a:gd name="connsiteY7" fmla="*/ 345398 h 1492066"/>
                    <a:gd name="connsiteX8" fmla="*/ 1232213 w 1492067"/>
                    <a:gd name="connsiteY8" fmla="*/ 387298 h 1492066"/>
                    <a:gd name="connsiteX9" fmla="*/ 1098170 w 1492067"/>
                    <a:gd name="connsiteY9" fmla="*/ 254936 h 1492066"/>
                    <a:gd name="connsiteX10" fmla="*/ 1138202 w 1492067"/>
                    <a:gd name="connsiteY10" fmla="*/ 111242 h 1492066"/>
                    <a:gd name="connsiteX11" fmla="*/ 1090636 w 1492067"/>
                    <a:gd name="connsiteY11" fmla="*/ 84471 h 1492066"/>
                    <a:gd name="connsiteX12" fmla="*/ 987785 w 1492067"/>
                    <a:gd name="connsiteY12" fmla="*/ 192179 h 1492066"/>
                    <a:gd name="connsiteX13" fmla="*/ 898443 w 1492067"/>
                    <a:gd name="connsiteY13" fmla="*/ 161298 h 1492066"/>
                    <a:gd name="connsiteX14" fmla="*/ 805429 w 1492067"/>
                    <a:gd name="connsiteY14" fmla="*/ 144613 h 1492066"/>
                    <a:gd name="connsiteX15" fmla="*/ 768322 w 1492067"/>
                    <a:gd name="connsiteY15" fmla="*/ 421 h 1492066"/>
                    <a:gd name="connsiteX16" fmla="*/ 713721 w 1492067"/>
                    <a:gd name="connsiteY16" fmla="*/ 608 h 1492066"/>
                    <a:gd name="connsiteX17" fmla="*/ 678483 w 1492067"/>
                    <a:gd name="connsiteY17" fmla="*/ 145547 h 1492066"/>
                    <a:gd name="connsiteX18" fmla="*/ 496874 w 1492067"/>
                    <a:gd name="connsiteY18" fmla="*/ 195603 h 1492066"/>
                    <a:gd name="connsiteX19" fmla="*/ 392590 w 1492067"/>
                    <a:gd name="connsiteY19" fmla="*/ 89265 h 1492066"/>
                    <a:gd name="connsiteX20" fmla="*/ 345398 w 1492067"/>
                    <a:gd name="connsiteY20" fmla="*/ 116908 h 1492066"/>
                    <a:gd name="connsiteX21" fmla="*/ 387298 w 1492067"/>
                    <a:gd name="connsiteY21" fmla="*/ 259854 h 1492066"/>
                    <a:gd name="connsiteX22" fmla="*/ 254936 w 1492067"/>
                    <a:gd name="connsiteY22" fmla="*/ 393897 h 1492066"/>
                    <a:gd name="connsiteX23" fmla="*/ 111242 w 1492067"/>
                    <a:gd name="connsiteY23" fmla="*/ 353865 h 1492066"/>
                    <a:gd name="connsiteX24" fmla="*/ 84471 w 1492067"/>
                    <a:gd name="connsiteY24" fmla="*/ 401431 h 1492066"/>
                    <a:gd name="connsiteX25" fmla="*/ 192179 w 1492067"/>
                    <a:gd name="connsiteY25" fmla="*/ 504282 h 1492066"/>
                    <a:gd name="connsiteX26" fmla="*/ 161298 w 1492067"/>
                    <a:gd name="connsiteY26" fmla="*/ 593624 h 1492066"/>
                    <a:gd name="connsiteX27" fmla="*/ 144613 w 1492067"/>
                    <a:gd name="connsiteY27" fmla="*/ 686639 h 1492066"/>
                    <a:gd name="connsiteX28" fmla="*/ 421 w 1492067"/>
                    <a:gd name="connsiteY28" fmla="*/ 723745 h 1492066"/>
                    <a:gd name="connsiteX29" fmla="*/ 608 w 1492067"/>
                    <a:gd name="connsiteY29" fmla="*/ 778346 h 1492066"/>
                    <a:gd name="connsiteX30" fmla="*/ 145547 w 1492067"/>
                    <a:gd name="connsiteY30" fmla="*/ 813584 h 1492066"/>
                    <a:gd name="connsiteX31" fmla="*/ 195603 w 1492067"/>
                    <a:gd name="connsiteY31" fmla="*/ 995193 h 1492066"/>
                    <a:gd name="connsiteX32" fmla="*/ 89265 w 1492067"/>
                    <a:gd name="connsiteY32" fmla="*/ 1099477 h 1492066"/>
                    <a:gd name="connsiteX33" fmla="*/ 116908 w 1492067"/>
                    <a:gd name="connsiteY33" fmla="*/ 1146669 h 1492066"/>
                    <a:gd name="connsiteX34" fmla="*/ 259854 w 1492067"/>
                    <a:gd name="connsiteY34" fmla="*/ 1104769 h 1492066"/>
                    <a:gd name="connsiteX35" fmla="*/ 393897 w 1492067"/>
                    <a:gd name="connsiteY35" fmla="*/ 1237131 h 1492066"/>
                    <a:gd name="connsiteX36" fmla="*/ 353865 w 1492067"/>
                    <a:gd name="connsiteY36" fmla="*/ 1380825 h 1492066"/>
                    <a:gd name="connsiteX37" fmla="*/ 401431 w 1492067"/>
                    <a:gd name="connsiteY37" fmla="*/ 1407596 h 1492066"/>
                    <a:gd name="connsiteX38" fmla="*/ 504282 w 1492067"/>
                    <a:gd name="connsiteY38" fmla="*/ 1299888 h 1492066"/>
                    <a:gd name="connsiteX39" fmla="*/ 593624 w 1492067"/>
                    <a:gd name="connsiteY39" fmla="*/ 1330769 h 1492066"/>
                    <a:gd name="connsiteX40" fmla="*/ 686639 w 1492067"/>
                    <a:gd name="connsiteY40" fmla="*/ 1347454 h 1492066"/>
                    <a:gd name="connsiteX41" fmla="*/ 723745 w 1492067"/>
                    <a:gd name="connsiteY41" fmla="*/ 1491646 h 1492066"/>
                    <a:gd name="connsiteX42" fmla="*/ 778346 w 1492067"/>
                    <a:gd name="connsiteY42" fmla="*/ 1491459 h 1492066"/>
                    <a:gd name="connsiteX43" fmla="*/ 813584 w 1492067"/>
                    <a:gd name="connsiteY43" fmla="*/ 1346520 h 1492066"/>
                    <a:gd name="connsiteX44" fmla="*/ 995193 w 1492067"/>
                    <a:gd name="connsiteY44" fmla="*/ 1296464 h 1492066"/>
                    <a:gd name="connsiteX45" fmla="*/ 1099477 w 1492067"/>
                    <a:gd name="connsiteY45" fmla="*/ 1402802 h 1492066"/>
                    <a:gd name="connsiteX46" fmla="*/ 1146669 w 1492067"/>
                    <a:gd name="connsiteY46" fmla="*/ 1375159 h 1492066"/>
                    <a:gd name="connsiteX47" fmla="*/ 1104769 w 1492067"/>
                    <a:gd name="connsiteY47" fmla="*/ 1232213 h 1492066"/>
                    <a:gd name="connsiteX48" fmla="*/ 1237131 w 1492067"/>
                    <a:gd name="connsiteY48" fmla="*/ 1098170 h 1492066"/>
                    <a:gd name="connsiteX49" fmla="*/ 1380825 w 1492067"/>
                    <a:gd name="connsiteY49" fmla="*/ 1138202 h 1492066"/>
                    <a:gd name="connsiteX50" fmla="*/ 1407596 w 1492067"/>
                    <a:gd name="connsiteY50" fmla="*/ 1090636 h 1492066"/>
                    <a:gd name="connsiteX51" fmla="*/ 1299888 w 1492067"/>
                    <a:gd name="connsiteY51" fmla="*/ 987785 h 1492066"/>
                    <a:gd name="connsiteX52" fmla="*/ 1330769 w 1492067"/>
                    <a:gd name="connsiteY52" fmla="*/ 898443 h 1492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492067" h="1492066">
                      <a:moveTo>
                        <a:pt x="1330769" y="898381"/>
                      </a:moveTo>
                      <a:cubicBezTo>
                        <a:pt x="1338862" y="867376"/>
                        <a:pt x="1344341" y="836309"/>
                        <a:pt x="1347454" y="805366"/>
                      </a:cubicBezTo>
                      <a:lnTo>
                        <a:pt x="1491646" y="768260"/>
                      </a:lnTo>
                      <a:cubicBezTo>
                        <a:pt x="1492206" y="750018"/>
                        <a:pt x="1492268" y="731776"/>
                        <a:pt x="1491459" y="713659"/>
                      </a:cubicBezTo>
                      <a:lnTo>
                        <a:pt x="1346520" y="678420"/>
                      </a:lnTo>
                      <a:cubicBezTo>
                        <a:pt x="1339361" y="615103"/>
                        <a:pt x="1322364" y="553903"/>
                        <a:pt x="1296464" y="496811"/>
                      </a:cubicBezTo>
                      <a:lnTo>
                        <a:pt x="1402802" y="392528"/>
                      </a:lnTo>
                      <a:cubicBezTo>
                        <a:pt x="1394148" y="376465"/>
                        <a:pt x="1384934" y="360776"/>
                        <a:pt x="1375160" y="345398"/>
                      </a:cubicBezTo>
                      <a:lnTo>
                        <a:pt x="1232213" y="387298"/>
                      </a:lnTo>
                      <a:cubicBezTo>
                        <a:pt x="1195044" y="336868"/>
                        <a:pt x="1149969" y="292104"/>
                        <a:pt x="1098170" y="254936"/>
                      </a:cubicBezTo>
                      <a:lnTo>
                        <a:pt x="1138202" y="111242"/>
                      </a:lnTo>
                      <a:cubicBezTo>
                        <a:pt x="1122762" y="101717"/>
                        <a:pt x="1106886" y="92876"/>
                        <a:pt x="1090636" y="84471"/>
                      </a:cubicBezTo>
                      <a:lnTo>
                        <a:pt x="987785" y="192179"/>
                      </a:lnTo>
                      <a:cubicBezTo>
                        <a:pt x="959270" y="179789"/>
                        <a:pt x="929510" y="169392"/>
                        <a:pt x="898443" y="161298"/>
                      </a:cubicBezTo>
                      <a:cubicBezTo>
                        <a:pt x="867438" y="153205"/>
                        <a:pt x="836371" y="147726"/>
                        <a:pt x="805429" y="144613"/>
                      </a:cubicBezTo>
                      <a:lnTo>
                        <a:pt x="768322" y="421"/>
                      </a:lnTo>
                      <a:cubicBezTo>
                        <a:pt x="750080" y="-139"/>
                        <a:pt x="731839" y="-201"/>
                        <a:pt x="713721" y="608"/>
                      </a:cubicBezTo>
                      <a:lnTo>
                        <a:pt x="678483" y="145547"/>
                      </a:lnTo>
                      <a:cubicBezTo>
                        <a:pt x="615165" y="152706"/>
                        <a:pt x="553965" y="169703"/>
                        <a:pt x="496874" y="195603"/>
                      </a:cubicBezTo>
                      <a:lnTo>
                        <a:pt x="392590" y="89265"/>
                      </a:lnTo>
                      <a:cubicBezTo>
                        <a:pt x="376527" y="97919"/>
                        <a:pt x="360838" y="107133"/>
                        <a:pt x="345398" y="116908"/>
                      </a:cubicBezTo>
                      <a:lnTo>
                        <a:pt x="387298" y="259854"/>
                      </a:lnTo>
                      <a:cubicBezTo>
                        <a:pt x="336868" y="297023"/>
                        <a:pt x="292104" y="342098"/>
                        <a:pt x="254936" y="393897"/>
                      </a:cubicBezTo>
                      <a:lnTo>
                        <a:pt x="111242" y="353865"/>
                      </a:lnTo>
                      <a:cubicBezTo>
                        <a:pt x="101716" y="369243"/>
                        <a:pt x="92876" y="385181"/>
                        <a:pt x="84471" y="401431"/>
                      </a:cubicBezTo>
                      <a:lnTo>
                        <a:pt x="192179" y="504282"/>
                      </a:lnTo>
                      <a:cubicBezTo>
                        <a:pt x="179789" y="532797"/>
                        <a:pt x="169392" y="562557"/>
                        <a:pt x="161298" y="593624"/>
                      </a:cubicBezTo>
                      <a:cubicBezTo>
                        <a:pt x="153205" y="624629"/>
                        <a:pt x="147726" y="655696"/>
                        <a:pt x="144613" y="686639"/>
                      </a:cubicBezTo>
                      <a:lnTo>
                        <a:pt x="421" y="723745"/>
                      </a:lnTo>
                      <a:cubicBezTo>
                        <a:pt x="-139" y="741987"/>
                        <a:pt x="-201" y="760228"/>
                        <a:pt x="608" y="778346"/>
                      </a:cubicBezTo>
                      <a:lnTo>
                        <a:pt x="145547" y="813584"/>
                      </a:lnTo>
                      <a:cubicBezTo>
                        <a:pt x="152706" y="876902"/>
                        <a:pt x="169703" y="938102"/>
                        <a:pt x="195603" y="995193"/>
                      </a:cubicBezTo>
                      <a:lnTo>
                        <a:pt x="89265" y="1099477"/>
                      </a:lnTo>
                      <a:cubicBezTo>
                        <a:pt x="97919" y="1115540"/>
                        <a:pt x="107133" y="1131229"/>
                        <a:pt x="116908" y="1146669"/>
                      </a:cubicBezTo>
                      <a:lnTo>
                        <a:pt x="259854" y="1104769"/>
                      </a:lnTo>
                      <a:cubicBezTo>
                        <a:pt x="297023" y="1155199"/>
                        <a:pt x="342098" y="1199963"/>
                        <a:pt x="393897" y="1237131"/>
                      </a:cubicBezTo>
                      <a:lnTo>
                        <a:pt x="353865" y="1380825"/>
                      </a:lnTo>
                      <a:cubicBezTo>
                        <a:pt x="369305" y="1390350"/>
                        <a:pt x="385181" y="1399191"/>
                        <a:pt x="401431" y="1407596"/>
                      </a:cubicBezTo>
                      <a:lnTo>
                        <a:pt x="504282" y="1299888"/>
                      </a:lnTo>
                      <a:cubicBezTo>
                        <a:pt x="532797" y="1312278"/>
                        <a:pt x="562557" y="1322675"/>
                        <a:pt x="593624" y="1330769"/>
                      </a:cubicBezTo>
                      <a:cubicBezTo>
                        <a:pt x="624629" y="1338862"/>
                        <a:pt x="655696" y="1344341"/>
                        <a:pt x="686639" y="1347454"/>
                      </a:cubicBezTo>
                      <a:lnTo>
                        <a:pt x="723745" y="1491646"/>
                      </a:lnTo>
                      <a:cubicBezTo>
                        <a:pt x="741987" y="1492206"/>
                        <a:pt x="760229" y="1492268"/>
                        <a:pt x="778346" y="1491459"/>
                      </a:cubicBezTo>
                      <a:lnTo>
                        <a:pt x="813584" y="1346520"/>
                      </a:lnTo>
                      <a:cubicBezTo>
                        <a:pt x="876902" y="1339360"/>
                        <a:pt x="938102" y="1322364"/>
                        <a:pt x="995193" y="1296464"/>
                      </a:cubicBezTo>
                      <a:lnTo>
                        <a:pt x="1099477" y="1402802"/>
                      </a:lnTo>
                      <a:cubicBezTo>
                        <a:pt x="1115540" y="1394148"/>
                        <a:pt x="1131229" y="1384934"/>
                        <a:pt x="1146669" y="1375159"/>
                      </a:cubicBezTo>
                      <a:lnTo>
                        <a:pt x="1104769" y="1232213"/>
                      </a:lnTo>
                      <a:cubicBezTo>
                        <a:pt x="1155199" y="1195044"/>
                        <a:pt x="1199963" y="1149969"/>
                        <a:pt x="1237131" y="1098170"/>
                      </a:cubicBezTo>
                      <a:lnTo>
                        <a:pt x="1380825" y="1138202"/>
                      </a:lnTo>
                      <a:cubicBezTo>
                        <a:pt x="1390351" y="1122824"/>
                        <a:pt x="1399191" y="1106886"/>
                        <a:pt x="1407596" y="1090636"/>
                      </a:cubicBezTo>
                      <a:lnTo>
                        <a:pt x="1299888" y="987785"/>
                      </a:lnTo>
                      <a:cubicBezTo>
                        <a:pt x="1312278" y="959270"/>
                        <a:pt x="1322675" y="929510"/>
                        <a:pt x="1330769" y="89844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</p:grp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B88D1735-4471-828E-2CDB-6D018B92CA1D}"/>
                  </a:ext>
                </a:extLst>
              </p:cNvPr>
              <p:cNvSpPr/>
              <p:nvPr/>
            </p:nvSpPr>
            <p:spPr>
              <a:xfrm>
                <a:off x="8433369" y="2553795"/>
                <a:ext cx="765908" cy="765908"/>
              </a:xfrm>
              <a:custGeom>
                <a:avLst/>
                <a:gdLst>
                  <a:gd name="connsiteX0" fmla="*/ 765909 w 765908"/>
                  <a:gd name="connsiteY0" fmla="*/ 382954 h 765908"/>
                  <a:gd name="connsiteX1" fmla="*/ 382954 w 765908"/>
                  <a:gd name="connsiteY1" fmla="*/ 765908 h 765908"/>
                  <a:gd name="connsiteX2" fmla="*/ 0 w 765908"/>
                  <a:gd name="connsiteY2" fmla="*/ 382954 h 765908"/>
                  <a:gd name="connsiteX3" fmla="*/ 382954 w 765908"/>
                  <a:gd name="connsiteY3" fmla="*/ 0 h 765908"/>
                  <a:gd name="connsiteX4" fmla="*/ 765909 w 765908"/>
                  <a:gd name="connsiteY4" fmla="*/ 382954 h 76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5908" h="765908">
                    <a:moveTo>
                      <a:pt x="765909" y="382954"/>
                    </a:moveTo>
                    <a:cubicBezTo>
                      <a:pt x="765909" y="594454"/>
                      <a:pt x="594454" y="765908"/>
                      <a:pt x="382954" y="765908"/>
                    </a:cubicBezTo>
                    <a:cubicBezTo>
                      <a:pt x="171455" y="765908"/>
                      <a:pt x="0" y="594454"/>
                      <a:pt x="0" y="382954"/>
                    </a:cubicBezTo>
                    <a:cubicBezTo>
                      <a:pt x="0" y="171454"/>
                      <a:pt x="171454" y="0"/>
                      <a:pt x="382954" y="0"/>
                    </a:cubicBezTo>
                    <a:cubicBezTo>
                      <a:pt x="594454" y="0"/>
                      <a:pt x="765909" y="171455"/>
                      <a:pt x="765909" y="382954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89" name="Graphic 5">
                <a:extLst>
                  <a:ext uri="{FF2B5EF4-FFF2-40B4-BE49-F238E27FC236}">
                    <a16:creationId xmlns:a16="http://schemas.microsoft.com/office/drawing/2014/main" id="{0A08574B-C45E-744F-9A3D-696AE856203A}"/>
                  </a:ext>
                </a:extLst>
              </p:cNvPr>
              <p:cNvGrpSpPr/>
              <p:nvPr/>
            </p:nvGrpSpPr>
            <p:grpSpPr>
              <a:xfrm>
                <a:off x="8619811" y="2782557"/>
                <a:ext cx="393110" cy="352239"/>
                <a:chOff x="8619811" y="2782557"/>
                <a:chExt cx="393110" cy="352239"/>
              </a:xfrm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89334082-D27D-9C18-7149-57506419B9AB}"/>
                    </a:ext>
                  </a:extLst>
                </p:cNvPr>
                <p:cNvSpPr/>
                <p:nvPr/>
              </p:nvSpPr>
              <p:spPr>
                <a:xfrm>
                  <a:off x="8619811" y="2822092"/>
                  <a:ext cx="393110" cy="312704"/>
                </a:xfrm>
                <a:custGeom>
                  <a:avLst/>
                  <a:gdLst>
                    <a:gd name="connsiteX0" fmla="*/ 380736 w 393110"/>
                    <a:gd name="connsiteY0" fmla="*/ 188745 h 312704"/>
                    <a:gd name="connsiteX1" fmla="*/ 380923 w 393110"/>
                    <a:gd name="connsiteY1" fmla="*/ 124307 h 312704"/>
                    <a:gd name="connsiteX2" fmla="*/ 380052 w 393110"/>
                    <a:gd name="connsiteY2" fmla="*/ 123187 h 312704"/>
                    <a:gd name="connsiteX3" fmla="*/ 379553 w 393110"/>
                    <a:gd name="connsiteY3" fmla="*/ 122564 h 312704"/>
                    <a:gd name="connsiteX4" fmla="*/ 271036 w 393110"/>
                    <a:gd name="connsiteY4" fmla="*/ 14047 h 312704"/>
                    <a:gd name="connsiteX5" fmla="*/ 203485 w 393110"/>
                    <a:gd name="connsiteY5" fmla="*/ 81598 h 312704"/>
                    <a:gd name="connsiteX6" fmla="*/ 230443 w 393110"/>
                    <a:gd name="connsiteY6" fmla="*/ 108556 h 312704"/>
                    <a:gd name="connsiteX7" fmla="*/ 46157 w 393110"/>
                    <a:gd name="connsiteY7" fmla="*/ 108556 h 312704"/>
                    <a:gd name="connsiteX8" fmla="*/ 46157 w 393110"/>
                    <a:gd name="connsiteY8" fmla="*/ 204123 h 312704"/>
                    <a:gd name="connsiteX9" fmla="*/ 230443 w 393110"/>
                    <a:gd name="connsiteY9" fmla="*/ 204123 h 312704"/>
                    <a:gd name="connsiteX10" fmla="*/ 203485 w 393110"/>
                    <a:gd name="connsiteY10" fmla="*/ 231081 h 312704"/>
                    <a:gd name="connsiteX11" fmla="*/ 271036 w 393110"/>
                    <a:gd name="connsiteY11" fmla="*/ 298632 h 312704"/>
                    <a:gd name="connsiteX12" fmla="*/ 379553 w 393110"/>
                    <a:gd name="connsiteY12" fmla="*/ 190115 h 312704"/>
                    <a:gd name="connsiteX13" fmla="*/ 380113 w 393110"/>
                    <a:gd name="connsiteY13" fmla="*/ 189430 h 312704"/>
                    <a:gd name="connsiteX14" fmla="*/ 380736 w 393110"/>
                    <a:gd name="connsiteY14" fmla="*/ 188683 h 312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93110" h="312704">
                      <a:moveTo>
                        <a:pt x="380736" y="188745"/>
                      </a:moveTo>
                      <a:cubicBezTo>
                        <a:pt x="397173" y="170877"/>
                        <a:pt x="397235" y="142300"/>
                        <a:pt x="380923" y="124307"/>
                      </a:cubicBezTo>
                      <a:cubicBezTo>
                        <a:pt x="380612" y="123934"/>
                        <a:pt x="380363" y="123560"/>
                        <a:pt x="380052" y="123187"/>
                      </a:cubicBezTo>
                      <a:cubicBezTo>
                        <a:pt x="379865" y="123000"/>
                        <a:pt x="379740" y="122751"/>
                        <a:pt x="379553" y="122564"/>
                      </a:cubicBezTo>
                      <a:cubicBezTo>
                        <a:pt x="343381" y="86392"/>
                        <a:pt x="307209" y="50219"/>
                        <a:pt x="271036" y="14047"/>
                      </a:cubicBezTo>
                      <a:cubicBezTo>
                        <a:pt x="227517" y="-29472"/>
                        <a:pt x="159904" y="38079"/>
                        <a:pt x="203485" y="81598"/>
                      </a:cubicBezTo>
                      <a:cubicBezTo>
                        <a:pt x="212450" y="90563"/>
                        <a:pt x="221478" y="99590"/>
                        <a:pt x="230443" y="108556"/>
                      </a:cubicBezTo>
                      <a:lnTo>
                        <a:pt x="46157" y="108556"/>
                      </a:lnTo>
                      <a:cubicBezTo>
                        <a:pt x="-15355" y="108556"/>
                        <a:pt x="-15417" y="204123"/>
                        <a:pt x="46157" y="204123"/>
                      </a:cubicBezTo>
                      <a:lnTo>
                        <a:pt x="230443" y="204123"/>
                      </a:lnTo>
                      <a:cubicBezTo>
                        <a:pt x="221478" y="213088"/>
                        <a:pt x="212513" y="222116"/>
                        <a:pt x="203485" y="231081"/>
                      </a:cubicBezTo>
                      <a:cubicBezTo>
                        <a:pt x="159966" y="274600"/>
                        <a:pt x="227517" y="342213"/>
                        <a:pt x="271036" y="298632"/>
                      </a:cubicBezTo>
                      <a:cubicBezTo>
                        <a:pt x="307209" y="262460"/>
                        <a:pt x="343381" y="226287"/>
                        <a:pt x="379553" y="190115"/>
                      </a:cubicBezTo>
                      <a:cubicBezTo>
                        <a:pt x="379802" y="189866"/>
                        <a:pt x="379927" y="189617"/>
                        <a:pt x="380113" y="189430"/>
                      </a:cubicBezTo>
                      <a:cubicBezTo>
                        <a:pt x="380300" y="189181"/>
                        <a:pt x="380487" y="188932"/>
                        <a:pt x="380736" y="18868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3BC04C61-5F00-A0DE-6BF7-DEDC32F82C81}"/>
                    </a:ext>
                  </a:extLst>
                </p:cNvPr>
                <p:cNvSpPr/>
                <p:nvPr/>
              </p:nvSpPr>
              <p:spPr>
                <a:xfrm>
                  <a:off x="8619811" y="2782557"/>
                  <a:ext cx="393110" cy="312704"/>
                </a:xfrm>
                <a:custGeom>
                  <a:avLst/>
                  <a:gdLst>
                    <a:gd name="connsiteX0" fmla="*/ 380736 w 393110"/>
                    <a:gd name="connsiteY0" fmla="*/ 188745 h 312704"/>
                    <a:gd name="connsiteX1" fmla="*/ 380923 w 393110"/>
                    <a:gd name="connsiteY1" fmla="*/ 124307 h 312704"/>
                    <a:gd name="connsiteX2" fmla="*/ 380052 w 393110"/>
                    <a:gd name="connsiteY2" fmla="*/ 123187 h 312704"/>
                    <a:gd name="connsiteX3" fmla="*/ 379553 w 393110"/>
                    <a:gd name="connsiteY3" fmla="*/ 122564 h 312704"/>
                    <a:gd name="connsiteX4" fmla="*/ 271036 w 393110"/>
                    <a:gd name="connsiteY4" fmla="*/ 14047 h 312704"/>
                    <a:gd name="connsiteX5" fmla="*/ 203485 w 393110"/>
                    <a:gd name="connsiteY5" fmla="*/ 81598 h 312704"/>
                    <a:gd name="connsiteX6" fmla="*/ 230443 w 393110"/>
                    <a:gd name="connsiteY6" fmla="*/ 108556 h 312704"/>
                    <a:gd name="connsiteX7" fmla="*/ 46157 w 393110"/>
                    <a:gd name="connsiteY7" fmla="*/ 108556 h 312704"/>
                    <a:gd name="connsiteX8" fmla="*/ 46157 w 393110"/>
                    <a:gd name="connsiteY8" fmla="*/ 204123 h 312704"/>
                    <a:gd name="connsiteX9" fmla="*/ 230443 w 393110"/>
                    <a:gd name="connsiteY9" fmla="*/ 204123 h 312704"/>
                    <a:gd name="connsiteX10" fmla="*/ 203485 w 393110"/>
                    <a:gd name="connsiteY10" fmla="*/ 231081 h 312704"/>
                    <a:gd name="connsiteX11" fmla="*/ 271036 w 393110"/>
                    <a:gd name="connsiteY11" fmla="*/ 298632 h 312704"/>
                    <a:gd name="connsiteX12" fmla="*/ 379553 w 393110"/>
                    <a:gd name="connsiteY12" fmla="*/ 190115 h 312704"/>
                    <a:gd name="connsiteX13" fmla="*/ 380113 w 393110"/>
                    <a:gd name="connsiteY13" fmla="*/ 189430 h 312704"/>
                    <a:gd name="connsiteX14" fmla="*/ 380736 w 393110"/>
                    <a:gd name="connsiteY14" fmla="*/ 188683 h 312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93110" h="312704">
                      <a:moveTo>
                        <a:pt x="380736" y="188745"/>
                      </a:moveTo>
                      <a:cubicBezTo>
                        <a:pt x="397173" y="170877"/>
                        <a:pt x="397235" y="142300"/>
                        <a:pt x="380923" y="124307"/>
                      </a:cubicBezTo>
                      <a:cubicBezTo>
                        <a:pt x="380612" y="123934"/>
                        <a:pt x="380363" y="123560"/>
                        <a:pt x="380052" y="123187"/>
                      </a:cubicBezTo>
                      <a:cubicBezTo>
                        <a:pt x="379865" y="123000"/>
                        <a:pt x="379740" y="122751"/>
                        <a:pt x="379553" y="122564"/>
                      </a:cubicBezTo>
                      <a:cubicBezTo>
                        <a:pt x="343381" y="86392"/>
                        <a:pt x="307209" y="50219"/>
                        <a:pt x="271036" y="14047"/>
                      </a:cubicBezTo>
                      <a:cubicBezTo>
                        <a:pt x="227517" y="-29472"/>
                        <a:pt x="159904" y="38079"/>
                        <a:pt x="203485" y="81598"/>
                      </a:cubicBezTo>
                      <a:cubicBezTo>
                        <a:pt x="212450" y="90563"/>
                        <a:pt x="221478" y="99590"/>
                        <a:pt x="230443" y="108556"/>
                      </a:cubicBezTo>
                      <a:lnTo>
                        <a:pt x="46157" y="108556"/>
                      </a:lnTo>
                      <a:cubicBezTo>
                        <a:pt x="-15355" y="108556"/>
                        <a:pt x="-15417" y="204123"/>
                        <a:pt x="46157" y="204123"/>
                      </a:cubicBezTo>
                      <a:lnTo>
                        <a:pt x="230443" y="204123"/>
                      </a:lnTo>
                      <a:cubicBezTo>
                        <a:pt x="221478" y="213088"/>
                        <a:pt x="212513" y="222116"/>
                        <a:pt x="203485" y="231081"/>
                      </a:cubicBezTo>
                      <a:cubicBezTo>
                        <a:pt x="159966" y="274600"/>
                        <a:pt x="227517" y="342213"/>
                        <a:pt x="271036" y="298632"/>
                      </a:cubicBezTo>
                      <a:cubicBezTo>
                        <a:pt x="307209" y="262460"/>
                        <a:pt x="343381" y="226287"/>
                        <a:pt x="379553" y="190115"/>
                      </a:cubicBezTo>
                      <a:cubicBezTo>
                        <a:pt x="379802" y="189866"/>
                        <a:pt x="379927" y="189617"/>
                        <a:pt x="380113" y="189430"/>
                      </a:cubicBezTo>
                      <a:cubicBezTo>
                        <a:pt x="380300" y="189181"/>
                        <a:pt x="380487" y="188932"/>
                        <a:pt x="380736" y="18868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BFBD0BD-BCFA-21B4-4069-FB036863EB14}"/>
                </a:ext>
              </a:extLst>
            </p:cNvPr>
            <p:cNvSpPr/>
            <p:nvPr/>
          </p:nvSpPr>
          <p:spPr>
            <a:xfrm>
              <a:off x="8279801" y="3532606"/>
              <a:ext cx="542809" cy="214130"/>
            </a:xfrm>
            <a:custGeom>
              <a:avLst/>
              <a:gdLst>
                <a:gd name="connsiteX0" fmla="*/ 536522 w 542809"/>
                <a:gd name="connsiteY0" fmla="*/ 200931 h 214130"/>
                <a:gd name="connsiteX1" fmla="*/ 11493 w 542809"/>
                <a:gd name="connsiteY1" fmla="*/ 1703 h 214130"/>
                <a:gd name="connsiteX2" fmla="*/ 2154 w 542809"/>
                <a:gd name="connsiteY2" fmla="*/ 11042 h 214130"/>
                <a:gd name="connsiteX3" fmla="*/ 536459 w 542809"/>
                <a:gd name="connsiteY3" fmla="*/ 214130 h 214130"/>
                <a:gd name="connsiteX4" fmla="*/ 536459 w 542809"/>
                <a:gd name="connsiteY4" fmla="*/ 200931 h 214130"/>
                <a:gd name="connsiteX5" fmla="*/ 536459 w 542809"/>
                <a:gd name="connsiteY5" fmla="*/ 200931 h 21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809" h="214130">
                  <a:moveTo>
                    <a:pt x="536522" y="200931"/>
                  </a:moveTo>
                  <a:cubicBezTo>
                    <a:pt x="340967" y="198005"/>
                    <a:pt x="159607" y="129520"/>
                    <a:pt x="11493" y="1703"/>
                  </a:cubicBezTo>
                  <a:cubicBezTo>
                    <a:pt x="5080" y="-3838"/>
                    <a:pt x="-4259" y="5438"/>
                    <a:pt x="2154" y="11042"/>
                  </a:cubicBezTo>
                  <a:cubicBezTo>
                    <a:pt x="152945" y="141225"/>
                    <a:pt x="337293" y="211142"/>
                    <a:pt x="536459" y="214130"/>
                  </a:cubicBezTo>
                  <a:cubicBezTo>
                    <a:pt x="544927" y="214255"/>
                    <a:pt x="544927" y="201056"/>
                    <a:pt x="536459" y="200931"/>
                  </a:cubicBezTo>
                  <a:lnTo>
                    <a:pt x="536459" y="200931"/>
                  </a:lnTo>
                  <a:close/>
                </a:path>
              </a:pathLst>
            </a:custGeom>
            <a:solidFill>
              <a:schemeClr val="accent3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CED771B-E1FC-85AC-5590-05A613041C0D}"/>
                </a:ext>
              </a:extLst>
            </p:cNvPr>
            <p:cNvSpPr/>
            <p:nvPr/>
          </p:nvSpPr>
          <p:spPr>
            <a:xfrm>
              <a:off x="8889960" y="3699799"/>
              <a:ext cx="162709" cy="42994"/>
            </a:xfrm>
            <a:custGeom>
              <a:avLst/>
              <a:gdLst>
                <a:gd name="connsiteX0" fmla="*/ 154604 w 162709"/>
                <a:gd name="connsiteY0" fmla="*/ 306 h 42994"/>
                <a:gd name="connsiteX1" fmla="*/ 6304 w 162709"/>
                <a:gd name="connsiteY1" fmla="*/ 29754 h 42994"/>
                <a:gd name="connsiteX2" fmla="*/ 6304 w 162709"/>
                <a:gd name="connsiteY2" fmla="*/ 42953 h 42994"/>
                <a:gd name="connsiteX3" fmla="*/ 158091 w 162709"/>
                <a:gd name="connsiteY3" fmla="*/ 13007 h 42994"/>
                <a:gd name="connsiteX4" fmla="*/ 154604 w 162709"/>
                <a:gd name="connsiteY4" fmla="*/ 306 h 42994"/>
                <a:gd name="connsiteX5" fmla="*/ 154604 w 162709"/>
                <a:gd name="connsiteY5" fmla="*/ 306 h 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709" h="42994">
                  <a:moveTo>
                    <a:pt x="154604" y="306"/>
                  </a:moveTo>
                  <a:cubicBezTo>
                    <a:pt x="105980" y="14563"/>
                    <a:pt x="56671" y="24400"/>
                    <a:pt x="6304" y="29754"/>
                  </a:cubicBezTo>
                  <a:cubicBezTo>
                    <a:pt x="-2039" y="30626"/>
                    <a:pt x="-2163" y="43825"/>
                    <a:pt x="6304" y="42953"/>
                  </a:cubicBezTo>
                  <a:cubicBezTo>
                    <a:pt x="57854" y="37474"/>
                    <a:pt x="108346" y="27637"/>
                    <a:pt x="158091" y="13007"/>
                  </a:cubicBezTo>
                  <a:cubicBezTo>
                    <a:pt x="166185" y="10641"/>
                    <a:pt x="162760" y="-2122"/>
                    <a:pt x="154604" y="306"/>
                  </a:cubicBezTo>
                  <a:lnTo>
                    <a:pt x="154604" y="306"/>
                  </a:lnTo>
                  <a:close/>
                </a:path>
              </a:pathLst>
            </a:custGeom>
            <a:solidFill>
              <a:schemeClr val="accent3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6" name="Graphic 5">
            <a:extLst>
              <a:ext uri="{FF2B5EF4-FFF2-40B4-BE49-F238E27FC236}">
                <a16:creationId xmlns:a16="http://schemas.microsoft.com/office/drawing/2014/main" id="{88622490-CE9A-BB3F-5A80-C0EFDE1A7A7A}"/>
              </a:ext>
            </a:extLst>
          </p:cNvPr>
          <p:cNvGrpSpPr/>
          <p:nvPr/>
        </p:nvGrpSpPr>
        <p:grpSpPr>
          <a:xfrm>
            <a:off x="6757609" y="2217907"/>
            <a:ext cx="1312790" cy="1375298"/>
            <a:chOff x="6757609" y="2217907"/>
            <a:chExt cx="1312790" cy="1375298"/>
          </a:xfrm>
        </p:grpSpPr>
        <p:grpSp>
          <p:nvGrpSpPr>
            <p:cNvPr id="97" name="Graphic 5">
              <a:extLst>
                <a:ext uri="{FF2B5EF4-FFF2-40B4-BE49-F238E27FC236}">
                  <a16:creationId xmlns:a16="http://schemas.microsoft.com/office/drawing/2014/main" id="{E089B4DE-D3CD-A454-34F2-420564401B30}"/>
                </a:ext>
              </a:extLst>
            </p:cNvPr>
            <p:cNvGrpSpPr/>
            <p:nvPr/>
          </p:nvGrpSpPr>
          <p:grpSpPr>
            <a:xfrm>
              <a:off x="6757609" y="2280416"/>
              <a:ext cx="1312790" cy="1312790"/>
              <a:chOff x="6757609" y="2280416"/>
              <a:chExt cx="1312790" cy="1312790"/>
            </a:xfrm>
          </p:grpSpPr>
          <p:grpSp>
            <p:nvGrpSpPr>
              <p:cNvPr id="98" name="Graphic 5">
                <a:extLst>
                  <a:ext uri="{FF2B5EF4-FFF2-40B4-BE49-F238E27FC236}">
                    <a16:creationId xmlns:a16="http://schemas.microsoft.com/office/drawing/2014/main" id="{38DE8099-18F0-BB9D-7831-F65F29908BB5}"/>
                  </a:ext>
                </a:extLst>
              </p:cNvPr>
              <p:cNvGrpSpPr/>
              <p:nvPr/>
            </p:nvGrpSpPr>
            <p:grpSpPr>
              <a:xfrm>
                <a:off x="6757609" y="2280416"/>
                <a:ext cx="1312790" cy="1312790"/>
                <a:chOff x="6757609" y="2280416"/>
                <a:chExt cx="1312790" cy="1312790"/>
              </a:xfrm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8724F8C1-3040-691E-DC67-84A6C42F8239}"/>
                    </a:ext>
                  </a:extLst>
                </p:cNvPr>
                <p:cNvSpPr/>
                <p:nvPr/>
              </p:nvSpPr>
              <p:spPr>
                <a:xfrm>
                  <a:off x="6757609" y="2280416"/>
                  <a:ext cx="1312790" cy="1312790"/>
                </a:xfrm>
                <a:custGeom>
                  <a:avLst/>
                  <a:gdLst>
                    <a:gd name="connsiteX0" fmla="*/ 1276618 w 1312790"/>
                    <a:gd name="connsiteY0" fmla="*/ 417881 h 1312790"/>
                    <a:gd name="connsiteX1" fmla="*/ 1165548 w 1312790"/>
                    <a:gd name="connsiteY1" fmla="*/ 419749 h 1312790"/>
                    <a:gd name="connsiteX2" fmla="*/ 1115803 w 1312790"/>
                    <a:gd name="connsiteY2" fmla="*/ 333832 h 1312790"/>
                    <a:gd name="connsiteX3" fmla="*/ 1172957 w 1312790"/>
                    <a:gd name="connsiteY3" fmla="*/ 238576 h 1312790"/>
                    <a:gd name="connsiteX4" fmla="*/ 1074215 w 1312790"/>
                    <a:gd name="connsiteY4" fmla="*/ 139833 h 1312790"/>
                    <a:gd name="connsiteX5" fmla="*/ 978958 w 1312790"/>
                    <a:gd name="connsiteY5" fmla="*/ 196987 h 1312790"/>
                    <a:gd name="connsiteX6" fmla="*/ 893041 w 1312790"/>
                    <a:gd name="connsiteY6" fmla="*/ 147242 h 1312790"/>
                    <a:gd name="connsiteX7" fmla="*/ 894909 w 1312790"/>
                    <a:gd name="connsiteY7" fmla="*/ 36172 h 1312790"/>
                    <a:gd name="connsiteX8" fmla="*/ 760056 w 1312790"/>
                    <a:gd name="connsiteY8" fmla="*/ 0 h 1312790"/>
                    <a:gd name="connsiteX9" fmla="*/ 706016 w 1312790"/>
                    <a:gd name="connsiteY9" fmla="*/ 97248 h 1312790"/>
                    <a:gd name="connsiteX10" fmla="*/ 656395 w 1312790"/>
                    <a:gd name="connsiteY10" fmla="*/ 94945 h 1312790"/>
                    <a:gd name="connsiteX11" fmla="*/ 606775 w 1312790"/>
                    <a:gd name="connsiteY11" fmla="*/ 97248 h 1312790"/>
                    <a:gd name="connsiteX12" fmla="*/ 552734 w 1312790"/>
                    <a:gd name="connsiteY12" fmla="*/ 0 h 1312790"/>
                    <a:gd name="connsiteX13" fmla="*/ 417881 w 1312790"/>
                    <a:gd name="connsiteY13" fmla="*/ 36172 h 1312790"/>
                    <a:gd name="connsiteX14" fmla="*/ 419749 w 1312790"/>
                    <a:gd name="connsiteY14" fmla="*/ 147242 h 1312790"/>
                    <a:gd name="connsiteX15" fmla="*/ 333832 w 1312790"/>
                    <a:gd name="connsiteY15" fmla="*/ 196987 h 1312790"/>
                    <a:gd name="connsiteX16" fmla="*/ 238576 w 1312790"/>
                    <a:gd name="connsiteY16" fmla="*/ 139833 h 1312790"/>
                    <a:gd name="connsiteX17" fmla="*/ 139833 w 1312790"/>
                    <a:gd name="connsiteY17" fmla="*/ 238576 h 1312790"/>
                    <a:gd name="connsiteX18" fmla="*/ 196987 w 1312790"/>
                    <a:gd name="connsiteY18" fmla="*/ 333832 h 1312790"/>
                    <a:gd name="connsiteX19" fmla="*/ 147242 w 1312790"/>
                    <a:gd name="connsiteY19" fmla="*/ 419749 h 1312790"/>
                    <a:gd name="connsiteX20" fmla="*/ 36172 w 1312790"/>
                    <a:gd name="connsiteY20" fmla="*/ 417881 h 1312790"/>
                    <a:gd name="connsiteX21" fmla="*/ 0 w 1312790"/>
                    <a:gd name="connsiteY21" fmla="*/ 552734 h 1312790"/>
                    <a:gd name="connsiteX22" fmla="*/ 97248 w 1312790"/>
                    <a:gd name="connsiteY22" fmla="*/ 606775 h 1312790"/>
                    <a:gd name="connsiteX23" fmla="*/ 94945 w 1312790"/>
                    <a:gd name="connsiteY23" fmla="*/ 656395 h 1312790"/>
                    <a:gd name="connsiteX24" fmla="*/ 97248 w 1312790"/>
                    <a:gd name="connsiteY24" fmla="*/ 706015 h 1312790"/>
                    <a:gd name="connsiteX25" fmla="*/ 0 w 1312790"/>
                    <a:gd name="connsiteY25" fmla="*/ 760056 h 1312790"/>
                    <a:gd name="connsiteX26" fmla="*/ 36172 w 1312790"/>
                    <a:gd name="connsiteY26" fmla="*/ 894909 h 1312790"/>
                    <a:gd name="connsiteX27" fmla="*/ 147242 w 1312790"/>
                    <a:gd name="connsiteY27" fmla="*/ 893041 h 1312790"/>
                    <a:gd name="connsiteX28" fmla="*/ 196987 w 1312790"/>
                    <a:gd name="connsiteY28" fmla="*/ 978958 h 1312790"/>
                    <a:gd name="connsiteX29" fmla="*/ 139833 w 1312790"/>
                    <a:gd name="connsiteY29" fmla="*/ 1074214 h 1312790"/>
                    <a:gd name="connsiteX30" fmla="*/ 238576 w 1312790"/>
                    <a:gd name="connsiteY30" fmla="*/ 1172957 h 1312790"/>
                    <a:gd name="connsiteX31" fmla="*/ 333832 w 1312790"/>
                    <a:gd name="connsiteY31" fmla="*/ 1115803 h 1312790"/>
                    <a:gd name="connsiteX32" fmla="*/ 419749 w 1312790"/>
                    <a:gd name="connsiteY32" fmla="*/ 1165548 h 1312790"/>
                    <a:gd name="connsiteX33" fmla="*/ 417881 w 1312790"/>
                    <a:gd name="connsiteY33" fmla="*/ 1276618 h 1312790"/>
                    <a:gd name="connsiteX34" fmla="*/ 552734 w 1312790"/>
                    <a:gd name="connsiteY34" fmla="*/ 1312790 h 1312790"/>
                    <a:gd name="connsiteX35" fmla="*/ 606775 w 1312790"/>
                    <a:gd name="connsiteY35" fmla="*/ 1215542 h 1312790"/>
                    <a:gd name="connsiteX36" fmla="*/ 656395 w 1312790"/>
                    <a:gd name="connsiteY36" fmla="*/ 1217846 h 1312790"/>
                    <a:gd name="connsiteX37" fmla="*/ 706016 w 1312790"/>
                    <a:gd name="connsiteY37" fmla="*/ 1215542 h 1312790"/>
                    <a:gd name="connsiteX38" fmla="*/ 760056 w 1312790"/>
                    <a:gd name="connsiteY38" fmla="*/ 1312790 h 1312790"/>
                    <a:gd name="connsiteX39" fmla="*/ 894909 w 1312790"/>
                    <a:gd name="connsiteY39" fmla="*/ 1276618 h 1312790"/>
                    <a:gd name="connsiteX40" fmla="*/ 893041 w 1312790"/>
                    <a:gd name="connsiteY40" fmla="*/ 1165548 h 1312790"/>
                    <a:gd name="connsiteX41" fmla="*/ 978958 w 1312790"/>
                    <a:gd name="connsiteY41" fmla="*/ 1115803 h 1312790"/>
                    <a:gd name="connsiteX42" fmla="*/ 1074215 w 1312790"/>
                    <a:gd name="connsiteY42" fmla="*/ 1172957 h 1312790"/>
                    <a:gd name="connsiteX43" fmla="*/ 1172957 w 1312790"/>
                    <a:gd name="connsiteY43" fmla="*/ 1074214 h 1312790"/>
                    <a:gd name="connsiteX44" fmla="*/ 1115803 w 1312790"/>
                    <a:gd name="connsiteY44" fmla="*/ 978958 h 1312790"/>
                    <a:gd name="connsiteX45" fmla="*/ 1165548 w 1312790"/>
                    <a:gd name="connsiteY45" fmla="*/ 893041 h 1312790"/>
                    <a:gd name="connsiteX46" fmla="*/ 1276618 w 1312790"/>
                    <a:gd name="connsiteY46" fmla="*/ 894909 h 1312790"/>
                    <a:gd name="connsiteX47" fmla="*/ 1312790 w 1312790"/>
                    <a:gd name="connsiteY47" fmla="*/ 760056 h 1312790"/>
                    <a:gd name="connsiteX48" fmla="*/ 1215542 w 1312790"/>
                    <a:gd name="connsiteY48" fmla="*/ 706015 h 1312790"/>
                    <a:gd name="connsiteX49" fmla="*/ 1217846 w 1312790"/>
                    <a:gd name="connsiteY49" fmla="*/ 656395 h 1312790"/>
                    <a:gd name="connsiteX50" fmla="*/ 1215542 w 1312790"/>
                    <a:gd name="connsiteY50" fmla="*/ 606775 h 1312790"/>
                    <a:gd name="connsiteX51" fmla="*/ 1312790 w 1312790"/>
                    <a:gd name="connsiteY51" fmla="*/ 552734 h 1312790"/>
                    <a:gd name="connsiteX52" fmla="*/ 1276618 w 1312790"/>
                    <a:gd name="connsiteY52" fmla="*/ 417881 h 1312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312790" h="1312790">
                      <a:moveTo>
                        <a:pt x="1276618" y="417881"/>
                      </a:moveTo>
                      <a:lnTo>
                        <a:pt x="1165548" y="419749"/>
                      </a:lnTo>
                      <a:cubicBezTo>
                        <a:pt x="1151478" y="389554"/>
                        <a:pt x="1134792" y="360852"/>
                        <a:pt x="1115803" y="333832"/>
                      </a:cubicBezTo>
                      <a:lnTo>
                        <a:pt x="1172957" y="238576"/>
                      </a:lnTo>
                      <a:cubicBezTo>
                        <a:pt x="1143571" y="202279"/>
                        <a:pt x="1110449" y="169220"/>
                        <a:pt x="1074215" y="139833"/>
                      </a:cubicBezTo>
                      <a:lnTo>
                        <a:pt x="978958" y="196987"/>
                      </a:lnTo>
                      <a:cubicBezTo>
                        <a:pt x="951938" y="177998"/>
                        <a:pt x="923237" y="161313"/>
                        <a:pt x="893041" y="147242"/>
                      </a:cubicBezTo>
                      <a:lnTo>
                        <a:pt x="894909" y="36172"/>
                      </a:lnTo>
                      <a:cubicBezTo>
                        <a:pt x="851888" y="19612"/>
                        <a:pt x="806813" y="7347"/>
                        <a:pt x="760056" y="0"/>
                      </a:cubicBezTo>
                      <a:lnTo>
                        <a:pt x="706016" y="97248"/>
                      </a:lnTo>
                      <a:cubicBezTo>
                        <a:pt x="689641" y="95816"/>
                        <a:pt x="673143" y="94945"/>
                        <a:pt x="656395" y="94945"/>
                      </a:cubicBezTo>
                      <a:cubicBezTo>
                        <a:pt x="639648" y="94945"/>
                        <a:pt x="623149" y="95816"/>
                        <a:pt x="606775" y="97248"/>
                      </a:cubicBezTo>
                      <a:lnTo>
                        <a:pt x="552734" y="0"/>
                      </a:lnTo>
                      <a:cubicBezTo>
                        <a:pt x="505978" y="7347"/>
                        <a:pt x="460902" y="19612"/>
                        <a:pt x="417881" y="36172"/>
                      </a:cubicBezTo>
                      <a:lnTo>
                        <a:pt x="419749" y="147242"/>
                      </a:lnTo>
                      <a:cubicBezTo>
                        <a:pt x="389554" y="161313"/>
                        <a:pt x="360852" y="177998"/>
                        <a:pt x="333832" y="196987"/>
                      </a:cubicBezTo>
                      <a:lnTo>
                        <a:pt x="238576" y="139833"/>
                      </a:lnTo>
                      <a:cubicBezTo>
                        <a:pt x="202279" y="169220"/>
                        <a:pt x="169220" y="202341"/>
                        <a:pt x="139833" y="238576"/>
                      </a:cubicBezTo>
                      <a:lnTo>
                        <a:pt x="196987" y="333832"/>
                      </a:lnTo>
                      <a:cubicBezTo>
                        <a:pt x="177998" y="360852"/>
                        <a:pt x="161313" y="389554"/>
                        <a:pt x="147242" y="419749"/>
                      </a:cubicBezTo>
                      <a:lnTo>
                        <a:pt x="36172" y="417881"/>
                      </a:lnTo>
                      <a:cubicBezTo>
                        <a:pt x="19612" y="460902"/>
                        <a:pt x="7347" y="505978"/>
                        <a:pt x="0" y="552734"/>
                      </a:cubicBezTo>
                      <a:lnTo>
                        <a:pt x="97248" y="606775"/>
                      </a:lnTo>
                      <a:cubicBezTo>
                        <a:pt x="95816" y="623149"/>
                        <a:pt x="94945" y="639648"/>
                        <a:pt x="94945" y="656395"/>
                      </a:cubicBezTo>
                      <a:cubicBezTo>
                        <a:pt x="94945" y="673143"/>
                        <a:pt x="95816" y="689641"/>
                        <a:pt x="97248" y="706015"/>
                      </a:cubicBezTo>
                      <a:lnTo>
                        <a:pt x="0" y="760056"/>
                      </a:lnTo>
                      <a:cubicBezTo>
                        <a:pt x="7347" y="806813"/>
                        <a:pt x="19612" y="851888"/>
                        <a:pt x="36172" y="894909"/>
                      </a:cubicBezTo>
                      <a:lnTo>
                        <a:pt x="147242" y="893041"/>
                      </a:lnTo>
                      <a:cubicBezTo>
                        <a:pt x="161313" y="923237"/>
                        <a:pt x="177998" y="951938"/>
                        <a:pt x="196987" y="978958"/>
                      </a:cubicBezTo>
                      <a:lnTo>
                        <a:pt x="139833" y="1074214"/>
                      </a:lnTo>
                      <a:cubicBezTo>
                        <a:pt x="169220" y="1110511"/>
                        <a:pt x="202341" y="1143571"/>
                        <a:pt x="238576" y="1172957"/>
                      </a:cubicBezTo>
                      <a:lnTo>
                        <a:pt x="333832" y="1115803"/>
                      </a:lnTo>
                      <a:cubicBezTo>
                        <a:pt x="360852" y="1134792"/>
                        <a:pt x="389554" y="1151478"/>
                        <a:pt x="419749" y="1165548"/>
                      </a:cubicBezTo>
                      <a:lnTo>
                        <a:pt x="417881" y="1276618"/>
                      </a:lnTo>
                      <a:cubicBezTo>
                        <a:pt x="460902" y="1293179"/>
                        <a:pt x="505978" y="1305444"/>
                        <a:pt x="552734" y="1312790"/>
                      </a:cubicBezTo>
                      <a:lnTo>
                        <a:pt x="606775" y="1215542"/>
                      </a:lnTo>
                      <a:cubicBezTo>
                        <a:pt x="623149" y="1216974"/>
                        <a:pt x="639648" y="1217846"/>
                        <a:pt x="656395" y="1217846"/>
                      </a:cubicBezTo>
                      <a:cubicBezTo>
                        <a:pt x="673143" y="1217846"/>
                        <a:pt x="689641" y="1216974"/>
                        <a:pt x="706016" y="1215542"/>
                      </a:cubicBezTo>
                      <a:lnTo>
                        <a:pt x="760056" y="1312790"/>
                      </a:lnTo>
                      <a:cubicBezTo>
                        <a:pt x="806813" y="1305444"/>
                        <a:pt x="851888" y="1293179"/>
                        <a:pt x="894909" y="1276618"/>
                      </a:cubicBezTo>
                      <a:lnTo>
                        <a:pt x="893041" y="1165548"/>
                      </a:lnTo>
                      <a:cubicBezTo>
                        <a:pt x="923237" y="1151478"/>
                        <a:pt x="951938" y="1134792"/>
                        <a:pt x="978958" y="1115803"/>
                      </a:cubicBezTo>
                      <a:lnTo>
                        <a:pt x="1074215" y="1172957"/>
                      </a:lnTo>
                      <a:cubicBezTo>
                        <a:pt x="1110511" y="1143571"/>
                        <a:pt x="1143633" y="1110449"/>
                        <a:pt x="1172957" y="1074214"/>
                      </a:cubicBezTo>
                      <a:lnTo>
                        <a:pt x="1115803" y="978958"/>
                      </a:lnTo>
                      <a:cubicBezTo>
                        <a:pt x="1134792" y="951938"/>
                        <a:pt x="1151478" y="923237"/>
                        <a:pt x="1165548" y="893041"/>
                      </a:cubicBezTo>
                      <a:lnTo>
                        <a:pt x="1276618" y="894909"/>
                      </a:lnTo>
                      <a:cubicBezTo>
                        <a:pt x="1293179" y="851888"/>
                        <a:pt x="1305444" y="806813"/>
                        <a:pt x="1312790" y="760056"/>
                      </a:cubicBezTo>
                      <a:lnTo>
                        <a:pt x="1215542" y="706015"/>
                      </a:lnTo>
                      <a:cubicBezTo>
                        <a:pt x="1216974" y="689641"/>
                        <a:pt x="1217846" y="673143"/>
                        <a:pt x="1217846" y="656395"/>
                      </a:cubicBezTo>
                      <a:cubicBezTo>
                        <a:pt x="1217846" y="639648"/>
                        <a:pt x="1216974" y="623149"/>
                        <a:pt x="1215542" y="606775"/>
                      </a:cubicBezTo>
                      <a:lnTo>
                        <a:pt x="1312790" y="552734"/>
                      </a:lnTo>
                      <a:cubicBezTo>
                        <a:pt x="1305444" y="505978"/>
                        <a:pt x="1293179" y="460902"/>
                        <a:pt x="1276618" y="417881"/>
                      </a:cubicBezTo>
                      <a:close/>
                    </a:path>
                  </a:pathLst>
                </a:custGeom>
                <a:solidFill>
                  <a:srgbClr val="007CFF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855DFF47-7893-DE63-DCB5-9B22DB0C1600}"/>
                    </a:ext>
                  </a:extLst>
                </p:cNvPr>
                <p:cNvSpPr/>
                <p:nvPr/>
              </p:nvSpPr>
              <p:spPr>
                <a:xfrm>
                  <a:off x="6757609" y="2280416"/>
                  <a:ext cx="1312790" cy="1312790"/>
                </a:xfrm>
                <a:custGeom>
                  <a:avLst/>
                  <a:gdLst>
                    <a:gd name="connsiteX0" fmla="*/ 1276618 w 1312790"/>
                    <a:gd name="connsiteY0" fmla="*/ 417881 h 1312790"/>
                    <a:gd name="connsiteX1" fmla="*/ 1165548 w 1312790"/>
                    <a:gd name="connsiteY1" fmla="*/ 419749 h 1312790"/>
                    <a:gd name="connsiteX2" fmla="*/ 1115803 w 1312790"/>
                    <a:gd name="connsiteY2" fmla="*/ 333832 h 1312790"/>
                    <a:gd name="connsiteX3" fmla="*/ 1172957 w 1312790"/>
                    <a:gd name="connsiteY3" fmla="*/ 238576 h 1312790"/>
                    <a:gd name="connsiteX4" fmla="*/ 1074215 w 1312790"/>
                    <a:gd name="connsiteY4" fmla="*/ 139833 h 1312790"/>
                    <a:gd name="connsiteX5" fmla="*/ 978958 w 1312790"/>
                    <a:gd name="connsiteY5" fmla="*/ 196987 h 1312790"/>
                    <a:gd name="connsiteX6" fmla="*/ 893041 w 1312790"/>
                    <a:gd name="connsiteY6" fmla="*/ 147242 h 1312790"/>
                    <a:gd name="connsiteX7" fmla="*/ 894909 w 1312790"/>
                    <a:gd name="connsiteY7" fmla="*/ 36172 h 1312790"/>
                    <a:gd name="connsiteX8" fmla="*/ 760056 w 1312790"/>
                    <a:gd name="connsiteY8" fmla="*/ 0 h 1312790"/>
                    <a:gd name="connsiteX9" fmla="*/ 706016 w 1312790"/>
                    <a:gd name="connsiteY9" fmla="*/ 97248 h 1312790"/>
                    <a:gd name="connsiteX10" fmla="*/ 656395 w 1312790"/>
                    <a:gd name="connsiteY10" fmla="*/ 94945 h 1312790"/>
                    <a:gd name="connsiteX11" fmla="*/ 606775 w 1312790"/>
                    <a:gd name="connsiteY11" fmla="*/ 97248 h 1312790"/>
                    <a:gd name="connsiteX12" fmla="*/ 552734 w 1312790"/>
                    <a:gd name="connsiteY12" fmla="*/ 0 h 1312790"/>
                    <a:gd name="connsiteX13" fmla="*/ 417881 w 1312790"/>
                    <a:gd name="connsiteY13" fmla="*/ 36172 h 1312790"/>
                    <a:gd name="connsiteX14" fmla="*/ 419749 w 1312790"/>
                    <a:gd name="connsiteY14" fmla="*/ 147242 h 1312790"/>
                    <a:gd name="connsiteX15" fmla="*/ 333832 w 1312790"/>
                    <a:gd name="connsiteY15" fmla="*/ 196987 h 1312790"/>
                    <a:gd name="connsiteX16" fmla="*/ 238576 w 1312790"/>
                    <a:gd name="connsiteY16" fmla="*/ 139833 h 1312790"/>
                    <a:gd name="connsiteX17" fmla="*/ 139833 w 1312790"/>
                    <a:gd name="connsiteY17" fmla="*/ 238576 h 1312790"/>
                    <a:gd name="connsiteX18" fmla="*/ 196987 w 1312790"/>
                    <a:gd name="connsiteY18" fmla="*/ 333832 h 1312790"/>
                    <a:gd name="connsiteX19" fmla="*/ 147242 w 1312790"/>
                    <a:gd name="connsiteY19" fmla="*/ 419749 h 1312790"/>
                    <a:gd name="connsiteX20" fmla="*/ 36172 w 1312790"/>
                    <a:gd name="connsiteY20" fmla="*/ 417881 h 1312790"/>
                    <a:gd name="connsiteX21" fmla="*/ 0 w 1312790"/>
                    <a:gd name="connsiteY21" fmla="*/ 552734 h 1312790"/>
                    <a:gd name="connsiteX22" fmla="*/ 97248 w 1312790"/>
                    <a:gd name="connsiteY22" fmla="*/ 606775 h 1312790"/>
                    <a:gd name="connsiteX23" fmla="*/ 94945 w 1312790"/>
                    <a:gd name="connsiteY23" fmla="*/ 656395 h 1312790"/>
                    <a:gd name="connsiteX24" fmla="*/ 97248 w 1312790"/>
                    <a:gd name="connsiteY24" fmla="*/ 706015 h 1312790"/>
                    <a:gd name="connsiteX25" fmla="*/ 0 w 1312790"/>
                    <a:gd name="connsiteY25" fmla="*/ 760056 h 1312790"/>
                    <a:gd name="connsiteX26" fmla="*/ 36172 w 1312790"/>
                    <a:gd name="connsiteY26" fmla="*/ 894909 h 1312790"/>
                    <a:gd name="connsiteX27" fmla="*/ 147242 w 1312790"/>
                    <a:gd name="connsiteY27" fmla="*/ 893041 h 1312790"/>
                    <a:gd name="connsiteX28" fmla="*/ 196987 w 1312790"/>
                    <a:gd name="connsiteY28" fmla="*/ 978958 h 1312790"/>
                    <a:gd name="connsiteX29" fmla="*/ 139833 w 1312790"/>
                    <a:gd name="connsiteY29" fmla="*/ 1074214 h 1312790"/>
                    <a:gd name="connsiteX30" fmla="*/ 238576 w 1312790"/>
                    <a:gd name="connsiteY30" fmla="*/ 1172957 h 1312790"/>
                    <a:gd name="connsiteX31" fmla="*/ 333832 w 1312790"/>
                    <a:gd name="connsiteY31" fmla="*/ 1115803 h 1312790"/>
                    <a:gd name="connsiteX32" fmla="*/ 419749 w 1312790"/>
                    <a:gd name="connsiteY32" fmla="*/ 1165548 h 1312790"/>
                    <a:gd name="connsiteX33" fmla="*/ 417881 w 1312790"/>
                    <a:gd name="connsiteY33" fmla="*/ 1276618 h 1312790"/>
                    <a:gd name="connsiteX34" fmla="*/ 552734 w 1312790"/>
                    <a:gd name="connsiteY34" fmla="*/ 1312790 h 1312790"/>
                    <a:gd name="connsiteX35" fmla="*/ 606775 w 1312790"/>
                    <a:gd name="connsiteY35" fmla="*/ 1215542 h 1312790"/>
                    <a:gd name="connsiteX36" fmla="*/ 656395 w 1312790"/>
                    <a:gd name="connsiteY36" fmla="*/ 1217846 h 1312790"/>
                    <a:gd name="connsiteX37" fmla="*/ 706016 w 1312790"/>
                    <a:gd name="connsiteY37" fmla="*/ 1215542 h 1312790"/>
                    <a:gd name="connsiteX38" fmla="*/ 760056 w 1312790"/>
                    <a:gd name="connsiteY38" fmla="*/ 1312790 h 1312790"/>
                    <a:gd name="connsiteX39" fmla="*/ 894909 w 1312790"/>
                    <a:gd name="connsiteY39" fmla="*/ 1276618 h 1312790"/>
                    <a:gd name="connsiteX40" fmla="*/ 893041 w 1312790"/>
                    <a:gd name="connsiteY40" fmla="*/ 1165548 h 1312790"/>
                    <a:gd name="connsiteX41" fmla="*/ 978958 w 1312790"/>
                    <a:gd name="connsiteY41" fmla="*/ 1115803 h 1312790"/>
                    <a:gd name="connsiteX42" fmla="*/ 1074215 w 1312790"/>
                    <a:gd name="connsiteY42" fmla="*/ 1172957 h 1312790"/>
                    <a:gd name="connsiteX43" fmla="*/ 1172957 w 1312790"/>
                    <a:gd name="connsiteY43" fmla="*/ 1074214 h 1312790"/>
                    <a:gd name="connsiteX44" fmla="*/ 1115803 w 1312790"/>
                    <a:gd name="connsiteY44" fmla="*/ 978958 h 1312790"/>
                    <a:gd name="connsiteX45" fmla="*/ 1165548 w 1312790"/>
                    <a:gd name="connsiteY45" fmla="*/ 893041 h 1312790"/>
                    <a:gd name="connsiteX46" fmla="*/ 1276618 w 1312790"/>
                    <a:gd name="connsiteY46" fmla="*/ 894909 h 1312790"/>
                    <a:gd name="connsiteX47" fmla="*/ 1312790 w 1312790"/>
                    <a:gd name="connsiteY47" fmla="*/ 760056 h 1312790"/>
                    <a:gd name="connsiteX48" fmla="*/ 1215542 w 1312790"/>
                    <a:gd name="connsiteY48" fmla="*/ 706015 h 1312790"/>
                    <a:gd name="connsiteX49" fmla="*/ 1217846 w 1312790"/>
                    <a:gd name="connsiteY49" fmla="*/ 656395 h 1312790"/>
                    <a:gd name="connsiteX50" fmla="*/ 1215542 w 1312790"/>
                    <a:gd name="connsiteY50" fmla="*/ 606775 h 1312790"/>
                    <a:gd name="connsiteX51" fmla="*/ 1312790 w 1312790"/>
                    <a:gd name="connsiteY51" fmla="*/ 552734 h 1312790"/>
                    <a:gd name="connsiteX52" fmla="*/ 1276618 w 1312790"/>
                    <a:gd name="connsiteY52" fmla="*/ 417881 h 1312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312790" h="1312790">
                      <a:moveTo>
                        <a:pt x="1276618" y="417881"/>
                      </a:moveTo>
                      <a:lnTo>
                        <a:pt x="1165548" y="419749"/>
                      </a:lnTo>
                      <a:cubicBezTo>
                        <a:pt x="1151478" y="389554"/>
                        <a:pt x="1134792" y="360852"/>
                        <a:pt x="1115803" y="333832"/>
                      </a:cubicBezTo>
                      <a:lnTo>
                        <a:pt x="1172957" y="238576"/>
                      </a:lnTo>
                      <a:cubicBezTo>
                        <a:pt x="1143571" y="202279"/>
                        <a:pt x="1110449" y="169220"/>
                        <a:pt x="1074215" y="139833"/>
                      </a:cubicBezTo>
                      <a:lnTo>
                        <a:pt x="978958" y="196987"/>
                      </a:lnTo>
                      <a:cubicBezTo>
                        <a:pt x="951938" y="177998"/>
                        <a:pt x="923237" y="161313"/>
                        <a:pt x="893041" y="147242"/>
                      </a:cubicBezTo>
                      <a:lnTo>
                        <a:pt x="894909" y="36172"/>
                      </a:lnTo>
                      <a:cubicBezTo>
                        <a:pt x="851888" y="19612"/>
                        <a:pt x="806813" y="7347"/>
                        <a:pt x="760056" y="0"/>
                      </a:cubicBezTo>
                      <a:lnTo>
                        <a:pt x="706016" y="97248"/>
                      </a:lnTo>
                      <a:cubicBezTo>
                        <a:pt x="689641" y="95816"/>
                        <a:pt x="673143" y="94945"/>
                        <a:pt x="656395" y="94945"/>
                      </a:cubicBezTo>
                      <a:cubicBezTo>
                        <a:pt x="639648" y="94945"/>
                        <a:pt x="623149" y="95816"/>
                        <a:pt x="606775" y="97248"/>
                      </a:cubicBezTo>
                      <a:lnTo>
                        <a:pt x="552734" y="0"/>
                      </a:lnTo>
                      <a:cubicBezTo>
                        <a:pt x="505978" y="7347"/>
                        <a:pt x="460902" y="19612"/>
                        <a:pt x="417881" y="36172"/>
                      </a:cubicBezTo>
                      <a:lnTo>
                        <a:pt x="419749" y="147242"/>
                      </a:lnTo>
                      <a:cubicBezTo>
                        <a:pt x="389554" y="161313"/>
                        <a:pt x="360852" y="177998"/>
                        <a:pt x="333832" y="196987"/>
                      </a:cubicBezTo>
                      <a:lnTo>
                        <a:pt x="238576" y="139833"/>
                      </a:lnTo>
                      <a:cubicBezTo>
                        <a:pt x="202279" y="169220"/>
                        <a:pt x="169220" y="202341"/>
                        <a:pt x="139833" y="238576"/>
                      </a:cubicBezTo>
                      <a:lnTo>
                        <a:pt x="196987" y="333832"/>
                      </a:lnTo>
                      <a:cubicBezTo>
                        <a:pt x="177998" y="360852"/>
                        <a:pt x="161313" y="389554"/>
                        <a:pt x="147242" y="419749"/>
                      </a:cubicBezTo>
                      <a:lnTo>
                        <a:pt x="36172" y="417881"/>
                      </a:lnTo>
                      <a:cubicBezTo>
                        <a:pt x="19612" y="460902"/>
                        <a:pt x="7347" y="505978"/>
                        <a:pt x="0" y="552734"/>
                      </a:cubicBezTo>
                      <a:lnTo>
                        <a:pt x="97248" y="606775"/>
                      </a:lnTo>
                      <a:cubicBezTo>
                        <a:pt x="95816" y="623149"/>
                        <a:pt x="94945" y="639648"/>
                        <a:pt x="94945" y="656395"/>
                      </a:cubicBezTo>
                      <a:cubicBezTo>
                        <a:pt x="94945" y="673143"/>
                        <a:pt x="95816" y="689641"/>
                        <a:pt x="97248" y="706015"/>
                      </a:cubicBezTo>
                      <a:lnTo>
                        <a:pt x="0" y="760056"/>
                      </a:lnTo>
                      <a:cubicBezTo>
                        <a:pt x="7347" y="806813"/>
                        <a:pt x="19612" y="851888"/>
                        <a:pt x="36172" y="894909"/>
                      </a:cubicBezTo>
                      <a:lnTo>
                        <a:pt x="147242" y="893041"/>
                      </a:lnTo>
                      <a:cubicBezTo>
                        <a:pt x="161313" y="923237"/>
                        <a:pt x="177998" y="951938"/>
                        <a:pt x="196987" y="978958"/>
                      </a:cubicBezTo>
                      <a:lnTo>
                        <a:pt x="139833" y="1074214"/>
                      </a:lnTo>
                      <a:cubicBezTo>
                        <a:pt x="169220" y="1110511"/>
                        <a:pt x="202341" y="1143571"/>
                        <a:pt x="238576" y="1172957"/>
                      </a:cubicBezTo>
                      <a:lnTo>
                        <a:pt x="333832" y="1115803"/>
                      </a:lnTo>
                      <a:cubicBezTo>
                        <a:pt x="360852" y="1134792"/>
                        <a:pt x="389554" y="1151478"/>
                        <a:pt x="419749" y="1165548"/>
                      </a:cubicBezTo>
                      <a:lnTo>
                        <a:pt x="417881" y="1276618"/>
                      </a:lnTo>
                      <a:cubicBezTo>
                        <a:pt x="460902" y="1293179"/>
                        <a:pt x="505978" y="1305444"/>
                        <a:pt x="552734" y="1312790"/>
                      </a:cubicBezTo>
                      <a:lnTo>
                        <a:pt x="606775" y="1215542"/>
                      </a:lnTo>
                      <a:cubicBezTo>
                        <a:pt x="623149" y="1216974"/>
                        <a:pt x="639648" y="1217846"/>
                        <a:pt x="656395" y="1217846"/>
                      </a:cubicBezTo>
                      <a:cubicBezTo>
                        <a:pt x="673143" y="1217846"/>
                        <a:pt x="689641" y="1216974"/>
                        <a:pt x="706016" y="1215542"/>
                      </a:cubicBezTo>
                      <a:lnTo>
                        <a:pt x="760056" y="1312790"/>
                      </a:lnTo>
                      <a:cubicBezTo>
                        <a:pt x="806813" y="1305444"/>
                        <a:pt x="851888" y="1293179"/>
                        <a:pt x="894909" y="1276618"/>
                      </a:cubicBezTo>
                      <a:lnTo>
                        <a:pt x="893041" y="1165548"/>
                      </a:lnTo>
                      <a:cubicBezTo>
                        <a:pt x="923237" y="1151478"/>
                        <a:pt x="951938" y="1134792"/>
                        <a:pt x="978958" y="1115803"/>
                      </a:cubicBezTo>
                      <a:lnTo>
                        <a:pt x="1074215" y="1172957"/>
                      </a:lnTo>
                      <a:cubicBezTo>
                        <a:pt x="1110511" y="1143571"/>
                        <a:pt x="1143633" y="1110449"/>
                        <a:pt x="1172957" y="1074214"/>
                      </a:cubicBezTo>
                      <a:lnTo>
                        <a:pt x="1115803" y="978958"/>
                      </a:lnTo>
                      <a:cubicBezTo>
                        <a:pt x="1134792" y="951938"/>
                        <a:pt x="1151478" y="923237"/>
                        <a:pt x="1165548" y="893041"/>
                      </a:cubicBezTo>
                      <a:lnTo>
                        <a:pt x="1276618" y="894909"/>
                      </a:lnTo>
                      <a:cubicBezTo>
                        <a:pt x="1293179" y="851888"/>
                        <a:pt x="1305444" y="806813"/>
                        <a:pt x="1312790" y="760056"/>
                      </a:cubicBezTo>
                      <a:lnTo>
                        <a:pt x="1215542" y="706015"/>
                      </a:lnTo>
                      <a:cubicBezTo>
                        <a:pt x="1216974" y="689641"/>
                        <a:pt x="1217846" y="673143"/>
                        <a:pt x="1217846" y="656395"/>
                      </a:cubicBezTo>
                      <a:cubicBezTo>
                        <a:pt x="1217846" y="639648"/>
                        <a:pt x="1216974" y="623149"/>
                        <a:pt x="1215542" y="606775"/>
                      </a:cubicBezTo>
                      <a:lnTo>
                        <a:pt x="1312790" y="552734"/>
                      </a:lnTo>
                      <a:cubicBezTo>
                        <a:pt x="1305444" y="505978"/>
                        <a:pt x="1293179" y="460902"/>
                        <a:pt x="1276618" y="41788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21B60008-B10C-7967-580D-AF7C6F57B0AF}"/>
                  </a:ext>
                </a:extLst>
              </p:cNvPr>
              <p:cNvSpPr/>
              <p:nvPr/>
            </p:nvSpPr>
            <p:spPr>
              <a:xfrm>
                <a:off x="6956962" y="2479706"/>
                <a:ext cx="914084" cy="914084"/>
              </a:xfrm>
              <a:custGeom>
                <a:avLst/>
                <a:gdLst>
                  <a:gd name="connsiteX0" fmla="*/ 914085 w 914084"/>
                  <a:gd name="connsiteY0" fmla="*/ 457042 h 914084"/>
                  <a:gd name="connsiteX1" fmla="*/ 457042 w 914084"/>
                  <a:gd name="connsiteY1" fmla="*/ 914085 h 914084"/>
                  <a:gd name="connsiteX2" fmla="*/ 0 w 914084"/>
                  <a:gd name="connsiteY2" fmla="*/ 457042 h 914084"/>
                  <a:gd name="connsiteX3" fmla="*/ 457042 w 914084"/>
                  <a:gd name="connsiteY3" fmla="*/ 0 h 914084"/>
                  <a:gd name="connsiteX4" fmla="*/ 914085 w 914084"/>
                  <a:gd name="connsiteY4" fmla="*/ 457042 h 91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084" h="914084">
                    <a:moveTo>
                      <a:pt x="914085" y="457042"/>
                    </a:moveTo>
                    <a:cubicBezTo>
                      <a:pt x="914085" y="709460"/>
                      <a:pt x="709460" y="914085"/>
                      <a:pt x="457042" y="914085"/>
                    </a:cubicBezTo>
                    <a:cubicBezTo>
                      <a:pt x="204625" y="914085"/>
                      <a:pt x="0" y="709460"/>
                      <a:pt x="0" y="457042"/>
                    </a:cubicBezTo>
                    <a:cubicBezTo>
                      <a:pt x="0" y="204625"/>
                      <a:pt x="204625" y="0"/>
                      <a:pt x="457042" y="0"/>
                    </a:cubicBezTo>
                    <a:cubicBezTo>
                      <a:pt x="709460" y="0"/>
                      <a:pt x="914085" y="204625"/>
                      <a:pt x="914085" y="45704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grpSp>
            <p:nvGrpSpPr>
              <p:cNvPr id="102" name="Graphic 5">
                <a:extLst>
                  <a:ext uri="{FF2B5EF4-FFF2-40B4-BE49-F238E27FC236}">
                    <a16:creationId xmlns:a16="http://schemas.microsoft.com/office/drawing/2014/main" id="{E2B685BA-FFC7-C406-1CED-D7412C7528BD}"/>
                  </a:ext>
                </a:extLst>
              </p:cNvPr>
              <p:cNvGrpSpPr/>
              <p:nvPr/>
            </p:nvGrpSpPr>
            <p:grpSpPr>
              <a:xfrm>
                <a:off x="7230099" y="2802218"/>
                <a:ext cx="349451" cy="313140"/>
                <a:chOff x="7230099" y="2802218"/>
                <a:chExt cx="349451" cy="313140"/>
              </a:xfrm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CF866F02-1EEC-8890-2BAD-1F9BE5AC1C42}"/>
                    </a:ext>
                  </a:extLst>
                </p:cNvPr>
                <p:cNvSpPr/>
                <p:nvPr/>
              </p:nvSpPr>
              <p:spPr>
                <a:xfrm>
                  <a:off x="7230099" y="2837332"/>
                  <a:ext cx="349451" cy="278026"/>
                </a:xfrm>
                <a:custGeom>
                  <a:avLst/>
                  <a:gdLst>
                    <a:gd name="connsiteX0" fmla="*/ 338431 w 349451"/>
                    <a:gd name="connsiteY0" fmla="*/ 167715 h 278026"/>
                    <a:gd name="connsiteX1" fmla="*/ 338618 w 349451"/>
                    <a:gd name="connsiteY1" fmla="*/ 110437 h 278026"/>
                    <a:gd name="connsiteX2" fmla="*/ 337809 w 349451"/>
                    <a:gd name="connsiteY2" fmla="*/ 109440 h 278026"/>
                    <a:gd name="connsiteX3" fmla="*/ 337373 w 349451"/>
                    <a:gd name="connsiteY3" fmla="*/ 108942 h 278026"/>
                    <a:gd name="connsiteX4" fmla="*/ 240934 w 349451"/>
                    <a:gd name="connsiteY4" fmla="*/ 12503 h 278026"/>
                    <a:gd name="connsiteX5" fmla="*/ 180854 w 349451"/>
                    <a:gd name="connsiteY5" fmla="*/ 72583 h 278026"/>
                    <a:gd name="connsiteX6" fmla="*/ 204824 w 349451"/>
                    <a:gd name="connsiteY6" fmla="*/ 96553 h 278026"/>
                    <a:gd name="connsiteX7" fmla="*/ 41021 w 349451"/>
                    <a:gd name="connsiteY7" fmla="*/ 96553 h 278026"/>
                    <a:gd name="connsiteX8" fmla="*/ 41021 w 349451"/>
                    <a:gd name="connsiteY8" fmla="*/ 181474 h 278026"/>
                    <a:gd name="connsiteX9" fmla="*/ 204824 w 349451"/>
                    <a:gd name="connsiteY9" fmla="*/ 181474 h 278026"/>
                    <a:gd name="connsiteX10" fmla="*/ 180854 w 349451"/>
                    <a:gd name="connsiteY10" fmla="*/ 205444 h 278026"/>
                    <a:gd name="connsiteX11" fmla="*/ 240934 w 349451"/>
                    <a:gd name="connsiteY11" fmla="*/ 265523 h 278026"/>
                    <a:gd name="connsiteX12" fmla="*/ 337373 w 349451"/>
                    <a:gd name="connsiteY12" fmla="*/ 169084 h 278026"/>
                    <a:gd name="connsiteX13" fmla="*/ 337871 w 349451"/>
                    <a:gd name="connsiteY13" fmla="*/ 168462 h 278026"/>
                    <a:gd name="connsiteX14" fmla="*/ 338369 w 349451"/>
                    <a:gd name="connsiteY14" fmla="*/ 167839 h 27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49451" h="278026">
                      <a:moveTo>
                        <a:pt x="338431" y="167715"/>
                      </a:moveTo>
                      <a:cubicBezTo>
                        <a:pt x="353062" y="151839"/>
                        <a:pt x="353124" y="126437"/>
                        <a:pt x="338618" y="110437"/>
                      </a:cubicBezTo>
                      <a:cubicBezTo>
                        <a:pt x="338369" y="110125"/>
                        <a:pt x="338120" y="109752"/>
                        <a:pt x="337809" y="109440"/>
                      </a:cubicBezTo>
                      <a:cubicBezTo>
                        <a:pt x="337622" y="109254"/>
                        <a:pt x="337560" y="109067"/>
                        <a:pt x="337373" y="108942"/>
                      </a:cubicBezTo>
                      <a:cubicBezTo>
                        <a:pt x="305247" y="76817"/>
                        <a:pt x="273060" y="44629"/>
                        <a:pt x="240934" y="12503"/>
                      </a:cubicBezTo>
                      <a:cubicBezTo>
                        <a:pt x="202209" y="-26222"/>
                        <a:pt x="142129" y="33858"/>
                        <a:pt x="180854" y="72583"/>
                      </a:cubicBezTo>
                      <a:cubicBezTo>
                        <a:pt x="188823" y="80552"/>
                        <a:pt x="196793" y="88521"/>
                        <a:pt x="204824" y="96553"/>
                      </a:cubicBezTo>
                      <a:lnTo>
                        <a:pt x="41021" y="96553"/>
                      </a:lnTo>
                      <a:cubicBezTo>
                        <a:pt x="-13643" y="96553"/>
                        <a:pt x="-13705" y="181474"/>
                        <a:pt x="41021" y="181474"/>
                      </a:cubicBezTo>
                      <a:lnTo>
                        <a:pt x="204824" y="181474"/>
                      </a:lnTo>
                      <a:cubicBezTo>
                        <a:pt x="196855" y="189443"/>
                        <a:pt x="188886" y="197412"/>
                        <a:pt x="180854" y="205444"/>
                      </a:cubicBezTo>
                      <a:cubicBezTo>
                        <a:pt x="142129" y="244169"/>
                        <a:pt x="202209" y="304248"/>
                        <a:pt x="240934" y="265523"/>
                      </a:cubicBezTo>
                      <a:cubicBezTo>
                        <a:pt x="273060" y="233398"/>
                        <a:pt x="305247" y="201210"/>
                        <a:pt x="337373" y="169084"/>
                      </a:cubicBezTo>
                      <a:cubicBezTo>
                        <a:pt x="337560" y="168898"/>
                        <a:pt x="337684" y="168648"/>
                        <a:pt x="337871" y="168462"/>
                      </a:cubicBezTo>
                      <a:cubicBezTo>
                        <a:pt x="338058" y="168275"/>
                        <a:pt x="338245" y="168026"/>
                        <a:pt x="338369" y="167839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77C845D1-97EF-7DFB-292A-9DA5AD01C07F}"/>
                    </a:ext>
                  </a:extLst>
                </p:cNvPr>
                <p:cNvSpPr/>
                <p:nvPr/>
              </p:nvSpPr>
              <p:spPr>
                <a:xfrm>
                  <a:off x="7230099" y="2802218"/>
                  <a:ext cx="349451" cy="278026"/>
                </a:xfrm>
                <a:custGeom>
                  <a:avLst/>
                  <a:gdLst>
                    <a:gd name="connsiteX0" fmla="*/ 338431 w 349451"/>
                    <a:gd name="connsiteY0" fmla="*/ 167715 h 278026"/>
                    <a:gd name="connsiteX1" fmla="*/ 338618 w 349451"/>
                    <a:gd name="connsiteY1" fmla="*/ 110437 h 278026"/>
                    <a:gd name="connsiteX2" fmla="*/ 337809 w 349451"/>
                    <a:gd name="connsiteY2" fmla="*/ 109440 h 278026"/>
                    <a:gd name="connsiteX3" fmla="*/ 337373 w 349451"/>
                    <a:gd name="connsiteY3" fmla="*/ 108942 h 278026"/>
                    <a:gd name="connsiteX4" fmla="*/ 240934 w 349451"/>
                    <a:gd name="connsiteY4" fmla="*/ 12503 h 278026"/>
                    <a:gd name="connsiteX5" fmla="*/ 180854 w 349451"/>
                    <a:gd name="connsiteY5" fmla="*/ 72583 h 278026"/>
                    <a:gd name="connsiteX6" fmla="*/ 204824 w 349451"/>
                    <a:gd name="connsiteY6" fmla="*/ 96553 h 278026"/>
                    <a:gd name="connsiteX7" fmla="*/ 41021 w 349451"/>
                    <a:gd name="connsiteY7" fmla="*/ 96553 h 278026"/>
                    <a:gd name="connsiteX8" fmla="*/ 41021 w 349451"/>
                    <a:gd name="connsiteY8" fmla="*/ 181474 h 278026"/>
                    <a:gd name="connsiteX9" fmla="*/ 204824 w 349451"/>
                    <a:gd name="connsiteY9" fmla="*/ 181474 h 278026"/>
                    <a:gd name="connsiteX10" fmla="*/ 180854 w 349451"/>
                    <a:gd name="connsiteY10" fmla="*/ 205444 h 278026"/>
                    <a:gd name="connsiteX11" fmla="*/ 240934 w 349451"/>
                    <a:gd name="connsiteY11" fmla="*/ 265523 h 278026"/>
                    <a:gd name="connsiteX12" fmla="*/ 337373 w 349451"/>
                    <a:gd name="connsiteY12" fmla="*/ 169084 h 278026"/>
                    <a:gd name="connsiteX13" fmla="*/ 337871 w 349451"/>
                    <a:gd name="connsiteY13" fmla="*/ 168462 h 278026"/>
                    <a:gd name="connsiteX14" fmla="*/ 338369 w 349451"/>
                    <a:gd name="connsiteY14" fmla="*/ 167839 h 27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49451" h="278026">
                      <a:moveTo>
                        <a:pt x="338431" y="167715"/>
                      </a:moveTo>
                      <a:cubicBezTo>
                        <a:pt x="353062" y="151839"/>
                        <a:pt x="353124" y="126437"/>
                        <a:pt x="338618" y="110437"/>
                      </a:cubicBezTo>
                      <a:cubicBezTo>
                        <a:pt x="338369" y="110125"/>
                        <a:pt x="338120" y="109752"/>
                        <a:pt x="337809" y="109440"/>
                      </a:cubicBezTo>
                      <a:cubicBezTo>
                        <a:pt x="337622" y="109254"/>
                        <a:pt x="337560" y="109067"/>
                        <a:pt x="337373" y="108942"/>
                      </a:cubicBezTo>
                      <a:cubicBezTo>
                        <a:pt x="305247" y="76817"/>
                        <a:pt x="273060" y="44629"/>
                        <a:pt x="240934" y="12503"/>
                      </a:cubicBezTo>
                      <a:cubicBezTo>
                        <a:pt x="202209" y="-26222"/>
                        <a:pt x="142129" y="33858"/>
                        <a:pt x="180854" y="72583"/>
                      </a:cubicBezTo>
                      <a:cubicBezTo>
                        <a:pt x="188823" y="80552"/>
                        <a:pt x="196793" y="88521"/>
                        <a:pt x="204824" y="96553"/>
                      </a:cubicBezTo>
                      <a:lnTo>
                        <a:pt x="41021" y="96553"/>
                      </a:lnTo>
                      <a:cubicBezTo>
                        <a:pt x="-13643" y="96553"/>
                        <a:pt x="-13705" y="181474"/>
                        <a:pt x="41021" y="181474"/>
                      </a:cubicBezTo>
                      <a:lnTo>
                        <a:pt x="204824" y="181474"/>
                      </a:lnTo>
                      <a:cubicBezTo>
                        <a:pt x="196855" y="189443"/>
                        <a:pt x="188886" y="197412"/>
                        <a:pt x="180854" y="205444"/>
                      </a:cubicBezTo>
                      <a:cubicBezTo>
                        <a:pt x="142129" y="244169"/>
                        <a:pt x="202209" y="304248"/>
                        <a:pt x="240934" y="265523"/>
                      </a:cubicBezTo>
                      <a:cubicBezTo>
                        <a:pt x="273060" y="233398"/>
                        <a:pt x="305247" y="201210"/>
                        <a:pt x="337373" y="169084"/>
                      </a:cubicBezTo>
                      <a:cubicBezTo>
                        <a:pt x="337560" y="168898"/>
                        <a:pt x="337684" y="168648"/>
                        <a:pt x="337871" y="168462"/>
                      </a:cubicBezTo>
                      <a:cubicBezTo>
                        <a:pt x="338058" y="168275"/>
                        <a:pt x="338245" y="168026"/>
                        <a:pt x="338369" y="16783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2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107" name="Graphic 5">
              <a:extLst>
                <a:ext uri="{FF2B5EF4-FFF2-40B4-BE49-F238E27FC236}">
                  <a16:creationId xmlns:a16="http://schemas.microsoft.com/office/drawing/2014/main" id="{D5C4C996-5140-D03E-1D0B-196DC7611EF9}"/>
                </a:ext>
              </a:extLst>
            </p:cNvPr>
            <p:cNvGrpSpPr/>
            <p:nvPr/>
          </p:nvGrpSpPr>
          <p:grpSpPr>
            <a:xfrm>
              <a:off x="6823714" y="2217907"/>
              <a:ext cx="782442" cy="312123"/>
              <a:chOff x="6823714" y="2217907"/>
              <a:chExt cx="782442" cy="312123"/>
            </a:xfrm>
            <a:solidFill>
              <a:srgbClr val="007CFF"/>
            </a:solidFill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BC23DF3D-B554-BB78-9C45-D0CC28716120}"/>
                  </a:ext>
                </a:extLst>
              </p:cNvPr>
              <p:cNvSpPr/>
              <p:nvPr/>
            </p:nvSpPr>
            <p:spPr>
              <a:xfrm>
                <a:off x="6823714" y="2217907"/>
                <a:ext cx="596602" cy="312123"/>
              </a:xfrm>
              <a:custGeom>
                <a:avLst/>
                <a:gdLst>
                  <a:gd name="connsiteX0" fmla="*/ 12653 w 596602"/>
                  <a:gd name="connsiteY0" fmla="*/ 309303 h 312123"/>
                  <a:gd name="connsiteX1" fmla="*/ 590228 w 596602"/>
                  <a:gd name="connsiteY1" fmla="*/ 13200 h 312123"/>
                  <a:gd name="connsiteX2" fmla="*/ 590228 w 596602"/>
                  <a:gd name="connsiteY2" fmla="*/ 1 h 312123"/>
                  <a:gd name="connsiteX3" fmla="*/ 1260 w 596602"/>
                  <a:gd name="connsiteY3" fmla="*/ 302641 h 312123"/>
                  <a:gd name="connsiteX4" fmla="*/ 12653 w 596602"/>
                  <a:gd name="connsiteY4" fmla="*/ 309303 h 312123"/>
                  <a:gd name="connsiteX5" fmla="*/ 12653 w 596602"/>
                  <a:gd name="connsiteY5" fmla="*/ 309303 h 312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6602" h="312123">
                    <a:moveTo>
                      <a:pt x="12653" y="309303"/>
                    </a:moveTo>
                    <a:cubicBezTo>
                      <a:pt x="150183" y="123771"/>
                      <a:pt x="359435" y="16811"/>
                      <a:pt x="590228" y="13200"/>
                    </a:cubicBezTo>
                    <a:cubicBezTo>
                      <a:pt x="598696" y="13075"/>
                      <a:pt x="598758" y="-124"/>
                      <a:pt x="590228" y="1"/>
                    </a:cubicBezTo>
                    <a:cubicBezTo>
                      <a:pt x="354330" y="3736"/>
                      <a:pt x="141716" y="113250"/>
                      <a:pt x="1260" y="302641"/>
                    </a:cubicBezTo>
                    <a:cubicBezTo>
                      <a:pt x="-3783" y="309490"/>
                      <a:pt x="7610" y="316027"/>
                      <a:pt x="12653" y="309303"/>
                    </a:cubicBezTo>
                    <a:lnTo>
                      <a:pt x="12653" y="309303"/>
                    </a:lnTo>
                    <a:close/>
                  </a:path>
                </a:pathLst>
              </a:custGeom>
              <a:solidFill>
                <a:schemeClr val="accent2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60584E51-D077-8ABC-4A3F-7D9B2C1649F2}"/>
                  </a:ext>
                </a:extLst>
              </p:cNvPr>
              <p:cNvSpPr/>
              <p:nvPr/>
            </p:nvSpPr>
            <p:spPr>
              <a:xfrm>
                <a:off x="7502417" y="2224313"/>
                <a:ext cx="103738" cy="31075"/>
              </a:xfrm>
              <a:custGeom>
                <a:avLst/>
                <a:gdLst>
                  <a:gd name="connsiteX0" fmla="*/ 4789 w 103738"/>
                  <a:gd name="connsiteY0" fmla="*/ 12771 h 31075"/>
                  <a:gd name="connsiteX1" fmla="*/ 95562 w 103738"/>
                  <a:gd name="connsiteY1" fmla="*/ 30826 h 31075"/>
                  <a:gd name="connsiteX2" fmla="*/ 99049 w 103738"/>
                  <a:gd name="connsiteY2" fmla="*/ 18125 h 31075"/>
                  <a:gd name="connsiteX3" fmla="*/ 8275 w 103738"/>
                  <a:gd name="connsiteY3" fmla="*/ 70 h 31075"/>
                  <a:gd name="connsiteX4" fmla="*/ 4789 w 103738"/>
                  <a:gd name="connsiteY4" fmla="*/ 12771 h 31075"/>
                  <a:gd name="connsiteX5" fmla="*/ 4789 w 103738"/>
                  <a:gd name="connsiteY5" fmla="*/ 12771 h 3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738" h="31075">
                    <a:moveTo>
                      <a:pt x="4789" y="12771"/>
                    </a:moveTo>
                    <a:cubicBezTo>
                      <a:pt x="35420" y="16942"/>
                      <a:pt x="65678" y="22981"/>
                      <a:pt x="95562" y="30826"/>
                    </a:cubicBezTo>
                    <a:cubicBezTo>
                      <a:pt x="103780" y="33005"/>
                      <a:pt x="107267" y="20242"/>
                      <a:pt x="99049" y="18125"/>
                    </a:cubicBezTo>
                    <a:cubicBezTo>
                      <a:pt x="69102" y="10280"/>
                      <a:pt x="38906" y="4304"/>
                      <a:pt x="8275" y="70"/>
                    </a:cubicBezTo>
                    <a:cubicBezTo>
                      <a:pt x="-5" y="-1051"/>
                      <a:pt x="-3616" y="11650"/>
                      <a:pt x="4789" y="12771"/>
                    </a:cubicBezTo>
                    <a:lnTo>
                      <a:pt x="4789" y="12771"/>
                    </a:lnTo>
                    <a:close/>
                  </a:path>
                </a:pathLst>
              </a:custGeom>
              <a:solidFill>
                <a:schemeClr val="accent2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110" name="Graphic 5">
            <a:extLst>
              <a:ext uri="{FF2B5EF4-FFF2-40B4-BE49-F238E27FC236}">
                <a16:creationId xmlns:a16="http://schemas.microsoft.com/office/drawing/2014/main" id="{03F4DC64-439B-FCB5-8F35-9E21C7EDB72B}"/>
              </a:ext>
            </a:extLst>
          </p:cNvPr>
          <p:cNvGrpSpPr/>
          <p:nvPr/>
        </p:nvGrpSpPr>
        <p:grpSpPr>
          <a:xfrm>
            <a:off x="5805002" y="2899065"/>
            <a:ext cx="2104396" cy="3833838"/>
            <a:chOff x="5805002" y="2899065"/>
            <a:chExt cx="2104396" cy="3833838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3F1218A-B110-BF0E-A38C-AA592DE65FE1}"/>
                </a:ext>
              </a:extLst>
            </p:cNvPr>
            <p:cNvSpPr/>
            <p:nvPr/>
          </p:nvSpPr>
          <p:spPr>
            <a:xfrm>
              <a:off x="6901614" y="3636414"/>
              <a:ext cx="680393" cy="789305"/>
            </a:xfrm>
            <a:custGeom>
              <a:avLst/>
              <a:gdLst>
                <a:gd name="connsiteX0" fmla="*/ 88345 w 680393"/>
                <a:gd name="connsiteY0" fmla="*/ 0 h 789305"/>
                <a:gd name="connsiteX1" fmla="*/ 292492 w 680393"/>
                <a:gd name="connsiteY1" fmla="*/ 382020 h 789305"/>
                <a:gd name="connsiteX2" fmla="*/ 543769 w 680393"/>
                <a:gd name="connsiteY2" fmla="*/ 638901 h 789305"/>
                <a:gd name="connsiteX3" fmla="*/ 598246 w 680393"/>
                <a:gd name="connsiteY3" fmla="*/ 632986 h 789305"/>
                <a:gd name="connsiteX4" fmla="*/ 639959 w 680393"/>
                <a:gd name="connsiteY4" fmla="*/ 655399 h 789305"/>
                <a:gd name="connsiteX5" fmla="*/ 646123 w 680393"/>
                <a:gd name="connsiteY5" fmla="*/ 667353 h 789305"/>
                <a:gd name="connsiteX6" fmla="*/ 656022 w 680393"/>
                <a:gd name="connsiteY6" fmla="*/ 679929 h 789305"/>
                <a:gd name="connsiteX7" fmla="*/ 665796 w 680393"/>
                <a:gd name="connsiteY7" fmla="*/ 688334 h 789305"/>
                <a:gd name="connsiteX8" fmla="*/ 676256 w 680393"/>
                <a:gd name="connsiteY8" fmla="*/ 738203 h 789305"/>
                <a:gd name="connsiteX9" fmla="*/ 668847 w 680393"/>
                <a:gd name="connsiteY9" fmla="*/ 753581 h 789305"/>
                <a:gd name="connsiteX10" fmla="*/ 639585 w 680393"/>
                <a:gd name="connsiteY10" fmla="*/ 776430 h 789305"/>
                <a:gd name="connsiteX11" fmla="*/ 581124 w 680393"/>
                <a:gd name="connsiteY11" fmla="*/ 788446 h 789305"/>
                <a:gd name="connsiteX12" fmla="*/ 540469 w 680393"/>
                <a:gd name="connsiteY12" fmla="*/ 774127 h 789305"/>
                <a:gd name="connsiteX13" fmla="*/ 490662 w 680393"/>
                <a:gd name="connsiteY13" fmla="*/ 713922 h 789305"/>
                <a:gd name="connsiteX14" fmla="*/ 160566 w 680393"/>
                <a:gd name="connsiteY14" fmla="*/ 437369 h 789305"/>
                <a:gd name="connsiteX15" fmla="*/ 0 w 680393"/>
                <a:gd name="connsiteY15" fmla="*/ 129872 h 789305"/>
                <a:gd name="connsiteX16" fmla="*/ 88345 w 680393"/>
                <a:gd name="connsiteY16" fmla="*/ 62 h 789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0393" h="789305">
                  <a:moveTo>
                    <a:pt x="88345" y="0"/>
                  </a:moveTo>
                  <a:cubicBezTo>
                    <a:pt x="88345" y="0"/>
                    <a:pt x="230482" y="296415"/>
                    <a:pt x="292492" y="382020"/>
                  </a:cubicBezTo>
                  <a:cubicBezTo>
                    <a:pt x="346284" y="456233"/>
                    <a:pt x="543769" y="638901"/>
                    <a:pt x="543769" y="638901"/>
                  </a:cubicBezTo>
                  <a:lnTo>
                    <a:pt x="598246" y="632986"/>
                  </a:lnTo>
                  <a:cubicBezTo>
                    <a:pt x="615429" y="631118"/>
                    <a:pt x="631990" y="640021"/>
                    <a:pt x="639959" y="655399"/>
                  </a:cubicBezTo>
                  <a:lnTo>
                    <a:pt x="646123" y="667353"/>
                  </a:lnTo>
                  <a:cubicBezTo>
                    <a:pt x="648613" y="672147"/>
                    <a:pt x="651975" y="676380"/>
                    <a:pt x="656022" y="679929"/>
                  </a:cubicBezTo>
                  <a:lnTo>
                    <a:pt x="665796" y="688334"/>
                  </a:lnTo>
                  <a:cubicBezTo>
                    <a:pt x="680178" y="700661"/>
                    <a:pt x="684474" y="721145"/>
                    <a:pt x="676256" y="738203"/>
                  </a:cubicBezTo>
                  <a:lnTo>
                    <a:pt x="668847" y="753581"/>
                  </a:lnTo>
                  <a:cubicBezTo>
                    <a:pt x="663181" y="765348"/>
                    <a:pt x="652348" y="773753"/>
                    <a:pt x="639585" y="776430"/>
                  </a:cubicBezTo>
                  <a:lnTo>
                    <a:pt x="581124" y="788446"/>
                  </a:lnTo>
                  <a:cubicBezTo>
                    <a:pt x="565995" y="791559"/>
                    <a:pt x="550306" y="786080"/>
                    <a:pt x="540469" y="774127"/>
                  </a:cubicBezTo>
                  <a:lnTo>
                    <a:pt x="490662" y="713922"/>
                  </a:lnTo>
                  <a:cubicBezTo>
                    <a:pt x="490662" y="713922"/>
                    <a:pt x="228054" y="521294"/>
                    <a:pt x="160566" y="437369"/>
                  </a:cubicBezTo>
                  <a:cubicBezTo>
                    <a:pt x="106214" y="369818"/>
                    <a:pt x="0" y="129872"/>
                    <a:pt x="0" y="129872"/>
                  </a:cubicBezTo>
                  <a:lnTo>
                    <a:pt x="88345" y="62"/>
                  </a:lnTo>
                  <a:close/>
                </a:path>
              </a:pathLst>
            </a:custGeom>
            <a:solidFill>
              <a:srgbClr val="E67B6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E1F3D25-33B3-6DD1-3267-3D216104669C}"/>
                </a:ext>
              </a:extLst>
            </p:cNvPr>
            <p:cNvSpPr/>
            <p:nvPr/>
          </p:nvSpPr>
          <p:spPr>
            <a:xfrm>
              <a:off x="6919046" y="4682300"/>
              <a:ext cx="836883" cy="418441"/>
            </a:xfrm>
            <a:custGeom>
              <a:avLst/>
              <a:gdLst>
                <a:gd name="connsiteX0" fmla="*/ 836884 w 836883"/>
                <a:gd name="connsiteY0" fmla="*/ 418442 h 418441"/>
                <a:gd name="connsiteX1" fmla="*/ 418442 w 836883"/>
                <a:gd name="connsiteY1" fmla="*/ 0 h 418441"/>
                <a:gd name="connsiteX2" fmla="*/ 0 w 836883"/>
                <a:gd name="connsiteY2" fmla="*/ 418442 h 418441"/>
                <a:gd name="connsiteX3" fmla="*/ 836821 w 836883"/>
                <a:gd name="connsiteY3" fmla="*/ 418442 h 41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6883" h="418441">
                  <a:moveTo>
                    <a:pt x="836884" y="418442"/>
                  </a:moveTo>
                  <a:cubicBezTo>
                    <a:pt x="836884" y="187337"/>
                    <a:pt x="649547" y="0"/>
                    <a:pt x="418442" y="0"/>
                  </a:cubicBezTo>
                  <a:cubicBezTo>
                    <a:pt x="187337" y="0"/>
                    <a:pt x="0" y="187337"/>
                    <a:pt x="0" y="418442"/>
                  </a:cubicBezTo>
                  <a:lnTo>
                    <a:pt x="836821" y="418442"/>
                  </a:lnTo>
                  <a:close/>
                </a:path>
              </a:pathLst>
            </a:custGeom>
            <a:solidFill>
              <a:schemeClr val="accent3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F6BEE12-63AD-2611-EEB1-D44E1182166A}"/>
                </a:ext>
              </a:extLst>
            </p:cNvPr>
            <p:cNvSpPr/>
            <p:nvPr/>
          </p:nvSpPr>
          <p:spPr>
            <a:xfrm>
              <a:off x="7001723" y="4722582"/>
              <a:ext cx="671530" cy="245640"/>
            </a:xfrm>
            <a:custGeom>
              <a:avLst/>
              <a:gdLst>
                <a:gd name="connsiteX0" fmla="*/ 651418 w 671530"/>
                <a:gd name="connsiteY0" fmla="*/ 242996 h 245640"/>
                <a:gd name="connsiteX1" fmla="*/ 609206 w 671530"/>
                <a:gd name="connsiteY1" fmla="*/ 227930 h 245640"/>
                <a:gd name="connsiteX2" fmla="*/ 335765 w 671530"/>
                <a:gd name="connsiteY2" fmla="*/ 65932 h 245640"/>
                <a:gd name="connsiteX3" fmla="*/ 62324 w 671530"/>
                <a:gd name="connsiteY3" fmla="*/ 227930 h 245640"/>
                <a:gd name="connsiteX4" fmla="*/ 20113 w 671530"/>
                <a:gd name="connsiteY4" fmla="*/ 242996 h 245640"/>
                <a:gd name="connsiteX5" fmla="*/ 20113 w 671530"/>
                <a:gd name="connsiteY5" fmla="*/ 242996 h 245640"/>
                <a:gd name="connsiteX6" fmla="*/ 3863 w 671530"/>
                <a:gd name="connsiteY6" fmla="*/ 197485 h 245640"/>
                <a:gd name="connsiteX7" fmla="*/ 335765 w 671530"/>
                <a:gd name="connsiteY7" fmla="*/ 0 h 245640"/>
                <a:gd name="connsiteX8" fmla="*/ 667667 w 671530"/>
                <a:gd name="connsiteY8" fmla="*/ 197485 h 245640"/>
                <a:gd name="connsiteX9" fmla="*/ 651418 w 671530"/>
                <a:gd name="connsiteY9" fmla="*/ 242996 h 245640"/>
                <a:gd name="connsiteX10" fmla="*/ 651418 w 671530"/>
                <a:gd name="connsiteY10" fmla="*/ 242996 h 24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1530" h="245640">
                  <a:moveTo>
                    <a:pt x="651418" y="242996"/>
                  </a:moveTo>
                  <a:cubicBezTo>
                    <a:pt x="635542" y="249783"/>
                    <a:pt x="617486" y="242996"/>
                    <a:pt x="609206" y="227930"/>
                  </a:cubicBezTo>
                  <a:cubicBezTo>
                    <a:pt x="554605" y="128627"/>
                    <a:pt x="450322" y="65932"/>
                    <a:pt x="335765" y="65932"/>
                  </a:cubicBezTo>
                  <a:cubicBezTo>
                    <a:pt x="221209" y="65932"/>
                    <a:pt x="116925" y="128627"/>
                    <a:pt x="62324" y="227930"/>
                  </a:cubicBezTo>
                  <a:cubicBezTo>
                    <a:pt x="53982" y="243058"/>
                    <a:pt x="35926" y="249783"/>
                    <a:pt x="20113" y="242996"/>
                  </a:cubicBezTo>
                  <a:lnTo>
                    <a:pt x="20113" y="242996"/>
                  </a:lnTo>
                  <a:cubicBezTo>
                    <a:pt x="2493" y="235401"/>
                    <a:pt x="-5289" y="214295"/>
                    <a:pt x="3863" y="197485"/>
                  </a:cubicBezTo>
                  <a:cubicBezTo>
                    <a:pt x="69733" y="76454"/>
                    <a:pt x="196492" y="0"/>
                    <a:pt x="335765" y="0"/>
                  </a:cubicBezTo>
                  <a:cubicBezTo>
                    <a:pt x="475038" y="0"/>
                    <a:pt x="601797" y="76454"/>
                    <a:pt x="667667" y="197485"/>
                  </a:cubicBezTo>
                  <a:cubicBezTo>
                    <a:pt x="676819" y="214295"/>
                    <a:pt x="669037" y="235401"/>
                    <a:pt x="651418" y="242996"/>
                  </a:cubicBezTo>
                  <a:lnTo>
                    <a:pt x="651418" y="242996"/>
                  </a:lnTo>
                  <a:close/>
                </a:path>
              </a:pathLst>
            </a:custGeom>
            <a:solidFill>
              <a:schemeClr val="accent4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16" name="Graphic 5">
              <a:extLst>
                <a:ext uri="{FF2B5EF4-FFF2-40B4-BE49-F238E27FC236}">
                  <a16:creationId xmlns:a16="http://schemas.microsoft.com/office/drawing/2014/main" id="{DF3DECCD-2BA0-E8BE-075B-4C33BFE559FF}"/>
                </a:ext>
              </a:extLst>
            </p:cNvPr>
            <p:cNvGrpSpPr/>
            <p:nvPr/>
          </p:nvGrpSpPr>
          <p:grpSpPr>
            <a:xfrm>
              <a:off x="7405599" y="3846731"/>
              <a:ext cx="322464" cy="961955"/>
              <a:chOff x="7405599" y="3846731"/>
              <a:chExt cx="322464" cy="961955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D00E6EC-6D1B-5D40-B093-4B6C5D459265}"/>
                  </a:ext>
                </a:extLst>
              </p:cNvPr>
              <p:cNvSpPr/>
              <p:nvPr/>
            </p:nvSpPr>
            <p:spPr>
              <a:xfrm>
                <a:off x="7405599" y="3846731"/>
                <a:ext cx="322464" cy="961955"/>
              </a:xfrm>
              <a:custGeom>
                <a:avLst/>
                <a:gdLst>
                  <a:gd name="connsiteX0" fmla="*/ 279044 w 322464"/>
                  <a:gd name="connsiteY0" fmla="*/ 15371 h 961955"/>
                  <a:gd name="connsiteX1" fmla="*/ 0 w 322464"/>
                  <a:gd name="connsiteY1" fmla="*/ 949441 h 961955"/>
                  <a:gd name="connsiteX2" fmla="*/ 42087 w 322464"/>
                  <a:gd name="connsiteY2" fmla="*/ 961955 h 961955"/>
                  <a:gd name="connsiteX3" fmla="*/ 274437 w 322464"/>
                  <a:gd name="connsiteY3" fmla="*/ 184280 h 961955"/>
                  <a:gd name="connsiteX4" fmla="*/ 321443 w 322464"/>
                  <a:gd name="connsiteY4" fmla="*/ 27076 h 961955"/>
                  <a:gd name="connsiteX5" fmla="*/ 279044 w 322464"/>
                  <a:gd name="connsiteY5" fmla="*/ 15371 h 961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2464" h="961955">
                    <a:moveTo>
                      <a:pt x="279044" y="15371"/>
                    </a:moveTo>
                    <a:cubicBezTo>
                      <a:pt x="186030" y="326728"/>
                      <a:pt x="93015" y="638084"/>
                      <a:pt x="0" y="949441"/>
                    </a:cubicBezTo>
                    <a:cubicBezTo>
                      <a:pt x="14382" y="952678"/>
                      <a:pt x="28452" y="956788"/>
                      <a:pt x="42087" y="961955"/>
                    </a:cubicBezTo>
                    <a:cubicBezTo>
                      <a:pt x="119537" y="702709"/>
                      <a:pt x="196987" y="443463"/>
                      <a:pt x="274437" y="184280"/>
                    </a:cubicBezTo>
                    <a:cubicBezTo>
                      <a:pt x="290126" y="131858"/>
                      <a:pt x="305753" y="79436"/>
                      <a:pt x="321443" y="27076"/>
                    </a:cubicBezTo>
                    <a:cubicBezTo>
                      <a:pt x="329536" y="-69"/>
                      <a:pt x="287138" y="-11649"/>
                      <a:pt x="279044" y="15371"/>
                    </a:cubicBezTo>
                    <a:close/>
                  </a:path>
                </a:pathLst>
              </a:custGeom>
              <a:solidFill>
                <a:srgbClr val="1A2E35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C1D03DBC-9910-9AE3-03B5-E80E032D45BB}"/>
                  </a:ext>
                </a:extLst>
              </p:cNvPr>
              <p:cNvSpPr/>
              <p:nvPr/>
            </p:nvSpPr>
            <p:spPr>
              <a:xfrm>
                <a:off x="7405599" y="3846731"/>
                <a:ext cx="322464" cy="961955"/>
              </a:xfrm>
              <a:custGeom>
                <a:avLst/>
                <a:gdLst>
                  <a:gd name="connsiteX0" fmla="*/ 279044 w 322464"/>
                  <a:gd name="connsiteY0" fmla="*/ 15371 h 961955"/>
                  <a:gd name="connsiteX1" fmla="*/ 0 w 322464"/>
                  <a:gd name="connsiteY1" fmla="*/ 949441 h 961955"/>
                  <a:gd name="connsiteX2" fmla="*/ 42087 w 322464"/>
                  <a:gd name="connsiteY2" fmla="*/ 961955 h 961955"/>
                  <a:gd name="connsiteX3" fmla="*/ 274437 w 322464"/>
                  <a:gd name="connsiteY3" fmla="*/ 184280 h 961955"/>
                  <a:gd name="connsiteX4" fmla="*/ 321443 w 322464"/>
                  <a:gd name="connsiteY4" fmla="*/ 27076 h 961955"/>
                  <a:gd name="connsiteX5" fmla="*/ 279044 w 322464"/>
                  <a:gd name="connsiteY5" fmla="*/ 15371 h 961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2464" h="961955">
                    <a:moveTo>
                      <a:pt x="279044" y="15371"/>
                    </a:moveTo>
                    <a:cubicBezTo>
                      <a:pt x="186030" y="326728"/>
                      <a:pt x="93015" y="638084"/>
                      <a:pt x="0" y="949441"/>
                    </a:cubicBezTo>
                    <a:cubicBezTo>
                      <a:pt x="14382" y="952678"/>
                      <a:pt x="28452" y="956788"/>
                      <a:pt x="42087" y="961955"/>
                    </a:cubicBezTo>
                    <a:cubicBezTo>
                      <a:pt x="119537" y="702709"/>
                      <a:pt x="196987" y="443463"/>
                      <a:pt x="274437" y="184280"/>
                    </a:cubicBezTo>
                    <a:cubicBezTo>
                      <a:pt x="290126" y="131858"/>
                      <a:pt x="305753" y="79436"/>
                      <a:pt x="321443" y="27076"/>
                    </a:cubicBezTo>
                    <a:cubicBezTo>
                      <a:pt x="329536" y="-69"/>
                      <a:pt x="287138" y="-11649"/>
                      <a:pt x="279044" y="153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269E20F-7DD6-33BF-322D-9809382C1C09}"/>
                </a:ext>
              </a:extLst>
            </p:cNvPr>
            <p:cNvSpPr/>
            <p:nvPr/>
          </p:nvSpPr>
          <p:spPr>
            <a:xfrm>
              <a:off x="7469376" y="3836106"/>
              <a:ext cx="269783" cy="743626"/>
            </a:xfrm>
            <a:custGeom>
              <a:avLst/>
              <a:gdLst>
                <a:gd name="connsiteX0" fmla="*/ 65100 w 269783"/>
                <a:gd name="connsiteY0" fmla="*/ 720494 h 743626"/>
                <a:gd name="connsiteX1" fmla="*/ 268250 w 269783"/>
                <a:gd name="connsiteY1" fmla="*/ 40627 h 743626"/>
                <a:gd name="connsiteX2" fmla="*/ 204684 w 269783"/>
                <a:gd name="connsiteY2" fmla="*/ 23132 h 743626"/>
                <a:gd name="connsiteX3" fmla="*/ 1533 w 269783"/>
                <a:gd name="connsiteY3" fmla="*/ 702999 h 743626"/>
                <a:gd name="connsiteX4" fmla="*/ 65100 w 269783"/>
                <a:gd name="connsiteY4" fmla="*/ 720494 h 743626"/>
                <a:gd name="connsiteX5" fmla="*/ 65100 w 269783"/>
                <a:gd name="connsiteY5" fmla="*/ 720494 h 74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783" h="743626">
                  <a:moveTo>
                    <a:pt x="65100" y="720494"/>
                  </a:moveTo>
                  <a:cubicBezTo>
                    <a:pt x="132837" y="493872"/>
                    <a:pt x="200513" y="267249"/>
                    <a:pt x="268250" y="40627"/>
                  </a:cubicBezTo>
                  <a:cubicBezTo>
                    <a:pt x="280391" y="-90"/>
                    <a:pt x="216824" y="-17523"/>
                    <a:pt x="204684" y="23132"/>
                  </a:cubicBezTo>
                  <a:cubicBezTo>
                    <a:pt x="136946" y="249755"/>
                    <a:pt x="69271" y="476377"/>
                    <a:pt x="1533" y="702999"/>
                  </a:cubicBezTo>
                  <a:cubicBezTo>
                    <a:pt x="-10607" y="743716"/>
                    <a:pt x="52959" y="761149"/>
                    <a:pt x="65100" y="720494"/>
                  </a:cubicBezTo>
                  <a:lnTo>
                    <a:pt x="65100" y="720494"/>
                  </a:lnTo>
                  <a:close/>
                </a:path>
              </a:pathLst>
            </a:custGeom>
            <a:solidFill>
              <a:schemeClr val="accent4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E846730-9FF7-728A-90F7-F2A87CC91467}"/>
                </a:ext>
              </a:extLst>
            </p:cNvPr>
            <p:cNvSpPr/>
            <p:nvPr/>
          </p:nvSpPr>
          <p:spPr>
            <a:xfrm>
              <a:off x="6766886" y="5100742"/>
              <a:ext cx="1142512" cy="1528766"/>
            </a:xfrm>
            <a:custGeom>
              <a:avLst/>
              <a:gdLst>
                <a:gd name="connsiteX0" fmla="*/ 48998 w 1142512"/>
                <a:gd name="connsiteY0" fmla="*/ 0 h 1528766"/>
                <a:gd name="connsiteX1" fmla="*/ 1093515 w 1142512"/>
                <a:gd name="connsiteY1" fmla="*/ 0 h 1528766"/>
                <a:gd name="connsiteX2" fmla="*/ 1142513 w 1142512"/>
                <a:gd name="connsiteY2" fmla="*/ 48998 h 1528766"/>
                <a:gd name="connsiteX3" fmla="*/ 1142513 w 1142512"/>
                <a:gd name="connsiteY3" fmla="*/ 1528766 h 1528766"/>
                <a:gd name="connsiteX4" fmla="*/ 0 w 1142512"/>
                <a:gd name="connsiteY4" fmla="*/ 1528766 h 1528766"/>
                <a:gd name="connsiteX5" fmla="*/ 0 w 1142512"/>
                <a:gd name="connsiteY5" fmla="*/ 48998 h 1528766"/>
                <a:gd name="connsiteX6" fmla="*/ 48998 w 1142512"/>
                <a:gd name="connsiteY6" fmla="*/ 0 h 152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512" h="1528766">
                  <a:moveTo>
                    <a:pt x="48998" y="0"/>
                  </a:moveTo>
                  <a:lnTo>
                    <a:pt x="1093515" y="0"/>
                  </a:lnTo>
                  <a:cubicBezTo>
                    <a:pt x="1120535" y="0"/>
                    <a:pt x="1142513" y="21978"/>
                    <a:pt x="1142513" y="48998"/>
                  </a:cubicBezTo>
                  <a:lnTo>
                    <a:pt x="1142513" y="1528766"/>
                  </a:lnTo>
                  <a:lnTo>
                    <a:pt x="0" y="1528766"/>
                  </a:lnTo>
                  <a:lnTo>
                    <a:pt x="0" y="48998"/>
                  </a:lnTo>
                  <a:cubicBezTo>
                    <a:pt x="0" y="21978"/>
                    <a:pt x="21977" y="0"/>
                    <a:pt x="48998" y="0"/>
                  </a:cubicBezTo>
                  <a:close/>
                </a:path>
              </a:pathLst>
            </a:custGeom>
            <a:solidFill>
              <a:schemeClr val="accent4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BE667C3-4F16-8B77-3023-B8B4B68B572F}"/>
                </a:ext>
              </a:extLst>
            </p:cNvPr>
            <p:cNvSpPr/>
            <p:nvPr/>
          </p:nvSpPr>
          <p:spPr>
            <a:xfrm>
              <a:off x="7367372" y="6251410"/>
              <a:ext cx="196738" cy="331964"/>
            </a:xfrm>
            <a:custGeom>
              <a:avLst/>
              <a:gdLst>
                <a:gd name="connsiteX0" fmla="*/ 0 w 196738"/>
                <a:gd name="connsiteY0" fmla="*/ 53667 h 331964"/>
                <a:gd name="connsiteX1" fmla="*/ 73279 w 196738"/>
                <a:gd name="connsiteY1" fmla="*/ 331964 h 331964"/>
                <a:gd name="connsiteX2" fmla="*/ 196738 w 196738"/>
                <a:gd name="connsiteY2" fmla="*/ 297784 h 331964"/>
                <a:gd name="connsiteX3" fmla="*/ 144067 w 196738"/>
                <a:gd name="connsiteY3" fmla="*/ 0 h 331964"/>
                <a:gd name="connsiteX4" fmla="*/ 0 w 196738"/>
                <a:gd name="connsiteY4" fmla="*/ 53667 h 331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738" h="331964">
                  <a:moveTo>
                    <a:pt x="0" y="53667"/>
                  </a:moveTo>
                  <a:lnTo>
                    <a:pt x="73279" y="331964"/>
                  </a:lnTo>
                  <a:lnTo>
                    <a:pt x="196738" y="297784"/>
                  </a:lnTo>
                  <a:lnTo>
                    <a:pt x="144067" y="0"/>
                  </a:lnTo>
                  <a:lnTo>
                    <a:pt x="0" y="53667"/>
                  </a:lnTo>
                  <a:close/>
                </a:path>
              </a:pathLst>
            </a:custGeom>
            <a:solidFill>
              <a:srgbClr val="E67B6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24" name="Graphic 5">
              <a:extLst>
                <a:ext uri="{FF2B5EF4-FFF2-40B4-BE49-F238E27FC236}">
                  <a16:creationId xmlns:a16="http://schemas.microsoft.com/office/drawing/2014/main" id="{35A15CFC-9A8F-0C63-6BA0-BAA91AB3F487}"/>
                </a:ext>
              </a:extLst>
            </p:cNvPr>
            <p:cNvGrpSpPr/>
            <p:nvPr/>
          </p:nvGrpSpPr>
          <p:grpSpPr>
            <a:xfrm>
              <a:off x="7418475" y="6450604"/>
              <a:ext cx="379907" cy="246969"/>
              <a:chOff x="7418475" y="6450604"/>
              <a:chExt cx="379907" cy="246969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5A0C4D8-C4C0-2447-3323-DFF84A6C8E6B}"/>
                  </a:ext>
                </a:extLst>
              </p:cNvPr>
              <p:cNvSpPr/>
              <p:nvPr/>
            </p:nvSpPr>
            <p:spPr>
              <a:xfrm>
                <a:off x="7584858" y="6473612"/>
                <a:ext cx="80895" cy="45577"/>
              </a:xfrm>
              <a:custGeom>
                <a:avLst/>
                <a:gdLst>
                  <a:gd name="connsiteX0" fmla="*/ 3472 w 80895"/>
                  <a:gd name="connsiteY0" fmla="*/ 45574 h 45577"/>
                  <a:gd name="connsiteX1" fmla="*/ 296 w 80895"/>
                  <a:gd name="connsiteY1" fmla="*/ 43706 h 45577"/>
                  <a:gd name="connsiteX2" fmla="*/ 919 w 80895"/>
                  <a:gd name="connsiteY2" fmla="*/ 40095 h 45577"/>
                  <a:gd name="connsiteX3" fmla="*/ 64610 w 80895"/>
                  <a:gd name="connsiteY3" fmla="*/ 0 h 45577"/>
                  <a:gd name="connsiteX4" fmla="*/ 76315 w 80895"/>
                  <a:gd name="connsiteY4" fmla="*/ 4607 h 45577"/>
                  <a:gd name="connsiteX5" fmla="*/ 80237 w 80895"/>
                  <a:gd name="connsiteY5" fmla="*/ 17993 h 45577"/>
                  <a:gd name="connsiteX6" fmla="*/ 44500 w 80895"/>
                  <a:gd name="connsiteY6" fmla="*/ 38414 h 45577"/>
                  <a:gd name="connsiteX7" fmla="*/ 3472 w 80895"/>
                  <a:gd name="connsiteY7" fmla="*/ 45574 h 45577"/>
                  <a:gd name="connsiteX8" fmla="*/ 12375 w 80895"/>
                  <a:gd name="connsiteY8" fmla="*/ 38663 h 45577"/>
                  <a:gd name="connsiteX9" fmla="*/ 74198 w 80895"/>
                  <a:gd name="connsiteY9" fmla="*/ 15689 h 45577"/>
                  <a:gd name="connsiteX10" fmla="*/ 71770 w 80895"/>
                  <a:gd name="connsiteY10" fmla="*/ 9090 h 45577"/>
                  <a:gd name="connsiteX11" fmla="*/ 64485 w 80895"/>
                  <a:gd name="connsiteY11" fmla="*/ 6413 h 45577"/>
                  <a:gd name="connsiteX12" fmla="*/ 58322 w 80895"/>
                  <a:gd name="connsiteY12" fmla="*/ 7284 h 45577"/>
                  <a:gd name="connsiteX13" fmla="*/ 12375 w 80895"/>
                  <a:gd name="connsiteY13" fmla="*/ 38663 h 4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895" h="45577">
                    <a:moveTo>
                      <a:pt x="3472" y="45574"/>
                    </a:moveTo>
                    <a:cubicBezTo>
                      <a:pt x="2102" y="45636"/>
                      <a:pt x="857" y="44888"/>
                      <a:pt x="296" y="43706"/>
                    </a:cubicBezTo>
                    <a:cubicBezTo>
                      <a:pt x="-264" y="42461"/>
                      <a:pt x="-15" y="41028"/>
                      <a:pt x="919" y="40095"/>
                    </a:cubicBezTo>
                    <a:cubicBezTo>
                      <a:pt x="2600" y="38414"/>
                      <a:pt x="41138" y="-62"/>
                      <a:pt x="64610" y="0"/>
                    </a:cubicBezTo>
                    <a:cubicBezTo>
                      <a:pt x="68968" y="0"/>
                      <a:pt x="73202" y="1619"/>
                      <a:pt x="76315" y="4607"/>
                    </a:cubicBezTo>
                    <a:cubicBezTo>
                      <a:pt x="80299" y="7782"/>
                      <a:pt x="81918" y="13137"/>
                      <a:pt x="80237" y="17993"/>
                    </a:cubicBezTo>
                    <a:cubicBezTo>
                      <a:pt x="76750" y="26460"/>
                      <a:pt x="60750" y="33993"/>
                      <a:pt x="44500" y="38414"/>
                    </a:cubicBezTo>
                    <a:cubicBezTo>
                      <a:pt x="31052" y="42025"/>
                      <a:pt x="17355" y="44391"/>
                      <a:pt x="3472" y="45574"/>
                    </a:cubicBezTo>
                    <a:close/>
                    <a:moveTo>
                      <a:pt x="12375" y="38663"/>
                    </a:moveTo>
                    <a:cubicBezTo>
                      <a:pt x="37527" y="35052"/>
                      <a:pt x="70462" y="25837"/>
                      <a:pt x="74198" y="15689"/>
                    </a:cubicBezTo>
                    <a:cubicBezTo>
                      <a:pt x="74820" y="14382"/>
                      <a:pt x="75069" y="12327"/>
                      <a:pt x="71770" y="9090"/>
                    </a:cubicBezTo>
                    <a:cubicBezTo>
                      <a:pt x="69902" y="7160"/>
                      <a:pt x="67225" y="6164"/>
                      <a:pt x="64485" y="6413"/>
                    </a:cubicBezTo>
                    <a:cubicBezTo>
                      <a:pt x="62431" y="6413"/>
                      <a:pt x="60376" y="6662"/>
                      <a:pt x="58322" y="7284"/>
                    </a:cubicBezTo>
                    <a:cubicBezTo>
                      <a:pt x="41138" y="14755"/>
                      <a:pt x="25573" y="25402"/>
                      <a:pt x="12375" y="386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19D7537B-B5CA-250A-E70C-BA74DC08A14D}"/>
                  </a:ext>
                </a:extLst>
              </p:cNvPr>
              <p:cNvSpPr/>
              <p:nvPr/>
            </p:nvSpPr>
            <p:spPr>
              <a:xfrm>
                <a:off x="7582787" y="6450604"/>
                <a:ext cx="39111" cy="68939"/>
              </a:xfrm>
              <a:custGeom>
                <a:avLst/>
                <a:gdLst>
                  <a:gd name="connsiteX0" fmla="*/ 3861 w 39111"/>
                  <a:gd name="connsiteY0" fmla="*/ 68831 h 68939"/>
                  <a:gd name="connsiteX1" fmla="*/ 1682 w 39111"/>
                  <a:gd name="connsiteY1" fmla="*/ 66403 h 68939"/>
                  <a:gd name="connsiteX2" fmla="*/ 8219 w 39111"/>
                  <a:gd name="connsiteY2" fmla="*/ 10308 h 68939"/>
                  <a:gd name="connsiteX3" fmla="*/ 24033 w 39111"/>
                  <a:gd name="connsiteY3" fmla="*/ 347 h 68939"/>
                  <a:gd name="connsiteX4" fmla="*/ 37917 w 39111"/>
                  <a:gd name="connsiteY4" fmla="*/ 5950 h 68939"/>
                  <a:gd name="connsiteX5" fmla="*/ 7285 w 39111"/>
                  <a:gd name="connsiteY5" fmla="*/ 68022 h 68939"/>
                  <a:gd name="connsiteX6" fmla="*/ 6040 w 39111"/>
                  <a:gd name="connsiteY6" fmla="*/ 68458 h 68939"/>
                  <a:gd name="connsiteX7" fmla="*/ 3861 w 39111"/>
                  <a:gd name="connsiteY7" fmla="*/ 68894 h 68939"/>
                  <a:gd name="connsiteX8" fmla="*/ 23597 w 39111"/>
                  <a:gd name="connsiteY8" fmla="*/ 6759 h 68939"/>
                  <a:gd name="connsiteX9" fmla="*/ 13947 w 39111"/>
                  <a:gd name="connsiteY9" fmla="*/ 13545 h 68939"/>
                  <a:gd name="connsiteX10" fmla="*/ 7534 w 39111"/>
                  <a:gd name="connsiteY10" fmla="*/ 58372 h 68939"/>
                  <a:gd name="connsiteX11" fmla="*/ 32438 w 39111"/>
                  <a:gd name="connsiteY11" fmla="*/ 7942 h 68939"/>
                  <a:gd name="connsiteX12" fmla="*/ 25340 w 39111"/>
                  <a:gd name="connsiteY12" fmla="*/ 6137 h 68939"/>
                  <a:gd name="connsiteX13" fmla="*/ 23597 w 39111"/>
                  <a:gd name="connsiteY13" fmla="*/ 6759 h 68939"/>
                  <a:gd name="connsiteX14" fmla="*/ 23597 w 39111"/>
                  <a:gd name="connsiteY14" fmla="*/ 6759 h 6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11" h="68939">
                    <a:moveTo>
                      <a:pt x="3861" y="68831"/>
                    </a:moveTo>
                    <a:cubicBezTo>
                      <a:pt x="2740" y="68458"/>
                      <a:pt x="1931" y="67524"/>
                      <a:pt x="1682" y="66403"/>
                    </a:cubicBezTo>
                    <a:cubicBezTo>
                      <a:pt x="1433" y="64722"/>
                      <a:pt x="-4731" y="28488"/>
                      <a:pt x="8219" y="10308"/>
                    </a:cubicBezTo>
                    <a:cubicBezTo>
                      <a:pt x="11892" y="4954"/>
                      <a:pt x="17620" y="1343"/>
                      <a:pt x="24033" y="347"/>
                    </a:cubicBezTo>
                    <a:cubicBezTo>
                      <a:pt x="32811" y="-1148"/>
                      <a:pt x="36609" y="2464"/>
                      <a:pt x="37917" y="5950"/>
                    </a:cubicBezTo>
                    <a:cubicBezTo>
                      <a:pt x="44703" y="19896"/>
                      <a:pt x="20982" y="56815"/>
                      <a:pt x="7285" y="68022"/>
                    </a:cubicBezTo>
                    <a:cubicBezTo>
                      <a:pt x="6912" y="68333"/>
                      <a:pt x="6476" y="68520"/>
                      <a:pt x="6040" y="68458"/>
                    </a:cubicBezTo>
                    <a:cubicBezTo>
                      <a:pt x="5418" y="68894"/>
                      <a:pt x="4608" y="69018"/>
                      <a:pt x="3861" y="68894"/>
                    </a:cubicBezTo>
                    <a:close/>
                    <a:moveTo>
                      <a:pt x="23597" y="6759"/>
                    </a:moveTo>
                    <a:cubicBezTo>
                      <a:pt x="19675" y="7755"/>
                      <a:pt x="16251" y="10184"/>
                      <a:pt x="13947" y="13545"/>
                    </a:cubicBezTo>
                    <a:cubicBezTo>
                      <a:pt x="7285" y="27491"/>
                      <a:pt x="5044" y="43118"/>
                      <a:pt x="7534" y="58372"/>
                    </a:cubicBezTo>
                    <a:cubicBezTo>
                      <a:pt x="21107" y="44364"/>
                      <a:pt x="35675" y="16596"/>
                      <a:pt x="32438" y="7942"/>
                    </a:cubicBezTo>
                    <a:cubicBezTo>
                      <a:pt x="32002" y="7195"/>
                      <a:pt x="31006" y="5078"/>
                      <a:pt x="25340" y="6137"/>
                    </a:cubicBezTo>
                    <a:lnTo>
                      <a:pt x="23597" y="6759"/>
                    </a:lnTo>
                    <a:lnTo>
                      <a:pt x="23597" y="6759"/>
                    </a:lnTo>
                    <a:close/>
                  </a:path>
                </a:pathLst>
              </a:custGeom>
              <a:solidFill>
                <a:schemeClr val="accent1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37586-2C8C-AB37-51EC-3CDC5DAD319B}"/>
                  </a:ext>
                </a:extLst>
              </p:cNvPr>
              <p:cNvSpPr/>
              <p:nvPr/>
            </p:nvSpPr>
            <p:spPr>
              <a:xfrm>
                <a:off x="7418475" y="6502252"/>
                <a:ext cx="379907" cy="195320"/>
              </a:xfrm>
              <a:custGeom>
                <a:avLst/>
                <a:gdLst>
                  <a:gd name="connsiteX0" fmla="*/ 151488 w 379907"/>
                  <a:gd name="connsiteY0" fmla="*/ 2240 h 195320"/>
                  <a:gd name="connsiteX1" fmla="*/ 8790 w 379907"/>
                  <a:gd name="connsiteY1" fmla="*/ 41152 h 195320"/>
                  <a:gd name="connsiteX2" fmla="*/ 12 w 379907"/>
                  <a:gd name="connsiteY2" fmla="*/ 53168 h 195320"/>
                  <a:gd name="connsiteX3" fmla="*/ 5864 w 379907"/>
                  <a:gd name="connsiteY3" fmla="*/ 176316 h 195320"/>
                  <a:gd name="connsiteX4" fmla="*/ 26410 w 379907"/>
                  <a:gd name="connsiteY4" fmla="*/ 195305 h 195320"/>
                  <a:gd name="connsiteX5" fmla="*/ 30581 w 379907"/>
                  <a:gd name="connsiteY5" fmla="*/ 194682 h 195320"/>
                  <a:gd name="connsiteX6" fmla="*/ 190835 w 379907"/>
                  <a:gd name="connsiteY6" fmla="*/ 147117 h 195320"/>
                  <a:gd name="connsiteX7" fmla="*/ 338887 w 379907"/>
                  <a:gd name="connsiteY7" fmla="*/ 117855 h 195320"/>
                  <a:gd name="connsiteX8" fmla="*/ 362296 w 379907"/>
                  <a:gd name="connsiteY8" fmla="*/ 43642 h 195320"/>
                  <a:gd name="connsiteX9" fmla="*/ 185294 w 379907"/>
                  <a:gd name="connsiteY9" fmla="*/ 4170 h 195320"/>
                  <a:gd name="connsiteX10" fmla="*/ 151488 w 379907"/>
                  <a:gd name="connsiteY10" fmla="*/ 2240 h 195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9907" h="195320">
                    <a:moveTo>
                      <a:pt x="151488" y="2240"/>
                    </a:moveTo>
                    <a:lnTo>
                      <a:pt x="8790" y="41152"/>
                    </a:lnTo>
                    <a:cubicBezTo>
                      <a:pt x="3436" y="42646"/>
                      <a:pt x="-237" y="47627"/>
                      <a:pt x="12" y="53168"/>
                    </a:cubicBezTo>
                    <a:lnTo>
                      <a:pt x="5864" y="176316"/>
                    </a:lnTo>
                    <a:cubicBezTo>
                      <a:pt x="6300" y="187274"/>
                      <a:pt x="15514" y="195741"/>
                      <a:pt x="26410" y="195305"/>
                    </a:cubicBezTo>
                    <a:cubicBezTo>
                      <a:pt x="27842" y="195305"/>
                      <a:pt x="29211" y="195056"/>
                      <a:pt x="30581" y="194682"/>
                    </a:cubicBezTo>
                    <a:cubicBezTo>
                      <a:pt x="81758" y="179802"/>
                      <a:pt x="126771" y="164487"/>
                      <a:pt x="190835" y="147117"/>
                    </a:cubicBezTo>
                    <a:cubicBezTo>
                      <a:pt x="266418" y="126571"/>
                      <a:pt x="249732" y="140828"/>
                      <a:pt x="338887" y="117855"/>
                    </a:cubicBezTo>
                    <a:cubicBezTo>
                      <a:pt x="392616" y="103971"/>
                      <a:pt x="385830" y="40467"/>
                      <a:pt x="362296" y="43642"/>
                    </a:cubicBezTo>
                    <a:cubicBezTo>
                      <a:pt x="254837" y="58896"/>
                      <a:pt x="235475" y="30443"/>
                      <a:pt x="185294" y="4170"/>
                    </a:cubicBezTo>
                    <a:cubicBezTo>
                      <a:pt x="174648" y="-624"/>
                      <a:pt x="162570" y="-1308"/>
                      <a:pt x="151488" y="2240"/>
                    </a:cubicBezTo>
                    <a:close/>
                  </a:path>
                </a:pathLst>
              </a:custGeom>
              <a:solidFill>
                <a:schemeClr val="tx1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CADF4910-44D2-EE3D-C2D5-3BE741643282}"/>
                </a:ext>
              </a:extLst>
            </p:cNvPr>
            <p:cNvSpPr/>
            <p:nvPr/>
          </p:nvSpPr>
          <p:spPr>
            <a:xfrm>
              <a:off x="5881378" y="6237153"/>
              <a:ext cx="263604" cy="313535"/>
            </a:xfrm>
            <a:custGeom>
              <a:avLst/>
              <a:gdLst>
                <a:gd name="connsiteX0" fmla="*/ 117794 w 263604"/>
                <a:gd name="connsiteY0" fmla="*/ 0 h 313535"/>
                <a:gd name="connsiteX1" fmla="*/ 0 w 263604"/>
                <a:gd name="connsiteY1" fmla="*/ 262546 h 313535"/>
                <a:gd name="connsiteX2" fmla="*/ 117545 w 263604"/>
                <a:gd name="connsiteY2" fmla="*/ 313536 h 313535"/>
                <a:gd name="connsiteX3" fmla="*/ 263604 w 263604"/>
                <a:gd name="connsiteY3" fmla="*/ 48686 h 313535"/>
                <a:gd name="connsiteX4" fmla="*/ 117794 w 263604"/>
                <a:gd name="connsiteY4" fmla="*/ 0 h 31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04" h="313535">
                  <a:moveTo>
                    <a:pt x="117794" y="0"/>
                  </a:moveTo>
                  <a:lnTo>
                    <a:pt x="0" y="262546"/>
                  </a:lnTo>
                  <a:lnTo>
                    <a:pt x="117545" y="313536"/>
                  </a:lnTo>
                  <a:lnTo>
                    <a:pt x="263604" y="48686"/>
                  </a:lnTo>
                  <a:lnTo>
                    <a:pt x="117794" y="0"/>
                  </a:lnTo>
                  <a:close/>
                </a:path>
              </a:pathLst>
            </a:custGeom>
            <a:solidFill>
              <a:srgbClr val="E67B6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29" name="Graphic 5">
              <a:extLst>
                <a:ext uri="{FF2B5EF4-FFF2-40B4-BE49-F238E27FC236}">
                  <a16:creationId xmlns:a16="http://schemas.microsoft.com/office/drawing/2014/main" id="{D3F31240-8E34-86BF-6825-751A69252566}"/>
                </a:ext>
              </a:extLst>
            </p:cNvPr>
            <p:cNvGrpSpPr/>
            <p:nvPr/>
          </p:nvGrpSpPr>
          <p:grpSpPr>
            <a:xfrm>
              <a:off x="5805002" y="6459225"/>
              <a:ext cx="370596" cy="273678"/>
              <a:chOff x="5805002" y="6459225"/>
              <a:chExt cx="370596" cy="273678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B52976C6-9E33-512F-9578-F0800EA4F7A4}"/>
                  </a:ext>
                </a:extLst>
              </p:cNvPr>
              <p:cNvSpPr/>
              <p:nvPr/>
            </p:nvSpPr>
            <p:spPr>
              <a:xfrm>
                <a:off x="6035191" y="6535360"/>
                <a:ext cx="84120" cy="35768"/>
              </a:xfrm>
              <a:custGeom>
                <a:avLst/>
                <a:gdLst>
                  <a:gd name="connsiteX0" fmla="*/ 1399 w 84120"/>
                  <a:gd name="connsiteY0" fmla="*/ 7173 h 35768"/>
                  <a:gd name="connsiteX1" fmla="*/ 91 w 84120"/>
                  <a:gd name="connsiteY1" fmla="*/ 3748 h 35768"/>
                  <a:gd name="connsiteX2" fmla="*/ 2831 w 84120"/>
                  <a:gd name="connsiteY2" fmla="*/ 1320 h 35768"/>
                  <a:gd name="connsiteX3" fmla="*/ 77603 w 84120"/>
                  <a:gd name="connsiteY3" fmla="*/ 10099 h 35768"/>
                  <a:gd name="connsiteX4" fmla="*/ 83829 w 84120"/>
                  <a:gd name="connsiteY4" fmla="*/ 21056 h 35768"/>
                  <a:gd name="connsiteX5" fmla="*/ 78475 w 84120"/>
                  <a:gd name="connsiteY5" fmla="*/ 33944 h 35768"/>
                  <a:gd name="connsiteX6" fmla="*/ 37820 w 84120"/>
                  <a:gd name="connsiteY6" fmla="*/ 27407 h 35768"/>
                  <a:gd name="connsiteX7" fmla="*/ 1399 w 84120"/>
                  <a:gd name="connsiteY7" fmla="*/ 7235 h 35768"/>
                  <a:gd name="connsiteX8" fmla="*/ 12667 w 84120"/>
                  <a:gd name="connsiteY8" fmla="*/ 7421 h 35768"/>
                  <a:gd name="connsiteX9" fmla="*/ 75175 w 84120"/>
                  <a:gd name="connsiteY9" fmla="*/ 28340 h 35768"/>
                  <a:gd name="connsiteX10" fmla="*/ 77417 w 84120"/>
                  <a:gd name="connsiteY10" fmla="*/ 21679 h 35768"/>
                  <a:gd name="connsiteX11" fmla="*/ 73432 w 84120"/>
                  <a:gd name="connsiteY11" fmla="*/ 15017 h 35768"/>
                  <a:gd name="connsiteX12" fmla="*/ 68140 w 84120"/>
                  <a:gd name="connsiteY12" fmla="*/ 11842 h 35768"/>
                  <a:gd name="connsiteX13" fmla="*/ 12667 w 84120"/>
                  <a:gd name="connsiteY13" fmla="*/ 7421 h 35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4120" h="35768">
                    <a:moveTo>
                      <a:pt x="1399" y="7173"/>
                    </a:moveTo>
                    <a:cubicBezTo>
                      <a:pt x="278" y="6363"/>
                      <a:pt x="-220" y="5056"/>
                      <a:pt x="91" y="3748"/>
                    </a:cubicBezTo>
                    <a:cubicBezTo>
                      <a:pt x="402" y="2441"/>
                      <a:pt x="1523" y="1444"/>
                      <a:pt x="2831" y="1320"/>
                    </a:cubicBezTo>
                    <a:cubicBezTo>
                      <a:pt x="5196" y="1071"/>
                      <a:pt x="59362" y="-4719"/>
                      <a:pt x="77603" y="10099"/>
                    </a:cubicBezTo>
                    <a:cubicBezTo>
                      <a:pt x="81028" y="12776"/>
                      <a:pt x="83269" y="16698"/>
                      <a:pt x="83829" y="21056"/>
                    </a:cubicBezTo>
                    <a:cubicBezTo>
                      <a:pt x="84950" y="26037"/>
                      <a:pt x="82771" y="31204"/>
                      <a:pt x="78475" y="33944"/>
                    </a:cubicBezTo>
                    <a:cubicBezTo>
                      <a:pt x="70444" y="38364"/>
                      <a:pt x="53260" y="34193"/>
                      <a:pt x="37820" y="27407"/>
                    </a:cubicBezTo>
                    <a:cubicBezTo>
                      <a:pt x="25119" y="21741"/>
                      <a:pt x="12916" y="15017"/>
                      <a:pt x="1399" y="7235"/>
                    </a:cubicBezTo>
                    <a:close/>
                    <a:moveTo>
                      <a:pt x="12667" y="7421"/>
                    </a:moveTo>
                    <a:cubicBezTo>
                      <a:pt x="34520" y="20371"/>
                      <a:pt x="65899" y="33944"/>
                      <a:pt x="75175" y="28340"/>
                    </a:cubicBezTo>
                    <a:cubicBezTo>
                      <a:pt x="76421" y="27718"/>
                      <a:pt x="77977" y="26286"/>
                      <a:pt x="77417" y="21679"/>
                    </a:cubicBezTo>
                    <a:cubicBezTo>
                      <a:pt x="77168" y="19001"/>
                      <a:pt x="75736" y="16511"/>
                      <a:pt x="73432" y="15017"/>
                    </a:cubicBezTo>
                    <a:cubicBezTo>
                      <a:pt x="71813" y="13710"/>
                      <a:pt x="70070" y="12651"/>
                      <a:pt x="68140" y="11842"/>
                    </a:cubicBezTo>
                    <a:cubicBezTo>
                      <a:pt x="50085" y="6861"/>
                      <a:pt x="31283" y="5367"/>
                      <a:pt x="12667" y="74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978500B0-40AE-2FCF-74C1-3635BAB593BF}"/>
                  </a:ext>
                </a:extLst>
              </p:cNvPr>
              <p:cNvSpPr/>
              <p:nvPr/>
            </p:nvSpPr>
            <p:spPr>
              <a:xfrm>
                <a:off x="6034649" y="6497839"/>
                <a:ext cx="67014" cy="45254"/>
              </a:xfrm>
              <a:custGeom>
                <a:avLst/>
                <a:gdLst>
                  <a:gd name="connsiteX0" fmla="*/ 509 w 67014"/>
                  <a:gd name="connsiteY0" fmla="*/ 43822 h 45254"/>
                  <a:gd name="connsiteX1" fmla="*/ 384 w 67014"/>
                  <a:gd name="connsiteY1" fmla="*/ 40585 h 45254"/>
                  <a:gd name="connsiteX2" fmla="*/ 40728 w 67014"/>
                  <a:gd name="connsiteY2" fmla="*/ 988 h 45254"/>
                  <a:gd name="connsiteX3" fmla="*/ 59281 w 67014"/>
                  <a:gd name="connsiteY3" fmla="*/ 3167 h 45254"/>
                  <a:gd name="connsiteX4" fmla="*/ 66565 w 67014"/>
                  <a:gd name="connsiteY4" fmla="*/ 16242 h 45254"/>
                  <a:gd name="connsiteX5" fmla="*/ 3746 w 67014"/>
                  <a:gd name="connsiteY5" fmla="*/ 45254 h 45254"/>
                  <a:gd name="connsiteX6" fmla="*/ 2501 w 67014"/>
                  <a:gd name="connsiteY6" fmla="*/ 44818 h 45254"/>
                  <a:gd name="connsiteX7" fmla="*/ 509 w 67014"/>
                  <a:gd name="connsiteY7" fmla="*/ 43822 h 45254"/>
                  <a:gd name="connsiteX8" fmla="*/ 54861 w 67014"/>
                  <a:gd name="connsiteY8" fmla="*/ 7899 h 45254"/>
                  <a:gd name="connsiteX9" fmla="*/ 43094 w 67014"/>
                  <a:gd name="connsiteY9" fmla="*/ 7152 h 45254"/>
                  <a:gd name="connsiteX10" fmla="*/ 9910 w 67014"/>
                  <a:gd name="connsiteY10" fmla="*/ 37970 h 45254"/>
                  <a:gd name="connsiteX11" fmla="*/ 60962 w 67014"/>
                  <a:gd name="connsiteY11" fmla="*/ 14374 h 45254"/>
                  <a:gd name="connsiteX12" fmla="*/ 56542 w 67014"/>
                  <a:gd name="connsiteY12" fmla="*/ 8459 h 45254"/>
                  <a:gd name="connsiteX13" fmla="*/ 54798 w 67014"/>
                  <a:gd name="connsiteY13" fmla="*/ 7899 h 45254"/>
                  <a:gd name="connsiteX14" fmla="*/ 54798 w 67014"/>
                  <a:gd name="connsiteY14" fmla="*/ 7899 h 4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014" h="45254">
                    <a:moveTo>
                      <a:pt x="509" y="43822"/>
                    </a:moveTo>
                    <a:cubicBezTo>
                      <a:pt x="-114" y="42826"/>
                      <a:pt x="-176" y="41643"/>
                      <a:pt x="384" y="40585"/>
                    </a:cubicBezTo>
                    <a:cubicBezTo>
                      <a:pt x="1256" y="39090"/>
                      <a:pt x="19186" y="7089"/>
                      <a:pt x="40728" y="988"/>
                    </a:cubicBezTo>
                    <a:cubicBezTo>
                      <a:pt x="46954" y="-880"/>
                      <a:pt x="53678" y="-70"/>
                      <a:pt x="59281" y="3167"/>
                    </a:cubicBezTo>
                    <a:cubicBezTo>
                      <a:pt x="67001" y="7525"/>
                      <a:pt x="67748" y="12755"/>
                      <a:pt x="66565" y="16242"/>
                    </a:cubicBezTo>
                    <a:cubicBezTo>
                      <a:pt x="63079" y="31370"/>
                      <a:pt x="21490" y="45192"/>
                      <a:pt x="3746" y="45254"/>
                    </a:cubicBezTo>
                    <a:cubicBezTo>
                      <a:pt x="3310" y="45254"/>
                      <a:pt x="2812" y="45130"/>
                      <a:pt x="2501" y="44818"/>
                    </a:cubicBezTo>
                    <a:cubicBezTo>
                      <a:pt x="1754" y="44756"/>
                      <a:pt x="1069" y="44383"/>
                      <a:pt x="509" y="43822"/>
                    </a:cubicBezTo>
                    <a:close/>
                    <a:moveTo>
                      <a:pt x="54861" y="7899"/>
                    </a:moveTo>
                    <a:cubicBezTo>
                      <a:pt x="51187" y="6218"/>
                      <a:pt x="46954" y="5969"/>
                      <a:pt x="43094" y="7152"/>
                    </a:cubicBezTo>
                    <a:cubicBezTo>
                      <a:pt x="29148" y="13813"/>
                      <a:pt x="17568" y="24522"/>
                      <a:pt x="9910" y="37970"/>
                    </a:cubicBezTo>
                    <a:cubicBezTo>
                      <a:pt x="29272" y="35604"/>
                      <a:pt x="58036" y="23152"/>
                      <a:pt x="60962" y="14374"/>
                    </a:cubicBezTo>
                    <a:cubicBezTo>
                      <a:pt x="61086" y="13502"/>
                      <a:pt x="61647" y="11261"/>
                      <a:pt x="56542" y="8459"/>
                    </a:cubicBezTo>
                    <a:lnTo>
                      <a:pt x="54798" y="7899"/>
                    </a:lnTo>
                    <a:lnTo>
                      <a:pt x="54798" y="7899"/>
                    </a:lnTo>
                    <a:close/>
                  </a:path>
                </a:pathLst>
              </a:custGeom>
              <a:solidFill>
                <a:schemeClr val="accent1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638AE9F6-79E3-CECD-A32B-8E3A777E673F}"/>
                  </a:ext>
                </a:extLst>
              </p:cNvPr>
              <p:cNvSpPr/>
              <p:nvPr/>
            </p:nvSpPr>
            <p:spPr>
              <a:xfrm>
                <a:off x="5805002" y="6459225"/>
                <a:ext cx="370596" cy="273678"/>
              </a:xfrm>
              <a:custGeom>
                <a:avLst/>
                <a:gdLst>
                  <a:gd name="connsiteX0" fmla="*/ 226544 w 370596"/>
                  <a:gd name="connsiteY0" fmla="*/ 60397 h 273678"/>
                  <a:gd name="connsiteX1" fmla="*/ 91069 w 370596"/>
                  <a:gd name="connsiteY1" fmla="*/ 1002 h 273678"/>
                  <a:gd name="connsiteX2" fmla="*/ 76687 w 370596"/>
                  <a:gd name="connsiteY2" fmla="*/ 4862 h 273678"/>
                  <a:gd name="connsiteX3" fmla="*/ 3906 w 370596"/>
                  <a:gd name="connsiteY3" fmla="*/ 104352 h 273678"/>
                  <a:gd name="connsiteX4" fmla="*/ 8015 w 370596"/>
                  <a:gd name="connsiteY4" fmla="*/ 132057 h 273678"/>
                  <a:gd name="connsiteX5" fmla="*/ 11626 w 370596"/>
                  <a:gd name="connsiteY5" fmla="*/ 134174 h 273678"/>
                  <a:gd name="connsiteX6" fmla="*/ 166215 w 370596"/>
                  <a:gd name="connsiteY6" fmla="*/ 197802 h 273678"/>
                  <a:gd name="connsiteX7" fmla="*/ 299823 w 370596"/>
                  <a:gd name="connsiteY7" fmla="*/ 268030 h 273678"/>
                  <a:gd name="connsiteX8" fmla="*/ 364696 w 370596"/>
                  <a:gd name="connsiteY8" fmla="*/ 225009 h 273678"/>
                  <a:gd name="connsiteX9" fmla="*/ 251759 w 370596"/>
                  <a:gd name="connsiteY9" fmla="*/ 83121 h 273678"/>
                  <a:gd name="connsiteX10" fmla="*/ 226668 w 370596"/>
                  <a:gd name="connsiteY10" fmla="*/ 60397 h 27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0596" h="273678">
                    <a:moveTo>
                      <a:pt x="226544" y="60397"/>
                    </a:moveTo>
                    <a:lnTo>
                      <a:pt x="91069" y="1002"/>
                    </a:lnTo>
                    <a:cubicBezTo>
                      <a:pt x="85963" y="-1239"/>
                      <a:pt x="79986" y="379"/>
                      <a:pt x="76687" y="4862"/>
                    </a:cubicBezTo>
                    <a:lnTo>
                      <a:pt x="3906" y="104352"/>
                    </a:lnTo>
                    <a:cubicBezTo>
                      <a:pt x="-2631" y="113130"/>
                      <a:pt x="-763" y="125520"/>
                      <a:pt x="8015" y="132057"/>
                    </a:cubicBezTo>
                    <a:cubicBezTo>
                      <a:pt x="9136" y="132866"/>
                      <a:pt x="10381" y="133613"/>
                      <a:pt x="11626" y="134174"/>
                    </a:cubicBezTo>
                    <a:cubicBezTo>
                      <a:pt x="60811" y="154719"/>
                      <a:pt x="105450" y="171093"/>
                      <a:pt x="166215" y="197802"/>
                    </a:cubicBezTo>
                    <a:cubicBezTo>
                      <a:pt x="237937" y="229243"/>
                      <a:pt x="215960" y="229865"/>
                      <a:pt x="299823" y="268030"/>
                    </a:cubicBezTo>
                    <a:cubicBezTo>
                      <a:pt x="350377" y="291004"/>
                      <a:pt x="384993" y="237274"/>
                      <a:pt x="364696" y="225009"/>
                    </a:cubicBezTo>
                    <a:cubicBezTo>
                      <a:pt x="271495" y="169350"/>
                      <a:pt x="274296" y="135108"/>
                      <a:pt x="251759" y="83121"/>
                    </a:cubicBezTo>
                    <a:cubicBezTo>
                      <a:pt x="246467" y="72724"/>
                      <a:pt x="237501" y="64631"/>
                      <a:pt x="226668" y="60397"/>
                    </a:cubicBezTo>
                    <a:close/>
                  </a:path>
                </a:pathLst>
              </a:custGeom>
              <a:solidFill>
                <a:schemeClr val="tx1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33" name="Graphic 5">
              <a:extLst>
                <a:ext uri="{FF2B5EF4-FFF2-40B4-BE49-F238E27FC236}">
                  <a16:creationId xmlns:a16="http://schemas.microsoft.com/office/drawing/2014/main" id="{F8865F28-3B78-081F-58C2-5ADBDB217115}"/>
                </a:ext>
              </a:extLst>
            </p:cNvPr>
            <p:cNvGrpSpPr/>
            <p:nvPr/>
          </p:nvGrpSpPr>
          <p:grpSpPr>
            <a:xfrm>
              <a:off x="7051035" y="2970034"/>
              <a:ext cx="79150" cy="92353"/>
              <a:chOff x="7051035" y="2970034"/>
              <a:chExt cx="79150" cy="92353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DBC843F2-B4D9-796E-19E2-8C1790569F7C}"/>
                  </a:ext>
                </a:extLst>
              </p:cNvPr>
              <p:cNvSpPr/>
              <p:nvPr/>
            </p:nvSpPr>
            <p:spPr>
              <a:xfrm>
                <a:off x="7051035" y="2970034"/>
                <a:ext cx="79150" cy="92353"/>
              </a:xfrm>
              <a:custGeom>
                <a:avLst/>
                <a:gdLst>
                  <a:gd name="connsiteX0" fmla="*/ 0 w 79150"/>
                  <a:gd name="connsiteY0" fmla="*/ 92353 h 92353"/>
                  <a:gd name="connsiteX1" fmla="*/ 75084 w 79150"/>
                  <a:gd name="connsiteY1" fmla="*/ 15775 h 92353"/>
                  <a:gd name="connsiteX2" fmla="*/ 16125 w 79150"/>
                  <a:gd name="connsiteY2" fmla="*/ 23869 h 92353"/>
                  <a:gd name="connsiteX3" fmla="*/ 0 w 79150"/>
                  <a:gd name="connsiteY3" fmla="*/ 92353 h 92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50" h="92353">
                    <a:moveTo>
                      <a:pt x="0" y="92353"/>
                    </a:moveTo>
                    <a:cubicBezTo>
                      <a:pt x="0" y="92353"/>
                      <a:pt x="100299" y="61535"/>
                      <a:pt x="75084" y="15775"/>
                    </a:cubicBezTo>
                    <a:cubicBezTo>
                      <a:pt x="53169" y="-23946"/>
                      <a:pt x="16125" y="23869"/>
                      <a:pt x="16125" y="23869"/>
                    </a:cubicBezTo>
                    <a:lnTo>
                      <a:pt x="0" y="92353"/>
                    </a:lnTo>
                    <a:close/>
                  </a:path>
                </a:pathLst>
              </a:custGeom>
              <a:solidFill>
                <a:srgbClr val="1A2E35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D949234-5EEB-A3A9-F8C8-3B1F1FA40BCC}"/>
                  </a:ext>
                </a:extLst>
              </p:cNvPr>
              <p:cNvSpPr/>
              <p:nvPr/>
            </p:nvSpPr>
            <p:spPr>
              <a:xfrm>
                <a:off x="7051035" y="2970034"/>
                <a:ext cx="79150" cy="92353"/>
              </a:xfrm>
              <a:custGeom>
                <a:avLst/>
                <a:gdLst>
                  <a:gd name="connsiteX0" fmla="*/ 0 w 79150"/>
                  <a:gd name="connsiteY0" fmla="*/ 92353 h 92353"/>
                  <a:gd name="connsiteX1" fmla="*/ 75084 w 79150"/>
                  <a:gd name="connsiteY1" fmla="*/ 15775 h 92353"/>
                  <a:gd name="connsiteX2" fmla="*/ 16125 w 79150"/>
                  <a:gd name="connsiteY2" fmla="*/ 23869 h 92353"/>
                  <a:gd name="connsiteX3" fmla="*/ 0 w 79150"/>
                  <a:gd name="connsiteY3" fmla="*/ 92353 h 92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50" h="92353">
                    <a:moveTo>
                      <a:pt x="0" y="92353"/>
                    </a:moveTo>
                    <a:cubicBezTo>
                      <a:pt x="0" y="92353"/>
                      <a:pt x="100299" y="61535"/>
                      <a:pt x="75084" y="15775"/>
                    </a:cubicBezTo>
                    <a:cubicBezTo>
                      <a:pt x="53169" y="-23946"/>
                      <a:pt x="16125" y="23869"/>
                      <a:pt x="16125" y="23869"/>
                    </a:cubicBezTo>
                    <a:lnTo>
                      <a:pt x="0" y="92353"/>
                    </a:lnTo>
                    <a:close/>
                  </a:path>
                </a:pathLst>
              </a:custGeom>
              <a:solidFill>
                <a:schemeClr val="tx1"/>
              </a:solidFill>
              <a:ln w="62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174117B-D6C7-F5C8-EC85-257875350AD2}"/>
                </a:ext>
              </a:extLst>
            </p:cNvPr>
            <p:cNvSpPr/>
            <p:nvPr/>
          </p:nvSpPr>
          <p:spPr>
            <a:xfrm>
              <a:off x="6821362" y="3337571"/>
              <a:ext cx="157639" cy="153841"/>
            </a:xfrm>
            <a:custGeom>
              <a:avLst/>
              <a:gdLst>
                <a:gd name="connsiteX0" fmla="*/ 157639 w 157639"/>
                <a:gd name="connsiteY0" fmla="*/ 60889 h 153841"/>
                <a:gd name="connsiteX1" fmla="*/ 138152 w 157639"/>
                <a:gd name="connsiteY1" fmla="*/ 153842 h 153841"/>
                <a:gd name="connsiteX2" fmla="*/ 0 w 157639"/>
                <a:gd name="connsiteY2" fmla="*/ 106587 h 153841"/>
                <a:gd name="connsiteX3" fmla="*/ 41402 w 157639"/>
                <a:gd name="connsiteY3" fmla="*/ 0 h 153841"/>
                <a:gd name="connsiteX4" fmla="*/ 157639 w 157639"/>
                <a:gd name="connsiteY4" fmla="*/ 60889 h 15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39" h="153841">
                  <a:moveTo>
                    <a:pt x="157639" y="60889"/>
                  </a:moveTo>
                  <a:lnTo>
                    <a:pt x="138152" y="153842"/>
                  </a:lnTo>
                  <a:lnTo>
                    <a:pt x="0" y="106587"/>
                  </a:lnTo>
                  <a:lnTo>
                    <a:pt x="41402" y="0"/>
                  </a:lnTo>
                  <a:lnTo>
                    <a:pt x="157639" y="60889"/>
                  </a:lnTo>
                  <a:close/>
                </a:path>
              </a:pathLst>
            </a:custGeom>
            <a:solidFill>
              <a:srgbClr val="E67B6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7CD2960-D4B1-2F4E-440B-218D9B865E70}"/>
                </a:ext>
              </a:extLst>
            </p:cNvPr>
            <p:cNvSpPr/>
            <p:nvPr/>
          </p:nvSpPr>
          <p:spPr>
            <a:xfrm>
              <a:off x="6929008" y="3384265"/>
              <a:ext cx="49993" cy="60515"/>
            </a:xfrm>
            <a:custGeom>
              <a:avLst/>
              <a:gdLst>
                <a:gd name="connsiteX0" fmla="*/ 40281 w 49993"/>
                <a:gd name="connsiteY0" fmla="*/ 60516 h 60515"/>
                <a:gd name="connsiteX1" fmla="*/ 0 w 49993"/>
                <a:gd name="connsiteY1" fmla="*/ 6786 h 60515"/>
                <a:gd name="connsiteX2" fmla="*/ 22787 w 49993"/>
                <a:gd name="connsiteY2" fmla="*/ 0 h 60515"/>
                <a:gd name="connsiteX3" fmla="*/ 49994 w 49993"/>
                <a:gd name="connsiteY3" fmla="*/ 14257 h 60515"/>
                <a:gd name="connsiteX4" fmla="*/ 40281 w 49993"/>
                <a:gd name="connsiteY4" fmla="*/ 60516 h 6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93" h="60515">
                  <a:moveTo>
                    <a:pt x="40281" y="60516"/>
                  </a:moveTo>
                  <a:cubicBezTo>
                    <a:pt x="3798" y="38165"/>
                    <a:pt x="0" y="6786"/>
                    <a:pt x="0" y="6786"/>
                  </a:cubicBezTo>
                  <a:lnTo>
                    <a:pt x="22787" y="0"/>
                  </a:lnTo>
                  <a:lnTo>
                    <a:pt x="49994" y="14257"/>
                  </a:lnTo>
                  <a:lnTo>
                    <a:pt x="40281" y="60516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32798B3-7C6D-FD88-6444-74468C10D481}"/>
                </a:ext>
              </a:extLst>
            </p:cNvPr>
            <p:cNvSpPr/>
            <p:nvPr/>
          </p:nvSpPr>
          <p:spPr>
            <a:xfrm>
              <a:off x="7111939" y="3148787"/>
              <a:ext cx="20251" cy="30168"/>
            </a:xfrm>
            <a:custGeom>
              <a:avLst/>
              <a:gdLst>
                <a:gd name="connsiteX0" fmla="*/ 20157 w 20251"/>
                <a:gd name="connsiteY0" fmla="*/ 14273 h 30168"/>
                <a:gd name="connsiteX1" fmla="*/ 11627 w 20251"/>
                <a:gd name="connsiteY1" fmla="*/ 30149 h 30168"/>
                <a:gd name="connsiteX2" fmla="*/ 47 w 20251"/>
                <a:gd name="connsiteY2" fmla="*/ 15767 h 30168"/>
                <a:gd name="connsiteX3" fmla="*/ 8639 w 20251"/>
                <a:gd name="connsiteY3" fmla="*/ 16 h 30168"/>
                <a:gd name="connsiteX4" fmla="*/ 20219 w 20251"/>
                <a:gd name="connsiteY4" fmla="*/ 14335 h 3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51" h="30168">
                  <a:moveTo>
                    <a:pt x="20157" y="14273"/>
                  </a:moveTo>
                  <a:cubicBezTo>
                    <a:pt x="20904" y="22553"/>
                    <a:pt x="17168" y="29713"/>
                    <a:pt x="11627" y="30149"/>
                  </a:cubicBezTo>
                  <a:cubicBezTo>
                    <a:pt x="6086" y="30585"/>
                    <a:pt x="545" y="23861"/>
                    <a:pt x="47" y="15767"/>
                  </a:cubicBezTo>
                  <a:cubicBezTo>
                    <a:pt x="-451" y="7673"/>
                    <a:pt x="3036" y="327"/>
                    <a:pt x="8639" y="16"/>
                  </a:cubicBezTo>
                  <a:cubicBezTo>
                    <a:pt x="14242" y="-358"/>
                    <a:pt x="19347" y="6055"/>
                    <a:pt x="20219" y="14335"/>
                  </a:cubicBezTo>
                  <a:close/>
                </a:path>
              </a:pathLst>
            </a:custGeom>
            <a:solidFill>
              <a:srgbClr val="1A2E35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10944D1-88C6-0CDE-D124-72065B02B8CA}"/>
                </a:ext>
              </a:extLst>
            </p:cNvPr>
            <p:cNvSpPr/>
            <p:nvPr/>
          </p:nvSpPr>
          <p:spPr>
            <a:xfrm>
              <a:off x="7111426" y="3188959"/>
              <a:ext cx="51923" cy="72725"/>
            </a:xfrm>
            <a:custGeom>
              <a:avLst/>
              <a:gdLst>
                <a:gd name="connsiteX0" fmla="*/ 4794 w 51923"/>
                <a:gd name="connsiteY0" fmla="*/ 62 h 72725"/>
                <a:gd name="connsiteX1" fmla="*/ 51924 w 51923"/>
                <a:gd name="connsiteY1" fmla="*/ 61823 h 72725"/>
                <a:gd name="connsiteX2" fmla="*/ 0 w 51923"/>
                <a:gd name="connsiteY2" fmla="*/ 70228 h 72725"/>
                <a:gd name="connsiteX3" fmla="*/ 4794 w 51923"/>
                <a:gd name="connsiteY3" fmla="*/ 0 h 7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23" h="72725">
                  <a:moveTo>
                    <a:pt x="4794" y="62"/>
                  </a:moveTo>
                  <a:lnTo>
                    <a:pt x="51924" y="61823"/>
                  </a:lnTo>
                  <a:cubicBezTo>
                    <a:pt x="51924" y="61823"/>
                    <a:pt x="31379" y="79007"/>
                    <a:pt x="0" y="70228"/>
                  </a:cubicBezTo>
                  <a:lnTo>
                    <a:pt x="4794" y="0"/>
                  </a:lnTo>
                  <a:close/>
                </a:path>
              </a:pathLst>
            </a:custGeom>
            <a:solidFill>
              <a:srgbClr val="D54C38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749A6A3-E833-AF80-9CEE-9C15875EBE3B}"/>
                </a:ext>
              </a:extLst>
            </p:cNvPr>
            <p:cNvSpPr/>
            <p:nvPr/>
          </p:nvSpPr>
          <p:spPr>
            <a:xfrm>
              <a:off x="6800749" y="2996539"/>
              <a:ext cx="324058" cy="414477"/>
            </a:xfrm>
            <a:custGeom>
              <a:avLst/>
              <a:gdLst>
                <a:gd name="connsiteX0" fmla="*/ 254 w 324058"/>
                <a:gd name="connsiteY0" fmla="*/ 158240 h 414477"/>
                <a:gd name="connsiteX1" fmla="*/ 61579 w 324058"/>
                <a:gd name="connsiteY1" fmla="*/ 374527 h 414477"/>
                <a:gd name="connsiteX2" fmla="*/ 312794 w 324058"/>
                <a:gd name="connsiteY2" fmla="*/ 323911 h 414477"/>
                <a:gd name="connsiteX3" fmla="*/ 215545 w 324058"/>
                <a:gd name="connsiteY3" fmla="*/ 13115 h 414477"/>
                <a:gd name="connsiteX4" fmla="*/ 12519 w 324058"/>
                <a:gd name="connsiteY4" fmla="*/ 89880 h 414477"/>
                <a:gd name="connsiteX5" fmla="*/ 254 w 324058"/>
                <a:gd name="connsiteY5" fmla="*/ 158240 h 41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058" h="414477">
                  <a:moveTo>
                    <a:pt x="254" y="158240"/>
                  </a:moveTo>
                  <a:cubicBezTo>
                    <a:pt x="5546" y="269061"/>
                    <a:pt x="5360" y="316191"/>
                    <a:pt x="61579" y="374527"/>
                  </a:cubicBezTo>
                  <a:cubicBezTo>
                    <a:pt x="147932" y="434794"/>
                    <a:pt x="284155" y="433673"/>
                    <a:pt x="312794" y="323911"/>
                  </a:cubicBezTo>
                  <a:cubicBezTo>
                    <a:pt x="338569" y="225106"/>
                    <a:pt x="325619" y="60867"/>
                    <a:pt x="215545" y="13115"/>
                  </a:cubicBezTo>
                  <a:cubicBezTo>
                    <a:pt x="137037" y="-20879"/>
                    <a:pt x="46139" y="13488"/>
                    <a:pt x="12519" y="89880"/>
                  </a:cubicBezTo>
                  <a:cubicBezTo>
                    <a:pt x="3056" y="111359"/>
                    <a:pt x="-1115" y="134769"/>
                    <a:pt x="254" y="158240"/>
                  </a:cubicBezTo>
                  <a:close/>
                </a:path>
              </a:pathLst>
            </a:custGeom>
            <a:solidFill>
              <a:srgbClr val="E67B6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5F4DEF8-3C89-DBEC-FEF4-06F50571482A}"/>
                </a:ext>
              </a:extLst>
            </p:cNvPr>
            <p:cNvSpPr/>
            <p:nvPr/>
          </p:nvSpPr>
          <p:spPr>
            <a:xfrm>
              <a:off x="7090412" y="3089116"/>
              <a:ext cx="35123" cy="32824"/>
            </a:xfrm>
            <a:custGeom>
              <a:avLst/>
              <a:gdLst>
                <a:gd name="connsiteX0" fmla="*/ 29669 w 35123"/>
                <a:gd name="connsiteY0" fmla="*/ 105 h 32824"/>
                <a:gd name="connsiteX1" fmla="*/ 26431 w 35123"/>
                <a:gd name="connsiteY1" fmla="*/ 2782 h 32824"/>
                <a:gd name="connsiteX2" fmla="*/ 3458 w 35123"/>
                <a:gd name="connsiteY2" fmla="*/ 24262 h 32824"/>
                <a:gd name="connsiteX3" fmla="*/ 96 w 35123"/>
                <a:gd name="connsiteY3" fmla="*/ 29367 h 32824"/>
                <a:gd name="connsiteX4" fmla="*/ 5450 w 35123"/>
                <a:gd name="connsiteY4" fmla="*/ 32729 h 32824"/>
                <a:gd name="connsiteX5" fmla="*/ 34836 w 35123"/>
                <a:gd name="connsiteY5" fmla="*/ 5957 h 32824"/>
                <a:gd name="connsiteX6" fmla="*/ 32221 w 35123"/>
                <a:gd name="connsiteY6" fmla="*/ 292 h 32824"/>
                <a:gd name="connsiteX7" fmla="*/ 32221 w 35123"/>
                <a:gd name="connsiteY7" fmla="*/ 292 h 32824"/>
                <a:gd name="connsiteX8" fmla="*/ 29669 w 35123"/>
                <a:gd name="connsiteY8" fmla="*/ 105 h 3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23" h="32824">
                  <a:moveTo>
                    <a:pt x="29669" y="105"/>
                  </a:moveTo>
                  <a:cubicBezTo>
                    <a:pt x="28237" y="416"/>
                    <a:pt x="26992" y="1412"/>
                    <a:pt x="26431" y="2782"/>
                  </a:cubicBezTo>
                  <a:cubicBezTo>
                    <a:pt x="22820" y="13179"/>
                    <a:pt x="14291" y="21149"/>
                    <a:pt x="3458" y="24262"/>
                  </a:cubicBezTo>
                  <a:cubicBezTo>
                    <a:pt x="1092" y="24759"/>
                    <a:pt x="-402" y="27001"/>
                    <a:pt x="96" y="29367"/>
                  </a:cubicBezTo>
                  <a:cubicBezTo>
                    <a:pt x="656" y="31732"/>
                    <a:pt x="3022" y="33227"/>
                    <a:pt x="5450" y="32729"/>
                  </a:cubicBezTo>
                  <a:cubicBezTo>
                    <a:pt x="19209" y="29118"/>
                    <a:pt x="30167" y="19156"/>
                    <a:pt x="34836" y="5957"/>
                  </a:cubicBezTo>
                  <a:cubicBezTo>
                    <a:pt x="35708" y="3716"/>
                    <a:pt x="34525" y="1163"/>
                    <a:pt x="32221" y="292"/>
                  </a:cubicBezTo>
                  <a:lnTo>
                    <a:pt x="32221" y="292"/>
                  </a:lnTo>
                  <a:cubicBezTo>
                    <a:pt x="31412" y="-19"/>
                    <a:pt x="30540" y="-82"/>
                    <a:pt x="29669" y="105"/>
                  </a:cubicBezTo>
                  <a:close/>
                </a:path>
              </a:pathLst>
            </a:custGeom>
            <a:solidFill>
              <a:srgbClr val="1A2E35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5390630-6F0B-B86B-1A4B-19DA066411C5}"/>
                </a:ext>
              </a:extLst>
            </p:cNvPr>
            <p:cNvSpPr/>
            <p:nvPr/>
          </p:nvSpPr>
          <p:spPr>
            <a:xfrm>
              <a:off x="6749204" y="3423339"/>
              <a:ext cx="244179" cy="113523"/>
            </a:xfrm>
            <a:custGeom>
              <a:avLst/>
              <a:gdLst>
                <a:gd name="connsiteX0" fmla="*/ 62 w 244179"/>
                <a:gd name="connsiteY0" fmla="*/ 54813 h 113523"/>
                <a:gd name="connsiteX1" fmla="*/ 28141 w 244179"/>
                <a:gd name="connsiteY1" fmla="*/ 22252 h 113523"/>
                <a:gd name="connsiteX2" fmla="*/ 98556 w 244179"/>
                <a:gd name="connsiteY2" fmla="*/ 3823 h 113523"/>
                <a:gd name="connsiteX3" fmla="*/ 193936 w 244179"/>
                <a:gd name="connsiteY3" fmla="*/ 38252 h 113523"/>
                <a:gd name="connsiteX4" fmla="*/ 233408 w 244179"/>
                <a:gd name="connsiteY4" fmla="*/ 79343 h 113523"/>
                <a:gd name="connsiteX5" fmla="*/ 244179 w 244179"/>
                <a:gd name="connsiteY5" fmla="*/ 113523 h 113523"/>
                <a:gd name="connsiteX6" fmla="*/ 0 w 244179"/>
                <a:gd name="connsiteY6" fmla="*/ 54813 h 113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179" h="113523">
                  <a:moveTo>
                    <a:pt x="62" y="54813"/>
                  </a:moveTo>
                  <a:lnTo>
                    <a:pt x="28141" y="22252"/>
                  </a:lnTo>
                  <a:cubicBezTo>
                    <a:pt x="45511" y="2080"/>
                    <a:pt x="73528" y="-5205"/>
                    <a:pt x="98556" y="3823"/>
                  </a:cubicBezTo>
                  <a:lnTo>
                    <a:pt x="193936" y="38252"/>
                  </a:lnTo>
                  <a:cubicBezTo>
                    <a:pt x="212739" y="45038"/>
                    <a:pt x="227369" y="60230"/>
                    <a:pt x="233408" y="79343"/>
                  </a:cubicBezTo>
                  <a:lnTo>
                    <a:pt x="244179" y="113523"/>
                  </a:lnTo>
                  <a:lnTo>
                    <a:pt x="0" y="54813"/>
                  </a:lnTo>
                  <a:close/>
                </a:path>
              </a:pathLst>
            </a:custGeom>
            <a:solidFill>
              <a:schemeClr val="accent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FA327C5-AFFD-67DB-BDD0-F45D09692456}"/>
                </a:ext>
              </a:extLst>
            </p:cNvPr>
            <p:cNvSpPr/>
            <p:nvPr/>
          </p:nvSpPr>
          <p:spPr>
            <a:xfrm>
              <a:off x="6496592" y="4298599"/>
              <a:ext cx="1067518" cy="2114933"/>
            </a:xfrm>
            <a:custGeom>
              <a:avLst/>
              <a:gdLst>
                <a:gd name="connsiteX0" fmla="*/ 456821 w 1067518"/>
                <a:gd name="connsiteY0" fmla="*/ 18615 h 2114933"/>
                <a:gd name="connsiteX1" fmla="*/ 865924 w 1067518"/>
                <a:gd name="connsiteY1" fmla="*/ 1120410 h 2114933"/>
                <a:gd name="connsiteX2" fmla="*/ 1067518 w 1067518"/>
                <a:gd name="connsiteY2" fmla="*/ 2062698 h 2114933"/>
                <a:gd name="connsiteX3" fmla="*/ 862251 w 1067518"/>
                <a:gd name="connsiteY3" fmla="*/ 2114933 h 2114933"/>
                <a:gd name="connsiteX4" fmla="*/ 606429 w 1067518"/>
                <a:gd name="connsiteY4" fmla="*/ 1188771 h 2114933"/>
                <a:gd name="connsiteX5" fmla="*/ 232004 w 1067518"/>
                <a:gd name="connsiteY5" fmla="*/ 466692 h 2114933"/>
                <a:gd name="connsiteX6" fmla="*/ 119253 w 1067518"/>
                <a:gd name="connsiteY6" fmla="*/ 388122 h 2114933"/>
                <a:gd name="connsiteX7" fmla="*/ 3016 w 1067518"/>
                <a:gd name="connsiteY7" fmla="*/ 129374 h 2114933"/>
                <a:gd name="connsiteX8" fmla="*/ 3016 w 1067518"/>
                <a:gd name="connsiteY8" fmla="*/ 0 h 2114933"/>
                <a:gd name="connsiteX9" fmla="*/ 456821 w 1067518"/>
                <a:gd name="connsiteY9" fmla="*/ 18678 h 211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518" h="2114933">
                  <a:moveTo>
                    <a:pt x="456821" y="18615"/>
                  </a:moveTo>
                  <a:cubicBezTo>
                    <a:pt x="456821" y="18615"/>
                    <a:pt x="783929" y="836884"/>
                    <a:pt x="865924" y="1120410"/>
                  </a:cubicBezTo>
                  <a:cubicBezTo>
                    <a:pt x="932666" y="1351142"/>
                    <a:pt x="1067518" y="2062698"/>
                    <a:pt x="1067518" y="2062698"/>
                  </a:cubicBezTo>
                  <a:lnTo>
                    <a:pt x="862251" y="2114933"/>
                  </a:lnTo>
                  <a:cubicBezTo>
                    <a:pt x="862251" y="2114933"/>
                    <a:pt x="683879" y="1416140"/>
                    <a:pt x="606429" y="1188771"/>
                  </a:cubicBezTo>
                  <a:cubicBezTo>
                    <a:pt x="540808" y="996329"/>
                    <a:pt x="371900" y="614246"/>
                    <a:pt x="232004" y="466692"/>
                  </a:cubicBezTo>
                  <a:cubicBezTo>
                    <a:pt x="208346" y="441727"/>
                    <a:pt x="142102" y="413772"/>
                    <a:pt x="119253" y="388122"/>
                  </a:cubicBezTo>
                  <a:cubicBezTo>
                    <a:pt x="72123" y="335139"/>
                    <a:pt x="17896" y="198730"/>
                    <a:pt x="3016" y="129374"/>
                  </a:cubicBezTo>
                  <a:cubicBezTo>
                    <a:pt x="-3770" y="97746"/>
                    <a:pt x="3016" y="0"/>
                    <a:pt x="3016" y="0"/>
                  </a:cubicBezTo>
                  <a:lnTo>
                    <a:pt x="456821" y="18678"/>
                  </a:lnTo>
                  <a:close/>
                </a:path>
              </a:pathLst>
            </a:custGeom>
            <a:solidFill>
              <a:schemeClr val="accent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BBD46EF-5532-7BAF-25BA-981B37B4F865}"/>
                </a:ext>
              </a:extLst>
            </p:cNvPr>
            <p:cNvSpPr/>
            <p:nvPr/>
          </p:nvSpPr>
          <p:spPr>
            <a:xfrm>
              <a:off x="5923527" y="4298475"/>
              <a:ext cx="1029886" cy="2114933"/>
            </a:xfrm>
            <a:custGeom>
              <a:avLst/>
              <a:gdLst>
                <a:gd name="connsiteX0" fmla="*/ 1029886 w 1029886"/>
                <a:gd name="connsiteY0" fmla="*/ 18740 h 2114933"/>
                <a:gd name="connsiteX1" fmla="*/ 917820 w 1029886"/>
                <a:gd name="connsiteY1" fmla="*/ 346657 h 2114933"/>
                <a:gd name="connsiteX2" fmla="*/ 836074 w 1029886"/>
                <a:gd name="connsiteY2" fmla="*/ 515379 h 2114933"/>
                <a:gd name="connsiteX3" fmla="*/ 542088 w 1029886"/>
                <a:gd name="connsiteY3" fmla="*/ 1342674 h 2114933"/>
                <a:gd name="connsiteX4" fmla="*/ 185531 w 1029886"/>
                <a:gd name="connsiteY4" fmla="*/ 2114934 h 2114933"/>
                <a:gd name="connsiteX5" fmla="*/ 0 w 1029886"/>
                <a:gd name="connsiteY5" fmla="*/ 2033437 h 2114933"/>
                <a:gd name="connsiteX6" fmla="*/ 302703 w 1029886"/>
                <a:gd name="connsiteY6" fmla="*/ 1261551 h 2114933"/>
                <a:gd name="connsiteX7" fmla="*/ 485308 w 1029886"/>
                <a:gd name="connsiteY7" fmla="*/ 475844 h 2114933"/>
                <a:gd name="connsiteX8" fmla="*/ 495518 w 1029886"/>
                <a:gd name="connsiteY8" fmla="*/ 226996 h 2114933"/>
                <a:gd name="connsiteX9" fmla="*/ 529698 w 1029886"/>
                <a:gd name="connsiteY9" fmla="*/ 0 h 2114933"/>
                <a:gd name="connsiteX10" fmla="*/ 1029886 w 1029886"/>
                <a:gd name="connsiteY10" fmla="*/ 18678 h 211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886" h="2114933">
                  <a:moveTo>
                    <a:pt x="1029886" y="18740"/>
                  </a:moveTo>
                  <a:cubicBezTo>
                    <a:pt x="1029886" y="18740"/>
                    <a:pt x="951564" y="266904"/>
                    <a:pt x="917820" y="346657"/>
                  </a:cubicBezTo>
                  <a:cubicBezTo>
                    <a:pt x="899578" y="389803"/>
                    <a:pt x="854005" y="472109"/>
                    <a:pt x="836074" y="515379"/>
                  </a:cubicBezTo>
                  <a:cubicBezTo>
                    <a:pt x="752025" y="718156"/>
                    <a:pt x="618791" y="1140707"/>
                    <a:pt x="542088" y="1342674"/>
                  </a:cubicBezTo>
                  <a:cubicBezTo>
                    <a:pt x="466568" y="1541467"/>
                    <a:pt x="185531" y="2114934"/>
                    <a:pt x="185531" y="2114934"/>
                  </a:cubicBezTo>
                  <a:lnTo>
                    <a:pt x="0" y="2033437"/>
                  </a:lnTo>
                  <a:cubicBezTo>
                    <a:pt x="0" y="2033437"/>
                    <a:pt x="237891" y="1458476"/>
                    <a:pt x="302703" y="1261551"/>
                  </a:cubicBezTo>
                  <a:cubicBezTo>
                    <a:pt x="365771" y="1069981"/>
                    <a:pt x="460031" y="675882"/>
                    <a:pt x="485308" y="475844"/>
                  </a:cubicBezTo>
                  <a:cubicBezTo>
                    <a:pt x="493090" y="414084"/>
                    <a:pt x="489604" y="289006"/>
                    <a:pt x="495518" y="226996"/>
                  </a:cubicBezTo>
                  <a:cubicBezTo>
                    <a:pt x="500997" y="169842"/>
                    <a:pt x="529698" y="0"/>
                    <a:pt x="529698" y="0"/>
                  </a:cubicBezTo>
                  <a:lnTo>
                    <a:pt x="1029886" y="18678"/>
                  </a:lnTo>
                  <a:close/>
                </a:path>
              </a:pathLst>
            </a:custGeom>
            <a:solidFill>
              <a:schemeClr val="accent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BC80065-A9F0-46A5-46D8-3A96169DA377}"/>
                </a:ext>
              </a:extLst>
            </p:cNvPr>
            <p:cNvSpPr/>
            <p:nvPr/>
          </p:nvSpPr>
          <p:spPr>
            <a:xfrm>
              <a:off x="6448182" y="3463825"/>
              <a:ext cx="661268" cy="929532"/>
            </a:xfrm>
            <a:custGeom>
              <a:avLst/>
              <a:gdLst>
                <a:gd name="connsiteX0" fmla="*/ 0 w 661268"/>
                <a:gd name="connsiteY0" fmla="*/ 854697 h 929532"/>
                <a:gd name="connsiteX1" fmla="*/ 536547 w 661268"/>
                <a:gd name="connsiteY1" fmla="*/ 929532 h 929532"/>
                <a:gd name="connsiteX2" fmla="*/ 659820 w 661268"/>
                <a:gd name="connsiteY2" fmla="*/ 187344 h 929532"/>
                <a:gd name="connsiteX3" fmla="*/ 581498 w 661268"/>
                <a:gd name="connsiteY3" fmla="*/ 66811 h 929532"/>
                <a:gd name="connsiteX4" fmla="*/ 343731 w 661268"/>
                <a:gd name="connsiteY4" fmla="*/ 5113 h 929532"/>
                <a:gd name="connsiteX5" fmla="*/ 149421 w 661268"/>
                <a:gd name="connsiteY5" fmla="*/ 126206 h 929532"/>
                <a:gd name="connsiteX6" fmla="*/ 0 w 661268"/>
                <a:gd name="connsiteY6" fmla="*/ 854697 h 92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268" h="929532">
                  <a:moveTo>
                    <a:pt x="0" y="854697"/>
                  </a:moveTo>
                  <a:lnTo>
                    <a:pt x="536547" y="929532"/>
                  </a:lnTo>
                  <a:lnTo>
                    <a:pt x="659820" y="187344"/>
                  </a:lnTo>
                  <a:cubicBezTo>
                    <a:pt x="668847" y="132930"/>
                    <a:pt x="634854" y="80633"/>
                    <a:pt x="581498" y="66811"/>
                  </a:cubicBezTo>
                  <a:lnTo>
                    <a:pt x="343731" y="5113"/>
                  </a:lnTo>
                  <a:cubicBezTo>
                    <a:pt x="256258" y="-17612"/>
                    <a:pt x="167539" y="37674"/>
                    <a:pt x="149421" y="126206"/>
                  </a:cubicBezTo>
                  <a:lnTo>
                    <a:pt x="0" y="854697"/>
                  </a:lnTo>
                  <a:close/>
                </a:path>
              </a:pathLst>
            </a:custGeom>
            <a:solidFill>
              <a:schemeClr val="accent1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0F06844-9EA1-2CC9-4662-A0FF1A1BE8C3}"/>
                </a:ext>
              </a:extLst>
            </p:cNvPr>
            <p:cNvSpPr/>
            <p:nvPr/>
          </p:nvSpPr>
          <p:spPr>
            <a:xfrm>
              <a:off x="6985477" y="3717413"/>
              <a:ext cx="97746" cy="225812"/>
            </a:xfrm>
            <a:custGeom>
              <a:avLst/>
              <a:gdLst>
                <a:gd name="connsiteX0" fmla="*/ 74026 w 97746"/>
                <a:gd name="connsiteY0" fmla="*/ 225813 h 225812"/>
                <a:gd name="connsiteX1" fmla="*/ 97746 w 97746"/>
                <a:gd name="connsiteY1" fmla="*/ 83053 h 225812"/>
                <a:gd name="connsiteX2" fmla="*/ 0 w 97746"/>
                <a:gd name="connsiteY2" fmla="*/ 0 h 225812"/>
                <a:gd name="connsiteX3" fmla="*/ 74026 w 97746"/>
                <a:gd name="connsiteY3" fmla="*/ 225813 h 22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46" h="225812">
                  <a:moveTo>
                    <a:pt x="74026" y="225813"/>
                  </a:moveTo>
                  <a:lnTo>
                    <a:pt x="97746" y="83053"/>
                  </a:lnTo>
                  <a:lnTo>
                    <a:pt x="0" y="0"/>
                  </a:lnTo>
                  <a:lnTo>
                    <a:pt x="74026" y="225813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943E32F-DDCD-828D-0599-DA3F680E6EED}"/>
                </a:ext>
              </a:extLst>
            </p:cNvPr>
            <p:cNvSpPr/>
            <p:nvPr/>
          </p:nvSpPr>
          <p:spPr>
            <a:xfrm>
              <a:off x="5896009" y="6281295"/>
              <a:ext cx="245362" cy="162931"/>
            </a:xfrm>
            <a:custGeom>
              <a:avLst/>
              <a:gdLst>
                <a:gd name="connsiteX0" fmla="*/ 27456 w 245362"/>
                <a:gd name="connsiteY0" fmla="*/ 0 h 162931"/>
                <a:gd name="connsiteX1" fmla="*/ 0 w 245362"/>
                <a:gd name="connsiteY1" fmla="*/ 64064 h 162931"/>
                <a:gd name="connsiteX2" fmla="*/ 214233 w 245362"/>
                <a:gd name="connsiteY2" fmla="*/ 162931 h 162931"/>
                <a:gd name="connsiteX3" fmla="*/ 245362 w 245362"/>
                <a:gd name="connsiteY3" fmla="*/ 102541 h 162931"/>
                <a:gd name="connsiteX4" fmla="*/ 27456 w 245362"/>
                <a:gd name="connsiteY4" fmla="*/ 0 h 1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62" h="162931">
                  <a:moveTo>
                    <a:pt x="27456" y="0"/>
                  </a:moveTo>
                  <a:lnTo>
                    <a:pt x="0" y="64064"/>
                  </a:lnTo>
                  <a:lnTo>
                    <a:pt x="214233" y="162931"/>
                  </a:lnTo>
                  <a:lnTo>
                    <a:pt x="245362" y="102541"/>
                  </a:lnTo>
                  <a:lnTo>
                    <a:pt x="27456" y="0"/>
                  </a:lnTo>
                  <a:close/>
                </a:path>
              </a:pathLst>
            </a:custGeom>
            <a:solidFill>
              <a:schemeClr val="accent1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1EC5FBE-98EB-152E-A715-982DF4BA8930}"/>
                </a:ext>
              </a:extLst>
            </p:cNvPr>
            <p:cNvSpPr/>
            <p:nvPr/>
          </p:nvSpPr>
          <p:spPr>
            <a:xfrm>
              <a:off x="7333317" y="6318339"/>
              <a:ext cx="247728" cy="126011"/>
            </a:xfrm>
            <a:custGeom>
              <a:avLst/>
              <a:gdLst>
                <a:gd name="connsiteX0" fmla="*/ 0 w 247728"/>
                <a:gd name="connsiteY0" fmla="*/ 59084 h 126011"/>
                <a:gd name="connsiteX1" fmla="*/ 19425 w 247728"/>
                <a:gd name="connsiteY1" fmla="*/ 126012 h 126011"/>
                <a:gd name="connsiteX2" fmla="*/ 247728 w 247728"/>
                <a:gd name="connsiteY2" fmla="*/ 66492 h 126011"/>
                <a:gd name="connsiteX3" fmla="*/ 233408 w 247728"/>
                <a:gd name="connsiteY3" fmla="*/ 0 h 126011"/>
                <a:gd name="connsiteX4" fmla="*/ 0 w 247728"/>
                <a:gd name="connsiteY4" fmla="*/ 59084 h 12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728" h="126011">
                  <a:moveTo>
                    <a:pt x="0" y="59084"/>
                  </a:moveTo>
                  <a:lnTo>
                    <a:pt x="19425" y="126012"/>
                  </a:lnTo>
                  <a:lnTo>
                    <a:pt x="247728" y="66492"/>
                  </a:lnTo>
                  <a:lnTo>
                    <a:pt x="233408" y="0"/>
                  </a:lnTo>
                  <a:lnTo>
                    <a:pt x="0" y="59084"/>
                  </a:lnTo>
                  <a:close/>
                </a:path>
              </a:pathLst>
            </a:custGeom>
            <a:solidFill>
              <a:schemeClr val="accent1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ADB3F39-3F06-AD53-1FE3-335E4531F2B6}"/>
                </a:ext>
              </a:extLst>
            </p:cNvPr>
            <p:cNvSpPr/>
            <p:nvPr/>
          </p:nvSpPr>
          <p:spPr>
            <a:xfrm>
              <a:off x="6770390" y="2899065"/>
              <a:ext cx="325534" cy="456062"/>
            </a:xfrm>
            <a:custGeom>
              <a:avLst/>
              <a:gdLst>
                <a:gd name="connsiteX0" fmla="*/ 267446 w 325534"/>
                <a:gd name="connsiteY0" fmla="*/ 327000 h 456062"/>
                <a:gd name="connsiteX1" fmla="*/ 275353 w 325534"/>
                <a:gd name="connsiteY1" fmla="*/ 229005 h 456062"/>
                <a:gd name="connsiteX2" fmla="*/ 299261 w 325534"/>
                <a:gd name="connsiteY2" fmla="*/ 4997 h 456062"/>
                <a:gd name="connsiteX3" fmla="*/ 236130 w 325534"/>
                <a:gd name="connsiteY3" fmla="*/ 47022 h 456062"/>
                <a:gd name="connsiteX4" fmla="*/ 163287 w 325534"/>
                <a:gd name="connsiteY4" fmla="*/ 19691 h 456062"/>
                <a:gd name="connsiteX5" fmla="*/ 144983 w 325534"/>
                <a:gd name="connsiteY5" fmla="*/ 64143 h 456062"/>
                <a:gd name="connsiteX6" fmla="*/ 5025 w 325534"/>
                <a:gd name="connsiteY6" fmla="*/ 255838 h 456062"/>
                <a:gd name="connsiteX7" fmla="*/ 70708 w 325534"/>
                <a:gd name="connsiteY7" fmla="*/ 446662 h 456062"/>
                <a:gd name="connsiteX8" fmla="*/ 186821 w 325534"/>
                <a:gd name="connsiteY8" fmla="*/ 456063 h 456062"/>
                <a:gd name="connsiteX9" fmla="*/ 267446 w 325534"/>
                <a:gd name="connsiteY9" fmla="*/ 326938 h 45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534" h="456062">
                  <a:moveTo>
                    <a:pt x="267446" y="327000"/>
                  </a:moveTo>
                  <a:cubicBezTo>
                    <a:pt x="267446" y="327000"/>
                    <a:pt x="296584" y="289520"/>
                    <a:pt x="275353" y="229005"/>
                  </a:cubicBezTo>
                  <a:cubicBezTo>
                    <a:pt x="254123" y="168489"/>
                    <a:pt x="377458" y="42228"/>
                    <a:pt x="299261" y="4997"/>
                  </a:cubicBezTo>
                  <a:cubicBezTo>
                    <a:pt x="250450" y="-18225"/>
                    <a:pt x="236130" y="47022"/>
                    <a:pt x="236130" y="47022"/>
                  </a:cubicBezTo>
                  <a:cubicBezTo>
                    <a:pt x="236130" y="47022"/>
                    <a:pt x="206184" y="203"/>
                    <a:pt x="163287" y="19691"/>
                  </a:cubicBezTo>
                  <a:cubicBezTo>
                    <a:pt x="138321" y="31022"/>
                    <a:pt x="144983" y="64143"/>
                    <a:pt x="144983" y="64143"/>
                  </a:cubicBezTo>
                  <a:cubicBezTo>
                    <a:pt x="144983" y="64143"/>
                    <a:pt x="-31708" y="92098"/>
                    <a:pt x="5025" y="255838"/>
                  </a:cubicBezTo>
                  <a:cubicBezTo>
                    <a:pt x="5025" y="255838"/>
                    <a:pt x="-12843" y="365476"/>
                    <a:pt x="70708" y="446662"/>
                  </a:cubicBezTo>
                  <a:cubicBezTo>
                    <a:pt x="70708" y="446662"/>
                    <a:pt x="134399" y="423377"/>
                    <a:pt x="186821" y="456063"/>
                  </a:cubicBezTo>
                  <a:cubicBezTo>
                    <a:pt x="186821" y="456063"/>
                    <a:pt x="193296" y="388512"/>
                    <a:pt x="267446" y="326938"/>
                  </a:cubicBezTo>
                  <a:close/>
                </a:path>
              </a:pathLst>
            </a:custGeom>
            <a:solidFill>
              <a:schemeClr val="tx1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2CE8B5C-EF48-7DCD-D4C8-B1A76CABF041}"/>
                </a:ext>
              </a:extLst>
            </p:cNvPr>
            <p:cNvSpPr/>
            <p:nvPr/>
          </p:nvSpPr>
          <p:spPr>
            <a:xfrm>
              <a:off x="6731497" y="3075465"/>
              <a:ext cx="60104" cy="104778"/>
            </a:xfrm>
            <a:custGeom>
              <a:avLst/>
              <a:gdLst>
                <a:gd name="connsiteX0" fmla="*/ 60105 w 60104"/>
                <a:gd name="connsiteY0" fmla="*/ 104778 h 104778"/>
                <a:gd name="connsiteX1" fmla="*/ 274 w 60104"/>
                <a:gd name="connsiteY1" fmla="*/ 13942 h 104778"/>
                <a:gd name="connsiteX2" fmla="*/ 60105 w 60104"/>
                <a:gd name="connsiteY2" fmla="*/ 104778 h 10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04" h="104778">
                  <a:moveTo>
                    <a:pt x="60105" y="104778"/>
                  </a:moveTo>
                  <a:cubicBezTo>
                    <a:pt x="60105" y="104778"/>
                    <a:pt x="4632" y="60014"/>
                    <a:pt x="274" y="13942"/>
                  </a:cubicBezTo>
                  <a:cubicBezTo>
                    <a:pt x="-4084" y="-32129"/>
                    <a:pt x="44727" y="45819"/>
                    <a:pt x="60105" y="104778"/>
                  </a:cubicBezTo>
                  <a:close/>
                </a:path>
              </a:pathLst>
            </a:custGeom>
            <a:solidFill>
              <a:srgbClr val="1A2E35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19B09AE-385F-A96D-F708-523570FF0330}"/>
                </a:ext>
              </a:extLst>
            </p:cNvPr>
            <p:cNvSpPr/>
            <p:nvPr/>
          </p:nvSpPr>
          <p:spPr>
            <a:xfrm>
              <a:off x="6961567" y="3173133"/>
              <a:ext cx="95790" cy="101959"/>
            </a:xfrm>
            <a:custGeom>
              <a:avLst/>
              <a:gdLst>
                <a:gd name="connsiteX0" fmla="*/ 67304 w 95790"/>
                <a:gd name="connsiteY0" fmla="*/ 11842 h 101959"/>
                <a:gd name="connsiteX1" fmla="*/ 95756 w 95790"/>
                <a:gd name="connsiteY1" fmla="*/ 71361 h 101959"/>
                <a:gd name="connsiteX2" fmla="*/ 42400 w 95790"/>
                <a:gd name="connsiteY2" fmla="*/ 95082 h 101959"/>
                <a:gd name="connsiteX3" fmla="*/ 2430 w 95790"/>
                <a:gd name="connsiteY3" fmla="*/ 23608 h 101959"/>
                <a:gd name="connsiteX4" fmla="*/ 67366 w 95790"/>
                <a:gd name="connsiteY4" fmla="*/ 11842 h 10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90" h="101959">
                  <a:moveTo>
                    <a:pt x="67304" y="11842"/>
                  </a:moveTo>
                  <a:cubicBezTo>
                    <a:pt x="84425" y="27282"/>
                    <a:pt x="94698" y="48699"/>
                    <a:pt x="95756" y="71361"/>
                  </a:cubicBezTo>
                  <a:cubicBezTo>
                    <a:pt x="96939" y="101432"/>
                    <a:pt x="67677" y="109339"/>
                    <a:pt x="42400" y="95082"/>
                  </a:cubicBezTo>
                  <a:cubicBezTo>
                    <a:pt x="19489" y="82194"/>
                    <a:pt x="-8465" y="51002"/>
                    <a:pt x="2430" y="23608"/>
                  </a:cubicBezTo>
                  <a:cubicBezTo>
                    <a:pt x="13263" y="-3785"/>
                    <a:pt x="46198" y="-6836"/>
                    <a:pt x="67366" y="11842"/>
                  </a:cubicBezTo>
                  <a:close/>
                </a:path>
              </a:pathLst>
            </a:custGeom>
            <a:solidFill>
              <a:srgbClr val="E67B6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D4DE0CD-C0F9-8AFB-6C01-7F87CE8EEB41}"/>
                </a:ext>
              </a:extLst>
            </p:cNvPr>
            <p:cNvSpPr/>
            <p:nvPr/>
          </p:nvSpPr>
          <p:spPr>
            <a:xfrm>
              <a:off x="6529555" y="4523852"/>
              <a:ext cx="229984" cy="394970"/>
            </a:xfrm>
            <a:custGeom>
              <a:avLst/>
              <a:gdLst>
                <a:gd name="connsiteX0" fmla="*/ 0 w 229984"/>
                <a:gd name="connsiteY0" fmla="*/ 0 h 394970"/>
                <a:gd name="connsiteX1" fmla="*/ 189080 w 229984"/>
                <a:gd name="connsiteY1" fmla="*/ 394970 h 394970"/>
                <a:gd name="connsiteX2" fmla="*/ 229984 w 229984"/>
                <a:gd name="connsiteY2" fmla="*/ 290002 h 394970"/>
                <a:gd name="connsiteX3" fmla="*/ 0 w 229984"/>
                <a:gd name="connsiteY3" fmla="*/ 0 h 39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984" h="394970">
                  <a:moveTo>
                    <a:pt x="0" y="0"/>
                  </a:moveTo>
                  <a:cubicBezTo>
                    <a:pt x="21355" y="160503"/>
                    <a:pt x="128938" y="317769"/>
                    <a:pt x="189080" y="394970"/>
                  </a:cubicBezTo>
                  <a:cubicBezTo>
                    <a:pt x="203586" y="356059"/>
                    <a:pt x="217346" y="320509"/>
                    <a:pt x="229984" y="290002"/>
                  </a:cubicBezTo>
                  <a:cubicBezTo>
                    <a:pt x="47005" y="141639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286309D-DDCE-C043-E589-E7B392E3136C}"/>
                </a:ext>
              </a:extLst>
            </p:cNvPr>
            <p:cNvSpPr/>
            <p:nvPr/>
          </p:nvSpPr>
          <p:spPr>
            <a:xfrm>
              <a:off x="6997430" y="3584801"/>
              <a:ext cx="708510" cy="644826"/>
            </a:xfrm>
            <a:custGeom>
              <a:avLst/>
              <a:gdLst>
                <a:gd name="connsiteX0" fmla="*/ 75831 w 708510"/>
                <a:gd name="connsiteY0" fmla="*/ 62 h 644826"/>
                <a:gd name="connsiteX1" fmla="*/ 276928 w 708510"/>
                <a:gd name="connsiteY1" fmla="*/ 301955 h 644826"/>
                <a:gd name="connsiteX2" fmla="*/ 552797 w 708510"/>
                <a:gd name="connsiteY2" fmla="*/ 490475 h 644826"/>
                <a:gd name="connsiteX3" fmla="*/ 627196 w 708510"/>
                <a:gd name="connsiteY3" fmla="*/ 489106 h 644826"/>
                <a:gd name="connsiteX4" fmla="*/ 658450 w 708510"/>
                <a:gd name="connsiteY4" fmla="*/ 504297 h 644826"/>
                <a:gd name="connsiteX5" fmla="*/ 658450 w 708510"/>
                <a:gd name="connsiteY5" fmla="*/ 504297 h 644826"/>
                <a:gd name="connsiteX6" fmla="*/ 676380 w 708510"/>
                <a:gd name="connsiteY6" fmla="*/ 517371 h 644826"/>
                <a:gd name="connsiteX7" fmla="*/ 682855 w 708510"/>
                <a:gd name="connsiteY7" fmla="*/ 519612 h 644826"/>
                <a:gd name="connsiteX8" fmla="*/ 708132 w 708510"/>
                <a:gd name="connsiteY8" fmla="*/ 561015 h 644826"/>
                <a:gd name="connsiteX9" fmla="*/ 703650 w 708510"/>
                <a:gd name="connsiteY9" fmla="*/ 593016 h 644826"/>
                <a:gd name="connsiteX10" fmla="*/ 677252 w 708510"/>
                <a:gd name="connsiteY10" fmla="*/ 624207 h 644826"/>
                <a:gd name="connsiteX11" fmla="*/ 617359 w 708510"/>
                <a:gd name="connsiteY11" fmla="*/ 643072 h 644826"/>
                <a:gd name="connsiteX12" fmla="*/ 581124 w 708510"/>
                <a:gd name="connsiteY12" fmla="*/ 635725 h 644826"/>
                <a:gd name="connsiteX13" fmla="*/ 506849 w 708510"/>
                <a:gd name="connsiteY13" fmla="*/ 572719 h 644826"/>
                <a:gd name="connsiteX14" fmla="*/ 160317 w 708510"/>
                <a:gd name="connsiteY14" fmla="*/ 388869 h 644826"/>
                <a:gd name="connsiteX15" fmla="*/ 0 w 708510"/>
                <a:gd name="connsiteY15" fmla="*/ 142199 h 644826"/>
                <a:gd name="connsiteX16" fmla="*/ 75894 w 708510"/>
                <a:gd name="connsiteY16" fmla="*/ 0 h 64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8510" h="644826">
                  <a:moveTo>
                    <a:pt x="75831" y="62"/>
                  </a:moveTo>
                  <a:cubicBezTo>
                    <a:pt x="75831" y="62"/>
                    <a:pt x="211244" y="236085"/>
                    <a:pt x="276928" y="301955"/>
                  </a:cubicBezTo>
                  <a:cubicBezTo>
                    <a:pt x="333645" y="358860"/>
                    <a:pt x="552797" y="490475"/>
                    <a:pt x="552797" y="490475"/>
                  </a:cubicBezTo>
                  <a:lnTo>
                    <a:pt x="627196" y="489106"/>
                  </a:lnTo>
                  <a:cubicBezTo>
                    <a:pt x="639461" y="488857"/>
                    <a:pt x="651041" y="494522"/>
                    <a:pt x="658450" y="504297"/>
                  </a:cubicBezTo>
                  <a:lnTo>
                    <a:pt x="658450" y="504297"/>
                  </a:lnTo>
                  <a:cubicBezTo>
                    <a:pt x="662995" y="510336"/>
                    <a:pt x="669221" y="514881"/>
                    <a:pt x="676380" y="517371"/>
                  </a:cubicBezTo>
                  <a:lnTo>
                    <a:pt x="682855" y="519612"/>
                  </a:lnTo>
                  <a:cubicBezTo>
                    <a:pt x="700101" y="525652"/>
                    <a:pt x="710685" y="542959"/>
                    <a:pt x="708132" y="561015"/>
                  </a:cubicBezTo>
                  <a:lnTo>
                    <a:pt x="703650" y="593016"/>
                  </a:lnTo>
                  <a:cubicBezTo>
                    <a:pt x="701595" y="607646"/>
                    <a:pt x="691323" y="619787"/>
                    <a:pt x="677252" y="624207"/>
                  </a:cubicBezTo>
                  <a:lnTo>
                    <a:pt x="617359" y="643072"/>
                  </a:lnTo>
                  <a:cubicBezTo>
                    <a:pt x="604845" y="646994"/>
                    <a:pt x="591148" y="644255"/>
                    <a:pt x="581124" y="635725"/>
                  </a:cubicBezTo>
                  <a:lnTo>
                    <a:pt x="506849" y="572719"/>
                  </a:lnTo>
                  <a:cubicBezTo>
                    <a:pt x="506849" y="572719"/>
                    <a:pt x="232661" y="455050"/>
                    <a:pt x="160317" y="388869"/>
                  </a:cubicBezTo>
                  <a:cubicBezTo>
                    <a:pt x="106089" y="339248"/>
                    <a:pt x="0" y="142199"/>
                    <a:pt x="0" y="142199"/>
                  </a:cubicBezTo>
                  <a:lnTo>
                    <a:pt x="75894" y="0"/>
                  </a:lnTo>
                  <a:close/>
                </a:path>
              </a:pathLst>
            </a:custGeom>
            <a:solidFill>
              <a:srgbClr val="E67B62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8D7945D-1290-20D1-AAB0-62A0B0220E41}"/>
                </a:ext>
              </a:extLst>
            </p:cNvPr>
            <p:cNvSpPr/>
            <p:nvPr/>
          </p:nvSpPr>
          <p:spPr>
            <a:xfrm>
              <a:off x="6930309" y="3534466"/>
              <a:ext cx="309681" cy="333426"/>
            </a:xfrm>
            <a:custGeom>
              <a:avLst/>
              <a:gdLst>
                <a:gd name="connsiteX0" fmla="*/ 164743 w 309681"/>
                <a:gd name="connsiteY0" fmla="*/ 31347 h 333426"/>
                <a:gd name="connsiteX1" fmla="*/ 309682 w 309681"/>
                <a:gd name="connsiteY1" fmla="*/ 220862 h 333426"/>
                <a:gd name="connsiteX2" fmla="*/ 124275 w 309681"/>
                <a:gd name="connsiteY2" fmla="*/ 333427 h 333426"/>
                <a:gd name="connsiteX3" fmla="*/ 10652 w 309681"/>
                <a:gd name="connsiteY3" fmla="*/ 136066 h 333426"/>
                <a:gd name="connsiteX4" fmla="*/ 31260 w 309681"/>
                <a:gd name="connsiteY4" fmla="*/ 32965 h 333426"/>
                <a:gd name="connsiteX5" fmla="*/ 52802 w 309681"/>
                <a:gd name="connsiteY5" fmla="*/ 16467 h 333426"/>
                <a:gd name="connsiteX6" fmla="*/ 164681 w 309681"/>
                <a:gd name="connsiteY6" fmla="*/ 31347 h 33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681" h="333426">
                  <a:moveTo>
                    <a:pt x="164743" y="31347"/>
                  </a:moveTo>
                  <a:lnTo>
                    <a:pt x="309682" y="220862"/>
                  </a:lnTo>
                  <a:lnTo>
                    <a:pt x="124275" y="333427"/>
                  </a:lnTo>
                  <a:lnTo>
                    <a:pt x="10652" y="136066"/>
                  </a:lnTo>
                  <a:cubicBezTo>
                    <a:pt x="-9333" y="101388"/>
                    <a:pt x="-492" y="57309"/>
                    <a:pt x="31260" y="32965"/>
                  </a:cubicBezTo>
                  <a:lnTo>
                    <a:pt x="52802" y="16467"/>
                  </a:lnTo>
                  <a:cubicBezTo>
                    <a:pt x="87791" y="-10367"/>
                    <a:pt x="137909" y="-3705"/>
                    <a:pt x="164681" y="31347"/>
                  </a:cubicBezTo>
                  <a:close/>
                </a:path>
              </a:pathLst>
            </a:custGeom>
            <a:solidFill>
              <a:schemeClr val="accent1"/>
            </a:solidFill>
            <a:ln w="6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F9CF8E28-4A1C-75D8-8CB8-8925D9A96765}"/>
              </a:ext>
            </a:extLst>
          </p:cNvPr>
          <p:cNvSpPr txBox="1"/>
          <p:nvPr/>
        </p:nvSpPr>
        <p:spPr>
          <a:xfrm>
            <a:off x="838200" y="1439778"/>
            <a:ext cx="455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</a:t>
            </a: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B299ACC4-C40A-6349-FB4E-41653CC6C84E}"/>
              </a:ext>
            </a:extLst>
          </p:cNvPr>
          <p:cNvSpPr/>
          <p:nvPr/>
        </p:nvSpPr>
        <p:spPr>
          <a:xfrm>
            <a:off x="924559" y="2328961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66C737CD-9519-A87F-29D6-6294A8E38C99}"/>
              </a:ext>
            </a:extLst>
          </p:cNvPr>
          <p:cNvGrpSpPr/>
          <p:nvPr/>
        </p:nvGrpSpPr>
        <p:grpSpPr>
          <a:xfrm>
            <a:off x="1969559" y="2327155"/>
            <a:ext cx="3346269" cy="825252"/>
            <a:chOff x="7353300" y="2677716"/>
            <a:chExt cx="3998912" cy="825252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5BF3C5DD-1110-AD26-D809-505D4A3E025C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98B8161D-1F51-220B-C57D-3863A15FB90C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B3D9A633-9D9C-DBE7-AD8D-0009D9D1D3E1}"/>
              </a:ext>
            </a:extLst>
          </p:cNvPr>
          <p:cNvSpPr/>
          <p:nvPr/>
        </p:nvSpPr>
        <p:spPr>
          <a:xfrm>
            <a:off x="924559" y="3415582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0F4A0A7-D476-28B3-24A1-9B9F492D2C43}"/>
              </a:ext>
            </a:extLst>
          </p:cNvPr>
          <p:cNvGrpSpPr/>
          <p:nvPr/>
        </p:nvGrpSpPr>
        <p:grpSpPr>
          <a:xfrm>
            <a:off x="1969559" y="3413776"/>
            <a:ext cx="3346269" cy="825252"/>
            <a:chOff x="7353300" y="2677716"/>
            <a:chExt cx="3998912" cy="825252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1F3E0D6D-4BF9-9622-25EB-597A34A31679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F7F7AD5-03A6-1F54-483C-9B9B311442EB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9" name="Oval 168">
            <a:extLst>
              <a:ext uri="{FF2B5EF4-FFF2-40B4-BE49-F238E27FC236}">
                <a16:creationId xmlns:a16="http://schemas.microsoft.com/office/drawing/2014/main" id="{5788B9FA-8F1C-21DC-FE9B-EF34BA8FA7F3}"/>
              </a:ext>
            </a:extLst>
          </p:cNvPr>
          <p:cNvSpPr/>
          <p:nvPr/>
        </p:nvSpPr>
        <p:spPr>
          <a:xfrm>
            <a:off x="924559" y="4487626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D6214044-92A7-02B3-D9AB-60137261B509}"/>
              </a:ext>
            </a:extLst>
          </p:cNvPr>
          <p:cNvGrpSpPr/>
          <p:nvPr/>
        </p:nvGrpSpPr>
        <p:grpSpPr>
          <a:xfrm>
            <a:off x="1969559" y="4485820"/>
            <a:ext cx="3346269" cy="825252"/>
            <a:chOff x="7353300" y="2677716"/>
            <a:chExt cx="3998912" cy="825252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1120C98-B0B6-B74F-9010-2328D207EE14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75418BE1-A832-99FC-4416-5571D1EB1EE0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4" name="Oval 173">
            <a:extLst>
              <a:ext uri="{FF2B5EF4-FFF2-40B4-BE49-F238E27FC236}">
                <a16:creationId xmlns:a16="http://schemas.microsoft.com/office/drawing/2014/main" id="{837794A8-B67F-F42E-2A33-3E7CB2B83BBE}"/>
              </a:ext>
            </a:extLst>
          </p:cNvPr>
          <p:cNvSpPr/>
          <p:nvPr/>
        </p:nvSpPr>
        <p:spPr>
          <a:xfrm>
            <a:off x="924559" y="5589327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F8A9799-1F5F-3912-A88B-E3CE10527DB7}"/>
              </a:ext>
            </a:extLst>
          </p:cNvPr>
          <p:cNvGrpSpPr/>
          <p:nvPr/>
        </p:nvGrpSpPr>
        <p:grpSpPr>
          <a:xfrm>
            <a:off x="1969559" y="5587521"/>
            <a:ext cx="3346269" cy="825252"/>
            <a:chOff x="7353300" y="2677716"/>
            <a:chExt cx="3998912" cy="825252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867CED8-E1A0-FC4C-62BC-B23791E748B3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50FB07E-EAFD-6566-694B-ABA5A243AC3D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1" name="Graphic 178">
            <a:extLst>
              <a:ext uri="{FF2B5EF4-FFF2-40B4-BE49-F238E27FC236}">
                <a16:creationId xmlns:a16="http://schemas.microsoft.com/office/drawing/2014/main" id="{607E7596-6AF8-5BAC-D1E2-C3699E6C3DA1}"/>
              </a:ext>
            </a:extLst>
          </p:cNvPr>
          <p:cNvGrpSpPr/>
          <p:nvPr/>
        </p:nvGrpSpPr>
        <p:grpSpPr>
          <a:xfrm>
            <a:off x="1186940" y="2609850"/>
            <a:ext cx="317902" cy="317922"/>
            <a:chOff x="9799046" y="485838"/>
            <a:chExt cx="369905" cy="369930"/>
          </a:xfrm>
          <a:solidFill>
            <a:srgbClr val="000000"/>
          </a:solidFill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BF0C75D-3BE2-4599-0967-2ED8FF0C4A4B}"/>
                </a:ext>
              </a:extLst>
            </p:cNvPr>
            <p:cNvSpPr/>
            <p:nvPr/>
          </p:nvSpPr>
          <p:spPr>
            <a:xfrm>
              <a:off x="9799046" y="485838"/>
              <a:ext cx="369905" cy="369930"/>
            </a:xfrm>
            <a:custGeom>
              <a:avLst/>
              <a:gdLst>
                <a:gd name="connsiteX0" fmla="*/ 170809 w 369905"/>
                <a:gd name="connsiteY0" fmla="*/ 47880 h 369930"/>
                <a:gd name="connsiteX1" fmla="*/ 202940 w 369905"/>
                <a:gd name="connsiteY1" fmla="*/ 15750 h 369930"/>
                <a:gd name="connsiteX2" fmla="*/ 213759 w 369905"/>
                <a:gd name="connsiteY2" fmla="*/ 22457 h 369930"/>
                <a:gd name="connsiteX3" fmla="*/ 218806 w 369905"/>
                <a:gd name="connsiteY3" fmla="*/ 22784 h 369930"/>
                <a:gd name="connsiteX4" fmla="*/ 233481 w 369905"/>
                <a:gd name="connsiteY4" fmla="*/ 16475 h 369930"/>
                <a:gd name="connsiteX5" fmla="*/ 236659 w 369905"/>
                <a:gd name="connsiteY5" fmla="*/ 13133 h 369930"/>
                <a:gd name="connsiteX6" fmla="*/ 239206 w 369905"/>
                <a:gd name="connsiteY6" fmla="*/ 2664 h 369930"/>
                <a:gd name="connsiteX7" fmla="*/ 242360 w 369905"/>
                <a:gd name="connsiteY7" fmla="*/ 1 h 369930"/>
                <a:gd name="connsiteX8" fmla="*/ 282622 w 369905"/>
                <a:gd name="connsiteY8" fmla="*/ 1 h 369930"/>
                <a:gd name="connsiteX9" fmla="*/ 285754 w 369905"/>
                <a:gd name="connsiteY9" fmla="*/ 2711 h 369930"/>
                <a:gd name="connsiteX10" fmla="*/ 288978 w 369905"/>
                <a:gd name="connsiteY10" fmla="*/ 14769 h 369930"/>
                <a:gd name="connsiteX11" fmla="*/ 300101 w 369905"/>
                <a:gd name="connsiteY11" fmla="*/ 19980 h 369930"/>
                <a:gd name="connsiteX12" fmla="*/ 317580 w 369905"/>
                <a:gd name="connsiteY12" fmla="*/ 18578 h 369930"/>
                <a:gd name="connsiteX13" fmla="*/ 322090 w 369905"/>
                <a:gd name="connsiteY13" fmla="*/ 15750 h 369930"/>
                <a:gd name="connsiteX14" fmla="*/ 354150 w 369905"/>
                <a:gd name="connsiteY14" fmla="*/ 47880 h 369930"/>
                <a:gd name="connsiteX15" fmla="*/ 347467 w 369905"/>
                <a:gd name="connsiteY15" fmla="*/ 58910 h 369930"/>
                <a:gd name="connsiteX16" fmla="*/ 347163 w 369905"/>
                <a:gd name="connsiteY16" fmla="*/ 63490 h 369930"/>
                <a:gd name="connsiteX17" fmla="*/ 353449 w 369905"/>
                <a:gd name="connsiteY17" fmla="*/ 78585 h 369930"/>
                <a:gd name="connsiteX18" fmla="*/ 356884 w 369905"/>
                <a:gd name="connsiteY18" fmla="*/ 81670 h 369930"/>
                <a:gd name="connsiteX19" fmla="*/ 367376 w 369905"/>
                <a:gd name="connsiteY19" fmla="*/ 84193 h 369930"/>
                <a:gd name="connsiteX20" fmla="*/ 369853 w 369905"/>
                <a:gd name="connsiteY20" fmla="*/ 87488 h 369930"/>
                <a:gd name="connsiteX21" fmla="*/ 369853 w 369905"/>
                <a:gd name="connsiteY21" fmla="*/ 88610 h 369930"/>
                <a:gd name="connsiteX22" fmla="*/ 369853 w 369905"/>
                <a:gd name="connsiteY22" fmla="*/ 366332 h 369930"/>
                <a:gd name="connsiteX23" fmla="*/ 369853 w 369905"/>
                <a:gd name="connsiteY23" fmla="*/ 369930 h 369930"/>
                <a:gd name="connsiteX24" fmla="*/ 365857 w 369905"/>
                <a:gd name="connsiteY24" fmla="*/ 369930 h 369930"/>
                <a:gd name="connsiteX25" fmla="*/ 25511 w 369905"/>
                <a:gd name="connsiteY25" fmla="*/ 369930 h 369930"/>
                <a:gd name="connsiteX26" fmla="*/ 40 w 369905"/>
                <a:gd name="connsiteY26" fmla="*/ 344530 h 369930"/>
                <a:gd name="connsiteX27" fmla="*/ 87 w 369905"/>
                <a:gd name="connsiteY27" fmla="*/ 186473 h 369930"/>
                <a:gd name="connsiteX28" fmla="*/ 33035 w 369905"/>
                <a:gd name="connsiteY28" fmla="*/ 135602 h 369930"/>
                <a:gd name="connsiteX29" fmla="*/ 34320 w 369905"/>
                <a:gd name="connsiteY29" fmla="*/ 134760 h 369930"/>
                <a:gd name="connsiteX30" fmla="*/ 18127 w 369905"/>
                <a:gd name="connsiteY30" fmla="*/ 97933 h 369930"/>
                <a:gd name="connsiteX31" fmla="*/ 31470 w 369905"/>
                <a:gd name="connsiteY31" fmla="*/ 70851 h 369930"/>
                <a:gd name="connsiteX32" fmla="*/ 87738 w 369905"/>
                <a:gd name="connsiteY32" fmla="*/ 70617 h 369930"/>
                <a:gd name="connsiteX33" fmla="*/ 89234 w 369905"/>
                <a:gd name="connsiteY33" fmla="*/ 131325 h 369930"/>
                <a:gd name="connsiteX34" fmla="*/ 111713 w 369905"/>
                <a:gd name="connsiteY34" fmla="*/ 126909 h 369930"/>
                <a:gd name="connsiteX35" fmla="*/ 145292 w 369905"/>
                <a:gd name="connsiteY35" fmla="*/ 101509 h 369930"/>
                <a:gd name="connsiteX36" fmla="*/ 155060 w 369905"/>
                <a:gd name="connsiteY36" fmla="*/ 95573 h 369930"/>
                <a:gd name="connsiteX37" fmla="*/ 155153 w 369905"/>
                <a:gd name="connsiteY37" fmla="*/ 94195 h 369930"/>
                <a:gd name="connsiteX38" fmla="*/ 155901 w 369905"/>
                <a:gd name="connsiteY38" fmla="*/ 85245 h 369930"/>
                <a:gd name="connsiteX39" fmla="*/ 164196 w 369905"/>
                <a:gd name="connsiteY39" fmla="*/ 82838 h 369930"/>
                <a:gd name="connsiteX40" fmla="*/ 173006 w 369905"/>
                <a:gd name="connsiteY40" fmla="*/ 75174 h 369930"/>
                <a:gd name="connsiteX41" fmla="*/ 177165 w 369905"/>
                <a:gd name="connsiteY41" fmla="*/ 65266 h 369930"/>
                <a:gd name="connsiteX42" fmla="*/ 176721 w 369905"/>
                <a:gd name="connsiteY42" fmla="*/ 57274 h 369930"/>
                <a:gd name="connsiteX43" fmla="*/ 170856 w 369905"/>
                <a:gd name="connsiteY43" fmla="*/ 47950 h 369930"/>
                <a:gd name="connsiteX44" fmla="*/ 237313 w 369905"/>
                <a:gd name="connsiteY44" fmla="*/ 204302 h 369930"/>
                <a:gd name="connsiteX45" fmla="*/ 233013 w 369905"/>
                <a:gd name="connsiteY45" fmla="*/ 207199 h 369930"/>
                <a:gd name="connsiteX46" fmla="*/ 128935 w 369905"/>
                <a:gd name="connsiteY46" fmla="*/ 279405 h 369930"/>
                <a:gd name="connsiteX47" fmla="*/ 119284 w 369905"/>
                <a:gd name="connsiteY47" fmla="*/ 297748 h 369930"/>
                <a:gd name="connsiteX48" fmla="*/ 119284 w 369905"/>
                <a:gd name="connsiteY48" fmla="*/ 299618 h 369930"/>
                <a:gd name="connsiteX49" fmla="*/ 90683 w 369905"/>
                <a:gd name="connsiteY49" fmla="*/ 321466 h 369930"/>
                <a:gd name="connsiteX50" fmla="*/ 77246 w 369905"/>
                <a:gd name="connsiteY50" fmla="*/ 315531 h 369930"/>
                <a:gd name="connsiteX51" fmla="*/ 49766 w 369905"/>
                <a:gd name="connsiteY51" fmla="*/ 334832 h 369930"/>
                <a:gd name="connsiteX52" fmla="*/ 47827 w 369905"/>
                <a:gd name="connsiteY52" fmla="*/ 338735 h 369930"/>
                <a:gd name="connsiteX53" fmla="*/ 44485 w 369905"/>
                <a:gd name="connsiteY53" fmla="*/ 357756 h 369930"/>
                <a:gd name="connsiteX54" fmla="*/ 357749 w 369905"/>
                <a:gd name="connsiteY54" fmla="*/ 357756 h 369930"/>
                <a:gd name="connsiteX55" fmla="*/ 357749 w 369905"/>
                <a:gd name="connsiteY55" fmla="*/ 133218 h 369930"/>
                <a:gd name="connsiteX56" fmla="*/ 353192 w 369905"/>
                <a:gd name="connsiteY56" fmla="*/ 136443 h 369930"/>
                <a:gd name="connsiteX57" fmla="*/ 347210 w 369905"/>
                <a:gd name="connsiteY57" fmla="*/ 151258 h 369930"/>
                <a:gd name="connsiteX58" fmla="*/ 347420 w 369905"/>
                <a:gd name="connsiteY58" fmla="*/ 155838 h 369930"/>
                <a:gd name="connsiteX59" fmla="*/ 353893 w 369905"/>
                <a:gd name="connsiteY59" fmla="*/ 166540 h 369930"/>
                <a:gd name="connsiteX60" fmla="*/ 321716 w 369905"/>
                <a:gd name="connsiteY60" fmla="*/ 198834 h 369930"/>
                <a:gd name="connsiteX61" fmla="*/ 317019 w 369905"/>
                <a:gd name="connsiteY61" fmla="*/ 195913 h 369930"/>
                <a:gd name="connsiteX62" fmla="*/ 300522 w 369905"/>
                <a:gd name="connsiteY62" fmla="*/ 194628 h 369930"/>
                <a:gd name="connsiteX63" fmla="*/ 289025 w 369905"/>
                <a:gd name="connsiteY63" fmla="*/ 199956 h 369930"/>
                <a:gd name="connsiteX64" fmla="*/ 285567 w 369905"/>
                <a:gd name="connsiteY64" fmla="*/ 212317 h 369930"/>
                <a:gd name="connsiteX65" fmla="*/ 282739 w 369905"/>
                <a:gd name="connsiteY65" fmla="*/ 214630 h 369930"/>
                <a:gd name="connsiteX66" fmla="*/ 242103 w 369905"/>
                <a:gd name="connsiteY66" fmla="*/ 214630 h 369930"/>
                <a:gd name="connsiteX67" fmla="*/ 239463 w 369905"/>
                <a:gd name="connsiteY67" fmla="*/ 212504 h 369930"/>
                <a:gd name="connsiteX68" fmla="*/ 237336 w 369905"/>
                <a:gd name="connsiteY68" fmla="*/ 204232 h 369930"/>
                <a:gd name="connsiteX69" fmla="*/ 65796 w 369905"/>
                <a:gd name="connsiteY69" fmla="*/ 161096 h 369930"/>
                <a:gd name="connsiteX70" fmla="*/ 102179 w 369905"/>
                <a:gd name="connsiteY70" fmla="*/ 161259 h 369930"/>
                <a:gd name="connsiteX71" fmla="*/ 139684 w 369905"/>
                <a:gd name="connsiteY71" fmla="*/ 148524 h 369930"/>
                <a:gd name="connsiteX72" fmla="*/ 168940 w 369905"/>
                <a:gd name="connsiteY72" fmla="*/ 125484 h 369930"/>
                <a:gd name="connsiteX73" fmla="*/ 172585 w 369905"/>
                <a:gd name="connsiteY73" fmla="*/ 114898 h 369930"/>
                <a:gd name="connsiteX74" fmla="*/ 164524 w 369905"/>
                <a:gd name="connsiteY74" fmla="*/ 107561 h 369930"/>
                <a:gd name="connsiteX75" fmla="*/ 153284 w 369905"/>
                <a:gd name="connsiteY75" fmla="*/ 110178 h 369930"/>
                <a:gd name="connsiteX76" fmla="*/ 115172 w 369905"/>
                <a:gd name="connsiteY76" fmla="*/ 138826 h 369930"/>
                <a:gd name="connsiteX77" fmla="*/ 102039 w 369905"/>
                <a:gd name="connsiteY77" fmla="*/ 143196 h 369930"/>
                <a:gd name="connsiteX78" fmla="*/ 55094 w 369905"/>
                <a:gd name="connsiteY78" fmla="*/ 143173 h 369930"/>
                <a:gd name="connsiteX79" fmla="*/ 11958 w 369905"/>
                <a:gd name="connsiteY79" fmla="*/ 186122 h 369930"/>
                <a:gd name="connsiteX80" fmla="*/ 11958 w 369905"/>
                <a:gd name="connsiteY80" fmla="*/ 231221 h 369930"/>
                <a:gd name="connsiteX81" fmla="*/ 31236 w 369905"/>
                <a:gd name="connsiteY81" fmla="*/ 250546 h 369930"/>
                <a:gd name="connsiteX82" fmla="*/ 70376 w 369905"/>
                <a:gd name="connsiteY82" fmla="*/ 250546 h 369930"/>
                <a:gd name="connsiteX83" fmla="*/ 83532 w 369905"/>
                <a:gd name="connsiteY83" fmla="*/ 263772 h 369930"/>
                <a:gd name="connsiteX84" fmla="*/ 83532 w 369905"/>
                <a:gd name="connsiteY84" fmla="*/ 296930 h 369930"/>
                <a:gd name="connsiteX85" fmla="*/ 95520 w 369905"/>
                <a:gd name="connsiteY85" fmla="*/ 310180 h 369930"/>
                <a:gd name="connsiteX86" fmla="*/ 107390 w 369905"/>
                <a:gd name="connsiteY86" fmla="*/ 296790 h 369930"/>
                <a:gd name="connsiteX87" fmla="*/ 107390 w 369905"/>
                <a:gd name="connsiteY87" fmla="*/ 246480 h 369930"/>
                <a:gd name="connsiteX88" fmla="*/ 87458 w 369905"/>
                <a:gd name="connsiteY88" fmla="*/ 226688 h 369930"/>
                <a:gd name="connsiteX89" fmla="*/ 65796 w 369905"/>
                <a:gd name="connsiteY89" fmla="*/ 226688 h 369930"/>
                <a:gd name="connsiteX90" fmla="*/ 65796 w 369905"/>
                <a:gd name="connsiteY90" fmla="*/ 161072 h 369930"/>
                <a:gd name="connsiteX91" fmla="*/ 203197 w 369905"/>
                <a:gd name="connsiteY91" fmla="*/ 198904 h 369930"/>
                <a:gd name="connsiteX92" fmla="*/ 170950 w 369905"/>
                <a:gd name="connsiteY92" fmla="*/ 166750 h 369930"/>
                <a:gd name="connsiteX93" fmla="*/ 177773 w 369905"/>
                <a:gd name="connsiteY93" fmla="*/ 155628 h 369930"/>
                <a:gd name="connsiteX94" fmla="*/ 178474 w 369905"/>
                <a:gd name="connsiteY94" fmla="*/ 152660 h 369930"/>
                <a:gd name="connsiteX95" fmla="*/ 171931 w 369905"/>
                <a:gd name="connsiteY95" fmla="*/ 138359 h 369930"/>
                <a:gd name="connsiteX96" fmla="*/ 140011 w 369905"/>
                <a:gd name="connsiteY96" fmla="*/ 163222 h 369930"/>
                <a:gd name="connsiteX97" fmla="*/ 111386 w 369905"/>
                <a:gd name="connsiteY97" fmla="*/ 173060 h 369930"/>
                <a:gd name="connsiteX98" fmla="*/ 81569 w 369905"/>
                <a:gd name="connsiteY98" fmla="*/ 173036 h 369930"/>
                <a:gd name="connsiteX99" fmla="*/ 77784 w 369905"/>
                <a:gd name="connsiteY99" fmla="*/ 173036 h 369930"/>
                <a:gd name="connsiteX100" fmla="*/ 77784 w 369905"/>
                <a:gd name="connsiteY100" fmla="*/ 214794 h 369930"/>
                <a:gd name="connsiteX101" fmla="*/ 89491 w 369905"/>
                <a:gd name="connsiteY101" fmla="*/ 214794 h 369930"/>
                <a:gd name="connsiteX102" fmla="*/ 119308 w 369905"/>
                <a:gd name="connsiteY102" fmla="*/ 244704 h 369930"/>
                <a:gd name="connsiteX103" fmla="*/ 119354 w 369905"/>
                <a:gd name="connsiteY103" fmla="*/ 268562 h 369930"/>
                <a:gd name="connsiteX104" fmla="*/ 119682 w 369905"/>
                <a:gd name="connsiteY104" fmla="*/ 271577 h 369930"/>
                <a:gd name="connsiteX105" fmla="*/ 227779 w 369905"/>
                <a:gd name="connsiteY105" fmla="*/ 196310 h 369930"/>
                <a:gd name="connsiteX106" fmla="*/ 217381 w 369905"/>
                <a:gd name="connsiteY106" fmla="*/ 191497 h 369930"/>
                <a:gd name="connsiteX107" fmla="*/ 214109 w 369905"/>
                <a:gd name="connsiteY107" fmla="*/ 192268 h 369930"/>
                <a:gd name="connsiteX108" fmla="*/ 203220 w 369905"/>
                <a:gd name="connsiteY108" fmla="*/ 198904 h 369930"/>
                <a:gd name="connsiteX109" fmla="*/ 338961 w 369905"/>
                <a:gd name="connsiteY109" fmla="*/ 49703 h 369930"/>
                <a:gd name="connsiteX110" fmla="*/ 320197 w 369905"/>
                <a:gd name="connsiteY110" fmla="*/ 30939 h 369930"/>
                <a:gd name="connsiteX111" fmla="*/ 310967 w 369905"/>
                <a:gd name="connsiteY111" fmla="*/ 36500 h 369930"/>
                <a:gd name="connsiteX112" fmla="*/ 306761 w 369905"/>
                <a:gd name="connsiteY112" fmla="*/ 36571 h 369930"/>
                <a:gd name="connsiteX113" fmla="*/ 281407 w 369905"/>
                <a:gd name="connsiteY113" fmla="*/ 26032 h 369930"/>
                <a:gd name="connsiteX114" fmla="*/ 278276 w 369905"/>
                <a:gd name="connsiteY114" fmla="*/ 22714 h 369930"/>
                <a:gd name="connsiteX115" fmla="*/ 275682 w 369905"/>
                <a:gd name="connsiteY115" fmla="*/ 12222 h 369930"/>
                <a:gd name="connsiteX116" fmla="*/ 249277 w 369905"/>
                <a:gd name="connsiteY116" fmla="*/ 12222 h 369930"/>
                <a:gd name="connsiteX117" fmla="*/ 246660 w 369905"/>
                <a:gd name="connsiteY117" fmla="*/ 22924 h 369930"/>
                <a:gd name="connsiteX118" fmla="*/ 243739 w 369905"/>
                <a:gd name="connsiteY118" fmla="*/ 26032 h 369930"/>
                <a:gd name="connsiteX119" fmla="*/ 218456 w 369905"/>
                <a:gd name="connsiteY119" fmla="*/ 36641 h 369930"/>
                <a:gd name="connsiteX120" fmla="*/ 213782 w 369905"/>
                <a:gd name="connsiteY120" fmla="*/ 36547 h 369930"/>
                <a:gd name="connsiteX121" fmla="*/ 204178 w 369905"/>
                <a:gd name="connsiteY121" fmla="*/ 30588 h 369930"/>
                <a:gd name="connsiteX122" fmla="*/ 194854 w 369905"/>
                <a:gd name="connsiteY122" fmla="*/ 40076 h 369930"/>
                <a:gd name="connsiteX123" fmla="*/ 185391 w 369905"/>
                <a:gd name="connsiteY123" fmla="*/ 48745 h 369930"/>
                <a:gd name="connsiteX124" fmla="*/ 191209 w 369905"/>
                <a:gd name="connsiteY124" fmla="*/ 58092 h 369930"/>
                <a:gd name="connsiteX125" fmla="*/ 191373 w 369905"/>
                <a:gd name="connsiteY125" fmla="*/ 64074 h 369930"/>
                <a:gd name="connsiteX126" fmla="*/ 182143 w 369905"/>
                <a:gd name="connsiteY126" fmla="*/ 85923 h 369930"/>
                <a:gd name="connsiteX127" fmla="*/ 175132 w 369905"/>
                <a:gd name="connsiteY127" fmla="*/ 92489 h 369930"/>
                <a:gd name="connsiteX128" fmla="*/ 166907 w 369905"/>
                <a:gd name="connsiteY128" fmla="*/ 94382 h 369930"/>
                <a:gd name="connsiteX129" fmla="*/ 167047 w 369905"/>
                <a:gd name="connsiteY129" fmla="*/ 95503 h 369930"/>
                <a:gd name="connsiteX130" fmla="*/ 168543 w 369905"/>
                <a:gd name="connsiteY130" fmla="*/ 96251 h 369930"/>
                <a:gd name="connsiteX131" fmla="*/ 182703 w 369905"/>
                <a:gd name="connsiteY131" fmla="*/ 127026 h 369930"/>
                <a:gd name="connsiteX132" fmla="*/ 182633 w 369905"/>
                <a:gd name="connsiteY132" fmla="*/ 130858 h 369930"/>
                <a:gd name="connsiteX133" fmla="*/ 191606 w 369905"/>
                <a:gd name="connsiteY133" fmla="*/ 151211 h 369930"/>
                <a:gd name="connsiteX134" fmla="*/ 191606 w 369905"/>
                <a:gd name="connsiteY134" fmla="*/ 156235 h 369930"/>
                <a:gd name="connsiteX135" fmla="*/ 186279 w 369905"/>
                <a:gd name="connsiteY135" fmla="*/ 164788 h 369930"/>
                <a:gd name="connsiteX136" fmla="*/ 205113 w 369905"/>
                <a:gd name="connsiteY136" fmla="*/ 183762 h 369930"/>
                <a:gd name="connsiteX137" fmla="*/ 213595 w 369905"/>
                <a:gd name="connsiteY137" fmla="*/ 178458 h 369930"/>
                <a:gd name="connsiteX138" fmla="*/ 218596 w 369905"/>
                <a:gd name="connsiteY138" fmla="*/ 178294 h 369930"/>
                <a:gd name="connsiteX139" fmla="*/ 243529 w 369905"/>
                <a:gd name="connsiteY139" fmla="*/ 188809 h 369930"/>
                <a:gd name="connsiteX140" fmla="*/ 246707 w 369905"/>
                <a:gd name="connsiteY140" fmla="*/ 192081 h 369930"/>
                <a:gd name="connsiteX141" fmla="*/ 249347 w 369905"/>
                <a:gd name="connsiteY141" fmla="*/ 202666 h 369930"/>
                <a:gd name="connsiteX142" fmla="*/ 275729 w 369905"/>
                <a:gd name="connsiteY142" fmla="*/ 202666 h 369930"/>
                <a:gd name="connsiteX143" fmla="*/ 278323 w 369905"/>
                <a:gd name="connsiteY143" fmla="*/ 191987 h 369930"/>
                <a:gd name="connsiteX144" fmla="*/ 281197 w 369905"/>
                <a:gd name="connsiteY144" fmla="*/ 188833 h 369930"/>
                <a:gd name="connsiteX145" fmla="*/ 306901 w 369905"/>
                <a:gd name="connsiteY145" fmla="*/ 178177 h 369930"/>
                <a:gd name="connsiteX146" fmla="*/ 310803 w 369905"/>
                <a:gd name="connsiteY146" fmla="*/ 178201 h 369930"/>
                <a:gd name="connsiteX147" fmla="*/ 320127 w 369905"/>
                <a:gd name="connsiteY147" fmla="*/ 183809 h 369930"/>
                <a:gd name="connsiteX148" fmla="*/ 338985 w 369905"/>
                <a:gd name="connsiteY148" fmla="*/ 165091 h 369930"/>
                <a:gd name="connsiteX149" fmla="*/ 333610 w 369905"/>
                <a:gd name="connsiteY149" fmla="*/ 156469 h 369930"/>
                <a:gd name="connsiteX150" fmla="*/ 333423 w 369905"/>
                <a:gd name="connsiteY150" fmla="*/ 151118 h 369930"/>
                <a:gd name="connsiteX151" fmla="*/ 343635 w 369905"/>
                <a:gd name="connsiteY151" fmla="*/ 126465 h 369930"/>
                <a:gd name="connsiteX152" fmla="*/ 347327 w 369905"/>
                <a:gd name="connsiteY152" fmla="*/ 123030 h 369930"/>
                <a:gd name="connsiteX153" fmla="*/ 357772 w 369905"/>
                <a:gd name="connsiteY153" fmla="*/ 120576 h 369930"/>
                <a:gd name="connsiteX154" fmla="*/ 357772 w 369905"/>
                <a:gd name="connsiteY154" fmla="*/ 94171 h 369930"/>
                <a:gd name="connsiteX155" fmla="*/ 346859 w 369905"/>
                <a:gd name="connsiteY155" fmla="*/ 91531 h 369930"/>
                <a:gd name="connsiteX156" fmla="*/ 343938 w 369905"/>
                <a:gd name="connsiteY156" fmla="*/ 88843 h 369930"/>
                <a:gd name="connsiteX157" fmla="*/ 333166 w 369905"/>
                <a:gd name="connsiteY157" fmla="*/ 62812 h 369930"/>
                <a:gd name="connsiteX158" fmla="*/ 333213 w 369905"/>
                <a:gd name="connsiteY158" fmla="*/ 59237 h 369930"/>
                <a:gd name="connsiteX159" fmla="*/ 338985 w 369905"/>
                <a:gd name="connsiteY159" fmla="*/ 49680 h 369930"/>
                <a:gd name="connsiteX160" fmla="*/ 89467 w 369905"/>
                <a:gd name="connsiteY160" fmla="*/ 101696 h 369930"/>
                <a:gd name="connsiteX161" fmla="*/ 59791 w 369905"/>
                <a:gd name="connsiteY161" fmla="*/ 71645 h 369930"/>
                <a:gd name="connsiteX162" fmla="*/ 29834 w 369905"/>
                <a:gd name="connsiteY162" fmla="*/ 101041 h 369930"/>
                <a:gd name="connsiteX163" fmla="*/ 59324 w 369905"/>
                <a:gd name="connsiteY163" fmla="*/ 131279 h 369930"/>
                <a:gd name="connsiteX164" fmla="*/ 89467 w 369905"/>
                <a:gd name="connsiteY164" fmla="*/ 101696 h 369930"/>
                <a:gd name="connsiteX165" fmla="*/ 11958 w 369905"/>
                <a:gd name="connsiteY165" fmla="*/ 256435 h 369930"/>
                <a:gd name="connsiteX166" fmla="*/ 12005 w 369905"/>
                <a:gd name="connsiteY166" fmla="*/ 346399 h 369930"/>
                <a:gd name="connsiteX167" fmla="*/ 19786 w 369905"/>
                <a:gd name="connsiteY167" fmla="*/ 357172 h 369930"/>
                <a:gd name="connsiteX168" fmla="*/ 35769 w 369905"/>
                <a:gd name="connsiteY168" fmla="*/ 345441 h 369930"/>
                <a:gd name="connsiteX169" fmla="*/ 35769 w 369905"/>
                <a:gd name="connsiteY169" fmla="*/ 264567 h 369930"/>
                <a:gd name="connsiteX170" fmla="*/ 35559 w 369905"/>
                <a:gd name="connsiteY170" fmla="*/ 262463 h 369930"/>
                <a:gd name="connsiteX171" fmla="*/ 11934 w 369905"/>
                <a:gd name="connsiteY171" fmla="*/ 256435 h 369930"/>
                <a:gd name="connsiteX172" fmla="*/ 71591 w 369905"/>
                <a:gd name="connsiteY172" fmla="*/ 262767 h 369930"/>
                <a:gd name="connsiteX173" fmla="*/ 47944 w 369905"/>
                <a:gd name="connsiteY173" fmla="*/ 262767 h 369930"/>
                <a:gd name="connsiteX174" fmla="*/ 47944 w 369905"/>
                <a:gd name="connsiteY174" fmla="*/ 321419 h 369930"/>
                <a:gd name="connsiteX175" fmla="*/ 66591 w 369905"/>
                <a:gd name="connsiteY175" fmla="*/ 308497 h 369930"/>
                <a:gd name="connsiteX176" fmla="*/ 71755 w 369905"/>
                <a:gd name="connsiteY176" fmla="*/ 298660 h 369930"/>
                <a:gd name="connsiteX177" fmla="*/ 71591 w 369905"/>
                <a:gd name="connsiteY177" fmla="*/ 288658 h 369930"/>
                <a:gd name="connsiteX178" fmla="*/ 71591 w 369905"/>
                <a:gd name="connsiteY178" fmla="*/ 262767 h 36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369905" h="369930">
                  <a:moveTo>
                    <a:pt x="170809" y="47880"/>
                  </a:moveTo>
                  <a:cubicBezTo>
                    <a:pt x="181675" y="37015"/>
                    <a:pt x="192214" y="26476"/>
                    <a:pt x="202940" y="15750"/>
                  </a:cubicBezTo>
                  <a:cubicBezTo>
                    <a:pt x="206398" y="17877"/>
                    <a:pt x="210137" y="20073"/>
                    <a:pt x="213759" y="22457"/>
                  </a:cubicBezTo>
                  <a:cubicBezTo>
                    <a:pt x="215464" y="23578"/>
                    <a:pt x="216820" y="23742"/>
                    <a:pt x="218806" y="22784"/>
                  </a:cubicBezTo>
                  <a:cubicBezTo>
                    <a:pt x="223596" y="20470"/>
                    <a:pt x="228667" y="18718"/>
                    <a:pt x="233481" y="16475"/>
                  </a:cubicBezTo>
                  <a:cubicBezTo>
                    <a:pt x="234813" y="15867"/>
                    <a:pt x="236191" y="14465"/>
                    <a:pt x="236659" y="13133"/>
                  </a:cubicBezTo>
                  <a:cubicBezTo>
                    <a:pt x="237804" y="9745"/>
                    <a:pt x="238551" y="6193"/>
                    <a:pt x="239206" y="2664"/>
                  </a:cubicBezTo>
                  <a:cubicBezTo>
                    <a:pt x="239556" y="725"/>
                    <a:pt x="240304" y="-23"/>
                    <a:pt x="242360" y="1"/>
                  </a:cubicBezTo>
                  <a:cubicBezTo>
                    <a:pt x="255773" y="94"/>
                    <a:pt x="269209" y="94"/>
                    <a:pt x="282622" y="1"/>
                  </a:cubicBezTo>
                  <a:cubicBezTo>
                    <a:pt x="284702" y="1"/>
                    <a:pt x="285356" y="795"/>
                    <a:pt x="285754" y="2711"/>
                  </a:cubicBezTo>
                  <a:cubicBezTo>
                    <a:pt x="286571" y="6847"/>
                    <a:pt x="286548" y="11871"/>
                    <a:pt x="288978" y="14769"/>
                  </a:cubicBezTo>
                  <a:cubicBezTo>
                    <a:pt x="291362" y="17596"/>
                    <a:pt x="296713" y="17690"/>
                    <a:pt x="300101" y="19980"/>
                  </a:cubicBezTo>
                  <a:cubicBezTo>
                    <a:pt x="306551" y="24326"/>
                    <a:pt x="312065" y="23391"/>
                    <a:pt x="317580" y="18578"/>
                  </a:cubicBezTo>
                  <a:cubicBezTo>
                    <a:pt x="318959" y="17386"/>
                    <a:pt x="320711" y="16615"/>
                    <a:pt x="322090" y="15750"/>
                  </a:cubicBezTo>
                  <a:cubicBezTo>
                    <a:pt x="332792" y="26476"/>
                    <a:pt x="343307" y="37015"/>
                    <a:pt x="354150" y="47880"/>
                  </a:cubicBezTo>
                  <a:cubicBezTo>
                    <a:pt x="352024" y="51315"/>
                    <a:pt x="349547" y="55007"/>
                    <a:pt x="347467" y="58910"/>
                  </a:cubicBezTo>
                  <a:cubicBezTo>
                    <a:pt x="346789" y="60172"/>
                    <a:pt x="346672" y="62158"/>
                    <a:pt x="347163" y="63490"/>
                  </a:cubicBezTo>
                  <a:cubicBezTo>
                    <a:pt x="349033" y="68607"/>
                    <a:pt x="351136" y="73631"/>
                    <a:pt x="353449" y="78585"/>
                  </a:cubicBezTo>
                  <a:cubicBezTo>
                    <a:pt x="354057" y="79894"/>
                    <a:pt x="355529" y="81226"/>
                    <a:pt x="356884" y="81670"/>
                  </a:cubicBezTo>
                  <a:cubicBezTo>
                    <a:pt x="360296" y="82791"/>
                    <a:pt x="363824" y="83562"/>
                    <a:pt x="367376" y="84193"/>
                  </a:cubicBezTo>
                  <a:cubicBezTo>
                    <a:pt x="369456" y="84567"/>
                    <a:pt x="370110" y="85549"/>
                    <a:pt x="369853" y="87488"/>
                  </a:cubicBezTo>
                  <a:cubicBezTo>
                    <a:pt x="369806" y="87862"/>
                    <a:pt x="369853" y="88236"/>
                    <a:pt x="369853" y="88610"/>
                  </a:cubicBezTo>
                  <a:cubicBezTo>
                    <a:pt x="369853" y="181192"/>
                    <a:pt x="369853" y="273750"/>
                    <a:pt x="369853" y="366332"/>
                  </a:cubicBezTo>
                  <a:lnTo>
                    <a:pt x="369853" y="369930"/>
                  </a:lnTo>
                  <a:cubicBezTo>
                    <a:pt x="368451" y="369930"/>
                    <a:pt x="367142" y="369930"/>
                    <a:pt x="365857" y="369930"/>
                  </a:cubicBezTo>
                  <a:cubicBezTo>
                    <a:pt x="252408" y="369930"/>
                    <a:pt x="138960" y="369930"/>
                    <a:pt x="25511" y="369930"/>
                  </a:cubicBezTo>
                  <a:cubicBezTo>
                    <a:pt x="10112" y="369930"/>
                    <a:pt x="40" y="359882"/>
                    <a:pt x="40" y="344530"/>
                  </a:cubicBezTo>
                  <a:cubicBezTo>
                    <a:pt x="40" y="291836"/>
                    <a:pt x="-76" y="239166"/>
                    <a:pt x="87" y="186473"/>
                  </a:cubicBezTo>
                  <a:cubicBezTo>
                    <a:pt x="157" y="162638"/>
                    <a:pt x="11374" y="145650"/>
                    <a:pt x="33035" y="135602"/>
                  </a:cubicBezTo>
                  <a:cubicBezTo>
                    <a:pt x="33362" y="135438"/>
                    <a:pt x="33643" y="135204"/>
                    <a:pt x="34320" y="134760"/>
                  </a:cubicBezTo>
                  <a:cubicBezTo>
                    <a:pt x="22824" y="125110"/>
                    <a:pt x="16912" y="112959"/>
                    <a:pt x="18127" y="97933"/>
                  </a:cubicBezTo>
                  <a:cubicBezTo>
                    <a:pt x="18991" y="87254"/>
                    <a:pt x="23501" y="78118"/>
                    <a:pt x="31470" y="70851"/>
                  </a:cubicBezTo>
                  <a:cubicBezTo>
                    <a:pt x="47663" y="56106"/>
                    <a:pt x="71521" y="56059"/>
                    <a:pt x="87738" y="70617"/>
                  </a:cubicBezTo>
                  <a:cubicBezTo>
                    <a:pt x="102436" y="83819"/>
                    <a:pt x="108465" y="109711"/>
                    <a:pt x="89234" y="131325"/>
                  </a:cubicBezTo>
                  <a:cubicBezTo>
                    <a:pt x="97296" y="130858"/>
                    <a:pt x="104703" y="132844"/>
                    <a:pt x="111713" y="126909"/>
                  </a:cubicBezTo>
                  <a:cubicBezTo>
                    <a:pt x="122392" y="117842"/>
                    <a:pt x="133982" y="109827"/>
                    <a:pt x="145292" y="101509"/>
                  </a:cubicBezTo>
                  <a:cubicBezTo>
                    <a:pt x="148260" y="99335"/>
                    <a:pt x="151601" y="97653"/>
                    <a:pt x="155060" y="95573"/>
                  </a:cubicBezTo>
                  <a:cubicBezTo>
                    <a:pt x="155060" y="95433"/>
                    <a:pt x="155130" y="94826"/>
                    <a:pt x="155153" y="94195"/>
                  </a:cubicBezTo>
                  <a:cubicBezTo>
                    <a:pt x="155293" y="91133"/>
                    <a:pt x="154382" y="87278"/>
                    <a:pt x="155901" y="85245"/>
                  </a:cubicBezTo>
                  <a:cubicBezTo>
                    <a:pt x="157280" y="83399"/>
                    <a:pt x="161275" y="83212"/>
                    <a:pt x="164196" y="82838"/>
                  </a:cubicBezTo>
                  <a:cubicBezTo>
                    <a:pt x="168963" y="82207"/>
                    <a:pt x="171978" y="80338"/>
                    <a:pt x="173006" y="75174"/>
                  </a:cubicBezTo>
                  <a:cubicBezTo>
                    <a:pt x="173684" y="71715"/>
                    <a:pt x="175343" y="68327"/>
                    <a:pt x="177165" y="65266"/>
                  </a:cubicBezTo>
                  <a:cubicBezTo>
                    <a:pt x="178941" y="62251"/>
                    <a:pt x="178708" y="59985"/>
                    <a:pt x="176721" y="57274"/>
                  </a:cubicBezTo>
                  <a:cubicBezTo>
                    <a:pt x="174525" y="54283"/>
                    <a:pt x="172749" y="50988"/>
                    <a:pt x="170856" y="47950"/>
                  </a:cubicBezTo>
                  <a:close/>
                  <a:moveTo>
                    <a:pt x="237313" y="204302"/>
                  </a:moveTo>
                  <a:cubicBezTo>
                    <a:pt x="235607" y="205447"/>
                    <a:pt x="234299" y="206312"/>
                    <a:pt x="233013" y="207199"/>
                  </a:cubicBezTo>
                  <a:cubicBezTo>
                    <a:pt x="198360" y="231315"/>
                    <a:pt x="163846" y="255640"/>
                    <a:pt x="128935" y="279405"/>
                  </a:cubicBezTo>
                  <a:cubicBezTo>
                    <a:pt x="121925" y="284172"/>
                    <a:pt x="117321" y="288869"/>
                    <a:pt x="119284" y="297748"/>
                  </a:cubicBezTo>
                  <a:cubicBezTo>
                    <a:pt x="119424" y="298332"/>
                    <a:pt x="119284" y="298987"/>
                    <a:pt x="119284" y="299618"/>
                  </a:cubicBezTo>
                  <a:cubicBezTo>
                    <a:pt x="118513" y="314105"/>
                    <a:pt x="104750" y="324854"/>
                    <a:pt x="90683" y="321466"/>
                  </a:cubicBezTo>
                  <a:cubicBezTo>
                    <a:pt x="86149" y="320368"/>
                    <a:pt x="81990" y="317681"/>
                    <a:pt x="77246" y="315531"/>
                  </a:cubicBezTo>
                  <a:cubicBezTo>
                    <a:pt x="68460" y="321677"/>
                    <a:pt x="59043" y="328149"/>
                    <a:pt x="49766" y="334832"/>
                  </a:cubicBezTo>
                  <a:cubicBezTo>
                    <a:pt x="48715" y="335603"/>
                    <a:pt x="47850" y="337379"/>
                    <a:pt x="47827" y="338735"/>
                  </a:cubicBezTo>
                  <a:cubicBezTo>
                    <a:pt x="47687" y="345161"/>
                    <a:pt x="48154" y="351657"/>
                    <a:pt x="44485" y="357756"/>
                  </a:cubicBezTo>
                  <a:lnTo>
                    <a:pt x="357749" y="357756"/>
                  </a:lnTo>
                  <a:lnTo>
                    <a:pt x="357749" y="133218"/>
                  </a:lnTo>
                  <a:cubicBezTo>
                    <a:pt x="355225" y="132985"/>
                    <a:pt x="354033" y="134013"/>
                    <a:pt x="353192" y="136443"/>
                  </a:cubicBezTo>
                  <a:cubicBezTo>
                    <a:pt x="351439" y="141467"/>
                    <a:pt x="349033" y="146257"/>
                    <a:pt x="347210" y="151258"/>
                  </a:cubicBezTo>
                  <a:cubicBezTo>
                    <a:pt x="346719" y="152613"/>
                    <a:pt x="346766" y="154599"/>
                    <a:pt x="347420" y="155838"/>
                  </a:cubicBezTo>
                  <a:cubicBezTo>
                    <a:pt x="349500" y="159764"/>
                    <a:pt x="351977" y="163456"/>
                    <a:pt x="353893" y="166540"/>
                  </a:cubicBezTo>
                  <a:cubicBezTo>
                    <a:pt x="343004" y="177476"/>
                    <a:pt x="332418" y="188108"/>
                    <a:pt x="321716" y="198834"/>
                  </a:cubicBezTo>
                  <a:cubicBezTo>
                    <a:pt x="320361" y="198016"/>
                    <a:pt x="318491" y="197198"/>
                    <a:pt x="317019" y="195913"/>
                  </a:cubicBezTo>
                  <a:cubicBezTo>
                    <a:pt x="311785" y="191333"/>
                    <a:pt x="306621" y="190585"/>
                    <a:pt x="300522" y="194628"/>
                  </a:cubicBezTo>
                  <a:cubicBezTo>
                    <a:pt x="296993" y="196965"/>
                    <a:pt x="291479" y="197035"/>
                    <a:pt x="289025" y="199956"/>
                  </a:cubicBezTo>
                  <a:cubicBezTo>
                    <a:pt x="286525" y="202923"/>
                    <a:pt x="286805" y="208158"/>
                    <a:pt x="285567" y="212317"/>
                  </a:cubicBezTo>
                  <a:cubicBezTo>
                    <a:pt x="285263" y="213322"/>
                    <a:pt x="283721" y="214630"/>
                    <a:pt x="282739" y="214630"/>
                  </a:cubicBezTo>
                  <a:cubicBezTo>
                    <a:pt x="269186" y="214794"/>
                    <a:pt x="255656" y="214771"/>
                    <a:pt x="242103" y="214630"/>
                  </a:cubicBezTo>
                  <a:cubicBezTo>
                    <a:pt x="241192" y="214630"/>
                    <a:pt x="239813" y="213439"/>
                    <a:pt x="239463" y="212504"/>
                  </a:cubicBezTo>
                  <a:cubicBezTo>
                    <a:pt x="238551" y="209980"/>
                    <a:pt x="238084" y="207316"/>
                    <a:pt x="237336" y="204232"/>
                  </a:cubicBezTo>
                  <a:close/>
                  <a:moveTo>
                    <a:pt x="65796" y="161096"/>
                  </a:moveTo>
                  <a:cubicBezTo>
                    <a:pt x="78134" y="161096"/>
                    <a:pt x="90215" y="160441"/>
                    <a:pt x="102179" y="161259"/>
                  </a:cubicBezTo>
                  <a:cubicBezTo>
                    <a:pt x="116690" y="162241"/>
                    <a:pt x="128795" y="158268"/>
                    <a:pt x="139684" y="148524"/>
                  </a:cubicBezTo>
                  <a:cubicBezTo>
                    <a:pt x="148914" y="140275"/>
                    <a:pt x="159196" y="133171"/>
                    <a:pt x="168940" y="125484"/>
                  </a:cubicBezTo>
                  <a:cubicBezTo>
                    <a:pt x="172375" y="122796"/>
                    <a:pt x="173777" y="119198"/>
                    <a:pt x="172585" y="114898"/>
                  </a:cubicBezTo>
                  <a:cubicBezTo>
                    <a:pt x="171464" y="110809"/>
                    <a:pt x="168660" y="108262"/>
                    <a:pt x="164524" y="107561"/>
                  </a:cubicBezTo>
                  <a:cubicBezTo>
                    <a:pt x="160504" y="106883"/>
                    <a:pt x="156742" y="107561"/>
                    <a:pt x="153284" y="110178"/>
                  </a:cubicBezTo>
                  <a:cubicBezTo>
                    <a:pt x="140642" y="119805"/>
                    <a:pt x="127860" y="129246"/>
                    <a:pt x="115172" y="138826"/>
                  </a:cubicBezTo>
                  <a:cubicBezTo>
                    <a:pt x="111246" y="141794"/>
                    <a:pt x="106970" y="143219"/>
                    <a:pt x="102039" y="143196"/>
                  </a:cubicBezTo>
                  <a:cubicBezTo>
                    <a:pt x="86383" y="143103"/>
                    <a:pt x="70727" y="143126"/>
                    <a:pt x="55094" y="143173"/>
                  </a:cubicBezTo>
                  <a:cubicBezTo>
                    <a:pt x="30161" y="143243"/>
                    <a:pt x="12028" y="161259"/>
                    <a:pt x="11958" y="186122"/>
                  </a:cubicBezTo>
                  <a:cubicBezTo>
                    <a:pt x="11911" y="201147"/>
                    <a:pt x="11934" y="216173"/>
                    <a:pt x="11958" y="231221"/>
                  </a:cubicBezTo>
                  <a:cubicBezTo>
                    <a:pt x="11958" y="243115"/>
                    <a:pt x="19389" y="250523"/>
                    <a:pt x="31236" y="250546"/>
                  </a:cubicBezTo>
                  <a:cubicBezTo>
                    <a:pt x="44275" y="250569"/>
                    <a:pt x="57314" y="250546"/>
                    <a:pt x="70376" y="250546"/>
                  </a:cubicBezTo>
                  <a:cubicBezTo>
                    <a:pt x="78742" y="250546"/>
                    <a:pt x="83509" y="255360"/>
                    <a:pt x="83532" y="263772"/>
                  </a:cubicBezTo>
                  <a:cubicBezTo>
                    <a:pt x="83556" y="274825"/>
                    <a:pt x="83532" y="285878"/>
                    <a:pt x="83532" y="296930"/>
                  </a:cubicBezTo>
                  <a:cubicBezTo>
                    <a:pt x="83532" y="304829"/>
                    <a:pt x="88439" y="310226"/>
                    <a:pt x="95520" y="310180"/>
                  </a:cubicBezTo>
                  <a:cubicBezTo>
                    <a:pt x="102530" y="310133"/>
                    <a:pt x="107390" y="304712"/>
                    <a:pt x="107390" y="296790"/>
                  </a:cubicBezTo>
                  <a:cubicBezTo>
                    <a:pt x="107390" y="280012"/>
                    <a:pt x="107390" y="263258"/>
                    <a:pt x="107390" y="246480"/>
                  </a:cubicBezTo>
                  <a:cubicBezTo>
                    <a:pt x="107390" y="233862"/>
                    <a:pt x="100146" y="226688"/>
                    <a:pt x="87458" y="226688"/>
                  </a:cubicBezTo>
                  <a:cubicBezTo>
                    <a:pt x="80284" y="226688"/>
                    <a:pt x="73134" y="226688"/>
                    <a:pt x="65796" y="226688"/>
                  </a:cubicBezTo>
                  <a:lnTo>
                    <a:pt x="65796" y="161072"/>
                  </a:lnTo>
                  <a:close/>
                  <a:moveTo>
                    <a:pt x="203197" y="198904"/>
                  </a:moveTo>
                  <a:cubicBezTo>
                    <a:pt x="192331" y="188062"/>
                    <a:pt x="181699" y="177476"/>
                    <a:pt x="170950" y="166750"/>
                  </a:cubicBezTo>
                  <a:cubicBezTo>
                    <a:pt x="173123" y="163245"/>
                    <a:pt x="175506" y="159460"/>
                    <a:pt x="177773" y="155628"/>
                  </a:cubicBezTo>
                  <a:cubicBezTo>
                    <a:pt x="178264" y="154763"/>
                    <a:pt x="178801" y="153431"/>
                    <a:pt x="178474" y="152660"/>
                  </a:cubicBezTo>
                  <a:cubicBezTo>
                    <a:pt x="176464" y="147916"/>
                    <a:pt x="174221" y="143266"/>
                    <a:pt x="171931" y="138359"/>
                  </a:cubicBezTo>
                  <a:cubicBezTo>
                    <a:pt x="161159" y="146748"/>
                    <a:pt x="150526" y="154927"/>
                    <a:pt x="140011" y="163222"/>
                  </a:cubicBezTo>
                  <a:cubicBezTo>
                    <a:pt x="131599" y="169858"/>
                    <a:pt x="122135" y="173200"/>
                    <a:pt x="111386" y="173060"/>
                  </a:cubicBezTo>
                  <a:cubicBezTo>
                    <a:pt x="101455" y="172943"/>
                    <a:pt x="91500" y="173036"/>
                    <a:pt x="81569" y="173036"/>
                  </a:cubicBezTo>
                  <a:lnTo>
                    <a:pt x="77784" y="173036"/>
                  </a:lnTo>
                  <a:lnTo>
                    <a:pt x="77784" y="214794"/>
                  </a:lnTo>
                  <a:cubicBezTo>
                    <a:pt x="81826" y="214794"/>
                    <a:pt x="85659" y="214747"/>
                    <a:pt x="89491" y="214794"/>
                  </a:cubicBezTo>
                  <a:cubicBezTo>
                    <a:pt x="106222" y="215028"/>
                    <a:pt x="119097" y="227926"/>
                    <a:pt x="119308" y="244704"/>
                  </a:cubicBezTo>
                  <a:cubicBezTo>
                    <a:pt x="119401" y="252649"/>
                    <a:pt x="119308" y="260617"/>
                    <a:pt x="119354" y="268562"/>
                  </a:cubicBezTo>
                  <a:cubicBezTo>
                    <a:pt x="119354" y="269450"/>
                    <a:pt x="119541" y="270338"/>
                    <a:pt x="119682" y="271577"/>
                  </a:cubicBezTo>
                  <a:cubicBezTo>
                    <a:pt x="155854" y="246387"/>
                    <a:pt x="191630" y="221477"/>
                    <a:pt x="227779" y="196310"/>
                  </a:cubicBezTo>
                  <a:cubicBezTo>
                    <a:pt x="223877" y="194464"/>
                    <a:pt x="220699" y="192805"/>
                    <a:pt x="217381" y="191497"/>
                  </a:cubicBezTo>
                  <a:cubicBezTo>
                    <a:pt x="216516" y="191146"/>
                    <a:pt x="215044" y="191707"/>
                    <a:pt x="214109" y="192268"/>
                  </a:cubicBezTo>
                  <a:cubicBezTo>
                    <a:pt x="210254" y="194511"/>
                    <a:pt x="206491" y="196894"/>
                    <a:pt x="203220" y="198904"/>
                  </a:cubicBezTo>
                  <a:close/>
                  <a:moveTo>
                    <a:pt x="338961" y="49703"/>
                  </a:moveTo>
                  <a:cubicBezTo>
                    <a:pt x="332652" y="43394"/>
                    <a:pt x="326530" y="37272"/>
                    <a:pt x="320197" y="30939"/>
                  </a:cubicBezTo>
                  <a:cubicBezTo>
                    <a:pt x="317323" y="32715"/>
                    <a:pt x="314262" y="34818"/>
                    <a:pt x="310967" y="36500"/>
                  </a:cubicBezTo>
                  <a:cubicBezTo>
                    <a:pt x="309822" y="37085"/>
                    <a:pt x="307812" y="37201"/>
                    <a:pt x="306761" y="36571"/>
                  </a:cubicBezTo>
                  <a:cubicBezTo>
                    <a:pt x="298793" y="31874"/>
                    <a:pt x="290380" y="28369"/>
                    <a:pt x="281407" y="26032"/>
                  </a:cubicBezTo>
                  <a:cubicBezTo>
                    <a:pt x="280122" y="25705"/>
                    <a:pt x="278720" y="24046"/>
                    <a:pt x="278276" y="22714"/>
                  </a:cubicBezTo>
                  <a:cubicBezTo>
                    <a:pt x="277154" y="19325"/>
                    <a:pt x="276523" y="15774"/>
                    <a:pt x="275682" y="12222"/>
                  </a:cubicBezTo>
                  <a:lnTo>
                    <a:pt x="249277" y="12222"/>
                  </a:lnTo>
                  <a:cubicBezTo>
                    <a:pt x="248413" y="15960"/>
                    <a:pt x="247758" y="19512"/>
                    <a:pt x="246660" y="22924"/>
                  </a:cubicBezTo>
                  <a:cubicBezTo>
                    <a:pt x="246263" y="24162"/>
                    <a:pt x="244931" y="25728"/>
                    <a:pt x="243739" y="26032"/>
                  </a:cubicBezTo>
                  <a:cubicBezTo>
                    <a:pt x="234766" y="28322"/>
                    <a:pt x="226260" y="31687"/>
                    <a:pt x="218456" y="36641"/>
                  </a:cubicBezTo>
                  <a:cubicBezTo>
                    <a:pt x="216703" y="37762"/>
                    <a:pt x="215418" y="37645"/>
                    <a:pt x="213782" y="36547"/>
                  </a:cubicBezTo>
                  <a:cubicBezTo>
                    <a:pt x="210721" y="34491"/>
                    <a:pt x="207543" y="32645"/>
                    <a:pt x="204178" y="30588"/>
                  </a:cubicBezTo>
                  <a:cubicBezTo>
                    <a:pt x="200953" y="33883"/>
                    <a:pt x="197986" y="37061"/>
                    <a:pt x="194854" y="40076"/>
                  </a:cubicBezTo>
                  <a:cubicBezTo>
                    <a:pt x="191747" y="43067"/>
                    <a:pt x="188475" y="45918"/>
                    <a:pt x="185391" y="48745"/>
                  </a:cubicBezTo>
                  <a:cubicBezTo>
                    <a:pt x="187657" y="52437"/>
                    <a:pt x="189270" y="55381"/>
                    <a:pt x="191209" y="58092"/>
                  </a:cubicBezTo>
                  <a:cubicBezTo>
                    <a:pt x="192705" y="60195"/>
                    <a:pt x="192471" y="61737"/>
                    <a:pt x="191373" y="64074"/>
                  </a:cubicBezTo>
                  <a:cubicBezTo>
                    <a:pt x="187961" y="71201"/>
                    <a:pt x="184549" y="78422"/>
                    <a:pt x="182143" y="85923"/>
                  </a:cubicBezTo>
                  <a:cubicBezTo>
                    <a:pt x="180857" y="89918"/>
                    <a:pt x="179245" y="91998"/>
                    <a:pt x="175132" y="92489"/>
                  </a:cubicBezTo>
                  <a:cubicBezTo>
                    <a:pt x="172352" y="92816"/>
                    <a:pt x="169641" y="93727"/>
                    <a:pt x="166907" y="94382"/>
                  </a:cubicBezTo>
                  <a:cubicBezTo>
                    <a:pt x="166954" y="94755"/>
                    <a:pt x="167000" y="95129"/>
                    <a:pt x="167047" y="95503"/>
                  </a:cubicBezTo>
                  <a:cubicBezTo>
                    <a:pt x="167538" y="95760"/>
                    <a:pt x="168029" y="96064"/>
                    <a:pt x="168543" y="96251"/>
                  </a:cubicBezTo>
                  <a:cubicBezTo>
                    <a:pt x="182727" y="101181"/>
                    <a:pt x="188218" y="113216"/>
                    <a:pt x="182703" y="127026"/>
                  </a:cubicBezTo>
                  <a:cubicBezTo>
                    <a:pt x="182259" y="128147"/>
                    <a:pt x="182166" y="129760"/>
                    <a:pt x="182633" y="130858"/>
                  </a:cubicBezTo>
                  <a:cubicBezTo>
                    <a:pt x="185484" y="137705"/>
                    <a:pt x="188428" y="144528"/>
                    <a:pt x="191606" y="151211"/>
                  </a:cubicBezTo>
                  <a:cubicBezTo>
                    <a:pt x="192494" y="153104"/>
                    <a:pt x="192821" y="154436"/>
                    <a:pt x="191606" y="156235"/>
                  </a:cubicBezTo>
                  <a:cubicBezTo>
                    <a:pt x="189527" y="159273"/>
                    <a:pt x="187727" y="162474"/>
                    <a:pt x="186279" y="164788"/>
                  </a:cubicBezTo>
                  <a:cubicBezTo>
                    <a:pt x="192798" y="171354"/>
                    <a:pt x="198897" y="177499"/>
                    <a:pt x="205113" y="183762"/>
                  </a:cubicBezTo>
                  <a:cubicBezTo>
                    <a:pt x="207707" y="182150"/>
                    <a:pt x="210721" y="180397"/>
                    <a:pt x="213595" y="178458"/>
                  </a:cubicBezTo>
                  <a:cubicBezTo>
                    <a:pt x="215324" y="177289"/>
                    <a:pt x="216703" y="177055"/>
                    <a:pt x="218596" y="178294"/>
                  </a:cubicBezTo>
                  <a:cubicBezTo>
                    <a:pt x="226284" y="183224"/>
                    <a:pt x="234696" y="186473"/>
                    <a:pt x="243529" y="188809"/>
                  </a:cubicBezTo>
                  <a:cubicBezTo>
                    <a:pt x="244814" y="189160"/>
                    <a:pt x="246263" y="190749"/>
                    <a:pt x="246707" y="192081"/>
                  </a:cubicBezTo>
                  <a:cubicBezTo>
                    <a:pt x="247875" y="195563"/>
                    <a:pt x="248529" y="199184"/>
                    <a:pt x="249347" y="202666"/>
                  </a:cubicBezTo>
                  <a:lnTo>
                    <a:pt x="275729" y="202666"/>
                  </a:lnTo>
                  <a:cubicBezTo>
                    <a:pt x="276594" y="198974"/>
                    <a:pt x="277248" y="195399"/>
                    <a:pt x="278323" y="191987"/>
                  </a:cubicBezTo>
                  <a:cubicBezTo>
                    <a:pt x="278720" y="190725"/>
                    <a:pt x="280029" y="189136"/>
                    <a:pt x="281197" y="188833"/>
                  </a:cubicBezTo>
                  <a:cubicBezTo>
                    <a:pt x="290310" y="186543"/>
                    <a:pt x="298816" y="182967"/>
                    <a:pt x="306901" y="178177"/>
                  </a:cubicBezTo>
                  <a:cubicBezTo>
                    <a:pt x="307883" y="177593"/>
                    <a:pt x="309752" y="177663"/>
                    <a:pt x="310803" y="178201"/>
                  </a:cubicBezTo>
                  <a:cubicBezTo>
                    <a:pt x="314168" y="179976"/>
                    <a:pt x="317346" y="182103"/>
                    <a:pt x="320127" y="183809"/>
                  </a:cubicBezTo>
                  <a:cubicBezTo>
                    <a:pt x="326576" y="177406"/>
                    <a:pt x="332722" y="171330"/>
                    <a:pt x="338985" y="165091"/>
                  </a:cubicBezTo>
                  <a:cubicBezTo>
                    <a:pt x="337279" y="162334"/>
                    <a:pt x="335573" y="159320"/>
                    <a:pt x="333610" y="156469"/>
                  </a:cubicBezTo>
                  <a:cubicBezTo>
                    <a:pt x="332301" y="154599"/>
                    <a:pt x="332488" y="153197"/>
                    <a:pt x="333423" y="151118"/>
                  </a:cubicBezTo>
                  <a:cubicBezTo>
                    <a:pt x="337068" y="143009"/>
                    <a:pt x="340480" y="134784"/>
                    <a:pt x="343635" y="126465"/>
                  </a:cubicBezTo>
                  <a:cubicBezTo>
                    <a:pt x="344406" y="124409"/>
                    <a:pt x="345270" y="123427"/>
                    <a:pt x="347327" y="123030"/>
                  </a:cubicBezTo>
                  <a:cubicBezTo>
                    <a:pt x="350832" y="122352"/>
                    <a:pt x="354267" y="121418"/>
                    <a:pt x="357772" y="120576"/>
                  </a:cubicBezTo>
                  <a:lnTo>
                    <a:pt x="357772" y="94171"/>
                  </a:lnTo>
                  <a:cubicBezTo>
                    <a:pt x="354033" y="93307"/>
                    <a:pt x="350388" y="92629"/>
                    <a:pt x="346859" y="91531"/>
                  </a:cubicBezTo>
                  <a:cubicBezTo>
                    <a:pt x="345691" y="91180"/>
                    <a:pt x="344195" y="89942"/>
                    <a:pt x="343938" y="88843"/>
                  </a:cubicBezTo>
                  <a:cubicBezTo>
                    <a:pt x="341672" y="79590"/>
                    <a:pt x="338026" y="70967"/>
                    <a:pt x="333166" y="62812"/>
                  </a:cubicBezTo>
                  <a:cubicBezTo>
                    <a:pt x="332629" y="61924"/>
                    <a:pt x="332699" y="60195"/>
                    <a:pt x="333213" y="59237"/>
                  </a:cubicBezTo>
                  <a:cubicBezTo>
                    <a:pt x="335012" y="55872"/>
                    <a:pt x="337139" y="52671"/>
                    <a:pt x="338985" y="49680"/>
                  </a:cubicBezTo>
                  <a:close/>
                  <a:moveTo>
                    <a:pt x="89467" y="101696"/>
                  </a:moveTo>
                  <a:cubicBezTo>
                    <a:pt x="89561" y="85222"/>
                    <a:pt x="76218" y="71715"/>
                    <a:pt x="59791" y="71645"/>
                  </a:cubicBezTo>
                  <a:cubicBezTo>
                    <a:pt x="43480" y="71575"/>
                    <a:pt x="30021" y="84801"/>
                    <a:pt x="29834" y="101041"/>
                  </a:cubicBezTo>
                  <a:cubicBezTo>
                    <a:pt x="29647" y="117539"/>
                    <a:pt x="42920" y="131139"/>
                    <a:pt x="59324" y="131279"/>
                  </a:cubicBezTo>
                  <a:cubicBezTo>
                    <a:pt x="75798" y="131419"/>
                    <a:pt x="89374" y="118099"/>
                    <a:pt x="89467" y="101696"/>
                  </a:cubicBezTo>
                  <a:close/>
                  <a:moveTo>
                    <a:pt x="11958" y="256435"/>
                  </a:moveTo>
                  <a:cubicBezTo>
                    <a:pt x="11958" y="286999"/>
                    <a:pt x="11911" y="316699"/>
                    <a:pt x="12005" y="346399"/>
                  </a:cubicBezTo>
                  <a:cubicBezTo>
                    <a:pt x="12005" y="351634"/>
                    <a:pt x="14925" y="355326"/>
                    <a:pt x="19786" y="357172"/>
                  </a:cubicBezTo>
                  <a:cubicBezTo>
                    <a:pt x="27707" y="360209"/>
                    <a:pt x="35746" y="354321"/>
                    <a:pt x="35769" y="345441"/>
                  </a:cubicBezTo>
                  <a:cubicBezTo>
                    <a:pt x="35839" y="318475"/>
                    <a:pt x="35769" y="291509"/>
                    <a:pt x="35769" y="264567"/>
                  </a:cubicBezTo>
                  <a:cubicBezTo>
                    <a:pt x="35769" y="263982"/>
                    <a:pt x="35652" y="263398"/>
                    <a:pt x="35559" y="262463"/>
                  </a:cubicBezTo>
                  <a:cubicBezTo>
                    <a:pt x="27170" y="263048"/>
                    <a:pt x="19342" y="261833"/>
                    <a:pt x="11934" y="256435"/>
                  </a:cubicBezTo>
                  <a:close/>
                  <a:moveTo>
                    <a:pt x="71591" y="262767"/>
                  </a:moveTo>
                  <a:lnTo>
                    <a:pt x="47944" y="262767"/>
                  </a:lnTo>
                  <a:lnTo>
                    <a:pt x="47944" y="321419"/>
                  </a:lnTo>
                  <a:cubicBezTo>
                    <a:pt x="54416" y="316910"/>
                    <a:pt x="60398" y="312540"/>
                    <a:pt x="66591" y="308497"/>
                  </a:cubicBezTo>
                  <a:cubicBezTo>
                    <a:pt x="70259" y="306090"/>
                    <a:pt x="73274" y="304034"/>
                    <a:pt x="71755" y="298660"/>
                  </a:cubicBezTo>
                  <a:cubicBezTo>
                    <a:pt x="70867" y="295552"/>
                    <a:pt x="71591" y="292000"/>
                    <a:pt x="71591" y="288658"/>
                  </a:cubicBezTo>
                  <a:cubicBezTo>
                    <a:pt x="71591" y="280106"/>
                    <a:pt x="71591" y="271577"/>
                    <a:pt x="71591" y="262767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D11065D3-D488-B6E2-7EC9-CF958EB7D02E}"/>
                </a:ext>
              </a:extLst>
            </p:cNvPr>
            <p:cNvSpPr/>
            <p:nvPr/>
          </p:nvSpPr>
          <p:spPr>
            <a:xfrm>
              <a:off x="9950951" y="707642"/>
              <a:ext cx="88001" cy="66340"/>
            </a:xfrm>
            <a:custGeom>
              <a:avLst/>
              <a:gdLst>
                <a:gd name="connsiteX0" fmla="*/ 81202 w 88001"/>
                <a:gd name="connsiteY0" fmla="*/ 0 h 66340"/>
                <a:gd name="connsiteX1" fmla="*/ 88002 w 88001"/>
                <a:gd name="connsiteY1" fmla="*/ 9791 h 66340"/>
                <a:gd name="connsiteX2" fmla="*/ 6847 w 88001"/>
                <a:gd name="connsiteY2" fmla="*/ 66340 h 66340"/>
                <a:gd name="connsiteX3" fmla="*/ 0 w 88001"/>
                <a:gd name="connsiteY3" fmla="*/ 56573 h 66340"/>
                <a:gd name="connsiteX4" fmla="*/ 81202 w 88001"/>
                <a:gd name="connsiteY4" fmla="*/ 0 h 6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01" h="66340">
                  <a:moveTo>
                    <a:pt x="81202" y="0"/>
                  </a:moveTo>
                  <a:cubicBezTo>
                    <a:pt x="83515" y="3342"/>
                    <a:pt x="85642" y="6379"/>
                    <a:pt x="88002" y="9791"/>
                  </a:cubicBezTo>
                  <a:cubicBezTo>
                    <a:pt x="60919" y="28648"/>
                    <a:pt x="34023" y="47413"/>
                    <a:pt x="6847" y="66340"/>
                  </a:cubicBezTo>
                  <a:cubicBezTo>
                    <a:pt x="4510" y="62999"/>
                    <a:pt x="2337" y="59914"/>
                    <a:pt x="0" y="56573"/>
                  </a:cubicBezTo>
                  <a:cubicBezTo>
                    <a:pt x="27036" y="37738"/>
                    <a:pt x="53885" y="19021"/>
                    <a:pt x="81202" y="0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B16CEDD1-0962-3303-29CC-BFC02C5BFA74}"/>
                </a:ext>
              </a:extLst>
            </p:cNvPr>
            <p:cNvSpPr/>
            <p:nvPr/>
          </p:nvSpPr>
          <p:spPr>
            <a:xfrm>
              <a:off x="10133404" y="772486"/>
              <a:ext cx="11403" cy="11590"/>
            </a:xfrm>
            <a:custGeom>
              <a:avLst/>
              <a:gdLst>
                <a:gd name="connsiteX0" fmla="*/ 11403 w 11403"/>
                <a:gd name="connsiteY0" fmla="*/ 11590 h 11590"/>
                <a:gd name="connsiteX1" fmla="*/ 0 w 11403"/>
                <a:gd name="connsiteY1" fmla="*/ 11590 h 11590"/>
                <a:gd name="connsiteX2" fmla="*/ 0 w 11403"/>
                <a:gd name="connsiteY2" fmla="*/ 0 h 11590"/>
                <a:gd name="connsiteX3" fmla="*/ 11403 w 11403"/>
                <a:gd name="connsiteY3" fmla="*/ 0 h 11590"/>
                <a:gd name="connsiteX4" fmla="*/ 11403 w 11403"/>
                <a:gd name="connsiteY4" fmla="*/ 11590 h 1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03" h="11590">
                  <a:moveTo>
                    <a:pt x="11403" y="11590"/>
                  </a:moveTo>
                  <a:lnTo>
                    <a:pt x="0" y="11590"/>
                  </a:lnTo>
                  <a:lnTo>
                    <a:pt x="0" y="0"/>
                  </a:lnTo>
                  <a:lnTo>
                    <a:pt x="11403" y="0"/>
                  </a:lnTo>
                  <a:lnTo>
                    <a:pt x="11403" y="11590"/>
                  </a:ln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DB10981-3CAD-33D5-3205-CB470F1C8223}"/>
                </a:ext>
              </a:extLst>
            </p:cNvPr>
            <p:cNvSpPr/>
            <p:nvPr/>
          </p:nvSpPr>
          <p:spPr>
            <a:xfrm>
              <a:off x="10133310" y="796368"/>
              <a:ext cx="11473" cy="11473"/>
            </a:xfrm>
            <a:custGeom>
              <a:avLst/>
              <a:gdLst>
                <a:gd name="connsiteX0" fmla="*/ 11473 w 11473"/>
                <a:gd name="connsiteY0" fmla="*/ 11473 h 11473"/>
                <a:gd name="connsiteX1" fmla="*/ 0 w 11473"/>
                <a:gd name="connsiteY1" fmla="*/ 11473 h 11473"/>
                <a:gd name="connsiteX2" fmla="*/ 0 w 11473"/>
                <a:gd name="connsiteY2" fmla="*/ 0 h 11473"/>
                <a:gd name="connsiteX3" fmla="*/ 11473 w 11473"/>
                <a:gd name="connsiteY3" fmla="*/ 0 h 11473"/>
                <a:gd name="connsiteX4" fmla="*/ 11473 w 11473"/>
                <a:gd name="connsiteY4" fmla="*/ 11473 h 1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3" h="11473">
                  <a:moveTo>
                    <a:pt x="11473" y="11473"/>
                  </a:moveTo>
                  <a:lnTo>
                    <a:pt x="0" y="11473"/>
                  </a:lnTo>
                  <a:lnTo>
                    <a:pt x="0" y="0"/>
                  </a:lnTo>
                  <a:lnTo>
                    <a:pt x="11473" y="0"/>
                  </a:lnTo>
                  <a:lnTo>
                    <a:pt x="11473" y="11473"/>
                  </a:ln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12FCA26B-3ADC-E3F2-4AD6-04A1C1A2370B}"/>
                </a:ext>
              </a:extLst>
            </p:cNvPr>
            <p:cNvSpPr/>
            <p:nvPr/>
          </p:nvSpPr>
          <p:spPr>
            <a:xfrm>
              <a:off x="9858954" y="820133"/>
              <a:ext cx="11520" cy="11450"/>
            </a:xfrm>
            <a:custGeom>
              <a:avLst/>
              <a:gdLst>
                <a:gd name="connsiteX0" fmla="*/ 11520 w 11520"/>
                <a:gd name="connsiteY0" fmla="*/ 0 h 11450"/>
                <a:gd name="connsiteX1" fmla="*/ 11520 w 11520"/>
                <a:gd name="connsiteY1" fmla="*/ 11450 h 11450"/>
                <a:gd name="connsiteX2" fmla="*/ 0 w 11520"/>
                <a:gd name="connsiteY2" fmla="*/ 11450 h 11450"/>
                <a:gd name="connsiteX3" fmla="*/ 0 w 11520"/>
                <a:gd name="connsiteY3" fmla="*/ 0 h 11450"/>
                <a:gd name="connsiteX4" fmla="*/ 11520 w 11520"/>
                <a:gd name="connsiteY4" fmla="*/ 0 h 1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" h="11450">
                  <a:moveTo>
                    <a:pt x="11520" y="0"/>
                  </a:moveTo>
                  <a:lnTo>
                    <a:pt x="11520" y="11450"/>
                  </a:lnTo>
                  <a:lnTo>
                    <a:pt x="0" y="11450"/>
                  </a:lnTo>
                  <a:lnTo>
                    <a:pt x="0" y="0"/>
                  </a:lnTo>
                  <a:lnTo>
                    <a:pt x="11520" y="0"/>
                  </a:ln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8C48D3D7-82B6-118E-8426-603CE0015604}"/>
                </a:ext>
              </a:extLst>
            </p:cNvPr>
            <p:cNvSpPr/>
            <p:nvPr/>
          </p:nvSpPr>
          <p:spPr>
            <a:xfrm>
              <a:off x="9882812" y="820156"/>
              <a:ext cx="11520" cy="11566"/>
            </a:xfrm>
            <a:custGeom>
              <a:avLst/>
              <a:gdLst>
                <a:gd name="connsiteX0" fmla="*/ 11520 w 11520"/>
                <a:gd name="connsiteY0" fmla="*/ 11567 h 11566"/>
                <a:gd name="connsiteX1" fmla="*/ 0 w 11520"/>
                <a:gd name="connsiteY1" fmla="*/ 11567 h 11566"/>
                <a:gd name="connsiteX2" fmla="*/ 0 w 11520"/>
                <a:gd name="connsiteY2" fmla="*/ 0 h 11566"/>
                <a:gd name="connsiteX3" fmla="*/ 11520 w 11520"/>
                <a:gd name="connsiteY3" fmla="*/ 0 h 11566"/>
                <a:gd name="connsiteX4" fmla="*/ 11520 w 11520"/>
                <a:gd name="connsiteY4" fmla="*/ 11567 h 1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" h="11566">
                  <a:moveTo>
                    <a:pt x="11520" y="11567"/>
                  </a:moveTo>
                  <a:lnTo>
                    <a:pt x="0" y="11567"/>
                  </a:lnTo>
                  <a:lnTo>
                    <a:pt x="0" y="0"/>
                  </a:lnTo>
                  <a:lnTo>
                    <a:pt x="11520" y="0"/>
                  </a:lnTo>
                  <a:lnTo>
                    <a:pt x="11520" y="11567"/>
                  </a:ln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397E02A-060E-E2C2-680B-DFD5BF57535C}"/>
                </a:ext>
              </a:extLst>
            </p:cNvPr>
            <p:cNvSpPr/>
            <p:nvPr/>
          </p:nvSpPr>
          <p:spPr>
            <a:xfrm>
              <a:off x="9906670" y="820133"/>
              <a:ext cx="11520" cy="11473"/>
            </a:xfrm>
            <a:custGeom>
              <a:avLst/>
              <a:gdLst>
                <a:gd name="connsiteX0" fmla="*/ 11520 w 11520"/>
                <a:gd name="connsiteY0" fmla="*/ 0 h 11473"/>
                <a:gd name="connsiteX1" fmla="*/ 11520 w 11520"/>
                <a:gd name="connsiteY1" fmla="*/ 11473 h 11473"/>
                <a:gd name="connsiteX2" fmla="*/ 0 w 11520"/>
                <a:gd name="connsiteY2" fmla="*/ 11473 h 11473"/>
                <a:gd name="connsiteX3" fmla="*/ 0 w 11520"/>
                <a:gd name="connsiteY3" fmla="*/ 0 h 11473"/>
                <a:gd name="connsiteX4" fmla="*/ 11520 w 11520"/>
                <a:gd name="connsiteY4" fmla="*/ 0 h 1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" h="11473">
                  <a:moveTo>
                    <a:pt x="11520" y="0"/>
                  </a:moveTo>
                  <a:lnTo>
                    <a:pt x="11520" y="11473"/>
                  </a:lnTo>
                  <a:lnTo>
                    <a:pt x="0" y="11473"/>
                  </a:lnTo>
                  <a:lnTo>
                    <a:pt x="0" y="0"/>
                  </a:lnTo>
                  <a:lnTo>
                    <a:pt x="11520" y="0"/>
                  </a:ln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058D95D-60FC-5FA3-6C37-222CC71BDE85}"/>
                </a:ext>
              </a:extLst>
            </p:cNvPr>
            <p:cNvSpPr/>
            <p:nvPr/>
          </p:nvSpPr>
          <p:spPr>
            <a:xfrm>
              <a:off x="10133334" y="820109"/>
              <a:ext cx="11566" cy="11520"/>
            </a:xfrm>
            <a:custGeom>
              <a:avLst/>
              <a:gdLst>
                <a:gd name="connsiteX0" fmla="*/ 11567 w 11566"/>
                <a:gd name="connsiteY0" fmla="*/ 0 h 11520"/>
                <a:gd name="connsiteX1" fmla="*/ 11567 w 11566"/>
                <a:gd name="connsiteY1" fmla="*/ 11520 h 11520"/>
                <a:gd name="connsiteX2" fmla="*/ 0 w 11566"/>
                <a:gd name="connsiteY2" fmla="*/ 11520 h 11520"/>
                <a:gd name="connsiteX3" fmla="*/ 0 w 11566"/>
                <a:gd name="connsiteY3" fmla="*/ 0 h 11520"/>
                <a:gd name="connsiteX4" fmla="*/ 11567 w 11566"/>
                <a:gd name="connsiteY4" fmla="*/ 0 h 1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6" h="11520">
                  <a:moveTo>
                    <a:pt x="11567" y="0"/>
                  </a:moveTo>
                  <a:lnTo>
                    <a:pt x="11567" y="11520"/>
                  </a:lnTo>
                  <a:lnTo>
                    <a:pt x="0" y="11520"/>
                  </a:lnTo>
                  <a:lnTo>
                    <a:pt x="0" y="0"/>
                  </a:lnTo>
                  <a:lnTo>
                    <a:pt x="11567" y="0"/>
                  </a:ln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55205F0-9E28-BFDA-EFFE-321E6CFC6044}"/>
                </a:ext>
              </a:extLst>
            </p:cNvPr>
            <p:cNvSpPr/>
            <p:nvPr/>
          </p:nvSpPr>
          <p:spPr>
            <a:xfrm>
              <a:off x="9929313" y="772557"/>
              <a:ext cx="16520" cy="16497"/>
            </a:xfrm>
            <a:custGeom>
              <a:avLst/>
              <a:gdLst>
                <a:gd name="connsiteX0" fmla="*/ 0 w 16520"/>
                <a:gd name="connsiteY0" fmla="*/ 6753 h 16497"/>
                <a:gd name="connsiteX1" fmla="*/ 9721 w 16520"/>
                <a:gd name="connsiteY1" fmla="*/ 0 h 16497"/>
                <a:gd name="connsiteX2" fmla="*/ 16521 w 16520"/>
                <a:gd name="connsiteY2" fmla="*/ 9744 h 16497"/>
                <a:gd name="connsiteX3" fmla="*/ 6847 w 16520"/>
                <a:gd name="connsiteY3" fmla="*/ 16497 h 16497"/>
                <a:gd name="connsiteX4" fmla="*/ 0 w 16520"/>
                <a:gd name="connsiteY4" fmla="*/ 6730 h 1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20" h="16497">
                  <a:moveTo>
                    <a:pt x="0" y="6753"/>
                  </a:moveTo>
                  <a:cubicBezTo>
                    <a:pt x="3435" y="4370"/>
                    <a:pt x="6356" y="2337"/>
                    <a:pt x="9721" y="0"/>
                  </a:cubicBezTo>
                  <a:cubicBezTo>
                    <a:pt x="11964" y="3201"/>
                    <a:pt x="14114" y="6286"/>
                    <a:pt x="16521" y="9744"/>
                  </a:cubicBezTo>
                  <a:cubicBezTo>
                    <a:pt x="13296" y="12011"/>
                    <a:pt x="10212" y="14161"/>
                    <a:pt x="6847" y="16497"/>
                  </a:cubicBezTo>
                  <a:cubicBezTo>
                    <a:pt x="4487" y="13132"/>
                    <a:pt x="2313" y="10048"/>
                    <a:pt x="0" y="6730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39287AE-39DC-2810-B8D1-68BF686D4AC1}"/>
                </a:ext>
              </a:extLst>
            </p:cNvPr>
            <p:cNvSpPr/>
            <p:nvPr/>
          </p:nvSpPr>
          <p:spPr>
            <a:xfrm>
              <a:off x="9989928" y="521661"/>
              <a:ext cx="143172" cy="143172"/>
            </a:xfrm>
            <a:custGeom>
              <a:avLst/>
              <a:gdLst>
                <a:gd name="connsiteX0" fmla="*/ 143172 w 143172"/>
                <a:gd name="connsiteY0" fmla="*/ 71668 h 143172"/>
                <a:gd name="connsiteX1" fmla="*/ 71504 w 143172"/>
                <a:gd name="connsiteY1" fmla="*/ 143172 h 143172"/>
                <a:gd name="connsiteX2" fmla="*/ 0 w 143172"/>
                <a:gd name="connsiteY2" fmla="*/ 71504 h 143172"/>
                <a:gd name="connsiteX3" fmla="*/ 71668 w 143172"/>
                <a:gd name="connsiteY3" fmla="*/ 0 h 143172"/>
                <a:gd name="connsiteX4" fmla="*/ 143172 w 143172"/>
                <a:gd name="connsiteY4" fmla="*/ 71645 h 143172"/>
                <a:gd name="connsiteX5" fmla="*/ 11941 w 143172"/>
                <a:gd name="connsiteY5" fmla="*/ 71341 h 143172"/>
                <a:gd name="connsiteX6" fmla="*/ 71154 w 143172"/>
                <a:gd name="connsiteY6" fmla="*/ 131231 h 143172"/>
                <a:gd name="connsiteX7" fmla="*/ 131231 w 143172"/>
                <a:gd name="connsiteY7" fmla="*/ 71831 h 143172"/>
                <a:gd name="connsiteX8" fmla="*/ 72018 w 143172"/>
                <a:gd name="connsiteY8" fmla="*/ 11941 h 143172"/>
                <a:gd name="connsiteX9" fmla="*/ 11941 w 143172"/>
                <a:gd name="connsiteY9" fmla="*/ 71341 h 14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3172" h="143172">
                  <a:moveTo>
                    <a:pt x="143172" y="71668"/>
                  </a:moveTo>
                  <a:cubicBezTo>
                    <a:pt x="143149" y="111089"/>
                    <a:pt x="110948" y="143196"/>
                    <a:pt x="71504" y="143172"/>
                  </a:cubicBezTo>
                  <a:cubicBezTo>
                    <a:pt x="32083" y="143149"/>
                    <a:pt x="-23" y="110949"/>
                    <a:pt x="0" y="71504"/>
                  </a:cubicBezTo>
                  <a:cubicBezTo>
                    <a:pt x="23" y="32060"/>
                    <a:pt x="32200" y="-23"/>
                    <a:pt x="71668" y="0"/>
                  </a:cubicBezTo>
                  <a:cubicBezTo>
                    <a:pt x="111089" y="23"/>
                    <a:pt x="143195" y="32200"/>
                    <a:pt x="143172" y="71645"/>
                  </a:cubicBezTo>
                  <a:close/>
                  <a:moveTo>
                    <a:pt x="11941" y="71341"/>
                  </a:moveTo>
                  <a:cubicBezTo>
                    <a:pt x="11847" y="104172"/>
                    <a:pt x="38463" y="131091"/>
                    <a:pt x="71154" y="131231"/>
                  </a:cubicBezTo>
                  <a:cubicBezTo>
                    <a:pt x="104172" y="131395"/>
                    <a:pt x="131138" y="104709"/>
                    <a:pt x="131231" y="71831"/>
                  </a:cubicBezTo>
                  <a:cubicBezTo>
                    <a:pt x="131325" y="39000"/>
                    <a:pt x="104709" y="12081"/>
                    <a:pt x="72018" y="11941"/>
                  </a:cubicBezTo>
                  <a:cubicBezTo>
                    <a:pt x="38977" y="11801"/>
                    <a:pt x="12034" y="38439"/>
                    <a:pt x="11941" y="71341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39599D4-4947-3E12-0F1D-979B456A9EB7}"/>
                </a:ext>
              </a:extLst>
            </p:cNvPr>
            <p:cNvSpPr/>
            <p:nvPr/>
          </p:nvSpPr>
          <p:spPr>
            <a:xfrm>
              <a:off x="10025750" y="557483"/>
              <a:ext cx="71551" cy="71551"/>
            </a:xfrm>
            <a:custGeom>
              <a:avLst/>
              <a:gdLst>
                <a:gd name="connsiteX0" fmla="*/ 0 w 71551"/>
                <a:gd name="connsiteY0" fmla="*/ 35892 h 71551"/>
                <a:gd name="connsiteX1" fmla="*/ 35659 w 71551"/>
                <a:gd name="connsiteY1" fmla="*/ 0 h 71551"/>
                <a:gd name="connsiteX2" fmla="*/ 71551 w 71551"/>
                <a:gd name="connsiteY2" fmla="*/ 35659 h 71551"/>
                <a:gd name="connsiteX3" fmla="*/ 35892 w 71551"/>
                <a:gd name="connsiteY3" fmla="*/ 71551 h 71551"/>
                <a:gd name="connsiteX4" fmla="*/ 0 w 71551"/>
                <a:gd name="connsiteY4" fmla="*/ 35892 h 71551"/>
                <a:gd name="connsiteX5" fmla="*/ 35635 w 71551"/>
                <a:gd name="connsiteY5" fmla="*/ 11917 h 71551"/>
                <a:gd name="connsiteX6" fmla="*/ 11917 w 71551"/>
                <a:gd name="connsiteY6" fmla="*/ 35986 h 71551"/>
                <a:gd name="connsiteX7" fmla="*/ 35705 w 71551"/>
                <a:gd name="connsiteY7" fmla="*/ 59610 h 71551"/>
                <a:gd name="connsiteX8" fmla="*/ 59610 w 71551"/>
                <a:gd name="connsiteY8" fmla="*/ 35706 h 71551"/>
                <a:gd name="connsiteX9" fmla="*/ 35635 w 71551"/>
                <a:gd name="connsiteY9" fmla="*/ 11894 h 7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551" h="71551">
                  <a:moveTo>
                    <a:pt x="0" y="35892"/>
                  </a:moveTo>
                  <a:cubicBezTo>
                    <a:pt x="-47" y="16194"/>
                    <a:pt x="16007" y="47"/>
                    <a:pt x="35659" y="0"/>
                  </a:cubicBezTo>
                  <a:cubicBezTo>
                    <a:pt x="55357" y="-47"/>
                    <a:pt x="71504" y="15983"/>
                    <a:pt x="71551" y="35659"/>
                  </a:cubicBezTo>
                  <a:cubicBezTo>
                    <a:pt x="71598" y="55358"/>
                    <a:pt x="55568" y="71504"/>
                    <a:pt x="35892" y="71551"/>
                  </a:cubicBezTo>
                  <a:cubicBezTo>
                    <a:pt x="16217" y="71598"/>
                    <a:pt x="47" y="55544"/>
                    <a:pt x="0" y="35892"/>
                  </a:cubicBezTo>
                  <a:close/>
                  <a:moveTo>
                    <a:pt x="35635" y="11917"/>
                  </a:moveTo>
                  <a:cubicBezTo>
                    <a:pt x="22503" y="11964"/>
                    <a:pt x="11824" y="22807"/>
                    <a:pt x="11917" y="35986"/>
                  </a:cubicBezTo>
                  <a:cubicBezTo>
                    <a:pt x="12011" y="48955"/>
                    <a:pt x="22713" y="59587"/>
                    <a:pt x="35705" y="59610"/>
                  </a:cubicBezTo>
                  <a:cubicBezTo>
                    <a:pt x="48861" y="59610"/>
                    <a:pt x="59634" y="48885"/>
                    <a:pt x="59610" y="35706"/>
                  </a:cubicBezTo>
                  <a:cubicBezTo>
                    <a:pt x="59610" y="22550"/>
                    <a:pt x="48815" y="11847"/>
                    <a:pt x="35635" y="11894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3FB0DFC1-3555-0901-9C69-AB604B9F4CF3}"/>
              </a:ext>
            </a:extLst>
          </p:cNvPr>
          <p:cNvSpPr/>
          <p:nvPr/>
        </p:nvSpPr>
        <p:spPr>
          <a:xfrm>
            <a:off x="1163404" y="5856141"/>
            <a:ext cx="302841" cy="336547"/>
          </a:xfrm>
          <a:custGeom>
            <a:avLst/>
            <a:gdLst>
              <a:gd name="connsiteX0" fmla="*/ 3296 w 302841"/>
              <a:gd name="connsiteY0" fmla="*/ 336524 h 336547"/>
              <a:gd name="connsiteX1" fmla="*/ 329 w 302841"/>
              <a:gd name="connsiteY1" fmla="*/ 329981 h 336547"/>
              <a:gd name="connsiteX2" fmla="*/ 6778 w 302841"/>
              <a:gd name="connsiteY2" fmla="*/ 326639 h 336547"/>
              <a:gd name="connsiteX3" fmla="*/ 16779 w 302841"/>
              <a:gd name="connsiteY3" fmla="*/ 326639 h 336547"/>
              <a:gd name="connsiteX4" fmla="*/ 16779 w 302841"/>
              <a:gd name="connsiteY4" fmla="*/ 315750 h 336547"/>
              <a:gd name="connsiteX5" fmla="*/ 16990 w 302841"/>
              <a:gd name="connsiteY5" fmla="*/ 306894 h 336547"/>
              <a:gd name="connsiteX6" fmla="*/ 31267 w 302841"/>
              <a:gd name="connsiteY6" fmla="*/ 292476 h 336547"/>
              <a:gd name="connsiteX7" fmla="*/ 76273 w 302841"/>
              <a:gd name="connsiteY7" fmla="*/ 292406 h 336547"/>
              <a:gd name="connsiteX8" fmla="*/ 80829 w 302841"/>
              <a:gd name="connsiteY8" fmla="*/ 293341 h 336547"/>
              <a:gd name="connsiteX9" fmla="*/ 80829 w 302841"/>
              <a:gd name="connsiteY9" fmla="*/ 280559 h 336547"/>
              <a:gd name="connsiteX10" fmla="*/ 98659 w 302841"/>
              <a:gd name="connsiteY10" fmla="*/ 262613 h 336547"/>
              <a:gd name="connsiteX11" fmla="*/ 110810 w 302841"/>
              <a:gd name="connsiteY11" fmla="*/ 262636 h 336547"/>
              <a:gd name="connsiteX12" fmla="*/ 114595 w 302841"/>
              <a:gd name="connsiteY12" fmla="*/ 260369 h 336547"/>
              <a:gd name="connsiteX13" fmla="*/ 134668 w 302841"/>
              <a:gd name="connsiteY13" fmla="*/ 217957 h 336547"/>
              <a:gd name="connsiteX14" fmla="*/ 135696 w 302841"/>
              <a:gd name="connsiteY14" fmla="*/ 213868 h 336547"/>
              <a:gd name="connsiteX15" fmla="*/ 137449 w 302841"/>
              <a:gd name="connsiteY15" fmla="*/ 179425 h 336547"/>
              <a:gd name="connsiteX16" fmla="*/ 138781 w 302841"/>
              <a:gd name="connsiteY16" fmla="*/ 171036 h 336547"/>
              <a:gd name="connsiteX17" fmla="*/ 145136 w 302841"/>
              <a:gd name="connsiteY17" fmla="*/ 148626 h 336547"/>
              <a:gd name="connsiteX18" fmla="*/ 151305 w 302841"/>
              <a:gd name="connsiteY18" fmla="*/ 144280 h 336547"/>
              <a:gd name="connsiteX19" fmla="*/ 154554 w 302841"/>
              <a:gd name="connsiteY19" fmla="*/ 151337 h 336547"/>
              <a:gd name="connsiteX20" fmla="*/ 150160 w 302841"/>
              <a:gd name="connsiteY20" fmla="*/ 167133 h 336547"/>
              <a:gd name="connsiteX21" fmla="*/ 171775 w 302841"/>
              <a:gd name="connsiteY21" fmla="*/ 158230 h 336547"/>
              <a:gd name="connsiteX22" fmla="*/ 173201 w 302841"/>
              <a:gd name="connsiteY22" fmla="*/ 156197 h 336547"/>
              <a:gd name="connsiteX23" fmla="*/ 180702 w 302841"/>
              <a:gd name="connsiteY23" fmla="*/ 133554 h 336547"/>
              <a:gd name="connsiteX24" fmla="*/ 179510 w 302841"/>
              <a:gd name="connsiteY24" fmla="*/ 133321 h 336547"/>
              <a:gd name="connsiteX25" fmla="*/ 174205 w 302841"/>
              <a:gd name="connsiteY25" fmla="*/ 129862 h 336547"/>
              <a:gd name="connsiteX26" fmla="*/ 176893 w 302841"/>
              <a:gd name="connsiteY26" fmla="*/ 123810 h 336547"/>
              <a:gd name="connsiteX27" fmla="*/ 213650 w 302841"/>
              <a:gd name="connsiteY27" fmla="*/ 101471 h 336547"/>
              <a:gd name="connsiteX28" fmla="*/ 223417 w 302841"/>
              <a:gd name="connsiteY28" fmla="*/ 95419 h 336547"/>
              <a:gd name="connsiteX29" fmla="*/ 232250 w 302841"/>
              <a:gd name="connsiteY29" fmla="*/ 79599 h 336547"/>
              <a:gd name="connsiteX30" fmla="*/ 228909 w 302841"/>
              <a:gd name="connsiteY30" fmla="*/ 81281 h 336547"/>
              <a:gd name="connsiteX31" fmla="*/ 170911 w 302841"/>
              <a:gd name="connsiteY31" fmla="*/ 112711 h 336547"/>
              <a:gd name="connsiteX32" fmla="*/ 162966 w 302841"/>
              <a:gd name="connsiteY32" fmla="*/ 122198 h 336547"/>
              <a:gd name="connsiteX33" fmla="*/ 160489 w 302841"/>
              <a:gd name="connsiteY33" fmla="*/ 130353 h 336547"/>
              <a:gd name="connsiteX34" fmla="*/ 154180 w 302841"/>
              <a:gd name="connsiteY34" fmla="*/ 134886 h 336547"/>
              <a:gd name="connsiteX35" fmla="*/ 151072 w 302841"/>
              <a:gd name="connsiteY35" fmla="*/ 127806 h 336547"/>
              <a:gd name="connsiteX36" fmla="*/ 156867 w 302841"/>
              <a:gd name="connsiteY36" fmla="*/ 110421 h 336547"/>
              <a:gd name="connsiteX37" fmla="*/ 145744 w 302841"/>
              <a:gd name="connsiteY37" fmla="*/ 91470 h 336547"/>
              <a:gd name="connsiteX38" fmla="*/ 145674 w 302841"/>
              <a:gd name="connsiteY38" fmla="*/ 81281 h 336547"/>
              <a:gd name="connsiteX39" fmla="*/ 169041 w 302841"/>
              <a:gd name="connsiteY39" fmla="*/ 69177 h 336547"/>
              <a:gd name="connsiteX40" fmla="*/ 178599 w 302841"/>
              <a:gd name="connsiteY40" fmla="*/ 77192 h 336547"/>
              <a:gd name="connsiteX41" fmla="*/ 186497 w 302841"/>
              <a:gd name="connsiteY41" fmla="*/ 93012 h 336547"/>
              <a:gd name="connsiteX42" fmla="*/ 200494 w 302841"/>
              <a:gd name="connsiteY42" fmla="*/ 85441 h 336547"/>
              <a:gd name="connsiteX43" fmla="*/ 223300 w 302841"/>
              <a:gd name="connsiteY43" fmla="*/ 73126 h 336547"/>
              <a:gd name="connsiteX44" fmla="*/ 226362 w 302841"/>
              <a:gd name="connsiteY44" fmla="*/ 68102 h 336547"/>
              <a:gd name="connsiteX45" fmla="*/ 226292 w 302841"/>
              <a:gd name="connsiteY45" fmla="*/ 8632 h 336547"/>
              <a:gd name="connsiteX46" fmla="*/ 226292 w 302841"/>
              <a:gd name="connsiteY46" fmla="*/ 6669 h 336547"/>
              <a:gd name="connsiteX47" fmla="*/ 231012 w 302841"/>
              <a:gd name="connsiteY47" fmla="*/ 10 h 336547"/>
              <a:gd name="connsiteX48" fmla="*/ 236199 w 302841"/>
              <a:gd name="connsiteY48" fmla="*/ 6179 h 336547"/>
              <a:gd name="connsiteX49" fmla="*/ 236643 w 302841"/>
              <a:gd name="connsiteY49" fmla="*/ 7440 h 336547"/>
              <a:gd name="connsiteX50" fmla="*/ 240429 w 302841"/>
              <a:gd name="connsiteY50" fmla="*/ 7440 h 336547"/>
              <a:gd name="connsiteX51" fmla="*/ 292678 w 302841"/>
              <a:gd name="connsiteY51" fmla="*/ 7440 h 336547"/>
              <a:gd name="connsiteX52" fmla="*/ 295646 w 302841"/>
              <a:gd name="connsiteY52" fmla="*/ 7464 h 336547"/>
              <a:gd name="connsiteX53" fmla="*/ 302376 w 302841"/>
              <a:gd name="connsiteY53" fmla="*/ 12301 h 336547"/>
              <a:gd name="connsiteX54" fmla="*/ 300226 w 302841"/>
              <a:gd name="connsiteY54" fmla="*/ 20012 h 336547"/>
              <a:gd name="connsiteX55" fmla="*/ 287911 w 302841"/>
              <a:gd name="connsiteY55" fmla="*/ 30878 h 336547"/>
              <a:gd name="connsiteX56" fmla="*/ 285948 w 302841"/>
              <a:gd name="connsiteY56" fmla="*/ 32467 h 336547"/>
              <a:gd name="connsiteX57" fmla="*/ 299034 w 302841"/>
              <a:gd name="connsiteY57" fmla="*/ 43987 h 336547"/>
              <a:gd name="connsiteX58" fmla="*/ 302259 w 302841"/>
              <a:gd name="connsiteY58" fmla="*/ 53124 h 336547"/>
              <a:gd name="connsiteX59" fmla="*/ 293963 w 302841"/>
              <a:gd name="connsiteY59" fmla="*/ 57704 h 336547"/>
              <a:gd name="connsiteX60" fmla="*/ 240405 w 302841"/>
              <a:gd name="connsiteY60" fmla="*/ 57704 h 336547"/>
              <a:gd name="connsiteX61" fmla="*/ 236176 w 302841"/>
              <a:gd name="connsiteY61" fmla="*/ 57704 h 336547"/>
              <a:gd name="connsiteX62" fmla="*/ 236246 w 302841"/>
              <a:gd name="connsiteY62" fmla="*/ 64854 h 336547"/>
              <a:gd name="connsiteX63" fmla="*/ 237788 w 302841"/>
              <a:gd name="connsiteY63" fmla="*/ 66910 h 336547"/>
              <a:gd name="connsiteX64" fmla="*/ 241340 w 302841"/>
              <a:gd name="connsiteY64" fmla="*/ 71537 h 336547"/>
              <a:gd name="connsiteX65" fmla="*/ 237625 w 302841"/>
              <a:gd name="connsiteY65" fmla="*/ 94554 h 336547"/>
              <a:gd name="connsiteX66" fmla="*/ 236246 w 302841"/>
              <a:gd name="connsiteY66" fmla="*/ 98784 h 336547"/>
              <a:gd name="connsiteX67" fmla="*/ 236199 w 302841"/>
              <a:gd name="connsiteY67" fmla="*/ 180289 h 336547"/>
              <a:gd name="connsiteX68" fmla="*/ 236363 w 302841"/>
              <a:gd name="connsiteY68" fmla="*/ 182486 h 336547"/>
              <a:gd name="connsiteX69" fmla="*/ 239588 w 302841"/>
              <a:gd name="connsiteY69" fmla="*/ 182673 h 336547"/>
              <a:gd name="connsiteX70" fmla="*/ 262254 w 302841"/>
              <a:gd name="connsiteY70" fmla="*/ 182579 h 336547"/>
              <a:gd name="connsiteX71" fmla="*/ 283027 w 302841"/>
              <a:gd name="connsiteY71" fmla="*/ 203446 h 336547"/>
              <a:gd name="connsiteX72" fmla="*/ 282864 w 302841"/>
              <a:gd name="connsiteY72" fmla="*/ 292500 h 336547"/>
              <a:gd name="connsiteX73" fmla="*/ 282864 w 302841"/>
              <a:gd name="connsiteY73" fmla="*/ 322737 h 336547"/>
              <a:gd name="connsiteX74" fmla="*/ 282864 w 302841"/>
              <a:gd name="connsiteY74" fmla="*/ 326663 h 336547"/>
              <a:gd name="connsiteX75" fmla="*/ 293590 w 302841"/>
              <a:gd name="connsiteY75" fmla="*/ 326663 h 336547"/>
              <a:gd name="connsiteX76" fmla="*/ 300203 w 302841"/>
              <a:gd name="connsiteY76" fmla="*/ 329747 h 336547"/>
              <a:gd name="connsiteX77" fmla="*/ 297726 w 302841"/>
              <a:gd name="connsiteY77" fmla="*/ 336547 h 336547"/>
              <a:gd name="connsiteX78" fmla="*/ 3250 w 302841"/>
              <a:gd name="connsiteY78" fmla="*/ 336547 h 336547"/>
              <a:gd name="connsiteX79" fmla="*/ 154787 w 302841"/>
              <a:gd name="connsiteY79" fmla="*/ 326406 h 336547"/>
              <a:gd name="connsiteX80" fmla="*/ 209023 w 302841"/>
              <a:gd name="connsiteY80" fmla="*/ 326406 h 336547"/>
              <a:gd name="connsiteX81" fmla="*/ 209023 w 302841"/>
              <a:gd name="connsiteY81" fmla="*/ 297594 h 336547"/>
              <a:gd name="connsiteX82" fmla="*/ 213930 w 302841"/>
              <a:gd name="connsiteY82" fmla="*/ 292219 h 336547"/>
              <a:gd name="connsiteX83" fmla="*/ 218837 w 302841"/>
              <a:gd name="connsiteY83" fmla="*/ 297617 h 336547"/>
              <a:gd name="connsiteX84" fmla="*/ 218861 w 302841"/>
              <a:gd name="connsiteY84" fmla="*/ 315353 h 336547"/>
              <a:gd name="connsiteX85" fmla="*/ 218861 w 302841"/>
              <a:gd name="connsiteY85" fmla="*/ 326476 h 336547"/>
              <a:gd name="connsiteX86" fmla="*/ 272816 w 302841"/>
              <a:gd name="connsiteY86" fmla="*/ 326476 h 336547"/>
              <a:gd name="connsiteX87" fmla="*/ 273003 w 302841"/>
              <a:gd name="connsiteY87" fmla="*/ 324116 h 336547"/>
              <a:gd name="connsiteX88" fmla="*/ 273003 w 302841"/>
              <a:gd name="connsiteY88" fmla="*/ 200595 h 336547"/>
              <a:gd name="connsiteX89" fmla="*/ 264918 w 302841"/>
              <a:gd name="connsiteY89" fmla="*/ 192557 h 336547"/>
              <a:gd name="connsiteX90" fmla="*/ 228114 w 302841"/>
              <a:gd name="connsiteY90" fmla="*/ 192557 h 336547"/>
              <a:gd name="connsiteX91" fmla="*/ 218861 w 302841"/>
              <a:gd name="connsiteY91" fmla="*/ 201787 h 336547"/>
              <a:gd name="connsiteX92" fmla="*/ 218861 w 302841"/>
              <a:gd name="connsiteY92" fmla="*/ 271118 h 336547"/>
              <a:gd name="connsiteX93" fmla="*/ 214070 w 302841"/>
              <a:gd name="connsiteY93" fmla="*/ 277357 h 336547"/>
              <a:gd name="connsiteX94" fmla="*/ 209023 w 302841"/>
              <a:gd name="connsiteY94" fmla="*/ 271095 h 336547"/>
              <a:gd name="connsiteX95" fmla="*/ 209023 w 302841"/>
              <a:gd name="connsiteY95" fmla="*/ 249737 h 336547"/>
              <a:gd name="connsiteX96" fmla="*/ 199840 w 302841"/>
              <a:gd name="connsiteY96" fmla="*/ 240717 h 336547"/>
              <a:gd name="connsiteX97" fmla="*/ 164368 w 302841"/>
              <a:gd name="connsiteY97" fmla="*/ 240717 h 336547"/>
              <a:gd name="connsiteX98" fmla="*/ 154787 w 302841"/>
              <a:gd name="connsiteY98" fmla="*/ 250345 h 336547"/>
              <a:gd name="connsiteX99" fmla="*/ 154787 w 302841"/>
              <a:gd name="connsiteY99" fmla="*/ 322947 h 336547"/>
              <a:gd name="connsiteX100" fmla="*/ 154787 w 302841"/>
              <a:gd name="connsiteY100" fmla="*/ 326452 h 336547"/>
              <a:gd name="connsiteX101" fmla="*/ 144646 w 302841"/>
              <a:gd name="connsiteY101" fmla="*/ 326476 h 336547"/>
              <a:gd name="connsiteX102" fmla="*/ 144879 w 302841"/>
              <a:gd name="connsiteY102" fmla="*/ 325097 h 336547"/>
              <a:gd name="connsiteX103" fmla="*/ 144856 w 302841"/>
              <a:gd name="connsiteY103" fmla="*/ 279811 h 336547"/>
              <a:gd name="connsiteX104" fmla="*/ 136748 w 302841"/>
              <a:gd name="connsiteY104" fmla="*/ 272497 h 336547"/>
              <a:gd name="connsiteX105" fmla="*/ 99009 w 302841"/>
              <a:gd name="connsiteY105" fmla="*/ 272497 h 336547"/>
              <a:gd name="connsiteX106" fmla="*/ 90737 w 302841"/>
              <a:gd name="connsiteY106" fmla="*/ 281003 h 336547"/>
              <a:gd name="connsiteX107" fmla="*/ 90737 w 302841"/>
              <a:gd name="connsiteY107" fmla="*/ 323672 h 336547"/>
              <a:gd name="connsiteX108" fmla="*/ 90924 w 302841"/>
              <a:gd name="connsiteY108" fmla="*/ 326499 h 336547"/>
              <a:gd name="connsiteX109" fmla="*/ 144646 w 302841"/>
              <a:gd name="connsiteY109" fmla="*/ 326499 h 336547"/>
              <a:gd name="connsiteX110" fmla="*/ 226221 w 302841"/>
              <a:gd name="connsiteY110" fmla="*/ 105957 h 336547"/>
              <a:gd name="connsiteX111" fmla="*/ 225263 w 302841"/>
              <a:gd name="connsiteY111" fmla="*/ 106074 h 336547"/>
              <a:gd name="connsiteX112" fmla="*/ 195260 w 302841"/>
              <a:gd name="connsiteY112" fmla="*/ 124301 h 336547"/>
              <a:gd name="connsiteX113" fmla="*/ 193250 w 302841"/>
              <a:gd name="connsiteY113" fmla="*/ 127455 h 336547"/>
              <a:gd name="connsiteX114" fmla="*/ 183062 w 302841"/>
              <a:gd name="connsiteY114" fmla="*/ 157927 h 336547"/>
              <a:gd name="connsiteX115" fmla="*/ 183926 w 302841"/>
              <a:gd name="connsiteY115" fmla="*/ 162623 h 336547"/>
              <a:gd name="connsiteX116" fmla="*/ 201101 w 302841"/>
              <a:gd name="connsiteY116" fmla="*/ 182930 h 336547"/>
              <a:gd name="connsiteX117" fmla="*/ 206803 w 302841"/>
              <a:gd name="connsiteY117" fmla="*/ 203213 h 336547"/>
              <a:gd name="connsiteX118" fmla="*/ 203321 w 302841"/>
              <a:gd name="connsiteY118" fmla="*/ 230716 h 336547"/>
              <a:gd name="connsiteX119" fmla="*/ 209000 w 302841"/>
              <a:gd name="connsiteY119" fmla="*/ 232071 h 336547"/>
              <a:gd name="connsiteX120" fmla="*/ 209000 w 302841"/>
              <a:gd name="connsiteY120" fmla="*/ 199614 h 336547"/>
              <a:gd name="connsiteX121" fmla="*/ 223908 w 302841"/>
              <a:gd name="connsiteY121" fmla="*/ 182790 h 336547"/>
              <a:gd name="connsiteX122" fmla="*/ 226175 w 302841"/>
              <a:gd name="connsiteY122" fmla="*/ 182486 h 336547"/>
              <a:gd name="connsiteX123" fmla="*/ 226175 w 302841"/>
              <a:gd name="connsiteY123" fmla="*/ 105981 h 336547"/>
              <a:gd name="connsiteX124" fmla="*/ 288309 w 302841"/>
              <a:gd name="connsiteY124" fmla="*/ 47702 h 336547"/>
              <a:gd name="connsiteX125" fmla="*/ 278728 w 302841"/>
              <a:gd name="connsiteY125" fmla="*/ 39173 h 336547"/>
              <a:gd name="connsiteX126" fmla="*/ 278775 w 302841"/>
              <a:gd name="connsiteY126" fmla="*/ 25831 h 336547"/>
              <a:gd name="connsiteX127" fmla="*/ 287771 w 302841"/>
              <a:gd name="connsiteY127" fmla="*/ 17816 h 336547"/>
              <a:gd name="connsiteX128" fmla="*/ 286766 w 302841"/>
              <a:gd name="connsiteY128" fmla="*/ 17301 h 336547"/>
              <a:gd name="connsiteX129" fmla="*/ 238536 w 302841"/>
              <a:gd name="connsiteY129" fmla="*/ 17208 h 336547"/>
              <a:gd name="connsiteX130" fmla="*/ 236199 w 302841"/>
              <a:gd name="connsiteY130" fmla="*/ 20129 h 336547"/>
              <a:gd name="connsiteX131" fmla="*/ 236199 w 302841"/>
              <a:gd name="connsiteY131" fmla="*/ 41790 h 336547"/>
              <a:gd name="connsiteX132" fmla="*/ 236199 w 302841"/>
              <a:gd name="connsiteY132" fmla="*/ 47679 h 336547"/>
              <a:gd name="connsiteX133" fmla="*/ 288285 w 302841"/>
              <a:gd name="connsiteY133" fmla="*/ 47679 h 336547"/>
              <a:gd name="connsiteX134" fmla="*/ 80876 w 302841"/>
              <a:gd name="connsiteY134" fmla="*/ 326452 h 336547"/>
              <a:gd name="connsiteX135" fmla="*/ 80876 w 302841"/>
              <a:gd name="connsiteY135" fmla="*/ 309932 h 336547"/>
              <a:gd name="connsiteX136" fmla="*/ 72978 w 302841"/>
              <a:gd name="connsiteY136" fmla="*/ 302057 h 336547"/>
              <a:gd name="connsiteX137" fmla="*/ 57883 w 302841"/>
              <a:gd name="connsiteY137" fmla="*/ 302057 h 336547"/>
              <a:gd name="connsiteX138" fmla="*/ 34258 w 302841"/>
              <a:gd name="connsiteY138" fmla="*/ 302080 h 336547"/>
              <a:gd name="connsiteX139" fmla="*/ 26921 w 302841"/>
              <a:gd name="connsiteY139" fmla="*/ 308016 h 336547"/>
              <a:gd name="connsiteX140" fmla="*/ 26851 w 302841"/>
              <a:gd name="connsiteY140" fmla="*/ 326476 h 336547"/>
              <a:gd name="connsiteX141" fmla="*/ 80899 w 302841"/>
              <a:gd name="connsiteY141" fmla="*/ 326476 h 336547"/>
              <a:gd name="connsiteX142" fmla="*/ 170210 w 302841"/>
              <a:gd name="connsiteY142" fmla="*/ 169610 h 336547"/>
              <a:gd name="connsiteX143" fmla="*/ 150067 w 302841"/>
              <a:gd name="connsiteY143" fmla="*/ 177812 h 336547"/>
              <a:gd name="connsiteX144" fmla="*/ 147193 w 302841"/>
              <a:gd name="connsiteY144" fmla="*/ 181808 h 336547"/>
              <a:gd name="connsiteX145" fmla="*/ 145464 w 302841"/>
              <a:gd name="connsiteY145" fmla="*/ 213611 h 336547"/>
              <a:gd name="connsiteX146" fmla="*/ 142730 w 302841"/>
              <a:gd name="connsiteY146" fmla="*/ 223940 h 336547"/>
              <a:gd name="connsiteX147" fmla="*/ 125928 w 302841"/>
              <a:gd name="connsiteY147" fmla="*/ 259528 h 336547"/>
              <a:gd name="connsiteX148" fmla="*/ 124877 w 302841"/>
              <a:gd name="connsiteY148" fmla="*/ 262122 h 336547"/>
              <a:gd name="connsiteX149" fmla="*/ 125671 w 302841"/>
              <a:gd name="connsiteY149" fmla="*/ 262893 h 336547"/>
              <a:gd name="connsiteX150" fmla="*/ 128943 w 302841"/>
              <a:gd name="connsiteY150" fmla="*/ 260182 h 336547"/>
              <a:gd name="connsiteX151" fmla="*/ 153362 w 302841"/>
              <a:gd name="connsiteY151" fmla="*/ 228029 h 336547"/>
              <a:gd name="connsiteX152" fmla="*/ 164134 w 302841"/>
              <a:gd name="connsiteY152" fmla="*/ 203633 h 336547"/>
              <a:gd name="connsiteX153" fmla="*/ 164742 w 302841"/>
              <a:gd name="connsiteY153" fmla="*/ 200081 h 336547"/>
              <a:gd name="connsiteX154" fmla="*/ 170210 w 302841"/>
              <a:gd name="connsiteY154" fmla="*/ 169564 h 336547"/>
              <a:gd name="connsiteX155" fmla="*/ 193390 w 302841"/>
              <a:gd name="connsiteY155" fmla="*/ 230576 h 336547"/>
              <a:gd name="connsiteX156" fmla="*/ 197316 w 302841"/>
              <a:gd name="connsiteY156" fmla="*/ 199007 h 336547"/>
              <a:gd name="connsiteX157" fmla="*/ 195213 w 302841"/>
              <a:gd name="connsiteY157" fmla="*/ 191412 h 336547"/>
              <a:gd name="connsiteX158" fmla="*/ 185399 w 302841"/>
              <a:gd name="connsiteY158" fmla="*/ 179541 h 336547"/>
              <a:gd name="connsiteX159" fmla="*/ 179697 w 302841"/>
              <a:gd name="connsiteY159" fmla="*/ 172882 h 336547"/>
              <a:gd name="connsiteX160" fmla="*/ 177033 w 302841"/>
              <a:gd name="connsiteY160" fmla="*/ 187019 h 336547"/>
              <a:gd name="connsiteX161" fmla="*/ 179767 w 302841"/>
              <a:gd name="connsiteY161" fmla="*/ 193258 h 336547"/>
              <a:gd name="connsiteX162" fmla="*/ 187525 w 302841"/>
              <a:gd name="connsiteY162" fmla="*/ 205806 h 336547"/>
              <a:gd name="connsiteX163" fmla="*/ 189955 w 302841"/>
              <a:gd name="connsiteY163" fmla="*/ 230576 h 336547"/>
              <a:gd name="connsiteX164" fmla="*/ 193390 w 302841"/>
              <a:gd name="connsiteY164" fmla="*/ 230576 h 336547"/>
              <a:gd name="connsiteX165" fmla="*/ 165606 w 302841"/>
              <a:gd name="connsiteY165" fmla="*/ 103901 h 336547"/>
              <a:gd name="connsiteX166" fmla="*/ 173154 w 302841"/>
              <a:gd name="connsiteY166" fmla="*/ 100279 h 336547"/>
              <a:gd name="connsiteX167" fmla="*/ 175467 w 302841"/>
              <a:gd name="connsiteY167" fmla="*/ 92685 h 336547"/>
              <a:gd name="connsiteX168" fmla="*/ 169789 w 302841"/>
              <a:gd name="connsiteY168" fmla="*/ 81632 h 336547"/>
              <a:gd name="connsiteX169" fmla="*/ 162241 w 302841"/>
              <a:gd name="connsiteY169" fmla="*/ 79085 h 336547"/>
              <a:gd name="connsiteX170" fmla="*/ 157591 w 302841"/>
              <a:gd name="connsiteY170" fmla="*/ 81492 h 336547"/>
              <a:gd name="connsiteX171" fmla="*/ 155301 w 302841"/>
              <a:gd name="connsiteY171" fmla="*/ 89110 h 336547"/>
              <a:gd name="connsiteX172" fmla="*/ 161050 w 302841"/>
              <a:gd name="connsiteY172" fmla="*/ 100116 h 336547"/>
              <a:gd name="connsiteX173" fmla="*/ 165630 w 302841"/>
              <a:gd name="connsiteY173" fmla="*/ 103948 h 336547"/>
              <a:gd name="connsiteX174" fmla="*/ 175421 w 302841"/>
              <a:gd name="connsiteY174" fmla="*/ 201647 h 336547"/>
              <a:gd name="connsiteX175" fmla="*/ 174369 w 302841"/>
              <a:gd name="connsiteY175" fmla="*/ 202068 h 336547"/>
              <a:gd name="connsiteX176" fmla="*/ 163270 w 302841"/>
              <a:gd name="connsiteY176" fmla="*/ 230506 h 336547"/>
              <a:gd name="connsiteX177" fmla="*/ 179977 w 302841"/>
              <a:gd name="connsiteY177" fmla="*/ 230506 h 336547"/>
              <a:gd name="connsiteX178" fmla="*/ 177430 w 302841"/>
              <a:gd name="connsiteY178" fmla="*/ 205152 h 336547"/>
              <a:gd name="connsiteX179" fmla="*/ 175444 w 302841"/>
              <a:gd name="connsiteY179" fmla="*/ 201670 h 336547"/>
              <a:gd name="connsiteX180" fmla="*/ 139598 w 302841"/>
              <a:gd name="connsiteY180" fmla="*/ 262566 h 336547"/>
              <a:gd name="connsiteX181" fmla="*/ 144646 w 302841"/>
              <a:gd name="connsiteY181" fmla="*/ 263594 h 336547"/>
              <a:gd name="connsiteX182" fmla="*/ 144646 w 302841"/>
              <a:gd name="connsiteY182" fmla="*/ 255906 h 336547"/>
              <a:gd name="connsiteX183" fmla="*/ 139598 w 302841"/>
              <a:gd name="connsiteY183" fmla="*/ 262566 h 33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302841" h="336547">
                <a:moveTo>
                  <a:pt x="3296" y="336524"/>
                </a:moveTo>
                <a:cubicBezTo>
                  <a:pt x="1053" y="334911"/>
                  <a:pt x="-770" y="333042"/>
                  <a:pt x="329" y="329981"/>
                </a:cubicBezTo>
                <a:cubicBezTo>
                  <a:pt x="1427" y="326967"/>
                  <a:pt x="3951" y="326569"/>
                  <a:pt x="6778" y="326639"/>
                </a:cubicBezTo>
                <a:cubicBezTo>
                  <a:pt x="9956" y="326733"/>
                  <a:pt x="13111" y="326639"/>
                  <a:pt x="16779" y="326639"/>
                </a:cubicBezTo>
                <a:cubicBezTo>
                  <a:pt x="16779" y="322901"/>
                  <a:pt x="16756" y="319325"/>
                  <a:pt x="16779" y="315750"/>
                </a:cubicBezTo>
                <a:cubicBezTo>
                  <a:pt x="16803" y="312806"/>
                  <a:pt x="16709" y="309815"/>
                  <a:pt x="16990" y="306894"/>
                </a:cubicBezTo>
                <a:cubicBezTo>
                  <a:pt x="17714" y="299393"/>
                  <a:pt x="23836" y="292663"/>
                  <a:pt x="31267" y="292476"/>
                </a:cubicBezTo>
                <a:cubicBezTo>
                  <a:pt x="46269" y="292079"/>
                  <a:pt x="61271" y="292336"/>
                  <a:pt x="76273" y="292406"/>
                </a:cubicBezTo>
                <a:cubicBezTo>
                  <a:pt x="77652" y="292406"/>
                  <a:pt x="79054" y="292967"/>
                  <a:pt x="80829" y="293341"/>
                </a:cubicBezTo>
                <a:cubicBezTo>
                  <a:pt x="80829" y="288994"/>
                  <a:pt x="80829" y="284788"/>
                  <a:pt x="80829" y="280559"/>
                </a:cubicBezTo>
                <a:cubicBezTo>
                  <a:pt x="80876" y="269670"/>
                  <a:pt x="87723" y="262729"/>
                  <a:pt x="98659" y="262613"/>
                </a:cubicBezTo>
                <a:cubicBezTo>
                  <a:pt x="102701" y="262566"/>
                  <a:pt x="106767" y="262519"/>
                  <a:pt x="110810" y="262636"/>
                </a:cubicBezTo>
                <a:cubicBezTo>
                  <a:pt x="112656" y="262683"/>
                  <a:pt x="113754" y="262192"/>
                  <a:pt x="114595" y="260369"/>
                </a:cubicBezTo>
                <a:cubicBezTo>
                  <a:pt x="121232" y="246209"/>
                  <a:pt x="128008" y="232118"/>
                  <a:pt x="134668" y="217957"/>
                </a:cubicBezTo>
                <a:cubicBezTo>
                  <a:pt x="135252" y="216696"/>
                  <a:pt x="135626" y="215247"/>
                  <a:pt x="135696" y="213868"/>
                </a:cubicBezTo>
                <a:cubicBezTo>
                  <a:pt x="136327" y="202395"/>
                  <a:pt x="136794" y="190898"/>
                  <a:pt x="137449" y="179425"/>
                </a:cubicBezTo>
                <a:cubicBezTo>
                  <a:pt x="137612" y="176597"/>
                  <a:pt x="138056" y="173746"/>
                  <a:pt x="138781" y="171036"/>
                </a:cubicBezTo>
                <a:cubicBezTo>
                  <a:pt x="140767" y="163535"/>
                  <a:pt x="142963" y="156081"/>
                  <a:pt x="145136" y="148626"/>
                </a:cubicBezTo>
                <a:cubicBezTo>
                  <a:pt x="146165" y="145051"/>
                  <a:pt x="148455" y="143509"/>
                  <a:pt x="151305" y="144280"/>
                </a:cubicBezTo>
                <a:cubicBezTo>
                  <a:pt x="154343" y="145121"/>
                  <a:pt x="155558" y="147668"/>
                  <a:pt x="154554" y="151337"/>
                </a:cubicBezTo>
                <a:cubicBezTo>
                  <a:pt x="153175" y="156384"/>
                  <a:pt x="151773" y="161385"/>
                  <a:pt x="150160" y="167133"/>
                </a:cubicBezTo>
                <a:cubicBezTo>
                  <a:pt x="157778" y="164002"/>
                  <a:pt x="164812" y="161175"/>
                  <a:pt x="171775" y="158230"/>
                </a:cubicBezTo>
                <a:cubicBezTo>
                  <a:pt x="172430" y="157950"/>
                  <a:pt x="172944" y="156969"/>
                  <a:pt x="173201" y="156197"/>
                </a:cubicBezTo>
                <a:cubicBezTo>
                  <a:pt x="175724" y="148743"/>
                  <a:pt x="178155" y="141266"/>
                  <a:pt x="180702" y="133554"/>
                </a:cubicBezTo>
                <a:cubicBezTo>
                  <a:pt x="180234" y="133461"/>
                  <a:pt x="179860" y="133321"/>
                  <a:pt x="179510" y="133321"/>
                </a:cubicBezTo>
                <a:cubicBezTo>
                  <a:pt x="176916" y="133438"/>
                  <a:pt x="174953" y="132386"/>
                  <a:pt x="174205" y="129862"/>
                </a:cubicBezTo>
                <a:cubicBezTo>
                  <a:pt x="173411" y="127198"/>
                  <a:pt x="174533" y="125236"/>
                  <a:pt x="176893" y="123810"/>
                </a:cubicBezTo>
                <a:cubicBezTo>
                  <a:pt x="189161" y="116379"/>
                  <a:pt x="201405" y="108925"/>
                  <a:pt x="213650" y="101471"/>
                </a:cubicBezTo>
                <a:cubicBezTo>
                  <a:pt x="216921" y="99485"/>
                  <a:pt x="220263" y="97592"/>
                  <a:pt x="223417" y="95419"/>
                </a:cubicBezTo>
                <a:cubicBezTo>
                  <a:pt x="228722" y="91727"/>
                  <a:pt x="231689" y="86656"/>
                  <a:pt x="232250" y="79599"/>
                </a:cubicBezTo>
                <a:cubicBezTo>
                  <a:pt x="230825" y="80323"/>
                  <a:pt x="229867" y="80791"/>
                  <a:pt x="228909" y="81281"/>
                </a:cubicBezTo>
                <a:cubicBezTo>
                  <a:pt x="209584" y="91773"/>
                  <a:pt x="190306" y="102359"/>
                  <a:pt x="170911" y="112711"/>
                </a:cubicBezTo>
                <a:cubicBezTo>
                  <a:pt x="166845" y="114884"/>
                  <a:pt x="164274" y="117898"/>
                  <a:pt x="162966" y="122198"/>
                </a:cubicBezTo>
                <a:cubicBezTo>
                  <a:pt x="162148" y="124908"/>
                  <a:pt x="161330" y="127642"/>
                  <a:pt x="160489" y="130353"/>
                </a:cubicBezTo>
                <a:cubicBezTo>
                  <a:pt x="159320" y="134185"/>
                  <a:pt x="157171" y="135728"/>
                  <a:pt x="154180" y="134886"/>
                </a:cubicBezTo>
                <a:cubicBezTo>
                  <a:pt x="151165" y="134045"/>
                  <a:pt x="149927" y="131475"/>
                  <a:pt x="151072" y="127806"/>
                </a:cubicBezTo>
                <a:cubicBezTo>
                  <a:pt x="152871" y="122104"/>
                  <a:pt x="154857" y="116449"/>
                  <a:pt x="156867" y="110421"/>
                </a:cubicBezTo>
                <a:cubicBezTo>
                  <a:pt x="151282" y="105770"/>
                  <a:pt x="148665" y="98433"/>
                  <a:pt x="145744" y="91470"/>
                </a:cubicBezTo>
                <a:cubicBezTo>
                  <a:pt x="144529" y="88549"/>
                  <a:pt x="144996" y="84576"/>
                  <a:pt x="145674" y="81281"/>
                </a:cubicBezTo>
                <a:cubicBezTo>
                  <a:pt x="147216" y="73640"/>
                  <a:pt x="161494" y="66490"/>
                  <a:pt x="169041" y="69177"/>
                </a:cubicBezTo>
                <a:cubicBezTo>
                  <a:pt x="173271" y="70696"/>
                  <a:pt x="176542" y="73196"/>
                  <a:pt x="178599" y="77192"/>
                </a:cubicBezTo>
                <a:cubicBezTo>
                  <a:pt x="181239" y="82333"/>
                  <a:pt x="183763" y="87521"/>
                  <a:pt x="186497" y="93012"/>
                </a:cubicBezTo>
                <a:cubicBezTo>
                  <a:pt x="190983" y="90582"/>
                  <a:pt x="195750" y="88011"/>
                  <a:pt x="200494" y="85441"/>
                </a:cubicBezTo>
                <a:cubicBezTo>
                  <a:pt x="208088" y="81328"/>
                  <a:pt x="215636" y="77099"/>
                  <a:pt x="223300" y="73126"/>
                </a:cubicBezTo>
                <a:cubicBezTo>
                  <a:pt x="225544" y="71958"/>
                  <a:pt x="226385" y="70673"/>
                  <a:pt x="226362" y="68102"/>
                </a:cubicBezTo>
                <a:cubicBezTo>
                  <a:pt x="226245" y="48287"/>
                  <a:pt x="226292" y="28448"/>
                  <a:pt x="226292" y="8632"/>
                </a:cubicBezTo>
                <a:cubicBezTo>
                  <a:pt x="226292" y="7978"/>
                  <a:pt x="226292" y="7324"/>
                  <a:pt x="226292" y="6669"/>
                </a:cubicBezTo>
                <a:cubicBezTo>
                  <a:pt x="226338" y="2393"/>
                  <a:pt x="227927" y="173"/>
                  <a:pt x="231012" y="10"/>
                </a:cubicBezTo>
                <a:cubicBezTo>
                  <a:pt x="234049" y="-154"/>
                  <a:pt x="235662" y="1785"/>
                  <a:pt x="236199" y="6179"/>
                </a:cubicBezTo>
                <a:cubicBezTo>
                  <a:pt x="236246" y="6482"/>
                  <a:pt x="236410" y="6786"/>
                  <a:pt x="236643" y="7440"/>
                </a:cubicBezTo>
                <a:cubicBezTo>
                  <a:pt x="237858" y="7440"/>
                  <a:pt x="239144" y="7440"/>
                  <a:pt x="240429" y="7440"/>
                </a:cubicBezTo>
                <a:cubicBezTo>
                  <a:pt x="257837" y="7440"/>
                  <a:pt x="275269" y="7440"/>
                  <a:pt x="292678" y="7440"/>
                </a:cubicBezTo>
                <a:cubicBezTo>
                  <a:pt x="293660" y="7440"/>
                  <a:pt x="294665" y="7417"/>
                  <a:pt x="295646" y="7464"/>
                </a:cubicBezTo>
                <a:cubicBezTo>
                  <a:pt x="298894" y="7674"/>
                  <a:pt x="301277" y="9146"/>
                  <a:pt x="302376" y="12301"/>
                </a:cubicBezTo>
                <a:cubicBezTo>
                  <a:pt x="303451" y="15362"/>
                  <a:pt x="302516" y="17932"/>
                  <a:pt x="300226" y="20012"/>
                </a:cubicBezTo>
                <a:cubicBezTo>
                  <a:pt x="296160" y="23681"/>
                  <a:pt x="292024" y="27279"/>
                  <a:pt x="287911" y="30878"/>
                </a:cubicBezTo>
                <a:cubicBezTo>
                  <a:pt x="287351" y="31369"/>
                  <a:pt x="286743" y="31836"/>
                  <a:pt x="285948" y="32467"/>
                </a:cubicBezTo>
                <a:cubicBezTo>
                  <a:pt x="290505" y="36486"/>
                  <a:pt x="294758" y="40225"/>
                  <a:pt x="299034" y="43987"/>
                </a:cubicBezTo>
                <a:cubicBezTo>
                  <a:pt x="302633" y="47165"/>
                  <a:pt x="303614" y="49876"/>
                  <a:pt x="302259" y="53124"/>
                </a:cubicBezTo>
                <a:cubicBezTo>
                  <a:pt x="300717" y="56816"/>
                  <a:pt x="297632" y="57704"/>
                  <a:pt x="293963" y="57704"/>
                </a:cubicBezTo>
                <a:cubicBezTo>
                  <a:pt x="276111" y="57657"/>
                  <a:pt x="258258" y="57704"/>
                  <a:pt x="240405" y="57704"/>
                </a:cubicBezTo>
                <a:cubicBezTo>
                  <a:pt x="239120" y="57704"/>
                  <a:pt x="237835" y="57704"/>
                  <a:pt x="236176" y="57704"/>
                </a:cubicBezTo>
                <a:cubicBezTo>
                  <a:pt x="236176" y="60321"/>
                  <a:pt x="236059" y="62611"/>
                  <a:pt x="236246" y="64854"/>
                </a:cubicBezTo>
                <a:cubicBezTo>
                  <a:pt x="236316" y="65579"/>
                  <a:pt x="237251" y="66233"/>
                  <a:pt x="237788" y="66910"/>
                </a:cubicBezTo>
                <a:cubicBezTo>
                  <a:pt x="239003" y="68453"/>
                  <a:pt x="240896" y="69808"/>
                  <a:pt x="241340" y="71537"/>
                </a:cubicBezTo>
                <a:cubicBezTo>
                  <a:pt x="243396" y="79669"/>
                  <a:pt x="241831" y="87334"/>
                  <a:pt x="237625" y="94554"/>
                </a:cubicBezTo>
                <a:cubicBezTo>
                  <a:pt x="236900" y="95816"/>
                  <a:pt x="236246" y="97358"/>
                  <a:pt x="236246" y="98784"/>
                </a:cubicBezTo>
                <a:cubicBezTo>
                  <a:pt x="236176" y="125960"/>
                  <a:pt x="236176" y="153113"/>
                  <a:pt x="236199" y="180289"/>
                </a:cubicBezTo>
                <a:cubicBezTo>
                  <a:pt x="236199" y="180920"/>
                  <a:pt x="236293" y="181574"/>
                  <a:pt x="236363" y="182486"/>
                </a:cubicBezTo>
                <a:cubicBezTo>
                  <a:pt x="237508" y="182556"/>
                  <a:pt x="238559" y="182673"/>
                  <a:pt x="239588" y="182673"/>
                </a:cubicBezTo>
                <a:cubicBezTo>
                  <a:pt x="247135" y="182673"/>
                  <a:pt x="254730" y="183117"/>
                  <a:pt x="262254" y="182579"/>
                </a:cubicBezTo>
                <a:cubicBezTo>
                  <a:pt x="274662" y="181715"/>
                  <a:pt x="283308" y="189216"/>
                  <a:pt x="283027" y="203446"/>
                </a:cubicBezTo>
                <a:cubicBezTo>
                  <a:pt x="282490" y="233123"/>
                  <a:pt x="282864" y="262823"/>
                  <a:pt x="282864" y="292500"/>
                </a:cubicBezTo>
                <a:cubicBezTo>
                  <a:pt x="282864" y="302571"/>
                  <a:pt x="282864" y="312666"/>
                  <a:pt x="282864" y="322737"/>
                </a:cubicBezTo>
                <a:lnTo>
                  <a:pt x="282864" y="326663"/>
                </a:lnTo>
                <a:cubicBezTo>
                  <a:pt x="286673" y="326663"/>
                  <a:pt x="290131" y="326733"/>
                  <a:pt x="293590" y="326663"/>
                </a:cubicBezTo>
                <a:cubicBezTo>
                  <a:pt x="296347" y="326593"/>
                  <a:pt x="298987" y="326780"/>
                  <a:pt x="300203" y="329747"/>
                </a:cubicBezTo>
                <a:cubicBezTo>
                  <a:pt x="301418" y="332668"/>
                  <a:pt x="299665" y="334678"/>
                  <a:pt x="297726" y="336547"/>
                </a:cubicBezTo>
                <a:lnTo>
                  <a:pt x="3250" y="336547"/>
                </a:lnTo>
                <a:close/>
                <a:moveTo>
                  <a:pt x="154787" y="326406"/>
                </a:moveTo>
                <a:lnTo>
                  <a:pt x="209023" y="326406"/>
                </a:lnTo>
                <a:cubicBezTo>
                  <a:pt x="209023" y="316638"/>
                  <a:pt x="208976" y="307128"/>
                  <a:pt x="209023" y="297594"/>
                </a:cubicBezTo>
                <a:cubicBezTo>
                  <a:pt x="209023" y="294276"/>
                  <a:pt x="211033" y="292219"/>
                  <a:pt x="213930" y="292219"/>
                </a:cubicBezTo>
                <a:cubicBezTo>
                  <a:pt x="216828" y="292219"/>
                  <a:pt x="218791" y="294299"/>
                  <a:pt x="218837" y="297617"/>
                </a:cubicBezTo>
                <a:cubicBezTo>
                  <a:pt x="218907" y="303529"/>
                  <a:pt x="218861" y="309441"/>
                  <a:pt x="218861" y="315353"/>
                </a:cubicBezTo>
                <a:cubicBezTo>
                  <a:pt x="218861" y="319045"/>
                  <a:pt x="218861" y="322714"/>
                  <a:pt x="218861" y="326476"/>
                </a:cubicBezTo>
                <a:lnTo>
                  <a:pt x="272816" y="326476"/>
                </a:lnTo>
                <a:cubicBezTo>
                  <a:pt x="272886" y="325588"/>
                  <a:pt x="273003" y="324840"/>
                  <a:pt x="273003" y="324116"/>
                </a:cubicBezTo>
                <a:cubicBezTo>
                  <a:pt x="273003" y="282942"/>
                  <a:pt x="273003" y="241769"/>
                  <a:pt x="273003" y="200595"/>
                </a:cubicBezTo>
                <a:cubicBezTo>
                  <a:pt x="273003" y="195057"/>
                  <a:pt x="270433" y="192580"/>
                  <a:pt x="264918" y="192557"/>
                </a:cubicBezTo>
                <a:cubicBezTo>
                  <a:pt x="252650" y="192534"/>
                  <a:pt x="240382" y="192557"/>
                  <a:pt x="228114" y="192557"/>
                </a:cubicBezTo>
                <a:cubicBezTo>
                  <a:pt x="221104" y="192557"/>
                  <a:pt x="218861" y="194777"/>
                  <a:pt x="218861" y="201787"/>
                </a:cubicBezTo>
                <a:cubicBezTo>
                  <a:pt x="218861" y="224898"/>
                  <a:pt x="218861" y="248008"/>
                  <a:pt x="218861" y="271118"/>
                </a:cubicBezTo>
                <a:cubicBezTo>
                  <a:pt x="218861" y="274997"/>
                  <a:pt x="217061" y="277241"/>
                  <a:pt x="214070" y="277357"/>
                </a:cubicBezTo>
                <a:cubicBezTo>
                  <a:pt x="210939" y="277451"/>
                  <a:pt x="209023" y="275114"/>
                  <a:pt x="209023" y="271095"/>
                </a:cubicBezTo>
                <a:cubicBezTo>
                  <a:pt x="209023" y="263968"/>
                  <a:pt x="209023" y="256864"/>
                  <a:pt x="209023" y="249737"/>
                </a:cubicBezTo>
                <a:cubicBezTo>
                  <a:pt x="209023" y="243124"/>
                  <a:pt x="206569" y="240717"/>
                  <a:pt x="199840" y="240717"/>
                </a:cubicBezTo>
                <a:cubicBezTo>
                  <a:pt x="188016" y="240717"/>
                  <a:pt x="176192" y="240717"/>
                  <a:pt x="164368" y="240717"/>
                </a:cubicBezTo>
                <a:cubicBezTo>
                  <a:pt x="157007" y="240717"/>
                  <a:pt x="154787" y="242914"/>
                  <a:pt x="154787" y="250345"/>
                </a:cubicBezTo>
                <a:cubicBezTo>
                  <a:pt x="154787" y="274553"/>
                  <a:pt x="154787" y="298739"/>
                  <a:pt x="154787" y="322947"/>
                </a:cubicBezTo>
                <a:lnTo>
                  <a:pt x="154787" y="326452"/>
                </a:lnTo>
                <a:close/>
                <a:moveTo>
                  <a:pt x="144646" y="326476"/>
                </a:moveTo>
                <a:cubicBezTo>
                  <a:pt x="144739" y="325915"/>
                  <a:pt x="144879" y="325494"/>
                  <a:pt x="144879" y="325097"/>
                </a:cubicBezTo>
                <a:cubicBezTo>
                  <a:pt x="144879" y="310002"/>
                  <a:pt x="144973" y="294906"/>
                  <a:pt x="144856" y="279811"/>
                </a:cubicBezTo>
                <a:cubicBezTo>
                  <a:pt x="144833" y="274881"/>
                  <a:pt x="142075" y="272520"/>
                  <a:pt x="136748" y="272497"/>
                </a:cubicBezTo>
                <a:cubicBezTo>
                  <a:pt x="124176" y="272450"/>
                  <a:pt x="111581" y="272450"/>
                  <a:pt x="99009" y="272497"/>
                </a:cubicBezTo>
                <a:cubicBezTo>
                  <a:pt x="93167" y="272520"/>
                  <a:pt x="90737" y="275067"/>
                  <a:pt x="90737" y="281003"/>
                </a:cubicBezTo>
                <a:cubicBezTo>
                  <a:pt x="90737" y="295234"/>
                  <a:pt x="90737" y="309441"/>
                  <a:pt x="90737" y="323672"/>
                </a:cubicBezTo>
                <a:cubicBezTo>
                  <a:pt x="90737" y="324606"/>
                  <a:pt x="90854" y="325564"/>
                  <a:pt x="90924" y="326499"/>
                </a:cubicBezTo>
                <a:lnTo>
                  <a:pt x="144646" y="326499"/>
                </a:lnTo>
                <a:close/>
                <a:moveTo>
                  <a:pt x="226221" y="105957"/>
                </a:moveTo>
                <a:cubicBezTo>
                  <a:pt x="225661" y="106028"/>
                  <a:pt x="225427" y="105957"/>
                  <a:pt x="225263" y="106074"/>
                </a:cubicBezTo>
                <a:cubicBezTo>
                  <a:pt x="215239" y="112126"/>
                  <a:pt x="205214" y="118132"/>
                  <a:pt x="195260" y="124301"/>
                </a:cubicBezTo>
                <a:cubicBezTo>
                  <a:pt x="194302" y="124908"/>
                  <a:pt x="193624" y="126287"/>
                  <a:pt x="193250" y="127455"/>
                </a:cubicBezTo>
                <a:cubicBezTo>
                  <a:pt x="189815" y="137597"/>
                  <a:pt x="186520" y="147785"/>
                  <a:pt x="183062" y="157927"/>
                </a:cubicBezTo>
                <a:cubicBezTo>
                  <a:pt x="182431" y="159819"/>
                  <a:pt x="182594" y="161081"/>
                  <a:pt x="183926" y="162623"/>
                </a:cubicBezTo>
                <a:cubicBezTo>
                  <a:pt x="189721" y="169330"/>
                  <a:pt x="195236" y="176270"/>
                  <a:pt x="201101" y="182930"/>
                </a:cubicBezTo>
                <a:cubicBezTo>
                  <a:pt x="206312" y="188842"/>
                  <a:pt x="208205" y="195291"/>
                  <a:pt x="206803" y="203213"/>
                </a:cubicBezTo>
                <a:cubicBezTo>
                  <a:pt x="205191" y="212232"/>
                  <a:pt x="204466" y="221392"/>
                  <a:pt x="203321" y="230716"/>
                </a:cubicBezTo>
                <a:cubicBezTo>
                  <a:pt x="205261" y="231183"/>
                  <a:pt x="207013" y="231604"/>
                  <a:pt x="209000" y="232071"/>
                </a:cubicBezTo>
                <a:cubicBezTo>
                  <a:pt x="209000" y="221042"/>
                  <a:pt x="208930" y="210340"/>
                  <a:pt x="209000" y="199614"/>
                </a:cubicBezTo>
                <a:cubicBezTo>
                  <a:pt x="209070" y="190828"/>
                  <a:pt x="215215" y="183981"/>
                  <a:pt x="223908" y="182790"/>
                </a:cubicBezTo>
                <a:cubicBezTo>
                  <a:pt x="224632" y="182696"/>
                  <a:pt x="225357" y="182603"/>
                  <a:pt x="226175" y="182486"/>
                </a:cubicBezTo>
                <a:lnTo>
                  <a:pt x="226175" y="105981"/>
                </a:lnTo>
                <a:close/>
                <a:moveTo>
                  <a:pt x="288309" y="47702"/>
                </a:moveTo>
                <a:cubicBezTo>
                  <a:pt x="284687" y="44478"/>
                  <a:pt x="281719" y="41837"/>
                  <a:pt x="278728" y="39173"/>
                </a:cubicBezTo>
                <a:cubicBezTo>
                  <a:pt x="273424" y="34453"/>
                  <a:pt x="273424" y="30621"/>
                  <a:pt x="278775" y="25831"/>
                </a:cubicBezTo>
                <a:cubicBezTo>
                  <a:pt x="281719" y="23190"/>
                  <a:pt x="284687" y="20573"/>
                  <a:pt x="287771" y="17816"/>
                </a:cubicBezTo>
                <a:cubicBezTo>
                  <a:pt x="287140" y="17488"/>
                  <a:pt x="286953" y="17301"/>
                  <a:pt x="286766" y="17301"/>
                </a:cubicBezTo>
                <a:cubicBezTo>
                  <a:pt x="270690" y="17278"/>
                  <a:pt x="254613" y="17301"/>
                  <a:pt x="238536" y="17208"/>
                </a:cubicBezTo>
                <a:cubicBezTo>
                  <a:pt x="236223" y="17208"/>
                  <a:pt x="236199" y="18470"/>
                  <a:pt x="236199" y="20129"/>
                </a:cubicBezTo>
                <a:cubicBezTo>
                  <a:pt x="236246" y="27349"/>
                  <a:pt x="236199" y="34570"/>
                  <a:pt x="236199" y="41790"/>
                </a:cubicBezTo>
                <a:cubicBezTo>
                  <a:pt x="236199" y="43707"/>
                  <a:pt x="236199" y="45646"/>
                  <a:pt x="236199" y="47679"/>
                </a:cubicBezTo>
                <a:lnTo>
                  <a:pt x="288285" y="47679"/>
                </a:lnTo>
                <a:close/>
                <a:moveTo>
                  <a:pt x="80876" y="326452"/>
                </a:moveTo>
                <a:cubicBezTo>
                  <a:pt x="80876" y="320821"/>
                  <a:pt x="80923" y="315376"/>
                  <a:pt x="80876" y="309932"/>
                </a:cubicBezTo>
                <a:cubicBezTo>
                  <a:pt x="80829" y="304674"/>
                  <a:pt x="78282" y="302127"/>
                  <a:pt x="72978" y="302057"/>
                </a:cubicBezTo>
                <a:cubicBezTo>
                  <a:pt x="67954" y="301987"/>
                  <a:pt x="62907" y="302057"/>
                  <a:pt x="57883" y="302057"/>
                </a:cubicBezTo>
                <a:cubicBezTo>
                  <a:pt x="50008" y="302057"/>
                  <a:pt x="42133" y="302010"/>
                  <a:pt x="34258" y="302080"/>
                </a:cubicBezTo>
                <a:cubicBezTo>
                  <a:pt x="29982" y="302127"/>
                  <a:pt x="27084" y="304253"/>
                  <a:pt x="26921" y="308016"/>
                </a:cubicBezTo>
                <a:cubicBezTo>
                  <a:pt x="26640" y="314091"/>
                  <a:pt x="26851" y="320213"/>
                  <a:pt x="26851" y="326476"/>
                </a:cubicBezTo>
                <a:lnTo>
                  <a:pt x="80899" y="326476"/>
                </a:lnTo>
                <a:close/>
                <a:moveTo>
                  <a:pt x="170210" y="169610"/>
                </a:moveTo>
                <a:cubicBezTo>
                  <a:pt x="163153" y="172508"/>
                  <a:pt x="156657" y="175265"/>
                  <a:pt x="150067" y="177812"/>
                </a:cubicBezTo>
                <a:cubicBezTo>
                  <a:pt x="148057" y="178583"/>
                  <a:pt x="147286" y="179565"/>
                  <a:pt x="147193" y="181808"/>
                </a:cubicBezTo>
                <a:cubicBezTo>
                  <a:pt x="146772" y="192417"/>
                  <a:pt x="146305" y="203026"/>
                  <a:pt x="145464" y="213611"/>
                </a:cubicBezTo>
                <a:cubicBezTo>
                  <a:pt x="145183" y="217116"/>
                  <a:pt x="144178" y="220738"/>
                  <a:pt x="142730" y="223940"/>
                </a:cubicBezTo>
                <a:cubicBezTo>
                  <a:pt x="137308" y="235880"/>
                  <a:pt x="131560" y="247681"/>
                  <a:pt x="125928" y="259528"/>
                </a:cubicBezTo>
                <a:cubicBezTo>
                  <a:pt x="125531" y="260369"/>
                  <a:pt x="125228" y="261257"/>
                  <a:pt x="124877" y="262122"/>
                </a:cubicBezTo>
                <a:cubicBezTo>
                  <a:pt x="125134" y="262379"/>
                  <a:pt x="125414" y="262636"/>
                  <a:pt x="125671" y="262893"/>
                </a:cubicBezTo>
                <a:cubicBezTo>
                  <a:pt x="126770" y="262005"/>
                  <a:pt x="128125" y="261281"/>
                  <a:pt x="128943" y="260182"/>
                </a:cubicBezTo>
                <a:cubicBezTo>
                  <a:pt x="137098" y="249480"/>
                  <a:pt x="144879" y="238474"/>
                  <a:pt x="153362" y="228029"/>
                </a:cubicBezTo>
                <a:cubicBezTo>
                  <a:pt x="159274" y="220762"/>
                  <a:pt x="163480" y="213074"/>
                  <a:pt x="164134" y="203633"/>
                </a:cubicBezTo>
                <a:cubicBezTo>
                  <a:pt x="164204" y="202442"/>
                  <a:pt x="164531" y="201273"/>
                  <a:pt x="164742" y="200081"/>
                </a:cubicBezTo>
                <a:cubicBezTo>
                  <a:pt x="166541" y="190104"/>
                  <a:pt x="168317" y="180126"/>
                  <a:pt x="170210" y="169564"/>
                </a:cubicBezTo>
                <a:close/>
                <a:moveTo>
                  <a:pt x="193390" y="230576"/>
                </a:moveTo>
                <a:cubicBezTo>
                  <a:pt x="194699" y="219990"/>
                  <a:pt x="195914" y="209498"/>
                  <a:pt x="197316" y="199007"/>
                </a:cubicBezTo>
                <a:cubicBezTo>
                  <a:pt x="197713" y="196062"/>
                  <a:pt x="197059" y="193632"/>
                  <a:pt x="195213" y="191412"/>
                </a:cubicBezTo>
                <a:cubicBezTo>
                  <a:pt x="191918" y="187463"/>
                  <a:pt x="188693" y="183491"/>
                  <a:pt x="185399" y="179541"/>
                </a:cubicBezTo>
                <a:cubicBezTo>
                  <a:pt x="183623" y="177415"/>
                  <a:pt x="181800" y="175335"/>
                  <a:pt x="179697" y="172882"/>
                </a:cubicBezTo>
                <a:cubicBezTo>
                  <a:pt x="178739" y="178023"/>
                  <a:pt x="178085" y="182556"/>
                  <a:pt x="177033" y="187019"/>
                </a:cubicBezTo>
                <a:cubicBezTo>
                  <a:pt x="176332" y="189987"/>
                  <a:pt x="176823" y="191926"/>
                  <a:pt x="179767" y="193258"/>
                </a:cubicBezTo>
                <a:cubicBezTo>
                  <a:pt x="185142" y="195665"/>
                  <a:pt x="187198" y="200011"/>
                  <a:pt x="187525" y="205806"/>
                </a:cubicBezTo>
                <a:cubicBezTo>
                  <a:pt x="187992" y="214055"/>
                  <a:pt x="189114" y="222257"/>
                  <a:pt x="189955" y="230576"/>
                </a:cubicBezTo>
                <a:lnTo>
                  <a:pt x="193390" y="230576"/>
                </a:lnTo>
                <a:close/>
                <a:moveTo>
                  <a:pt x="165606" y="103901"/>
                </a:moveTo>
                <a:cubicBezTo>
                  <a:pt x="168504" y="102522"/>
                  <a:pt x="170911" y="101564"/>
                  <a:pt x="173154" y="100279"/>
                </a:cubicBezTo>
                <a:cubicBezTo>
                  <a:pt x="176075" y="98597"/>
                  <a:pt x="176916" y="95769"/>
                  <a:pt x="175467" y="92685"/>
                </a:cubicBezTo>
                <a:cubicBezTo>
                  <a:pt x="173691" y="88946"/>
                  <a:pt x="171799" y="85254"/>
                  <a:pt x="169789" y="81632"/>
                </a:cubicBezTo>
                <a:cubicBezTo>
                  <a:pt x="168130" y="78641"/>
                  <a:pt x="165396" y="77776"/>
                  <a:pt x="162241" y="79085"/>
                </a:cubicBezTo>
                <a:cubicBezTo>
                  <a:pt x="160629" y="79763"/>
                  <a:pt x="159063" y="80580"/>
                  <a:pt x="157591" y="81492"/>
                </a:cubicBezTo>
                <a:cubicBezTo>
                  <a:pt x="154694" y="83268"/>
                  <a:pt x="153829" y="86002"/>
                  <a:pt x="155301" y="89110"/>
                </a:cubicBezTo>
                <a:cubicBezTo>
                  <a:pt x="157077" y="92848"/>
                  <a:pt x="158853" y="96610"/>
                  <a:pt x="161050" y="100116"/>
                </a:cubicBezTo>
                <a:cubicBezTo>
                  <a:pt x="162031" y="101681"/>
                  <a:pt x="163994" y="102616"/>
                  <a:pt x="165630" y="103948"/>
                </a:cubicBezTo>
                <a:close/>
                <a:moveTo>
                  <a:pt x="175421" y="201647"/>
                </a:moveTo>
                <a:cubicBezTo>
                  <a:pt x="175070" y="201787"/>
                  <a:pt x="174720" y="201927"/>
                  <a:pt x="174369" y="202068"/>
                </a:cubicBezTo>
                <a:cubicBezTo>
                  <a:pt x="172406" y="212046"/>
                  <a:pt x="172266" y="222654"/>
                  <a:pt x="163270" y="230506"/>
                </a:cubicBezTo>
                <a:lnTo>
                  <a:pt x="179977" y="230506"/>
                </a:lnTo>
                <a:cubicBezTo>
                  <a:pt x="179136" y="221883"/>
                  <a:pt x="178388" y="213494"/>
                  <a:pt x="177430" y="205152"/>
                </a:cubicBezTo>
                <a:cubicBezTo>
                  <a:pt x="177290" y="203937"/>
                  <a:pt x="176122" y="202815"/>
                  <a:pt x="175444" y="201670"/>
                </a:cubicBezTo>
                <a:close/>
                <a:moveTo>
                  <a:pt x="139598" y="262566"/>
                </a:moveTo>
                <a:cubicBezTo>
                  <a:pt x="141701" y="262987"/>
                  <a:pt x="143127" y="263290"/>
                  <a:pt x="144646" y="263594"/>
                </a:cubicBezTo>
                <a:lnTo>
                  <a:pt x="144646" y="255906"/>
                </a:lnTo>
                <a:cubicBezTo>
                  <a:pt x="142753" y="258407"/>
                  <a:pt x="141351" y="260253"/>
                  <a:pt x="139598" y="262566"/>
                </a:cubicBezTo>
                <a:close/>
              </a:path>
            </a:pathLst>
          </a:custGeom>
          <a:solidFill>
            <a:srgbClr val="000000"/>
          </a:solidFill>
          <a:ln w="2329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194" name="Graphic 178">
            <a:extLst>
              <a:ext uri="{FF2B5EF4-FFF2-40B4-BE49-F238E27FC236}">
                <a16:creationId xmlns:a16="http://schemas.microsoft.com/office/drawing/2014/main" id="{29D996F3-210A-D491-ACD4-E2E53FAD2D9D}"/>
              </a:ext>
            </a:extLst>
          </p:cNvPr>
          <p:cNvGrpSpPr/>
          <p:nvPr/>
        </p:nvGrpSpPr>
        <p:grpSpPr>
          <a:xfrm>
            <a:off x="1199784" y="4724400"/>
            <a:ext cx="292192" cy="349302"/>
            <a:chOff x="10204945" y="473865"/>
            <a:chExt cx="319423" cy="381856"/>
          </a:xfrm>
          <a:solidFill>
            <a:srgbClr val="000000"/>
          </a:solidFill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6EDB246-66D8-3901-30CE-7722BA0FF208}"/>
                </a:ext>
              </a:extLst>
            </p:cNvPr>
            <p:cNvSpPr/>
            <p:nvPr/>
          </p:nvSpPr>
          <p:spPr>
            <a:xfrm>
              <a:off x="10345125" y="641853"/>
              <a:ext cx="179243" cy="213867"/>
            </a:xfrm>
            <a:custGeom>
              <a:avLst/>
              <a:gdLst>
                <a:gd name="connsiteX0" fmla="*/ 16532 w 179243"/>
                <a:gd name="connsiteY0" fmla="*/ 213868 h 213867"/>
                <a:gd name="connsiteX1" fmla="*/ 805 w 179243"/>
                <a:gd name="connsiteY1" fmla="*/ 197885 h 213867"/>
                <a:gd name="connsiteX2" fmla="*/ 852 w 179243"/>
                <a:gd name="connsiteY2" fmla="*/ 167811 h 213867"/>
                <a:gd name="connsiteX3" fmla="*/ 5596 w 179243"/>
                <a:gd name="connsiteY3" fmla="*/ 156968 h 213867"/>
                <a:gd name="connsiteX4" fmla="*/ 58 w 179243"/>
                <a:gd name="connsiteY4" fmla="*/ 138718 h 213867"/>
                <a:gd name="connsiteX5" fmla="*/ 58 w 179243"/>
                <a:gd name="connsiteY5" fmla="*/ 125305 h 213867"/>
                <a:gd name="connsiteX6" fmla="*/ 6297 w 179243"/>
                <a:gd name="connsiteY6" fmla="*/ 107055 h 213867"/>
                <a:gd name="connsiteX7" fmla="*/ 58 w 179243"/>
                <a:gd name="connsiteY7" fmla="*/ 88058 h 213867"/>
                <a:gd name="connsiteX8" fmla="*/ 58 w 179243"/>
                <a:gd name="connsiteY8" fmla="*/ 75019 h 213867"/>
                <a:gd name="connsiteX9" fmla="*/ 6297 w 179243"/>
                <a:gd name="connsiteY9" fmla="*/ 56418 h 213867"/>
                <a:gd name="connsiteX10" fmla="*/ 58 w 179243"/>
                <a:gd name="connsiteY10" fmla="*/ 37771 h 213867"/>
                <a:gd name="connsiteX11" fmla="*/ 128 w 179243"/>
                <a:gd name="connsiteY11" fmla="*/ 20245 h 213867"/>
                <a:gd name="connsiteX12" fmla="*/ 18097 w 179243"/>
                <a:gd name="connsiteY12" fmla="*/ 336 h 213867"/>
                <a:gd name="connsiteX13" fmla="*/ 22934 w 179243"/>
                <a:gd name="connsiteY13" fmla="*/ 103 h 213867"/>
                <a:gd name="connsiteX14" fmla="*/ 110165 w 179243"/>
                <a:gd name="connsiteY14" fmla="*/ 103 h 213867"/>
                <a:gd name="connsiteX15" fmla="*/ 118811 w 179243"/>
                <a:gd name="connsiteY15" fmla="*/ 5828 h 213867"/>
                <a:gd name="connsiteX16" fmla="*/ 110025 w 179243"/>
                <a:gd name="connsiteY16" fmla="*/ 11296 h 213867"/>
                <a:gd name="connsiteX17" fmla="*/ 23542 w 179243"/>
                <a:gd name="connsiteY17" fmla="*/ 11296 h 213867"/>
                <a:gd name="connsiteX18" fmla="*/ 11297 w 179243"/>
                <a:gd name="connsiteY18" fmla="*/ 23470 h 213867"/>
                <a:gd name="connsiteX19" fmla="*/ 11297 w 179243"/>
                <a:gd name="connsiteY19" fmla="*/ 40996 h 213867"/>
                <a:gd name="connsiteX20" fmla="*/ 21018 w 179243"/>
                <a:gd name="connsiteY20" fmla="*/ 50717 h 213867"/>
                <a:gd name="connsiteX21" fmla="*/ 158208 w 179243"/>
                <a:gd name="connsiteY21" fmla="*/ 50717 h 213867"/>
                <a:gd name="connsiteX22" fmla="*/ 167929 w 179243"/>
                <a:gd name="connsiteY22" fmla="*/ 40645 h 213867"/>
                <a:gd name="connsiteX23" fmla="*/ 167929 w 179243"/>
                <a:gd name="connsiteY23" fmla="*/ 21624 h 213867"/>
                <a:gd name="connsiteX24" fmla="*/ 157601 w 179243"/>
                <a:gd name="connsiteY24" fmla="*/ 11296 h 213867"/>
                <a:gd name="connsiteX25" fmla="*/ 135986 w 179243"/>
                <a:gd name="connsiteY25" fmla="*/ 11226 h 213867"/>
                <a:gd name="connsiteX26" fmla="*/ 130845 w 179243"/>
                <a:gd name="connsiteY26" fmla="*/ 3351 h 213867"/>
                <a:gd name="connsiteX27" fmla="*/ 135892 w 179243"/>
                <a:gd name="connsiteY27" fmla="*/ 266 h 213867"/>
                <a:gd name="connsiteX28" fmla="*/ 160849 w 179243"/>
                <a:gd name="connsiteY28" fmla="*/ 383 h 213867"/>
                <a:gd name="connsiteX29" fmla="*/ 179122 w 179243"/>
                <a:gd name="connsiteY29" fmla="*/ 20292 h 213867"/>
                <a:gd name="connsiteX30" fmla="*/ 179192 w 179243"/>
                <a:gd name="connsiteY30" fmla="*/ 40038 h 213867"/>
                <a:gd name="connsiteX31" fmla="*/ 173070 w 179243"/>
                <a:gd name="connsiteY31" fmla="*/ 56325 h 213867"/>
                <a:gd name="connsiteX32" fmla="*/ 179169 w 179243"/>
                <a:gd name="connsiteY32" fmla="*/ 78758 h 213867"/>
                <a:gd name="connsiteX33" fmla="*/ 179169 w 179243"/>
                <a:gd name="connsiteY33" fmla="*/ 90301 h 213867"/>
                <a:gd name="connsiteX34" fmla="*/ 173070 w 179243"/>
                <a:gd name="connsiteY34" fmla="*/ 106915 h 213867"/>
                <a:gd name="connsiteX35" fmla="*/ 179169 w 179243"/>
                <a:gd name="connsiteY35" fmla="*/ 128273 h 213867"/>
                <a:gd name="connsiteX36" fmla="*/ 179169 w 179243"/>
                <a:gd name="connsiteY36" fmla="*/ 140564 h 213867"/>
                <a:gd name="connsiteX37" fmla="*/ 173070 w 179243"/>
                <a:gd name="connsiteY37" fmla="*/ 157529 h 213867"/>
                <a:gd name="connsiteX38" fmla="*/ 179169 w 179243"/>
                <a:gd name="connsiteY38" fmla="*/ 178163 h 213867"/>
                <a:gd name="connsiteX39" fmla="*/ 179122 w 179243"/>
                <a:gd name="connsiteY39" fmla="*/ 192697 h 213867"/>
                <a:gd name="connsiteX40" fmla="*/ 163980 w 179243"/>
                <a:gd name="connsiteY40" fmla="*/ 213120 h 213867"/>
                <a:gd name="connsiteX41" fmla="*/ 162671 w 179243"/>
                <a:gd name="connsiteY41" fmla="*/ 213774 h 213867"/>
                <a:gd name="connsiteX42" fmla="*/ 128368 w 179243"/>
                <a:gd name="connsiteY42" fmla="*/ 213774 h 213867"/>
                <a:gd name="connsiteX43" fmla="*/ 125447 w 179243"/>
                <a:gd name="connsiteY43" fmla="*/ 206110 h 213867"/>
                <a:gd name="connsiteX44" fmla="*/ 132925 w 179243"/>
                <a:gd name="connsiteY44" fmla="*/ 202558 h 213867"/>
                <a:gd name="connsiteX45" fmla="*/ 157904 w 179243"/>
                <a:gd name="connsiteY45" fmla="*/ 202558 h 213867"/>
                <a:gd name="connsiteX46" fmla="*/ 167929 w 179243"/>
                <a:gd name="connsiteY46" fmla="*/ 192744 h 213867"/>
                <a:gd name="connsiteX47" fmla="*/ 167929 w 179243"/>
                <a:gd name="connsiteY47" fmla="*/ 172975 h 213867"/>
                <a:gd name="connsiteX48" fmla="*/ 157928 w 179243"/>
                <a:gd name="connsiteY48" fmla="*/ 163114 h 213867"/>
                <a:gd name="connsiteX49" fmla="*/ 21486 w 179243"/>
                <a:gd name="connsiteY49" fmla="*/ 163114 h 213867"/>
                <a:gd name="connsiteX50" fmla="*/ 11297 w 179243"/>
                <a:gd name="connsiteY50" fmla="*/ 173185 h 213867"/>
                <a:gd name="connsiteX51" fmla="*/ 11297 w 179243"/>
                <a:gd name="connsiteY51" fmla="*/ 191459 h 213867"/>
                <a:gd name="connsiteX52" fmla="*/ 22303 w 179243"/>
                <a:gd name="connsiteY52" fmla="*/ 202582 h 213867"/>
                <a:gd name="connsiteX53" fmla="*/ 72263 w 179243"/>
                <a:gd name="connsiteY53" fmla="*/ 202582 h 213867"/>
                <a:gd name="connsiteX54" fmla="*/ 106940 w 179243"/>
                <a:gd name="connsiteY54" fmla="*/ 202582 h 213867"/>
                <a:gd name="connsiteX55" fmla="*/ 113530 w 179243"/>
                <a:gd name="connsiteY55" fmla="*/ 206788 h 213867"/>
                <a:gd name="connsiteX56" fmla="*/ 110492 w 179243"/>
                <a:gd name="connsiteY56" fmla="*/ 213774 h 213867"/>
                <a:gd name="connsiteX57" fmla="*/ 16532 w 179243"/>
                <a:gd name="connsiteY57" fmla="*/ 213774 h 213867"/>
                <a:gd name="connsiteX58" fmla="*/ 89485 w 179243"/>
                <a:gd name="connsiteY58" fmla="*/ 152038 h 213867"/>
                <a:gd name="connsiteX59" fmla="*/ 158068 w 179243"/>
                <a:gd name="connsiteY59" fmla="*/ 152038 h 213867"/>
                <a:gd name="connsiteX60" fmla="*/ 167952 w 179243"/>
                <a:gd name="connsiteY60" fmla="*/ 142107 h 213867"/>
                <a:gd name="connsiteX61" fmla="*/ 167952 w 179243"/>
                <a:gd name="connsiteY61" fmla="*/ 122361 h 213867"/>
                <a:gd name="connsiteX62" fmla="*/ 158208 w 179243"/>
                <a:gd name="connsiteY62" fmla="*/ 112594 h 213867"/>
                <a:gd name="connsiteX63" fmla="*/ 146665 w 179243"/>
                <a:gd name="connsiteY63" fmla="*/ 112594 h 213867"/>
                <a:gd name="connsiteX64" fmla="*/ 22561 w 179243"/>
                <a:gd name="connsiteY64" fmla="*/ 112594 h 213867"/>
                <a:gd name="connsiteX65" fmla="*/ 11321 w 179243"/>
                <a:gd name="connsiteY65" fmla="*/ 123903 h 213867"/>
                <a:gd name="connsiteX66" fmla="*/ 11321 w 179243"/>
                <a:gd name="connsiteY66" fmla="*/ 141055 h 213867"/>
                <a:gd name="connsiteX67" fmla="*/ 22420 w 179243"/>
                <a:gd name="connsiteY67" fmla="*/ 152061 h 213867"/>
                <a:gd name="connsiteX68" fmla="*/ 89508 w 179243"/>
                <a:gd name="connsiteY68" fmla="*/ 152061 h 213867"/>
                <a:gd name="connsiteX69" fmla="*/ 89578 w 179243"/>
                <a:gd name="connsiteY69" fmla="*/ 101377 h 213867"/>
                <a:gd name="connsiteX70" fmla="*/ 156666 w 179243"/>
                <a:gd name="connsiteY70" fmla="*/ 101377 h 213867"/>
                <a:gd name="connsiteX71" fmla="*/ 167976 w 179243"/>
                <a:gd name="connsiteY71" fmla="*/ 90278 h 213867"/>
                <a:gd name="connsiteX72" fmla="*/ 167976 w 179243"/>
                <a:gd name="connsiteY72" fmla="*/ 73126 h 213867"/>
                <a:gd name="connsiteX73" fmla="*/ 156619 w 179243"/>
                <a:gd name="connsiteY73" fmla="*/ 61956 h 213867"/>
                <a:gd name="connsiteX74" fmla="*/ 103318 w 179243"/>
                <a:gd name="connsiteY74" fmla="*/ 61956 h 213867"/>
                <a:gd name="connsiteX75" fmla="*/ 22070 w 179243"/>
                <a:gd name="connsiteY75" fmla="*/ 61956 h 213867"/>
                <a:gd name="connsiteX76" fmla="*/ 11297 w 179243"/>
                <a:gd name="connsiteY76" fmla="*/ 72589 h 213867"/>
                <a:gd name="connsiteX77" fmla="*/ 11297 w 179243"/>
                <a:gd name="connsiteY77" fmla="*/ 90488 h 213867"/>
                <a:gd name="connsiteX78" fmla="*/ 22117 w 179243"/>
                <a:gd name="connsiteY78" fmla="*/ 101377 h 213867"/>
                <a:gd name="connsiteX79" fmla="*/ 89578 w 179243"/>
                <a:gd name="connsiteY79" fmla="*/ 101377 h 21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79243" h="213867">
                  <a:moveTo>
                    <a:pt x="16532" y="213868"/>
                  </a:moveTo>
                  <a:cubicBezTo>
                    <a:pt x="8470" y="211274"/>
                    <a:pt x="1647" y="206694"/>
                    <a:pt x="805" y="197885"/>
                  </a:cubicBezTo>
                  <a:cubicBezTo>
                    <a:pt x="-153" y="187953"/>
                    <a:pt x="221" y="177812"/>
                    <a:pt x="852" y="167811"/>
                  </a:cubicBezTo>
                  <a:cubicBezTo>
                    <a:pt x="1086" y="164282"/>
                    <a:pt x="3797" y="160894"/>
                    <a:pt x="5596" y="156968"/>
                  </a:cubicBezTo>
                  <a:cubicBezTo>
                    <a:pt x="852" y="152342"/>
                    <a:pt x="-269" y="145799"/>
                    <a:pt x="58" y="138718"/>
                  </a:cubicBezTo>
                  <a:cubicBezTo>
                    <a:pt x="268" y="134255"/>
                    <a:pt x="245" y="129769"/>
                    <a:pt x="58" y="125305"/>
                  </a:cubicBezTo>
                  <a:cubicBezTo>
                    <a:pt x="-223" y="118459"/>
                    <a:pt x="969" y="112196"/>
                    <a:pt x="6297" y="107055"/>
                  </a:cubicBezTo>
                  <a:cubicBezTo>
                    <a:pt x="852" y="101681"/>
                    <a:pt x="-293" y="95138"/>
                    <a:pt x="58" y="88058"/>
                  </a:cubicBezTo>
                  <a:cubicBezTo>
                    <a:pt x="268" y="83711"/>
                    <a:pt x="245" y="79365"/>
                    <a:pt x="58" y="75019"/>
                  </a:cubicBezTo>
                  <a:cubicBezTo>
                    <a:pt x="-223" y="68079"/>
                    <a:pt x="852" y="61629"/>
                    <a:pt x="6297" y="56418"/>
                  </a:cubicBezTo>
                  <a:cubicBezTo>
                    <a:pt x="946" y="51137"/>
                    <a:pt x="-223" y="44735"/>
                    <a:pt x="58" y="37771"/>
                  </a:cubicBezTo>
                  <a:cubicBezTo>
                    <a:pt x="291" y="31929"/>
                    <a:pt x="58" y="26087"/>
                    <a:pt x="128" y="20245"/>
                  </a:cubicBezTo>
                  <a:cubicBezTo>
                    <a:pt x="268" y="9730"/>
                    <a:pt x="7676" y="1575"/>
                    <a:pt x="18097" y="336"/>
                  </a:cubicBezTo>
                  <a:cubicBezTo>
                    <a:pt x="19686" y="149"/>
                    <a:pt x="21322" y="103"/>
                    <a:pt x="22934" y="103"/>
                  </a:cubicBezTo>
                  <a:cubicBezTo>
                    <a:pt x="52003" y="103"/>
                    <a:pt x="81096" y="103"/>
                    <a:pt x="110165" y="103"/>
                  </a:cubicBezTo>
                  <a:cubicBezTo>
                    <a:pt x="116240" y="103"/>
                    <a:pt x="118834" y="1832"/>
                    <a:pt x="118811" y="5828"/>
                  </a:cubicBezTo>
                  <a:cubicBezTo>
                    <a:pt x="118764" y="9777"/>
                    <a:pt x="116334" y="11296"/>
                    <a:pt x="110025" y="11296"/>
                  </a:cubicBezTo>
                  <a:cubicBezTo>
                    <a:pt x="81189" y="11296"/>
                    <a:pt x="52354" y="11296"/>
                    <a:pt x="23542" y="11296"/>
                  </a:cubicBezTo>
                  <a:cubicBezTo>
                    <a:pt x="14148" y="11296"/>
                    <a:pt x="11297" y="14147"/>
                    <a:pt x="11297" y="23470"/>
                  </a:cubicBezTo>
                  <a:cubicBezTo>
                    <a:pt x="11297" y="29312"/>
                    <a:pt x="11251" y="35154"/>
                    <a:pt x="11297" y="40996"/>
                  </a:cubicBezTo>
                  <a:cubicBezTo>
                    <a:pt x="11368" y="47211"/>
                    <a:pt x="14756" y="50717"/>
                    <a:pt x="21018" y="50717"/>
                  </a:cubicBezTo>
                  <a:cubicBezTo>
                    <a:pt x="66748" y="50763"/>
                    <a:pt x="112478" y="50763"/>
                    <a:pt x="158208" y="50717"/>
                  </a:cubicBezTo>
                  <a:cubicBezTo>
                    <a:pt x="164634" y="50717"/>
                    <a:pt x="167906" y="47211"/>
                    <a:pt x="167929" y="40645"/>
                  </a:cubicBezTo>
                  <a:cubicBezTo>
                    <a:pt x="167976" y="34313"/>
                    <a:pt x="167976" y="27980"/>
                    <a:pt x="167929" y="21624"/>
                  </a:cubicBezTo>
                  <a:cubicBezTo>
                    <a:pt x="167882" y="14731"/>
                    <a:pt x="164611" y="11389"/>
                    <a:pt x="157601" y="11296"/>
                  </a:cubicBezTo>
                  <a:cubicBezTo>
                    <a:pt x="150404" y="11202"/>
                    <a:pt x="143183" y="11366"/>
                    <a:pt x="135986" y="11226"/>
                  </a:cubicBezTo>
                  <a:cubicBezTo>
                    <a:pt x="131406" y="11132"/>
                    <a:pt x="128578" y="6903"/>
                    <a:pt x="130845" y="3351"/>
                  </a:cubicBezTo>
                  <a:cubicBezTo>
                    <a:pt x="131826" y="1832"/>
                    <a:pt x="134140" y="336"/>
                    <a:pt x="135892" y="266"/>
                  </a:cubicBezTo>
                  <a:cubicBezTo>
                    <a:pt x="144211" y="-14"/>
                    <a:pt x="152553" y="-201"/>
                    <a:pt x="160849" y="383"/>
                  </a:cubicBezTo>
                  <a:cubicBezTo>
                    <a:pt x="171598" y="1154"/>
                    <a:pt x="178959" y="9520"/>
                    <a:pt x="179122" y="20292"/>
                  </a:cubicBezTo>
                  <a:cubicBezTo>
                    <a:pt x="179216" y="26882"/>
                    <a:pt x="179005" y="33471"/>
                    <a:pt x="179192" y="40038"/>
                  </a:cubicBezTo>
                  <a:cubicBezTo>
                    <a:pt x="179356" y="46183"/>
                    <a:pt x="177603" y="51534"/>
                    <a:pt x="173070" y="56325"/>
                  </a:cubicBezTo>
                  <a:cubicBezTo>
                    <a:pt x="179660" y="62541"/>
                    <a:pt x="179356" y="70649"/>
                    <a:pt x="179169" y="78758"/>
                  </a:cubicBezTo>
                  <a:cubicBezTo>
                    <a:pt x="179075" y="82613"/>
                    <a:pt x="179029" y="86469"/>
                    <a:pt x="179169" y="90301"/>
                  </a:cubicBezTo>
                  <a:cubicBezTo>
                    <a:pt x="179426" y="96563"/>
                    <a:pt x="177697" y="102055"/>
                    <a:pt x="173070" y="106915"/>
                  </a:cubicBezTo>
                  <a:cubicBezTo>
                    <a:pt x="179239" y="112827"/>
                    <a:pt x="179449" y="120468"/>
                    <a:pt x="179169" y="128273"/>
                  </a:cubicBezTo>
                  <a:cubicBezTo>
                    <a:pt x="179029" y="132362"/>
                    <a:pt x="179005" y="136475"/>
                    <a:pt x="179169" y="140564"/>
                  </a:cubicBezTo>
                  <a:cubicBezTo>
                    <a:pt x="179449" y="146967"/>
                    <a:pt x="177790" y="152599"/>
                    <a:pt x="173070" y="157529"/>
                  </a:cubicBezTo>
                  <a:cubicBezTo>
                    <a:pt x="178982" y="163254"/>
                    <a:pt x="179473" y="170545"/>
                    <a:pt x="179169" y="178163"/>
                  </a:cubicBezTo>
                  <a:cubicBezTo>
                    <a:pt x="178982" y="183000"/>
                    <a:pt x="179169" y="187860"/>
                    <a:pt x="179122" y="192697"/>
                  </a:cubicBezTo>
                  <a:cubicBezTo>
                    <a:pt x="179052" y="203119"/>
                    <a:pt x="173888" y="210036"/>
                    <a:pt x="163980" y="213120"/>
                  </a:cubicBezTo>
                  <a:cubicBezTo>
                    <a:pt x="163513" y="213260"/>
                    <a:pt x="163115" y="213541"/>
                    <a:pt x="162671" y="213774"/>
                  </a:cubicBezTo>
                  <a:lnTo>
                    <a:pt x="128368" y="213774"/>
                  </a:lnTo>
                  <a:cubicBezTo>
                    <a:pt x="126031" y="211742"/>
                    <a:pt x="124115" y="209451"/>
                    <a:pt x="125447" y="206110"/>
                  </a:cubicBezTo>
                  <a:cubicBezTo>
                    <a:pt x="126802" y="202722"/>
                    <a:pt x="129794" y="202535"/>
                    <a:pt x="132925" y="202558"/>
                  </a:cubicBezTo>
                  <a:cubicBezTo>
                    <a:pt x="141244" y="202628"/>
                    <a:pt x="149586" y="202605"/>
                    <a:pt x="157904" y="202558"/>
                  </a:cubicBezTo>
                  <a:cubicBezTo>
                    <a:pt x="164377" y="202511"/>
                    <a:pt x="167882" y="199100"/>
                    <a:pt x="167929" y="192744"/>
                  </a:cubicBezTo>
                  <a:cubicBezTo>
                    <a:pt x="167999" y="186154"/>
                    <a:pt x="167976" y="179565"/>
                    <a:pt x="167929" y="172975"/>
                  </a:cubicBezTo>
                  <a:cubicBezTo>
                    <a:pt x="167882" y="166596"/>
                    <a:pt x="164377" y="163114"/>
                    <a:pt x="157928" y="163114"/>
                  </a:cubicBezTo>
                  <a:cubicBezTo>
                    <a:pt x="112455" y="163091"/>
                    <a:pt x="66959" y="163091"/>
                    <a:pt x="21486" y="163114"/>
                  </a:cubicBezTo>
                  <a:cubicBezTo>
                    <a:pt x="14826" y="163114"/>
                    <a:pt x="11344" y="166596"/>
                    <a:pt x="11297" y="173185"/>
                  </a:cubicBezTo>
                  <a:cubicBezTo>
                    <a:pt x="11251" y="179284"/>
                    <a:pt x="11297" y="185360"/>
                    <a:pt x="11297" y="191459"/>
                  </a:cubicBezTo>
                  <a:cubicBezTo>
                    <a:pt x="11297" y="199380"/>
                    <a:pt x="14475" y="202582"/>
                    <a:pt x="22303" y="202582"/>
                  </a:cubicBezTo>
                  <a:cubicBezTo>
                    <a:pt x="38964" y="202582"/>
                    <a:pt x="55602" y="202582"/>
                    <a:pt x="72263" y="202582"/>
                  </a:cubicBezTo>
                  <a:cubicBezTo>
                    <a:pt x="83830" y="202582"/>
                    <a:pt x="95373" y="202605"/>
                    <a:pt x="106940" y="202582"/>
                  </a:cubicBezTo>
                  <a:cubicBezTo>
                    <a:pt x="110118" y="202582"/>
                    <a:pt x="112595" y="203469"/>
                    <a:pt x="113530" y="206788"/>
                  </a:cubicBezTo>
                  <a:cubicBezTo>
                    <a:pt x="114418" y="209919"/>
                    <a:pt x="112478" y="211858"/>
                    <a:pt x="110492" y="213774"/>
                  </a:cubicBezTo>
                  <a:lnTo>
                    <a:pt x="16532" y="213774"/>
                  </a:lnTo>
                  <a:close/>
                  <a:moveTo>
                    <a:pt x="89485" y="152038"/>
                  </a:moveTo>
                  <a:cubicBezTo>
                    <a:pt x="112338" y="152038"/>
                    <a:pt x="135191" y="152061"/>
                    <a:pt x="158068" y="152038"/>
                  </a:cubicBezTo>
                  <a:cubicBezTo>
                    <a:pt x="164494" y="152038"/>
                    <a:pt x="167906" y="148556"/>
                    <a:pt x="167952" y="142107"/>
                  </a:cubicBezTo>
                  <a:cubicBezTo>
                    <a:pt x="167999" y="135517"/>
                    <a:pt x="168023" y="128927"/>
                    <a:pt x="167952" y="122361"/>
                  </a:cubicBezTo>
                  <a:cubicBezTo>
                    <a:pt x="167882" y="116215"/>
                    <a:pt x="164401" y="112734"/>
                    <a:pt x="158208" y="112594"/>
                  </a:cubicBezTo>
                  <a:cubicBezTo>
                    <a:pt x="154353" y="112500"/>
                    <a:pt x="150497" y="112594"/>
                    <a:pt x="146665" y="112594"/>
                  </a:cubicBezTo>
                  <a:cubicBezTo>
                    <a:pt x="105304" y="112594"/>
                    <a:pt x="63921" y="112594"/>
                    <a:pt x="22561" y="112594"/>
                  </a:cubicBezTo>
                  <a:cubicBezTo>
                    <a:pt x="14499" y="112594"/>
                    <a:pt x="11344" y="115818"/>
                    <a:pt x="11321" y="123903"/>
                  </a:cubicBezTo>
                  <a:cubicBezTo>
                    <a:pt x="11321" y="129628"/>
                    <a:pt x="11321" y="135330"/>
                    <a:pt x="11321" y="141055"/>
                  </a:cubicBezTo>
                  <a:cubicBezTo>
                    <a:pt x="11321" y="148930"/>
                    <a:pt x="14475" y="152061"/>
                    <a:pt x="22420" y="152061"/>
                  </a:cubicBezTo>
                  <a:cubicBezTo>
                    <a:pt x="44783" y="152061"/>
                    <a:pt x="67146" y="152061"/>
                    <a:pt x="89508" y="152061"/>
                  </a:cubicBezTo>
                  <a:close/>
                  <a:moveTo>
                    <a:pt x="89578" y="101377"/>
                  </a:moveTo>
                  <a:cubicBezTo>
                    <a:pt x="111941" y="101377"/>
                    <a:pt x="134303" y="101377"/>
                    <a:pt x="156666" y="101377"/>
                  </a:cubicBezTo>
                  <a:cubicBezTo>
                    <a:pt x="165008" y="101377"/>
                    <a:pt x="167952" y="98456"/>
                    <a:pt x="167976" y="90278"/>
                  </a:cubicBezTo>
                  <a:cubicBezTo>
                    <a:pt x="167976" y="84553"/>
                    <a:pt x="167976" y="78851"/>
                    <a:pt x="167976" y="73126"/>
                  </a:cubicBezTo>
                  <a:cubicBezTo>
                    <a:pt x="167976" y="65064"/>
                    <a:pt x="164821" y="61956"/>
                    <a:pt x="156619" y="61956"/>
                  </a:cubicBezTo>
                  <a:cubicBezTo>
                    <a:pt x="138860" y="61956"/>
                    <a:pt x="121101" y="61956"/>
                    <a:pt x="103318" y="61956"/>
                  </a:cubicBezTo>
                  <a:cubicBezTo>
                    <a:pt x="76235" y="61956"/>
                    <a:pt x="49153" y="61956"/>
                    <a:pt x="22070" y="61956"/>
                  </a:cubicBezTo>
                  <a:cubicBezTo>
                    <a:pt x="14662" y="61956"/>
                    <a:pt x="11321" y="65298"/>
                    <a:pt x="11297" y="72589"/>
                  </a:cubicBezTo>
                  <a:cubicBezTo>
                    <a:pt x="11297" y="78547"/>
                    <a:pt x="11297" y="84506"/>
                    <a:pt x="11297" y="90488"/>
                  </a:cubicBezTo>
                  <a:cubicBezTo>
                    <a:pt x="11297" y="98199"/>
                    <a:pt x="14452" y="101354"/>
                    <a:pt x="22117" y="101377"/>
                  </a:cubicBezTo>
                  <a:cubicBezTo>
                    <a:pt x="44596" y="101377"/>
                    <a:pt x="67075" y="101377"/>
                    <a:pt x="89578" y="101377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375361D-3CB4-1F3A-BEB3-A7F8806CDC5D}"/>
                </a:ext>
              </a:extLst>
            </p:cNvPr>
            <p:cNvSpPr/>
            <p:nvPr/>
          </p:nvSpPr>
          <p:spPr>
            <a:xfrm>
              <a:off x="10204945" y="473865"/>
              <a:ext cx="105420" cy="381856"/>
            </a:xfrm>
            <a:custGeom>
              <a:avLst/>
              <a:gdLst>
                <a:gd name="connsiteX0" fmla="*/ 58288 w 105420"/>
                <a:gd name="connsiteY0" fmla="*/ 381856 h 381856"/>
                <a:gd name="connsiteX1" fmla="*/ 57704 w 105420"/>
                <a:gd name="connsiteY1" fmla="*/ 381412 h 381856"/>
                <a:gd name="connsiteX2" fmla="*/ 41534 w 105420"/>
                <a:gd name="connsiteY2" fmla="*/ 359003 h 381856"/>
                <a:gd name="connsiteX3" fmla="*/ 41534 w 105420"/>
                <a:gd name="connsiteY3" fmla="*/ 213985 h 381856"/>
                <a:gd name="connsiteX4" fmla="*/ 41534 w 105420"/>
                <a:gd name="connsiteY4" fmla="*/ 191996 h 381856"/>
                <a:gd name="connsiteX5" fmla="*/ 41323 w 105420"/>
                <a:gd name="connsiteY5" fmla="*/ 187813 h 381856"/>
                <a:gd name="connsiteX6" fmla="*/ 20153 w 105420"/>
                <a:gd name="connsiteY6" fmla="*/ 201109 h 381856"/>
                <a:gd name="connsiteX7" fmla="*/ 12558 w 105420"/>
                <a:gd name="connsiteY7" fmla="*/ 203656 h 381856"/>
                <a:gd name="connsiteX8" fmla="*/ 150 w 105420"/>
                <a:gd name="connsiteY8" fmla="*/ 192042 h 381856"/>
                <a:gd name="connsiteX9" fmla="*/ 150 w 105420"/>
                <a:gd name="connsiteY9" fmla="*/ 155519 h 381856"/>
                <a:gd name="connsiteX10" fmla="*/ 18564 w 105420"/>
                <a:gd name="connsiteY10" fmla="*/ 145495 h 381856"/>
                <a:gd name="connsiteX11" fmla="*/ 37818 w 105420"/>
                <a:gd name="connsiteY11" fmla="*/ 157529 h 381856"/>
                <a:gd name="connsiteX12" fmla="*/ 41510 w 105420"/>
                <a:gd name="connsiteY12" fmla="*/ 159702 h 381856"/>
                <a:gd name="connsiteX13" fmla="*/ 41510 w 105420"/>
                <a:gd name="connsiteY13" fmla="*/ 155145 h 381856"/>
                <a:gd name="connsiteX14" fmla="*/ 41510 w 105420"/>
                <a:gd name="connsiteY14" fmla="*/ 95862 h 381856"/>
                <a:gd name="connsiteX15" fmla="*/ 41744 w 105420"/>
                <a:gd name="connsiteY15" fmla="*/ 91399 h 381856"/>
                <a:gd name="connsiteX16" fmla="*/ 47002 w 105420"/>
                <a:gd name="connsiteY16" fmla="*/ 87076 h 381856"/>
                <a:gd name="connsiteX17" fmla="*/ 52376 w 105420"/>
                <a:gd name="connsiteY17" fmla="*/ 91259 h 381856"/>
                <a:gd name="connsiteX18" fmla="*/ 52680 w 105420"/>
                <a:gd name="connsiteY18" fmla="*/ 95699 h 381856"/>
                <a:gd name="connsiteX19" fmla="*/ 52680 w 105420"/>
                <a:gd name="connsiteY19" fmla="*/ 163558 h 381856"/>
                <a:gd name="connsiteX20" fmla="*/ 52680 w 105420"/>
                <a:gd name="connsiteY20" fmla="*/ 167834 h 381856"/>
                <a:gd name="connsiteX21" fmla="*/ 94110 w 105420"/>
                <a:gd name="connsiteY21" fmla="*/ 167834 h 381856"/>
                <a:gd name="connsiteX22" fmla="*/ 94110 w 105420"/>
                <a:gd name="connsiteY22" fmla="*/ 163978 h 381856"/>
                <a:gd name="connsiteX23" fmla="*/ 94110 w 105420"/>
                <a:gd name="connsiteY23" fmla="*/ 23049 h 381856"/>
                <a:gd name="connsiteX24" fmla="*/ 82123 w 105420"/>
                <a:gd name="connsiteY24" fmla="*/ 11249 h 381856"/>
                <a:gd name="connsiteX25" fmla="*/ 63476 w 105420"/>
                <a:gd name="connsiteY25" fmla="*/ 11249 h 381856"/>
                <a:gd name="connsiteX26" fmla="*/ 52680 w 105420"/>
                <a:gd name="connsiteY26" fmla="*/ 21998 h 381856"/>
                <a:gd name="connsiteX27" fmla="*/ 52657 w 105420"/>
                <a:gd name="connsiteY27" fmla="*/ 66372 h 381856"/>
                <a:gd name="connsiteX28" fmla="*/ 52610 w 105420"/>
                <a:gd name="connsiteY28" fmla="*/ 69737 h 381856"/>
                <a:gd name="connsiteX29" fmla="*/ 46838 w 105420"/>
                <a:gd name="connsiteY29" fmla="*/ 75649 h 381856"/>
                <a:gd name="connsiteX30" fmla="*/ 41534 w 105420"/>
                <a:gd name="connsiteY30" fmla="*/ 69691 h 381856"/>
                <a:gd name="connsiteX31" fmla="*/ 41674 w 105420"/>
                <a:gd name="connsiteY31" fmla="*/ 19357 h 381856"/>
                <a:gd name="connsiteX32" fmla="*/ 61934 w 105420"/>
                <a:gd name="connsiteY32" fmla="*/ 79 h 381856"/>
                <a:gd name="connsiteX33" fmla="*/ 85044 w 105420"/>
                <a:gd name="connsiteY33" fmla="*/ 79 h 381856"/>
                <a:gd name="connsiteX34" fmla="*/ 105257 w 105420"/>
                <a:gd name="connsiteY34" fmla="*/ 20269 h 381856"/>
                <a:gd name="connsiteX35" fmla="*/ 105280 w 105420"/>
                <a:gd name="connsiteY35" fmla="*/ 28471 h 381856"/>
                <a:gd name="connsiteX36" fmla="*/ 105420 w 105420"/>
                <a:gd name="connsiteY36" fmla="*/ 356152 h 381856"/>
                <a:gd name="connsiteX37" fmla="*/ 88783 w 105420"/>
                <a:gd name="connsiteY37" fmla="*/ 381809 h 381856"/>
                <a:gd name="connsiteX38" fmla="*/ 58218 w 105420"/>
                <a:gd name="connsiteY38" fmla="*/ 381809 h 381856"/>
                <a:gd name="connsiteX39" fmla="*/ 52727 w 105420"/>
                <a:gd name="connsiteY39" fmla="*/ 179518 h 381856"/>
                <a:gd name="connsiteX40" fmla="*/ 52727 w 105420"/>
                <a:gd name="connsiteY40" fmla="*/ 183770 h 381856"/>
                <a:gd name="connsiteX41" fmla="*/ 52727 w 105420"/>
                <a:gd name="connsiteY41" fmla="*/ 358559 h 381856"/>
                <a:gd name="connsiteX42" fmla="*/ 52727 w 105420"/>
                <a:gd name="connsiteY42" fmla="*/ 360802 h 381856"/>
                <a:gd name="connsiteX43" fmla="*/ 62962 w 105420"/>
                <a:gd name="connsiteY43" fmla="*/ 370640 h 381856"/>
                <a:gd name="connsiteX44" fmla="*/ 82333 w 105420"/>
                <a:gd name="connsiteY44" fmla="*/ 370640 h 381856"/>
                <a:gd name="connsiteX45" fmla="*/ 94134 w 105420"/>
                <a:gd name="connsiteY45" fmla="*/ 358676 h 381856"/>
                <a:gd name="connsiteX46" fmla="*/ 94134 w 105420"/>
                <a:gd name="connsiteY46" fmla="*/ 183513 h 381856"/>
                <a:gd name="connsiteX47" fmla="*/ 93947 w 105420"/>
                <a:gd name="connsiteY47" fmla="*/ 179518 h 381856"/>
                <a:gd name="connsiteX48" fmla="*/ 52703 w 105420"/>
                <a:gd name="connsiteY48" fmla="*/ 179518 h 381856"/>
                <a:gd name="connsiteX49" fmla="*/ 42562 w 105420"/>
                <a:gd name="connsiteY49" fmla="*/ 173769 h 381856"/>
                <a:gd name="connsiteX50" fmla="*/ 11530 w 105420"/>
                <a:gd name="connsiteY50" fmla="*/ 154117 h 381856"/>
                <a:gd name="connsiteX51" fmla="*/ 11530 w 105420"/>
                <a:gd name="connsiteY51" fmla="*/ 193351 h 381856"/>
                <a:gd name="connsiteX52" fmla="*/ 42562 w 105420"/>
                <a:gd name="connsiteY52" fmla="*/ 173769 h 38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05420" h="381856">
                  <a:moveTo>
                    <a:pt x="58288" y="381856"/>
                  </a:moveTo>
                  <a:cubicBezTo>
                    <a:pt x="58101" y="381693"/>
                    <a:pt x="57938" y="381482"/>
                    <a:pt x="57704" y="381412"/>
                  </a:cubicBezTo>
                  <a:cubicBezTo>
                    <a:pt x="46207" y="377556"/>
                    <a:pt x="41534" y="371154"/>
                    <a:pt x="41534" y="359003"/>
                  </a:cubicBezTo>
                  <a:cubicBezTo>
                    <a:pt x="41534" y="310656"/>
                    <a:pt x="41534" y="262332"/>
                    <a:pt x="41534" y="213985"/>
                  </a:cubicBezTo>
                  <a:cubicBezTo>
                    <a:pt x="41534" y="206647"/>
                    <a:pt x="41534" y="199310"/>
                    <a:pt x="41534" y="191996"/>
                  </a:cubicBezTo>
                  <a:cubicBezTo>
                    <a:pt x="41534" y="190804"/>
                    <a:pt x="41417" y="189589"/>
                    <a:pt x="41323" y="187813"/>
                  </a:cubicBezTo>
                  <a:cubicBezTo>
                    <a:pt x="33963" y="192463"/>
                    <a:pt x="27163" y="196950"/>
                    <a:pt x="20153" y="201109"/>
                  </a:cubicBezTo>
                  <a:cubicBezTo>
                    <a:pt x="17886" y="202441"/>
                    <a:pt x="15152" y="203493"/>
                    <a:pt x="12558" y="203656"/>
                  </a:cubicBezTo>
                  <a:cubicBezTo>
                    <a:pt x="5805" y="204077"/>
                    <a:pt x="244" y="198819"/>
                    <a:pt x="150" y="192042"/>
                  </a:cubicBezTo>
                  <a:cubicBezTo>
                    <a:pt x="-13" y="179868"/>
                    <a:pt x="-84" y="167694"/>
                    <a:pt x="150" y="155519"/>
                  </a:cubicBezTo>
                  <a:cubicBezTo>
                    <a:pt x="337" y="146196"/>
                    <a:pt x="10362" y="140774"/>
                    <a:pt x="18564" y="145495"/>
                  </a:cubicBezTo>
                  <a:cubicBezTo>
                    <a:pt x="25130" y="149280"/>
                    <a:pt x="31416" y="153510"/>
                    <a:pt x="37818" y="157529"/>
                  </a:cubicBezTo>
                  <a:cubicBezTo>
                    <a:pt x="38823" y="158160"/>
                    <a:pt x="39875" y="158744"/>
                    <a:pt x="41510" y="159702"/>
                  </a:cubicBezTo>
                  <a:lnTo>
                    <a:pt x="41510" y="155145"/>
                  </a:lnTo>
                  <a:cubicBezTo>
                    <a:pt x="41510" y="135376"/>
                    <a:pt x="41510" y="115631"/>
                    <a:pt x="41510" y="95862"/>
                  </a:cubicBezTo>
                  <a:cubicBezTo>
                    <a:pt x="41510" y="94367"/>
                    <a:pt x="41487" y="92848"/>
                    <a:pt x="41744" y="91399"/>
                  </a:cubicBezTo>
                  <a:cubicBezTo>
                    <a:pt x="42282" y="88572"/>
                    <a:pt x="44174" y="87123"/>
                    <a:pt x="47002" y="87076"/>
                  </a:cubicBezTo>
                  <a:cubicBezTo>
                    <a:pt x="49829" y="87029"/>
                    <a:pt x="51769" y="88455"/>
                    <a:pt x="52376" y="91259"/>
                  </a:cubicBezTo>
                  <a:cubicBezTo>
                    <a:pt x="52680" y="92684"/>
                    <a:pt x="52680" y="94226"/>
                    <a:pt x="52680" y="95699"/>
                  </a:cubicBezTo>
                  <a:cubicBezTo>
                    <a:pt x="52680" y="118318"/>
                    <a:pt x="52680" y="140938"/>
                    <a:pt x="52680" y="163558"/>
                  </a:cubicBezTo>
                  <a:cubicBezTo>
                    <a:pt x="52680" y="164890"/>
                    <a:pt x="52680" y="166245"/>
                    <a:pt x="52680" y="167834"/>
                  </a:cubicBezTo>
                  <a:lnTo>
                    <a:pt x="94110" y="167834"/>
                  </a:lnTo>
                  <a:lnTo>
                    <a:pt x="94110" y="163978"/>
                  </a:lnTo>
                  <a:cubicBezTo>
                    <a:pt x="94110" y="117010"/>
                    <a:pt x="94110" y="70041"/>
                    <a:pt x="94110" y="23049"/>
                  </a:cubicBezTo>
                  <a:cubicBezTo>
                    <a:pt x="94110" y="14403"/>
                    <a:pt x="90909" y="11249"/>
                    <a:pt x="82123" y="11249"/>
                  </a:cubicBezTo>
                  <a:cubicBezTo>
                    <a:pt x="75907" y="11249"/>
                    <a:pt x="69691" y="11225"/>
                    <a:pt x="63476" y="11249"/>
                  </a:cubicBezTo>
                  <a:cubicBezTo>
                    <a:pt x="56279" y="11295"/>
                    <a:pt x="52727" y="14754"/>
                    <a:pt x="52680" y="21998"/>
                  </a:cubicBezTo>
                  <a:cubicBezTo>
                    <a:pt x="52610" y="36789"/>
                    <a:pt x="52680" y="51581"/>
                    <a:pt x="52657" y="66372"/>
                  </a:cubicBezTo>
                  <a:cubicBezTo>
                    <a:pt x="52657" y="67494"/>
                    <a:pt x="52703" y="68616"/>
                    <a:pt x="52610" y="69737"/>
                  </a:cubicBezTo>
                  <a:cubicBezTo>
                    <a:pt x="52330" y="73546"/>
                    <a:pt x="50156" y="75766"/>
                    <a:pt x="46838" y="75649"/>
                  </a:cubicBezTo>
                  <a:cubicBezTo>
                    <a:pt x="43660" y="75533"/>
                    <a:pt x="41534" y="73406"/>
                    <a:pt x="41534" y="69691"/>
                  </a:cubicBezTo>
                  <a:cubicBezTo>
                    <a:pt x="41487" y="52913"/>
                    <a:pt x="41253" y="36135"/>
                    <a:pt x="41674" y="19357"/>
                  </a:cubicBezTo>
                  <a:cubicBezTo>
                    <a:pt x="41954" y="8351"/>
                    <a:pt x="50881" y="243"/>
                    <a:pt x="61934" y="79"/>
                  </a:cubicBezTo>
                  <a:cubicBezTo>
                    <a:pt x="69645" y="-14"/>
                    <a:pt x="77333" y="-38"/>
                    <a:pt x="85044" y="79"/>
                  </a:cubicBezTo>
                  <a:cubicBezTo>
                    <a:pt x="96307" y="266"/>
                    <a:pt x="104976" y="8982"/>
                    <a:pt x="105257" y="20269"/>
                  </a:cubicBezTo>
                  <a:cubicBezTo>
                    <a:pt x="105327" y="23003"/>
                    <a:pt x="105280" y="25737"/>
                    <a:pt x="105280" y="28471"/>
                  </a:cubicBezTo>
                  <a:cubicBezTo>
                    <a:pt x="105280" y="137690"/>
                    <a:pt x="105163" y="246933"/>
                    <a:pt x="105420" y="356152"/>
                  </a:cubicBezTo>
                  <a:cubicBezTo>
                    <a:pt x="105444" y="368957"/>
                    <a:pt x="101191" y="377697"/>
                    <a:pt x="88783" y="381809"/>
                  </a:cubicBezTo>
                  <a:lnTo>
                    <a:pt x="58218" y="381809"/>
                  </a:lnTo>
                  <a:close/>
                  <a:moveTo>
                    <a:pt x="52727" y="179518"/>
                  </a:moveTo>
                  <a:cubicBezTo>
                    <a:pt x="52727" y="181107"/>
                    <a:pt x="52727" y="182438"/>
                    <a:pt x="52727" y="183770"/>
                  </a:cubicBezTo>
                  <a:cubicBezTo>
                    <a:pt x="52727" y="242025"/>
                    <a:pt x="52727" y="300304"/>
                    <a:pt x="52727" y="358559"/>
                  </a:cubicBezTo>
                  <a:cubicBezTo>
                    <a:pt x="52727" y="359307"/>
                    <a:pt x="52727" y="360054"/>
                    <a:pt x="52727" y="360802"/>
                  </a:cubicBezTo>
                  <a:cubicBezTo>
                    <a:pt x="53031" y="367065"/>
                    <a:pt x="56629" y="370570"/>
                    <a:pt x="62962" y="370640"/>
                  </a:cubicBezTo>
                  <a:cubicBezTo>
                    <a:pt x="69411" y="370710"/>
                    <a:pt x="75884" y="370640"/>
                    <a:pt x="82333" y="370640"/>
                  </a:cubicBezTo>
                  <a:cubicBezTo>
                    <a:pt x="90956" y="370640"/>
                    <a:pt x="94134" y="367415"/>
                    <a:pt x="94134" y="358676"/>
                  </a:cubicBezTo>
                  <a:cubicBezTo>
                    <a:pt x="94134" y="300280"/>
                    <a:pt x="94134" y="241885"/>
                    <a:pt x="94134" y="183513"/>
                  </a:cubicBezTo>
                  <a:cubicBezTo>
                    <a:pt x="94134" y="182205"/>
                    <a:pt x="94017" y="180896"/>
                    <a:pt x="93947" y="179518"/>
                  </a:cubicBezTo>
                  <a:lnTo>
                    <a:pt x="52703" y="179518"/>
                  </a:lnTo>
                  <a:close/>
                  <a:moveTo>
                    <a:pt x="42562" y="173769"/>
                  </a:moveTo>
                  <a:cubicBezTo>
                    <a:pt x="31813" y="166969"/>
                    <a:pt x="21999" y="160754"/>
                    <a:pt x="11530" y="154117"/>
                  </a:cubicBezTo>
                  <a:lnTo>
                    <a:pt x="11530" y="193351"/>
                  </a:lnTo>
                  <a:cubicBezTo>
                    <a:pt x="21975" y="186761"/>
                    <a:pt x="31719" y="180616"/>
                    <a:pt x="42562" y="173769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97" name="Graphic 178">
            <a:extLst>
              <a:ext uri="{FF2B5EF4-FFF2-40B4-BE49-F238E27FC236}">
                <a16:creationId xmlns:a16="http://schemas.microsoft.com/office/drawing/2014/main" id="{81971C67-7B0C-127F-C354-85EE8ABBEE8B}"/>
              </a:ext>
            </a:extLst>
          </p:cNvPr>
          <p:cNvGrpSpPr/>
          <p:nvPr/>
        </p:nvGrpSpPr>
        <p:grpSpPr>
          <a:xfrm>
            <a:off x="1154958" y="3694625"/>
            <a:ext cx="381866" cy="254561"/>
            <a:chOff x="10555843" y="601175"/>
            <a:chExt cx="381866" cy="254561"/>
          </a:xfrm>
          <a:solidFill>
            <a:srgbClr val="000000"/>
          </a:solidFill>
        </p:grpSpPr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3420D57F-212C-0AA1-B950-010C990D6B3E}"/>
                </a:ext>
              </a:extLst>
            </p:cNvPr>
            <p:cNvSpPr/>
            <p:nvPr/>
          </p:nvSpPr>
          <p:spPr>
            <a:xfrm>
              <a:off x="10555843" y="601175"/>
              <a:ext cx="381866" cy="254561"/>
            </a:xfrm>
            <a:custGeom>
              <a:avLst/>
              <a:gdLst>
                <a:gd name="connsiteX0" fmla="*/ 381867 w 381866"/>
                <a:gd name="connsiteY0" fmla="*/ 203278 h 254561"/>
                <a:gd name="connsiteX1" fmla="*/ 378852 w 381866"/>
                <a:gd name="connsiteY1" fmla="*/ 224215 h 254561"/>
                <a:gd name="connsiteX2" fmla="*/ 374155 w 381866"/>
                <a:gd name="connsiteY2" fmla="*/ 244498 h 254561"/>
                <a:gd name="connsiteX3" fmla="*/ 361373 w 381866"/>
                <a:gd name="connsiteY3" fmla="*/ 254523 h 254561"/>
                <a:gd name="connsiteX4" fmla="*/ 358008 w 381866"/>
                <a:gd name="connsiteY4" fmla="*/ 254546 h 254561"/>
                <a:gd name="connsiteX5" fmla="*/ 23995 w 381866"/>
                <a:gd name="connsiteY5" fmla="*/ 254546 h 254561"/>
                <a:gd name="connsiteX6" fmla="*/ 6843 w 381866"/>
                <a:gd name="connsiteY6" fmla="*/ 241367 h 254561"/>
                <a:gd name="connsiteX7" fmla="*/ 135084 w 381866"/>
                <a:gd name="connsiteY7" fmla="*/ 8417 h 254561"/>
                <a:gd name="connsiteX8" fmla="*/ 378595 w 381866"/>
                <a:gd name="connsiteY8" fmla="*/ 155866 h 254561"/>
                <a:gd name="connsiteX9" fmla="*/ 381820 w 381866"/>
                <a:gd name="connsiteY9" fmla="*/ 178672 h 254561"/>
                <a:gd name="connsiteX10" fmla="*/ 381820 w 381866"/>
                <a:gd name="connsiteY10" fmla="*/ 203278 h 254561"/>
                <a:gd name="connsiteX11" fmla="*/ 190932 w 381866"/>
                <a:gd name="connsiteY11" fmla="*/ 241858 h 254561"/>
                <a:gd name="connsiteX12" fmla="*/ 190932 w 381866"/>
                <a:gd name="connsiteY12" fmla="*/ 241788 h 254561"/>
                <a:gd name="connsiteX13" fmla="*/ 357915 w 381866"/>
                <a:gd name="connsiteY13" fmla="*/ 241834 h 254561"/>
                <a:gd name="connsiteX14" fmla="*/ 362752 w 381866"/>
                <a:gd name="connsiteY14" fmla="*/ 238259 h 254561"/>
                <a:gd name="connsiteX15" fmla="*/ 363547 w 381866"/>
                <a:gd name="connsiteY15" fmla="*/ 146589 h 254561"/>
                <a:gd name="connsiteX16" fmla="*/ 132046 w 381866"/>
                <a:gd name="connsiteY16" fmla="*/ 22741 h 254561"/>
                <a:gd name="connsiteX17" fmla="*/ 19088 w 381866"/>
                <a:gd name="connsiteY17" fmla="*/ 237885 h 254561"/>
                <a:gd name="connsiteX18" fmla="*/ 24322 w 381866"/>
                <a:gd name="connsiteY18" fmla="*/ 241928 h 254561"/>
                <a:gd name="connsiteX19" fmla="*/ 190932 w 381866"/>
                <a:gd name="connsiteY19" fmla="*/ 241858 h 2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1866" h="254561">
                  <a:moveTo>
                    <a:pt x="381867" y="203278"/>
                  </a:moveTo>
                  <a:cubicBezTo>
                    <a:pt x="380885" y="210265"/>
                    <a:pt x="380137" y="217275"/>
                    <a:pt x="378852" y="224215"/>
                  </a:cubicBezTo>
                  <a:cubicBezTo>
                    <a:pt x="377590" y="231039"/>
                    <a:pt x="375955" y="237815"/>
                    <a:pt x="374155" y="244498"/>
                  </a:cubicBezTo>
                  <a:cubicBezTo>
                    <a:pt x="372450" y="250854"/>
                    <a:pt x="367963" y="254172"/>
                    <a:pt x="361373" y="254523"/>
                  </a:cubicBezTo>
                  <a:cubicBezTo>
                    <a:pt x="360252" y="254593"/>
                    <a:pt x="359130" y="254546"/>
                    <a:pt x="358008" y="254546"/>
                  </a:cubicBezTo>
                  <a:cubicBezTo>
                    <a:pt x="246663" y="254546"/>
                    <a:pt x="135341" y="254546"/>
                    <a:pt x="23995" y="254546"/>
                  </a:cubicBezTo>
                  <a:cubicBezTo>
                    <a:pt x="13269" y="254546"/>
                    <a:pt x="9741" y="251836"/>
                    <a:pt x="6843" y="241367"/>
                  </a:cubicBezTo>
                  <a:cubicBezTo>
                    <a:pt x="-20520" y="142079"/>
                    <a:pt x="36590" y="38351"/>
                    <a:pt x="135084" y="8417"/>
                  </a:cubicBezTo>
                  <a:cubicBezTo>
                    <a:pt x="244350" y="-24788"/>
                    <a:pt x="357191" y="43515"/>
                    <a:pt x="378595" y="155866"/>
                  </a:cubicBezTo>
                  <a:cubicBezTo>
                    <a:pt x="380021" y="163390"/>
                    <a:pt x="380768" y="171054"/>
                    <a:pt x="381820" y="178672"/>
                  </a:cubicBezTo>
                  <a:lnTo>
                    <a:pt x="381820" y="203278"/>
                  </a:lnTo>
                  <a:close/>
                  <a:moveTo>
                    <a:pt x="190932" y="241858"/>
                  </a:moveTo>
                  <a:lnTo>
                    <a:pt x="190932" y="241788"/>
                  </a:lnTo>
                  <a:cubicBezTo>
                    <a:pt x="246593" y="241788"/>
                    <a:pt x="302254" y="241788"/>
                    <a:pt x="357915" y="241834"/>
                  </a:cubicBezTo>
                  <a:cubicBezTo>
                    <a:pt x="360696" y="241834"/>
                    <a:pt x="361958" y="241180"/>
                    <a:pt x="362752" y="238259"/>
                  </a:cubicBezTo>
                  <a:cubicBezTo>
                    <a:pt x="371001" y="207741"/>
                    <a:pt x="371538" y="177153"/>
                    <a:pt x="363547" y="146589"/>
                  </a:cubicBezTo>
                  <a:cubicBezTo>
                    <a:pt x="336931" y="44870"/>
                    <a:pt x="231801" y="-11305"/>
                    <a:pt x="132046" y="22741"/>
                  </a:cubicBezTo>
                  <a:cubicBezTo>
                    <a:pt x="44441" y="52652"/>
                    <a:pt x="-6009" y="148809"/>
                    <a:pt x="19088" y="237885"/>
                  </a:cubicBezTo>
                  <a:cubicBezTo>
                    <a:pt x="19929" y="240900"/>
                    <a:pt x="21097" y="241928"/>
                    <a:pt x="24322" y="241928"/>
                  </a:cubicBezTo>
                  <a:cubicBezTo>
                    <a:pt x="79866" y="241811"/>
                    <a:pt x="135387" y="241858"/>
                    <a:pt x="190932" y="241858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69BAFD3-FEF8-7251-7FB7-A0B1BE0617CD}"/>
                </a:ext>
              </a:extLst>
            </p:cNvPr>
            <p:cNvSpPr/>
            <p:nvPr/>
          </p:nvSpPr>
          <p:spPr>
            <a:xfrm>
              <a:off x="10581316" y="626626"/>
              <a:ext cx="330961" cy="203453"/>
            </a:xfrm>
            <a:custGeom>
              <a:avLst/>
              <a:gdLst>
                <a:gd name="connsiteX0" fmla="*/ 318328 w 330961"/>
                <a:gd name="connsiteY0" fmla="*/ 171798 h 203453"/>
                <a:gd name="connsiteX1" fmla="*/ 299914 w 330961"/>
                <a:gd name="connsiteY1" fmla="*/ 171798 h 203453"/>
                <a:gd name="connsiteX2" fmla="*/ 292951 w 330961"/>
                <a:gd name="connsiteY2" fmla="*/ 166447 h 203453"/>
                <a:gd name="connsiteX3" fmla="*/ 299377 w 330961"/>
                <a:gd name="connsiteY3" fmla="*/ 159156 h 203453"/>
                <a:gd name="connsiteX4" fmla="*/ 317487 w 330961"/>
                <a:gd name="connsiteY4" fmla="*/ 159133 h 203453"/>
                <a:gd name="connsiteX5" fmla="*/ 300569 w 330961"/>
                <a:gd name="connsiteY5" fmla="*/ 94849 h 203453"/>
                <a:gd name="connsiteX6" fmla="*/ 285800 w 330961"/>
                <a:gd name="connsiteY6" fmla="*/ 103308 h 203453"/>
                <a:gd name="connsiteX7" fmla="*/ 275752 w 330961"/>
                <a:gd name="connsiteY7" fmla="*/ 101766 h 203453"/>
                <a:gd name="connsiteX8" fmla="*/ 279445 w 330961"/>
                <a:gd name="connsiteY8" fmla="*/ 92278 h 203453"/>
                <a:gd name="connsiteX9" fmla="*/ 294353 w 330961"/>
                <a:gd name="connsiteY9" fmla="*/ 83679 h 203453"/>
                <a:gd name="connsiteX10" fmla="*/ 247291 w 330961"/>
                <a:gd name="connsiteY10" fmla="*/ 36547 h 203453"/>
                <a:gd name="connsiteX11" fmla="*/ 238318 w 330961"/>
                <a:gd name="connsiteY11" fmla="*/ 52063 h 203453"/>
                <a:gd name="connsiteX12" fmla="*/ 231354 w 330961"/>
                <a:gd name="connsiteY12" fmla="*/ 55966 h 203453"/>
                <a:gd name="connsiteX13" fmla="*/ 226844 w 330961"/>
                <a:gd name="connsiteY13" fmla="*/ 46548 h 203453"/>
                <a:gd name="connsiteX14" fmla="*/ 234252 w 330961"/>
                <a:gd name="connsiteY14" fmla="*/ 33626 h 203453"/>
                <a:gd name="connsiteX15" fmla="*/ 235958 w 330961"/>
                <a:gd name="connsiteY15" fmla="*/ 30448 h 203453"/>
                <a:gd name="connsiteX16" fmla="*/ 95006 w 330961"/>
                <a:gd name="connsiteY16" fmla="*/ 30518 h 203453"/>
                <a:gd name="connsiteX17" fmla="*/ 103488 w 330961"/>
                <a:gd name="connsiteY17" fmla="*/ 45240 h 203453"/>
                <a:gd name="connsiteX18" fmla="*/ 101759 w 330961"/>
                <a:gd name="connsiteY18" fmla="*/ 55241 h 203453"/>
                <a:gd name="connsiteX19" fmla="*/ 92529 w 330961"/>
                <a:gd name="connsiteY19" fmla="*/ 51713 h 203453"/>
                <a:gd name="connsiteX20" fmla="*/ 83743 w 330961"/>
                <a:gd name="connsiteY20" fmla="*/ 36571 h 203453"/>
                <a:gd name="connsiteX21" fmla="*/ 36657 w 330961"/>
                <a:gd name="connsiteY21" fmla="*/ 83633 h 203453"/>
                <a:gd name="connsiteX22" fmla="*/ 51612 w 330961"/>
                <a:gd name="connsiteY22" fmla="*/ 92278 h 203453"/>
                <a:gd name="connsiteX23" fmla="*/ 55234 w 330961"/>
                <a:gd name="connsiteY23" fmla="*/ 101812 h 203453"/>
                <a:gd name="connsiteX24" fmla="*/ 45163 w 330961"/>
                <a:gd name="connsiteY24" fmla="*/ 103285 h 203453"/>
                <a:gd name="connsiteX25" fmla="*/ 30255 w 330961"/>
                <a:gd name="connsiteY25" fmla="*/ 94709 h 203453"/>
                <a:gd name="connsiteX26" fmla="*/ 12986 w 330961"/>
                <a:gd name="connsiteY26" fmla="*/ 159109 h 203453"/>
                <a:gd name="connsiteX27" fmla="*/ 26820 w 330961"/>
                <a:gd name="connsiteY27" fmla="*/ 159109 h 203453"/>
                <a:gd name="connsiteX28" fmla="*/ 31657 w 330961"/>
                <a:gd name="connsiteY28" fmla="*/ 159133 h 203453"/>
                <a:gd name="connsiteX29" fmla="*/ 38106 w 330961"/>
                <a:gd name="connsiteY29" fmla="*/ 165372 h 203453"/>
                <a:gd name="connsiteX30" fmla="*/ 31750 w 330961"/>
                <a:gd name="connsiteY30" fmla="*/ 171751 h 203453"/>
                <a:gd name="connsiteX31" fmla="*/ 12682 w 330961"/>
                <a:gd name="connsiteY31" fmla="*/ 171798 h 203453"/>
                <a:gd name="connsiteX32" fmla="*/ 15229 w 330961"/>
                <a:gd name="connsiteY32" fmla="*/ 192595 h 203453"/>
                <a:gd name="connsiteX33" fmla="*/ 15790 w 330961"/>
                <a:gd name="connsiteY33" fmla="*/ 196637 h 203453"/>
                <a:gd name="connsiteX34" fmla="*/ 10579 w 330961"/>
                <a:gd name="connsiteY34" fmla="*/ 203250 h 203453"/>
                <a:gd name="connsiteX35" fmla="*/ 3546 w 330961"/>
                <a:gd name="connsiteY35" fmla="*/ 198624 h 203453"/>
                <a:gd name="connsiteX36" fmla="*/ 882 w 330961"/>
                <a:gd name="connsiteY36" fmla="*/ 182103 h 203453"/>
                <a:gd name="connsiteX37" fmla="*/ 137114 w 330961"/>
                <a:gd name="connsiteY37" fmla="*/ 2477 h 203453"/>
                <a:gd name="connsiteX38" fmla="*/ 328610 w 330961"/>
                <a:gd name="connsiteY38" fmla="*/ 137868 h 203453"/>
                <a:gd name="connsiteX39" fmla="*/ 327885 w 330961"/>
                <a:gd name="connsiteY39" fmla="*/ 197151 h 203453"/>
                <a:gd name="connsiteX40" fmla="*/ 320174 w 330961"/>
                <a:gd name="connsiteY40" fmla="*/ 203320 h 203453"/>
                <a:gd name="connsiteX41" fmla="*/ 315313 w 330961"/>
                <a:gd name="connsiteY41" fmla="*/ 195072 h 203453"/>
                <a:gd name="connsiteX42" fmla="*/ 315734 w 330961"/>
                <a:gd name="connsiteY42" fmla="*/ 192501 h 203453"/>
                <a:gd name="connsiteX43" fmla="*/ 318305 w 330961"/>
                <a:gd name="connsiteY43" fmla="*/ 171774 h 2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0961" h="203453">
                  <a:moveTo>
                    <a:pt x="318328" y="171798"/>
                  </a:moveTo>
                  <a:cubicBezTo>
                    <a:pt x="311762" y="171798"/>
                    <a:pt x="305826" y="171845"/>
                    <a:pt x="299914" y="171798"/>
                  </a:cubicBezTo>
                  <a:cubicBezTo>
                    <a:pt x="295942" y="171751"/>
                    <a:pt x="293418" y="169695"/>
                    <a:pt x="292951" y="166447"/>
                  </a:cubicBezTo>
                  <a:cubicBezTo>
                    <a:pt x="292367" y="162357"/>
                    <a:pt x="294984" y="159250"/>
                    <a:pt x="299377" y="159156"/>
                  </a:cubicBezTo>
                  <a:cubicBezTo>
                    <a:pt x="305429" y="159039"/>
                    <a:pt x="311481" y="159133"/>
                    <a:pt x="317487" y="159133"/>
                  </a:cubicBezTo>
                  <a:cubicBezTo>
                    <a:pt x="319449" y="145556"/>
                    <a:pt x="309939" y="109500"/>
                    <a:pt x="300569" y="94849"/>
                  </a:cubicBezTo>
                  <a:cubicBezTo>
                    <a:pt x="295661" y="97676"/>
                    <a:pt x="290754" y="100504"/>
                    <a:pt x="285800" y="103308"/>
                  </a:cubicBezTo>
                  <a:cubicBezTo>
                    <a:pt x="281384" y="105808"/>
                    <a:pt x="277739" y="105247"/>
                    <a:pt x="275752" y="101766"/>
                  </a:cubicBezTo>
                  <a:cubicBezTo>
                    <a:pt x="273743" y="98284"/>
                    <a:pt x="275075" y="94849"/>
                    <a:pt x="279445" y="92278"/>
                  </a:cubicBezTo>
                  <a:cubicBezTo>
                    <a:pt x="284258" y="89474"/>
                    <a:pt x="289095" y="86694"/>
                    <a:pt x="294353" y="83679"/>
                  </a:cubicBezTo>
                  <a:cubicBezTo>
                    <a:pt x="282108" y="64518"/>
                    <a:pt x="266592" y="49025"/>
                    <a:pt x="247291" y="36547"/>
                  </a:cubicBezTo>
                  <a:cubicBezTo>
                    <a:pt x="244230" y="41852"/>
                    <a:pt x="241262" y="46946"/>
                    <a:pt x="238318" y="52063"/>
                  </a:cubicBezTo>
                  <a:cubicBezTo>
                    <a:pt x="236776" y="54750"/>
                    <a:pt x="234602" y="56480"/>
                    <a:pt x="231354" y="55966"/>
                  </a:cubicBezTo>
                  <a:cubicBezTo>
                    <a:pt x="226915" y="55265"/>
                    <a:pt x="224671" y="50684"/>
                    <a:pt x="226844" y="46548"/>
                  </a:cubicBezTo>
                  <a:cubicBezTo>
                    <a:pt x="229158" y="42155"/>
                    <a:pt x="231775" y="37926"/>
                    <a:pt x="234252" y="33626"/>
                  </a:cubicBezTo>
                  <a:cubicBezTo>
                    <a:pt x="234860" y="32575"/>
                    <a:pt x="235397" y="31500"/>
                    <a:pt x="235958" y="30448"/>
                  </a:cubicBezTo>
                  <a:cubicBezTo>
                    <a:pt x="205113" y="7408"/>
                    <a:pt x="126482" y="7408"/>
                    <a:pt x="95006" y="30518"/>
                  </a:cubicBezTo>
                  <a:cubicBezTo>
                    <a:pt x="97833" y="35402"/>
                    <a:pt x="100684" y="40309"/>
                    <a:pt x="103488" y="45240"/>
                  </a:cubicBezTo>
                  <a:cubicBezTo>
                    <a:pt x="105965" y="49586"/>
                    <a:pt x="105287" y="53278"/>
                    <a:pt x="101759" y="55241"/>
                  </a:cubicBezTo>
                  <a:cubicBezTo>
                    <a:pt x="98347" y="57134"/>
                    <a:pt x="94982" y="55872"/>
                    <a:pt x="92529" y="51713"/>
                  </a:cubicBezTo>
                  <a:cubicBezTo>
                    <a:pt x="89631" y="46805"/>
                    <a:pt x="86804" y="41852"/>
                    <a:pt x="83743" y="36571"/>
                  </a:cubicBezTo>
                  <a:cubicBezTo>
                    <a:pt x="64558" y="48862"/>
                    <a:pt x="49019" y="64401"/>
                    <a:pt x="36657" y="83633"/>
                  </a:cubicBezTo>
                  <a:cubicBezTo>
                    <a:pt x="41775" y="86577"/>
                    <a:pt x="46705" y="89404"/>
                    <a:pt x="51612" y="92278"/>
                  </a:cubicBezTo>
                  <a:cubicBezTo>
                    <a:pt x="55935" y="94802"/>
                    <a:pt x="57244" y="98331"/>
                    <a:pt x="55234" y="101812"/>
                  </a:cubicBezTo>
                  <a:cubicBezTo>
                    <a:pt x="53225" y="105247"/>
                    <a:pt x="49603" y="105808"/>
                    <a:pt x="45163" y="103285"/>
                  </a:cubicBezTo>
                  <a:cubicBezTo>
                    <a:pt x="40326" y="100527"/>
                    <a:pt x="35512" y="97723"/>
                    <a:pt x="30255" y="94709"/>
                  </a:cubicBezTo>
                  <a:cubicBezTo>
                    <a:pt x="19692" y="114875"/>
                    <a:pt x="13991" y="136022"/>
                    <a:pt x="12986" y="159109"/>
                  </a:cubicBezTo>
                  <a:cubicBezTo>
                    <a:pt x="17753" y="159109"/>
                    <a:pt x="22286" y="159109"/>
                    <a:pt x="26820" y="159109"/>
                  </a:cubicBezTo>
                  <a:cubicBezTo>
                    <a:pt x="28432" y="159109"/>
                    <a:pt x="30044" y="159063"/>
                    <a:pt x="31657" y="159133"/>
                  </a:cubicBezTo>
                  <a:cubicBezTo>
                    <a:pt x="35606" y="159320"/>
                    <a:pt x="38083" y="161727"/>
                    <a:pt x="38106" y="165372"/>
                  </a:cubicBezTo>
                  <a:cubicBezTo>
                    <a:pt x="38106" y="168947"/>
                    <a:pt x="35652" y="171658"/>
                    <a:pt x="31750" y="171751"/>
                  </a:cubicBezTo>
                  <a:cubicBezTo>
                    <a:pt x="25675" y="171915"/>
                    <a:pt x="19599" y="171798"/>
                    <a:pt x="12682" y="171798"/>
                  </a:cubicBezTo>
                  <a:cubicBezTo>
                    <a:pt x="13547" y="178948"/>
                    <a:pt x="14388" y="185772"/>
                    <a:pt x="15229" y="192595"/>
                  </a:cubicBezTo>
                  <a:cubicBezTo>
                    <a:pt x="15393" y="193950"/>
                    <a:pt x="15743" y="195282"/>
                    <a:pt x="15790" y="196637"/>
                  </a:cubicBezTo>
                  <a:cubicBezTo>
                    <a:pt x="15930" y="200166"/>
                    <a:pt x="13804" y="202806"/>
                    <a:pt x="10579" y="203250"/>
                  </a:cubicBezTo>
                  <a:cubicBezTo>
                    <a:pt x="7214" y="203718"/>
                    <a:pt x="4293" y="202082"/>
                    <a:pt x="3546" y="198624"/>
                  </a:cubicBezTo>
                  <a:cubicBezTo>
                    <a:pt x="2401" y="193179"/>
                    <a:pt x="1443" y="187641"/>
                    <a:pt x="882" y="182103"/>
                  </a:cubicBezTo>
                  <a:cubicBezTo>
                    <a:pt x="-8045" y="96087"/>
                    <a:pt x="51753" y="17292"/>
                    <a:pt x="137114" y="2477"/>
                  </a:cubicBezTo>
                  <a:cubicBezTo>
                    <a:pt x="227499" y="-13202"/>
                    <a:pt x="312930" y="47156"/>
                    <a:pt x="328610" y="137868"/>
                  </a:cubicBezTo>
                  <a:cubicBezTo>
                    <a:pt x="332021" y="157661"/>
                    <a:pt x="331671" y="177429"/>
                    <a:pt x="327885" y="197151"/>
                  </a:cubicBezTo>
                  <a:cubicBezTo>
                    <a:pt x="326997" y="201778"/>
                    <a:pt x="324100" y="204045"/>
                    <a:pt x="320174" y="203320"/>
                  </a:cubicBezTo>
                  <a:cubicBezTo>
                    <a:pt x="316458" y="202643"/>
                    <a:pt x="314729" y="199722"/>
                    <a:pt x="315313" y="195072"/>
                  </a:cubicBezTo>
                  <a:cubicBezTo>
                    <a:pt x="315430" y="194207"/>
                    <a:pt x="315641" y="193366"/>
                    <a:pt x="315734" y="192501"/>
                  </a:cubicBezTo>
                  <a:cubicBezTo>
                    <a:pt x="316575" y="185748"/>
                    <a:pt x="317417" y="179018"/>
                    <a:pt x="318305" y="171774"/>
                  </a:cubicBez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D21C4C8-4060-B8B0-7671-2B7361592169}"/>
                </a:ext>
              </a:extLst>
            </p:cNvPr>
            <p:cNvSpPr/>
            <p:nvPr/>
          </p:nvSpPr>
          <p:spPr>
            <a:xfrm>
              <a:off x="10708620" y="652121"/>
              <a:ext cx="76290" cy="178051"/>
            </a:xfrm>
            <a:custGeom>
              <a:avLst/>
              <a:gdLst>
                <a:gd name="connsiteX0" fmla="*/ 76290 w 76290"/>
                <a:gd name="connsiteY0" fmla="*/ 136302 h 178051"/>
                <a:gd name="connsiteX1" fmla="*/ 47805 w 76290"/>
                <a:gd name="connsiteY1" fmla="*/ 176891 h 178051"/>
                <a:gd name="connsiteX2" fmla="*/ 4318 w 76290"/>
                <a:gd name="connsiteY2" fmla="*/ 157520 h 178051"/>
                <a:gd name="connsiteX3" fmla="*/ 13268 w 76290"/>
                <a:gd name="connsiteY3" fmla="*/ 111135 h 178051"/>
                <a:gd name="connsiteX4" fmla="*/ 16516 w 76290"/>
                <a:gd name="connsiteY4" fmla="*/ 104873 h 178051"/>
                <a:gd name="connsiteX5" fmla="*/ 24835 w 76290"/>
                <a:gd name="connsiteY5" fmla="*/ 12502 h 178051"/>
                <a:gd name="connsiteX6" fmla="*/ 38131 w 76290"/>
                <a:gd name="connsiteY6" fmla="*/ 0 h 178051"/>
                <a:gd name="connsiteX7" fmla="*/ 51497 w 76290"/>
                <a:gd name="connsiteY7" fmla="*/ 12408 h 178051"/>
                <a:gd name="connsiteX8" fmla="*/ 59115 w 76290"/>
                <a:gd name="connsiteY8" fmla="*/ 96601 h 178051"/>
                <a:gd name="connsiteX9" fmla="*/ 59209 w 76290"/>
                <a:gd name="connsiteY9" fmla="*/ 97723 h 178051"/>
                <a:gd name="connsiteX10" fmla="*/ 66336 w 76290"/>
                <a:gd name="connsiteY10" fmla="*/ 114594 h 178051"/>
                <a:gd name="connsiteX11" fmla="*/ 76290 w 76290"/>
                <a:gd name="connsiteY11" fmla="*/ 136255 h 178051"/>
                <a:gd name="connsiteX12" fmla="*/ 63578 w 76290"/>
                <a:gd name="connsiteY12" fmla="*/ 140251 h 178051"/>
                <a:gd name="connsiteX13" fmla="*/ 38271 w 76290"/>
                <a:gd name="connsiteY13" fmla="*/ 114407 h 178051"/>
                <a:gd name="connsiteX14" fmla="*/ 12801 w 76290"/>
                <a:gd name="connsiteY14" fmla="*/ 139340 h 178051"/>
                <a:gd name="connsiteX15" fmla="*/ 37921 w 76290"/>
                <a:gd name="connsiteY15" fmla="*/ 165278 h 178051"/>
                <a:gd name="connsiteX16" fmla="*/ 63578 w 76290"/>
                <a:gd name="connsiteY16" fmla="*/ 140251 h 178051"/>
                <a:gd name="connsiteX17" fmla="*/ 46894 w 76290"/>
                <a:gd name="connsiteY17" fmla="*/ 102046 h 178051"/>
                <a:gd name="connsiteX18" fmla="*/ 38762 w 76290"/>
                <a:gd name="connsiteY18" fmla="*/ 13179 h 178051"/>
                <a:gd name="connsiteX19" fmla="*/ 37594 w 76290"/>
                <a:gd name="connsiteY19" fmla="*/ 13179 h 178051"/>
                <a:gd name="connsiteX20" fmla="*/ 29485 w 76290"/>
                <a:gd name="connsiteY20" fmla="*/ 102046 h 178051"/>
                <a:gd name="connsiteX21" fmla="*/ 46894 w 76290"/>
                <a:gd name="connsiteY21" fmla="*/ 102046 h 17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290" h="178051">
                  <a:moveTo>
                    <a:pt x="76290" y="136302"/>
                  </a:moveTo>
                  <a:cubicBezTo>
                    <a:pt x="76290" y="157333"/>
                    <a:pt x="64396" y="172825"/>
                    <a:pt x="47805" y="176891"/>
                  </a:cubicBezTo>
                  <a:cubicBezTo>
                    <a:pt x="30303" y="181191"/>
                    <a:pt x="12474" y="173269"/>
                    <a:pt x="4318" y="157520"/>
                  </a:cubicBezTo>
                  <a:cubicBezTo>
                    <a:pt x="-3837" y="141817"/>
                    <a:pt x="-215" y="122702"/>
                    <a:pt x="13268" y="111135"/>
                  </a:cubicBezTo>
                  <a:cubicBezTo>
                    <a:pt x="15325" y="109360"/>
                    <a:pt x="16283" y="107560"/>
                    <a:pt x="16516" y="104873"/>
                  </a:cubicBezTo>
                  <a:cubicBezTo>
                    <a:pt x="19227" y="74075"/>
                    <a:pt x="22008" y="43300"/>
                    <a:pt x="24835" y="12502"/>
                  </a:cubicBezTo>
                  <a:cubicBezTo>
                    <a:pt x="25513" y="5141"/>
                    <a:pt x="31051" y="23"/>
                    <a:pt x="38131" y="0"/>
                  </a:cubicBezTo>
                  <a:cubicBezTo>
                    <a:pt x="45211" y="0"/>
                    <a:pt x="50820" y="5047"/>
                    <a:pt x="51497" y="12408"/>
                  </a:cubicBezTo>
                  <a:cubicBezTo>
                    <a:pt x="54091" y="40472"/>
                    <a:pt x="56591" y="68537"/>
                    <a:pt x="59115" y="96601"/>
                  </a:cubicBezTo>
                  <a:cubicBezTo>
                    <a:pt x="59138" y="96975"/>
                    <a:pt x="59185" y="97349"/>
                    <a:pt x="59209" y="97723"/>
                  </a:cubicBezTo>
                  <a:cubicBezTo>
                    <a:pt x="59349" y="104289"/>
                    <a:pt x="60868" y="109733"/>
                    <a:pt x="66336" y="114594"/>
                  </a:cubicBezTo>
                  <a:cubicBezTo>
                    <a:pt x="73533" y="120997"/>
                    <a:pt x="76220" y="130157"/>
                    <a:pt x="76290" y="136255"/>
                  </a:cubicBezTo>
                  <a:close/>
                  <a:moveTo>
                    <a:pt x="63578" y="140251"/>
                  </a:moveTo>
                  <a:cubicBezTo>
                    <a:pt x="63718" y="126044"/>
                    <a:pt x="52362" y="114477"/>
                    <a:pt x="38271" y="114407"/>
                  </a:cubicBezTo>
                  <a:cubicBezTo>
                    <a:pt x="24485" y="114360"/>
                    <a:pt x="12988" y="125623"/>
                    <a:pt x="12801" y="139340"/>
                  </a:cubicBezTo>
                  <a:cubicBezTo>
                    <a:pt x="12614" y="153688"/>
                    <a:pt x="23690" y="165114"/>
                    <a:pt x="37921" y="165278"/>
                  </a:cubicBezTo>
                  <a:cubicBezTo>
                    <a:pt x="51965" y="165441"/>
                    <a:pt x="63438" y="154248"/>
                    <a:pt x="63578" y="140251"/>
                  </a:cubicBezTo>
                  <a:close/>
                  <a:moveTo>
                    <a:pt x="46894" y="102046"/>
                  </a:moveTo>
                  <a:cubicBezTo>
                    <a:pt x="44183" y="72392"/>
                    <a:pt x="41473" y="42786"/>
                    <a:pt x="38762" y="13179"/>
                  </a:cubicBezTo>
                  <a:cubicBezTo>
                    <a:pt x="38365" y="13179"/>
                    <a:pt x="37991" y="13179"/>
                    <a:pt x="37594" y="13179"/>
                  </a:cubicBezTo>
                  <a:cubicBezTo>
                    <a:pt x="34883" y="42809"/>
                    <a:pt x="32172" y="72416"/>
                    <a:pt x="29485" y="102046"/>
                  </a:cubicBezTo>
                  <a:lnTo>
                    <a:pt x="46894" y="102046"/>
                  </a:lnTo>
                  <a:close/>
                </a:path>
              </a:pathLst>
            </a:custGeom>
            <a:solidFill>
              <a:srgbClr val="000000"/>
            </a:solidFill>
            <a:ln w="2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257537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EA5B3-67E0-1B00-79DF-570650C0D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25" y="584201"/>
            <a:ext cx="9477375" cy="1244600"/>
          </a:xfrm>
        </p:spPr>
        <p:txBody>
          <a:bodyPr>
            <a:noAutofit/>
          </a:bodyPr>
          <a:lstStyle/>
          <a:p>
            <a:r>
              <a:rPr lang="en-US" dirty="0"/>
              <a:t>Future </a:t>
            </a:r>
            <a:r>
              <a:rPr lang="en-US" dirty="0">
                <a:solidFill>
                  <a:schemeClr val="accent1"/>
                </a:solidFill>
              </a:rPr>
              <a:t>trends</a:t>
            </a:r>
            <a:r>
              <a:rPr lang="en-US" dirty="0"/>
              <a:t> </a:t>
            </a:r>
            <a:endParaRPr lang="en-PK" dirty="0"/>
          </a:p>
        </p:txBody>
      </p:sp>
      <p:grpSp>
        <p:nvGrpSpPr>
          <p:cNvPr id="8" name="Graphic 3">
            <a:extLst>
              <a:ext uri="{FF2B5EF4-FFF2-40B4-BE49-F238E27FC236}">
                <a16:creationId xmlns:a16="http://schemas.microsoft.com/office/drawing/2014/main" id="{A0CFF9DB-24CE-47D4-4C93-AA99CC47FE91}"/>
              </a:ext>
            </a:extLst>
          </p:cNvPr>
          <p:cNvGrpSpPr/>
          <p:nvPr/>
        </p:nvGrpSpPr>
        <p:grpSpPr>
          <a:xfrm>
            <a:off x="0" y="0"/>
            <a:ext cx="2146419" cy="3618565"/>
            <a:chOff x="0" y="0"/>
            <a:chExt cx="2146419" cy="361856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06857D-C44F-6694-2DC2-3FAEF0D07A12}"/>
                </a:ext>
              </a:extLst>
            </p:cNvPr>
            <p:cNvSpPr/>
            <p:nvPr/>
          </p:nvSpPr>
          <p:spPr>
            <a:xfrm>
              <a:off x="585093" y="1835583"/>
              <a:ext cx="567640" cy="821090"/>
            </a:xfrm>
            <a:custGeom>
              <a:avLst/>
              <a:gdLst>
                <a:gd name="connsiteX0" fmla="*/ 562045 w 567640"/>
                <a:gd name="connsiteY0" fmla="*/ 808408 h 821090"/>
                <a:gd name="connsiteX1" fmla="*/ 132226 w 567640"/>
                <a:gd name="connsiteY1" fmla="*/ 674623 h 821090"/>
                <a:gd name="connsiteX2" fmla="*/ 29261 w 567640"/>
                <a:gd name="connsiteY2" fmla="*/ 479389 h 821090"/>
                <a:gd name="connsiteX3" fmla="*/ 16207 w 567640"/>
                <a:gd name="connsiteY3" fmla="*/ 254419 h 821090"/>
                <a:gd name="connsiteX4" fmla="*/ 95230 w 567640"/>
                <a:gd name="connsiteY4" fmla="*/ 8817 h 821090"/>
                <a:gd name="connsiteX5" fmla="*/ 85042 w 567640"/>
                <a:gd name="connsiteY5" fmla="*/ 2895 h 821090"/>
                <a:gd name="connsiteX6" fmla="*/ 12514 w 567640"/>
                <a:gd name="connsiteY6" fmla="*/ 458312 h 821090"/>
                <a:gd name="connsiteX7" fmla="*/ 104654 w 567640"/>
                <a:gd name="connsiteY7" fmla="*/ 661760 h 821090"/>
                <a:gd name="connsiteX8" fmla="*/ 283968 w 567640"/>
                <a:gd name="connsiteY8" fmla="*/ 783892 h 821090"/>
                <a:gd name="connsiteX9" fmla="*/ 561982 w 567640"/>
                <a:gd name="connsiteY9" fmla="*/ 820188 h 821090"/>
                <a:gd name="connsiteX10" fmla="*/ 561982 w 567640"/>
                <a:gd name="connsiteY10" fmla="*/ 808408 h 82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640" h="821090">
                  <a:moveTo>
                    <a:pt x="562045" y="808408"/>
                  </a:moveTo>
                  <a:cubicBezTo>
                    <a:pt x="409667" y="814584"/>
                    <a:pt x="243597" y="788159"/>
                    <a:pt x="132226" y="674623"/>
                  </a:cubicBezTo>
                  <a:cubicBezTo>
                    <a:pt x="79693" y="621070"/>
                    <a:pt x="47027" y="551663"/>
                    <a:pt x="29261" y="479389"/>
                  </a:cubicBezTo>
                  <a:cubicBezTo>
                    <a:pt x="11304" y="406097"/>
                    <a:pt x="7611" y="329303"/>
                    <a:pt x="16207" y="254419"/>
                  </a:cubicBezTo>
                  <a:cubicBezTo>
                    <a:pt x="26077" y="168391"/>
                    <a:pt x="53076" y="84402"/>
                    <a:pt x="95230" y="8817"/>
                  </a:cubicBezTo>
                  <a:cubicBezTo>
                    <a:pt x="98923" y="2195"/>
                    <a:pt x="88735" y="-3727"/>
                    <a:pt x="85042" y="2895"/>
                  </a:cubicBezTo>
                  <a:cubicBezTo>
                    <a:pt x="8693" y="139992"/>
                    <a:pt x="-18369" y="304214"/>
                    <a:pt x="12514" y="458312"/>
                  </a:cubicBezTo>
                  <a:cubicBezTo>
                    <a:pt x="27223" y="531923"/>
                    <a:pt x="56260" y="603750"/>
                    <a:pt x="104654" y="661760"/>
                  </a:cubicBezTo>
                  <a:cubicBezTo>
                    <a:pt x="151648" y="718114"/>
                    <a:pt x="215579" y="758485"/>
                    <a:pt x="283968" y="783892"/>
                  </a:cubicBezTo>
                  <a:cubicBezTo>
                    <a:pt x="372416" y="816749"/>
                    <a:pt x="468313" y="823945"/>
                    <a:pt x="561982" y="820188"/>
                  </a:cubicBezTo>
                  <a:cubicBezTo>
                    <a:pt x="569496" y="819870"/>
                    <a:pt x="569559" y="808089"/>
                    <a:pt x="561982" y="808408"/>
                  </a:cubicBezTo>
                  <a:close/>
                </a:path>
              </a:pathLst>
            </a:custGeom>
            <a:solidFill>
              <a:schemeClr val="accent6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F373DC6-B9CC-DFDB-27B3-2054CC107086}"/>
                </a:ext>
              </a:extLst>
            </p:cNvPr>
            <p:cNvSpPr/>
            <p:nvPr/>
          </p:nvSpPr>
          <p:spPr>
            <a:xfrm>
              <a:off x="1235706" y="1976768"/>
              <a:ext cx="374271" cy="642897"/>
            </a:xfrm>
            <a:custGeom>
              <a:avLst/>
              <a:gdLst>
                <a:gd name="connsiteX0" fmla="*/ 337686 w 374271"/>
                <a:gd name="connsiteY0" fmla="*/ 313434 h 642897"/>
                <a:gd name="connsiteX1" fmla="*/ 154679 w 374271"/>
                <a:gd name="connsiteY1" fmla="*/ 76556 h 642897"/>
                <a:gd name="connsiteX2" fmla="*/ 7203 w 374271"/>
                <a:gd name="connsiteY2" fmla="*/ 335 h 642897"/>
                <a:gd name="connsiteX3" fmla="*/ 4083 w 374271"/>
                <a:gd name="connsiteY3" fmla="*/ 11670 h 642897"/>
                <a:gd name="connsiteX4" fmla="*/ 240069 w 374271"/>
                <a:gd name="connsiteY4" fmla="*/ 172008 h 642897"/>
                <a:gd name="connsiteX5" fmla="*/ 359846 w 374271"/>
                <a:gd name="connsiteY5" fmla="*/ 455625 h 642897"/>
                <a:gd name="connsiteX6" fmla="*/ 347301 w 374271"/>
                <a:gd name="connsiteY6" fmla="*/ 635576 h 642897"/>
                <a:gd name="connsiteX7" fmla="*/ 358636 w 374271"/>
                <a:gd name="connsiteY7" fmla="*/ 638696 h 642897"/>
                <a:gd name="connsiteX8" fmla="*/ 337686 w 374271"/>
                <a:gd name="connsiteY8" fmla="*/ 313498 h 64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271" h="642897">
                  <a:moveTo>
                    <a:pt x="337686" y="313434"/>
                  </a:moveTo>
                  <a:cubicBezTo>
                    <a:pt x="300881" y="218747"/>
                    <a:pt x="236503" y="136604"/>
                    <a:pt x="154679" y="76556"/>
                  </a:cubicBezTo>
                  <a:cubicBezTo>
                    <a:pt x="109850" y="43636"/>
                    <a:pt x="59991" y="17910"/>
                    <a:pt x="7203" y="335"/>
                  </a:cubicBezTo>
                  <a:cubicBezTo>
                    <a:pt x="7" y="-2085"/>
                    <a:pt x="-3113" y="9314"/>
                    <a:pt x="4083" y="11670"/>
                  </a:cubicBezTo>
                  <a:cubicBezTo>
                    <a:pt x="95586" y="42171"/>
                    <a:pt x="177730" y="98461"/>
                    <a:pt x="240069" y="172008"/>
                  </a:cubicBezTo>
                  <a:cubicBezTo>
                    <a:pt x="307630" y="251795"/>
                    <a:pt x="349275" y="351704"/>
                    <a:pt x="359846" y="455625"/>
                  </a:cubicBezTo>
                  <a:cubicBezTo>
                    <a:pt x="365958" y="515800"/>
                    <a:pt x="361820" y="576802"/>
                    <a:pt x="347301" y="635576"/>
                  </a:cubicBezTo>
                  <a:cubicBezTo>
                    <a:pt x="345455" y="642899"/>
                    <a:pt x="356789" y="646082"/>
                    <a:pt x="358636" y="638696"/>
                  </a:cubicBezTo>
                  <a:cubicBezTo>
                    <a:pt x="385189" y="531464"/>
                    <a:pt x="377739" y="416464"/>
                    <a:pt x="337686" y="313498"/>
                  </a:cubicBezTo>
                  <a:close/>
                </a:path>
              </a:pathLst>
            </a:custGeom>
            <a:solidFill>
              <a:schemeClr val="accent6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E9A0730-AAA8-7EC4-C0CC-43CDA7F60132}"/>
                </a:ext>
              </a:extLst>
            </p:cNvPr>
            <p:cNvSpPr/>
            <p:nvPr/>
          </p:nvSpPr>
          <p:spPr>
            <a:xfrm>
              <a:off x="1155254" y="1117773"/>
              <a:ext cx="169540" cy="739055"/>
            </a:xfrm>
            <a:custGeom>
              <a:avLst/>
              <a:gdLst>
                <a:gd name="connsiteX0" fmla="*/ 105548 w 169540"/>
                <a:gd name="connsiteY0" fmla="*/ 142392 h 739055"/>
                <a:gd name="connsiteX1" fmla="*/ 9905 w 169540"/>
                <a:gd name="connsiteY1" fmla="*/ 1857 h 739055"/>
                <a:gd name="connsiteX2" fmla="*/ 1563 w 169540"/>
                <a:gd name="connsiteY2" fmla="*/ 10198 h 739055"/>
                <a:gd name="connsiteX3" fmla="*/ 139742 w 169540"/>
                <a:gd name="connsiteY3" fmla="*/ 268854 h 739055"/>
                <a:gd name="connsiteX4" fmla="*/ 137068 w 169540"/>
                <a:gd name="connsiteY4" fmla="*/ 571001 h 739055"/>
                <a:gd name="connsiteX5" fmla="*/ 68743 w 169540"/>
                <a:gd name="connsiteY5" fmla="*/ 730320 h 739055"/>
                <a:gd name="connsiteX6" fmla="*/ 78867 w 169540"/>
                <a:gd name="connsiteY6" fmla="*/ 736242 h 739055"/>
                <a:gd name="connsiteX7" fmla="*/ 169097 w 169540"/>
                <a:gd name="connsiteY7" fmla="*/ 437025 h 739055"/>
                <a:gd name="connsiteX8" fmla="*/ 105484 w 169540"/>
                <a:gd name="connsiteY8" fmla="*/ 142392 h 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540" h="739055">
                  <a:moveTo>
                    <a:pt x="105548" y="142392"/>
                  </a:moveTo>
                  <a:cubicBezTo>
                    <a:pt x="80332" y="91386"/>
                    <a:pt x="48048" y="44011"/>
                    <a:pt x="9905" y="1857"/>
                  </a:cubicBezTo>
                  <a:cubicBezTo>
                    <a:pt x="4811" y="-3747"/>
                    <a:pt x="-3467" y="4595"/>
                    <a:pt x="1563" y="10198"/>
                  </a:cubicBezTo>
                  <a:cubicBezTo>
                    <a:pt x="67915" y="83490"/>
                    <a:pt x="115545" y="173020"/>
                    <a:pt x="139742" y="268854"/>
                  </a:cubicBezTo>
                  <a:cubicBezTo>
                    <a:pt x="164767" y="367808"/>
                    <a:pt x="163430" y="472429"/>
                    <a:pt x="137068" y="571001"/>
                  </a:cubicBezTo>
                  <a:cubicBezTo>
                    <a:pt x="122040" y="627100"/>
                    <a:pt x="99053" y="680780"/>
                    <a:pt x="68743" y="730320"/>
                  </a:cubicBezTo>
                  <a:cubicBezTo>
                    <a:pt x="64795" y="736815"/>
                    <a:pt x="74983" y="742737"/>
                    <a:pt x="78867" y="736242"/>
                  </a:cubicBezTo>
                  <a:cubicBezTo>
                    <a:pt x="133884" y="646267"/>
                    <a:pt x="165086" y="542410"/>
                    <a:pt x="169097" y="437025"/>
                  </a:cubicBezTo>
                  <a:cubicBezTo>
                    <a:pt x="173045" y="335333"/>
                    <a:pt x="150504" y="233577"/>
                    <a:pt x="105484" y="142392"/>
                  </a:cubicBezTo>
                  <a:close/>
                </a:path>
              </a:pathLst>
            </a:custGeom>
            <a:solidFill>
              <a:schemeClr val="accent5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2EE89FF-DC2C-FCBA-B6CD-1D473ED53A0D}"/>
                </a:ext>
              </a:extLst>
            </p:cNvPr>
            <p:cNvSpPr/>
            <p:nvPr/>
          </p:nvSpPr>
          <p:spPr>
            <a:xfrm>
              <a:off x="380262" y="1394298"/>
              <a:ext cx="465575" cy="1017755"/>
            </a:xfrm>
            <a:custGeom>
              <a:avLst/>
              <a:gdLst>
                <a:gd name="connsiteX0" fmla="*/ 461291 w 465575"/>
                <a:gd name="connsiteY0" fmla="*/ 1006320 h 1017755"/>
                <a:gd name="connsiteX1" fmla="*/ 242561 w 465575"/>
                <a:gd name="connsiteY1" fmla="*/ 904182 h 1017755"/>
                <a:gd name="connsiteX2" fmla="*/ 82796 w 465575"/>
                <a:gd name="connsiteY2" fmla="*/ 721812 h 1017755"/>
                <a:gd name="connsiteX3" fmla="*/ 12879 w 465575"/>
                <a:gd name="connsiteY3" fmla="*/ 486971 h 1017755"/>
                <a:gd name="connsiteX4" fmla="*/ 51212 w 465575"/>
                <a:gd name="connsiteY4" fmla="*/ 240032 h 1017755"/>
                <a:gd name="connsiteX5" fmla="*/ 188436 w 465575"/>
                <a:gd name="connsiteY5" fmla="*/ 30599 h 1017755"/>
                <a:gd name="connsiteX6" fmla="*/ 211232 w 465575"/>
                <a:gd name="connsiteY6" fmla="*/ 9840 h 1017755"/>
                <a:gd name="connsiteX7" fmla="*/ 202891 w 465575"/>
                <a:gd name="connsiteY7" fmla="*/ 1499 h 1017755"/>
                <a:gd name="connsiteX8" fmla="*/ 52104 w 465575"/>
                <a:gd name="connsiteY8" fmla="*/ 206920 h 1017755"/>
                <a:gd name="connsiteX9" fmla="*/ 16 w 465575"/>
                <a:gd name="connsiteY9" fmla="*/ 456152 h 1017755"/>
                <a:gd name="connsiteX10" fmla="*/ 58217 w 465575"/>
                <a:gd name="connsiteY10" fmla="*/ 700480 h 1017755"/>
                <a:gd name="connsiteX11" fmla="*/ 211296 w 465575"/>
                <a:gd name="connsiteY11" fmla="*/ 894121 h 1017755"/>
                <a:gd name="connsiteX12" fmla="*/ 428243 w 465575"/>
                <a:gd name="connsiteY12" fmla="*/ 1010077 h 1017755"/>
                <a:gd name="connsiteX13" fmla="*/ 458235 w 465575"/>
                <a:gd name="connsiteY13" fmla="*/ 1017590 h 1017755"/>
                <a:gd name="connsiteX14" fmla="*/ 461355 w 465575"/>
                <a:gd name="connsiteY14" fmla="*/ 1006256 h 1017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5575" h="1017755">
                  <a:moveTo>
                    <a:pt x="461291" y="1006320"/>
                  </a:moveTo>
                  <a:cubicBezTo>
                    <a:pt x="381950" y="988618"/>
                    <a:pt x="307384" y="953086"/>
                    <a:pt x="242561" y="904182"/>
                  </a:cubicBezTo>
                  <a:cubicBezTo>
                    <a:pt x="177675" y="855214"/>
                    <a:pt x="122721" y="792684"/>
                    <a:pt x="82796" y="721812"/>
                  </a:cubicBezTo>
                  <a:cubicBezTo>
                    <a:pt x="42170" y="649857"/>
                    <a:pt x="17909" y="569496"/>
                    <a:pt x="12879" y="486971"/>
                  </a:cubicBezTo>
                  <a:cubicBezTo>
                    <a:pt x="7721" y="403109"/>
                    <a:pt x="21348" y="318482"/>
                    <a:pt x="51212" y="240032"/>
                  </a:cubicBezTo>
                  <a:cubicBezTo>
                    <a:pt x="81140" y="161455"/>
                    <a:pt x="127816" y="88991"/>
                    <a:pt x="188436" y="30599"/>
                  </a:cubicBezTo>
                  <a:cubicBezTo>
                    <a:pt x="195823" y="23467"/>
                    <a:pt x="203464" y="16526"/>
                    <a:pt x="211232" y="9840"/>
                  </a:cubicBezTo>
                  <a:cubicBezTo>
                    <a:pt x="216963" y="4873"/>
                    <a:pt x="208622" y="-3405"/>
                    <a:pt x="202891" y="1499"/>
                  </a:cubicBezTo>
                  <a:cubicBezTo>
                    <a:pt x="137940" y="57471"/>
                    <a:pt x="86617" y="128534"/>
                    <a:pt x="52104" y="206920"/>
                  </a:cubicBezTo>
                  <a:cubicBezTo>
                    <a:pt x="17655" y="285179"/>
                    <a:pt x="-621" y="370570"/>
                    <a:pt x="16" y="456152"/>
                  </a:cubicBezTo>
                  <a:cubicBezTo>
                    <a:pt x="653" y="540905"/>
                    <a:pt x="20520" y="624513"/>
                    <a:pt x="58217" y="700480"/>
                  </a:cubicBezTo>
                  <a:cubicBezTo>
                    <a:pt x="95022" y="774663"/>
                    <a:pt x="147874" y="840951"/>
                    <a:pt x="211296" y="894121"/>
                  </a:cubicBezTo>
                  <a:cubicBezTo>
                    <a:pt x="274591" y="947164"/>
                    <a:pt x="348647" y="987599"/>
                    <a:pt x="428243" y="1010077"/>
                  </a:cubicBezTo>
                  <a:cubicBezTo>
                    <a:pt x="438177" y="1012878"/>
                    <a:pt x="448174" y="1015362"/>
                    <a:pt x="458235" y="1017590"/>
                  </a:cubicBezTo>
                  <a:cubicBezTo>
                    <a:pt x="465621" y="1019246"/>
                    <a:pt x="468742" y="1007912"/>
                    <a:pt x="461355" y="1006256"/>
                  </a:cubicBezTo>
                  <a:close/>
                </a:path>
              </a:pathLst>
            </a:custGeom>
            <a:solidFill>
              <a:schemeClr val="accent5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350E65E-D169-B1ED-6C40-76F3383BAFCA}"/>
                </a:ext>
              </a:extLst>
            </p:cNvPr>
            <p:cNvSpPr/>
            <p:nvPr/>
          </p:nvSpPr>
          <p:spPr>
            <a:xfrm>
              <a:off x="334792" y="1198099"/>
              <a:ext cx="369323" cy="1010665"/>
            </a:xfrm>
            <a:custGeom>
              <a:avLst/>
              <a:gdLst>
                <a:gd name="connsiteX0" fmla="*/ 352345 w 369323"/>
                <a:gd name="connsiteY0" fmla="*/ 108 h 1010665"/>
                <a:gd name="connsiteX1" fmla="*/ 29440 w 369323"/>
                <a:gd name="connsiteY1" fmla="*/ 308686 h 1010665"/>
                <a:gd name="connsiteX2" fmla="*/ 81209 w 369323"/>
                <a:gd name="connsiteY2" fmla="*/ 806703 h 1010665"/>
                <a:gd name="connsiteX3" fmla="*/ 263134 w 369323"/>
                <a:gd name="connsiteY3" fmla="*/ 1007413 h 1010665"/>
                <a:gd name="connsiteX4" fmla="*/ 280963 w 369323"/>
                <a:gd name="connsiteY4" fmla="*/ 976911 h 1010665"/>
                <a:gd name="connsiteX5" fmla="*/ 44149 w 369323"/>
                <a:gd name="connsiteY5" fmla="*/ 604083 h 1010665"/>
                <a:gd name="connsiteX6" fmla="*/ 151381 w 369323"/>
                <a:gd name="connsiteY6" fmla="*/ 151341 h 1010665"/>
                <a:gd name="connsiteX7" fmla="*/ 352345 w 369323"/>
                <a:gd name="connsiteY7" fmla="*/ 35321 h 1010665"/>
                <a:gd name="connsiteX8" fmla="*/ 352345 w 369323"/>
                <a:gd name="connsiteY8" fmla="*/ 44 h 10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9323" h="1010665">
                  <a:moveTo>
                    <a:pt x="352345" y="108"/>
                  </a:moveTo>
                  <a:cubicBezTo>
                    <a:pt x="187295" y="10869"/>
                    <a:pt x="75987" y="163121"/>
                    <a:pt x="29440" y="308686"/>
                  </a:cubicBezTo>
                  <a:cubicBezTo>
                    <a:pt x="-23285" y="473546"/>
                    <a:pt x="-4691" y="656362"/>
                    <a:pt x="81209" y="806703"/>
                  </a:cubicBezTo>
                  <a:cubicBezTo>
                    <a:pt x="126483" y="885981"/>
                    <a:pt x="188887" y="954434"/>
                    <a:pt x="263134" y="1007413"/>
                  </a:cubicBezTo>
                  <a:cubicBezTo>
                    <a:pt x="281664" y="1020657"/>
                    <a:pt x="299302" y="990029"/>
                    <a:pt x="280963" y="976911"/>
                  </a:cubicBezTo>
                  <a:cubicBezTo>
                    <a:pt x="157749" y="888910"/>
                    <a:pt x="71339" y="753024"/>
                    <a:pt x="44149" y="604083"/>
                  </a:cubicBezTo>
                  <a:cubicBezTo>
                    <a:pt x="16004" y="450240"/>
                    <a:pt x="50644" y="273664"/>
                    <a:pt x="151381" y="151341"/>
                  </a:cubicBezTo>
                  <a:cubicBezTo>
                    <a:pt x="201813" y="90083"/>
                    <a:pt x="271030" y="40607"/>
                    <a:pt x="352345" y="35321"/>
                  </a:cubicBezTo>
                  <a:cubicBezTo>
                    <a:pt x="374887" y="33857"/>
                    <a:pt x="375078" y="-1420"/>
                    <a:pt x="352345" y="44"/>
                  </a:cubicBezTo>
                  <a:close/>
                </a:path>
              </a:pathLst>
            </a:custGeom>
            <a:solidFill>
              <a:schemeClr val="accent2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9836552-8A20-8910-E1AC-25D108B8DEC9}"/>
                </a:ext>
              </a:extLst>
            </p:cNvPr>
            <p:cNvSpPr/>
            <p:nvPr/>
          </p:nvSpPr>
          <p:spPr>
            <a:xfrm>
              <a:off x="1245513" y="1881302"/>
              <a:ext cx="591665" cy="882724"/>
            </a:xfrm>
            <a:custGeom>
              <a:avLst/>
              <a:gdLst>
                <a:gd name="connsiteX0" fmla="*/ 308011 w 591665"/>
                <a:gd name="connsiteY0" fmla="*/ 38555 h 882724"/>
                <a:gd name="connsiteX1" fmla="*/ 12614 w 591665"/>
                <a:gd name="connsiteY1" fmla="*/ 12130 h 882724"/>
                <a:gd name="connsiteX2" fmla="*/ 21975 w 591665"/>
                <a:gd name="connsiteY2" fmla="*/ 46133 h 882724"/>
                <a:gd name="connsiteX3" fmla="*/ 463447 w 591665"/>
                <a:gd name="connsiteY3" fmla="*/ 200549 h 882724"/>
                <a:gd name="connsiteX4" fmla="*/ 512732 w 591665"/>
                <a:gd name="connsiteY4" fmla="*/ 657240 h 882724"/>
                <a:gd name="connsiteX5" fmla="*/ 330935 w 591665"/>
                <a:gd name="connsiteY5" fmla="*/ 849863 h 882724"/>
                <a:gd name="connsiteX6" fmla="*/ 348765 w 591665"/>
                <a:gd name="connsiteY6" fmla="*/ 880364 h 882724"/>
                <a:gd name="connsiteX7" fmla="*/ 591373 w 591665"/>
                <a:gd name="connsiteY7" fmla="*/ 455193 h 882724"/>
                <a:gd name="connsiteX8" fmla="*/ 308011 w 591665"/>
                <a:gd name="connsiteY8" fmla="*/ 38555 h 88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665" h="882724">
                  <a:moveTo>
                    <a:pt x="308011" y="38555"/>
                  </a:moveTo>
                  <a:cubicBezTo>
                    <a:pt x="215043" y="-924"/>
                    <a:pt x="111059" y="-10730"/>
                    <a:pt x="12614" y="12130"/>
                  </a:cubicBezTo>
                  <a:cubicBezTo>
                    <a:pt x="-9482" y="17287"/>
                    <a:pt x="-121" y="51291"/>
                    <a:pt x="21975" y="46133"/>
                  </a:cubicBezTo>
                  <a:cubicBezTo>
                    <a:pt x="183650" y="8564"/>
                    <a:pt x="361436" y="68929"/>
                    <a:pt x="463447" y="200549"/>
                  </a:cubicBezTo>
                  <a:cubicBezTo>
                    <a:pt x="563738" y="329941"/>
                    <a:pt x="585261" y="509828"/>
                    <a:pt x="512732" y="657240"/>
                  </a:cubicBezTo>
                  <a:cubicBezTo>
                    <a:pt x="472934" y="738110"/>
                    <a:pt x="409831" y="805989"/>
                    <a:pt x="330935" y="849863"/>
                  </a:cubicBezTo>
                  <a:cubicBezTo>
                    <a:pt x="311068" y="860879"/>
                    <a:pt x="328834" y="891380"/>
                    <a:pt x="348765" y="880364"/>
                  </a:cubicBezTo>
                  <a:cubicBezTo>
                    <a:pt x="499488" y="796501"/>
                    <a:pt x="597741" y="628267"/>
                    <a:pt x="591373" y="455193"/>
                  </a:cubicBezTo>
                  <a:cubicBezTo>
                    <a:pt x="584751" y="275115"/>
                    <a:pt x="474335" y="109173"/>
                    <a:pt x="308011" y="38555"/>
                  </a:cubicBezTo>
                  <a:close/>
                </a:path>
              </a:pathLst>
            </a:custGeom>
            <a:solidFill>
              <a:schemeClr val="accent2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5" name="Graphic 3">
              <a:extLst>
                <a:ext uri="{FF2B5EF4-FFF2-40B4-BE49-F238E27FC236}">
                  <a16:creationId xmlns:a16="http://schemas.microsoft.com/office/drawing/2014/main" id="{6E46E623-57F5-3F56-8635-C3017C3CD9C1}"/>
                </a:ext>
              </a:extLst>
            </p:cNvPr>
            <p:cNvGrpSpPr/>
            <p:nvPr/>
          </p:nvGrpSpPr>
          <p:grpSpPr>
            <a:xfrm>
              <a:off x="699554" y="1899035"/>
              <a:ext cx="1446865" cy="1719530"/>
              <a:chOff x="699554" y="1899035"/>
              <a:chExt cx="1446865" cy="1719530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BD5F79B-A097-C45E-DE6A-E9A54860A943}"/>
                  </a:ext>
                </a:extLst>
              </p:cNvPr>
              <p:cNvSpPr/>
              <p:nvPr/>
            </p:nvSpPr>
            <p:spPr>
              <a:xfrm>
                <a:off x="1734940" y="3200527"/>
                <a:ext cx="239552" cy="286418"/>
              </a:xfrm>
              <a:custGeom>
                <a:avLst/>
                <a:gdLst>
                  <a:gd name="connsiteX0" fmla="*/ 0 w 239552"/>
                  <a:gd name="connsiteY0" fmla="*/ 54507 h 286418"/>
                  <a:gd name="connsiteX1" fmla="*/ 183135 w 239552"/>
                  <a:gd name="connsiteY1" fmla="*/ 286418 h 286418"/>
                  <a:gd name="connsiteX2" fmla="*/ 239552 w 239552"/>
                  <a:gd name="connsiteY2" fmla="*/ 258210 h 286418"/>
                  <a:gd name="connsiteX3" fmla="*/ 94560 w 239552"/>
                  <a:gd name="connsiteY3" fmla="*/ 0 h 286418"/>
                  <a:gd name="connsiteX4" fmla="*/ 0 w 239552"/>
                  <a:gd name="connsiteY4" fmla="*/ 54507 h 286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552" h="286418">
                    <a:moveTo>
                      <a:pt x="0" y="54507"/>
                    </a:moveTo>
                    <a:lnTo>
                      <a:pt x="183135" y="286418"/>
                    </a:lnTo>
                    <a:lnTo>
                      <a:pt x="239552" y="258210"/>
                    </a:lnTo>
                    <a:lnTo>
                      <a:pt x="94560" y="0"/>
                    </a:lnTo>
                    <a:lnTo>
                      <a:pt x="0" y="54507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F1819DE-876C-B944-D63B-2D1C5B7F1395}"/>
                  </a:ext>
                </a:extLst>
              </p:cNvPr>
              <p:cNvSpPr/>
              <p:nvPr/>
            </p:nvSpPr>
            <p:spPr>
              <a:xfrm>
                <a:off x="699554" y="1899035"/>
                <a:ext cx="1121795" cy="1285254"/>
              </a:xfrm>
              <a:custGeom>
                <a:avLst/>
                <a:gdLst>
                  <a:gd name="connsiteX0" fmla="*/ 0 w 1121795"/>
                  <a:gd name="connsiteY0" fmla="*/ 362640 h 1285254"/>
                  <a:gd name="connsiteX1" fmla="*/ 829710 w 1121795"/>
                  <a:gd name="connsiteY1" fmla="*/ 1285254 h 1285254"/>
                  <a:gd name="connsiteX2" fmla="*/ 1121796 w 1121795"/>
                  <a:gd name="connsiteY2" fmla="*/ 1115301 h 1285254"/>
                  <a:gd name="connsiteX3" fmla="*/ 564113 w 1121795"/>
                  <a:gd name="connsiteY3" fmla="*/ 0 h 1285254"/>
                  <a:gd name="connsiteX4" fmla="*/ 0 w 1121795"/>
                  <a:gd name="connsiteY4" fmla="*/ 362640 h 128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795" h="1285254">
                    <a:moveTo>
                      <a:pt x="0" y="362640"/>
                    </a:moveTo>
                    <a:lnTo>
                      <a:pt x="829710" y="1285254"/>
                    </a:lnTo>
                    <a:lnTo>
                      <a:pt x="1121796" y="1115301"/>
                    </a:lnTo>
                    <a:lnTo>
                      <a:pt x="564113" y="0"/>
                    </a:lnTo>
                    <a:lnTo>
                      <a:pt x="0" y="362640"/>
                    </a:lnTo>
                    <a:close/>
                  </a:path>
                </a:pathLst>
              </a:custGeom>
              <a:solidFill>
                <a:schemeClr val="accent3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4FEC42B-88E8-A360-5F33-6E349B45F6C8}"/>
                  </a:ext>
                </a:extLst>
              </p:cNvPr>
              <p:cNvSpPr/>
              <p:nvPr/>
            </p:nvSpPr>
            <p:spPr>
              <a:xfrm>
                <a:off x="980027" y="2363890"/>
                <a:ext cx="614465" cy="772960"/>
              </a:xfrm>
              <a:custGeom>
                <a:avLst/>
                <a:gdLst>
                  <a:gd name="connsiteX0" fmla="*/ 603044 w 614465"/>
                  <a:gd name="connsiteY0" fmla="*/ 772897 h 772960"/>
                  <a:gd name="connsiteX1" fmla="*/ 594065 w 614465"/>
                  <a:gd name="connsiteY1" fmla="*/ 768567 h 772960"/>
                  <a:gd name="connsiteX2" fmla="*/ 2443 w 614465"/>
                  <a:gd name="connsiteY2" fmla="*/ 18517 h 772960"/>
                  <a:gd name="connsiteX3" fmla="*/ 4353 w 614465"/>
                  <a:gd name="connsiteY3" fmla="*/ 2470 h 772960"/>
                  <a:gd name="connsiteX4" fmla="*/ 20400 w 614465"/>
                  <a:gd name="connsiteY4" fmla="*/ 4380 h 772960"/>
                  <a:gd name="connsiteX5" fmla="*/ 612022 w 614465"/>
                  <a:gd name="connsiteY5" fmla="*/ 754430 h 772960"/>
                  <a:gd name="connsiteX6" fmla="*/ 610112 w 614465"/>
                  <a:gd name="connsiteY6" fmla="*/ 770477 h 772960"/>
                  <a:gd name="connsiteX7" fmla="*/ 603044 w 614465"/>
                  <a:gd name="connsiteY7" fmla="*/ 772960 h 772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4465" h="772960">
                    <a:moveTo>
                      <a:pt x="603044" y="772897"/>
                    </a:moveTo>
                    <a:cubicBezTo>
                      <a:pt x="599669" y="772897"/>
                      <a:pt x="596294" y="771432"/>
                      <a:pt x="594065" y="768567"/>
                    </a:cubicBezTo>
                    <a:lnTo>
                      <a:pt x="2443" y="18517"/>
                    </a:lnTo>
                    <a:cubicBezTo>
                      <a:pt x="-1441" y="13550"/>
                      <a:pt x="-613" y="6354"/>
                      <a:pt x="4353" y="2470"/>
                    </a:cubicBezTo>
                    <a:cubicBezTo>
                      <a:pt x="9320" y="-1478"/>
                      <a:pt x="16516" y="-586"/>
                      <a:pt x="20400" y="4380"/>
                    </a:cubicBezTo>
                    <a:lnTo>
                      <a:pt x="612022" y="754430"/>
                    </a:lnTo>
                    <a:cubicBezTo>
                      <a:pt x="615906" y="759397"/>
                      <a:pt x="615078" y="766593"/>
                      <a:pt x="610112" y="770477"/>
                    </a:cubicBezTo>
                    <a:cubicBezTo>
                      <a:pt x="608010" y="772132"/>
                      <a:pt x="605527" y="772960"/>
                      <a:pt x="603044" y="7729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85B49-13F2-863A-DB4E-64E452E03215}"/>
                  </a:ext>
                </a:extLst>
              </p:cNvPr>
              <p:cNvSpPr/>
              <p:nvPr/>
            </p:nvSpPr>
            <p:spPr>
              <a:xfrm>
                <a:off x="1568297" y="3038151"/>
                <a:ext cx="317620" cy="277248"/>
              </a:xfrm>
              <a:custGeom>
                <a:avLst/>
                <a:gdLst>
                  <a:gd name="connsiteX0" fmla="*/ 0 w 317620"/>
                  <a:gd name="connsiteY0" fmla="*/ 161739 h 277248"/>
                  <a:gd name="connsiteX1" fmla="*/ 134995 w 317620"/>
                  <a:gd name="connsiteY1" fmla="*/ 277249 h 277248"/>
                  <a:gd name="connsiteX2" fmla="*/ 317620 w 317620"/>
                  <a:gd name="connsiteY2" fmla="*/ 162376 h 277248"/>
                  <a:gd name="connsiteX3" fmla="*/ 253243 w 317620"/>
                  <a:gd name="connsiteY3" fmla="*/ 0 h 277248"/>
                  <a:gd name="connsiteX4" fmla="*/ 0 w 317620"/>
                  <a:gd name="connsiteY4" fmla="*/ 161739 h 27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620" h="277248">
                    <a:moveTo>
                      <a:pt x="0" y="161739"/>
                    </a:moveTo>
                    <a:lnTo>
                      <a:pt x="134995" y="277249"/>
                    </a:lnTo>
                    <a:lnTo>
                      <a:pt x="317620" y="162376"/>
                    </a:lnTo>
                    <a:lnTo>
                      <a:pt x="253243" y="0"/>
                    </a:lnTo>
                    <a:lnTo>
                      <a:pt x="0" y="161739"/>
                    </a:lnTo>
                    <a:close/>
                  </a:path>
                </a:pathLst>
              </a:custGeom>
              <a:solidFill>
                <a:schemeClr val="accent3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D803919-7267-DCDC-5261-66D144A5731B}"/>
                  </a:ext>
                </a:extLst>
              </p:cNvPr>
              <p:cNvSpPr/>
              <p:nvPr/>
            </p:nvSpPr>
            <p:spPr>
              <a:xfrm>
                <a:off x="1472973" y="2934612"/>
                <a:ext cx="408932" cy="306922"/>
              </a:xfrm>
              <a:custGeom>
                <a:avLst/>
                <a:gdLst>
                  <a:gd name="connsiteX0" fmla="*/ 0 w 408932"/>
                  <a:gd name="connsiteY0" fmla="*/ 239107 h 306922"/>
                  <a:gd name="connsiteX1" fmla="*/ 367288 w 408932"/>
                  <a:gd name="connsiteY1" fmla="*/ 0 h 306922"/>
                  <a:gd name="connsiteX2" fmla="*/ 408933 w 408932"/>
                  <a:gd name="connsiteY2" fmla="*/ 83289 h 306922"/>
                  <a:gd name="connsiteX3" fmla="*/ 59092 w 408932"/>
                  <a:gd name="connsiteY3" fmla="*/ 306923 h 306922"/>
                  <a:gd name="connsiteX4" fmla="*/ 0 w 408932"/>
                  <a:gd name="connsiteY4" fmla="*/ 239107 h 306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932" h="306922">
                    <a:moveTo>
                      <a:pt x="0" y="239107"/>
                    </a:moveTo>
                    <a:lnTo>
                      <a:pt x="367288" y="0"/>
                    </a:lnTo>
                    <a:lnTo>
                      <a:pt x="408933" y="83289"/>
                    </a:lnTo>
                    <a:lnTo>
                      <a:pt x="59092" y="306923"/>
                    </a:lnTo>
                    <a:lnTo>
                      <a:pt x="0" y="239107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963CE0B-2DD7-2E02-48BB-810F0D40EC24}"/>
                  </a:ext>
                </a:extLst>
              </p:cNvPr>
              <p:cNvSpPr/>
              <p:nvPr/>
            </p:nvSpPr>
            <p:spPr>
              <a:xfrm>
                <a:off x="1619366" y="3226316"/>
                <a:ext cx="214400" cy="392249"/>
              </a:xfrm>
              <a:custGeom>
                <a:avLst/>
                <a:gdLst>
                  <a:gd name="connsiteX0" fmla="*/ 109906 w 214400"/>
                  <a:gd name="connsiteY0" fmla="*/ 17320 h 392249"/>
                  <a:gd name="connsiteX1" fmla="*/ 17002 w 214400"/>
                  <a:gd name="connsiteY1" fmla="*/ 0 h 392249"/>
                  <a:gd name="connsiteX2" fmla="*/ 0 w 214400"/>
                  <a:gd name="connsiteY2" fmla="*/ 214463 h 392249"/>
                  <a:gd name="connsiteX3" fmla="*/ 177022 w 214400"/>
                  <a:gd name="connsiteY3" fmla="*/ 392250 h 392249"/>
                  <a:gd name="connsiteX4" fmla="*/ 214400 w 214400"/>
                  <a:gd name="connsiteY4" fmla="*/ 365760 h 392249"/>
                  <a:gd name="connsiteX5" fmla="*/ 93541 w 214400"/>
                  <a:gd name="connsiteY5" fmla="*/ 188929 h 392249"/>
                  <a:gd name="connsiteX6" fmla="*/ 109906 w 214400"/>
                  <a:gd name="connsiteY6" fmla="*/ 17320 h 392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4400" h="392249">
                    <a:moveTo>
                      <a:pt x="109906" y="17320"/>
                    </a:moveTo>
                    <a:lnTo>
                      <a:pt x="17002" y="0"/>
                    </a:lnTo>
                    <a:lnTo>
                      <a:pt x="0" y="214463"/>
                    </a:lnTo>
                    <a:lnTo>
                      <a:pt x="177022" y="392250"/>
                    </a:lnTo>
                    <a:lnTo>
                      <a:pt x="214400" y="365760"/>
                    </a:lnTo>
                    <a:lnTo>
                      <a:pt x="93541" y="188929"/>
                    </a:lnTo>
                    <a:lnTo>
                      <a:pt x="109906" y="1732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8D1253C-5B51-9551-ABFC-64DAA98938DF}"/>
                  </a:ext>
                </a:extLst>
              </p:cNvPr>
              <p:cNvSpPr/>
              <p:nvPr/>
            </p:nvSpPr>
            <p:spPr>
              <a:xfrm>
                <a:off x="1803774" y="3093104"/>
                <a:ext cx="342645" cy="289220"/>
              </a:xfrm>
              <a:custGeom>
                <a:avLst/>
                <a:gdLst>
                  <a:gd name="connsiteX0" fmla="*/ 0 w 342645"/>
                  <a:gd name="connsiteY0" fmla="*/ 94114 h 289220"/>
                  <a:gd name="connsiteX1" fmla="*/ 8469 w 342645"/>
                  <a:gd name="connsiteY1" fmla="*/ 0 h 289220"/>
                  <a:gd name="connsiteX2" fmla="*/ 219494 w 342645"/>
                  <a:gd name="connsiteY2" fmla="*/ 41772 h 289220"/>
                  <a:gd name="connsiteX3" fmla="*/ 342645 w 342645"/>
                  <a:gd name="connsiteY3" fmla="*/ 260439 h 289220"/>
                  <a:gd name="connsiteX4" fmla="*/ 306986 w 342645"/>
                  <a:gd name="connsiteY4" fmla="*/ 289220 h 289220"/>
                  <a:gd name="connsiteX5" fmla="*/ 169572 w 342645"/>
                  <a:gd name="connsiteY5" fmla="*/ 124934 h 289220"/>
                  <a:gd name="connsiteX6" fmla="*/ 0 w 342645"/>
                  <a:gd name="connsiteY6" fmla="*/ 94114 h 289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645" h="289220">
                    <a:moveTo>
                      <a:pt x="0" y="94114"/>
                    </a:moveTo>
                    <a:lnTo>
                      <a:pt x="8469" y="0"/>
                    </a:lnTo>
                    <a:lnTo>
                      <a:pt x="219494" y="41772"/>
                    </a:lnTo>
                    <a:lnTo>
                      <a:pt x="342645" y="260439"/>
                    </a:lnTo>
                    <a:lnTo>
                      <a:pt x="306986" y="289220"/>
                    </a:lnTo>
                    <a:lnTo>
                      <a:pt x="169572" y="124934"/>
                    </a:lnTo>
                    <a:lnTo>
                      <a:pt x="0" y="9411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8C830F3-602E-F1F6-0C60-4FF2CCD79FAB}"/>
                </a:ext>
              </a:extLst>
            </p:cNvPr>
            <p:cNvSpPr/>
            <p:nvPr/>
          </p:nvSpPr>
          <p:spPr>
            <a:xfrm>
              <a:off x="488783" y="978586"/>
              <a:ext cx="870908" cy="1006667"/>
            </a:xfrm>
            <a:custGeom>
              <a:avLst/>
              <a:gdLst>
                <a:gd name="connsiteX0" fmla="*/ 0 w 870908"/>
                <a:gd name="connsiteY0" fmla="*/ 55463 h 1006667"/>
                <a:gd name="connsiteX1" fmla="*/ 106022 w 870908"/>
                <a:gd name="connsiteY1" fmla="*/ 920449 h 1006667"/>
                <a:gd name="connsiteX2" fmla="*/ 720759 w 870908"/>
                <a:gd name="connsiteY2" fmla="*/ 1006668 h 1006667"/>
                <a:gd name="connsiteX3" fmla="*/ 870909 w 870908"/>
                <a:gd name="connsiteY3" fmla="*/ 0 h 1006667"/>
                <a:gd name="connsiteX4" fmla="*/ 0 w 870908"/>
                <a:gd name="connsiteY4" fmla="*/ 55463 h 100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908" h="1006667">
                  <a:moveTo>
                    <a:pt x="0" y="55463"/>
                  </a:moveTo>
                  <a:lnTo>
                    <a:pt x="106022" y="920449"/>
                  </a:lnTo>
                  <a:lnTo>
                    <a:pt x="720759" y="1006668"/>
                  </a:lnTo>
                  <a:lnTo>
                    <a:pt x="870909" y="0"/>
                  </a:lnTo>
                  <a:lnTo>
                    <a:pt x="0" y="55463"/>
                  </a:lnTo>
                  <a:close/>
                </a:path>
              </a:pathLst>
            </a:custGeom>
            <a:solidFill>
              <a:schemeClr val="accent3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D65980A-E292-D1F0-E8A0-93D4A6D2C6E9}"/>
                </a:ext>
              </a:extLst>
            </p:cNvPr>
            <p:cNvSpPr/>
            <p:nvPr/>
          </p:nvSpPr>
          <p:spPr>
            <a:xfrm>
              <a:off x="420307" y="1167953"/>
              <a:ext cx="973794" cy="141377"/>
            </a:xfrm>
            <a:custGeom>
              <a:avLst/>
              <a:gdLst>
                <a:gd name="connsiteX0" fmla="*/ 911304 w 973794"/>
                <a:gd name="connsiteY0" fmla="*/ 11979 h 141377"/>
                <a:gd name="connsiteX1" fmla="*/ 62491 w 973794"/>
                <a:gd name="connsiteY1" fmla="*/ 8 h 141377"/>
                <a:gd name="connsiteX2" fmla="*/ 62491 w 973794"/>
                <a:gd name="connsiteY2" fmla="*/ 129399 h 141377"/>
                <a:gd name="connsiteX3" fmla="*/ 911304 w 973794"/>
                <a:gd name="connsiteY3" fmla="*/ 141370 h 141377"/>
                <a:gd name="connsiteX4" fmla="*/ 911304 w 973794"/>
                <a:gd name="connsiteY4" fmla="*/ 11979 h 14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794" h="141377">
                  <a:moveTo>
                    <a:pt x="911304" y="11979"/>
                  </a:moveTo>
                  <a:cubicBezTo>
                    <a:pt x="628387" y="7967"/>
                    <a:pt x="345407" y="3956"/>
                    <a:pt x="62491" y="8"/>
                  </a:cubicBezTo>
                  <a:cubicBezTo>
                    <a:pt x="-20798" y="-1139"/>
                    <a:pt x="-20862" y="128189"/>
                    <a:pt x="62491" y="129399"/>
                  </a:cubicBezTo>
                  <a:cubicBezTo>
                    <a:pt x="345407" y="133411"/>
                    <a:pt x="628387" y="137422"/>
                    <a:pt x="911304" y="141370"/>
                  </a:cubicBezTo>
                  <a:cubicBezTo>
                    <a:pt x="994593" y="142516"/>
                    <a:pt x="994657" y="13189"/>
                    <a:pt x="911304" y="1197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96433B-AD86-510A-1CEB-51E6FDA6FA67}"/>
                </a:ext>
              </a:extLst>
            </p:cNvPr>
            <p:cNvSpPr/>
            <p:nvPr/>
          </p:nvSpPr>
          <p:spPr>
            <a:xfrm>
              <a:off x="466711" y="1450997"/>
              <a:ext cx="880921" cy="127878"/>
            </a:xfrm>
            <a:custGeom>
              <a:avLst/>
              <a:gdLst>
                <a:gd name="connsiteX0" fmla="*/ 824401 w 880921"/>
                <a:gd name="connsiteY0" fmla="*/ 10833 h 127878"/>
                <a:gd name="connsiteX1" fmla="*/ 56521 w 880921"/>
                <a:gd name="connsiteY1" fmla="*/ 7 h 127878"/>
                <a:gd name="connsiteX2" fmla="*/ 56521 w 880921"/>
                <a:gd name="connsiteY2" fmla="*/ 117046 h 127878"/>
                <a:gd name="connsiteX3" fmla="*/ 824401 w 880921"/>
                <a:gd name="connsiteY3" fmla="*/ 127871 h 127878"/>
                <a:gd name="connsiteX4" fmla="*/ 824401 w 880921"/>
                <a:gd name="connsiteY4" fmla="*/ 10833 h 127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921" h="127878">
                  <a:moveTo>
                    <a:pt x="824401" y="10833"/>
                  </a:moveTo>
                  <a:cubicBezTo>
                    <a:pt x="568420" y="7203"/>
                    <a:pt x="312439" y="3573"/>
                    <a:pt x="56521" y="7"/>
                  </a:cubicBezTo>
                  <a:cubicBezTo>
                    <a:pt x="-18809" y="-1075"/>
                    <a:pt x="-18872" y="116027"/>
                    <a:pt x="56521" y="117046"/>
                  </a:cubicBezTo>
                  <a:cubicBezTo>
                    <a:pt x="312502" y="120675"/>
                    <a:pt x="568483" y="124305"/>
                    <a:pt x="824401" y="127871"/>
                  </a:cubicBezTo>
                  <a:cubicBezTo>
                    <a:pt x="899730" y="128953"/>
                    <a:pt x="899794" y="11851"/>
                    <a:pt x="824401" y="1083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1A2A008-6386-9DDB-644D-E665BF3432B8}"/>
                </a:ext>
              </a:extLst>
            </p:cNvPr>
            <p:cNvSpPr/>
            <p:nvPr/>
          </p:nvSpPr>
          <p:spPr>
            <a:xfrm>
              <a:off x="200136" y="69535"/>
              <a:ext cx="407086" cy="656890"/>
            </a:xfrm>
            <a:custGeom>
              <a:avLst/>
              <a:gdLst>
                <a:gd name="connsiteX0" fmla="*/ 214464 w 407086"/>
                <a:gd name="connsiteY0" fmla="*/ 656891 h 656890"/>
                <a:gd name="connsiteX1" fmla="*/ 0 w 407086"/>
                <a:gd name="connsiteY1" fmla="*/ 385627 h 656890"/>
                <a:gd name="connsiteX2" fmla="*/ 16047 w 407086"/>
                <a:gd name="connsiteY2" fmla="*/ 1592 h 656890"/>
                <a:gd name="connsiteX3" fmla="*/ 279287 w 407086"/>
                <a:gd name="connsiteY3" fmla="*/ 0 h 656890"/>
                <a:gd name="connsiteX4" fmla="*/ 248913 w 407086"/>
                <a:gd name="connsiteY4" fmla="*/ 351369 h 656890"/>
                <a:gd name="connsiteX5" fmla="*/ 407086 w 407086"/>
                <a:gd name="connsiteY5" fmla="*/ 526863 h 656890"/>
                <a:gd name="connsiteX6" fmla="*/ 214464 w 407086"/>
                <a:gd name="connsiteY6" fmla="*/ 656891 h 65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086" h="656890">
                  <a:moveTo>
                    <a:pt x="214464" y="656891"/>
                  </a:moveTo>
                  <a:lnTo>
                    <a:pt x="0" y="385627"/>
                  </a:lnTo>
                  <a:lnTo>
                    <a:pt x="16047" y="1592"/>
                  </a:lnTo>
                  <a:lnTo>
                    <a:pt x="279287" y="0"/>
                  </a:lnTo>
                  <a:lnTo>
                    <a:pt x="248913" y="351369"/>
                  </a:lnTo>
                  <a:lnTo>
                    <a:pt x="407086" y="526863"/>
                  </a:lnTo>
                  <a:lnTo>
                    <a:pt x="214464" y="656891"/>
                  </a:lnTo>
                  <a:close/>
                </a:path>
              </a:pathLst>
            </a:custGeom>
            <a:solidFill>
              <a:schemeClr val="accent3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0A39858-B727-B67D-1878-A000C6373B81}"/>
                </a:ext>
              </a:extLst>
            </p:cNvPr>
            <p:cNvSpPr/>
            <p:nvPr/>
          </p:nvSpPr>
          <p:spPr>
            <a:xfrm>
              <a:off x="1240616" y="69535"/>
              <a:ext cx="407086" cy="656890"/>
            </a:xfrm>
            <a:custGeom>
              <a:avLst/>
              <a:gdLst>
                <a:gd name="connsiteX0" fmla="*/ 192623 w 407086"/>
                <a:gd name="connsiteY0" fmla="*/ 656891 h 656890"/>
                <a:gd name="connsiteX1" fmla="*/ 407086 w 407086"/>
                <a:gd name="connsiteY1" fmla="*/ 385627 h 656890"/>
                <a:gd name="connsiteX2" fmla="*/ 391040 w 407086"/>
                <a:gd name="connsiteY2" fmla="*/ 1592 h 656890"/>
                <a:gd name="connsiteX3" fmla="*/ 127799 w 407086"/>
                <a:gd name="connsiteY3" fmla="*/ 0 h 656890"/>
                <a:gd name="connsiteX4" fmla="*/ 158173 w 407086"/>
                <a:gd name="connsiteY4" fmla="*/ 351369 h 656890"/>
                <a:gd name="connsiteX5" fmla="*/ 0 w 407086"/>
                <a:gd name="connsiteY5" fmla="*/ 526863 h 656890"/>
                <a:gd name="connsiteX6" fmla="*/ 192623 w 407086"/>
                <a:gd name="connsiteY6" fmla="*/ 656891 h 65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086" h="656890">
                  <a:moveTo>
                    <a:pt x="192623" y="656891"/>
                  </a:moveTo>
                  <a:lnTo>
                    <a:pt x="407086" y="385627"/>
                  </a:lnTo>
                  <a:lnTo>
                    <a:pt x="391040" y="1592"/>
                  </a:lnTo>
                  <a:lnTo>
                    <a:pt x="127799" y="0"/>
                  </a:lnTo>
                  <a:lnTo>
                    <a:pt x="158173" y="351369"/>
                  </a:lnTo>
                  <a:lnTo>
                    <a:pt x="0" y="526863"/>
                  </a:lnTo>
                  <a:lnTo>
                    <a:pt x="192623" y="656891"/>
                  </a:lnTo>
                  <a:close/>
                </a:path>
              </a:pathLst>
            </a:custGeom>
            <a:solidFill>
              <a:schemeClr val="accent3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7461C0-6737-847D-0BF7-3D7CDD7BAEB7}"/>
                </a:ext>
              </a:extLst>
            </p:cNvPr>
            <p:cNvSpPr/>
            <p:nvPr/>
          </p:nvSpPr>
          <p:spPr>
            <a:xfrm>
              <a:off x="331777" y="418157"/>
              <a:ext cx="1243125" cy="685941"/>
            </a:xfrm>
            <a:custGeom>
              <a:avLst/>
              <a:gdLst>
                <a:gd name="connsiteX0" fmla="*/ 53022 w 1243125"/>
                <a:gd name="connsiteY0" fmla="*/ 19875 h 685941"/>
                <a:gd name="connsiteX1" fmla="*/ 1188253 w 1243125"/>
                <a:gd name="connsiteY1" fmla="*/ 8 h 685941"/>
                <a:gd name="connsiteX2" fmla="*/ 1242379 w 1243125"/>
                <a:gd name="connsiteY2" fmla="*/ 62730 h 685941"/>
                <a:gd name="connsiteX3" fmla="*/ 1178956 w 1243125"/>
                <a:gd name="connsiteY3" fmla="*/ 444918 h 685941"/>
                <a:gd name="connsiteX4" fmla="*/ 1162082 w 1243125"/>
                <a:gd name="connsiteY4" fmla="*/ 475929 h 685941"/>
                <a:gd name="connsiteX5" fmla="*/ 957870 w 1243125"/>
                <a:gd name="connsiteY5" fmla="*/ 661802 h 685941"/>
                <a:gd name="connsiteX6" fmla="*/ 922339 w 1243125"/>
                <a:gd name="connsiteY6" fmla="*/ 675811 h 685941"/>
                <a:gd name="connsiteX7" fmla="*/ 219346 w 1243125"/>
                <a:gd name="connsiteY7" fmla="*/ 685935 h 685941"/>
                <a:gd name="connsiteX8" fmla="*/ 176364 w 1243125"/>
                <a:gd name="connsiteY8" fmla="*/ 665559 h 685941"/>
                <a:gd name="connsiteX9" fmla="*/ 35192 w 1243125"/>
                <a:gd name="connsiteY9" fmla="*/ 487773 h 685941"/>
                <a:gd name="connsiteX10" fmla="*/ 23603 w 1243125"/>
                <a:gd name="connsiteY10" fmla="*/ 457590 h 685941"/>
                <a:gd name="connsiteX11" fmla="*/ 106 w 1243125"/>
                <a:gd name="connsiteY11" fmla="*/ 77121 h 685941"/>
                <a:gd name="connsiteX12" fmla="*/ 52958 w 1243125"/>
                <a:gd name="connsiteY12" fmla="*/ 19875 h 68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3125" h="685941">
                  <a:moveTo>
                    <a:pt x="53022" y="19875"/>
                  </a:moveTo>
                  <a:lnTo>
                    <a:pt x="1188253" y="8"/>
                  </a:lnTo>
                  <a:cubicBezTo>
                    <a:pt x="1221938" y="-565"/>
                    <a:pt x="1247919" y="29490"/>
                    <a:pt x="1242379" y="62730"/>
                  </a:cubicBezTo>
                  <a:lnTo>
                    <a:pt x="1178956" y="444918"/>
                  </a:lnTo>
                  <a:cubicBezTo>
                    <a:pt x="1176982" y="456890"/>
                    <a:pt x="1170997" y="467778"/>
                    <a:pt x="1162082" y="475929"/>
                  </a:cubicBezTo>
                  <a:lnTo>
                    <a:pt x="957870" y="661802"/>
                  </a:lnTo>
                  <a:cubicBezTo>
                    <a:pt x="948128" y="670653"/>
                    <a:pt x="935520" y="675620"/>
                    <a:pt x="922339" y="675811"/>
                  </a:cubicBezTo>
                  <a:lnTo>
                    <a:pt x="219346" y="685935"/>
                  </a:lnTo>
                  <a:cubicBezTo>
                    <a:pt x="202599" y="686190"/>
                    <a:pt x="186743" y="678676"/>
                    <a:pt x="176364" y="665559"/>
                  </a:cubicBezTo>
                  <a:lnTo>
                    <a:pt x="35192" y="487773"/>
                  </a:lnTo>
                  <a:cubicBezTo>
                    <a:pt x="28315" y="479113"/>
                    <a:pt x="24304" y="468606"/>
                    <a:pt x="23603" y="457590"/>
                  </a:cubicBezTo>
                  <a:lnTo>
                    <a:pt x="106" y="77121"/>
                  </a:lnTo>
                  <a:cubicBezTo>
                    <a:pt x="-1804" y="46492"/>
                    <a:pt x="22266" y="20448"/>
                    <a:pt x="52958" y="1987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4EC400C-A18A-DC34-3866-D98C4ED57D2A}"/>
                </a:ext>
              </a:extLst>
            </p:cNvPr>
            <p:cNvSpPr/>
            <p:nvPr/>
          </p:nvSpPr>
          <p:spPr>
            <a:xfrm rot="-1349998">
              <a:off x="764797" y="568235"/>
              <a:ext cx="324370" cy="324370"/>
            </a:xfrm>
            <a:custGeom>
              <a:avLst/>
              <a:gdLst>
                <a:gd name="connsiteX0" fmla="*/ 324370 w 324370"/>
                <a:gd name="connsiteY0" fmla="*/ 162185 h 324370"/>
                <a:gd name="connsiteX1" fmla="*/ 162185 w 324370"/>
                <a:gd name="connsiteY1" fmla="*/ 324370 h 324370"/>
                <a:gd name="connsiteX2" fmla="*/ 0 w 324370"/>
                <a:gd name="connsiteY2" fmla="*/ 162185 h 324370"/>
                <a:gd name="connsiteX3" fmla="*/ 162185 w 324370"/>
                <a:gd name="connsiteY3" fmla="*/ 0 h 324370"/>
                <a:gd name="connsiteX4" fmla="*/ 324370 w 324370"/>
                <a:gd name="connsiteY4" fmla="*/ 162185 h 3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370" h="324370">
                  <a:moveTo>
                    <a:pt x="324370" y="162185"/>
                  </a:moveTo>
                  <a:cubicBezTo>
                    <a:pt x="324370" y="251757"/>
                    <a:pt x="251757" y="324370"/>
                    <a:pt x="162185" y="324370"/>
                  </a:cubicBezTo>
                  <a:cubicBezTo>
                    <a:pt x="72613" y="324370"/>
                    <a:pt x="0" y="251757"/>
                    <a:pt x="0" y="162185"/>
                  </a:cubicBezTo>
                  <a:cubicBezTo>
                    <a:pt x="0" y="72613"/>
                    <a:pt x="72613" y="0"/>
                    <a:pt x="162185" y="0"/>
                  </a:cubicBezTo>
                  <a:cubicBezTo>
                    <a:pt x="251757" y="0"/>
                    <a:pt x="324370" y="72613"/>
                    <a:pt x="324370" y="162185"/>
                  </a:cubicBezTo>
                  <a:close/>
                </a:path>
              </a:pathLst>
            </a:custGeom>
            <a:solidFill>
              <a:srgbClr val="FFFFFF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4981EAD-4E20-3F80-BF7B-F78E1B6598BB}"/>
                </a:ext>
              </a:extLst>
            </p:cNvPr>
            <p:cNvSpPr/>
            <p:nvPr/>
          </p:nvSpPr>
          <p:spPr>
            <a:xfrm>
              <a:off x="824297" y="633393"/>
              <a:ext cx="199181" cy="198608"/>
            </a:xfrm>
            <a:custGeom>
              <a:avLst/>
              <a:gdLst>
                <a:gd name="connsiteX0" fmla="*/ 199181 w 199181"/>
                <a:gd name="connsiteY0" fmla="*/ 118312 h 198608"/>
                <a:gd name="connsiteX1" fmla="*/ 196698 w 199181"/>
                <a:gd name="connsiteY1" fmla="*/ 71318 h 198608"/>
                <a:gd name="connsiteX2" fmla="*/ 121496 w 199181"/>
                <a:gd name="connsiteY2" fmla="*/ 75330 h 198608"/>
                <a:gd name="connsiteX3" fmla="*/ 118694 w 199181"/>
                <a:gd name="connsiteY3" fmla="*/ 0 h 198608"/>
                <a:gd name="connsiteX4" fmla="*/ 71700 w 199181"/>
                <a:gd name="connsiteY4" fmla="*/ 1719 h 198608"/>
                <a:gd name="connsiteX5" fmla="*/ 74502 w 199181"/>
                <a:gd name="connsiteY5" fmla="*/ 77877 h 198608"/>
                <a:gd name="connsiteX6" fmla="*/ 0 w 199181"/>
                <a:gd name="connsiteY6" fmla="*/ 81825 h 198608"/>
                <a:gd name="connsiteX7" fmla="*/ 2483 w 199181"/>
                <a:gd name="connsiteY7" fmla="*/ 128818 h 198608"/>
                <a:gd name="connsiteX8" fmla="*/ 76221 w 199181"/>
                <a:gd name="connsiteY8" fmla="*/ 124870 h 198608"/>
                <a:gd name="connsiteX9" fmla="*/ 78959 w 199181"/>
                <a:gd name="connsiteY9" fmla="*/ 198608 h 198608"/>
                <a:gd name="connsiteX10" fmla="*/ 125953 w 199181"/>
                <a:gd name="connsiteY10" fmla="*/ 196889 h 198608"/>
                <a:gd name="connsiteX11" fmla="*/ 123215 w 199181"/>
                <a:gd name="connsiteY11" fmla="*/ 122387 h 198608"/>
                <a:gd name="connsiteX12" fmla="*/ 199181 w 199181"/>
                <a:gd name="connsiteY12" fmla="*/ 118312 h 19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181" h="198608">
                  <a:moveTo>
                    <a:pt x="199181" y="118312"/>
                  </a:moveTo>
                  <a:lnTo>
                    <a:pt x="196698" y="71318"/>
                  </a:lnTo>
                  <a:lnTo>
                    <a:pt x="121496" y="75330"/>
                  </a:lnTo>
                  <a:lnTo>
                    <a:pt x="118694" y="0"/>
                  </a:lnTo>
                  <a:lnTo>
                    <a:pt x="71700" y="1719"/>
                  </a:lnTo>
                  <a:lnTo>
                    <a:pt x="74502" y="77877"/>
                  </a:lnTo>
                  <a:lnTo>
                    <a:pt x="0" y="81825"/>
                  </a:lnTo>
                  <a:lnTo>
                    <a:pt x="2483" y="128818"/>
                  </a:lnTo>
                  <a:lnTo>
                    <a:pt x="76221" y="124870"/>
                  </a:lnTo>
                  <a:lnTo>
                    <a:pt x="78959" y="198608"/>
                  </a:lnTo>
                  <a:lnTo>
                    <a:pt x="125953" y="196889"/>
                  </a:lnTo>
                  <a:lnTo>
                    <a:pt x="123215" y="122387"/>
                  </a:lnTo>
                  <a:lnTo>
                    <a:pt x="199181" y="11831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DA5946E-F0FE-62FA-9682-38B4366007C0}"/>
                </a:ext>
              </a:extLst>
            </p:cNvPr>
            <p:cNvSpPr/>
            <p:nvPr/>
          </p:nvSpPr>
          <p:spPr>
            <a:xfrm rot="-4603200">
              <a:off x="506799" y="1558719"/>
              <a:ext cx="852888" cy="852888"/>
            </a:xfrm>
            <a:custGeom>
              <a:avLst/>
              <a:gdLst>
                <a:gd name="connsiteX0" fmla="*/ 852888 w 852888"/>
                <a:gd name="connsiteY0" fmla="*/ 426444 h 852888"/>
                <a:gd name="connsiteX1" fmla="*/ 426444 w 852888"/>
                <a:gd name="connsiteY1" fmla="*/ 852888 h 852888"/>
                <a:gd name="connsiteX2" fmla="*/ 0 w 852888"/>
                <a:gd name="connsiteY2" fmla="*/ 426444 h 852888"/>
                <a:gd name="connsiteX3" fmla="*/ 426444 w 852888"/>
                <a:gd name="connsiteY3" fmla="*/ 0 h 852888"/>
                <a:gd name="connsiteX4" fmla="*/ 852888 w 852888"/>
                <a:gd name="connsiteY4" fmla="*/ 426444 h 8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888" h="852888">
                  <a:moveTo>
                    <a:pt x="852888" y="426444"/>
                  </a:moveTo>
                  <a:cubicBezTo>
                    <a:pt x="852888" y="661963"/>
                    <a:pt x="661963" y="852888"/>
                    <a:pt x="426444" y="852888"/>
                  </a:cubicBezTo>
                  <a:cubicBezTo>
                    <a:pt x="190925" y="852888"/>
                    <a:pt x="0" y="661963"/>
                    <a:pt x="0" y="426444"/>
                  </a:cubicBezTo>
                  <a:cubicBezTo>
                    <a:pt x="0" y="190925"/>
                    <a:pt x="190925" y="0"/>
                    <a:pt x="426444" y="0"/>
                  </a:cubicBezTo>
                  <a:cubicBezTo>
                    <a:pt x="661963" y="0"/>
                    <a:pt x="852888" y="190925"/>
                    <a:pt x="852888" y="42644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EC3B687-ECC3-916B-C504-E13C91C5D0CB}"/>
                </a:ext>
              </a:extLst>
            </p:cNvPr>
            <p:cNvSpPr/>
            <p:nvPr/>
          </p:nvSpPr>
          <p:spPr>
            <a:xfrm>
              <a:off x="636514" y="1688519"/>
              <a:ext cx="593468" cy="593468"/>
            </a:xfrm>
            <a:custGeom>
              <a:avLst/>
              <a:gdLst>
                <a:gd name="connsiteX0" fmla="*/ 296734 w 593468"/>
                <a:gd name="connsiteY0" fmla="*/ 593468 h 593468"/>
                <a:gd name="connsiteX1" fmla="*/ 0 w 593468"/>
                <a:gd name="connsiteY1" fmla="*/ 296734 h 593468"/>
                <a:gd name="connsiteX2" fmla="*/ 296734 w 593468"/>
                <a:gd name="connsiteY2" fmla="*/ 0 h 593468"/>
                <a:gd name="connsiteX3" fmla="*/ 593469 w 593468"/>
                <a:gd name="connsiteY3" fmla="*/ 296734 h 593468"/>
                <a:gd name="connsiteX4" fmla="*/ 296734 w 593468"/>
                <a:gd name="connsiteY4" fmla="*/ 593468 h 593468"/>
                <a:gd name="connsiteX5" fmla="*/ 296734 w 593468"/>
                <a:gd name="connsiteY5" fmla="*/ 22860 h 593468"/>
                <a:gd name="connsiteX6" fmla="*/ 22860 w 593468"/>
                <a:gd name="connsiteY6" fmla="*/ 296734 h 593468"/>
                <a:gd name="connsiteX7" fmla="*/ 296734 w 593468"/>
                <a:gd name="connsiteY7" fmla="*/ 570608 h 593468"/>
                <a:gd name="connsiteX8" fmla="*/ 570609 w 593468"/>
                <a:gd name="connsiteY8" fmla="*/ 296734 h 593468"/>
                <a:gd name="connsiteX9" fmla="*/ 296734 w 593468"/>
                <a:gd name="connsiteY9" fmla="*/ 22860 h 59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468" h="593468">
                  <a:moveTo>
                    <a:pt x="296734" y="593468"/>
                  </a:moveTo>
                  <a:cubicBezTo>
                    <a:pt x="133085" y="593468"/>
                    <a:pt x="0" y="460320"/>
                    <a:pt x="0" y="296734"/>
                  </a:cubicBezTo>
                  <a:cubicBezTo>
                    <a:pt x="0" y="133148"/>
                    <a:pt x="133085" y="0"/>
                    <a:pt x="296734" y="0"/>
                  </a:cubicBezTo>
                  <a:cubicBezTo>
                    <a:pt x="460384" y="0"/>
                    <a:pt x="593469" y="133085"/>
                    <a:pt x="593469" y="296734"/>
                  </a:cubicBezTo>
                  <a:cubicBezTo>
                    <a:pt x="593469" y="460384"/>
                    <a:pt x="460384" y="593468"/>
                    <a:pt x="296734" y="593468"/>
                  </a:cubicBezTo>
                  <a:close/>
                  <a:moveTo>
                    <a:pt x="296734" y="22860"/>
                  </a:moveTo>
                  <a:cubicBezTo>
                    <a:pt x="145693" y="22860"/>
                    <a:pt x="22860" y="145693"/>
                    <a:pt x="22860" y="296734"/>
                  </a:cubicBezTo>
                  <a:cubicBezTo>
                    <a:pt x="22860" y="447776"/>
                    <a:pt x="145693" y="570608"/>
                    <a:pt x="296734" y="570608"/>
                  </a:cubicBezTo>
                  <a:cubicBezTo>
                    <a:pt x="447776" y="570608"/>
                    <a:pt x="570609" y="447776"/>
                    <a:pt x="570609" y="296734"/>
                  </a:cubicBezTo>
                  <a:cubicBezTo>
                    <a:pt x="570609" y="145693"/>
                    <a:pt x="447776" y="22860"/>
                    <a:pt x="296734" y="2286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FDEBEEA-2FB9-1C56-6666-B69D3C15BF22}"/>
                </a:ext>
              </a:extLst>
            </p:cNvPr>
            <p:cNvSpPr/>
            <p:nvPr/>
          </p:nvSpPr>
          <p:spPr>
            <a:xfrm>
              <a:off x="785008" y="1828545"/>
              <a:ext cx="296352" cy="296352"/>
            </a:xfrm>
            <a:custGeom>
              <a:avLst/>
              <a:gdLst>
                <a:gd name="connsiteX0" fmla="*/ 296352 w 296352"/>
                <a:gd name="connsiteY0" fmla="*/ 148176 h 296352"/>
                <a:gd name="connsiteX1" fmla="*/ 148176 w 296352"/>
                <a:gd name="connsiteY1" fmla="*/ 296352 h 296352"/>
                <a:gd name="connsiteX2" fmla="*/ 0 w 296352"/>
                <a:gd name="connsiteY2" fmla="*/ 148176 h 296352"/>
                <a:gd name="connsiteX3" fmla="*/ 148176 w 296352"/>
                <a:gd name="connsiteY3" fmla="*/ 0 h 296352"/>
                <a:gd name="connsiteX4" fmla="*/ 296352 w 296352"/>
                <a:gd name="connsiteY4" fmla="*/ 148176 h 29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52" h="296352">
                  <a:moveTo>
                    <a:pt x="296352" y="148176"/>
                  </a:moveTo>
                  <a:cubicBezTo>
                    <a:pt x="296352" y="230001"/>
                    <a:pt x="230001" y="296352"/>
                    <a:pt x="148176" y="296352"/>
                  </a:cubicBezTo>
                  <a:cubicBezTo>
                    <a:pt x="66351" y="296352"/>
                    <a:pt x="0" y="230001"/>
                    <a:pt x="0" y="148176"/>
                  </a:cubicBezTo>
                  <a:cubicBezTo>
                    <a:pt x="0" y="66351"/>
                    <a:pt x="66351" y="0"/>
                    <a:pt x="148176" y="0"/>
                  </a:cubicBezTo>
                  <a:cubicBezTo>
                    <a:pt x="230001" y="0"/>
                    <a:pt x="296352" y="66351"/>
                    <a:pt x="296352" y="148176"/>
                  </a:cubicBezTo>
                  <a:close/>
                </a:path>
              </a:pathLst>
            </a:custGeom>
            <a:solidFill>
              <a:srgbClr val="FFFFFF"/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3FDD71F-13A3-01B8-34D7-1659ADE63D98}"/>
                </a:ext>
              </a:extLst>
            </p:cNvPr>
            <p:cNvSpPr/>
            <p:nvPr/>
          </p:nvSpPr>
          <p:spPr>
            <a:xfrm>
              <a:off x="833594" y="1885981"/>
              <a:ext cx="199244" cy="198544"/>
            </a:xfrm>
            <a:custGeom>
              <a:avLst/>
              <a:gdLst>
                <a:gd name="connsiteX0" fmla="*/ 199245 w 199244"/>
                <a:gd name="connsiteY0" fmla="*/ 118248 h 198544"/>
                <a:gd name="connsiteX1" fmla="*/ 196762 w 199244"/>
                <a:gd name="connsiteY1" fmla="*/ 71254 h 198544"/>
                <a:gd name="connsiteX2" fmla="*/ 121559 w 199244"/>
                <a:gd name="connsiteY2" fmla="*/ 75330 h 198544"/>
                <a:gd name="connsiteX3" fmla="*/ 118757 w 199244"/>
                <a:gd name="connsiteY3" fmla="*/ 0 h 198544"/>
                <a:gd name="connsiteX4" fmla="*/ 71764 w 199244"/>
                <a:gd name="connsiteY4" fmla="*/ 1719 h 198544"/>
                <a:gd name="connsiteX5" fmla="*/ 74566 w 199244"/>
                <a:gd name="connsiteY5" fmla="*/ 77813 h 198544"/>
                <a:gd name="connsiteX6" fmla="*/ 0 w 199244"/>
                <a:gd name="connsiteY6" fmla="*/ 81761 h 198544"/>
                <a:gd name="connsiteX7" fmla="*/ 2547 w 199244"/>
                <a:gd name="connsiteY7" fmla="*/ 128755 h 198544"/>
                <a:gd name="connsiteX8" fmla="*/ 76285 w 199244"/>
                <a:gd name="connsiteY8" fmla="*/ 124807 h 198544"/>
                <a:gd name="connsiteX9" fmla="*/ 79023 w 199244"/>
                <a:gd name="connsiteY9" fmla="*/ 198544 h 198544"/>
                <a:gd name="connsiteX10" fmla="*/ 126017 w 199244"/>
                <a:gd name="connsiteY10" fmla="*/ 196825 h 198544"/>
                <a:gd name="connsiteX11" fmla="*/ 123278 w 199244"/>
                <a:gd name="connsiteY11" fmla="*/ 122323 h 198544"/>
                <a:gd name="connsiteX12" fmla="*/ 199245 w 199244"/>
                <a:gd name="connsiteY12" fmla="*/ 118248 h 19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244" h="198544">
                  <a:moveTo>
                    <a:pt x="199245" y="118248"/>
                  </a:moveTo>
                  <a:lnTo>
                    <a:pt x="196762" y="71254"/>
                  </a:lnTo>
                  <a:lnTo>
                    <a:pt x="121559" y="75330"/>
                  </a:lnTo>
                  <a:lnTo>
                    <a:pt x="118757" y="0"/>
                  </a:lnTo>
                  <a:lnTo>
                    <a:pt x="71764" y="1719"/>
                  </a:lnTo>
                  <a:lnTo>
                    <a:pt x="74566" y="77813"/>
                  </a:lnTo>
                  <a:lnTo>
                    <a:pt x="0" y="81761"/>
                  </a:lnTo>
                  <a:lnTo>
                    <a:pt x="2547" y="128755"/>
                  </a:lnTo>
                  <a:lnTo>
                    <a:pt x="76285" y="124807"/>
                  </a:lnTo>
                  <a:lnTo>
                    <a:pt x="79023" y="198544"/>
                  </a:lnTo>
                  <a:lnTo>
                    <a:pt x="126017" y="196825"/>
                  </a:lnTo>
                  <a:lnTo>
                    <a:pt x="123278" y="122323"/>
                  </a:lnTo>
                  <a:lnTo>
                    <a:pt x="199245" y="11824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16E9F3E-D48C-32CA-36C4-523C7FCE861A}"/>
                </a:ext>
              </a:extLst>
            </p:cNvPr>
            <p:cNvSpPr/>
            <p:nvPr/>
          </p:nvSpPr>
          <p:spPr>
            <a:xfrm>
              <a:off x="0" y="0"/>
              <a:ext cx="1847775" cy="87555"/>
            </a:xfrm>
            <a:custGeom>
              <a:avLst/>
              <a:gdLst>
                <a:gd name="connsiteX0" fmla="*/ 28018 w 1847775"/>
                <a:gd name="connsiteY0" fmla="*/ 87556 h 87555"/>
                <a:gd name="connsiteX1" fmla="*/ 1816892 w 1847775"/>
                <a:gd name="connsiteY1" fmla="*/ 87556 h 87555"/>
                <a:gd name="connsiteX2" fmla="*/ 1847776 w 1847775"/>
                <a:gd name="connsiteY2" fmla="*/ 0 h 87555"/>
                <a:gd name="connsiteX3" fmla="*/ 0 w 1847775"/>
                <a:gd name="connsiteY3" fmla="*/ 0 h 87555"/>
                <a:gd name="connsiteX4" fmla="*/ 28018 w 1847775"/>
                <a:gd name="connsiteY4" fmla="*/ 87556 h 8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775" h="87555">
                  <a:moveTo>
                    <a:pt x="28018" y="87556"/>
                  </a:moveTo>
                  <a:lnTo>
                    <a:pt x="1816892" y="87556"/>
                  </a:lnTo>
                  <a:lnTo>
                    <a:pt x="1847776" y="0"/>
                  </a:lnTo>
                  <a:lnTo>
                    <a:pt x="0" y="0"/>
                  </a:lnTo>
                  <a:lnTo>
                    <a:pt x="28018" y="875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0135F24-BAF3-DB24-8FC6-370197E741C4}"/>
                </a:ext>
              </a:extLst>
            </p:cNvPr>
            <p:cNvSpPr/>
            <p:nvPr/>
          </p:nvSpPr>
          <p:spPr>
            <a:xfrm>
              <a:off x="1328944" y="135057"/>
              <a:ext cx="381153" cy="60749"/>
            </a:xfrm>
            <a:custGeom>
              <a:avLst/>
              <a:gdLst>
                <a:gd name="connsiteX0" fmla="*/ 352762 w 381153"/>
                <a:gd name="connsiteY0" fmla="*/ 1911 h 60749"/>
                <a:gd name="connsiteX1" fmla="*/ 28392 w 381153"/>
                <a:gd name="connsiteY1" fmla="*/ 1 h 60749"/>
                <a:gd name="connsiteX2" fmla="*/ 28392 w 381153"/>
                <a:gd name="connsiteY2" fmla="*/ 58838 h 60749"/>
                <a:gd name="connsiteX3" fmla="*/ 352762 w 381153"/>
                <a:gd name="connsiteY3" fmla="*/ 60749 h 60749"/>
                <a:gd name="connsiteX4" fmla="*/ 352762 w 381153"/>
                <a:gd name="connsiteY4" fmla="*/ 1911 h 6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153" h="60749">
                  <a:moveTo>
                    <a:pt x="352762" y="1911"/>
                  </a:moveTo>
                  <a:cubicBezTo>
                    <a:pt x="244639" y="1274"/>
                    <a:pt x="136515" y="638"/>
                    <a:pt x="28392" y="1"/>
                  </a:cubicBezTo>
                  <a:cubicBezTo>
                    <a:pt x="-9432" y="-254"/>
                    <a:pt x="-9496" y="58584"/>
                    <a:pt x="28392" y="58838"/>
                  </a:cubicBezTo>
                  <a:cubicBezTo>
                    <a:pt x="136515" y="59475"/>
                    <a:pt x="244639" y="60112"/>
                    <a:pt x="352762" y="60749"/>
                  </a:cubicBezTo>
                  <a:cubicBezTo>
                    <a:pt x="390586" y="61003"/>
                    <a:pt x="390650" y="2166"/>
                    <a:pt x="352762" y="191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E46A25B-4418-85AE-045D-64D5B4FAB1C2}"/>
                </a:ext>
              </a:extLst>
            </p:cNvPr>
            <p:cNvSpPr/>
            <p:nvPr/>
          </p:nvSpPr>
          <p:spPr>
            <a:xfrm>
              <a:off x="1344990" y="304311"/>
              <a:ext cx="363133" cy="60493"/>
            </a:xfrm>
            <a:custGeom>
              <a:avLst/>
              <a:gdLst>
                <a:gd name="connsiteX0" fmla="*/ 334741 w 363133"/>
                <a:gd name="connsiteY0" fmla="*/ 0 h 60493"/>
                <a:gd name="connsiteX1" fmla="*/ 28392 w 363133"/>
                <a:gd name="connsiteY1" fmla="*/ 1656 h 60493"/>
                <a:gd name="connsiteX2" fmla="*/ 28392 w 363133"/>
                <a:gd name="connsiteY2" fmla="*/ 60494 h 60493"/>
                <a:gd name="connsiteX3" fmla="*/ 334741 w 363133"/>
                <a:gd name="connsiteY3" fmla="*/ 58838 h 60493"/>
                <a:gd name="connsiteX4" fmla="*/ 334741 w 363133"/>
                <a:gd name="connsiteY4" fmla="*/ 0 h 6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33" h="60493">
                  <a:moveTo>
                    <a:pt x="334741" y="0"/>
                  </a:moveTo>
                  <a:lnTo>
                    <a:pt x="28392" y="1656"/>
                  </a:lnTo>
                  <a:cubicBezTo>
                    <a:pt x="-9432" y="1847"/>
                    <a:pt x="-9496" y="60685"/>
                    <a:pt x="28392" y="60494"/>
                  </a:cubicBezTo>
                  <a:lnTo>
                    <a:pt x="334741" y="58838"/>
                  </a:lnTo>
                  <a:cubicBezTo>
                    <a:pt x="372566" y="58647"/>
                    <a:pt x="372629" y="-191"/>
                    <a:pt x="33474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E46FC86-6C3E-65A0-8B78-9D9DE2329B5D}"/>
                </a:ext>
              </a:extLst>
            </p:cNvPr>
            <p:cNvSpPr/>
            <p:nvPr/>
          </p:nvSpPr>
          <p:spPr>
            <a:xfrm>
              <a:off x="169770" y="131046"/>
              <a:ext cx="353072" cy="60430"/>
            </a:xfrm>
            <a:custGeom>
              <a:avLst/>
              <a:gdLst>
                <a:gd name="connsiteX0" fmla="*/ 324680 w 353072"/>
                <a:gd name="connsiteY0" fmla="*/ 0 h 60430"/>
                <a:gd name="connsiteX1" fmla="*/ 28392 w 353072"/>
                <a:gd name="connsiteY1" fmla="*/ 1592 h 60430"/>
                <a:gd name="connsiteX2" fmla="*/ 28392 w 353072"/>
                <a:gd name="connsiteY2" fmla="*/ 60430 h 60430"/>
                <a:gd name="connsiteX3" fmla="*/ 324680 w 353072"/>
                <a:gd name="connsiteY3" fmla="*/ 58838 h 60430"/>
                <a:gd name="connsiteX4" fmla="*/ 324680 w 353072"/>
                <a:gd name="connsiteY4" fmla="*/ 0 h 6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072" h="60430">
                  <a:moveTo>
                    <a:pt x="324680" y="0"/>
                  </a:moveTo>
                  <a:cubicBezTo>
                    <a:pt x="225918" y="510"/>
                    <a:pt x="127155" y="1019"/>
                    <a:pt x="28392" y="1592"/>
                  </a:cubicBezTo>
                  <a:cubicBezTo>
                    <a:pt x="-9432" y="1783"/>
                    <a:pt x="-9496" y="60621"/>
                    <a:pt x="28392" y="60430"/>
                  </a:cubicBezTo>
                  <a:cubicBezTo>
                    <a:pt x="127155" y="59920"/>
                    <a:pt x="225918" y="59411"/>
                    <a:pt x="324680" y="58838"/>
                  </a:cubicBezTo>
                  <a:cubicBezTo>
                    <a:pt x="362505" y="58647"/>
                    <a:pt x="362568" y="-191"/>
                    <a:pt x="32468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AB4CBB9-0636-EA23-7D80-7834910367DB}"/>
                </a:ext>
              </a:extLst>
            </p:cNvPr>
            <p:cNvSpPr/>
            <p:nvPr/>
          </p:nvSpPr>
          <p:spPr>
            <a:xfrm>
              <a:off x="143726" y="296097"/>
              <a:ext cx="375104" cy="59856"/>
            </a:xfrm>
            <a:custGeom>
              <a:avLst/>
              <a:gdLst>
                <a:gd name="connsiteX0" fmla="*/ 346713 w 375104"/>
                <a:gd name="connsiteY0" fmla="*/ 1019 h 59856"/>
                <a:gd name="connsiteX1" fmla="*/ 28392 w 375104"/>
                <a:gd name="connsiteY1" fmla="*/ 0 h 59856"/>
                <a:gd name="connsiteX2" fmla="*/ 28392 w 375104"/>
                <a:gd name="connsiteY2" fmla="*/ 58838 h 59856"/>
                <a:gd name="connsiteX3" fmla="*/ 346713 w 375104"/>
                <a:gd name="connsiteY3" fmla="*/ 59856 h 59856"/>
                <a:gd name="connsiteX4" fmla="*/ 346713 w 375104"/>
                <a:gd name="connsiteY4" fmla="*/ 1019 h 59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104" h="59856">
                  <a:moveTo>
                    <a:pt x="346713" y="1019"/>
                  </a:moveTo>
                  <a:lnTo>
                    <a:pt x="28392" y="0"/>
                  </a:lnTo>
                  <a:cubicBezTo>
                    <a:pt x="-9432" y="-127"/>
                    <a:pt x="-9496" y="58710"/>
                    <a:pt x="28392" y="58838"/>
                  </a:cubicBezTo>
                  <a:lnTo>
                    <a:pt x="346713" y="59856"/>
                  </a:lnTo>
                  <a:cubicBezTo>
                    <a:pt x="384537" y="59984"/>
                    <a:pt x="384600" y="1146"/>
                    <a:pt x="346713" y="10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921600-2592-3F0B-D2A6-285EB0E7A256}"/>
                </a:ext>
              </a:extLst>
            </p:cNvPr>
            <p:cNvSpPr/>
            <p:nvPr/>
          </p:nvSpPr>
          <p:spPr>
            <a:xfrm>
              <a:off x="559332" y="992213"/>
              <a:ext cx="715611" cy="40880"/>
            </a:xfrm>
            <a:custGeom>
              <a:avLst/>
              <a:gdLst>
                <a:gd name="connsiteX0" fmla="*/ 11403 w 715611"/>
                <a:gd name="connsiteY0" fmla="*/ 40881 h 40880"/>
                <a:gd name="connsiteX1" fmla="*/ 5 w 715611"/>
                <a:gd name="connsiteY1" fmla="*/ 29737 h 40880"/>
                <a:gd name="connsiteX2" fmla="*/ 11149 w 715611"/>
                <a:gd name="connsiteY2" fmla="*/ 18020 h 40880"/>
                <a:gd name="connsiteX3" fmla="*/ 703890 w 715611"/>
                <a:gd name="connsiteY3" fmla="*/ 0 h 40880"/>
                <a:gd name="connsiteX4" fmla="*/ 715606 w 715611"/>
                <a:gd name="connsiteY4" fmla="*/ 11143 h 40880"/>
                <a:gd name="connsiteX5" fmla="*/ 704463 w 715611"/>
                <a:gd name="connsiteY5" fmla="*/ 22860 h 40880"/>
                <a:gd name="connsiteX6" fmla="*/ 11722 w 715611"/>
                <a:gd name="connsiteY6" fmla="*/ 40881 h 40880"/>
                <a:gd name="connsiteX7" fmla="*/ 11403 w 715611"/>
                <a:gd name="connsiteY7" fmla="*/ 40881 h 4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5611" h="40880">
                  <a:moveTo>
                    <a:pt x="11403" y="40881"/>
                  </a:moveTo>
                  <a:cubicBezTo>
                    <a:pt x="5227" y="40881"/>
                    <a:pt x="133" y="35977"/>
                    <a:pt x="5" y="29737"/>
                  </a:cubicBezTo>
                  <a:cubicBezTo>
                    <a:pt x="-186" y="23433"/>
                    <a:pt x="4845" y="18148"/>
                    <a:pt x="11149" y="18020"/>
                  </a:cubicBezTo>
                  <a:lnTo>
                    <a:pt x="703890" y="0"/>
                  </a:lnTo>
                  <a:cubicBezTo>
                    <a:pt x="710321" y="0"/>
                    <a:pt x="715479" y="4839"/>
                    <a:pt x="715606" y="11143"/>
                  </a:cubicBezTo>
                  <a:cubicBezTo>
                    <a:pt x="715797" y="17447"/>
                    <a:pt x="710767" y="22733"/>
                    <a:pt x="704463" y="22860"/>
                  </a:cubicBezTo>
                  <a:lnTo>
                    <a:pt x="11722" y="40881"/>
                  </a:lnTo>
                  <a:cubicBezTo>
                    <a:pt x="11722" y="40881"/>
                    <a:pt x="11531" y="40881"/>
                    <a:pt x="11403" y="4088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43" name="Graphic 3">
            <a:extLst>
              <a:ext uri="{FF2B5EF4-FFF2-40B4-BE49-F238E27FC236}">
                <a16:creationId xmlns:a16="http://schemas.microsoft.com/office/drawing/2014/main" id="{A6606FE8-A77B-25F8-A07A-07953A277947}"/>
              </a:ext>
            </a:extLst>
          </p:cNvPr>
          <p:cNvGrpSpPr/>
          <p:nvPr/>
        </p:nvGrpSpPr>
        <p:grpSpPr>
          <a:xfrm>
            <a:off x="750432" y="3661847"/>
            <a:ext cx="3505666" cy="3197871"/>
            <a:chOff x="750432" y="3661847"/>
            <a:chExt cx="3505666" cy="3197871"/>
          </a:xfrm>
        </p:grpSpPr>
        <p:grpSp>
          <p:nvGrpSpPr>
            <p:cNvPr id="45" name="Graphic 3">
              <a:extLst>
                <a:ext uri="{FF2B5EF4-FFF2-40B4-BE49-F238E27FC236}">
                  <a16:creationId xmlns:a16="http://schemas.microsoft.com/office/drawing/2014/main" id="{3FB02EBE-A454-2418-2911-2031F00C198C}"/>
                </a:ext>
              </a:extLst>
            </p:cNvPr>
            <p:cNvGrpSpPr/>
            <p:nvPr/>
          </p:nvGrpSpPr>
          <p:grpSpPr>
            <a:xfrm>
              <a:off x="1218214" y="3661847"/>
              <a:ext cx="2460780" cy="2766588"/>
              <a:chOff x="1218214" y="3661847"/>
              <a:chExt cx="2460780" cy="2766588"/>
            </a:xfrm>
          </p:grpSpPr>
          <p:grpSp>
            <p:nvGrpSpPr>
              <p:cNvPr id="46" name="Graphic 3">
                <a:extLst>
                  <a:ext uri="{FF2B5EF4-FFF2-40B4-BE49-F238E27FC236}">
                    <a16:creationId xmlns:a16="http://schemas.microsoft.com/office/drawing/2014/main" id="{11F75FAE-6CFA-967E-78FE-167FB2B598BA}"/>
                  </a:ext>
                </a:extLst>
              </p:cNvPr>
              <p:cNvGrpSpPr/>
              <p:nvPr/>
            </p:nvGrpSpPr>
            <p:grpSpPr>
              <a:xfrm>
                <a:off x="2435640" y="5302246"/>
                <a:ext cx="1053511" cy="728145"/>
                <a:chOff x="2435640" y="5302246"/>
                <a:chExt cx="1053511" cy="728145"/>
              </a:xfrm>
            </p:grpSpPr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48DD3D6D-E720-0542-47BF-3D3685D7DE05}"/>
                    </a:ext>
                  </a:extLst>
                </p:cNvPr>
                <p:cNvSpPr/>
                <p:nvPr/>
              </p:nvSpPr>
              <p:spPr>
                <a:xfrm>
                  <a:off x="2435640" y="5374201"/>
                  <a:ext cx="990451" cy="656190"/>
                </a:xfrm>
                <a:custGeom>
                  <a:avLst/>
                  <a:gdLst>
                    <a:gd name="connsiteX0" fmla="*/ 784945 w 990451"/>
                    <a:gd name="connsiteY0" fmla="*/ 656191 h 656190"/>
                    <a:gd name="connsiteX1" fmla="*/ 718785 w 990451"/>
                    <a:gd name="connsiteY1" fmla="*/ 647084 h 656190"/>
                    <a:gd name="connsiteX2" fmla="*/ 501583 w 990451"/>
                    <a:gd name="connsiteY2" fmla="*/ 481461 h 656190"/>
                    <a:gd name="connsiteX3" fmla="*/ 456691 w 990451"/>
                    <a:gd name="connsiteY3" fmla="*/ 422942 h 656190"/>
                    <a:gd name="connsiteX4" fmla="*/ 335959 w 990451"/>
                    <a:gd name="connsiteY4" fmla="*/ 283044 h 656190"/>
                    <a:gd name="connsiteX5" fmla="*/ 4776 w 990451"/>
                    <a:gd name="connsiteY5" fmla="*/ 177149 h 656190"/>
                    <a:gd name="connsiteX6" fmla="*/ 0 w 990451"/>
                    <a:gd name="connsiteY6" fmla="*/ 130219 h 656190"/>
                    <a:gd name="connsiteX7" fmla="*/ 367034 w 990451"/>
                    <a:gd name="connsiteY7" fmla="*/ 247576 h 656190"/>
                    <a:gd name="connsiteX8" fmla="*/ 494451 w 990451"/>
                    <a:gd name="connsiteY8" fmla="*/ 394606 h 656190"/>
                    <a:gd name="connsiteX9" fmla="*/ 538452 w 990451"/>
                    <a:gd name="connsiteY9" fmla="*/ 451979 h 656190"/>
                    <a:gd name="connsiteX10" fmla="*/ 731838 w 990451"/>
                    <a:gd name="connsiteY10" fmla="*/ 601747 h 656190"/>
                    <a:gd name="connsiteX11" fmla="*/ 930701 w 990451"/>
                    <a:gd name="connsiteY11" fmla="*/ 530238 h 656190"/>
                    <a:gd name="connsiteX12" fmla="*/ 839771 w 990451"/>
                    <a:gd name="connsiteY12" fmla="*/ 276040 h 656190"/>
                    <a:gd name="connsiteX13" fmla="*/ 813981 w 990451"/>
                    <a:gd name="connsiteY13" fmla="*/ 249932 h 656190"/>
                    <a:gd name="connsiteX14" fmla="*/ 661921 w 990451"/>
                    <a:gd name="connsiteY14" fmla="*/ 3821 h 656190"/>
                    <a:gd name="connsiteX15" fmla="*/ 708915 w 990451"/>
                    <a:gd name="connsiteY15" fmla="*/ 0 h 656190"/>
                    <a:gd name="connsiteX16" fmla="*/ 847412 w 990451"/>
                    <a:gd name="connsiteY16" fmla="*/ 216629 h 656190"/>
                    <a:gd name="connsiteX17" fmla="*/ 873583 w 990451"/>
                    <a:gd name="connsiteY17" fmla="*/ 243055 h 656190"/>
                    <a:gd name="connsiteX18" fmla="*/ 973365 w 990451"/>
                    <a:gd name="connsiteY18" fmla="*/ 550423 h 656190"/>
                    <a:gd name="connsiteX19" fmla="*/ 784945 w 990451"/>
                    <a:gd name="connsiteY19" fmla="*/ 656127 h 656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90451" h="656190">
                      <a:moveTo>
                        <a:pt x="784945" y="656191"/>
                      </a:moveTo>
                      <a:cubicBezTo>
                        <a:pt x="762149" y="656191"/>
                        <a:pt x="739671" y="653134"/>
                        <a:pt x="718785" y="647084"/>
                      </a:cubicBezTo>
                      <a:cubicBezTo>
                        <a:pt x="620022" y="618621"/>
                        <a:pt x="547557" y="538897"/>
                        <a:pt x="501583" y="481461"/>
                      </a:cubicBezTo>
                      <a:cubicBezTo>
                        <a:pt x="486173" y="462231"/>
                        <a:pt x="471209" y="442236"/>
                        <a:pt x="456691" y="422942"/>
                      </a:cubicBezTo>
                      <a:cubicBezTo>
                        <a:pt x="418166" y="371682"/>
                        <a:pt x="381743" y="323224"/>
                        <a:pt x="335959" y="283044"/>
                      </a:cubicBezTo>
                      <a:cubicBezTo>
                        <a:pt x="246684" y="204785"/>
                        <a:pt x="122896" y="165242"/>
                        <a:pt x="4776" y="177149"/>
                      </a:cubicBezTo>
                      <a:lnTo>
                        <a:pt x="0" y="130219"/>
                      </a:lnTo>
                      <a:cubicBezTo>
                        <a:pt x="130856" y="117038"/>
                        <a:pt x="268143" y="160848"/>
                        <a:pt x="367034" y="247576"/>
                      </a:cubicBezTo>
                      <a:cubicBezTo>
                        <a:pt x="416574" y="291003"/>
                        <a:pt x="456118" y="343664"/>
                        <a:pt x="494451" y="394606"/>
                      </a:cubicBezTo>
                      <a:cubicBezTo>
                        <a:pt x="508715" y="413645"/>
                        <a:pt x="523551" y="433321"/>
                        <a:pt x="538452" y="451979"/>
                      </a:cubicBezTo>
                      <a:cubicBezTo>
                        <a:pt x="580351" y="504385"/>
                        <a:pt x="646002" y="576977"/>
                        <a:pt x="731838" y="601747"/>
                      </a:cubicBezTo>
                      <a:cubicBezTo>
                        <a:pt x="801565" y="621869"/>
                        <a:pt x="897462" y="600218"/>
                        <a:pt x="930701" y="530238"/>
                      </a:cubicBezTo>
                      <a:cubicBezTo>
                        <a:pt x="977058" y="432684"/>
                        <a:pt x="882561" y="319976"/>
                        <a:pt x="839771" y="276040"/>
                      </a:cubicBezTo>
                      <a:cubicBezTo>
                        <a:pt x="831302" y="267379"/>
                        <a:pt x="822705" y="258719"/>
                        <a:pt x="813981" y="249932"/>
                      </a:cubicBezTo>
                      <a:cubicBezTo>
                        <a:pt x="746548" y="182180"/>
                        <a:pt x="670135" y="105449"/>
                        <a:pt x="661921" y="3821"/>
                      </a:cubicBezTo>
                      <a:lnTo>
                        <a:pt x="708915" y="0"/>
                      </a:lnTo>
                      <a:cubicBezTo>
                        <a:pt x="715728" y="84372"/>
                        <a:pt x="782653" y="151615"/>
                        <a:pt x="847412" y="216629"/>
                      </a:cubicBezTo>
                      <a:cubicBezTo>
                        <a:pt x="856263" y="225480"/>
                        <a:pt x="864987" y="234267"/>
                        <a:pt x="873583" y="243055"/>
                      </a:cubicBezTo>
                      <a:cubicBezTo>
                        <a:pt x="923251" y="294060"/>
                        <a:pt x="1032457" y="426126"/>
                        <a:pt x="973365" y="550423"/>
                      </a:cubicBezTo>
                      <a:cubicBezTo>
                        <a:pt x="939234" y="622314"/>
                        <a:pt x="860529" y="656127"/>
                        <a:pt x="784945" y="65612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0A1FCAE9-6298-4ADA-8321-AFE2B774871E}"/>
                    </a:ext>
                  </a:extLst>
                </p:cNvPr>
                <p:cNvSpPr/>
                <p:nvPr/>
              </p:nvSpPr>
              <p:spPr>
                <a:xfrm>
                  <a:off x="2801464" y="5337523"/>
                  <a:ext cx="687687" cy="497252"/>
                </a:xfrm>
                <a:custGeom>
                  <a:avLst/>
                  <a:gdLst>
                    <a:gd name="connsiteX0" fmla="*/ 496552 w 687687"/>
                    <a:gd name="connsiteY0" fmla="*/ 497253 h 497252"/>
                    <a:gd name="connsiteX1" fmla="*/ 422560 w 687687"/>
                    <a:gd name="connsiteY1" fmla="*/ 486619 h 497252"/>
                    <a:gd name="connsiteX2" fmla="*/ 265851 w 687687"/>
                    <a:gd name="connsiteY2" fmla="*/ 400846 h 497252"/>
                    <a:gd name="connsiteX3" fmla="*/ 0 w 687687"/>
                    <a:gd name="connsiteY3" fmla="*/ 115446 h 497252"/>
                    <a:gd name="connsiteX4" fmla="*/ 39416 w 687687"/>
                    <a:gd name="connsiteY4" fmla="*/ 89530 h 497252"/>
                    <a:gd name="connsiteX5" fmla="*/ 294442 w 687687"/>
                    <a:gd name="connsiteY5" fmla="*/ 363341 h 497252"/>
                    <a:gd name="connsiteX6" fmla="*/ 435486 w 687687"/>
                    <a:gd name="connsiteY6" fmla="*/ 441217 h 497252"/>
                    <a:gd name="connsiteX7" fmla="*/ 582134 w 687687"/>
                    <a:gd name="connsiteY7" fmla="*/ 427909 h 497252"/>
                    <a:gd name="connsiteX8" fmla="*/ 637979 w 687687"/>
                    <a:gd name="connsiteY8" fmla="*/ 308706 h 497252"/>
                    <a:gd name="connsiteX9" fmla="*/ 512408 w 687687"/>
                    <a:gd name="connsiteY9" fmla="*/ 212553 h 497252"/>
                    <a:gd name="connsiteX10" fmla="*/ 421095 w 687687"/>
                    <a:gd name="connsiteY10" fmla="*/ 202429 h 497252"/>
                    <a:gd name="connsiteX11" fmla="*/ 320295 w 687687"/>
                    <a:gd name="connsiteY11" fmla="*/ 190776 h 497252"/>
                    <a:gd name="connsiteX12" fmla="*/ 87492 w 687687"/>
                    <a:gd name="connsiteY12" fmla="*/ 24325 h 497252"/>
                    <a:gd name="connsiteX13" fmla="*/ 127927 w 687687"/>
                    <a:gd name="connsiteY13" fmla="*/ 0 h 497252"/>
                    <a:gd name="connsiteX14" fmla="*/ 330228 w 687687"/>
                    <a:gd name="connsiteY14" fmla="*/ 144610 h 497252"/>
                    <a:gd name="connsiteX15" fmla="*/ 424215 w 687687"/>
                    <a:gd name="connsiteY15" fmla="*/ 155308 h 497252"/>
                    <a:gd name="connsiteX16" fmla="*/ 521959 w 687687"/>
                    <a:gd name="connsiteY16" fmla="*/ 166324 h 497252"/>
                    <a:gd name="connsiteX17" fmla="*/ 683826 w 687687"/>
                    <a:gd name="connsiteY17" fmla="*/ 297307 h 497252"/>
                    <a:gd name="connsiteX18" fmla="*/ 606649 w 687687"/>
                    <a:gd name="connsiteY18" fmla="*/ 468280 h 497252"/>
                    <a:gd name="connsiteX19" fmla="*/ 496616 w 687687"/>
                    <a:gd name="connsiteY19" fmla="*/ 497189 h 497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87687" h="497252">
                      <a:moveTo>
                        <a:pt x="496552" y="497253"/>
                      </a:moveTo>
                      <a:cubicBezTo>
                        <a:pt x="472419" y="497253"/>
                        <a:pt x="447457" y="493751"/>
                        <a:pt x="422560" y="486619"/>
                      </a:cubicBezTo>
                      <a:cubicBezTo>
                        <a:pt x="359711" y="468662"/>
                        <a:pt x="305776" y="431348"/>
                        <a:pt x="265851" y="400846"/>
                      </a:cubicBezTo>
                      <a:cubicBezTo>
                        <a:pt x="161548" y="321186"/>
                        <a:pt x="72082" y="225162"/>
                        <a:pt x="0" y="115446"/>
                      </a:cubicBezTo>
                      <a:lnTo>
                        <a:pt x="39416" y="89530"/>
                      </a:lnTo>
                      <a:cubicBezTo>
                        <a:pt x="108569" y="194788"/>
                        <a:pt x="194406" y="286928"/>
                        <a:pt x="294442" y="363341"/>
                      </a:cubicBezTo>
                      <a:cubicBezTo>
                        <a:pt x="331056" y="391358"/>
                        <a:pt x="380215" y="425489"/>
                        <a:pt x="435486" y="441217"/>
                      </a:cubicBezTo>
                      <a:cubicBezTo>
                        <a:pt x="489293" y="456563"/>
                        <a:pt x="542782" y="451724"/>
                        <a:pt x="582134" y="427909"/>
                      </a:cubicBezTo>
                      <a:cubicBezTo>
                        <a:pt x="624479" y="402311"/>
                        <a:pt x="648485" y="351051"/>
                        <a:pt x="637979" y="308706"/>
                      </a:cubicBezTo>
                      <a:cubicBezTo>
                        <a:pt x="624415" y="254071"/>
                        <a:pt x="564241" y="223252"/>
                        <a:pt x="512408" y="212553"/>
                      </a:cubicBezTo>
                      <a:cubicBezTo>
                        <a:pt x="482925" y="206504"/>
                        <a:pt x="452870" y="204531"/>
                        <a:pt x="421095" y="202429"/>
                      </a:cubicBezTo>
                      <a:cubicBezTo>
                        <a:pt x="388110" y="200264"/>
                        <a:pt x="353916" y="198035"/>
                        <a:pt x="320295" y="190776"/>
                      </a:cubicBezTo>
                      <a:cubicBezTo>
                        <a:pt x="224843" y="170272"/>
                        <a:pt x="137797" y="108060"/>
                        <a:pt x="87492" y="24325"/>
                      </a:cubicBezTo>
                      <a:lnTo>
                        <a:pt x="127927" y="0"/>
                      </a:lnTo>
                      <a:cubicBezTo>
                        <a:pt x="171609" y="72719"/>
                        <a:pt x="247257" y="126781"/>
                        <a:pt x="330228" y="144610"/>
                      </a:cubicBezTo>
                      <a:cubicBezTo>
                        <a:pt x="360538" y="151106"/>
                        <a:pt x="391485" y="153143"/>
                        <a:pt x="424215" y="155308"/>
                      </a:cubicBezTo>
                      <a:cubicBezTo>
                        <a:pt x="456181" y="157409"/>
                        <a:pt x="489293" y="159575"/>
                        <a:pt x="521959" y="166324"/>
                      </a:cubicBezTo>
                      <a:cubicBezTo>
                        <a:pt x="587865" y="179887"/>
                        <a:pt x="664978" y="221405"/>
                        <a:pt x="683826" y="297307"/>
                      </a:cubicBezTo>
                      <a:cubicBezTo>
                        <a:pt x="699363" y="359902"/>
                        <a:pt x="666888" y="431793"/>
                        <a:pt x="606649" y="468280"/>
                      </a:cubicBezTo>
                      <a:cubicBezTo>
                        <a:pt x="575002" y="487383"/>
                        <a:pt x="536924" y="497189"/>
                        <a:pt x="496616" y="4971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AEC500E5-1916-1EE1-F3E5-2CA9B57BD6D8}"/>
                    </a:ext>
                  </a:extLst>
                </p:cNvPr>
                <p:cNvSpPr/>
                <p:nvPr/>
              </p:nvSpPr>
              <p:spPr>
                <a:xfrm>
                  <a:off x="2631447" y="5302246"/>
                  <a:ext cx="644874" cy="716174"/>
                </a:xfrm>
                <a:custGeom>
                  <a:avLst/>
                  <a:gdLst>
                    <a:gd name="connsiteX0" fmla="*/ 44892 w 644874"/>
                    <a:gd name="connsiteY0" fmla="*/ 716174 h 716174"/>
                    <a:gd name="connsiteX1" fmla="*/ 0 w 644874"/>
                    <a:gd name="connsiteY1" fmla="*/ 701719 h 716174"/>
                    <a:gd name="connsiteX2" fmla="*/ 325198 w 644874"/>
                    <a:gd name="connsiteY2" fmla="*/ 429055 h 716174"/>
                    <a:gd name="connsiteX3" fmla="*/ 365696 w 644874"/>
                    <a:gd name="connsiteY3" fmla="*/ 424916 h 716174"/>
                    <a:gd name="connsiteX4" fmla="*/ 437970 w 644874"/>
                    <a:gd name="connsiteY4" fmla="*/ 414027 h 716174"/>
                    <a:gd name="connsiteX5" fmla="*/ 582007 w 644874"/>
                    <a:gd name="connsiteY5" fmla="*/ 247385 h 716174"/>
                    <a:gd name="connsiteX6" fmla="*/ 593023 w 644874"/>
                    <a:gd name="connsiteY6" fmla="*/ 3056 h 716174"/>
                    <a:gd name="connsiteX7" fmla="*/ 640080 w 644874"/>
                    <a:gd name="connsiteY7" fmla="*/ 0 h 716174"/>
                    <a:gd name="connsiteX8" fmla="*/ 627408 w 644874"/>
                    <a:gd name="connsiteY8" fmla="*/ 260057 h 716174"/>
                    <a:gd name="connsiteX9" fmla="*/ 451406 w 644874"/>
                    <a:gd name="connsiteY9" fmla="*/ 459238 h 716174"/>
                    <a:gd name="connsiteX10" fmla="*/ 369581 w 644874"/>
                    <a:gd name="connsiteY10" fmla="*/ 471973 h 716174"/>
                    <a:gd name="connsiteX11" fmla="*/ 331502 w 644874"/>
                    <a:gd name="connsiteY11" fmla="*/ 475794 h 716174"/>
                    <a:gd name="connsiteX12" fmla="*/ 44892 w 644874"/>
                    <a:gd name="connsiteY12" fmla="*/ 716174 h 71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44874" h="716174">
                      <a:moveTo>
                        <a:pt x="44892" y="716174"/>
                      </a:moveTo>
                      <a:lnTo>
                        <a:pt x="0" y="701719"/>
                      </a:lnTo>
                      <a:cubicBezTo>
                        <a:pt x="45911" y="558956"/>
                        <a:pt x="176576" y="449368"/>
                        <a:pt x="325198" y="429055"/>
                      </a:cubicBezTo>
                      <a:cubicBezTo>
                        <a:pt x="338825" y="427208"/>
                        <a:pt x="352515" y="426062"/>
                        <a:pt x="365696" y="424916"/>
                      </a:cubicBezTo>
                      <a:cubicBezTo>
                        <a:pt x="391231" y="422815"/>
                        <a:pt x="415364" y="420777"/>
                        <a:pt x="437970" y="414027"/>
                      </a:cubicBezTo>
                      <a:cubicBezTo>
                        <a:pt x="516547" y="390530"/>
                        <a:pt x="563922" y="312526"/>
                        <a:pt x="582007" y="247385"/>
                      </a:cubicBezTo>
                      <a:cubicBezTo>
                        <a:pt x="603848" y="168871"/>
                        <a:pt x="598372" y="84563"/>
                        <a:pt x="593023" y="3056"/>
                      </a:cubicBezTo>
                      <a:lnTo>
                        <a:pt x="640080" y="0"/>
                      </a:lnTo>
                      <a:cubicBezTo>
                        <a:pt x="645365" y="81443"/>
                        <a:pt x="651414" y="173774"/>
                        <a:pt x="627408" y="260057"/>
                      </a:cubicBezTo>
                      <a:cubicBezTo>
                        <a:pt x="599964" y="358692"/>
                        <a:pt x="532530" y="434977"/>
                        <a:pt x="451406" y="459238"/>
                      </a:cubicBezTo>
                      <a:cubicBezTo>
                        <a:pt x="424088" y="467388"/>
                        <a:pt x="396389" y="469744"/>
                        <a:pt x="369581" y="471973"/>
                      </a:cubicBezTo>
                      <a:cubicBezTo>
                        <a:pt x="356400" y="473055"/>
                        <a:pt x="343919" y="474138"/>
                        <a:pt x="331502" y="475794"/>
                      </a:cubicBezTo>
                      <a:cubicBezTo>
                        <a:pt x="200518" y="493687"/>
                        <a:pt x="85327" y="590285"/>
                        <a:pt x="44892" y="71617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36BCAB24-F92B-9594-F5E5-1059321AF0C0}"/>
                  </a:ext>
                </a:extLst>
              </p:cNvPr>
              <p:cNvSpPr/>
              <p:nvPr/>
            </p:nvSpPr>
            <p:spPr>
              <a:xfrm>
                <a:off x="2106940" y="3764258"/>
                <a:ext cx="1527480" cy="1843254"/>
              </a:xfrm>
              <a:custGeom>
                <a:avLst/>
                <a:gdLst>
                  <a:gd name="connsiteX0" fmla="*/ 0 w 1527480"/>
                  <a:gd name="connsiteY0" fmla="*/ 1843191 h 1843254"/>
                  <a:gd name="connsiteX1" fmla="*/ 0 w 1527480"/>
                  <a:gd name="connsiteY1" fmla="*/ 0 h 1843254"/>
                  <a:gd name="connsiteX2" fmla="*/ 670772 w 1527480"/>
                  <a:gd name="connsiteY2" fmla="*/ 0 h 1843254"/>
                  <a:gd name="connsiteX3" fmla="*/ 1151278 w 1527480"/>
                  <a:gd name="connsiteY3" fmla="*/ 199054 h 1843254"/>
                  <a:gd name="connsiteX4" fmla="*/ 1328427 w 1527480"/>
                  <a:gd name="connsiteY4" fmla="*/ 376203 h 1843254"/>
                  <a:gd name="connsiteX5" fmla="*/ 1527481 w 1527480"/>
                  <a:gd name="connsiteY5" fmla="*/ 856709 h 1843254"/>
                  <a:gd name="connsiteX6" fmla="*/ 1527481 w 1527480"/>
                  <a:gd name="connsiteY6" fmla="*/ 1098490 h 1843254"/>
                  <a:gd name="connsiteX7" fmla="*/ 1328427 w 1527480"/>
                  <a:gd name="connsiteY7" fmla="*/ 1578995 h 1843254"/>
                  <a:gd name="connsiteX8" fmla="*/ 1263222 w 1527480"/>
                  <a:gd name="connsiteY8" fmla="*/ 1644201 h 1843254"/>
                  <a:gd name="connsiteX9" fmla="*/ 782716 w 1527480"/>
                  <a:gd name="connsiteY9" fmla="*/ 1843255 h 1843254"/>
                  <a:gd name="connsiteX10" fmla="*/ 0 w 1527480"/>
                  <a:gd name="connsiteY10" fmla="*/ 1843255 h 184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27480" h="1843254">
                    <a:moveTo>
                      <a:pt x="0" y="1843191"/>
                    </a:moveTo>
                    <a:lnTo>
                      <a:pt x="0" y="0"/>
                    </a:lnTo>
                    <a:lnTo>
                      <a:pt x="670772" y="0"/>
                    </a:lnTo>
                    <a:cubicBezTo>
                      <a:pt x="852251" y="0"/>
                      <a:pt x="1022905" y="70681"/>
                      <a:pt x="1151278" y="199054"/>
                    </a:cubicBezTo>
                    <a:lnTo>
                      <a:pt x="1328427" y="376203"/>
                    </a:lnTo>
                    <a:cubicBezTo>
                      <a:pt x="1456799" y="504576"/>
                      <a:pt x="1527481" y="675166"/>
                      <a:pt x="1527481" y="856709"/>
                    </a:cubicBezTo>
                    <a:lnTo>
                      <a:pt x="1527481" y="1098490"/>
                    </a:lnTo>
                    <a:cubicBezTo>
                      <a:pt x="1527481" y="1279969"/>
                      <a:pt x="1456799" y="1450623"/>
                      <a:pt x="1328427" y="1578995"/>
                    </a:cubicBezTo>
                    <a:lnTo>
                      <a:pt x="1263222" y="1644201"/>
                    </a:lnTo>
                    <a:cubicBezTo>
                      <a:pt x="1134849" y="1772573"/>
                      <a:pt x="964259" y="1843255"/>
                      <a:pt x="782716" y="1843255"/>
                    </a:cubicBezTo>
                    <a:lnTo>
                      <a:pt x="0" y="1843255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51" name="Graphic 3">
                <a:extLst>
                  <a:ext uri="{FF2B5EF4-FFF2-40B4-BE49-F238E27FC236}">
                    <a16:creationId xmlns:a16="http://schemas.microsoft.com/office/drawing/2014/main" id="{78E9EF98-93A0-E195-93B4-BD998C0AF879}"/>
                  </a:ext>
                </a:extLst>
              </p:cNvPr>
              <p:cNvGrpSpPr/>
              <p:nvPr/>
            </p:nvGrpSpPr>
            <p:grpSpPr>
              <a:xfrm>
                <a:off x="2396042" y="4307585"/>
                <a:ext cx="994065" cy="994065"/>
                <a:chOff x="2396042" y="4307585"/>
                <a:chExt cx="994065" cy="994065"/>
              </a:xfrm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534CB43A-9825-31A6-A7FB-FB88384CED5D}"/>
                    </a:ext>
                  </a:extLst>
                </p:cNvPr>
                <p:cNvSpPr/>
                <p:nvPr/>
              </p:nvSpPr>
              <p:spPr>
                <a:xfrm rot="-4846799">
                  <a:off x="2481317" y="4393459"/>
                  <a:ext cx="823341" cy="823341"/>
                </a:xfrm>
                <a:custGeom>
                  <a:avLst/>
                  <a:gdLst>
                    <a:gd name="connsiteX0" fmla="*/ 823342 w 823341"/>
                    <a:gd name="connsiteY0" fmla="*/ 411671 h 823341"/>
                    <a:gd name="connsiteX1" fmla="*/ 411671 w 823341"/>
                    <a:gd name="connsiteY1" fmla="*/ 823342 h 823341"/>
                    <a:gd name="connsiteX2" fmla="*/ 0 w 823341"/>
                    <a:gd name="connsiteY2" fmla="*/ 411671 h 823341"/>
                    <a:gd name="connsiteX3" fmla="*/ 411671 w 823341"/>
                    <a:gd name="connsiteY3" fmla="*/ 0 h 823341"/>
                    <a:gd name="connsiteX4" fmla="*/ 823342 w 823341"/>
                    <a:gd name="connsiteY4" fmla="*/ 411671 h 823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3341" h="823341">
                      <a:moveTo>
                        <a:pt x="823342" y="411671"/>
                      </a:moveTo>
                      <a:cubicBezTo>
                        <a:pt x="823342" y="639031"/>
                        <a:pt x="639031" y="823342"/>
                        <a:pt x="411671" y="823342"/>
                      </a:cubicBezTo>
                      <a:cubicBezTo>
                        <a:pt x="184312" y="823342"/>
                        <a:pt x="0" y="639031"/>
                        <a:pt x="0" y="411671"/>
                      </a:cubicBezTo>
                      <a:cubicBezTo>
                        <a:pt x="0" y="184311"/>
                        <a:pt x="184312" y="0"/>
                        <a:pt x="411671" y="0"/>
                      </a:cubicBezTo>
                      <a:cubicBezTo>
                        <a:pt x="639031" y="0"/>
                        <a:pt x="823342" y="184311"/>
                        <a:pt x="823342" y="41167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CAC4F2F9-A070-C67E-C4F6-740FEE080848}"/>
                    </a:ext>
                  </a:extLst>
                </p:cNvPr>
                <p:cNvSpPr/>
                <p:nvPr/>
              </p:nvSpPr>
              <p:spPr>
                <a:xfrm rot="-1903200">
                  <a:off x="2531963" y="4443506"/>
                  <a:ext cx="722223" cy="722223"/>
                </a:xfrm>
                <a:custGeom>
                  <a:avLst/>
                  <a:gdLst>
                    <a:gd name="connsiteX0" fmla="*/ 722224 w 722223"/>
                    <a:gd name="connsiteY0" fmla="*/ 361112 h 722223"/>
                    <a:gd name="connsiteX1" fmla="*/ 361112 w 722223"/>
                    <a:gd name="connsiteY1" fmla="*/ 722224 h 722223"/>
                    <a:gd name="connsiteX2" fmla="*/ 0 w 722223"/>
                    <a:gd name="connsiteY2" fmla="*/ 361112 h 722223"/>
                    <a:gd name="connsiteX3" fmla="*/ 361112 w 722223"/>
                    <a:gd name="connsiteY3" fmla="*/ 0 h 722223"/>
                    <a:gd name="connsiteX4" fmla="*/ 722224 w 722223"/>
                    <a:gd name="connsiteY4" fmla="*/ 361112 h 722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22223" h="722223">
                      <a:moveTo>
                        <a:pt x="722224" y="361112"/>
                      </a:moveTo>
                      <a:cubicBezTo>
                        <a:pt x="722224" y="560548"/>
                        <a:pt x="560548" y="722224"/>
                        <a:pt x="361112" y="722224"/>
                      </a:cubicBezTo>
                      <a:cubicBezTo>
                        <a:pt x="161675" y="722224"/>
                        <a:pt x="0" y="560548"/>
                        <a:pt x="0" y="361112"/>
                      </a:cubicBezTo>
                      <a:cubicBezTo>
                        <a:pt x="0" y="161675"/>
                        <a:pt x="161675" y="0"/>
                        <a:pt x="361112" y="0"/>
                      </a:cubicBezTo>
                      <a:cubicBezTo>
                        <a:pt x="560548" y="0"/>
                        <a:pt x="722224" y="161675"/>
                        <a:pt x="722224" y="36111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188FBA09-A77D-C9DC-4120-DBF3DB48B279}"/>
                    </a:ext>
                  </a:extLst>
                </p:cNvPr>
                <p:cNvSpPr/>
                <p:nvPr/>
              </p:nvSpPr>
              <p:spPr>
                <a:xfrm>
                  <a:off x="2942745" y="4473509"/>
                  <a:ext cx="279775" cy="275024"/>
                </a:xfrm>
                <a:custGeom>
                  <a:avLst/>
                  <a:gdLst>
                    <a:gd name="connsiteX0" fmla="*/ 216137 w 279775"/>
                    <a:gd name="connsiteY0" fmla="*/ 261313 h 275024"/>
                    <a:gd name="connsiteX1" fmla="*/ 14154 w 279775"/>
                    <a:gd name="connsiteY1" fmla="*/ 63851 h 275024"/>
                    <a:gd name="connsiteX2" fmla="*/ 272 w 279775"/>
                    <a:gd name="connsiteY2" fmla="*/ 42774 h 275024"/>
                    <a:gd name="connsiteX3" fmla="*/ 4985 w 279775"/>
                    <a:gd name="connsiteY3" fmla="*/ 15393 h 275024"/>
                    <a:gd name="connsiteX4" fmla="*/ 27590 w 279775"/>
                    <a:gd name="connsiteY4" fmla="*/ 492 h 275024"/>
                    <a:gd name="connsiteX5" fmla="*/ 279177 w 279775"/>
                    <a:gd name="connsiteY5" fmla="*/ 246412 h 275024"/>
                    <a:gd name="connsiteX6" fmla="*/ 264786 w 279775"/>
                    <a:gd name="connsiteY6" fmla="*/ 269336 h 275024"/>
                    <a:gd name="connsiteX7" fmla="*/ 237532 w 279775"/>
                    <a:gd name="connsiteY7" fmla="*/ 274685 h 275024"/>
                    <a:gd name="connsiteX8" fmla="*/ 216137 w 279775"/>
                    <a:gd name="connsiteY8" fmla="*/ 261249 h 275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9775" h="275024">
                      <a:moveTo>
                        <a:pt x="216137" y="261313"/>
                      </a:moveTo>
                      <a:cubicBezTo>
                        <a:pt x="190475" y="163887"/>
                        <a:pt x="112153" y="87284"/>
                        <a:pt x="14154" y="63851"/>
                      </a:cubicBezTo>
                      <a:cubicBezTo>
                        <a:pt x="4666" y="61558"/>
                        <a:pt x="-1383" y="52389"/>
                        <a:pt x="272" y="42774"/>
                      </a:cubicBezTo>
                      <a:lnTo>
                        <a:pt x="4985" y="15393"/>
                      </a:lnTo>
                      <a:cubicBezTo>
                        <a:pt x="6831" y="4822"/>
                        <a:pt x="17147" y="-1928"/>
                        <a:pt x="27590" y="492"/>
                      </a:cubicBezTo>
                      <a:cubicBezTo>
                        <a:pt x="149913" y="29083"/>
                        <a:pt x="247784" y="124789"/>
                        <a:pt x="279177" y="246412"/>
                      </a:cubicBezTo>
                      <a:cubicBezTo>
                        <a:pt x="281851" y="256791"/>
                        <a:pt x="275293" y="267298"/>
                        <a:pt x="264786" y="269336"/>
                      </a:cubicBezTo>
                      <a:lnTo>
                        <a:pt x="237532" y="274685"/>
                      </a:lnTo>
                      <a:cubicBezTo>
                        <a:pt x="227981" y="276531"/>
                        <a:pt x="218620" y="270673"/>
                        <a:pt x="216137" y="261249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3167D1E4-359A-242E-3941-57D79EE4E0F4}"/>
                    </a:ext>
                  </a:extLst>
                </p:cNvPr>
                <p:cNvSpPr/>
                <p:nvPr/>
              </p:nvSpPr>
              <p:spPr>
                <a:xfrm rot="-4050002">
                  <a:off x="2642455" y="4554445"/>
                  <a:ext cx="500882" cy="500882"/>
                </a:xfrm>
                <a:custGeom>
                  <a:avLst/>
                  <a:gdLst>
                    <a:gd name="connsiteX0" fmla="*/ 500883 w 500882"/>
                    <a:gd name="connsiteY0" fmla="*/ 250441 h 500882"/>
                    <a:gd name="connsiteX1" fmla="*/ 250441 w 500882"/>
                    <a:gd name="connsiteY1" fmla="*/ 500883 h 500882"/>
                    <a:gd name="connsiteX2" fmla="*/ 0 w 500882"/>
                    <a:gd name="connsiteY2" fmla="*/ 250441 h 500882"/>
                    <a:gd name="connsiteX3" fmla="*/ 250441 w 500882"/>
                    <a:gd name="connsiteY3" fmla="*/ 0 h 500882"/>
                    <a:gd name="connsiteX4" fmla="*/ 500883 w 500882"/>
                    <a:gd name="connsiteY4" fmla="*/ 250441 h 500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0882" h="500882">
                      <a:moveTo>
                        <a:pt x="500883" y="250441"/>
                      </a:moveTo>
                      <a:cubicBezTo>
                        <a:pt x="500883" y="388756"/>
                        <a:pt x="388756" y="500883"/>
                        <a:pt x="250441" y="500883"/>
                      </a:cubicBezTo>
                      <a:cubicBezTo>
                        <a:pt x="112127" y="500883"/>
                        <a:pt x="0" y="388756"/>
                        <a:pt x="0" y="250441"/>
                      </a:cubicBezTo>
                      <a:cubicBezTo>
                        <a:pt x="0" y="112126"/>
                        <a:pt x="112127" y="0"/>
                        <a:pt x="250441" y="0"/>
                      </a:cubicBezTo>
                      <a:cubicBezTo>
                        <a:pt x="388756" y="0"/>
                        <a:pt x="500883" y="112126"/>
                        <a:pt x="500883" y="250441"/>
                      </a:cubicBezTo>
                      <a:close/>
                    </a:path>
                  </a:pathLst>
                </a:custGeom>
                <a:solidFill>
                  <a:srgbClr val="03060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0D38BB28-CBA6-5E27-747B-DC039AFF3FB3}"/>
                    </a:ext>
                  </a:extLst>
                </p:cNvPr>
                <p:cNvSpPr/>
                <p:nvPr/>
              </p:nvSpPr>
              <p:spPr>
                <a:xfrm rot="-4050002">
                  <a:off x="2673211" y="4585201"/>
                  <a:ext cx="439370" cy="439370"/>
                </a:xfrm>
                <a:custGeom>
                  <a:avLst/>
                  <a:gdLst>
                    <a:gd name="connsiteX0" fmla="*/ 439371 w 439370"/>
                    <a:gd name="connsiteY0" fmla="*/ 219685 h 439370"/>
                    <a:gd name="connsiteX1" fmla="*/ 219685 w 439370"/>
                    <a:gd name="connsiteY1" fmla="*/ 439371 h 439370"/>
                    <a:gd name="connsiteX2" fmla="*/ 0 w 439370"/>
                    <a:gd name="connsiteY2" fmla="*/ 219685 h 439370"/>
                    <a:gd name="connsiteX3" fmla="*/ 219685 w 439370"/>
                    <a:gd name="connsiteY3" fmla="*/ 0 h 439370"/>
                    <a:gd name="connsiteX4" fmla="*/ 439371 w 439370"/>
                    <a:gd name="connsiteY4" fmla="*/ 219685 h 439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9370" h="439370">
                      <a:moveTo>
                        <a:pt x="439371" y="219685"/>
                      </a:moveTo>
                      <a:cubicBezTo>
                        <a:pt x="439371" y="341014"/>
                        <a:pt x="341014" y="439371"/>
                        <a:pt x="219685" y="439371"/>
                      </a:cubicBezTo>
                      <a:cubicBezTo>
                        <a:pt x="98356" y="439371"/>
                        <a:pt x="0" y="341014"/>
                        <a:pt x="0" y="219685"/>
                      </a:cubicBezTo>
                      <a:cubicBezTo>
                        <a:pt x="0" y="98356"/>
                        <a:pt x="98356" y="0"/>
                        <a:pt x="219685" y="0"/>
                      </a:cubicBezTo>
                      <a:cubicBezTo>
                        <a:pt x="341014" y="0"/>
                        <a:pt x="439371" y="98356"/>
                        <a:pt x="439371" y="219685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57" name="Graphic 3">
                  <a:extLst>
                    <a:ext uri="{FF2B5EF4-FFF2-40B4-BE49-F238E27FC236}">
                      <a16:creationId xmlns:a16="http://schemas.microsoft.com/office/drawing/2014/main" id="{5069E0D6-4767-FD56-51F8-516442A9D0B5}"/>
                    </a:ext>
                  </a:extLst>
                </p:cNvPr>
                <p:cNvGrpSpPr/>
                <p:nvPr/>
              </p:nvGrpSpPr>
              <p:grpSpPr>
                <a:xfrm>
                  <a:off x="2825215" y="4737177"/>
                  <a:ext cx="135377" cy="135377"/>
                  <a:chOff x="2825215" y="4737177"/>
                  <a:chExt cx="135377" cy="135377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836264CD-1220-A839-EC39-4CAE81E9774E}"/>
                      </a:ext>
                    </a:extLst>
                  </p:cNvPr>
                  <p:cNvSpPr/>
                  <p:nvPr/>
                </p:nvSpPr>
                <p:spPr>
                  <a:xfrm>
                    <a:off x="2825215" y="4737177"/>
                    <a:ext cx="135377" cy="135377"/>
                  </a:xfrm>
                  <a:custGeom>
                    <a:avLst/>
                    <a:gdLst>
                      <a:gd name="connsiteX0" fmla="*/ 135377 w 135377"/>
                      <a:gd name="connsiteY0" fmla="*/ 67689 h 135377"/>
                      <a:gd name="connsiteX1" fmla="*/ 67689 w 135377"/>
                      <a:gd name="connsiteY1" fmla="*/ 135377 h 135377"/>
                      <a:gd name="connsiteX2" fmla="*/ 0 w 135377"/>
                      <a:gd name="connsiteY2" fmla="*/ 67689 h 135377"/>
                      <a:gd name="connsiteX3" fmla="*/ 67689 w 135377"/>
                      <a:gd name="connsiteY3" fmla="*/ 0 h 135377"/>
                      <a:gd name="connsiteX4" fmla="*/ 135377 w 135377"/>
                      <a:gd name="connsiteY4" fmla="*/ 67689 h 135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77" h="135377">
                        <a:moveTo>
                          <a:pt x="135377" y="67689"/>
                        </a:moveTo>
                        <a:cubicBezTo>
                          <a:pt x="135377" y="105067"/>
                          <a:pt x="105067" y="135377"/>
                          <a:pt x="67689" y="135377"/>
                        </a:cubicBezTo>
                        <a:cubicBezTo>
                          <a:pt x="30310" y="135377"/>
                          <a:pt x="0" y="105067"/>
                          <a:pt x="0" y="67689"/>
                        </a:cubicBezTo>
                        <a:cubicBezTo>
                          <a:pt x="0" y="30310"/>
                          <a:pt x="30310" y="0"/>
                          <a:pt x="67689" y="0"/>
                        </a:cubicBezTo>
                        <a:cubicBezTo>
                          <a:pt x="105067" y="0"/>
                          <a:pt x="135377" y="30310"/>
                          <a:pt x="135377" y="67689"/>
                        </a:cubicBezTo>
                        <a:close/>
                      </a:path>
                    </a:pathLst>
                  </a:custGeom>
                  <a:solidFill>
                    <a:srgbClr val="009E9D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59" name="Graphic 3">
                    <a:extLst>
                      <a:ext uri="{FF2B5EF4-FFF2-40B4-BE49-F238E27FC236}">
                        <a16:creationId xmlns:a16="http://schemas.microsoft.com/office/drawing/2014/main" id="{602948D6-CCCA-166A-5ECD-B01132686749}"/>
                      </a:ext>
                    </a:extLst>
                  </p:cNvPr>
                  <p:cNvGrpSpPr/>
                  <p:nvPr/>
                </p:nvGrpSpPr>
                <p:grpSpPr>
                  <a:xfrm>
                    <a:off x="2852230" y="4764192"/>
                    <a:ext cx="81412" cy="81412"/>
                    <a:chOff x="2852230" y="4764192"/>
                    <a:chExt cx="81412" cy="81412"/>
                  </a:xfrm>
                  <a:solidFill>
                    <a:srgbClr val="030605"/>
                  </a:solidFill>
                </p:grpSpPr>
                <p:sp>
                  <p:nvSpPr>
                    <p:cNvPr id="60" name="Freeform: Shape 59">
                      <a:extLst>
                        <a:ext uri="{FF2B5EF4-FFF2-40B4-BE49-F238E27FC236}">
                          <a16:creationId xmlns:a16="http://schemas.microsoft.com/office/drawing/2014/main" id="{630AB2C1-147D-E57B-9FEA-2B2AD48CA4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52230" y="4785126"/>
                      <a:ext cx="60477" cy="60477"/>
                    </a:xfrm>
                    <a:custGeom>
                      <a:avLst/>
                      <a:gdLst>
                        <a:gd name="connsiteX0" fmla="*/ 11829 w 60477"/>
                        <a:gd name="connsiteY0" fmla="*/ 48649 h 60477"/>
                        <a:gd name="connsiteX1" fmla="*/ 60478 w 60477"/>
                        <a:gd name="connsiteY1" fmla="*/ 55272 h 60477"/>
                        <a:gd name="connsiteX2" fmla="*/ 5206 w 60477"/>
                        <a:gd name="connsiteY2" fmla="*/ 0 h 60477"/>
                        <a:gd name="connsiteX3" fmla="*/ 11829 w 60477"/>
                        <a:gd name="connsiteY3" fmla="*/ 48649 h 604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0477" h="60477">
                          <a:moveTo>
                            <a:pt x="11829" y="48649"/>
                          </a:moveTo>
                          <a:cubicBezTo>
                            <a:pt x="25010" y="61830"/>
                            <a:pt x="44941" y="63932"/>
                            <a:pt x="60478" y="55272"/>
                          </a:cubicBezTo>
                          <a:lnTo>
                            <a:pt x="5206" y="0"/>
                          </a:lnTo>
                          <a:cubicBezTo>
                            <a:pt x="-3454" y="15537"/>
                            <a:pt x="-1353" y="35468"/>
                            <a:pt x="11829" y="48649"/>
                          </a:cubicBezTo>
                          <a:close/>
                        </a:path>
                      </a:pathLst>
                    </a:custGeom>
                    <a:solidFill>
                      <a:srgbClr val="030605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E4796AA5-8693-7CE9-7E2A-121FD593CB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73164" y="4764192"/>
                      <a:ext cx="60477" cy="60477"/>
                    </a:xfrm>
                    <a:custGeom>
                      <a:avLst/>
                      <a:gdLst>
                        <a:gd name="connsiteX0" fmla="*/ 48649 w 60477"/>
                        <a:gd name="connsiteY0" fmla="*/ 11829 h 60477"/>
                        <a:gd name="connsiteX1" fmla="*/ 0 w 60477"/>
                        <a:gd name="connsiteY1" fmla="*/ 5206 h 60477"/>
                        <a:gd name="connsiteX2" fmla="*/ 55272 w 60477"/>
                        <a:gd name="connsiteY2" fmla="*/ 60478 h 60477"/>
                        <a:gd name="connsiteX3" fmla="*/ 48649 w 60477"/>
                        <a:gd name="connsiteY3" fmla="*/ 11829 h 604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0477" h="60477">
                          <a:moveTo>
                            <a:pt x="48649" y="11829"/>
                          </a:moveTo>
                          <a:cubicBezTo>
                            <a:pt x="35468" y="-1353"/>
                            <a:pt x="15537" y="-3454"/>
                            <a:pt x="0" y="5206"/>
                          </a:cubicBezTo>
                          <a:lnTo>
                            <a:pt x="55272" y="60478"/>
                          </a:lnTo>
                          <a:cubicBezTo>
                            <a:pt x="63932" y="44941"/>
                            <a:pt x="61830" y="25010"/>
                            <a:pt x="48649" y="11829"/>
                          </a:cubicBezTo>
                          <a:close/>
                        </a:path>
                      </a:pathLst>
                    </a:custGeom>
                    <a:solidFill>
                      <a:srgbClr val="030605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62" name="Graphic 3">
                  <a:extLst>
                    <a:ext uri="{FF2B5EF4-FFF2-40B4-BE49-F238E27FC236}">
                      <a16:creationId xmlns:a16="http://schemas.microsoft.com/office/drawing/2014/main" id="{0589B371-3FA1-9512-67F2-9959A84EFA3B}"/>
                    </a:ext>
                  </a:extLst>
                </p:cNvPr>
                <p:cNvGrpSpPr/>
                <p:nvPr/>
              </p:nvGrpSpPr>
              <p:grpSpPr>
                <a:xfrm>
                  <a:off x="2686145" y="4598044"/>
                  <a:ext cx="413581" cy="413644"/>
                  <a:chOff x="2686145" y="4598044"/>
                  <a:chExt cx="413581" cy="413644"/>
                </a:xfrm>
                <a:solidFill>
                  <a:srgbClr val="A1F16C"/>
                </a:solidFill>
              </p:grpSpPr>
              <p:grpSp>
                <p:nvGrpSpPr>
                  <p:cNvPr id="63" name="Graphic 3">
                    <a:extLst>
                      <a:ext uri="{FF2B5EF4-FFF2-40B4-BE49-F238E27FC236}">
                        <a16:creationId xmlns:a16="http://schemas.microsoft.com/office/drawing/2014/main" id="{B298B7CD-6CFC-2D87-5C24-95154476CF7D}"/>
                      </a:ext>
                    </a:extLst>
                  </p:cNvPr>
                  <p:cNvGrpSpPr/>
                  <p:nvPr/>
                </p:nvGrpSpPr>
                <p:grpSpPr>
                  <a:xfrm>
                    <a:off x="2710876" y="4622838"/>
                    <a:ext cx="364118" cy="364054"/>
                    <a:chOff x="2710876" y="4622838"/>
                    <a:chExt cx="364118" cy="364054"/>
                  </a:xfrm>
                  <a:solidFill>
                    <a:srgbClr val="A1F16C"/>
                  </a:solidFill>
                </p:grpSpPr>
                <p:grpSp>
                  <p:nvGrpSpPr>
                    <p:cNvPr id="64" name="Graphic 3">
                      <a:extLst>
                        <a:ext uri="{FF2B5EF4-FFF2-40B4-BE49-F238E27FC236}">
                          <a16:creationId xmlns:a16="http://schemas.microsoft.com/office/drawing/2014/main" id="{5B01E1B3-9248-66AD-0EA6-9DAF30B166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10876" y="4694093"/>
                      <a:ext cx="364118" cy="221545"/>
                      <a:chOff x="2710876" y="4694093"/>
                      <a:chExt cx="364118" cy="221545"/>
                    </a:xfrm>
                    <a:solidFill>
                      <a:srgbClr val="A1F16C"/>
                    </a:solidFill>
                  </p:grpSpPr>
                  <p:sp>
                    <p:nvSpPr>
                      <p:cNvPr id="65" name="Freeform: Shape 64">
                        <a:extLst>
                          <a:ext uri="{FF2B5EF4-FFF2-40B4-BE49-F238E27FC236}">
                            <a16:creationId xmlns:a16="http://schemas.microsoft.com/office/drawing/2014/main" id="{E81212B9-6856-A0C9-D0BA-F007060F4D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61763" y="4836793"/>
                        <a:ext cx="113231" cy="78846"/>
                      </a:xfrm>
                      <a:custGeom>
                        <a:avLst/>
                        <a:gdLst>
                          <a:gd name="connsiteX0" fmla="*/ 2204 w 113231"/>
                          <a:gd name="connsiteY0" fmla="*/ 8444 h 78846"/>
                          <a:gd name="connsiteX1" fmla="*/ 25000 w 113231"/>
                          <a:gd name="connsiteY1" fmla="*/ 2204 h 78846"/>
                          <a:gd name="connsiteX2" fmla="*/ 104787 w 113231"/>
                          <a:gd name="connsiteY2" fmla="*/ 47605 h 78846"/>
                          <a:gd name="connsiteX3" fmla="*/ 111028 w 113231"/>
                          <a:gd name="connsiteY3" fmla="*/ 70402 h 78846"/>
                          <a:gd name="connsiteX4" fmla="*/ 88231 w 113231"/>
                          <a:gd name="connsiteY4" fmla="*/ 76642 h 78846"/>
                          <a:gd name="connsiteX5" fmla="*/ 8444 w 113231"/>
                          <a:gd name="connsiteY5" fmla="*/ 31240 h 78846"/>
                          <a:gd name="connsiteX6" fmla="*/ 2204 w 113231"/>
                          <a:gd name="connsiteY6" fmla="*/ 8444 h 788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13231" h="78846">
                            <a:moveTo>
                              <a:pt x="2204" y="8444"/>
                            </a:moveTo>
                            <a:cubicBezTo>
                              <a:pt x="6789" y="421"/>
                              <a:pt x="16977" y="-2381"/>
                              <a:pt x="25000" y="2204"/>
                            </a:cubicBezTo>
                            <a:lnTo>
                              <a:pt x="104787" y="47605"/>
                            </a:lnTo>
                            <a:cubicBezTo>
                              <a:pt x="112811" y="52190"/>
                              <a:pt x="115612" y="62378"/>
                              <a:pt x="111028" y="70402"/>
                            </a:cubicBezTo>
                            <a:cubicBezTo>
                              <a:pt x="106443" y="78425"/>
                              <a:pt x="96255" y="81227"/>
                              <a:pt x="88231" y="76642"/>
                            </a:cubicBezTo>
                            <a:lnTo>
                              <a:pt x="8444" y="31240"/>
                            </a:lnTo>
                            <a:cubicBezTo>
                              <a:pt x="421" y="26656"/>
                              <a:pt x="-2381" y="16467"/>
                              <a:pt x="2204" y="8444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DA690DA8-2211-EBD5-6858-A58C65C8756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10876" y="4694093"/>
                        <a:ext cx="113231" cy="78845"/>
                      </a:xfrm>
                      <a:custGeom>
                        <a:avLst/>
                        <a:gdLst>
                          <a:gd name="connsiteX0" fmla="*/ 111028 w 113231"/>
                          <a:gd name="connsiteY0" fmla="*/ 70402 h 78845"/>
                          <a:gd name="connsiteX1" fmla="*/ 104787 w 113231"/>
                          <a:gd name="connsiteY1" fmla="*/ 47606 h 78845"/>
                          <a:gd name="connsiteX2" fmla="*/ 25000 w 113231"/>
                          <a:gd name="connsiteY2" fmla="*/ 2204 h 78845"/>
                          <a:gd name="connsiteX3" fmla="*/ 2204 w 113231"/>
                          <a:gd name="connsiteY3" fmla="*/ 8444 h 78845"/>
                          <a:gd name="connsiteX4" fmla="*/ 8444 w 113231"/>
                          <a:gd name="connsiteY4" fmla="*/ 31241 h 78845"/>
                          <a:gd name="connsiteX5" fmla="*/ 88231 w 113231"/>
                          <a:gd name="connsiteY5" fmla="*/ 76642 h 78845"/>
                          <a:gd name="connsiteX6" fmla="*/ 111028 w 113231"/>
                          <a:gd name="connsiteY6" fmla="*/ 70402 h 78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13231" h="78845">
                            <a:moveTo>
                              <a:pt x="111028" y="70402"/>
                            </a:moveTo>
                            <a:cubicBezTo>
                              <a:pt x="115612" y="62378"/>
                              <a:pt x="112811" y="52190"/>
                              <a:pt x="104787" y="47606"/>
                            </a:cubicBezTo>
                            <a:lnTo>
                              <a:pt x="25000" y="2204"/>
                            </a:lnTo>
                            <a:cubicBezTo>
                              <a:pt x="16977" y="-2381"/>
                              <a:pt x="6789" y="421"/>
                              <a:pt x="2204" y="8444"/>
                            </a:cubicBezTo>
                            <a:cubicBezTo>
                              <a:pt x="-2381" y="16468"/>
                              <a:pt x="421" y="26656"/>
                              <a:pt x="8444" y="31241"/>
                            </a:cubicBezTo>
                            <a:lnTo>
                              <a:pt x="88231" y="76642"/>
                            </a:lnTo>
                            <a:cubicBezTo>
                              <a:pt x="96255" y="81227"/>
                              <a:pt x="106443" y="78425"/>
                              <a:pt x="111028" y="70402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67" name="Graphic 3">
                      <a:extLst>
                        <a:ext uri="{FF2B5EF4-FFF2-40B4-BE49-F238E27FC236}">
                          <a16:creationId xmlns:a16="http://schemas.microsoft.com/office/drawing/2014/main" id="{550BF05B-1B88-D62B-B65A-9AB331BA15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82131" y="4622838"/>
                      <a:ext cx="221609" cy="364054"/>
                      <a:chOff x="2782131" y="4622838"/>
                      <a:chExt cx="221609" cy="364054"/>
                    </a:xfrm>
                    <a:solidFill>
                      <a:srgbClr val="A1F16C"/>
                    </a:solidFill>
                  </p:grpSpPr>
                  <p:sp>
                    <p:nvSpPr>
                      <p:cNvPr id="68" name="Freeform: Shape 67">
                        <a:extLst>
                          <a:ext uri="{FF2B5EF4-FFF2-40B4-BE49-F238E27FC236}">
                            <a16:creationId xmlns:a16="http://schemas.microsoft.com/office/drawing/2014/main" id="{E610B268-E4B0-521B-C372-A2D89EEB30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24894" y="4622838"/>
                        <a:ext cx="78845" cy="113231"/>
                      </a:xfrm>
                      <a:custGeom>
                        <a:avLst/>
                        <a:gdLst>
                          <a:gd name="connsiteX0" fmla="*/ 8444 w 78845"/>
                          <a:gd name="connsiteY0" fmla="*/ 111028 h 113231"/>
                          <a:gd name="connsiteX1" fmla="*/ 2204 w 78845"/>
                          <a:gd name="connsiteY1" fmla="*/ 88232 h 113231"/>
                          <a:gd name="connsiteX2" fmla="*/ 47605 w 78845"/>
                          <a:gd name="connsiteY2" fmla="*/ 8444 h 113231"/>
                          <a:gd name="connsiteX3" fmla="*/ 70402 w 78845"/>
                          <a:gd name="connsiteY3" fmla="*/ 2204 h 113231"/>
                          <a:gd name="connsiteX4" fmla="*/ 76642 w 78845"/>
                          <a:gd name="connsiteY4" fmla="*/ 25000 h 113231"/>
                          <a:gd name="connsiteX5" fmla="*/ 31240 w 78845"/>
                          <a:gd name="connsiteY5" fmla="*/ 104787 h 113231"/>
                          <a:gd name="connsiteX6" fmla="*/ 8444 w 78845"/>
                          <a:gd name="connsiteY6" fmla="*/ 111028 h 1132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8845" h="113231">
                            <a:moveTo>
                              <a:pt x="8444" y="111028"/>
                            </a:moveTo>
                            <a:cubicBezTo>
                              <a:pt x="421" y="106443"/>
                              <a:pt x="-2381" y="96254"/>
                              <a:pt x="2204" y="88232"/>
                            </a:cubicBezTo>
                            <a:lnTo>
                              <a:pt x="47605" y="8444"/>
                            </a:lnTo>
                            <a:cubicBezTo>
                              <a:pt x="52190" y="421"/>
                              <a:pt x="62379" y="-2381"/>
                              <a:pt x="70402" y="2204"/>
                            </a:cubicBezTo>
                            <a:cubicBezTo>
                              <a:pt x="78425" y="6789"/>
                              <a:pt x="81227" y="16977"/>
                              <a:pt x="76642" y="25000"/>
                            </a:cubicBezTo>
                            <a:lnTo>
                              <a:pt x="31240" y="104787"/>
                            </a:lnTo>
                            <a:cubicBezTo>
                              <a:pt x="26656" y="112811"/>
                              <a:pt x="16468" y="115612"/>
                              <a:pt x="8444" y="111028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9" name="Freeform: Shape 68">
                        <a:extLst>
                          <a:ext uri="{FF2B5EF4-FFF2-40B4-BE49-F238E27FC236}">
                            <a16:creationId xmlns:a16="http://schemas.microsoft.com/office/drawing/2014/main" id="{4CB63244-7110-303A-9031-469F0B0F28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82131" y="4873662"/>
                        <a:ext cx="78845" cy="113231"/>
                      </a:xfrm>
                      <a:custGeom>
                        <a:avLst/>
                        <a:gdLst>
                          <a:gd name="connsiteX0" fmla="*/ 70402 w 78845"/>
                          <a:gd name="connsiteY0" fmla="*/ 2204 h 113231"/>
                          <a:gd name="connsiteX1" fmla="*/ 47606 w 78845"/>
                          <a:gd name="connsiteY1" fmla="*/ 8444 h 113231"/>
                          <a:gd name="connsiteX2" fmla="*/ 2204 w 78845"/>
                          <a:gd name="connsiteY2" fmla="*/ 88231 h 113231"/>
                          <a:gd name="connsiteX3" fmla="*/ 8444 w 78845"/>
                          <a:gd name="connsiteY3" fmla="*/ 111028 h 113231"/>
                          <a:gd name="connsiteX4" fmla="*/ 31240 w 78845"/>
                          <a:gd name="connsiteY4" fmla="*/ 104787 h 113231"/>
                          <a:gd name="connsiteX5" fmla="*/ 76642 w 78845"/>
                          <a:gd name="connsiteY5" fmla="*/ 25000 h 113231"/>
                          <a:gd name="connsiteX6" fmla="*/ 70402 w 78845"/>
                          <a:gd name="connsiteY6" fmla="*/ 2204 h 1132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8845" h="113231">
                            <a:moveTo>
                              <a:pt x="70402" y="2204"/>
                            </a:moveTo>
                            <a:cubicBezTo>
                              <a:pt x="62378" y="-2381"/>
                              <a:pt x="52190" y="421"/>
                              <a:pt x="47606" y="8444"/>
                            </a:cubicBezTo>
                            <a:lnTo>
                              <a:pt x="2204" y="88231"/>
                            </a:lnTo>
                            <a:cubicBezTo>
                              <a:pt x="-2381" y="96255"/>
                              <a:pt x="421" y="106443"/>
                              <a:pt x="8444" y="111028"/>
                            </a:cubicBezTo>
                            <a:cubicBezTo>
                              <a:pt x="16467" y="115613"/>
                              <a:pt x="26656" y="112811"/>
                              <a:pt x="31240" y="104787"/>
                            </a:cubicBezTo>
                            <a:lnTo>
                              <a:pt x="76642" y="25000"/>
                            </a:lnTo>
                            <a:cubicBezTo>
                              <a:pt x="81227" y="16977"/>
                              <a:pt x="78425" y="6789"/>
                              <a:pt x="70402" y="2204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  <p:grpSp>
                <p:nvGrpSpPr>
                  <p:cNvPr id="70" name="Graphic 3">
                    <a:extLst>
                      <a:ext uri="{FF2B5EF4-FFF2-40B4-BE49-F238E27FC236}">
                        <a16:creationId xmlns:a16="http://schemas.microsoft.com/office/drawing/2014/main" id="{358FB1EA-7023-F0D7-E2C0-E0686EADB17D}"/>
                      </a:ext>
                    </a:extLst>
                  </p:cNvPr>
                  <p:cNvGrpSpPr/>
                  <p:nvPr/>
                </p:nvGrpSpPr>
                <p:grpSpPr>
                  <a:xfrm>
                    <a:off x="2713108" y="4625070"/>
                    <a:ext cx="359627" cy="359627"/>
                    <a:chOff x="2713108" y="4625070"/>
                    <a:chExt cx="359627" cy="359627"/>
                  </a:xfrm>
                  <a:solidFill>
                    <a:srgbClr val="A1F16C"/>
                  </a:solidFill>
                </p:grpSpPr>
                <p:grpSp>
                  <p:nvGrpSpPr>
                    <p:cNvPr id="71" name="Graphic 3">
                      <a:extLst>
                        <a:ext uri="{FF2B5EF4-FFF2-40B4-BE49-F238E27FC236}">
                          <a16:creationId xmlns:a16="http://schemas.microsoft.com/office/drawing/2014/main" id="{724BC3A3-BDFA-1DAC-6FFF-51C48D3552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78440" y="4625070"/>
                      <a:ext cx="228990" cy="359627"/>
                      <a:chOff x="2778440" y="4625070"/>
                      <a:chExt cx="228990" cy="359627"/>
                    </a:xfrm>
                    <a:solidFill>
                      <a:srgbClr val="A1F16C"/>
                    </a:solidFill>
                  </p:grpSpPr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0E6168C8-409C-78CB-1034-72B3E7D27D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26807" y="4872610"/>
                        <a:ext cx="80623" cy="112087"/>
                      </a:xfrm>
                      <a:custGeom>
                        <a:avLst/>
                        <a:gdLst>
                          <a:gd name="connsiteX0" fmla="*/ 8123 w 80623"/>
                          <a:gd name="connsiteY0" fmla="*/ 2364 h 112087"/>
                          <a:gd name="connsiteX1" fmla="*/ 31047 w 80623"/>
                          <a:gd name="connsiteY1" fmla="*/ 8095 h 112087"/>
                          <a:gd name="connsiteX2" fmla="*/ 78231 w 80623"/>
                          <a:gd name="connsiteY2" fmla="*/ 86800 h 112087"/>
                          <a:gd name="connsiteX3" fmla="*/ 72500 w 80623"/>
                          <a:gd name="connsiteY3" fmla="*/ 109723 h 112087"/>
                          <a:gd name="connsiteX4" fmla="*/ 49577 w 80623"/>
                          <a:gd name="connsiteY4" fmla="*/ 103992 h 112087"/>
                          <a:gd name="connsiteX5" fmla="*/ 2392 w 80623"/>
                          <a:gd name="connsiteY5" fmla="*/ 25287 h 112087"/>
                          <a:gd name="connsiteX6" fmla="*/ 8123 w 80623"/>
                          <a:gd name="connsiteY6" fmla="*/ 2364 h 1120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0623" h="112087">
                            <a:moveTo>
                              <a:pt x="8123" y="2364"/>
                            </a:moveTo>
                            <a:cubicBezTo>
                              <a:pt x="16019" y="-2348"/>
                              <a:pt x="26271" y="199"/>
                              <a:pt x="31047" y="8095"/>
                            </a:cubicBezTo>
                            <a:lnTo>
                              <a:pt x="78231" y="86800"/>
                            </a:lnTo>
                            <a:cubicBezTo>
                              <a:pt x="83007" y="94695"/>
                              <a:pt x="80396" y="104947"/>
                              <a:pt x="72500" y="109723"/>
                            </a:cubicBezTo>
                            <a:cubicBezTo>
                              <a:pt x="64604" y="114435"/>
                              <a:pt x="54353" y="111888"/>
                              <a:pt x="49577" y="103992"/>
                            </a:cubicBezTo>
                            <a:lnTo>
                              <a:pt x="2392" y="25287"/>
                            </a:lnTo>
                            <a:cubicBezTo>
                              <a:pt x="-2384" y="17392"/>
                              <a:pt x="227" y="7140"/>
                              <a:pt x="8123" y="2364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E34EFAD3-5102-A48D-3921-54823878A7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78440" y="4625070"/>
                        <a:ext cx="80623" cy="112143"/>
                      </a:xfrm>
                      <a:custGeom>
                        <a:avLst/>
                        <a:gdLst>
                          <a:gd name="connsiteX0" fmla="*/ 72501 w 80623"/>
                          <a:gd name="connsiteY0" fmla="*/ 109751 h 112143"/>
                          <a:gd name="connsiteX1" fmla="*/ 78231 w 80623"/>
                          <a:gd name="connsiteY1" fmla="*/ 86827 h 112143"/>
                          <a:gd name="connsiteX2" fmla="*/ 31047 w 80623"/>
                          <a:gd name="connsiteY2" fmla="*/ 8123 h 112143"/>
                          <a:gd name="connsiteX3" fmla="*/ 8123 w 80623"/>
                          <a:gd name="connsiteY3" fmla="*/ 2392 h 112143"/>
                          <a:gd name="connsiteX4" fmla="*/ 2392 w 80623"/>
                          <a:gd name="connsiteY4" fmla="*/ 25316 h 112143"/>
                          <a:gd name="connsiteX5" fmla="*/ 49577 w 80623"/>
                          <a:gd name="connsiteY5" fmla="*/ 104020 h 112143"/>
                          <a:gd name="connsiteX6" fmla="*/ 72501 w 80623"/>
                          <a:gd name="connsiteY6" fmla="*/ 109751 h 1121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0623" h="112143">
                            <a:moveTo>
                              <a:pt x="72501" y="109751"/>
                            </a:moveTo>
                            <a:cubicBezTo>
                              <a:pt x="80396" y="105039"/>
                              <a:pt x="83007" y="94724"/>
                              <a:pt x="78231" y="86827"/>
                            </a:cubicBezTo>
                            <a:lnTo>
                              <a:pt x="31047" y="8123"/>
                            </a:lnTo>
                            <a:cubicBezTo>
                              <a:pt x="26271" y="227"/>
                              <a:pt x="16019" y="-2383"/>
                              <a:pt x="8123" y="2392"/>
                            </a:cubicBezTo>
                            <a:cubicBezTo>
                              <a:pt x="227" y="7104"/>
                              <a:pt x="-2384" y="17420"/>
                              <a:pt x="2392" y="25316"/>
                            </a:cubicBezTo>
                            <a:lnTo>
                              <a:pt x="49577" y="104020"/>
                            </a:lnTo>
                            <a:cubicBezTo>
                              <a:pt x="54353" y="111916"/>
                              <a:pt x="64605" y="114527"/>
                              <a:pt x="72501" y="109751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74" name="Graphic 3">
                      <a:extLst>
                        <a:ext uri="{FF2B5EF4-FFF2-40B4-BE49-F238E27FC236}">
                          <a16:creationId xmlns:a16="http://schemas.microsoft.com/office/drawing/2014/main" id="{4E1F4CEF-B79E-8A07-DA8E-1794D44FF1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13108" y="4690402"/>
                      <a:ext cx="359627" cy="228990"/>
                      <a:chOff x="2713108" y="4690402"/>
                      <a:chExt cx="359627" cy="228990"/>
                    </a:xfrm>
                    <a:solidFill>
                      <a:srgbClr val="A1F16C"/>
                    </a:solidFill>
                  </p:grpSpPr>
                  <p:sp>
                    <p:nvSpPr>
                      <p:cNvPr id="75" name="Freeform: Shape 74">
                        <a:extLst>
                          <a:ext uri="{FF2B5EF4-FFF2-40B4-BE49-F238E27FC236}">
                            <a16:creationId xmlns:a16="http://schemas.microsoft.com/office/drawing/2014/main" id="{8CC1CD9A-EC5E-6F80-6A03-033F273A09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60648" y="4690402"/>
                        <a:ext cx="112087" cy="80623"/>
                      </a:xfrm>
                      <a:custGeom>
                        <a:avLst/>
                        <a:gdLst>
                          <a:gd name="connsiteX0" fmla="*/ 2364 w 112087"/>
                          <a:gd name="connsiteY0" fmla="*/ 72500 h 80623"/>
                          <a:gd name="connsiteX1" fmla="*/ 8095 w 112087"/>
                          <a:gd name="connsiteY1" fmla="*/ 49577 h 80623"/>
                          <a:gd name="connsiteX2" fmla="*/ 86799 w 112087"/>
                          <a:gd name="connsiteY2" fmla="*/ 2392 h 80623"/>
                          <a:gd name="connsiteX3" fmla="*/ 109723 w 112087"/>
                          <a:gd name="connsiteY3" fmla="*/ 8123 h 80623"/>
                          <a:gd name="connsiteX4" fmla="*/ 103992 w 112087"/>
                          <a:gd name="connsiteY4" fmla="*/ 31047 h 80623"/>
                          <a:gd name="connsiteX5" fmla="*/ 25288 w 112087"/>
                          <a:gd name="connsiteY5" fmla="*/ 78232 h 80623"/>
                          <a:gd name="connsiteX6" fmla="*/ 2364 w 112087"/>
                          <a:gd name="connsiteY6" fmla="*/ 72500 h 80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12087" h="80623">
                            <a:moveTo>
                              <a:pt x="2364" y="72500"/>
                            </a:moveTo>
                            <a:cubicBezTo>
                              <a:pt x="-2348" y="64605"/>
                              <a:pt x="199" y="54353"/>
                              <a:pt x="8095" y="49577"/>
                            </a:cubicBezTo>
                            <a:lnTo>
                              <a:pt x="86799" y="2392"/>
                            </a:lnTo>
                            <a:cubicBezTo>
                              <a:pt x="94695" y="-2384"/>
                              <a:pt x="104947" y="227"/>
                              <a:pt x="109723" y="8123"/>
                            </a:cubicBezTo>
                            <a:cubicBezTo>
                              <a:pt x="114435" y="16019"/>
                              <a:pt x="111888" y="26271"/>
                              <a:pt x="103992" y="31047"/>
                            </a:cubicBezTo>
                            <a:lnTo>
                              <a:pt x="25288" y="78232"/>
                            </a:lnTo>
                            <a:cubicBezTo>
                              <a:pt x="17392" y="83007"/>
                              <a:pt x="7076" y="80396"/>
                              <a:pt x="2364" y="72500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9E3C5E05-3D61-16E1-3E08-FF3BB14FBF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13108" y="4838770"/>
                        <a:ext cx="112143" cy="80623"/>
                      </a:xfrm>
                      <a:custGeom>
                        <a:avLst/>
                        <a:gdLst>
                          <a:gd name="connsiteX0" fmla="*/ 109751 w 112143"/>
                          <a:gd name="connsiteY0" fmla="*/ 8123 h 80623"/>
                          <a:gd name="connsiteX1" fmla="*/ 86828 w 112143"/>
                          <a:gd name="connsiteY1" fmla="*/ 2392 h 80623"/>
                          <a:gd name="connsiteX2" fmla="*/ 8123 w 112143"/>
                          <a:gd name="connsiteY2" fmla="*/ 49577 h 80623"/>
                          <a:gd name="connsiteX3" fmla="*/ 2392 w 112143"/>
                          <a:gd name="connsiteY3" fmla="*/ 72501 h 80623"/>
                          <a:gd name="connsiteX4" fmla="*/ 25316 w 112143"/>
                          <a:gd name="connsiteY4" fmla="*/ 78231 h 80623"/>
                          <a:gd name="connsiteX5" fmla="*/ 104021 w 112143"/>
                          <a:gd name="connsiteY5" fmla="*/ 31047 h 80623"/>
                          <a:gd name="connsiteX6" fmla="*/ 109751 w 112143"/>
                          <a:gd name="connsiteY6" fmla="*/ 8123 h 80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12143" h="80623">
                            <a:moveTo>
                              <a:pt x="109751" y="8123"/>
                            </a:moveTo>
                            <a:cubicBezTo>
                              <a:pt x="105039" y="227"/>
                              <a:pt x="94724" y="-2383"/>
                              <a:pt x="86828" y="2392"/>
                            </a:cubicBezTo>
                            <a:lnTo>
                              <a:pt x="8123" y="49577"/>
                            </a:lnTo>
                            <a:cubicBezTo>
                              <a:pt x="227" y="54352"/>
                              <a:pt x="-2383" y="64604"/>
                              <a:pt x="2392" y="72501"/>
                            </a:cubicBezTo>
                            <a:cubicBezTo>
                              <a:pt x="7104" y="80396"/>
                              <a:pt x="17420" y="83007"/>
                              <a:pt x="25316" y="78231"/>
                            </a:cubicBezTo>
                            <a:lnTo>
                              <a:pt x="104021" y="31047"/>
                            </a:lnTo>
                            <a:cubicBezTo>
                              <a:pt x="111916" y="26271"/>
                              <a:pt x="114527" y="16019"/>
                              <a:pt x="109751" y="8123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  <p:grpSp>
                <p:nvGrpSpPr>
                  <p:cNvPr id="77" name="Graphic 3">
                    <a:extLst>
                      <a:ext uri="{FF2B5EF4-FFF2-40B4-BE49-F238E27FC236}">
                        <a16:creationId xmlns:a16="http://schemas.microsoft.com/office/drawing/2014/main" id="{8AD7AA03-0375-7760-E37F-CC93C51B5EB0}"/>
                      </a:ext>
                    </a:extLst>
                  </p:cNvPr>
                  <p:cNvGrpSpPr/>
                  <p:nvPr/>
                </p:nvGrpSpPr>
                <p:grpSpPr>
                  <a:xfrm>
                    <a:off x="2686145" y="4598044"/>
                    <a:ext cx="413581" cy="413644"/>
                    <a:chOff x="2686145" y="4598044"/>
                    <a:chExt cx="413581" cy="413644"/>
                  </a:xfrm>
                  <a:solidFill>
                    <a:srgbClr val="A1F16C"/>
                  </a:solidFill>
                </p:grpSpPr>
                <p:grpSp>
                  <p:nvGrpSpPr>
                    <p:cNvPr id="78" name="Graphic 3">
                      <a:extLst>
                        <a:ext uri="{FF2B5EF4-FFF2-40B4-BE49-F238E27FC236}">
                          <a16:creationId xmlns:a16="http://schemas.microsoft.com/office/drawing/2014/main" id="{865F652A-C351-E0BB-1A6A-78B463587DB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86145" y="4788183"/>
                      <a:ext cx="413581" cy="33366"/>
                      <a:chOff x="2686145" y="4788183"/>
                      <a:chExt cx="413581" cy="33366"/>
                    </a:xfrm>
                    <a:solidFill>
                      <a:srgbClr val="A1F16C"/>
                    </a:solidFill>
                  </p:grpSpPr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A97A3520-DA12-E4B4-4B69-702B86100A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74601" y="4788183"/>
                        <a:ext cx="125125" cy="33366"/>
                      </a:xfrm>
                      <a:custGeom>
                        <a:avLst/>
                        <a:gdLst>
                          <a:gd name="connsiteX0" fmla="*/ 0 w 125125"/>
                          <a:gd name="connsiteY0" fmla="*/ 16683 h 33366"/>
                          <a:gd name="connsiteX1" fmla="*/ 16683 w 125125"/>
                          <a:gd name="connsiteY1" fmla="*/ 0 h 33366"/>
                          <a:gd name="connsiteX2" fmla="*/ 108442 w 125125"/>
                          <a:gd name="connsiteY2" fmla="*/ 0 h 33366"/>
                          <a:gd name="connsiteX3" fmla="*/ 125125 w 125125"/>
                          <a:gd name="connsiteY3" fmla="*/ 16683 h 33366"/>
                          <a:gd name="connsiteX4" fmla="*/ 108442 w 125125"/>
                          <a:gd name="connsiteY4" fmla="*/ 33367 h 33366"/>
                          <a:gd name="connsiteX5" fmla="*/ 16683 w 125125"/>
                          <a:gd name="connsiteY5" fmla="*/ 33367 h 33366"/>
                          <a:gd name="connsiteX6" fmla="*/ 0 w 125125"/>
                          <a:gd name="connsiteY6" fmla="*/ 16683 h 333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5125" h="33366">
                            <a:moveTo>
                              <a:pt x="0" y="16683"/>
                            </a:moveTo>
                            <a:cubicBezTo>
                              <a:pt x="0" y="7450"/>
                              <a:pt x="7450" y="0"/>
                              <a:pt x="16683" y="0"/>
                            </a:cubicBezTo>
                            <a:lnTo>
                              <a:pt x="108442" y="0"/>
                            </a:lnTo>
                            <a:cubicBezTo>
                              <a:pt x="117675" y="0"/>
                              <a:pt x="125125" y="7514"/>
                              <a:pt x="125125" y="16683"/>
                            </a:cubicBezTo>
                            <a:cubicBezTo>
                              <a:pt x="125125" y="25853"/>
                              <a:pt x="117675" y="33367"/>
                              <a:pt x="108442" y="33367"/>
                            </a:cubicBezTo>
                            <a:lnTo>
                              <a:pt x="16683" y="33367"/>
                            </a:lnTo>
                            <a:cubicBezTo>
                              <a:pt x="7450" y="33367"/>
                              <a:pt x="0" y="25853"/>
                              <a:pt x="0" y="16683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4E10C05F-5916-44B2-67BD-CFF89440F8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86145" y="4788183"/>
                        <a:ext cx="125125" cy="33366"/>
                      </a:xfrm>
                      <a:custGeom>
                        <a:avLst/>
                        <a:gdLst>
                          <a:gd name="connsiteX0" fmla="*/ 125125 w 125125"/>
                          <a:gd name="connsiteY0" fmla="*/ 16683 h 33366"/>
                          <a:gd name="connsiteX1" fmla="*/ 108442 w 125125"/>
                          <a:gd name="connsiteY1" fmla="*/ 0 h 33366"/>
                          <a:gd name="connsiteX2" fmla="*/ 16683 w 125125"/>
                          <a:gd name="connsiteY2" fmla="*/ 0 h 33366"/>
                          <a:gd name="connsiteX3" fmla="*/ 0 w 125125"/>
                          <a:gd name="connsiteY3" fmla="*/ 16683 h 33366"/>
                          <a:gd name="connsiteX4" fmla="*/ 16683 w 125125"/>
                          <a:gd name="connsiteY4" fmla="*/ 33367 h 33366"/>
                          <a:gd name="connsiteX5" fmla="*/ 108442 w 125125"/>
                          <a:gd name="connsiteY5" fmla="*/ 33367 h 33366"/>
                          <a:gd name="connsiteX6" fmla="*/ 125125 w 125125"/>
                          <a:gd name="connsiteY6" fmla="*/ 16683 h 333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5125" h="33366">
                            <a:moveTo>
                              <a:pt x="125125" y="16683"/>
                            </a:moveTo>
                            <a:cubicBezTo>
                              <a:pt x="125125" y="7450"/>
                              <a:pt x="117675" y="0"/>
                              <a:pt x="108442" y="0"/>
                            </a:cubicBezTo>
                            <a:lnTo>
                              <a:pt x="16683" y="0"/>
                            </a:lnTo>
                            <a:cubicBezTo>
                              <a:pt x="7450" y="0"/>
                              <a:pt x="0" y="7514"/>
                              <a:pt x="0" y="16683"/>
                            </a:cubicBezTo>
                            <a:cubicBezTo>
                              <a:pt x="0" y="25853"/>
                              <a:pt x="7450" y="33367"/>
                              <a:pt x="16683" y="33367"/>
                            </a:cubicBezTo>
                            <a:lnTo>
                              <a:pt x="108442" y="33367"/>
                            </a:lnTo>
                            <a:cubicBezTo>
                              <a:pt x="117675" y="33367"/>
                              <a:pt x="125125" y="25853"/>
                              <a:pt x="125125" y="16683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81" name="Graphic 3">
                      <a:extLst>
                        <a:ext uri="{FF2B5EF4-FFF2-40B4-BE49-F238E27FC236}">
                          <a16:creationId xmlns:a16="http://schemas.microsoft.com/office/drawing/2014/main" id="{6134F444-9E13-C28D-A776-D7AB92BE434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76284" y="4598044"/>
                      <a:ext cx="33366" cy="413644"/>
                      <a:chOff x="2876284" y="4598044"/>
                      <a:chExt cx="33366" cy="413644"/>
                    </a:xfrm>
                    <a:solidFill>
                      <a:srgbClr val="A1F16C"/>
                    </a:solidFill>
                  </p:grpSpPr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17819C0A-3C94-AA1A-847B-3E7A221694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76284" y="4598044"/>
                        <a:ext cx="33366" cy="125124"/>
                      </a:xfrm>
                      <a:custGeom>
                        <a:avLst/>
                        <a:gdLst>
                          <a:gd name="connsiteX0" fmla="*/ 16683 w 33366"/>
                          <a:gd name="connsiteY0" fmla="*/ 125125 h 125124"/>
                          <a:gd name="connsiteX1" fmla="*/ 0 w 33366"/>
                          <a:gd name="connsiteY1" fmla="*/ 108442 h 125124"/>
                          <a:gd name="connsiteX2" fmla="*/ 0 w 33366"/>
                          <a:gd name="connsiteY2" fmla="*/ 16683 h 125124"/>
                          <a:gd name="connsiteX3" fmla="*/ 16683 w 33366"/>
                          <a:gd name="connsiteY3" fmla="*/ 0 h 125124"/>
                          <a:gd name="connsiteX4" fmla="*/ 33367 w 33366"/>
                          <a:gd name="connsiteY4" fmla="*/ 16683 h 125124"/>
                          <a:gd name="connsiteX5" fmla="*/ 33367 w 33366"/>
                          <a:gd name="connsiteY5" fmla="*/ 108442 h 125124"/>
                          <a:gd name="connsiteX6" fmla="*/ 16683 w 33366"/>
                          <a:gd name="connsiteY6" fmla="*/ 125125 h 125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3366" h="125124">
                            <a:moveTo>
                              <a:pt x="16683" y="125125"/>
                            </a:moveTo>
                            <a:cubicBezTo>
                              <a:pt x="7450" y="125125"/>
                              <a:pt x="0" y="117675"/>
                              <a:pt x="0" y="108442"/>
                            </a:cubicBezTo>
                            <a:lnTo>
                              <a:pt x="0" y="16683"/>
                            </a:lnTo>
                            <a:cubicBezTo>
                              <a:pt x="0" y="7450"/>
                              <a:pt x="7514" y="0"/>
                              <a:pt x="16683" y="0"/>
                            </a:cubicBezTo>
                            <a:cubicBezTo>
                              <a:pt x="25853" y="0"/>
                              <a:pt x="33367" y="7450"/>
                              <a:pt x="33367" y="16683"/>
                            </a:cubicBezTo>
                            <a:lnTo>
                              <a:pt x="33367" y="108442"/>
                            </a:lnTo>
                            <a:cubicBezTo>
                              <a:pt x="33367" y="117675"/>
                              <a:pt x="25853" y="125125"/>
                              <a:pt x="16683" y="125125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E8F8DA67-FEA9-1EE5-D604-A49DBC605C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76284" y="4886563"/>
                        <a:ext cx="33366" cy="125124"/>
                      </a:xfrm>
                      <a:custGeom>
                        <a:avLst/>
                        <a:gdLst>
                          <a:gd name="connsiteX0" fmla="*/ 16683 w 33366"/>
                          <a:gd name="connsiteY0" fmla="*/ 0 h 125124"/>
                          <a:gd name="connsiteX1" fmla="*/ 0 w 33366"/>
                          <a:gd name="connsiteY1" fmla="*/ 16683 h 125124"/>
                          <a:gd name="connsiteX2" fmla="*/ 0 w 33366"/>
                          <a:gd name="connsiteY2" fmla="*/ 108442 h 125124"/>
                          <a:gd name="connsiteX3" fmla="*/ 16683 w 33366"/>
                          <a:gd name="connsiteY3" fmla="*/ 125125 h 125124"/>
                          <a:gd name="connsiteX4" fmla="*/ 33367 w 33366"/>
                          <a:gd name="connsiteY4" fmla="*/ 108442 h 125124"/>
                          <a:gd name="connsiteX5" fmla="*/ 33367 w 33366"/>
                          <a:gd name="connsiteY5" fmla="*/ 16683 h 125124"/>
                          <a:gd name="connsiteX6" fmla="*/ 16683 w 33366"/>
                          <a:gd name="connsiteY6" fmla="*/ 0 h 125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3366" h="125124">
                            <a:moveTo>
                              <a:pt x="16683" y="0"/>
                            </a:moveTo>
                            <a:cubicBezTo>
                              <a:pt x="7450" y="0"/>
                              <a:pt x="0" y="7450"/>
                              <a:pt x="0" y="16683"/>
                            </a:cubicBezTo>
                            <a:lnTo>
                              <a:pt x="0" y="108442"/>
                            </a:lnTo>
                            <a:cubicBezTo>
                              <a:pt x="0" y="117675"/>
                              <a:pt x="7514" y="125125"/>
                              <a:pt x="16683" y="125125"/>
                            </a:cubicBezTo>
                            <a:cubicBezTo>
                              <a:pt x="25853" y="125125"/>
                              <a:pt x="33367" y="117675"/>
                              <a:pt x="33367" y="108442"/>
                            </a:cubicBezTo>
                            <a:lnTo>
                              <a:pt x="33367" y="16683"/>
                            </a:lnTo>
                            <a:cubicBezTo>
                              <a:pt x="33367" y="7450"/>
                              <a:pt x="25853" y="0"/>
                              <a:pt x="1668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636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</p:grpSp>
          </p:grp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078193B-EBCA-7F25-F89E-9F66A09B50F1}"/>
                  </a:ext>
                </a:extLst>
              </p:cNvPr>
              <p:cNvSpPr/>
              <p:nvPr/>
            </p:nvSpPr>
            <p:spPr>
              <a:xfrm>
                <a:off x="2368843" y="5652023"/>
                <a:ext cx="487701" cy="749667"/>
              </a:xfrm>
              <a:custGeom>
                <a:avLst/>
                <a:gdLst>
                  <a:gd name="connsiteX0" fmla="*/ 0 w 487701"/>
                  <a:gd name="connsiteY0" fmla="*/ 0 h 749667"/>
                  <a:gd name="connsiteX1" fmla="*/ 487701 w 487701"/>
                  <a:gd name="connsiteY1" fmla="*/ 0 h 749667"/>
                  <a:gd name="connsiteX2" fmla="*/ 487701 w 487701"/>
                  <a:gd name="connsiteY2" fmla="*/ 749668 h 749667"/>
                  <a:gd name="connsiteX3" fmla="*/ 0 w 487701"/>
                  <a:gd name="connsiteY3" fmla="*/ 749668 h 749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7701" h="749667">
                    <a:moveTo>
                      <a:pt x="0" y="0"/>
                    </a:moveTo>
                    <a:lnTo>
                      <a:pt x="487701" y="0"/>
                    </a:lnTo>
                    <a:lnTo>
                      <a:pt x="487701" y="749668"/>
                    </a:lnTo>
                    <a:lnTo>
                      <a:pt x="0" y="749668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85" name="Graphic 3">
                <a:extLst>
                  <a:ext uri="{FF2B5EF4-FFF2-40B4-BE49-F238E27FC236}">
                    <a16:creationId xmlns:a16="http://schemas.microsoft.com/office/drawing/2014/main" id="{281E4149-E0E2-4DA7-5704-6131C3A44560}"/>
                  </a:ext>
                </a:extLst>
              </p:cNvPr>
              <p:cNvGrpSpPr/>
              <p:nvPr/>
            </p:nvGrpSpPr>
            <p:grpSpPr>
              <a:xfrm>
                <a:off x="2321977" y="5693286"/>
                <a:ext cx="581433" cy="207968"/>
                <a:chOff x="2321977" y="5693286"/>
                <a:chExt cx="581433" cy="207968"/>
              </a:xfrm>
            </p:grpSpPr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2D8519AD-E7C8-CED3-A12F-0BBFD21F94DA}"/>
                    </a:ext>
                  </a:extLst>
                </p:cNvPr>
                <p:cNvSpPr/>
                <p:nvPr/>
              </p:nvSpPr>
              <p:spPr>
                <a:xfrm>
                  <a:off x="2643227" y="5714617"/>
                  <a:ext cx="119776" cy="167088"/>
                </a:xfrm>
                <a:custGeom>
                  <a:avLst/>
                  <a:gdLst>
                    <a:gd name="connsiteX0" fmla="*/ 0 w 119776"/>
                    <a:gd name="connsiteY0" fmla="*/ 0 h 167088"/>
                    <a:gd name="connsiteX1" fmla="*/ 119776 w 119776"/>
                    <a:gd name="connsiteY1" fmla="*/ 0 h 167088"/>
                    <a:gd name="connsiteX2" fmla="*/ 119776 w 119776"/>
                    <a:gd name="connsiteY2" fmla="*/ 167088 h 167088"/>
                    <a:gd name="connsiteX3" fmla="*/ 0 w 119776"/>
                    <a:gd name="connsiteY3" fmla="*/ 167088 h 167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9776" h="167088">
                      <a:moveTo>
                        <a:pt x="0" y="0"/>
                      </a:moveTo>
                      <a:lnTo>
                        <a:pt x="119776" y="0"/>
                      </a:lnTo>
                      <a:lnTo>
                        <a:pt x="119776" y="167088"/>
                      </a:lnTo>
                      <a:lnTo>
                        <a:pt x="0" y="167088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DDB1F076-1F99-B378-4260-3E11B4E8E3C0}"/>
                    </a:ext>
                  </a:extLst>
                </p:cNvPr>
                <p:cNvSpPr/>
                <p:nvPr/>
              </p:nvSpPr>
              <p:spPr>
                <a:xfrm>
                  <a:off x="2321977" y="5693286"/>
                  <a:ext cx="350923" cy="207968"/>
                </a:xfrm>
                <a:custGeom>
                  <a:avLst/>
                  <a:gdLst>
                    <a:gd name="connsiteX0" fmla="*/ 331820 w 350923"/>
                    <a:gd name="connsiteY0" fmla="*/ 0 h 207968"/>
                    <a:gd name="connsiteX1" fmla="*/ 350923 w 350923"/>
                    <a:gd name="connsiteY1" fmla="*/ 19103 h 207968"/>
                    <a:gd name="connsiteX2" fmla="*/ 350923 w 350923"/>
                    <a:gd name="connsiteY2" fmla="*/ 188866 h 207968"/>
                    <a:gd name="connsiteX3" fmla="*/ 331820 w 350923"/>
                    <a:gd name="connsiteY3" fmla="*/ 207969 h 207968"/>
                    <a:gd name="connsiteX4" fmla="*/ 19103 w 350923"/>
                    <a:gd name="connsiteY4" fmla="*/ 207969 h 207968"/>
                    <a:gd name="connsiteX5" fmla="*/ 0 w 350923"/>
                    <a:gd name="connsiteY5" fmla="*/ 188866 h 207968"/>
                    <a:gd name="connsiteX6" fmla="*/ 0 w 350923"/>
                    <a:gd name="connsiteY6" fmla="*/ 19103 h 207968"/>
                    <a:gd name="connsiteX7" fmla="*/ 19103 w 350923"/>
                    <a:gd name="connsiteY7" fmla="*/ 0 h 207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0923" h="207968">
                      <a:moveTo>
                        <a:pt x="331820" y="0"/>
                      </a:moveTo>
                      <a:cubicBezTo>
                        <a:pt x="342371" y="0"/>
                        <a:pt x="350923" y="8553"/>
                        <a:pt x="350923" y="19103"/>
                      </a:cubicBezTo>
                      <a:lnTo>
                        <a:pt x="350923" y="188866"/>
                      </a:lnTo>
                      <a:cubicBezTo>
                        <a:pt x="350923" y="199416"/>
                        <a:pt x="342371" y="207969"/>
                        <a:pt x="331820" y="207969"/>
                      </a:cubicBezTo>
                      <a:lnTo>
                        <a:pt x="19103" y="207969"/>
                      </a:lnTo>
                      <a:cubicBezTo>
                        <a:pt x="8553" y="207969"/>
                        <a:pt x="0" y="199416"/>
                        <a:pt x="0" y="188866"/>
                      </a:cubicBezTo>
                      <a:lnTo>
                        <a:pt x="0" y="19103"/>
                      </a:lnTo>
                      <a:cubicBezTo>
                        <a:pt x="0" y="8553"/>
                        <a:pt x="8553" y="0"/>
                        <a:pt x="1910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B237A45A-5B09-696A-6442-E55FAC263222}"/>
                    </a:ext>
                  </a:extLst>
                </p:cNvPr>
                <p:cNvSpPr/>
                <p:nvPr/>
              </p:nvSpPr>
              <p:spPr>
                <a:xfrm>
                  <a:off x="2718174" y="5693286"/>
                  <a:ext cx="185236" cy="207968"/>
                </a:xfrm>
                <a:custGeom>
                  <a:avLst/>
                  <a:gdLst>
                    <a:gd name="connsiteX0" fmla="*/ 166133 w 185236"/>
                    <a:gd name="connsiteY0" fmla="*/ 0 h 207968"/>
                    <a:gd name="connsiteX1" fmla="*/ 185236 w 185236"/>
                    <a:gd name="connsiteY1" fmla="*/ 19103 h 207968"/>
                    <a:gd name="connsiteX2" fmla="*/ 185236 w 185236"/>
                    <a:gd name="connsiteY2" fmla="*/ 188866 h 207968"/>
                    <a:gd name="connsiteX3" fmla="*/ 166133 w 185236"/>
                    <a:gd name="connsiteY3" fmla="*/ 207969 h 207968"/>
                    <a:gd name="connsiteX4" fmla="*/ 19103 w 185236"/>
                    <a:gd name="connsiteY4" fmla="*/ 207969 h 207968"/>
                    <a:gd name="connsiteX5" fmla="*/ 0 w 185236"/>
                    <a:gd name="connsiteY5" fmla="*/ 188866 h 207968"/>
                    <a:gd name="connsiteX6" fmla="*/ 0 w 185236"/>
                    <a:gd name="connsiteY6" fmla="*/ 19103 h 207968"/>
                    <a:gd name="connsiteX7" fmla="*/ 19103 w 185236"/>
                    <a:gd name="connsiteY7" fmla="*/ 0 h 207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5236" h="207968">
                      <a:moveTo>
                        <a:pt x="166133" y="0"/>
                      </a:moveTo>
                      <a:cubicBezTo>
                        <a:pt x="176683" y="0"/>
                        <a:pt x="185236" y="8553"/>
                        <a:pt x="185236" y="19103"/>
                      </a:cubicBezTo>
                      <a:lnTo>
                        <a:pt x="185236" y="188866"/>
                      </a:lnTo>
                      <a:cubicBezTo>
                        <a:pt x="185236" y="199416"/>
                        <a:pt x="176683" y="207969"/>
                        <a:pt x="166133" y="207969"/>
                      </a:cubicBezTo>
                      <a:lnTo>
                        <a:pt x="19103" y="207969"/>
                      </a:lnTo>
                      <a:cubicBezTo>
                        <a:pt x="8553" y="207969"/>
                        <a:pt x="0" y="199416"/>
                        <a:pt x="0" y="188866"/>
                      </a:cubicBezTo>
                      <a:lnTo>
                        <a:pt x="0" y="19103"/>
                      </a:lnTo>
                      <a:cubicBezTo>
                        <a:pt x="0" y="8553"/>
                        <a:pt x="8553" y="0"/>
                        <a:pt x="1910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89" name="Graphic 3">
                  <a:extLst>
                    <a:ext uri="{FF2B5EF4-FFF2-40B4-BE49-F238E27FC236}">
                      <a16:creationId xmlns:a16="http://schemas.microsoft.com/office/drawing/2014/main" id="{A10801E1-387B-5841-4985-0063CEDAAD64}"/>
                    </a:ext>
                  </a:extLst>
                </p:cNvPr>
                <p:cNvGrpSpPr/>
                <p:nvPr/>
              </p:nvGrpSpPr>
              <p:grpSpPr>
                <a:xfrm>
                  <a:off x="2744600" y="5719393"/>
                  <a:ext cx="44128" cy="155690"/>
                  <a:chOff x="2744600" y="5719393"/>
                  <a:chExt cx="44128" cy="155690"/>
                </a:xfrm>
              </p:grpSpPr>
              <p:grpSp>
                <p:nvGrpSpPr>
                  <p:cNvPr id="90" name="Graphic 3">
                    <a:extLst>
                      <a:ext uri="{FF2B5EF4-FFF2-40B4-BE49-F238E27FC236}">
                        <a16:creationId xmlns:a16="http://schemas.microsoft.com/office/drawing/2014/main" id="{C5D78335-A221-7BB8-2D33-330A91E3E8C7}"/>
                      </a:ext>
                    </a:extLst>
                  </p:cNvPr>
                  <p:cNvGrpSpPr/>
                  <p:nvPr/>
                </p:nvGrpSpPr>
                <p:grpSpPr>
                  <a:xfrm>
                    <a:off x="2744600" y="5719393"/>
                    <a:ext cx="44128" cy="44191"/>
                    <a:chOff x="2744600" y="5719393"/>
                    <a:chExt cx="44128" cy="44191"/>
                  </a:xfrm>
                </p:grpSpPr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443F139F-CE7B-F73B-F6AE-66A8F5BB42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0838" y="5719393"/>
                      <a:ext cx="27890" cy="44191"/>
                    </a:xfrm>
                    <a:custGeom>
                      <a:avLst/>
                      <a:gdLst>
                        <a:gd name="connsiteX0" fmla="*/ 5795 w 27890"/>
                        <a:gd name="connsiteY0" fmla="*/ 0 h 44191"/>
                        <a:gd name="connsiteX1" fmla="*/ 0 w 27890"/>
                        <a:gd name="connsiteY1" fmla="*/ 892 h 44191"/>
                        <a:gd name="connsiteX2" fmla="*/ 16238 w 27890"/>
                        <a:gd name="connsiteY2" fmla="*/ 22096 h 44191"/>
                        <a:gd name="connsiteX3" fmla="*/ 0 w 27890"/>
                        <a:gd name="connsiteY3" fmla="*/ 43300 h 44191"/>
                        <a:gd name="connsiteX4" fmla="*/ 5795 w 27890"/>
                        <a:gd name="connsiteY4" fmla="*/ 44192 h 44191"/>
                        <a:gd name="connsiteX5" fmla="*/ 27891 w 27890"/>
                        <a:gd name="connsiteY5" fmla="*/ 22096 h 44191"/>
                        <a:gd name="connsiteX6" fmla="*/ 5795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5795" y="0"/>
                          </a:moveTo>
                          <a:cubicBezTo>
                            <a:pt x="3757" y="0"/>
                            <a:pt x="1846" y="382"/>
                            <a:pt x="0" y="892"/>
                          </a:cubicBezTo>
                          <a:cubicBezTo>
                            <a:pt x="9361" y="3438"/>
                            <a:pt x="16238" y="11908"/>
                            <a:pt x="16238" y="22096"/>
                          </a:cubicBezTo>
                          <a:cubicBezTo>
                            <a:pt x="16238" y="32284"/>
                            <a:pt x="9361" y="40753"/>
                            <a:pt x="0" y="43300"/>
                          </a:cubicBezTo>
                          <a:cubicBezTo>
                            <a:pt x="1846" y="43810"/>
                            <a:pt x="3821" y="44192"/>
                            <a:pt x="5795" y="44192"/>
                          </a:cubicBezTo>
                          <a:cubicBezTo>
                            <a:pt x="17957" y="44192"/>
                            <a:pt x="27891" y="34322"/>
                            <a:pt x="27891" y="22096"/>
                          </a:cubicBezTo>
                          <a:cubicBezTo>
                            <a:pt x="27891" y="9870"/>
                            <a:pt x="18020" y="0"/>
                            <a:pt x="5795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81427A58-89E9-7A14-E5A7-FF5B32D39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4600" y="5720285"/>
                      <a:ext cx="32475" cy="42408"/>
                    </a:xfrm>
                    <a:custGeom>
                      <a:avLst/>
                      <a:gdLst>
                        <a:gd name="connsiteX0" fmla="*/ 32475 w 32475"/>
                        <a:gd name="connsiteY0" fmla="*/ 21204 h 42408"/>
                        <a:gd name="connsiteX1" fmla="*/ 16238 w 32475"/>
                        <a:gd name="connsiteY1" fmla="*/ 0 h 42408"/>
                        <a:gd name="connsiteX2" fmla="*/ 0 w 32475"/>
                        <a:gd name="connsiteY2" fmla="*/ 21204 h 42408"/>
                        <a:gd name="connsiteX3" fmla="*/ 16238 w 32475"/>
                        <a:gd name="connsiteY3" fmla="*/ 42409 h 42408"/>
                        <a:gd name="connsiteX4" fmla="*/ 32475 w 32475"/>
                        <a:gd name="connsiteY4" fmla="*/ 21204 h 42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8">
                          <a:moveTo>
                            <a:pt x="32475" y="21204"/>
                          </a:moveTo>
                          <a:cubicBezTo>
                            <a:pt x="32475" y="11016"/>
                            <a:pt x="25598" y="2547"/>
                            <a:pt x="16238" y="0"/>
                          </a:cubicBezTo>
                          <a:cubicBezTo>
                            <a:pt x="6877" y="2547"/>
                            <a:pt x="0" y="11016"/>
                            <a:pt x="0" y="21204"/>
                          </a:cubicBezTo>
                          <a:cubicBezTo>
                            <a:pt x="0" y="31393"/>
                            <a:pt x="6877" y="39862"/>
                            <a:pt x="16238" y="42409"/>
                          </a:cubicBezTo>
                          <a:cubicBezTo>
                            <a:pt x="25598" y="39862"/>
                            <a:pt x="32475" y="31393"/>
                            <a:pt x="32475" y="2120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93" name="Graphic 3">
                    <a:extLst>
                      <a:ext uri="{FF2B5EF4-FFF2-40B4-BE49-F238E27FC236}">
                        <a16:creationId xmlns:a16="http://schemas.microsoft.com/office/drawing/2014/main" id="{6746B93F-99E9-5C29-1479-0F987BEE6972}"/>
                      </a:ext>
                    </a:extLst>
                  </p:cNvPr>
                  <p:cNvGrpSpPr/>
                  <p:nvPr/>
                </p:nvGrpSpPr>
                <p:grpSpPr>
                  <a:xfrm>
                    <a:off x="2744600" y="5830891"/>
                    <a:ext cx="44128" cy="44191"/>
                    <a:chOff x="2744600" y="5830891"/>
                    <a:chExt cx="44128" cy="44191"/>
                  </a:xfrm>
                </p:grpSpPr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43AFA056-CEE4-FA19-CD13-FD43FFB8AB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0838" y="5830891"/>
                      <a:ext cx="27890" cy="44191"/>
                    </a:xfrm>
                    <a:custGeom>
                      <a:avLst/>
                      <a:gdLst>
                        <a:gd name="connsiteX0" fmla="*/ 5795 w 27890"/>
                        <a:gd name="connsiteY0" fmla="*/ 0 h 44191"/>
                        <a:gd name="connsiteX1" fmla="*/ 0 w 27890"/>
                        <a:gd name="connsiteY1" fmla="*/ 892 h 44191"/>
                        <a:gd name="connsiteX2" fmla="*/ 16238 w 27890"/>
                        <a:gd name="connsiteY2" fmla="*/ 22096 h 44191"/>
                        <a:gd name="connsiteX3" fmla="*/ 0 w 27890"/>
                        <a:gd name="connsiteY3" fmla="*/ 43300 h 44191"/>
                        <a:gd name="connsiteX4" fmla="*/ 5795 w 27890"/>
                        <a:gd name="connsiteY4" fmla="*/ 44192 h 44191"/>
                        <a:gd name="connsiteX5" fmla="*/ 27891 w 27890"/>
                        <a:gd name="connsiteY5" fmla="*/ 22096 h 44191"/>
                        <a:gd name="connsiteX6" fmla="*/ 5795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5795" y="0"/>
                          </a:moveTo>
                          <a:cubicBezTo>
                            <a:pt x="3757" y="0"/>
                            <a:pt x="1846" y="382"/>
                            <a:pt x="0" y="892"/>
                          </a:cubicBezTo>
                          <a:cubicBezTo>
                            <a:pt x="9361" y="3438"/>
                            <a:pt x="16238" y="11908"/>
                            <a:pt x="16238" y="22096"/>
                          </a:cubicBezTo>
                          <a:cubicBezTo>
                            <a:pt x="16238" y="32284"/>
                            <a:pt x="9361" y="40753"/>
                            <a:pt x="0" y="43300"/>
                          </a:cubicBezTo>
                          <a:cubicBezTo>
                            <a:pt x="1846" y="43810"/>
                            <a:pt x="3821" y="44192"/>
                            <a:pt x="5795" y="44192"/>
                          </a:cubicBezTo>
                          <a:cubicBezTo>
                            <a:pt x="17957" y="44192"/>
                            <a:pt x="27891" y="34322"/>
                            <a:pt x="27891" y="22096"/>
                          </a:cubicBezTo>
                          <a:cubicBezTo>
                            <a:pt x="27891" y="9870"/>
                            <a:pt x="18020" y="0"/>
                            <a:pt x="5795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EBFCCF3C-27A3-E902-840C-83261BF0D9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4600" y="5831783"/>
                      <a:ext cx="32475" cy="42408"/>
                    </a:xfrm>
                    <a:custGeom>
                      <a:avLst/>
                      <a:gdLst>
                        <a:gd name="connsiteX0" fmla="*/ 32475 w 32475"/>
                        <a:gd name="connsiteY0" fmla="*/ 21204 h 42408"/>
                        <a:gd name="connsiteX1" fmla="*/ 16238 w 32475"/>
                        <a:gd name="connsiteY1" fmla="*/ 0 h 42408"/>
                        <a:gd name="connsiteX2" fmla="*/ 0 w 32475"/>
                        <a:gd name="connsiteY2" fmla="*/ 21204 h 42408"/>
                        <a:gd name="connsiteX3" fmla="*/ 16238 w 32475"/>
                        <a:gd name="connsiteY3" fmla="*/ 42409 h 42408"/>
                        <a:gd name="connsiteX4" fmla="*/ 32475 w 32475"/>
                        <a:gd name="connsiteY4" fmla="*/ 21204 h 42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8">
                          <a:moveTo>
                            <a:pt x="32475" y="21204"/>
                          </a:moveTo>
                          <a:cubicBezTo>
                            <a:pt x="32475" y="11016"/>
                            <a:pt x="25598" y="2547"/>
                            <a:pt x="16238" y="0"/>
                          </a:cubicBezTo>
                          <a:cubicBezTo>
                            <a:pt x="6877" y="2547"/>
                            <a:pt x="0" y="11016"/>
                            <a:pt x="0" y="21204"/>
                          </a:cubicBezTo>
                          <a:cubicBezTo>
                            <a:pt x="0" y="31393"/>
                            <a:pt x="6877" y="39861"/>
                            <a:pt x="16238" y="42409"/>
                          </a:cubicBezTo>
                          <a:cubicBezTo>
                            <a:pt x="25598" y="39861"/>
                            <a:pt x="32475" y="31393"/>
                            <a:pt x="32475" y="2120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96" name="Graphic 3">
                  <a:extLst>
                    <a:ext uri="{FF2B5EF4-FFF2-40B4-BE49-F238E27FC236}">
                      <a16:creationId xmlns:a16="http://schemas.microsoft.com/office/drawing/2014/main" id="{F360347E-678B-3163-B7CA-57A761DADA98}"/>
                    </a:ext>
                  </a:extLst>
                </p:cNvPr>
                <p:cNvGrpSpPr/>
                <p:nvPr/>
              </p:nvGrpSpPr>
              <p:grpSpPr>
                <a:xfrm>
                  <a:off x="2600691" y="5719393"/>
                  <a:ext cx="44128" cy="155690"/>
                  <a:chOff x="2600691" y="5719393"/>
                  <a:chExt cx="44128" cy="155690"/>
                </a:xfrm>
              </p:grpSpPr>
              <p:grpSp>
                <p:nvGrpSpPr>
                  <p:cNvPr id="97" name="Graphic 3">
                    <a:extLst>
                      <a:ext uri="{FF2B5EF4-FFF2-40B4-BE49-F238E27FC236}">
                        <a16:creationId xmlns:a16="http://schemas.microsoft.com/office/drawing/2014/main" id="{46F6B4BA-524B-0BF1-6AC2-223E48B0E6B7}"/>
                      </a:ext>
                    </a:extLst>
                  </p:cNvPr>
                  <p:cNvGrpSpPr/>
                  <p:nvPr/>
                </p:nvGrpSpPr>
                <p:grpSpPr>
                  <a:xfrm>
                    <a:off x="2600691" y="5719393"/>
                    <a:ext cx="44128" cy="44191"/>
                    <a:chOff x="2600691" y="5719393"/>
                    <a:chExt cx="44128" cy="44191"/>
                  </a:xfrm>
                </p:grpSpPr>
                <p:sp>
                  <p:nvSpPr>
                    <p:cNvPr id="98" name="Freeform: Shape 97">
                      <a:extLst>
                        <a:ext uri="{FF2B5EF4-FFF2-40B4-BE49-F238E27FC236}">
                          <a16:creationId xmlns:a16="http://schemas.microsoft.com/office/drawing/2014/main" id="{4173F04B-EDCC-76EF-0EBE-F9A6142AEF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0691" y="5719393"/>
                      <a:ext cx="27890" cy="44191"/>
                    </a:xfrm>
                    <a:custGeom>
                      <a:avLst/>
                      <a:gdLst>
                        <a:gd name="connsiteX0" fmla="*/ 22096 w 27890"/>
                        <a:gd name="connsiteY0" fmla="*/ 0 h 44191"/>
                        <a:gd name="connsiteX1" fmla="*/ 27890 w 27890"/>
                        <a:gd name="connsiteY1" fmla="*/ 892 h 44191"/>
                        <a:gd name="connsiteX2" fmla="*/ 11653 w 27890"/>
                        <a:gd name="connsiteY2" fmla="*/ 22096 h 44191"/>
                        <a:gd name="connsiteX3" fmla="*/ 27890 w 27890"/>
                        <a:gd name="connsiteY3" fmla="*/ 43300 h 44191"/>
                        <a:gd name="connsiteX4" fmla="*/ 22096 w 27890"/>
                        <a:gd name="connsiteY4" fmla="*/ 44192 h 44191"/>
                        <a:gd name="connsiteX5" fmla="*/ 0 w 27890"/>
                        <a:gd name="connsiteY5" fmla="*/ 22096 h 44191"/>
                        <a:gd name="connsiteX6" fmla="*/ 22096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22096" y="0"/>
                          </a:moveTo>
                          <a:cubicBezTo>
                            <a:pt x="24133" y="0"/>
                            <a:pt x="26044" y="382"/>
                            <a:pt x="27890" y="892"/>
                          </a:cubicBezTo>
                          <a:cubicBezTo>
                            <a:pt x="18530" y="3438"/>
                            <a:pt x="11653" y="11908"/>
                            <a:pt x="11653" y="22096"/>
                          </a:cubicBezTo>
                          <a:cubicBezTo>
                            <a:pt x="11653" y="32284"/>
                            <a:pt x="18530" y="40753"/>
                            <a:pt x="27890" y="43300"/>
                          </a:cubicBezTo>
                          <a:cubicBezTo>
                            <a:pt x="26044" y="43810"/>
                            <a:pt x="24070" y="44192"/>
                            <a:pt x="22096" y="44192"/>
                          </a:cubicBezTo>
                          <a:cubicBezTo>
                            <a:pt x="9934" y="44192"/>
                            <a:pt x="0" y="34322"/>
                            <a:pt x="0" y="22096"/>
                          </a:cubicBezTo>
                          <a:cubicBezTo>
                            <a:pt x="0" y="9870"/>
                            <a:pt x="9870" y="0"/>
                            <a:pt x="22096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9" name="Freeform: Shape 98">
                      <a:extLst>
                        <a:ext uri="{FF2B5EF4-FFF2-40B4-BE49-F238E27FC236}">
                          <a16:creationId xmlns:a16="http://schemas.microsoft.com/office/drawing/2014/main" id="{CEAC55EA-6B08-F0DD-0B35-27836F322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2343" y="5720285"/>
                      <a:ext cx="32475" cy="42408"/>
                    </a:xfrm>
                    <a:custGeom>
                      <a:avLst/>
                      <a:gdLst>
                        <a:gd name="connsiteX0" fmla="*/ 0 w 32475"/>
                        <a:gd name="connsiteY0" fmla="*/ 21204 h 42408"/>
                        <a:gd name="connsiteX1" fmla="*/ 16238 w 32475"/>
                        <a:gd name="connsiteY1" fmla="*/ 0 h 42408"/>
                        <a:gd name="connsiteX2" fmla="*/ 32475 w 32475"/>
                        <a:gd name="connsiteY2" fmla="*/ 21204 h 42408"/>
                        <a:gd name="connsiteX3" fmla="*/ 16238 w 32475"/>
                        <a:gd name="connsiteY3" fmla="*/ 42409 h 42408"/>
                        <a:gd name="connsiteX4" fmla="*/ 0 w 32475"/>
                        <a:gd name="connsiteY4" fmla="*/ 21204 h 42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8">
                          <a:moveTo>
                            <a:pt x="0" y="21204"/>
                          </a:moveTo>
                          <a:cubicBezTo>
                            <a:pt x="0" y="11016"/>
                            <a:pt x="6877" y="2547"/>
                            <a:pt x="16238" y="0"/>
                          </a:cubicBezTo>
                          <a:cubicBezTo>
                            <a:pt x="25598" y="2547"/>
                            <a:pt x="32475" y="11016"/>
                            <a:pt x="32475" y="21204"/>
                          </a:cubicBezTo>
                          <a:cubicBezTo>
                            <a:pt x="32475" y="31393"/>
                            <a:pt x="25598" y="39862"/>
                            <a:pt x="16238" y="42409"/>
                          </a:cubicBezTo>
                          <a:cubicBezTo>
                            <a:pt x="6877" y="39862"/>
                            <a:pt x="0" y="31393"/>
                            <a:pt x="0" y="2120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00" name="Graphic 3">
                    <a:extLst>
                      <a:ext uri="{FF2B5EF4-FFF2-40B4-BE49-F238E27FC236}">
                        <a16:creationId xmlns:a16="http://schemas.microsoft.com/office/drawing/2014/main" id="{618EA0D2-CFAA-DC90-7E2A-020D60BE4A49}"/>
                      </a:ext>
                    </a:extLst>
                  </p:cNvPr>
                  <p:cNvGrpSpPr/>
                  <p:nvPr/>
                </p:nvGrpSpPr>
                <p:grpSpPr>
                  <a:xfrm>
                    <a:off x="2600691" y="5830891"/>
                    <a:ext cx="44128" cy="44191"/>
                    <a:chOff x="2600691" y="5830891"/>
                    <a:chExt cx="44128" cy="44191"/>
                  </a:xfrm>
                </p:grpSpPr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E4534E3B-4286-B781-2D7B-C0DE269939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0691" y="5830891"/>
                      <a:ext cx="27890" cy="44191"/>
                    </a:xfrm>
                    <a:custGeom>
                      <a:avLst/>
                      <a:gdLst>
                        <a:gd name="connsiteX0" fmla="*/ 22096 w 27890"/>
                        <a:gd name="connsiteY0" fmla="*/ 0 h 44191"/>
                        <a:gd name="connsiteX1" fmla="*/ 27890 w 27890"/>
                        <a:gd name="connsiteY1" fmla="*/ 892 h 44191"/>
                        <a:gd name="connsiteX2" fmla="*/ 11653 w 27890"/>
                        <a:gd name="connsiteY2" fmla="*/ 22096 h 44191"/>
                        <a:gd name="connsiteX3" fmla="*/ 27890 w 27890"/>
                        <a:gd name="connsiteY3" fmla="*/ 43300 h 44191"/>
                        <a:gd name="connsiteX4" fmla="*/ 22096 w 27890"/>
                        <a:gd name="connsiteY4" fmla="*/ 44192 h 44191"/>
                        <a:gd name="connsiteX5" fmla="*/ 0 w 27890"/>
                        <a:gd name="connsiteY5" fmla="*/ 22096 h 44191"/>
                        <a:gd name="connsiteX6" fmla="*/ 22096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22096" y="0"/>
                          </a:moveTo>
                          <a:cubicBezTo>
                            <a:pt x="24133" y="0"/>
                            <a:pt x="26044" y="382"/>
                            <a:pt x="27890" y="892"/>
                          </a:cubicBezTo>
                          <a:cubicBezTo>
                            <a:pt x="18530" y="3438"/>
                            <a:pt x="11653" y="11908"/>
                            <a:pt x="11653" y="22096"/>
                          </a:cubicBezTo>
                          <a:cubicBezTo>
                            <a:pt x="11653" y="32284"/>
                            <a:pt x="18530" y="40753"/>
                            <a:pt x="27890" y="43300"/>
                          </a:cubicBezTo>
                          <a:cubicBezTo>
                            <a:pt x="26044" y="43810"/>
                            <a:pt x="24070" y="44192"/>
                            <a:pt x="22096" y="44192"/>
                          </a:cubicBezTo>
                          <a:cubicBezTo>
                            <a:pt x="9934" y="44192"/>
                            <a:pt x="0" y="34322"/>
                            <a:pt x="0" y="22096"/>
                          </a:cubicBezTo>
                          <a:cubicBezTo>
                            <a:pt x="0" y="9870"/>
                            <a:pt x="9870" y="0"/>
                            <a:pt x="22096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02" name="Freeform: Shape 101">
                      <a:extLst>
                        <a:ext uri="{FF2B5EF4-FFF2-40B4-BE49-F238E27FC236}">
                          <a16:creationId xmlns:a16="http://schemas.microsoft.com/office/drawing/2014/main" id="{E18714FF-9E9D-0407-CA37-96EF0C2BD3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2343" y="5831783"/>
                      <a:ext cx="32475" cy="42408"/>
                    </a:xfrm>
                    <a:custGeom>
                      <a:avLst/>
                      <a:gdLst>
                        <a:gd name="connsiteX0" fmla="*/ 0 w 32475"/>
                        <a:gd name="connsiteY0" fmla="*/ 21204 h 42408"/>
                        <a:gd name="connsiteX1" fmla="*/ 16238 w 32475"/>
                        <a:gd name="connsiteY1" fmla="*/ 0 h 42408"/>
                        <a:gd name="connsiteX2" fmla="*/ 32475 w 32475"/>
                        <a:gd name="connsiteY2" fmla="*/ 21204 h 42408"/>
                        <a:gd name="connsiteX3" fmla="*/ 16238 w 32475"/>
                        <a:gd name="connsiteY3" fmla="*/ 42409 h 42408"/>
                        <a:gd name="connsiteX4" fmla="*/ 0 w 32475"/>
                        <a:gd name="connsiteY4" fmla="*/ 21204 h 42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8">
                          <a:moveTo>
                            <a:pt x="0" y="21204"/>
                          </a:moveTo>
                          <a:cubicBezTo>
                            <a:pt x="0" y="11016"/>
                            <a:pt x="6877" y="2547"/>
                            <a:pt x="16238" y="0"/>
                          </a:cubicBezTo>
                          <a:cubicBezTo>
                            <a:pt x="25598" y="2547"/>
                            <a:pt x="32475" y="11016"/>
                            <a:pt x="32475" y="21204"/>
                          </a:cubicBezTo>
                          <a:cubicBezTo>
                            <a:pt x="32475" y="31393"/>
                            <a:pt x="25598" y="39861"/>
                            <a:pt x="16238" y="42409"/>
                          </a:cubicBezTo>
                          <a:cubicBezTo>
                            <a:pt x="6877" y="39861"/>
                            <a:pt x="0" y="31393"/>
                            <a:pt x="0" y="2120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13BCF9DA-9A11-4974-B9BF-AB30F3F53BE5}"/>
                  </a:ext>
                </a:extLst>
              </p:cNvPr>
              <p:cNvGrpSpPr/>
              <p:nvPr/>
            </p:nvGrpSpPr>
            <p:grpSpPr>
              <a:xfrm>
                <a:off x="2321977" y="5956844"/>
                <a:ext cx="581433" cy="207968"/>
                <a:chOff x="2321977" y="5956844"/>
                <a:chExt cx="581433" cy="207968"/>
              </a:xfrm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BE4F5C75-ACB9-84FB-FDDD-830E54CDFA62}"/>
                    </a:ext>
                  </a:extLst>
                </p:cNvPr>
                <p:cNvSpPr/>
                <p:nvPr/>
              </p:nvSpPr>
              <p:spPr>
                <a:xfrm>
                  <a:off x="2643227" y="5978240"/>
                  <a:ext cx="119776" cy="167088"/>
                </a:xfrm>
                <a:custGeom>
                  <a:avLst/>
                  <a:gdLst>
                    <a:gd name="connsiteX0" fmla="*/ 0 w 119776"/>
                    <a:gd name="connsiteY0" fmla="*/ 0 h 167088"/>
                    <a:gd name="connsiteX1" fmla="*/ 119776 w 119776"/>
                    <a:gd name="connsiteY1" fmla="*/ 0 h 167088"/>
                    <a:gd name="connsiteX2" fmla="*/ 119776 w 119776"/>
                    <a:gd name="connsiteY2" fmla="*/ 167088 h 167088"/>
                    <a:gd name="connsiteX3" fmla="*/ 0 w 119776"/>
                    <a:gd name="connsiteY3" fmla="*/ 167088 h 167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9776" h="167088">
                      <a:moveTo>
                        <a:pt x="0" y="0"/>
                      </a:moveTo>
                      <a:lnTo>
                        <a:pt x="119776" y="0"/>
                      </a:lnTo>
                      <a:lnTo>
                        <a:pt x="119776" y="167088"/>
                      </a:lnTo>
                      <a:lnTo>
                        <a:pt x="0" y="167088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1E833810-E207-A49C-A29B-361E7FBFF9B7}"/>
                    </a:ext>
                  </a:extLst>
                </p:cNvPr>
                <p:cNvSpPr/>
                <p:nvPr/>
              </p:nvSpPr>
              <p:spPr>
                <a:xfrm>
                  <a:off x="2321977" y="5956844"/>
                  <a:ext cx="350923" cy="207968"/>
                </a:xfrm>
                <a:custGeom>
                  <a:avLst/>
                  <a:gdLst>
                    <a:gd name="connsiteX0" fmla="*/ 331820 w 350923"/>
                    <a:gd name="connsiteY0" fmla="*/ 0 h 207968"/>
                    <a:gd name="connsiteX1" fmla="*/ 350923 w 350923"/>
                    <a:gd name="connsiteY1" fmla="*/ 19103 h 207968"/>
                    <a:gd name="connsiteX2" fmla="*/ 350923 w 350923"/>
                    <a:gd name="connsiteY2" fmla="*/ 188865 h 207968"/>
                    <a:gd name="connsiteX3" fmla="*/ 331820 w 350923"/>
                    <a:gd name="connsiteY3" fmla="*/ 207968 h 207968"/>
                    <a:gd name="connsiteX4" fmla="*/ 19103 w 350923"/>
                    <a:gd name="connsiteY4" fmla="*/ 207968 h 207968"/>
                    <a:gd name="connsiteX5" fmla="*/ 0 w 350923"/>
                    <a:gd name="connsiteY5" fmla="*/ 188865 h 207968"/>
                    <a:gd name="connsiteX6" fmla="*/ 0 w 350923"/>
                    <a:gd name="connsiteY6" fmla="*/ 19103 h 207968"/>
                    <a:gd name="connsiteX7" fmla="*/ 19103 w 350923"/>
                    <a:gd name="connsiteY7" fmla="*/ 0 h 207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0923" h="207968">
                      <a:moveTo>
                        <a:pt x="331820" y="0"/>
                      </a:moveTo>
                      <a:cubicBezTo>
                        <a:pt x="342371" y="0"/>
                        <a:pt x="350923" y="8553"/>
                        <a:pt x="350923" y="19103"/>
                      </a:cubicBezTo>
                      <a:lnTo>
                        <a:pt x="350923" y="188865"/>
                      </a:lnTo>
                      <a:cubicBezTo>
                        <a:pt x="350923" y="199416"/>
                        <a:pt x="342371" y="207968"/>
                        <a:pt x="331820" y="207968"/>
                      </a:cubicBezTo>
                      <a:lnTo>
                        <a:pt x="19103" y="207968"/>
                      </a:lnTo>
                      <a:cubicBezTo>
                        <a:pt x="8553" y="207968"/>
                        <a:pt x="0" y="199416"/>
                        <a:pt x="0" y="188865"/>
                      </a:cubicBezTo>
                      <a:lnTo>
                        <a:pt x="0" y="19103"/>
                      </a:lnTo>
                      <a:cubicBezTo>
                        <a:pt x="0" y="8553"/>
                        <a:pt x="8553" y="0"/>
                        <a:pt x="1910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7CC76B25-17F0-5EC8-B4C8-9896B9557A0F}"/>
                    </a:ext>
                  </a:extLst>
                </p:cNvPr>
                <p:cNvSpPr/>
                <p:nvPr/>
              </p:nvSpPr>
              <p:spPr>
                <a:xfrm>
                  <a:off x="2718174" y="5956844"/>
                  <a:ext cx="185236" cy="207968"/>
                </a:xfrm>
                <a:custGeom>
                  <a:avLst/>
                  <a:gdLst>
                    <a:gd name="connsiteX0" fmla="*/ 166133 w 185236"/>
                    <a:gd name="connsiteY0" fmla="*/ 0 h 207968"/>
                    <a:gd name="connsiteX1" fmla="*/ 185236 w 185236"/>
                    <a:gd name="connsiteY1" fmla="*/ 19103 h 207968"/>
                    <a:gd name="connsiteX2" fmla="*/ 185236 w 185236"/>
                    <a:gd name="connsiteY2" fmla="*/ 188865 h 207968"/>
                    <a:gd name="connsiteX3" fmla="*/ 166133 w 185236"/>
                    <a:gd name="connsiteY3" fmla="*/ 207968 h 207968"/>
                    <a:gd name="connsiteX4" fmla="*/ 19103 w 185236"/>
                    <a:gd name="connsiteY4" fmla="*/ 207968 h 207968"/>
                    <a:gd name="connsiteX5" fmla="*/ 0 w 185236"/>
                    <a:gd name="connsiteY5" fmla="*/ 188865 h 207968"/>
                    <a:gd name="connsiteX6" fmla="*/ 0 w 185236"/>
                    <a:gd name="connsiteY6" fmla="*/ 19103 h 207968"/>
                    <a:gd name="connsiteX7" fmla="*/ 19103 w 185236"/>
                    <a:gd name="connsiteY7" fmla="*/ 0 h 207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5236" h="207968">
                      <a:moveTo>
                        <a:pt x="166133" y="0"/>
                      </a:moveTo>
                      <a:cubicBezTo>
                        <a:pt x="176683" y="0"/>
                        <a:pt x="185236" y="8553"/>
                        <a:pt x="185236" y="19103"/>
                      </a:cubicBezTo>
                      <a:lnTo>
                        <a:pt x="185236" y="188865"/>
                      </a:lnTo>
                      <a:cubicBezTo>
                        <a:pt x="185236" y="199416"/>
                        <a:pt x="176683" y="207968"/>
                        <a:pt x="166133" y="207968"/>
                      </a:cubicBezTo>
                      <a:lnTo>
                        <a:pt x="19103" y="207968"/>
                      </a:lnTo>
                      <a:cubicBezTo>
                        <a:pt x="8553" y="207968"/>
                        <a:pt x="0" y="199416"/>
                        <a:pt x="0" y="188865"/>
                      </a:cubicBezTo>
                      <a:lnTo>
                        <a:pt x="0" y="19103"/>
                      </a:lnTo>
                      <a:cubicBezTo>
                        <a:pt x="0" y="8553"/>
                        <a:pt x="8553" y="0"/>
                        <a:pt x="1910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107" name="Graphic 3">
                  <a:extLst>
                    <a:ext uri="{FF2B5EF4-FFF2-40B4-BE49-F238E27FC236}">
                      <a16:creationId xmlns:a16="http://schemas.microsoft.com/office/drawing/2014/main" id="{63A24087-A29F-2B8E-D5F1-63238E1B39F8}"/>
                    </a:ext>
                  </a:extLst>
                </p:cNvPr>
                <p:cNvGrpSpPr/>
                <p:nvPr/>
              </p:nvGrpSpPr>
              <p:grpSpPr>
                <a:xfrm>
                  <a:off x="2744600" y="5983016"/>
                  <a:ext cx="44128" cy="155689"/>
                  <a:chOff x="2744600" y="5983016"/>
                  <a:chExt cx="44128" cy="155689"/>
                </a:xfrm>
              </p:grpSpPr>
              <p:grpSp>
                <p:nvGrpSpPr>
                  <p:cNvPr id="108" name="Graphic 3">
                    <a:extLst>
                      <a:ext uri="{FF2B5EF4-FFF2-40B4-BE49-F238E27FC236}">
                        <a16:creationId xmlns:a16="http://schemas.microsoft.com/office/drawing/2014/main" id="{C52D7C95-7192-9DC8-A10E-5828982CAF02}"/>
                      </a:ext>
                    </a:extLst>
                  </p:cNvPr>
                  <p:cNvGrpSpPr/>
                  <p:nvPr/>
                </p:nvGrpSpPr>
                <p:grpSpPr>
                  <a:xfrm>
                    <a:off x="2744600" y="5983016"/>
                    <a:ext cx="44128" cy="44191"/>
                    <a:chOff x="2744600" y="5983016"/>
                    <a:chExt cx="44128" cy="44191"/>
                  </a:xfrm>
                </p:grpSpPr>
                <p:sp>
                  <p:nvSpPr>
                    <p:cNvPr id="109" name="Freeform: Shape 108">
                      <a:extLst>
                        <a:ext uri="{FF2B5EF4-FFF2-40B4-BE49-F238E27FC236}">
                          <a16:creationId xmlns:a16="http://schemas.microsoft.com/office/drawing/2014/main" id="{F74651E9-1E4B-FE3A-0E02-65CD516ED5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0838" y="5983016"/>
                      <a:ext cx="27890" cy="44191"/>
                    </a:xfrm>
                    <a:custGeom>
                      <a:avLst/>
                      <a:gdLst>
                        <a:gd name="connsiteX0" fmla="*/ 5795 w 27890"/>
                        <a:gd name="connsiteY0" fmla="*/ 0 h 44191"/>
                        <a:gd name="connsiteX1" fmla="*/ 0 w 27890"/>
                        <a:gd name="connsiteY1" fmla="*/ 891 h 44191"/>
                        <a:gd name="connsiteX2" fmla="*/ 16238 w 27890"/>
                        <a:gd name="connsiteY2" fmla="*/ 22096 h 44191"/>
                        <a:gd name="connsiteX3" fmla="*/ 0 w 27890"/>
                        <a:gd name="connsiteY3" fmla="*/ 43300 h 44191"/>
                        <a:gd name="connsiteX4" fmla="*/ 5795 w 27890"/>
                        <a:gd name="connsiteY4" fmla="*/ 44192 h 44191"/>
                        <a:gd name="connsiteX5" fmla="*/ 27891 w 27890"/>
                        <a:gd name="connsiteY5" fmla="*/ 22096 h 44191"/>
                        <a:gd name="connsiteX6" fmla="*/ 5795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5795" y="0"/>
                          </a:moveTo>
                          <a:cubicBezTo>
                            <a:pt x="3757" y="0"/>
                            <a:pt x="1846" y="382"/>
                            <a:pt x="0" y="891"/>
                          </a:cubicBezTo>
                          <a:cubicBezTo>
                            <a:pt x="9361" y="3438"/>
                            <a:pt x="16238" y="11908"/>
                            <a:pt x="16238" y="22096"/>
                          </a:cubicBezTo>
                          <a:cubicBezTo>
                            <a:pt x="16238" y="32284"/>
                            <a:pt x="9361" y="40753"/>
                            <a:pt x="0" y="43300"/>
                          </a:cubicBezTo>
                          <a:cubicBezTo>
                            <a:pt x="1846" y="43809"/>
                            <a:pt x="3821" y="44192"/>
                            <a:pt x="5795" y="44192"/>
                          </a:cubicBezTo>
                          <a:cubicBezTo>
                            <a:pt x="17957" y="44192"/>
                            <a:pt x="27891" y="34322"/>
                            <a:pt x="27891" y="22096"/>
                          </a:cubicBezTo>
                          <a:cubicBezTo>
                            <a:pt x="27891" y="9870"/>
                            <a:pt x="18020" y="0"/>
                            <a:pt x="5795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0" name="Freeform: Shape 109">
                      <a:extLst>
                        <a:ext uri="{FF2B5EF4-FFF2-40B4-BE49-F238E27FC236}">
                          <a16:creationId xmlns:a16="http://schemas.microsoft.com/office/drawing/2014/main" id="{DFF44E99-8919-48B8-FD3F-80A1665417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4600" y="5983907"/>
                      <a:ext cx="32475" cy="42409"/>
                    </a:xfrm>
                    <a:custGeom>
                      <a:avLst/>
                      <a:gdLst>
                        <a:gd name="connsiteX0" fmla="*/ 32475 w 32475"/>
                        <a:gd name="connsiteY0" fmla="*/ 21205 h 42409"/>
                        <a:gd name="connsiteX1" fmla="*/ 16238 w 32475"/>
                        <a:gd name="connsiteY1" fmla="*/ 0 h 42409"/>
                        <a:gd name="connsiteX2" fmla="*/ 0 w 32475"/>
                        <a:gd name="connsiteY2" fmla="*/ 21205 h 42409"/>
                        <a:gd name="connsiteX3" fmla="*/ 16238 w 32475"/>
                        <a:gd name="connsiteY3" fmla="*/ 42409 h 42409"/>
                        <a:gd name="connsiteX4" fmla="*/ 32475 w 32475"/>
                        <a:gd name="connsiteY4" fmla="*/ 21205 h 424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9">
                          <a:moveTo>
                            <a:pt x="32475" y="21205"/>
                          </a:moveTo>
                          <a:cubicBezTo>
                            <a:pt x="32475" y="11016"/>
                            <a:pt x="25598" y="2547"/>
                            <a:pt x="16238" y="0"/>
                          </a:cubicBezTo>
                          <a:cubicBezTo>
                            <a:pt x="6877" y="2547"/>
                            <a:pt x="0" y="11016"/>
                            <a:pt x="0" y="21205"/>
                          </a:cubicBezTo>
                          <a:cubicBezTo>
                            <a:pt x="0" y="31393"/>
                            <a:pt x="6877" y="39862"/>
                            <a:pt x="16238" y="42409"/>
                          </a:cubicBezTo>
                          <a:cubicBezTo>
                            <a:pt x="25598" y="39862"/>
                            <a:pt x="32475" y="31393"/>
                            <a:pt x="32475" y="2120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11" name="Graphic 3">
                    <a:extLst>
                      <a:ext uri="{FF2B5EF4-FFF2-40B4-BE49-F238E27FC236}">
                        <a16:creationId xmlns:a16="http://schemas.microsoft.com/office/drawing/2014/main" id="{49F95F0D-AE16-D993-B90C-1640BBEA568B}"/>
                      </a:ext>
                    </a:extLst>
                  </p:cNvPr>
                  <p:cNvGrpSpPr/>
                  <p:nvPr/>
                </p:nvGrpSpPr>
                <p:grpSpPr>
                  <a:xfrm>
                    <a:off x="2744600" y="6094514"/>
                    <a:ext cx="44128" cy="44191"/>
                    <a:chOff x="2744600" y="6094514"/>
                    <a:chExt cx="44128" cy="44191"/>
                  </a:xfrm>
                </p:grpSpPr>
                <p:sp>
                  <p:nvSpPr>
                    <p:cNvPr id="112" name="Freeform: Shape 111">
                      <a:extLst>
                        <a:ext uri="{FF2B5EF4-FFF2-40B4-BE49-F238E27FC236}">
                          <a16:creationId xmlns:a16="http://schemas.microsoft.com/office/drawing/2014/main" id="{F75C6680-C35C-14E7-480F-75C40A64E6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0838" y="6094514"/>
                      <a:ext cx="27890" cy="44191"/>
                    </a:xfrm>
                    <a:custGeom>
                      <a:avLst/>
                      <a:gdLst>
                        <a:gd name="connsiteX0" fmla="*/ 5795 w 27890"/>
                        <a:gd name="connsiteY0" fmla="*/ 0 h 44191"/>
                        <a:gd name="connsiteX1" fmla="*/ 0 w 27890"/>
                        <a:gd name="connsiteY1" fmla="*/ 892 h 44191"/>
                        <a:gd name="connsiteX2" fmla="*/ 16238 w 27890"/>
                        <a:gd name="connsiteY2" fmla="*/ 22096 h 44191"/>
                        <a:gd name="connsiteX3" fmla="*/ 0 w 27890"/>
                        <a:gd name="connsiteY3" fmla="*/ 43301 h 44191"/>
                        <a:gd name="connsiteX4" fmla="*/ 5795 w 27890"/>
                        <a:gd name="connsiteY4" fmla="*/ 44192 h 44191"/>
                        <a:gd name="connsiteX5" fmla="*/ 27891 w 27890"/>
                        <a:gd name="connsiteY5" fmla="*/ 22096 h 44191"/>
                        <a:gd name="connsiteX6" fmla="*/ 5795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5795" y="0"/>
                          </a:moveTo>
                          <a:cubicBezTo>
                            <a:pt x="3757" y="0"/>
                            <a:pt x="1846" y="382"/>
                            <a:pt x="0" y="892"/>
                          </a:cubicBezTo>
                          <a:cubicBezTo>
                            <a:pt x="9361" y="3439"/>
                            <a:pt x="16238" y="11908"/>
                            <a:pt x="16238" y="22096"/>
                          </a:cubicBezTo>
                          <a:cubicBezTo>
                            <a:pt x="16238" y="32284"/>
                            <a:pt x="9361" y="40753"/>
                            <a:pt x="0" y="43301"/>
                          </a:cubicBezTo>
                          <a:cubicBezTo>
                            <a:pt x="1846" y="43810"/>
                            <a:pt x="3821" y="44192"/>
                            <a:pt x="5795" y="44192"/>
                          </a:cubicBezTo>
                          <a:cubicBezTo>
                            <a:pt x="17957" y="44192"/>
                            <a:pt x="27891" y="34322"/>
                            <a:pt x="27891" y="22096"/>
                          </a:cubicBezTo>
                          <a:cubicBezTo>
                            <a:pt x="27891" y="9870"/>
                            <a:pt x="18020" y="0"/>
                            <a:pt x="5795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3" name="Freeform: Shape 112">
                      <a:extLst>
                        <a:ext uri="{FF2B5EF4-FFF2-40B4-BE49-F238E27FC236}">
                          <a16:creationId xmlns:a16="http://schemas.microsoft.com/office/drawing/2014/main" id="{9C7D2BEF-AFE7-111A-E74E-6298C7A849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4600" y="6095405"/>
                      <a:ext cx="32475" cy="42409"/>
                    </a:xfrm>
                    <a:custGeom>
                      <a:avLst/>
                      <a:gdLst>
                        <a:gd name="connsiteX0" fmla="*/ 32475 w 32475"/>
                        <a:gd name="connsiteY0" fmla="*/ 21205 h 42409"/>
                        <a:gd name="connsiteX1" fmla="*/ 16238 w 32475"/>
                        <a:gd name="connsiteY1" fmla="*/ 0 h 42409"/>
                        <a:gd name="connsiteX2" fmla="*/ 0 w 32475"/>
                        <a:gd name="connsiteY2" fmla="*/ 21205 h 42409"/>
                        <a:gd name="connsiteX3" fmla="*/ 16238 w 32475"/>
                        <a:gd name="connsiteY3" fmla="*/ 42409 h 42409"/>
                        <a:gd name="connsiteX4" fmla="*/ 32475 w 32475"/>
                        <a:gd name="connsiteY4" fmla="*/ 21205 h 424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9">
                          <a:moveTo>
                            <a:pt x="32475" y="21205"/>
                          </a:moveTo>
                          <a:cubicBezTo>
                            <a:pt x="32475" y="11016"/>
                            <a:pt x="25598" y="2547"/>
                            <a:pt x="16238" y="0"/>
                          </a:cubicBezTo>
                          <a:cubicBezTo>
                            <a:pt x="6877" y="2547"/>
                            <a:pt x="0" y="11016"/>
                            <a:pt x="0" y="21205"/>
                          </a:cubicBezTo>
                          <a:cubicBezTo>
                            <a:pt x="0" y="31393"/>
                            <a:pt x="6877" y="39862"/>
                            <a:pt x="16238" y="42409"/>
                          </a:cubicBezTo>
                          <a:cubicBezTo>
                            <a:pt x="25598" y="39862"/>
                            <a:pt x="32475" y="31393"/>
                            <a:pt x="32475" y="2120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114" name="Graphic 3">
                  <a:extLst>
                    <a:ext uri="{FF2B5EF4-FFF2-40B4-BE49-F238E27FC236}">
                      <a16:creationId xmlns:a16="http://schemas.microsoft.com/office/drawing/2014/main" id="{D1B88B73-ADDB-3DE1-4F1F-0CA3454A2AB0}"/>
                    </a:ext>
                  </a:extLst>
                </p:cNvPr>
                <p:cNvGrpSpPr/>
                <p:nvPr/>
              </p:nvGrpSpPr>
              <p:grpSpPr>
                <a:xfrm>
                  <a:off x="2600691" y="5983016"/>
                  <a:ext cx="44128" cy="155689"/>
                  <a:chOff x="2600691" y="5983016"/>
                  <a:chExt cx="44128" cy="155689"/>
                </a:xfrm>
              </p:grpSpPr>
              <p:grpSp>
                <p:nvGrpSpPr>
                  <p:cNvPr id="115" name="Graphic 3">
                    <a:extLst>
                      <a:ext uri="{FF2B5EF4-FFF2-40B4-BE49-F238E27FC236}">
                        <a16:creationId xmlns:a16="http://schemas.microsoft.com/office/drawing/2014/main" id="{68A47A17-921E-16A4-E873-4C870C20676D}"/>
                      </a:ext>
                    </a:extLst>
                  </p:cNvPr>
                  <p:cNvGrpSpPr/>
                  <p:nvPr/>
                </p:nvGrpSpPr>
                <p:grpSpPr>
                  <a:xfrm>
                    <a:off x="2600691" y="5983016"/>
                    <a:ext cx="44128" cy="44191"/>
                    <a:chOff x="2600691" y="5983016"/>
                    <a:chExt cx="44128" cy="44191"/>
                  </a:xfrm>
                </p:grpSpPr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2F7835C5-19B5-9310-59F1-8CF007EBA9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0691" y="5983016"/>
                      <a:ext cx="27890" cy="44191"/>
                    </a:xfrm>
                    <a:custGeom>
                      <a:avLst/>
                      <a:gdLst>
                        <a:gd name="connsiteX0" fmla="*/ 22096 w 27890"/>
                        <a:gd name="connsiteY0" fmla="*/ 0 h 44191"/>
                        <a:gd name="connsiteX1" fmla="*/ 27890 w 27890"/>
                        <a:gd name="connsiteY1" fmla="*/ 891 h 44191"/>
                        <a:gd name="connsiteX2" fmla="*/ 11653 w 27890"/>
                        <a:gd name="connsiteY2" fmla="*/ 22096 h 44191"/>
                        <a:gd name="connsiteX3" fmla="*/ 27890 w 27890"/>
                        <a:gd name="connsiteY3" fmla="*/ 43300 h 44191"/>
                        <a:gd name="connsiteX4" fmla="*/ 22096 w 27890"/>
                        <a:gd name="connsiteY4" fmla="*/ 44192 h 44191"/>
                        <a:gd name="connsiteX5" fmla="*/ 0 w 27890"/>
                        <a:gd name="connsiteY5" fmla="*/ 22096 h 44191"/>
                        <a:gd name="connsiteX6" fmla="*/ 22096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22096" y="0"/>
                          </a:moveTo>
                          <a:cubicBezTo>
                            <a:pt x="24133" y="0"/>
                            <a:pt x="26044" y="382"/>
                            <a:pt x="27890" y="891"/>
                          </a:cubicBezTo>
                          <a:cubicBezTo>
                            <a:pt x="18530" y="3438"/>
                            <a:pt x="11653" y="11908"/>
                            <a:pt x="11653" y="22096"/>
                          </a:cubicBezTo>
                          <a:cubicBezTo>
                            <a:pt x="11653" y="32284"/>
                            <a:pt x="18530" y="40753"/>
                            <a:pt x="27890" y="43300"/>
                          </a:cubicBezTo>
                          <a:cubicBezTo>
                            <a:pt x="26044" y="43809"/>
                            <a:pt x="24070" y="44192"/>
                            <a:pt x="22096" y="44192"/>
                          </a:cubicBezTo>
                          <a:cubicBezTo>
                            <a:pt x="9934" y="44192"/>
                            <a:pt x="0" y="34322"/>
                            <a:pt x="0" y="22096"/>
                          </a:cubicBezTo>
                          <a:cubicBezTo>
                            <a:pt x="0" y="9870"/>
                            <a:pt x="9870" y="0"/>
                            <a:pt x="22096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7" name="Freeform: Shape 116">
                      <a:extLst>
                        <a:ext uri="{FF2B5EF4-FFF2-40B4-BE49-F238E27FC236}">
                          <a16:creationId xmlns:a16="http://schemas.microsoft.com/office/drawing/2014/main" id="{4057C2DD-83B5-66B7-FCEC-D2ED2B2C6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2343" y="5983907"/>
                      <a:ext cx="32475" cy="42409"/>
                    </a:xfrm>
                    <a:custGeom>
                      <a:avLst/>
                      <a:gdLst>
                        <a:gd name="connsiteX0" fmla="*/ 0 w 32475"/>
                        <a:gd name="connsiteY0" fmla="*/ 21205 h 42409"/>
                        <a:gd name="connsiteX1" fmla="*/ 16238 w 32475"/>
                        <a:gd name="connsiteY1" fmla="*/ 0 h 42409"/>
                        <a:gd name="connsiteX2" fmla="*/ 32475 w 32475"/>
                        <a:gd name="connsiteY2" fmla="*/ 21205 h 42409"/>
                        <a:gd name="connsiteX3" fmla="*/ 16238 w 32475"/>
                        <a:gd name="connsiteY3" fmla="*/ 42409 h 42409"/>
                        <a:gd name="connsiteX4" fmla="*/ 0 w 32475"/>
                        <a:gd name="connsiteY4" fmla="*/ 21205 h 424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9">
                          <a:moveTo>
                            <a:pt x="0" y="21205"/>
                          </a:moveTo>
                          <a:cubicBezTo>
                            <a:pt x="0" y="11016"/>
                            <a:pt x="6877" y="2547"/>
                            <a:pt x="16238" y="0"/>
                          </a:cubicBezTo>
                          <a:cubicBezTo>
                            <a:pt x="25598" y="2547"/>
                            <a:pt x="32475" y="11016"/>
                            <a:pt x="32475" y="21205"/>
                          </a:cubicBezTo>
                          <a:cubicBezTo>
                            <a:pt x="32475" y="31393"/>
                            <a:pt x="25598" y="39862"/>
                            <a:pt x="16238" y="42409"/>
                          </a:cubicBezTo>
                          <a:cubicBezTo>
                            <a:pt x="6877" y="39862"/>
                            <a:pt x="0" y="31393"/>
                            <a:pt x="0" y="2120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18" name="Graphic 3">
                    <a:extLst>
                      <a:ext uri="{FF2B5EF4-FFF2-40B4-BE49-F238E27FC236}">
                        <a16:creationId xmlns:a16="http://schemas.microsoft.com/office/drawing/2014/main" id="{3483AC67-6F96-EA56-96AD-8AD838FEACD9}"/>
                      </a:ext>
                    </a:extLst>
                  </p:cNvPr>
                  <p:cNvGrpSpPr/>
                  <p:nvPr/>
                </p:nvGrpSpPr>
                <p:grpSpPr>
                  <a:xfrm>
                    <a:off x="2600691" y="6094514"/>
                    <a:ext cx="44128" cy="44191"/>
                    <a:chOff x="2600691" y="6094514"/>
                    <a:chExt cx="44128" cy="44191"/>
                  </a:xfrm>
                </p:grpSpPr>
                <p:sp>
                  <p:nvSpPr>
                    <p:cNvPr id="119" name="Freeform: Shape 118">
                      <a:extLst>
                        <a:ext uri="{FF2B5EF4-FFF2-40B4-BE49-F238E27FC236}">
                          <a16:creationId xmlns:a16="http://schemas.microsoft.com/office/drawing/2014/main" id="{61D24247-B26D-A9C8-5084-67A1582FD0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0691" y="6094514"/>
                      <a:ext cx="27890" cy="44191"/>
                    </a:xfrm>
                    <a:custGeom>
                      <a:avLst/>
                      <a:gdLst>
                        <a:gd name="connsiteX0" fmla="*/ 22096 w 27890"/>
                        <a:gd name="connsiteY0" fmla="*/ 0 h 44191"/>
                        <a:gd name="connsiteX1" fmla="*/ 27890 w 27890"/>
                        <a:gd name="connsiteY1" fmla="*/ 892 h 44191"/>
                        <a:gd name="connsiteX2" fmla="*/ 11653 w 27890"/>
                        <a:gd name="connsiteY2" fmla="*/ 22096 h 44191"/>
                        <a:gd name="connsiteX3" fmla="*/ 27890 w 27890"/>
                        <a:gd name="connsiteY3" fmla="*/ 43301 h 44191"/>
                        <a:gd name="connsiteX4" fmla="*/ 22096 w 27890"/>
                        <a:gd name="connsiteY4" fmla="*/ 44192 h 44191"/>
                        <a:gd name="connsiteX5" fmla="*/ 0 w 27890"/>
                        <a:gd name="connsiteY5" fmla="*/ 22096 h 44191"/>
                        <a:gd name="connsiteX6" fmla="*/ 22096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22096" y="0"/>
                          </a:moveTo>
                          <a:cubicBezTo>
                            <a:pt x="24133" y="0"/>
                            <a:pt x="26044" y="382"/>
                            <a:pt x="27890" y="892"/>
                          </a:cubicBezTo>
                          <a:cubicBezTo>
                            <a:pt x="18530" y="3439"/>
                            <a:pt x="11653" y="11908"/>
                            <a:pt x="11653" y="22096"/>
                          </a:cubicBezTo>
                          <a:cubicBezTo>
                            <a:pt x="11653" y="32284"/>
                            <a:pt x="18530" y="40753"/>
                            <a:pt x="27890" y="43301"/>
                          </a:cubicBezTo>
                          <a:cubicBezTo>
                            <a:pt x="26044" y="43810"/>
                            <a:pt x="24070" y="44192"/>
                            <a:pt x="22096" y="44192"/>
                          </a:cubicBezTo>
                          <a:cubicBezTo>
                            <a:pt x="9934" y="44192"/>
                            <a:pt x="0" y="34322"/>
                            <a:pt x="0" y="22096"/>
                          </a:cubicBezTo>
                          <a:cubicBezTo>
                            <a:pt x="0" y="9870"/>
                            <a:pt x="9870" y="0"/>
                            <a:pt x="22096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20" name="Freeform: Shape 119">
                      <a:extLst>
                        <a:ext uri="{FF2B5EF4-FFF2-40B4-BE49-F238E27FC236}">
                          <a16:creationId xmlns:a16="http://schemas.microsoft.com/office/drawing/2014/main" id="{7DF98B6E-BF10-1614-9D47-3A3516ABA7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2343" y="6095405"/>
                      <a:ext cx="32475" cy="42409"/>
                    </a:xfrm>
                    <a:custGeom>
                      <a:avLst/>
                      <a:gdLst>
                        <a:gd name="connsiteX0" fmla="*/ 0 w 32475"/>
                        <a:gd name="connsiteY0" fmla="*/ 21205 h 42409"/>
                        <a:gd name="connsiteX1" fmla="*/ 16238 w 32475"/>
                        <a:gd name="connsiteY1" fmla="*/ 0 h 42409"/>
                        <a:gd name="connsiteX2" fmla="*/ 32475 w 32475"/>
                        <a:gd name="connsiteY2" fmla="*/ 21205 h 42409"/>
                        <a:gd name="connsiteX3" fmla="*/ 16238 w 32475"/>
                        <a:gd name="connsiteY3" fmla="*/ 42409 h 42409"/>
                        <a:gd name="connsiteX4" fmla="*/ 0 w 32475"/>
                        <a:gd name="connsiteY4" fmla="*/ 21205 h 424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9">
                          <a:moveTo>
                            <a:pt x="0" y="21205"/>
                          </a:moveTo>
                          <a:cubicBezTo>
                            <a:pt x="0" y="11016"/>
                            <a:pt x="6877" y="2547"/>
                            <a:pt x="16238" y="0"/>
                          </a:cubicBezTo>
                          <a:cubicBezTo>
                            <a:pt x="25598" y="2547"/>
                            <a:pt x="32475" y="11016"/>
                            <a:pt x="32475" y="21205"/>
                          </a:cubicBezTo>
                          <a:cubicBezTo>
                            <a:pt x="32475" y="31393"/>
                            <a:pt x="25598" y="39862"/>
                            <a:pt x="16238" y="42409"/>
                          </a:cubicBezTo>
                          <a:cubicBezTo>
                            <a:pt x="6877" y="39862"/>
                            <a:pt x="0" y="31393"/>
                            <a:pt x="0" y="2120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121" name="Graphic 3">
                <a:extLst>
                  <a:ext uri="{FF2B5EF4-FFF2-40B4-BE49-F238E27FC236}">
                    <a16:creationId xmlns:a16="http://schemas.microsoft.com/office/drawing/2014/main" id="{C057EE3C-2E8A-64C1-D10F-A435E96414CC}"/>
                  </a:ext>
                </a:extLst>
              </p:cNvPr>
              <p:cNvGrpSpPr/>
              <p:nvPr/>
            </p:nvGrpSpPr>
            <p:grpSpPr>
              <a:xfrm>
                <a:off x="2321977" y="6220467"/>
                <a:ext cx="581433" cy="207968"/>
                <a:chOff x="2321977" y="6220467"/>
                <a:chExt cx="581433" cy="207968"/>
              </a:xfrm>
            </p:grpSpPr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804BF8EB-1781-8E7B-7861-56183BF1FD8A}"/>
                    </a:ext>
                  </a:extLst>
                </p:cNvPr>
                <p:cNvSpPr/>
                <p:nvPr/>
              </p:nvSpPr>
              <p:spPr>
                <a:xfrm>
                  <a:off x="2643227" y="6241862"/>
                  <a:ext cx="119776" cy="167088"/>
                </a:xfrm>
                <a:custGeom>
                  <a:avLst/>
                  <a:gdLst>
                    <a:gd name="connsiteX0" fmla="*/ 0 w 119776"/>
                    <a:gd name="connsiteY0" fmla="*/ 0 h 167088"/>
                    <a:gd name="connsiteX1" fmla="*/ 119776 w 119776"/>
                    <a:gd name="connsiteY1" fmla="*/ 0 h 167088"/>
                    <a:gd name="connsiteX2" fmla="*/ 119776 w 119776"/>
                    <a:gd name="connsiteY2" fmla="*/ 167088 h 167088"/>
                    <a:gd name="connsiteX3" fmla="*/ 0 w 119776"/>
                    <a:gd name="connsiteY3" fmla="*/ 167088 h 167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9776" h="167088">
                      <a:moveTo>
                        <a:pt x="0" y="0"/>
                      </a:moveTo>
                      <a:lnTo>
                        <a:pt x="119776" y="0"/>
                      </a:lnTo>
                      <a:lnTo>
                        <a:pt x="119776" y="167088"/>
                      </a:lnTo>
                      <a:lnTo>
                        <a:pt x="0" y="167088"/>
                      </a:ln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BBD1CEBD-BB37-BEA3-6100-E37EBD210EDA}"/>
                    </a:ext>
                  </a:extLst>
                </p:cNvPr>
                <p:cNvSpPr/>
                <p:nvPr/>
              </p:nvSpPr>
              <p:spPr>
                <a:xfrm>
                  <a:off x="2321977" y="6220467"/>
                  <a:ext cx="350923" cy="207968"/>
                </a:xfrm>
                <a:custGeom>
                  <a:avLst/>
                  <a:gdLst>
                    <a:gd name="connsiteX0" fmla="*/ 331820 w 350923"/>
                    <a:gd name="connsiteY0" fmla="*/ 0 h 207968"/>
                    <a:gd name="connsiteX1" fmla="*/ 350923 w 350923"/>
                    <a:gd name="connsiteY1" fmla="*/ 19103 h 207968"/>
                    <a:gd name="connsiteX2" fmla="*/ 350923 w 350923"/>
                    <a:gd name="connsiteY2" fmla="*/ 188865 h 207968"/>
                    <a:gd name="connsiteX3" fmla="*/ 331820 w 350923"/>
                    <a:gd name="connsiteY3" fmla="*/ 207969 h 207968"/>
                    <a:gd name="connsiteX4" fmla="*/ 19103 w 350923"/>
                    <a:gd name="connsiteY4" fmla="*/ 207969 h 207968"/>
                    <a:gd name="connsiteX5" fmla="*/ 0 w 350923"/>
                    <a:gd name="connsiteY5" fmla="*/ 188865 h 207968"/>
                    <a:gd name="connsiteX6" fmla="*/ 0 w 350923"/>
                    <a:gd name="connsiteY6" fmla="*/ 19103 h 207968"/>
                    <a:gd name="connsiteX7" fmla="*/ 19103 w 350923"/>
                    <a:gd name="connsiteY7" fmla="*/ 0 h 207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0923" h="207968">
                      <a:moveTo>
                        <a:pt x="331820" y="0"/>
                      </a:moveTo>
                      <a:cubicBezTo>
                        <a:pt x="342371" y="0"/>
                        <a:pt x="350923" y="8553"/>
                        <a:pt x="350923" y="19103"/>
                      </a:cubicBezTo>
                      <a:lnTo>
                        <a:pt x="350923" y="188865"/>
                      </a:lnTo>
                      <a:cubicBezTo>
                        <a:pt x="350923" y="199416"/>
                        <a:pt x="342371" y="207969"/>
                        <a:pt x="331820" y="207969"/>
                      </a:cubicBezTo>
                      <a:lnTo>
                        <a:pt x="19103" y="207969"/>
                      </a:lnTo>
                      <a:cubicBezTo>
                        <a:pt x="8553" y="207969"/>
                        <a:pt x="0" y="199416"/>
                        <a:pt x="0" y="188865"/>
                      </a:cubicBezTo>
                      <a:lnTo>
                        <a:pt x="0" y="19103"/>
                      </a:lnTo>
                      <a:cubicBezTo>
                        <a:pt x="0" y="8553"/>
                        <a:pt x="8553" y="0"/>
                        <a:pt x="19103" y="0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3C7C4508-0501-4F4B-D3EF-E574C5DA6113}"/>
                    </a:ext>
                  </a:extLst>
                </p:cNvPr>
                <p:cNvSpPr/>
                <p:nvPr/>
              </p:nvSpPr>
              <p:spPr>
                <a:xfrm>
                  <a:off x="2718174" y="6220467"/>
                  <a:ext cx="185236" cy="207968"/>
                </a:xfrm>
                <a:custGeom>
                  <a:avLst/>
                  <a:gdLst>
                    <a:gd name="connsiteX0" fmla="*/ 166133 w 185236"/>
                    <a:gd name="connsiteY0" fmla="*/ 0 h 207968"/>
                    <a:gd name="connsiteX1" fmla="*/ 185236 w 185236"/>
                    <a:gd name="connsiteY1" fmla="*/ 19103 h 207968"/>
                    <a:gd name="connsiteX2" fmla="*/ 185236 w 185236"/>
                    <a:gd name="connsiteY2" fmla="*/ 188865 h 207968"/>
                    <a:gd name="connsiteX3" fmla="*/ 166133 w 185236"/>
                    <a:gd name="connsiteY3" fmla="*/ 207969 h 207968"/>
                    <a:gd name="connsiteX4" fmla="*/ 19103 w 185236"/>
                    <a:gd name="connsiteY4" fmla="*/ 207969 h 207968"/>
                    <a:gd name="connsiteX5" fmla="*/ 0 w 185236"/>
                    <a:gd name="connsiteY5" fmla="*/ 188865 h 207968"/>
                    <a:gd name="connsiteX6" fmla="*/ 0 w 185236"/>
                    <a:gd name="connsiteY6" fmla="*/ 19103 h 207968"/>
                    <a:gd name="connsiteX7" fmla="*/ 19103 w 185236"/>
                    <a:gd name="connsiteY7" fmla="*/ 0 h 207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5236" h="207968">
                      <a:moveTo>
                        <a:pt x="166133" y="0"/>
                      </a:moveTo>
                      <a:cubicBezTo>
                        <a:pt x="176683" y="0"/>
                        <a:pt x="185236" y="8553"/>
                        <a:pt x="185236" y="19103"/>
                      </a:cubicBezTo>
                      <a:lnTo>
                        <a:pt x="185236" y="188865"/>
                      </a:lnTo>
                      <a:cubicBezTo>
                        <a:pt x="185236" y="199416"/>
                        <a:pt x="176683" y="207969"/>
                        <a:pt x="166133" y="207969"/>
                      </a:cubicBezTo>
                      <a:lnTo>
                        <a:pt x="19103" y="207969"/>
                      </a:lnTo>
                      <a:cubicBezTo>
                        <a:pt x="8553" y="207969"/>
                        <a:pt x="0" y="199416"/>
                        <a:pt x="0" y="188865"/>
                      </a:cubicBezTo>
                      <a:lnTo>
                        <a:pt x="0" y="19103"/>
                      </a:lnTo>
                      <a:cubicBezTo>
                        <a:pt x="0" y="8553"/>
                        <a:pt x="8553" y="0"/>
                        <a:pt x="19103" y="0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125" name="Graphic 3">
                  <a:extLst>
                    <a:ext uri="{FF2B5EF4-FFF2-40B4-BE49-F238E27FC236}">
                      <a16:creationId xmlns:a16="http://schemas.microsoft.com/office/drawing/2014/main" id="{DD613FAB-D223-EBFF-995E-300028DDE9BA}"/>
                    </a:ext>
                  </a:extLst>
                </p:cNvPr>
                <p:cNvGrpSpPr/>
                <p:nvPr/>
              </p:nvGrpSpPr>
              <p:grpSpPr>
                <a:xfrm>
                  <a:off x="2744600" y="6246638"/>
                  <a:ext cx="44128" cy="155690"/>
                  <a:chOff x="2744600" y="6246638"/>
                  <a:chExt cx="44128" cy="155690"/>
                </a:xfrm>
              </p:grpSpPr>
              <p:grpSp>
                <p:nvGrpSpPr>
                  <p:cNvPr id="126" name="Graphic 3">
                    <a:extLst>
                      <a:ext uri="{FF2B5EF4-FFF2-40B4-BE49-F238E27FC236}">
                        <a16:creationId xmlns:a16="http://schemas.microsoft.com/office/drawing/2014/main" id="{3F6B7441-26C8-806D-918F-648BB2F54DD8}"/>
                      </a:ext>
                    </a:extLst>
                  </p:cNvPr>
                  <p:cNvGrpSpPr/>
                  <p:nvPr/>
                </p:nvGrpSpPr>
                <p:grpSpPr>
                  <a:xfrm>
                    <a:off x="2744600" y="6246638"/>
                    <a:ext cx="44128" cy="44191"/>
                    <a:chOff x="2744600" y="6246638"/>
                    <a:chExt cx="44128" cy="44191"/>
                  </a:xfrm>
                </p:grpSpPr>
                <p:sp>
                  <p:nvSpPr>
                    <p:cNvPr id="127" name="Freeform: Shape 126">
                      <a:extLst>
                        <a:ext uri="{FF2B5EF4-FFF2-40B4-BE49-F238E27FC236}">
                          <a16:creationId xmlns:a16="http://schemas.microsoft.com/office/drawing/2014/main" id="{C43DF2FD-97E0-D741-4881-9DE6210D43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0838" y="6246638"/>
                      <a:ext cx="27890" cy="44191"/>
                    </a:xfrm>
                    <a:custGeom>
                      <a:avLst/>
                      <a:gdLst>
                        <a:gd name="connsiteX0" fmla="*/ 5795 w 27890"/>
                        <a:gd name="connsiteY0" fmla="*/ 0 h 44191"/>
                        <a:gd name="connsiteX1" fmla="*/ 0 w 27890"/>
                        <a:gd name="connsiteY1" fmla="*/ 892 h 44191"/>
                        <a:gd name="connsiteX2" fmla="*/ 16238 w 27890"/>
                        <a:gd name="connsiteY2" fmla="*/ 22096 h 44191"/>
                        <a:gd name="connsiteX3" fmla="*/ 0 w 27890"/>
                        <a:gd name="connsiteY3" fmla="*/ 43300 h 44191"/>
                        <a:gd name="connsiteX4" fmla="*/ 5795 w 27890"/>
                        <a:gd name="connsiteY4" fmla="*/ 44192 h 44191"/>
                        <a:gd name="connsiteX5" fmla="*/ 27891 w 27890"/>
                        <a:gd name="connsiteY5" fmla="*/ 22096 h 44191"/>
                        <a:gd name="connsiteX6" fmla="*/ 5795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5795" y="0"/>
                          </a:moveTo>
                          <a:cubicBezTo>
                            <a:pt x="3757" y="0"/>
                            <a:pt x="1846" y="382"/>
                            <a:pt x="0" y="892"/>
                          </a:cubicBezTo>
                          <a:cubicBezTo>
                            <a:pt x="9361" y="3439"/>
                            <a:pt x="16238" y="11908"/>
                            <a:pt x="16238" y="22096"/>
                          </a:cubicBezTo>
                          <a:cubicBezTo>
                            <a:pt x="16238" y="32284"/>
                            <a:pt x="9361" y="40753"/>
                            <a:pt x="0" y="43300"/>
                          </a:cubicBezTo>
                          <a:cubicBezTo>
                            <a:pt x="1846" y="43810"/>
                            <a:pt x="3821" y="44192"/>
                            <a:pt x="5795" y="44192"/>
                          </a:cubicBezTo>
                          <a:cubicBezTo>
                            <a:pt x="17957" y="44192"/>
                            <a:pt x="27891" y="34322"/>
                            <a:pt x="27891" y="22096"/>
                          </a:cubicBezTo>
                          <a:cubicBezTo>
                            <a:pt x="27891" y="9870"/>
                            <a:pt x="18020" y="0"/>
                            <a:pt x="5795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EDA59EDA-2530-096B-7ED7-72D26B50F5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4600" y="6247466"/>
                      <a:ext cx="32475" cy="42409"/>
                    </a:xfrm>
                    <a:custGeom>
                      <a:avLst/>
                      <a:gdLst>
                        <a:gd name="connsiteX0" fmla="*/ 32475 w 32475"/>
                        <a:gd name="connsiteY0" fmla="*/ 21205 h 42409"/>
                        <a:gd name="connsiteX1" fmla="*/ 16238 w 32475"/>
                        <a:gd name="connsiteY1" fmla="*/ 0 h 42409"/>
                        <a:gd name="connsiteX2" fmla="*/ 0 w 32475"/>
                        <a:gd name="connsiteY2" fmla="*/ 21205 h 42409"/>
                        <a:gd name="connsiteX3" fmla="*/ 16238 w 32475"/>
                        <a:gd name="connsiteY3" fmla="*/ 42409 h 42409"/>
                        <a:gd name="connsiteX4" fmla="*/ 32475 w 32475"/>
                        <a:gd name="connsiteY4" fmla="*/ 21205 h 424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9">
                          <a:moveTo>
                            <a:pt x="32475" y="21205"/>
                          </a:moveTo>
                          <a:cubicBezTo>
                            <a:pt x="32475" y="11016"/>
                            <a:pt x="25598" y="2547"/>
                            <a:pt x="16238" y="0"/>
                          </a:cubicBezTo>
                          <a:cubicBezTo>
                            <a:pt x="6877" y="2547"/>
                            <a:pt x="0" y="11016"/>
                            <a:pt x="0" y="21205"/>
                          </a:cubicBezTo>
                          <a:cubicBezTo>
                            <a:pt x="0" y="31393"/>
                            <a:pt x="6877" y="39862"/>
                            <a:pt x="16238" y="42409"/>
                          </a:cubicBezTo>
                          <a:cubicBezTo>
                            <a:pt x="25598" y="39862"/>
                            <a:pt x="32475" y="31393"/>
                            <a:pt x="32475" y="21205"/>
                          </a:cubicBezTo>
                          <a:close/>
                        </a:path>
                      </a:pathLst>
                    </a:custGeom>
                    <a:solidFill>
                      <a:srgbClr val="030605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29" name="Graphic 3">
                    <a:extLst>
                      <a:ext uri="{FF2B5EF4-FFF2-40B4-BE49-F238E27FC236}">
                        <a16:creationId xmlns:a16="http://schemas.microsoft.com/office/drawing/2014/main" id="{8F91C832-4FF3-C531-0A7B-799FAD693644}"/>
                      </a:ext>
                    </a:extLst>
                  </p:cNvPr>
                  <p:cNvGrpSpPr/>
                  <p:nvPr/>
                </p:nvGrpSpPr>
                <p:grpSpPr>
                  <a:xfrm>
                    <a:off x="2744600" y="6358136"/>
                    <a:ext cx="44128" cy="44191"/>
                    <a:chOff x="2744600" y="6358136"/>
                    <a:chExt cx="44128" cy="44191"/>
                  </a:xfrm>
                </p:grpSpPr>
                <p:sp>
                  <p:nvSpPr>
                    <p:cNvPr id="130" name="Freeform: Shape 129">
                      <a:extLst>
                        <a:ext uri="{FF2B5EF4-FFF2-40B4-BE49-F238E27FC236}">
                          <a16:creationId xmlns:a16="http://schemas.microsoft.com/office/drawing/2014/main" id="{480135D6-EDBE-5474-52AD-90DE482F49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0838" y="6358136"/>
                      <a:ext cx="27890" cy="44191"/>
                    </a:xfrm>
                    <a:custGeom>
                      <a:avLst/>
                      <a:gdLst>
                        <a:gd name="connsiteX0" fmla="*/ 5795 w 27890"/>
                        <a:gd name="connsiteY0" fmla="*/ 0 h 44191"/>
                        <a:gd name="connsiteX1" fmla="*/ 0 w 27890"/>
                        <a:gd name="connsiteY1" fmla="*/ 892 h 44191"/>
                        <a:gd name="connsiteX2" fmla="*/ 16238 w 27890"/>
                        <a:gd name="connsiteY2" fmla="*/ 22096 h 44191"/>
                        <a:gd name="connsiteX3" fmla="*/ 0 w 27890"/>
                        <a:gd name="connsiteY3" fmla="*/ 43300 h 44191"/>
                        <a:gd name="connsiteX4" fmla="*/ 5795 w 27890"/>
                        <a:gd name="connsiteY4" fmla="*/ 44192 h 44191"/>
                        <a:gd name="connsiteX5" fmla="*/ 27891 w 27890"/>
                        <a:gd name="connsiteY5" fmla="*/ 22096 h 44191"/>
                        <a:gd name="connsiteX6" fmla="*/ 5795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5795" y="0"/>
                          </a:moveTo>
                          <a:cubicBezTo>
                            <a:pt x="3757" y="0"/>
                            <a:pt x="1846" y="382"/>
                            <a:pt x="0" y="892"/>
                          </a:cubicBezTo>
                          <a:cubicBezTo>
                            <a:pt x="9361" y="3438"/>
                            <a:pt x="16238" y="11908"/>
                            <a:pt x="16238" y="22096"/>
                          </a:cubicBezTo>
                          <a:cubicBezTo>
                            <a:pt x="16238" y="32284"/>
                            <a:pt x="9361" y="40753"/>
                            <a:pt x="0" y="43300"/>
                          </a:cubicBezTo>
                          <a:cubicBezTo>
                            <a:pt x="1846" y="43810"/>
                            <a:pt x="3821" y="44192"/>
                            <a:pt x="5795" y="44192"/>
                          </a:cubicBezTo>
                          <a:cubicBezTo>
                            <a:pt x="17957" y="44192"/>
                            <a:pt x="27891" y="34322"/>
                            <a:pt x="27891" y="22096"/>
                          </a:cubicBezTo>
                          <a:cubicBezTo>
                            <a:pt x="27891" y="9870"/>
                            <a:pt x="18020" y="0"/>
                            <a:pt x="5795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1" name="Freeform: Shape 130">
                      <a:extLst>
                        <a:ext uri="{FF2B5EF4-FFF2-40B4-BE49-F238E27FC236}">
                          <a16:creationId xmlns:a16="http://schemas.microsoft.com/office/drawing/2014/main" id="{5D5A3012-B311-FCEE-2D8F-A8FFE5C9E8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4600" y="6359028"/>
                      <a:ext cx="32475" cy="42408"/>
                    </a:xfrm>
                    <a:custGeom>
                      <a:avLst/>
                      <a:gdLst>
                        <a:gd name="connsiteX0" fmla="*/ 32475 w 32475"/>
                        <a:gd name="connsiteY0" fmla="*/ 21204 h 42408"/>
                        <a:gd name="connsiteX1" fmla="*/ 16238 w 32475"/>
                        <a:gd name="connsiteY1" fmla="*/ 0 h 42408"/>
                        <a:gd name="connsiteX2" fmla="*/ 0 w 32475"/>
                        <a:gd name="connsiteY2" fmla="*/ 21204 h 42408"/>
                        <a:gd name="connsiteX3" fmla="*/ 16238 w 32475"/>
                        <a:gd name="connsiteY3" fmla="*/ 42409 h 42408"/>
                        <a:gd name="connsiteX4" fmla="*/ 32475 w 32475"/>
                        <a:gd name="connsiteY4" fmla="*/ 21204 h 42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8">
                          <a:moveTo>
                            <a:pt x="32475" y="21204"/>
                          </a:moveTo>
                          <a:cubicBezTo>
                            <a:pt x="32475" y="11016"/>
                            <a:pt x="25598" y="2547"/>
                            <a:pt x="16238" y="0"/>
                          </a:cubicBezTo>
                          <a:cubicBezTo>
                            <a:pt x="6877" y="2547"/>
                            <a:pt x="0" y="11016"/>
                            <a:pt x="0" y="21204"/>
                          </a:cubicBezTo>
                          <a:cubicBezTo>
                            <a:pt x="0" y="31393"/>
                            <a:pt x="6877" y="39862"/>
                            <a:pt x="16238" y="42409"/>
                          </a:cubicBezTo>
                          <a:cubicBezTo>
                            <a:pt x="25598" y="39862"/>
                            <a:pt x="32475" y="31393"/>
                            <a:pt x="32475" y="21204"/>
                          </a:cubicBezTo>
                          <a:close/>
                        </a:path>
                      </a:pathLst>
                    </a:custGeom>
                    <a:solidFill>
                      <a:srgbClr val="030605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132" name="Graphic 3">
                  <a:extLst>
                    <a:ext uri="{FF2B5EF4-FFF2-40B4-BE49-F238E27FC236}">
                      <a16:creationId xmlns:a16="http://schemas.microsoft.com/office/drawing/2014/main" id="{CC3C5FCA-AB70-8F28-8216-251C6FB88B5F}"/>
                    </a:ext>
                  </a:extLst>
                </p:cNvPr>
                <p:cNvGrpSpPr/>
                <p:nvPr/>
              </p:nvGrpSpPr>
              <p:grpSpPr>
                <a:xfrm>
                  <a:off x="2600691" y="6246638"/>
                  <a:ext cx="44128" cy="155690"/>
                  <a:chOff x="2600691" y="6246638"/>
                  <a:chExt cx="44128" cy="155690"/>
                </a:xfrm>
              </p:grpSpPr>
              <p:grpSp>
                <p:nvGrpSpPr>
                  <p:cNvPr id="133" name="Graphic 3">
                    <a:extLst>
                      <a:ext uri="{FF2B5EF4-FFF2-40B4-BE49-F238E27FC236}">
                        <a16:creationId xmlns:a16="http://schemas.microsoft.com/office/drawing/2014/main" id="{0C212D5D-6351-7D7B-D738-C3B4211CFDEF}"/>
                      </a:ext>
                    </a:extLst>
                  </p:cNvPr>
                  <p:cNvGrpSpPr/>
                  <p:nvPr/>
                </p:nvGrpSpPr>
                <p:grpSpPr>
                  <a:xfrm>
                    <a:off x="2600691" y="6246638"/>
                    <a:ext cx="44128" cy="44191"/>
                    <a:chOff x="2600691" y="6246638"/>
                    <a:chExt cx="44128" cy="44191"/>
                  </a:xfrm>
                </p:grpSpPr>
                <p:sp>
                  <p:nvSpPr>
                    <p:cNvPr id="134" name="Freeform: Shape 133">
                      <a:extLst>
                        <a:ext uri="{FF2B5EF4-FFF2-40B4-BE49-F238E27FC236}">
                          <a16:creationId xmlns:a16="http://schemas.microsoft.com/office/drawing/2014/main" id="{E3179D96-5058-B3AF-CD62-808D060D07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0691" y="6246638"/>
                      <a:ext cx="27890" cy="44191"/>
                    </a:xfrm>
                    <a:custGeom>
                      <a:avLst/>
                      <a:gdLst>
                        <a:gd name="connsiteX0" fmla="*/ 22096 w 27890"/>
                        <a:gd name="connsiteY0" fmla="*/ 0 h 44191"/>
                        <a:gd name="connsiteX1" fmla="*/ 27890 w 27890"/>
                        <a:gd name="connsiteY1" fmla="*/ 892 h 44191"/>
                        <a:gd name="connsiteX2" fmla="*/ 11653 w 27890"/>
                        <a:gd name="connsiteY2" fmla="*/ 22096 h 44191"/>
                        <a:gd name="connsiteX3" fmla="*/ 27890 w 27890"/>
                        <a:gd name="connsiteY3" fmla="*/ 43300 h 44191"/>
                        <a:gd name="connsiteX4" fmla="*/ 22096 w 27890"/>
                        <a:gd name="connsiteY4" fmla="*/ 44192 h 44191"/>
                        <a:gd name="connsiteX5" fmla="*/ 0 w 27890"/>
                        <a:gd name="connsiteY5" fmla="*/ 22096 h 44191"/>
                        <a:gd name="connsiteX6" fmla="*/ 22096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22096" y="0"/>
                          </a:moveTo>
                          <a:cubicBezTo>
                            <a:pt x="24133" y="0"/>
                            <a:pt x="26044" y="382"/>
                            <a:pt x="27890" y="892"/>
                          </a:cubicBezTo>
                          <a:cubicBezTo>
                            <a:pt x="18530" y="3439"/>
                            <a:pt x="11653" y="11908"/>
                            <a:pt x="11653" y="22096"/>
                          </a:cubicBezTo>
                          <a:cubicBezTo>
                            <a:pt x="11653" y="32284"/>
                            <a:pt x="18530" y="40753"/>
                            <a:pt x="27890" y="43300"/>
                          </a:cubicBezTo>
                          <a:cubicBezTo>
                            <a:pt x="26044" y="43810"/>
                            <a:pt x="24070" y="44192"/>
                            <a:pt x="22096" y="44192"/>
                          </a:cubicBezTo>
                          <a:cubicBezTo>
                            <a:pt x="9934" y="44192"/>
                            <a:pt x="0" y="34322"/>
                            <a:pt x="0" y="22096"/>
                          </a:cubicBezTo>
                          <a:cubicBezTo>
                            <a:pt x="0" y="9870"/>
                            <a:pt x="9870" y="0"/>
                            <a:pt x="22096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5" name="Freeform: Shape 134">
                      <a:extLst>
                        <a:ext uri="{FF2B5EF4-FFF2-40B4-BE49-F238E27FC236}">
                          <a16:creationId xmlns:a16="http://schemas.microsoft.com/office/drawing/2014/main" id="{1B026236-00A7-D9CC-2025-FBCA71F77F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2343" y="6247466"/>
                      <a:ext cx="32475" cy="42409"/>
                    </a:xfrm>
                    <a:custGeom>
                      <a:avLst/>
                      <a:gdLst>
                        <a:gd name="connsiteX0" fmla="*/ 0 w 32475"/>
                        <a:gd name="connsiteY0" fmla="*/ 21205 h 42409"/>
                        <a:gd name="connsiteX1" fmla="*/ 16238 w 32475"/>
                        <a:gd name="connsiteY1" fmla="*/ 0 h 42409"/>
                        <a:gd name="connsiteX2" fmla="*/ 32475 w 32475"/>
                        <a:gd name="connsiteY2" fmla="*/ 21205 h 42409"/>
                        <a:gd name="connsiteX3" fmla="*/ 16238 w 32475"/>
                        <a:gd name="connsiteY3" fmla="*/ 42409 h 42409"/>
                        <a:gd name="connsiteX4" fmla="*/ 0 w 32475"/>
                        <a:gd name="connsiteY4" fmla="*/ 21205 h 424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9">
                          <a:moveTo>
                            <a:pt x="0" y="21205"/>
                          </a:moveTo>
                          <a:cubicBezTo>
                            <a:pt x="0" y="11016"/>
                            <a:pt x="6877" y="2547"/>
                            <a:pt x="16238" y="0"/>
                          </a:cubicBezTo>
                          <a:cubicBezTo>
                            <a:pt x="25598" y="2547"/>
                            <a:pt x="32475" y="11016"/>
                            <a:pt x="32475" y="21205"/>
                          </a:cubicBezTo>
                          <a:cubicBezTo>
                            <a:pt x="32475" y="31393"/>
                            <a:pt x="25598" y="39862"/>
                            <a:pt x="16238" y="42409"/>
                          </a:cubicBezTo>
                          <a:cubicBezTo>
                            <a:pt x="6877" y="39862"/>
                            <a:pt x="0" y="31393"/>
                            <a:pt x="0" y="21205"/>
                          </a:cubicBezTo>
                          <a:close/>
                        </a:path>
                      </a:pathLst>
                    </a:custGeom>
                    <a:solidFill>
                      <a:srgbClr val="030605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36" name="Graphic 3">
                    <a:extLst>
                      <a:ext uri="{FF2B5EF4-FFF2-40B4-BE49-F238E27FC236}">
                        <a16:creationId xmlns:a16="http://schemas.microsoft.com/office/drawing/2014/main" id="{6A8E7EC5-8491-AE87-A811-CC326E3A03E8}"/>
                      </a:ext>
                    </a:extLst>
                  </p:cNvPr>
                  <p:cNvGrpSpPr/>
                  <p:nvPr/>
                </p:nvGrpSpPr>
                <p:grpSpPr>
                  <a:xfrm>
                    <a:off x="2600691" y="6358136"/>
                    <a:ext cx="44128" cy="44191"/>
                    <a:chOff x="2600691" y="6358136"/>
                    <a:chExt cx="44128" cy="44191"/>
                  </a:xfrm>
                </p:grpSpPr>
                <p:sp>
                  <p:nvSpPr>
                    <p:cNvPr id="137" name="Freeform: Shape 136">
                      <a:extLst>
                        <a:ext uri="{FF2B5EF4-FFF2-40B4-BE49-F238E27FC236}">
                          <a16:creationId xmlns:a16="http://schemas.microsoft.com/office/drawing/2014/main" id="{E46B5952-6561-9751-ED2B-5F6C279D32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0691" y="6358136"/>
                      <a:ext cx="27890" cy="44191"/>
                    </a:xfrm>
                    <a:custGeom>
                      <a:avLst/>
                      <a:gdLst>
                        <a:gd name="connsiteX0" fmla="*/ 22096 w 27890"/>
                        <a:gd name="connsiteY0" fmla="*/ 0 h 44191"/>
                        <a:gd name="connsiteX1" fmla="*/ 27890 w 27890"/>
                        <a:gd name="connsiteY1" fmla="*/ 892 h 44191"/>
                        <a:gd name="connsiteX2" fmla="*/ 11653 w 27890"/>
                        <a:gd name="connsiteY2" fmla="*/ 22096 h 44191"/>
                        <a:gd name="connsiteX3" fmla="*/ 27890 w 27890"/>
                        <a:gd name="connsiteY3" fmla="*/ 43300 h 44191"/>
                        <a:gd name="connsiteX4" fmla="*/ 22096 w 27890"/>
                        <a:gd name="connsiteY4" fmla="*/ 44192 h 44191"/>
                        <a:gd name="connsiteX5" fmla="*/ 0 w 27890"/>
                        <a:gd name="connsiteY5" fmla="*/ 22096 h 44191"/>
                        <a:gd name="connsiteX6" fmla="*/ 22096 w 27890"/>
                        <a:gd name="connsiteY6" fmla="*/ 0 h 441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90" h="44191">
                          <a:moveTo>
                            <a:pt x="22096" y="0"/>
                          </a:moveTo>
                          <a:cubicBezTo>
                            <a:pt x="24133" y="0"/>
                            <a:pt x="26044" y="382"/>
                            <a:pt x="27890" y="892"/>
                          </a:cubicBezTo>
                          <a:cubicBezTo>
                            <a:pt x="18530" y="3438"/>
                            <a:pt x="11653" y="11908"/>
                            <a:pt x="11653" y="22096"/>
                          </a:cubicBezTo>
                          <a:cubicBezTo>
                            <a:pt x="11653" y="32284"/>
                            <a:pt x="18530" y="40753"/>
                            <a:pt x="27890" y="43300"/>
                          </a:cubicBezTo>
                          <a:cubicBezTo>
                            <a:pt x="26044" y="43810"/>
                            <a:pt x="24070" y="44192"/>
                            <a:pt x="22096" y="44192"/>
                          </a:cubicBezTo>
                          <a:cubicBezTo>
                            <a:pt x="9934" y="44192"/>
                            <a:pt x="0" y="34322"/>
                            <a:pt x="0" y="22096"/>
                          </a:cubicBezTo>
                          <a:cubicBezTo>
                            <a:pt x="0" y="9870"/>
                            <a:pt x="9870" y="0"/>
                            <a:pt x="22096" y="0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8" name="Freeform: Shape 137">
                      <a:extLst>
                        <a:ext uri="{FF2B5EF4-FFF2-40B4-BE49-F238E27FC236}">
                          <a16:creationId xmlns:a16="http://schemas.microsoft.com/office/drawing/2014/main" id="{1F1FDF5E-4090-E440-AE52-AC6F3D91D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2343" y="6359028"/>
                      <a:ext cx="32475" cy="42408"/>
                    </a:xfrm>
                    <a:custGeom>
                      <a:avLst/>
                      <a:gdLst>
                        <a:gd name="connsiteX0" fmla="*/ 0 w 32475"/>
                        <a:gd name="connsiteY0" fmla="*/ 21204 h 42408"/>
                        <a:gd name="connsiteX1" fmla="*/ 16238 w 32475"/>
                        <a:gd name="connsiteY1" fmla="*/ 0 h 42408"/>
                        <a:gd name="connsiteX2" fmla="*/ 32475 w 32475"/>
                        <a:gd name="connsiteY2" fmla="*/ 21204 h 42408"/>
                        <a:gd name="connsiteX3" fmla="*/ 16238 w 32475"/>
                        <a:gd name="connsiteY3" fmla="*/ 42409 h 42408"/>
                        <a:gd name="connsiteX4" fmla="*/ 0 w 32475"/>
                        <a:gd name="connsiteY4" fmla="*/ 21204 h 42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475" h="42408">
                          <a:moveTo>
                            <a:pt x="0" y="21204"/>
                          </a:moveTo>
                          <a:cubicBezTo>
                            <a:pt x="0" y="11016"/>
                            <a:pt x="6877" y="2547"/>
                            <a:pt x="16238" y="0"/>
                          </a:cubicBezTo>
                          <a:cubicBezTo>
                            <a:pt x="25598" y="2547"/>
                            <a:pt x="32475" y="11016"/>
                            <a:pt x="32475" y="21204"/>
                          </a:cubicBezTo>
                          <a:cubicBezTo>
                            <a:pt x="32475" y="31393"/>
                            <a:pt x="25598" y="39862"/>
                            <a:pt x="16238" y="42409"/>
                          </a:cubicBezTo>
                          <a:cubicBezTo>
                            <a:pt x="6877" y="39862"/>
                            <a:pt x="0" y="31393"/>
                            <a:pt x="0" y="21204"/>
                          </a:cubicBezTo>
                          <a:close/>
                        </a:path>
                      </a:pathLst>
                    </a:custGeom>
                    <a:solidFill>
                      <a:srgbClr val="030605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139" name="Graphic 3">
                <a:extLst>
                  <a:ext uri="{FF2B5EF4-FFF2-40B4-BE49-F238E27FC236}">
                    <a16:creationId xmlns:a16="http://schemas.microsoft.com/office/drawing/2014/main" id="{6EA552A7-4727-9B72-ED5A-AE6F78EF6FAF}"/>
                  </a:ext>
                </a:extLst>
              </p:cNvPr>
              <p:cNvGrpSpPr/>
              <p:nvPr/>
            </p:nvGrpSpPr>
            <p:grpSpPr>
              <a:xfrm>
                <a:off x="2106876" y="3719685"/>
                <a:ext cx="1572118" cy="1932338"/>
                <a:chOff x="2106876" y="3719685"/>
                <a:chExt cx="1572118" cy="1932338"/>
              </a:xfrm>
              <a:solidFill>
                <a:srgbClr val="00C6C5"/>
              </a:solidFill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698880EB-616F-AA13-F82F-3EB589616285}"/>
                    </a:ext>
                  </a:extLst>
                </p:cNvPr>
                <p:cNvSpPr/>
                <p:nvPr/>
              </p:nvSpPr>
              <p:spPr>
                <a:xfrm>
                  <a:off x="2985299" y="3787755"/>
                  <a:ext cx="557045" cy="725343"/>
                </a:xfrm>
                <a:custGeom>
                  <a:avLst/>
                  <a:gdLst>
                    <a:gd name="connsiteX0" fmla="*/ 557045 w 557045"/>
                    <a:gd name="connsiteY0" fmla="*/ 410206 h 725343"/>
                    <a:gd name="connsiteX1" fmla="*/ 481525 w 557045"/>
                    <a:gd name="connsiteY1" fmla="*/ 321186 h 725343"/>
                    <a:gd name="connsiteX2" fmla="*/ 304375 w 557045"/>
                    <a:gd name="connsiteY2" fmla="*/ 144037 h 725343"/>
                    <a:gd name="connsiteX3" fmla="*/ 98635 w 557045"/>
                    <a:gd name="connsiteY3" fmla="*/ 0 h 725343"/>
                    <a:gd name="connsiteX4" fmla="*/ 0 w 557045"/>
                    <a:gd name="connsiteY4" fmla="*/ 616074 h 725343"/>
                    <a:gd name="connsiteX5" fmla="*/ 197908 w 557045"/>
                    <a:gd name="connsiteY5" fmla="*/ 725343 h 725343"/>
                    <a:gd name="connsiteX6" fmla="*/ 557045 w 557045"/>
                    <a:gd name="connsiteY6" fmla="*/ 410206 h 725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045" h="725343">
                      <a:moveTo>
                        <a:pt x="557045" y="410206"/>
                      </a:moveTo>
                      <a:cubicBezTo>
                        <a:pt x="534440" y="378750"/>
                        <a:pt x="509288" y="348886"/>
                        <a:pt x="481525" y="321186"/>
                      </a:cubicBezTo>
                      <a:lnTo>
                        <a:pt x="304375" y="144037"/>
                      </a:lnTo>
                      <a:cubicBezTo>
                        <a:pt x="244137" y="83799"/>
                        <a:pt x="174347" y="35341"/>
                        <a:pt x="98635" y="0"/>
                      </a:cubicBezTo>
                      <a:lnTo>
                        <a:pt x="0" y="616074"/>
                      </a:lnTo>
                      <a:cubicBezTo>
                        <a:pt x="76221" y="633585"/>
                        <a:pt x="144355" y="672109"/>
                        <a:pt x="197908" y="725343"/>
                      </a:cubicBezTo>
                      <a:lnTo>
                        <a:pt x="557045" y="41020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6706285A-97BE-4E5D-6D67-79DA1A18C1D9}"/>
                    </a:ext>
                  </a:extLst>
                </p:cNvPr>
                <p:cNvSpPr/>
                <p:nvPr/>
              </p:nvSpPr>
              <p:spPr>
                <a:xfrm>
                  <a:off x="3219948" y="4244764"/>
                  <a:ext cx="459046" cy="532211"/>
                </a:xfrm>
                <a:custGeom>
                  <a:avLst/>
                  <a:gdLst>
                    <a:gd name="connsiteX0" fmla="*/ 458983 w 459046"/>
                    <a:gd name="connsiteY0" fmla="*/ 376139 h 532211"/>
                    <a:gd name="connsiteX1" fmla="*/ 353470 w 459046"/>
                    <a:gd name="connsiteY1" fmla="*/ 0 h 532211"/>
                    <a:gd name="connsiteX2" fmla="*/ 0 w 459046"/>
                    <a:gd name="connsiteY2" fmla="*/ 310170 h 532211"/>
                    <a:gd name="connsiteX3" fmla="*/ 83608 w 459046"/>
                    <a:gd name="connsiteY3" fmla="*/ 532212 h 532211"/>
                    <a:gd name="connsiteX4" fmla="*/ 459047 w 459046"/>
                    <a:gd name="connsiteY4" fmla="*/ 532212 h 532211"/>
                    <a:gd name="connsiteX5" fmla="*/ 459047 w 459046"/>
                    <a:gd name="connsiteY5" fmla="*/ 376076 h 532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046" h="532211">
                      <a:moveTo>
                        <a:pt x="458983" y="376139"/>
                      </a:moveTo>
                      <a:cubicBezTo>
                        <a:pt x="458983" y="242354"/>
                        <a:pt x="421859" y="112454"/>
                        <a:pt x="353470" y="0"/>
                      </a:cubicBezTo>
                      <a:lnTo>
                        <a:pt x="0" y="310170"/>
                      </a:lnTo>
                      <a:cubicBezTo>
                        <a:pt x="47757" y="372574"/>
                        <a:pt x="78004" y="448986"/>
                        <a:pt x="83608" y="532212"/>
                      </a:cubicBezTo>
                      <a:lnTo>
                        <a:pt x="459047" y="532212"/>
                      </a:lnTo>
                      <a:lnTo>
                        <a:pt x="459047" y="37607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B562E779-DE8E-6E16-7558-D989AFCDC634}"/>
                    </a:ext>
                  </a:extLst>
                </p:cNvPr>
                <p:cNvSpPr/>
                <p:nvPr/>
              </p:nvSpPr>
              <p:spPr>
                <a:xfrm>
                  <a:off x="2106876" y="3719685"/>
                  <a:ext cx="413772" cy="1057354"/>
                </a:xfrm>
                <a:custGeom>
                  <a:avLst/>
                  <a:gdLst>
                    <a:gd name="connsiteX0" fmla="*/ 413772 w 413772"/>
                    <a:gd name="connsiteY0" fmla="*/ 607477 h 1057354"/>
                    <a:gd name="connsiteX1" fmla="*/ 413772 w 413772"/>
                    <a:gd name="connsiteY1" fmla="*/ 0 h 1057354"/>
                    <a:gd name="connsiteX2" fmla="*/ 0 w 413772"/>
                    <a:gd name="connsiteY2" fmla="*/ 0 h 1057354"/>
                    <a:gd name="connsiteX3" fmla="*/ 0 w 413772"/>
                    <a:gd name="connsiteY3" fmla="*/ 1057355 h 1057354"/>
                    <a:gd name="connsiteX4" fmla="*/ 186000 w 413772"/>
                    <a:gd name="connsiteY4" fmla="*/ 1057355 h 1057354"/>
                    <a:gd name="connsiteX5" fmla="*/ 413772 w 413772"/>
                    <a:gd name="connsiteY5" fmla="*/ 607541 h 1057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3772" h="1057354">
                      <a:moveTo>
                        <a:pt x="413772" y="607477"/>
                      </a:moveTo>
                      <a:lnTo>
                        <a:pt x="413772" y="0"/>
                      </a:lnTo>
                      <a:lnTo>
                        <a:pt x="0" y="0"/>
                      </a:lnTo>
                      <a:lnTo>
                        <a:pt x="0" y="1057355"/>
                      </a:lnTo>
                      <a:lnTo>
                        <a:pt x="186000" y="1057355"/>
                      </a:lnTo>
                      <a:cubicBezTo>
                        <a:pt x="193832" y="881479"/>
                        <a:pt x="275848" y="718785"/>
                        <a:pt x="413772" y="60754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C726AFBE-F105-0616-F7C6-8F0BB8E78458}"/>
                    </a:ext>
                  </a:extLst>
                </p:cNvPr>
                <p:cNvSpPr/>
                <p:nvPr/>
              </p:nvSpPr>
              <p:spPr>
                <a:xfrm>
                  <a:off x="2348785" y="3719748"/>
                  <a:ext cx="682297" cy="1057354"/>
                </a:xfrm>
                <a:custGeom>
                  <a:avLst/>
                  <a:gdLst>
                    <a:gd name="connsiteX0" fmla="*/ 544119 w 682297"/>
                    <a:gd name="connsiteY0" fmla="*/ 673511 h 1057354"/>
                    <a:gd name="connsiteX1" fmla="*/ 581561 w 682297"/>
                    <a:gd name="connsiteY1" fmla="*/ 675294 h 1057354"/>
                    <a:gd name="connsiteX2" fmla="*/ 682298 w 682297"/>
                    <a:gd name="connsiteY2" fmla="*/ 45975 h 1057354"/>
                    <a:gd name="connsiteX3" fmla="*/ 428928 w 682297"/>
                    <a:gd name="connsiteY3" fmla="*/ 0 h 1057354"/>
                    <a:gd name="connsiteX4" fmla="*/ 227581 w 682297"/>
                    <a:gd name="connsiteY4" fmla="*/ 0 h 1057354"/>
                    <a:gd name="connsiteX5" fmla="*/ 227581 w 682297"/>
                    <a:gd name="connsiteY5" fmla="*/ 634095 h 1057354"/>
                    <a:gd name="connsiteX6" fmla="*/ 207014 w 682297"/>
                    <a:gd name="connsiteY6" fmla="*/ 650714 h 1057354"/>
                    <a:gd name="connsiteX7" fmla="*/ 0 w 682297"/>
                    <a:gd name="connsiteY7" fmla="*/ 1057355 h 1057354"/>
                    <a:gd name="connsiteX8" fmla="*/ 133530 w 682297"/>
                    <a:gd name="connsiteY8" fmla="*/ 1057355 h 1057354"/>
                    <a:gd name="connsiteX9" fmla="*/ 544119 w 682297"/>
                    <a:gd name="connsiteY9" fmla="*/ 673574 h 1057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2297" h="1057354">
                      <a:moveTo>
                        <a:pt x="544119" y="673511"/>
                      </a:moveTo>
                      <a:cubicBezTo>
                        <a:pt x="556727" y="673511"/>
                        <a:pt x="569208" y="674148"/>
                        <a:pt x="581561" y="675294"/>
                      </a:cubicBezTo>
                      <a:lnTo>
                        <a:pt x="682298" y="45975"/>
                      </a:lnTo>
                      <a:cubicBezTo>
                        <a:pt x="602001" y="15983"/>
                        <a:pt x="516292" y="0"/>
                        <a:pt x="428928" y="0"/>
                      </a:cubicBezTo>
                      <a:lnTo>
                        <a:pt x="227581" y="0"/>
                      </a:lnTo>
                      <a:lnTo>
                        <a:pt x="227581" y="634095"/>
                      </a:lnTo>
                      <a:lnTo>
                        <a:pt x="207014" y="650714"/>
                      </a:lnTo>
                      <a:cubicBezTo>
                        <a:pt x="82207" y="751324"/>
                        <a:pt x="7832" y="898290"/>
                        <a:pt x="0" y="1057355"/>
                      </a:cubicBezTo>
                      <a:lnTo>
                        <a:pt x="133530" y="1057355"/>
                      </a:lnTo>
                      <a:cubicBezTo>
                        <a:pt x="147858" y="843018"/>
                        <a:pt x="326153" y="673574"/>
                        <a:pt x="544119" y="67357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4540448A-6B9F-26DF-4951-515F172D5BF0}"/>
                    </a:ext>
                  </a:extLst>
                </p:cNvPr>
                <p:cNvSpPr/>
                <p:nvPr/>
              </p:nvSpPr>
              <p:spPr>
                <a:xfrm>
                  <a:off x="3219948" y="4832756"/>
                  <a:ext cx="458982" cy="484135"/>
                </a:xfrm>
                <a:custGeom>
                  <a:avLst/>
                  <a:gdLst>
                    <a:gd name="connsiteX0" fmla="*/ 298708 w 458982"/>
                    <a:gd name="connsiteY0" fmla="*/ 484135 h 484135"/>
                    <a:gd name="connsiteX1" fmla="*/ 458983 w 458982"/>
                    <a:gd name="connsiteY1" fmla="*/ 29992 h 484135"/>
                    <a:gd name="connsiteX2" fmla="*/ 458983 w 458982"/>
                    <a:gd name="connsiteY2" fmla="*/ 0 h 484135"/>
                    <a:gd name="connsiteX3" fmla="*/ 83544 w 458982"/>
                    <a:gd name="connsiteY3" fmla="*/ 0 h 484135"/>
                    <a:gd name="connsiteX4" fmla="*/ 0 w 458982"/>
                    <a:gd name="connsiteY4" fmla="*/ 222041 h 484135"/>
                    <a:gd name="connsiteX5" fmla="*/ 298708 w 458982"/>
                    <a:gd name="connsiteY5" fmla="*/ 484135 h 484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8982" h="484135">
                      <a:moveTo>
                        <a:pt x="298708" y="484135"/>
                      </a:moveTo>
                      <a:cubicBezTo>
                        <a:pt x="401865" y="356081"/>
                        <a:pt x="458983" y="195997"/>
                        <a:pt x="458983" y="29992"/>
                      </a:cubicBezTo>
                      <a:lnTo>
                        <a:pt x="458983" y="0"/>
                      </a:lnTo>
                      <a:lnTo>
                        <a:pt x="83544" y="0"/>
                      </a:lnTo>
                      <a:cubicBezTo>
                        <a:pt x="78004" y="83226"/>
                        <a:pt x="47694" y="159638"/>
                        <a:pt x="0" y="222041"/>
                      </a:cubicBezTo>
                      <a:lnTo>
                        <a:pt x="298708" y="484135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03738FF5-298B-EEE4-A66D-BC29AE417796}"/>
                    </a:ext>
                  </a:extLst>
                </p:cNvPr>
                <p:cNvSpPr/>
                <p:nvPr/>
              </p:nvSpPr>
              <p:spPr>
                <a:xfrm>
                  <a:off x="2106876" y="4832756"/>
                  <a:ext cx="1375038" cy="819266"/>
                </a:xfrm>
                <a:custGeom>
                  <a:avLst/>
                  <a:gdLst>
                    <a:gd name="connsiteX0" fmla="*/ 375439 w 1375038"/>
                    <a:gd name="connsiteY0" fmla="*/ 0 h 819266"/>
                    <a:gd name="connsiteX1" fmla="*/ 0 w 1375038"/>
                    <a:gd name="connsiteY1" fmla="*/ 0 h 819266"/>
                    <a:gd name="connsiteX2" fmla="*/ 0 w 1375038"/>
                    <a:gd name="connsiteY2" fmla="*/ 819267 h 819266"/>
                    <a:gd name="connsiteX3" fmla="*/ 782716 w 1375038"/>
                    <a:gd name="connsiteY3" fmla="*/ 819267 h 819266"/>
                    <a:gd name="connsiteX4" fmla="*/ 1294742 w 1375038"/>
                    <a:gd name="connsiteY4" fmla="*/ 607159 h 819266"/>
                    <a:gd name="connsiteX5" fmla="*/ 1359947 w 1375038"/>
                    <a:gd name="connsiteY5" fmla="*/ 541954 h 819266"/>
                    <a:gd name="connsiteX6" fmla="*/ 1375039 w 1375038"/>
                    <a:gd name="connsiteY6" fmla="*/ 526098 h 819266"/>
                    <a:gd name="connsiteX7" fmla="*/ 1076330 w 1375038"/>
                    <a:gd name="connsiteY7" fmla="*/ 263941 h 819266"/>
                    <a:gd name="connsiteX8" fmla="*/ 786027 w 1375038"/>
                    <a:gd name="connsiteY8" fmla="*/ 383780 h 819266"/>
                    <a:gd name="connsiteX9" fmla="*/ 375439 w 1375038"/>
                    <a:gd name="connsiteY9" fmla="*/ 0 h 819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75038" h="819266">
                      <a:moveTo>
                        <a:pt x="375439" y="0"/>
                      </a:moveTo>
                      <a:lnTo>
                        <a:pt x="0" y="0"/>
                      </a:lnTo>
                      <a:lnTo>
                        <a:pt x="0" y="819267"/>
                      </a:lnTo>
                      <a:lnTo>
                        <a:pt x="782716" y="819267"/>
                      </a:lnTo>
                      <a:cubicBezTo>
                        <a:pt x="974766" y="819267"/>
                        <a:pt x="1158919" y="742982"/>
                        <a:pt x="1294742" y="607159"/>
                      </a:cubicBezTo>
                      <a:lnTo>
                        <a:pt x="1359947" y="541954"/>
                      </a:lnTo>
                      <a:cubicBezTo>
                        <a:pt x="1365105" y="536796"/>
                        <a:pt x="1370072" y="531384"/>
                        <a:pt x="1375039" y="526098"/>
                      </a:cubicBezTo>
                      <a:lnTo>
                        <a:pt x="1076330" y="263941"/>
                      </a:lnTo>
                      <a:cubicBezTo>
                        <a:pt x="1001892" y="337997"/>
                        <a:pt x="899309" y="383780"/>
                        <a:pt x="786027" y="383780"/>
                      </a:cubicBezTo>
                      <a:cubicBezTo>
                        <a:pt x="568061" y="383780"/>
                        <a:pt x="389766" y="214336"/>
                        <a:pt x="37543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B6A99B9A-284B-4C3C-51F8-1D18B2EE4B76}"/>
                  </a:ext>
                </a:extLst>
              </p:cNvPr>
              <p:cNvSpPr/>
              <p:nvPr/>
            </p:nvSpPr>
            <p:spPr>
              <a:xfrm>
                <a:off x="2231874" y="3719748"/>
                <a:ext cx="1223614" cy="1717938"/>
              </a:xfrm>
              <a:custGeom>
                <a:avLst/>
                <a:gdLst>
                  <a:gd name="connsiteX0" fmla="*/ 743682 w 1223614"/>
                  <a:gd name="connsiteY0" fmla="*/ 1717875 h 1717938"/>
                  <a:gd name="connsiteX1" fmla="*/ 556854 w 1223614"/>
                  <a:gd name="connsiteY1" fmla="*/ 1717875 h 1717938"/>
                  <a:gd name="connsiteX2" fmla="*/ 556854 w 1223614"/>
                  <a:gd name="connsiteY2" fmla="*/ 1658910 h 1717938"/>
                  <a:gd name="connsiteX3" fmla="*/ 743682 w 1223614"/>
                  <a:gd name="connsiteY3" fmla="*/ 1658910 h 1717938"/>
                  <a:gd name="connsiteX4" fmla="*/ 889630 w 1223614"/>
                  <a:gd name="connsiteY4" fmla="*/ 1598481 h 1717938"/>
                  <a:gd name="connsiteX5" fmla="*/ 1104284 w 1223614"/>
                  <a:gd name="connsiteY5" fmla="*/ 1383826 h 1717938"/>
                  <a:gd name="connsiteX6" fmla="*/ 1164714 w 1223614"/>
                  <a:gd name="connsiteY6" fmla="*/ 1237879 h 1717938"/>
                  <a:gd name="connsiteX7" fmla="*/ 1164714 w 1223614"/>
                  <a:gd name="connsiteY7" fmla="*/ 753807 h 1717938"/>
                  <a:gd name="connsiteX8" fmla="*/ 1069390 w 1223614"/>
                  <a:gd name="connsiteY8" fmla="*/ 579842 h 1717938"/>
                  <a:gd name="connsiteX9" fmla="*/ 817739 w 1223614"/>
                  <a:gd name="connsiteY9" fmla="*/ 419121 h 1717938"/>
                  <a:gd name="connsiteX10" fmla="*/ 706622 w 1223614"/>
                  <a:gd name="connsiteY10" fmla="*/ 386710 h 1717938"/>
                  <a:gd name="connsiteX11" fmla="*/ 147412 w 1223614"/>
                  <a:gd name="connsiteY11" fmla="*/ 386710 h 1717938"/>
                  <a:gd name="connsiteX12" fmla="*/ 0 w 1223614"/>
                  <a:gd name="connsiteY12" fmla="*/ 239298 h 1717938"/>
                  <a:gd name="connsiteX13" fmla="*/ 0 w 1223614"/>
                  <a:gd name="connsiteY13" fmla="*/ 0 h 1717938"/>
                  <a:gd name="connsiteX14" fmla="*/ 58965 w 1223614"/>
                  <a:gd name="connsiteY14" fmla="*/ 0 h 1717938"/>
                  <a:gd name="connsiteX15" fmla="*/ 58965 w 1223614"/>
                  <a:gd name="connsiteY15" fmla="*/ 239298 h 1717938"/>
                  <a:gd name="connsiteX16" fmla="*/ 147412 w 1223614"/>
                  <a:gd name="connsiteY16" fmla="*/ 327745 h 1717938"/>
                  <a:gd name="connsiteX17" fmla="*/ 706622 w 1223614"/>
                  <a:gd name="connsiteY17" fmla="*/ 327745 h 1717938"/>
                  <a:gd name="connsiteX18" fmla="*/ 849450 w 1223614"/>
                  <a:gd name="connsiteY18" fmla="*/ 369453 h 1717938"/>
                  <a:gd name="connsiteX19" fmla="*/ 1101101 w 1223614"/>
                  <a:gd name="connsiteY19" fmla="*/ 530174 h 1717938"/>
                  <a:gd name="connsiteX20" fmla="*/ 1223615 w 1223614"/>
                  <a:gd name="connsiteY20" fmla="*/ 753807 h 1717938"/>
                  <a:gd name="connsiteX21" fmla="*/ 1223615 w 1223614"/>
                  <a:gd name="connsiteY21" fmla="*/ 1237879 h 1717938"/>
                  <a:gd name="connsiteX22" fmla="*/ 1145866 w 1223614"/>
                  <a:gd name="connsiteY22" fmla="*/ 1425535 h 1717938"/>
                  <a:gd name="connsiteX23" fmla="*/ 931211 w 1223614"/>
                  <a:gd name="connsiteY23" fmla="*/ 1640189 h 1717938"/>
                  <a:gd name="connsiteX24" fmla="*/ 743555 w 1223614"/>
                  <a:gd name="connsiteY24" fmla="*/ 1717939 h 1717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23614" h="1717938">
                    <a:moveTo>
                      <a:pt x="743682" y="1717875"/>
                    </a:moveTo>
                    <a:lnTo>
                      <a:pt x="556854" y="1717875"/>
                    </a:lnTo>
                    <a:lnTo>
                      <a:pt x="556854" y="1658910"/>
                    </a:lnTo>
                    <a:lnTo>
                      <a:pt x="743682" y="1658910"/>
                    </a:lnTo>
                    <a:cubicBezTo>
                      <a:pt x="798827" y="1658910"/>
                      <a:pt x="850659" y="1637451"/>
                      <a:pt x="889630" y="1598481"/>
                    </a:cubicBezTo>
                    <a:lnTo>
                      <a:pt x="1104284" y="1383826"/>
                    </a:lnTo>
                    <a:cubicBezTo>
                      <a:pt x="1143255" y="1344856"/>
                      <a:pt x="1164714" y="1293023"/>
                      <a:pt x="1164714" y="1237879"/>
                    </a:cubicBezTo>
                    <a:lnTo>
                      <a:pt x="1164714" y="753807"/>
                    </a:lnTo>
                    <a:cubicBezTo>
                      <a:pt x="1164714" y="682998"/>
                      <a:pt x="1129119" y="617984"/>
                      <a:pt x="1069390" y="579842"/>
                    </a:cubicBezTo>
                    <a:lnTo>
                      <a:pt x="817739" y="419121"/>
                    </a:lnTo>
                    <a:cubicBezTo>
                      <a:pt x="784499" y="397917"/>
                      <a:pt x="746102" y="386710"/>
                      <a:pt x="706622" y="386710"/>
                    </a:cubicBezTo>
                    <a:lnTo>
                      <a:pt x="147412" y="386710"/>
                    </a:lnTo>
                    <a:cubicBezTo>
                      <a:pt x="66097" y="386710"/>
                      <a:pt x="0" y="320550"/>
                      <a:pt x="0" y="239298"/>
                    </a:cubicBezTo>
                    <a:lnTo>
                      <a:pt x="0" y="0"/>
                    </a:lnTo>
                    <a:lnTo>
                      <a:pt x="58965" y="0"/>
                    </a:lnTo>
                    <a:lnTo>
                      <a:pt x="58965" y="239298"/>
                    </a:lnTo>
                    <a:cubicBezTo>
                      <a:pt x="58965" y="288075"/>
                      <a:pt x="98635" y="327745"/>
                      <a:pt x="147412" y="327745"/>
                    </a:cubicBezTo>
                    <a:lnTo>
                      <a:pt x="706622" y="327745"/>
                    </a:lnTo>
                    <a:cubicBezTo>
                      <a:pt x="757309" y="327745"/>
                      <a:pt x="806722" y="342136"/>
                      <a:pt x="849450" y="369453"/>
                    </a:cubicBezTo>
                    <a:lnTo>
                      <a:pt x="1101101" y="530174"/>
                    </a:lnTo>
                    <a:cubicBezTo>
                      <a:pt x="1177831" y="579205"/>
                      <a:pt x="1223615" y="662813"/>
                      <a:pt x="1223615" y="753807"/>
                    </a:cubicBezTo>
                    <a:lnTo>
                      <a:pt x="1223615" y="1237879"/>
                    </a:lnTo>
                    <a:cubicBezTo>
                      <a:pt x="1223615" y="1308751"/>
                      <a:pt x="1196043" y="1375421"/>
                      <a:pt x="1145866" y="1425535"/>
                    </a:cubicBezTo>
                    <a:lnTo>
                      <a:pt x="931211" y="1640189"/>
                    </a:lnTo>
                    <a:cubicBezTo>
                      <a:pt x="881097" y="1690303"/>
                      <a:pt x="814427" y="1717939"/>
                      <a:pt x="743555" y="17179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B7BE33E9-10C0-3EA9-0C94-F9A47CB5CF99}"/>
                  </a:ext>
                </a:extLst>
              </p:cNvPr>
              <p:cNvSpPr/>
              <p:nvPr/>
            </p:nvSpPr>
            <p:spPr>
              <a:xfrm>
                <a:off x="2456080" y="5308168"/>
                <a:ext cx="77876" cy="199945"/>
              </a:xfrm>
              <a:custGeom>
                <a:avLst/>
                <a:gdLst>
                  <a:gd name="connsiteX0" fmla="*/ 42473 w 77876"/>
                  <a:gd name="connsiteY0" fmla="*/ 164541 h 199945"/>
                  <a:gd name="connsiteX1" fmla="*/ 42473 w 77876"/>
                  <a:gd name="connsiteY1" fmla="*/ 35404 h 199945"/>
                  <a:gd name="connsiteX2" fmla="*/ 77877 w 77876"/>
                  <a:gd name="connsiteY2" fmla="*/ 0 h 199945"/>
                  <a:gd name="connsiteX3" fmla="*/ 35404 w 77876"/>
                  <a:gd name="connsiteY3" fmla="*/ 0 h 199945"/>
                  <a:gd name="connsiteX4" fmla="*/ 0 w 77876"/>
                  <a:gd name="connsiteY4" fmla="*/ 35404 h 199945"/>
                  <a:gd name="connsiteX5" fmla="*/ 0 w 77876"/>
                  <a:gd name="connsiteY5" fmla="*/ 164541 h 199945"/>
                  <a:gd name="connsiteX6" fmla="*/ 35404 w 77876"/>
                  <a:gd name="connsiteY6" fmla="*/ 199946 h 199945"/>
                  <a:gd name="connsiteX7" fmla="*/ 77877 w 77876"/>
                  <a:gd name="connsiteY7" fmla="*/ 199946 h 199945"/>
                  <a:gd name="connsiteX8" fmla="*/ 42473 w 77876"/>
                  <a:gd name="connsiteY8" fmla="*/ 164541 h 199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876" h="199945">
                    <a:moveTo>
                      <a:pt x="42473" y="164541"/>
                    </a:moveTo>
                    <a:lnTo>
                      <a:pt x="42473" y="35404"/>
                    </a:lnTo>
                    <a:cubicBezTo>
                      <a:pt x="42473" y="15855"/>
                      <a:pt x="58328" y="0"/>
                      <a:pt x="77877" y="0"/>
                    </a:cubicBezTo>
                    <a:lnTo>
                      <a:pt x="35404" y="0"/>
                    </a:lnTo>
                    <a:cubicBezTo>
                      <a:pt x="15856" y="0"/>
                      <a:pt x="0" y="15855"/>
                      <a:pt x="0" y="35404"/>
                    </a:cubicBezTo>
                    <a:lnTo>
                      <a:pt x="0" y="164541"/>
                    </a:lnTo>
                    <a:cubicBezTo>
                      <a:pt x="0" y="184090"/>
                      <a:pt x="15856" y="199946"/>
                      <a:pt x="35404" y="199946"/>
                    </a:cubicBezTo>
                    <a:lnTo>
                      <a:pt x="77877" y="199946"/>
                    </a:lnTo>
                    <a:cubicBezTo>
                      <a:pt x="58328" y="199946"/>
                      <a:pt x="42473" y="184090"/>
                      <a:pt x="42473" y="16454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48" name="Graphic 3">
                <a:extLst>
                  <a:ext uri="{FF2B5EF4-FFF2-40B4-BE49-F238E27FC236}">
                    <a16:creationId xmlns:a16="http://schemas.microsoft.com/office/drawing/2014/main" id="{9BAE8C90-0C9D-3CD1-099C-DA0C26F23182}"/>
                  </a:ext>
                </a:extLst>
              </p:cNvPr>
              <p:cNvGrpSpPr/>
              <p:nvPr/>
            </p:nvGrpSpPr>
            <p:grpSpPr>
              <a:xfrm>
                <a:off x="2498489" y="5308168"/>
                <a:ext cx="289411" cy="200009"/>
                <a:chOff x="2498489" y="5308168"/>
                <a:chExt cx="289411" cy="200009"/>
              </a:xfrm>
            </p:grpSpPr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1EEE13EE-6D7A-69C6-11D9-5F32B6276489}"/>
                    </a:ext>
                  </a:extLst>
                </p:cNvPr>
                <p:cNvSpPr/>
                <p:nvPr/>
              </p:nvSpPr>
              <p:spPr>
                <a:xfrm>
                  <a:off x="2498553" y="5308168"/>
                  <a:ext cx="208095" cy="193259"/>
                </a:xfrm>
                <a:custGeom>
                  <a:avLst/>
                  <a:gdLst>
                    <a:gd name="connsiteX0" fmla="*/ 137733 w 208095"/>
                    <a:gd name="connsiteY0" fmla="*/ 64 h 193259"/>
                    <a:gd name="connsiteX1" fmla="*/ 0 w 208095"/>
                    <a:gd name="connsiteY1" fmla="*/ 137797 h 193259"/>
                    <a:gd name="connsiteX2" fmla="*/ 0 w 208095"/>
                    <a:gd name="connsiteY2" fmla="*/ 164541 h 193259"/>
                    <a:gd name="connsiteX3" fmla="*/ 14837 w 208095"/>
                    <a:gd name="connsiteY3" fmla="*/ 193260 h 193259"/>
                    <a:gd name="connsiteX4" fmla="*/ 208096 w 208095"/>
                    <a:gd name="connsiteY4" fmla="*/ 0 h 193259"/>
                    <a:gd name="connsiteX5" fmla="*/ 137733 w 208095"/>
                    <a:gd name="connsiteY5" fmla="*/ 0 h 193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8095" h="193259">
                      <a:moveTo>
                        <a:pt x="137733" y="64"/>
                      </a:moveTo>
                      <a:lnTo>
                        <a:pt x="0" y="137797"/>
                      </a:lnTo>
                      <a:lnTo>
                        <a:pt x="0" y="164541"/>
                      </a:lnTo>
                      <a:cubicBezTo>
                        <a:pt x="0" y="176385"/>
                        <a:pt x="5922" y="186828"/>
                        <a:pt x="14837" y="193260"/>
                      </a:cubicBezTo>
                      <a:lnTo>
                        <a:pt x="208096" y="0"/>
                      </a:lnTo>
                      <a:lnTo>
                        <a:pt x="137733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B0EAACF4-FAF6-56F5-B86C-81DBAA4A4FFD}"/>
                    </a:ext>
                  </a:extLst>
                </p:cNvPr>
                <p:cNvSpPr/>
                <p:nvPr/>
              </p:nvSpPr>
              <p:spPr>
                <a:xfrm>
                  <a:off x="2498489" y="5308232"/>
                  <a:ext cx="137733" cy="137796"/>
                </a:xfrm>
                <a:custGeom>
                  <a:avLst/>
                  <a:gdLst>
                    <a:gd name="connsiteX0" fmla="*/ 35404 w 137733"/>
                    <a:gd name="connsiteY0" fmla="*/ 0 h 137796"/>
                    <a:gd name="connsiteX1" fmla="*/ 0 w 137733"/>
                    <a:gd name="connsiteY1" fmla="*/ 35404 h 137796"/>
                    <a:gd name="connsiteX2" fmla="*/ 0 w 137733"/>
                    <a:gd name="connsiteY2" fmla="*/ 137797 h 137796"/>
                    <a:gd name="connsiteX3" fmla="*/ 137733 w 137733"/>
                    <a:gd name="connsiteY3" fmla="*/ 64 h 137796"/>
                    <a:gd name="connsiteX4" fmla="*/ 35341 w 137733"/>
                    <a:gd name="connsiteY4" fmla="*/ 64 h 137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733" h="137796">
                      <a:moveTo>
                        <a:pt x="35404" y="0"/>
                      </a:moveTo>
                      <a:cubicBezTo>
                        <a:pt x="15855" y="0"/>
                        <a:pt x="0" y="15855"/>
                        <a:pt x="0" y="35404"/>
                      </a:cubicBezTo>
                      <a:lnTo>
                        <a:pt x="0" y="137797"/>
                      </a:lnTo>
                      <a:lnTo>
                        <a:pt x="137733" y="64"/>
                      </a:lnTo>
                      <a:lnTo>
                        <a:pt x="35341" y="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4376136C-6770-F436-891F-30165B28B7D7}"/>
                    </a:ext>
                  </a:extLst>
                </p:cNvPr>
                <p:cNvSpPr/>
                <p:nvPr/>
              </p:nvSpPr>
              <p:spPr>
                <a:xfrm>
                  <a:off x="2513390" y="5308232"/>
                  <a:ext cx="248785" cy="199945"/>
                </a:xfrm>
                <a:custGeom>
                  <a:avLst/>
                  <a:gdLst>
                    <a:gd name="connsiteX0" fmla="*/ 239107 w 248785"/>
                    <a:gd name="connsiteY0" fmla="*/ 0 h 199945"/>
                    <a:gd name="connsiteX1" fmla="*/ 193259 w 248785"/>
                    <a:gd name="connsiteY1" fmla="*/ 0 h 199945"/>
                    <a:gd name="connsiteX2" fmla="*/ 0 w 248785"/>
                    <a:gd name="connsiteY2" fmla="*/ 193259 h 199945"/>
                    <a:gd name="connsiteX3" fmla="*/ 20504 w 248785"/>
                    <a:gd name="connsiteY3" fmla="*/ 199946 h 199945"/>
                    <a:gd name="connsiteX4" fmla="*/ 50432 w 248785"/>
                    <a:gd name="connsiteY4" fmla="*/ 199946 h 199945"/>
                    <a:gd name="connsiteX5" fmla="*/ 248786 w 248785"/>
                    <a:gd name="connsiteY5" fmla="*/ 1592 h 199945"/>
                    <a:gd name="connsiteX6" fmla="*/ 239107 w 248785"/>
                    <a:gd name="connsiteY6" fmla="*/ 64 h 199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8785" h="199945">
                      <a:moveTo>
                        <a:pt x="239107" y="0"/>
                      </a:moveTo>
                      <a:lnTo>
                        <a:pt x="193259" y="0"/>
                      </a:lnTo>
                      <a:lnTo>
                        <a:pt x="0" y="193259"/>
                      </a:lnTo>
                      <a:cubicBezTo>
                        <a:pt x="5795" y="197398"/>
                        <a:pt x="12863" y="199946"/>
                        <a:pt x="20504" y="199946"/>
                      </a:cubicBezTo>
                      <a:lnTo>
                        <a:pt x="50432" y="199946"/>
                      </a:lnTo>
                      <a:lnTo>
                        <a:pt x="248786" y="1592"/>
                      </a:lnTo>
                      <a:cubicBezTo>
                        <a:pt x="245666" y="700"/>
                        <a:pt x="242482" y="64"/>
                        <a:pt x="239107" y="6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47D1E5CC-8D1D-FD07-C70B-C12450C1B0E6}"/>
                    </a:ext>
                  </a:extLst>
                </p:cNvPr>
                <p:cNvSpPr/>
                <p:nvPr/>
              </p:nvSpPr>
              <p:spPr>
                <a:xfrm>
                  <a:off x="2563822" y="5309760"/>
                  <a:ext cx="216310" cy="198353"/>
                </a:xfrm>
                <a:custGeom>
                  <a:avLst/>
                  <a:gdLst>
                    <a:gd name="connsiteX0" fmla="*/ 198353 w 216310"/>
                    <a:gd name="connsiteY0" fmla="*/ 0 h 198353"/>
                    <a:gd name="connsiteX1" fmla="*/ 0 w 216310"/>
                    <a:gd name="connsiteY1" fmla="*/ 198354 h 198353"/>
                    <a:gd name="connsiteX2" fmla="*/ 29928 w 216310"/>
                    <a:gd name="connsiteY2" fmla="*/ 198354 h 198353"/>
                    <a:gd name="connsiteX3" fmla="*/ 216310 w 216310"/>
                    <a:gd name="connsiteY3" fmla="*/ 11971 h 198353"/>
                    <a:gd name="connsiteX4" fmla="*/ 198417 w 216310"/>
                    <a:gd name="connsiteY4" fmla="*/ 0 h 19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6310" h="198353">
                      <a:moveTo>
                        <a:pt x="198353" y="0"/>
                      </a:moveTo>
                      <a:lnTo>
                        <a:pt x="0" y="198354"/>
                      </a:lnTo>
                      <a:lnTo>
                        <a:pt x="29928" y="198354"/>
                      </a:lnTo>
                      <a:lnTo>
                        <a:pt x="216310" y="11971"/>
                      </a:lnTo>
                      <a:cubicBezTo>
                        <a:pt x="211789" y="6241"/>
                        <a:pt x="205613" y="2038"/>
                        <a:pt x="198417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F4A29D59-D6DA-A4F5-601C-C2ED6CDD875E}"/>
                    </a:ext>
                  </a:extLst>
                </p:cNvPr>
                <p:cNvSpPr/>
                <p:nvPr/>
              </p:nvSpPr>
              <p:spPr>
                <a:xfrm>
                  <a:off x="2593750" y="5321667"/>
                  <a:ext cx="194150" cy="186446"/>
                </a:xfrm>
                <a:custGeom>
                  <a:avLst/>
                  <a:gdLst>
                    <a:gd name="connsiteX0" fmla="*/ 0 w 194150"/>
                    <a:gd name="connsiteY0" fmla="*/ 186446 h 186446"/>
                    <a:gd name="connsiteX1" fmla="*/ 158747 w 194150"/>
                    <a:gd name="connsiteY1" fmla="*/ 186446 h 186446"/>
                    <a:gd name="connsiteX2" fmla="*/ 194151 w 194150"/>
                    <a:gd name="connsiteY2" fmla="*/ 151042 h 186446"/>
                    <a:gd name="connsiteX3" fmla="*/ 194151 w 194150"/>
                    <a:gd name="connsiteY3" fmla="*/ 21905 h 186446"/>
                    <a:gd name="connsiteX4" fmla="*/ 186382 w 194150"/>
                    <a:gd name="connsiteY4" fmla="*/ 0 h 186446"/>
                    <a:gd name="connsiteX5" fmla="*/ 0 w 194150"/>
                    <a:gd name="connsiteY5" fmla="*/ 186382 h 186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150" h="186446">
                      <a:moveTo>
                        <a:pt x="0" y="186446"/>
                      </a:moveTo>
                      <a:lnTo>
                        <a:pt x="158747" y="186446"/>
                      </a:lnTo>
                      <a:cubicBezTo>
                        <a:pt x="178295" y="186446"/>
                        <a:pt x="194151" y="170591"/>
                        <a:pt x="194151" y="151042"/>
                      </a:cubicBezTo>
                      <a:lnTo>
                        <a:pt x="194151" y="21905"/>
                      </a:lnTo>
                      <a:cubicBezTo>
                        <a:pt x="194151" y="13627"/>
                        <a:pt x="191158" y="6049"/>
                        <a:pt x="186382" y="0"/>
                      </a:cubicBezTo>
                      <a:lnTo>
                        <a:pt x="0" y="1863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54" name="Graphic 3">
                <a:extLst>
                  <a:ext uri="{FF2B5EF4-FFF2-40B4-BE49-F238E27FC236}">
                    <a16:creationId xmlns:a16="http://schemas.microsoft.com/office/drawing/2014/main" id="{4A569CA7-696E-2FD5-9953-9DB873757268}"/>
                  </a:ext>
                </a:extLst>
              </p:cNvPr>
              <p:cNvGrpSpPr/>
              <p:nvPr/>
            </p:nvGrpSpPr>
            <p:grpSpPr>
              <a:xfrm>
                <a:off x="2436752" y="4267653"/>
                <a:ext cx="65782" cy="65783"/>
                <a:chOff x="2436752" y="4267653"/>
                <a:chExt cx="65782" cy="65783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AD54D23B-9FAC-04A7-727C-2F7ECF2FBB62}"/>
                    </a:ext>
                  </a:extLst>
                </p:cNvPr>
                <p:cNvSpPr/>
                <p:nvPr/>
              </p:nvSpPr>
              <p:spPr>
                <a:xfrm>
                  <a:off x="2436752" y="4267653"/>
                  <a:ext cx="65782" cy="65783"/>
                </a:xfrm>
                <a:custGeom>
                  <a:avLst/>
                  <a:gdLst>
                    <a:gd name="connsiteX0" fmla="*/ 64857 w 65782"/>
                    <a:gd name="connsiteY0" fmla="*/ 40597 h 65783"/>
                    <a:gd name="connsiteX1" fmla="*/ 25187 w 65782"/>
                    <a:gd name="connsiteY1" fmla="*/ 64857 h 65783"/>
                    <a:gd name="connsiteX2" fmla="*/ 926 w 65782"/>
                    <a:gd name="connsiteY2" fmla="*/ 25187 h 65783"/>
                    <a:gd name="connsiteX3" fmla="*/ 40596 w 65782"/>
                    <a:gd name="connsiteY3" fmla="*/ 926 h 65783"/>
                    <a:gd name="connsiteX4" fmla="*/ 64857 w 65782"/>
                    <a:gd name="connsiteY4" fmla="*/ 40597 h 65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82" h="65783">
                      <a:moveTo>
                        <a:pt x="64857" y="40597"/>
                      </a:moveTo>
                      <a:cubicBezTo>
                        <a:pt x="60591" y="58235"/>
                        <a:pt x="42825" y="69124"/>
                        <a:pt x="25187" y="64857"/>
                      </a:cubicBezTo>
                      <a:cubicBezTo>
                        <a:pt x="7548" y="60591"/>
                        <a:pt x="-3341" y="42825"/>
                        <a:pt x="926" y="25187"/>
                      </a:cubicBezTo>
                      <a:cubicBezTo>
                        <a:pt x="5192" y="7548"/>
                        <a:pt x="22958" y="-3341"/>
                        <a:pt x="40596" y="926"/>
                      </a:cubicBezTo>
                      <a:cubicBezTo>
                        <a:pt x="58235" y="5192"/>
                        <a:pt x="69124" y="22958"/>
                        <a:pt x="64857" y="40597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04356475-B1DC-E128-3D28-855A8C33B64D}"/>
                    </a:ext>
                  </a:extLst>
                </p:cNvPr>
                <p:cNvSpPr/>
                <p:nvPr/>
              </p:nvSpPr>
              <p:spPr>
                <a:xfrm>
                  <a:off x="2450636" y="4281537"/>
                  <a:ext cx="38014" cy="38014"/>
                </a:xfrm>
                <a:custGeom>
                  <a:avLst/>
                  <a:gdLst>
                    <a:gd name="connsiteX0" fmla="*/ 37474 w 38014"/>
                    <a:gd name="connsiteY0" fmla="*/ 23465 h 38014"/>
                    <a:gd name="connsiteX1" fmla="*/ 14550 w 38014"/>
                    <a:gd name="connsiteY1" fmla="*/ 37474 h 38014"/>
                    <a:gd name="connsiteX2" fmla="*/ 541 w 38014"/>
                    <a:gd name="connsiteY2" fmla="*/ 14550 h 38014"/>
                    <a:gd name="connsiteX3" fmla="*/ 23465 w 38014"/>
                    <a:gd name="connsiteY3" fmla="*/ 541 h 38014"/>
                    <a:gd name="connsiteX4" fmla="*/ 37474 w 38014"/>
                    <a:gd name="connsiteY4" fmla="*/ 23465 h 3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14" h="38014">
                      <a:moveTo>
                        <a:pt x="37474" y="23465"/>
                      </a:moveTo>
                      <a:cubicBezTo>
                        <a:pt x="34990" y="33653"/>
                        <a:pt x="24738" y="39957"/>
                        <a:pt x="14550" y="37474"/>
                      </a:cubicBezTo>
                      <a:cubicBezTo>
                        <a:pt x="4362" y="34990"/>
                        <a:pt x="-1942" y="24739"/>
                        <a:pt x="541" y="14550"/>
                      </a:cubicBezTo>
                      <a:cubicBezTo>
                        <a:pt x="3024" y="4362"/>
                        <a:pt x="13276" y="-1942"/>
                        <a:pt x="23465" y="541"/>
                      </a:cubicBezTo>
                      <a:cubicBezTo>
                        <a:pt x="33653" y="3024"/>
                        <a:pt x="39957" y="13276"/>
                        <a:pt x="37474" y="23465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73231F55-564F-3304-178E-05BE6F2BCF36}"/>
                    </a:ext>
                  </a:extLst>
                </p:cNvPr>
                <p:cNvSpPr/>
                <p:nvPr/>
              </p:nvSpPr>
              <p:spPr>
                <a:xfrm>
                  <a:off x="2457991" y="4288828"/>
                  <a:ext cx="23433" cy="23433"/>
                </a:xfrm>
                <a:custGeom>
                  <a:avLst/>
                  <a:gdLst>
                    <a:gd name="connsiteX0" fmla="*/ 22796 w 23433"/>
                    <a:gd name="connsiteY0" fmla="*/ 13372 h 23433"/>
                    <a:gd name="connsiteX1" fmla="*/ 14710 w 23433"/>
                    <a:gd name="connsiteY1" fmla="*/ 9934 h 23433"/>
                    <a:gd name="connsiteX2" fmla="*/ 15346 w 23433"/>
                    <a:gd name="connsiteY2" fmla="*/ 1146 h 23433"/>
                    <a:gd name="connsiteX3" fmla="*/ 13372 w 23433"/>
                    <a:gd name="connsiteY3" fmla="*/ 637 h 23433"/>
                    <a:gd name="connsiteX4" fmla="*/ 9934 w 23433"/>
                    <a:gd name="connsiteY4" fmla="*/ 8724 h 23433"/>
                    <a:gd name="connsiteX5" fmla="*/ 1146 w 23433"/>
                    <a:gd name="connsiteY5" fmla="*/ 8087 h 23433"/>
                    <a:gd name="connsiteX6" fmla="*/ 637 w 23433"/>
                    <a:gd name="connsiteY6" fmla="*/ 10061 h 23433"/>
                    <a:gd name="connsiteX7" fmla="*/ 8724 w 23433"/>
                    <a:gd name="connsiteY7" fmla="*/ 13500 h 23433"/>
                    <a:gd name="connsiteX8" fmla="*/ 8087 w 23433"/>
                    <a:gd name="connsiteY8" fmla="*/ 22287 h 23433"/>
                    <a:gd name="connsiteX9" fmla="*/ 10061 w 23433"/>
                    <a:gd name="connsiteY9" fmla="*/ 22796 h 23433"/>
                    <a:gd name="connsiteX10" fmla="*/ 13500 w 23433"/>
                    <a:gd name="connsiteY10" fmla="*/ 14710 h 23433"/>
                    <a:gd name="connsiteX11" fmla="*/ 22287 w 23433"/>
                    <a:gd name="connsiteY11" fmla="*/ 15346 h 23433"/>
                    <a:gd name="connsiteX12" fmla="*/ 22796 w 23433"/>
                    <a:gd name="connsiteY12" fmla="*/ 13372 h 23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433" h="23433">
                      <a:moveTo>
                        <a:pt x="22796" y="13372"/>
                      </a:moveTo>
                      <a:lnTo>
                        <a:pt x="14710" y="9934"/>
                      </a:lnTo>
                      <a:lnTo>
                        <a:pt x="15346" y="1146"/>
                      </a:lnTo>
                      <a:cubicBezTo>
                        <a:pt x="15410" y="-64"/>
                        <a:pt x="13818" y="-446"/>
                        <a:pt x="13372" y="637"/>
                      </a:cubicBezTo>
                      <a:lnTo>
                        <a:pt x="9934" y="8724"/>
                      </a:lnTo>
                      <a:lnTo>
                        <a:pt x="1146" y="8087"/>
                      </a:lnTo>
                      <a:cubicBezTo>
                        <a:pt x="-64" y="8023"/>
                        <a:pt x="-446" y="9615"/>
                        <a:pt x="637" y="10061"/>
                      </a:cubicBezTo>
                      <a:lnTo>
                        <a:pt x="8724" y="13500"/>
                      </a:lnTo>
                      <a:lnTo>
                        <a:pt x="8087" y="22287"/>
                      </a:lnTo>
                      <a:cubicBezTo>
                        <a:pt x="8023" y="23497"/>
                        <a:pt x="9615" y="23879"/>
                        <a:pt x="10061" y="22796"/>
                      </a:cubicBezTo>
                      <a:lnTo>
                        <a:pt x="13500" y="14710"/>
                      </a:lnTo>
                      <a:lnTo>
                        <a:pt x="22287" y="15346"/>
                      </a:lnTo>
                      <a:cubicBezTo>
                        <a:pt x="23497" y="15410"/>
                        <a:pt x="23879" y="13818"/>
                        <a:pt x="22796" y="13372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58" name="Graphic 3">
                <a:extLst>
                  <a:ext uri="{FF2B5EF4-FFF2-40B4-BE49-F238E27FC236}">
                    <a16:creationId xmlns:a16="http://schemas.microsoft.com/office/drawing/2014/main" id="{DD4872A8-90B7-5EFA-680F-A64984F9F734}"/>
                  </a:ext>
                </a:extLst>
              </p:cNvPr>
              <p:cNvGrpSpPr/>
              <p:nvPr/>
            </p:nvGrpSpPr>
            <p:grpSpPr>
              <a:xfrm>
                <a:off x="2396711" y="4685831"/>
                <a:ext cx="65759" cy="65759"/>
                <a:chOff x="2396711" y="4685831"/>
                <a:chExt cx="65759" cy="65759"/>
              </a:xfrm>
            </p:grpSpPr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F8CD6150-97B7-95CB-A579-7FAA658487E6}"/>
                    </a:ext>
                  </a:extLst>
                </p:cNvPr>
                <p:cNvSpPr/>
                <p:nvPr/>
              </p:nvSpPr>
              <p:spPr>
                <a:xfrm>
                  <a:off x="2396711" y="4685831"/>
                  <a:ext cx="65759" cy="65759"/>
                </a:xfrm>
                <a:custGeom>
                  <a:avLst/>
                  <a:gdLst>
                    <a:gd name="connsiteX0" fmla="*/ 64655 w 65759"/>
                    <a:gd name="connsiteY0" fmla="*/ 41349 h 65759"/>
                    <a:gd name="connsiteX1" fmla="*/ 24411 w 65759"/>
                    <a:gd name="connsiteY1" fmla="*/ 64655 h 65759"/>
                    <a:gd name="connsiteX2" fmla="*/ 1105 w 65759"/>
                    <a:gd name="connsiteY2" fmla="*/ 24411 h 65759"/>
                    <a:gd name="connsiteX3" fmla="*/ 41349 w 65759"/>
                    <a:gd name="connsiteY3" fmla="*/ 1105 h 65759"/>
                    <a:gd name="connsiteX4" fmla="*/ 64655 w 65759"/>
                    <a:gd name="connsiteY4" fmla="*/ 41349 h 65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59" h="65759">
                      <a:moveTo>
                        <a:pt x="64655" y="41349"/>
                      </a:moveTo>
                      <a:cubicBezTo>
                        <a:pt x="60006" y="58860"/>
                        <a:pt x="41986" y="69303"/>
                        <a:pt x="24411" y="64655"/>
                      </a:cubicBezTo>
                      <a:cubicBezTo>
                        <a:pt x="6900" y="60006"/>
                        <a:pt x="-3543" y="41986"/>
                        <a:pt x="1105" y="24411"/>
                      </a:cubicBezTo>
                      <a:cubicBezTo>
                        <a:pt x="5754" y="6900"/>
                        <a:pt x="23774" y="-3543"/>
                        <a:pt x="41349" y="1105"/>
                      </a:cubicBezTo>
                      <a:cubicBezTo>
                        <a:pt x="58860" y="5754"/>
                        <a:pt x="69303" y="23774"/>
                        <a:pt x="64655" y="41349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70446F46-95D9-3208-06F4-59D8D5EDD9EA}"/>
                    </a:ext>
                  </a:extLst>
                </p:cNvPr>
                <p:cNvSpPr/>
                <p:nvPr/>
              </p:nvSpPr>
              <p:spPr>
                <a:xfrm>
                  <a:off x="2410657" y="4699713"/>
                  <a:ext cx="37995" cy="37995"/>
                </a:xfrm>
                <a:custGeom>
                  <a:avLst/>
                  <a:gdLst>
                    <a:gd name="connsiteX0" fmla="*/ 37337 w 37995"/>
                    <a:gd name="connsiteY0" fmla="*/ 23901 h 37995"/>
                    <a:gd name="connsiteX1" fmla="*/ 14095 w 37995"/>
                    <a:gd name="connsiteY1" fmla="*/ 37337 h 37995"/>
                    <a:gd name="connsiteX2" fmla="*/ 659 w 37995"/>
                    <a:gd name="connsiteY2" fmla="*/ 14095 h 37995"/>
                    <a:gd name="connsiteX3" fmla="*/ 23901 w 37995"/>
                    <a:gd name="connsiteY3" fmla="*/ 659 h 37995"/>
                    <a:gd name="connsiteX4" fmla="*/ 37337 w 37995"/>
                    <a:gd name="connsiteY4" fmla="*/ 23901 h 37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995" h="37995">
                      <a:moveTo>
                        <a:pt x="37337" y="23901"/>
                      </a:moveTo>
                      <a:cubicBezTo>
                        <a:pt x="34662" y="34026"/>
                        <a:pt x="24219" y="40075"/>
                        <a:pt x="14095" y="37337"/>
                      </a:cubicBezTo>
                      <a:cubicBezTo>
                        <a:pt x="3970" y="34663"/>
                        <a:pt x="-2079" y="24219"/>
                        <a:pt x="659" y="14095"/>
                      </a:cubicBezTo>
                      <a:cubicBezTo>
                        <a:pt x="3333" y="3970"/>
                        <a:pt x="13776" y="-2079"/>
                        <a:pt x="23901" y="659"/>
                      </a:cubicBezTo>
                      <a:cubicBezTo>
                        <a:pt x="34026" y="3334"/>
                        <a:pt x="40075" y="13776"/>
                        <a:pt x="37337" y="23901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35BE40D4-E1E2-00AE-7B36-17AD10AA91D9}"/>
                    </a:ext>
                  </a:extLst>
                </p:cNvPr>
                <p:cNvSpPr/>
                <p:nvPr/>
              </p:nvSpPr>
              <p:spPr>
                <a:xfrm>
                  <a:off x="2417938" y="4707077"/>
                  <a:ext cx="23351" cy="23332"/>
                </a:xfrm>
                <a:custGeom>
                  <a:avLst/>
                  <a:gdLst>
                    <a:gd name="connsiteX0" fmla="*/ 22733 w 23351"/>
                    <a:gd name="connsiteY0" fmla="*/ 13545 h 23332"/>
                    <a:gd name="connsiteX1" fmla="*/ 14709 w 23351"/>
                    <a:gd name="connsiteY1" fmla="*/ 9915 h 23332"/>
                    <a:gd name="connsiteX2" fmla="*/ 15537 w 23351"/>
                    <a:gd name="connsiteY2" fmla="*/ 1128 h 23332"/>
                    <a:gd name="connsiteX3" fmla="*/ 13563 w 23351"/>
                    <a:gd name="connsiteY3" fmla="*/ 618 h 23332"/>
                    <a:gd name="connsiteX4" fmla="*/ 9934 w 23351"/>
                    <a:gd name="connsiteY4" fmla="*/ 8642 h 23332"/>
                    <a:gd name="connsiteX5" fmla="*/ 1146 w 23351"/>
                    <a:gd name="connsiteY5" fmla="*/ 7814 h 23332"/>
                    <a:gd name="connsiteX6" fmla="*/ 637 w 23351"/>
                    <a:gd name="connsiteY6" fmla="*/ 9788 h 23332"/>
                    <a:gd name="connsiteX7" fmla="*/ 8660 w 23351"/>
                    <a:gd name="connsiteY7" fmla="*/ 13417 h 23332"/>
                    <a:gd name="connsiteX8" fmla="*/ 7832 w 23351"/>
                    <a:gd name="connsiteY8" fmla="*/ 22205 h 23332"/>
                    <a:gd name="connsiteX9" fmla="*/ 9806 w 23351"/>
                    <a:gd name="connsiteY9" fmla="*/ 22714 h 23332"/>
                    <a:gd name="connsiteX10" fmla="*/ 13436 w 23351"/>
                    <a:gd name="connsiteY10" fmla="*/ 14691 h 23332"/>
                    <a:gd name="connsiteX11" fmla="*/ 22223 w 23351"/>
                    <a:gd name="connsiteY11" fmla="*/ 15519 h 23332"/>
                    <a:gd name="connsiteX12" fmla="*/ 22733 w 23351"/>
                    <a:gd name="connsiteY12" fmla="*/ 13545 h 23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351" h="23332">
                      <a:moveTo>
                        <a:pt x="22733" y="13545"/>
                      </a:moveTo>
                      <a:lnTo>
                        <a:pt x="14709" y="9915"/>
                      </a:lnTo>
                      <a:lnTo>
                        <a:pt x="15537" y="1128"/>
                      </a:lnTo>
                      <a:cubicBezTo>
                        <a:pt x="15665" y="-18"/>
                        <a:pt x="14009" y="-464"/>
                        <a:pt x="13563" y="618"/>
                      </a:cubicBezTo>
                      <a:lnTo>
                        <a:pt x="9934" y="8642"/>
                      </a:lnTo>
                      <a:lnTo>
                        <a:pt x="1146" y="7814"/>
                      </a:lnTo>
                      <a:cubicBezTo>
                        <a:pt x="-64" y="7686"/>
                        <a:pt x="-446" y="9342"/>
                        <a:pt x="637" y="9788"/>
                      </a:cubicBezTo>
                      <a:lnTo>
                        <a:pt x="8660" y="13417"/>
                      </a:lnTo>
                      <a:lnTo>
                        <a:pt x="7832" y="22205"/>
                      </a:lnTo>
                      <a:cubicBezTo>
                        <a:pt x="7705" y="23351"/>
                        <a:pt x="9361" y="23797"/>
                        <a:pt x="9806" y="22714"/>
                      </a:cubicBezTo>
                      <a:lnTo>
                        <a:pt x="13436" y="14691"/>
                      </a:lnTo>
                      <a:lnTo>
                        <a:pt x="22223" y="15519"/>
                      </a:lnTo>
                      <a:cubicBezTo>
                        <a:pt x="23370" y="15646"/>
                        <a:pt x="23815" y="13990"/>
                        <a:pt x="22733" y="13545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62" name="Graphic 3">
                <a:extLst>
                  <a:ext uri="{FF2B5EF4-FFF2-40B4-BE49-F238E27FC236}">
                    <a16:creationId xmlns:a16="http://schemas.microsoft.com/office/drawing/2014/main" id="{057B7FF6-7A65-D56C-60E8-8E0400F43D3F}"/>
                  </a:ext>
                </a:extLst>
              </p:cNvPr>
              <p:cNvGrpSpPr/>
              <p:nvPr/>
            </p:nvGrpSpPr>
            <p:grpSpPr>
              <a:xfrm>
                <a:off x="2403862" y="4846125"/>
                <a:ext cx="65785" cy="65785"/>
                <a:chOff x="2403862" y="4846125"/>
                <a:chExt cx="65785" cy="65785"/>
              </a:xfrm>
            </p:grpSpPr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78503633-6773-B4C9-4BE8-DE4D8AEF3901}"/>
                    </a:ext>
                  </a:extLst>
                </p:cNvPr>
                <p:cNvSpPr/>
                <p:nvPr/>
              </p:nvSpPr>
              <p:spPr>
                <a:xfrm>
                  <a:off x="2403862" y="4846125"/>
                  <a:ext cx="65785" cy="65785"/>
                </a:xfrm>
                <a:custGeom>
                  <a:avLst/>
                  <a:gdLst>
                    <a:gd name="connsiteX0" fmla="*/ 55785 w 65785"/>
                    <a:gd name="connsiteY0" fmla="*/ 56485 h 65785"/>
                    <a:gd name="connsiteX1" fmla="*/ 9301 w 65785"/>
                    <a:gd name="connsiteY1" fmla="*/ 55785 h 65785"/>
                    <a:gd name="connsiteX2" fmla="*/ 10001 w 65785"/>
                    <a:gd name="connsiteY2" fmla="*/ 9301 h 65785"/>
                    <a:gd name="connsiteX3" fmla="*/ 56485 w 65785"/>
                    <a:gd name="connsiteY3" fmla="*/ 10001 h 65785"/>
                    <a:gd name="connsiteX4" fmla="*/ 55785 w 65785"/>
                    <a:gd name="connsiteY4" fmla="*/ 56485 h 65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85" h="65785">
                      <a:moveTo>
                        <a:pt x="55785" y="56485"/>
                      </a:moveTo>
                      <a:cubicBezTo>
                        <a:pt x="42795" y="69157"/>
                        <a:pt x="21972" y="68838"/>
                        <a:pt x="9301" y="55785"/>
                      </a:cubicBezTo>
                      <a:cubicBezTo>
                        <a:pt x="-3371" y="42795"/>
                        <a:pt x="-3053" y="21972"/>
                        <a:pt x="10001" y="9301"/>
                      </a:cubicBezTo>
                      <a:cubicBezTo>
                        <a:pt x="22991" y="-3371"/>
                        <a:pt x="43814" y="-3053"/>
                        <a:pt x="56485" y="10001"/>
                      </a:cubicBezTo>
                      <a:cubicBezTo>
                        <a:pt x="69157" y="22991"/>
                        <a:pt x="68839" y="43813"/>
                        <a:pt x="55785" y="56485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EDF3FBFF-3338-A310-6C84-B26DB4D5B1F8}"/>
                    </a:ext>
                  </a:extLst>
                </p:cNvPr>
                <p:cNvSpPr/>
                <p:nvPr/>
              </p:nvSpPr>
              <p:spPr>
                <a:xfrm>
                  <a:off x="2417785" y="4860048"/>
                  <a:ext cx="38003" cy="38003"/>
                </a:xfrm>
                <a:custGeom>
                  <a:avLst/>
                  <a:gdLst>
                    <a:gd name="connsiteX0" fmla="*/ 32246 w 38003"/>
                    <a:gd name="connsiteY0" fmla="*/ 32628 h 38003"/>
                    <a:gd name="connsiteX1" fmla="*/ 5375 w 38003"/>
                    <a:gd name="connsiteY1" fmla="*/ 32246 h 38003"/>
                    <a:gd name="connsiteX2" fmla="*/ 5757 w 38003"/>
                    <a:gd name="connsiteY2" fmla="*/ 5375 h 38003"/>
                    <a:gd name="connsiteX3" fmla="*/ 32628 w 38003"/>
                    <a:gd name="connsiteY3" fmla="*/ 5757 h 38003"/>
                    <a:gd name="connsiteX4" fmla="*/ 32246 w 38003"/>
                    <a:gd name="connsiteY4" fmla="*/ 32628 h 3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03" h="38003">
                      <a:moveTo>
                        <a:pt x="32246" y="32628"/>
                      </a:moveTo>
                      <a:cubicBezTo>
                        <a:pt x="24732" y="39951"/>
                        <a:pt x="12698" y="39760"/>
                        <a:pt x="5375" y="32246"/>
                      </a:cubicBezTo>
                      <a:cubicBezTo>
                        <a:pt x="-1948" y="24732"/>
                        <a:pt x="-1757" y="12697"/>
                        <a:pt x="5757" y="5375"/>
                      </a:cubicBezTo>
                      <a:cubicBezTo>
                        <a:pt x="13271" y="-1948"/>
                        <a:pt x="25306" y="-1757"/>
                        <a:pt x="32628" y="5757"/>
                      </a:cubicBezTo>
                      <a:cubicBezTo>
                        <a:pt x="39951" y="13271"/>
                        <a:pt x="39760" y="25306"/>
                        <a:pt x="32246" y="32628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990BBF08-B81A-7AFF-C816-F59D1D272B5F}"/>
                    </a:ext>
                  </a:extLst>
                </p:cNvPr>
                <p:cNvSpPr/>
                <p:nvPr/>
              </p:nvSpPr>
              <p:spPr>
                <a:xfrm>
                  <a:off x="2427847" y="4870174"/>
                  <a:ext cx="17878" cy="17878"/>
                </a:xfrm>
                <a:custGeom>
                  <a:avLst/>
                  <a:gdLst>
                    <a:gd name="connsiteX0" fmla="*/ 17472 w 17878"/>
                    <a:gd name="connsiteY0" fmla="*/ 16198 h 17878"/>
                    <a:gd name="connsiteX1" fmla="*/ 12441 w 17878"/>
                    <a:gd name="connsiteY1" fmla="*/ 8939 h 17878"/>
                    <a:gd name="connsiteX2" fmla="*/ 17663 w 17878"/>
                    <a:gd name="connsiteY2" fmla="*/ 1871 h 17878"/>
                    <a:gd name="connsiteX3" fmla="*/ 16198 w 17878"/>
                    <a:gd name="connsiteY3" fmla="*/ 406 h 17878"/>
                    <a:gd name="connsiteX4" fmla="*/ 8939 w 17878"/>
                    <a:gd name="connsiteY4" fmla="*/ 5437 h 17878"/>
                    <a:gd name="connsiteX5" fmla="*/ 1871 w 17878"/>
                    <a:gd name="connsiteY5" fmla="*/ 215 h 17878"/>
                    <a:gd name="connsiteX6" fmla="*/ 406 w 17878"/>
                    <a:gd name="connsiteY6" fmla="*/ 1680 h 17878"/>
                    <a:gd name="connsiteX7" fmla="*/ 5437 w 17878"/>
                    <a:gd name="connsiteY7" fmla="*/ 8939 h 17878"/>
                    <a:gd name="connsiteX8" fmla="*/ 215 w 17878"/>
                    <a:gd name="connsiteY8" fmla="*/ 16007 h 17878"/>
                    <a:gd name="connsiteX9" fmla="*/ 1680 w 17878"/>
                    <a:gd name="connsiteY9" fmla="*/ 17472 h 17878"/>
                    <a:gd name="connsiteX10" fmla="*/ 8939 w 17878"/>
                    <a:gd name="connsiteY10" fmla="*/ 12442 h 17878"/>
                    <a:gd name="connsiteX11" fmla="*/ 16007 w 17878"/>
                    <a:gd name="connsiteY11" fmla="*/ 17663 h 17878"/>
                    <a:gd name="connsiteX12" fmla="*/ 17472 w 17878"/>
                    <a:gd name="connsiteY12" fmla="*/ 16198 h 17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878" h="17878">
                      <a:moveTo>
                        <a:pt x="17472" y="16198"/>
                      </a:moveTo>
                      <a:lnTo>
                        <a:pt x="12441" y="8939"/>
                      </a:lnTo>
                      <a:lnTo>
                        <a:pt x="17663" y="1871"/>
                      </a:lnTo>
                      <a:cubicBezTo>
                        <a:pt x="18363" y="916"/>
                        <a:pt x="17217" y="-294"/>
                        <a:pt x="16198" y="406"/>
                      </a:cubicBezTo>
                      <a:lnTo>
                        <a:pt x="8939" y="5437"/>
                      </a:lnTo>
                      <a:lnTo>
                        <a:pt x="1871" y="215"/>
                      </a:lnTo>
                      <a:cubicBezTo>
                        <a:pt x="916" y="-485"/>
                        <a:pt x="-294" y="661"/>
                        <a:pt x="406" y="1680"/>
                      </a:cubicBezTo>
                      <a:lnTo>
                        <a:pt x="5437" y="8939"/>
                      </a:lnTo>
                      <a:lnTo>
                        <a:pt x="215" y="16007"/>
                      </a:lnTo>
                      <a:cubicBezTo>
                        <a:pt x="-485" y="16962"/>
                        <a:pt x="661" y="18172"/>
                        <a:pt x="1680" y="17472"/>
                      </a:cubicBezTo>
                      <a:lnTo>
                        <a:pt x="8939" y="12442"/>
                      </a:lnTo>
                      <a:lnTo>
                        <a:pt x="16007" y="17663"/>
                      </a:lnTo>
                      <a:cubicBezTo>
                        <a:pt x="16962" y="18363"/>
                        <a:pt x="18172" y="17217"/>
                        <a:pt x="17472" y="16198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66" name="Graphic 3">
                <a:extLst>
                  <a:ext uri="{FF2B5EF4-FFF2-40B4-BE49-F238E27FC236}">
                    <a16:creationId xmlns:a16="http://schemas.microsoft.com/office/drawing/2014/main" id="{7185A886-7FDE-7D47-3DF2-32DFB08F87C1}"/>
                  </a:ext>
                </a:extLst>
              </p:cNvPr>
              <p:cNvGrpSpPr/>
              <p:nvPr/>
            </p:nvGrpSpPr>
            <p:grpSpPr>
              <a:xfrm>
                <a:off x="2855446" y="4312628"/>
                <a:ext cx="65745" cy="65771"/>
                <a:chOff x="2855446" y="4312628"/>
                <a:chExt cx="65745" cy="65771"/>
              </a:xfrm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40783548-BC76-9215-7CE1-FCC87F84033F}"/>
                    </a:ext>
                  </a:extLst>
                </p:cNvPr>
                <p:cNvSpPr/>
                <p:nvPr/>
              </p:nvSpPr>
              <p:spPr>
                <a:xfrm>
                  <a:off x="2855446" y="4312628"/>
                  <a:ext cx="65745" cy="65771"/>
                </a:xfrm>
                <a:custGeom>
                  <a:avLst/>
                  <a:gdLst>
                    <a:gd name="connsiteX0" fmla="*/ 63374 w 65745"/>
                    <a:gd name="connsiteY0" fmla="*/ 20583 h 65771"/>
                    <a:gd name="connsiteX1" fmla="*/ 45162 w 65745"/>
                    <a:gd name="connsiteY1" fmla="*/ 63374 h 65771"/>
                    <a:gd name="connsiteX2" fmla="*/ 2371 w 65745"/>
                    <a:gd name="connsiteY2" fmla="*/ 45162 h 65771"/>
                    <a:gd name="connsiteX3" fmla="*/ 20583 w 65745"/>
                    <a:gd name="connsiteY3" fmla="*/ 2371 h 65771"/>
                    <a:gd name="connsiteX4" fmla="*/ 63374 w 65745"/>
                    <a:gd name="connsiteY4" fmla="*/ 20583 h 65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45" h="65771">
                      <a:moveTo>
                        <a:pt x="63374" y="20583"/>
                      </a:moveTo>
                      <a:cubicBezTo>
                        <a:pt x="70124" y="37394"/>
                        <a:pt x="61973" y="56561"/>
                        <a:pt x="45162" y="63374"/>
                      </a:cubicBezTo>
                      <a:cubicBezTo>
                        <a:pt x="28352" y="70187"/>
                        <a:pt x="9185" y="61973"/>
                        <a:pt x="2371" y="45162"/>
                      </a:cubicBezTo>
                      <a:cubicBezTo>
                        <a:pt x="-4378" y="28351"/>
                        <a:pt x="3772" y="9185"/>
                        <a:pt x="20583" y="2371"/>
                      </a:cubicBezTo>
                      <a:cubicBezTo>
                        <a:pt x="37394" y="-4378"/>
                        <a:pt x="56560" y="3772"/>
                        <a:pt x="63374" y="20583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28F54FD5-137F-8CF1-F4FB-2FE7DAA608A1}"/>
                    </a:ext>
                  </a:extLst>
                </p:cNvPr>
                <p:cNvSpPr/>
                <p:nvPr/>
              </p:nvSpPr>
              <p:spPr>
                <a:xfrm>
                  <a:off x="2869348" y="4326466"/>
                  <a:ext cx="38005" cy="38005"/>
                </a:xfrm>
                <a:custGeom>
                  <a:avLst/>
                  <a:gdLst>
                    <a:gd name="connsiteX0" fmla="*/ 36610 w 38005"/>
                    <a:gd name="connsiteY0" fmla="*/ 11903 h 38005"/>
                    <a:gd name="connsiteX1" fmla="*/ 26103 w 38005"/>
                    <a:gd name="connsiteY1" fmla="*/ 36610 h 38005"/>
                    <a:gd name="connsiteX2" fmla="*/ 1396 w 38005"/>
                    <a:gd name="connsiteY2" fmla="*/ 26103 h 38005"/>
                    <a:gd name="connsiteX3" fmla="*/ 11903 w 38005"/>
                    <a:gd name="connsiteY3" fmla="*/ 1396 h 38005"/>
                    <a:gd name="connsiteX4" fmla="*/ 36610 w 38005"/>
                    <a:gd name="connsiteY4" fmla="*/ 11903 h 3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05" h="38005">
                      <a:moveTo>
                        <a:pt x="36610" y="11903"/>
                      </a:moveTo>
                      <a:cubicBezTo>
                        <a:pt x="40558" y="21646"/>
                        <a:pt x="35845" y="32725"/>
                        <a:pt x="26103" y="36610"/>
                      </a:cubicBezTo>
                      <a:cubicBezTo>
                        <a:pt x="16360" y="40558"/>
                        <a:pt x="5281" y="35846"/>
                        <a:pt x="1396" y="26103"/>
                      </a:cubicBezTo>
                      <a:cubicBezTo>
                        <a:pt x="-2552" y="16360"/>
                        <a:pt x="2161" y="5281"/>
                        <a:pt x="11903" y="1396"/>
                      </a:cubicBezTo>
                      <a:cubicBezTo>
                        <a:pt x="21646" y="-2552"/>
                        <a:pt x="32725" y="2161"/>
                        <a:pt x="36610" y="11903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03CBF322-CBF7-3F6A-0B63-519AEE71807F}"/>
                    </a:ext>
                  </a:extLst>
                </p:cNvPr>
                <p:cNvSpPr/>
                <p:nvPr/>
              </p:nvSpPr>
              <p:spPr>
                <a:xfrm>
                  <a:off x="2877111" y="4334229"/>
                  <a:ext cx="22480" cy="22480"/>
                </a:xfrm>
                <a:custGeom>
                  <a:avLst/>
                  <a:gdLst>
                    <a:gd name="connsiteX0" fmla="*/ 21205 w 22480"/>
                    <a:gd name="connsiteY0" fmla="*/ 6114 h 22480"/>
                    <a:gd name="connsiteX1" fmla="*/ 12609 w 22480"/>
                    <a:gd name="connsiteY1" fmla="*/ 8024 h 22480"/>
                    <a:gd name="connsiteX2" fmla="*/ 8024 w 22480"/>
                    <a:gd name="connsiteY2" fmla="*/ 510 h 22480"/>
                    <a:gd name="connsiteX3" fmla="*/ 6114 w 22480"/>
                    <a:gd name="connsiteY3" fmla="*/ 1274 h 22480"/>
                    <a:gd name="connsiteX4" fmla="*/ 8024 w 22480"/>
                    <a:gd name="connsiteY4" fmla="*/ 9871 h 22480"/>
                    <a:gd name="connsiteX5" fmla="*/ 510 w 22480"/>
                    <a:gd name="connsiteY5" fmla="*/ 14456 h 22480"/>
                    <a:gd name="connsiteX6" fmla="*/ 1275 w 22480"/>
                    <a:gd name="connsiteY6" fmla="*/ 16366 h 22480"/>
                    <a:gd name="connsiteX7" fmla="*/ 9871 w 22480"/>
                    <a:gd name="connsiteY7" fmla="*/ 14456 h 22480"/>
                    <a:gd name="connsiteX8" fmla="*/ 14456 w 22480"/>
                    <a:gd name="connsiteY8" fmla="*/ 21969 h 22480"/>
                    <a:gd name="connsiteX9" fmla="*/ 16366 w 22480"/>
                    <a:gd name="connsiteY9" fmla="*/ 21205 h 22480"/>
                    <a:gd name="connsiteX10" fmla="*/ 14456 w 22480"/>
                    <a:gd name="connsiteY10" fmla="*/ 12609 h 22480"/>
                    <a:gd name="connsiteX11" fmla="*/ 21970 w 22480"/>
                    <a:gd name="connsiteY11" fmla="*/ 8024 h 22480"/>
                    <a:gd name="connsiteX12" fmla="*/ 21205 w 22480"/>
                    <a:gd name="connsiteY12" fmla="*/ 6114 h 22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2480" h="22480">
                      <a:moveTo>
                        <a:pt x="21205" y="6114"/>
                      </a:moveTo>
                      <a:lnTo>
                        <a:pt x="12609" y="8024"/>
                      </a:lnTo>
                      <a:lnTo>
                        <a:pt x="8024" y="510"/>
                      </a:lnTo>
                      <a:cubicBezTo>
                        <a:pt x="7388" y="-508"/>
                        <a:pt x="5859" y="128"/>
                        <a:pt x="6114" y="1274"/>
                      </a:cubicBezTo>
                      <a:lnTo>
                        <a:pt x="8024" y="9871"/>
                      </a:lnTo>
                      <a:lnTo>
                        <a:pt x="510" y="14456"/>
                      </a:lnTo>
                      <a:cubicBezTo>
                        <a:pt x="-508" y="15093"/>
                        <a:pt x="128" y="16621"/>
                        <a:pt x="1275" y="16366"/>
                      </a:cubicBezTo>
                      <a:lnTo>
                        <a:pt x="9871" y="14456"/>
                      </a:lnTo>
                      <a:lnTo>
                        <a:pt x="14456" y="21969"/>
                      </a:lnTo>
                      <a:cubicBezTo>
                        <a:pt x="15093" y="22989"/>
                        <a:pt x="16621" y="22352"/>
                        <a:pt x="16366" y="21205"/>
                      </a:cubicBezTo>
                      <a:lnTo>
                        <a:pt x="14456" y="12609"/>
                      </a:lnTo>
                      <a:lnTo>
                        <a:pt x="21970" y="8024"/>
                      </a:lnTo>
                      <a:cubicBezTo>
                        <a:pt x="22988" y="7388"/>
                        <a:pt x="22352" y="5859"/>
                        <a:pt x="21205" y="6114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70" name="Graphic 3">
                <a:extLst>
                  <a:ext uri="{FF2B5EF4-FFF2-40B4-BE49-F238E27FC236}">
                    <a16:creationId xmlns:a16="http://schemas.microsoft.com/office/drawing/2014/main" id="{48E97AAD-D481-D817-CC28-EC00A320C430}"/>
                  </a:ext>
                </a:extLst>
              </p:cNvPr>
              <p:cNvGrpSpPr/>
              <p:nvPr/>
            </p:nvGrpSpPr>
            <p:grpSpPr>
              <a:xfrm>
                <a:off x="3007347" y="4335456"/>
                <a:ext cx="65746" cy="65746"/>
                <a:chOff x="3007347" y="4335456"/>
                <a:chExt cx="65746" cy="65746"/>
              </a:xfrm>
            </p:grpSpPr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CD05E5CD-1881-DD76-E99E-3124C39AC051}"/>
                    </a:ext>
                  </a:extLst>
                </p:cNvPr>
                <p:cNvSpPr/>
                <p:nvPr/>
              </p:nvSpPr>
              <p:spPr>
                <a:xfrm>
                  <a:off x="3007347" y="4335456"/>
                  <a:ext cx="65746" cy="65746"/>
                </a:xfrm>
                <a:custGeom>
                  <a:avLst/>
                  <a:gdLst>
                    <a:gd name="connsiteX0" fmla="*/ 61687 w 65746"/>
                    <a:gd name="connsiteY0" fmla="*/ 48697 h 65746"/>
                    <a:gd name="connsiteX1" fmla="*/ 17050 w 65746"/>
                    <a:gd name="connsiteY1" fmla="*/ 61687 h 65746"/>
                    <a:gd name="connsiteX2" fmla="*/ 4060 w 65746"/>
                    <a:gd name="connsiteY2" fmla="*/ 17050 h 65746"/>
                    <a:gd name="connsiteX3" fmla="*/ 48697 w 65746"/>
                    <a:gd name="connsiteY3" fmla="*/ 4059 h 65746"/>
                    <a:gd name="connsiteX4" fmla="*/ 61687 w 65746"/>
                    <a:gd name="connsiteY4" fmla="*/ 48697 h 65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46" h="65746">
                      <a:moveTo>
                        <a:pt x="61687" y="48697"/>
                      </a:moveTo>
                      <a:cubicBezTo>
                        <a:pt x="52963" y="64616"/>
                        <a:pt x="32969" y="70411"/>
                        <a:pt x="17050" y="61687"/>
                      </a:cubicBezTo>
                      <a:cubicBezTo>
                        <a:pt x="1130" y="52963"/>
                        <a:pt x="-4664" y="32969"/>
                        <a:pt x="4060" y="17050"/>
                      </a:cubicBezTo>
                      <a:cubicBezTo>
                        <a:pt x="12783" y="1131"/>
                        <a:pt x="32778" y="-4664"/>
                        <a:pt x="48697" y="4059"/>
                      </a:cubicBezTo>
                      <a:cubicBezTo>
                        <a:pt x="64616" y="12783"/>
                        <a:pt x="70411" y="32778"/>
                        <a:pt x="61687" y="48697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8ED63A09-BDB5-2E70-2FEE-99332F99D9E1}"/>
                    </a:ext>
                  </a:extLst>
                </p:cNvPr>
                <p:cNvSpPr/>
                <p:nvPr/>
              </p:nvSpPr>
              <p:spPr>
                <a:xfrm>
                  <a:off x="3021235" y="4349344"/>
                  <a:ext cx="37969" cy="37969"/>
                </a:xfrm>
                <a:custGeom>
                  <a:avLst/>
                  <a:gdLst>
                    <a:gd name="connsiteX0" fmla="*/ 35636 w 37969"/>
                    <a:gd name="connsiteY0" fmla="*/ 28123 h 37969"/>
                    <a:gd name="connsiteX1" fmla="*/ 9847 w 37969"/>
                    <a:gd name="connsiteY1" fmla="*/ 35636 h 37969"/>
                    <a:gd name="connsiteX2" fmla="*/ 2333 w 37969"/>
                    <a:gd name="connsiteY2" fmla="*/ 9847 h 37969"/>
                    <a:gd name="connsiteX3" fmla="*/ 28123 w 37969"/>
                    <a:gd name="connsiteY3" fmla="*/ 2333 h 37969"/>
                    <a:gd name="connsiteX4" fmla="*/ 35636 w 37969"/>
                    <a:gd name="connsiteY4" fmla="*/ 28123 h 37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969" h="37969">
                      <a:moveTo>
                        <a:pt x="35636" y="28123"/>
                      </a:moveTo>
                      <a:cubicBezTo>
                        <a:pt x="30606" y="37292"/>
                        <a:pt x="19017" y="40667"/>
                        <a:pt x="9847" y="35636"/>
                      </a:cubicBezTo>
                      <a:cubicBezTo>
                        <a:pt x="678" y="30606"/>
                        <a:pt x="-2697" y="19017"/>
                        <a:pt x="2333" y="9847"/>
                      </a:cubicBezTo>
                      <a:cubicBezTo>
                        <a:pt x="7364" y="678"/>
                        <a:pt x="18953" y="-2697"/>
                        <a:pt x="28123" y="2333"/>
                      </a:cubicBezTo>
                      <a:cubicBezTo>
                        <a:pt x="37292" y="7364"/>
                        <a:pt x="40667" y="18953"/>
                        <a:pt x="35636" y="28123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8D736155-DC44-B341-F70B-50374EAAA5E9}"/>
                    </a:ext>
                  </a:extLst>
                </p:cNvPr>
                <p:cNvSpPr/>
                <p:nvPr/>
              </p:nvSpPr>
              <p:spPr>
                <a:xfrm>
                  <a:off x="3029547" y="4357604"/>
                  <a:ext cx="21347" cy="21335"/>
                </a:xfrm>
                <a:custGeom>
                  <a:avLst/>
                  <a:gdLst>
                    <a:gd name="connsiteX0" fmla="*/ 20957 w 21347"/>
                    <a:gd name="connsiteY0" fmla="*/ 15151 h 21335"/>
                    <a:gd name="connsiteX1" fmla="*/ 14017 w 21347"/>
                    <a:gd name="connsiteY1" fmla="*/ 9738 h 21335"/>
                    <a:gd name="connsiteX2" fmla="*/ 16946 w 21347"/>
                    <a:gd name="connsiteY2" fmla="*/ 1396 h 21335"/>
                    <a:gd name="connsiteX3" fmla="*/ 15163 w 21347"/>
                    <a:gd name="connsiteY3" fmla="*/ 378 h 21335"/>
                    <a:gd name="connsiteX4" fmla="*/ 9750 w 21347"/>
                    <a:gd name="connsiteY4" fmla="*/ 7318 h 21335"/>
                    <a:gd name="connsiteX5" fmla="*/ 1409 w 21347"/>
                    <a:gd name="connsiteY5" fmla="*/ 4389 h 21335"/>
                    <a:gd name="connsiteX6" fmla="*/ 390 w 21347"/>
                    <a:gd name="connsiteY6" fmla="*/ 6172 h 21335"/>
                    <a:gd name="connsiteX7" fmla="*/ 7331 w 21347"/>
                    <a:gd name="connsiteY7" fmla="*/ 11585 h 21335"/>
                    <a:gd name="connsiteX8" fmla="*/ 4401 w 21347"/>
                    <a:gd name="connsiteY8" fmla="*/ 19927 h 21335"/>
                    <a:gd name="connsiteX9" fmla="*/ 6184 w 21347"/>
                    <a:gd name="connsiteY9" fmla="*/ 20945 h 21335"/>
                    <a:gd name="connsiteX10" fmla="*/ 11597 w 21347"/>
                    <a:gd name="connsiteY10" fmla="*/ 14005 h 21335"/>
                    <a:gd name="connsiteX11" fmla="*/ 19939 w 21347"/>
                    <a:gd name="connsiteY11" fmla="*/ 16934 h 21335"/>
                    <a:gd name="connsiteX12" fmla="*/ 20957 w 21347"/>
                    <a:gd name="connsiteY12" fmla="*/ 15151 h 21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1347" h="21335">
                      <a:moveTo>
                        <a:pt x="20957" y="15151"/>
                      </a:moveTo>
                      <a:lnTo>
                        <a:pt x="14017" y="9738"/>
                      </a:lnTo>
                      <a:lnTo>
                        <a:pt x="16946" y="1396"/>
                      </a:lnTo>
                      <a:cubicBezTo>
                        <a:pt x="17328" y="314"/>
                        <a:pt x="15863" y="-514"/>
                        <a:pt x="15163" y="378"/>
                      </a:cubicBezTo>
                      <a:lnTo>
                        <a:pt x="9750" y="7318"/>
                      </a:lnTo>
                      <a:lnTo>
                        <a:pt x="1409" y="4389"/>
                      </a:lnTo>
                      <a:cubicBezTo>
                        <a:pt x="262" y="4007"/>
                        <a:pt x="-502" y="5472"/>
                        <a:pt x="390" y="6172"/>
                      </a:cubicBezTo>
                      <a:lnTo>
                        <a:pt x="7331" y="11585"/>
                      </a:lnTo>
                      <a:lnTo>
                        <a:pt x="4401" y="19927"/>
                      </a:lnTo>
                      <a:cubicBezTo>
                        <a:pt x="4019" y="21073"/>
                        <a:pt x="5484" y="21837"/>
                        <a:pt x="6184" y="20945"/>
                      </a:cubicBezTo>
                      <a:lnTo>
                        <a:pt x="11597" y="14005"/>
                      </a:lnTo>
                      <a:lnTo>
                        <a:pt x="19939" y="16934"/>
                      </a:lnTo>
                      <a:cubicBezTo>
                        <a:pt x="21085" y="17316"/>
                        <a:pt x="21849" y="15851"/>
                        <a:pt x="20957" y="15151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74" name="Graphic 3">
                <a:extLst>
                  <a:ext uri="{FF2B5EF4-FFF2-40B4-BE49-F238E27FC236}">
                    <a16:creationId xmlns:a16="http://schemas.microsoft.com/office/drawing/2014/main" id="{8437E8BC-B190-A7E8-0343-8ABD82583FE2}"/>
                  </a:ext>
                </a:extLst>
              </p:cNvPr>
              <p:cNvGrpSpPr/>
              <p:nvPr/>
            </p:nvGrpSpPr>
            <p:grpSpPr>
              <a:xfrm>
                <a:off x="3148593" y="4414171"/>
                <a:ext cx="65788" cy="65788"/>
                <a:chOff x="3148593" y="4414171"/>
                <a:chExt cx="65788" cy="65788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E1BE8514-7789-9402-94FA-B256EAA32203}"/>
                    </a:ext>
                  </a:extLst>
                </p:cNvPr>
                <p:cNvSpPr/>
                <p:nvPr/>
              </p:nvSpPr>
              <p:spPr>
                <a:xfrm>
                  <a:off x="3148593" y="4414171"/>
                  <a:ext cx="65788" cy="65788"/>
                </a:xfrm>
                <a:custGeom>
                  <a:avLst/>
                  <a:gdLst>
                    <a:gd name="connsiteX0" fmla="*/ 61803 w 65788"/>
                    <a:gd name="connsiteY0" fmla="*/ 17229 h 65788"/>
                    <a:gd name="connsiteX1" fmla="*/ 48558 w 65788"/>
                    <a:gd name="connsiteY1" fmla="*/ 61803 h 65788"/>
                    <a:gd name="connsiteX2" fmla="*/ 3985 w 65788"/>
                    <a:gd name="connsiteY2" fmla="*/ 48559 h 65788"/>
                    <a:gd name="connsiteX3" fmla="*/ 17230 w 65788"/>
                    <a:gd name="connsiteY3" fmla="*/ 3985 h 65788"/>
                    <a:gd name="connsiteX4" fmla="*/ 61803 w 65788"/>
                    <a:gd name="connsiteY4" fmla="*/ 17229 h 65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88" h="65788">
                      <a:moveTo>
                        <a:pt x="61803" y="17229"/>
                      </a:moveTo>
                      <a:cubicBezTo>
                        <a:pt x="70463" y="33212"/>
                        <a:pt x="64541" y="53143"/>
                        <a:pt x="48558" y="61803"/>
                      </a:cubicBezTo>
                      <a:cubicBezTo>
                        <a:pt x="32576" y="70464"/>
                        <a:pt x="12645" y="64541"/>
                        <a:pt x="3985" y="48559"/>
                      </a:cubicBezTo>
                      <a:cubicBezTo>
                        <a:pt x="-4675" y="32576"/>
                        <a:pt x="1247" y="12645"/>
                        <a:pt x="17230" y="3985"/>
                      </a:cubicBezTo>
                      <a:cubicBezTo>
                        <a:pt x="33212" y="-4675"/>
                        <a:pt x="53143" y="1246"/>
                        <a:pt x="61803" y="17229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341625D4-3E85-2C5D-8C6D-6F284DAB99C9}"/>
                    </a:ext>
                  </a:extLst>
                </p:cNvPr>
                <p:cNvSpPr/>
                <p:nvPr/>
              </p:nvSpPr>
              <p:spPr>
                <a:xfrm>
                  <a:off x="3162579" y="4428066"/>
                  <a:ext cx="37971" cy="37971"/>
                </a:xfrm>
                <a:custGeom>
                  <a:avLst/>
                  <a:gdLst>
                    <a:gd name="connsiteX0" fmla="*/ 35655 w 37971"/>
                    <a:gd name="connsiteY0" fmla="*/ 9958 h 37971"/>
                    <a:gd name="connsiteX1" fmla="*/ 28014 w 37971"/>
                    <a:gd name="connsiteY1" fmla="*/ 35683 h 37971"/>
                    <a:gd name="connsiteX2" fmla="*/ 2288 w 37971"/>
                    <a:gd name="connsiteY2" fmla="*/ 28042 h 37971"/>
                    <a:gd name="connsiteX3" fmla="*/ 9930 w 37971"/>
                    <a:gd name="connsiteY3" fmla="*/ 2317 h 37971"/>
                    <a:gd name="connsiteX4" fmla="*/ 35655 w 37971"/>
                    <a:gd name="connsiteY4" fmla="*/ 9958 h 37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971" h="37971">
                      <a:moveTo>
                        <a:pt x="35655" y="9958"/>
                      </a:moveTo>
                      <a:cubicBezTo>
                        <a:pt x="40685" y="19191"/>
                        <a:pt x="37247" y="30716"/>
                        <a:pt x="28014" y="35683"/>
                      </a:cubicBezTo>
                      <a:cubicBezTo>
                        <a:pt x="18781" y="40650"/>
                        <a:pt x="7255" y="37275"/>
                        <a:pt x="2288" y="28042"/>
                      </a:cubicBezTo>
                      <a:cubicBezTo>
                        <a:pt x="-2678" y="18809"/>
                        <a:pt x="696" y="7283"/>
                        <a:pt x="9930" y="2317"/>
                      </a:cubicBezTo>
                      <a:cubicBezTo>
                        <a:pt x="19163" y="-2714"/>
                        <a:pt x="30688" y="725"/>
                        <a:pt x="35655" y="9958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059125AB-50B7-A4F8-ABDD-D4A73752A1EC}"/>
                    </a:ext>
                  </a:extLst>
                </p:cNvPr>
                <p:cNvSpPr/>
                <p:nvPr/>
              </p:nvSpPr>
              <p:spPr>
                <a:xfrm>
                  <a:off x="3170816" y="4436330"/>
                  <a:ext cx="21407" cy="21407"/>
                </a:xfrm>
                <a:custGeom>
                  <a:avLst/>
                  <a:gdLst>
                    <a:gd name="connsiteX0" fmla="*/ 20032 w 21407"/>
                    <a:gd name="connsiteY0" fmla="*/ 4495 h 21407"/>
                    <a:gd name="connsiteX1" fmla="*/ 11691 w 21407"/>
                    <a:gd name="connsiteY1" fmla="*/ 7360 h 21407"/>
                    <a:gd name="connsiteX2" fmla="*/ 6278 w 21407"/>
                    <a:gd name="connsiteY2" fmla="*/ 420 h 21407"/>
                    <a:gd name="connsiteX3" fmla="*/ 4495 w 21407"/>
                    <a:gd name="connsiteY3" fmla="*/ 1375 h 21407"/>
                    <a:gd name="connsiteX4" fmla="*/ 7361 w 21407"/>
                    <a:gd name="connsiteY4" fmla="*/ 9716 h 21407"/>
                    <a:gd name="connsiteX5" fmla="*/ 420 w 21407"/>
                    <a:gd name="connsiteY5" fmla="*/ 15129 h 21407"/>
                    <a:gd name="connsiteX6" fmla="*/ 1375 w 21407"/>
                    <a:gd name="connsiteY6" fmla="*/ 16912 h 21407"/>
                    <a:gd name="connsiteX7" fmla="*/ 9717 w 21407"/>
                    <a:gd name="connsiteY7" fmla="*/ 14047 h 21407"/>
                    <a:gd name="connsiteX8" fmla="*/ 15129 w 21407"/>
                    <a:gd name="connsiteY8" fmla="*/ 20987 h 21407"/>
                    <a:gd name="connsiteX9" fmla="*/ 16912 w 21407"/>
                    <a:gd name="connsiteY9" fmla="*/ 20032 h 21407"/>
                    <a:gd name="connsiteX10" fmla="*/ 14047 w 21407"/>
                    <a:gd name="connsiteY10" fmla="*/ 11691 h 21407"/>
                    <a:gd name="connsiteX11" fmla="*/ 20987 w 21407"/>
                    <a:gd name="connsiteY11" fmla="*/ 6278 h 21407"/>
                    <a:gd name="connsiteX12" fmla="*/ 20032 w 21407"/>
                    <a:gd name="connsiteY12" fmla="*/ 4495 h 21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1407" h="21407">
                      <a:moveTo>
                        <a:pt x="20032" y="4495"/>
                      </a:moveTo>
                      <a:lnTo>
                        <a:pt x="11691" y="7360"/>
                      </a:lnTo>
                      <a:lnTo>
                        <a:pt x="6278" y="420"/>
                      </a:lnTo>
                      <a:cubicBezTo>
                        <a:pt x="5578" y="-535"/>
                        <a:pt x="4049" y="292"/>
                        <a:pt x="4495" y="1375"/>
                      </a:cubicBezTo>
                      <a:lnTo>
                        <a:pt x="7361" y="9716"/>
                      </a:lnTo>
                      <a:lnTo>
                        <a:pt x="420" y="15129"/>
                      </a:lnTo>
                      <a:cubicBezTo>
                        <a:pt x="-535" y="15830"/>
                        <a:pt x="292" y="17358"/>
                        <a:pt x="1375" y="16912"/>
                      </a:cubicBezTo>
                      <a:lnTo>
                        <a:pt x="9717" y="14047"/>
                      </a:lnTo>
                      <a:lnTo>
                        <a:pt x="15129" y="20987"/>
                      </a:lnTo>
                      <a:cubicBezTo>
                        <a:pt x="15830" y="21943"/>
                        <a:pt x="17358" y="21115"/>
                        <a:pt x="16912" y="20032"/>
                      </a:cubicBezTo>
                      <a:lnTo>
                        <a:pt x="14047" y="11691"/>
                      </a:lnTo>
                      <a:lnTo>
                        <a:pt x="20987" y="6278"/>
                      </a:lnTo>
                      <a:cubicBezTo>
                        <a:pt x="21943" y="5578"/>
                        <a:pt x="21115" y="4050"/>
                        <a:pt x="20032" y="4495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78" name="Graphic 3">
                <a:extLst>
                  <a:ext uri="{FF2B5EF4-FFF2-40B4-BE49-F238E27FC236}">
                    <a16:creationId xmlns:a16="http://schemas.microsoft.com/office/drawing/2014/main" id="{F52C3B6A-0BAE-441C-B99C-04F83AFA0195}"/>
                  </a:ext>
                </a:extLst>
              </p:cNvPr>
              <p:cNvGrpSpPr/>
              <p:nvPr/>
            </p:nvGrpSpPr>
            <p:grpSpPr>
              <a:xfrm>
                <a:off x="3263842" y="4531394"/>
                <a:ext cx="65737" cy="65737"/>
                <a:chOff x="3263842" y="4531394"/>
                <a:chExt cx="65737" cy="65737"/>
              </a:xfrm>
            </p:grpSpPr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DC4AAA53-0D6C-46FD-96BD-925856094852}"/>
                    </a:ext>
                  </a:extLst>
                </p:cNvPr>
                <p:cNvSpPr/>
                <p:nvPr/>
              </p:nvSpPr>
              <p:spPr>
                <a:xfrm>
                  <a:off x="3263842" y="4531394"/>
                  <a:ext cx="65737" cy="65737"/>
                </a:xfrm>
                <a:custGeom>
                  <a:avLst/>
                  <a:gdLst>
                    <a:gd name="connsiteX0" fmla="*/ 64230 w 65737"/>
                    <a:gd name="connsiteY0" fmla="*/ 42707 h 65737"/>
                    <a:gd name="connsiteX1" fmla="*/ 23031 w 65737"/>
                    <a:gd name="connsiteY1" fmla="*/ 64230 h 65737"/>
                    <a:gd name="connsiteX2" fmla="*/ 1508 w 65737"/>
                    <a:gd name="connsiteY2" fmla="*/ 23031 h 65737"/>
                    <a:gd name="connsiteX3" fmla="*/ 42707 w 65737"/>
                    <a:gd name="connsiteY3" fmla="*/ 1508 h 65737"/>
                    <a:gd name="connsiteX4" fmla="*/ 64230 w 65737"/>
                    <a:gd name="connsiteY4" fmla="*/ 42707 h 65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37" h="65737">
                      <a:moveTo>
                        <a:pt x="64230" y="42707"/>
                      </a:moveTo>
                      <a:cubicBezTo>
                        <a:pt x="58817" y="60027"/>
                        <a:pt x="40351" y="69642"/>
                        <a:pt x="23031" y="64230"/>
                      </a:cubicBezTo>
                      <a:cubicBezTo>
                        <a:pt x="5711" y="58817"/>
                        <a:pt x="-3905" y="40351"/>
                        <a:pt x="1508" y="23031"/>
                      </a:cubicBezTo>
                      <a:cubicBezTo>
                        <a:pt x="6921" y="5711"/>
                        <a:pt x="25387" y="-3905"/>
                        <a:pt x="42707" y="1508"/>
                      </a:cubicBezTo>
                      <a:cubicBezTo>
                        <a:pt x="60027" y="6921"/>
                        <a:pt x="69642" y="25387"/>
                        <a:pt x="64230" y="42707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6A2A17BE-ACCA-B355-07F0-075AC5AEB940}"/>
                    </a:ext>
                  </a:extLst>
                </p:cNvPr>
                <p:cNvSpPr/>
                <p:nvPr/>
              </p:nvSpPr>
              <p:spPr>
                <a:xfrm>
                  <a:off x="3277701" y="4545253"/>
                  <a:ext cx="37994" cy="38018"/>
                </a:xfrm>
                <a:custGeom>
                  <a:avLst/>
                  <a:gdLst>
                    <a:gd name="connsiteX0" fmla="*/ 37125 w 37994"/>
                    <a:gd name="connsiteY0" fmla="*/ 24708 h 38018"/>
                    <a:gd name="connsiteX1" fmla="*/ 13310 w 37994"/>
                    <a:gd name="connsiteY1" fmla="*/ 37125 h 38018"/>
                    <a:gd name="connsiteX2" fmla="*/ 893 w 37994"/>
                    <a:gd name="connsiteY2" fmla="*/ 13310 h 38018"/>
                    <a:gd name="connsiteX3" fmla="*/ 24708 w 37994"/>
                    <a:gd name="connsiteY3" fmla="*/ 893 h 38018"/>
                    <a:gd name="connsiteX4" fmla="*/ 37125 w 37994"/>
                    <a:gd name="connsiteY4" fmla="*/ 24708 h 3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994" h="38018">
                      <a:moveTo>
                        <a:pt x="37125" y="24708"/>
                      </a:moveTo>
                      <a:cubicBezTo>
                        <a:pt x="34005" y="34706"/>
                        <a:pt x="23308" y="40309"/>
                        <a:pt x="13310" y="37125"/>
                      </a:cubicBezTo>
                      <a:cubicBezTo>
                        <a:pt x="3313" y="34005"/>
                        <a:pt x="-2291" y="23308"/>
                        <a:pt x="893" y="13310"/>
                      </a:cubicBezTo>
                      <a:cubicBezTo>
                        <a:pt x="4077" y="3313"/>
                        <a:pt x="14711" y="-2291"/>
                        <a:pt x="24708" y="893"/>
                      </a:cubicBezTo>
                      <a:cubicBezTo>
                        <a:pt x="34706" y="4013"/>
                        <a:pt x="40246" y="14711"/>
                        <a:pt x="37125" y="24708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5D4AFA88-0D94-48BF-C4E0-0DB5F2A3BD4C}"/>
                    </a:ext>
                  </a:extLst>
                </p:cNvPr>
                <p:cNvSpPr/>
                <p:nvPr/>
              </p:nvSpPr>
              <p:spPr>
                <a:xfrm>
                  <a:off x="3285178" y="4552794"/>
                  <a:ext cx="23001" cy="23065"/>
                </a:xfrm>
                <a:custGeom>
                  <a:avLst/>
                  <a:gdLst>
                    <a:gd name="connsiteX0" fmla="*/ 22517 w 23001"/>
                    <a:gd name="connsiteY0" fmla="*/ 13857 h 23065"/>
                    <a:gd name="connsiteX1" fmla="*/ 14621 w 23001"/>
                    <a:gd name="connsiteY1" fmla="*/ 9909 h 23065"/>
                    <a:gd name="connsiteX2" fmla="*/ 15831 w 23001"/>
                    <a:gd name="connsiteY2" fmla="*/ 1185 h 23065"/>
                    <a:gd name="connsiteX3" fmla="*/ 13857 w 23001"/>
                    <a:gd name="connsiteY3" fmla="*/ 549 h 23065"/>
                    <a:gd name="connsiteX4" fmla="*/ 9909 w 23001"/>
                    <a:gd name="connsiteY4" fmla="*/ 8444 h 23065"/>
                    <a:gd name="connsiteX5" fmla="*/ 1185 w 23001"/>
                    <a:gd name="connsiteY5" fmla="*/ 7235 h 23065"/>
                    <a:gd name="connsiteX6" fmla="*/ 548 w 23001"/>
                    <a:gd name="connsiteY6" fmla="*/ 9209 h 23065"/>
                    <a:gd name="connsiteX7" fmla="*/ 8381 w 23001"/>
                    <a:gd name="connsiteY7" fmla="*/ 13157 h 23065"/>
                    <a:gd name="connsiteX8" fmla="*/ 7171 w 23001"/>
                    <a:gd name="connsiteY8" fmla="*/ 21880 h 23065"/>
                    <a:gd name="connsiteX9" fmla="*/ 9145 w 23001"/>
                    <a:gd name="connsiteY9" fmla="*/ 22517 h 23065"/>
                    <a:gd name="connsiteX10" fmla="*/ 13093 w 23001"/>
                    <a:gd name="connsiteY10" fmla="*/ 14621 h 23065"/>
                    <a:gd name="connsiteX11" fmla="*/ 21817 w 23001"/>
                    <a:gd name="connsiteY11" fmla="*/ 15831 h 23065"/>
                    <a:gd name="connsiteX12" fmla="*/ 22453 w 23001"/>
                    <a:gd name="connsiteY12" fmla="*/ 13857 h 23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001" h="23065">
                      <a:moveTo>
                        <a:pt x="22517" y="13857"/>
                      </a:moveTo>
                      <a:lnTo>
                        <a:pt x="14621" y="9909"/>
                      </a:lnTo>
                      <a:lnTo>
                        <a:pt x="15831" y="1185"/>
                      </a:lnTo>
                      <a:cubicBezTo>
                        <a:pt x="16022" y="39"/>
                        <a:pt x="14366" y="-470"/>
                        <a:pt x="13857" y="549"/>
                      </a:cubicBezTo>
                      <a:lnTo>
                        <a:pt x="9909" y="8444"/>
                      </a:lnTo>
                      <a:lnTo>
                        <a:pt x="1185" y="7235"/>
                      </a:lnTo>
                      <a:cubicBezTo>
                        <a:pt x="39" y="7044"/>
                        <a:pt x="-470" y="8699"/>
                        <a:pt x="548" y="9209"/>
                      </a:cubicBezTo>
                      <a:lnTo>
                        <a:pt x="8381" y="13157"/>
                      </a:lnTo>
                      <a:lnTo>
                        <a:pt x="7171" y="21880"/>
                      </a:lnTo>
                      <a:cubicBezTo>
                        <a:pt x="6980" y="23026"/>
                        <a:pt x="8636" y="23536"/>
                        <a:pt x="9145" y="22517"/>
                      </a:cubicBezTo>
                      <a:lnTo>
                        <a:pt x="13093" y="14621"/>
                      </a:lnTo>
                      <a:lnTo>
                        <a:pt x="21817" y="15831"/>
                      </a:lnTo>
                      <a:cubicBezTo>
                        <a:pt x="22963" y="16022"/>
                        <a:pt x="23472" y="14366"/>
                        <a:pt x="22453" y="13857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82" name="Graphic 3">
                <a:extLst>
                  <a:ext uri="{FF2B5EF4-FFF2-40B4-BE49-F238E27FC236}">
                    <a16:creationId xmlns:a16="http://schemas.microsoft.com/office/drawing/2014/main" id="{485122D2-7EA6-61D5-1EE4-22EA7325C596}"/>
                  </a:ext>
                </a:extLst>
              </p:cNvPr>
              <p:cNvGrpSpPr/>
              <p:nvPr/>
            </p:nvGrpSpPr>
            <p:grpSpPr>
              <a:xfrm>
                <a:off x="3314411" y="4690341"/>
                <a:ext cx="65782" cy="65781"/>
                <a:chOff x="3314411" y="4690341"/>
                <a:chExt cx="65782" cy="65781"/>
              </a:xfrm>
            </p:grpSpPr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BD9D94BA-749F-F49E-09BB-C800CE300D59}"/>
                    </a:ext>
                  </a:extLst>
                </p:cNvPr>
                <p:cNvSpPr/>
                <p:nvPr/>
              </p:nvSpPr>
              <p:spPr>
                <a:xfrm>
                  <a:off x="3314411" y="4690341"/>
                  <a:ext cx="65782" cy="65781"/>
                </a:xfrm>
                <a:custGeom>
                  <a:avLst/>
                  <a:gdLst>
                    <a:gd name="connsiteX0" fmla="*/ 59381 w 65782"/>
                    <a:gd name="connsiteY0" fmla="*/ 52376 h 65781"/>
                    <a:gd name="connsiteX1" fmla="*/ 13406 w 65782"/>
                    <a:gd name="connsiteY1" fmla="*/ 59380 h 65781"/>
                    <a:gd name="connsiteX2" fmla="*/ 6401 w 65782"/>
                    <a:gd name="connsiteY2" fmla="*/ 13406 h 65781"/>
                    <a:gd name="connsiteX3" fmla="*/ 52376 w 65782"/>
                    <a:gd name="connsiteY3" fmla="*/ 6401 h 65781"/>
                    <a:gd name="connsiteX4" fmla="*/ 59381 w 65782"/>
                    <a:gd name="connsiteY4" fmla="*/ 52376 h 65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82" h="65781">
                      <a:moveTo>
                        <a:pt x="59381" y="52376"/>
                      </a:moveTo>
                      <a:cubicBezTo>
                        <a:pt x="48619" y="67022"/>
                        <a:pt x="28051" y="70142"/>
                        <a:pt x="13406" y="59380"/>
                      </a:cubicBezTo>
                      <a:cubicBezTo>
                        <a:pt x="-1240" y="48619"/>
                        <a:pt x="-4360" y="28051"/>
                        <a:pt x="6401" y="13406"/>
                      </a:cubicBezTo>
                      <a:cubicBezTo>
                        <a:pt x="17163" y="-1240"/>
                        <a:pt x="37730" y="-4360"/>
                        <a:pt x="52376" y="6401"/>
                      </a:cubicBezTo>
                      <a:cubicBezTo>
                        <a:pt x="67022" y="17163"/>
                        <a:pt x="70142" y="37730"/>
                        <a:pt x="59381" y="52376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3F53058D-1140-438C-F4E1-35E70B173548}"/>
                    </a:ext>
                  </a:extLst>
                </p:cNvPr>
                <p:cNvSpPr/>
                <p:nvPr/>
              </p:nvSpPr>
              <p:spPr>
                <a:xfrm>
                  <a:off x="3328347" y="4704277"/>
                  <a:ext cx="37974" cy="37974"/>
                </a:xfrm>
                <a:custGeom>
                  <a:avLst/>
                  <a:gdLst>
                    <a:gd name="connsiteX0" fmla="*/ 34302 w 37974"/>
                    <a:gd name="connsiteY0" fmla="*/ 30226 h 37974"/>
                    <a:gd name="connsiteX1" fmla="*/ 7748 w 37974"/>
                    <a:gd name="connsiteY1" fmla="*/ 34301 h 37974"/>
                    <a:gd name="connsiteX2" fmla="*/ 3673 w 37974"/>
                    <a:gd name="connsiteY2" fmla="*/ 7748 h 37974"/>
                    <a:gd name="connsiteX3" fmla="*/ 30226 w 37974"/>
                    <a:gd name="connsiteY3" fmla="*/ 3673 h 37974"/>
                    <a:gd name="connsiteX4" fmla="*/ 34302 w 37974"/>
                    <a:gd name="connsiteY4" fmla="*/ 30226 h 37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974" h="37974">
                      <a:moveTo>
                        <a:pt x="34302" y="30226"/>
                      </a:moveTo>
                      <a:cubicBezTo>
                        <a:pt x="28061" y="38695"/>
                        <a:pt x="16217" y="40478"/>
                        <a:pt x="7748" y="34301"/>
                      </a:cubicBezTo>
                      <a:cubicBezTo>
                        <a:pt x="-721" y="28061"/>
                        <a:pt x="-2504" y="16217"/>
                        <a:pt x="3673" y="7748"/>
                      </a:cubicBezTo>
                      <a:cubicBezTo>
                        <a:pt x="9913" y="-721"/>
                        <a:pt x="21757" y="-2504"/>
                        <a:pt x="30226" y="3673"/>
                      </a:cubicBezTo>
                      <a:cubicBezTo>
                        <a:pt x="38695" y="9913"/>
                        <a:pt x="40478" y="21757"/>
                        <a:pt x="34302" y="30226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2CF68656-79E5-DA38-6F9F-DF36F908D8AE}"/>
                    </a:ext>
                  </a:extLst>
                </p:cNvPr>
                <p:cNvSpPr/>
                <p:nvPr/>
              </p:nvSpPr>
              <p:spPr>
                <a:xfrm>
                  <a:off x="3337437" y="4713367"/>
                  <a:ext cx="19793" cy="19793"/>
                </a:xfrm>
                <a:custGeom>
                  <a:avLst/>
                  <a:gdLst>
                    <a:gd name="connsiteX0" fmla="*/ 19480 w 19793"/>
                    <a:gd name="connsiteY0" fmla="*/ 15659 h 19793"/>
                    <a:gd name="connsiteX1" fmla="*/ 13304 w 19793"/>
                    <a:gd name="connsiteY1" fmla="*/ 9355 h 19793"/>
                    <a:gd name="connsiteX2" fmla="*/ 17315 w 19793"/>
                    <a:gd name="connsiteY2" fmla="*/ 1523 h 19793"/>
                    <a:gd name="connsiteX3" fmla="*/ 15660 w 19793"/>
                    <a:gd name="connsiteY3" fmla="*/ 313 h 19793"/>
                    <a:gd name="connsiteX4" fmla="*/ 9356 w 19793"/>
                    <a:gd name="connsiteY4" fmla="*/ 6490 h 19793"/>
                    <a:gd name="connsiteX5" fmla="*/ 1523 w 19793"/>
                    <a:gd name="connsiteY5" fmla="*/ 2478 h 19793"/>
                    <a:gd name="connsiteX6" fmla="*/ 313 w 19793"/>
                    <a:gd name="connsiteY6" fmla="*/ 4134 h 19793"/>
                    <a:gd name="connsiteX7" fmla="*/ 6490 w 19793"/>
                    <a:gd name="connsiteY7" fmla="*/ 10438 h 19793"/>
                    <a:gd name="connsiteX8" fmla="*/ 2478 w 19793"/>
                    <a:gd name="connsiteY8" fmla="*/ 18270 h 19793"/>
                    <a:gd name="connsiteX9" fmla="*/ 4134 w 19793"/>
                    <a:gd name="connsiteY9" fmla="*/ 19480 h 19793"/>
                    <a:gd name="connsiteX10" fmla="*/ 10438 w 19793"/>
                    <a:gd name="connsiteY10" fmla="*/ 13303 h 19793"/>
                    <a:gd name="connsiteX11" fmla="*/ 18270 w 19793"/>
                    <a:gd name="connsiteY11" fmla="*/ 17315 h 19793"/>
                    <a:gd name="connsiteX12" fmla="*/ 19480 w 19793"/>
                    <a:gd name="connsiteY12" fmla="*/ 15659 h 1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793" h="19793">
                      <a:moveTo>
                        <a:pt x="19480" y="15659"/>
                      </a:moveTo>
                      <a:lnTo>
                        <a:pt x="13304" y="9355"/>
                      </a:lnTo>
                      <a:lnTo>
                        <a:pt x="17315" y="1523"/>
                      </a:lnTo>
                      <a:cubicBezTo>
                        <a:pt x="17824" y="441"/>
                        <a:pt x="16487" y="-515"/>
                        <a:pt x="15660" y="313"/>
                      </a:cubicBezTo>
                      <a:lnTo>
                        <a:pt x="9356" y="6490"/>
                      </a:lnTo>
                      <a:lnTo>
                        <a:pt x="1523" y="2478"/>
                      </a:lnTo>
                      <a:cubicBezTo>
                        <a:pt x="441" y="1969"/>
                        <a:pt x="-515" y="3306"/>
                        <a:pt x="313" y="4134"/>
                      </a:cubicBezTo>
                      <a:lnTo>
                        <a:pt x="6490" y="10438"/>
                      </a:lnTo>
                      <a:lnTo>
                        <a:pt x="2478" y="18270"/>
                      </a:lnTo>
                      <a:cubicBezTo>
                        <a:pt x="1969" y="19353"/>
                        <a:pt x="3306" y="20308"/>
                        <a:pt x="4134" y="19480"/>
                      </a:cubicBezTo>
                      <a:lnTo>
                        <a:pt x="10438" y="13303"/>
                      </a:lnTo>
                      <a:lnTo>
                        <a:pt x="18270" y="17315"/>
                      </a:lnTo>
                      <a:cubicBezTo>
                        <a:pt x="19353" y="17824"/>
                        <a:pt x="20308" y="16487"/>
                        <a:pt x="19480" y="15659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86" name="Graphic 3">
                <a:extLst>
                  <a:ext uri="{FF2B5EF4-FFF2-40B4-BE49-F238E27FC236}">
                    <a16:creationId xmlns:a16="http://schemas.microsoft.com/office/drawing/2014/main" id="{5720E3A7-E3E1-B82B-AC52-5F65DBE7920B}"/>
                  </a:ext>
                </a:extLst>
              </p:cNvPr>
              <p:cNvGrpSpPr/>
              <p:nvPr/>
            </p:nvGrpSpPr>
            <p:grpSpPr>
              <a:xfrm>
                <a:off x="3314460" y="4849391"/>
                <a:ext cx="65748" cy="65748"/>
                <a:chOff x="3314460" y="4849391"/>
                <a:chExt cx="65748" cy="65748"/>
              </a:xfrm>
            </p:grpSpPr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2DAD0CDA-2109-9E07-820F-BF1F59EA5EC9}"/>
                    </a:ext>
                  </a:extLst>
                </p:cNvPr>
                <p:cNvSpPr/>
                <p:nvPr/>
              </p:nvSpPr>
              <p:spPr>
                <a:xfrm>
                  <a:off x="3314460" y="4849391"/>
                  <a:ext cx="65748" cy="65748"/>
                </a:xfrm>
                <a:custGeom>
                  <a:avLst/>
                  <a:gdLst>
                    <a:gd name="connsiteX0" fmla="*/ 65254 w 65748"/>
                    <a:gd name="connsiteY0" fmla="*/ 27239 h 65748"/>
                    <a:gd name="connsiteX1" fmla="*/ 38509 w 65748"/>
                    <a:gd name="connsiteY1" fmla="*/ 65254 h 65748"/>
                    <a:gd name="connsiteX2" fmla="*/ 495 w 65748"/>
                    <a:gd name="connsiteY2" fmla="*/ 38509 h 65748"/>
                    <a:gd name="connsiteX3" fmla="*/ 27239 w 65748"/>
                    <a:gd name="connsiteY3" fmla="*/ 494 h 65748"/>
                    <a:gd name="connsiteX4" fmla="*/ 65254 w 65748"/>
                    <a:gd name="connsiteY4" fmla="*/ 27239 h 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48" h="65748">
                      <a:moveTo>
                        <a:pt x="65254" y="27239"/>
                      </a:moveTo>
                      <a:cubicBezTo>
                        <a:pt x="68374" y="45132"/>
                        <a:pt x="56403" y="62134"/>
                        <a:pt x="38509" y="65254"/>
                      </a:cubicBezTo>
                      <a:cubicBezTo>
                        <a:pt x="20616" y="68374"/>
                        <a:pt x="3615" y="56403"/>
                        <a:pt x="495" y="38509"/>
                      </a:cubicBezTo>
                      <a:cubicBezTo>
                        <a:pt x="-2626" y="20616"/>
                        <a:pt x="9345" y="3615"/>
                        <a:pt x="27239" y="494"/>
                      </a:cubicBezTo>
                      <a:cubicBezTo>
                        <a:pt x="45132" y="-2626"/>
                        <a:pt x="62134" y="9346"/>
                        <a:pt x="65254" y="27239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F3FDA1FF-71B7-8915-A150-87759CC49CEA}"/>
                    </a:ext>
                  </a:extLst>
                </p:cNvPr>
                <p:cNvSpPr/>
                <p:nvPr/>
              </p:nvSpPr>
              <p:spPr>
                <a:xfrm>
                  <a:off x="3328300" y="4863231"/>
                  <a:ext cx="38004" cy="38004"/>
                </a:xfrm>
                <a:custGeom>
                  <a:avLst/>
                  <a:gdLst>
                    <a:gd name="connsiteX0" fmla="*/ 37723 w 38004"/>
                    <a:gd name="connsiteY0" fmla="*/ 15755 h 38004"/>
                    <a:gd name="connsiteX1" fmla="*/ 22250 w 38004"/>
                    <a:gd name="connsiteY1" fmla="*/ 37723 h 38004"/>
                    <a:gd name="connsiteX2" fmla="*/ 281 w 38004"/>
                    <a:gd name="connsiteY2" fmla="*/ 22249 h 38004"/>
                    <a:gd name="connsiteX3" fmla="*/ 15755 w 38004"/>
                    <a:gd name="connsiteY3" fmla="*/ 281 h 38004"/>
                    <a:gd name="connsiteX4" fmla="*/ 37723 w 38004"/>
                    <a:gd name="connsiteY4" fmla="*/ 15755 h 38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04" h="38004">
                      <a:moveTo>
                        <a:pt x="37723" y="15755"/>
                      </a:moveTo>
                      <a:cubicBezTo>
                        <a:pt x="39506" y="26070"/>
                        <a:pt x="32629" y="35940"/>
                        <a:pt x="22250" y="37723"/>
                      </a:cubicBezTo>
                      <a:cubicBezTo>
                        <a:pt x="11934" y="39506"/>
                        <a:pt x="2064" y="32629"/>
                        <a:pt x="281" y="22249"/>
                      </a:cubicBezTo>
                      <a:cubicBezTo>
                        <a:pt x="-1502" y="11934"/>
                        <a:pt x="5376" y="2064"/>
                        <a:pt x="15755" y="281"/>
                      </a:cubicBezTo>
                      <a:cubicBezTo>
                        <a:pt x="26071" y="-1502"/>
                        <a:pt x="35940" y="5375"/>
                        <a:pt x="37723" y="15755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69212DC9-29ED-A78F-BCCD-F60944D3F53E}"/>
                    </a:ext>
                  </a:extLst>
                </p:cNvPr>
                <p:cNvSpPr/>
                <p:nvPr/>
              </p:nvSpPr>
              <p:spPr>
                <a:xfrm>
                  <a:off x="3335447" y="4870378"/>
                  <a:ext cx="23774" cy="23774"/>
                </a:xfrm>
                <a:custGeom>
                  <a:avLst/>
                  <a:gdLst>
                    <a:gd name="connsiteX0" fmla="*/ 22680 w 23774"/>
                    <a:gd name="connsiteY0" fmla="*/ 8926 h 23774"/>
                    <a:gd name="connsiteX1" fmla="*/ 13893 w 23774"/>
                    <a:gd name="connsiteY1" fmla="*/ 8926 h 23774"/>
                    <a:gd name="connsiteX2" fmla="*/ 10964 w 23774"/>
                    <a:gd name="connsiteY2" fmla="*/ 712 h 23774"/>
                    <a:gd name="connsiteX3" fmla="*/ 8926 w 23774"/>
                    <a:gd name="connsiteY3" fmla="*/ 1094 h 23774"/>
                    <a:gd name="connsiteX4" fmla="*/ 8926 w 23774"/>
                    <a:gd name="connsiteY4" fmla="*/ 9881 h 23774"/>
                    <a:gd name="connsiteX5" fmla="*/ 712 w 23774"/>
                    <a:gd name="connsiteY5" fmla="*/ 12810 h 23774"/>
                    <a:gd name="connsiteX6" fmla="*/ 1094 w 23774"/>
                    <a:gd name="connsiteY6" fmla="*/ 14848 h 23774"/>
                    <a:gd name="connsiteX7" fmla="*/ 9881 w 23774"/>
                    <a:gd name="connsiteY7" fmla="*/ 14848 h 23774"/>
                    <a:gd name="connsiteX8" fmla="*/ 12811 w 23774"/>
                    <a:gd name="connsiteY8" fmla="*/ 23062 h 23774"/>
                    <a:gd name="connsiteX9" fmla="*/ 14848 w 23774"/>
                    <a:gd name="connsiteY9" fmla="*/ 22680 h 23774"/>
                    <a:gd name="connsiteX10" fmla="*/ 14848 w 23774"/>
                    <a:gd name="connsiteY10" fmla="*/ 13893 h 23774"/>
                    <a:gd name="connsiteX11" fmla="*/ 23062 w 23774"/>
                    <a:gd name="connsiteY11" fmla="*/ 10964 h 23774"/>
                    <a:gd name="connsiteX12" fmla="*/ 22680 w 23774"/>
                    <a:gd name="connsiteY12" fmla="*/ 8926 h 237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774" h="23774">
                      <a:moveTo>
                        <a:pt x="22680" y="8926"/>
                      </a:moveTo>
                      <a:lnTo>
                        <a:pt x="13893" y="8926"/>
                      </a:lnTo>
                      <a:cubicBezTo>
                        <a:pt x="13893" y="8926"/>
                        <a:pt x="10964" y="712"/>
                        <a:pt x="10964" y="712"/>
                      </a:cubicBezTo>
                      <a:cubicBezTo>
                        <a:pt x="10582" y="-435"/>
                        <a:pt x="8926" y="-116"/>
                        <a:pt x="8926" y="1094"/>
                      </a:cubicBezTo>
                      <a:lnTo>
                        <a:pt x="8926" y="9881"/>
                      </a:lnTo>
                      <a:cubicBezTo>
                        <a:pt x="8926" y="9881"/>
                        <a:pt x="712" y="12810"/>
                        <a:pt x="712" y="12810"/>
                      </a:cubicBezTo>
                      <a:cubicBezTo>
                        <a:pt x="-434" y="13192"/>
                        <a:pt x="-116" y="14848"/>
                        <a:pt x="1094" y="14848"/>
                      </a:cubicBezTo>
                      <a:lnTo>
                        <a:pt x="9881" y="14848"/>
                      </a:lnTo>
                      <a:cubicBezTo>
                        <a:pt x="9881" y="14848"/>
                        <a:pt x="12811" y="23062"/>
                        <a:pt x="12811" y="23062"/>
                      </a:cubicBezTo>
                      <a:cubicBezTo>
                        <a:pt x="13193" y="24208"/>
                        <a:pt x="14848" y="23890"/>
                        <a:pt x="14848" y="22680"/>
                      </a:cubicBezTo>
                      <a:lnTo>
                        <a:pt x="14848" y="13893"/>
                      </a:lnTo>
                      <a:cubicBezTo>
                        <a:pt x="14848" y="13893"/>
                        <a:pt x="23062" y="10964"/>
                        <a:pt x="23062" y="10964"/>
                      </a:cubicBezTo>
                      <a:cubicBezTo>
                        <a:pt x="24209" y="10582"/>
                        <a:pt x="23890" y="8926"/>
                        <a:pt x="22680" y="8926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90" name="Graphic 3">
                <a:extLst>
                  <a:ext uri="{FF2B5EF4-FFF2-40B4-BE49-F238E27FC236}">
                    <a16:creationId xmlns:a16="http://schemas.microsoft.com/office/drawing/2014/main" id="{A196A1FD-21E2-FB61-F76C-2DA0BAB78554}"/>
                  </a:ext>
                </a:extLst>
              </p:cNvPr>
              <p:cNvGrpSpPr/>
              <p:nvPr/>
            </p:nvGrpSpPr>
            <p:grpSpPr>
              <a:xfrm>
                <a:off x="3251955" y="5013067"/>
                <a:ext cx="65695" cy="65695"/>
                <a:chOff x="3251955" y="5013067"/>
                <a:chExt cx="65695" cy="65695"/>
              </a:xfrm>
            </p:grpSpPr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3F0B2BAD-0912-F954-F014-6CF838D390B3}"/>
                    </a:ext>
                  </a:extLst>
                </p:cNvPr>
                <p:cNvSpPr/>
                <p:nvPr/>
              </p:nvSpPr>
              <p:spPr>
                <a:xfrm>
                  <a:off x="3251955" y="5013067"/>
                  <a:ext cx="65695" cy="65695"/>
                </a:xfrm>
                <a:custGeom>
                  <a:avLst/>
                  <a:gdLst>
                    <a:gd name="connsiteX0" fmla="*/ 53702 w 65695"/>
                    <a:gd name="connsiteY0" fmla="*/ 58223 h 65695"/>
                    <a:gd name="connsiteX1" fmla="*/ 7472 w 65695"/>
                    <a:gd name="connsiteY1" fmla="*/ 53702 h 65695"/>
                    <a:gd name="connsiteX2" fmla="*/ 11994 w 65695"/>
                    <a:gd name="connsiteY2" fmla="*/ 7472 h 65695"/>
                    <a:gd name="connsiteX3" fmla="*/ 58223 w 65695"/>
                    <a:gd name="connsiteY3" fmla="*/ 11994 h 65695"/>
                    <a:gd name="connsiteX4" fmla="*/ 53702 w 65695"/>
                    <a:gd name="connsiteY4" fmla="*/ 58286 h 65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695" h="65695">
                      <a:moveTo>
                        <a:pt x="53702" y="58223"/>
                      </a:moveTo>
                      <a:cubicBezTo>
                        <a:pt x="39693" y="69748"/>
                        <a:pt x="18998" y="67711"/>
                        <a:pt x="7472" y="53702"/>
                      </a:cubicBezTo>
                      <a:cubicBezTo>
                        <a:pt x="-4053" y="39693"/>
                        <a:pt x="-2015" y="18998"/>
                        <a:pt x="11994" y="7472"/>
                      </a:cubicBezTo>
                      <a:cubicBezTo>
                        <a:pt x="26003" y="-4053"/>
                        <a:pt x="46698" y="-2015"/>
                        <a:pt x="58223" y="11994"/>
                      </a:cubicBezTo>
                      <a:cubicBezTo>
                        <a:pt x="69749" y="26002"/>
                        <a:pt x="67711" y="46697"/>
                        <a:pt x="53702" y="58286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57AC08F6-0755-41BA-8B97-AA51ADDB7D4E}"/>
                    </a:ext>
                  </a:extLst>
                </p:cNvPr>
                <p:cNvSpPr/>
                <p:nvPr/>
              </p:nvSpPr>
              <p:spPr>
                <a:xfrm>
                  <a:off x="3265799" y="5026910"/>
                  <a:ext cx="38008" cy="38008"/>
                </a:xfrm>
                <a:custGeom>
                  <a:avLst/>
                  <a:gdLst>
                    <a:gd name="connsiteX0" fmla="*/ 31071 w 38008"/>
                    <a:gd name="connsiteY0" fmla="*/ 33682 h 38008"/>
                    <a:gd name="connsiteX1" fmla="*/ 4327 w 38008"/>
                    <a:gd name="connsiteY1" fmla="*/ 31071 h 38008"/>
                    <a:gd name="connsiteX2" fmla="*/ 6938 w 38008"/>
                    <a:gd name="connsiteY2" fmla="*/ 4327 h 38008"/>
                    <a:gd name="connsiteX3" fmla="*/ 33682 w 38008"/>
                    <a:gd name="connsiteY3" fmla="*/ 6938 h 38008"/>
                    <a:gd name="connsiteX4" fmla="*/ 31071 w 38008"/>
                    <a:gd name="connsiteY4" fmla="*/ 33682 h 38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08" h="38008">
                      <a:moveTo>
                        <a:pt x="31071" y="33682"/>
                      </a:moveTo>
                      <a:cubicBezTo>
                        <a:pt x="22984" y="40368"/>
                        <a:pt x="11013" y="39158"/>
                        <a:pt x="4327" y="31071"/>
                      </a:cubicBezTo>
                      <a:cubicBezTo>
                        <a:pt x="-2359" y="22984"/>
                        <a:pt x="-1149" y="11013"/>
                        <a:pt x="6938" y="4327"/>
                      </a:cubicBezTo>
                      <a:cubicBezTo>
                        <a:pt x="15024" y="-2359"/>
                        <a:pt x="26996" y="-1149"/>
                        <a:pt x="33682" y="6938"/>
                      </a:cubicBezTo>
                      <a:cubicBezTo>
                        <a:pt x="40368" y="15024"/>
                        <a:pt x="39158" y="26996"/>
                        <a:pt x="31071" y="33682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2578A60A-865C-73F9-B642-242C0B207048}"/>
                    </a:ext>
                  </a:extLst>
                </p:cNvPr>
                <p:cNvSpPr/>
                <p:nvPr/>
              </p:nvSpPr>
              <p:spPr>
                <a:xfrm>
                  <a:off x="3275217" y="5036392"/>
                  <a:ext cx="19108" cy="19108"/>
                </a:xfrm>
                <a:custGeom>
                  <a:avLst/>
                  <a:gdLst>
                    <a:gd name="connsiteX0" fmla="*/ 17450 w 19108"/>
                    <a:gd name="connsiteY0" fmla="*/ 17514 h 19108"/>
                    <a:gd name="connsiteX1" fmla="*/ 13057 w 19108"/>
                    <a:gd name="connsiteY1" fmla="*/ 9873 h 19108"/>
                    <a:gd name="connsiteX2" fmla="*/ 18851 w 19108"/>
                    <a:gd name="connsiteY2" fmla="*/ 3251 h 19108"/>
                    <a:gd name="connsiteX3" fmla="*/ 17514 w 19108"/>
                    <a:gd name="connsiteY3" fmla="*/ 1659 h 19108"/>
                    <a:gd name="connsiteX4" fmla="*/ 9873 w 19108"/>
                    <a:gd name="connsiteY4" fmla="*/ 6052 h 19108"/>
                    <a:gd name="connsiteX5" fmla="*/ 3250 w 19108"/>
                    <a:gd name="connsiteY5" fmla="*/ 258 h 19108"/>
                    <a:gd name="connsiteX6" fmla="*/ 1658 w 19108"/>
                    <a:gd name="connsiteY6" fmla="*/ 1595 h 19108"/>
                    <a:gd name="connsiteX7" fmla="*/ 6052 w 19108"/>
                    <a:gd name="connsiteY7" fmla="*/ 9236 h 19108"/>
                    <a:gd name="connsiteX8" fmla="*/ 258 w 19108"/>
                    <a:gd name="connsiteY8" fmla="*/ 15858 h 19108"/>
                    <a:gd name="connsiteX9" fmla="*/ 1595 w 19108"/>
                    <a:gd name="connsiteY9" fmla="*/ 17450 h 19108"/>
                    <a:gd name="connsiteX10" fmla="*/ 9236 w 19108"/>
                    <a:gd name="connsiteY10" fmla="*/ 13057 h 19108"/>
                    <a:gd name="connsiteX11" fmla="*/ 15858 w 19108"/>
                    <a:gd name="connsiteY11" fmla="*/ 18851 h 19108"/>
                    <a:gd name="connsiteX12" fmla="*/ 17450 w 19108"/>
                    <a:gd name="connsiteY12" fmla="*/ 17514 h 19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108" h="19108">
                      <a:moveTo>
                        <a:pt x="17450" y="17514"/>
                      </a:moveTo>
                      <a:lnTo>
                        <a:pt x="13057" y="9873"/>
                      </a:lnTo>
                      <a:lnTo>
                        <a:pt x="18851" y="3251"/>
                      </a:lnTo>
                      <a:cubicBezTo>
                        <a:pt x="19615" y="2359"/>
                        <a:pt x="18533" y="1085"/>
                        <a:pt x="17514" y="1659"/>
                      </a:cubicBezTo>
                      <a:lnTo>
                        <a:pt x="9873" y="6052"/>
                      </a:lnTo>
                      <a:lnTo>
                        <a:pt x="3250" y="258"/>
                      </a:lnTo>
                      <a:cubicBezTo>
                        <a:pt x="2359" y="-507"/>
                        <a:pt x="1085" y="576"/>
                        <a:pt x="1658" y="1595"/>
                      </a:cubicBezTo>
                      <a:lnTo>
                        <a:pt x="6052" y="9236"/>
                      </a:lnTo>
                      <a:lnTo>
                        <a:pt x="258" y="15858"/>
                      </a:lnTo>
                      <a:cubicBezTo>
                        <a:pt x="-507" y="16750"/>
                        <a:pt x="576" y="18024"/>
                        <a:pt x="1595" y="17450"/>
                      </a:cubicBezTo>
                      <a:lnTo>
                        <a:pt x="9236" y="13057"/>
                      </a:lnTo>
                      <a:lnTo>
                        <a:pt x="15858" y="18851"/>
                      </a:lnTo>
                      <a:cubicBezTo>
                        <a:pt x="16750" y="19616"/>
                        <a:pt x="18023" y="18533"/>
                        <a:pt x="17450" y="17514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94" name="Graphic 3">
                <a:extLst>
                  <a:ext uri="{FF2B5EF4-FFF2-40B4-BE49-F238E27FC236}">
                    <a16:creationId xmlns:a16="http://schemas.microsoft.com/office/drawing/2014/main" id="{DA054E2E-605A-F694-8BD8-1D1066444497}"/>
                  </a:ext>
                </a:extLst>
              </p:cNvPr>
              <p:cNvGrpSpPr/>
              <p:nvPr/>
            </p:nvGrpSpPr>
            <p:grpSpPr>
              <a:xfrm>
                <a:off x="3150958" y="5130099"/>
                <a:ext cx="65771" cy="65771"/>
                <a:chOff x="3150958" y="5130099"/>
                <a:chExt cx="65771" cy="65771"/>
              </a:xfrm>
            </p:grpSpPr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F08AAB81-D8EA-FB25-76F8-3E645F7C4B27}"/>
                    </a:ext>
                  </a:extLst>
                </p:cNvPr>
                <p:cNvSpPr/>
                <p:nvPr/>
              </p:nvSpPr>
              <p:spPr>
                <a:xfrm>
                  <a:off x="3150958" y="5130099"/>
                  <a:ext cx="65771" cy="65771"/>
                </a:xfrm>
                <a:custGeom>
                  <a:avLst/>
                  <a:gdLst>
                    <a:gd name="connsiteX0" fmla="*/ 61285 w 65771"/>
                    <a:gd name="connsiteY0" fmla="*/ 49442 h 65771"/>
                    <a:gd name="connsiteX1" fmla="*/ 16330 w 65771"/>
                    <a:gd name="connsiteY1" fmla="*/ 61286 h 65771"/>
                    <a:gd name="connsiteX2" fmla="*/ 4486 w 65771"/>
                    <a:gd name="connsiteY2" fmla="*/ 16330 h 65771"/>
                    <a:gd name="connsiteX3" fmla="*/ 49442 w 65771"/>
                    <a:gd name="connsiteY3" fmla="*/ 4486 h 65771"/>
                    <a:gd name="connsiteX4" fmla="*/ 61285 w 65771"/>
                    <a:gd name="connsiteY4" fmla="*/ 49442 h 65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71" h="65771">
                      <a:moveTo>
                        <a:pt x="61285" y="49442"/>
                      </a:moveTo>
                      <a:cubicBezTo>
                        <a:pt x="52116" y="65106"/>
                        <a:pt x="31994" y="70455"/>
                        <a:pt x="16330" y="61286"/>
                      </a:cubicBezTo>
                      <a:cubicBezTo>
                        <a:pt x="665" y="52116"/>
                        <a:pt x="-4684" y="31994"/>
                        <a:pt x="4486" y="16330"/>
                      </a:cubicBezTo>
                      <a:cubicBezTo>
                        <a:pt x="13655" y="665"/>
                        <a:pt x="33777" y="-4684"/>
                        <a:pt x="49442" y="4486"/>
                      </a:cubicBezTo>
                      <a:cubicBezTo>
                        <a:pt x="65106" y="13655"/>
                        <a:pt x="70455" y="33777"/>
                        <a:pt x="61285" y="49442"/>
                      </a:cubicBezTo>
                      <a:close/>
                    </a:path>
                  </a:pathLst>
                </a:custGeom>
                <a:solidFill>
                  <a:srgbClr val="008584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68060DD1-BDD6-0B64-AFE5-E225A8E39035}"/>
                    </a:ext>
                  </a:extLst>
                </p:cNvPr>
                <p:cNvSpPr/>
                <p:nvPr/>
              </p:nvSpPr>
              <p:spPr>
                <a:xfrm>
                  <a:off x="3164804" y="5143980"/>
                  <a:ext cx="37951" cy="37980"/>
                </a:xfrm>
                <a:custGeom>
                  <a:avLst/>
                  <a:gdLst>
                    <a:gd name="connsiteX0" fmla="*/ 35405 w 37951"/>
                    <a:gd name="connsiteY0" fmla="*/ 28556 h 37980"/>
                    <a:gd name="connsiteX1" fmla="*/ 9424 w 37951"/>
                    <a:gd name="connsiteY1" fmla="*/ 35433 h 37980"/>
                    <a:gd name="connsiteX2" fmla="*/ 2547 w 37951"/>
                    <a:gd name="connsiteY2" fmla="*/ 9453 h 37980"/>
                    <a:gd name="connsiteX3" fmla="*/ 28527 w 37951"/>
                    <a:gd name="connsiteY3" fmla="*/ 2575 h 37980"/>
                    <a:gd name="connsiteX4" fmla="*/ 35405 w 37951"/>
                    <a:gd name="connsiteY4" fmla="*/ 28556 h 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951" h="37980">
                      <a:moveTo>
                        <a:pt x="35405" y="28556"/>
                      </a:moveTo>
                      <a:cubicBezTo>
                        <a:pt x="30119" y="37598"/>
                        <a:pt x="18466" y="40654"/>
                        <a:pt x="9424" y="35433"/>
                      </a:cubicBezTo>
                      <a:cubicBezTo>
                        <a:pt x="382" y="30148"/>
                        <a:pt x="-2674" y="18495"/>
                        <a:pt x="2547" y="9453"/>
                      </a:cubicBezTo>
                      <a:cubicBezTo>
                        <a:pt x="7832" y="411"/>
                        <a:pt x="19485" y="-2710"/>
                        <a:pt x="28527" y="2575"/>
                      </a:cubicBezTo>
                      <a:cubicBezTo>
                        <a:pt x="37570" y="7861"/>
                        <a:pt x="40626" y="19514"/>
                        <a:pt x="35405" y="28556"/>
                      </a:cubicBezTo>
                      <a:close/>
                    </a:path>
                  </a:pathLst>
                </a:custGeom>
                <a:solidFill>
                  <a:srgbClr val="93CEDC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3DA7B6CF-49B7-3EC7-9927-01D745B71F29}"/>
                    </a:ext>
                  </a:extLst>
                </p:cNvPr>
                <p:cNvSpPr/>
                <p:nvPr/>
              </p:nvSpPr>
              <p:spPr>
                <a:xfrm>
                  <a:off x="3173249" y="5152454"/>
                  <a:ext cx="21124" cy="21124"/>
                </a:xfrm>
                <a:custGeom>
                  <a:avLst/>
                  <a:gdLst>
                    <a:gd name="connsiteX0" fmla="*/ 20719 w 21124"/>
                    <a:gd name="connsiteY0" fmla="*/ 15242 h 21124"/>
                    <a:gd name="connsiteX1" fmla="*/ 13905 w 21124"/>
                    <a:gd name="connsiteY1" fmla="*/ 9639 h 21124"/>
                    <a:gd name="connsiteX2" fmla="*/ 17025 w 21124"/>
                    <a:gd name="connsiteY2" fmla="*/ 1425 h 21124"/>
                    <a:gd name="connsiteX3" fmla="*/ 15243 w 21124"/>
                    <a:gd name="connsiteY3" fmla="*/ 406 h 21124"/>
                    <a:gd name="connsiteX4" fmla="*/ 9639 w 21124"/>
                    <a:gd name="connsiteY4" fmla="*/ 7219 h 21124"/>
                    <a:gd name="connsiteX5" fmla="*/ 1425 w 21124"/>
                    <a:gd name="connsiteY5" fmla="*/ 4099 h 21124"/>
                    <a:gd name="connsiteX6" fmla="*/ 406 w 21124"/>
                    <a:gd name="connsiteY6" fmla="*/ 5882 h 21124"/>
                    <a:gd name="connsiteX7" fmla="*/ 7219 w 21124"/>
                    <a:gd name="connsiteY7" fmla="*/ 11486 h 21124"/>
                    <a:gd name="connsiteX8" fmla="*/ 4099 w 21124"/>
                    <a:gd name="connsiteY8" fmla="*/ 19700 h 21124"/>
                    <a:gd name="connsiteX9" fmla="*/ 5882 w 21124"/>
                    <a:gd name="connsiteY9" fmla="*/ 20719 h 21124"/>
                    <a:gd name="connsiteX10" fmla="*/ 11486 w 21124"/>
                    <a:gd name="connsiteY10" fmla="*/ 13905 h 21124"/>
                    <a:gd name="connsiteX11" fmla="*/ 19700 w 21124"/>
                    <a:gd name="connsiteY11" fmla="*/ 17026 h 21124"/>
                    <a:gd name="connsiteX12" fmla="*/ 20719 w 21124"/>
                    <a:gd name="connsiteY12" fmla="*/ 15242 h 21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1124" h="21124">
                      <a:moveTo>
                        <a:pt x="20719" y="15242"/>
                      </a:moveTo>
                      <a:lnTo>
                        <a:pt x="13905" y="9639"/>
                      </a:lnTo>
                      <a:lnTo>
                        <a:pt x="17025" y="1425"/>
                      </a:lnTo>
                      <a:cubicBezTo>
                        <a:pt x="17471" y="342"/>
                        <a:pt x="16007" y="-549"/>
                        <a:pt x="15243" y="406"/>
                      </a:cubicBezTo>
                      <a:lnTo>
                        <a:pt x="9639" y="7219"/>
                      </a:lnTo>
                      <a:lnTo>
                        <a:pt x="1425" y="4099"/>
                      </a:lnTo>
                      <a:cubicBezTo>
                        <a:pt x="342" y="3653"/>
                        <a:pt x="-549" y="5118"/>
                        <a:pt x="406" y="5882"/>
                      </a:cubicBezTo>
                      <a:lnTo>
                        <a:pt x="7219" y="11486"/>
                      </a:lnTo>
                      <a:lnTo>
                        <a:pt x="4099" y="19700"/>
                      </a:lnTo>
                      <a:cubicBezTo>
                        <a:pt x="3653" y="20782"/>
                        <a:pt x="5118" y="21674"/>
                        <a:pt x="5882" y="20719"/>
                      </a:cubicBezTo>
                      <a:lnTo>
                        <a:pt x="11486" y="13905"/>
                      </a:lnTo>
                      <a:lnTo>
                        <a:pt x="19700" y="17026"/>
                      </a:lnTo>
                      <a:cubicBezTo>
                        <a:pt x="20782" y="17471"/>
                        <a:pt x="21674" y="16007"/>
                        <a:pt x="20719" y="15242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98" name="Graphic 3">
                <a:extLst>
                  <a:ext uri="{FF2B5EF4-FFF2-40B4-BE49-F238E27FC236}">
                    <a16:creationId xmlns:a16="http://schemas.microsoft.com/office/drawing/2014/main" id="{9BA77E91-49D2-4476-65BA-F028B061A98B}"/>
                  </a:ext>
                </a:extLst>
              </p:cNvPr>
              <p:cNvGrpSpPr/>
              <p:nvPr/>
            </p:nvGrpSpPr>
            <p:grpSpPr>
              <a:xfrm>
                <a:off x="2624952" y="4106458"/>
                <a:ext cx="290621" cy="231147"/>
                <a:chOff x="2624952" y="4106458"/>
                <a:chExt cx="290621" cy="231147"/>
              </a:xfrm>
            </p:grpSpPr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8142BAC0-C4FD-306F-B718-D88675C52E17}"/>
                    </a:ext>
                  </a:extLst>
                </p:cNvPr>
                <p:cNvSpPr/>
                <p:nvPr/>
              </p:nvSpPr>
              <p:spPr>
                <a:xfrm>
                  <a:off x="2624952" y="4156508"/>
                  <a:ext cx="290621" cy="130919"/>
                </a:xfrm>
                <a:custGeom>
                  <a:avLst/>
                  <a:gdLst>
                    <a:gd name="connsiteX0" fmla="*/ 225161 w 290621"/>
                    <a:gd name="connsiteY0" fmla="*/ 130920 h 130919"/>
                    <a:gd name="connsiteX1" fmla="*/ 65460 w 290621"/>
                    <a:gd name="connsiteY1" fmla="*/ 130920 h 130919"/>
                    <a:gd name="connsiteX2" fmla="*/ 0 w 290621"/>
                    <a:gd name="connsiteY2" fmla="*/ 65460 h 130919"/>
                    <a:gd name="connsiteX3" fmla="*/ 65460 w 290621"/>
                    <a:gd name="connsiteY3" fmla="*/ 0 h 130919"/>
                    <a:gd name="connsiteX4" fmla="*/ 225161 w 290621"/>
                    <a:gd name="connsiteY4" fmla="*/ 0 h 130919"/>
                    <a:gd name="connsiteX5" fmla="*/ 290621 w 290621"/>
                    <a:gd name="connsiteY5" fmla="*/ 65460 h 130919"/>
                    <a:gd name="connsiteX6" fmla="*/ 225161 w 290621"/>
                    <a:gd name="connsiteY6" fmla="*/ 130920 h 130919"/>
                    <a:gd name="connsiteX7" fmla="*/ 65460 w 290621"/>
                    <a:gd name="connsiteY7" fmla="*/ 11844 h 130919"/>
                    <a:gd name="connsiteX8" fmla="*/ 11780 w 290621"/>
                    <a:gd name="connsiteY8" fmla="*/ 65523 h 130919"/>
                    <a:gd name="connsiteX9" fmla="*/ 65460 w 290621"/>
                    <a:gd name="connsiteY9" fmla="*/ 119203 h 130919"/>
                    <a:gd name="connsiteX10" fmla="*/ 225161 w 290621"/>
                    <a:gd name="connsiteY10" fmla="*/ 119203 h 130919"/>
                    <a:gd name="connsiteX11" fmla="*/ 278841 w 290621"/>
                    <a:gd name="connsiteY11" fmla="*/ 65523 h 130919"/>
                    <a:gd name="connsiteX12" fmla="*/ 225161 w 290621"/>
                    <a:gd name="connsiteY12" fmla="*/ 11844 h 130919"/>
                    <a:gd name="connsiteX13" fmla="*/ 65460 w 290621"/>
                    <a:gd name="connsiteY13" fmla="*/ 11844 h 130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0621" h="130919">
                      <a:moveTo>
                        <a:pt x="225161" y="130920"/>
                      </a:moveTo>
                      <a:lnTo>
                        <a:pt x="65460" y="130920"/>
                      </a:lnTo>
                      <a:cubicBezTo>
                        <a:pt x="29355" y="130920"/>
                        <a:pt x="0" y="101565"/>
                        <a:pt x="0" y="65460"/>
                      </a:cubicBezTo>
                      <a:cubicBezTo>
                        <a:pt x="0" y="29355"/>
                        <a:pt x="29355" y="0"/>
                        <a:pt x="65460" y="0"/>
                      </a:cubicBezTo>
                      <a:lnTo>
                        <a:pt x="225161" y="0"/>
                      </a:lnTo>
                      <a:cubicBezTo>
                        <a:pt x="261266" y="0"/>
                        <a:pt x="290621" y="29355"/>
                        <a:pt x="290621" y="65460"/>
                      </a:cubicBezTo>
                      <a:cubicBezTo>
                        <a:pt x="290621" y="101565"/>
                        <a:pt x="261266" y="130920"/>
                        <a:pt x="225161" y="130920"/>
                      </a:cubicBezTo>
                      <a:close/>
                      <a:moveTo>
                        <a:pt x="65460" y="11844"/>
                      </a:moveTo>
                      <a:cubicBezTo>
                        <a:pt x="35850" y="11844"/>
                        <a:pt x="11780" y="35914"/>
                        <a:pt x="11780" y="65523"/>
                      </a:cubicBezTo>
                      <a:cubicBezTo>
                        <a:pt x="11780" y="95133"/>
                        <a:pt x="35850" y="119203"/>
                        <a:pt x="65460" y="119203"/>
                      </a:cubicBezTo>
                      <a:lnTo>
                        <a:pt x="225161" y="119203"/>
                      </a:lnTo>
                      <a:cubicBezTo>
                        <a:pt x="254771" y="119203"/>
                        <a:pt x="278841" y="95133"/>
                        <a:pt x="278841" y="65523"/>
                      </a:cubicBezTo>
                      <a:cubicBezTo>
                        <a:pt x="278841" y="35914"/>
                        <a:pt x="254771" y="11844"/>
                        <a:pt x="225161" y="11844"/>
                      </a:cubicBezTo>
                      <a:lnTo>
                        <a:pt x="65460" y="11844"/>
                      </a:lnTo>
                      <a:close/>
                    </a:path>
                  </a:pathLst>
                </a:custGeom>
                <a:solidFill>
                  <a:srgbClr val="009E9D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7939BC6F-1550-98FC-BBD6-25C6154B6F05}"/>
                    </a:ext>
                  </a:extLst>
                </p:cNvPr>
                <p:cNvSpPr/>
                <p:nvPr/>
              </p:nvSpPr>
              <p:spPr>
                <a:xfrm>
                  <a:off x="2664813" y="4187009"/>
                  <a:ext cx="210897" cy="69917"/>
                </a:xfrm>
                <a:custGeom>
                  <a:avLst/>
                  <a:gdLst>
                    <a:gd name="connsiteX0" fmla="*/ 175939 w 210897"/>
                    <a:gd name="connsiteY0" fmla="*/ 0 h 69917"/>
                    <a:gd name="connsiteX1" fmla="*/ 34959 w 210897"/>
                    <a:gd name="connsiteY1" fmla="*/ 0 h 69917"/>
                    <a:gd name="connsiteX2" fmla="*/ 0 w 210897"/>
                    <a:gd name="connsiteY2" fmla="*/ 34959 h 69917"/>
                    <a:gd name="connsiteX3" fmla="*/ 34959 w 210897"/>
                    <a:gd name="connsiteY3" fmla="*/ 69917 h 69917"/>
                    <a:gd name="connsiteX4" fmla="*/ 175939 w 210897"/>
                    <a:gd name="connsiteY4" fmla="*/ 69917 h 69917"/>
                    <a:gd name="connsiteX5" fmla="*/ 210898 w 210897"/>
                    <a:gd name="connsiteY5" fmla="*/ 34959 h 69917"/>
                    <a:gd name="connsiteX6" fmla="*/ 175939 w 210897"/>
                    <a:gd name="connsiteY6" fmla="*/ 0 h 69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0897" h="69917">
                      <a:moveTo>
                        <a:pt x="175939" y="0"/>
                      </a:moveTo>
                      <a:lnTo>
                        <a:pt x="34959" y="0"/>
                      </a:lnTo>
                      <a:cubicBezTo>
                        <a:pt x="15665" y="0"/>
                        <a:pt x="0" y="15665"/>
                        <a:pt x="0" y="34959"/>
                      </a:cubicBezTo>
                      <a:cubicBezTo>
                        <a:pt x="0" y="54253"/>
                        <a:pt x="15665" y="69917"/>
                        <a:pt x="34959" y="69917"/>
                      </a:cubicBezTo>
                      <a:lnTo>
                        <a:pt x="175939" y="69917"/>
                      </a:lnTo>
                      <a:cubicBezTo>
                        <a:pt x="195233" y="69917"/>
                        <a:pt x="210898" y="54253"/>
                        <a:pt x="210898" y="34959"/>
                      </a:cubicBezTo>
                      <a:cubicBezTo>
                        <a:pt x="210898" y="15665"/>
                        <a:pt x="195233" y="0"/>
                        <a:pt x="17593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01" name="Graphic 3">
                  <a:extLst>
                    <a:ext uri="{FF2B5EF4-FFF2-40B4-BE49-F238E27FC236}">
                      <a16:creationId xmlns:a16="http://schemas.microsoft.com/office/drawing/2014/main" id="{C3B1062E-6875-F6AA-6774-7B6E5185B932}"/>
                    </a:ext>
                  </a:extLst>
                </p:cNvPr>
                <p:cNvGrpSpPr/>
                <p:nvPr/>
              </p:nvGrpSpPr>
              <p:grpSpPr>
                <a:xfrm>
                  <a:off x="2728808" y="4106458"/>
                  <a:ext cx="82907" cy="231147"/>
                  <a:chOff x="2728808" y="4106458"/>
                  <a:chExt cx="82907" cy="231147"/>
                </a:xfrm>
                <a:solidFill>
                  <a:srgbClr val="A1F16C"/>
                </a:solidFill>
              </p:grpSpPr>
              <p:grpSp>
                <p:nvGrpSpPr>
                  <p:cNvPr id="202" name="Graphic 3">
                    <a:extLst>
                      <a:ext uri="{FF2B5EF4-FFF2-40B4-BE49-F238E27FC236}">
                        <a16:creationId xmlns:a16="http://schemas.microsoft.com/office/drawing/2014/main" id="{50C31116-565D-16D5-64E4-7AE0EB10E90B}"/>
                      </a:ext>
                    </a:extLst>
                  </p:cNvPr>
                  <p:cNvGrpSpPr/>
                  <p:nvPr/>
                </p:nvGrpSpPr>
                <p:grpSpPr>
                  <a:xfrm>
                    <a:off x="2728808" y="4106458"/>
                    <a:ext cx="82907" cy="80614"/>
                    <a:chOff x="2728808" y="4106458"/>
                    <a:chExt cx="82907" cy="80614"/>
                  </a:xfrm>
                  <a:solidFill>
                    <a:srgbClr val="A1F16C"/>
                  </a:solidFill>
                </p:grpSpPr>
                <p:sp>
                  <p:nvSpPr>
                    <p:cNvPr id="203" name="Freeform: Shape 202">
                      <a:extLst>
                        <a:ext uri="{FF2B5EF4-FFF2-40B4-BE49-F238E27FC236}">
                          <a16:creationId xmlns:a16="http://schemas.microsoft.com/office/drawing/2014/main" id="{E306B461-1C3A-A092-210B-3C542449BE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8808" y="4106458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4 w 9933"/>
                        <a:gd name="connsiteY1" fmla="*/ 0 h 80614"/>
                        <a:gd name="connsiteX2" fmla="*/ 9934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4" y="0"/>
                          </a:lnTo>
                          <a:lnTo>
                            <a:pt x="9934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04" name="Freeform: Shape 203">
                      <a:extLst>
                        <a:ext uri="{FF2B5EF4-FFF2-40B4-BE49-F238E27FC236}">
                          <a16:creationId xmlns:a16="http://schemas.microsoft.com/office/drawing/2014/main" id="{3DFDF6BA-83CC-D95E-F55B-4D108EEE05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53133" y="4106458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3 w 9933"/>
                        <a:gd name="connsiteY1" fmla="*/ 0 h 80614"/>
                        <a:gd name="connsiteX2" fmla="*/ 9933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3" y="0"/>
                          </a:lnTo>
                          <a:lnTo>
                            <a:pt x="9933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05" name="Freeform: Shape 204">
                      <a:extLst>
                        <a:ext uri="{FF2B5EF4-FFF2-40B4-BE49-F238E27FC236}">
                          <a16:creationId xmlns:a16="http://schemas.microsoft.com/office/drawing/2014/main" id="{F2CE4CAB-7A00-1AC1-2F93-D4AB4AF5DC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77458" y="4106458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4 w 9933"/>
                        <a:gd name="connsiteY1" fmla="*/ 0 h 80614"/>
                        <a:gd name="connsiteX2" fmla="*/ 9934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4" y="0"/>
                          </a:lnTo>
                          <a:lnTo>
                            <a:pt x="9934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06" name="Freeform: Shape 205">
                      <a:extLst>
                        <a:ext uri="{FF2B5EF4-FFF2-40B4-BE49-F238E27FC236}">
                          <a16:creationId xmlns:a16="http://schemas.microsoft.com/office/drawing/2014/main" id="{AD258F1F-FE72-A9BB-5151-D29DC3407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01782" y="4106458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4 w 9933"/>
                        <a:gd name="connsiteY1" fmla="*/ 0 h 80614"/>
                        <a:gd name="connsiteX2" fmla="*/ 9934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4" y="0"/>
                          </a:lnTo>
                          <a:lnTo>
                            <a:pt x="9934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07" name="Graphic 3">
                    <a:extLst>
                      <a:ext uri="{FF2B5EF4-FFF2-40B4-BE49-F238E27FC236}">
                        <a16:creationId xmlns:a16="http://schemas.microsoft.com/office/drawing/2014/main" id="{5A8DAF38-D11D-0446-3965-B282DE397F08}"/>
                      </a:ext>
                    </a:extLst>
                  </p:cNvPr>
                  <p:cNvGrpSpPr/>
                  <p:nvPr/>
                </p:nvGrpSpPr>
                <p:grpSpPr>
                  <a:xfrm>
                    <a:off x="2728808" y="4256990"/>
                    <a:ext cx="82907" cy="80614"/>
                    <a:chOff x="2728808" y="4256990"/>
                    <a:chExt cx="82907" cy="80614"/>
                  </a:xfrm>
                  <a:solidFill>
                    <a:srgbClr val="A1F16C"/>
                  </a:solidFill>
                </p:grpSpPr>
                <p:sp>
                  <p:nvSpPr>
                    <p:cNvPr id="208" name="Freeform: Shape 207">
                      <a:extLst>
                        <a:ext uri="{FF2B5EF4-FFF2-40B4-BE49-F238E27FC236}">
                          <a16:creationId xmlns:a16="http://schemas.microsoft.com/office/drawing/2014/main" id="{01D6BF0F-682E-92AA-AB4B-8EA96717C8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8808" y="4256990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4 w 9933"/>
                        <a:gd name="connsiteY1" fmla="*/ 0 h 80614"/>
                        <a:gd name="connsiteX2" fmla="*/ 9934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4" y="0"/>
                          </a:lnTo>
                          <a:lnTo>
                            <a:pt x="9934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09" name="Freeform: Shape 208">
                      <a:extLst>
                        <a:ext uri="{FF2B5EF4-FFF2-40B4-BE49-F238E27FC236}">
                          <a16:creationId xmlns:a16="http://schemas.microsoft.com/office/drawing/2014/main" id="{3E1CD701-7D43-3FA4-73E1-0629F25E5B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53133" y="4256990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3 w 9933"/>
                        <a:gd name="connsiteY1" fmla="*/ 0 h 80614"/>
                        <a:gd name="connsiteX2" fmla="*/ 9933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3" y="0"/>
                          </a:lnTo>
                          <a:lnTo>
                            <a:pt x="9933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10" name="Freeform: Shape 209">
                      <a:extLst>
                        <a:ext uri="{FF2B5EF4-FFF2-40B4-BE49-F238E27FC236}">
                          <a16:creationId xmlns:a16="http://schemas.microsoft.com/office/drawing/2014/main" id="{23AB0E48-4068-9EF7-6993-D95644B506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77458" y="4256990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4 w 9933"/>
                        <a:gd name="connsiteY1" fmla="*/ 0 h 80614"/>
                        <a:gd name="connsiteX2" fmla="*/ 9934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4" y="0"/>
                          </a:lnTo>
                          <a:lnTo>
                            <a:pt x="9934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11" name="Freeform: Shape 210">
                      <a:extLst>
                        <a:ext uri="{FF2B5EF4-FFF2-40B4-BE49-F238E27FC236}">
                          <a16:creationId xmlns:a16="http://schemas.microsoft.com/office/drawing/2014/main" id="{F0208BA3-70EB-4AC9-A974-6BBD791B7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01782" y="4256990"/>
                      <a:ext cx="9933" cy="80614"/>
                    </a:xfrm>
                    <a:custGeom>
                      <a:avLst/>
                      <a:gdLst>
                        <a:gd name="connsiteX0" fmla="*/ 0 w 9933"/>
                        <a:gd name="connsiteY0" fmla="*/ 0 h 80614"/>
                        <a:gd name="connsiteX1" fmla="*/ 9934 w 9933"/>
                        <a:gd name="connsiteY1" fmla="*/ 0 h 80614"/>
                        <a:gd name="connsiteX2" fmla="*/ 9934 w 9933"/>
                        <a:gd name="connsiteY2" fmla="*/ 80615 h 80614"/>
                        <a:gd name="connsiteX3" fmla="*/ 0 w 9933"/>
                        <a:gd name="connsiteY3" fmla="*/ 80615 h 8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33" h="80614">
                          <a:moveTo>
                            <a:pt x="0" y="0"/>
                          </a:moveTo>
                          <a:lnTo>
                            <a:pt x="9934" y="0"/>
                          </a:lnTo>
                          <a:lnTo>
                            <a:pt x="9934" y="80615"/>
                          </a:lnTo>
                          <a:lnTo>
                            <a:pt x="0" y="80615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212" name="Graphic 3">
                <a:extLst>
                  <a:ext uri="{FF2B5EF4-FFF2-40B4-BE49-F238E27FC236}">
                    <a16:creationId xmlns:a16="http://schemas.microsoft.com/office/drawing/2014/main" id="{1E91469C-C330-8C7D-BDC8-2E69E4CE3C65}"/>
                  </a:ext>
                </a:extLst>
              </p:cNvPr>
              <p:cNvGrpSpPr/>
              <p:nvPr/>
            </p:nvGrpSpPr>
            <p:grpSpPr>
              <a:xfrm>
                <a:off x="2106876" y="3719685"/>
                <a:ext cx="241335" cy="1932338"/>
                <a:chOff x="2106876" y="3719685"/>
                <a:chExt cx="241335" cy="1932338"/>
              </a:xfrm>
              <a:solidFill>
                <a:srgbClr val="030605"/>
              </a:solidFill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B556081F-8775-7A2B-C6A3-DD194EB5475D}"/>
                    </a:ext>
                  </a:extLst>
                </p:cNvPr>
                <p:cNvSpPr/>
                <p:nvPr/>
              </p:nvSpPr>
              <p:spPr>
                <a:xfrm>
                  <a:off x="2106876" y="3719685"/>
                  <a:ext cx="188738" cy="1057354"/>
                </a:xfrm>
                <a:custGeom>
                  <a:avLst/>
                  <a:gdLst>
                    <a:gd name="connsiteX0" fmla="*/ 67625 w 188738"/>
                    <a:gd name="connsiteY0" fmla="*/ 789402 h 1057354"/>
                    <a:gd name="connsiteX1" fmla="*/ 67625 w 188738"/>
                    <a:gd name="connsiteY1" fmla="*/ 0 h 1057354"/>
                    <a:gd name="connsiteX2" fmla="*/ 0 w 188738"/>
                    <a:gd name="connsiteY2" fmla="*/ 0 h 1057354"/>
                    <a:gd name="connsiteX3" fmla="*/ 0 w 188738"/>
                    <a:gd name="connsiteY3" fmla="*/ 1057355 h 1057354"/>
                    <a:gd name="connsiteX4" fmla="*/ 186000 w 188738"/>
                    <a:gd name="connsiteY4" fmla="*/ 1057355 h 1057354"/>
                    <a:gd name="connsiteX5" fmla="*/ 188738 w 188738"/>
                    <a:gd name="connsiteY5" fmla="*/ 1021441 h 1057354"/>
                    <a:gd name="connsiteX6" fmla="*/ 141426 w 188738"/>
                    <a:gd name="connsiteY6" fmla="*/ 962221 h 1057354"/>
                    <a:gd name="connsiteX7" fmla="*/ 67625 w 188738"/>
                    <a:gd name="connsiteY7" fmla="*/ 789338 h 1057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8738" h="1057354">
                      <a:moveTo>
                        <a:pt x="67625" y="789402"/>
                      </a:moveTo>
                      <a:lnTo>
                        <a:pt x="67625" y="0"/>
                      </a:lnTo>
                      <a:lnTo>
                        <a:pt x="0" y="0"/>
                      </a:lnTo>
                      <a:lnTo>
                        <a:pt x="0" y="1057355"/>
                      </a:lnTo>
                      <a:lnTo>
                        <a:pt x="186000" y="1057355"/>
                      </a:lnTo>
                      <a:cubicBezTo>
                        <a:pt x="186510" y="1045320"/>
                        <a:pt x="187465" y="1033348"/>
                        <a:pt x="188738" y="1021441"/>
                      </a:cubicBezTo>
                      <a:cubicBezTo>
                        <a:pt x="175302" y="1000300"/>
                        <a:pt x="159574" y="980369"/>
                        <a:pt x="141426" y="962221"/>
                      </a:cubicBezTo>
                      <a:cubicBezTo>
                        <a:pt x="95261" y="916056"/>
                        <a:pt x="67625" y="854607"/>
                        <a:pt x="67625" y="789338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D125BBE5-5F3C-45BC-8C44-E14E640774F0}"/>
                    </a:ext>
                  </a:extLst>
                </p:cNvPr>
                <p:cNvSpPr/>
                <p:nvPr/>
              </p:nvSpPr>
              <p:spPr>
                <a:xfrm>
                  <a:off x="2106940" y="4832756"/>
                  <a:ext cx="241271" cy="819266"/>
                </a:xfrm>
                <a:custGeom>
                  <a:avLst/>
                  <a:gdLst>
                    <a:gd name="connsiteX0" fmla="*/ 229109 w 241271"/>
                    <a:gd name="connsiteY0" fmla="*/ 0 h 819266"/>
                    <a:gd name="connsiteX1" fmla="*/ 0 w 241271"/>
                    <a:gd name="connsiteY1" fmla="*/ 0 h 819266"/>
                    <a:gd name="connsiteX2" fmla="*/ 0 w 241271"/>
                    <a:gd name="connsiteY2" fmla="*/ 819267 h 819266"/>
                    <a:gd name="connsiteX3" fmla="*/ 241272 w 241271"/>
                    <a:gd name="connsiteY3" fmla="*/ 819267 h 819266"/>
                    <a:gd name="connsiteX4" fmla="*/ 241272 w 241271"/>
                    <a:gd name="connsiteY4" fmla="*/ 90294 h 819266"/>
                    <a:gd name="connsiteX5" fmla="*/ 229173 w 241271"/>
                    <a:gd name="connsiteY5" fmla="*/ 0 h 819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1271" h="819266">
                      <a:moveTo>
                        <a:pt x="229109" y="0"/>
                      </a:moveTo>
                      <a:lnTo>
                        <a:pt x="0" y="0"/>
                      </a:lnTo>
                      <a:lnTo>
                        <a:pt x="0" y="819267"/>
                      </a:lnTo>
                      <a:lnTo>
                        <a:pt x="241272" y="819267"/>
                      </a:lnTo>
                      <a:lnTo>
                        <a:pt x="241272" y="90294"/>
                      </a:lnTo>
                      <a:cubicBezTo>
                        <a:pt x="241272" y="59347"/>
                        <a:pt x="237069" y="29100"/>
                        <a:pt x="229173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215" name="Graphic 3">
                <a:extLst>
                  <a:ext uri="{FF2B5EF4-FFF2-40B4-BE49-F238E27FC236}">
                    <a16:creationId xmlns:a16="http://schemas.microsoft.com/office/drawing/2014/main" id="{4D3F6BE7-B863-F47A-AC76-0AE9D96A82B5}"/>
                  </a:ext>
                </a:extLst>
              </p:cNvPr>
              <p:cNvGrpSpPr/>
              <p:nvPr/>
            </p:nvGrpSpPr>
            <p:grpSpPr>
              <a:xfrm>
                <a:off x="1218214" y="3661847"/>
                <a:ext cx="1062309" cy="2490421"/>
                <a:chOff x="1218214" y="3661847"/>
                <a:chExt cx="1062309" cy="2490421"/>
              </a:xfrm>
            </p:grpSpPr>
            <p:grpSp>
              <p:nvGrpSpPr>
                <p:cNvPr id="216" name="Graphic 3">
                  <a:extLst>
                    <a:ext uri="{FF2B5EF4-FFF2-40B4-BE49-F238E27FC236}">
                      <a16:creationId xmlns:a16="http://schemas.microsoft.com/office/drawing/2014/main" id="{0EA2F2CF-630A-8946-7081-3D1CC9A241D9}"/>
                    </a:ext>
                  </a:extLst>
                </p:cNvPr>
                <p:cNvGrpSpPr/>
                <p:nvPr/>
              </p:nvGrpSpPr>
              <p:grpSpPr>
                <a:xfrm>
                  <a:off x="1218214" y="3686763"/>
                  <a:ext cx="1017798" cy="2465505"/>
                  <a:chOff x="1218214" y="3686763"/>
                  <a:chExt cx="1017798" cy="2465505"/>
                </a:xfrm>
              </p:grpSpPr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DB5626DC-6924-1703-4EFA-72878B956477}"/>
                      </a:ext>
                    </a:extLst>
                  </p:cNvPr>
                  <p:cNvSpPr/>
                  <p:nvPr/>
                </p:nvSpPr>
                <p:spPr>
                  <a:xfrm>
                    <a:off x="1218214" y="3686763"/>
                    <a:ext cx="844152" cy="2465505"/>
                  </a:xfrm>
                  <a:custGeom>
                    <a:avLst/>
                    <a:gdLst>
                      <a:gd name="connsiteX0" fmla="*/ 749210 w 844152"/>
                      <a:gd name="connsiteY0" fmla="*/ 2212645 h 2465505"/>
                      <a:gd name="connsiteX1" fmla="*/ 749210 w 844152"/>
                      <a:gd name="connsiteY1" fmla="*/ 1545120 h 2465505"/>
                      <a:gd name="connsiteX2" fmla="*/ 796904 w 844152"/>
                      <a:gd name="connsiteY2" fmla="*/ 1433303 h 2465505"/>
                      <a:gd name="connsiteX3" fmla="*/ 844152 w 844152"/>
                      <a:gd name="connsiteY3" fmla="*/ 1321869 h 2465505"/>
                      <a:gd name="connsiteX4" fmla="*/ 844152 w 844152"/>
                      <a:gd name="connsiteY4" fmla="*/ 0 h 2465505"/>
                      <a:gd name="connsiteX5" fmla="*/ 675854 w 844152"/>
                      <a:gd name="connsiteY5" fmla="*/ 72337 h 2465505"/>
                      <a:gd name="connsiteX6" fmla="*/ 306274 w 844152"/>
                      <a:gd name="connsiteY6" fmla="*/ 473502 h 2465505"/>
                      <a:gd name="connsiteX7" fmla="*/ 207638 w 844152"/>
                      <a:gd name="connsiteY7" fmla="*/ 766924 h 2465505"/>
                      <a:gd name="connsiteX8" fmla="*/ 221965 w 844152"/>
                      <a:gd name="connsiteY8" fmla="*/ 948213 h 2465505"/>
                      <a:gd name="connsiteX9" fmla="*/ 264629 w 844152"/>
                      <a:gd name="connsiteY9" fmla="*/ 1029719 h 2465505"/>
                      <a:gd name="connsiteX10" fmla="*/ 256033 w 844152"/>
                      <a:gd name="connsiteY10" fmla="*/ 1178150 h 2465505"/>
                      <a:gd name="connsiteX11" fmla="*/ 15079 w 844152"/>
                      <a:gd name="connsiteY11" fmla="*/ 1532002 h 2465505"/>
                      <a:gd name="connsiteX12" fmla="*/ 82895 w 844152"/>
                      <a:gd name="connsiteY12" fmla="*/ 1666488 h 2465505"/>
                      <a:gd name="connsiteX13" fmla="*/ 164147 w 844152"/>
                      <a:gd name="connsiteY13" fmla="*/ 1730738 h 2465505"/>
                      <a:gd name="connsiteX14" fmla="*/ 295576 w 844152"/>
                      <a:gd name="connsiteY14" fmla="*/ 2232002 h 2465505"/>
                      <a:gd name="connsiteX15" fmla="*/ 598168 w 844152"/>
                      <a:gd name="connsiteY15" fmla="*/ 2465505 h 2465505"/>
                      <a:gd name="connsiteX16" fmla="*/ 598168 w 844152"/>
                      <a:gd name="connsiteY16" fmla="*/ 2465505 h 2465505"/>
                      <a:gd name="connsiteX17" fmla="*/ 810594 w 844152"/>
                      <a:gd name="connsiteY17" fmla="*/ 2382343 h 2465505"/>
                      <a:gd name="connsiteX18" fmla="*/ 826577 w 844152"/>
                      <a:gd name="connsiteY18" fmla="*/ 2367570 h 2465505"/>
                      <a:gd name="connsiteX19" fmla="*/ 792765 w 844152"/>
                      <a:gd name="connsiteY19" fmla="*/ 2328918 h 2465505"/>
                      <a:gd name="connsiteX20" fmla="*/ 749083 w 844152"/>
                      <a:gd name="connsiteY20" fmla="*/ 2212645 h 2465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844152" h="2465505">
                        <a:moveTo>
                          <a:pt x="749210" y="2212645"/>
                        </a:moveTo>
                        <a:lnTo>
                          <a:pt x="749210" y="1545120"/>
                        </a:lnTo>
                        <a:cubicBezTo>
                          <a:pt x="749210" y="1502902"/>
                          <a:pt x="766530" y="1462594"/>
                          <a:pt x="796904" y="1433303"/>
                        </a:cubicBezTo>
                        <a:cubicBezTo>
                          <a:pt x="827087" y="1404075"/>
                          <a:pt x="844152" y="1363895"/>
                          <a:pt x="844152" y="1321869"/>
                        </a:cubicBezTo>
                        <a:lnTo>
                          <a:pt x="844152" y="0"/>
                        </a:lnTo>
                        <a:lnTo>
                          <a:pt x="675854" y="72337"/>
                        </a:lnTo>
                        <a:cubicBezTo>
                          <a:pt x="501188" y="147412"/>
                          <a:pt x="366830" y="293296"/>
                          <a:pt x="306274" y="473502"/>
                        </a:cubicBezTo>
                        <a:lnTo>
                          <a:pt x="207638" y="766924"/>
                        </a:lnTo>
                        <a:cubicBezTo>
                          <a:pt x="187516" y="826781"/>
                          <a:pt x="192738" y="892240"/>
                          <a:pt x="221965" y="948213"/>
                        </a:cubicBezTo>
                        <a:lnTo>
                          <a:pt x="264629" y="1029719"/>
                        </a:lnTo>
                        <a:cubicBezTo>
                          <a:pt x="289399" y="1076967"/>
                          <a:pt x="286088" y="1134022"/>
                          <a:pt x="256033" y="1178150"/>
                        </a:cubicBezTo>
                        <a:lnTo>
                          <a:pt x="15079" y="1532002"/>
                        </a:lnTo>
                        <a:cubicBezTo>
                          <a:pt x="-23063" y="1587974"/>
                          <a:pt x="15398" y="1663941"/>
                          <a:pt x="82895" y="1666488"/>
                        </a:cubicBezTo>
                        <a:cubicBezTo>
                          <a:pt x="121229" y="1667952"/>
                          <a:pt x="154404" y="1693614"/>
                          <a:pt x="164147" y="1730738"/>
                        </a:cubicBezTo>
                        <a:lnTo>
                          <a:pt x="295576" y="2232002"/>
                        </a:lnTo>
                        <a:cubicBezTo>
                          <a:pt x="331617" y="2369544"/>
                          <a:pt x="455914" y="2465505"/>
                          <a:pt x="598168" y="2465505"/>
                        </a:cubicBezTo>
                        <a:lnTo>
                          <a:pt x="598168" y="2465505"/>
                        </a:lnTo>
                        <a:cubicBezTo>
                          <a:pt x="676937" y="2465505"/>
                          <a:pt x="752776" y="2435832"/>
                          <a:pt x="810594" y="2382343"/>
                        </a:cubicBezTo>
                        <a:lnTo>
                          <a:pt x="826577" y="2367570"/>
                        </a:lnTo>
                        <a:lnTo>
                          <a:pt x="792765" y="2328918"/>
                        </a:lnTo>
                        <a:cubicBezTo>
                          <a:pt x="764620" y="2296698"/>
                          <a:pt x="749083" y="2255435"/>
                          <a:pt x="749083" y="221264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18" name="Freeform: Shape 217">
                    <a:extLst>
                      <a:ext uri="{FF2B5EF4-FFF2-40B4-BE49-F238E27FC236}">
                        <a16:creationId xmlns:a16="http://schemas.microsoft.com/office/drawing/2014/main" id="{D23E791C-0D5F-68AE-8EFB-3A032F4D4ACE}"/>
                      </a:ext>
                    </a:extLst>
                  </p:cNvPr>
                  <p:cNvSpPr/>
                  <p:nvPr/>
                </p:nvSpPr>
                <p:spPr>
                  <a:xfrm>
                    <a:off x="1967360" y="4579450"/>
                    <a:ext cx="268652" cy="1474820"/>
                  </a:xfrm>
                  <a:custGeom>
                    <a:avLst/>
                    <a:gdLst>
                      <a:gd name="connsiteX0" fmla="*/ 95006 w 268652"/>
                      <a:gd name="connsiteY0" fmla="*/ 127 h 1474820"/>
                      <a:gd name="connsiteX1" fmla="*/ 95006 w 268652"/>
                      <a:gd name="connsiteY1" fmla="*/ 429119 h 1474820"/>
                      <a:gd name="connsiteX2" fmla="*/ 47503 w 268652"/>
                      <a:gd name="connsiteY2" fmla="*/ 540744 h 1474820"/>
                      <a:gd name="connsiteX3" fmla="*/ 0 w 268652"/>
                      <a:gd name="connsiteY3" fmla="*/ 652370 h 1474820"/>
                      <a:gd name="connsiteX4" fmla="*/ 0 w 268652"/>
                      <a:gd name="connsiteY4" fmla="*/ 1319895 h 1474820"/>
                      <a:gd name="connsiteX5" fmla="*/ 43682 w 268652"/>
                      <a:gd name="connsiteY5" fmla="*/ 1436169 h 1474820"/>
                      <a:gd name="connsiteX6" fmla="*/ 77495 w 268652"/>
                      <a:gd name="connsiteY6" fmla="*/ 1474821 h 1474820"/>
                      <a:gd name="connsiteX7" fmla="*/ 268653 w 268652"/>
                      <a:gd name="connsiteY7" fmla="*/ 1297990 h 1474820"/>
                      <a:gd name="connsiteX8" fmla="*/ 268653 w 268652"/>
                      <a:gd name="connsiteY8" fmla="*/ 419249 h 1474820"/>
                      <a:gd name="connsiteX9" fmla="*/ 181798 w 268652"/>
                      <a:gd name="connsiteY9" fmla="*/ 209625 h 1474820"/>
                      <a:gd name="connsiteX10" fmla="*/ 95006 w 268652"/>
                      <a:gd name="connsiteY10" fmla="*/ 0 h 14748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8652" h="1474820">
                        <a:moveTo>
                          <a:pt x="95006" y="127"/>
                        </a:moveTo>
                        <a:lnTo>
                          <a:pt x="95006" y="429119"/>
                        </a:lnTo>
                        <a:cubicBezTo>
                          <a:pt x="95006" y="471209"/>
                          <a:pt x="77877" y="511517"/>
                          <a:pt x="47503" y="540744"/>
                        </a:cubicBezTo>
                        <a:cubicBezTo>
                          <a:pt x="17193" y="569972"/>
                          <a:pt x="0" y="610279"/>
                          <a:pt x="0" y="652370"/>
                        </a:cubicBezTo>
                        <a:lnTo>
                          <a:pt x="0" y="1319895"/>
                        </a:lnTo>
                        <a:cubicBezTo>
                          <a:pt x="0" y="1362685"/>
                          <a:pt x="15537" y="1403948"/>
                          <a:pt x="43682" y="1436169"/>
                        </a:cubicBezTo>
                        <a:lnTo>
                          <a:pt x="77495" y="1474821"/>
                        </a:lnTo>
                        <a:lnTo>
                          <a:pt x="268653" y="1297990"/>
                        </a:lnTo>
                        <a:lnTo>
                          <a:pt x="268653" y="419249"/>
                        </a:lnTo>
                        <a:cubicBezTo>
                          <a:pt x="268653" y="340608"/>
                          <a:pt x="237451" y="265214"/>
                          <a:pt x="181798" y="209625"/>
                        </a:cubicBezTo>
                        <a:cubicBezTo>
                          <a:pt x="126208" y="154034"/>
                          <a:pt x="95006" y="78641"/>
                          <a:pt x="9500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87C7E744-BAC6-8261-8BAC-F00B0C943F78}"/>
                    </a:ext>
                  </a:extLst>
                </p:cNvPr>
                <p:cNvSpPr/>
                <p:nvPr/>
              </p:nvSpPr>
              <p:spPr>
                <a:xfrm>
                  <a:off x="1344027" y="5314790"/>
                  <a:ext cx="167151" cy="33430"/>
                </a:xfrm>
                <a:custGeom>
                  <a:avLst/>
                  <a:gdLst>
                    <a:gd name="connsiteX0" fmla="*/ 83608 w 167151"/>
                    <a:gd name="connsiteY0" fmla="*/ 33430 h 33430"/>
                    <a:gd name="connsiteX1" fmla="*/ 167152 w 167151"/>
                    <a:gd name="connsiteY1" fmla="*/ 0 h 33430"/>
                    <a:gd name="connsiteX2" fmla="*/ 0 w 167151"/>
                    <a:gd name="connsiteY2" fmla="*/ 0 h 33430"/>
                    <a:gd name="connsiteX3" fmla="*/ 83544 w 167151"/>
                    <a:gd name="connsiteY3" fmla="*/ 33430 h 3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7151" h="33430">
                      <a:moveTo>
                        <a:pt x="83608" y="33430"/>
                      </a:moveTo>
                      <a:cubicBezTo>
                        <a:pt x="116019" y="33430"/>
                        <a:pt x="145374" y="20695"/>
                        <a:pt x="167152" y="0"/>
                      </a:cubicBezTo>
                      <a:lnTo>
                        <a:pt x="0" y="0"/>
                      </a:lnTo>
                      <a:cubicBezTo>
                        <a:pt x="21777" y="20631"/>
                        <a:pt x="51196" y="33430"/>
                        <a:pt x="83544" y="3343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F668661C-248B-CC71-DB96-B8213771ED7B}"/>
                    </a:ext>
                  </a:extLst>
                </p:cNvPr>
                <p:cNvSpPr/>
                <p:nvPr/>
              </p:nvSpPr>
              <p:spPr>
                <a:xfrm>
                  <a:off x="1507231" y="5730855"/>
                  <a:ext cx="476048" cy="421095"/>
                </a:xfrm>
                <a:custGeom>
                  <a:avLst/>
                  <a:gdLst>
                    <a:gd name="connsiteX0" fmla="*/ 369517 w 476048"/>
                    <a:gd name="connsiteY0" fmla="*/ 165496 h 421095"/>
                    <a:gd name="connsiteX1" fmla="*/ 369517 w 476048"/>
                    <a:gd name="connsiteY1" fmla="*/ 0 h 421095"/>
                    <a:gd name="connsiteX2" fmla="*/ 0 w 476048"/>
                    <a:gd name="connsiteY2" fmla="*/ 0 h 421095"/>
                    <a:gd name="connsiteX3" fmla="*/ 52151 w 476048"/>
                    <a:gd name="connsiteY3" fmla="*/ 203894 h 421095"/>
                    <a:gd name="connsiteX4" fmla="*/ 323988 w 476048"/>
                    <a:gd name="connsiteY4" fmla="*/ 421095 h 421095"/>
                    <a:gd name="connsiteX5" fmla="*/ 476048 w 476048"/>
                    <a:gd name="connsiteY5" fmla="*/ 373210 h 421095"/>
                    <a:gd name="connsiteX6" fmla="*/ 369517 w 476048"/>
                    <a:gd name="connsiteY6" fmla="*/ 165496 h 421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76048" h="421095">
                      <a:moveTo>
                        <a:pt x="369517" y="165496"/>
                      </a:moveTo>
                      <a:lnTo>
                        <a:pt x="369517" y="0"/>
                      </a:lnTo>
                      <a:lnTo>
                        <a:pt x="0" y="0"/>
                      </a:lnTo>
                      <a:lnTo>
                        <a:pt x="52151" y="203894"/>
                      </a:lnTo>
                      <a:cubicBezTo>
                        <a:pt x="84181" y="329210"/>
                        <a:pt x="195424" y="417402"/>
                        <a:pt x="323988" y="421095"/>
                      </a:cubicBezTo>
                      <a:cubicBezTo>
                        <a:pt x="378177" y="418548"/>
                        <a:pt x="430519" y="401928"/>
                        <a:pt x="476048" y="373210"/>
                      </a:cubicBezTo>
                      <a:cubicBezTo>
                        <a:pt x="411544" y="326726"/>
                        <a:pt x="369517" y="251014"/>
                        <a:pt x="369517" y="165496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21" name="Graphic 3">
                  <a:extLst>
                    <a:ext uri="{FF2B5EF4-FFF2-40B4-BE49-F238E27FC236}">
                      <a16:creationId xmlns:a16="http://schemas.microsoft.com/office/drawing/2014/main" id="{1C4A2643-036D-EE76-D602-DDFF52665CB8}"/>
                    </a:ext>
                  </a:extLst>
                </p:cNvPr>
                <p:cNvGrpSpPr/>
                <p:nvPr/>
              </p:nvGrpSpPr>
              <p:grpSpPr>
                <a:xfrm>
                  <a:off x="1478513" y="5616682"/>
                  <a:ext cx="398235" cy="114172"/>
                  <a:chOff x="1478513" y="5616682"/>
                  <a:chExt cx="398235" cy="114172"/>
                </a:xfrm>
              </p:grpSpPr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0E09BF2F-23AE-49B4-8407-415009A35008}"/>
                      </a:ext>
                    </a:extLst>
                  </p:cNvPr>
                  <p:cNvSpPr/>
                  <p:nvPr/>
                </p:nvSpPr>
                <p:spPr>
                  <a:xfrm>
                    <a:off x="1478513" y="5616682"/>
                    <a:ext cx="90612" cy="114172"/>
                  </a:xfrm>
                  <a:custGeom>
                    <a:avLst/>
                    <a:gdLst>
                      <a:gd name="connsiteX0" fmla="*/ 0 w 90612"/>
                      <a:gd name="connsiteY0" fmla="*/ 0 h 114172"/>
                      <a:gd name="connsiteX1" fmla="*/ 28718 w 90612"/>
                      <a:gd name="connsiteY1" fmla="*/ 114173 h 114172"/>
                      <a:gd name="connsiteX2" fmla="*/ 90612 w 90612"/>
                      <a:gd name="connsiteY2" fmla="*/ 114173 h 114172"/>
                      <a:gd name="connsiteX3" fmla="*/ 61894 w 90612"/>
                      <a:gd name="connsiteY3" fmla="*/ 0 h 114172"/>
                      <a:gd name="connsiteX4" fmla="*/ 0 w 90612"/>
                      <a:gd name="connsiteY4" fmla="*/ 0 h 114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612" h="114172">
                        <a:moveTo>
                          <a:pt x="0" y="0"/>
                        </a:moveTo>
                        <a:lnTo>
                          <a:pt x="28718" y="114173"/>
                        </a:lnTo>
                        <a:lnTo>
                          <a:pt x="90612" y="114173"/>
                        </a:lnTo>
                        <a:lnTo>
                          <a:pt x="6189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3" name="Freeform: Shape 222">
                    <a:extLst>
                      <a:ext uri="{FF2B5EF4-FFF2-40B4-BE49-F238E27FC236}">
                        <a16:creationId xmlns:a16="http://schemas.microsoft.com/office/drawing/2014/main" id="{6A03E8D6-87E7-A61F-D62A-057F991C9849}"/>
                      </a:ext>
                    </a:extLst>
                  </p:cNvPr>
                  <p:cNvSpPr/>
                  <p:nvPr/>
                </p:nvSpPr>
                <p:spPr>
                  <a:xfrm>
                    <a:off x="1540407" y="5616682"/>
                    <a:ext cx="336341" cy="114172"/>
                  </a:xfrm>
                  <a:custGeom>
                    <a:avLst/>
                    <a:gdLst>
                      <a:gd name="connsiteX0" fmla="*/ 336341 w 336341"/>
                      <a:gd name="connsiteY0" fmla="*/ 0 h 114172"/>
                      <a:gd name="connsiteX1" fmla="*/ 0 w 336341"/>
                      <a:gd name="connsiteY1" fmla="*/ 0 h 114172"/>
                      <a:gd name="connsiteX2" fmla="*/ 28718 w 336341"/>
                      <a:gd name="connsiteY2" fmla="*/ 114173 h 114172"/>
                      <a:gd name="connsiteX3" fmla="*/ 336341 w 336341"/>
                      <a:gd name="connsiteY3" fmla="*/ 114173 h 114172"/>
                      <a:gd name="connsiteX4" fmla="*/ 336341 w 336341"/>
                      <a:gd name="connsiteY4" fmla="*/ 0 h 114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341" h="114172">
                        <a:moveTo>
                          <a:pt x="336341" y="0"/>
                        </a:moveTo>
                        <a:lnTo>
                          <a:pt x="0" y="0"/>
                        </a:lnTo>
                        <a:lnTo>
                          <a:pt x="28718" y="114173"/>
                        </a:lnTo>
                        <a:lnTo>
                          <a:pt x="336341" y="114173"/>
                        </a:lnTo>
                        <a:lnTo>
                          <a:pt x="336341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F1F47FCF-3818-7903-0801-04AA45F339B8}"/>
                    </a:ext>
                  </a:extLst>
                </p:cNvPr>
                <p:cNvSpPr/>
                <p:nvPr/>
              </p:nvSpPr>
              <p:spPr>
                <a:xfrm>
                  <a:off x="1677630" y="3964459"/>
                  <a:ext cx="395688" cy="598817"/>
                </a:xfrm>
                <a:custGeom>
                  <a:avLst/>
                  <a:gdLst>
                    <a:gd name="connsiteX0" fmla="*/ 52788 w 395688"/>
                    <a:gd name="connsiteY0" fmla="*/ 598817 h 598817"/>
                    <a:gd name="connsiteX1" fmla="*/ 0 w 395688"/>
                    <a:gd name="connsiteY1" fmla="*/ 581052 h 598817"/>
                    <a:gd name="connsiteX2" fmla="*/ 115191 w 395688"/>
                    <a:gd name="connsiteY2" fmla="*/ 238343 h 598817"/>
                    <a:gd name="connsiteX3" fmla="*/ 309215 w 395688"/>
                    <a:gd name="connsiteY3" fmla="*/ 27763 h 598817"/>
                    <a:gd name="connsiteX4" fmla="*/ 373720 w 395688"/>
                    <a:gd name="connsiteY4" fmla="*/ 0 h 598817"/>
                    <a:gd name="connsiteX5" fmla="*/ 395688 w 395688"/>
                    <a:gd name="connsiteY5" fmla="*/ 51196 h 598817"/>
                    <a:gd name="connsiteX6" fmla="*/ 331184 w 395688"/>
                    <a:gd name="connsiteY6" fmla="*/ 78959 h 598817"/>
                    <a:gd name="connsiteX7" fmla="*/ 167980 w 395688"/>
                    <a:gd name="connsiteY7" fmla="*/ 256108 h 598817"/>
                    <a:gd name="connsiteX8" fmla="*/ 52788 w 395688"/>
                    <a:gd name="connsiteY8" fmla="*/ 598817 h 598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95688" h="598817">
                      <a:moveTo>
                        <a:pt x="52788" y="598817"/>
                      </a:moveTo>
                      <a:lnTo>
                        <a:pt x="0" y="581052"/>
                      </a:lnTo>
                      <a:lnTo>
                        <a:pt x="115191" y="238343"/>
                      </a:lnTo>
                      <a:cubicBezTo>
                        <a:pt x="146903" y="143846"/>
                        <a:pt x="217648" y="67115"/>
                        <a:pt x="309215" y="27763"/>
                      </a:cubicBezTo>
                      <a:lnTo>
                        <a:pt x="373720" y="0"/>
                      </a:lnTo>
                      <a:lnTo>
                        <a:pt x="395688" y="51196"/>
                      </a:lnTo>
                      <a:lnTo>
                        <a:pt x="331184" y="78959"/>
                      </a:lnTo>
                      <a:cubicBezTo>
                        <a:pt x="254134" y="112071"/>
                        <a:pt x="194660" y="176640"/>
                        <a:pt x="167980" y="256108"/>
                      </a:cubicBezTo>
                      <a:lnTo>
                        <a:pt x="52788" y="598817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6D0C460D-7E43-59BD-53F5-DFC89340D4EE}"/>
                    </a:ext>
                  </a:extLst>
                </p:cNvPr>
                <p:cNvSpPr/>
                <p:nvPr/>
              </p:nvSpPr>
              <p:spPr>
                <a:xfrm>
                  <a:off x="2017792" y="3661847"/>
                  <a:ext cx="262730" cy="2276675"/>
                </a:xfrm>
                <a:custGeom>
                  <a:avLst/>
                  <a:gdLst>
                    <a:gd name="connsiteX0" fmla="*/ 243564 w 262730"/>
                    <a:gd name="connsiteY0" fmla="*/ 2237242 h 2276675"/>
                    <a:gd name="connsiteX1" fmla="*/ 206759 w 262730"/>
                    <a:gd name="connsiteY1" fmla="*/ 2271374 h 2276675"/>
                    <a:gd name="connsiteX2" fmla="*/ 173647 w 262730"/>
                    <a:gd name="connsiteY2" fmla="*/ 2256919 h 2276675"/>
                    <a:gd name="connsiteX3" fmla="*/ 173647 w 262730"/>
                    <a:gd name="connsiteY3" fmla="*/ 2256919 h 2276675"/>
                    <a:gd name="connsiteX4" fmla="*/ 173647 w 262730"/>
                    <a:gd name="connsiteY4" fmla="*/ 1331758 h 2276675"/>
                    <a:gd name="connsiteX5" fmla="*/ 99845 w 262730"/>
                    <a:gd name="connsiteY5" fmla="*/ 1158875 h 2276675"/>
                    <a:gd name="connsiteX6" fmla="*/ 0 w 262730"/>
                    <a:gd name="connsiteY6" fmla="*/ 917794 h 2276675"/>
                    <a:gd name="connsiteX7" fmla="*/ 0 w 262730"/>
                    <a:gd name="connsiteY7" fmla="*/ 44083 h 2276675"/>
                    <a:gd name="connsiteX8" fmla="*/ 0 w 262730"/>
                    <a:gd name="connsiteY8" fmla="*/ 44083 h 2276675"/>
                    <a:gd name="connsiteX9" fmla="*/ 30183 w 262730"/>
                    <a:gd name="connsiteY9" fmla="*/ 2821 h 2276675"/>
                    <a:gd name="connsiteX10" fmla="*/ 32666 w 262730"/>
                    <a:gd name="connsiteY10" fmla="*/ 2057 h 2276675"/>
                    <a:gd name="connsiteX11" fmla="*/ 89084 w 262730"/>
                    <a:gd name="connsiteY11" fmla="*/ 43319 h 2276675"/>
                    <a:gd name="connsiteX12" fmla="*/ 89084 w 262730"/>
                    <a:gd name="connsiteY12" fmla="*/ 923079 h 2276675"/>
                    <a:gd name="connsiteX13" fmla="*/ 162885 w 262730"/>
                    <a:gd name="connsiteY13" fmla="*/ 1095962 h 2276675"/>
                    <a:gd name="connsiteX14" fmla="*/ 262731 w 262730"/>
                    <a:gd name="connsiteY14" fmla="*/ 1337042 h 2276675"/>
                    <a:gd name="connsiteX15" fmla="*/ 262731 w 262730"/>
                    <a:gd name="connsiteY15" fmla="*/ 2193242 h 2276675"/>
                    <a:gd name="connsiteX16" fmla="*/ 243500 w 262730"/>
                    <a:gd name="connsiteY16" fmla="*/ 2237242 h 227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62730" h="2276675">
                      <a:moveTo>
                        <a:pt x="243564" y="2237242"/>
                      </a:moveTo>
                      <a:lnTo>
                        <a:pt x="206759" y="2271374"/>
                      </a:lnTo>
                      <a:cubicBezTo>
                        <a:pt x="194151" y="2283090"/>
                        <a:pt x="173647" y="2274112"/>
                        <a:pt x="173647" y="2256919"/>
                      </a:cubicBezTo>
                      <a:lnTo>
                        <a:pt x="173647" y="2256919"/>
                      </a:lnTo>
                      <a:lnTo>
                        <a:pt x="173647" y="1331758"/>
                      </a:lnTo>
                      <a:cubicBezTo>
                        <a:pt x="173647" y="1266489"/>
                        <a:pt x="146011" y="1205040"/>
                        <a:pt x="99845" y="1158875"/>
                      </a:cubicBezTo>
                      <a:cubicBezTo>
                        <a:pt x="35468" y="1094497"/>
                        <a:pt x="0" y="1008852"/>
                        <a:pt x="0" y="917794"/>
                      </a:cubicBezTo>
                      <a:lnTo>
                        <a:pt x="0" y="44083"/>
                      </a:lnTo>
                      <a:lnTo>
                        <a:pt x="0" y="44083"/>
                      </a:lnTo>
                      <a:cubicBezTo>
                        <a:pt x="0" y="25235"/>
                        <a:pt x="12226" y="8488"/>
                        <a:pt x="30183" y="2821"/>
                      </a:cubicBezTo>
                      <a:lnTo>
                        <a:pt x="32666" y="2057"/>
                      </a:lnTo>
                      <a:cubicBezTo>
                        <a:pt x="60620" y="-6794"/>
                        <a:pt x="89084" y="14028"/>
                        <a:pt x="89084" y="43319"/>
                      </a:cubicBezTo>
                      <a:lnTo>
                        <a:pt x="89084" y="923079"/>
                      </a:lnTo>
                      <a:cubicBezTo>
                        <a:pt x="89084" y="988348"/>
                        <a:pt x="116720" y="1049796"/>
                        <a:pt x="162885" y="1095962"/>
                      </a:cubicBezTo>
                      <a:cubicBezTo>
                        <a:pt x="227263" y="1160339"/>
                        <a:pt x="262731" y="1245985"/>
                        <a:pt x="262731" y="1337042"/>
                      </a:cubicBezTo>
                      <a:lnTo>
                        <a:pt x="262731" y="2193242"/>
                      </a:lnTo>
                      <a:cubicBezTo>
                        <a:pt x="262731" y="2209925"/>
                        <a:pt x="255790" y="2225908"/>
                        <a:pt x="243500" y="2237242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26" name="Graphic 3">
                  <a:extLst>
                    <a:ext uri="{FF2B5EF4-FFF2-40B4-BE49-F238E27FC236}">
                      <a16:creationId xmlns:a16="http://schemas.microsoft.com/office/drawing/2014/main" id="{E022805B-654E-9E80-CA48-8DEA3CC29533}"/>
                    </a:ext>
                  </a:extLst>
                </p:cNvPr>
                <p:cNvGrpSpPr/>
                <p:nvPr/>
              </p:nvGrpSpPr>
              <p:grpSpPr>
                <a:xfrm>
                  <a:off x="1478513" y="4476421"/>
                  <a:ext cx="449558" cy="522341"/>
                  <a:chOff x="1478513" y="4476421"/>
                  <a:chExt cx="449558" cy="522341"/>
                </a:xfrm>
              </p:grpSpPr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A709D618-EAA4-27F3-52C0-9FAFE5A40E7D}"/>
                      </a:ext>
                    </a:extLst>
                  </p:cNvPr>
                  <p:cNvSpPr/>
                  <p:nvPr/>
                </p:nvSpPr>
                <p:spPr>
                  <a:xfrm>
                    <a:off x="1615163" y="4476484"/>
                    <a:ext cx="312908" cy="522277"/>
                  </a:xfrm>
                  <a:custGeom>
                    <a:avLst/>
                    <a:gdLst>
                      <a:gd name="connsiteX0" fmla="*/ 156454 w 312908"/>
                      <a:gd name="connsiteY0" fmla="*/ 0 h 522277"/>
                      <a:gd name="connsiteX1" fmla="*/ 19740 w 312908"/>
                      <a:gd name="connsiteY1" fmla="*/ 0 h 522277"/>
                      <a:gd name="connsiteX2" fmla="*/ 19740 w 312908"/>
                      <a:gd name="connsiteY2" fmla="*/ 134358 h 522277"/>
                      <a:gd name="connsiteX3" fmla="*/ 0 w 312908"/>
                      <a:gd name="connsiteY3" fmla="*/ 261139 h 522277"/>
                      <a:gd name="connsiteX4" fmla="*/ 19740 w 312908"/>
                      <a:gd name="connsiteY4" fmla="*/ 387919 h 522277"/>
                      <a:gd name="connsiteX5" fmla="*/ 19740 w 312908"/>
                      <a:gd name="connsiteY5" fmla="*/ 522278 h 522277"/>
                      <a:gd name="connsiteX6" fmla="*/ 156454 w 312908"/>
                      <a:gd name="connsiteY6" fmla="*/ 522278 h 522277"/>
                      <a:gd name="connsiteX7" fmla="*/ 312908 w 312908"/>
                      <a:gd name="connsiteY7" fmla="*/ 261139 h 522277"/>
                      <a:gd name="connsiteX8" fmla="*/ 156454 w 312908"/>
                      <a:gd name="connsiteY8" fmla="*/ 0 h 52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12908" h="522277">
                        <a:moveTo>
                          <a:pt x="156454" y="0"/>
                        </a:moveTo>
                        <a:lnTo>
                          <a:pt x="19740" y="0"/>
                        </a:lnTo>
                        <a:lnTo>
                          <a:pt x="19740" y="134358"/>
                        </a:lnTo>
                        <a:cubicBezTo>
                          <a:pt x="7196" y="171928"/>
                          <a:pt x="0" y="215101"/>
                          <a:pt x="0" y="261139"/>
                        </a:cubicBezTo>
                        <a:cubicBezTo>
                          <a:pt x="0" y="307177"/>
                          <a:pt x="7196" y="350350"/>
                          <a:pt x="19740" y="387919"/>
                        </a:cubicBezTo>
                        <a:lnTo>
                          <a:pt x="19740" y="522278"/>
                        </a:lnTo>
                        <a:lnTo>
                          <a:pt x="156454" y="522278"/>
                        </a:lnTo>
                        <a:cubicBezTo>
                          <a:pt x="242864" y="522278"/>
                          <a:pt x="312908" y="405367"/>
                          <a:pt x="312908" y="261139"/>
                        </a:cubicBezTo>
                        <a:cubicBezTo>
                          <a:pt x="312908" y="116911"/>
                          <a:pt x="242864" y="0"/>
                          <a:pt x="156454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87780987-D5E8-2DA5-9940-EDA831BAD714}"/>
                      </a:ext>
                    </a:extLst>
                  </p:cNvPr>
                  <p:cNvSpPr/>
                  <p:nvPr/>
                </p:nvSpPr>
                <p:spPr>
                  <a:xfrm>
                    <a:off x="1478513" y="4476421"/>
                    <a:ext cx="312908" cy="522277"/>
                  </a:xfrm>
                  <a:custGeom>
                    <a:avLst/>
                    <a:gdLst>
                      <a:gd name="connsiteX0" fmla="*/ 312908 w 312908"/>
                      <a:gd name="connsiteY0" fmla="*/ 261139 h 522277"/>
                      <a:gd name="connsiteX1" fmla="*/ 156454 w 312908"/>
                      <a:gd name="connsiteY1" fmla="*/ 522278 h 522277"/>
                      <a:gd name="connsiteX2" fmla="*/ 0 w 312908"/>
                      <a:gd name="connsiteY2" fmla="*/ 261139 h 522277"/>
                      <a:gd name="connsiteX3" fmla="*/ 156454 w 312908"/>
                      <a:gd name="connsiteY3" fmla="*/ 0 h 522277"/>
                      <a:gd name="connsiteX4" fmla="*/ 312908 w 312908"/>
                      <a:gd name="connsiteY4" fmla="*/ 261139 h 52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2908" h="522277">
                        <a:moveTo>
                          <a:pt x="312908" y="261139"/>
                        </a:moveTo>
                        <a:cubicBezTo>
                          <a:pt x="312908" y="405362"/>
                          <a:pt x="242861" y="522278"/>
                          <a:pt x="156454" y="522278"/>
                        </a:cubicBezTo>
                        <a:cubicBezTo>
                          <a:pt x="70047" y="522278"/>
                          <a:pt x="0" y="405362"/>
                          <a:pt x="0" y="261139"/>
                        </a:cubicBezTo>
                        <a:cubicBezTo>
                          <a:pt x="0" y="116916"/>
                          <a:pt x="70047" y="0"/>
                          <a:pt x="156454" y="0"/>
                        </a:cubicBezTo>
                        <a:cubicBezTo>
                          <a:pt x="242861" y="0"/>
                          <a:pt x="312908" y="116916"/>
                          <a:pt x="312908" y="261139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29" name="Graphic 3">
                    <a:extLst>
                      <a:ext uri="{FF2B5EF4-FFF2-40B4-BE49-F238E27FC236}">
                        <a16:creationId xmlns:a16="http://schemas.microsoft.com/office/drawing/2014/main" id="{C683FCE8-B3BF-E4FD-25FF-63A92C49247C}"/>
                      </a:ext>
                    </a:extLst>
                  </p:cNvPr>
                  <p:cNvGrpSpPr/>
                  <p:nvPr/>
                </p:nvGrpSpPr>
                <p:grpSpPr>
                  <a:xfrm>
                    <a:off x="1515955" y="4571936"/>
                    <a:ext cx="198480" cy="331374"/>
                    <a:chOff x="1515955" y="4571936"/>
                    <a:chExt cx="198480" cy="331374"/>
                  </a:xfrm>
                </p:grpSpPr>
                <p:sp>
                  <p:nvSpPr>
                    <p:cNvPr id="230" name="Freeform: Shape 229">
                      <a:extLst>
                        <a:ext uri="{FF2B5EF4-FFF2-40B4-BE49-F238E27FC236}">
                          <a16:creationId xmlns:a16="http://schemas.microsoft.com/office/drawing/2014/main" id="{A4C4043E-C730-DB49-B96E-0D30F40594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15955" y="4571936"/>
                      <a:ext cx="120221" cy="331374"/>
                    </a:xfrm>
                    <a:custGeom>
                      <a:avLst/>
                      <a:gdLst>
                        <a:gd name="connsiteX0" fmla="*/ 41899 w 120221"/>
                        <a:gd name="connsiteY0" fmla="*/ 165624 h 331374"/>
                        <a:gd name="connsiteX1" fmla="*/ 120222 w 120221"/>
                        <a:gd name="connsiteY1" fmla="*/ 3757 h 331374"/>
                        <a:gd name="connsiteX2" fmla="*/ 99272 w 120221"/>
                        <a:gd name="connsiteY2" fmla="*/ 0 h 331374"/>
                        <a:gd name="connsiteX3" fmla="*/ 0 w 120221"/>
                        <a:gd name="connsiteY3" fmla="*/ 165687 h 331374"/>
                        <a:gd name="connsiteX4" fmla="*/ 99272 w 120221"/>
                        <a:gd name="connsiteY4" fmla="*/ 331375 h 331374"/>
                        <a:gd name="connsiteX5" fmla="*/ 120222 w 120221"/>
                        <a:gd name="connsiteY5" fmla="*/ 327618 h 331374"/>
                        <a:gd name="connsiteX6" fmla="*/ 41899 w 120221"/>
                        <a:gd name="connsiteY6" fmla="*/ 165751 h 3313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0221" h="331374">
                          <a:moveTo>
                            <a:pt x="41899" y="165624"/>
                          </a:moveTo>
                          <a:cubicBezTo>
                            <a:pt x="41899" y="86155"/>
                            <a:pt x="75457" y="19803"/>
                            <a:pt x="120222" y="3757"/>
                          </a:cubicBezTo>
                          <a:cubicBezTo>
                            <a:pt x="113472" y="1337"/>
                            <a:pt x="106468" y="0"/>
                            <a:pt x="99272" y="0"/>
                          </a:cubicBezTo>
                          <a:cubicBezTo>
                            <a:pt x="44446" y="0"/>
                            <a:pt x="0" y="74184"/>
                            <a:pt x="0" y="165687"/>
                          </a:cubicBezTo>
                          <a:cubicBezTo>
                            <a:pt x="0" y="257191"/>
                            <a:pt x="44446" y="331375"/>
                            <a:pt x="99272" y="331375"/>
                          </a:cubicBezTo>
                          <a:cubicBezTo>
                            <a:pt x="106468" y="331375"/>
                            <a:pt x="113472" y="330037"/>
                            <a:pt x="120222" y="327618"/>
                          </a:cubicBezTo>
                          <a:cubicBezTo>
                            <a:pt x="75457" y="311571"/>
                            <a:pt x="41899" y="245220"/>
                            <a:pt x="41899" y="165751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50000"/>
                      </a:schemeClr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31" name="Freeform: Shape 230">
                      <a:extLst>
                        <a:ext uri="{FF2B5EF4-FFF2-40B4-BE49-F238E27FC236}">
                          <a16:creationId xmlns:a16="http://schemas.microsoft.com/office/drawing/2014/main" id="{13B5B023-E284-F757-7A07-4B447AE8AD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7791" y="4575693"/>
                      <a:ext cx="156645" cy="323733"/>
                    </a:xfrm>
                    <a:custGeom>
                      <a:avLst/>
                      <a:gdLst>
                        <a:gd name="connsiteX0" fmla="*/ 156645 w 156645"/>
                        <a:gd name="connsiteY0" fmla="*/ 161867 h 323733"/>
                        <a:gd name="connsiteX1" fmla="*/ 78323 w 156645"/>
                        <a:gd name="connsiteY1" fmla="*/ 0 h 323733"/>
                        <a:gd name="connsiteX2" fmla="*/ 0 w 156645"/>
                        <a:gd name="connsiteY2" fmla="*/ 161867 h 323733"/>
                        <a:gd name="connsiteX3" fmla="*/ 78323 w 156645"/>
                        <a:gd name="connsiteY3" fmla="*/ 323733 h 323733"/>
                        <a:gd name="connsiteX4" fmla="*/ 156645 w 156645"/>
                        <a:gd name="connsiteY4" fmla="*/ 161867 h 3237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645" h="323733">
                          <a:moveTo>
                            <a:pt x="156645" y="161867"/>
                          </a:moveTo>
                          <a:cubicBezTo>
                            <a:pt x="156645" y="82398"/>
                            <a:pt x="123087" y="16046"/>
                            <a:pt x="78323" y="0"/>
                          </a:cubicBezTo>
                          <a:cubicBezTo>
                            <a:pt x="33558" y="16046"/>
                            <a:pt x="0" y="82398"/>
                            <a:pt x="0" y="161867"/>
                          </a:cubicBezTo>
                          <a:cubicBezTo>
                            <a:pt x="0" y="241335"/>
                            <a:pt x="33558" y="307687"/>
                            <a:pt x="78323" y="323733"/>
                          </a:cubicBezTo>
                          <a:cubicBezTo>
                            <a:pt x="123087" y="307687"/>
                            <a:pt x="156645" y="241335"/>
                            <a:pt x="156645" y="16186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3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3EF95168-1782-3EF9-5E73-3CB2F2F7ECF8}"/>
                  </a:ext>
                </a:extLst>
              </p:cNvPr>
              <p:cNvSpPr/>
              <p:nvPr/>
            </p:nvSpPr>
            <p:spPr>
              <a:xfrm>
                <a:off x="2440734" y="4985899"/>
                <a:ext cx="306476" cy="287755"/>
              </a:xfrm>
              <a:custGeom>
                <a:avLst/>
                <a:gdLst>
                  <a:gd name="connsiteX0" fmla="*/ 291704 w 306476"/>
                  <a:gd name="connsiteY0" fmla="*/ 287756 h 287755"/>
                  <a:gd name="connsiteX1" fmla="*/ 279924 w 306476"/>
                  <a:gd name="connsiteY1" fmla="*/ 283680 h 287755"/>
                  <a:gd name="connsiteX2" fmla="*/ 295970 w 306476"/>
                  <a:gd name="connsiteY2" fmla="*/ 239298 h 287755"/>
                  <a:gd name="connsiteX3" fmla="*/ 306477 w 306476"/>
                  <a:gd name="connsiteY3" fmla="*/ 242927 h 287755"/>
                  <a:gd name="connsiteX4" fmla="*/ 291704 w 306476"/>
                  <a:gd name="connsiteY4" fmla="*/ 287756 h 287755"/>
                  <a:gd name="connsiteX5" fmla="*/ 268271 w 306476"/>
                  <a:gd name="connsiteY5" fmla="*/ 279287 h 287755"/>
                  <a:gd name="connsiteX6" fmla="*/ 256809 w 306476"/>
                  <a:gd name="connsiteY6" fmla="*/ 274638 h 287755"/>
                  <a:gd name="connsiteX7" fmla="*/ 275084 w 306476"/>
                  <a:gd name="connsiteY7" fmla="*/ 231147 h 287755"/>
                  <a:gd name="connsiteX8" fmla="*/ 285464 w 306476"/>
                  <a:gd name="connsiteY8" fmla="*/ 235350 h 287755"/>
                  <a:gd name="connsiteX9" fmla="*/ 268271 w 306476"/>
                  <a:gd name="connsiteY9" fmla="*/ 279287 h 287755"/>
                  <a:gd name="connsiteX10" fmla="*/ 245347 w 306476"/>
                  <a:gd name="connsiteY10" fmla="*/ 269671 h 287755"/>
                  <a:gd name="connsiteX11" fmla="*/ 234204 w 306476"/>
                  <a:gd name="connsiteY11" fmla="*/ 264450 h 287755"/>
                  <a:gd name="connsiteX12" fmla="*/ 254708 w 306476"/>
                  <a:gd name="connsiteY12" fmla="*/ 221978 h 287755"/>
                  <a:gd name="connsiteX13" fmla="*/ 264960 w 306476"/>
                  <a:gd name="connsiteY13" fmla="*/ 226753 h 287755"/>
                  <a:gd name="connsiteX14" fmla="*/ 245347 w 306476"/>
                  <a:gd name="connsiteY14" fmla="*/ 269671 h 287755"/>
                  <a:gd name="connsiteX15" fmla="*/ 223060 w 306476"/>
                  <a:gd name="connsiteY15" fmla="*/ 258910 h 287755"/>
                  <a:gd name="connsiteX16" fmla="*/ 212171 w 306476"/>
                  <a:gd name="connsiteY16" fmla="*/ 253116 h 287755"/>
                  <a:gd name="connsiteX17" fmla="*/ 234840 w 306476"/>
                  <a:gd name="connsiteY17" fmla="*/ 211726 h 287755"/>
                  <a:gd name="connsiteX18" fmla="*/ 244774 w 306476"/>
                  <a:gd name="connsiteY18" fmla="*/ 217011 h 287755"/>
                  <a:gd name="connsiteX19" fmla="*/ 223060 w 306476"/>
                  <a:gd name="connsiteY19" fmla="*/ 258910 h 287755"/>
                  <a:gd name="connsiteX20" fmla="*/ 201346 w 306476"/>
                  <a:gd name="connsiteY20" fmla="*/ 247002 h 287755"/>
                  <a:gd name="connsiteX21" fmla="*/ 190712 w 306476"/>
                  <a:gd name="connsiteY21" fmla="*/ 240635 h 287755"/>
                  <a:gd name="connsiteX22" fmla="*/ 215483 w 306476"/>
                  <a:gd name="connsiteY22" fmla="*/ 200455 h 287755"/>
                  <a:gd name="connsiteX23" fmla="*/ 225098 w 306476"/>
                  <a:gd name="connsiteY23" fmla="*/ 206186 h 287755"/>
                  <a:gd name="connsiteX24" fmla="*/ 201346 w 306476"/>
                  <a:gd name="connsiteY24" fmla="*/ 246939 h 287755"/>
                  <a:gd name="connsiteX25" fmla="*/ 180269 w 306476"/>
                  <a:gd name="connsiteY25" fmla="*/ 234013 h 287755"/>
                  <a:gd name="connsiteX26" fmla="*/ 169954 w 306476"/>
                  <a:gd name="connsiteY26" fmla="*/ 227072 h 287755"/>
                  <a:gd name="connsiteX27" fmla="*/ 196825 w 306476"/>
                  <a:gd name="connsiteY27" fmla="*/ 188293 h 287755"/>
                  <a:gd name="connsiteX28" fmla="*/ 206058 w 306476"/>
                  <a:gd name="connsiteY28" fmla="*/ 194533 h 287755"/>
                  <a:gd name="connsiteX29" fmla="*/ 180206 w 306476"/>
                  <a:gd name="connsiteY29" fmla="*/ 234013 h 287755"/>
                  <a:gd name="connsiteX30" fmla="*/ 159893 w 306476"/>
                  <a:gd name="connsiteY30" fmla="*/ 219940 h 287755"/>
                  <a:gd name="connsiteX31" fmla="*/ 149959 w 306476"/>
                  <a:gd name="connsiteY31" fmla="*/ 212490 h 287755"/>
                  <a:gd name="connsiteX32" fmla="*/ 178741 w 306476"/>
                  <a:gd name="connsiteY32" fmla="*/ 175111 h 287755"/>
                  <a:gd name="connsiteX33" fmla="*/ 187656 w 306476"/>
                  <a:gd name="connsiteY33" fmla="*/ 181797 h 287755"/>
                  <a:gd name="connsiteX34" fmla="*/ 159893 w 306476"/>
                  <a:gd name="connsiteY34" fmla="*/ 219940 h 287755"/>
                  <a:gd name="connsiteX35" fmla="*/ 140280 w 306476"/>
                  <a:gd name="connsiteY35" fmla="*/ 204848 h 287755"/>
                  <a:gd name="connsiteX36" fmla="*/ 130665 w 306476"/>
                  <a:gd name="connsiteY36" fmla="*/ 196889 h 287755"/>
                  <a:gd name="connsiteX37" fmla="*/ 161357 w 306476"/>
                  <a:gd name="connsiteY37" fmla="*/ 161039 h 287755"/>
                  <a:gd name="connsiteX38" fmla="*/ 169890 w 306476"/>
                  <a:gd name="connsiteY38" fmla="*/ 168170 h 287755"/>
                  <a:gd name="connsiteX39" fmla="*/ 140217 w 306476"/>
                  <a:gd name="connsiteY39" fmla="*/ 204848 h 287755"/>
                  <a:gd name="connsiteX40" fmla="*/ 121368 w 306476"/>
                  <a:gd name="connsiteY40" fmla="*/ 188675 h 287755"/>
                  <a:gd name="connsiteX41" fmla="*/ 112262 w 306476"/>
                  <a:gd name="connsiteY41" fmla="*/ 180269 h 287755"/>
                  <a:gd name="connsiteX42" fmla="*/ 144738 w 306476"/>
                  <a:gd name="connsiteY42" fmla="*/ 146011 h 287755"/>
                  <a:gd name="connsiteX43" fmla="*/ 152952 w 306476"/>
                  <a:gd name="connsiteY43" fmla="*/ 153652 h 287755"/>
                  <a:gd name="connsiteX44" fmla="*/ 121368 w 306476"/>
                  <a:gd name="connsiteY44" fmla="*/ 188675 h 287755"/>
                  <a:gd name="connsiteX45" fmla="*/ 103348 w 306476"/>
                  <a:gd name="connsiteY45" fmla="*/ 171609 h 287755"/>
                  <a:gd name="connsiteX46" fmla="*/ 94751 w 306476"/>
                  <a:gd name="connsiteY46" fmla="*/ 162758 h 287755"/>
                  <a:gd name="connsiteX47" fmla="*/ 128946 w 306476"/>
                  <a:gd name="connsiteY47" fmla="*/ 130219 h 287755"/>
                  <a:gd name="connsiteX48" fmla="*/ 136778 w 306476"/>
                  <a:gd name="connsiteY48" fmla="*/ 138306 h 287755"/>
                  <a:gd name="connsiteX49" fmla="*/ 103348 w 306476"/>
                  <a:gd name="connsiteY49" fmla="*/ 171609 h 287755"/>
                  <a:gd name="connsiteX50" fmla="*/ 86346 w 306476"/>
                  <a:gd name="connsiteY50" fmla="*/ 153716 h 287755"/>
                  <a:gd name="connsiteX51" fmla="*/ 78132 w 306476"/>
                  <a:gd name="connsiteY51" fmla="*/ 144419 h 287755"/>
                  <a:gd name="connsiteX52" fmla="*/ 113982 w 306476"/>
                  <a:gd name="connsiteY52" fmla="*/ 113727 h 287755"/>
                  <a:gd name="connsiteX53" fmla="*/ 121368 w 306476"/>
                  <a:gd name="connsiteY53" fmla="*/ 122068 h 287755"/>
                  <a:gd name="connsiteX54" fmla="*/ 86410 w 306476"/>
                  <a:gd name="connsiteY54" fmla="*/ 153716 h 287755"/>
                  <a:gd name="connsiteX55" fmla="*/ 70172 w 306476"/>
                  <a:gd name="connsiteY55" fmla="*/ 134931 h 287755"/>
                  <a:gd name="connsiteX56" fmla="*/ 62467 w 306476"/>
                  <a:gd name="connsiteY56" fmla="*/ 125252 h 287755"/>
                  <a:gd name="connsiteX57" fmla="*/ 99782 w 306476"/>
                  <a:gd name="connsiteY57" fmla="*/ 96343 h 287755"/>
                  <a:gd name="connsiteX58" fmla="*/ 106723 w 306476"/>
                  <a:gd name="connsiteY58" fmla="*/ 105131 h 287755"/>
                  <a:gd name="connsiteX59" fmla="*/ 70172 w 306476"/>
                  <a:gd name="connsiteY59" fmla="*/ 134931 h 287755"/>
                  <a:gd name="connsiteX60" fmla="*/ 55017 w 306476"/>
                  <a:gd name="connsiteY60" fmla="*/ 115319 h 287755"/>
                  <a:gd name="connsiteX61" fmla="*/ 47821 w 306476"/>
                  <a:gd name="connsiteY61" fmla="*/ 105194 h 287755"/>
                  <a:gd name="connsiteX62" fmla="*/ 86601 w 306476"/>
                  <a:gd name="connsiteY62" fmla="*/ 78259 h 287755"/>
                  <a:gd name="connsiteX63" fmla="*/ 93096 w 306476"/>
                  <a:gd name="connsiteY63" fmla="*/ 87364 h 287755"/>
                  <a:gd name="connsiteX64" fmla="*/ 55081 w 306476"/>
                  <a:gd name="connsiteY64" fmla="*/ 115255 h 287755"/>
                  <a:gd name="connsiteX65" fmla="*/ 40881 w 306476"/>
                  <a:gd name="connsiteY65" fmla="*/ 94942 h 287755"/>
                  <a:gd name="connsiteX66" fmla="*/ 34195 w 306476"/>
                  <a:gd name="connsiteY66" fmla="*/ 84499 h 287755"/>
                  <a:gd name="connsiteX67" fmla="*/ 74247 w 306476"/>
                  <a:gd name="connsiteY67" fmla="*/ 59601 h 287755"/>
                  <a:gd name="connsiteX68" fmla="*/ 80297 w 306476"/>
                  <a:gd name="connsiteY68" fmla="*/ 69026 h 287755"/>
                  <a:gd name="connsiteX69" fmla="*/ 40881 w 306476"/>
                  <a:gd name="connsiteY69" fmla="*/ 94942 h 287755"/>
                  <a:gd name="connsiteX70" fmla="*/ 27763 w 306476"/>
                  <a:gd name="connsiteY70" fmla="*/ 73802 h 287755"/>
                  <a:gd name="connsiteX71" fmla="*/ 21650 w 306476"/>
                  <a:gd name="connsiteY71" fmla="*/ 63040 h 287755"/>
                  <a:gd name="connsiteX72" fmla="*/ 62977 w 306476"/>
                  <a:gd name="connsiteY72" fmla="*/ 40244 h 287755"/>
                  <a:gd name="connsiteX73" fmla="*/ 68516 w 306476"/>
                  <a:gd name="connsiteY73" fmla="*/ 50050 h 287755"/>
                  <a:gd name="connsiteX74" fmla="*/ 27763 w 306476"/>
                  <a:gd name="connsiteY74" fmla="*/ 73802 h 287755"/>
                  <a:gd name="connsiteX75" fmla="*/ 15856 w 306476"/>
                  <a:gd name="connsiteY75" fmla="*/ 52151 h 287755"/>
                  <a:gd name="connsiteX76" fmla="*/ 10252 w 306476"/>
                  <a:gd name="connsiteY76" fmla="*/ 40944 h 287755"/>
                  <a:gd name="connsiteX77" fmla="*/ 52724 w 306476"/>
                  <a:gd name="connsiteY77" fmla="*/ 20377 h 287755"/>
                  <a:gd name="connsiteX78" fmla="*/ 57691 w 306476"/>
                  <a:gd name="connsiteY78" fmla="*/ 30310 h 287755"/>
                  <a:gd name="connsiteX79" fmla="*/ 15856 w 306476"/>
                  <a:gd name="connsiteY79" fmla="*/ 52151 h 287755"/>
                  <a:gd name="connsiteX80" fmla="*/ 5031 w 306476"/>
                  <a:gd name="connsiteY80" fmla="*/ 29801 h 287755"/>
                  <a:gd name="connsiteX81" fmla="*/ 0 w 306476"/>
                  <a:gd name="connsiteY81" fmla="*/ 18339 h 287755"/>
                  <a:gd name="connsiteX82" fmla="*/ 43491 w 306476"/>
                  <a:gd name="connsiteY82" fmla="*/ 0 h 287755"/>
                  <a:gd name="connsiteX83" fmla="*/ 47949 w 306476"/>
                  <a:gd name="connsiteY83" fmla="*/ 10188 h 287755"/>
                  <a:gd name="connsiteX84" fmla="*/ 5031 w 306476"/>
                  <a:gd name="connsiteY84" fmla="*/ 29801 h 287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306476" h="287755">
                    <a:moveTo>
                      <a:pt x="291704" y="287756"/>
                    </a:moveTo>
                    <a:cubicBezTo>
                      <a:pt x="287756" y="286482"/>
                      <a:pt x="283808" y="285082"/>
                      <a:pt x="279924" y="283680"/>
                    </a:cubicBezTo>
                    <a:lnTo>
                      <a:pt x="295970" y="239298"/>
                    </a:lnTo>
                    <a:cubicBezTo>
                      <a:pt x="299472" y="240571"/>
                      <a:pt x="302975" y="241781"/>
                      <a:pt x="306477" y="242927"/>
                    </a:cubicBezTo>
                    <a:lnTo>
                      <a:pt x="291704" y="287756"/>
                    </a:lnTo>
                    <a:close/>
                    <a:moveTo>
                      <a:pt x="268271" y="279287"/>
                    </a:moveTo>
                    <a:cubicBezTo>
                      <a:pt x="264450" y="277759"/>
                      <a:pt x="260630" y="276230"/>
                      <a:pt x="256809" y="274638"/>
                    </a:cubicBezTo>
                    <a:lnTo>
                      <a:pt x="275084" y="231147"/>
                    </a:lnTo>
                    <a:cubicBezTo>
                      <a:pt x="278523" y="232612"/>
                      <a:pt x="281961" y="234013"/>
                      <a:pt x="285464" y="235350"/>
                    </a:cubicBezTo>
                    <a:lnTo>
                      <a:pt x="268271" y="279287"/>
                    </a:lnTo>
                    <a:close/>
                    <a:moveTo>
                      <a:pt x="245347" y="269671"/>
                    </a:moveTo>
                    <a:cubicBezTo>
                      <a:pt x="241590" y="267952"/>
                      <a:pt x="237897" y="266233"/>
                      <a:pt x="234204" y="264450"/>
                    </a:cubicBezTo>
                    <a:lnTo>
                      <a:pt x="254708" y="221978"/>
                    </a:lnTo>
                    <a:cubicBezTo>
                      <a:pt x="258082" y="223633"/>
                      <a:pt x="261521" y="225225"/>
                      <a:pt x="264960" y="226753"/>
                    </a:cubicBezTo>
                    <a:lnTo>
                      <a:pt x="245347" y="269671"/>
                    </a:lnTo>
                    <a:close/>
                    <a:moveTo>
                      <a:pt x="223060" y="258910"/>
                    </a:moveTo>
                    <a:cubicBezTo>
                      <a:pt x="219367" y="257000"/>
                      <a:pt x="215801" y="255090"/>
                      <a:pt x="212171" y="253116"/>
                    </a:cubicBezTo>
                    <a:lnTo>
                      <a:pt x="234840" y="211726"/>
                    </a:lnTo>
                    <a:cubicBezTo>
                      <a:pt x="238152" y="213509"/>
                      <a:pt x="241399" y="215292"/>
                      <a:pt x="244774" y="217011"/>
                    </a:cubicBezTo>
                    <a:lnTo>
                      <a:pt x="223060" y="258910"/>
                    </a:lnTo>
                    <a:close/>
                    <a:moveTo>
                      <a:pt x="201346" y="247002"/>
                    </a:moveTo>
                    <a:cubicBezTo>
                      <a:pt x="197780" y="244901"/>
                      <a:pt x="194278" y="242800"/>
                      <a:pt x="190712" y="240635"/>
                    </a:cubicBezTo>
                    <a:lnTo>
                      <a:pt x="215483" y="200455"/>
                    </a:lnTo>
                    <a:cubicBezTo>
                      <a:pt x="218667" y="202429"/>
                      <a:pt x="221850" y="204339"/>
                      <a:pt x="225098" y="206186"/>
                    </a:cubicBezTo>
                    <a:lnTo>
                      <a:pt x="201346" y="246939"/>
                    </a:lnTo>
                    <a:close/>
                    <a:moveTo>
                      <a:pt x="180269" y="234013"/>
                    </a:moveTo>
                    <a:cubicBezTo>
                      <a:pt x="176831" y="231720"/>
                      <a:pt x="173392" y="229428"/>
                      <a:pt x="169954" y="227072"/>
                    </a:cubicBezTo>
                    <a:lnTo>
                      <a:pt x="196825" y="188293"/>
                    </a:lnTo>
                    <a:cubicBezTo>
                      <a:pt x="199882" y="190394"/>
                      <a:pt x="202938" y="192495"/>
                      <a:pt x="206058" y="194533"/>
                    </a:cubicBezTo>
                    <a:lnTo>
                      <a:pt x="180206" y="234013"/>
                    </a:lnTo>
                    <a:close/>
                    <a:moveTo>
                      <a:pt x="159893" y="219940"/>
                    </a:moveTo>
                    <a:cubicBezTo>
                      <a:pt x="156518" y="217520"/>
                      <a:pt x="153207" y="215037"/>
                      <a:pt x="149959" y="212490"/>
                    </a:cubicBezTo>
                    <a:lnTo>
                      <a:pt x="178741" y="175111"/>
                    </a:lnTo>
                    <a:cubicBezTo>
                      <a:pt x="181670" y="177340"/>
                      <a:pt x="184663" y="179633"/>
                      <a:pt x="187656" y="181797"/>
                    </a:cubicBezTo>
                    <a:lnTo>
                      <a:pt x="159893" y="219940"/>
                    </a:lnTo>
                    <a:close/>
                    <a:moveTo>
                      <a:pt x="140280" y="204848"/>
                    </a:moveTo>
                    <a:cubicBezTo>
                      <a:pt x="137033" y="202238"/>
                      <a:pt x="133849" y="199564"/>
                      <a:pt x="130665" y="196889"/>
                    </a:cubicBezTo>
                    <a:lnTo>
                      <a:pt x="161357" y="161039"/>
                    </a:lnTo>
                    <a:cubicBezTo>
                      <a:pt x="164159" y="163458"/>
                      <a:pt x="167025" y="165814"/>
                      <a:pt x="169890" y="168170"/>
                    </a:cubicBezTo>
                    <a:lnTo>
                      <a:pt x="140217" y="204848"/>
                    </a:lnTo>
                    <a:close/>
                    <a:moveTo>
                      <a:pt x="121368" y="188675"/>
                    </a:moveTo>
                    <a:cubicBezTo>
                      <a:pt x="118312" y="185937"/>
                      <a:pt x="115255" y="183135"/>
                      <a:pt x="112262" y="180269"/>
                    </a:cubicBezTo>
                    <a:lnTo>
                      <a:pt x="144738" y="146011"/>
                    </a:lnTo>
                    <a:cubicBezTo>
                      <a:pt x="147476" y="148622"/>
                      <a:pt x="150214" y="151105"/>
                      <a:pt x="152952" y="153652"/>
                    </a:cubicBezTo>
                    <a:lnTo>
                      <a:pt x="121368" y="188675"/>
                    </a:lnTo>
                    <a:close/>
                    <a:moveTo>
                      <a:pt x="103348" y="171609"/>
                    </a:moveTo>
                    <a:cubicBezTo>
                      <a:pt x="100419" y="168680"/>
                      <a:pt x="97553" y="165751"/>
                      <a:pt x="94751" y="162758"/>
                    </a:cubicBezTo>
                    <a:lnTo>
                      <a:pt x="128946" y="130219"/>
                    </a:lnTo>
                    <a:cubicBezTo>
                      <a:pt x="131556" y="132957"/>
                      <a:pt x="134167" y="135632"/>
                      <a:pt x="136778" y="138306"/>
                    </a:cubicBezTo>
                    <a:lnTo>
                      <a:pt x="103348" y="171609"/>
                    </a:lnTo>
                    <a:close/>
                    <a:moveTo>
                      <a:pt x="86346" y="153716"/>
                    </a:moveTo>
                    <a:cubicBezTo>
                      <a:pt x="83544" y="150659"/>
                      <a:pt x="80806" y="147539"/>
                      <a:pt x="78132" y="144419"/>
                    </a:cubicBezTo>
                    <a:lnTo>
                      <a:pt x="113982" y="113727"/>
                    </a:lnTo>
                    <a:cubicBezTo>
                      <a:pt x="116401" y="116529"/>
                      <a:pt x="118885" y="119330"/>
                      <a:pt x="121368" y="122068"/>
                    </a:cubicBezTo>
                    <a:lnTo>
                      <a:pt x="86410" y="153716"/>
                    </a:lnTo>
                    <a:close/>
                    <a:moveTo>
                      <a:pt x="70172" y="134931"/>
                    </a:moveTo>
                    <a:cubicBezTo>
                      <a:pt x="67561" y="131747"/>
                      <a:pt x="65014" y="128500"/>
                      <a:pt x="62467" y="125252"/>
                    </a:cubicBezTo>
                    <a:lnTo>
                      <a:pt x="99782" y="96343"/>
                    </a:lnTo>
                    <a:cubicBezTo>
                      <a:pt x="102074" y="99272"/>
                      <a:pt x="104367" y="102201"/>
                      <a:pt x="106723" y="105131"/>
                    </a:cubicBezTo>
                    <a:lnTo>
                      <a:pt x="70172" y="134931"/>
                    </a:lnTo>
                    <a:close/>
                    <a:moveTo>
                      <a:pt x="55017" y="115319"/>
                    </a:moveTo>
                    <a:cubicBezTo>
                      <a:pt x="52597" y="112008"/>
                      <a:pt x="50177" y="108633"/>
                      <a:pt x="47821" y="105194"/>
                    </a:cubicBezTo>
                    <a:lnTo>
                      <a:pt x="86601" y="78259"/>
                    </a:lnTo>
                    <a:cubicBezTo>
                      <a:pt x="88702" y="81316"/>
                      <a:pt x="90867" y="84372"/>
                      <a:pt x="93096" y="87364"/>
                    </a:cubicBezTo>
                    <a:lnTo>
                      <a:pt x="55081" y="115255"/>
                    </a:lnTo>
                    <a:close/>
                    <a:moveTo>
                      <a:pt x="40881" y="94942"/>
                    </a:moveTo>
                    <a:cubicBezTo>
                      <a:pt x="38588" y="91504"/>
                      <a:pt x="36360" y="88001"/>
                      <a:pt x="34195" y="84499"/>
                    </a:cubicBezTo>
                    <a:lnTo>
                      <a:pt x="74247" y="59601"/>
                    </a:lnTo>
                    <a:cubicBezTo>
                      <a:pt x="76221" y="62785"/>
                      <a:pt x="78195" y="65905"/>
                      <a:pt x="80297" y="69026"/>
                    </a:cubicBezTo>
                    <a:lnTo>
                      <a:pt x="40881" y="94942"/>
                    </a:lnTo>
                    <a:close/>
                    <a:moveTo>
                      <a:pt x="27763" y="73802"/>
                    </a:moveTo>
                    <a:cubicBezTo>
                      <a:pt x="25662" y="70236"/>
                      <a:pt x="23624" y="66670"/>
                      <a:pt x="21650" y="63040"/>
                    </a:cubicBezTo>
                    <a:lnTo>
                      <a:pt x="62977" y="40244"/>
                    </a:lnTo>
                    <a:cubicBezTo>
                      <a:pt x="64759" y="43555"/>
                      <a:pt x="66670" y="46802"/>
                      <a:pt x="68516" y="50050"/>
                    </a:cubicBezTo>
                    <a:lnTo>
                      <a:pt x="27763" y="73802"/>
                    </a:lnTo>
                    <a:close/>
                    <a:moveTo>
                      <a:pt x="15856" y="52151"/>
                    </a:moveTo>
                    <a:cubicBezTo>
                      <a:pt x="13945" y="48458"/>
                      <a:pt x="12035" y="44701"/>
                      <a:pt x="10252" y="40944"/>
                    </a:cubicBezTo>
                    <a:lnTo>
                      <a:pt x="52724" y="20377"/>
                    </a:lnTo>
                    <a:cubicBezTo>
                      <a:pt x="54316" y="23688"/>
                      <a:pt x="55972" y="26999"/>
                      <a:pt x="57691" y="30310"/>
                    </a:cubicBezTo>
                    <a:lnTo>
                      <a:pt x="15856" y="52151"/>
                    </a:lnTo>
                    <a:close/>
                    <a:moveTo>
                      <a:pt x="5031" y="29801"/>
                    </a:moveTo>
                    <a:cubicBezTo>
                      <a:pt x="3311" y="25980"/>
                      <a:pt x="1656" y="22223"/>
                      <a:pt x="0" y="18339"/>
                    </a:cubicBezTo>
                    <a:lnTo>
                      <a:pt x="43491" y="0"/>
                    </a:lnTo>
                    <a:cubicBezTo>
                      <a:pt x="44956" y="3438"/>
                      <a:pt x="46421" y="6813"/>
                      <a:pt x="47949" y="10188"/>
                    </a:cubicBezTo>
                    <a:lnTo>
                      <a:pt x="5031" y="29801"/>
                    </a:lnTo>
                    <a:close/>
                  </a:path>
                </a:pathLst>
              </a:custGeom>
              <a:solidFill>
                <a:schemeClr val="accent1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CFE09529-9B4D-8B97-0625-99C408354970}"/>
                  </a:ext>
                </a:extLst>
              </p:cNvPr>
              <p:cNvSpPr/>
              <p:nvPr/>
            </p:nvSpPr>
            <p:spPr>
              <a:xfrm>
                <a:off x="1954943" y="5265186"/>
                <a:ext cx="24897" cy="609005"/>
              </a:xfrm>
              <a:custGeom>
                <a:avLst/>
                <a:gdLst>
                  <a:gd name="connsiteX0" fmla="*/ 0 w 24897"/>
                  <a:gd name="connsiteY0" fmla="*/ 0 h 609005"/>
                  <a:gd name="connsiteX1" fmla="*/ 24898 w 24897"/>
                  <a:gd name="connsiteY1" fmla="*/ 0 h 609005"/>
                  <a:gd name="connsiteX2" fmla="*/ 24898 w 24897"/>
                  <a:gd name="connsiteY2" fmla="*/ 609006 h 609005"/>
                  <a:gd name="connsiteX3" fmla="*/ 0 w 24897"/>
                  <a:gd name="connsiteY3" fmla="*/ 609006 h 609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97" h="609005">
                    <a:moveTo>
                      <a:pt x="0" y="0"/>
                    </a:moveTo>
                    <a:lnTo>
                      <a:pt x="24898" y="0"/>
                    </a:lnTo>
                    <a:lnTo>
                      <a:pt x="24898" y="609006"/>
                    </a:lnTo>
                    <a:lnTo>
                      <a:pt x="0" y="609006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37" name="Graphic 3">
              <a:extLst>
                <a:ext uri="{FF2B5EF4-FFF2-40B4-BE49-F238E27FC236}">
                  <a16:creationId xmlns:a16="http://schemas.microsoft.com/office/drawing/2014/main" id="{52786524-CA62-01F4-D14B-414734C4F675}"/>
                </a:ext>
              </a:extLst>
            </p:cNvPr>
            <p:cNvGrpSpPr/>
            <p:nvPr/>
          </p:nvGrpSpPr>
          <p:grpSpPr>
            <a:xfrm>
              <a:off x="750432" y="6185572"/>
              <a:ext cx="3505666" cy="674146"/>
              <a:chOff x="750432" y="6185572"/>
              <a:chExt cx="3505666" cy="674146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484BAA4-12BC-6A6B-1DAC-40A2CC20AA85}"/>
                  </a:ext>
                </a:extLst>
              </p:cNvPr>
              <p:cNvSpPr/>
              <p:nvPr/>
            </p:nvSpPr>
            <p:spPr>
              <a:xfrm>
                <a:off x="750432" y="6630482"/>
                <a:ext cx="3505666" cy="229236"/>
              </a:xfrm>
              <a:custGeom>
                <a:avLst/>
                <a:gdLst>
                  <a:gd name="connsiteX0" fmla="*/ 3505667 w 3505666"/>
                  <a:gd name="connsiteY0" fmla="*/ 114619 h 229236"/>
                  <a:gd name="connsiteX1" fmla="*/ 1752834 w 3505666"/>
                  <a:gd name="connsiteY1" fmla="*/ 229237 h 229236"/>
                  <a:gd name="connsiteX2" fmla="*/ 0 w 3505666"/>
                  <a:gd name="connsiteY2" fmla="*/ 114619 h 229236"/>
                  <a:gd name="connsiteX3" fmla="*/ 1752834 w 3505666"/>
                  <a:gd name="connsiteY3" fmla="*/ 0 h 229236"/>
                  <a:gd name="connsiteX4" fmla="*/ 3505667 w 3505666"/>
                  <a:gd name="connsiteY4" fmla="*/ 114619 h 229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5666" h="229236">
                    <a:moveTo>
                      <a:pt x="3505667" y="114619"/>
                    </a:moveTo>
                    <a:cubicBezTo>
                      <a:pt x="3505667" y="177921"/>
                      <a:pt x="2720897" y="229237"/>
                      <a:pt x="1752834" y="229237"/>
                    </a:cubicBezTo>
                    <a:cubicBezTo>
                      <a:pt x="784770" y="229237"/>
                      <a:pt x="0" y="177921"/>
                      <a:pt x="0" y="114619"/>
                    </a:cubicBezTo>
                    <a:cubicBezTo>
                      <a:pt x="0" y="51316"/>
                      <a:pt x="784770" y="0"/>
                      <a:pt x="1752834" y="0"/>
                    </a:cubicBezTo>
                    <a:cubicBezTo>
                      <a:pt x="2720897" y="0"/>
                      <a:pt x="3505667" y="51316"/>
                      <a:pt x="3505667" y="114619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grpSp>
            <p:nvGrpSpPr>
              <p:cNvPr id="239" name="Graphic 3">
                <a:extLst>
                  <a:ext uri="{FF2B5EF4-FFF2-40B4-BE49-F238E27FC236}">
                    <a16:creationId xmlns:a16="http://schemas.microsoft.com/office/drawing/2014/main" id="{7A444BA5-2D85-E18F-1E50-2550FA5A6F79}"/>
                  </a:ext>
                </a:extLst>
              </p:cNvPr>
              <p:cNvGrpSpPr/>
              <p:nvPr/>
            </p:nvGrpSpPr>
            <p:grpSpPr>
              <a:xfrm>
                <a:off x="1248311" y="6185572"/>
                <a:ext cx="2513820" cy="559528"/>
                <a:chOff x="1248311" y="6185572"/>
                <a:chExt cx="2513820" cy="559528"/>
              </a:xfrm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A7BBE156-99F4-0726-E789-99F762572DBF}"/>
                    </a:ext>
                  </a:extLst>
                </p:cNvPr>
                <p:cNvSpPr/>
                <p:nvPr/>
              </p:nvSpPr>
              <p:spPr>
                <a:xfrm>
                  <a:off x="1530282" y="6185572"/>
                  <a:ext cx="1925334" cy="175875"/>
                </a:xfrm>
                <a:custGeom>
                  <a:avLst/>
                  <a:gdLst>
                    <a:gd name="connsiteX0" fmla="*/ 1893368 w 1925334"/>
                    <a:gd name="connsiteY0" fmla="*/ 0 h 175875"/>
                    <a:gd name="connsiteX1" fmla="*/ 21969 w 1925334"/>
                    <a:gd name="connsiteY1" fmla="*/ 32029 h 175875"/>
                    <a:gd name="connsiteX2" fmla="*/ 0 w 1925334"/>
                    <a:gd name="connsiteY2" fmla="*/ 175876 h 175875"/>
                    <a:gd name="connsiteX3" fmla="*/ 1925334 w 1925334"/>
                    <a:gd name="connsiteY3" fmla="*/ 137032 h 175875"/>
                    <a:gd name="connsiteX4" fmla="*/ 1893368 w 1925334"/>
                    <a:gd name="connsiteY4" fmla="*/ 0 h 175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5334" h="175875">
                      <a:moveTo>
                        <a:pt x="1893368" y="0"/>
                      </a:moveTo>
                      <a:lnTo>
                        <a:pt x="21969" y="32029"/>
                      </a:lnTo>
                      <a:lnTo>
                        <a:pt x="0" y="175876"/>
                      </a:lnTo>
                      <a:lnTo>
                        <a:pt x="1925334" y="137032"/>
                      </a:lnTo>
                      <a:lnTo>
                        <a:pt x="1893368" y="0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9FAAC0DB-E0D7-57FF-F73F-DDD22766858B}"/>
                    </a:ext>
                  </a:extLst>
                </p:cNvPr>
                <p:cNvSpPr/>
                <p:nvPr/>
              </p:nvSpPr>
              <p:spPr>
                <a:xfrm>
                  <a:off x="1248311" y="6288589"/>
                  <a:ext cx="2513820" cy="456511"/>
                </a:xfrm>
                <a:custGeom>
                  <a:avLst/>
                  <a:gdLst>
                    <a:gd name="connsiteX0" fmla="*/ 35796 w 2513820"/>
                    <a:gd name="connsiteY0" fmla="*/ 456512 h 456511"/>
                    <a:gd name="connsiteX1" fmla="*/ 2477996 w 2513820"/>
                    <a:gd name="connsiteY1" fmla="*/ 456512 h 456511"/>
                    <a:gd name="connsiteX2" fmla="*/ 2510917 w 2513820"/>
                    <a:gd name="connsiteY2" fmla="*/ 406652 h 456511"/>
                    <a:gd name="connsiteX3" fmla="*/ 2346503 w 2513820"/>
                    <a:gd name="connsiteY3" fmla="*/ 21726 h 456511"/>
                    <a:gd name="connsiteX4" fmla="*/ 2312690 w 2513820"/>
                    <a:gd name="connsiteY4" fmla="*/ 12 h 456511"/>
                    <a:gd name="connsiteX5" fmla="*/ 161749 w 2513820"/>
                    <a:gd name="connsiteY5" fmla="*/ 55411 h 456511"/>
                    <a:gd name="connsiteX6" fmla="*/ 129274 w 2513820"/>
                    <a:gd name="connsiteY6" fmla="*/ 78335 h 456511"/>
                    <a:gd name="connsiteX7" fmla="*/ 2430 w 2513820"/>
                    <a:gd name="connsiteY7" fmla="*/ 407863 h 456511"/>
                    <a:gd name="connsiteX8" fmla="*/ 35796 w 2513820"/>
                    <a:gd name="connsiteY8" fmla="*/ 456512 h 456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13820" h="456511">
                      <a:moveTo>
                        <a:pt x="35796" y="456512"/>
                      </a:moveTo>
                      <a:lnTo>
                        <a:pt x="2477996" y="456512"/>
                      </a:lnTo>
                      <a:cubicBezTo>
                        <a:pt x="2503657" y="456512"/>
                        <a:pt x="2520978" y="430277"/>
                        <a:pt x="2510917" y="406652"/>
                      </a:cubicBezTo>
                      <a:lnTo>
                        <a:pt x="2346503" y="21726"/>
                      </a:lnTo>
                      <a:cubicBezTo>
                        <a:pt x="2340772" y="8226"/>
                        <a:pt x="2327336" y="-370"/>
                        <a:pt x="2312690" y="12"/>
                      </a:cubicBezTo>
                      <a:lnTo>
                        <a:pt x="161749" y="55411"/>
                      </a:lnTo>
                      <a:cubicBezTo>
                        <a:pt x="147294" y="55793"/>
                        <a:pt x="134495" y="64835"/>
                        <a:pt x="129274" y="78335"/>
                      </a:cubicBezTo>
                      <a:lnTo>
                        <a:pt x="2430" y="407863"/>
                      </a:lnTo>
                      <a:cubicBezTo>
                        <a:pt x="-6613" y="431296"/>
                        <a:pt x="10708" y="456512"/>
                        <a:pt x="35796" y="45651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grpSp>
              <p:nvGrpSpPr>
                <p:cNvPr id="242" name="Graphic 3">
                  <a:extLst>
                    <a:ext uri="{FF2B5EF4-FFF2-40B4-BE49-F238E27FC236}">
                      <a16:creationId xmlns:a16="http://schemas.microsoft.com/office/drawing/2014/main" id="{E62355E7-E58E-1491-39AD-053D8E69040A}"/>
                    </a:ext>
                  </a:extLst>
                </p:cNvPr>
                <p:cNvGrpSpPr/>
                <p:nvPr/>
              </p:nvGrpSpPr>
              <p:grpSpPr>
                <a:xfrm>
                  <a:off x="1404075" y="6329736"/>
                  <a:ext cx="2256262" cy="376075"/>
                  <a:chOff x="1404075" y="6329736"/>
                  <a:chExt cx="2256262" cy="376075"/>
                </a:xfrm>
              </p:grpSpPr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id="{C78ED4BC-EC1A-11FB-320B-0A84D1D6C814}"/>
                      </a:ext>
                    </a:extLst>
                  </p:cNvPr>
                  <p:cNvSpPr/>
                  <p:nvPr/>
                </p:nvSpPr>
                <p:spPr>
                  <a:xfrm>
                    <a:off x="1483671" y="6366860"/>
                    <a:ext cx="1228072" cy="125698"/>
                  </a:xfrm>
                  <a:custGeom>
                    <a:avLst/>
                    <a:gdLst>
                      <a:gd name="connsiteX0" fmla="*/ 1228072 w 1228072"/>
                      <a:gd name="connsiteY0" fmla="*/ 125698 h 125698"/>
                      <a:gd name="connsiteX1" fmla="*/ 72019 w 1228072"/>
                      <a:gd name="connsiteY1" fmla="*/ 125698 h 125698"/>
                      <a:gd name="connsiteX2" fmla="*/ 0 w 1228072"/>
                      <a:gd name="connsiteY2" fmla="*/ 6304 h 125698"/>
                      <a:gd name="connsiteX3" fmla="*/ 10443 w 1228072"/>
                      <a:gd name="connsiteY3" fmla="*/ 0 h 125698"/>
                      <a:gd name="connsiteX4" fmla="*/ 78896 w 1228072"/>
                      <a:gd name="connsiteY4" fmla="*/ 113536 h 125698"/>
                      <a:gd name="connsiteX5" fmla="*/ 1228072 w 1228072"/>
                      <a:gd name="connsiteY5" fmla="*/ 113536 h 125698"/>
                      <a:gd name="connsiteX6" fmla="*/ 1228072 w 1228072"/>
                      <a:gd name="connsiteY6" fmla="*/ 125698 h 125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28072" h="125698">
                        <a:moveTo>
                          <a:pt x="1228072" y="125698"/>
                        </a:moveTo>
                        <a:lnTo>
                          <a:pt x="72019" y="125698"/>
                        </a:lnTo>
                        <a:lnTo>
                          <a:pt x="0" y="6304"/>
                        </a:lnTo>
                        <a:lnTo>
                          <a:pt x="10443" y="0"/>
                        </a:lnTo>
                        <a:lnTo>
                          <a:pt x="78896" y="113536"/>
                        </a:lnTo>
                        <a:lnTo>
                          <a:pt x="1228072" y="113536"/>
                        </a:lnTo>
                        <a:lnTo>
                          <a:pt x="1228072" y="125698"/>
                        </a:lnTo>
                        <a:close/>
                      </a:path>
                    </a:pathLst>
                  </a:custGeom>
                  <a:solidFill>
                    <a:srgbClr val="03060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id="{128F3693-1B81-EA1A-A51A-AFAD80BABDC6}"/>
                      </a:ext>
                    </a:extLst>
                  </p:cNvPr>
                  <p:cNvSpPr/>
                  <p:nvPr/>
                </p:nvSpPr>
                <p:spPr>
                  <a:xfrm>
                    <a:off x="2762175" y="6329736"/>
                    <a:ext cx="20758" cy="376075"/>
                  </a:xfrm>
                  <a:custGeom>
                    <a:avLst/>
                    <a:gdLst>
                      <a:gd name="connsiteX0" fmla="*/ 8596 w 20758"/>
                      <a:gd name="connsiteY0" fmla="*/ 376076 h 376075"/>
                      <a:gd name="connsiteX1" fmla="*/ 0 w 20758"/>
                      <a:gd name="connsiteY1" fmla="*/ 6177 h 376075"/>
                      <a:gd name="connsiteX2" fmla="*/ 2611 w 20758"/>
                      <a:gd name="connsiteY2" fmla="*/ 6113 h 376075"/>
                      <a:gd name="connsiteX3" fmla="*/ 8660 w 20758"/>
                      <a:gd name="connsiteY3" fmla="*/ 0 h 376075"/>
                      <a:gd name="connsiteX4" fmla="*/ 12099 w 20758"/>
                      <a:gd name="connsiteY4" fmla="*/ 3439 h 376075"/>
                      <a:gd name="connsiteX5" fmla="*/ 12162 w 20758"/>
                      <a:gd name="connsiteY5" fmla="*/ 5859 h 376075"/>
                      <a:gd name="connsiteX6" fmla="*/ 20759 w 20758"/>
                      <a:gd name="connsiteY6" fmla="*/ 375821 h 376075"/>
                      <a:gd name="connsiteX7" fmla="*/ 8596 w 20758"/>
                      <a:gd name="connsiteY7" fmla="*/ 376076 h 376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758" h="376075">
                        <a:moveTo>
                          <a:pt x="8596" y="376076"/>
                        </a:moveTo>
                        <a:lnTo>
                          <a:pt x="0" y="6177"/>
                        </a:lnTo>
                        <a:lnTo>
                          <a:pt x="2611" y="6113"/>
                        </a:lnTo>
                        <a:lnTo>
                          <a:pt x="8660" y="0"/>
                        </a:lnTo>
                        <a:lnTo>
                          <a:pt x="12099" y="3439"/>
                        </a:lnTo>
                        <a:lnTo>
                          <a:pt x="12162" y="5859"/>
                        </a:lnTo>
                        <a:lnTo>
                          <a:pt x="20759" y="375821"/>
                        </a:lnTo>
                        <a:lnTo>
                          <a:pt x="8596" y="376076"/>
                        </a:lnTo>
                        <a:close/>
                      </a:path>
                    </a:pathLst>
                  </a:custGeom>
                  <a:solidFill>
                    <a:srgbClr val="03060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183E5C4A-2D94-B8D9-3AF3-8BC357C21502}"/>
                      </a:ext>
                    </a:extLst>
                  </p:cNvPr>
                  <p:cNvSpPr/>
                  <p:nvPr/>
                </p:nvSpPr>
                <p:spPr>
                  <a:xfrm>
                    <a:off x="2841899" y="6596861"/>
                    <a:ext cx="818439" cy="100482"/>
                  </a:xfrm>
                  <a:custGeom>
                    <a:avLst/>
                    <a:gdLst>
                      <a:gd name="connsiteX0" fmla="*/ 808633 w 818439"/>
                      <a:gd name="connsiteY0" fmla="*/ 100482 h 100482"/>
                      <a:gd name="connsiteX1" fmla="*/ 747057 w 818439"/>
                      <a:gd name="connsiteY1" fmla="*/ 17256 h 100482"/>
                      <a:gd name="connsiteX2" fmla="*/ 0 w 818439"/>
                      <a:gd name="connsiteY2" fmla="*/ 12163 h 100482"/>
                      <a:gd name="connsiteX3" fmla="*/ 64 w 818439"/>
                      <a:gd name="connsiteY3" fmla="*/ 0 h 100482"/>
                      <a:gd name="connsiteX4" fmla="*/ 753234 w 818439"/>
                      <a:gd name="connsiteY4" fmla="*/ 5158 h 100482"/>
                      <a:gd name="connsiteX5" fmla="*/ 818439 w 818439"/>
                      <a:gd name="connsiteY5" fmla="*/ 93223 h 100482"/>
                      <a:gd name="connsiteX6" fmla="*/ 808633 w 818439"/>
                      <a:gd name="connsiteY6" fmla="*/ 100482 h 100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18439" h="100482">
                        <a:moveTo>
                          <a:pt x="808633" y="100482"/>
                        </a:moveTo>
                        <a:lnTo>
                          <a:pt x="747057" y="17256"/>
                        </a:lnTo>
                        <a:lnTo>
                          <a:pt x="0" y="12163"/>
                        </a:lnTo>
                        <a:lnTo>
                          <a:pt x="64" y="0"/>
                        </a:lnTo>
                        <a:lnTo>
                          <a:pt x="753234" y="5158"/>
                        </a:lnTo>
                        <a:lnTo>
                          <a:pt x="818439" y="93223"/>
                        </a:lnTo>
                        <a:lnTo>
                          <a:pt x="808633" y="100482"/>
                        </a:lnTo>
                        <a:close/>
                      </a:path>
                    </a:pathLst>
                  </a:custGeom>
                  <a:solidFill>
                    <a:srgbClr val="03060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6" name="Freeform: Shape 245">
                    <a:extLst>
                      <a:ext uri="{FF2B5EF4-FFF2-40B4-BE49-F238E27FC236}">
                        <a16:creationId xmlns:a16="http://schemas.microsoft.com/office/drawing/2014/main" id="{8AA6BEFB-91E5-FA8B-2BCC-65B0B800DC4B}"/>
                      </a:ext>
                    </a:extLst>
                  </p:cNvPr>
                  <p:cNvSpPr/>
                  <p:nvPr/>
                </p:nvSpPr>
                <p:spPr>
                  <a:xfrm>
                    <a:off x="2840116" y="6419329"/>
                    <a:ext cx="764504" cy="122896"/>
                  </a:xfrm>
                  <a:custGeom>
                    <a:avLst/>
                    <a:gdLst>
                      <a:gd name="connsiteX0" fmla="*/ 191 w 764504"/>
                      <a:gd name="connsiteY0" fmla="*/ 122897 h 122896"/>
                      <a:gd name="connsiteX1" fmla="*/ 0 w 764504"/>
                      <a:gd name="connsiteY1" fmla="*/ 110734 h 122896"/>
                      <a:gd name="connsiteX2" fmla="*/ 716811 w 764504"/>
                      <a:gd name="connsiteY2" fmla="*/ 102202 h 122896"/>
                      <a:gd name="connsiteX3" fmla="*/ 753106 w 764504"/>
                      <a:gd name="connsiteY3" fmla="*/ 0 h 122896"/>
                      <a:gd name="connsiteX4" fmla="*/ 764505 w 764504"/>
                      <a:gd name="connsiteY4" fmla="*/ 4075 h 122896"/>
                      <a:gd name="connsiteX5" fmla="*/ 725471 w 764504"/>
                      <a:gd name="connsiteY5" fmla="*/ 114237 h 122896"/>
                      <a:gd name="connsiteX6" fmla="*/ 191 w 764504"/>
                      <a:gd name="connsiteY6" fmla="*/ 122897 h 122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64504" h="122896">
                        <a:moveTo>
                          <a:pt x="191" y="122897"/>
                        </a:moveTo>
                        <a:lnTo>
                          <a:pt x="0" y="110734"/>
                        </a:lnTo>
                        <a:lnTo>
                          <a:pt x="716811" y="102202"/>
                        </a:lnTo>
                        <a:lnTo>
                          <a:pt x="753106" y="0"/>
                        </a:lnTo>
                        <a:lnTo>
                          <a:pt x="764505" y="4075"/>
                        </a:lnTo>
                        <a:lnTo>
                          <a:pt x="725471" y="114237"/>
                        </a:lnTo>
                        <a:lnTo>
                          <a:pt x="191" y="122897"/>
                        </a:lnTo>
                        <a:close/>
                      </a:path>
                    </a:pathLst>
                  </a:custGeom>
                  <a:solidFill>
                    <a:srgbClr val="03060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7" name="Freeform: Shape 246">
                    <a:extLst>
                      <a:ext uri="{FF2B5EF4-FFF2-40B4-BE49-F238E27FC236}">
                        <a16:creationId xmlns:a16="http://schemas.microsoft.com/office/drawing/2014/main" id="{C90837A1-7D91-4EDB-506B-E7B55248FF28}"/>
                      </a:ext>
                    </a:extLst>
                  </p:cNvPr>
                  <p:cNvSpPr/>
                  <p:nvPr/>
                </p:nvSpPr>
                <p:spPr>
                  <a:xfrm>
                    <a:off x="1405285" y="6612271"/>
                    <a:ext cx="252415" cy="26234"/>
                  </a:xfrm>
                  <a:custGeom>
                    <a:avLst/>
                    <a:gdLst>
                      <a:gd name="connsiteX0" fmla="*/ 250632 w 252415"/>
                      <a:gd name="connsiteY0" fmla="*/ 5285 h 26234"/>
                      <a:gd name="connsiteX1" fmla="*/ 1783 w 252415"/>
                      <a:gd name="connsiteY1" fmla="*/ 0 h 26234"/>
                      <a:gd name="connsiteX2" fmla="*/ 0 w 252415"/>
                      <a:gd name="connsiteY2" fmla="*/ 26235 h 26234"/>
                      <a:gd name="connsiteX3" fmla="*/ 252415 w 252415"/>
                      <a:gd name="connsiteY3" fmla="*/ 25852 h 26234"/>
                      <a:gd name="connsiteX4" fmla="*/ 250632 w 252415"/>
                      <a:gd name="connsiteY4" fmla="*/ 5285 h 2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415" h="26234">
                        <a:moveTo>
                          <a:pt x="250632" y="5285"/>
                        </a:moveTo>
                        <a:lnTo>
                          <a:pt x="1783" y="0"/>
                        </a:lnTo>
                        <a:lnTo>
                          <a:pt x="0" y="26235"/>
                        </a:lnTo>
                        <a:lnTo>
                          <a:pt x="252415" y="25852"/>
                        </a:lnTo>
                        <a:lnTo>
                          <a:pt x="250632" y="5285"/>
                        </a:lnTo>
                        <a:close/>
                      </a:path>
                    </a:pathLst>
                  </a:custGeom>
                  <a:solidFill>
                    <a:srgbClr val="03060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id="{49AED01A-0742-E5FB-6B65-B6EFB5F76969}"/>
                      </a:ext>
                    </a:extLst>
                  </p:cNvPr>
                  <p:cNvSpPr/>
                  <p:nvPr/>
                </p:nvSpPr>
                <p:spPr>
                  <a:xfrm>
                    <a:off x="1404075" y="6659073"/>
                    <a:ext cx="252415" cy="26234"/>
                  </a:xfrm>
                  <a:custGeom>
                    <a:avLst/>
                    <a:gdLst>
                      <a:gd name="connsiteX0" fmla="*/ 250632 w 252415"/>
                      <a:gd name="connsiteY0" fmla="*/ 5285 h 26234"/>
                      <a:gd name="connsiteX1" fmla="*/ 1783 w 252415"/>
                      <a:gd name="connsiteY1" fmla="*/ 0 h 26234"/>
                      <a:gd name="connsiteX2" fmla="*/ 0 w 252415"/>
                      <a:gd name="connsiteY2" fmla="*/ 26235 h 26234"/>
                      <a:gd name="connsiteX3" fmla="*/ 252415 w 252415"/>
                      <a:gd name="connsiteY3" fmla="*/ 25852 h 26234"/>
                      <a:gd name="connsiteX4" fmla="*/ 250632 w 252415"/>
                      <a:gd name="connsiteY4" fmla="*/ 5285 h 2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2415" h="26234">
                        <a:moveTo>
                          <a:pt x="250632" y="5285"/>
                        </a:moveTo>
                        <a:lnTo>
                          <a:pt x="1783" y="0"/>
                        </a:lnTo>
                        <a:lnTo>
                          <a:pt x="0" y="26235"/>
                        </a:lnTo>
                        <a:lnTo>
                          <a:pt x="252415" y="25852"/>
                        </a:lnTo>
                        <a:lnTo>
                          <a:pt x="250632" y="5285"/>
                        </a:lnTo>
                        <a:close/>
                      </a:path>
                    </a:pathLst>
                  </a:custGeom>
                  <a:solidFill>
                    <a:srgbClr val="03060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9" name="Freeform: Shape 248">
                    <a:extLst>
                      <a:ext uri="{FF2B5EF4-FFF2-40B4-BE49-F238E27FC236}">
                        <a16:creationId xmlns:a16="http://schemas.microsoft.com/office/drawing/2014/main" id="{C0F2FC7C-983B-3997-15C3-77CF4256C6A1}"/>
                      </a:ext>
                    </a:extLst>
                  </p:cNvPr>
                  <p:cNvSpPr/>
                  <p:nvPr/>
                </p:nvSpPr>
                <p:spPr>
                  <a:xfrm>
                    <a:off x="1678610" y="6611188"/>
                    <a:ext cx="25956" cy="26807"/>
                  </a:xfrm>
                  <a:custGeom>
                    <a:avLst/>
                    <a:gdLst>
                      <a:gd name="connsiteX0" fmla="*/ 12966 w 25956"/>
                      <a:gd name="connsiteY0" fmla="*/ 0 h 26807"/>
                      <a:gd name="connsiteX1" fmla="*/ 12966 w 25956"/>
                      <a:gd name="connsiteY1" fmla="*/ 26808 h 26807"/>
                      <a:gd name="connsiteX2" fmla="*/ 12966 w 25956"/>
                      <a:gd name="connsiteY2" fmla="*/ 0 h 268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956" h="26807">
                        <a:moveTo>
                          <a:pt x="12966" y="0"/>
                        </a:moveTo>
                        <a:cubicBezTo>
                          <a:pt x="-4290" y="0"/>
                          <a:pt x="-4354" y="26808"/>
                          <a:pt x="12966" y="26808"/>
                        </a:cubicBezTo>
                        <a:cubicBezTo>
                          <a:pt x="30286" y="26808"/>
                          <a:pt x="30286" y="0"/>
                          <a:pt x="12966" y="0"/>
                        </a:cubicBezTo>
                        <a:close/>
                      </a:path>
                    </a:pathLst>
                  </a:custGeom>
                  <a:solidFill>
                    <a:srgbClr val="00C6C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50" name="Freeform: Shape 249">
                    <a:extLst>
                      <a:ext uri="{FF2B5EF4-FFF2-40B4-BE49-F238E27FC236}">
                        <a16:creationId xmlns:a16="http://schemas.microsoft.com/office/drawing/2014/main" id="{FFA9D66A-3D05-89F0-DB46-CE32393F19C0}"/>
                      </a:ext>
                    </a:extLst>
                  </p:cNvPr>
                  <p:cNvSpPr/>
                  <p:nvPr/>
                </p:nvSpPr>
                <p:spPr>
                  <a:xfrm>
                    <a:off x="1679183" y="6661429"/>
                    <a:ext cx="25956" cy="26807"/>
                  </a:xfrm>
                  <a:custGeom>
                    <a:avLst/>
                    <a:gdLst>
                      <a:gd name="connsiteX0" fmla="*/ 12966 w 25956"/>
                      <a:gd name="connsiteY0" fmla="*/ 0 h 26807"/>
                      <a:gd name="connsiteX1" fmla="*/ 12966 w 25956"/>
                      <a:gd name="connsiteY1" fmla="*/ 26808 h 26807"/>
                      <a:gd name="connsiteX2" fmla="*/ 12966 w 25956"/>
                      <a:gd name="connsiteY2" fmla="*/ 0 h 268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956" h="26807">
                        <a:moveTo>
                          <a:pt x="12966" y="0"/>
                        </a:moveTo>
                        <a:cubicBezTo>
                          <a:pt x="-4290" y="0"/>
                          <a:pt x="-4354" y="26808"/>
                          <a:pt x="12966" y="26808"/>
                        </a:cubicBezTo>
                        <a:cubicBezTo>
                          <a:pt x="30286" y="26808"/>
                          <a:pt x="30286" y="0"/>
                          <a:pt x="12966" y="0"/>
                        </a:cubicBezTo>
                        <a:close/>
                      </a:path>
                    </a:pathLst>
                  </a:custGeom>
                  <a:solidFill>
                    <a:srgbClr val="00C6C5"/>
                  </a:solidFill>
                  <a:ln w="63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</p:grpSp>
      </p:grpSp>
      <p:grpSp>
        <p:nvGrpSpPr>
          <p:cNvPr id="251" name="Graphic 3">
            <a:extLst>
              <a:ext uri="{FF2B5EF4-FFF2-40B4-BE49-F238E27FC236}">
                <a16:creationId xmlns:a16="http://schemas.microsoft.com/office/drawing/2014/main" id="{28BC79E4-8CD5-F59E-28C0-C5150F8D292A}"/>
              </a:ext>
            </a:extLst>
          </p:cNvPr>
          <p:cNvGrpSpPr/>
          <p:nvPr/>
        </p:nvGrpSpPr>
        <p:grpSpPr>
          <a:xfrm>
            <a:off x="3018093" y="2493848"/>
            <a:ext cx="3492231" cy="4365870"/>
            <a:chOff x="3018093" y="2493848"/>
            <a:chExt cx="3492231" cy="4365870"/>
          </a:xfrm>
        </p:grpSpPr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FD912BFD-5796-A9F1-78F3-8A2B531D5F5C}"/>
                </a:ext>
              </a:extLst>
            </p:cNvPr>
            <p:cNvSpPr/>
            <p:nvPr/>
          </p:nvSpPr>
          <p:spPr>
            <a:xfrm>
              <a:off x="3806476" y="6630482"/>
              <a:ext cx="2703847" cy="229236"/>
            </a:xfrm>
            <a:custGeom>
              <a:avLst/>
              <a:gdLst>
                <a:gd name="connsiteX0" fmla="*/ 2703848 w 2703847"/>
                <a:gd name="connsiteY0" fmla="*/ 114619 h 229236"/>
                <a:gd name="connsiteX1" fmla="*/ 1351924 w 2703847"/>
                <a:gd name="connsiteY1" fmla="*/ 229237 h 229236"/>
                <a:gd name="connsiteX2" fmla="*/ 0 w 2703847"/>
                <a:gd name="connsiteY2" fmla="*/ 114619 h 229236"/>
                <a:gd name="connsiteX3" fmla="*/ 1351924 w 2703847"/>
                <a:gd name="connsiteY3" fmla="*/ 0 h 229236"/>
                <a:gd name="connsiteX4" fmla="*/ 2703848 w 2703847"/>
                <a:gd name="connsiteY4" fmla="*/ 114619 h 229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3847" h="229236">
                  <a:moveTo>
                    <a:pt x="2703848" y="114619"/>
                  </a:moveTo>
                  <a:cubicBezTo>
                    <a:pt x="2703848" y="177921"/>
                    <a:pt x="2098571" y="229237"/>
                    <a:pt x="1351924" y="229237"/>
                  </a:cubicBezTo>
                  <a:cubicBezTo>
                    <a:pt x="605277" y="229237"/>
                    <a:pt x="0" y="177921"/>
                    <a:pt x="0" y="114619"/>
                  </a:cubicBezTo>
                  <a:cubicBezTo>
                    <a:pt x="0" y="51316"/>
                    <a:pt x="605277" y="0"/>
                    <a:pt x="1351924" y="0"/>
                  </a:cubicBezTo>
                  <a:cubicBezTo>
                    <a:pt x="2098571" y="0"/>
                    <a:pt x="2703848" y="51316"/>
                    <a:pt x="2703848" y="11461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6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253" name="Graphic 3">
              <a:extLst>
                <a:ext uri="{FF2B5EF4-FFF2-40B4-BE49-F238E27FC236}">
                  <a16:creationId xmlns:a16="http://schemas.microsoft.com/office/drawing/2014/main" id="{D0E12F3A-F8BE-5CD4-937A-2B150B003E7F}"/>
                </a:ext>
              </a:extLst>
            </p:cNvPr>
            <p:cNvGrpSpPr/>
            <p:nvPr/>
          </p:nvGrpSpPr>
          <p:grpSpPr>
            <a:xfrm>
              <a:off x="3018093" y="2493848"/>
              <a:ext cx="3319093" cy="4251252"/>
              <a:chOff x="3018093" y="2493848"/>
              <a:chExt cx="3319093" cy="4251252"/>
            </a:xfrm>
          </p:grpSpPr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A2916D05-6503-4E3B-261D-C95BC65DB22A}"/>
                  </a:ext>
                </a:extLst>
              </p:cNvPr>
              <p:cNvSpPr/>
              <p:nvPr/>
            </p:nvSpPr>
            <p:spPr>
              <a:xfrm>
                <a:off x="4386636" y="2659846"/>
                <a:ext cx="681915" cy="796215"/>
              </a:xfrm>
              <a:custGeom>
                <a:avLst/>
                <a:gdLst>
                  <a:gd name="connsiteX0" fmla="*/ 167661 w 681915"/>
                  <a:gd name="connsiteY0" fmla="*/ 0 h 796215"/>
                  <a:gd name="connsiteX1" fmla="*/ 681916 w 681915"/>
                  <a:gd name="connsiteY1" fmla="*/ 550933 h 796215"/>
                  <a:gd name="connsiteX2" fmla="*/ 375184 w 681915"/>
                  <a:gd name="connsiteY2" fmla="*/ 796216 h 796215"/>
                  <a:gd name="connsiteX3" fmla="*/ 0 w 681915"/>
                  <a:gd name="connsiteY3" fmla="*/ 248913 h 796215"/>
                  <a:gd name="connsiteX4" fmla="*/ 167661 w 681915"/>
                  <a:gd name="connsiteY4" fmla="*/ 0 h 79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1915" h="796215">
                    <a:moveTo>
                      <a:pt x="167661" y="0"/>
                    </a:moveTo>
                    <a:lnTo>
                      <a:pt x="681916" y="550933"/>
                    </a:lnTo>
                    <a:lnTo>
                      <a:pt x="375184" y="796216"/>
                    </a:lnTo>
                    <a:lnTo>
                      <a:pt x="0" y="248913"/>
                    </a:lnTo>
                    <a:lnTo>
                      <a:pt x="16766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8015448B-5759-9258-4CA8-99BD24E8C837}"/>
                  </a:ext>
                </a:extLst>
              </p:cNvPr>
              <p:cNvSpPr/>
              <p:nvPr/>
            </p:nvSpPr>
            <p:spPr>
              <a:xfrm>
                <a:off x="4604678" y="3010697"/>
                <a:ext cx="361596" cy="324706"/>
              </a:xfrm>
              <a:custGeom>
                <a:avLst/>
                <a:gdLst>
                  <a:gd name="connsiteX0" fmla="*/ 12150 w 361596"/>
                  <a:gd name="connsiteY0" fmla="*/ 270954 h 324706"/>
                  <a:gd name="connsiteX1" fmla="*/ 314679 w 361596"/>
                  <a:gd name="connsiteY1" fmla="*/ 5740 h 324706"/>
                  <a:gd name="connsiteX2" fmla="*/ 356069 w 361596"/>
                  <a:gd name="connsiteY2" fmla="*/ 12362 h 324706"/>
                  <a:gd name="connsiteX3" fmla="*/ 349446 w 361596"/>
                  <a:gd name="connsiteY3" fmla="*/ 53752 h 324706"/>
                  <a:gd name="connsiteX4" fmla="*/ 46917 w 361596"/>
                  <a:gd name="connsiteY4" fmla="*/ 318967 h 324706"/>
                  <a:gd name="connsiteX5" fmla="*/ 5527 w 361596"/>
                  <a:gd name="connsiteY5" fmla="*/ 312344 h 324706"/>
                  <a:gd name="connsiteX6" fmla="*/ 12150 w 361596"/>
                  <a:gd name="connsiteY6" fmla="*/ 270954 h 324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1596" h="324706">
                    <a:moveTo>
                      <a:pt x="12150" y="270954"/>
                    </a:moveTo>
                    <a:cubicBezTo>
                      <a:pt x="113014" y="182571"/>
                      <a:pt x="213815" y="94123"/>
                      <a:pt x="314679" y="5740"/>
                    </a:cubicBezTo>
                    <a:cubicBezTo>
                      <a:pt x="326714" y="-4830"/>
                      <a:pt x="347281" y="264"/>
                      <a:pt x="356069" y="12362"/>
                    </a:cubicBezTo>
                    <a:cubicBezTo>
                      <a:pt x="366193" y="26371"/>
                      <a:pt x="361481" y="43182"/>
                      <a:pt x="349446" y="53752"/>
                    </a:cubicBezTo>
                    <a:cubicBezTo>
                      <a:pt x="248582" y="142136"/>
                      <a:pt x="147782" y="230583"/>
                      <a:pt x="46917" y="318967"/>
                    </a:cubicBezTo>
                    <a:cubicBezTo>
                      <a:pt x="34882" y="329537"/>
                      <a:pt x="14315" y="324443"/>
                      <a:pt x="5527" y="312344"/>
                    </a:cubicBezTo>
                    <a:cubicBezTo>
                      <a:pt x="-4597" y="298335"/>
                      <a:pt x="115" y="281525"/>
                      <a:pt x="12150" y="270954"/>
                    </a:cubicBezTo>
                    <a:close/>
                  </a:path>
                </a:pathLst>
              </a:custGeom>
              <a:solidFill>
                <a:schemeClr val="tx2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91F749E1-E72C-D2C4-A2CB-A1BCAEAAF0C2}"/>
                  </a:ext>
                </a:extLst>
              </p:cNvPr>
              <p:cNvSpPr/>
              <p:nvPr/>
            </p:nvSpPr>
            <p:spPr>
              <a:xfrm>
                <a:off x="4527336" y="2917978"/>
                <a:ext cx="344097" cy="326499"/>
              </a:xfrm>
              <a:custGeom>
                <a:avLst/>
                <a:gdLst>
                  <a:gd name="connsiteX0" fmla="*/ 6839 w 344097"/>
                  <a:gd name="connsiteY0" fmla="*/ 278282 h 326499"/>
                  <a:gd name="connsiteX1" fmla="*/ 291475 w 344097"/>
                  <a:gd name="connsiteY1" fmla="*/ 10585 h 326499"/>
                  <a:gd name="connsiteX2" fmla="*/ 333183 w 344097"/>
                  <a:gd name="connsiteY2" fmla="*/ 6509 h 326499"/>
                  <a:gd name="connsiteX3" fmla="*/ 337258 w 344097"/>
                  <a:gd name="connsiteY3" fmla="*/ 48218 h 326499"/>
                  <a:gd name="connsiteX4" fmla="*/ 52623 w 344097"/>
                  <a:gd name="connsiteY4" fmla="*/ 315915 h 326499"/>
                  <a:gd name="connsiteX5" fmla="*/ 10914 w 344097"/>
                  <a:gd name="connsiteY5" fmla="*/ 319991 h 326499"/>
                  <a:gd name="connsiteX6" fmla="*/ 6839 w 344097"/>
                  <a:gd name="connsiteY6" fmla="*/ 278282 h 32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097" h="326499">
                    <a:moveTo>
                      <a:pt x="6839" y="278282"/>
                    </a:moveTo>
                    <a:cubicBezTo>
                      <a:pt x="101718" y="189071"/>
                      <a:pt x="196596" y="99860"/>
                      <a:pt x="291475" y="10585"/>
                    </a:cubicBezTo>
                    <a:cubicBezTo>
                      <a:pt x="303128" y="-368"/>
                      <a:pt x="319683" y="-4570"/>
                      <a:pt x="333183" y="6509"/>
                    </a:cubicBezTo>
                    <a:cubicBezTo>
                      <a:pt x="344326" y="15679"/>
                      <a:pt x="348975" y="37202"/>
                      <a:pt x="337258" y="48218"/>
                    </a:cubicBezTo>
                    <a:cubicBezTo>
                      <a:pt x="242380" y="137429"/>
                      <a:pt x="147501" y="226640"/>
                      <a:pt x="52623" y="315915"/>
                    </a:cubicBezTo>
                    <a:cubicBezTo>
                      <a:pt x="40970" y="326868"/>
                      <a:pt x="24414" y="331070"/>
                      <a:pt x="10914" y="319991"/>
                    </a:cubicBezTo>
                    <a:cubicBezTo>
                      <a:pt x="-229" y="310821"/>
                      <a:pt x="-4878" y="289298"/>
                      <a:pt x="6839" y="278282"/>
                    </a:cubicBezTo>
                    <a:close/>
                  </a:path>
                </a:pathLst>
              </a:custGeom>
              <a:solidFill>
                <a:schemeClr val="tx2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A0D9E104-5B59-5ECD-8F5D-848F11E219F3}"/>
                  </a:ext>
                </a:extLst>
              </p:cNvPr>
              <p:cNvSpPr/>
              <p:nvPr/>
            </p:nvSpPr>
            <p:spPr>
              <a:xfrm>
                <a:off x="4465655" y="2802197"/>
                <a:ext cx="293175" cy="346782"/>
              </a:xfrm>
              <a:custGeom>
                <a:avLst/>
                <a:gdLst>
                  <a:gd name="connsiteX0" fmla="*/ 6817 w 293175"/>
                  <a:gd name="connsiteY0" fmla="*/ 298357 h 346782"/>
                  <a:gd name="connsiteX1" fmla="*/ 240575 w 293175"/>
                  <a:gd name="connsiteY1" fmla="*/ 10792 h 346782"/>
                  <a:gd name="connsiteX2" fmla="*/ 286359 w 293175"/>
                  <a:gd name="connsiteY2" fmla="*/ 48425 h 346782"/>
                  <a:gd name="connsiteX3" fmla="*/ 52601 w 293175"/>
                  <a:gd name="connsiteY3" fmla="*/ 335990 h 346782"/>
                  <a:gd name="connsiteX4" fmla="*/ 6817 w 293175"/>
                  <a:gd name="connsiteY4" fmla="*/ 298357 h 346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175" h="346782">
                    <a:moveTo>
                      <a:pt x="6817" y="298357"/>
                    </a:moveTo>
                    <a:cubicBezTo>
                      <a:pt x="84757" y="202523"/>
                      <a:pt x="162634" y="106690"/>
                      <a:pt x="240575" y="10792"/>
                    </a:cubicBezTo>
                    <a:cubicBezTo>
                      <a:pt x="264645" y="-18818"/>
                      <a:pt x="310492" y="18752"/>
                      <a:pt x="286359" y="48425"/>
                    </a:cubicBezTo>
                    <a:cubicBezTo>
                      <a:pt x="208418" y="144259"/>
                      <a:pt x="130541" y="240093"/>
                      <a:pt x="52601" y="335990"/>
                    </a:cubicBezTo>
                    <a:cubicBezTo>
                      <a:pt x="28531" y="365600"/>
                      <a:pt x="-17316" y="328030"/>
                      <a:pt x="6817" y="298357"/>
                    </a:cubicBezTo>
                    <a:close/>
                  </a:path>
                </a:pathLst>
              </a:custGeom>
              <a:solidFill>
                <a:schemeClr val="tx2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E94A8021-9B93-320F-5085-4A8CB322DFC1}"/>
                  </a:ext>
                </a:extLst>
              </p:cNvPr>
              <p:cNvSpPr/>
              <p:nvPr/>
            </p:nvSpPr>
            <p:spPr>
              <a:xfrm>
                <a:off x="4658109" y="3141686"/>
                <a:ext cx="1123942" cy="1509718"/>
              </a:xfrm>
              <a:custGeom>
                <a:avLst/>
                <a:gdLst>
                  <a:gd name="connsiteX0" fmla="*/ 1123943 w 1123942"/>
                  <a:gd name="connsiteY0" fmla="*/ 1329705 h 1509718"/>
                  <a:gd name="connsiteX1" fmla="*/ 622232 w 1123942"/>
                  <a:gd name="connsiteY1" fmla="*/ 108191 h 1509718"/>
                  <a:gd name="connsiteX2" fmla="*/ 364213 w 1123942"/>
                  <a:gd name="connsiteY2" fmla="*/ 29295 h 1509718"/>
                  <a:gd name="connsiteX3" fmla="*/ 77795 w 1123942"/>
                  <a:gd name="connsiteY3" fmla="*/ 219944 h 1509718"/>
                  <a:gd name="connsiteX4" fmla="*/ 32775 w 1123942"/>
                  <a:gd name="connsiteY4" fmla="*/ 466883 h 1509718"/>
                  <a:gd name="connsiteX5" fmla="*/ 781679 w 1123942"/>
                  <a:gd name="connsiteY5" fmla="*/ 1509719 h 1509718"/>
                  <a:gd name="connsiteX6" fmla="*/ 1123943 w 1123942"/>
                  <a:gd name="connsiteY6" fmla="*/ 1329705 h 1509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3942" h="1509718">
                    <a:moveTo>
                      <a:pt x="1123943" y="1329705"/>
                    </a:moveTo>
                    <a:lnTo>
                      <a:pt x="622232" y="108191"/>
                    </a:lnTo>
                    <a:cubicBezTo>
                      <a:pt x="580396" y="6371"/>
                      <a:pt x="455844" y="-31707"/>
                      <a:pt x="364213" y="29295"/>
                    </a:cubicBezTo>
                    <a:lnTo>
                      <a:pt x="77795" y="219944"/>
                    </a:lnTo>
                    <a:cubicBezTo>
                      <a:pt x="-4412" y="274642"/>
                      <a:pt x="-24852" y="386650"/>
                      <a:pt x="32775" y="466883"/>
                    </a:cubicBezTo>
                    <a:lnTo>
                      <a:pt x="781679" y="1509719"/>
                    </a:lnTo>
                    <a:lnTo>
                      <a:pt x="1123943" y="1329705"/>
                    </a:lnTo>
                    <a:close/>
                  </a:path>
                </a:pathLst>
              </a:custGeom>
              <a:solidFill>
                <a:schemeClr val="accent3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649E0B53-9E03-7A31-1BA6-662619D349A7}"/>
                  </a:ext>
                </a:extLst>
              </p:cNvPr>
              <p:cNvSpPr/>
              <p:nvPr/>
            </p:nvSpPr>
            <p:spPr>
              <a:xfrm>
                <a:off x="4723599" y="3207020"/>
                <a:ext cx="975353" cy="1359949"/>
              </a:xfrm>
              <a:custGeom>
                <a:avLst/>
                <a:gdLst>
                  <a:gd name="connsiteX0" fmla="*/ 736183 w 975353"/>
                  <a:gd name="connsiteY0" fmla="*/ 1359949 h 1359949"/>
                  <a:gd name="connsiteX1" fmla="*/ 20519 w 975353"/>
                  <a:gd name="connsiteY1" fmla="*/ 363342 h 1359949"/>
                  <a:gd name="connsiteX2" fmla="*/ 1798 w 975353"/>
                  <a:gd name="connsiteY2" fmla="*/ 280180 h 1359949"/>
                  <a:gd name="connsiteX3" fmla="*/ 48600 w 975353"/>
                  <a:gd name="connsiteY3" fmla="*/ 208990 h 1359949"/>
                  <a:gd name="connsiteX4" fmla="*/ 335019 w 975353"/>
                  <a:gd name="connsiteY4" fmla="*/ 18341 h 1359949"/>
                  <a:gd name="connsiteX5" fmla="*/ 412514 w 975353"/>
                  <a:gd name="connsiteY5" fmla="*/ 1403 h 1359949"/>
                  <a:gd name="connsiteX6" fmla="*/ 496249 w 975353"/>
                  <a:gd name="connsiteY6" fmla="*/ 67691 h 1359949"/>
                  <a:gd name="connsiteX7" fmla="*/ 975354 w 975353"/>
                  <a:gd name="connsiteY7" fmla="*/ 1234187 h 1359949"/>
                  <a:gd name="connsiteX8" fmla="*/ 736183 w 975353"/>
                  <a:gd name="connsiteY8" fmla="*/ 1359949 h 1359949"/>
                  <a:gd name="connsiteX9" fmla="*/ 395003 w 975353"/>
                  <a:gd name="connsiteY9" fmla="*/ 27192 h 1359949"/>
                  <a:gd name="connsiteX10" fmla="*/ 350047 w 975353"/>
                  <a:gd name="connsiteY10" fmla="*/ 41010 h 1359949"/>
                  <a:gd name="connsiteX11" fmla="*/ 63628 w 975353"/>
                  <a:gd name="connsiteY11" fmla="*/ 231659 h 1359949"/>
                  <a:gd name="connsiteX12" fmla="*/ 28479 w 975353"/>
                  <a:gd name="connsiteY12" fmla="*/ 285083 h 1359949"/>
                  <a:gd name="connsiteX13" fmla="*/ 42487 w 975353"/>
                  <a:gd name="connsiteY13" fmla="*/ 347487 h 1359949"/>
                  <a:gd name="connsiteX14" fmla="*/ 744398 w 975353"/>
                  <a:gd name="connsiteY14" fmla="*/ 1324863 h 1359949"/>
                  <a:gd name="connsiteX15" fmla="*/ 940777 w 975353"/>
                  <a:gd name="connsiteY15" fmla="*/ 1221643 h 1359949"/>
                  <a:gd name="connsiteX16" fmla="*/ 471096 w 975353"/>
                  <a:gd name="connsiteY16" fmla="*/ 78070 h 1359949"/>
                  <a:gd name="connsiteX17" fmla="*/ 408184 w 975353"/>
                  <a:gd name="connsiteY17" fmla="*/ 28338 h 1359949"/>
                  <a:gd name="connsiteX18" fmla="*/ 395003 w 975353"/>
                  <a:gd name="connsiteY18" fmla="*/ 27256 h 1359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5353" h="1359949">
                    <a:moveTo>
                      <a:pt x="736183" y="1359949"/>
                    </a:moveTo>
                    <a:lnTo>
                      <a:pt x="20519" y="363342"/>
                    </a:lnTo>
                    <a:cubicBezTo>
                      <a:pt x="3135" y="339081"/>
                      <a:pt x="-3551" y="309599"/>
                      <a:pt x="1798" y="280180"/>
                    </a:cubicBezTo>
                    <a:cubicBezTo>
                      <a:pt x="7147" y="250825"/>
                      <a:pt x="23766" y="225545"/>
                      <a:pt x="48600" y="208990"/>
                    </a:cubicBezTo>
                    <a:lnTo>
                      <a:pt x="335019" y="18341"/>
                    </a:lnTo>
                    <a:cubicBezTo>
                      <a:pt x="364438" y="-1208"/>
                      <a:pt x="393347" y="-1654"/>
                      <a:pt x="412514" y="1403"/>
                    </a:cubicBezTo>
                    <a:cubicBezTo>
                      <a:pt x="450401" y="7516"/>
                      <a:pt x="481667" y="32286"/>
                      <a:pt x="496249" y="67691"/>
                    </a:cubicBezTo>
                    <a:lnTo>
                      <a:pt x="975354" y="1234187"/>
                    </a:lnTo>
                    <a:lnTo>
                      <a:pt x="736183" y="1359949"/>
                    </a:lnTo>
                    <a:close/>
                    <a:moveTo>
                      <a:pt x="395003" y="27192"/>
                    </a:moveTo>
                    <a:cubicBezTo>
                      <a:pt x="382012" y="27192"/>
                      <a:pt x="366157" y="30249"/>
                      <a:pt x="350047" y="41010"/>
                    </a:cubicBezTo>
                    <a:lnTo>
                      <a:pt x="63628" y="231659"/>
                    </a:lnTo>
                    <a:cubicBezTo>
                      <a:pt x="44971" y="244075"/>
                      <a:pt x="32490" y="263051"/>
                      <a:pt x="28479" y="285083"/>
                    </a:cubicBezTo>
                    <a:cubicBezTo>
                      <a:pt x="24467" y="307116"/>
                      <a:pt x="29434" y="329275"/>
                      <a:pt x="42487" y="347487"/>
                    </a:cubicBezTo>
                    <a:lnTo>
                      <a:pt x="744398" y="1324863"/>
                    </a:lnTo>
                    <a:lnTo>
                      <a:pt x="940777" y="1221643"/>
                    </a:lnTo>
                    <a:lnTo>
                      <a:pt x="471096" y="78070"/>
                    </a:lnTo>
                    <a:cubicBezTo>
                      <a:pt x="460144" y="51517"/>
                      <a:pt x="436647" y="32859"/>
                      <a:pt x="408184" y="28338"/>
                    </a:cubicBezTo>
                    <a:cubicBezTo>
                      <a:pt x="404299" y="27701"/>
                      <a:pt x="399842" y="27256"/>
                      <a:pt x="395003" y="27256"/>
                    </a:cubicBezTo>
                    <a:close/>
                  </a:path>
                </a:pathLst>
              </a:custGeom>
              <a:solidFill>
                <a:schemeClr val="bg1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451D6260-9593-33AF-9E1F-2D8E9DD75657}"/>
                  </a:ext>
                </a:extLst>
              </p:cNvPr>
              <p:cNvSpPr/>
              <p:nvPr/>
            </p:nvSpPr>
            <p:spPr>
              <a:xfrm>
                <a:off x="4848166" y="6072927"/>
                <a:ext cx="620403" cy="311889"/>
              </a:xfrm>
              <a:custGeom>
                <a:avLst/>
                <a:gdLst>
                  <a:gd name="connsiteX0" fmla="*/ 57182 w 620403"/>
                  <a:gd name="connsiteY0" fmla="*/ 41326 h 311889"/>
                  <a:gd name="connsiteX1" fmla="*/ 575002 w 620403"/>
                  <a:gd name="connsiteY1" fmla="*/ 0 h 311889"/>
                  <a:gd name="connsiteX2" fmla="*/ 620404 w 620403"/>
                  <a:gd name="connsiteY2" fmla="*/ 298708 h 311889"/>
                  <a:gd name="connsiteX3" fmla="*/ 0 w 620403"/>
                  <a:gd name="connsiteY3" fmla="*/ 311889 h 311889"/>
                  <a:gd name="connsiteX4" fmla="*/ 57182 w 620403"/>
                  <a:gd name="connsiteY4" fmla="*/ 41326 h 311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403" h="311889">
                    <a:moveTo>
                      <a:pt x="57182" y="41326"/>
                    </a:moveTo>
                    <a:lnTo>
                      <a:pt x="575002" y="0"/>
                    </a:lnTo>
                    <a:lnTo>
                      <a:pt x="620404" y="298708"/>
                    </a:lnTo>
                    <a:lnTo>
                      <a:pt x="0" y="311889"/>
                    </a:lnTo>
                    <a:lnTo>
                      <a:pt x="57182" y="41326"/>
                    </a:lnTo>
                    <a:close/>
                  </a:path>
                </a:pathLst>
              </a:custGeom>
              <a:solidFill>
                <a:schemeClr val="accent3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532077C3-0D06-F2E7-E9BF-D9689F3F0F6E}"/>
                  </a:ext>
                </a:extLst>
              </p:cNvPr>
              <p:cNvSpPr/>
              <p:nvPr/>
            </p:nvSpPr>
            <p:spPr>
              <a:xfrm>
                <a:off x="4727934" y="4308388"/>
                <a:ext cx="1104172" cy="1915669"/>
              </a:xfrm>
              <a:custGeom>
                <a:avLst/>
                <a:gdLst>
                  <a:gd name="connsiteX0" fmla="*/ 27391 w 1104172"/>
                  <a:gd name="connsiteY0" fmla="*/ 1418137 h 1915669"/>
                  <a:gd name="connsiteX1" fmla="*/ 643846 w 1104172"/>
                  <a:gd name="connsiteY1" fmla="*/ 94613 h 1915669"/>
                  <a:gd name="connsiteX2" fmla="*/ 844110 w 1104172"/>
                  <a:gd name="connsiteY2" fmla="*/ 8458 h 1915669"/>
                  <a:gd name="connsiteX3" fmla="*/ 992287 w 1104172"/>
                  <a:gd name="connsiteY3" fmla="*/ 57935 h 1915669"/>
                  <a:gd name="connsiteX4" fmla="*/ 1103721 w 1104172"/>
                  <a:gd name="connsiteY4" fmla="*/ 225342 h 1915669"/>
                  <a:gd name="connsiteX5" fmla="*/ 998527 w 1104172"/>
                  <a:gd name="connsiteY5" fmla="*/ 1645718 h 1915669"/>
                  <a:gd name="connsiteX6" fmla="*/ 650978 w 1104172"/>
                  <a:gd name="connsiteY6" fmla="*/ 1909977 h 1915669"/>
                  <a:gd name="connsiteX7" fmla="*/ 234595 w 1104172"/>
                  <a:gd name="connsiteY7" fmla="*/ 1826943 h 1915669"/>
                  <a:gd name="connsiteX8" fmla="*/ 27454 w 1104172"/>
                  <a:gd name="connsiteY8" fmla="*/ 1418137 h 1915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4172" h="1915669">
                    <a:moveTo>
                      <a:pt x="27391" y="1418137"/>
                    </a:moveTo>
                    <a:lnTo>
                      <a:pt x="643846" y="94613"/>
                    </a:lnTo>
                    <a:cubicBezTo>
                      <a:pt x="678996" y="19156"/>
                      <a:pt x="765151" y="-17904"/>
                      <a:pt x="844110" y="8458"/>
                    </a:cubicBezTo>
                    <a:lnTo>
                      <a:pt x="992287" y="57935"/>
                    </a:lnTo>
                    <a:cubicBezTo>
                      <a:pt x="1063350" y="81687"/>
                      <a:pt x="1109261" y="150585"/>
                      <a:pt x="1103721" y="225342"/>
                    </a:cubicBezTo>
                    <a:lnTo>
                      <a:pt x="998527" y="1645718"/>
                    </a:lnTo>
                    <a:cubicBezTo>
                      <a:pt x="985601" y="1820320"/>
                      <a:pt x="822651" y="1944172"/>
                      <a:pt x="650978" y="1909977"/>
                    </a:cubicBezTo>
                    <a:lnTo>
                      <a:pt x="234595" y="1826943"/>
                    </a:lnTo>
                    <a:cubicBezTo>
                      <a:pt x="49359" y="1790010"/>
                      <a:pt x="-52333" y="1589364"/>
                      <a:pt x="27454" y="141813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B2529A1C-9C6E-9551-8CDC-256660243043}"/>
                  </a:ext>
                </a:extLst>
              </p:cNvPr>
              <p:cNvSpPr/>
              <p:nvPr/>
            </p:nvSpPr>
            <p:spPr>
              <a:xfrm>
                <a:off x="4793400" y="4373813"/>
                <a:ext cx="973255" cy="1784695"/>
              </a:xfrm>
              <a:custGeom>
                <a:avLst/>
                <a:gdLst>
                  <a:gd name="connsiteX0" fmla="*/ 642376 w 973255"/>
                  <a:gd name="connsiteY0" fmla="*/ 1784696 h 1784695"/>
                  <a:gd name="connsiteX1" fmla="*/ 598248 w 973255"/>
                  <a:gd name="connsiteY1" fmla="*/ 1780365 h 1784695"/>
                  <a:gd name="connsiteX2" fmla="*/ 181865 w 973255"/>
                  <a:gd name="connsiteY2" fmla="*/ 1697331 h 1784695"/>
                  <a:gd name="connsiteX3" fmla="*/ 172122 w 973255"/>
                  <a:gd name="connsiteY3" fmla="*/ 1695166 h 1784695"/>
                  <a:gd name="connsiteX4" fmla="*/ 22355 w 973255"/>
                  <a:gd name="connsiteY4" fmla="*/ 1573543 h 1784695"/>
                  <a:gd name="connsiteX5" fmla="*/ 21208 w 973255"/>
                  <a:gd name="connsiteY5" fmla="*/ 1380348 h 1784695"/>
                  <a:gd name="connsiteX6" fmla="*/ 637664 w 973255"/>
                  <a:gd name="connsiteY6" fmla="*/ 56823 h 1784695"/>
                  <a:gd name="connsiteX7" fmla="*/ 749926 w 973255"/>
                  <a:gd name="connsiteY7" fmla="*/ 2762 h 1784695"/>
                  <a:gd name="connsiteX8" fmla="*/ 757823 w 973255"/>
                  <a:gd name="connsiteY8" fmla="*/ 5054 h 1784695"/>
                  <a:gd name="connsiteX9" fmla="*/ 906062 w 973255"/>
                  <a:gd name="connsiteY9" fmla="*/ 54531 h 1784695"/>
                  <a:gd name="connsiteX10" fmla="*/ 972987 w 973255"/>
                  <a:gd name="connsiteY10" fmla="*/ 155013 h 1784695"/>
                  <a:gd name="connsiteX11" fmla="*/ 867792 w 973255"/>
                  <a:gd name="connsiteY11" fmla="*/ 1575390 h 1784695"/>
                  <a:gd name="connsiteX12" fmla="*/ 779218 w 973255"/>
                  <a:gd name="connsiteY12" fmla="*/ 1738593 h 1784695"/>
                  <a:gd name="connsiteX13" fmla="*/ 642376 w 973255"/>
                  <a:gd name="connsiteY13" fmla="*/ 1784696 h 1784695"/>
                  <a:gd name="connsiteX14" fmla="*/ 726812 w 973255"/>
                  <a:gd name="connsiteY14" fmla="*/ 27150 h 1784695"/>
                  <a:gd name="connsiteX15" fmla="*/ 662307 w 973255"/>
                  <a:gd name="connsiteY15" fmla="*/ 68285 h 1784695"/>
                  <a:gd name="connsiteX16" fmla="*/ 45851 w 973255"/>
                  <a:gd name="connsiteY16" fmla="*/ 1391809 h 1784695"/>
                  <a:gd name="connsiteX17" fmla="*/ 46806 w 973255"/>
                  <a:gd name="connsiteY17" fmla="*/ 1561763 h 1784695"/>
                  <a:gd name="connsiteX18" fmla="*/ 178554 w 973255"/>
                  <a:gd name="connsiteY18" fmla="*/ 1668740 h 1784695"/>
                  <a:gd name="connsiteX19" fmla="*/ 178554 w 973255"/>
                  <a:gd name="connsiteY19" fmla="*/ 1668740 h 1784695"/>
                  <a:gd name="connsiteX20" fmla="*/ 187087 w 973255"/>
                  <a:gd name="connsiteY20" fmla="*/ 1670650 h 1784695"/>
                  <a:gd name="connsiteX21" fmla="*/ 603470 w 973255"/>
                  <a:gd name="connsiteY21" fmla="*/ 1753685 h 1784695"/>
                  <a:gd name="connsiteX22" fmla="*/ 762662 w 973255"/>
                  <a:gd name="connsiteY22" fmla="*/ 1716943 h 1784695"/>
                  <a:gd name="connsiteX23" fmla="*/ 840603 w 973255"/>
                  <a:gd name="connsiteY23" fmla="*/ 1573415 h 1784695"/>
                  <a:gd name="connsiteX24" fmla="*/ 945797 w 973255"/>
                  <a:gd name="connsiteY24" fmla="*/ 153039 h 1784695"/>
                  <a:gd name="connsiteX25" fmla="*/ 897402 w 973255"/>
                  <a:gd name="connsiteY25" fmla="*/ 80384 h 1784695"/>
                  <a:gd name="connsiteX26" fmla="*/ 749226 w 973255"/>
                  <a:gd name="connsiteY26" fmla="*/ 30907 h 1784695"/>
                  <a:gd name="connsiteX27" fmla="*/ 743432 w 973255"/>
                  <a:gd name="connsiteY27" fmla="*/ 29251 h 1784695"/>
                  <a:gd name="connsiteX28" fmla="*/ 726748 w 973255"/>
                  <a:gd name="connsiteY28" fmla="*/ 27277 h 1784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973255" h="1784695">
                    <a:moveTo>
                      <a:pt x="642376" y="1784696"/>
                    </a:moveTo>
                    <a:cubicBezTo>
                      <a:pt x="627667" y="1784696"/>
                      <a:pt x="612894" y="1783231"/>
                      <a:pt x="598248" y="1780365"/>
                    </a:cubicBezTo>
                    <a:lnTo>
                      <a:pt x="181865" y="1697331"/>
                    </a:lnTo>
                    <a:cubicBezTo>
                      <a:pt x="178554" y="1696694"/>
                      <a:pt x="175306" y="1695930"/>
                      <a:pt x="172122" y="1695166"/>
                    </a:cubicBezTo>
                    <a:cubicBezTo>
                      <a:pt x="106408" y="1679119"/>
                      <a:pt x="51773" y="1634800"/>
                      <a:pt x="22355" y="1573543"/>
                    </a:cubicBezTo>
                    <a:cubicBezTo>
                      <a:pt x="-7064" y="1512350"/>
                      <a:pt x="-7446" y="1441923"/>
                      <a:pt x="21208" y="1380348"/>
                    </a:cubicBezTo>
                    <a:lnTo>
                      <a:pt x="637664" y="56823"/>
                    </a:lnTo>
                    <a:cubicBezTo>
                      <a:pt x="657404" y="14478"/>
                      <a:pt x="704652" y="-8254"/>
                      <a:pt x="749926" y="2762"/>
                    </a:cubicBezTo>
                    <a:cubicBezTo>
                      <a:pt x="752601" y="3398"/>
                      <a:pt x="755212" y="4163"/>
                      <a:pt x="757823" y="5054"/>
                    </a:cubicBezTo>
                    <a:lnTo>
                      <a:pt x="906062" y="54531"/>
                    </a:lnTo>
                    <a:cubicBezTo>
                      <a:pt x="948790" y="68795"/>
                      <a:pt x="976298" y="110121"/>
                      <a:pt x="972987" y="155013"/>
                    </a:cubicBezTo>
                    <a:lnTo>
                      <a:pt x="867792" y="1575390"/>
                    </a:lnTo>
                    <a:cubicBezTo>
                      <a:pt x="863017" y="1639958"/>
                      <a:pt x="830732" y="1699432"/>
                      <a:pt x="779218" y="1738593"/>
                    </a:cubicBezTo>
                    <a:cubicBezTo>
                      <a:pt x="739611" y="1768713"/>
                      <a:pt x="691407" y="1784696"/>
                      <a:pt x="642376" y="1784696"/>
                    </a:cubicBezTo>
                    <a:close/>
                    <a:moveTo>
                      <a:pt x="726812" y="27150"/>
                    </a:moveTo>
                    <a:cubicBezTo>
                      <a:pt x="699686" y="27150"/>
                      <a:pt x="674151" y="42814"/>
                      <a:pt x="662307" y="68285"/>
                    </a:cubicBezTo>
                    <a:lnTo>
                      <a:pt x="45851" y="1391809"/>
                    </a:lnTo>
                    <a:cubicBezTo>
                      <a:pt x="20635" y="1445998"/>
                      <a:pt x="20954" y="1507956"/>
                      <a:pt x="46806" y="1561763"/>
                    </a:cubicBezTo>
                    <a:cubicBezTo>
                      <a:pt x="72723" y="1615697"/>
                      <a:pt x="120735" y="1654667"/>
                      <a:pt x="178554" y="1668740"/>
                    </a:cubicBezTo>
                    <a:lnTo>
                      <a:pt x="178554" y="1668740"/>
                    </a:lnTo>
                    <a:cubicBezTo>
                      <a:pt x="181356" y="1669440"/>
                      <a:pt x="184221" y="1670077"/>
                      <a:pt x="187087" y="1670650"/>
                    </a:cubicBezTo>
                    <a:lnTo>
                      <a:pt x="603470" y="1753685"/>
                    </a:lnTo>
                    <a:cubicBezTo>
                      <a:pt x="659251" y="1764829"/>
                      <a:pt x="717324" y="1751456"/>
                      <a:pt x="762662" y="1716943"/>
                    </a:cubicBezTo>
                    <a:cubicBezTo>
                      <a:pt x="808000" y="1682494"/>
                      <a:pt x="836400" y="1630152"/>
                      <a:pt x="840603" y="1573415"/>
                    </a:cubicBezTo>
                    <a:lnTo>
                      <a:pt x="945797" y="153039"/>
                    </a:lnTo>
                    <a:cubicBezTo>
                      <a:pt x="948216" y="120564"/>
                      <a:pt x="928285" y="90699"/>
                      <a:pt x="897402" y="80384"/>
                    </a:cubicBezTo>
                    <a:lnTo>
                      <a:pt x="749226" y="30907"/>
                    </a:lnTo>
                    <a:cubicBezTo>
                      <a:pt x="747316" y="30270"/>
                      <a:pt x="745406" y="29697"/>
                      <a:pt x="743432" y="29251"/>
                    </a:cubicBezTo>
                    <a:cubicBezTo>
                      <a:pt x="737892" y="27914"/>
                      <a:pt x="732288" y="27277"/>
                      <a:pt x="726748" y="27277"/>
                    </a:cubicBezTo>
                    <a:close/>
                  </a:path>
                </a:pathLst>
              </a:custGeom>
              <a:solidFill>
                <a:schemeClr val="bg1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263" name="Graphic 3">
                <a:extLst>
                  <a:ext uri="{FF2B5EF4-FFF2-40B4-BE49-F238E27FC236}">
                    <a16:creationId xmlns:a16="http://schemas.microsoft.com/office/drawing/2014/main" id="{C8A5966F-EA75-B33A-0E1E-D39DC23692B3}"/>
                  </a:ext>
                </a:extLst>
              </p:cNvPr>
              <p:cNvGrpSpPr/>
              <p:nvPr/>
            </p:nvGrpSpPr>
            <p:grpSpPr>
              <a:xfrm>
                <a:off x="3979550" y="6342408"/>
                <a:ext cx="2357636" cy="402692"/>
                <a:chOff x="3979550" y="6342408"/>
                <a:chExt cx="2357636" cy="402692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BEB161E6-FE56-89BA-43BC-7EAE175DD3FB}"/>
                    </a:ext>
                  </a:extLst>
                </p:cNvPr>
                <p:cNvSpPr/>
                <p:nvPr/>
              </p:nvSpPr>
              <p:spPr>
                <a:xfrm>
                  <a:off x="4061374" y="6342408"/>
                  <a:ext cx="2204557" cy="257445"/>
                </a:xfrm>
                <a:custGeom>
                  <a:avLst/>
                  <a:gdLst>
                    <a:gd name="connsiteX0" fmla="*/ 2204494 w 2204557"/>
                    <a:gd name="connsiteY0" fmla="*/ 257445 h 257445"/>
                    <a:gd name="connsiteX1" fmla="*/ 0 w 2204557"/>
                    <a:gd name="connsiteY1" fmla="*/ 257445 h 257445"/>
                    <a:gd name="connsiteX2" fmla="*/ 141235 w 2204557"/>
                    <a:gd name="connsiteY2" fmla="*/ 57882 h 257445"/>
                    <a:gd name="connsiteX3" fmla="*/ 253116 w 2204557"/>
                    <a:gd name="connsiteY3" fmla="*/ 0 h 257445"/>
                    <a:gd name="connsiteX4" fmla="*/ 1951442 w 2204557"/>
                    <a:gd name="connsiteY4" fmla="*/ 0 h 257445"/>
                    <a:gd name="connsiteX5" fmla="*/ 2063322 w 2204557"/>
                    <a:gd name="connsiteY5" fmla="*/ 57882 h 257445"/>
                    <a:gd name="connsiteX6" fmla="*/ 2204557 w 2204557"/>
                    <a:gd name="connsiteY6" fmla="*/ 257445 h 257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04557" h="257445">
                      <a:moveTo>
                        <a:pt x="2204494" y="257445"/>
                      </a:moveTo>
                      <a:lnTo>
                        <a:pt x="0" y="257445"/>
                      </a:lnTo>
                      <a:lnTo>
                        <a:pt x="141235" y="57882"/>
                      </a:lnTo>
                      <a:cubicBezTo>
                        <a:pt x="166897" y="21586"/>
                        <a:pt x="208606" y="0"/>
                        <a:pt x="253116" y="0"/>
                      </a:cubicBezTo>
                      <a:lnTo>
                        <a:pt x="1951442" y="0"/>
                      </a:lnTo>
                      <a:cubicBezTo>
                        <a:pt x="1995888" y="0"/>
                        <a:pt x="2037596" y="21586"/>
                        <a:pt x="2063322" y="57882"/>
                      </a:cubicBezTo>
                      <a:lnTo>
                        <a:pt x="2204557" y="257445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86E642B6-8320-0A71-F4F0-80FB07C10908}"/>
                    </a:ext>
                  </a:extLst>
                </p:cNvPr>
                <p:cNvSpPr/>
                <p:nvPr/>
              </p:nvSpPr>
              <p:spPr>
                <a:xfrm>
                  <a:off x="3979550" y="6599853"/>
                  <a:ext cx="2357636" cy="145247"/>
                </a:xfrm>
                <a:custGeom>
                  <a:avLst/>
                  <a:gdLst>
                    <a:gd name="connsiteX0" fmla="*/ 2357637 w 2357636"/>
                    <a:gd name="connsiteY0" fmla="*/ 0 h 145247"/>
                    <a:gd name="connsiteX1" fmla="*/ 15855 w 2357636"/>
                    <a:gd name="connsiteY1" fmla="*/ 0 h 145247"/>
                    <a:gd name="connsiteX2" fmla="*/ 0 w 2357636"/>
                    <a:gd name="connsiteY2" fmla="*/ 145247 h 145247"/>
                    <a:gd name="connsiteX3" fmla="*/ 2357637 w 2357636"/>
                    <a:gd name="connsiteY3" fmla="*/ 145247 h 145247"/>
                    <a:gd name="connsiteX4" fmla="*/ 2357637 w 2357636"/>
                    <a:gd name="connsiteY4" fmla="*/ 0 h 145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7636" h="145247">
                      <a:moveTo>
                        <a:pt x="2357637" y="0"/>
                      </a:moveTo>
                      <a:lnTo>
                        <a:pt x="15855" y="0"/>
                      </a:lnTo>
                      <a:lnTo>
                        <a:pt x="0" y="145247"/>
                      </a:lnTo>
                      <a:lnTo>
                        <a:pt x="2357637" y="145247"/>
                      </a:lnTo>
                      <a:lnTo>
                        <a:pt x="2357637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7DA17143-BF77-8B4C-B04E-4423C0DBD46B}"/>
                  </a:ext>
                </a:extLst>
              </p:cNvPr>
              <p:cNvSpPr/>
              <p:nvPr/>
            </p:nvSpPr>
            <p:spPr>
              <a:xfrm>
                <a:off x="5494294" y="4515505"/>
                <a:ext cx="172630" cy="178513"/>
              </a:xfrm>
              <a:custGeom>
                <a:avLst/>
                <a:gdLst>
                  <a:gd name="connsiteX0" fmla="*/ 107361 w 172630"/>
                  <a:gd name="connsiteY0" fmla="*/ 2879 h 178513"/>
                  <a:gd name="connsiteX1" fmla="*/ 65270 w 172630"/>
                  <a:gd name="connsiteY1" fmla="*/ 175634 h 178513"/>
                  <a:gd name="connsiteX2" fmla="*/ 107361 w 172630"/>
                  <a:gd name="connsiteY2" fmla="*/ 2879 h 17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2630" h="178513">
                    <a:moveTo>
                      <a:pt x="107361" y="2879"/>
                    </a:moveTo>
                    <a:cubicBezTo>
                      <a:pt x="218477" y="29942"/>
                      <a:pt x="176577" y="202760"/>
                      <a:pt x="65270" y="175634"/>
                    </a:cubicBezTo>
                    <a:cubicBezTo>
                      <a:pt x="-45846" y="148572"/>
                      <a:pt x="-3947" y="-24248"/>
                      <a:pt x="107361" y="287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6A1BB7BF-E5A9-F3F0-FA28-1289649FD6A2}"/>
                  </a:ext>
                </a:extLst>
              </p:cNvPr>
              <p:cNvSpPr/>
              <p:nvPr/>
            </p:nvSpPr>
            <p:spPr>
              <a:xfrm>
                <a:off x="5053159" y="3335219"/>
                <a:ext cx="114774" cy="118789"/>
              </a:xfrm>
              <a:custGeom>
                <a:avLst/>
                <a:gdLst>
                  <a:gd name="connsiteX0" fmla="*/ 66780 w 114774"/>
                  <a:gd name="connsiteY0" fmla="*/ 876 h 118789"/>
                  <a:gd name="connsiteX1" fmla="*/ 47995 w 114774"/>
                  <a:gd name="connsiteY1" fmla="*/ 117914 h 118789"/>
                  <a:gd name="connsiteX2" fmla="*/ 66780 w 114774"/>
                  <a:gd name="connsiteY2" fmla="*/ 876 h 118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774" h="118789">
                    <a:moveTo>
                      <a:pt x="66780" y="876"/>
                    </a:moveTo>
                    <a:cubicBezTo>
                      <a:pt x="142109" y="12975"/>
                      <a:pt x="123388" y="130013"/>
                      <a:pt x="47995" y="117914"/>
                    </a:cubicBezTo>
                    <a:cubicBezTo>
                      <a:pt x="-27335" y="105816"/>
                      <a:pt x="-8614" y="-11223"/>
                      <a:pt x="66780" y="8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61AF2C2B-401F-553B-B08F-FF51EEF0DF02}"/>
                  </a:ext>
                </a:extLst>
              </p:cNvPr>
              <p:cNvSpPr/>
              <p:nvPr/>
            </p:nvSpPr>
            <p:spPr>
              <a:xfrm>
                <a:off x="4874673" y="3439331"/>
                <a:ext cx="114774" cy="118789"/>
              </a:xfrm>
              <a:custGeom>
                <a:avLst/>
                <a:gdLst>
                  <a:gd name="connsiteX0" fmla="*/ 66780 w 114774"/>
                  <a:gd name="connsiteY0" fmla="*/ 876 h 118789"/>
                  <a:gd name="connsiteX1" fmla="*/ 47995 w 114774"/>
                  <a:gd name="connsiteY1" fmla="*/ 117914 h 118789"/>
                  <a:gd name="connsiteX2" fmla="*/ 66780 w 114774"/>
                  <a:gd name="connsiteY2" fmla="*/ 876 h 118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774" h="118789">
                    <a:moveTo>
                      <a:pt x="66780" y="876"/>
                    </a:moveTo>
                    <a:cubicBezTo>
                      <a:pt x="142109" y="12974"/>
                      <a:pt x="123388" y="130012"/>
                      <a:pt x="47995" y="117914"/>
                    </a:cubicBezTo>
                    <a:cubicBezTo>
                      <a:pt x="-27335" y="105815"/>
                      <a:pt x="-8614" y="-11223"/>
                      <a:pt x="66780" y="8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7F894C61-BC5B-32FC-F9F7-C67F5AAB40AE}"/>
                  </a:ext>
                </a:extLst>
              </p:cNvPr>
              <p:cNvSpPr/>
              <p:nvPr/>
            </p:nvSpPr>
            <p:spPr>
              <a:xfrm rot="-4622999">
                <a:off x="5349916" y="5880779"/>
                <a:ext cx="27190" cy="256426"/>
              </a:xfrm>
              <a:custGeom>
                <a:avLst/>
                <a:gdLst>
                  <a:gd name="connsiteX0" fmla="*/ 0 w 27190"/>
                  <a:gd name="connsiteY0" fmla="*/ 0 h 256426"/>
                  <a:gd name="connsiteX1" fmla="*/ 27190 w 27190"/>
                  <a:gd name="connsiteY1" fmla="*/ 0 h 256426"/>
                  <a:gd name="connsiteX2" fmla="*/ 27190 w 27190"/>
                  <a:gd name="connsiteY2" fmla="*/ 256427 h 256426"/>
                  <a:gd name="connsiteX3" fmla="*/ 0 w 27190"/>
                  <a:gd name="connsiteY3" fmla="*/ 256427 h 25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90" h="256426">
                    <a:moveTo>
                      <a:pt x="0" y="0"/>
                    </a:moveTo>
                    <a:lnTo>
                      <a:pt x="27190" y="0"/>
                    </a:lnTo>
                    <a:lnTo>
                      <a:pt x="27190" y="256427"/>
                    </a:lnTo>
                    <a:lnTo>
                      <a:pt x="0" y="256427"/>
                    </a:lnTo>
                    <a:close/>
                  </a:path>
                </a:pathLst>
              </a:custGeom>
              <a:solidFill>
                <a:schemeClr val="bg1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EA90BF3E-365E-4E47-9513-DA0DF9FFCFC9}"/>
                  </a:ext>
                </a:extLst>
              </p:cNvPr>
              <p:cNvSpPr/>
              <p:nvPr/>
            </p:nvSpPr>
            <p:spPr>
              <a:xfrm rot="-4622999">
                <a:off x="5364895" y="5820371"/>
                <a:ext cx="27190" cy="256426"/>
              </a:xfrm>
              <a:custGeom>
                <a:avLst/>
                <a:gdLst>
                  <a:gd name="connsiteX0" fmla="*/ 0 w 27190"/>
                  <a:gd name="connsiteY0" fmla="*/ 0 h 256426"/>
                  <a:gd name="connsiteX1" fmla="*/ 27190 w 27190"/>
                  <a:gd name="connsiteY1" fmla="*/ 0 h 256426"/>
                  <a:gd name="connsiteX2" fmla="*/ 27190 w 27190"/>
                  <a:gd name="connsiteY2" fmla="*/ 256427 h 256426"/>
                  <a:gd name="connsiteX3" fmla="*/ 0 w 27190"/>
                  <a:gd name="connsiteY3" fmla="*/ 256427 h 25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90" h="256426">
                    <a:moveTo>
                      <a:pt x="0" y="0"/>
                    </a:moveTo>
                    <a:lnTo>
                      <a:pt x="27190" y="0"/>
                    </a:lnTo>
                    <a:lnTo>
                      <a:pt x="27190" y="256427"/>
                    </a:lnTo>
                    <a:lnTo>
                      <a:pt x="0" y="256427"/>
                    </a:lnTo>
                    <a:close/>
                  </a:path>
                </a:pathLst>
              </a:custGeom>
              <a:solidFill>
                <a:schemeClr val="bg1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3337B52D-3331-8794-BCB3-E3AEF03FB175}"/>
                  </a:ext>
                </a:extLst>
              </p:cNvPr>
              <p:cNvSpPr/>
              <p:nvPr/>
            </p:nvSpPr>
            <p:spPr>
              <a:xfrm rot="-4622999">
                <a:off x="5379682" y="5759771"/>
                <a:ext cx="27190" cy="256426"/>
              </a:xfrm>
              <a:custGeom>
                <a:avLst/>
                <a:gdLst>
                  <a:gd name="connsiteX0" fmla="*/ 0 w 27190"/>
                  <a:gd name="connsiteY0" fmla="*/ 0 h 256426"/>
                  <a:gd name="connsiteX1" fmla="*/ 27190 w 27190"/>
                  <a:gd name="connsiteY1" fmla="*/ 0 h 256426"/>
                  <a:gd name="connsiteX2" fmla="*/ 27190 w 27190"/>
                  <a:gd name="connsiteY2" fmla="*/ 256427 h 256426"/>
                  <a:gd name="connsiteX3" fmla="*/ 0 w 27190"/>
                  <a:gd name="connsiteY3" fmla="*/ 256427 h 25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90" h="256426">
                    <a:moveTo>
                      <a:pt x="0" y="0"/>
                    </a:moveTo>
                    <a:lnTo>
                      <a:pt x="27190" y="0"/>
                    </a:lnTo>
                    <a:lnTo>
                      <a:pt x="27190" y="256427"/>
                    </a:lnTo>
                    <a:lnTo>
                      <a:pt x="0" y="256427"/>
                    </a:lnTo>
                    <a:close/>
                  </a:path>
                </a:pathLst>
              </a:custGeom>
              <a:solidFill>
                <a:schemeClr val="bg1"/>
              </a:solidFill>
              <a:ln w="63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274" name="Graphic 3">
                <a:extLst>
                  <a:ext uri="{FF2B5EF4-FFF2-40B4-BE49-F238E27FC236}">
                    <a16:creationId xmlns:a16="http://schemas.microsoft.com/office/drawing/2014/main" id="{CA7E550E-5129-2364-BC6A-FE1D765FBD2A}"/>
                  </a:ext>
                </a:extLst>
              </p:cNvPr>
              <p:cNvGrpSpPr/>
              <p:nvPr/>
            </p:nvGrpSpPr>
            <p:grpSpPr>
              <a:xfrm>
                <a:off x="3018093" y="2493848"/>
                <a:ext cx="1603486" cy="1174718"/>
                <a:chOff x="3018093" y="2493848"/>
                <a:chExt cx="1603486" cy="1174718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8085EEEF-33DD-C966-7889-4EE6D1B84C4B}"/>
                    </a:ext>
                  </a:extLst>
                </p:cNvPr>
                <p:cNvSpPr/>
                <p:nvPr/>
              </p:nvSpPr>
              <p:spPr>
                <a:xfrm>
                  <a:off x="3306039" y="3118957"/>
                  <a:ext cx="599135" cy="549609"/>
                </a:xfrm>
                <a:custGeom>
                  <a:avLst/>
                  <a:gdLst>
                    <a:gd name="connsiteX0" fmla="*/ 599136 w 599135"/>
                    <a:gd name="connsiteY0" fmla="*/ 40308 h 549609"/>
                    <a:gd name="connsiteX1" fmla="*/ 544119 w 599135"/>
                    <a:gd name="connsiteY1" fmla="*/ 483499 h 549609"/>
                    <a:gd name="connsiteX2" fmla="*/ 0 w 599135"/>
                    <a:gd name="connsiteY2" fmla="*/ 510561 h 549609"/>
                    <a:gd name="connsiteX3" fmla="*/ 3056 w 599135"/>
                    <a:gd name="connsiteY3" fmla="*/ 268398 h 549609"/>
                    <a:gd name="connsiteX4" fmla="*/ 417274 w 599135"/>
                    <a:gd name="connsiteY4" fmla="*/ 338825 h 549609"/>
                    <a:gd name="connsiteX5" fmla="*/ 496298 w 599135"/>
                    <a:gd name="connsiteY5" fmla="*/ 0 h 549609"/>
                    <a:gd name="connsiteX6" fmla="*/ 599072 w 599135"/>
                    <a:gd name="connsiteY6" fmla="*/ 40371 h 549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9135" h="549609">
                      <a:moveTo>
                        <a:pt x="599136" y="40308"/>
                      </a:moveTo>
                      <a:lnTo>
                        <a:pt x="544119" y="483499"/>
                      </a:lnTo>
                      <a:cubicBezTo>
                        <a:pt x="352261" y="614354"/>
                        <a:pt x="0" y="510561"/>
                        <a:pt x="0" y="510561"/>
                      </a:cubicBezTo>
                      <a:lnTo>
                        <a:pt x="3056" y="268398"/>
                      </a:lnTo>
                      <a:lnTo>
                        <a:pt x="417274" y="338825"/>
                      </a:lnTo>
                      <a:lnTo>
                        <a:pt x="496298" y="0"/>
                      </a:lnTo>
                      <a:lnTo>
                        <a:pt x="599072" y="4037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96F8B240-AD2D-EC32-2BA0-9B6239ABFBF7}"/>
                    </a:ext>
                  </a:extLst>
                </p:cNvPr>
                <p:cNvSpPr/>
                <p:nvPr/>
              </p:nvSpPr>
              <p:spPr>
                <a:xfrm>
                  <a:off x="3018093" y="2672964"/>
                  <a:ext cx="750877" cy="545265"/>
                </a:xfrm>
                <a:custGeom>
                  <a:avLst/>
                  <a:gdLst>
                    <a:gd name="connsiteX0" fmla="*/ 750878 w 750877"/>
                    <a:gd name="connsiteY0" fmla="*/ 257064 h 545265"/>
                    <a:gd name="connsiteX1" fmla="*/ 385691 w 750877"/>
                    <a:gd name="connsiteY1" fmla="*/ 0 h 545265"/>
                    <a:gd name="connsiteX2" fmla="*/ 0 w 750877"/>
                    <a:gd name="connsiteY2" fmla="*/ 384800 h 545265"/>
                    <a:gd name="connsiteX3" fmla="*/ 181415 w 750877"/>
                    <a:gd name="connsiteY3" fmla="*/ 545265 h 545265"/>
                    <a:gd name="connsiteX4" fmla="*/ 407596 w 750877"/>
                    <a:gd name="connsiteY4" fmla="*/ 191158 h 545265"/>
                    <a:gd name="connsiteX5" fmla="*/ 711653 w 750877"/>
                    <a:gd name="connsiteY5" fmla="*/ 360284 h 545265"/>
                    <a:gd name="connsiteX6" fmla="*/ 750878 w 750877"/>
                    <a:gd name="connsiteY6" fmla="*/ 257064 h 545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0877" h="545265">
                      <a:moveTo>
                        <a:pt x="750878" y="257064"/>
                      </a:moveTo>
                      <a:lnTo>
                        <a:pt x="385691" y="0"/>
                      </a:lnTo>
                      <a:cubicBezTo>
                        <a:pt x="159829" y="54125"/>
                        <a:pt x="0" y="384800"/>
                        <a:pt x="0" y="384800"/>
                      </a:cubicBezTo>
                      <a:lnTo>
                        <a:pt x="181415" y="545265"/>
                      </a:lnTo>
                      <a:lnTo>
                        <a:pt x="407596" y="191158"/>
                      </a:lnTo>
                      <a:lnTo>
                        <a:pt x="711653" y="360284"/>
                      </a:lnTo>
                      <a:lnTo>
                        <a:pt x="750878" y="2570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5AB1EDC1-2206-A9D7-FA12-AC12AEB5FF76}"/>
                    </a:ext>
                  </a:extLst>
                </p:cNvPr>
                <p:cNvSpPr/>
                <p:nvPr/>
              </p:nvSpPr>
              <p:spPr>
                <a:xfrm>
                  <a:off x="3643449" y="2800381"/>
                  <a:ext cx="381693" cy="411735"/>
                </a:xfrm>
                <a:custGeom>
                  <a:avLst/>
                  <a:gdLst>
                    <a:gd name="connsiteX0" fmla="*/ 192191 w 381693"/>
                    <a:gd name="connsiteY0" fmla="*/ 0 h 411735"/>
                    <a:gd name="connsiteX1" fmla="*/ 381693 w 381693"/>
                    <a:gd name="connsiteY1" fmla="*/ 347357 h 411735"/>
                    <a:gd name="connsiteX2" fmla="*/ 19817 w 381693"/>
                    <a:gd name="connsiteY2" fmla="*/ 308260 h 411735"/>
                    <a:gd name="connsiteX3" fmla="*/ 192191 w 381693"/>
                    <a:gd name="connsiteY3" fmla="*/ 0 h 411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1693" h="411735">
                      <a:moveTo>
                        <a:pt x="192191" y="0"/>
                      </a:moveTo>
                      <a:lnTo>
                        <a:pt x="381693" y="347357"/>
                      </a:lnTo>
                      <a:cubicBezTo>
                        <a:pt x="381693" y="347357"/>
                        <a:pt x="112977" y="515528"/>
                        <a:pt x="19817" y="308260"/>
                      </a:cubicBezTo>
                      <a:cubicBezTo>
                        <a:pt x="-73342" y="101055"/>
                        <a:pt x="192191" y="0"/>
                        <a:pt x="19219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8FB46CB1-3237-89C3-99FF-A2A4F2BCBBD8}"/>
                    </a:ext>
                  </a:extLst>
                </p:cNvPr>
                <p:cNvSpPr/>
                <p:nvPr/>
              </p:nvSpPr>
              <p:spPr>
                <a:xfrm>
                  <a:off x="3754779" y="2493848"/>
                  <a:ext cx="866800" cy="738683"/>
                </a:xfrm>
                <a:custGeom>
                  <a:avLst/>
                  <a:gdLst>
                    <a:gd name="connsiteX0" fmla="*/ 87484 w 866800"/>
                    <a:gd name="connsiteY0" fmla="*/ 152117 h 738683"/>
                    <a:gd name="connsiteX1" fmla="*/ 655163 w 866800"/>
                    <a:gd name="connsiteY1" fmla="*/ 3813 h 738683"/>
                    <a:gd name="connsiteX2" fmla="*/ 783026 w 866800"/>
                    <a:gd name="connsiteY2" fmla="*/ 53609 h 738683"/>
                    <a:gd name="connsiteX3" fmla="*/ 848168 w 866800"/>
                    <a:gd name="connsiteY3" fmla="*/ 154728 h 738683"/>
                    <a:gd name="connsiteX4" fmla="*/ 831676 w 866800"/>
                    <a:gd name="connsiteY4" fmla="*/ 301567 h 738683"/>
                    <a:gd name="connsiteX5" fmla="*/ 419495 w 866800"/>
                    <a:gd name="connsiteY5" fmla="*/ 705278 h 738683"/>
                    <a:gd name="connsiteX6" fmla="*/ 238271 w 866800"/>
                    <a:gd name="connsiteY6" fmla="*/ 683310 h 738683"/>
                    <a:gd name="connsiteX7" fmla="*/ 17566 w 866800"/>
                    <a:gd name="connsiteY7" fmla="*/ 326719 h 738683"/>
                    <a:gd name="connsiteX8" fmla="*/ 87420 w 866800"/>
                    <a:gd name="connsiteY8" fmla="*/ 152053 h 738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800" h="738683">
                      <a:moveTo>
                        <a:pt x="87484" y="152117"/>
                      </a:moveTo>
                      <a:lnTo>
                        <a:pt x="655163" y="3813"/>
                      </a:lnTo>
                      <a:cubicBezTo>
                        <a:pt x="704067" y="-8985"/>
                        <a:pt x="755645" y="11136"/>
                        <a:pt x="783026" y="53609"/>
                      </a:cubicBezTo>
                      <a:lnTo>
                        <a:pt x="848168" y="154728"/>
                      </a:lnTo>
                      <a:cubicBezTo>
                        <a:pt x="878223" y="201403"/>
                        <a:pt x="871346" y="262724"/>
                        <a:pt x="831676" y="301567"/>
                      </a:cubicBezTo>
                      <a:lnTo>
                        <a:pt x="419495" y="705278"/>
                      </a:lnTo>
                      <a:cubicBezTo>
                        <a:pt x="366007" y="757684"/>
                        <a:pt x="277687" y="746987"/>
                        <a:pt x="238271" y="683310"/>
                      </a:cubicBezTo>
                      <a:lnTo>
                        <a:pt x="17566" y="326719"/>
                      </a:lnTo>
                      <a:cubicBezTo>
                        <a:pt x="-23824" y="259795"/>
                        <a:pt x="11326" y="171921"/>
                        <a:pt x="87420" y="1520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3F4E6495-A304-0D91-704B-927944AF2962}"/>
                    </a:ext>
                  </a:extLst>
                </p:cNvPr>
                <p:cNvSpPr/>
                <p:nvPr/>
              </p:nvSpPr>
              <p:spPr>
                <a:xfrm>
                  <a:off x="3810581" y="2549656"/>
                  <a:ext cx="754978" cy="627070"/>
                </a:xfrm>
                <a:custGeom>
                  <a:avLst/>
                  <a:gdLst>
                    <a:gd name="connsiteX0" fmla="*/ 296895 w 754978"/>
                    <a:gd name="connsiteY0" fmla="*/ 625272 h 627070"/>
                    <a:gd name="connsiteX1" fmla="*/ 287280 w 754978"/>
                    <a:gd name="connsiteY1" fmla="*/ 626864 h 627070"/>
                    <a:gd name="connsiteX2" fmla="*/ 287280 w 754978"/>
                    <a:gd name="connsiteY2" fmla="*/ 626864 h 627070"/>
                    <a:gd name="connsiteX3" fmla="*/ 229907 w 754978"/>
                    <a:gd name="connsiteY3" fmla="*/ 598146 h 627070"/>
                    <a:gd name="connsiteX4" fmla="*/ 9203 w 754978"/>
                    <a:gd name="connsiteY4" fmla="*/ 241555 h 627070"/>
                    <a:gd name="connsiteX5" fmla="*/ 4427 w 754978"/>
                    <a:gd name="connsiteY5" fmla="*/ 186730 h 627070"/>
                    <a:gd name="connsiteX6" fmla="*/ 45690 w 754978"/>
                    <a:gd name="connsiteY6" fmla="*/ 150306 h 627070"/>
                    <a:gd name="connsiteX7" fmla="*/ 613369 w 754978"/>
                    <a:gd name="connsiteY7" fmla="*/ 2003 h 627070"/>
                    <a:gd name="connsiteX8" fmla="*/ 623621 w 754978"/>
                    <a:gd name="connsiteY8" fmla="*/ 220 h 627070"/>
                    <a:gd name="connsiteX9" fmla="*/ 680103 w 754978"/>
                    <a:gd name="connsiteY9" fmla="*/ 27983 h 627070"/>
                    <a:gd name="connsiteX10" fmla="*/ 745308 w 754978"/>
                    <a:gd name="connsiteY10" fmla="*/ 129102 h 627070"/>
                    <a:gd name="connsiteX11" fmla="*/ 736712 w 754978"/>
                    <a:gd name="connsiteY11" fmla="*/ 205833 h 627070"/>
                    <a:gd name="connsiteX12" fmla="*/ 324531 w 754978"/>
                    <a:gd name="connsiteY12" fmla="*/ 609544 h 627070"/>
                    <a:gd name="connsiteX13" fmla="*/ 296768 w 754978"/>
                    <a:gd name="connsiteY13" fmla="*/ 625145 h 627070"/>
                    <a:gd name="connsiteX14" fmla="*/ 619737 w 754978"/>
                    <a:gd name="connsiteY14" fmla="*/ 24354 h 627070"/>
                    <a:gd name="connsiteX15" fmla="*/ 619291 w 754978"/>
                    <a:gd name="connsiteY15" fmla="*/ 24481 h 627070"/>
                    <a:gd name="connsiteX16" fmla="*/ 51612 w 754978"/>
                    <a:gd name="connsiteY16" fmla="*/ 172784 h 627070"/>
                    <a:gd name="connsiteX17" fmla="*/ 26014 w 754978"/>
                    <a:gd name="connsiteY17" fmla="*/ 195390 h 627070"/>
                    <a:gd name="connsiteX18" fmla="*/ 29007 w 754978"/>
                    <a:gd name="connsiteY18" fmla="*/ 229393 h 627070"/>
                    <a:gd name="connsiteX19" fmla="*/ 249711 w 754978"/>
                    <a:gd name="connsiteY19" fmla="*/ 585984 h 627070"/>
                    <a:gd name="connsiteX20" fmla="*/ 285370 w 754978"/>
                    <a:gd name="connsiteY20" fmla="*/ 603813 h 627070"/>
                    <a:gd name="connsiteX21" fmla="*/ 285370 w 754978"/>
                    <a:gd name="connsiteY21" fmla="*/ 603813 h 627070"/>
                    <a:gd name="connsiteX22" fmla="*/ 308485 w 754978"/>
                    <a:gd name="connsiteY22" fmla="*/ 593115 h 627070"/>
                    <a:gd name="connsiteX23" fmla="*/ 720665 w 754978"/>
                    <a:gd name="connsiteY23" fmla="*/ 189404 h 627070"/>
                    <a:gd name="connsiteX24" fmla="*/ 726014 w 754978"/>
                    <a:gd name="connsiteY24" fmla="*/ 141837 h 627070"/>
                    <a:gd name="connsiteX25" fmla="*/ 660809 w 754978"/>
                    <a:gd name="connsiteY25" fmla="*/ 40718 h 627070"/>
                    <a:gd name="connsiteX26" fmla="*/ 625787 w 754978"/>
                    <a:gd name="connsiteY26" fmla="*/ 23462 h 627070"/>
                    <a:gd name="connsiteX27" fmla="*/ 619865 w 754978"/>
                    <a:gd name="connsiteY27" fmla="*/ 24481 h 62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754978" h="627070">
                      <a:moveTo>
                        <a:pt x="296895" y="625272"/>
                      </a:moveTo>
                      <a:cubicBezTo>
                        <a:pt x="293393" y="626164"/>
                        <a:pt x="290146" y="626610"/>
                        <a:pt x="287280" y="626864"/>
                      </a:cubicBezTo>
                      <a:lnTo>
                        <a:pt x="287280" y="626864"/>
                      </a:lnTo>
                      <a:cubicBezTo>
                        <a:pt x="269132" y="628392"/>
                        <a:pt x="244489" y="621706"/>
                        <a:pt x="229907" y="598146"/>
                      </a:cubicBezTo>
                      <a:lnTo>
                        <a:pt x="9203" y="241555"/>
                      </a:lnTo>
                      <a:cubicBezTo>
                        <a:pt x="-1112" y="224872"/>
                        <a:pt x="-2832" y="204941"/>
                        <a:pt x="4427" y="186730"/>
                      </a:cubicBezTo>
                      <a:cubicBezTo>
                        <a:pt x="11750" y="168518"/>
                        <a:pt x="26778" y="155273"/>
                        <a:pt x="45690" y="150306"/>
                      </a:cubicBezTo>
                      <a:lnTo>
                        <a:pt x="613369" y="2003"/>
                      </a:lnTo>
                      <a:cubicBezTo>
                        <a:pt x="616681" y="1048"/>
                        <a:pt x="620183" y="538"/>
                        <a:pt x="623621" y="220"/>
                      </a:cubicBezTo>
                      <a:cubicBezTo>
                        <a:pt x="646227" y="-1690"/>
                        <a:pt x="667877" y="8944"/>
                        <a:pt x="680103" y="27983"/>
                      </a:cubicBezTo>
                      <a:lnTo>
                        <a:pt x="745308" y="129102"/>
                      </a:lnTo>
                      <a:cubicBezTo>
                        <a:pt x="760909" y="153363"/>
                        <a:pt x="757343" y="185647"/>
                        <a:pt x="736712" y="205833"/>
                      </a:cubicBezTo>
                      <a:lnTo>
                        <a:pt x="324531" y="609544"/>
                      </a:lnTo>
                      <a:cubicBezTo>
                        <a:pt x="315298" y="618586"/>
                        <a:pt x="305301" y="623044"/>
                        <a:pt x="296768" y="625145"/>
                      </a:cubicBezTo>
                      <a:close/>
                      <a:moveTo>
                        <a:pt x="619737" y="24354"/>
                      </a:moveTo>
                      <a:cubicBezTo>
                        <a:pt x="619737" y="24354"/>
                        <a:pt x="619483" y="24417"/>
                        <a:pt x="619291" y="24481"/>
                      </a:cubicBezTo>
                      <a:lnTo>
                        <a:pt x="51612" y="172784"/>
                      </a:lnTo>
                      <a:cubicBezTo>
                        <a:pt x="39832" y="175841"/>
                        <a:pt x="30535" y="184119"/>
                        <a:pt x="26014" y="195390"/>
                      </a:cubicBezTo>
                      <a:cubicBezTo>
                        <a:pt x="21493" y="206660"/>
                        <a:pt x="22575" y="219077"/>
                        <a:pt x="29007" y="229393"/>
                      </a:cubicBezTo>
                      <a:lnTo>
                        <a:pt x="249711" y="585984"/>
                      </a:lnTo>
                      <a:cubicBezTo>
                        <a:pt x="258753" y="600566"/>
                        <a:pt x="274036" y="604768"/>
                        <a:pt x="285370" y="603813"/>
                      </a:cubicBezTo>
                      <a:lnTo>
                        <a:pt x="285370" y="603813"/>
                      </a:lnTo>
                      <a:cubicBezTo>
                        <a:pt x="291419" y="603304"/>
                        <a:pt x="300397" y="601011"/>
                        <a:pt x="308485" y="593115"/>
                      </a:cubicBezTo>
                      <a:lnTo>
                        <a:pt x="720665" y="189404"/>
                      </a:lnTo>
                      <a:cubicBezTo>
                        <a:pt x="733464" y="176860"/>
                        <a:pt x="735693" y="156865"/>
                        <a:pt x="726014" y="141837"/>
                      </a:cubicBezTo>
                      <a:lnTo>
                        <a:pt x="660809" y="40718"/>
                      </a:lnTo>
                      <a:cubicBezTo>
                        <a:pt x="653168" y="28875"/>
                        <a:pt x="639796" y="22316"/>
                        <a:pt x="625787" y="23462"/>
                      </a:cubicBezTo>
                      <a:cubicBezTo>
                        <a:pt x="623813" y="23653"/>
                        <a:pt x="621839" y="23972"/>
                        <a:pt x="619865" y="2448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2A581907-215B-364A-B59D-E3E1FBA1D0D8}"/>
                    </a:ext>
                  </a:extLst>
                </p:cNvPr>
                <p:cNvSpPr/>
                <p:nvPr/>
              </p:nvSpPr>
              <p:spPr>
                <a:xfrm>
                  <a:off x="3814000" y="3111585"/>
                  <a:ext cx="48884" cy="50593"/>
                </a:xfrm>
                <a:custGeom>
                  <a:avLst/>
                  <a:gdLst>
                    <a:gd name="connsiteX0" fmla="*/ 22277 w 48884"/>
                    <a:gd name="connsiteY0" fmla="*/ 113 h 50593"/>
                    <a:gd name="connsiteX1" fmla="*/ 26607 w 48884"/>
                    <a:gd name="connsiteY1" fmla="*/ 50481 h 50593"/>
                    <a:gd name="connsiteX2" fmla="*/ 22277 w 48884"/>
                    <a:gd name="connsiteY2" fmla="*/ 113 h 50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84" h="50593">
                      <a:moveTo>
                        <a:pt x="22277" y="113"/>
                      </a:moveTo>
                      <a:cubicBezTo>
                        <a:pt x="54689" y="-2689"/>
                        <a:pt x="59082" y="47743"/>
                        <a:pt x="26607" y="50481"/>
                      </a:cubicBezTo>
                      <a:cubicBezTo>
                        <a:pt x="-5804" y="53283"/>
                        <a:pt x="-10198" y="2851"/>
                        <a:pt x="22277" y="1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A4F766ED-3D9E-2694-78B4-8F2849F00538}"/>
                    </a:ext>
                  </a:extLst>
                </p:cNvPr>
                <p:cNvSpPr/>
                <p:nvPr/>
              </p:nvSpPr>
              <p:spPr>
                <a:xfrm>
                  <a:off x="3706449" y="2939339"/>
                  <a:ext cx="48884" cy="50593"/>
                </a:xfrm>
                <a:custGeom>
                  <a:avLst/>
                  <a:gdLst>
                    <a:gd name="connsiteX0" fmla="*/ 22277 w 48884"/>
                    <a:gd name="connsiteY0" fmla="*/ 113 h 50593"/>
                    <a:gd name="connsiteX1" fmla="*/ 26607 w 48884"/>
                    <a:gd name="connsiteY1" fmla="*/ 50481 h 50593"/>
                    <a:gd name="connsiteX2" fmla="*/ 22277 w 48884"/>
                    <a:gd name="connsiteY2" fmla="*/ 113 h 50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84" h="50593">
                      <a:moveTo>
                        <a:pt x="22277" y="113"/>
                      </a:moveTo>
                      <a:cubicBezTo>
                        <a:pt x="54689" y="-2689"/>
                        <a:pt x="59082" y="47743"/>
                        <a:pt x="26607" y="50481"/>
                      </a:cubicBezTo>
                      <a:cubicBezTo>
                        <a:pt x="-5804" y="53283"/>
                        <a:pt x="-10198" y="2851"/>
                        <a:pt x="22277" y="1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39652385-BFFB-5585-33DE-B5CA84B22274}"/>
                    </a:ext>
                  </a:extLst>
                </p:cNvPr>
                <p:cNvSpPr/>
                <p:nvPr/>
              </p:nvSpPr>
              <p:spPr>
                <a:xfrm>
                  <a:off x="4321537" y="2631114"/>
                  <a:ext cx="146691" cy="151834"/>
                </a:xfrm>
                <a:custGeom>
                  <a:avLst/>
                  <a:gdLst>
                    <a:gd name="connsiteX0" fmla="*/ 66882 w 146691"/>
                    <a:gd name="connsiteY0" fmla="*/ 333 h 151834"/>
                    <a:gd name="connsiteX1" fmla="*/ 79809 w 146691"/>
                    <a:gd name="connsiteY1" fmla="*/ 151502 h 151834"/>
                    <a:gd name="connsiteX2" fmla="*/ 66882 w 146691"/>
                    <a:gd name="connsiteY2" fmla="*/ 333 h 151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6691" h="151834">
                      <a:moveTo>
                        <a:pt x="66882" y="333"/>
                      </a:moveTo>
                      <a:cubicBezTo>
                        <a:pt x="164181" y="-8009"/>
                        <a:pt x="177234" y="143160"/>
                        <a:pt x="79809" y="151502"/>
                      </a:cubicBezTo>
                      <a:cubicBezTo>
                        <a:pt x="-17490" y="159843"/>
                        <a:pt x="-30543" y="8674"/>
                        <a:pt x="66882" y="3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sp>
        <p:nvSpPr>
          <p:cNvPr id="285" name="TextBox 284">
            <a:extLst>
              <a:ext uri="{FF2B5EF4-FFF2-40B4-BE49-F238E27FC236}">
                <a16:creationId xmlns:a16="http://schemas.microsoft.com/office/drawing/2014/main" id="{A23348F6-2004-3A15-224E-0BC35E5FDA48}"/>
              </a:ext>
            </a:extLst>
          </p:cNvPr>
          <p:cNvSpPr txBox="1"/>
          <p:nvPr/>
        </p:nvSpPr>
        <p:spPr>
          <a:xfrm>
            <a:off x="1935810" y="1669708"/>
            <a:ext cx="5979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</a:t>
            </a:r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2CCEE21B-D97B-0B8A-D213-6BD1D1EA66D6}"/>
              </a:ext>
            </a:extLst>
          </p:cNvPr>
          <p:cNvSpPr/>
          <p:nvPr/>
        </p:nvSpPr>
        <p:spPr>
          <a:xfrm>
            <a:off x="6182795" y="3216881"/>
            <a:ext cx="866799" cy="907968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D65F0C1D-67FA-41F4-9363-A02A036D4D71}"/>
              </a:ext>
            </a:extLst>
          </p:cNvPr>
          <p:cNvGrpSpPr/>
          <p:nvPr/>
        </p:nvGrpSpPr>
        <p:grpSpPr>
          <a:xfrm>
            <a:off x="7238041" y="3264458"/>
            <a:ext cx="4115759" cy="825252"/>
            <a:chOff x="7353300" y="2677716"/>
            <a:chExt cx="3998912" cy="825252"/>
          </a:xfrm>
        </p:grpSpPr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DA309683-108C-E858-1753-55EC3DDC0BF2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r>
                <a:rPr lang="en-US" sz="1200" dirty="0"/>
                <a:t> </a:t>
              </a:r>
              <a:r>
                <a:rPr lang="en-US" sz="1200" dirty="0" err="1"/>
                <a:t>laoreet</a:t>
              </a:r>
              <a:r>
                <a:rPr lang="en-US" sz="1200" dirty="0"/>
                <a:t> 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AB8A9FE6-24DE-3695-53FE-2B29C7060308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2FFCF8BE-05D4-C84D-5203-79DEE3F47106}"/>
              </a:ext>
            </a:extLst>
          </p:cNvPr>
          <p:cNvSpPr/>
          <p:nvPr/>
        </p:nvSpPr>
        <p:spPr>
          <a:xfrm>
            <a:off x="6182795" y="4319551"/>
            <a:ext cx="866799" cy="907968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F387ED26-FB02-A4E6-5888-E83B3C52AD5B}"/>
              </a:ext>
            </a:extLst>
          </p:cNvPr>
          <p:cNvGrpSpPr/>
          <p:nvPr/>
        </p:nvGrpSpPr>
        <p:grpSpPr>
          <a:xfrm>
            <a:off x="7238041" y="4367128"/>
            <a:ext cx="4115759" cy="825252"/>
            <a:chOff x="7353300" y="2677716"/>
            <a:chExt cx="3998912" cy="825252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6CC37423-330D-AA13-07FC-4A1A6D1E5B24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r>
                <a:rPr lang="en-US" sz="1200" dirty="0"/>
                <a:t> </a:t>
              </a:r>
              <a:r>
                <a:rPr lang="en-US" sz="1200" dirty="0" err="1"/>
                <a:t>laoreet</a:t>
              </a:r>
              <a:r>
                <a:rPr lang="en-US" sz="1200" dirty="0"/>
                <a:t> 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6C0D0A3F-69A0-8DCB-8D1A-1D41B3E2B2E9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22B4303F-F18D-4692-6A71-F4260173BC93}"/>
              </a:ext>
            </a:extLst>
          </p:cNvPr>
          <p:cNvSpPr/>
          <p:nvPr/>
        </p:nvSpPr>
        <p:spPr>
          <a:xfrm>
            <a:off x="6182795" y="5419126"/>
            <a:ext cx="866799" cy="907968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3C3A1F1D-CF2C-01E3-24E1-63B7418C9973}"/>
              </a:ext>
            </a:extLst>
          </p:cNvPr>
          <p:cNvGrpSpPr/>
          <p:nvPr/>
        </p:nvGrpSpPr>
        <p:grpSpPr>
          <a:xfrm>
            <a:off x="7238041" y="5466703"/>
            <a:ext cx="4115759" cy="825252"/>
            <a:chOff x="7353300" y="2677716"/>
            <a:chExt cx="3998912" cy="825252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1B442BDB-F0A9-F255-AFAF-E910D1E507BF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r>
                <a:rPr lang="en-US" sz="1200" dirty="0"/>
                <a:t> </a:t>
              </a:r>
              <a:r>
                <a:rPr lang="en-US" sz="1200" dirty="0" err="1"/>
                <a:t>laoreet</a:t>
              </a:r>
              <a:r>
                <a:rPr lang="en-US" sz="1200" dirty="0"/>
                <a:t> 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995E7C64-25A3-3FC3-F197-883C054F060F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6B4DD210-8E7A-CA0B-EDBF-AA850ABD7B36}"/>
              </a:ext>
            </a:extLst>
          </p:cNvPr>
          <p:cNvSpPr/>
          <p:nvPr/>
        </p:nvSpPr>
        <p:spPr>
          <a:xfrm>
            <a:off x="6182795" y="2110724"/>
            <a:ext cx="866799" cy="907968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5D0CA181-3E2D-5FC7-DD32-5C74CEA79714}"/>
              </a:ext>
            </a:extLst>
          </p:cNvPr>
          <p:cNvGrpSpPr/>
          <p:nvPr/>
        </p:nvGrpSpPr>
        <p:grpSpPr>
          <a:xfrm>
            <a:off x="7238041" y="2158301"/>
            <a:ext cx="4115759" cy="825252"/>
            <a:chOff x="7353300" y="2677716"/>
            <a:chExt cx="3998912" cy="825252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F69BE6B-810D-7A6E-E90E-C0EC14A89C5C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r>
                <a:rPr lang="en-US" sz="1200" dirty="0"/>
                <a:t> </a:t>
              </a:r>
              <a:r>
                <a:rPr lang="en-US" sz="1200" dirty="0" err="1"/>
                <a:t>laoreet</a:t>
              </a:r>
              <a:r>
                <a:rPr lang="en-US" sz="1200" dirty="0"/>
                <a:t> 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9F482224-7D24-5743-32E6-0A56B8C46C14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5" name="Graphic 302">
            <a:extLst>
              <a:ext uri="{FF2B5EF4-FFF2-40B4-BE49-F238E27FC236}">
                <a16:creationId xmlns:a16="http://schemas.microsoft.com/office/drawing/2014/main" id="{C12C289A-634B-E80B-3367-0B15CD20706A}"/>
              </a:ext>
            </a:extLst>
          </p:cNvPr>
          <p:cNvGrpSpPr/>
          <p:nvPr/>
        </p:nvGrpSpPr>
        <p:grpSpPr>
          <a:xfrm>
            <a:off x="6452187" y="2358036"/>
            <a:ext cx="355159" cy="413343"/>
            <a:chOff x="9591628" y="243357"/>
            <a:chExt cx="355159" cy="413343"/>
          </a:xfrm>
          <a:solidFill>
            <a:srgbClr val="000000"/>
          </a:solidFill>
        </p:grpSpPr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D3F6FB68-FA1A-9599-B4D2-49527EE08A0A}"/>
                </a:ext>
              </a:extLst>
            </p:cNvPr>
            <p:cNvSpPr/>
            <p:nvPr/>
          </p:nvSpPr>
          <p:spPr>
            <a:xfrm>
              <a:off x="9591628" y="243357"/>
              <a:ext cx="355159" cy="413343"/>
            </a:xfrm>
            <a:custGeom>
              <a:avLst/>
              <a:gdLst>
                <a:gd name="connsiteX0" fmla="*/ 328740 w 355159"/>
                <a:gd name="connsiteY0" fmla="*/ 230178 h 413343"/>
                <a:gd name="connsiteX1" fmla="*/ 337124 w 355159"/>
                <a:gd name="connsiteY1" fmla="*/ 251185 h 413343"/>
                <a:gd name="connsiteX2" fmla="*/ 339934 w 355159"/>
                <a:gd name="connsiteY2" fmla="*/ 253165 h 413343"/>
                <a:gd name="connsiteX3" fmla="*/ 348411 w 355159"/>
                <a:gd name="connsiteY3" fmla="*/ 253350 h 413343"/>
                <a:gd name="connsiteX4" fmla="*/ 355090 w 355159"/>
                <a:gd name="connsiteY4" fmla="*/ 260398 h 413343"/>
                <a:gd name="connsiteX5" fmla="*/ 355090 w 355159"/>
                <a:gd name="connsiteY5" fmla="*/ 291586 h 413343"/>
                <a:gd name="connsiteX6" fmla="*/ 348364 w 355159"/>
                <a:gd name="connsiteY6" fmla="*/ 298358 h 413343"/>
                <a:gd name="connsiteX7" fmla="*/ 334130 w 355159"/>
                <a:gd name="connsiteY7" fmla="*/ 308677 h 413343"/>
                <a:gd name="connsiteX8" fmla="*/ 331596 w 355159"/>
                <a:gd name="connsiteY8" fmla="*/ 314620 h 413343"/>
                <a:gd name="connsiteX9" fmla="*/ 328187 w 355159"/>
                <a:gd name="connsiteY9" fmla="*/ 321346 h 413343"/>
                <a:gd name="connsiteX10" fmla="*/ 335604 w 355159"/>
                <a:gd name="connsiteY10" fmla="*/ 327841 h 413343"/>
                <a:gd name="connsiteX11" fmla="*/ 335696 w 355159"/>
                <a:gd name="connsiteY11" fmla="*/ 338114 h 413343"/>
                <a:gd name="connsiteX12" fmla="*/ 313906 w 355159"/>
                <a:gd name="connsiteY12" fmla="*/ 359905 h 413343"/>
                <a:gd name="connsiteX13" fmla="*/ 303633 w 355159"/>
                <a:gd name="connsiteY13" fmla="*/ 359858 h 413343"/>
                <a:gd name="connsiteX14" fmla="*/ 299901 w 355159"/>
                <a:gd name="connsiteY14" fmla="*/ 356127 h 413343"/>
                <a:gd name="connsiteX15" fmla="*/ 297552 w 355159"/>
                <a:gd name="connsiteY15" fmla="*/ 352902 h 413343"/>
                <a:gd name="connsiteX16" fmla="*/ 276591 w 355159"/>
                <a:gd name="connsiteY16" fmla="*/ 361194 h 413343"/>
                <a:gd name="connsiteX17" fmla="*/ 274610 w 355159"/>
                <a:gd name="connsiteY17" fmla="*/ 364005 h 413343"/>
                <a:gd name="connsiteX18" fmla="*/ 274426 w 355159"/>
                <a:gd name="connsiteY18" fmla="*/ 372481 h 413343"/>
                <a:gd name="connsiteX19" fmla="*/ 267423 w 355159"/>
                <a:gd name="connsiteY19" fmla="*/ 379253 h 413343"/>
                <a:gd name="connsiteX20" fmla="*/ 262955 w 355159"/>
                <a:gd name="connsiteY20" fmla="*/ 379253 h 413343"/>
                <a:gd name="connsiteX21" fmla="*/ 258348 w 355159"/>
                <a:gd name="connsiteY21" fmla="*/ 379253 h 413343"/>
                <a:gd name="connsiteX22" fmla="*/ 258348 w 355159"/>
                <a:gd name="connsiteY22" fmla="*/ 384182 h 413343"/>
                <a:gd name="connsiteX23" fmla="*/ 229556 w 355159"/>
                <a:gd name="connsiteY23" fmla="*/ 413343 h 413343"/>
                <a:gd name="connsiteX24" fmla="*/ 227114 w 355159"/>
                <a:gd name="connsiteY24" fmla="*/ 413343 h 413343"/>
                <a:gd name="connsiteX25" fmla="*/ 31004 w 355159"/>
                <a:gd name="connsiteY25" fmla="*/ 413343 h 413343"/>
                <a:gd name="connsiteX26" fmla="*/ 507 w 355159"/>
                <a:gd name="connsiteY26" fmla="*/ 390079 h 413343"/>
                <a:gd name="connsiteX27" fmla="*/ 0 w 355159"/>
                <a:gd name="connsiteY27" fmla="*/ 383215 h 413343"/>
                <a:gd name="connsiteX28" fmla="*/ 46 w 355159"/>
                <a:gd name="connsiteY28" fmla="*/ 30336 h 413343"/>
                <a:gd name="connsiteX29" fmla="*/ 30082 w 355159"/>
                <a:gd name="connsiteY29" fmla="*/ 69 h 413343"/>
                <a:gd name="connsiteX30" fmla="*/ 228220 w 355159"/>
                <a:gd name="connsiteY30" fmla="*/ 69 h 413343"/>
                <a:gd name="connsiteX31" fmla="*/ 258394 w 355159"/>
                <a:gd name="connsiteY31" fmla="*/ 30658 h 413343"/>
                <a:gd name="connsiteX32" fmla="*/ 258394 w 355159"/>
                <a:gd name="connsiteY32" fmla="*/ 166834 h 413343"/>
                <a:gd name="connsiteX33" fmla="*/ 258394 w 355159"/>
                <a:gd name="connsiteY33" fmla="*/ 172639 h 413343"/>
                <a:gd name="connsiteX34" fmla="*/ 267423 w 355159"/>
                <a:gd name="connsiteY34" fmla="*/ 172639 h 413343"/>
                <a:gd name="connsiteX35" fmla="*/ 274334 w 355159"/>
                <a:gd name="connsiteY35" fmla="*/ 179273 h 413343"/>
                <a:gd name="connsiteX36" fmla="*/ 285390 w 355159"/>
                <a:gd name="connsiteY36" fmla="*/ 193830 h 413343"/>
                <a:gd name="connsiteX37" fmla="*/ 290918 w 355159"/>
                <a:gd name="connsiteY37" fmla="*/ 196272 h 413343"/>
                <a:gd name="connsiteX38" fmla="*/ 297183 w 355159"/>
                <a:gd name="connsiteY38" fmla="*/ 199543 h 413343"/>
                <a:gd name="connsiteX39" fmla="*/ 303448 w 355159"/>
                <a:gd name="connsiteY39" fmla="*/ 192402 h 413343"/>
                <a:gd name="connsiteX40" fmla="*/ 314320 w 355159"/>
                <a:gd name="connsiteY40" fmla="*/ 192264 h 413343"/>
                <a:gd name="connsiteX41" fmla="*/ 335788 w 355159"/>
                <a:gd name="connsiteY41" fmla="*/ 213778 h 413343"/>
                <a:gd name="connsiteX42" fmla="*/ 335742 w 355159"/>
                <a:gd name="connsiteY42" fmla="*/ 224051 h 413343"/>
                <a:gd name="connsiteX43" fmla="*/ 328786 w 355159"/>
                <a:gd name="connsiteY43" fmla="*/ 230178 h 413343"/>
                <a:gd name="connsiteX44" fmla="*/ 13221 w 355159"/>
                <a:gd name="connsiteY44" fmla="*/ 60648 h 413343"/>
                <a:gd name="connsiteX45" fmla="*/ 13221 w 355159"/>
                <a:gd name="connsiteY45" fmla="*/ 326598 h 413343"/>
                <a:gd name="connsiteX46" fmla="*/ 18197 w 355159"/>
                <a:gd name="connsiteY46" fmla="*/ 326598 h 413343"/>
                <a:gd name="connsiteX47" fmla="*/ 162481 w 355159"/>
                <a:gd name="connsiteY47" fmla="*/ 326736 h 413343"/>
                <a:gd name="connsiteX48" fmla="*/ 174919 w 355159"/>
                <a:gd name="connsiteY48" fmla="*/ 320517 h 413343"/>
                <a:gd name="connsiteX49" fmla="*/ 169575 w 355159"/>
                <a:gd name="connsiteY49" fmla="*/ 308447 h 413343"/>
                <a:gd name="connsiteX50" fmla="*/ 155525 w 355159"/>
                <a:gd name="connsiteY50" fmla="*/ 298404 h 413343"/>
                <a:gd name="connsiteX51" fmla="*/ 148569 w 355159"/>
                <a:gd name="connsiteY51" fmla="*/ 291816 h 413343"/>
                <a:gd name="connsiteX52" fmla="*/ 148569 w 355159"/>
                <a:gd name="connsiteY52" fmla="*/ 260214 h 413343"/>
                <a:gd name="connsiteX53" fmla="*/ 155110 w 355159"/>
                <a:gd name="connsiteY53" fmla="*/ 253442 h 413343"/>
                <a:gd name="connsiteX54" fmla="*/ 163587 w 355159"/>
                <a:gd name="connsiteY54" fmla="*/ 253258 h 413343"/>
                <a:gd name="connsiteX55" fmla="*/ 166581 w 355159"/>
                <a:gd name="connsiteY55" fmla="*/ 251415 h 413343"/>
                <a:gd name="connsiteX56" fmla="*/ 174827 w 355159"/>
                <a:gd name="connsiteY56" fmla="*/ 230546 h 413343"/>
                <a:gd name="connsiteX57" fmla="*/ 167871 w 355159"/>
                <a:gd name="connsiteY57" fmla="*/ 224051 h 413343"/>
                <a:gd name="connsiteX58" fmla="*/ 167779 w 355159"/>
                <a:gd name="connsiteY58" fmla="*/ 214054 h 413343"/>
                <a:gd name="connsiteX59" fmla="*/ 189845 w 355159"/>
                <a:gd name="connsiteY59" fmla="*/ 191987 h 413343"/>
                <a:gd name="connsiteX60" fmla="*/ 199796 w 355159"/>
                <a:gd name="connsiteY60" fmla="*/ 192080 h 413343"/>
                <a:gd name="connsiteX61" fmla="*/ 206338 w 355159"/>
                <a:gd name="connsiteY61" fmla="*/ 199450 h 413343"/>
                <a:gd name="connsiteX62" fmla="*/ 219283 w 355159"/>
                <a:gd name="connsiteY62" fmla="*/ 193738 h 413343"/>
                <a:gd name="connsiteX63" fmla="*/ 229417 w 355159"/>
                <a:gd name="connsiteY63" fmla="*/ 179733 h 413343"/>
                <a:gd name="connsiteX64" fmla="*/ 236328 w 355159"/>
                <a:gd name="connsiteY64" fmla="*/ 172731 h 413343"/>
                <a:gd name="connsiteX65" fmla="*/ 245081 w 355159"/>
                <a:gd name="connsiteY65" fmla="*/ 172731 h 413343"/>
                <a:gd name="connsiteX66" fmla="*/ 245081 w 355159"/>
                <a:gd name="connsiteY66" fmla="*/ 60648 h 413343"/>
                <a:gd name="connsiteX67" fmla="*/ 13221 w 355159"/>
                <a:gd name="connsiteY67" fmla="*/ 60648 h 413343"/>
                <a:gd name="connsiteX68" fmla="*/ 206291 w 355159"/>
                <a:gd name="connsiteY68" fmla="*/ 352994 h 413343"/>
                <a:gd name="connsiteX69" fmla="*/ 200717 w 355159"/>
                <a:gd name="connsiteY69" fmla="*/ 359075 h 413343"/>
                <a:gd name="connsiteX70" fmla="*/ 189016 w 355159"/>
                <a:gd name="connsiteY70" fmla="*/ 359214 h 413343"/>
                <a:gd name="connsiteX71" fmla="*/ 172155 w 355159"/>
                <a:gd name="connsiteY71" fmla="*/ 342261 h 413343"/>
                <a:gd name="connsiteX72" fmla="*/ 165429 w 355159"/>
                <a:gd name="connsiteY72" fmla="*/ 339497 h 413343"/>
                <a:gd name="connsiteX73" fmla="*/ 17506 w 355159"/>
                <a:gd name="connsiteY73" fmla="*/ 339543 h 413343"/>
                <a:gd name="connsiteX74" fmla="*/ 13037 w 355159"/>
                <a:gd name="connsiteY74" fmla="*/ 339543 h 413343"/>
                <a:gd name="connsiteX75" fmla="*/ 13083 w 355159"/>
                <a:gd name="connsiteY75" fmla="*/ 386255 h 413343"/>
                <a:gd name="connsiteX76" fmla="*/ 19164 w 355159"/>
                <a:gd name="connsiteY76" fmla="*/ 396621 h 413343"/>
                <a:gd name="connsiteX77" fmla="*/ 32063 w 355159"/>
                <a:gd name="connsiteY77" fmla="*/ 400214 h 413343"/>
                <a:gd name="connsiteX78" fmla="*/ 226147 w 355159"/>
                <a:gd name="connsiteY78" fmla="*/ 400352 h 413343"/>
                <a:gd name="connsiteX79" fmla="*/ 229786 w 355159"/>
                <a:gd name="connsiteY79" fmla="*/ 400260 h 413343"/>
                <a:gd name="connsiteX80" fmla="*/ 244666 w 355159"/>
                <a:gd name="connsiteY80" fmla="*/ 379207 h 413343"/>
                <a:gd name="connsiteX81" fmla="*/ 235867 w 355159"/>
                <a:gd name="connsiteY81" fmla="*/ 379207 h 413343"/>
                <a:gd name="connsiteX82" fmla="*/ 229233 w 355159"/>
                <a:gd name="connsiteY82" fmla="*/ 372573 h 413343"/>
                <a:gd name="connsiteX83" fmla="*/ 229095 w 355159"/>
                <a:gd name="connsiteY83" fmla="*/ 364465 h 413343"/>
                <a:gd name="connsiteX84" fmla="*/ 226792 w 355159"/>
                <a:gd name="connsiteY84" fmla="*/ 361056 h 413343"/>
                <a:gd name="connsiteX85" fmla="*/ 206199 w 355159"/>
                <a:gd name="connsiteY85" fmla="*/ 352902 h 413343"/>
                <a:gd name="connsiteX86" fmla="*/ 161652 w 355159"/>
                <a:gd name="connsiteY86" fmla="*/ 285597 h 413343"/>
                <a:gd name="connsiteX87" fmla="*/ 170359 w 355159"/>
                <a:gd name="connsiteY87" fmla="*/ 285597 h 413343"/>
                <a:gd name="connsiteX88" fmla="*/ 177637 w 355159"/>
                <a:gd name="connsiteY88" fmla="*/ 291264 h 413343"/>
                <a:gd name="connsiteX89" fmla="*/ 188601 w 355159"/>
                <a:gd name="connsiteY89" fmla="*/ 317660 h 413343"/>
                <a:gd name="connsiteX90" fmla="*/ 187634 w 355159"/>
                <a:gd name="connsiteY90" fmla="*/ 326505 h 413343"/>
                <a:gd name="connsiteX91" fmla="*/ 181323 w 355159"/>
                <a:gd name="connsiteY91" fmla="*/ 332034 h 413343"/>
                <a:gd name="connsiteX92" fmla="*/ 195834 w 355159"/>
                <a:gd name="connsiteY92" fmla="*/ 346315 h 413343"/>
                <a:gd name="connsiteX93" fmla="*/ 201178 w 355159"/>
                <a:gd name="connsiteY93" fmla="*/ 340372 h 413343"/>
                <a:gd name="connsiteX94" fmla="*/ 210299 w 355159"/>
                <a:gd name="connsiteY94" fmla="*/ 339312 h 413343"/>
                <a:gd name="connsiteX95" fmla="*/ 236328 w 355159"/>
                <a:gd name="connsiteY95" fmla="*/ 350092 h 413343"/>
                <a:gd name="connsiteX96" fmla="*/ 242224 w 355159"/>
                <a:gd name="connsiteY96" fmla="*/ 357601 h 413343"/>
                <a:gd name="connsiteX97" fmla="*/ 242224 w 355159"/>
                <a:gd name="connsiteY97" fmla="*/ 366078 h 413343"/>
                <a:gd name="connsiteX98" fmla="*/ 261573 w 355159"/>
                <a:gd name="connsiteY98" fmla="*/ 366078 h 413343"/>
                <a:gd name="connsiteX99" fmla="*/ 261573 w 355159"/>
                <a:gd name="connsiteY99" fmla="*/ 356588 h 413343"/>
                <a:gd name="connsiteX100" fmla="*/ 266732 w 355159"/>
                <a:gd name="connsiteY100" fmla="*/ 350230 h 413343"/>
                <a:gd name="connsiteX101" fmla="*/ 293498 w 355159"/>
                <a:gd name="connsiteY101" fmla="*/ 339174 h 413343"/>
                <a:gd name="connsiteX102" fmla="*/ 302343 w 355159"/>
                <a:gd name="connsiteY102" fmla="*/ 340188 h 413343"/>
                <a:gd name="connsiteX103" fmla="*/ 308055 w 355159"/>
                <a:gd name="connsiteY103" fmla="*/ 346130 h 413343"/>
                <a:gd name="connsiteX104" fmla="*/ 322060 w 355159"/>
                <a:gd name="connsiteY104" fmla="*/ 331987 h 413343"/>
                <a:gd name="connsiteX105" fmla="*/ 316762 w 355159"/>
                <a:gd name="connsiteY105" fmla="*/ 327150 h 413343"/>
                <a:gd name="connsiteX106" fmla="*/ 315564 w 355159"/>
                <a:gd name="connsiteY106" fmla="*/ 316785 h 413343"/>
                <a:gd name="connsiteX107" fmla="*/ 325837 w 355159"/>
                <a:gd name="connsiteY107" fmla="*/ 291862 h 413343"/>
                <a:gd name="connsiteX108" fmla="*/ 333439 w 355159"/>
                <a:gd name="connsiteY108" fmla="*/ 285597 h 413343"/>
                <a:gd name="connsiteX109" fmla="*/ 341823 w 355159"/>
                <a:gd name="connsiteY109" fmla="*/ 285597 h 413343"/>
                <a:gd name="connsiteX110" fmla="*/ 341823 w 355159"/>
                <a:gd name="connsiteY110" fmla="*/ 266295 h 413343"/>
                <a:gd name="connsiteX111" fmla="*/ 333116 w 355159"/>
                <a:gd name="connsiteY111" fmla="*/ 266295 h 413343"/>
                <a:gd name="connsiteX112" fmla="*/ 325929 w 355159"/>
                <a:gd name="connsiteY112" fmla="*/ 260536 h 413343"/>
                <a:gd name="connsiteX113" fmla="*/ 315150 w 355159"/>
                <a:gd name="connsiteY113" fmla="*/ 234508 h 413343"/>
                <a:gd name="connsiteX114" fmla="*/ 316117 w 355159"/>
                <a:gd name="connsiteY114" fmla="*/ 225387 h 413343"/>
                <a:gd name="connsiteX115" fmla="*/ 322290 w 355159"/>
                <a:gd name="connsiteY115" fmla="*/ 219812 h 413343"/>
                <a:gd name="connsiteX116" fmla="*/ 307825 w 355159"/>
                <a:gd name="connsiteY116" fmla="*/ 205347 h 413343"/>
                <a:gd name="connsiteX117" fmla="*/ 302850 w 355159"/>
                <a:gd name="connsiteY117" fmla="*/ 211244 h 413343"/>
                <a:gd name="connsiteX118" fmla="*/ 292761 w 355159"/>
                <a:gd name="connsiteY118" fmla="*/ 212303 h 413343"/>
                <a:gd name="connsiteX119" fmla="*/ 267469 w 355159"/>
                <a:gd name="connsiteY119" fmla="*/ 201892 h 413343"/>
                <a:gd name="connsiteX120" fmla="*/ 261527 w 355159"/>
                <a:gd name="connsiteY120" fmla="*/ 194475 h 413343"/>
                <a:gd name="connsiteX121" fmla="*/ 261527 w 355159"/>
                <a:gd name="connsiteY121" fmla="*/ 185860 h 413343"/>
                <a:gd name="connsiteX122" fmla="*/ 242178 w 355159"/>
                <a:gd name="connsiteY122" fmla="*/ 185860 h 413343"/>
                <a:gd name="connsiteX123" fmla="*/ 242178 w 355159"/>
                <a:gd name="connsiteY123" fmla="*/ 194844 h 413343"/>
                <a:gd name="connsiteX124" fmla="*/ 236558 w 355159"/>
                <a:gd name="connsiteY124" fmla="*/ 201800 h 413343"/>
                <a:gd name="connsiteX125" fmla="*/ 210161 w 355159"/>
                <a:gd name="connsiteY125" fmla="*/ 212718 h 413343"/>
                <a:gd name="connsiteX126" fmla="*/ 201086 w 355159"/>
                <a:gd name="connsiteY126" fmla="*/ 211520 h 413343"/>
                <a:gd name="connsiteX127" fmla="*/ 195696 w 355159"/>
                <a:gd name="connsiteY127" fmla="*/ 205531 h 413343"/>
                <a:gd name="connsiteX128" fmla="*/ 181691 w 355159"/>
                <a:gd name="connsiteY128" fmla="*/ 219260 h 413343"/>
                <a:gd name="connsiteX129" fmla="*/ 181737 w 355159"/>
                <a:gd name="connsiteY129" fmla="*/ 219398 h 413343"/>
                <a:gd name="connsiteX130" fmla="*/ 187081 w 355159"/>
                <a:gd name="connsiteY130" fmla="*/ 224926 h 413343"/>
                <a:gd name="connsiteX131" fmla="*/ 188279 w 355159"/>
                <a:gd name="connsiteY131" fmla="*/ 234692 h 413343"/>
                <a:gd name="connsiteX132" fmla="*/ 177683 w 355159"/>
                <a:gd name="connsiteY132" fmla="*/ 260352 h 413343"/>
                <a:gd name="connsiteX133" fmla="*/ 170220 w 355159"/>
                <a:gd name="connsiteY133" fmla="*/ 266249 h 413343"/>
                <a:gd name="connsiteX134" fmla="*/ 161606 w 355159"/>
                <a:gd name="connsiteY134" fmla="*/ 266249 h 413343"/>
                <a:gd name="connsiteX135" fmla="*/ 161606 w 355159"/>
                <a:gd name="connsiteY135" fmla="*/ 285551 h 413343"/>
                <a:gd name="connsiteX136" fmla="*/ 13083 w 355159"/>
                <a:gd name="connsiteY136" fmla="*/ 47427 h 413343"/>
                <a:gd name="connsiteX137" fmla="*/ 18335 w 355159"/>
                <a:gd name="connsiteY137" fmla="*/ 47427 h 413343"/>
                <a:gd name="connsiteX138" fmla="*/ 240013 w 355159"/>
                <a:gd name="connsiteY138" fmla="*/ 47427 h 413343"/>
                <a:gd name="connsiteX139" fmla="*/ 242455 w 355159"/>
                <a:gd name="connsiteY139" fmla="*/ 47427 h 413343"/>
                <a:gd name="connsiteX140" fmla="*/ 245495 w 355159"/>
                <a:gd name="connsiteY140" fmla="*/ 44386 h 413343"/>
                <a:gd name="connsiteX141" fmla="*/ 245403 w 355159"/>
                <a:gd name="connsiteY141" fmla="*/ 28585 h 413343"/>
                <a:gd name="connsiteX142" fmla="*/ 235130 w 355159"/>
                <a:gd name="connsiteY142" fmla="*/ 14442 h 413343"/>
                <a:gd name="connsiteX143" fmla="*/ 226423 w 355159"/>
                <a:gd name="connsiteY143" fmla="*/ 13060 h 413343"/>
                <a:gd name="connsiteX144" fmla="*/ 31925 w 355159"/>
                <a:gd name="connsiteY144" fmla="*/ 13014 h 413343"/>
                <a:gd name="connsiteX145" fmla="*/ 28286 w 355159"/>
                <a:gd name="connsiteY145" fmla="*/ 13106 h 413343"/>
                <a:gd name="connsiteX146" fmla="*/ 13129 w 355159"/>
                <a:gd name="connsiteY146" fmla="*/ 26973 h 413343"/>
                <a:gd name="connsiteX147" fmla="*/ 13037 w 355159"/>
                <a:gd name="connsiteY147" fmla="*/ 47427 h 41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355159" h="413343">
                  <a:moveTo>
                    <a:pt x="328740" y="230178"/>
                  </a:moveTo>
                  <a:cubicBezTo>
                    <a:pt x="331826" y="237963"/>
                    <a:pt x="334360" y="244643"/>
                    <a:pt x="337124" y="251185"/>
                  </a:cubicBezTo>
                  <a:cubicBezTo>
                    <a:pt x="337492" y="252106"/>
                    <a:pt x="338921" y="253073"/>
                    <a:pt x="339934" y="253165"/>
                  </a:cubicBezTo>
                  <a:cubicBezTo>
                    <a:pt x="342744" y="253442"/>
                    <a:pt x="345600" y="253165"/>
                    <a:pt x="348411" y="253350"/>
                  </a:cubicBezTo>
                  <a:cubicBezTo>
                    <a:pt x="352787" y="253626"/>
                    <a:pt x="355044" y="255976"/>
                    <a:pt x="355090" y="260398"/>
                  </a:cubicBezTo>
                  <a:cubicBezTo>
                    <a:pt x="355182" y="270809"/>
                    <a:pt x="355182" y="281221"/>
                    <a:pt x="355090" y="291586"/>
                  </a:cubicBezTo>
                  <a:cubicBezTo>
                    <a:pt x="355090" y="296009"/>
                    <a:pt x="352603" y="299003"/>
                    <a:pt x="348364" y="298358"/>
                  </a:cubicBezTo>
                  <a:cubicBezTo>
                    <a:pt x="339796" y="297022"/>
                    <a:pt x="335512" y="300431"/>
                    <a:pt x="334130" y="308677"/>
                  </a:cubicBezTo>
                  <a:cubicBezTo>
                    <a:pt x="333807" y="310750"/>
                    <a:pt x="332517" y="312685"/>
                    <a:pt x="331596" y="314620"/>
                  </a:cubicBezTo>
                  <a:cubicBezTo>
                    <a:pt x="330674" y="316555"/>
                    <a:pt x="329661" y="318444"/>
                    <a:pt x="328187" y="321346"/>
                  </a:cubicBezTo>
                  <a:cubicBezTo>
                    <a:pt x="330582" y="323419"/>
                    <a:pt x="333254" y="325492"/>
                    <a:pt x="335604" y="327841"/>
                  </a:cubicBezTo>
                  <a:cubicBezTo>
                    <a:pt x="339059" y="331296"/>
                    <a:pt x="339105" y="334659"/>
                    <a:pt x="335696" y="338114"/>
                  </a:cubicBezTo>
                  <a:cubicBezTo>
                    <a:pt x="328509" y="345439"/>
                    <a:pt x="321231" y="352718"/>
                    <a:pt x="313906" y="359905"/>
                  </a:cubicBezTo>
                  <a:cubicBezTo>
                    <a:pt x="310451" y="363314"/>
                    <a:pt x="307226" y="363175"/>
                    <a:pt x="303633" y="359858"/>
                  </a:cubicBezTo>
                  <a:cubicBezTo>
                    <a:pt x="302343" y="358661"/>
                    <a:pt x="301053" y="357463"/>
                    <a:pt x="299901" y="356127"/>
                  </a:cubicBezTo>
                  <a:cubicBezTo>
                    <a:pt x="298842" y="354883"/>
                    <a:pt x="297966" y="353501"/>
                    <a:pt x="297552" y="352902"/>
                  </a:cubicBezTo>
                  <a:cubicBezTo>
                    <a:pt x="289812" y="355943"/>
                    <a:pt x="283179" y="358476"/>
                    <a:pt x="276591" y="361194"/>
                  </a:cubicBezTo>
                  <a:cubicBezTo>
                    <a:pt x="275670" y="361563"/>
                    <a:pt x="274702" y="362991"/>
                    <a:pt x="274610" y="364005"/>
                  </a:cubicBezTo>
                  <a:cubicBezTo>
                    <a:pt x="274334" y="366815"/>
                    <a:pt x="274610" y="369671"/>
                    <a:pt x="274426" y="372481"/>
                  </a:cubicBezTo>
                  <a:cubicBezTo>
                    <a:pt x="274149" y="376811"/>
                    <a:pt x="271754" y="379069"/>
                    <a:pt x="267423" y="379253"/>
                  </a:cubicBezTo>
                  <a:cubicBezTo>
                    <a:pt x="265949" y="379345"/>
                    <a:pt x="264475" y="379253"/>
                    <a:pt x="262955" y="379253"/>
                  </a:cubicBezTo>
                  <a:cubicBezTo>
                    <a:pt x="261619" y="379253"/>
                    <a:pt x="260283" y="379253"/>
                    <a:pt x="258348" y="379253"/>
                  </a:cubicBezTo>
                  <a:cubicBezTo>
                    <a:pt x="258348" y="381050"/>
                    <a:pt x="258348" y="382616"/>
                    <a:pt x="258348" y="384182"/>
                  </a:cubicBezTo>
                  <a:cubicBezTo>
                    <a:pt x="257980" y="400398"/>
                    <a:pt x="245772" y="412698"/>
                    <a:pt x="229556" y="413343"/>
                  </a:cubicBezTo>
                  <a:cubicBezTo>
                    <a:pt x="228726" y="413343"/>
                    <a:pt x="227943" y="413343"/>
                    <a:pt x="227114" y="413343"/>
                  </a:cubicBezTo>
                  <a:cubicBezTo>
                    <a:pt x="161744" y="413343"/>
                    <a:pt x="96374" y="413343"/>
                    <a:pt x="31004" y="413343"/>
                  </a:cubicBezTo>
                  <a:cubicBezTo>
                    <a:pt x="15479" y="413343"/>
                    <a:pt x="3363" y="404084"/>
                    <a:pt x="507" y="390079"/>
                  </a:cubicBezTo>
                  <a:cubicBezTo>
                    <a:pt x="46" y="387868"/>
                    <a:pt x="0" y="385518"/>
                    <a:pt x="0" y="383215"/>
                  </a:cubicBezTo>
                  <a:cubicBezTo>
                    <a:pt x="46" y="265604"/>
                    <a:pt x="46" y="147947"/>
                    <a:pt x="46" y="30336"/>
                  </a:cubicBezTo>
                  <a:cubicBezTo>
                    <a:pt x="46" y="12830"/>
                    <a:pt x="12484" y="115"/>
                    <a:pt x="30082" y="69"/>
                  </a:cubicBezTo>
                  <a:cubicBezTo>
                    <a:pt x="96143" y="-23"/>
                    <a:pt x="162205" y="-23"/>
                    <a:pt x="228220" y="69"/>
                  </a:cubicBezTo>
                  <a:cubicBezTo>
                    <a:pt x="245956" y="69"/>
                    <a:pt x="258348" y="12830"/>
                    <a:pt x="258394" y="30658"/>
                  </a:cubicBezTo>
                  <a:cubicBezTo>
                    <a:pt x="258394" y="76035"/>
                    <a:pt x="258394" y="121412"/>
                    <a:pt x="258394" y="166834"/>
                  </a:cubicBezTo>
                  <a:cubicBezTo>
                    <a:pt x="258394" y="168585"/>
                    <a:pt x="258394" y="170336"/>
                    <a:pt x="258394" y="172639"/>
                  </a:cubicBezTo>
                  <a:cubicBezTo>
                    <a:pt x="261573" y="172639"/>
                    <a:pt x="264475" y="172547"/>
                    <a:pt x="267423" y="172639"/>
                  </a:cubicBezTo>
                  <a:cubicBezTo>
                    <a:pt x="271846" y="172777"/>
                    <a:pt x="275071" y="175173"/>
                    <a:pt x="274334" y="179273"/>
                  </a:cubicBezTo>
                  <a:cubicBezTo>
                    <a:pt x="272629" y="188671"/>
                    <a:pt x="277328" y="192218"/>
                    <a:pt x="285390" y="193830"/>
                  </a:cubicBezTo>
                  <a:cubicBezTo>
                    <a:pt x="287325" y="194199"/>
                    <a:pt x="289121" y="195396"/>
                    <a:pt x="290918" y="196272"/>
                  </a:cubicBezTo>
                  <a:cubicBezTo>
                    <a:pt x="292715" y="197147"/>
                    <a:pt x="294511" y="198114"/>
                    <a:pt x="297183" y="199543"/>
                  </a:cubicBezTo>
                  <a:cubicBezTo>
                    <a:pt x="299164" y="197239"/>
                    <a:pt x="301145" y="194659"/>
                    <a:pt x="303448" y="192402"/>
                  </a:cubicBezTo>
                  <a:cubicBezTo>
                    <a:pt x="307272" y="188532"/>
                    <a:pt x="310497" y="188486"/>
                    <a:pt x="314320" y="192264"/>
                  </a:cubicBezTo>
                  <a:cubicBezTo>
                    <a:pt x="321553" y="199358"/>
                    <a:pt x="328694" y="206545"/>
                    <a:pt x="335788" y="213778"/>
                  </a:cubicBezTo>
                  <a:cubicBezTo>
                    <a:pt x="339197" y="217233"/>
                    <a:pt x="339197" y="220596"/>
                    <a:pt x="335742" y="224051"/>
                  </a:cubicBezTo>
                  <a:cubicBezTo>
                    <a:pt x="333392" y="226446"/>
                    <a:pt x="330674" y="228519"/>
                    <a:pt x="328786" y="230178"/>
                  </a:cubicBezTo>
                  <a:close/>
                  <a:moveTo>
                    <a:pt x="13221" y="60648"/>
                  </a:moveTo>
                  <a:lnTo>
                    <a:pt x="13221" y="326598"/>
                  </a:lnTo>
                  <a:cubicBezTo>
                    <a:pt x="15018" y="326598"/>
                    <a:pt x="16584" y="326598"/>
                    <a:pt x="18197" y="326598"/>
                  </a:cubicBezTo>
                  <a:cubicBezTo>
                    <a:pt x="66292" y="326598"/>
                    <a:pt x="114386" y="326505"/>
                    <a:pt x="162481" y="326736"/>
                  </a:cubicBezTo>
                  <a:cubicBezTo>
                    <a:pt x="168147" y="326736"/>
                    <a:pt x="172017" y="325031"/>
                    <a:pt x="174919" y="320517"/>
                  </a:cubicBezTo>
                  <a:cubicBezTo>
                    <a:pt x="173123" y="316555"/>
                    <a:pt x="170451" y="312639"/>
                    <a:pt x="169575" y="308447"/>
                  </a:cubicBezTo>
                  <a:cubicBezTo>
                    <a:pt x="167917" y="300339"/>
                    <a:pt x="163909" y="297068"/>
                    <a:pt x="155525" y="298404"/>
                  </a:cubicBezTo>
                  <a:cubicBezTo>
                    <a:pt x="151287" y="299049"/>
                    <a:pt x="148661" y="296147"/>
                    <a:pt x="148569" y="291816"/>
                  </a:cubicBezTo>
                  <a:cubicBezTo>
                    <a:pt x="148430" y="281267"/>
                    <a:pt x="148430" y="270763"/>
                    <a:pt x="148569" y="260214"/>
                  </a:cubicBezTo>
                  <a:cubicBezTo>
                    <a:pt x="148615" y="256022"/>
                    <a:pt x="150964" y="253764"/>
                    <a:pt x="155110" y="253442"/>
                  </a:cubicBezTo>
                  <a:cubicBezTo>
                    <a:pt x="157920" y="253212"/>
                    <a:pt x="160777" y="253534"/>
                    <a:pt x="163587" y="253258"/>
                  </a:cubicBezTo>
                  <a:cubicBezTo>
                    <a:pt x="164646" y="253165"/>
                    <a:pt x="166166" y="252336"/>
                    <a:pt x="166581" y="251415"/>
                  </a:cubicBezTo>
                  <a:cubicBezTo>
                    <a:pt x="169391" y="244735"/>
                    <a:pt x="171925" y="237963"/>
                    <a:pt x="174827" y="230546"/>
                  </a:cubicBezTo>
                  <a:cubicBezTo>
                    <a:pt x="172800" y="228657"/>
                    <a:pt x="170220" y="226446"/>
                    <a:pt x="167871" y="224051"/>
                  </a:cubicBezTo>
                  <a:cubicBezTo>
                    <a:pt x="164600" y="220688"/>
                    <a:pt x="164554" y="217417"/>
                    <a:pt x="167779" y="214054"/>
                  </a:cubicBezTo>
                  <a:cubicBezTo>
                    <a:pt x="175058" y="206637"/>
                    <a:pt x="182428" y="199266"/>
                    <a:pt x="189845" y="191987"/>
                  </a:cubicBezTo>
                  <a:cubicBezTo>
                    <a:pt x="193162" y="188717"/>
                    <a:pt x="196479" y="188809"/>
                    <a:pt x="199796" y="192080"/>
                  </a:cubicBezTo>
                  <a:cubicBezTo>
                    <a:pt x="202237" y="194521"/>
                    <a:pt x="204403" y="197239"/>
                    <a:pt x="206338" y="199450"/>
                  </a:cubicBezTo>
                  <a:cubicBezTo>
                    <a:pt x="211405" y="197147"/>
                    <a:pt x="215183" y="194613"/>
                    <a:pt x="219283" y="193738"/>
                  </a:cubicBezTo>
                  <a:cubicBezTo>
                    <a:pt x="227298" y="192034"/>
                    <a:pt x="230753" y="188210"/>
                    <a:pt x="229417" y="179733"/>
                  </a:cubicBezTo>
                  <a:cubicBezTo>
                    <a:pt x="228726" y="175265"/>
                    <a:pt x="231675" y="172869"/>
                    <a:pt x="236328" y="172731"/>
                  </a:cubicBezTo>
                  <a:cubicBezTo>
                    <a:pt x="239230" y="172639"/>
                    <a:pt x="242132" y="172731"/>
                    <a:pt x="245081" y="172731"/>
                  </a:cubicBezTo>
                  <a:lnTo>
                    <a:pt x="245081" y="60648"/>
                  </a:lnTo>
                  <a:lnTo>
                    <a:pt x="13221" y="60648"/>
                  </a:lnTo>
                  <a:close/>
                  <a:moveTo>
                    <a:pt x="206291" y="352994"/>
                  </a:moveTo>
                  <a:cubicBezTo>
                    <a:pt x="204725" y="354699"/>
                    <a:pt x="202790" y="357002"/>
                    <a:pt x="200717" y="359075"/>
                  </a:cubicBezTo>
                  <a:cubicBezTo>
                    <a:pt x="196341" y="363498"/>
                    <a:pt x="193346" y="363498"/>
                    <a:pt x="189016" y="359214"/>
                  </a:cubicBezTo>
                  <a:cubicBezTo>
                    <a:pt x="183350" y="353593"/>
                    <a:pt x="177637" y="348019"/>
                    <a:pt x="172155" y="342261"/>
                  </a:cubicBezTo>
                  <a:cubicBezTo>
                    <a:pt x="170220" y="340234"/>
                    <a:pt x="168193" y="339497"/>
                    <a:pt x="165429" y="339497"/>
                  </a:cubicBezTo>
                  <a:cubicBezTo>
                    <a:pt x="116137" y="339589"/>
                    <a:pt x="66844" y="339543"/>
                    <a:pt x="17506" y="339543"/>
                  </a:cubicBezTo>
                  <a:cubicBezTo>
                    <a:pt x="16078" y="339543"/>
                    <a:pt x="14650" y="339543"/>
                    <a:pt x="13037" y="339543"/>
                  </a:cubicBezTo>
                  <a:cubicBezTo>
                    <a:pt x="13037" y="355528"/>
                    <a:pt x="12945" y="370915"/>
                    <a:pt x="13083" y="386255"/>
                  </a:cubicBezTo>
                  <a:cubicBezTo>
                    <a:pt x="13083" y="390678"/>
                    <a:pt x="15341" y="394732"/>
                    <a:pt x="19164" y="396621"/>
                  </a:cubicBezTo>
                  <a:cubicBezTo>
                    <a:pt x="23126" y="398601"/>
                    <a:pt x="27733" y="400214"/>
                    <a:pt x="32063" y="400214"/>
                  </a:cubicBezTo>
                  <a:cubicBezTo>
                    <a:pt x="96742" y="400444"/>
                    <a:pt x="161468" y="400352"/>
                    <a:pt x="226147" y="400352"/>
                  </a:cubicBezTo>
                  <a:cubicBezTo>
                    <a:pt x="227344" y="400352"/>
                    <a:pt x="228588" y="400352"/>
                    <a:pt x="229786" y="400260"/>
                  </a:cubicBezTo>
                  <a:cubicBezTo>
                    <a:pt x="240704" y="399339"/>
                    <a:pt x="247430" y="390033"/>
                    <a:pt x="244666" y="379207"/>
                  </a:cubicBezTo>
                  <a:cubicBezTo>
                    <a:pt x="241764" y="379207"/>
                    <a:pt x="238815" y="379345"/>
                    <a:pt x="235867" y="379207"/>
                  </a:cubicBezTo>
                  <a:cubicBezTo>
                    <a:pt x="231721" y="379023"/>
                    <a:pt x="229417" y="376673"/>
                    <a:pt x="229233" y="372573"/>
                  </a:cubicBezTo>
                  <a:cubicBezTo>
                    <a:pt x="229095" y="369855"/>
                    <a:pt x="229417" y="367137"/>
                    <a:pt x="229095" y="364465"/>
                  </a:cubicBezTo>
                  <a:cubicBezTo>
                    <a:pt x="228911" y="363221"/>
                    <a:pt x="227897" y="361517"/>
                    <a:pt x="226792" y="361056"/>
                  </a:cubicBezTo>
                  <a:cubicBezTo>
                    <a:pt x="220342" y="358338"/>
                    <a:pt x="213801" y="355897"/>
                    <a:pt x="206199" y="352902"/>
                  </a:cubicBezTo>
                  <a:close/>
                  <a:moveTo>
                    <a:pt x="161652" y="285597"/>
                  </a:moveTo>
                  <a:cubicBezTo>
                    <a:pt x="164738" y="285597"/>
                    <a:pt x="167548" y="285551"/>
                    <a:pt x="170359" y="285597"/>
                  </a:cubicBezTo>
                  <a:cubicBezTo>
                    <a:pt x="174136" y="285689"/>
                    <a:pt x="176808" y="287348"/>
                    <a:pt x="177637" y="291264"/>
                  </a:cubicBezTo>
                  <a:cubicBezTo>
                    <a:pt x="179664" y="300707"/>
                    <a:pt x="183304" y="309506"/>
                    <a:pt x="188601" y="317660"/>
                  </a:cubicBezTo>
                  <a:cubicBezTo>
                    <a:pt x="190628" y="320793"/>
                    <a:pt x="190260" y="323880"/>
                    <a:pt x="187634" y="326505"/>
                  </a:cubicBezTo>
                  <a:cubicBezTo>
                    <a:pt x="185515" y="328578"/>
                    <a:pt x="183212" y="330421"/>
                    <a:pt x="181323" y="332034"/>
                  </a:cubicBezTo>
                  <a:cubicBezTo>
                    <a:pt x="186436" y="337055"/>
                    <a:pt x="190905" y="341431"/>
                    <a:pt x="195834" y="346315"/>
                  </a:cubicBezTo>
                  <a:cubicBezTo>
                    <a:pt x="197400" y="344610"/>
                    <a:pt x="199197" y="342399"/>
                    <a:pt x="201178" y="340372"/>
                  </a:cubicBezTo>
                  <a:cubicBezTo>
                    <a:pt x="203896" y="337562"/>
                    <a:pt x="206982" y="337193"/>
                    <a:pt x="210299" y="339312"/>
                  </a:cubicBezTo>
                  <a:cubicBezTo>
                    <a:pt x="218315" y="344518"/>
                    <a:pt x="226976" y="348111"/>
                    <a:pt x="236328" y="350092"/>
                  </a:cubicBezTo>
                  <a:cubicBezTo>
                    <a:pt x="240428" y="350967"/>
                    <a:pt x="242178" y="353593"/>
                    <a:pt x="242224" y="357601"/>
                  </a:cubicBezTo>
                  <a:cubicBezTo>
                    <a:pt x="242224" y="360411"/>
                    <a:pt x="242224" y="363175"/>
                    <a:pt x="242224" y="366078"/>
                  </a:cubicBezTo>
                  <a:lnTo>
                    <a:pt x="261573" y="366078"/>
                  </a:lnTo>
                  <a:cubicBezTo>
                    <a:pt x="261573" y="362761"/>
                    <a:pt x="261527" y="359674"/>
                    <a:pt x="261573" y="356588"/>
                  </a:cubicBezTo>
                  <a:cubicBezTo>
                    <a:pt x="261665" y="353179"/>
                    <a:pt x="263462" y="350967"/>
                    <a:pt x="266732" y="350230"/>
                  </a:cubicBezTo>
                  <a:cubicBezTo>
                    <a:pt x="276314" y="348157"/>
                    <a:pt x="285252" y="344518"/>
                    <a:pt x="293498" y="339174"/>
                  </a:cubicBezTo>
                  <a:cubicBezTo>
                    <a:pt x="296630" y="337147"/>
                    <a:pt x="299671" y="337562"/>
                    <a:pt x="302343" y="340188"/>
                  </a:cubicBezTo>
                  <a:cubicBezTo>
                    <a:pt x="304416" y="342261"/>
                    <a:pt x="306443" y="344426"/>
                    <a:pt x="308055" y="346130"/>
                  </a:cubicBezTo>
                  <a:cubicBezTo>
                    <a:pt x="312846" y="341293"/>
                    <a:pt x="317269" y="336825"/>
                    <a:pt x="322060" y="331987"/>
                  </a:cubicBezTo>
                  <a:cubicBezTo>
                    <a:pt x="320540" y="330605"/>
                    <a:pt x="318559" y="328947"/>
                    <a:pt x="316762" y="327150"/>
                  </a:cubicBezTo>
                  <a:cubicBezTo>
                    <a:pt x="313077" y="323465"/>
                    <a:pt x="312800" y="321162"/>
                    <a:pt x="315564" y="316785"/>
                  </a:cubicBezTo>
                  <a:cubicBezTo>
                    <a:pt x="320447" y="309092"/>
                    <a:pt x="323856" y="300753"/>
                    <a:pt x="325837" y="291862"/>
                  </a:cubicBezTo>
                  <a:cubicBezTo>
                    <a:pt x="326851" y="287394"/>
                    <a:pt x="328878" y="285735"/>
                    <a:pt x="333439" y="285597"/>
                  </a:cubicBezTo>
                  <a:cubicBezTo>
                    <a:pt x="336203" y="285505"/>
                    <a:pt x="339013" y="285597"/>
                    <a:pt x="341823" y="285597"/>
                  </a:cubicBezTo>
                  <a:lnTo>
                    <a:pt x="341823" y="266295"/>
                  </a:lnTo>
                  <a:cubicBezTo>
                    <a:pt x="338736" y="266295"/>
                    <a:pt x="335926" y="266295"/>
                    <a:pt x="333116" y="266295"/>
                  </a:cubicBezTo>
                  <a:cubicBezTo>
                    <a:pt x="329154" y="266295"/>
                    <a:pt x="326713" y="264406"/>
                    <a:pt x="325929" y="260536"/>
                  </a:cubicBezTo>
                  <a:cubicBezTo>
                    <a:pt x="323949" y="251185"/>
                    <a:pt x="320355" y="242524"/>
                    <a:pt x="315150" y="234508"/>
                  </a:cubicBezTo>
                  <a:cubicBezTo>
                    <a:pt x="312984" y="231191"/>
                    <a:pt x="313307" y="228105"/>
                    <a:pt x="316117" y="225387"/>
                  </a:cubicBezTo>
                  <a:cubicBezTo>
                    <a:pt x="318236" y="223360"/>
                    <a:pt x="320447" y="221471"/>
                    <a:pt x="322290" y="219812"/>
                  </a:cubicBezTo>
                  <a:cubicBezTo>
                    <a:pt x="317269" y="214791"/>
                    <a:pt x="312892" y="210415"/>
                    <a:pt x="307825" y="205347"/>
                  </a:cubicBezTo>
                  <a:cubicBezTo>
                    <a:pt x="306305" y="207144"/>
                    <a:pt x="304738" y="209355"/>
                    <a:pt x="302850" y="211244"/>
                  </a:cubicBezTo>
                  <a:cubicBezTo>
                    <a:pt x="299394" y="214699"/>
                    <a:pt x="296953" y="214975"/>
                    <a:pt x="292761" y="212303"/>
                  </a:cubicBezTo>
                  <a:cubicBezTo>
                    <a:pt x="284929" y="207328"/>
                    <a:pt x="276545" y="203781"/>
                    <a:pt x="267469" y="201892"/>
                  </a:cubicBezTo>
                  <a:cubicBezTo>
                    <a:pt x="263415" y="201063"/>
                    <a:pt x="261481" y="198575"/>
                    <a:pt x="261527" y="194475"/>
                  </a:cubicBezTo>
                  <a:cubicBezTo>
                    <a:pt x="261527" y="191665"/>
                    <a:pt x="261527" y="188855"/>
                    <a:pt x="261527" y="185860"/>
                  </a:cubicBezTo>
                  <a:lnTo>
                    <a:pt x="242178" y="185860"/>
                  </a:lnTo>
                  <a:cubicBezTo>
                    <a:pt x="242178" y="188993"/>
                    <a:pt x="242270" y="191895"/>
                    <a:pt x="242178" y="194844"/>
                  </a:cubicBezTo>
                  <a:cubicBezTo>
                    <a:pt x="242086" y="198529"/>
                    <a:pt x="240243" y="201017"/>
                    <a:pt x="236558" y="201800"/>
                  </a:cubicBezTo>
                  <a:cubicBezTo>
                    <a:pt x="227068" y="203827"/>
                    <a:pt x="218269" y="207420"/>
                    <a:pt x="210161" y="212718"/>
                  </a:cubicBezTo>
                  <a:cubicBezTo>
                    <a:pt x="206798" y="214883"/>
                    <a:pt x="203758" y="214376"/>
                    <a:pt x="201086" y="211520"/>
                  </a:cubicBezTo>
                  <a:cubicBezTo>
                    <a:pt x="199151" y="209447"/>
                    <a:pt x="197308" y="207328"/>
                    <a:pt x="195696" y="205531"/>
                  </a:cubicBezTo>
                  <a:cubicBezTo>
                    <a:pt x="190721" y="210415"/>
                    <a:pt x="186252" y="214791"/>
                    <a:pt x="181691" y="219260"/>
                  </a:cubicBezTo>
                  <a:cubicBezTo>
                    <a:pt x="181691" y="219167"/>
                    <a:pt x="181691" y="219306"/>
                    <a:pt x="181737" y="219398"/>
                  </a:cubicBezTo>
                  <a:cubicBezTo>
                    <a:pt x="183534" y="221241"/>
                    <a:pt x="185331" y="223083"/>
                    <a:pt x="187081" y="224926"/>
                  </a:cubicBezTo>
                  <a:cubicBezTo>
                    <a:pt x="190352" y="228335"/>
                    <a:pt x="190767" y="230777"/>
                    <a:pt x="188279" y="234692"/>
                  </a:cubicBezTo>
                  <a:cubicBezTo>
                    <a:pt x="183258" y="242616"/>
                    <a:pt x="179664" y="251185"/>
                    <a:pt x="177683" y="260352"/>
                  </a:cubicBezTo>
                  <a:cubicBezTo>
                    <a:pt x="176808" y="264452"/>
                    <a:pt x="174320" y="266295"/>
                    <a:pt x="170220" y="266249"/>
                  </a:cubicBezTo>
                  <a:cubicBezTo>
                    <a:pt x="167410" y="266249"/>
                    <a:pt x="164600" y="266249"/>
                    <a:pt x="161606" y="266249"/>
                  </a:cubicBezTo>
                  <a:lnTo>
                    <a:pt x="161606" y="285551"/>
                  </a:lnTo>
                  <a:close/>
                  <a:moveTo>
                    <a:pt x="13083" y="47427"/>
                  </a:moveTo>
                  <a:cubicBezTo>
                    <a:pt x="15156" y="47427"/>
                    <a:pt x="16723" y="47427"/>
                    <a:pt x="18335" y="47427"/>
                  </a:cubicBezTo>
                  <a:cubicBezTo>
                    <a:pt x="92228" y="47427"/>
                    <a:pt x="166120" y="47427"/>
                    <a:pt x="240013" y="47427"/>
                  </a:cubicBezTo>
                  <a:cubicBezTo>
                    <a:pt x="240842" y="47427"/>
                    <a:pt x="241625" y="47381"/>
                    <a:pt x="242455" y="47427"/>
                  </a:cubicBezTo>
                  <a:cubicBezTo>
                    <a:pt x="244712" y="47657"/>
                    <a:pt x="245587" y="46690"/>
                    <a:pt x="245495" y="44386"/>
                  </a:cubicBezTo>
                  <a:cubicBezTo>
                    <a:pt x="245357" y="39135"/>
                    <a:pt x="245587" y="33837"/>
                    <a:pt x="245403" y="28585"/>
                  </a:cubicBezTo>
                  <a:cubicBezTo>
                    <a:pt x="245173" y="21629"/>
                    <a:pt x="241533" y="16838"/>
                    <a:pt x="235130" y="14442"/>
                  </a:cubicBezTo>
                  <a:cubicBezTo>
                    <a:pt x="232412" y="13429"/>
                    <a:pt x="229325" y="13060"/>
                    <a:pt x="226423" y="13060"/>
                  </a:cubicBezTo>
                  <a:cubicBezTo>
                    <a:pt x="161606" y="12968"/>
                    <a:pt x="96742" y="13014"/>
                    <a:pt x="31925" y="13014"/>
                  </a:cubicBezTo>
                  <a:cubicBezTo>
                    <a:pt x="30727" y="13014"/>
                    <a:pt x="29483" y="13014"/>
                    <a:pt x="28286" y="13106"/>
                  </a:cubicBezTo>
                  <a:cubicBezTo>
                    <a:pt x="20270" y="13843"/>
                    <a:pt x="13498" y="19786"/>
                    <a:pt x="13129" y="26973"/>
                  </a:cubicBezTo>
                  <a:cubicBezTo>
                    <a:pt x="12807" y="33560"/>
                    <a:pt x="13037" y="40148"/>
                    <a:pt x="13037" y="47427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5A62BE93-C168-E96E-017D-80A546D513F3}"/>
                </a:ext>
              </a:extLst>
            </p:cNvPr>
            <p:cNvSpPr/>
            <p:nvPr/>
          </p:nvSpPr>
          <p:spPr>
            <a:xfrm>
              <a:off x="9624106" y="323089"/>
              <a:ext cx="65208" cy="66706"/>
            </a:xfrm>
            <a:custGeom>
              <a:avLst/>
              <a:gdLst>
                <a:gd name="connsiteX0" fmla="*/ 0 w 65208"/>
                <a:gd name="connsiteY0" fmla="*/ 33342 h 66706"/>
                <a:gd name="connsiteX1" fmla="*/ 0 w 65208"/>
                <a:gd name="connsiteY1" fmla="*/ 13486 h 66706"/>
                <a:gd name="connsiteX2" fmla="*/ 12577 w 65208"/>
                <a:gd name="connsiteY2" fmla="*/ 173 h 66706"/>
                <a:gd name="connsiteX3" fmla="*/ 52655 w 65208"/>
                <a:gd name="connsiteY3" fmla="*/ 173 h 66706"/>
                <a:gd name="connsiteX4" fmla="*/ 65140 w 65208"/>
                <a:gd name="connsiteY4" fmla="*/ 13164 h 66706"/>
                <a:gd name="connsiteX5" fmla="*/ 65140 w 65208"/>
                <a:gd name="connsiteY5" fmla="*/ 53657 h 66706"/>
                <a:gd name="connsiteX6" fmla="*/ 52195 w 65208"/>
                <a:gd name="connsiteY6" fmla="*/ 66602 h 66706"/>
                <a:gd name="connsiteX7" fmla="*/ 12945 w 65208"/>
                <a:gd name="connsiteY7" fmla="*/ 66602 h 66706"/>
                <a:gd name="connsiteX8" fmla="*/ 46 w 65208"/>
                <a:gd name="connsiteY8" fmla="*/ 53197 h 66706"/>
                <a:gd name="connsiteX9" fmla="*/ 46 w 65208"/>
                <a:gd name="connsiteY9" fmla="*/ 33342 h 66706"/>
                <a:gd name="connsiteX10" fmla="*/ 51964 w 65208"/>
                <a:gd name="connsiteY10" fmla="*/ 13394 h 66706"/>
                <a:gd name="connsiteX11" fmla="*/ 13129 w 65208"/>
                <a:gd name="connsiteY11" fmla="*/ 13394 h 66706"/>
                <a:gd name="connsiteX12" fmla="*/ 13129 w 65208"/>
                <a:gd name="connsiteY12" fmla="*/ 53381 h 66706"/>
                <a:gd name="connsiteX13" fmla="*/ 51964 w 65208"/>
                <a:gd name="connsiteY13" fmla="*/ 53381 h 66706"/>
                <a:gd name="connsiteX14" fmla="*/ 51964 w 65208"/>
                <a:gd name="connsiteY14" fmla="*/ 13394 h 66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208" h="66706">
                  <a:moveTo>
                    <a:pt x="0" y="33342"/>
                  </a:moveTo>
                  <a:cubicBezTo>
                    <a:pt x="0" y="26708"/>
                    <a:pt x="0" y="20120"/>
                    <a:pt x="0" y="13486"/>
                  </a:cubicBezTo>
                  <a:cubicBezTo>
                    <a:pt x="46" y="5424"/>
                    <a:pt x="4653" y="311"/>
                    <a:pt x="12577" y="173"/>
                  </a:cubicBezTo>
                  <a:cubicBezTo>
                    <a:pt x="25936" y="-58"/>
                    <a:pt x="39296" y="-58"/>
                    <a:pt x="52655" y="173"/>
                  </a:cubicBezTo>
                  <a:cubicBezTo>
                    <a:pt x="60395" y="311"/>
                    <a:pt x="65094" y="5332"/>
                    <a:pt x="65140" y="13164"/>
                  </a:cubicBezTo>
                  <a:cubicBezTo>
                    <a:pt x="65232" y="26662"/>
                    <a:pt x="65232" y="40160"/>
                    <a:pt x="65140" y="53657"/>
                  </a:cubicBezTo>
                  <a:cubicBezTo>
                    <a:pt x="65094" y="61627"/>
                    <a:pt x="60211" y="66510"/>
                    <a:pt x="52195" y="66602"/>
                  </a:cubicBezTo>
                  <a:cubicBezTo>
                    <a:pt x="39112" y="66741"/>
                    <a:pt x="26028" y="66741"/>
                    <a:pt x="12945" y="66602"/>
                  </a:cubicBezTo>
                  <a:cubicBezTo>
                    <a:pt x="4791" y="66510"/>
                    <a:pt x="92" y="61397"/>
                    <a:pt x="46" y="53197"/>
                  </a:cubicBezTo>
                  <a:cubicBezTo>
                    <a:pt x="46" y="46563"/>
                    <a:pt x="46" y="39975"/>
                    <a:pt x="46" y="33342"/>
                  </a:cubicBezTo>
                  <a:close/>
                  <a:moveTo>
                    <a:pt x="51964" y="13394"/>
                  </a:moveTo>
                  <a:lnTo>
                    <a:pt x="13129" y="13394"/>
                  </a:lnTo>
                  <a:lnTo>
                    <a:pt x="13129" y="53381"/>
                  </a:lnTo>
                  <a:lnTo>
                    <a:pt x="51964" y="53381"/>
                  </a:lnTo>
                  <a:lnTo>
                    <a:pt x="51964" y="13394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09E13CFD-2459-B538-CD25-6EB494159D68}"/>
                </a:ext>
              </a:extLst>
            </p:cNvPr>
            <p:cNvSpPr/>
            <p:nvPr/>
          </p:nvSpPr>
          <p:spPr>
            <a:xfrm>
              <a:off x="9663858" y="450824"/>
              <a:ext cx="79473" cy="12945"/>
            </a:xfrm>
            <a:custGeom>
              <a:avLst/>
              <a:gdLst>
                <a:gd name="connsiteX0" fmla="*/ 40130 w 79473"/>
                <a:gd name="connsiteY0" fmla="*/ 0 h 12945"/>
                <a:gd name="connsiteX1" fmla="*/ 71686 w 79473"/>
                <a:gd name="connsiteY1" fmla="*/ 0 h 12945"/>
                <a:gd name="connsiteX2" fmla="*/ 79472 w 79473"/>
                <a:gd name="connsiteY2" fmla="*/ 6265 h 12945"/>
                <a:gd name="connsiteX3" fmla="*/ 71686 w 79473"/>
                <a:gd name="connsiteY3" fmla="*/ 12945 h 12945"/>
                <a:gd name="connsiteX4" fmla="*/ 7790 w 79473"/>
                <a:gd name="connsiteY4" fmla="*/ 12945 h 12945"/>
                <a:gd name="connsiteX5" fmla="*/ 5 w 79473"/>
                <a:gd name="connsiteY5" fmla="*/ 6265 h 12945"/>
                <a:gd name="connsiteX6" fmla="*/ 7790 w 79473"/>
                <a:gd name="connsiteY6" fmla="*/ 46 h 12945"/>
                <a:gd name="connsiteX7" fmla="*/ 40130 w 79473"/>
                <a:gd name="connsiteY7" fmla="*/ 46 h 1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473" h="12945">
                  <a:moveTo>
                    <a:pt x="40130" y="0"/>
                  </a:moveTo>
                  <a:cubicBezTo>
                    <a:pt x="50633" y="0"/>
                    <a:pt x="61183" y="0"/>
                    <a:pt x="71686" y="0"/>
                  </a:cubicBezTo>
                  <a:cubicBezTo>
                    <a:pt x="76662" y="0"/>
                    <a:pt x="79380" y="2257"/>
                    <a:pt x="79472" y="6265"/>
                  </a:cubicBezTo>
                  <a:cubicBezTo>
                    <a:pt x="79564" y="10411"/>
                    <a:pt x="76708" y="12945"/>
                    <a:pt x="71686" y="12945"/>
                  </a:cubicBezTo>
                  <a:cubicBezTo>
                    <a:pt x="50403" y="12945"/>
                    <a:pt x="29074" y="12945"/>
                    <a:pt x="7790" y="12945"/>
                  </a:cubicBezTo>
                  <a:cubicBezTo>
                    <a:pt x="2723" y="12945"/>
                    <a:pt x="-133" y="10411"/>
                    <a:pt x="5" y="6265"/>
                  </a:cubicBezTo>
                  <a:cubicBezTo>
                    <a:pt x="97" y="2303"/>
                    <a:pt x="2861" y="46"/>
                    <a:pt x="7790" y="46"/>
                  </a:cubicBezTo>
                  <a:cubicBezTo>
                    <a:pt x="18570" y="46"/>
                    <a:pt x="29350" y="46"/>
                    <a:pt x="40130" y="46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6CC8DBF7-9287-BF56-85C0-7EEB5A6E3126}"/>
                </a:ext>
              </a:extLst>
            </p:cNvPr>
            <p:cNvSpPr/>
            <p:nvPr/>
          </p:nvSpPr>
          <p:spPr>
            <a:xfrm>
              <a:off x="9624080" y="409800"/>
              <a:ext cx="78761" cy="12968"/>
            </a:xfrm>
            <a:custGeom>
              <a:avLst/>
              <a:gdLst>
                <a:gd name="connsiteX0" fmla="*/ 39368 w 78761"/>
                <a:gd name="connsiteY0" fmla="*/ 12968 h 12968"/>
                <a:gd name="connsiteX1" fmla="*/ 7028 w 78761"/>
                <a:gd name="connsiteY1" fmla="*/ 12968 h 12968"/>
                <a:gd name="connsiteX2" fmla="*/ 303 w 78761"/>
                <a:gd name="connsiteY2" fmla="*/ 8269 h 12968"/>
                <a:gd name="connsiteX3" fmla="*/ 2928 w 78761"/>
                <a:gd name="connsiteY3" fmla="*/ 1267 h 12968"/>
                <a:gd name="connsiteX4" fmla="*/ 7121 w 78761"/>
                <a:gd name="connsiteY4" fmla="*/ 69 h 12968"/>
                <a:gd name="connsiteX5" fmla="*/ 71800 w 78761"/>
                <a:gd name="connsiteY5" fmla="*/ 69 h 12968"/>
                <a:gd name="connsiteX6" fmla="*/ 78756 w 78761"/>
                <a:gd name="connsiteY6" fmla="*/ 6749 h 12968"/>
                <a:gd name="connsiteX7" fmla="*/ 71708 w 78761"/>
                <a:gd name="connsiteY7" fmla="*/ 12922 h 12968"/>
                <a:gd name="connsiteX8" fmla="*/ 39368 w 78761"/>
                <a:gd name="connsiteY8" fmla="*/ 12922 h 1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761" h="12968">
                  <a:moveTo>
                    <a:pt x="39368" y="12968"/>
                  </a:moveTo>
                  <a:cubicBezTo>
                    <a:pt x="28588" y="12968"/>
                    <a:pt x="17808" y="12968"/>
                    <a:pt x="7028" y="12968"/>
                  </a:cubicBezTo>
                  <a:cubicBezTo>
                    <a:pt x="3665" y="12968"/>
                    <a:pt x="1224" y="11540"/>
                    <a:pt x="303" y="8269"/>
                  </a:cubicBezTo>
                  <a:cubicBezTo>
                    <a:pt x="-527" y="5413"/>
                    <a:pt x="349" y="2833"/>
                    <a:pt x="2928" y="1267"/>
                  </a:cubicBezTo>
                  <a:cubicBezTo>
                    <a:pt x="4126" y="530"/>
                    <a:pt x="5692" y="69"/>
                    <a:pt x="7121" y="69"/>
                  </a:cubicBezTo>
                  <a:cubicBezTo>
                    <a:pt x="28680" y="-23"/>
                    <a:pt x="50240" y="-23"/>
                    <a:pt x="71800" y="69"/>
                  </a:cubicBezTo>
                  <a:cubicBezTo>
                    <a:pt x="76268" y="69"/>
                    <a:pt x="78894" y="2879"/>
                    <a:pt x="78756" y="6749"/>
                  </a:cubicBezTo>
                  <a:cubicBezTo>
                    <a:pt x="78618" y="10434"/>
                    <a:pt x="76038" y="12876"/>
                    <a:pt x="71708" y="12922"/>
                  </a:cubicBezTo>
                  <a:cubicBezTo>
                    <a:pt x="60928" y="13014"/>
                    <a:pt x="50148" y="12922"/>
                    <a:pt x="39368" y="12922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B8458C6-6DFB-B87E-2784-0C4E7CC2BED5}"/>
                </a:ext>
              </a:extLst>
            </p:cNvPr>
            <p:cNvSpPr/>
            <p:nvPr/>
          </p:nvSpPr>
          <p:spPr>
            <a:xfrm>
              <a:off x="9624152" y="491663"/>
              <a:ext cx="63023" cy="13009"/>
            </a:xfrm>
            <a:custGeom>
              <a:avLst/>
              <a:gdLst>
                <a:gd name="connsiteX0" fmla="*/ 31188 w 63023"/>
                <a:gd name="connsiteY0" fmla="*/ 12968 h 13009"/>
                <a:gd name="connsiteX1" fmla="*/ 7740 w 63023"/>
                <a:gd name="connsiteY1" fmla="*/ 12968 h 13009"/>
                <a:gd name="connsiteX2" fmla="*/ 1 w 63023"/>
                <a:gd name="connsiteY2" fmla="*/ 6657 h 13009"/>
                <a:gd name="connsiteX3" fmla="*/ 7510 w 63023"/>
                <a:gd name="connsiteY3" fmla="*/ 69 h 13009"/>
                <a:gd name="connsiteX4" fmla="*/ 55604 w 63023"/>
                <a:gd name="connsiteY4" fmla="*/ 69 h 13009"/>
                <a:gd name="connsiteX5" fmla="*/ 63021 w 63023"/>
                <a:gd name="connsiteY5" fmla="*/ 6473 h 13009"/>
                <a:gd name="connsiteX6" fmla="*/ 55420 w 63023"/>
                <a:gd name="connsiteY6" fmla="*/ 12968 h 13009"/>
                <a:gd name="connsiteX7" fmla="*/ 31142 w 63023"/>
                <a:gd name="connsiteY7" fmla="*/ 12968 h 1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023" h="13009">
                  <a:moveTo>
                    <a:pt x="31188" y="12968"/>
                  </a:moveTo>
                  <a:cubicBezTo>
                    <a:pt x="23357" y="12968"/>
                    <a:pt x="15571" y="12968"/>
                    <a:pt x="7740" y="12968"/>
                  </a:cubicBezTo>
                  <a:cubicBezTo>
                    <a:pt x="2811" y="12968"/>
                    <a:pt x="47" y="10573"/>
                    <a:pt x="1" y="6657"/>
                  </a:cubicBezTo>
                  <a:cubicBezTo>
                    <a:pt x="-46" y="2695"/>
                    <a:pt x="2719" y="69"/>
                    <a:pt x="7510" y="69"/>
                  </a:cubicBezTo>
                  <a:cubicBezTo>
                    <a:pt x="23541" y="-23"/>
                    <a:pt x="39573" y="-23"/>
                    <a:pt x="55604" y="69"/>
                  </a:cubicBezTo>
                  <a:cubicBezTo>
                    <a:pt x="60073" y="69"/>
                    <a:pt x="62929" y="2741"/>
                    <a:pt x="63021" y="6473"/>
                  </a:cubicBezTo>
                  <a:cubicBezTo>
                    <a:pt x="63113" y="10342"/>
                    <a:pt x="60165" y="12922"/>
                    <a:pt x="55420" y="12968"/>
                  </a:cubicBezTo>
                  <a:cubicBezTo>
                    <a:pt x="47312" y="13060"/>
                    <a:pt x="39250" y="12968"/>
                    <a:pt x="31142" y="12968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F97212D9-72F1-1701-D999-8C617306C1C3}"/>
                </a:ext>
              </a:extLst>
            </p:cNvPr>
            <p:cNvSpPr/>
            <p:nvPr/>
          </p:nvSpPr>
          <p:spPr>
            <a:xfrm>
              <a:off x="9713247" y="368961"/>
              <a:ext cx="60673" cy="12933"/>
            </a:xfrm>
            <a:custGeom>
              <a:avLst/>
              <a:gdLst>
                <a:gd name="connsiteX0" fmla="*/ 30866 w 60673"/>
                <a:gd name="connsiteY0" fmla="*/ 0 h 12933"/>
                <a:gd name="connsiteX1" fmla="*/ 53117 w 60673"/>
                <a:gd name="connsiteY1" fmla="*/ 0 h 12933"/>
                <a:gd name="connsiteX2" fmla="*/ 60672 w 60673"/>
                <a:gd name="connsiteY2" fmla="*/ 6542 h 12933"/>
                <a:gd name="connsiteX3" fmla="*/ 53255 w 60673"/>
                <a:gd name="connsiteY3" fmla="*/ 12899 h 12933"/>
                <a:gd name="connsiteX4" fmla="*/ 7510 w 60673"/>
                <a:gd name="connsiteY4" fmla="*/ 12899 h 12933"/>
                <a:gd name="connsiteX5" fmla="*/ 1 w 60673"/>
                <a:gd name="connsiteY5" fmla="*/ 6265 h 12933"/>
                <a:gd name="connsiteX6" fmla="*/ 7740 w 60673"/>
                <a:gd name="connsiteY6" fmla="*/ 0 h 12933"/>
                <a:gd name="connsiteX7" fmla="*/ 30820 w 60673"/>
                <a:gd name="connsiteY7" fmla="*/ 0 h 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673" h="12933">
                  <a:moveTo>
                    <a:pt x="30866" y="0"/>
                  </a:moveTo>
                  <a:cubicBezTo>
                    <a:pt x="38283" y="0"/>
                    <a:pt x="45700" y="0"/>
                    <a:pt x="53117" y="0"/>
                  </a:cubicBezTo>
                  <a:cubicBezTo>
                    <a:pt x="57816" y="0"/>
                    <a:pt x="60764" y="2672"/>
                    <a:pt x="60672" y="6542"/>
                  </a:cubicBezTo>
                  <a:cubicBezTo>
                    <a:pt x="60580" y="10227"/>
                    <a:pt x="57631" y="12899"/>
                    <a:pt x="53255" y="12899"/>
                  </a:cubicBezTo>
                  <a:cubicBezTo>
                    <a:pt x="38006" y="12945"/>
                    <a:pt x="22758" y="12945"/>
                    <a:pt x="7510" y="12899"/>
                  </a:cubicBezTo>
                  <a:cubicBezTo>
                    <a:pt x="2765" y="12899"/>
                    <a:pt x="-46" y="10227"/>
                    <a:pt x="1" y="6265"/>
                  </a:cubicBezTo>
                  <a:cubicBezTo>
                    <a:pt x="93" y="2303"/>
                    <a:pt x="2857" y="0"/>
                    <a:pt x="7740" y="0"/>
                  </a:cubicBezTo>
                  <a:cubicBezTo>
                    <a:pt x="15433" y="0"/>
                    <a:pt x="23127" y="0"/>
                    <a:pt x="30820" y="0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CECB3C09-99E8-2210-3811-534C1E33268A}"/>
                </a:ext>
              </a:extLst>
            </p:cNvPr>
            <p:cNvSpPr/>
            <p:nvPr/>
          </p:nvSpPr>
          <p:spPr>
            <a:xfrm>
              <a:off x="9671185" y="532732"/>
              <a:ext cx="57172" cy="12945"/>
            </a:xfrm>
            <a:custGeom>
              <a:avLst/>
              <a:gdLst>
                <a:gd name="connsiteX0" fmla="*/ 28564 w 57172"/>
                <a:gd name="connsiteY0" fmla="*/ 0 h 12945"/>
                <a:gd name="connsiteX1" fmla="*/ 49571 w 57172"/>
                <a:gd name="connsiteY1" fmla="*/ 0 h 12945"/>
                <a:gd name="connsiteX2" fmla="*/ 57172 w 57172"/>
                <a:gd name="connsiteY2" fmla="*/ 6496 h 12945"/>
                <a:gd name="connsiteX3" fmla="*/ 49433 w 57172"/>
                <a:gd name="connsiteY3" fmla="*/ 12945 h 12945"/>
                <a:gd name="connsiteX4" fmla="*/ 7788 w 57172"/>
                <a:gd name="connsiteY4" fmla="*/ 12945 h 12945"/>
                <a:gd name="connsiteX5" fmla="*/ 2 w 57172"/>
                <a:gd name="connsiteY5" fmla="*/ 6588 h 12945"/>
                <a:gd name="connsiteX6" fmla="*/ 7926 w 57172"/>
                <a:gd name="connsiteY6" fmla="*/ 0 h 12945"/>
                <a:gd name="connsiteX7" fmla="*/ 28564 w 57172"/>
                <a:gd name="connsiteY7" fmla="*/ 0 h 1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72" h="12945">
                  <a:moveTo>
                    <a:pt x="28564" y="0"/>
                  </a:moveTo>
                  <a:cubicBezTo>
                    <a:pt x="35566" y="0"/>
                    <a:pt x="42569" y="0"/>
                    <a:pt x="49571" y="0"/>
                  </a:cubicBezTo>
                  <a:cubicBezTo>
                    <a:pt x="54270" y="0"/>
                    <a:pt x="57218" y="2626"/>
                    <a:pt x="57172" y="6496"/>
                  </a:cubicBezTo>
                  <a:cubicBezTo>
                    <a:pt x="57172" y="10319"/>
                    <a:pt x="54132" y="12899"/>
                    <a:pt x="49433" y="12945"/>
                  </a:cubicBezTo>
                  <a:cubicBezTo>
                    <a:pt x="35566" y="12945"/>
                    <a:pt x="21654" y="12945"/>
                    <a:pt x="7788" y="12945"/>
                  </a:cubicBezTo>
                  <a:cubicBezTo>
                    <a:pt x="2996" y="12945"/>
                    <a:pt x="94" y="10457"/>
                    <a:pt x="2" y="6588"/>
                  </a:cubicBezTo>
                  <a:cubicBezTo>
                    <a:pt x="-90" y="2534"/>
                    <a:pt x="2904" y="46"/>
                    <a:pt x="7926" y="0"/>
                  </a:cubicBezTo>
                  <a:cubicBezTo>
                    <a:pt x="14790" y="0"/>
                    <a:pt x="21654" y="0"/>
                    <a:pt x="28564" y="0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61FF3060-2AE6-EF23-DF7A-22702B534332}"/>
                </a:ext>
              </a:extLst>
            </p:cNvPr>
            <p:cNvSpPr/>
            <p:nvPr/>
          </p:nvSpPr>
          <p:spPr>
            <a:xfrm>
              <a:off x="9731027" y="409800"/>
              <a:ext cx="54228" cy="13009"/>
            </a:xfrm>
            <a:custGeom>
              <a:avLst/>
              <a:gdLst>
                <a:gd name="connsiteX0" fmla="*/ 26860 w 54228"/>
                <a:gd name="connsiteY0" fmla="*/ 12968 h 13009"/>
                <a:gd name="connsiteX1" fmla="*/ 7419 w 54228"/>
                <a:gd name="connsiteY1" fmla="*/ 12968 h 13009"/>
                <a:gd name="connsiteX2" fmla="*/ 2 w 54228"/>
                <a:gd name="connsiteY2" fmla="*/ 6749 h 13009"/>
                <a:gd name="connsiteX3" fmla="*/ 7419 w 54228"/>
                <a:gd name="connsiteY3" fmla="*/ 69 h 13009"/>
                <a:gd name="connsiteX4" fmla="*/ 46715 w 54228"/>
                <a:gd name="connsiteY4" fmla="*/ 69 h 13009"/>
                <a:gd name="connsiteX5" fmla="*/ 54224 w 54228"/>
                <a:gd name="connsiteY5" fmla="*/ 6749 h 13009"/>
                <a:gd name="connsiteX6" fmla="*/ 46715 w 54228"/>
                <a:gd name="connsiteY6" fmla="*/ 12968 h 13009"/>
                <a:gd name="connsiteX7" fmla="*/ 26860 w 54228"/>
                <a:gd name="connsiteY7" fmla="*/ 12968 h 1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28" h="13009">
                  <a:moveTo>
                    <a:pt x="26860" y="12968"/>
                  </a:moveTo>
                  <a:cubicBezTo>
                    <a:pt x="20364" y="12968"/>
                    <a:pt x="13915" y="13014"/>
                    <a:pt x="7419" y="12968"/>
                  </a:cubicBezTo>
                  <a:cubicBezTo>
                    <a:pt x="2720" y="12922"/>
                    <a:pt x="94" y="10619"/>
                    <a:pt x="2" y="6749"/>
                  </a:cubicBezTo>
                  <a:cubicBezTo>
                    <a:pt x="-90" y="2695"/>
                    <a:pt x="2582" y="115"/>
                    <a:pt x="7419" y="69"/>
                  </a:cubicBezTo>
                  <a:cubicBezTo>
                    <a:pt x="20502" y="-23"/>
                    <a:pt x="33632" y="-23"/>
                    <a:pt x="46715" y="69"/>
                  </a:cubicBezTo>
                  <a:cubicBezTo>
                    <a:pt x="51368" y="69"/>
                    <a:pt x="54362" y="2925"/>
                    <a:pt x="54224" y="6749"/>
                  </a:cubicBezTo>
                  <a:cubicBezTo>
                    <a:pt x="54086" y="10480"/>
                    <a:pt x="51276" y="12922"/>
                    <a:pt x="46715" y="12968"/>
                  </a:cubicBezTo>
                  <a:cubicBezTo>
                    <a:pt x="40081" y="13060"/>
                    <a:pt x="33494" y="12968"/>
                    <a:pt x="26860" y="12968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D7C67250-38F9-D74F-EDBE-0191D1723387}"/>
                </a:ext>
              </a:extLst>
            </p:cNvPr>
            <p:cNvSpPr/>
            <p:nvPr/>
          </p:nvSpPr>
          <p:spPr>
            <a:xfrm>
              <a:off x="9766677" y="327903"/>
              <a:ext cx="50822" cy="12997"/>
            </a:xfrm>
            <a:custGeom>
              <a:avLst/>
              <a:gdLst>
                <a:gd name="connsiteX0" fmla="*/ 25393 w 50822"/>
                <a:gd name="connsiteY0" fmla="*/ 12957 h 12997"/>
                <a:gd name="connsiteX1" fmla="*/ 7196 w 50822"/>
                <a:gd name="connsiteY1" fmla="*/ 12957 h 12997"/>
                <a:gd name="connsiteX2" fmla="*/ 9 w 50822"/>
                <a:gd name="connsiteY2" fmla="*/ 6968 h 12997"/>
                <a:gd name="connsiteX3" fmla="*/ 6781 w 50822"/>
                <a:gd name="connsiteY3" fmla="*/ 104 h 12997"/>
                <a:gd name="connsiteX4" fmla="*/ 43958 w 50822"/>
                <a:gd name="connsiteY4" fmla="*/ 104 h 12997"/>
                <a:gd name="connsiteX5" fmla="*/ 50822 w 50822"/>
                <a:gd name="connsiteY5" fmla="*/ 6599 h 12997"/>
                <a:gd name="connsiteX6" fmla="*/ 43543 w 50822"/>
                <a:gd name="connsiteY6" fmla="*/ 12957 h 12997"/>
                <a:gd name="connsiteX7" fmla="*/ 25347 w 50822"/>
                <a:gd name="connsiteY7" fmla="*/ 12957 h 1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22" h="12997">
                  <a:moveTo>
                    <a:pt x="25393" y="12957"/>
                  </a:moveTo>
                  <a:cubicBezTo>
                    <a:pt x="19312" y="12957"/>
                    <a:pt x="13277" y="13003"/>
                    <a:pt x="7196" y="12957"/>
                  </a:cubicBezTo>
                  <a:cubicBezTo>
                    <a:pt x="2820" y="12910"/>
                    <a:pt x="194" y="10607"/>
                    <a:pt x="9" y="6968"/>
                  </a:cubicBezTo>
                  <a:cubicBezTo>
                    <a:pt x="-175" y="3052"/>
                    <a:pt x="2359" y="150"/>
                    <a:pt x="6781" y="104"/>
                  </a:cubicBezTo>
                  <a:cubicBezTo>
                    <a:pt x="19174" y="-35"/>
                    <a:pt x="31566" y="-35"/>
                    <a:pt x="43958" y="104"/>
                  </a:cubicBezTo>
                  <a:cubicBezTo>
                    <a:pt x="48104" y="150"/>
                    <a:pt x="50822" y="3006"/>
                    <a:pt x="50822" y="6599"/>
                  </a:cubicBezTo>
                  <a:cubicBezTo>
                    <a:pt x="50822" y="10377"/>
                    <a:pt x="48058" y="12910"/>
                    <a:pt x="43543" y="12957"/>
                  </a:cubicBezTo>
                  <a:cubicBezTo>
                    <a:pt x="37462" y="13049"/>
                    <a:pt x="31428" y="12957"/>
                    <a:pt x="25347" y="12957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DF11C791-CAB5-5176-D241-933CC207FA88}"/>
                </a:ext>
              </a:extLst>
            </p:cNvPr>
            <p:cNvSpPr/>
            <p:nvPr/>
          </p:nvSpPr>
          <p:spPr>
            <a:xfrm>
              <a:off x="9713283" y="327995"/>
              <a:ext cx="30979" cy="12925"/>
            </a:xfrm>
            <a:custGeom>
              <a:avLst/>
              <a:gdLst>
                <a:gd name="connsiteX0" fmla="*/ 15628 w 30979"/>
                <a:gd name="connsiteY0" fmla="*/ 12864 h 12925"/>
                <a:gd name="connsiteX1" fmla="*/ 6368 w 30979"/>
                <a:gd name="connsiteY1" fmla="*/ 12864 h 12925"/>
                <a:gd name="connsiteX2" fmla="*/ 11 w 30979"/>
                <a:gd name="connsiteY2" fmla="*/ 6876 h 12925"/>
                <a:gd name="connsiteX3" fmla="*/ 5677 w 30979"/>
                <a:gd name="connsiteY3" fmla="*/ 242 h 12925"/>
                <a:gd name="connsiteX4" fmla="*/ 25440 w 30979"/>
                <a:gd name="connsiteY4" fmla="*/ 242 h 12925"/>
                <a:gd name="connsiteX5" fmla="*/ 30968 w 30979"/>
                <a:gd name="connsiteY5" fmla="*/ 6968 h 12925"/>
                <a:gd name="connsiteX6" fmla="*/ 24565 w 30979"/>
                <a:gd name="connsiteY6" fmla="*/ 12864 h 12925"/>
                <a:gd name="connsiteX7" fmla="*/ 15674 w 30979"/>
                <a:gd name="connsiteY7" fmla="*/ 12864 h 1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79" h="12925">
                  <a:moveTo>
                    <a:pt x="15628" y="12864"/>
                  </a:moveTo>
                  <a:cubicBezTo>
                    <a:pt x="12541" y="12864"/>
                    <a:pt x="9455" y="12957"/>
                    <a:pt x="6368" y="12864"/>
                  </a:cubicBezTo>
                  <a:cubicBezTo>
                    <a:pt x="2683" y="12680"/>
                    <a:pt x="195" y="10239"/>
                    <a:pt x="11" y="6876"/>
                  </a:cubicBezTo>
                  <a:cubicBezTo>
                    <a:pt x="-174" y="3467"/>
                    <a:pt x="2038" y="380"/>
                    <a:pt x="5677" y="242"/>
                  </a:cubicBezTo>
                  <a:cubicBezTo>
                    <a:pt x="12265" y="-81"/>
                    <a:pt x="18852" y="-81"/>
                    <a:pt x="25440" y="242"/>
                  </a:cubicBezTo>
                  <a:cubicBezTo>
                    <a:pt x="29079" y="426"/>
                    <a:pt x="31152" y="3467"/>
                    <a:pt x="30968" y="6968"/>
                  </a:cubicBezTo>
                  <a:cubicBezTo>
                    <a:pt x="30738" y="10423"/>
                    <a:pt x="28342" y="12726"/>
                    <a:pt x="24565" y="12864"/>
                  </a:cubicBezTo>
                  <a:cubicBezTo>
                    <a:pt x="21616" y="13003"/>
                    <a:pt x="18668" y="12864"/>
                    <a:pt x="15674" y="12864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C8FBCCAC-46B7-570F-622B-9B1C92E776AF}"/>
                </a:ext>
              </a:extLst>
            </p:cNvPr>
            <p:cNvSpPr/>
            <p:nvPr/>
          </p:nvSpPr>
          <p:spPr>
            <a:xfrm>
              <a:off x="9789622" y="368946"/>
              <a:ext cx="27925" cy="13029"/>
            </a:xfrm>
            <a:custGeom>
              <a:avLst/>
              <a:gdLst>
                <a:gd name="connsiteX0" fmla="*/ 13964 w 27925"/>
                <a:gd name="connsiteY0" fmla="*/ 61 h 13029"/>
                <a:gd name="connsiteX1" fmla="*/ 21657 w 27925"/>
                <a:gd name="connsiteY1" fmla="*/ 61 h 13029"/>
                <a:gd name="connsiteX2" fmla="*/ 27923 w 27925"/>
                <a:gd name="connsiteY2" fmla="*/ 6281 h 13029"/>
                <a:gd name="connsiteX3" fmla="*/ 22026 w 27925"/>
                <a:gd name="connsiteY3" fmla="*/ 12822 h 13029"/>
                <a:gd name="connsiteX4" fmla="*/ 5856 w 27925"/>
                <a:gd name="connsiteY4" fmla="*/ 12822 h 13029"/>
                <a:gd name="connsiteX5" fmla="*/ 5 w 27925"/>
                <a:gd name="connsiteY5" fmla="*/ 6235 h 13029"/>
                <a:gd name="connsiteX6" fmla="*/ 6317 w 27925"/>
                <a:gd name="connsiteY6" fmla="*/ 61 h 13029"/>
                <a:gd name="connsiteX7" fmla="*/ 14010 w 27925"/>
                <a:gd name="connsiteY7" fmla="*/ 61 h 1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25" h="13029">
                  <a:moveTo>
                    <a:pt x="13964" y="61"/>
                  </a:moveTo>
                  <a:cubicBezTo>
                    <a:pt x="16544" y="61"/>
                    <a:pt x="19078" y="-77"/>
                    <a:pt x="21657" y="61"/>
                  </a:cubicBezTo>
                  <a:cubicBezTo>
                    <a:pt x="25251" y="292"/>
                    <a:pt x="27830" y="2918"/>
                    <a:pt x="27923" y="6281"/>
                  </a:cubicBezTo>
                  <a:cubicBezTo>
                    <a:pt x="28015" y="9551"/>
                    <a:pt x="25527" y="12684"/>
                    <a:pt x="22026" y="12822"/>
                  </a:cubicBezTo>
                  <a:cubicBezTo>
                    <a:pt x="16636" y="13099"/>
                    <a:pt x="11246" y="13099"/>
                    <a:pt x="5856" y="12822"/>
                  </a:cubicBezTo>
                  <a:cubicBezTo>
                    <a:pt x="2355" y="12638"/>
                    <a:pt x="-133" y="9459"/>
                    <a:pt x="5" y="6235"/>
                  </a:cubicBezTo>
                  <a:cubicBezTo>
                    <a:pt x="144" y="2872"/>
                    <a:pt x="2723" y="292"/>
                    <a:pt x="6317" y="61"/>
                  </a:cubicBezTo>
                  <a:cubicBezTo>
                    <a:pt x="8850" y="-77"/>
                    <a:pt x="11430" y="61"/>
                    <a:pt x="14010" y="6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1C2DE9B-5736-F14D-FF32-C63406587A79}"/>
                </a:ext>
              </a:extLst>
            </p:cNvPr>
            <p:cNvSpPr/>
            <p:nvPr/>
          </p:nvSpPr>
          <p:spPr>
            <a:xfrm>
              <a:off x="9624106" y="532671"/>
              <a:ext cx="26683" cy="13029"/>
            </a:xfrm>
            <a:custGeom>
              <a:avLst/>
              <a:gdLst>
                <a:gd name="connsiteX0" fmla="*/ 13452 w 26683"/>
                <a:gd name="connsiteY0" fmla="*/ 61 h 13029"/>
                <a:gd name="connsiteX1" fmla="*/ 20317 w 26683"/>
                <a:gd name="connsiteY1" fmla="*/ 61 h 13029"/>
                <a:gd name="connsiteX2" fmla="*/ 26674 w 26683"/>
                <a:gd name="connsiteY2" fmla="*/ 6188 h 13029"/>
                <a:gd name="connsiteX3" fmla="*/ 20869 w 26683"/>
                <a:gd name="connsiteY3" fmla="*/ 12822 h 13029"/>
                <a:gd name="connsiteX4" fmla="*/ 5897 w 26683"/>
                <a:gd name="connsiteY4" fmla="*/ 12822 h 13029"/>
                <a:gd name="connsiteX5" fmla="*/ 1 w 26683"/>
                <a:gd name="connsiteY5" fmla="*/ 6327 h 13029"/>
                <a:gd name="connsiteX6" fmla="*/ 6128 w 26683"/>
                <a:gd name="connsiteY6" fmla="*/ 61 h 13029"/>
                <a:gd name="connsiteX7" fmla="*/ 13406 w 26683"/>
                <a:gd name="connsiteY7" fmla="*/ 61 h 1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683" h="13029">
                  <a:moveTo>
                    <a:pt x="13452" y="61"/>
                  </a:moveTo>
                  <a:cubicBezTo>
                    <a:pt x="15756" y="61"/>
                    <a:pt x="18059" y="-31"/>
                    <a:pt x="20317" y="61"/>
                  </a:cubicBezTo>
                  <a:cubicBezTo>
                    <a:pt x="23910" y="292"/>
                    <a:pt x="26490" y="2825"/>
                    <a:pt x="26674" y="6188"/>
                  </a:cubicBezTo>
                  <a:cubicBezTo>
                    <a:pt x="26858" y="9413"/>
                    <a:pt x="24324" y="12638"/>
                    <a:pt x="20869" y="12822"/>
                  </a:cubicBezTo>
                  <a:cubicBezTo>
                    <a:pt x="15894" y="13099"/>
                    <a:pt x="10873" y="13099"/>
                    <a:pt x="5897" y="12822"/>
                  </a:cubicBezTo>
                  <a:cubicBezTo>
                    <a:pt x="2304" y="12638"/>
                    <a:pt x="-45" y="9690"/>
                    <a:pt x="1" y="6327"/>
                  </a:cubicBezTo>
                  <a:cubicBezTo>
                    <a:pt x="47" y="2872"/>
                    <a:pt x="2488" y="292"/>
                    <a:pt x="6128" y="61"/>
                  </a:cubicBezTo>
                  <a:cubicBezTo>
                    <a:pt x="8523" y="-77"/>
                    <a:pt x="10965" y="61"/>
                    <a:pt x="13406" y="6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D6F99546-8E58-E022-E085-4CBA37B3EAE9}"/>
                </a:ext>
              </a:extLst>
            </p:cNvPr>
            <p:cNvSpPr/>
            <p:nvPr/>
          </p:nvSpPr>
          <p:spPr>
            <a:xfrm>
              <a:off x="9702971" y="491835"/>
              <a:ext cx="25354" cy="12820"/>
            </a:xfrm>
            <a:custGeom>
              <a:avLst/>
              <a:gdLst>
                <a:gd name="connsiteX0" fmla="*/ 12119 w 25354"/>
                <a:gd name="connsiteY0" fmla="*/ 12704 h 12820"/>
                <a:gd name="connsiteX1" fmla="*/ 5670 w 25354"/>
                <a:gd name="connsiteY1" fmla="*/ 12704 h 12820"/>
                <a:gd name="connsiteX2" fmla="*/ 3 w 25354"/>
                <a:gd name="connsiteY2" fmla="*/ 6485 h 12820"/>
                <a:gd name="connsiteX3" fmla="*/ 5163 w 25354"/>
                <a:gd name="connsiteY3" fmla="*/ 266 h 12820"/>
                <a:gd name="connsiteX4" fmla="*/ 20457 w 25354"/>
                <a:gd name="connsiteY4" fmla="*/ 358 h 12820"/>
                <a:gd name="connsiteX5" fmla="*/ 25340 w 25354"/>
                <a:gd name="connsiteY5" fmla="*/ 6761 h 12820"/>
                <a:gd name="connsiteX6" fmla="*/ 19812 w 25354"/>
                <a:gd name="connsiteY6" fmla="*/ 12704 h 12820"/>
                <a:gd name="connsiteX7" fmla="*/ 12119 w 25354"/>
                <a:gd name="connsiteY7" fmla="*/ 12750 h 12820"/>
                <a:gd name="connsiteX8" fmla="*/ 12119 w 25354"/>
                <a:gd name="connsiteY8" fmla="*/ 12750 h 1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54" h="12820">
                  <a:moveTo>
                    <a:pt x="12119" y="12704"/>
                  </a:moveTo>
                  <a:cubicBezTo>
                    <a:pt x="9954" y="12704"/>
                    <a:pt x="7789" y="12888"/>
                    <a:pt x="5670" y="12704"/>
                  </a:cubicBezTo>
                  <a:cubicBezTo>
                    <a:pt x="2030" y="12336"/>
                    <a:pt x="49" y="9940"/>
                    <a:pt x="3" y="6485"/>
                  </a:cubicBezTo>
                  <a:cubicBezTo>
                    <a:pt x="-89" y="3168"/>
                    <a:pt x="1800" y="496"/>
                    <a:pt x="5163" y="266"/>
                  </a:cubicBezTo>
                  <a:cubicBezTo>
                    <a:pt x="10230" y="-103"/>
                    <a:pt x="15390" y="-103"/>
                    <a:pt x="20457" y="358"/>
                  </a:cubicBezTo>
                  <a:cubicBezTo>
                    <a:pt x="23866" y="680"/>
                    <a:pt x="25525" y="3491"/>
                    <a:pt x="25340" y="6761"/>
                  </a:cubicBezTo>
                  <a:cubicBezTo>
                    <a:pt x="25156" y="10078"/>
                    <a:pt x="23267" y="12382"/>
                    <a:pt x="19812" y="12704"/>
                  </a:cubicBezTo>
                  <a:cubicBezTo>
                    <a:pt x="17279" y="12934"/>
                    <a:pt x="14699" y="12750"/>
                    <a:pt x="12119" y="12750"/>
                  </a:cubicBezTo>
                  <a:cubicBezTo>
                    <a:pt x="12119" y="12750"/>
                    <a:pt x="12119" y="12750"/>
                    <a:pt x="12119" y="12750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6541ECF-136F-7C7C-1937-4CD309C4AD77}"/>
                </a:ext>
              </a:extLst>
            </p:cNvPr>
            <p:cNvSpPr/>
            <p:nvPr/>
          </p:nvSpPr>
          <p:spPr>
            <a:xfrm>
              <a:off x="9624147" y="450778"/>
              <a:ext cx="25022" cy="13073"/>
            </a:xfrm>
            <a:custGeom>
              <a:avLst/>
              <a:gdLst>
                <a:gd name="connsiteX0" fmla="*/ 12260 w 25022"/>
                <a:gd name="connsiteY0" fmla="*/ 12991 h 13073"/>
                <a:gd name="connsiteX1" fmla="*/ 6179 w 25022"/>
                <a:gd name="connsiteY1" fmla="*/ 12991 h 13073"/>
                <a:gd name="connsiteX2" fmla="*/ 5 w 25022"/>
                <a:gd name="connsiteY2" fmla="*/ 6311 h 13073"/>
                <a:gd name="connsiteX3" fmla="*/ 6225 w 25022"/>
                <a:gd name="connsiteY3" fmla="*/ 138 h 13073"/>
                <a:gd name="connsiteX4" fmla="*/ 18755 w 25022"/>
                <a:gd name="connsiteY4" fmla="*/ 138 h 13073"/>
                <a:gd name="connsiteX5" fmla="*/ 25020 w 25022"/>
                <a:gd name="connsiteY5" fmla="*/ 6357 h 13073"/>
                <a:gd name="connsiteX6" fmla="*/ 18709 w 25022"/>
                <a:gd name="connsiteY6" fmla="*/ 12991 h 13073"/>
                <a:gd name="connsiteX7" fmla="*/ 12213 w 25022"/>
                <a:gd name="connsiteY7" fmla="*/ 12991 h 1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22" h="13073">
                  <a:moveTo>
                    <a:pt x="12260" y="12991"/>
                  </a:moveTo>
                  <a:cubicBezTo>
                    <a:pt x="10233" y="12991"/>
                    <a:pt x="8206" y="13129"/>
                    <a:pt x="6179" y="12991"/>
                  </a:cubicBezTo>
                  <a:cubicBezTo>
                    <a:pt x="2355" y="12669"/>
                    <a:pt x="-133" y="9905"/>
                    <a:pt x="5" y="6311"/>
                  </a:cubicBezTo>
                  <a:cubicBezTo>
                    <a:pt x="98" y="2902"/>
                    <a:pt x="2585" y="322"/>
                    <a:pt x="6225" y="138"/>
                  </a:cubicBezTo>
                  <a:cubicBezTo>
                    <a:pt x="10417" y="-46"/>
                    <a:pt x="14609" y="-46"/>
                    <a:pt x="18755" y="138"/>
                  </a:cubicBezTo>
                  <a:cubicBezTo>
                    <a:pt x="22348" y="276"/>
                    <a:pt x="24882" y="2994"/>
                    <a:pt x="25020" y="6357"/>
                  </a:cubicBezTo>
                  <a:cubicBezTo>
                    <a:pt x="25112" y="9766"/>
                    <a:pt x="22440" y="12715"/>
                    <a:pt x="18709" y="12991"/>
                  </a:cubicBezTo>
                  <a:cubicBezTo>
                    <a:pt x="16544" y="13175"/>
                    <a:pt x="14379" y="12991"/>
                    <a:pt x="12213" y="1299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AEF7FD75-6B8A-A6BC-3176-D5B62898A781}"/>
                </a:ext>
              </a:extLst>
            </p:cNvPr>
            <p:cNvSpPr/>
            <p:nvPr/>
          </p:nvSpPr>
          <p:spPr>
            <a:xfrm>
              <a:off x="9794733" y="409910"/>
              <a:ext cx="22733" cy="12823"/>
            </a:xfrm>
            <a:custGeom>
              <a:avLst/>
              <a:gdLst>
                <a:gd name="connsiteX0" fmla="*/ 11156 w 22733"/>
                <a:gd name="connsiteY0" fmla="*/ 12721 h 12823"/>
                <a:gd name="connsiteX1" fmla="*/ 5490 w 22733"/>
                <a:gd name="connsiteY1" fmla="*/ 12721 h 12823"/>
                <a:gd name="connsiteX2" fmla="*/ 8 w 22733"/>
                <a:gd name="connsiteY2" fmla="*/ 6732 h 12823"/>
                <a:gd name="connsiteX3" fmla="*/ 4937 w 22733"/>
                <a:gd name="connsiteY3" fmla="*/ 328 h 12823"/>
                <a:gd name="connsiteX4" fmla="*/ 17836 w 22733"/>
                <a:gd name="connsiteY4" fmla="*/ 328 h 12823"/>
                <a:gd name="connsiteX5" fmla="*/ 22719 w 22733"/>
                <a:gd name="connsiteY5" fmla="*/ 6778 h 12823"/>
                <a:gd name="connsiteX6" fmla="*/ 17191 w 22733"/>
                <a:gd name="connsiteY6" fmla="*/ 12721 h 12823"/>
                <a:gd name="connsiteX7" fmla="*/ 11110 w 22733"/>
                <a:gd name="connsiteY7" fmla="*/ 12721 h 12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33" h="12823">
                  <a:moveTo>
                    <a:pt x="11156" y="12721"/>
                  </a:moveTo>
                  <a:cubicBezTo>
                    <a:pt x="9267" y="12721"/>
                    <a:pt x="7379" y="12905"/>
                    <a:pt x="5490" y="12721"/>
                  </a:cubicBezTo>
                  <a:cubicBezTo>
                    <a:pt x="2035" y="12306"/>
                    <a:pt x="146" y="10049"/>
                    <a:pt x="8" y="6732"/>
                  </a:cubicBezTo>
                  <a:cubicBezTo>
                    <a:pt x="-130" y="3415"/>
                    <a:pt x="1574" y="697"/>
                    <a:pt x="4937" y="328"/>
                  </a:cubicBezTo>
                  <a:cubicBezTo>
                    <a:pt x="9175" y="-86"/>
                    <a:pt x="13552" y="-132"/>
                    <a:pt x="17836" y="328"/>
                  </a:cubicBezTo>
                  <a:cubicBezTo>
                    <a:pt x="21245" y="697"/>
                    <a:pt x="22903" y="3461"/>
                    <a:pt x="22719" y="6778"/>
                  </a:cubicBezTo>
                  <a:cubicBezTo>
                    <a:pt x="22535" y="10095"/>
                    <a:pt x="20646" y="12352"/>
                    <a:pt x="17191" y="12721"/>
                  </a:cubicBezTo>
                  <a:cubicBezTo>
                    <a:pt x="15210" y="12951"/>
                    <a:pt x="13137" y="12721"/>
                    <a:pt x="11110" y="1272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37345225-83F0-6DCA-BF16-B9F8F241D3B7}"/>
                </a:ext>
              </a:extLst>
            </p:cNvPr>
            <p:cNvSpPr/>
            <p:nvPr/>
          </p:nvSpPr>
          <p:spPr>
            <a:xfrm>
              <a:off x="9689367" y="595205"/>
              <a:ext cx="62858" cy="36273"/>
            </a:xfrm>
            <a:custGeom>
              <a:avLst/>
              <a:gdLst>
                <a:gd name="connsiteX0" fmla="*/ 31712 w 62858"/>
                <a:gd name="connsiteY0" fmla="*/ 41 h 36273"/>
                <a:gd name="connsiteX1" fmla="*/ 44657 w 62858"/>
                <a:gd name="connsiteY1" fmla="*/ 41 h 36273"/>
                <a:gd name="connsiteX2" fmla="*/ 62853 w 62858"/>
                <a:gd name="connsiteY2" fmla="*/ 17501 h 36273"/>
                <a:gd name="connsiteX3" fmla="*/ 45762 w 62858"/>
                <a:gd name="connsiteY3" fmla="*/ 35928 h 36273"/>
                <a:gd name="connsiteX4" fmla="*/ 17016 w 62858"/>
                <a:gd name="connsiteY4" fmla="*/ 35928 h 36273"/>
                <a:gd name="connsiteX5" fmla="*/ 17 w 62858"/>
                <a:gd name="connsiteY5" fmla="*/ 17409 h 36273"/>
                <a:gd name="connsiteX6" fmla="*/ 18306 w 62858"/>
                <a:gd name="connsiteY6" fmla="*/ 41 h 36273"/>
                <a:gd name="connsiteX7" fmla="*/ 31666 w 62858"/>
                <a:gd name="connsiteY7" fmla="*/ 41 h 36273"/>
                <a:gd name="connsiteX8" fmla="*/ 31666 w 62858"/>
                <a:gd name="connsiteY8" fmla="*/ 23167 h 36273"/>
                <a:gd name="connsiteX9" fmla="*/ 43827 w 62858"/>
                <a:gd name="connsiteY9" fmla="*/ 23167 h 36273"/>
                <a:gd name="connsiteX10" fmla="*/ 49862 w 62858"/>
                <a:gd name="connsiteY10" fmla="*/ 18100 h 36273"/>
                <a:gd name="connsiteX11" fmla="*/ 43827 w 62858"/>
                <a:gd name="connsiteY11" fmla="*/ 13032 h 36273"/>
                <a:gd name="connsiteX12" fmla="*/ 19135 w 62858"/>
                <a:gd name="connsiteY12" fmla="*/ 13032 h 36273"/>
                <a:gd name="connsiteX13" fmla="*/ 13054 w 62858"/>
                <a:gd name="connsiteY13" fmla="*/ 18053 h 36273"/>
                <a:gd name="connsiteX14" fmla="*/ 19089 w 62858"/>
                <a:gd name="connsiteY14" fmla="*/ 23121 h 36273"/>
                <a:gd name="connsiteX15" fmla="*/ 31666 w 62858"/>
                <a:gd name="connsiteY15" fmla="*/ 23121 h 3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858" h="36273">
                  <a:moveTo>
                    <a:pt x="31712" y="41"/>
                  </a:moveTo>
                  <a:cubicBezTo>
                    <a:pt x="36042" y="41"/>
                    <a:pt x="40372" y="-51"/>
                    <a:pt x="44657" y="41"/>
                  </a:cubicBezTo>
                  <a:cubicBezTo>
                    <a:pt x="54792" y="271"/>
                    <a:pt x="62623" y="7872"/>
                    <a:pt x="62853" y="17501"/>
                  </a:cubicBezTo>
                  <a:cubicBezTo>
                    <a:pt x="63084" y="27359"/>
                    <a:pt x="55989" y="35467"/>
                    <a:pt x="45762" y="35928"/>
                  </a:cubicBezTo>
                  <a:cubicBezTo>
                    <a:pt x="36226" y="36388"/>
                    <a:pt x="26598" y="36388"/>
                    <a:pt x="17016" y="35928"/>
                  </a:cubicBezTo>
                  <a:cubicBezTo>
                    <a:pt x="6835" y="35421"/>
                    <a:pt x="-398" y="27129"/>
                    <a:pt x="17" y="17409"/>
                  </a:cubicBezTo>
                  <a:cubicBezTo>
                    <a:pt x="432" y="7550"/>
                    <a:pt x="8079" y="271"/>
                    <a:pt x="18306" y="41"/>
                  </a:cubicBezTo>
                  <a:cubicBezTo>
                    <a:pt x="22774" y="-51"/>
                    <a:pt x="27197" y="41"/>
                    <a:pt x="31666" y="41"/>
                  </a:cubicBezTo>
                  <a:close/>
                  <a:moveTo>
                    <a:pt x="31666" y="23167"/>
                  </a:moveTo>
                  <a:cubicBezTo>
                    <a:pt x="35719" y="23167"/>
                    <a:pt x="39773" y="23167"/>
                    <a:pt x="43827" y="23167"/>
                  </a:cubicBezTo>
                  <a:cubicBezTo>
                    <a:pt x="47190" y="23167"/>
                    <a:pt x="49678" y="21877"/>
                    <a:pt x="49862" y="18100"/>
                  </a:cubicBezTo>
                  <a:cubicBezTo>
                    <a:pt x="50000" y="15059"/>
                    <a:pt x="47651" y="13078"/>
                    <a:pt x="43827" y="13032"/>
                  </a:cubicBezTo>
                  <a:cubicBezTo>
                    <a:pt x="35581" y="12940"/>
                    <a:pt x="27335" y="12986"/>
                    <a:pt x="19135" y="13032"/>
                  </a:cubicBezTo>
                  <a:cubicBezTo>
                    <a:pt x="15311" y="13032"/>
                    <a:pt x="13100" y="15013"/>
                    <a:pt x="13054" y="18053"/>
                  </a:cubicBezTo>
                  <a:cubicBezTo>
                    <a:pt x="13054" y="21140"/>
                    <a:pt x="15173" y="23029"/>
                    <a:pt x="19089" y="23121"/>
                  </a:cubicBezTo>
                  <a:cubicBezTo>
                    <a:pt x="23281" y="23213"/>
                    <a:pt x="27473" y="23121"/>
                    <a:pt x="31666" y="2312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EC9EE4A6-EA19-D193-8024-9D467C624819}"/>
                </a:ext>
              </a:extLst>
            </p:cNvPr>
            <p:cNvSpPr/>
            <p:nvPr/>
          </p:nvSpPr>
          <p:spPr>
            <a:xfrm>
              <a:off x="9783593" y="459254"/>
              <a:ext cx="120007" cy="120007"/>
            </a:xfrm>
            <a:custGeom>
              <a:avLst/>
              <a:gdLst>
                <a:gd name="connsiteX0" fmla="*/ 60026 w 120007"/>
                <a:gd name="connsiteY0" fmla="*/ 120007 h 120007"/>
                <a:gd name="connsiteX1" fmla="*/ 0 w 120007"/>
                <a:gd name="connsiteY1" fmla="*/ 60027 h 120007"/>
                <a:gd name="connsiteX2" fmla="*/ 60026 w 120007"/>
                <a:gd name="connsiteY2" fmla="*/ 0 h 120007"/>
                <a:gd name="connsiteX3" fmla="*/ 120007 w 120007"/>
                <a:gd name="connsiteY3" fmla="*/ 59842 h 120007"/>
                <a:gd name="connsiteX4" fmla="*/ 60072 w 120007"/>
                <a:gd name="connsiteY4" fmla="*/ 120007 h 120007"/>
                <a:gd name="connsiteX5" fmla="*/ 12945 w 120007"/>
                <a:gd name="connsiteY5" fmla="*/ 60073 h 120007"/>
                <a:gd name="connsiteX6" fmla="*/ 59750 w 120007"/>
                <a:gd name="connsiteY6" fmla="*/ 107062 h 120007"/>
                <a:gd name="connsiteX7" fmla="*/ 107015 w 120007"/>
                <a:gd name="connsiteY7" fmla="*/ 60027 h 120007"/>
                <a:gd name="connsiteX8" fmla="*/ 60072 w 120007"/>
                <a:gd name="connsiteY8" fmla="*/ 12991 h 120007"/>
                <a:gd name="connsiteX9" fmla="*/ 12945 w 120007"/>
                <a:gd name="connsiteY9" fmla="*/ 60073 h 12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007" h="120007">
                  <a:moveTo>
                    <a:pt x="60026" y="120007"/>
                  </a:moveTo>
                  <a:cubicBezTo>
                    <a:pt x="26858" y="120099"/>
                    <a:pt x="0" y="93241"/>
                    <a:pt x="0" y="60027"/>
                  </a:cubicBezTo>
                  <a:cubicBezTo>
                    <a:pt x="0" y="26858"/>
                    <a:pt x="26904" y="-92"/>
                    <a:pt x="60026" y="0"/>
                  </a:cubicBezTo>
                  <a:cubicBezTo>
                    <a:pt x="92919" y="46"/>
                    <a:pt x="119822" y="26950"/>
                    <a:pt x="120007" y="59842"/>
                  </a:cubicBezTo>
                  <a:cubicBezTo>
                    <a:pt x="120145" y="92827"/>
                    <a:pt x="93149" y="119961"/>
                    <a:pt x="60072" y="120007"/>
                  </a:cubicBezTo>
                  <a:close/>
                  <a:moveTo>
                    <a:pt x="12945" y="60073"/>
                  </a:moveTo>
                  <a:cubicBezTo>
                    <a:pt x="12945" y="85963"/>
                    <a:pt x="33814" y="106877"/>
                    <a:pt x="59750" y="107062"/>
                  </a:cubicBezTo>
                  <a:cubicBezTo>
                    <a:pt x="85594" y="107200"/>
                    <a:pt x="107015" y="85917"/>
                    <a:pt x="107015" y="60027"/>
                  </a:cubicBezTo>
                  <a:cubicBezTo>
                    <a:pt x="107015" y="34367"/>
                    <a:pt x="85824" y="13130"/>
                    <a:pt x="60072" y="12991"/>
                  </a:cubicBezTo>
                  <a:cubicBezTo>
                    <a:pt x="34182" y="12853"/>
                    <a:pt x="12945" y="34090"/>
                    <a:pt x="12945" y="60073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260137F-087D-5B16-3B70-ACC08717B8F7}"/>
                </a:ext>
              </a:extLst>
            </p:cNvPr>
            <p:cNvSpPr/>
            <p:nvPr/>
          </p:nvSpPr>
          <p:spPr>
            <a:xfrm>
              <a:off x="9697167" y="267036"/>
              <a:ext cx="47316" cy="13009"/>
            </a:xfrm>
            <a:custGeom>
              <a:avLst/>
              <a:gdLst>
                <a:gd name="connsiteX0" fmla="*/ 23727 w 47316"/>
                <a:gd name="connsiteY0" fmla="*/ 12968 h 13009"/>
                <a:gd name="connsiteX1" fmla="*/ 7143 w 47316"/>
                <a:gd name="connsiteY1" fmla="*/ 12968 h 13009"/>
                <a:gd name="connsiteX2" fmla="*/ 2 w 47316"/>
                <a:gd name="connsiteY2" fmla="*/ 6426 h 13009"/>
                <a:gd name="connsiteX3" fmla="*/ 7005 w 47316"/>
                <a:gd name="connsiteY3" fmla="*/ 69 h 13009"/>
                <a:gd name="connsiteX4" fmla="*/ 40219 w 47316"/>
                <a:gd name="connsiteY4" fmla="*/ 69 h 13009"/>
                <a:gd name="connsiteX5" fmla="*/ 47314 w 47316"/>
                <a:gd name="connsiteY5" fmla="*/ 6657 h 13009"/>
                <a:gd name="connsiteX6" fmla="*/ 39943 w 47316"/>
                <a:gd name="connsiteY6" fmla="*/ 12968 h 13009"/>
                <a:gd name="connsiteX7" fmla="*/ 23773 w 47316"/>
                <a:gd name="connsiteY7" fmla="*/ 12968 h 1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316" h="13009">
                  <a:moveTo>
                    <a:pt x="23727" y="12968"/>
                  </a:moveTo>
                  <a:cubicBezTo>
                    <a:pt x="18199" y="12968"/>
                    <a:pt x="12671" y="13060"/>
                    <a:pt x="7143" y="12968"/>
                  </a:cubicBezTo>
                  <a:cubicBezTo>
                    <a:pt x="2720" y="12876"/>
                    <a:pt x="-90" y="10250"/>
                    <a:pt x="2" y="6426"/>
                  </a:cubicBezTo>
                  <a:cubicBezTo>
                    <a:pt x="48" y="2787"/>
                    <a:pt x="2812" y="115"/>
                    <a:pt x="7005" y="69"/>
                  </a:cubicBezTo>
                  <a:cubicBezTo>
                    <a:pt x="18061" y="-23"/>
                    <a:pt x="29117" y="-23"/>
                    <a:pt x="40219" y="69"/>
                  </a:cubicBezTo>
                  <a:cubicBezTo>
                    <a:pt x="44642" y="69"/>
                    <a:pt x="47406" y="2833"/>
                    <a:pt x="47314" y="6657"/>
                  </a:cubicBezTo>
                  <a:cubicBezTo>
                    <a:pt x="47268" y="10480"/>
                    <a:pt x="44504" y="12876"/>
                    <a:pt x="39943" y="12968"/>
                  </a:cubicBezTo>
                  <a:cubicBezTo>
                    <a:pt x="34553" y="13060"/>
                    <a:pt x="29163" y="12968"/>
                    <a:pt x="23773" y="12968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450E4B0E-79A8-35E7-D66E-5EFF687C777F}"/>
                </a:ext>
              </a:extLst>
            </p:cNvPr>
            <p:cNvSpPr/>
            <p:nvPr/>
          </p:nvSpPr>
          <p:spPr>
            <a:xfrm>
              <a:off x="9832103" y="493834"/>
              <a:ext cx="23035" cy="50927"/>
            </a:xfrm>
            <a:custGeom>
              <a:avLst/>
              <a:gdLst>
                <a:gd name="connsiteX0" fmla="*/ 8015 w 23035"/>
                <a:gd name="connsiteY0" fmla="*/ 50922 h 50927"/>
                <a:gd name="connsiteX1" fmla="*/ 275 w 23035"/>
                <a:gd name="connsiteY1" fmla="*/ 42307 h 50927"/>
                <a:gd name="connsiteX2" fmla="*/ 8890 w 23035"/>
                <a:gd name="connsiteY2" fmla="*/ 9875 h 50927"/>
                <a:gd name="connsiteX3" fmla="*/ 10594 w 23035"/>
                <a:gd name="connsiteY3" fmla="*/ 4071 h 50927"/>
                <a:gd name="connsiteX4" fmla="*/ 18150 w 23035"/>
                <a:gd name="connsiteY4" fmla="*/ 201 h 50927"/>
                <a:gd name="connsiteX5" fmla="*/ 22848 w 23035"/>
                <a:gd name="connsiteY5" fmla="*/ 7618 h 50927"/>
                <a:gd name="connsiteX6" fmla="*/ 12253 w 23035"/>
                <a:gd name="connsiteY6" fmla="*/ 46637 h 50927"/>
                <a:gd name="connsiteX7" fmla="*/ 8061 w 23035"/>
                <a:gd name="connsiteY7" fmla="*/ 50922 h 5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35" h="50927">
                  <a:moveTo>
                    <a:pt x="8015" y="50922"/>
                  </a:moveTo>
                  <a:cubicBezTo>
                    <a:pt x="2072" y="51106"/>
                    <a:pt x="-969" y="47144"/>
                    <a:pt x="275" y="42307"/>
                  </a:cubicBezTo>
                  <a:cubicBezTo>
                    <a:pt x="3039" y="31481"/>
                    <a:pt x="5988" y="20701"/>
                    <a:pt x="8890" y="9875"/>
                  </a:cubicBezTo>
                  <a:cubicBezTo>
                    <a:pt x="9397" y="7940"/>
                    <a:pt x="9811" y="5913"/>
                    <a:pt x="10594" y="4071"/>
                  </a:cubicBezTo>
                  <a:cubicBezTo>
                    <a:pt x="11976" y="754"/>
                    <a:pt x="14648" y="-536"/>
                    <a:pt x="18150" y="201"/>
                  </a:cubicBezTo>
                  <a:cubicBezTo>
                    <a:pt x="21420" y="892"/>
                    <a:pt x="23724" y="4301"/>
                    <a:pt x="22848" y="7618"/>
                  </a:cubicBezTo>
                  <a:cubicBezTo>
                    <a:pt x="19485" y="20655"/>
                    <a:pt x="16030" y="33692"/>
                    <a:pt x="12253" y="46637"/>
                  </a:cubicBezTo>
                  <a:cubicBezTo>
                    <a:pt x="11654" y="48664"/>
                    <a:pt x="8982" y="50046"/>
                    <a:pt x="8061" y="50922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8B9BDB90-3E6D-BCA7-3F56-0CF30636BB11}"/>
                </a:ext>
              </a:extLst>
            </p:cNvPr>
            <p:cNvSpPr/>
            <p:nvPr/>
          </p:nvSpPr>
          <p:spPr>
            <a:xfrm>
              <a:off x="9801329" y="498954"/>
              <a:ext cx="26633" cy="40636"/>
            </a:xfrm>
            <a:custGeom>
              <a:avLst/>
              <a:gdLst>
                <a:gd name="connsiteX0" fmla="*/ 14788 w 26633"/>
                <a:gd name="connsiteY0" fmla="*/ 20280 h 40636"/>
                <a:gd name="connsiteX1" fmla="*/ 23863 w 26633"/>
                <a:gd name="connsiteY1" fmla="*/ 28711 h 40636"/>
                <a:gd name="connsiteX2" fmla="*/ 24831 w 26633"/>
                <a:gd name="connsiteY2" fmla="*/ 38707 h 40636"/>
                <a:gd name="connsiteX3" fmla="*/ 14834 w 26633"/>
                <a:gd name="connsiteY3" fmla="*/ 38016 h 40636"/>
                <a:gd name="connsiteX4" fmla="*/ 2626 w 26633"/>
                <a:gd name="connsiteY4" fmla="*/ 25624 h 40636"/>
                <a:gd name="connsiteX5" fmla="*/ 2626 w 26633"/>
                <a:gd name="connsiteY5" fmla="*/ 15028 h 40636"/>
                <a:gd name="connsiteX6" fmla="*/ 14834 w 26633"/>
                <a:gd name="connsiteY6" fmla="*/ 2682 h 40636"/>
                <a:gd name="connsiteX7" fmla="*/ 24784 w 26633"/>
                <a:gd name="connsiteY7" fmla="*/ 2037 h 40636"/>
                <a:gd name="connsiteX8" fmla="*/ 24047 w 26633"/>
                <a:gd name="connsiteY8" fmla="*/ 11712 h 40636"/>
                <a:gd name="connsiteX9" fmla="*/ 14696 w 26633"/>
                <a:gd name="connsiteY9" fmla="*/ 20280 h 4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33" h="40636">
                  <a:moveTo>
                    <a:pt x="14788" y="20280"/>
                  </a:moveTo>
                  <a:cubicBezTo>
                    <a:pt x="18381" y="23597"/>
                    <a:pt x="21237" y="26039"/>
                    <a:pt x="23863" y="28711"/>
                  </a:cubicBezTo>
                  <a:cubicBezTo>
                    <a:pt x="27226" y="32120"/>
                    <a:pt x="27502" y="35897"/>
                    <a:pt x="24831" y="38707"/>
                  </a:cubicBezTo>
                  <a:cubicBezTo>
                    <a:pt x="22113" y="41471"/>
                    <a:pt x="18151" y="41287"/>
                    <a:pt x="14834" y="38016"/>
                  </a:cubicBezTo>
                  <a:cubicBezTo>
                    <a:pt x="10734" y="33962"/>
                    <a:pt x="6634" y="29816"/>
                    <a:pt x="2626" y="25624"/>
                  </a:cubicBezTo>
                  <a:cubicBezTo>
                    <a:pt x="-875" y="21939"/>
                    <a:pt x="-875" y="18714"/>
                    <a:pt x="2626" y="15028"/>
                  </a:cubicBezTo>
                  <a:cubicBezTo>
                    <a:pt x="6634" y="10836"/>
                    <a:pt x="10688" y="6736"/>
                    <a:pt x="14834" y="2682"/>
                  </a:cubicBezTo>
                  <a:cubicBezTo>
                    <a:pt x="18243" y="-681"/>
                    <a:pt x="21974" y="-865"/>
                    <a:pt x="24784" y="2037"/>
                  </a:cubicBezTo>
                  <a:cubicBezTo>
                    <a:pt x="27364" y="4755"/>
                    <a:pt x="27226" y="8533"/>
                    <a:pt x="24047" y="11712"/>
                  </a:cubicBezTo>
                  <a:cubicBezTo>
                    <a:pt x="21329" y="14476"/>
                    <a:pt x="18289" y="17009"/>
                    <a:pt x="14696" y="20280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B0CBBF2-A19B-2E6E-A338-361EBB2BC60A}"/>
                </a:ext>
              </a:extLst>
            </p:cNvPr>
            <p:cNvSpPr/>
            <p:nvPr/>
          </p:nvSpPr>
          <p:spPr>
            <a:xfrm>
              <a:off x="9858968" y="498958"/>
              <a:ext cx="26619" cy="40647"/>
            </a:xfrm>
            <a:custGeom>
              <a:avLst/>
              <a:gdLst>
                <a:gd name="connsiteX0" fmla="*/ 12108 w 26619"/>
                <a:gd name="connsiteY0" fmla="*/ 20322 h 40647"/>
                <a:gd name="connsiteX1" fmla="*/ 2480 w 26619"/>
                <a:gd name="connsiteY1" fmla="*/ 11569 h 40647"/>
                <a:gd name="connsiteX2" fmla="*/ 1973 w 26619"/>
                <a:gd name="connsiteY2" fmla="*/ 1895 h 40647"/>
                <a:gd name="connsiteX3" fmla="*/ 11647 w 26619"/>
                <a:gd name="connsiteY3" fmla="*/ 2586 h 40647"/>
                <a:gd name="connsiteX4" fmla="*/ 24178 w 26619"/>
                <a:gd name="connsiteY4" fmla="*/ 15255 h 40647"/>
                <a:gd name="connsiteX5" fmla="*/ 24086 w 26619"/>
                <a:gd name="connsiteY5" fmla="*/ 25574 h 40647"/>
                <a:gd name="connsiteX6" fmla="*/ 11555 w 26619"/>
                <a:gd name="connsiteY6" fmla="*/ 38243 h 40647"/>
                <a:gd name="connsiteX7" fmla="*/ 1835 w 26619"/>
                <a:gd name="connsiteY7" fmla="*/ 38657 h 40647"/>
                <a:gd name="connsiteX8" fmla="*/ 2249 w 26619"/>
                <a:gd name="connsiteY8" fmla="*/ 29259 h 40647"/>
                <a:gd name="connsiteX9" fmla="*/ 12062 w 26619"/>
                <a:gd name="connsiteY9" fmla="*/ 20322 h 4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19" h="40647">
                  <a:moveTo>
                    <a:pt x="12108" y="20322"/>
                  </a:moveTo>
                  <a:cubicBezTo>
                    <a:pt x="8284" y="16867"/>
                    <a:pt x="5244" y="14333"/>
                    <a:pt x="2480" y="11569"/>
                  </a:cubicBezTo>
                  <a:cubicBezTo>
                    <a:pt x="-653" y="8437"/>
                    <a:pt x="-699" y="4521"/>
                    <a:pt x="1973" y="1895"/>
                  </a:cubicBezTo>
                  <a:cubicBezTo>
                    <a:pt x="4737" y="-823"/>
                    <a:pt x="8376" y="-639"/>
                    <a:pt x="11647" y="2586"/>
                  </a:cubicBezTo>
                  <a:cubicBezTo>
                    <a:pt x="15886" y="6732"/>
                    <a:pt x="20078" y="10970"/>
                    <a:pt x="24178" y="15255"/>
                  </a:cubicBezTo>
                  <a:cubicBezTo>
                    <a:pt x="27449" y="18664"/>
                    <a:pt x="27449" y="22073"/>
                    <a:pt x="24086" y="25574"/>
                  </a:cubicBezTo>
                  <a:cubicBezTo>
                    <a:pt x="19986" y="29858"/>
                    <a:pt x="15793" y="34096"/>
                    <a:pt x="11555" y="38243"/>
                  </a:cubicBezTo>
                  <a:cubicBezTo>
                    <a:pt x="8423" y="41329"/>
                    <a:pt x="4507" y="41421"/>
                    <a:pt x="1835" y="38657"/>
                  </a:cubicBezTo>
                  <a:cubicBezTo>
                    <a:pt x="-699" y="36031"/>
                    <a:pt x="-653" y="32254"/>
                    <a:pt x="2249" y="29259"/>
                  </a:cubicBezTo>
                  <a:cubicBezTo>
                    <a:pt x="5060" y="26357"/>
                    <a:pt x="8192" y="23777"/>
                    <a:pt x="12062" y="20322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327" name="Graphic 302">
            <a:extLst>
              <a:ext uri="{FF2B5EF4-FFF2-40B4-BE49-F238E27FC236}">
                <a16:creationId xmlns:a16="http://schemas.microsoft.com/office/drawing/2014/main" id="{E8F666FC-3901-C66A-4957-53BACA2069C6}"/>
              </a:ext>
            </a:extLst>
          </p:cNvPr>
          <p:cNvGrpSpPr/>
          <p:nvPr/>
        </p:nvGrpSpPr>
        <p:grpSpPr>
          <a:xfrm>
            <a:off x="6425850" y="3507607"/>
            <a:ext cx="392682" cy="388938"/>
            <a:chOff x="10007252" y="267854"/>
            <a:chExt cx="392682" cy="388938"/>
          </a:xfrm>
          <a:solidFill>
            <a:srgbClr val="000000"/>
          </a:solidFill>
        </p:grpSpPr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178270CD-33C6-67E8-239A-28ADDF838133}"/>
                </a:ext>
              </a:extLst>
            </p:cNvPr>
            <p:cNvSpPr/>
            <p:nvPr/>
          </p:nvSpPr>
          <p:spPr>
            <a:xfrm>
              <a:off x="10026094" y="309119"/>
              <a:ext cx="351450" cy="319249"/>
            </a:xfrm>
            <a:custGeom>
              <a:avLst/>
              <a:gdLst>
                <a:gd name="connsiteX0" fmla="*/ 185699 w 351450"/>
                <a:gd name="connsiteY0" fmla="*/ 192011 h 319249"/>
                <a:gd name="connsiteX1" fmla="*/ 185699 w 351450"/>
                <a:gd name="connsiteY1" fmla="*/ 220526 h 319249"/>
                <a:gd name="connsiteX2" fmla="*/ 185653 w 351450"/>
                <a:gd name="connsiteY2" fmla="*/ 282902 h 319249"/>
                <a:gd name="connsiteX3" fmla="*/ 188325 w 351450"/>
                <a:gd name="connsiteY3" fmla="*/ 289260 h 319249"/>
                <a:gd name="connsiteX4" fmla="*/ 209700 w 351450"/>
                <a:gd name="connsiteY4" fmla="*/ 310497 h 319249"/>
                <a:gd name="connsiteX5" fmla="*/ 200349 w 351450"/>
                <a:gd name="connsiteY5" fmla="*/ 319250 h 319249"/>
                <a:gd name="connsiteX6" fmla="*/ 198045 w 351450"/>
                <a:gd name="connsiteY6" fmla="*/ 317223 h 319249"/>
                <a:gd name="connsiteX7" fmla="*/ 176209 w 351450"/>
                <a:gd name="connsiteY7" fmla="*/ 295479 h 319249"/>
                <a:gd name="connsiteX8" fmla="*/ 172708 w 351450"/>
                <a:gd name="connsiteY8" fmla="*/ 286864 h 319249"/>
                <a:gd name="connsiteX9" fmla="*/ 172754 w 351450"/>
                <a:gd name="connsiteY9" fmla="*/ 196940 h 319249"/>
                <a:gd name="connsiteX10" fmla="*/ 172754 w 351450"/>
                <a:gd name="connsiteY10" fmla="*/ 192011 h 319249"/>
                <a:gd name="connsiteX11" fmla="*/ 168240 w 351450"/>
                <a:gd name="connsiteY11" fmla="*/ 192011 h 319249"/>
                <a:gd name="connsiteX12" fmla="*/ 131385 w 351450"/>
                <a:gd name="connsiteY12" fmla="*/ 192011 h 319249"/>
                <a:gd name="connsiteX13" fmla="*/ 111714 w 351450"/>
                <a:gd name="connsiteY13" fmla="*/ 177637 h 319249"/>
                <a:gd name="connsiteX14" fmla="*/ 106370 w 351450"/>
                <a:gd name="connsiteY14" fmla="*/ 160684 h 319249"/>
                <a:gd name="connsiteX15" fmla="*/ 105910 w 351450"/>
                <a:gd name="connsiteY15" fmla="*/ 159625 h 319249"/>
                <a:gd name="connsiteX16" fmla="*/ 101257 w 351450"/>
                <a:gd name="connsiteY16" fmla="*/ 159625 h 319249"/>
                <a:gd name="connsiteX17" fmla="*/ 30773 w 351450"/>
                <a:gd name="connsiteY17" fmla="*/ 159579 h 319249"/>
                <a:gd name="connsiteX18" fmla="*/ 23356 w 351450"/>
                <a:gd name="connsiteY18" fmla="*/ 162573 h 319249"/>
                <a:gd name="connsiteX19" fmla="*/ 9121 w 351450"/>
                <a:gd name="connsiteY19" fmla="*/ 177177 h 319249"/>
                <a:gd name="connsiteX20" fmla="*/ 0 w 351450"/>
                <a:gd name="connsiteY20" fmla="*/ 167917 h 319249"/>
                <a:gd name="connsiteX21" fmla="*/ 19487 w 351450"/>
                <a:gd name="connsiteY21" fmla="*/ 148476 h 319249"/>
                <a:gd name="connsiteX22" fmla="*/ 25844 w 351450"/>
                <a:gd name="connsiteY22" fmla="*/ 146772 h 319249"/>
                <a:gd name="connsiteX23" fmla="*/ 97157 w 351450"/>
                <a:gd name="connsiteY23" fmla="*/ 146680 h 319249"/>
                <a:gd name="connsiteX24" fmla="*/ 102132 w 351450"/>
                <a:gd name="connsiteY24" fmla="*/ 146680 h 319249"/>
                <a:gd name="connsiteX25" fmla="*/ 95452 w 351450"/>
                <a:gd name="connsiteY25" fmla="*/ 124798 h 319249"/>
                <a:gd name="connsiteX26" fmla="*/ 93425 w 351450"/>
                <a:gd name="connsiteY26" fmla="*/ 117381 h 319249"/>
                <a:gd name="connsiteX27" fmla="*/ 112912 w 351450"/>
                <a:gd name="connsiteY27" fmla="*/ 94854 h 319249"/>
                <a:gd name="connsiteX28" fmla="*/ 168009 w 351450"/>
                <a:gd name="connsiteY28" fmla="*/ 94854 h 319249"/>
                <a:gd name="connsiteX29" fmla="*/ 172800 w 351450"/>
                <a:gd name="connsiteY29" fmla="*/ 94854 h 319249"/>
                <a:gd name="connsiteX30" fmla="*/ 172800 w 351450"/>
                <a:gd name="connsiteY30" fmla="*/ 90155 h 319249"/>
                <a:gd name="connsiteX31" fmla="*/ 172938 w 351450"/>
                <a:gd name="connsiteY31" fmla="*/ 41139 h 319249"/>
                <a:gd name="connsiteX32" fmla="*/ 167042 w 351450"/>
                <a:gd name="connsiteY32" fmla="*/ 26765 h 319249"/>
                <a:gd name="connsiteX33" fmla="*/ 148753 w 351450"/>
                <a:gd name="connsiteY33" fmla="*/ 8753 h 319249"/>
                <a:gd name="connsiteX34" fmla="*/ 158243 w 351450"/>
                <a:gd name="connsiteY34" fmla="*/ 0 h 319249"/>
                <a:gd name="connsiteX35" fmla="*/ 160823 w 351450"/>
                <a:gd name="connsiteY35" fmla="*/ 2396 h 319249"/>
                <a:gd name="connsiteX36" fmla="*/ 182060 w 351450"/>
                <a:gd name="connsiteY36" fmla="*/ 23541 h 319249"/>
                <a:gd name="connsiteX37" fmla="*/ 185791 w 351450"/>
                <a:gd name="connsiteY37" fmla="*/ 32478 h 319249"/>
                <a:gd name="connsiteX38" fmla="*/ 185745 w 351450"/>
                <a:gd name="connsiteY38" fmla="*/ 90016 h 319249"/>
                <a:gd name="connsiteX39" fmla="*/ 185745 w 351450"/>
                <a:gd name="connsiteY39" fmla="*/ 94715 h 319249"/>
                <a:gd name="connsiteX40" fmla="*/ 189154 w 351450"/>
                <a:gd name="connsiteY40" fmla="*/ 94900 h 319249"/>
                <a:gd name="connsiteX41" fmla="*/ 207674 w 351450"/>
                <a:gd name="connsiteY41" fmla="*/ 108582 h 319249"/>
                <a:gd name="connsiteX42" fmla="*/ 220480 w 351450"/>
                <a:gd name="connsiteY42" fmla="*/ 149905 h 319249"/>
                <a:gd name="connsiteX43" fmla="*/ 221586 w 351450"/>
                <a:gd name="connsiteY43" fmla="*/ 153221 h 319249"/>
                <a:gd name="connsiteX44" fmla="*/ 225594 w 351450"/>
                <a:gd name="connsiteY44" fmla="*/ 153221 h 319249"/>
                <a:gd name="connsiteX45" fmla="*/ 322014 w 351450"/>
                <a:gd name="connsiteY45" fmla="*/ 153268 h 319249"/>
                <a:gd name="connsiteX46" fmla="*/ 328371 w 351450"/>
                <a:gd name="connsiteY46" fmla="*/ 150642 h 319249"/>
                <a:gd name="connsiteX47" fmla="*/ 343021 w 351450"/>
                <a:gd name="connsiteY47" fmla="*/ 135762 h 319249"/>
                <a:gd name="connsiteX48" fmla="*/ 351451 w 351450"/>
                <a:gd name="connsiteY48" fmla="*/ 145252 h 319249"/>
                <a:gd name="connsiteX49" fmla="*/ 332379 w 351450"/>
                <a:gd name="connsiteY49" fmla="*/ 164554 h 319249"/>
                <a:gd name="connsiteX50" fmla="*/ 326344 w 351450"/>
                <a:gd name="connsiteY50" fmla="*/ 166120 h 319249"/>
                <a:gd name="connsiteX51" fmla="*/ 274886 w 351450"/>
                <a:gd name="connsiteY51" fmla="*/ 166166 h 319249"/>
                <a:gd name="connsiteX52" fmla="*/ 270049 w 351450"/>
                <a:gd name="connsiteY52" fmla="*/ 166166 h 319249"/>
                <a:gd name="connsiteX53" fmla="*/ 270049 w 351450"/>
                <a:gd name="connsiteY53" fmla="*/ 171602 h 319249"/>
                <a:gd name="connsiteX54" fmla="*/ 249365 w 351450"/>
                <a:gd name="connsiteY54" fmla="*/ 192103 h 319249"/>
                <a:gd name="connsiteX55" fmla="*/ 190628 w 351450"/>
                <a:gd name="connsiteY55" fmla="*/ 192103 h 319249"/>
                <a:gd name="connsiteX56" fmla="*/ 185745 w 351450"/>
                <a:gd name="connsiteY56" fmla="*/ 192103 h 319249"/>
                <a:gd name="connsiteX57" fmla="*/ 215367 w 351450"/>
                <a:gd name="connsiteY57" fmla="*/ 179065 h 319249"/>
                <a:gd name="connsiteX58" fmla="*/ 215367 w 351450"/>
                <a:gd name="connsiteY58" fmla="*/ 177868 h 319249"/>
                <a:gd name="connsiteX59" fmla="*/ 195419 w 351450"/>
                <a:gd name="connsiteY59" fmla="*/ 112912 h 319249"/>
                <a:gd name="connsiteX60" fmla="*/ 188187 w 351450"/>
                <a:gd name="connsiteY60" fmla="*/ 107706 h 319249"/>
                <a:gd name="connsiteX61" fmla="*/ 113649 w 351450"/>
                <a:gd name="connsiteY61" fmla="*/ 107706 h 319249"/>
                <a:gd name="connsiteX62" fmla="*/ 106555 w 351450"/>
                <a:gd name="connsiteY62" fmla="*/ 117012 h 319249"/>
                <a:gd name="connsiteX63" fmla="*/ 124014 w 351450"/>
                <a:gd name="connsiteY63" fmla="*/ 173814 h 319249"/>
                <a:gd name="connsiteX64" fmla="*/ 131247 w 351450"/>
                <a:gd name="connsiteY64" fmla="*/ 179019 h 319249"/>
                <a:gd name="connsiteX65" fmla="*/ 143824 w 351450"/>
                <a:gd name="connsiteY65" fmla="*/ 179019 h 319249"/>
                <a:gd name="connsiteX66" fmla="*/ 215367 w 351450"/>
                <a:gd name="connsiteY66" fmla="*/ 179019 h 319249"/>
                <a:gd name="connsiteX67" fmla="*/ 225502 w 351450"/>
                <a:gd name="connsiteY67" fmla="*/ 166259 h 319249"/>
                <a:gd name="connsiteX68" fmla="*/ 228773 w 351450"/>
                <a:gd name="connsiteY68" fmla="*/ 176854 h 319249"/>
                <a:gd name="connsiteX69" fmla="*/ 231491 w 351450"/>
                <a:gd name="connsiteY69" fmla="*/ 178927 h 319249"/>
                <a:gd name="connsiteX70" fmla="*/ 250516 w 351450"/>
                <a:gd name="connsiteY70" fmla="*/ 178927 h 319249"/>
                <a:gd name="connsiteX71" fmla="*/ 256874 w 351450"/>
                <a:gd name="connsiteY71" fmla="*/ 173307 h 319249"/>
                <a:gd name="connsiteX72" fmla="*/ 256920 w 351450"/>
                <a:gd name="connsiteY72" fmla="*/ 166213 h 319249"/>
                <a:gd name="connsiteX73" fmla="*/ 225502 w 351450"/>
                <a:gd name="connsiteY73" fmla="*/ 166213 h 31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51450" h="319249">
                  <a:moveTo>
                    <a:pt x="185699" y="192011"/>
                  </a:moveTo>
                  <a:lnTo>
                    <a:pt x="185699" y="220526"/>
                  </a:lnTo>
                  <a:cubicBezTo>
                    <a:pt x="185699" y="241303"/>
                    <a:pt x="185745" y="262126"/>
                    <a:pt x="185653" y="282902"/>
                  </a:cubicBezTo>
                  <a:cubicBezTo>
                    <a:pt x="185653" y="285574"/>
                    <a:pt x="186436" y="287417"/>
                    <a:pt x="188325" y="289260"/>
                  </a:cubicBezTo>
                  <a:cubicBezTo>
                    <a:pt x="195466" y="296216"/>
                    <a:pt x="202468" y="303310"/>
                    <a:pt x="209700" y="310497"/>
                  </a:cubicBezTo>
                  <a:cubicBezTo>
                    <a:pt x="206522" y="313491"/>
                    <a:pt x="203573" y="316255"/>
                    <a:pt x="200349" y="319250"/>
                  </a:cubicBezTo>
                  <a:cubicBezTo>
                    <a:pt x="199796" y="318743"/>
                    <a:pt x="198875" y="318052"/>
                    <a:pt x="198045" y="317223"/>
                  </a:cubicBezTo>
                  <a:cubicBezTo>
                    <a:pt x="190767" y="309990"/>
                    <a:pt x="183580" y="302665"/>
                    <a:pt x="176209" y="295479"/>
                  </a:cubicBezTo>
                  <a:cubicBezTo>
                    <a:pt x="173675" y="293037"/>
                    <a:pt x="172662" y="290365"/>
                    <a:pt x="172708" y="286864"/>
                  </a:cubicBezTo>
                  <a:cubicBezTo>
                    <a:pt x="172800" y="256874"/>
                    <a:pt x="172754" y="226884"/>
                    <a:pt x="172754" y="196940"/>
                  </a:cubicBezTo>
                  <a:lnTo>
                    <a:pt x="172754" y="192011"/>
                  </a:lnTo>
                  <a:cubicBezTo>
                    <a:pt x="171096" y="192011"/>
                    <a:pt x="169668" y="192011"/>
                    <a:pt x="168240" y="192011"/>
                  </a:cubicBezTo>
                  <a:cubicBezTo>
                    <a:pt x="155939" y="192011"/>
                    <a:pt x="143639" y="192011"/>
                    <a:pt x="131385" y="192011"/>
                  </a:cubicBezTo>
                  <a:cubicBezTo>
                    <a:pt x="121573" y="192011"/>
                    <a:pt x="114755" y="186989"/>
                    <a:pt x="111714" y="177637"/>
                  </a:cubicBezTo>
                  <a:cubicBezTo>
                    <a:pt x="109872" y="172017"/>
                    <a:pt x="108167" y="166305"/>
                    <a:pt x="106370" y="160684"/>
                  </a:cubicBezTo>
                  <a:cubicBezTo>
                    <a:pt x="106278" y="160408"/>
                    <a:pt x="106140" y="160178"/>
                    <a:pt x="105910" y="159625"/>
                  </a:cubicBezTo>
                  <a:lnTo>
                    <a:pt x="101257" y="159625"/>
                  </a:lnTo>
                  <a:cubicBezTo>
                    <a:pt x="77762" y="159625"/>
                    <a:pt x="54268" y="159671"/>
                    <a:pt x="30773" y="159579"/>
                  </a:cubicBezTo>
                  <a:cubicBezTo>
                    <a:pt x="27733" y="159579"/>
                    <a:pt x="25475" y="160270"/>
                    <a:pt x="23356" y="162573"/>
                  </a:cubicBezTo>
                  <a:cubicBezTo>
                    <a:pt x="18796" y="167549"/>
                    <a:pt x="13959" y="172247"/>
                    <a:pt x="9121" y="177177"/>
                  </a:cubicBezTo>
                  <a:cubicBezTo>
                    <a:pt x="5897" y="173906"/>
                    <a:pt x="2994" y="170958"/>
                    <a:pt x="0" y="167917"/>
                  </a:cubicBezTo>
                  <a:cubicBezTo>
                    <a:pt x="6496" y="161375"/>
                    <a:pt x="12807" y="154742"/>
                    <a:pt x="19487" y="148476"/>
                  </a:cubicBezTo>
                  <a:cubicBezTo>
                    <a:pt x="20915" y="147140"/>
                    <a:pt x="23679" y="146772"/>
                    <a:pt x="25844" y="146772"/>
                  </a:cubicBezTo>
                  <a:cubicBezTo>
                    <a:pt x="49615" y="146634"/>
                    <a:pt x="73386" y="146680"/>
                    <a:pt x="97157" y="146680"/>
                  </a:cubicBezTo>
                  <a:cubicBezTo>
                    <a:pt x="98631" y="146680"/>
                    <a:pt x="100105" y="146680"/>
                    <a:pt x="102132" y="146680"/>
                  </a:cubicBezTo>
                  <a:cubicBezTo>
                    <a:pt x="99829" y="139125"/>
                    <a:pt x="97618" y="131984"/>
                    <a:pt x="95452" y="124798"/>
                  </a:cubicBezTo>
                  <a:cubicBezTo>
                    <a:pt x="94715" y="122356"/>
                    <a:pt x="93794" y="119914"/>
                    <a:pt x="93425" y="117381"/>
                  </a:cubicBezTo>
                  <a:cubicBezTo>
                    <a:pt x="91629" y="105127"/>
                    <a:pt x="100382" y="94900"/>
                    <a:pt x="112912" y="94854"/>
                  </a:cubicBezTo>
                  <a:cubicBezTo>
                    <a:pt x="131293" y="94761"/>
                    <a:pt x="149628" y="94854"/>
                    <a:pt x="168009" y="94854"/>
                  </a:cubicBezTo>
                  <a:cubicBezTo>
                    <a:pt x="169483" y="94854"/>
                    <a:pt x="170911" y="94854"/>
                    <a:pt x="172800" y="94854"/>
                  </a:cubicBezTo>
                  <a:lnTo>
                    <a:pt x="172800" y="90155"/>
                  </a:lnTo>
                  <a:cubicBezTo>
                    <a:pt x="172800" y="73801"/>
                    <a:pt x="172524" y="57447"/>
                    <a:pt x="172938" y="41139"/>
                  </a:cubicBezTo>
                  <a:cubicBezTo>
                    <a:pt x="173123" y="35104"/>
                    <a:pt x="171602" y="30773"/>
                    <a:pt x="167042" y="26765"/>
                  </a:cubicBezTo>
                  <a:cubicBezTo>
                    <a:pt x="160684" y="21145"/>
                    <a:pt x="154926" y="14880"/>
                    <a:pt x="148753" y="8753"/>
                  </a:cubicBezTo>
                  <a:cubicBezTo>
                    <a:pt x="152024" y="5712"/>
                    <a:pt x="155018" y="2994"/>
                    <a:pt x="158243" y="0"/>
                  </a:cubicBezTo>
                  <a:cubicBezTo>
                    <a:pt x="158934" y="599"/>
                    <a:pt x="159901" y="1474"/>
                    <a:pt x="160823" y="2396"/>
                  </a:cubicBezTo>
                  <a:cubicBezTo>
                    <a:pt x="167917" y="9444"/>
                    <a:pt x="174873" y="16584"/>
                    <a:pt x="182060" y="23541"/>
                  </a:cubicBezTo>
                  <a:cubicBezTo>
                    <a:pt x="184686" y="26074"/>
                    <a:pt x="185837" y="28792"/>
                    <a:pt x="185791" y="32478"/>
                  </a:cubicBezTo>
                  <a:cubicBezTo>
                    <a:pt x="185653" y="51642"/>
                    <a:pt x="185745" y="70852"/>
                    <a:pt x="185745" y="90016"/>
                  </a:cubicBezTo>
                  <a:cubicBezTo>
                    <a:pt x="185745" y="91491"/>
                    <a:pt x="185745" y="92919"/>
                    <a:pt x="185745" y="94715"/>
                  </a:cubicBezTo>
                  <a:cubicBezTo>
                    <a:pt x="187081" y="94761"/>
                    <a:pt x="188095" y="94854"/>
                    <a:pt x="189154" y="94900"/>
                  </a:cubicBezTo>
                  <a:cubicBezTo>
                    <a:pt x="198091" y="95176"/>
                    <a:pt x="204955" y="100059"/>
                    <a:pt x="207674" y="108582"/>
                  </a:cubicBezTo>
                  <a:cubicBezTo>
                    <a:pt x="212050" y="122310"/>
                    <a:pt x="216242" y="136130"/>
                    <a:pt x="220480" y="149905"/>
                  </a:cubicBezTo>
                  <a:cubicBezTo>
                    <a:pt x="220803" y="150918"/>
                    <a:pt x="221171" y="151932"/>
                    <a:pt x="221586" y="153221"/>
                  </a:cubicBezTo>
                  <a:lnTo>
                    <a:pt x="225594" y="153221"/>
                  </a:lnTo>
                  <a:cubicBezTo>
                    <a:pt x="257749" y="153221"/>
                    <a:pt x="289858" y="153221"/>
                    <a:pt x="322014" y="153268"/>
                  </a:cubicBezTo>
                  <a:cubicBezTo>
                    <a:pt x="324640" y="153268"/>
                    <a:pt x="326528" y="152530"/>
                    <a:pt x="328371" y="150642"/>
                  </a:cubicBezTo>
                  <a:cubicBezTo>
                    <a:pt x="333070" y="145666"/>
                    <a:pt x="337999" y="140829"/>
                    <a:pt x="343021" y="135762"/>
                  </a:cubicBezTo>
                  <a:cubicBezTo>
                    <a:pt x="345969" y="139125"/>
                    <a:pt x="348733" y="142211"/>
                    <a:pt x="351451" y="145252"/>
                  </a:cubicBezTo>
                  <a:cubicBezTo>
                    <a:pt x="345462" y="151379"/>
                    <a:pt x="339105" y="158151"/>
                    <a:pt x="332379" y="164554"/>
                  </a:cubicBezTo>
                  <a:cubicBezTo>
                    <a:pt x="331043" y="165798"/>
                    <a:pt x="328417" y="166074"/>
                    <a:pt x="326344" y="166120"/>
                  </a:cubicBezTo>
                  <a:cubicBezTo>
                    <a:pt x="309207" y="166259"/>
                    <a:pt x="292024" y="166166"/>
                    <a:pt x="274886" y="166166"/>
                  </a:cubicBezTo>
                  <a:lnTo>
                    <a:pt x="270049" y="166166"/>
                  </a:lnTo>
                  <a:cubicBezTo>
                    <a:pt x="270049" y="168193"/>
                    <a:pt x="270049" y="169898"/>
                    <a:pt x="270049" y="171602"/>
                  </a:cubicBezTo>
                  <a:cubicBezTo>
                    <a:pt x="269957" y="183949"/>
                    <a:pt x="261803" y="192057"/>
                    <a:pt x="249365" y="192103"/>
                  </a:cubicBezTo>
                  <a:cubicBezTo>
                    <a:pt x="229786" y="192103"/>
                    <a:pt x="210207" y="192103"/>
                    <a:pt x="190628" y="192103"/>
                  </a:cubicBezTo>
                  <a:lnTo>
                    <a:pt x="185745" y="192103"/>
                  </a:lnTo>
                  <a:close/>
                  <a:moveTo>
                    <a:pt x="215367" y="179065"/>
                  </a:moveTo>
                  <a:cubicBezTo>
                    <a:pt x="215367" y="178374"/>
                    <a:pt x="215505" y="178098"/>
                    <a:pt x="215367" y="177868"/>
                  </a:cubicBezTo>
                  <a:cubicBezTo>
                    <a:pt x="208733" y="156216"/>
                    <a:pt x="202053" y="134564"/>
                    <a:pt x="195419" y="112912"/>
                  </a:cubicBezTo>
                  <a:cubicBezTo>
                    <a:pt x="194314" y="109319"/>
                    <a:pt x="191918" y="107706"/>
                    <a:pt x="188187" y="107706"/>
                  </a:cubicBezTo>
                  <a:cubicBezTo>
                    <a:pt x="163356" y="107706"/>
                    <a:pt x="138480" y="107706"/>
                    <a:pt x="113649" y="107706"/>
                  </a:cubicBezTo>
                  <a:cubicBezTo>
                    <a:pt x="107660" y="107706"/>
                    <a:pt x="104850" y="111346"/>
                    <a:pt x="106555" y="117012"/>
                  </a:cubicBezTo>
                  <a:cubicBezTo>
                    <a:pt x="112313" y="135992"/>
                    <a:pt x="118210" y="154880"/>
                    <a:pt x="124014" y="173814"/>
                  </a:cubicBezTo>
                  <a:cubicBezTo>
                    <a:pt x="125120" y="177407"/>
                    <a:pt x="127516" y="179065"/>
                    <a:pt x="131247" y="179019"/>
                  </a:cubicBezTo>
                  <a:cubicBezTo>
                    <a:pt x="135439" y="179019"/>
                    <a:pt x="139631" y="179019"/>
                    <a:pt x="143824" y="179019"/>
                  </a:cubicBezTo>
                  <a:cubicBezTo>
                    <a:pt x="167594" y="179019"/>
                    <a:pt x="191319" y="179019"/>
                    <a:pt x="215367" y="179019"/>
                  </a:cubicBezTo>
                  <a:close/>
                  <a:moveTo>
                    <a:pt x="225502" y="166259"/>
                  </a:moveTo>
                  <a:cubicBezTo>
                    <a:pt x="226607" y="169990"/>
                    <a:pt x="227529" y="173491"/>
                    <a:pt x="228773" y="176854"/>
                  </a:cubicBezTo>
                  <a:cubicBezTo>
                    <a:pt x="229141" y="177776"/>
                    <a:pt x="230523" y="178927"/>
                    <a:pt x="231491" y="178927"/>
                  </a:cubicBezTo>
                  <a:cubicBezTo>
                    <a:pt x="237848" y="179112"/>
                    <a:pt x="244159" y="179112"/>
                    <a:pt x="250516" y="178927"/>
                  </a:cubicBezTo>
                  <a:cubicBezTo>
                    <a:pt x="254064" y="178835"/>
                    <a:pt x="256367" y="176808"/>
                    <a:pt x="256874" y="173307"/>
                  </a:cubicBezTo>
                  <a:cubicBezTo>
                    <a:pt x="257196" y="171004"/>
                    <a:pt x="256920" y="168608"/>
                    <a:pt x="256920" y="166213"/>
                  </a:cubicBezTo>
                  <a:lnTo>
                    <a:pt x="225502" y="166213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570495EA-57F8-3F6A-7690-B0B92D09F30B}"/>
                </a:ext>
              </a:extLst>
            </p:cNvPr>
            <p:cNvSpPr/>
            <p:nvPr/>
          </p:nvSpPr>
          <p:spPr>
            <a:xfrm>
              <a:off x="10245745" y="483163"/>
              <a:ext cx="153912" cy="173399"/>
            </a:xfrm>
            <a:custGeom>
              <a:avLst/>
              <a:gdLst>
                <a:gd name="connsiteX0" fmla="*/ 115216 w 153912"/>
                <a:gd name="connsiteY0" fmla="*/ 173353 h 173399"/>
                <a:gd name="connsiteX1" fmla="*/ 102270 w 153912"/>
                <a:gd name="connsiteY1" fmla="*/ 173353 h 173399"/>
                <a:gd name="connsiteX2" fmla="*/ 102270 w 153912"/>
                <a:gd name="connsiteY2" fmla="*/ 159487 h 173399"/>
                <a:gd name="connsiteX3" fmla="*/ 102270 w 153912"/>
                <a:gd name="connsiteY3" fmla="*/ 116551 h 173399"/>
                <a:gd name="connsiteX4" fmla="*/ 106324 w 153912"/>
                <a:gd name="connsiteY4" fmla="*/ 109319 h 173399"/>
                <a:gd name="connsiteX5" fmla="*/ 115308 w 153912"/>
                <a:gd name="connsiteY5" fmla="*/ 93656 h 173399"/>
                <a:gd name="connsiteX6" fmla="*/ 115308 w 153912"/>
                <a:gd name="connsiteY6" fmla="*/ 89279 h 173399"/>
                <a:gd name="connsiteX7" fmla="*/ 80250 w 153912"/>
                <a:gd name="connsiteY7" fmla="*/ 89371 h 173399"/>
                <a:gd name="connsiteX8" fmla="*/ 77025 w 153912"/>
                <a:gd name="connsiteY8" fmla="*/ 91445 h 173399"/>
                <a:gd name="connsiteX9" fmla="*/ 61869 w 153912"/>
                <a:gd name="connsiteY9" fmla="*/ 106785 h 173399"/>
                <a:gd name="connsiteX10" fmla="*/ 52748 w 153912"/>
                <a:gd name="connsiteY10" fmla="*/ 97572 h 173399"/>
                <a:gd name="connsiteX11" fmla="*/ 72234 w 153912"/>
                <a:gd name="connsiteY11" fmla="*/ 78085 h 173399"/>
                <a:gd name="connsiteX12" fmla="*/ 78223 w 153912"/>
                <a:gd name="connsiteY12" fmla="*/ 76380 h 173399"/>
                <a:gd name="connsiteX13" fmla="*/ 115031 w 153912"/>
                <a:gd name="connsiteY13" fmla="*/ 76288 h 173399"/>
                <a:gd name="connsiteX14" fmla="*/ 115031 w 153912"/>
                <a:gd name="connsiteY14" fmla="*/ 40448 h 173399"/>
                <a:gd name="connsiteX15" fmla="*/ 103238 w 153912"/>
                <a:gd name="connsiteY15" fmla="*/ 52425 h 173399"/>
                <a:gd name="connsiteX16" fmla="*/ 76565 w 153912"/>
                <a:gd name="connsiteY16" fmla="*/ 63389 h 173399"/>
                <a:gd name="connsiteX17" fmla="*/ 70253 w 153912"/>
                <a:gd name="connsiteY17" fmla="*/ 63343 h 173399"/>
                <a:gd name="connsiteX18" fmla="*/ 70253 w 153912"/>
                <a:gd name="connsiteY18" fmla="*/ 50398 h 173399"/>
                <a:gd name="connsiteX19" fmla="*/ 83889 w 153912"/>
                <a:gd name="connsiteY19" fmla="*/ 50398 h 173399"/>
                <a:gd name="connsiteX20" fmla="*/ 87575 w 153912"/>
                <a:gd name="connsiteY20" fmla="*/ 49431 h 173399"/>
                <a:gd name="connsiteX21" fmla="*/ 113142 w 153912"/>
                <a:gd name="connsiteY21" fmla="*/ 24140 h 173399"/>
                <a:gd name="connsiteX22" fmla="*/ 112866 w 153912"/>
                <a:gd name="connsiteY22" fmla="*/ 22757 h 173399"/>
                <a:gd name="connsiteX23" fmla="*/ 106232 w 153912"/>
                <a:gd name="connsiteY23" fmla="*/ 22435 h 173399"/>
                <a:gd name="connsiteX24" fmla="*/ 45653 w 153912"/>
                <a:gd name="connsiteY24" fmla="*/ 38513 h 173399"/>
                <a:gd name="connsiteX25" fmla="*/ 34090 w 153912"/>
                <a:gd name="connsiteY25" fmla="*/ 46897 h 173399"/>
                <a:gd name="connsiteX26" fmla="*/ 34551 w 153912"/>
                <a:gd name="connsiteY26" fmla="*/ 51366 h 173399"/>
                <a:gd name="connsiteX27" fmla="*/ 47404 w 153912"/>
                <a:gd name="connsiteY27" fmla="*/ 56986 h 173399"/>
                <a:gd name="connsiteX28" fmla="*/ 56617 w 153912"/>
                <a:gd name="connsiteY28" fmla="*/ 56894 h 173399"/>
                <a:gd name="connsiteX29" fmla="*/ 56617 w 153912"/>
                <a:gd name="connsiteY29" fmla="*/ 69931 h 173399"/>
                <a:gd name="connsiteX30" fmla="*/ 30635 w 153912"/>
                <a:gd name="connsiteY30" fmla="*/ 66798 h 173399"/>
                <a:gd name="connsiteX31" fmla="*/ 22297 w 153912"/>
                <a:gd name="connsiteY31" fmla="*/ 95452 h 173399"/>
                <a:gd name="connsiteX32" fmla="*/ 31004 w 153912"/>
                <a:gd name="connsiteY32" fmla="*/ 105541 h 173399"/>
                <a:gd name="connsiteX33" fmla="*/ 31004 w 153912"/>
                <a:gd name="connsiteY33" fmla="*/ 127423 h 173399"/>
                <a:gd name="connsiteX34" fmla="*/ 41092 w 153912"/>
                <a:gd name="connsiteY34" fmla="*/ 134518 h 173399"/>
                <a:gd name="connsiteX35" fmla="*/ 74123 w 153912"/>
                <a:gd name="connsiteY35" fmla="*/ 122172 h 173399"/>
                <a:gd name="connsiteX36" fmla="*/ 78592 w 153912"/>
                <a:gd name="connsiteY36" fmla="*/ 134242 h 173399"/>
                <a:gd name="connsiteX37" fmla="*/ 66568 w 153912"/>
                <a:gd name="connsiteY37" fmla="*/ 138756 h 173399"/>
                <a:gd name="connsiteX38" fmla="*/ 63343 w 153912"/>
                <a:gd name="connsiteY38" fmla="*/ 143363 h 173399"/>
                <a:gd name="connsiteX39" fmla="*/ 63435 w 153912"/>
                <a:gd name="connsiteY39" fmla="*/ 169299 h 173399"/>
                <a:gd name="connsiteX40" fmla="*/ 63435 w 153912"/>
                <a:gd name="connsiteY40" fmla="*/ 173399 h 173399"/>
                <a:gd name="connsiteX41" fmla="*/ 50675 w 153912"/>
                <a:gd name="connsiteY41" fmla="*/ 173399 h 173399"/>
                <a:gd name="connsiteX42" fmla="*/ 50675 w 153912"/>
                <a:gd name="connsiteY42" fmla="*/ 145021 h 173399"/>
                <a:gd name="connsiteX43" fmla="*/ 44225 w 153912"/>
                <a:gd name="connsiteY43" fmla="*/ 147140 h 173399"/>
                <a:gd name="connsiteX44" fmla="*/ 18059 w 153912"/>
                <a:gd name="connsiteY44" fmla="*/ 128667 h 173399"/>
                <a:gd name="connsiteX45" fmla="*/ 18059 w 153912"/>
                <a:gd name="connsiteY45" fmla="*/ 108720 h 173399"/>
                <a:gd name="connsiteX46" fmla="*/ 11885 w 153912"/>
                <a:gd name="connsiteY46" fmla="*/ 108720 h 173399"/>
                <a:gd name="connsiteX47" fmla="*/ 5989 w 153912"/>
                <a:gd name="connsiteY47" fmla="*/ 99092 h 173399"/>
                <a:gd name="connsiteX48" fmla="*/ 15248 w 153912"/>
                <a:gd name="connsiteY48" fmla="*/ 80665 h 173399"/>
                <a:gd name="connsiteX49" fmla="*/ 18243 w 153912"/>
                <a:gd name="connsiteY49" fmla="*/ 68365 h 173399"/>
                <a:gd name="connsiteX50" fmla="*/ 7279 w 153912"/>
                <a:gd name="connsiteY50" fmla="*/ 42336 h 173399"/>
                <a:gd name="connsiteX51" fmla="*/ 0 w 153912"/>
                <a:gd name="connsiteY51" fmla="*/ 36209 h 173399"/>
                <a:gd name="connsiteX52" fmla="*/ 9766 w 153912"/>
                <a:gd name="connsiteY52" fmla="*/ 26904 h 173399"/>
                <a:gd name="connsiteX53" fmla="*/ 22711 w 153912"/>
                <a:gd name="connsiteY53" fmla="*/ 40632 h 173399"/>
                <a:gd name="connsiteX54" fmla="*/ 50352 w 153912"/>
                <a:gd name="connsiteY54" fmla="*/ 23771 h 173399"/>
                <a:gd name="connsiteX55" fmla="*/ 99184 w 153912"/>
                <a:gd name="connsiteY55" fmla="*/ 10734 h 173399"/>
                <a:gd name="connsiteX56" fmla="*/ 122909 w 153912"/>
                <a:gd name="connsiteY56" fmla="*/ 14880 h 173399"/>
                <a:gd name="connsiteX57" fmla="*/ 136130 w 153912"/>
                <a:gd name="connsiteY57" fmla="*/ 0 h 173399"/>
                <a:gd name="connsiteX58" fmla="*/ 145482 w 153912"/>
                <a:gd name="connsiteY58" fmla="*/ 10365 h 173399"/>
                <a:gd name="connsiteX59" fmla="*/ 136315 w 153912"/>
                <a:gd name="connsiteY59" fmla="*/ 18980 h 173399"/>
                <a:gd name="connsiteX60" fmla="*/ 128068 w 153912"/>
                <a:gd name="connsiteY60" fmla="*/ 38881 h 173399"/>
                <a:gd name="connsiteX61" fmla="*/ 128253 w 153912"/>
                <a:gd name="connsiteY61" fmla="*/ 76150 h 173399"/>
                <a:gd name="connsiteX62" fmla="*/ 153912 w 153912"/>
                <a:gd name="connsiteY62" fmla="*/ 76150 h 173399"/>
                <a:gd name="connsiteX63" fmla="*/ 153912 w 153912"/>
                <a:gd name="connsiteY63" fmla="*/ 89187 h 173399"/>
                <a:gd name="connsiteX64" fmla="*/ 128253 w 153912"/>
                <a:gd name="connsiteY64" fmla="*/ 89187 h 173399"/>
                <a:gd name="connsiteX65" fmla="*/ 128253 w 153912"/>
                <a:gd name="connsiteY65" fmla="*/ 99414 h 173399"/>
                <a:gd name="connsiteX66" fmla="*/ 117703 w 153912"/>
                <a:gd name="connsiteY66" fmla="*/ 118164 h 173399"/>
                <a:gd name="connsiteX67" fmla="*/ 115400 w 153912"/>
                <a:gd name="connsiteY67" fmla="*/ 122540 h 173399"/>
                <a:gd name="connsiteX68" fmla="*/ 115308 w 153912"/>
                <a:gd name="connsiteY68" fmla="*/ 168746 h 173399"/>
                <a:gd name="connsiteX69" fmla="*/ 115308 w 153912"/>
                <a:gd name="connsiteY69" fmla="*/ 173399 h 17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53912" h="173399">
                  <a:moveTo>
                    <a:pt x="115216" y="173353"/>
                  </a:moveTo>
                  <a:lnTo>
                    <a:pt x="102270" y="173353"/>
                  </a:lnTo>
                  <a:cubicBezTo>
                    <a:pt x="102270" y="168608"/>
                    <a:pt x="102270" y="164047"/>
                    <a:pt x="102270" y="159487"/>
                  </a:cubicBezTo>
                  <a:cubicBezTo>
                    <a:pt x="102270" y="145160"/>
                    <a:pt x="102270" y="130832"/>
                    <a:pt x="102270" y="116551"/>
                  </a:cubicBezTo>
                  <a:cubicBezTo>
                    <a:pt x="102270" y="113281"/>
                    <a:pt x="103100" y="110332"/>
                    <a:pt x="106324" y="109319"/>
                  </a:cubicBezTo>
                  <a:cubicBezTo>
                    <a:pt x="114340" y="106785"/>
                    <a:pt x="116413" y="101257"/>
                    <a:pt x="115308" y="93656"/>
                  </a:cubicBezTo>
                  <a:cubicBezTo>
                    <a:pt x="115123" y="92366"/>
                    <a:pt x="115308" y="91030"/>
                    <a:pt x="115308" y="89279"/>
                  </a:cubicBezTo>
                  <a:cubicBezTo>
                    <a:pt x="103376" y="89279"/>
                    <a:pt x="91813" y="89233"/>
                    <a:pt x="80250" y="89371"/>
                  </a:cubicBezTo>
                  <a:cubicBezTo>
                    <a:pt x="79144" y="89371"/>
                    <a:pt x="77901" y="90523"/>
                    <a:pt x="77025" y="91445"/>
                  </a:cubicBezTo>
                  <a:cubicBezTo>
                    <a:pt x="71958" y="96466"/>
                    <a:pt x="66983" y="101579"/>
                    <a:pt x="61869" y="106785"/>
                  </a:cubicBezTo>
                  <a:cubicBezTo>
                    <a:pt x="58644" y="103514"/>
                    <a:pt x="55742" y="100566"/>
                    <a:pt x="52748" y="97572"/>
                  </a:cubicBezTo>
                  <a:cubicBezTo>
                    <a:pt x="59243" y="90984"/>
                    <a:pt x="65554" y="84350"/>
                    <a:pt x="72234" y="78085"/>
                  </a:cubicBezTo>
                  <a:cubicBezTo>
                    <a:pt x="73570" y="76795"/>
                    <a:pt x="76196" y="76426"/>
                    <a:pt x="78223" y="76380"/>
                  </a:cubicBezTo>
                  <a:cubicBezTo>
                    <a:pt x="90385" y="76242"/>
                    <a:pt x="102547" y="76288"/>
                    <a:pt x="115031" y="76288"/>
                  </a:cubicBezTo>
                  <a:lnTo>
                    <a:pt x="115031" y="40448"/>
                  </a:lnTo>
                  <a:cubicBezTo>
                    <a:pt x="110839" y="44640"/>
                    <a:pt x="106509" y="48141"/>
                    <a:pt x="103238" y="52425"/>
                  </a:cubicBezTo>
                  <a:cubicBezTo>
                    <a:pt x="96374" y="61454"/>
                    <a:pt x="87805" y="65278"/>
                    <a:pt x="76565" y="63389"/>
                  </a:cubicBezTo>
                  <a:cubicBezTo>
                    <a:pt x="74584" y="63067"/>
                    <a:pt x="72557" y="63343"/>
                    <a:pt x="70253" y="63343"/>
                  </a:cubicBezTo>
                  <a:lnTo>
                    <a:pt x="70253" y="50398"/>
                  </a:lnTo>
                  <a:cubicBezTo>
                    <a:pt x="74814" y="50398"/>
                    <a:pt x="79329" y="50444"/>
                    <a:pt x="83889" y="50398"/>
                  </a:cubicBezTo>
                  <a:cubicBezTo>
                    <a:pt x="85133" y="50398"/>
                    <a:pt x="86792" y="50214"/>
                    <a:pt x="87575" y="49431"/>
                  </a:cubicBezTo>
                  <a:cubicBezTo>
                    <a:pt x="96190" y="41092"/>
                    <a:pt x="104620" y="32570"/>
                    <a:pt x="113142" y="24140"/>
                  </a:cubicBezTo>
                  <a:cubicBezTo>
                    <a:pt x="113050" y="23679"/>
                    <a:pt x="112958" y="23218"/>
                    <a:pt x="112866" y="22757"/>
                  </a:cubicBezTo>
                  <a:cubicBezTo>
                    <a:pt x="110655" y="22619"/>
                    <a:pt x="108305" y="21928"/>
                    <a:pt x="106232" y="22435"/>
                  </a:cubicBezTo>
                  <a:cubicBezTo>
                    <a:pt x="86009" y="27687"/>
                    <a:pt x="65831" y="33077"/>
                    <a:pt x="45653" y="38513"/>
                  </a:cubicBezTo>
                  <a:cubicBezTo>
                    <a:pt x="40770" y="39803"/>
                    <a:pt x="36946" y="42659"/>
                    <a:pt x="34090" y="46897"/>
                  </a:cubicBezTo>
                  <a:cubicBezTo>
                    <a:pt x="32892" y="48694"/>
                    <a:pt x="33169" y="49753"/>
                    <a:pt x="34551" y="51366"/>
                  </a:cubicBezTo>
                  <a:cubicBezTo>
                    <a:pt x="37960" y="55420"/>
                    <a:pt x="41737" y="57953"/>
                    <a:pt x="47404" y="56986"/>
                  </a:cubicBezTo>
                  <a:cubicBezTo>
                    <a:pt x="50306" y="56479"/>
                    <a:pt x="53346" y="56894"/>
                    <a:pt x="56617" y="56894"/>
                  </a:cubicBezTo>
                  <a:lnTo>
                    <a:pt x="56617" y="69931"/>
                  </a:lnTo>
                  <a:cubicBezTo>
                    <a:pt x="48233" y="68825"/>
                    <a:pt x="39480" y="72280"/>
                    <a:pt x="30635" y="66798"/>
                  </a:cubicBezTo>
                  <a:cubicBezTo>
                    <a:pt x="33353" y="78131"/>
                    <a:pt x="26213" y="86239"/>
                    <a:pt x="22297" y="95452"/>
                  </a:cubicBezTo>
                  <a:cubicBezTo>
                    <a:pt x="29714" y="96558"/>
                    <a:pt x="31004" y="98078"/>
                    <a:pt x="31004" y="105541"/>
                  </a:cubicBezTo>
                  <a:cubicBezTo>
                    <a:pt x="31004" y="112820"/>
                    <a:pt x="31004" y="120145"/>
                    <a:pt x="31004" y="127423"/>
                  </a:cubicBezTo>
                  <a:cubicBezTo>
                    <a:pt x="31004" y="134011"/>
                    <a:pt x="34965" y="136775"/>
                    <a:pt x="41092" y="134518"/>
                  </a:cubicBezTo>
                  <a:cubicBezTo>
                    <a:pt x="51964" y="130510"/>
                    <a:pt x="62744" y="126410"/>
                    <a:pt x="74123" y="122172"/>
                  </a:cubicBezTo>
                  <a:cubicBezTo>
                    <a:pt x="75643" y="126272"/>
                    <a:pt x="77071" y="130095"/>
                    <a:pt x="78592" y="134242"/>
                  </a:cubicBezTo>
                  <a:cubicBezTo>
                    <a:pt x="74353" y="135854"/>
                    <a:pt x="70530" y="137466"/>
                    <a:pt x="66568" y="138756"/>
                  </a:cubicBezTo>
                  <a:cubicBezTo>
                    <a:pt x="64126" y="139539"/>
                    <a:pt x="63251" y="140737"/>
                    <a:pt x="63343" y="143363"/>
                  </a:cubicBezTo>
                  <a:cubicBezTo>
                    <a:pt x="63527" y="152024"/>
                    <a:pt x="63435" y="160638"/>
                    <a:pt x="63435" y="169299"/>
                  </a:cubicBezTo>
                  <a:lnTo>
                    <a:pt x="63435" y="173399"/>
                  </a:lnTo>
                  <a:lnTo>
                    <a:pt x="50675" y="173399"/>
                  </a:lnTo>
                  <a:lnTo>
                    <a:pt x="50675" y="145021"/>
                  </a:lnTo>
                  <a:cubicBezTo>
                    <a:pt x="48187" y="145851"/>
                    <a:pt x="46206" y="146496"/>
                    <a:pt x="44225" y="147140"/>
                  </a:cubicBezTo>
                  <a:cubicBezTo>
                    <a:pt x="30958" y="151517"/>
                    <a:pt x="18289" y="142626"/>
                    <a:pt x="18059" y="128667"/>
                  </a:cubicBezTo>
                  <a:cubicBezTo>
                    <a:pt x="17966" y="122218"/>
                    <a:pt x="18059" y="115722"/>
                    <a:pt x="18059" y="108720"/>
                  </a:cubicBezTo>
                  <a:cubicBezTo>
                    <a:pt x="15847" y="108720"/>
                    <a:pt x="13866" y="108812"/>
                    <a:pt x="11885" y="108720"/>
                  </a:cubicBezTo>
                  <a:cubicBezTo>
                    <a:pt x="6450" y="108397"/>
                    <a:pt x="3685" y="104021"/>
                    <a:pt x="5989" y="99092"/>
                  </a:cubicBezTo>
                  <a:cubicBezTo>
                    <a:pt x="8891" y="92873"/>
                    <a:pt x="11932" y="86654"/>
                    <a:pt x="15248" y="80665"/>
                  </a:cubicBezTo>
                  <a:cubicBezTo>
                    <a:pt x="17414" y="76749"/>
                    <a:pt x="17644" y="72649"/>
                    <a:pt x="18243" y="68365"/>
                  </a:cubicBezTo>
                  <a:cubicBezTo>
                    <a:pt x="19763" y="57262"/>
                    <a:pt x="16400" y="48786"/>
                    <a:pt x="7279" y="42336"/>
                  </a:cubicBezTo>
                  <a:cubicBezTo>
                    <a:pt x="4745" y="40540"/>
                    <a:pt x="2534" y="38374"/>
                    <a:pt x="0" y="36209"/>
                  </a:cubicBezTo>
                  <a:cubicBezTo>
                    <a:pt x="3731" y="32662"/>
                    <a:pt x="6634" y="29898"/>
                    <a:pt x="9766" y="26904"/>
                  </a:cubicBezTo>
                  <a:cubicBezTo>
                    <a:pt x="13820" y="31188"/>
                    <a:pt x="18013" y="35656"/>
                    <a:pt x="22711" y="40632"/>
                  </a:cubicBezTo>
                  <a:cubicBezTo>
                    <a:pt x="29575" y="29714"/>
                    <a:pt x="39710" y="26489"/>
                    <a:pt x="50352" y="23771"/>
                  </a:cubicBezTo>
                  <a:cubicBezTo>
                    <a:pt x="66706" y="19625"/>
                    <a:pt x="82968" y="15341"/>
                    <a:pt x="99184" y="10734"/>
                  </a:cubicBezTo>
                  <a:cubicBezTo>
                    <a:pt x="107614" y="8338"/>
                    <a:pt x="115400" y="8016"/>
                    <a:pt x="122909" y="14880"/>
                  </a:cubicBezTo>
                  <a:cubicBezTo>
                    <a:pt x="127377" y="9859"/>
                    <a:pt x="131662" y="5067"/>
                    <a:pt x="136130" y="0"/>
                  </a:cubicBezTo>
                  <a:cubicBezTo>
                    <a:pt x="139493" y="3731"/>
                    <a:pt x="142165" y="6726"/>
                    <a:pt x="145482" y="10365"/>
                  </a:cubicBezTo>
                  <a:cubicBezTo>
                    <a:pt x="142718" y="12991"/>
                    <a:pt x="139816" y="16354"/>
                    <a:pt x="136315" y="18980"/>
                  </a:cubicBezTo>
                  <a:cubicBezTo>
                    <a:pt x="129496" y="24093"/>
                    <a:pt x="127608" y="30543"/>
                    <a:pt x="128068" y="38881"/>
                  </a:cubicBezTo>
                  <a:cubicBezTo>
                    <a:pt x="128759" y="51135"/>
                    <a:pt x="128253" y="63435"/>
                    <a:pt x="128253" y="76150"/>
                  </a:cubicBezTo>
                  <a:lnTo>
                    <a:pt x="153912" y="76150"/>
                  </a:lnTo>
                  <a:lnTo>
                    <a:pt x="153912" y="89187"/>
                  </a:lnTo>
                  <a:lnTo>
                    <a:pt x="128253" y="89187"/>
                  </a:lnTo>
                  <a:cubicBezTo>
                    <a:pt x="128253" y="92781"/>
                    <a:pt x="128253" y="96097"/>
                    <a:pt x="128253" y="99414"/>
                  </a:cubicBezTo>
                  <a:cubicBezTo>
                    <a:pt x="128345" y="107706"/>
                    <a:pt x="124844" y="113880"/>
                    <a:pt x="117703" y="118164"/>
                  </a:cubicBezTo>
                  <a:cubicBezTo>
                    <a:pt x="116459" y="118901"/>
                    <a:pt x="115400" y="121020"/>
                    <a:pt x="115400" y="122540"/>
                  </a:cubicBezTo>
                  <a:cubicBezTo>
                    <a:pt x="115216" y="137927"/>
                    <a:pt x="115308" y="153314"/>
                    <a:pt x="115308" y="168746"/>
                  </a:cubicBezTo>
                  <a:lnTo>
                    <a:pt x="115308" y="173399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BA32FF0E-B010-609C-DF2D-D165F2B347B2}"/>
                </a:ext>
              </a:extLst>
            </p:cNvPr>
            <p:cNvSpPr/>
            <p:nvPr/>
          </p:nvSpPr>
          <p:spPr>
            <a:xfrm>
              <a:off x="10036687" y="488194"/>
              <a:ext cx="117228" cy="168598"/>
            </a:xfrm>
            <a:custGeom>
              <a:avLst/>
              <a:gdLst>
                <a:gd name="connsiteX0" fmla="*/ 58093 w 117228"/>
                <a:gd name="connsiteY0" fmla="*/ 168553 h 168598"/>
                <a:gd name="connsiteX1" fmla="*/ 39482 w 117228"/>
                <a:gd name="connsiteY1" fmla="*/ 168553 h 168598"/>
                <a:gd name="connsiteX2" fmla="*/ 32572 w 117228"/>
                <a:gd name="connsiteY2" fmla="*/ 161781 h 168598"/>
                <a:gd name="connsiteX3" fmla="*/ 9261 w 117228"/>
                <a:gd name="connsiteY3" fmla="*/ 89408 h 168598"/>
                <a:gd name="connsiteX4" fmla="*/ 47728 w 117228"/>
                <a:gd name="connsiteY4" fmla="*/ 1096 h 168598"/>
                <a:gd name="connsiteX5" fmla="*/ 106510 w 117228"/>
                <a:gd name="connsiteY5" fmla="*/ 25650 h 168598"/>
                <a:gd name="connsiteX6" fmla="*/ 107754 w 117228"/>
                <a:gd name="connsiteY6" fmla="*/ 89270 h 168598"/>
                <a:gd name="connsiteX7" fmla="*/ 87438 w 117228"/>
                <a:gd name="connsiteY7" fmla="*/ 135200 h 168598"/>
                <a:gd name="connsiteX8" fmla="*/ 84490 w 117228"/>
                <a:gd name="connsiteY8" fmla="*/ 160445 h 168598"/>
                <a:gd name="connsiteX9" fmla="*/ 76382 w 117228"/>
                <a:gd name="connsiteY9" fmla="*/ 168599 h 168598"/>
                <a:gd name="connsiteX10" fmla="*/ 58139 w 117228"/>
                <a:gd name="connsiteY10" fmla="*/ 168599 h 168598"/>
                <a:gd name="connsiteX11" fmla="*/ 43766 w 117228"/>
                <a:gd name="connsiteY11" fmla="*/ 122715 h 168598"/>
                <a:gd name="connsiteX12" fmla="*/ 32894 w 117228"/>
                <a:gd name="connsiteY12" fmla="*/ 73837 h 168598"/>
                <a:gd name="connsiteX13" fmla="*/ 36073 w 117228"/>
                <a:gd name="connsiteY13" fmla="*/ 65453 h 168598"/>
                <a:gd name="connsiteX14" fmla="*/ 53901 w 117228"/>
                <a:gd name="connsiteY14" fmla="*/ 53521 h 168598"/>
                <a:gd name="connsiteX15" fmla="*/ 63253 w 117228"/>
                <a:gd name="connsiteY15" fmla="*/ 53660 h 168598"/>
                <a:gd name="connsiteX16" fmla="*/ 80436 w 117228"/>
                <a:gd name="connsiteY16" fmla="*/ 65130 h 168598"/>
                <a:gd name="connsiteX17" fmla="*/ 83937 w 117228"/>
                <a:gd name="connsiteY17" fmla="*/ 74114 h 168598"/>
                <a:gd name="connsiteX18" fmla="*/ 73157 w 117228"/>
                <a:gd name="connsiteY18" fmla="*/ 122669 h 168598"/>
                <a:gd name="connsiteX19" fmla="*/ 73894 w 117228"/>
                <a:gd name="connsiteY19" fmla="*/ 123683 h 168598"/>
                <a:gd name="connsiteX20" fmla="*/ 77534 w 117228"/>
                <a:gd name="connsiteY20" fmla="*/ 121149 h 168598"/>
                <a:gd name="connsiteX21" fmla="*/ 97159 w 117228"/>
                <a:gd name="connsiteY21" fmla="*/ 81807 h 168598"/>
                <a:gd name="connsiteX22" fmla="*/ 94809 w 117228"/>
                <a:gd name="connsiteY22" fmla="*/ 31178 h 168598"/>
                <a:gd name="connsiteX23" fmla="*/ 46899 w 117228"/>
                <a:gd name="connsiteY23" fmla="*/ 14502 h 168598"/>
                <a:gd name="connsiteX24" fmla="*/ 20502 w 117228"/>
                <a:gd name="connsiteY24" fmla="*/ 83097 h 168598"/>
                <a:gd name="connsiteX25" fmla="*/ 39067 w 117228"/>
                <a:gd name="connsiteY25" fmla="*/ 120688 h 168598"/>
                <a:gd name="connsiteX26" fmla="*/ 43766 w 117228"/>
                <a:gd name="connsiteY26" fmla="*/ 122715 h 168598"/>
                <a:gd name="connsiteX27" fmla="*/ 58370 w 117228"/>
                <a:gd name="connsiteY27" fmla="*/ 124374 h 168598"/>
                <a:gd name="connsiteX28" fmla="*/ 60166 w 117228"/>
                <a:gd name="connsiteY28" fmla="*/ 120642 h 168598"/>
                <a:gd name="connsiteX29" fmla="*/ 69933 w 117228"/>
                <a:gd name="connsiteY29" fmla="*/ 76463 h 168598"/>
                <a:gd name="connsiteX30" fmla="*/ 68551 w 117228"/>
                <a:gd name="connsiteY30" fmla="*/ 72962 h 168598"/>
                <a:gd name="connsiteX31" fmla="*/ 48235 w 117228"/>
                <a:gd name="connsiteY31" fmla="*/ 72962 h 168598"/>
                <a:gd name="connsiteX32" fmla="*/ 46807 w 117228"/>
                <a:gd name="connsiteY32" fmla="*/ 76095 h 168598"/>
                <a:gd name="connsiteX33" fmla="*/ 56757 w 117228"/>
                <a:gd name="connsiteY33" fmla="*/ 121057 h 168598"/>
                <a:gd name="connsiteX34" fmla="*/ 58370 w 117228"/>
                <a:gd name="connsiteY34" fmla="*/ 124328 h 168598"/>
                <a:gd name="connsiteX35" fmla="*/ 73480 w 117228"/>
                <a:gd name="connsiteY35" fmla="*/ 136443 h 168598"/>
                <a:gd name="connsiteX36" fmla="*/ 43306 w 117228"/>
                <a:gd name="connsiteY36" fmla="*/ 136443 h 168598"/>
                <a:gd name="connsiteX37" fmla="*/ 45609 w 117228"/>
                <a:gd name="connsiteY37" fmla="*/ 155331 h 168598"/>
                <a:gd name="connsiteX38" fmla="*/ 71223 w 117228"/>
                <a:gd name="connsiteY38" fmla="*/ 155331 h 168598"/>
                <a:gd name="connsiteX39" fmla="*/ 73480 w 117228"/>
                <a:gd name="connsiteY39" fmla="*/ 136443 h 168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7228" h="168598">
                  <a:moveTo>
                    <a:pt x="58093" y="168553"/>
                  </a:moveTo>
                  <a:cubicBezTo>
                    <a:pt x="51874" y="168553"/>
                    <a:pt x="45655" y="168645"/>
                    <a:pt x="39482" y="168553"/>
                  </a:cubicBezTo>
                  <a:cubicBezTo>
                    <a:pt x="35152" y="168460"/>
                    <a:pt x="32572" y="166065"/>
                    <a:pt x="32572" y="161781"/>
                  </a:cubicBezTo>
                  <a:cubicBezTo>
                    <a:pt x="32572" y="135107"/>
                    <a:pt x="23681" y="111567"/>
                    <a:pt x="9261" y="89408"/>
                  </a:cubicBezTo>
                  <a:cubicBezTo>
                    <a:pt x="-13174" y="54903"/>
                    <a:pt x="7281" y="8191"/>
                    <a:pt x="47728" y="1096"/>
                  </a:cubicBezTo>
                  <a:cubicBezTo>
                    <a:pt x="72190" y="-3188"/>
                    <a:pt x="92506" y="5104"/>
                    <a:pt x="106510" y="25650"/>
                  </a:cubicBezTo>
                  <a:cubicBezTo>
                    <a:pt x="120469" y="46197"/>
                    <a:pt x="120699" y="68079"/>
                    <a:pt x="107754" y="89270"/>
                  </a:cubicBezTo>
                  <a:cubicBezTo>
                    <a:pt x="98863" y="103735"/>
                    <a:pt x="90709" y="118431"/>
                    <a:pt x="87438" y="135200"/>
                  </a:cubicBezTo>
                  <a:cubicBezTo>
                    <a:pt x="85826" y="143492"/>
                    <a:pt x="85181" y="152014"/>
                    <a:pt x="84490" y="160445"/>
                  </a:cubicBezTo>
                  <a:cubicBezTo>
                    <a:pt x="84029" y="166295"/>
                    <a:pt x="82141" y="168553"/>
                    <a:pt x="76382" y="168599"/>
                  </a:cubicBezTo>
                  <a:cubicBezTo>
                    <a:pt x="70301" y="168599"/>
                    <a:pt x="64220" y="168599"/>
                    <a:pt x="58139" y="168599"/>
                  </a:cubicBezTo>
                  <a:close/>
                  <a:moveTo>
                    <a:pt x="43766" y="122715"/>
                  </a:moveTo>
                  <a:cubicBezTo>
                    <a:pt x="40127" y="106407"/>
                    <a:pt x="36580" y="90099"/>
                    <a:pt x="32894" y="73837"/>
                  </a:cubicBezTo>
                  <a:cubicBezTo>
                    <a:pt x="32065" y="70244"/>
                    <a:pt x="32986" y="67526"/>
                    <a:pt x="36073" y="65453"/>
                  </a:cubicBezTo>
                  <a:cubicBezTo>
                    <a:pt x="42062" y="61537"/>
                    <a:pt x="48004" y="57575"/>
                    <a:pt x="53901" y="53521"/>
                  </a:cubicBezTo>
                  <a:cubicBezTo>
                    <a:pt x="57126" y="51264"/>
                    <a:pt x="60074" y="51494"/>
                    <a:pt x="63253" y="53660"/>
                  </a:cubicBezTo>
                  <a:cubicBezTo>
                    <a:pt x="68919" y="57575"/>
                    <a:pt x="74632" y="61399"/>
                    <a:pt x="80436" y="65130"/>
                  </a:cubicBezTo>
                  <a:cubicBezTo>
                    <a:pt x="83845" y="67342"/>
                    <a:pt x="84859" y="70106"/>
                    <a:pt x="83937" y="74114"/>
                  </a:cubicBezTo>
                  <a:cubicBezTo>
                    <a:pt x="80252" y="90283"/>
                    <a:pt x="76705" y="106453"/>
                    <a:pt x="73157" y="122669"/>
                  </a:cubicBezTo>
                  <a:cubicBezTo>
                    <a:pt x="73388" y="122992"/>
                    <a:pt x="73664" y="123360"/>
                    <a:pt x="73894" y="123683"/>
                  </a:cubicBezTo>
                  <a:cubicBezTo>
                    <a:pt x="75138" y="122853"/>
                    <a:pt x="77165" y="122254"/>
                    <a:pt x="77534" y="121149"/>
                  </a:cubicBezTo>
                  <a:cubicBezTo>
                    <a:pt x="82095" y="107006"/>
                    <a:pt x="89235" y="94291"/>
                    <a:pt x="97159" y="81807"/>
                  </a:cubicBezTo>
                  <a:cubicBezTo>
                    <a:pt x="107109" y="66144"/>
                    <a:pt x="105866" y="45920"/>
                    <a:pt x="94809" y="31178"/>
                  </a:cubicBezTo>
                  <a:cubicBezTo>
                    <a:pt x="83661" y="16345"/>
                    <a:pt x="64911" y="9803"/>
                    <a:pt x="46899" y="14502"/>
                  </a:cubicBezTo>
                  <a:cubicBezTo>
                    <a:pt x="17001" y="22333"/>
                    <a:pt x="3595" y="56930"/>
                    <a:pt x="20502" y="83097"/>
                  </a:cubicBezTo>
                  <a:cubicBezTo>
                    <a:pt x="28149" y="94936"/>
                    <a:pt x="34875" y="107190"/>
                    <a:pt x="39067" y="120688"/>
                  </a:cubicBezTo>
                  <a:cubicBezTo>
                    <a:pt x="39850" y="123268"/>
                    <a:pt x="41325" y="123683"/>
                    <a:pt x="43766" y="122715"/>
                  </a:cubicBezTo>
                  <a:close/>
                  <a:moveTo>
                    <a:pt x="58370" y="124374"/>
                  </a:moveTo>
                  <a:cubicBezTo>
                    <a:pt x="59291" y="122485"/>
                    <a:pt x="59982" y="121610"/>
                    <a:pt x="60166" y="120642"/>
                  </a:cubicBezTo>
                  <a:cubicBezTo>
                    <a:pt x="63483" y="105946"/>
                    <a:pt x="66800" y="91205"/>
                    <a:pt x="69933" y="76463"/>
                  </a:cubicBezTo>
                  <a:cubicBezTo>
                    <a:pt x="70163" y="75404"/>
                    <a:pt x="69426" y="73653"/>
                    <a:pt x="68551" y="72962"/>
                  </a:cubicBezTo>
                  <a:cubicBezTo>
                    <a:pt x="58508" y="65361"/>
                    <a:pt x="58231" y="65361"/>
                    <a:pt x="48235" y="72962"/>
                  </a:cubicBezTo>
                  <a:cubicBezTo>
                    <a:pt x="47406" y="73607"/>
                    <a:pt x="46576" y="75173"/>
                    <a:pt x="46807" y="76095"/>
                  </a:cubicBezTo>
                  <a:cubicBezTo>
                    <a:pt x="50031" y="91113"/>
                    <a:pt x="53394" y="106085"/>
                    <a:pt x="56757" y="121057"/>
                  </a:cubicBezTo>
                  <a:cubicBezTo>
                    <a:pt x="56942" y="121840"/>
                    <a:pt x="57448" y="122531"/>
                    <a:pt x="58370" y="124328"/>
                  </a:cubicBezTo>
                  <a:close/>
                  <a:moveTo>
                    <a:pt x="73480" y="136443"/>
                  </a:moveTo>
                  <a:lnTo>
                    <a:pt x="43306" y="136443"/>
                  </a:lnTo>
                  <a:cubicBezTo>
                    <a:pt x="44089" y="142985"/>
                    <a:pt x="44872" y="149204"/>
                    <a:pt x="45609" y="155331"/>
                  </a:cubicBezTo>
                  <a:lnTo>
                    <a:pt x="71223" y="155331"/>
                  </a:lnTo>
                  <a:cubicBezTo>
                    <a:pt x="72006" y="148928"/>
                    <a:pt x="72743" y="142801"/>
                    <a:pt x="73480" y="136443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42FB2AA5-8DD8-D0A2-191F-78212D49A04D}"/>
                </a:ext>
              </a:extLst>
            </p:cNvPr>
            <p:cNvSpPr/>
            <p:nvPr/>
          </p:nvSpPr>
          <p:spPr>
            <a:xfrm>
              <a:off x="10010758" y="267889"/>
              <a:ext cx="155684" cy="155447"/>
            </a:xfrm>
            <a:custGeom>
              <a:avLst/>
              <a:gdLst>
                <a:gd name="connsiteX0" fmla="*/ 51729 w 155684"/>
                <a:gd name="connsiteY0" fmla="*/ 142442 h 155447"/>
                <a:gd name="connsiteX1" fmla="*/ 51729 w 155684"/>
                <a:gd name="connsiteY1" fmla="*/ 155248 h 155447"/>
                <a:gd name="connsiteX2" fmla="*/ 16856 w 155684"/>
                <a:gd name="connsiteY2" fmla="*/ 155064 h 155447"/>
                <a:gd name="connsiteX3" fmla="*/ 87 w 155684"/>
                <a:gd name="connsiteY3" fmla="*/ 136269 h 155447"/>
                <a:gd name="connsiteX4" fmla="*/ 87 w 155684"/>
                <a:gd name="connsiteY4" fmla="*/ 31787 h 155447"/>
                <a:gd name="connsiteX5" fmla="*/ 19344 w 155684"/>
                <a:gd name="connsiteY5" fmla="*/ 12761 h 155447"/>
                <a:gd name="connsiteX6" fmla="*/ 32289 w 155684"/>
                <a:gd name="connsiteY6" fmla="*/ 12761 h 155447"/>
                <a:gd name="connsiteX7" fmla="*/ 32289 w 155684"/>
                <a:gd name="connsiteY7" fmla="*/ 46 h 155447"/>
                <a:gd name="connsiteX8" fmla="*/ 45326 w 155684"/>
                <a:gd name="connsiteY8" fmla="*/ 46 h 155447"/>
                <a:gd name="connsiteX9" fmla="*/ 45326 w 155684"/>
                <a:gd name="connsiteY9" fmla="*/ 12484 h 155447"/>
                <a:gd name="connsiteX10" fmla="*/ 110189 w 155684"/>
                <a:gd name="connsiteY10" fmla="*/ 12484 h 155447"/>
                <a:gd name="connsiteX11" fmla="*/ 110189 w 155684"/>
                <a:gd name="connsiteY11" fmla="*/ 0 h 155447"/>
                <a:gd name="connsiteX12" fmla="*/ 123088 w 155684"/>
                <a:gd name="connsiteY12" fmla="*/ 0 h 155447"/>
                <a:gd name="connsiteX13" fmla="*/ 123088 w 155684"/>
                <a:gd name="connsiteY13" fmla="*/ 12761 h 155447"/>
                <a:gd name="connsiteX14" fmla="*/ 136356 w 155684"/>
                <a:gd name="connsiteY14" fmla="*/ 12761 h 155447"/>
                <a:gd name="connsiteX15" fmla="*/ 155612 w 155684"/>
                <a:gd name="connsiteY15" fmla="*/ 31741 h 155447"/>
                <a:gd name="connsiteX16" fmla="*/ 155612 w 155684"/>
                <a:gd name="connsiteY16" fmla="*/ 121250 h 155447"/>
                <a:gd name="connsiteX17" fmla="*/ 155382 w 155684"/>
                <a:gd name="connsiteY17" fmla="*/ 122678 h 155447"/>
                <a:gd name="connsiteX18" fmla="*/ 142805 w 155684"/>
                <a:gd name="connsiteY18" fmla="*/ 122678 h 155447"/>
                <a:gd name="connsiteX19" fmla="*/ 142805 w 155684"/>
                <a:gd name="connsiteY19" fmla="*/ 58414 h 155447"/>
                <a:gd name="connsiteX20" fmla="*/ 13170 w 155684"/>
                <a:gd name="connsiteY20" fmla="*/ 58414 h 155447"/>
                <a:gd name="connsiteX21" fmla="*/ 12986 w 155684"/>
                <a:gd name="connsiteY21" fmla="*/ 62145 h 155447"/>
                <a:gd name="connsiteX22" fmla="*/ 12986 w 155684"/>
                <a:gd name="connsiteY22" fmla="*/ 133412 h 155447"/>
                <a:gd name="connsiteX23" fmla="*/ 21877 w 155684"/>
                <a:gd name="connsiteY23" fmla="*/ 142349 h 155447"/>
                <a:gd name="connsiteX24" fmla="*/ 51683 w 155684"/>
                <a:gd name="connsiteY24" fmla="*/ 142349 h 155447"/>
                <a:gd name="connsiteX25" fmla="*/ 45372 w 155684"/>
                <a:gd name="connsiteY25" fmla="*/ 32017 h 155447"/>
                <a:gd name="connsiteX26" fmla="*/ 32657 w 155684"/>
                <a:gd name="connsiteY26" fmla="*/ 32017 h 155447"/>
                <a:gd name="connsiteX27" fmla="*/ 32196 w 155684"/>
                <a:gd name="connsiteY27" fmla="*/ 25752 h 155447"/>
                <a:gd name="connsiteX28" fmla="*/ 19436 w 155684"/>
                <a:gd name="connsiteY28" fmla="*/ 25752 h 155447"/>
                <a:gd name="connsiteX29" fmla="*/ 13217 w 155684"/>
                <a:gd name="connsiteY29" fmla="*/ 31050 h 155447"/>
                <a:gd name="connsiteX30" fmla="*/ 13124 w 155684"/>
                <a:gd name="connsiteY30" fmla="*/ 44962 h 155447"/>
                <a:gd name="connsiteX31" fmla="*/ 142621 w 155684"/>
                <a:gd name="connsiteY31" fmla="*/ 44962 h 155447"/>
                <a:gd name="connsiteX32" fmla="*/ 142529 w 155684"/>
                <a:gd name="connsiteY32" fmla="*/ 31556 h 155447"/>
                <a:gd name="connsiteX33" fmla="*/ 136724 w 155684"/>
                <a:gd name="connsiteY33" fmla="*/ 25844 h 155447"/>
                <a:gd name="connsiteX34" fmla="*/ 123365 w 155684"/>
                <a:gd name="connsiteY34" fmla="*/ 25798 h 155447"/>
                <a:gd name="connsiteX35" fmla="*/ 122996 w 155684"/>
                <a:gd name="connsiteY35" fmla="*/ 31925 h 155447"/>
                <a:gd name="connsiteX36" fmla="*/ 110373 w 155684"/>
                <a:gd name="connsiteY36" fmla="*/ 31925 h 155447"/>
                <a:gd name="connsiteX37" fmla="*/ 110097 w 155684"/>
                <a:gd name="connsiteY37" fmla="*/ 26028 h 155447"/>
                <a:gd name="connsiteX38" fmla="*/ 45372 w 155684"/>
                <a:gd name="connsiteY38" fmla="*/ 26028 h 155447"/>
                <a:gd name="connsiteX39" fmla="*/ 45372 w 155684"/>
                <a:gd name="connsiteY39" fmla="*/ 32017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5684" h="155447">
                  <a:moveTo>
                    <a:pt x="51729" y="142442"/>
                  </a:moveTo>
                  <a:lnTo>
                    <a:pt x="51729" y="155248"/>
                  </a:lnTo>
                  <a:cubicBezTo>
                    <a:pt x="39982" y="155248"/>
                    <a:pt x="28373" y="155801"/>
                    <a:pt x="16856" y="155064"/>
                  </a:cubicBezTo>
                  <a:cubicBezTo>
                    <a:pt x="7320" y="154465"/>
                    <a:pt x="133" y="145943"/>
                    <a:pt x="87" y="136269"/>
                  </a:cubicBezTo>
                  <a:cubicBezTo>
                    <a:pt x="-5" y="101441"/>
                    <a:pt x="-51" y="66614"/>
                    <a:pt x="87" y="31787"/>
                  </a:cubicBezTo>
                  <a:cubicBezTo>
                    <a:pt x="87" y="21191"/>
                    <a:pt x="8656" y="13037"/>
                    <a:pt x="19344" y="12761"/>
                  </a:cubicBezTo>
                  <a:cubicBezTo>
                    <a:pt x="23536" y="12669"/>
                    <a:pt x="27682" y="12761"/>
                    <a:pt x="32289" y="12761"/>
                  </a:cubicBezTo>
                  <a:lnTo>
                    <a:pt x="32289" y="46"/>
                  </a:lnTo>
                  <a:lnTo>
                    <a:pt x="45326" y="46"/>
                  </a:lnTo>
                  <a:lnTo>
                    <a:pt x="45326" y="12484"/>
                  </a:lnTo>
                  <a:lnTo>
                    <a:pt x="110189" y="12484"/>
                  </a:lnTo>
                  <a:lnTo>
                    <a:pt x="110189" y="0"/>
                  </a:lnTo>
                  <a:lnTo>
                    <a:pt x="123088" y="0"/>
                  </a:lnTo>
                  <a:lnTo>
                    <a:pt x="123088" y="12761"/>
                  </a:lnTo>
                  <a:cubicBezTo>
                    <a:pt x="127787" y="12761"/>
                    <a:pt x="132071" y="12669"/>
                    <a:pt x="136356" y="12761"/>
                  </a:cubicBezTo>
                  <a:cubicBezTo>
                    <a:pt x="147043" y="12991"/>
                    <a:pt x="155566" y="21145"/>
                    <a:pt x="155612" y="31741"/>
                  </a:cubicBezTo>
                  <a:cubicBezTo>
                    <a:pt x="155750" y="61593"/>
                    <a:pt x="155658" y="91398"/>
                    <a:pt x="155612" y="121250"/>
                  </a:cubicBezTo>
                  <a:cubicBezTo>
                    <a:pt x="155612" y="121619"/>
                    <a:pt x="155474" y="122034"/>
                    <a:pt x="155382" y="122678"/>
                  </a:cubicBezTo>
                  <a:lnTo>
                    <a:pt x="142805" y="122678"/>
                  </a:lnTo>
                  <a:lnTo>
                    <a:pt x="142805" y="58414"/>
                  </a:lnTo>
                  <a:lnTo>
                    <a:pt x="13170" y="58414"/>
                  </a:lnTo>
                  <a:cubicBezTo>
                    <a:pt x="13124" y="59566"/>
                    <a:pt x="12986" y="60856"/>
                    <a:pt x="12986" y="62145"/>
                  </a:cubicBezTo>
                  <a:cubicBezTo>
                    <a:pt x="12986" y="85916"/>
                    <a:pt x="12986" y="109687"/>
                    <a:pt x="12986" y="133412"/>
                  </a:cubicBezTo>
                  <a:cubicBezTo>
                    <a:pt x="12986" y="140322"/>
                    <a:pt x="15013" y="142349"/>
                    <a:pt x="21877" y="142349"/>
                  </a:cubicBezTo>
                  <a:cubicBezTo>
                    <a:pt x="31690" y="142349"/>
                    <a:pt x="41548" y="142349"/>
                    <a:pt x="51683" y="142349"/>
                  </a:cubicBezTo>
                  <a:close/>
                  <a:moveTo>
                    <a:pt x="45372" y="32017"/>
                  </a:moveTo>
                  <a:lnTo>
                    <a:pt x="32657" y="32017"/>
                  </a:lnTo>
                  <a:cubicBezTo>
                    <a:pt x="32519" y="29852"/>
                    <a:pt x="32381" y="27917"/>
                    <a:pt x="32196" y="25752"/>
                  </a:cubicBezTo>
                  <a:cubicBezTo>
                    <a:pt x="27728" y="25752"/>
                    <a:pt x="23582" y="25660"/>
                    <a:pt x="19436" y="25752"/>
                  </a:cubicBezTo>
                  <a:cubicBezTo>
                    <a:pt x="16073" y="25844"/>
                    <a:pt x="13539" y="27733"/>
                    <a:pt x="13217" y="31050"/>
                  </a:cubicBezTo>
                  <a:cubicBezTo>
                    <a:pt x="12802" y="35656"/>
                    <a:pt x="13124" y="40355"/>
                    <a:pt x="13124" y="44962"/>
                  </a:cubicBezTo>
                  <a:lnTo>
                    <a:pt x="142621" y="44962"/>
                  </a:lnTo>
                  <a:cubicBezTo>
                    <a:pt x="142621" y="40355"/>
                    <a:pt x="142851" y="35933"/>
                    <a:pt x="142529" y="31556"/>
                  </a:cubicBezTo>
                  <a:cubicBezTo>
                    <a:pt x="142298" y="28240"/>
                    <a:pt x="140087" y="26028"/>
                    <a:pt x="136724" y="25844"/>
                  </a:cubicBezTo>
                  <a:cubicBezTo>
                    <a:pt x="132348" y="25568"/>
                    <a:pt x="127925" y="25798"/>
                    <a:pt x="123365" y="25798"/>
                  </a:cubicBezTo>
                  <a:cubicBezTo>
                    <a:pt x="123226" y="28147"/>
                    <a:pt x="123088" y="30082"/>
                    <a:pt x="122996" y="31925"/>
                  </a:cubicBezTo>
                  <a:lnTo>
                    <a:pt x="110373" y="31925"/>
                  </a:lnTo>
                  <a:cubicBezTo>
                    <a:pt x="110281" y="29760"/>
                    <a:pt x="110189" y="27917"/>
                    <a:pt x="110097" y="26028"/>
                  </a:cubicBezTo>
                  <a:lnTo>
                    <a:pt x="45372" y="26028"/>
                  </a:lnTo>
                  <a:lnTo>
                    <a:pt x="45372" y="32017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76F157A5-BA24-4C76-4561-0A9D6EC21072}"/>
                </a:ext>
              </a:extLst>
            </p:cNvPr>
            <p:cNvSpPr/>
            <p:nvPr/>
          </p:nvSpPr>
          <p:spPr>
            <a:xfrm>
              <a:off x="10244224" y="267854"/>
              <a:ext cx="155710" cy="168320"/>
            </a:xfrm>
            <a:custGeom>
              <a:avLst/>
              <a:gdLst>
                <a:gd name="connsiteX0" fmla="*/ 13175 w 155710"/>
                <a:gd name="connsiteY0" fmla="*/ 168274 h 168320"/>
                <a:gd name="connsiteX1" fmla="*/ 13175 w 155710"/>
                <a:gd name="connsiteY1" fmla="*/ 155560 h 168320"/>
                <a:gd name="connsiteX2" fmla="*/ 142672 w 155710"/>
                <a:gd name="connsiteY2" fmla="*/ 155560 h 168320"/>
                <a:gd name="connsiteX3" fmla="*/ 142672 w 155710"/>
                <a:gd name="connsiteY3" fmla="*/ 151413 h 168320"/>
                <a:gd name="connsiteX4" fmla="*/ 142718 w 155710"/>
                <a:gd name="connsiteY4" fmla="*/ 59048 h 168320"/>
                <a:gd name="connsiteX5" fmla="*/ 139631 w 155710"/>
                <a:gd name="connsiteY5" fmla="*/ 53197 h 168320"/>
                <a:gd name="connsiteX6" fmla="*/ 80895 w 155710"/>
                <a:gd name="connsiteY6" fmla="*/ 15836 h 168320"/>
                <a:gd name="connsiteX7" fmla="*/ 74768 w 155710"/>
                <a:gd name="connsiteY7" fmla="*/ 15836 h 168320"/>
                <a:gd name="connsiteX8" fmla="*/ 15709 w 155710"/>
                <a:gd name="connsiteY8" fmla="*/ 53427 h 168320"/>
                <a:gd name="connsiteX9" fmla="*/ 12945 w 155710"/>
                <a:gd name="connsiteY9" fmla="*/ 58633 h 168320"/>
                <a:gd name="connsiteX10" fmla="*/ 12991 w 155710"/>
                <a:gd name="connsiteY10" fmla="*/ 137639 h 168320"/>
                <a:gd name="connsiteX11" fmla="*/ 12991 w 155710"/>
                <a:gd name="connsiteY11" fmla="*/ 142246 h 168320"/>
                <a:gd name="connsiteX12" fmla="*/ 46 w 155710"/>
                <a:gd name="connsiteY12" fmla="*/ 142246 h 168320"/>
                <a:gd name="connsiteX13" fmla="*/ 46 w 155710"/>
                <a:gd name="connsiteY13" fmla="*/ 138468 h 168320"/>
                <a:gd name="connsiteX14" fmla="*/ 0 w 155710"/>
                <a:gd name="connsiteY14" fmla="*/ 54210 h 168320"/>
                <a:gd name="connsiteX15" fmla="*/ 5021 w 155710"/>
                <a:gd name="connsiteY15" fmla="*/ 44905 h 168320"/>
                <a:gd name="connsiteX16" fmla="*/ 72971 w 155710"/>
                <a:gd name="connsiteY16" fmla="*/ 1647 h 168320"/>
                <a:gd name="connsiteX17" fmla="*/ 82692 w 155710"/>
                <a:gd name="connsiteY17" fmla="*/ 1601 h 168320"/>
                <a:gd name="connsiteX18" fmla="*/ 151010 w 155710"/>
                <a:gd name="connsiteY18" fmla="*/ 45043 h 168320"/>
                <a:gd name="connsiteX19" fmla="*/ 155709 w 155710"/>
                <a:gd name="connsiteY19" fmla="*/ 53704 h 168320"/>
                <a:gd name="connsiteX20" fmla="*/ 155663 w 155710"/>
                <a:gd name="connsiteY20" fmla="*/ 159844 h 168320"/>
                <a:gd name="connsiteX21" fmla="*/ 147970 w 155710"/>
                <a:gd name="connsiteY21" fmla="*/ 168320 h 168320"/>
                <a:gd name="connsiteX22" fmla="*/ 15479 w 155710"/>
                <a:gd name="connsiteY22" fmla="*/ 168320 h 168320"/>
                <a:gd name="connsiteX23" fmla="*/ 13221 w 155710"/>
                <a:gd name="connsiteY23" fmla="*/ 168182 h 168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5710" h="168320">
                  <a:moveTo>
                    <a:pt x="13175" y="168274"/>
                  </a:moveTo>
                  <a:lnTo>
                    <a:pt x="13175" y="155560"/>
                  </a:lnTo>
                  <a:lnTo>
                    <a:pt x="142672" y="155560"/>
                  </a:lnTo>
                  <a:lnTo>
                    <a:pt x="142672" y="151413"/>
                  </a:lnTo>
                  <a:cubicBezTo>
                    <a:pt x="142672" y="120640"/>
                    <a:pt x="142672" y="89821"/>
                    <a:pt x="142718" y="59048"/>
                  </a:cubicBezTo>
                  <a:cubicBezTo>
                    <a:pt x="142718" y="56330"/>
                    <a:pt x="142027" y="54717"/>
                    <a:pt x="139631" y="53197"/>
                  </a:cubicBezTo>
                  <a:cubicBezTo>
                    <a:pt x="119961" y="40851"/>
                    <a:pt x="100382" y="28412"/>
                    <a:pt x="80895" y="15836"/>
                  </a:cubicBezTo>
                  <a:cubicBezTo>
                    <a:pt x="78592" y="14362"/>
                    <a:pt x="77071" y="14408"/>
                    <a:pt x="74768" y="15836"/>
                  </a:cubicBezTo>
                  <a:cubicBezTo>
                    <a:pt x="55143" y="28459"/>
                    <a:pt x="35426" y="40989"/>
                    <a:pt x="15709" y="53427"/>
                  </a:cubicBezTo>
                  <a:cubicBezTo>
                    <a:pt x="13636" y="54763"/>
                    <a:pt x="12945" y="56191"/>
                    <a:pt x="12945" y="58633"/>
                  </a:cubicBezTo>
                  <a:cubicBezTo>
                    <a:pt x="13037" y="84984"/>
                    <a:pt x="12991" y="111288"/>
                    <a:pt x="12991" y="137639"/>
                  </a:cubicBezTo>
                  <a:lnTo>
                    <a:pt x="12991" y="142246"/>
                  </a:lnTo>
                  <a:lnTo>
                    <a:pt x="46" y="142246"/>
                  </a:lnTo>
                  <a:cubicBezTo>
                    <a:pt x="46" y="141048"/>
                    <a:pt x="46" y="139758"/>
                    <a:pt x="46" y="138468"/>
                  </a:cubicBezTo>
                  <a:cubicBezTo>
                    <a:pt x="46" y="110367"/>
                    <a:pt x="92" y="82312"/>
                    <a:pt x="0" y="54210"/>
                  </a:cubicBezTo>
                  <a:cubicBezTo>
                    <a:pt x="0" y="49972"/>
                    <a:pt x="1382" y="47208"/>
                    <a:pt x="5021" y="44905"/>
                  </a:cubicBezTo>
                  <a:cubicBezTo>
                    <a:pt x="27733" y="30624"/>
                    <a:pt x="50398" y="16158"/>
                    <a:pt x="72971" y="1647"/>
                  </a:cubicBezTo>
                  <a:cubicBezTo>
                    <a:pt x="76380" y="-518"/>
                    <a:pt x="79283" y="-564"/>
                    <a:pt x="82692" y="1601"/>
                  </a:cubicBezTo>
                  <a:cubicBezTo>
                    <a:pt x="105403" y="16158"/>
                    <a:pt x="128161" y="30624"/>
                    <a:pt x="151010" y="45043"/>
                  </a:cubicBezTo>
                  <a:cubicBezTo>
                    <a:pt x="154327" y="47116"/>
                    <a:pt x="155755" y="49742"/>
                    <a:pt x="155709" y="53704"/>
                  </a:cubicBezTo>
                  <a:cubicBezTo>
                    <a:pt x="155617" y="89084"/>
                    <a:pt x="155663" y="124464"/>
                    <a:pt x="155663" y="159844"/>
                  </a:cubicBezTo>
                  <a:cubicBezTo>
                    <a:pt x="155663" y="165879"/>
                    <a:pt x="153498" y="168320"/>
                    <a:pt x="147970" y="168320"/>
                  </a:cubicBezTo>
                  <a:cubicBezTo>
                    <a:pt x="103791" y="168320"/>
                    <a:pt x="59658" y="168320"/>
                    <a:pt x="15479" y="168320"/>
                  </a:cubicBezTo>
                  <a:cubicBezTo>
                    <a:pt x="14834" y="168320"/>
                    <a:pt x="14189" y="168228"/>
                    <a:pt x="13221" y="168182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404A705-8F1B-9E2D-C1DF-3B367C822B01}"/>
                </a:ext>
              </a:extLst>
            </p:cNvPr>
            <p:cNvSpPr/>
            <p:nvPr/>
          </p:nvSpPr>
          <p:spPr>
            <a:xfrm>
              <a:off x="10270286" y="339043"/>
              <a:ext cx="103296" cy="64837"/>
            </a:xfrm>
            <a:custGeom>
              <a:avLst/>
              <a:gdLst>
                <a:gd name="connsiteX0" fmla="*/ 89246 w 103296"/>
                <a:gd name="connsiteY0" fmla="*/ 51847 h 64837"/>
                <a:gd name="connsiteX1" fmla="*/ 103297 w 103296"/>
                <a:gd name="connsiteY1" fmla="*/ 51847 h 64837"/>
                <a:gd name="connsiteX2" fmla="*/ 103297 w 103296"/>
                <a:gd name="connsiteY2" fmla="*/ 64654 h 64837"/>
                <a:gd name="connsiteX3" fmla="*/ 99473 w 103296"/>
                <a:gd name="connsiteY3" fmla="*/ 64838 h 64837"/>
                <a:gd name="connsiteX4" fmla="*/ 21664 w 103296"/>
                <a:gd name="connsiteY4" fmla="*/ 64838 h 64837"/>
                <a:gd name="connsiteX5" fmla="*/ 12543 w 103296"/>
                <a:gd name="connsiteY5" fmla="*/ 57928 h 64837"/>
                <a:gd name="connsiteX6" fmla="*/ 381 w 103296"/>
                <a:gd name="connsiteY6" fmla="*/ 9280 h 64837"/>
                <a:gd name="connsiteX7" fmla="*/ 7568 w 103296"/>
                <a:gd name="connsiteY7" fmla="*/ 20 h 64837"/>
                <a:gd name="connsiteX8" fmla="*/ 69944 w 103296"/>
                <a:gd name="connsiteY8" fmla="*/ 20 h 64837"/>
                <a:gd name="connsiteX9" fmla="*/ 77683 w 103296"/>
                <a:gd name="connsiteY9" fmla="*/ 6055 h 64837"/>
                <a:gd name="connsiteX10" fmla="*/ 89200 w 103296"/>
                <a:gd name="connsiteY10" fmla="*/ 51847 h 64837"/>
                <a:gd name="connsiteX11" fmla="*/ 66212 w 103296"/>
                <a:gd name="connsiteY11" fmla="*/ 13196 h 64837"/>
                <a:gd name="connsiteX12" fmla="*/ 14754 w 103296"/>
                <a:gd name="connsiteY12" fmla="*/ 13196 h 64837"/>
                <a:gd name="connsiteX13" fmla="*/ 24429 w 103296"/>
                <a:gd name="connsiteY13" fmla="*/ 51847 h 64837"/>
                <a:gd name="connsiteX14" fmla="*/ 73445 w 103296"/>
                <a:gd name="connsiteY14" fmla="*/ 51847 h 64837"/>
                <a:gd name="connsiteX15" fmla="*/ 75794 w 103296"/>
                <a:gd name="connsiteY15" fmla="*/ 51616 h 64837"/>
                <a:gd name="connsiteX16" fmla="*/ 66212 w 103296"/>
                <a:gd name="connsiteY16" fmla="*/ 13196 h 6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296" h="64837">
                  <a:moveTo>
                    <a:pt x="89246" y="51847"/>
                  </a:moveTo>
                  <a:lnTo>
                    <a:pt x="103297" y="51847"/>
                  </a:lnTo>
                  <a:lnTo>
                    <a:pt x="103297" y="64654"/>
                  </a:lnTo>
                  <a:cubicBezTo>
                    <a:pt x="102053" y="64700"/>
                    <a:pt x="100763" y="64838"/>
                    <a:pt x="99473" y="64838"/>
                  </a:cubicBezTo>
                  <a:cubicBezTo>
                    <a:pt x="73537" y="64838"/>
                    <a:pt x="47601" y="64838"/>
                    <a:pt x="21664" y="64838"/>
                  </a:cubicBezTo>
                  <a:cubicBezTo>
                    <a:pt x="15584" y="64838"/>
                    <a:pt x="14017" y="63686"/>
                    <a:pt x="12543" y="57928"/>
                  </a:cubicBezTo>
                  <a:cubicBezTo>
                    <a:pt x="8443" y="41712"/>
                    <a:pt x="4389" y="25496"/>
                    <a:pt x="381" y="9280"/>
                  </a:cubicBezTo>
                  <a:cubicBezTo>
                    <a:pt x="-1047" y="3522"/>
                    <a:pt x="1579" y="67"/>
                    <a:pt x="7568" y="20"/>
                  </a:cubicBezTo>
                  <a:cubicBezTo>
                    <a:pt x="28344" y="-26"/>
                    <a:pt x="49167" y="20"/>
                    <a:pt x="69944" y="20"/>
                  </a:cubicBezTo>
                  <a:cubicBezTo>
                    <a:pt x="74642" y="20"/>
                    <a:pt x="76531" y="1495"/>
                    <a:pt x="77683" y="6055"/>
                  </a:cubicBezTo>
                  <a:cubicBezTo>
                    <a:pt x="81553" y="21212"/>
                    <a:pt x="85330" y="36368"/>
                    <a:pt x="89200" y="51847"/>
                  </a:cubicBezTo>
                  <a:close/>
                  <a:moveTo>
                    <a:pt x="66212" y="13196"/>
                  </a:moveTo>
                  <a:lnTo>
                    <a:pt x="14754" y="13196"/>
                  </a:lnTo>
                  <a:cubicBezTo>
                    <a:pt x="18025" y="26279"/>
                    <a:pt x="21204" y="39040"/>
                    <a:pt x="24429" y="51847"/>
                  </a:cubicBezTo>
                  <a:cubicBezTo>
                    <a:pt x="41059" y="51847"/>
                    <a:pt x="57229" y="51847"/>
                    <a:pt x="73445" y="51847"/>
                  </a:cubicBezTo>
                  <a:cubicBezTo>
                    <a:pt x="74090" y="51847"/>
                    <a:pt x="74781" y="51755"/>
                    <a:pt x="75794" y="51616"/>
                  </a:cubicBezTo>
                  <a:cubicBezTo>
                    <a:pt x="72569" y="38671"/>
                    <a:pt x="69391" y="25911"/>
                    <a:pt x="66212" y="13196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42EEE164-8796-259A-A5F8-153F1C4DCA48}"/>
                </a:ext>
              </a:extLst>
            </p:cNvPr>
            <p:cNvSpPr/>
            <p:nvPr/>
          </p:nvSpPr>
          <p:spPr>
            <a:xfrm>
              <a:off x="10056069" y="338983"/>
              <a:ext cx="65040" cy="84460"/>
            </a:xfrm>
            <a:custGeom>
              <a:avLst/>
              <a:gdLst>
                <a:gd name="connsiteX0" fmla="*/ 51979 w 65040"/>
                <a:gd name="connsiteY0" fmla="*/ 38962 h 84460"/>
                <a:gd name="connsiteX1" fmla="*/ 58429 w 65040"/>
                <a:gd name="connsiteY1" fmla="*/ 38962 h 84460"/>
                <a:gd name="connsiteX2" fmla="*/ 63634 w 65040"/>
                <a:gd name="connsiteY2" fmla="*/ 49097 h 84460"/>
                <a:gd name="connsiteX3" fmla="*/ 37376 w 65040"/>
                <a:gd name="connsiteY3" fmla="*/ 81989 h 84460"/>
                <a:gd name="connsiteX4" fmla="*/ 27517 w 65040"/>
                <a:gd name="connsiteY4" fmla="*/ 81851 h 84460"/>
                <a:gd name="connsiteX5" fmla="*/ 1489 w 65040"/>
                <a:gd name="connsiteY5" fmla="*/ 49281 h 84460"/>
                <a:gd name="connsiteX6" fmla="*/ 6787 w 65040"/>
                <a:gd name="connsiteY6" fmla="*/ 38962 h 84460"/>
                <a:gd name="connsiteX7" fmla="*/ 13052 w 65040"/>
                <a:gd name="connsiteY7" fmla="*/ 38962 h 84460"/>
                <a:gd name="connsiteX8" fmla="*/ 13052 w 65040"/>
                <a:gd name="connsiteY8" fmla="*/ 34954 h 84460"/>
                <a:gd name="connsiteX9" fmla="*/ 13052 w 65040"/>
                <a:gd name="connsiteY9" fmla="*/ 7820 h 84460"/>
                <a:gd name="connsiteX10" fmla="*/ 20653 w 65040"/>
                <a:gd name="connsiteY10" fmla="*/ 35 h 84460"/>
                <a:gd name="connsiteX11" fmla="*/ 44516 w 65040"/>
                <a:gd name="connsiteY11" fmla="*/ 35 h 84460"/>
                <a:gd name="connsiteX12" fmla="*/ 51933 w 65040"/>
                <a:gd name="connsiteY12" fmla="*/ 7590 h 84460"/>
                <a:gd name="connsiteX13" fmla="*/ 51933 w 65040"/>
                <a:gd name="connsiteY13" fmla="*/ 38916 h 84460"/>
                <a:gd name="connsiteX14" fmla="*/ 44793 w 65040"/>
                <a:gd name="connsiteY14" fmla="*/ 52137 h 84460"/>
                <a:gd name="connsiteX15" fmla="*/ 38942 w 65040"/>
                <a:gd name="connsiteY15" fmla="*/ 43154 h 84460"/>
                <a:gd name="connsiteX16" fmla="*/ 38988 w 65040"/>
                <a:gd name="connsiteY16" fmla="*/ 13302 h 84460"/>
                <a:gd name="connsiteX17" fmla="*/ 26043 w 65040"/>
                <a:gd name="connsiteY17" fmla="*/ 13302 h 84460"/>
                <a:gd name="connsiteX18" fmla="*/ 26135 w 65040"/>
                <a:gd name="connsiteY18" fmla="*/ 42647 h 84460"/>
                <a:gd name="connsiteX19" fmla="*/ 20331 w 65040"/>
                <a:gd name="connsiteY19" fmla="*/ 52229 h 84460"/>
                <a:gd name="connsiteX20" fmla="*/ 32539 w 65040"/>
                <a:gd name="connsiteY20" fmla="*/ 67432 h 84460"/>
                <a:gd name="connsiteX21" fmla="*/ 44793 w 65040"/>
                <a:gd name="connsiteY21" fmla="*/ 52137 h 8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040" h="84460">
                  <a:moveTo>
                    <a:pt x="51979" y="38962"/>
                  </a:moveTo>
                  <a:cubicBezTo>
                    <a:pt x="54421" y="38962"/>
                    <a:pt x="56448" y="38870"/>
                    <a:pt x="58429" y="38962"/>
                  </a:cubicBezTo>
                  <a:cubicBezTo>
                    <a:pt x="63957" y="39330"/>
                    <a:pt x="66997" y="44766"/>
                    <a:pt x="63634" y="49097"/>
                  </a:cubicBezTo>
                  <a:cubicBezTo>
                    <a:pt x="55066" y="60199"/>
                    <a:pt x="46267" y="71117"/>
                    <a:pt x="37376" y="81989"/>
                  </a:cubicBezTo>
                  <a:cubicBezTo>
                    <a:pt x="34612" y="85352"/>
                    <a:pt x="30327" y="85260"/>
                    <a:pt x="27517" y="81851"/>
                  </a:cubicBezTo>
                  <a:cubicBezTo>
                    <a:pt x="18718" y="71117"/>
                    <a:pt x="9965" y="60291"/>
                    <a:pt x="1489" y="49281"/>
                  </a:cubicBezTo>
                  <a:cubicBezTo>
                    <a:pt x="-2012" y="44766"/>
                    <a:pt x="1028" y="39284"/>
                    <a:pt x="6787" y="38962"/>
                  </a:cubicBezTo>
                  <a:cubicBezTo>
                    <a:pt x="8675" y="38870"/>
                    <a:pt x="10564" y="38962"/>
                    <a:pt x="13052" y="38962"/>
                  </a:cubicBezTo>
                  <a:cubicBezTo>
                    <a:pt x="13052" y="37534"/>
                    <a:pt x="13052" y="36244"/>
                    <a:pt x="13052" y="34954"/>
                  </a:cubicBezTo>
                  <a:cubicBezTo>
                    <a:pt x="13052" y="25925"/>
                    <a:pt x="13052" y="16895"/>
                    <a:pt x="13052" y="7820"/>
                  </a:cubicBezTo>
                  <a:cubicBezTo>
                    <a:pt x="13052" y="2476"/>
                    <a:pt x="15401" y="81"/>
                    <a:pt x="20653" y="35"/>
                  </a:cubicBezTo>
                  <a:cubicBezTo>
                    <a:pt x="28623" y="-12"/>
                    <a:pt x="36593" y="-12"/>
                    <a:pt x="44516" y="35"/>
                  </a:cubicBezTo>
                  <a:cubicBezTo>
                    <a:pt x="49492" y="35"/>
                    <a:pt x="51887" y="2522"/>
                    <a:pt x="51933" y="7590"/>
                  </a:cubicBezTo>
                  <a:cubicBezTo>
                    <a:pt x="51979" y="17817"/>
                    <a:pt x="51933" y="28090"/>
                    <a:pt x="51933" y="38916"/>
                  </a:cubicBezTo>
                  <a:close/>
                  <a:moveTo>
                    <a:pt x="44793" y="52137"/>
                  </a:moveTo>
                  <a:cubicBezTo>
                    <a:pt x="40002" y="50571"/>
                    <a:pt x="38896" y="47392"/>
                    <a:pt x="38942" y="43154"/>
                  </a:cubicBezTo>
                  <a:cubicBezTo>
                    <a:pt x="39126" y="33203"/>
                    <a:pt x="38988" y="23299"/>
                    <a:pt x="38988" y="13302"/>
                  </a:cubicBezTo>
                  <a:lnTo>
                    <a:pt x="26043" y="13302"/>
                  </a:lnTo>
                  <a:cubicBezTo>
                    <a:pt x="26043" y="23299"/>
                    <a:pt x="25859" y="32973"/>
                    <a:pt x="26135" y="42647"/>
                  </a:cubicBezTo>
                  <a:cubicBezTo>
                    <a:pt x="26227" y="47162"/>
                    <a:pt x="25076" y="50525"/>
                    <a:pt x="20331" y="52229"/>
                  </a:cubicBezTo>
                  <a:cubicBezTo>
                    <a:pt x="24477" y="57389"/>
                    <a:pt x="28392" y="62272"/>
                    <a:pt x="32539" y="67432"/>
                  </a:cubicBezTo>
                  <a:cubicBezTo>
                    <a:pt x="36777" y="62180"/>
                    <a:pt x="40647" y="57343"/>
                    <a:pt x="44793" y="52137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8F9093AF-96BD-17CA-50ED-411F276146B8}"/>
                </a:ext>
              </a:extLst>
            </p:cNvPr>
            <p:cNvSpPr/>
            <p:nvPr/>
          </p:nvSpPr>
          <p:spPr>
            <a:xfrm>
              <a:off x="10013747" y="489198"/>
              <a:ext cx="26581" cy="23770"/>
            </a:xfrm>
            <a:custGeom>
              <a:avLst/>
              <a:gdLst>
                <a:gd name="connsiteX0" fmla="*/ 7140 w 26581"/>
                <a:gd name="connsiteY0" fmla="*/ 46 h 23770"/>
                <a:gd name="connsiteX1" fmla="*/ 26581 w 26581"/>
                <a:gd name="connsiteY1" fmla="*/ 12991 h 23770"/>
                <a:gd name="connsiteX2" fmla="*/ 19441 w 26581"/>
                <a:gd name="connsiteY2" fmla="*/ 23771 h 23770"/>
                <a:gd name="connsiteX3" fmla="*/ 0 w 26581"/>
                <a:gd name="connsiteY3" fmla="*/ 10826 h 23770"/>
                <a:gd name="connsiteX4" fmla="*/ 7187 w 26581"/>
                <a:gd name="connsiteY4" fmla="*/ 0 h 2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81" h="23770">
                  <a:moveTo>
                    <a:pt x="7140" y="46"/>
                  </a:moveTo>
                  <a:cubicBezTo>
                    <a:pt x="13728" y="4423"/>
                    <a:pt x="20039" y="8661"/>
                    <a:pt x="26581" y="12991"/>
                  </a:cubicBezTo>
                  <a:cubicBezTo>
                    <a:pt x="24186" y="16630"/>
                    <a:pt x="21928" y="19947"/>
                    <a:pt x="19441" y="23771"/>
                  </a:cubicBezTo>
                  <a:cubicBezTo>
                    <a:pt x="12945" y="19441"/>
                    <a:pt x="6634" y="15248"/>
                    <a:pt x="0" y="10826"/>
                  </a:cubicBezTo>
                  <a:cubicBezTo>
                    <a:pt x="2396" y="7187"/>
                    <a:pt x="4699" y="3778"/>
                    <a:pt x="7187" y="0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A6314D9D-40E4-676B-27EB-BD4723C75E7E}"/>
                </a:ext>
              </a:extLst>
            </p:cNvPr>
            <p:cNvSpPr/>
            <p:nvPr/>
          </p:nvSpPr>
          <p:spPr>
            <a:xfrm>
              <a:off x="10007252" y="560557"/>
              <a:ext cx="26627" cy="23770"/>
            </a:xfrm>
            <a:custGeom>
              <a:avLst/>
              <a:gdLst>
                <a:gd name="connsiteX0" fmla="*/ 7187 w 26627"/>
                <a:gd name="connsiteY0" fmla="*/ 23771 h 23770"/>
                <a:gd name="connsiteX1" fmla="*/ 0 w 26627"/>
                <a:gd name="connsiteY1" fmla="*/ 12945 h 23770"/>
                <a:gd name="connsiteX2" fmla="*/ 19441 w 26627"/>
                <a:gd name="connsiteY2" fmla="*/ 0 h 23770"/>
                <a:gd name="connsiteX3" fmla="*/ 26627 w 26627"/>
                <a:gd name="connsiteY3" fmla="*/ 10734 h 23770"/>
                <a:gd name="connsiteX4" fmla="*/ 7233 w 26627"/>
                <a:gd name="connsiteY4" fmla="*/ 23771 h 2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27" h="23770">
                  <a:moveTo>
                    <a:pt x="7187" y="23771"/>
                  </a:moveTo>
                  <a:cubicBezTo>
                    <a:pt x="4653" y="19993"/>
                    <a:pt x="2442" y="16630"/>
                    <a:pt x="0" y="12945"/>
                  </a:cubicBezTo>
                  <a:cubicBezTo>
                    <a:pt x="6496" y="8615"/>
                    <a:pt x="12807" y="4423"/>
                    <a:pt x="19441" y="0"/>
                  </a:cubicBezTo>
                  <a:cubicBezTo>
                    <a:pt x="21836" y="3593"/>
                    <a:pt x="24093" y="6910"/>
                    <a:pt x="26627" y="10734"/>
                  </a:cubicBezTo>
                  <a:cubicBezTo>
                    <a:pt x="20224" y="15018"/>
                    <a:pt x="13959" y="19256"/>
                    <a:pt x="7233" y="2377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EA4E5E6F-CE3C-3BC0-6BA3-945CF81B4807}"/>
                </a:ext>
              </a:extLst>
            </p:cNvPr>
            <p:cNvSpPr/>
            <p:nvPr/>
          </p:nvSpPr>
          <p:spPr>
            <a:xfrm>
              <a:off x="10156419" y="560557"/>
              <a:ext cx="26581" cy="23770"/>
            </a:xfrm>
            <a:custGeom>
              <a:avLst/>
              <a:gdLst>
                <a:gd name="connsiteX0" fmla="*/ 19395 w 26581"/>
                <a:gd name="connsiteY0" fmla="*/ 23771 h 23770"/>
                <a:gd name="connsiteX1" fmla="*/ 0 w 26581"/>
                <a:gd name="connsiteY1" fmla="*/ 10826 h 23770"/>
                <a:gd name="connsiteX2" fmla="*/ 7141 w 26581"/>
                <a:gd name="connsiteY2" fmla="*/ 0 h 23770"/>
                <a:gd name="connsiteX3" fmla="*/ 26581 w 26581"/>
                <a:gd name="connsiteY3" fmla="*/ 12945 h 23770"/>
                <a:gd name="connsiteX4" fmla="*/ 19395 w 26581"/>
                <a:gd name="connsiteY4" fmla="*/ 23725 h 2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81" h="23770">
                  <a:moveTo>
                    <a:pt x="19395" y="23771"/>
                  </a:moveTo>
                  <a:cubicBezTo>
                    <a:pt x="12669" y="19256"/>
                    <a:pt x="6496" y="15156"/>
                    <a:pt x="0" y="10826"/>
                  </a:cubicBezTo>
                  <a:cubicBezTo>
                    <a:pt x="2349" y="7233"/>
                    <a:pt x="4607" y="3824"/>
                    <a:pt x="7141" y="0"/>
                  </a:cubicBezTo>
                  <a:cubicBezTo>
                    <a:pt x="13682" y="4376"/>
                    <a:pt x="19993" y="8569"/>
                    <a:pt x="26581" y="12945"/>
                  </a:cubicBezTo>
                  <a:cubicBezTo>
                    <a:pt x="24140" y="16630"/>
                    <a:pt x="21836" y="20086"/>
                    <a:pt x="19395" y="23725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370F277A-EE46-1782-C258-441FAE9A01CA}"/>
                </a:ext>
              </a:extLst>
            </p:cNvPr>
            <p:cNvSpPr/>
            <p:nvPr/>
          </p:nvSpPr>
          <p:spPr>
            <a:xfrm>
              <a:off x="10011029" y="527250"/>
              <a:ext cx="18933" cy="12530"/>
            </a:xfrm>
            <a:custGeom>
              <a:avLst/>
              <a:gdLst>
                <a:gd name="connsiteX0" fmla="*/ 0 w 18933"/>
                <a:gd name="connsiteY0" fmla="*/ 0 h 12530"/>
                <a:gd name="connsiteX1" fmla="*/ 18934 w 18933"/>
                <a:gd name="connsiteY1" fmla="*/ 0 h 12530"/>
                <a:gd name="connsiteX2" fmla="*/ 18934 w 18933"/>
                <a:gd name="connsiteY2" fmla="*/ 12530 h 12530"/>
                <a:gd name="connsiteX3" fmla="*/ 0 w 18933"/>
                <a:gd name="connsiteY3" fmla="*/ 12530 h 12530"/>
                <a:gd name="connsiteX4" fmla="*/ 0 w 18933"/>
                <a:gd name="connsiteY4" fmla="*/ 0 h 1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3" h="12530">
                  <a:moveTo>
                    <a:pt x="0" y="0"/>
                  </a:moveTo>
                  <a:lnTo>
                    <a:pt x="18934" y="0"/>
                  </a:lnTo>
                  <a:lnTo>
                    <a:pt x="18934" y="12530"/>
                  </a:lnTo>
                  <a:lnTo>
                    <a:pt x="0" y="12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6FAA08B9-7FAC-76CE-3408-AEF57E3D9186}"/>
                </a:ext>
              </a:extLst>
            </p:cNvPr>
            <p:cNvSpPr/>
            <p:nvPr/>
          </p:nvSpPr>
          <p:spPr>
            <a:xfrm>
              <a:off x="10160243" y="527296"/>
              <a:ext cx="18933" cy="12530"/>
            </a:xfrm>
            <a:custGeom>
              <a:avLst/>
              <a:gdLst>
                <a:gd name="connsiteX0" fmla="*/ 18934 w 18933"/>
                <a:gd name="connsiteY0" fmla="*/ 12530 h 12530"/>
                <a:gd name="connsiteX1" fmla="*/ 0 w 18933"/>
                <a:gd name="connsiteY1" fmla="*/ 12530 h 12530"/>
                <a:gd name="connsiteX2" fmla="*/ 0 w 18933"/>
                <a:gd name="connsiteY2" fmla="*/ 0 h 12530"/>
                <a:gd name="connsiteX3" fmla="*/ 18934 w 18933"/>
                <a:gd name="connsiteY3" fmla="*/ 0 h 12530"/>
                <a:gd name="connsiteX4" fmla="*/ 18934 w 18933"/>
                <a:gd name="connsiteY4" fmla="*/ 12530 h 1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3" h="12530">
                  <a:moveTo>
                    <a:pt x="18934" y="12530"/>
                  </a:moveTo>
                  <a:lnTo>
                    <a:pt x="0" y="12530"/>
                  </a:lnTo>
                  <a:lnTo>
                    <a:pt x="0" y="0"/>
                  </a:lnTo>
                  <a:lnTo>
                    <a:pt x="18934" y="0"/>
                  </a:lnTo>
                  <a:lnTo>
                    <a:pt x="18934" y="12530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DD077D39-CFED-C10E-C35F-D145AB109494}"/>
                </a:ext>
              </a:extLst>
            </p:cNvPr>
            <p:cNvSpPr/>
            <p:nvPr/>
          </p:nvSpPr>
          <p:spPr>
            <a:xfrm>
              <a:off x="10166462" y="436266"/>
              <a:ext cx="38836" cy="38883"/>
            </a:xfrm>
            <a:custGeom>
              <a:avLst/>
              <a:gdLst>
                <a:gd name="connsiteX0" fmla="*/ 0 w 38836"/>
                <a:gd name="connsiteY0" fmla="*/ 19349 h 38883"/>
                <a:gd name="connsiteX1" fmla="*/ 19717 w 38836"/>
                <a:gd name="connsiteY1" fmla="*/ 1 h 38883"/>
                <a:gd name="connsiteX2" fmla="*/ 38835 w 38836"/>
                <a:gd name="connsiteY2" fmla="*/ 19533 h 38883"/>
                <a:gd name="connsiteX3" fmla="*/ 19118 w 38836"/>
                <a:gd name="connsiteY3" fmla="*/ 38882 h 38883"/>
                <a:gd name="connsiteX4" fmla="*/ 0 w 38836"/>
                <a:gd name="connsiteY4" fmla="*/ 19349 h 38883"/>
                <a:gd name="connsiteX5" fmla="*/ 25890 w 38836"/>
                <a:gd name="connsiteY5" fmla="*/ 19626 h 38883"/>
                <a:gd name="connsiteX6" fmla="*/ 19717 w 38836"/>
                <a:gd name="connsiteY6" fmla="*/ 12992 h 38883"/>
                <a:gd name="connsiteX7" fmla="*/ 12991 w 38836"/>
                <a:gd name="connsiteY7" fmla="*/ 19073 h 38883"/>
                <a:gd name="connsiteX8" fmla="*/ 19349 w 38836"/>
                <a:gd name="connsiteY8" fmla="*/ 25891 h 38883"/>
                <a:gd name="connsiteX9" fmla="*/ 25890 w 38836"/>
                <a:gd name="connsiteY9" fmla="*/ 19580 h 3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836" h="38883">
                  <a:moveTo>
                    <a:pt x="0" y="19349"/>
                  </a:moveTo>
                  <a:cubicBezTo>
                    <a:pt x="46" y="8615"/>
                    <a:pt x="8937" y="-91"/>
                    <a:pt x="19717" y="1"/>
                  </a:cubicBezTo>
                  <a:cubicBezTo>
                    <a:pt x="30221" y="93"/>
                    <a:pt x="38927" y="8984"/>
                    <a:pt x="38835" y="19533"/>
                  </a:cubicBezTo>
                  <a:cubicBezTo>
                    <a:pt x="38743" y="30313"/>
                    <a:pt x="29852" y="39020"/>
                    <a:pt x="19118" y="38882"/>
                  </a:cubicBezTo>
                  <a:cubicBezTo>
                    <a:pt x="8569" y="38744"/>
                    <a:pt x="-46" y="29945"/>
                    <a:pt x="0" y="19349"/>
                  </a:cubicBezTo>
                  <a:close/>
                  <a:moveTo>
                    <a:pt x="25890" y="19626"/>
                  </a:moveTo>
                  <a:cubicBezTo>
                    <a:pt x="25982" y="16171"/>
                    <a:pt x="23172" y="13130"/>
                    <a:pt x="19717" y="12992"/>
                  </a:cubicBezTo>
                  <a:cubicBezTo>
                    <a:pt x="16262" y="12854"/>
                    <a:pt x="13222" y="15618"/>
                    <a:pt x="12991" y="19073"/>
                  </a:cubicBezTo>
                  <a:cubicBezTo>
                    <a:pt x="12761" y="22712"/>
                    <a:pt x="15709" y="25891"/>
                    <a:pt x="19349" y="25891"/>
                  </a:cubicBezTo>
                  <a:cubicBezTo>
                    <a:pt x="22804" y="25891"/>
                    <a:pt x="25798" y="23081"/>
                    <a:pt x="25890" y="19580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0E623369-9DF8-1707-5542-05B01E33D8DF}"/>
                </a:ext>
              </a:extLst>
            </p:cNvPr>
            <p:cNvSpPr/>
            <p:nvPr/>
          </p:nvSpPr>
          <p:spPr>
            <a:xfrm>
              <a:off x="10309364" y="365138"/>
              <a:ext cx="12484" cy="12484"/>
            </a:xfrm>
            <a:custGeom>
              <a:avLst/>
              <a:gdLst>
                <a:gd name="connsiteX0" fmla="*/ 0 w 12484"/>
                <a:gd name="connsiteY0" fmla="*/ 0 h 12484"/>
                <a:gd name="connsiteX1" fmla="*/ 12484 w 12484"/>
                <a:gd name="connsiteY1" fmla="*/ 0 h 12484"/>
                <a:gd name="connsiteX2" fmla="*/ 12484 w 12484"/>
                <a:gd name="connsiteY2" fmla="*/ 12484 h 12484"/>
                <a:gd name="connsiteX3" fmla="*/ 0 w 12484"/>
                <a:gd name="connsiteY3" fmla="*/ 12484 h 12484"/>
                <a:gd name="connsiteX4" fmla="*/ 0 w 12484"/>
                <a:gd name="connsiteY4" fmla="*/ 0 h 12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84" h="12484">
                  <a:moveTo>
                    <a:pt x="0" y="0"/>
                  </a:moveTo>
                  <a:lnTo>
                    <a:pt x="12484" y="0"/>
                  </a:lnTo>
                  <a:lnTo>
                    <a:pt x="12484" y="12484"/>
                  </a:lnTo>
                  <a:lnTo>
                    <a:pt x="0" y="124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342" name="Graphic 302">
            <a:extLst>
              <a:ext uri="{FF2B5EF4-FFF2-40B4-BE49-F238E27FC236}">
                <a16:creationId xmlns:a16="http://schemas.microsoft.com/office/drawing/2014/main" id="{89B1BCD0-0A6F-3262-C11E-3FF1ED475BCC}"/>
              </a:ext>
            </a:extLst>
          </p:cNvPr>
          <p:cNvGrpSpPr/>
          <p:nvPr/>
        </p:nvGrpSpPr>
        <p:grpSpPr>
          <a:xfrm>
            <a:off x="6413711" y="5693286"/>
            <a:ext cx="413412" cy="355090"/>
            <a:chOff x="10434761" y="301702"/>
            <a:chExt cx="413412" cy="355090"/>
          </a:xfrm>
          <a:solidFill>
            <a:srgbClr val="000000"/>
          </a:solidFill>
        </p:grpSpPr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0022A632-B3B1-8341-33C9-05F5D8251235}"/>
                </a:ext>
              </a:extLst>
            </p:cNvPr>
            <p:cNvSpPr/>
            <p:nvPr/>
          </p:nvSpPr>
          <p:spPr>
            <a:xfrm>
              <a:off x="10434761" y="301702"/>
              <a:ext cx="413412" cy="355090"/>
            </a:xfrm>
            <a:custGeom>
              <a:avLst/>
              <a:gdLst>
                <a:gd name="connsiteX0" fmla="*/ 119776 w 413412"/>
                <a:gd name="connsiteY0" fmla="*/ 306397 h 355090"/>
                <a:gd name="connsiteX1" fmla="*/ 57032 w 413412"/>
                <a:gd name="connsiteY1" fmla="*/ 306397 h 355090"/>
                <a:gd name="connsiteX2" fmla="*/ 28240 w 413412"/>
                <a:gd name="connsiteY2" fmla="*/ 306397 h 355090"/>
                <a:gd name="connsiteX3" fmla="*/ 0 w 413412"/>
                <a:gd name="connsiteY3" fmla="*/ 278295 h 355090"/>
                <a:gd name="connsiteX4" fmla="*/ 0 w 413412"/>
                <a:gd name="connsiteY4" fmla="*/ 28240 h 355090"/>
                <a:gd name="connsiteX5" fmla="*/ 29253 w 413412"/>
                <a:gd name="connsiteY5" fmla="*/ 0 h 355090"/>
                <a:gd name="connsiteX6" fmla="*/ 330813 w 413412"/>
                <a:gd name="connsiteY6" fmla="*/ 0 h 355090"/>
                <a:gd name="connsiteX7" fmla="*/ 384297 w 413412"/>
                <a:gd name="connsiteY7" fmla="*/ 0 h 355090"/>
                <a:gd name="connsiteX8" fmla="*/ 413412 w 413412"/>
                <a:gd name="connsiteY8" fmla="*/ 29253 h 355090"/>
                <a:gd name="connsiteX9" fmla="*/ 413412 w 413412"/>
                <a:gd name="connsiteY9" fmla="*/ 277282 h 355090"/>
                <a:gd name="connsiteX10" fmla="*/ 384159 w 413412"/>
                <a:gd name="connsiteY10" fmla="*/ 306443 h 355090"/>
                <a:gd name="connsiteX11" fmla="*/ 298657 w 413412"/>
                <a:gd name="connsiteY11" fmla="*/ 306443 h 355090"/>
                <a:gd name="connsiteX12" fmla="*/ 293774 w 413412"/>
                <a:gd name="connsiteY12" fmla="*/ 306443 h 355090"/>
                <a:gd name="connsiteX13" fmla="*/ 295525 w 413412"/>
                <a:gd name="connsiteY13" fmla="*/ 309944 h 355090"/>
                <a:gd name="connsiteX14" fmla="*/ 312616 w 413412"/>
                <a:gd name="connsiteY14" fmla="*/ 339335 h 355090"/>
                <a:gd name="connsiteX15" fmla="*/ 303448 w 413412"/>
                <a:gd name="connsiteY15" fmla="*/ 355090 h 355090"/>
                <a:gd name="connsiteX16" fmla="*/ 109687 w 413412"/>
                <a:gd name="connsiteY16" fmla="*/ 355090 h 355090"/>
                <a:gd name="connsiteX17" fmla="*/ 100612 w 413412"/>
                <a:gd name="connsiteY17" fmla="*/ 339566 h 355090"/>
                <a:gd name="connsiteX18" fmla="*/ 117519 w 413412"/>
                <a:gd name="connsiteY18" fmla="*/ 310543 h 355090"/>
                <a:gd name="connsiteX19" fmla="*/ 119684 w 413412"/>
                <a:gd name="connsiteY19" fmla="*/ 306489 h 355090"/>
                <a:gd name="connsiteX20" fmla="*/ 12991 w 413412"/>
                <a:gd name="connsiteY20" fmla="*/ 258164 h 355090"/>
                <a:gd name="connsiteX21" fmla="*/ 400513 w 413412"/>
                <a:gd name="connsiteY21" fmla="*/ 258164 h 355090"/>
                <a:gd name="connsiteX22" fmla="*/ 400513 w 413412"/>
                <a:gd name="connsiteY22" fmla="*/ 253833 h 355090"/>
                <a:gd name="connsiteX23" fmla="*/ 400513 w 413412"/>
                <a:gd name="connsiteY23" fmla="*/ 29760 h 355090"/>
                <a:gd name="connsiteX24" fmla="*/ 383606 w 413412"/>
                <a:gd name="connsiteY24" fmla="*/ 12945 h 355090"/>
                <a:gd name="connsiteX25" fmla="*/ 29852 w 413412"/>
                <a:gd name="connsiteY25" fmla="*/ 12945 h 355090"/>
                <a:gd name="connsiteX26" fmla="*/ 13037 w 413412"/>
                <a:gd name="connsiteY26" fmla="*/ 29852 h 355090"/>
                <a:gd name="connsiteX27" fmla="*/ 13037 w 413412"/>
                <a:gd name="connsiteY27" fmla="*/ 253511 h 355090"/>
                <a:gd name="connsiteX28" fmla="*/ 13037 w 413412"/>
                <a:gd name="connsiteY28" fmla="*/ 258164 h 355090"/>
                <a:gd name="connsiteX29" fmla="*/ 13406 w 413412"/>
                <a:gd name="connsiteY29" fmla="*/ 271523 h 355090"/>
                <a:gd name="connsiteX30" fmla="*/ 32063 w 413412"/>
                <a:gd name="connsiteY30" fmla="*/ 293590 h 355090"/>
                <a:gd name="connsiteX31" fmla="*/ 383468 w 413412"/>
                <a:gd name="connsiteY31" fmla="*/ 293590 h 355090"/>
                <a:gd name="connsiteX32" fmla="*/ 399868 w 413412"/>
                <a:gd name="connsiteY32" fmla="*/ 271570 h 355090"/>
                <a:gd name="connsiteX33" fmla="*/ 13406 w 413412"/>
                <a:gd name="connsiteY33" fmla="*/ 271570 h 355090"/>
                <a:gd name="connsiteX34" fmla="*/ 299210 w 413412"/>
                <a:gd name="connsiteY34" fmla="*/ 341961 h 355090"/>
                <a:gd name="connsiteX35" fmla="*/ 280184 w 413412"/>
                <a:gd name="connsiteY35" fmla="*/ 309207 h 355090"/>
                <a:gd name="connsiteX36" fmla="*/ 275117 w 413412"/>
                <a:gd name="connsiteY36" fmla="*/ 306351 h 355090"/>
                <a:gd name="connsiteX37" fmla="*/ 138618 w 413412"/>
                <a:gd name="connsiteY37" fmla="*/ 306351 h 355090"/>
                <a:gd name="connsiteX38" fmla="*/ 133182 w 413412"/>
                <a:gd name="connsiteY38" fmla="*/ 309345 h 355090"/>
                <a:gd name="connsiteX39" fmla="*/ 116137 w 413412"/>
                <a:gd name="connsiteY39" fmla="*/ 338736 h 355090"/>
                <a:gd name="connsiteX40" fmla="*/ 114571 w 413412"/>
                <a:gd name="connsiteY40" fmla="*/ 341961 h 355090"/>
                <a:gd name="connsiteX41" fmla="*/ 299164 w 413412"/>
                <a:gd name="connsiteY41" fmla="*/ 341961 h 35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13412" h="355090">
                  <a:moveTo>
                    <a:pt x="119776" y="306397"/>
                  </a:moveTo>
                  <a:cubicBezTo>
                    <a:pt x="98355" y="306397"/>
                    <a:pt x="77670" y="306397"/>
                    <a:pt x="57032" y="306397"/>
                  </a:cubicBezTo>
                  <a:cubicBezTo>
                    <a:pt x="47450" y="306397"/>
                    <a:pt x="37868" y="306443"/>
                    <a:pt x="28240" y="306397"/>
                  </a:cubicBezTo>
                  <a:cubicBezTo>
                    <a:pt x="11885" y="306259"/>
                    <a:pt x="0" y="294557"/>
                    <a:pt x="0" y="278295"/>
                  </a:cubicBezTo>
                  <a:cubicBezTo>
                    <a:pt x="0" y="194959"/>
                    <a:pt x="0" y="111576"/>
                    <a:pt x="0" y="28240"/>
                  </a:cubicBezTo>
                  <a:cubicBezTo>
                    <a:pt x="0" y="11425"/>
                    <a:pt x="11885" y="0"/>
                    <a:pt x="29253" y="0"/>
                  </a:cubicBezTo>
                  <a:cubicBezTo>
                    <a:pt x="129773" y="0"/>
                    <a:pt x="230293" y="0"/>
                    <a:pt x="330813" y="0"/>
                  </a:cubicBezTo>
                  <a:cubicBezTo>
                    <a:pt x="348641" y="0"/>
                    <a:pt x="366469" y="0"/>
                    <a:pt x="384297" y="0"/>
                  </a:cubicBezTo>
                  <a:cubicBezTo>
                    <a:pt x="401941" y="0"/>
                    <a:pt x="413412" y="11563"/>
                    <a:pt x="413412" y="29253"/>
                  </a:cubicBezTo>
                  <a:cubicBezTo>
                    <a:pt x="413412" y="111945"/>
                    <a:pt x="413412" y="194590"/>
                    <a:pt x="413412" y="277282"/>
                  </a:cubicBezTo>
                  <a:cubicBezTo>
                    <a:pt x="413412" y="294880"/>
                    <a:pt x="401849" y="306397"/>
                    <a:pt x="384159" y="306443"/>
                  </a:cubicBezTo>
                  <a:cubicBezTo>
                    <a:pt x="355643" y="306443"/>
                    <a:pt x="327127" y="306443"/>
                    <a:pt x="298657" y="306443"/>
                  </a:cubicBezTo>
                  <a:cubicBezTo>
                    <a:pt x="297183" y="306443"/>
                    <a:pt x="295709" y="306443"/>
                    <a:pt x="293774" y="306443"/>
                  </a:cubicBezTo>
                  <a:cubicBezTo>
                    <a:pt x="294511" y="307871"/>
                    <a:pt x="294972" y="308977"/>
                    <a:pt x="295525" y="309944"/>
                  </a:cubicBezTo>
                  <a:cubicBezTo>
                    <a:pt x="301237" y="319756"/>
                    <a:pt x="306996" y="329523"/>
                    <a:pt x="312616" y="339335"/>
                  </a:cubicBezTo>
                  <a:cubicBezTo>
                    <a:pt x="317361" y="347581"/>
                    <a:pt x="313031" y="355044"/>
                    <a:pt x="303448" y="355090"/>
                  </a:cubicBezTo>
                  <a:cubicBezTo>
                    <a:pt x="238861" y="355090"/>
                    <a:pt x="174274" y="355090"/>
                    <a:pt x="109687" y="355090"/>
                  </a:cubicBezTo>
                  <a:cubicBezTo>
                    <a:pt x="100428" y="355090"/>
                    <a:pt x="96051" y="347581"/>
                    <a:pt x="100612" y="339566"/>
                  </a:cubicBezTo>
                  <a:cubicBezTo>
                    <a:pt x="106186" y="329845"/>
                    <a:pt x="111899" y="320217"/>
                    <a:pt x="117519" y="310543"/>
                  </a:cubicBezTo>
                  <a:cubicBezTo>
                    <a:pt x="118164" y="309391"/>
                    <a:pt x="118763" y="308240"/>
                    <a:pt x="119684" y="306489"/>
                  </a:cubicBezTo>
                  <a:close/>
                  <a:moveTo>
                    <a:pt x="12991" y="258164"/>
                  </a:moveTo>
                  <a:lnTo>
                    <a:pt x="400513" y="258164"/>
                  </a:lnTo>
                  <a:lnTo>
                    <a:pt x="400513" y="253833"/>
                  </a:lnTo>
                  <a:cubicBezTo>
                    <a:pt x="400513" y="179158"/>
                    <a:pt x="400513" y="104482"/>
                    <a:pt x="400513" y="29760"/>
                  </a:cubicBezTo>
                  <a:cubicBezTo>
                    <a:pt x="400513" y="18381"/>
                    <a:pt x="395031" y="12945"/>
                    <a:pt x="383606" y="12945"/>
                  </a:cubicBezTo>
                  <a:cubicBezTo>
                    <a:pt x="265673" y="12945"/>
                    <a:pt x="147785" y="12945"/>
                    <a:pt x="29852" y="12945"/>
                  </a:cubicBezTo>
                  <a:cubicBezTo>
                    <a:pt x="18473" y="12945"/>
                    <a:pt x="13037" y="18427"/>
                    <a:pt x="13037" y="29852"/>
                  </a:cubicBezTo>
                  <a:cubicBezTo>
                    <a:pt x="13037" y="104390"/>
                    <a:pt x="13037" y="178973"/>
                    <a:pt x="13037" y="253511"/>
                  </a:cubicBezTo>
                  <a:lnTo>
                    <a:pt x="13037" y="258164"/>
                  </a:lnTo>
                  <a:close/>
                  <a:moveTo>
                    <a:pt x="13406" y="271523"/>
                  </a:moveTo>
                  <a:cubicBezTo>
                    <a:pt x="10964" y="286219"/>
                    <a:pt x="18059" y="293636"/>
                    <a:pt x="32063" y="293590"/>
                  </a:cubicBezTo>
                  <a:cubicBezTo>
                    <a:pt x="149213" y="293267"/>
                    <a:pt x="266364" y="293314"/>
                    <a:pt x="383468" y="293590"/>
                  </a:cubicBezTo>
                  <a:cubicBezTo>
                    <a:pt x="394524" y="293590"/>
                    <a:pt x="403231" y="286219"/>
                    <a:pt x="399868" y="271570"/>
                  </a:cubicBezTo>
                  <a:lnTo>
                    <a:pt x="13406" y="271570"/>
                  </a:lnTo>
                  <a:close/>
                  <a:moveTo>
                    <a:pt x="299210" y="341961"/>
                  </a:moveTo>
                  <a:cubicBezTo>
                    <a:pt x="292622" y="330628"/>
                    <a:pt x="286311" y="319941"/>
                    <a:pt x="280184" y="309207"/>
                  </a:cubicBezTo>
                  <a:cubicBezTo>
                    <a:pt x="278940" y="307042"/>
                    <a:pt x="277558" y="306351"/>
                    <a:pt x="275117" y="306351"/>
                  </a:cubicBezTo>
                  <a:cubicBezTo>
                    <a:pt x="229602" y="306443"/>
                    <a:pt x="184133" y="306443"/>
                    <a:pt x="138618" y="306351"/>
                  </a:cubicBezTo>
                  <a:cubicBezTo>
                    <a:pt x="136038" y="306351"/>
                    <a:pt x="134518" y="306950"/>
                    <a:pt x="133182" y="309345"/>
                  </a:cubicBezTo>
                  <a:cubicBezTo>
                    <a:pt x="127654" y="319204"/>
                    <a:pt x="121849" y="328970"/>
                    <a:pt x="116137" y="338736"/>
                  </a:cubicBezTo>
                  <a:cubicBezTo>
                    <a:pt x="115584" y="339704"/>
                    <a:pt x="115169" y="340763"/>
                    <a:pt x="114571" y="341961"/>
                  </a:cubicBezTo>
                  <a:lnTo>
                    <a:pt x="299164" y="341961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7EDC63E9-16B6-3C73-A40A-1485883A77F7}"/>
                </a:ext>
              </a:extLst>
            </p:cNvPr>
            <p:cNvSpPr/>
            <p:nvPr/>
          </p:nvSpPr>
          <p:spPr>
            <a:xfrm>
              <a:off x="10479970" y="323538"/>
              <a:ext cx="323373" cy="227938"/>
            </a:xfrm>
            <a:custGeom>
              <a:avLst/>
              <a:gdLst>
                <a:gd name="connsiteX0" fmla="*/ 44899 w 323373"/>
                <a:gd name="connsiteY0" fmla="*/ 174183 h 227938"/>
                <a:gd name="connsiteX1" fmla="*/ 36284 w 323373"/>
                <a:gd name="connsiteY1" fmla="*/ 205509 h 227938"/>
                <a:gd name="connsiteX2" fmla="*/ 6893 w 323373"/>
                <a:gd name="connsiteY2" fmla="*/ 202054 h 227938"/>
                <a:gd name="connsiteX3" fmla="*/ 3945 w 323373"/>
                <a:gd name="connsiteY3" fmla="*/ 172248 h 227938"/>
                <a:gd name="connsiteX4" fmla="*/ 36883 w 323373"/>
                <a:gd name="connsiteY4" fmla="*/ 164923 h 227938"/>
                <a:gd name="connsiteX5" fmla="*/ 48354 w 323373"/>
                <a:gd name="connsiteY5" fmla="*/ 152116 h 227938"/>
                <a:gd name="connsiteX6" fmla="*/ 58351 w 323373"/>
                <a:gd name="connsiteY6" fmla="*/ 147924 h 227938"/>
                <a:gd name="connsiteX7" fmla="*/ 97646 w 323373"/>
                <a:gd name="connsiteY7" fmla="*/ 148016 h 227938"/>
                <a:gd name="connsiteX8" fmla="*/ 102944 w 323373"/>
                <a:gd name="connsiteY8" fmla="*/ 148016 h 227938"/>
                <a:gd name="connsiteX9" fmla="*/ 97140 w 323373"/>
                <a:gd name="connsiteY9" fmla="*/ 141475 h 227938"/>
                <a:gd name="connsiteX10" fmla="*/ 85300 w 323373"/>
                <a:gd name="connsiteY10" fmla="*/ 123647 h 227938"/>
                <a:gd name="connsiteX11" fmla="*/ 79772 w 323373"/>
                <a:gd name="connsiteY11" fmla="*/ 120192 h 227938"/>
                <a:gd name="connsiteX12" fmla="*/ 50611 w 323373"/>
                <a:gd name="connsiteY12" fmla="*/ 120192 h 227938"/>
                <a:gd name="connsiteX13" fmla="*/ 45267 w 323373"/>
                <a:gd name="connsiteY13" fmla="*/ 123693 h 227938"/>
                <a:gd name="connsiteX14" fmla="*/ 16567 w 323373"/>
                <a:gd name="connsiteY14" fmla="*/ 136407 h 227938"/>
                <a:gd name="connsiteX15" fmla="*/ 397 w 323373"/>
                <a:gd name="connsiteY15" fmla="*/ 109366 h 227938"/>
                <a:gd name="connsiteX16" fmla="*/ 24952 w 323373"/>
                <a:gd name="connsiteY16" fmla="*/ 90109 h 227938"/>
                <a:gd name="connsiteX17" fmla="*/ 45590 w 323373"/>
                <a:gd name="connsiteY17" fmla="*/ 104252 h 227938"/>
                <a:gd name="connsiteX18" fmla="*/ 48262 w 323373"/>
                <a:gd name="connsiteY18" fmla="*/ 107154 h 227938"/>
                <a:gd name="connsiteX19" fmla="*/ 78160 w 323373"/>
                <a:gd name="connsiteY19" fmla="*/ 107293 h 227938"/>
                <a:gd name="connsiteX20" fmla="*/ 75626 w 323373"/>
                <a:gd name="connsiteY20" fmla="*/ 79606 h 227938"/>
                <a:gd name="connsiteX21" fmla="*/ 57015 w 323373"/>
                <a:gd name="connsiteY21" fmla="*/ 79468 h 227938"/>
                <a:gd name="connsiteX22" fmla="*/ 49552 w 323373"/>
                <a:gd name="connsiteY22" fmla="*/ 76427 h 227938"/>
                <a:gd name="connsiteX23" fmla="*/ 38219 w 323373"/>
                <a:gd name="connsiteY23" fmla="*/ 65463 h 227938"/>
                <a:gd name="connsiteX24" fmla="*/ 32691 w 323373"/>
                <a:gd name="connsiteY24" fmla="*/ 64265 h 227938"/>
                <a:gd name="connsiteX25" fmla="*/ 1365 w 323373"/>
                <a:gd name="connsiteY25" fmla="*/ 50169 h 227938"/>
                <a:gd name="connsiteX26" fmla="*/ 17166 w 323373"/>
                <a:gd name="connsiteY26" fmla="*/ 19579 h 227938"/>
                <a:gd name="connsiteX27" fmla="*/ 46742 w 323373"/>
                <a:gd name="connsiteY27" fmla="*/ 36855 h 227938"/>
                <a:gd name="connsiteX28" fmla="*/ 45774 w 323373"/>
                <a:gd name="connsiteY28" fmla="*/ 51090 h 227938"/>
                <a:gd name="connsiteX29" fmla="*/ 46926 w 323373"/>
                <a:gd name="connsiteY29" fmla="*/ 55927 h 227938"/>
                <a:gd name="connsiteX30" fmla="*/ 75948 w 323373"/>
                <a:gd name="connsiteY30" fmla="*/ 66707 h 227938"/>
                <a:gd name="connsiteX31" fmla="*/ 79127 w 323373"/>
                <a:gd name="connsiteY31" fmla="*/ 63436 h 227938"/>
                <a:gd name="connsiteX32" fmla="*/ 132612 w 323373"/>
                <a:gd name="connsiteY32" fmla="*/ 5252 h 227938"/>
                <a:gd name="connsiteX33" fmla="*/ 244188 w 323373"/>
                <a:gd name="connsiteY33" fmla="*/ 63114 h 227938"/>
                <a:gd name="connsiteX34" fmla="*/ 248795 w 323373"/>
                <a:gd name="connsiteY34" fmla="*/ 66661 h 227938"/>
                <a:gd name="connsiteX35" fmla="*/ 250822 w 323373"/>
                <a:gd name="connsiteY35" fmla="*/ 66661 h 227938"/>
                <a:gd name="connsiteX36" fmla="*/ 276343 w 323373"/>
                <a:gd name="connsiteY36" fmla="*/ 56249 h 227938"/>
                <a:gd name="connsiteX37" fmla="*/ 277449 w 323373"/>
                <a:gd name="connsiteY37" fmla="*/ 50721 h 227938"/>
                <a:gd name="connsiteX38" fmla="*/ 292329 w 323373"/>
                <a:gd name="connsiteY38" fmla="*/ 19764 h 227938"/>
                <a:gd name="connsiteX39" fmla="*/ 322457 w 323373"/>
                <a:gd name="connsiteY39" fmla="*/ 36302 h 227938"/>
                <a:gd name="connsiteX40" fmla="*/ 315593 w 323373"/>
                <a:gd name="connsiteY40" fmla="*/ 59889 h 227938"/>
                <a:gd name="connsiteX41" fmla="*/ 291131 w 323373"/>
                <a:gd name="connsiteY41" fmla="*/ 64403 h 227938"/>
                <a:gd name="connsiteX42" fmla="*/ 284912 w 323373"/>
                <a:gd name="connsiteY42" fmla="*/ 65832 h 227938"/>
                <a:gd name="connsiteX43" fmla="*/ 273856 w 323373"/>
                <a:gd name="connsiteY43" fmla="*/ 76519 h 227938"/>
                <a:gd name="connsiteX44" fmla="*/ 266393 w 323373"/>
                <a:gd name="connsiteY44" fmla="*/ 79514 h 227938"/>
                <a:gd name="connsiteX45" fmla="*/ 246906 w 323373"/>
                <a:gd name="connsiteY45" fmla="*/ 79652 h 227938"/>
                <a:gd name="connsiteX46" fmla="*/ 246814 w 323373"/>
                <a:gd name="connsiteY46" fmla="*/ 93426 h 227938"/>
                <a:gd name="connsiteX47" fmla="*/ 244741 w 323373"/>
                <a:gd name="connsiteY47" fmla="*/ 107385 h 227938"/>
                <a:gd name="connsiteX48" fmla="*/ 275192 w 323373"/>
                <a:gd name="connsiteY48" fmla="*/ 107246 h 227938"/>
                <a:gd name="connsiteX49" fmla="*/ 277956 w 323373"/>
                <a:gd name="connsiteY49" fmla="*/ 103976 h 227938"/>
                <a:gd name="connsiteX50" fmla="*/ 301312 w 323373"/>
                <a:gd name="connsiteY50" fmla="*/ 90201 h 227938"/>
                <a:gd name="connsiteX51" fmla="*/ 322365 w 323373"/>
                <a:gd name="connsiteY51" fmla="*/ 107200 h 227938"/>
                <a:gd name="connsiteX52" fmla="*/ 308314 w 323373"/>
                <a:gd name="connsiteY52" fmla="*/ 136085 h 227938"/>
                <a:gd name="connsiteX53" fmla="*/ 278278 w 323373"/>
                <a:gd name="connsiteY53" fmla="*/ 124153 h 227938"/>
                <a:gd name="connsiteX54" fmla="*/ 272289 w 323373"/>
                <a:gd name="connsiteY54" fmla="*/ 120330 h 227938"/>
                <a:gd name="connsiteX55" fmla="*/ 243497 w 323373"/>
                <a:gd name="connsiteY55" fmla="*/ 120330 h 227938"/>
                <a:gd name="connsiteX56" fmla="*/ 238153 w 323373"/>
                <a:gd name="connsiteY56" fmla="*/ 123416 h 227938"/>
                <a:gd name="connsiteX57" fmla="*/ 221799 w 323373"/>
                <a:gd name="connsiteY57" fmla="*/ 148109 h 227938"/>
                <a:gd name="connsiteX58" fmla="*/ 225346 w 323373"/>
                <a:gd name="connsiteY58" fmla="*/ 148109 h 227938"/>
                <a:gd name="connsiteX59" fmla="*/ 265471 w 323373"/>
                <a:gd name="connsiteY59" fmla="*/ 148063 h 227938"/>
                <a:gd name="connsiteX60" fmla="*/ 274454 w 323373"/>
                <a:gd name="connsiteY60" fmla="*/ 151702 h 227938"/>
                <a:gd name="connsiteX61" fmla="*/ 286801 w 323373"/>
                <a:gd name="connsiteY61" fmla="*/ 165108 h 227938"/>
                <a:gd name="connsiteX62" fmla="*/ 308637 w 323373"/>
                <a:gd name="connsiteY62" fmla="*/ 163541 h 227938"/>
                <a:gd name="connsiteX63" fmla="*/ 320246 w 323373"/>
                <a:gd name="connsiteY63" fmla="*/ 173860 h 227938"/>
                <a:gd name="connsiteX64" fmla="*/ 315731 w 323373"/>
                <a:gd name="connsiteY64" fmla="*/ 202791 h 227938"/>
                <a:gd name="connsiteX65" fmla="*/ 286570 w 323373"/>
                <a:gd name="connsiteY65" fmla="*/ 205325 h 227938"/>
                <a:gd name="connsiteX66" fmla="*/ 278370 w 323373"/>
                <a:gd name="connsiteY66" fmla="*/ 174091 h 227938"/>
                <a:gd name="connsiteX67" fmla="*/ 266623 w 323373"/>
                <a:gd name="connsiteY67" fmla="*/ 162482 h 227938"/>
                <a:gd name="connsiteX68" fmla="*/ 261832 w 323373"/>
                <a:gd name="connsiteY68" fmla="*/ 161192 h 227938"/>
                <a:gd name="connsiteX69" fmla="*/ 207103 w 323373"/>
                <a:gd name="connsiteY69" fmla="*/ 161146 h 227938"/>
                <a:gd name="connsiteX70" fmla="*/ 200746 w 323373"/>
                <a:gd name="connsiteY70" fmla="*/ 167273 h 227938"/>
                <a:gd name="connsiteX71" fmla="*/ 200746 w 323373"/>
                <a:gd name="connsiteY71" fmla="*/ 183903 h 227938"/>
                <a:gd name="connsiteX72" fmla="*/ 191533 w 323373"/>
                <a:gd name="connsiteY72" fmla="*/ 202008 h 227938"/>
                <a:gd name="connsiteX73" fmla="*/ 190012 w 323373"/>
                <a:gd name="connsiteY73" fmla="*/ 205279 h 227938"/>
                <a:gd name="connsiteX74" fmla="*/ 165919 w 323373"/>
                <a:gd name="connsiteY74" fmla="*/ 227898 h 227938"/>
                <a:gd name="connsiteX75" fmla="*/ 156199 w 323373"/>
                <a:gd name="connsiteY75" fmla="*/ 227898 h 227938"/>
                <a:gd name="connsiteX76" fmla="*/ 133579 w 323373"/>
                <a:gd name="connsiteY76" fmla="*/ 206430 h 227938"/>
                <a:gd name="connsiteX77" fmla="*/ 130539 w 323373"/>
                <a:gd name="connsiteY77" fmla="*/ 200994 h 227938"/>
                <a:gd name="connsiteX78" fmla="*/ 122753 w 323373"/>
                <a:gd name="connsiteY78" fmla="*/ 186713 h 227938"/>
                <a:gd name="connsiteX79" fmla="*/ 122753 w 323373"/>
                <a:gd name="connsiteY79" fmla="*/ 168471 h 227938"/>
                <a:gd name="connsiteX80" fmla="*/ 115475 w 323373"/>
                <a:gd name="connsiteY80" fmla="*/ 161238 h 227938"/>
                <a:gd name="connsiteX81" fmla="*/ 61575 w 323373"/>
                <a:gd name="connsiteY81" fmla="*/ 161330 h 227938"/>
                <a:gd name="connsiteX82" fmla="*/ 55633 w 323373"/>
                <a:gd name="connsiteY82" fmla="*/ 163772 h 227938"/>
                <a:gd name="connsiteX83" fmla="*/ 45129 w 323373"/>
                <a:gd name="connsiteY83" fmla="*/ 174413 h 227938"/>
                <a:gd name="connsiteX84" fmla="*/ 187340 w 323373"/>
                <a:gd name="connsiteY84" fmla="*/ 167687 h 227938"/>
                <a:gd name="connsiteX85" fmla="*/ 200424 w 323373"/>
                <a:gd name="connsiteY85" fmla="*/ 146681 h 227938"/>
                <a:gd name="connsiteX86" fmla="*/ 233500 w 323373"/>
                <a:gd name="connsiteY86" fmla="*/ 93887 h 227938"/>
                <a:gd name="connsiteX87" fmla="*/ 151868 w 323373"/>
                <a:gd name="connsiteY87" fmla="*/ 13683 h 227938"/>
                <a:gd name="connsiteX88" fmla="*/ 91013 w 323373"/>
                <a:gd name="connsiteY88" fmla="*/ 68503 h 227938"/>
                <a:gd name="connsiteX89" fmla="*/ 121279 w 323373"/>
                <a:gd name="connsiteY89" fmla="*/ 145667 h 227938"/>
                <a:gd name="connsiteX90" fmla="*/ 135514 w 323373"/>
                <a:gd name="connsiteY90" fmla="*/ 167641 h 227938"/>
                <a:gd name="connsiteX91" fmla="*/ 187294 w 323373"/>
                <a:gd name="connsiteY91" fmla="*/ 167641 h 227938"/>
                <a:gd name="connsiteX92" fmla="*/ 135514 w 323373"/>
                <a:gd name="connsiteY92" fmla="*/ 180955 h 227938"/>
                <a:gd name="connsiteX93" fmla="*/ 135514 w 323373"/>
                <a:gd name="connsiteY93" fmla="*/ 186161 h 227938"/>
                <a:gd name="connsiteX94" fmla="*/ 140075 w 323373"/>
                <a:gd name="connsiteY94" fmla="*/ 190721 h 227938"/>
                <a:gd name="connsiteX95" fmla="*/ 183010 w 323373"/>
                <a:gd name="connsiteY95" fmla="*/ 190721 h 227938"/>
                <a:gd name="connsiteX96" fmla="*/ 187525 w 323373"/>
                <a:gd name="connsiteY96" fmla="*/ 186161 h 227938"/>
                <a:gd name="connsiteX97" fmla="*/ 187525 w 323373"/>
                <a:gd name="connsiteY97" fmla="*/ 181001 h 227938"/>
                <a:gd name="connsiteX98" fmla="*/ 135514 w 323373"/>
                <a:gd name="connsiteY98" fmla="*/ 181001 h 227938"/>
                <a:gd name="connsiteX99" fmla="*/ 34395 w 323373"/>
                <a:gd name="connsiteY99" fmla="*/ 185377 h 227938"/>
                <a:gd name="connsiteX100" fmla="*/ 23662 w 323373"/>
                <a:gd name="connsiteY100" fmla="*/ 174505 h 227938"/>
                <a:gd name="connsiteX101" fmla="*/ 13020 w 323373"/>
                <a:gd name="connsiteY101" fmla="*/ 185055 h 227938"/>
                <a:gd name="connsiteX102" fmla="*/ 23569 w 323373"/>
                <a:gd name="connsiteY102" fmla="*/ 196111 h 227938"/>
                <a:gd name="connsiteX103" fmla="*/ 34395 w 323373"/>
                <a:gd name="connsiteY103" fmla="*/ 185377 h 227938"/>
                <a:gd name="connsiteX104" fmla="*/ 310019 w 323373"/>
                <a:gd name="connsiteY104" fmla="*/ 185377 h 227938"/>
                <a:gd name="connsiteX105" fmla="*/ 299239 w 323373"/>
                <a:gd name="connsiteY105" fmla="*/ 174552 h 227938"/>
                <a:gd name="connsiteX106" fmla="*/ 288643 w 323373"/>
                <a:gd name="connsiteY106" fmla="*/ 185147 h 227938"/>
                <a:gd name="connsiteX107" fmla="*/ 299239 w 323373"/>
                <a:gd name="connsiteY107" fmla="*/ 196157 h 227938"/>
                <a:gd name="connsiteX108" fmla="*/ 310019 w 323373"/>
                <a:gd name="connsiteY108" fmla="*/ 185377 h 227938"/>
                <a:gd name="connsiteX109" fmla="*/ 310019 w 323373"/>
                <a:gd name="connsiteY109" fmla="*/ 113880 h 227938"/>
                <a:gd name="connsiteX110" fmla="*/ 299239 w 323373"/>
                <a:gd name="connsiteY110" fmla="*/ 103100 h 227938"/>
                <a:gd name="connsiteX111" fmla="*/ 288643 w 323373"/>
                <a:gd name="connsiteY111" fmla="*/ 114111 h 227938"/>
                <a:gd name="connsiteX112" fmla="*/ 299239 w 323373"/>
                <a:gd name="connsiteY112" fmla="*/ 124706 h 227938"/>
                <a:gd name="connsiteX113" fmla="*/ 310019 w 323373"/>
                <a:gd name="connsiteY113" fmla="*/ 113880 h 227938"/>
                <a:gd name="connsiteX114" fmla="*/ 13020 w 323373"/>
                <a:gd name="connsiteY114" fmla="*/ 113972 h 227938"/>
                <a:gd name="connsiteX115" fmla="*/ 23938 w 323373"/>
                <a:gd name="connsiteY115" fmla="*/ 124660 h 227938"/>
                <a:gd name="connsiteX116" fmla="*/ 34441 w 323373"/>
                <a:gd name="connsiteY116" fmla="*/ 113926 h 227938"/>
                <a:gd name="connsiteX117" fmla="*/ 23754 w 323373"/>
                <a:gd name="connsiteY117" fmla="*/ 103054 h 227938"/>
                <a:gd name="connsiteX118" fmla="*/ 13066 w 323373"/>
                <a:gd name="connsiteY118" fmla="*/ 113926 h 227938"/>
                <a:gd name="connsiteX119" fmla="*/ 34395 w 323373"/>
                <a:gd name="connsiteY119" fmla="*/ 42383 h 227938"/>
                <a:gd name="connsiteX120" fmla="*/ 23616 w 323373"/>
                <a:gd name="connsiteY120" fmla="*/ 31649 h 227938"/>
                <a:gd name="connsiteX121" fmla="*/ 13020 w 323373"/>
                <a:gd name="connsiteY121" fmla="*/ 42521 h 227938"/>
                <a:gd name="connsiteX122" fmla="*/ 23569 w 323373"/>
                <a:gd name="connsiteY122" fmla="*/ 53071 h 227938"/>
                <a:gd name="connsiteX123" fmla="*/ 34395 w 323373"/>
                <a:gd name="connsiteY123" fmla="*/ 42383 h 227938"/>
                <a:gd name="connsiteX124" fmla="*/ 299423 w 323373"/>
                <a:gd name="connsiteY124" fmla="*/ 53071 h 227938"/>
                <a:gd name="connsiteX125" fmla="*/ 309973 w 323373"/>
                <a:gd name="connsiteY125" fmla="*/ 42153 h 227938"/>
                <a:gd name="connsiteX126" fmla="*/ 298963 w 323373"/>
                <a:gd name="connsiteY126" fmla="*/ 31649 h 227938"/>
                <a:gd name="connsiteX127" fmla="*/ 288597 w 323373"/>
                <a:gd name="connsiteY127" fmla="*/ 42383 h 227938"/>
                <a:gd name="connsiteX128" fmla="*/ 299423 w 323373"/>
                <a:gd name="connsiteY128" fmla="*/ 53071 h 227938"/>
                <a:gd name="connsiteX129" fmla="*/ 146570 w 323373"/>
                <a:gd name="connsiteY129" fmla="*/ 203897 h 227938"/>
                <a:gd name="connsiteX130" fmla="*/ 153066 w 323373"/>
                <a:gd name="connsiteY130" fmla="*/ 214032 h 227938"/>
                <a:gd name="connsiteX131" fmla="*/ 169881 w 323373"/>
                <a:gd name="connsiteY131" fmla="*/ 214032 h 227938"/>
                <a:gd name="connsiteX132" fmla="*/ 175916 w 323373"/>
                <a:gd name="connsiteY132" fmla="*/ 203897 h 227938"/>
                <a:gd name="connsiteX133" fmla="*/ 146570 w 323373"/>
                <a:gd name="connsiteY133" fmla="*/ 203897 h 22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323373" h="227938">
                  <a:moveTo>
                    <a:pt x="44899" y="174183"/>
                  </a:moveTo>
                  <a:cubicBezTo>
                    <a:pt x="49828" y="187589"/>
                    <a:pt x="46696" y="198967"/>
                    <a:pt x="36284" y="205509"/>
                  </a:cubicBezTo>
                  <a:cubicBezTo>
                    <a:pt x="26886" y="211360"/>
                    <a:pt x="14678" y="209978"/>
                    <a:pt x="6893" y="202054"/>
                  </a:cubicBezTo>
                  <a:cubicBezTo>
                    <a:pt x="-985" y="194084"/>
                    <a:pt x="-2229" y="181554"/>
                    <a:pt x="3945" y="172248"/>
                  </a:cubicBezTo>
                  <a:cubicBezTo>
                    <a:pt x="10717" y="162021"/>
                    <a:pt x="21911" y="159211"/>
                    <a:pt x="36883" y="164923"/>
                  </a:cubicBezTo>
                  <a:cubicBezTo>
                    <a:pt x="40430" y="160962"/>
                    <a:pt x="44484" y="156631"/>
                    <a:pt x="48354" y="152116"/>
                  </a:cubicBezTo>
                  <a:cubicBezTo>
                    <a:pt x="51026" y="148984"/>
                    <a:pt x="54205" y="147878"/>
                    <a:pt x="58351" y="147924"/>
                  </a:cubicBezTo>
                  <a:cubicBezTo>
                    <a:pt x="71434" y="148109"/>
                    <a:pt x="84563" y="148016"/>
                    <a:pt x="97646" y="148016"/>
                  </a:cubicBezTo>
                  <a:cubicBezTo>
                    <a:pt x="99075" y="148016"/>
                    <a:pt x="100549" y="148016"/>
                    <a:pt x="102944" y="148016"/>
                  </a:cubicBezTo>
                  <a:cubicBezTo>
                    <a:pt x="100549" y="145391"/>
                    <a:pt x="98614" y="143594"/>
                    <a:pt x="97140" y="141475"/>
                  </a:cubicBezTo>
                  <a:cubicBezTo>
                    <a:pt x="93040" y="135624"/>
                    <a:pt x="88986" y="129728"/>
                    <a:pt x="85300" y="123647"/>
                  </a:cubicBezTo>
                  <a:cubicBezTo>
                    <a:pt x="83872" y="121297"/>
                    <a:pt x="82674" y="120145"/>
                    <a:pt x="79772" y="120192"/>
                  </a:cubicBezTo>
                  <a:cubicBezTo>
                    <a:pt x="70052" y="120376"/>
                    <a:pt x="60332" y="120376"/>
                    <a:pt x="50611" y="120192"/>
                  </a:cubicBezTo>
                  <a:cubicBezTo>
                    <a:pt x="47755" y="120145"/>
                    <a:pt x="46465" y="121067"/>
                    <a:pt x="45267" y="123693"/>
                  </a:cubicBezTo>
                  <a:cubicBezTo>
                    <a:pt x="40246" y="134795"/>
                    <a:pt x="27992" y="140093"/>
                    <a:pt x="16567" y="136407"/>
                  </a:cubicBezTo>
                  <a:cubicBezTo>
                    <a:pt x="5096" y="132722"/>
                    <a:pt x="-1768" y="121159"/>
                    <a:pt x="397" y="109366"/>
                  </a:cubicBezTo>
                  <a:cubicBezTo>
                    <a:pt x="2516" y="97895"/>
                    <a:pt x="13158" y="89372"/>
                    <a:pt x="24952" y="90109"/>
                  </a:cubicBezTo>
                  <a:cubicBezTo>
                    <a:pt x="34534" y="90708"/>
                    <a:pt x="41352" y="95637"/>
                    <a:pt x="45590" y="104252"/>
                  </a:cubicBezTo>
                  <a:cubicBezTo>
                    <a:pt x="46143" y="105404"/>
                    <a:pt x="47340" y="107108"/>
                    <a:pt x="48262" y="107154"/>
                  </a:cubicBezTo>
                  <a:cubicBezTo>
                    <a:pt x="58351" y="107385"/>
                    <a:pt x="68439" y="107293"/>
                    <a:pt x="78160" y="107293"/>
                  </a:cubicBezTo>
                  <a:cubicBezTo>
                    <a:pt x="77331" y="97941"/>
                    <a:pt x="76501" y="89004"/>
                    <a:pt x="75626" y="79606"/>
                  </a:cubicBezTo>
                  <a:cubicBezTo>
                    <a:pt x="69591" y="79606"/>
                    <a:pt x="63280" y="79882"/>
                    <a:pt x="57015" y="79468"/>
                  </a:cubicBezTo>
                  <a:cubicBezTo>
                    <a:pt x="54435" y="79283"/>
                    <a:pt x="51579" y="78086"/>
                    <a:pt x="49552" y="76427"/>
                  </a:cubicBezTo>
                  <a:cubicBezTo>
                    <a:pt x="45498" y="73110"/>
                    <a:pt x="41858" y="69241"/>
                    <a:pt x="38219" y="65463"/>
                  </a:cubicBezTo>
                  <a:cubicBezTo>
                    <a:pt x="36514" y="63666"/>
                    <a:pt x="35179" y="63252"/>
                    <a:pt x="32691" y="64265"/>
                  </a:cubicBezTo>
                  <a:cubicBezTo>
                    <a:pt x="19976" y="69425"/>
                    <a:pt x="5787" y="62929"/>
                    <a:pt x="1365" y="50169"/>
                  </a:cubicBezTo>
                  <a:cubicBezTo>
                    <a:pt x="-3058" y="37408"/>
                    <a:pt x="4221" y="23311"/>
                    <a:pt x="17166" y="19579"/>
                  </a:cubicBezTo>
                  <a:cubicBezTo>
                    <a:pt x="30249" y="15802"/>
                    <a:pt x="43931" y="23449"/>
                    <a:pt x="46742" y="36855"/>
                  </a:cubicBezTo>
                  <a:cubicBezTo>
                    <a:pt x="47663" y="41370"/>
                    <a:pt x="46603" y="46437"/>
                    <a:pt x="45774" y="51090"/>
                  </a:cubicBezTo>
                  <a:cubicBezTo>
                    <a:pt x="45406" y="53209"/>
                    <a:pt x="45360" y="54361"/>
                    <a:pt x="46926" y="55927"/>
                  </a:cubicBezTo>
                  <a:cubicBezTo>
                    <a:pt x="58581" y="67628"/>
                    <a:pt x="58811" y="67720"/>
                    <a:pt x="75948" y="66707"/>
                  </a:cubicBezTo>
                  <a:cubicBezTo>
                    <a:pt x="78390" y="66569"/>
                    <a:pt x="78620" y="65233"/>
                    <a:pt x="79127" y="63436"/>
                  </a:cubicBezTo>
                  <a:cubicBezTo>
                    <a:pt x="87327" y="35196"/>
                    <a:pt x="105017" y="15341"/>
                    <a:pt x="132612" y="5252"/>
                  </a:cubicBezTo>
                  <a:cubicBezTo>
                    <a:pt x="179693" y="-11977"/>
                    <a:pt x="230736" y="14696"/>
                    <a:pt x="244188" y="63114"/>
                  </a:cubicBezTo>
                  <a:cubicBezTo>
                    <a:pt x="244971" y="65878"/>
                    <a:pt x="245939" y="67121"/>
                    <a:pt x="248795" y="66661"/>
                  </a:cubicBezTo>
                  <a:cubicBezTo>
                    <a:pt x="249440" y="66569"/>
                    <a:pt x="250177" y="66523"/>
                    <a:pt x="250822" y="66661"/>
                  </a:cubicBezTo>
                  <a:cubicBezTo>
                    <a:pt x="261556" y="68642"/>
                    <a:pt x="269802" y="64772"/>
                    <a:pt x="276343" y="56249"/>
                  </a:cubicBezTo>
                  <a:cubicBezTo>
                    <a:pt x="277864" y="54269"/>
                    <a:pt x="278370" y="53071"/>
                    <a:pt x="277449" y="50721"/>
                  </a:cubicBezTo>
                  <a:cubicBezTo>
                    <a:pt x="272612" y="37961"/>
                    <a:pt x="279476" y="23864"/>
                    <a:pt x="292329" y="19764"/>
                  </a:cubicBezTo>
                  <a:cubicBezTo>
                    <a:pt x="305274" y="15618"/>
                    <a:pt x="319002" y="23081"/>
                    <a:pt x="322457" y="36302"/>
                  </a:cubicBezTo>
                  <a:cubicBezTo>
                    <a:pt x="324853" y="45424"/>
                    <a:pt x="322549" y="53531"/>
                    <a:pt x="315593" y="59889"/>
                  </a:cubicBezTo>
                  <a:cubicBezTo>
                    <a:pt x="308453" y="66384"/>
                    <a:pt x="300022" y="67859"/>
                    <a:pt x="291131" y="64403"/>
                  </a:cubicBezTo>
                  <a:cubicBezTo>
                    <a:pt x="288229" y="63298"/>
                    <a:pt x="286801" y="63897"/>
                    <a:pt x="284912" y="65832"/>
                  </a:cubicBezTo>
                  <a:cubicBezTo>
                    <a:pt x="281365" y="69517"/>
                    <a:pt x="277817" y="73295"/>
                    <a:pt x="273856" y="76519"/>
                  </a:cubicBezTo>
                  <a:cubicBezTo>
                    <a:pt x="271829" y="78132"/>
                    <a:pt x="268972" y="79329"/>
                    <a:pt x="266393" y="79514"/>
                  </a:cubicBezTo>
                  <a:cubicBezTo>
                    <a:pt x="260220" y="79928"/>
                    <a:pt x="254000" y="79652"/>
                    <a:pt x="246906" y="79652"/>
                  </a:cubicBezTo>
                  <a:cubicBezTo>
                    <a:pt x="246906" y="84351"/>
                    <a:pt x="247182" y="88912"/>
                    <a:pt x="246814" y="93426"/>
                  </a:cubicBezTo>
                  <a:cubicBezTo>
                    <a:pt x="246445" y="97941"/>
                    <a:pt x="245524" y="102409"/>
                    <a:pt x="244741" y="107385"/>
                  </a:cubicBezTo>
                  <a:cubicBezTo>
                    <a:pt x="254968" y="107385"/>
                    <a:pt x="265103" y="107477"/>
                    <a:pt x="275192" y="107246"/>
                  </a:cubicBezTo>
                  <a:cubicBezTo>
                    <a:pt x="276159" y="107246"/>
                    <a:pt x="277357" y="105266"/>
                    <a:pt x="277956" y="103976"/>
                  </a:cubicBezTo>
                  <a:cubicBezTo>
                    <a:pt x="282286" y="94992"/>
                    <a:pt x="291500" y="89510"/>
                    <a:pt x="301312" y="90201"/>
                  </a:cubicBezTo>
                  <a:cubicBezTo>
                    <a:pt x="311078" y="90892"/>
                    <a:pt x="319555" y="97710"/>
                    <a:pt x="322365" y="107200"/>
                  </a:cubicBezTo>
                  <a:cubicBezTo>
                    <a:pt x="325866" y="118994"/>
                    <a:pt x="319739" y="131570"/>
                    <a:pt x="308314" y="136085"/>
                  </a:cubicBezTo>
                  <a:cubicBezTo>
                    <a:pt x="296751" y="140646"/>
                    <a:pt x="283530" y="135578"/>
                    <a:pt x="278278" y="124153"/>
                  </a:cubicBezTo>
                  <a:cubicBezTo>
                    <a:pt x="276942" y="121205"/>
                    <a:pt x="275468" y="120284"/>
                    <a:pt x="272289" y="120330"/>
                  </a:cubicBezTo>
                  <a:cubicBezTo>
                    <a:pt x="262707" y="120560"/>
                    <a:pt x="253125" y="120514"/>
                    <a:pt x="243497" y="120330"/>
                  </a:cubicBezTo>
                  <a:cubicBezTo>
                    <a:pt x="240871" y="120330"/>
                    <a:pt x="239581" y="121159"/>
                    <a:pt x="238153" y="123416"/>
                  </a:cubicBezTo>
                  <a:cubicBezTo>
                    <a:pt x="232993" y="131708"/>
                    <a:pt x="227373" y="139770"/>
                    <a:pt x="221799" y="148109"/>
                  </a:cubicBezTo>
                  <a:cubicBezTo>
                    <a:pt x="222536" y="148109"/>
                    <a:pt x="223918" y="148109"/>
                    <a:pt x="225346" y="148109"/>
                  </a:cubicBezTo>
                  <a:cubicBezTo>
                    <a:pt x="238706" y="148109"/>
                    <a:pt x="252112" y="148201"/>
                    <a:pt x="265471" y="148063"/>
                  </a:cubicBezTo>
                  <a:cubicBezTo>
                    <a:pt x="269111" y="148063"/>
                    <a:pt x="272013" y="148938"/>
                    <a:pt x="274454" y="151702"/>
                  </a:cubicBezTo>
                  <a:cubicBezTo>
                    <a:pt x="278508" y="156217"/>
                    <a:pt x="282701" y="160639"/>
                    <a:pt x="286801" y="165108"/>
                  </a:cubicBezTo>
                  <a:cubicBezTo>
                    <a:pt x="294448" y="161376"/>
                    <a:pt x="301496" y="160501"/>
                    <a:pt x="308637" y="163541"/>
                  </a:cubicBezTo>
                  <a:cubicBezTo>
                    <a:pt x="313658" y="165660"/>
                    <a:pt x="317528" y="169116"/>
                    <a:pt x="320246" y="173860"/>
                  </a:cubicBezTo>
                  <a:cubicBezTo>
                    <a:pt x="325590" y="183350"/>
                    <a:pt x="323701" y="195374"/>
                    <a:pt x="315731" y="202791"/>
                  </a:cubicBezTo>
                  <a:cubicBezTo>
                    <a:pt x="307669" y="210346"/>
                    <a:pt x="295784" y="211360"/>
                    <a:pt x="286570" y="205325"/>
                  </a:cubicBezTo>
                  <a:cubicBezTo>
                    <a:pt x="276435" y="198691"/>
                    <a:pt x="273533" y="187819"/>
                    <a:pt x="278370" y="174091"/>
                  </a:cubicBezTo>
                  <a:cubicBezTo>
                    <a:pt x="274501" y="170221"/>
                    <a:pt x="270723" y="166167"/>
                    <a:pt x="266623" y="162482"/>
                  </a:cubicBezTo>
                  <a:cubicBezTo>
                    <a:pt x="265517" y="161468"/>
                    <a:pt x="263444" y="161192"/>
                    <a:pt x="261832" y="161192"/>
                  </a:cubicBezTo>
                  <a:cubicBezTo>
                    <a:pt x="243589" y="161100"/>
                    <a:pt x="225346" y="161146"/>
                    <a:pt x="207103" y="161146"/>
                  </a:cubicBezTo>
                  <a:cubicBezTo>
                    <a:pt x="202266" y="161146"/>
                    <a:pt x="200930" y="162297"/>
                    <a:pt x="200746" y="167273"/>
                  </a:cubicBezTo>
                  <a:cubicBezTo>
                    <a:pt x="200562" y="172801"/>
                    <a:pt x="200516" y="178375"/>
                    <a:pt x="200746" y="183903"/>
                  </a:cubicBezTo>
                  <a:cubicBezTo>
                    <a:pt x="201069" y="191735"/>
                    <a:pt x="198397" y="197816"/>
                    <a:pt x="191533" y="202008"/>
                  </a:cubicBezTo>
                  <a:cubicBezTo>
                    <a:pt x="190657" y="202515"/>
                    <a:pt x="190104" y="204127"/>
                    <a:pt x="190012" y="205279"/>
                  </a:cubicBezTo>
                  <a:cubicBezTo>
                    <a:pt x="188907" y="219237"/>
                    <a:pt x="179831" y="227806"/>
                    <a:pt x="165919" y="227898"/>
                  </a:cubicBezTo>
                  <a:cubicBezTo>
                    <a:pt x="162694" y="227898"/>
                    <a:pt x="159423" y="227990"/>
                    <a:pt x="156199" y="227898"/>
                  </a:cubicBezTo>
                  <a:cubicBezTo>
                    <a:pt x="143760" y="227529"/>
                    <a:pt x="134409" y="218777"/>
                    <a:pt x="133579" y="206430"/>
                  </a:cubicBezTo>
                  <a:cubicBezTo>
                    <a:pt x="133395" y="203897"/>
                    <a:pt x="132796" y="202423"/>
                    <a:pt x="130539" y="200994"/>
                  </a:cubicBezTo>
                  <a:cubicBezTo>
                    <a:pt x="125425" y="197770"/>
                    <a:pt x="122799" y="192840"/>
                    <a:pt x="122753" y="186713"/>
                  </a:cubicBezTo>
                  <a:cubicBezTo>
                    <a:pt x="122753" y="180632"/>
                    <a:pt x="122753" y="174552"/>
                    <a:pt x="122753" y="168471"/>
                  </a:cubicBezTo>
                  <a:cubicBezTo>
                    <a:pt x="122661" y="162297"/>
                    <a:pt x="121556" y="161238"/>
                    <a:pt x="115475" y="161238"/>
                  </a:cubicBezTo>
                  <a:cubicBezTo>
                    <a:pt x="97508" y="161238"/>
                    <a:pt x="79542" y="161146"/>
                    <a:pt x="61575" y="161330"/>
                  </a:cubicBezTo>
                  <a:cubicBezTo>
                    <a:pt x="59548" y="161330"/>
                    <a:pt x="57153" y="162390"/>
                    <a:pt x="55633" y="163772"/>
                  </a:cubicBezTo>
                  <a:cubicBezTo>
                    <a:pt x="51993" y="166996"/>
                    <a:pt x="48815" y="170636"/>
                    <a:pt x="45129" y="174413"/>
                  </a:cubicBezTo>
                  <a:close/>
                  <a:moveTo>
                    <a:pt x="187340" y="167687"/>
                  </a:moveTo>
                  <a:cubicBezTo>
                    <a:pt x="188768" y="156539"/>
                    <a:pt x="191302" y="152715"/>
                    <a:pt x="200424" y="146681"/>
                  </a:cubicBezTo>
                  <a:cubicBezTo>
                    <a:pt x="219450" y="134104"/>
                    <a:pt x="230874" y="116506"/>
                    <a:pt x="233500" y="93887"/>
                  </a:cubicBezTo>
                  <a:cubicBezTo>
                    <a:pt x="238982" y="46621"/>
                    <a:pt x="199180" y="7740"/>
                    <a:pt x="151868" y="13683"/>
                  </a:cubicBezTo>
                  <a:cubicBezTo>
                    <a:pt x="122569" y="17368"/>
                    <a:pt x="97692" y="39803"/>
                    <a:pt x="91013" y="68503"/>
                  </a:cubicBezTo>
                  <a:cubicBezTo>
                    <a:pt x="84103" y="98309"/>
                    <a:pt x="96080" y="129359"/>
                    <a:pt x="121279" y="145667"/>
                  </a:cubicBezTo>
                  <a:cubicBezTo>
                    <a:pt x="129525" y="151011"/>
                    <a:pt x="135376" y="157276"/>
                    <a:pt x="135514" y="167641"/>
                  </a:cubicBezTo>
                  <a:lnTo>
                    <a:pt x="187294" y="167641"/>
                  </a:lnTo>
                  <a:close/>
                  <a:moveTo>
                    <a:pt x="135514" y="180955"/>
                  </a:moveTo>
                  <a:cubicBezTo>
                    <a:pt x="135514" y="182936"/>
                    <a:pt x="135514" y="184548"/>
                    <a:pt x="135514" y="186161"/>
                  </a:cubicBezTo>
                  <a:cubicBezTo>
                    <a:pt x="135606" y="189109"/>
                    <a:pt x="137126" y="190721"/>
                    <a:pt x="140075" y="190721"/>
                  </a:cubicBezTo>
                  <a:cubicBezTo>
                    <a:pt x="154402" y="190721"/>
                    <a:pt x="168683" y="190721"/>
                    <a:pt x="183010" y="190721"/>
                  </a:cubicBezTo>
                  <a:cubicBezTo>
                    <a:pt x="185958" y="190721"/>
                    <a:pt x="187479" y="189063"/>
                    <a:pt x="187525" y="186161"/>
                  </a:cubicBezTo>
                  <a:cubicBezTo>
                    <a:pt x="187525" y="184456"/>
                    <a:pt x="187525" y="182798"/>
                    <a:pt x="187525" y="181001"/>
                  </a:cubicBezTo>
                  <a:lnTo>
                    <a:pt x="135514" y="181001"/>
                  </a:lnTo>
                  <a:close/>
                  <a:moveTo>
                    <a:pt x="34395" y="185377"/>
                  </a:moveTo>
                  <a:cubicBezTo>
                    <a:pt x="34395" y="179343"/>
                    <a:pt x="29604" y="174459"/>
                    <a:pt x="23662" y="174505"/>
                  </a:cubicBezTo>
                  <a:cubicBezTo>
                    <a:pt x="17903" y="174505"/>
                    <a:pt x="13112" y="179250"/>
                    <a:pt x="13020" y="185055"/>
                  </a:cubicBezTo>
                  <a:cubicBezTo>
                    <a:pt x="12928" y="191136"/>
                    <a:pt x="17581" y="196019"/>
                    <a:pt x="23569" y="196111"/>
                  </a:cubicBezTo>
                  <a:cubicBezTo>
                    <a:pt x="29512" y="196203"/>
                    <a:pt x="34395" y="191366"/>
                    <a:pt x="34395" y="185377"/>
                  </a:cubicBezTo>
                  <a:close/>
                  <a:moveTo>
                    <a:pt x="310019" y="185377"/>
                  </a:moveTo>
                  <a:cubicBezTo>
                    <a:pt x="310019" y="179389"/>
                    <a:pt x="305136" y="174505"/>
                    <a:pt x="299239" y="174552"/>
                  </a:cubicBezTo>
                  <a:cubicBezTo>
                    <a:pt x="293434" y="174644"/>
                    <a:pt x="288736" y="179343"/>
                    <a:pt x="288643" y="185147"/>
                  </a:cubicBezTo>
                  <a:cubicBezTo>
                    <a:pt x="288551" y="191182"/>
                    <a:pt x="293250" y="196065"/>
                    <a:pt x="299239" y="196157"/>
                  </a:cubicBezTo>
                  <a:cubicBezTo>
                    <a:pt x="305182" y="196203"/>
                    <a:pt x="310019" y="191412"/>
                    <a:pt x="310019" y="185377"/>
                  </a:cubicBezTo>
                  <a:close/>
                  <a:moveTo>
                    <a:pt x="310019" y="113880"/>
                  </a:moveTo>
                  <a:cubicBezTo>
                    <a:pt x="310019" y="107845"/>
                    <a:pt x="305182" y="103054"/>
                    <a:pt x="299239" y="103100"/>
                  </a:cubicBezTo>
                  <a:cubicBezTo>
                    <a:pt x="293250" y="103146"/>
                    <a:pt x="288551" y="108030"/>
                    <a:pt x="288643" y="114111"/>
                  </a:cubicBezTo>
                  <a:cubicBezTo>
                    <a:pt x="288736" y="119961"/>
                    <a:pt x="293434" y="124660"/>
                    <a:pt x="299239" y="124706"/>
                  </a:cubicBezTo>
                  <a:cubicBezTo>
                    <a:pt x="305136" y="124798"/>
                    <a:pt x="310019" y="119869"/>
                    <a:pt x="310019" y="113880"/>
                  </a:cubicBezTo>
                  <a:close/>
                  <a:moveTo>
                    <a:pt x="13020" y="113972"/>
                  </a:moveTo>
                  <a:cubicBezTo>
                    <a:pt x="13020" y="119961"/>
                    <a:pt x="18041" y="124844"/>
                    <a:pt x="23938" y="124660"/>
                  </a:cubicBezTo>
                  <a:cubicBezTo>
                    <a:pt x="29743" y="124522"/>
                    <a:pt x="34395" y="119777"/>
                    <a:pt x="34441" y="113926"/>
                  </a:cubicBezTo>
                  <a:cubicBezTo>
                    <a:pt x="34441" y="107891"/>
                    <a:pt x="29696" y="103054"/>
                    <a:pt x="23754" y="103054"/>
                  </a:cubicBezTo>
                  <a:cubicBezTo>
                    <a:pt x="17765" y="103054"/>
                    <a:pt x="13020" y="107891"/>
                    <a:pt x="13066" y="113926"/>
                  </a:cubicBezTo>
                  <a:close/>
                  <a:moveTo>
                    <a:pt x="34395" y="42383"/>
                  </a:moveTo>
                  <a:cubicBezTo>
                    <a:pt x="34395" y="36348"/>
                    <a:pt x="29696" y="31603"/>
                    <a:pt x="23616" y="31649"/>
                  </a:cubicBezTo>
                  <a:cubicBezTo>
                    <a:pt x="17581" y="31649"/>
                    <a:pt x="12928" y="36440"/>
                    <a:pt x="13020" y="42521"/>
                  </a:cubicBezTo>
                  <a:cubicBezTo>
                    <a:pt x="13112" y="48418"/>
                    <a:pt x="17719" y="52979"/>
                    <a:pt x="23569" y="53071"/>
                  </a:cubicBezTo>
                  <a:cubicBezTo>
                    <a:pt x="29604" y="53117"/>
                    <a:pt x="34395" y="48418"/>
                    <a:pt x="34395" y="42383"/>
                  </a:cubicBezTo>
                  <a:close/>
                  <a:moveTo>
                    <a:pt x="299423" y="53071"/>
                  </a:moveTo>
                  <a:cubicBezTo>
                    <a:pt x="305458" y="53025"/>
                    <a:pt x="310065" y="48234"/>
                    <a:pt x="309973" y="42153"/>
                  </a:cubicBezTo>
                  <a:cubicBezTo>
                    <a:pt x="309881" y="36118"/>
                    <a:pt x="305044" y="31511"/>
                    <a:pt x="298963" y="31649"/>
                  </a:cubicBezTo>
                  <a:cubicBezTo>
                    <a:pt x="293112" y="31787"/>
                    <a:pt x="288597" y="36486"/>
                    <a:pt x="288597" y="42383"/>
                  </a:cubicBezTo>
                  <a:cubicBezTo>
                    <a:pt x="288597" y="48418"/>
                    <a:pt x="293342" y="53163"/>
                    <a:pt x="299423" y="53071"/>
                  </a:cubicBezTo>
                  <a:close/>
                  <a:moveTo>
                    <a:pt x="146570" y="203897"/>
                  </a:moveTo>
                  <a:cubicBezTo>
                    <a:pt x="146432" y="209471"/>
                    <a:pt x="148505" y="213433"/>
                    <a:pt x="153066" y="214032"/>
                  </a:cubicBezTo>
                  <a:cubicBezTo>
                    <a:pt x="158594" y="214769"/>
                    <a:pt x="164399" y="214815"/>
                    <a:pt x="169881" y="214032"/>
                  </a:cubicBezTo>
                  <a:cubicBezTo>
                    <a:pt x="174902" y="213341"/>
                    <a:pt x="177436" y="208181"/>
                    <a:pt x="175916" y="203897"/>
                  </a:cubicBezTo>
                  <a:lnTo>
                    <a:pt x="146570" y="203897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4435C38-4FB5-2256-56FC-E004BECA26AA}"/>
                </a:ext>
              </a:extLst>
            </p:cNvPr>
            <p:cNvSpPr/>
            <p:nvPr/>
          </p:nvSpPr>
          <p:spPr>
            <a:xfrm>
              <a:off x="10584158" y="351640"/>
              <a:ext cx="114893" cy="114710"/>
            </a:xfrm>
            <a:custGeom>
              <a:avLst/>
              <a:gdLst>
                <a:gd name="connsiteX0" fmla="*/ 57677 w 114893"/>
                <a:gd name="connsiteY0" fmla="*/ 46 h 114710"/>
                <a:gd name="connsiteX1" fmla="*/ 114893 w 114893"/>
                <a:gd name="connsiteY1" fmla="*/ 57677 h 114710"/>
                <a:gd name="connsiteX2" fmla="*/ 57078 w 114893"/>
                <a:gd name="connsiteY2" fmla="*/ 114709 h 114710"/>
                <a:gd name="connsiteX3" fmla="*/ 0 w 114893"/>
                <a:gd name="connsiteY3" fmla="*/ 57262 h 114710"/>
                <a:gd name="connsiteX4" fmla="*/ 57677 w 114893"/>
                <a:gd name="connsiteY4" fmla="*/ 0 h 114710"/>
                <a:gd name="connsiteX5" fmla="*/ 57585 w 114893"/>
                <a:gd name="connsiteY5" fmla="*/ 101764 h 114710"/>
                <a:gd name="connsiteX6" fmla="*/ 101948 w 114893"/>
                <a:gd name="connsiteY6" fmla="*/ 57539 h 114710"/>
                <a:gd name="connsiteX7" fmla="*/ 57447 w 114893"/>
                <a:gd name="connsiteY7" fmla="*/ 13037 h 114710"/>
                <a:gd name="connsiteX8" fmla="*/ 13037 w 114893"/>
                <a:gd name="connsiteY8" fmla="*/ 57262 h 114710"/>
                <a:gd name="connsiteX9" fmla="*/ 57585 w 114893"/>
                <a:gd name="connsiteY9" fmla="*/ 101764 h 11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893" h="114710">
                  <a:moveTo>
                    <a:pt x="57677" y="46"/>
                  </a:moveTo>
                  <a:cubicBezTo>
                    <a:pt x="89464" y="138"/>
                    <a:pt x="114985" y="25844"/>
                    <a:pt x="114893" y="57677"/>
                  </a:cubicBezTo>
                  <a:cubicBezTo>
                    <a:pt x="114801" y="89326"/>
                    <a:pt x="88865" y="114939"/>
                    <a:pt x="57078" y="114709"/>
                  </a:cubicBezTo>
                  <a:cubicBezTo>
                    <a:pt x="25522" y="114525"/>
                    <a:pt x="-46" y="88773"/>
                    <a:pt x="0" y="57262"/>
                  </a:cubicBezTo>
                  <a:cubicBezTo>
                    <a:pt x="46" y="25568"/>
                    <a:pt x="25936" y="-92"/>
                    <a:pt x="57677" y="0"/>
                  </a:cubicBezTo>
                  <a:close/>
                  <a:moveTo>
                    <a:pt x="57585" y="101764"/>
                  </a:moveTo>
                  <a:cubicBezTo>
                    <a:pt x="82047" y="101764"/>
                    <a:pt x="101902" y="81909"/>
                    <a:pt x="101948" y="57539"/>
                  </a:cubicBezTo>
                  <a:cubicBezTo>
                    <a:pt x="101994" y="32939"/>
                    <a:pt x="82047" y="12991"/>
                    <a:pt x="57447" y="13037"/>
                  </a:cubicBezTo>
                  <a:cubicBezTo>
                    <a:pt x="32985" y="13037"/>
                    <a:pt x="13175" y="32847"/>
                    <a:pt x="13037" y="57262"/>
                  </a:cubicBezTo>
                  <a:cubicBezTo>
                    <a:pt x="12899" y="81724"/>
                    <a:pt x="33031" y="101810"/>
                    <a:pt x="57585" y="101764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D9F2DF91-292F-3D30-EE5E-2DAFD56AEA5A}"/>
                </a:ext>
              </a:extLst>
            </p:cNvPr>
            <p:cNvSpPr/>
            <p:nvPr/>
          </p:nvSpPr>
          <p:spPr>
            <a:xfrm>
              <a:off x="10623453" y="372319"/>
              <a:ext cx="36451" cy="73442"/>
            </a:xfrm>
            <a:custGeom>
              <a:avLst/>
              <a:gdLst>
                <a:gd name="connsiteX0" fmla="*/ 24739 w 36451"/>
                <a:gd name="connsiteY0" fmla="*/ 8527 h 73442"/>
                <a:gd name="connsiteX1" fmla="*/ 33446 w 36451"/>
                <a:gd name="connsiteY1" fmla="*/ 15299 h 73442"/>
                <a:gd name="connsiteX2" fmla="*/ 33262 w 36451"/>
                <a:gd name="connsiteY2" fmla="*/ 24697 h 73442"/>
                <a:gd name="connsiteX3" fmla="*/ 24232 w 36451"/>
                <a:gd name="connsiteY3" fmla="*/ 24144 h 73442"/>
                <a:gd name="connsiteX4" fmla="*/ 16493 w 36451"/>
                <a:gd name="connsiteY4" fmla="*/ 22210 h 73442"/>
                <a:gd name="connsiteX5" fmla="*/ 13314 w 36451"/>
                <a:gd name="connsiteY5" fmla="*/ 26448 h 73442"/>
                <a:gd name="connsiteX6" fmla="*/ 16769 w 36451"/>
                <a:gd name="connsiteY6" fmla="*/ 29949 h 73442"/>
                <a:gd name="connsiteX7" fmla="*/ 21560 w 36451"/>
                <a:gd name="connsiteY7" fmla="*/ 30456 h 73442"/>
                <a:gd name="connsiteX8" fmla="*/ 36118 w 36451"/>
                <a:gd name="connsiteY8" fmla="*/ 44138 h 73442"/>
                <a:gd name="connsiteX9" fmla="*/ 27872 w 36451"/>
                <a:gd name="connsiteY9" fmla="*/ 61966 h 73442"/>
                <a:gd name="connsiteX10" fmla="*/ 24509 w 36451"/>
                <a:gd name="connsiteY10" fmla="*/ 67080 h 73442"/>
                <a:gd name="connsiteX11" fmla="*/ 18474 w 36451"/>
                <a:gd name="connsiteY11" fmla="*/ 73437 h 73442"/>
                <a:gd name="connsiteX12" fmla="*/ 11840 w 36451"/>
                <a:gd name="connsiteY12" fmla="*/ 67218 h 73442"/>
                <a:gd name="connsiteX13" fmla="*/ 8569 w 36451"/>
                <a:gd name="connsiteY13" fmla="*/ 62473 h 73442"/>
                <a:gd name="connsiteX14" fmla="*/ 2673 w 36451"/>
                <a:gd name="connsiteY14" fmla="*/ 57728 h 73442"/>
                <a:gd name="connsiteX15" fmla="*/ 3225 w 36451"/>
                <a:gd name="connsiteY15" fmla="*/ 48699 h 73442"/>
                <a:gd name="connsiteX16" fmla="*/ 11932 w 36451"/>
                <a:gd name="connsiteY16" fmla="*/ 49021 h 73442"/>
                <a:gd name="connsiteX17" fmla="*/ 19626 w 36451"/>
                <a:gd name="connsiteY17" fmla="*/ 51232 h 73442"/>
                <a:gd name="connsiteX18" fmla="*/ 23265 w 36451"/>
                <a:gd name="connsiteY18" fmla="*/ 47363 h 73442"/>
                <a:gd name="connsiteX19" fmla="*/ 19718 w 36451"/>
                <a:gd name="connsiteY19" fmla="*/ 43355 h 73442"/>
                <a:gd name="connsiteX20" fmla="*/ 16171 w 36451"/>
                <a:gd name="connsiteY20" fmla="*/ 43078 h 73442"/>
                <a:gd name="connsiteX21" fmla="*/ 461 w 36451"/>
                <a:gd name="connsiteY21" fmla="*/ 30133 h 73442"/>
                <a:gd name="connsiteX22" fmla="*/ 8938 w 36451"/>
                <a:gd name="connsiteY22" fmla="*/ 11245 h 73442"/>
                <a:gd name="connsiteX23" fmla="*/ 11840 w 36451"/>
                <a:gd name="connsiteY23" fmla="*/ 7099 h 73442"/>
                <a:gd name="connsiteX24" fmla="*/ 18474 w 36451"/>
                <a:gd name="connsiteY24" fmla="*/ 5 h 73442"/>
                <a:gd name="connsiteX25" fmla="*/ 24739 w 36451"/>
                <a:gd name="connsiteY25" fmla="*/ 7053 h 73442"/>
                <a:gd name="connsiteX26" fmla="*/ 24831 w 36451"/>
                <a:gd name="connsiteY26" fmla="*/ 8573 h 7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6451" h="73442">
                  <a:moveTo>
                    <a:pt x="24739" y="8527"/>
                  </a:moveTo>
                  <a:cubicBezTo>
                    <a:pt x="28010" y="11015"/>
                    <a:pt x="31050" y="12858"/>
                    <a:pt x="33446" y="15299"/>
                  </a:cubicBezTo>
                  <a:cubicBezTo>
                    <a:pt x="36256" y="18202"/>
                    <a:pt x="35934" y="22302"/>
                    <a:pt x="33262" y="24697"/>
                  </a:cubicBezTo>
                  <a:cubicBezTo>
                    <a:pt x="30590" y="27093"/>
                    <a:pt x="27043" y="27093"/>
                    <a:pt x="24232" y="24144"/>
                  </a:cubicBezTo>
                  <a:cubicBezTo>
                    <a:pt x="21883" y="21703"/>
                    <a:pt x="19119" y="21334"/>
                    <a:pt x="16493" y="22210"/>
                  </a:cubicBezTo>
                  <a:cubicBezTo>
                    <a:pt x="15065" y="22670"/>
                    <a:pt x="13406" y="24928"/>
                    <a:pt x="13314" y="26448"/>
                  </a:cubicBezTo>
                  <a:cubicBezTo>
                    <a:pt x="13222" y="27599"/>
                    <a:pt x="15295" y="29258"/>
                    <a:pt x="16769" y="29949"/>
                  </a:cubicBezTo>
                  <a:cubicBezTo>
                    <a:pt x="18105" y="30594"/>
                    <a:pt x="19948" y="30225"/>
                    <a:pt x="21560" y="30456"/>
                  </a:cubicBezTo>
                  <a:cubicBezTo>
                    <a:pt x="29162" y="31515"/>
                    <a:pt x="34644" y="36675"/>
                    <a:pt x="36118" y="44138"/>
                  </a:cubicBezTo>
                  <a:cubicBezTo>
                    <a:pt x="37546" y="51140"/>
                    <a:pt x="34321" y="58465"/>
                    <a:pt x="27872" y="61966"/>
                  </a:cubicBezTo>
                  <a:cubicBezTo>
                    <a:pt x="25614" y="63210"/>
                    <a:pt x="24463" y="64316"/>
                    <a:pt x="24509" y="67080"/>
                  </a:cubicBezTo>
                  <a:cubicBezTo>
                    <a:pt x="24555" y="70719"/>
                    <a:pt x="21791" y="73253"/>
                    <a:pt x="18474" y="73437"/>
                  </a:cubicBezTo>
                  <a:cubicBezTo>
                    <a:pt x="15111" y="73575"/>
                    <a:pt x="11978" y="70995"/>
                    <a:pt x="11840" y="67218"/>
                  </a:cubicBezTo>
                  <a:cubicBezTo>
                    <a:pt x="11748" y="64638"/>
                    <a:pt x="10781" y="63578"/>
                    <a:pt x="8569" y="62473"/>
                  </a:cubicBezTo>
                  <a:cubicBezTo>
                    <a:pt x="6358" y="61367"/>
                    <a:pt x="4331" y="59617"/>
                    <a:pt x="2673" y="57728"/>
                  </a:cubicBezTo>
                  <a:cubicBezTo>
                    <a:pt x="139" y="54826"/>
                    <a:pt x="554" y="51048"/>
                    <a:pt x="3225" y="48699"/>
                  </a:cubicBezTo>
                  <a:cubicBezTo>
                    <a:pt x="5851" y="46395"/>
                    <a:pt x="9306" y="46257"/>
                    <a:pt x="11932" y="49021"/>
                  </a:cubicBezTo>
                  <a:cubicBezTo>
                    <a:pt x="14190" y="51370"/>
                    <a:pt x="16862" y="52108"/>
                    <a:pt x="19626" y="51232"/>
                  </a:cubicBezTo>
                  <a:cubicBezTo>
                    <a:pt x="21192" y="50726"/>
                    <a:pt x="23219" y="48699"/>
                    <a:pt x="23265" y="47363"/>
                  </a:cubicBezTo>
                  <a:cubicBezTo>
                    <a:pt x="23265" y="46027"/>
                    <a:pt x="21192" y="44368"/>
                    <a:pt x="19718" y="43355"/>
                  </a:cubicBezTo>
                  <a:cubicBezTo>
                    <a:pt x="18889" y="42756"/>
                    <a:pt x="17368" y="43170"/>
                    <a:pt x="16171" y="43078"/>
                  </a:cubicBezTo>
                  <a:cubicBezTo>
                    <a:pt x="8477" y="42572"/>
                    <a:pt x="2166" y="37366"/>
                    <a:pt x="461" y="30133"/>
                  </a:cubicBezTo>
                  <a:cubicBezTo>
                    <a:pt x="-1289" y="22624"/>
                    <a:pt x="2028" y="15069"/>
                    <a:pt x="8938" y="11245"/>
                  </a:cubicBezTo>
                  <a:cubicBezTo>
                    <a:pt x="10735" y="10278"/>
                    <a:pt x="11840" y="9449"/>
                    <a:pt x="11840" y="7099"/>
                  </a:cubicBezTo>
                  <a:cubicBezTo>
                    <a:pt x="11886" y="2677"/>
                    <a:pt x="14788" y="-133"/>
                    <a:pt x="18474" y="5"/>
                  </a:cubicBezTo>
                  <a:cubicBezTo>
                    <a:pt x="22113" y="97"/>
                    <a:pt x="24463" y="2723"/>
                    <a:pt x="24739" y="7053"/>
                  </a:cubicBezTo>
                  <a:cubicBezTo>
                    <a:pt x="24785" y="7836"/>
                    <a:pt x="24831" y="8620"/>
                    <a:pt x="24831" y="8573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347" name="Graphic 302">
            <a:extLst>
              <a:ext uri="{FF2B5EF4-FFF2-40B4-BE49-F238E27FC236}">
                <a16:creationId xmlns:a16="http://schemas.microsoft.com/office/drawing/2014/main" id="{2097C59B-98E8-9B9A-75EC-350E227172ED}"/>
              </a:ext>
            </a:extLst>
          </p:cNvPr>
          <p:cNvGrpSpPr/>
          <p:nvPr/>
        </p:nvGrpSpPr>
        <p:grpSpPr>
          <a:xfrm>
            <a:off x="6425838" y="4570343"/>
            <a:ext cx="409358" cy="413332"/>
            <a:chOff x="10872911" y="243424"/>
            <a:chExt cx="409358" cy="413332"/>
          </a:xfrm>
          <a:solidFill>
            <a:srgbClr val="000000"/>
          </a:solidFill>
        </p:grpSpPr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12CBA110-716C-EB4C-D7B7-0193C6A7E932}"/>
                </a:ext>
              </a:extLst>
            </p:cNvPr>
            <p:cNvSpPr/>
            <p:nvPr/>
          </p:nvSpPr>
          <p:spPr>
            <a:xfrm>
              <a:off x="10961934" y="300643"/>
              <a:ext cx="231259" cy="304244"/>
            </a:xfrm>
            <a:custGeom>
              <a:avLst/>
              <a:gdLst>
                <a:gd name="connsiteX0" fmla="*/ 64290 w 231259"/>
                <a:gd name="connsiteY0" fmla="*/ 242040 h 304244"/>
                <a:gd name="connsiteX1" fmla="*/ 64290 w 231259"/>
                <a:gd name="connsiteY1" fmla="*/ 230707 h 304244"/>
                <a:gd name="connsiteX2" fmla="*/ 54754 w 231259"/>
                <a:gd name="connsiteY2" fmla="*/ 213340 h 304244"/>
                <a:gd name="connsiteX3" fmla="*/ 2560 w 231259"/>
                <a:gd name="connsiteY3" fmla="*/ 138848 h 304244"/>
                <a:gd name="connsiteX4" fmla="*/ 94050 w 231259"/>
                <a:gd name="connsiteY4" fmla="*/ 1889 h 304244"/>
                <a:gd name="connsiteX5" fmla="*/ 228706 w 231259"/>
                <a:gd name="connsiteY5" fmla="*/ 91675 h 304244"/>
                <a:gd name="connsiteX6" fmla="*/ 179368 w 231259"/>
                <a:gd name="connsiteY6" fmla="*/ 211589 h 304244"/>
                <a:gd name="connsiteX7" fmla="*/ 175590 w 231259"/>
                <a:gd name="connsiteY7" fmla="*/ 213985 h 304244"/>
                <a:gd name="connsiteX8" fmla="*/ 166975 w 231259"/>
                <a:gd name="connsiteY8" fmla="*/ 229786 h 304244"/>
                <a:gd name="connsiteX9" fmla="*/ 167022 w 231259"/>
                <a:gd name="connsiteY9" fmla="*/ 252497 h 304244"/>
                <a:gd name="connsiteX10" fmla="*/ 154030 w 231259"/>
                <a:gd name="connsiteY10" fmla="*/ 274426 h 304244"/>
                <a:gd name="connsiteX11" fmla="*/ 152050 w 231259"/>
                <a:gd name="connsiteY11" fmla="*/ 277374 h 304244"/>
                <a:gd name="connsiteX12" fmla="*/ 121507 w 231259"/>
                <a:gd name="connsiteY12" fmla="*/ 304185 h 304244"/>
                <a:gd name="connsiteX13" fmla="*/ 104508 w 231259"/>
                <a:gd name="connsiteY13" fmla="*/ 303817 h 304244"/>
                <a:gd name="connsiteX14" fmla="*/ 79308 w 231259"/>
                <a:gd name="connsiteY14" fmla="*/ 278295 h 304244"/>
                <a:gd name="connsiteX15" fmla="*/ 76222 w 231259"/>
                <a:gd name="connsiteY15" fmla="*/ 273827 h 304244"/>
                <a:gd name="connsiteX16" fmla="*/ 64290 w 231259"/>
                <a:gd name="connsiteY16" fmla="*/ 255492 h 304244"/>
                <a:gd name="connsiteX17" fmla="*/ 64290 w 231259"/>
                <a:gd name="connsiteY17" fmla="*/ 242132 h 304244"/>
                <a:gd name="connsiteX18" fmla="*/ 64244 w 231259"/>
                <a:gd name="connsiteY18" fmla="*/ 242132 h 304244"/>
                <a:gd name="connsiteX19" fmla="*/ 154077 w 231259"/>
                <a:gd name="connsiteY19" fmla="*/ 236926 h 304244"/>
                <a:gd name="connsiteX20" fmla="*/ 154077 w 231259"/>
                <a:gd name="connsiteY20" fmla="*/ 229233 h 304244"/>
                <a:gd name="connsiteX21" fmla="*/ 168726 w 231259"/>
                <a:gd name="connsiteY21" fmla="*/ 202974 h 304244"/>
                <a:gd name="connsiteX22" fmla="*/ 172458 w 231259"/>
                <a:gd name="connsiteY22" fmla="*/ 200579 h 304244"/>
                <a:gd name="connsiteX23" fmla="*/ 214886 w 231259"/>
                <a:gd name="connsiteY23" fmla="*/ 89556 h 304244"/>
                <a:gd name="connsiteX24" fmla="*/ 90180 w 231259"/>
                <a:gd name="connsiteY24" fmla="*/ 15939 h 304244"/>
                <a:gd name="connsiteX25" fmla="*/ 13800 w 231259"/>
                <a:gd name="connsiteY25" fmla="*/ 126548 h 304244"/>
                <a:gd name="connsiteX26" fmla="*/ 62309 w 231259"/>
                <a:gd name="connsiteY26" fmla="*/ 202744 h 304244"/>
                <a:gd name="connsiteX27" fmla="*/ 77281 w 231259"/>
                <a:gd name="connsiteY27" fmla="*/ 230062 h 304244"/>
                <a:gd name="connsiteX28" fmla="*/ 77281 w 231259"/>
                <a:gd name="connsiteY28" fmla="*/ 236926 h 304244"/>
                <a:gd name="connsiteX29" fmla="*/ 154122 w 231259"/>
                <a:gd name="connsiteY29" fmla="*/ 236926 h 304244"/>
                <a:gd name="connsiteX30" fmla="*/ 153616 w 231259"/>
                <a:gd name="connsiteY30" fmla="*/ 250286 h 304244"/>
                <a:gd name="connsiteX31" fmla="*/ 77742 w 231259"/>
                <a:gd name="connsiteY31" fmla="*/ 250286 h 304244"/>
                <a:gd name="connsiteX32" fmla="*/ 87739 w 231259"/>
                <a:gd name="connsiteY32" fmla="*/ 263001 h 304244"/>
                <a:gd name="connsiteX33" fmla="*/ 143665 w 231259"/>
                <a:gd name="connsiteY33" fmla="*/ 263001 h 304244"/>
                <a:gd name="connsiteX34" fmla="*/ 153662 w 231259"/>
                <a:gd name="connsiteY34" fmla="*/ 250286 h 304244"/>
                <a:gd name="connsiteX35" fmla="*/ 92484 w 231259"/>
                <a:gd name="connsiteY35" fmla="*/ 276222 h 304244"/>
                <a:gd name="connsiteX36" fmla="*/ 107272 w 231259"/>
                <a:gd name="connsiteY36" fmla="*/ 291102 h 304244"/>
                <a:gd name="connsiteX37" fmla="*/ 124225 w 231259"/>
                <a:gd name="connsiteY37" fmla="*/ 291102 h 304244"/>
                <a:gd name="connsiteX38" fmla="*/ 138828 w 231259"/>
                <a:gd name="connsiteY38" fmla="*/ 276222 h 304244"/>
                <a:gd name="connsiteX39" fmla="*/ 92530 w 231259"/>
                <a:gd name="connsiteY39" fmla="*/ 276222 h 3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1259" h="304244">
                  <a:moveTo>
                    <a:pt x="64290" y="242040"/>
                  </a:moveTo>
                  <a:cubicBezTo>
                    <a:pt x="64290" y="238262"/>
                    <a:pt x="64152" y="234485"/>
                    <a:pt x="64290" y="230707"/>
                  </a:cubicBezTo>
                  <a:cubicBezTo>
                    <a:pt x="64659" y="222922"/>
                    <a:pt x="61388" y="217532"/>
                    <a:pt x="54754" y="213340"/>
                  </a:cubicBezTo>
                  <a:cubicBezTo>
                    <a:pt x="27068" y="195788"/>
                    <a:pt x="9608" y="170957"/>
                    <a:pt x="2560" y="138848"/>
                  </a:cubicBezTo>
                  <a:cubicBezTo>
                    <a:pt x="-11123" y="76703"/>
                    <a:pt x="31582" y="12853"/>
                    <a:pt x="94050" y="1889"/>
                  </a:cubicBezTo>
                  <a:cubicBezTo>
                    <a:pt x="157117" y="-9168"/>
                    <a:pt x="214794" y="29299"/>
                    <a:pt x="228706" y="91675"/>
                  </a:cubicBezTo>
                  <a:cubicBezTo>
                    <a:pt x="238749" y="136867"/>
                    <a:pt x="218525" y="186114"/>
                    <a:pt x="179368" y="211589"/>
                  </a:cubicBezTo>
                  <a:cubicBezTo>
                    <a:pt x="178124" y="212418"/>
                    <a:pt x="176880" y="213248"/>
                    <a:pt x="175590" y="213985"/>
                  </a:cubicBezTo>
                  <a:cubicBezTo>
                    <a:pt x="169417" y="217486"/>
                    <a:pt x="166837" y="222830"/>
                    <a:pt x="166975" y="229786"/>
                  </a:cubicBezTo>
                  <a:cubicBezTo>
                    <a:pt x="167114" y="237341"/>
                    <a:pt x="166883" y="244896"/>
                    <a:pt x="167022" y="252497"/>
                  </a:cubicBezTo>
                  <a:cubicBezTo>
                    <a:pt x="167206" y="262540"/>
                    <a:pt x="163152" y="269911"/>
                    <a:pt x="154030" y="274426"/>
                  </a:cubicBezTo>
                  <a:cubicBezTo>
                    <a:pt x="153109" y="274886"/>
                    <a:pt x="152234" y="276314"/>
                    <a:pt x="152050" y="277374"/>
                  </a:cubicBezTo>
                  <a:cubicBezTo>
                    <a:pt x="149700" y="294189"/>
                    <a:pt x="138506" y="304139"/>
                    <a:pt x="121507" y="304185"/>
                  </a:cubicBezTo>
                  <a:cubicBezTo>
                    <a:pt x="115840" y="304185"/>
                    <a:pt x="110128" y="304462"/>
                    <a:pt x="104508" y="303817"/>
                  </a:cubicBezTo>
                  <a:cubicBezTo>
                    <a:pt x="90687" y="302158"/>
                    <a:pt x="80875" y="292116"/>
                    <a:pt x="79308" y="278295"/>
                  </a:cubicBezTo>
                  <a:cubicBezTo>
                    <a:pt x="79032" y="275992"/>
                    <a:pt x="78295" y="274886"/>
                    <a:pt x="76222" y="273827"/>
                  </a:cubicBezTo>
                  <a:cubicBezTo>
                    <a:pt x="68759" y="270095"/>
                    <a:pt x="64613" y="263922"/>
                    <a:pt x="64290" y="255492"/>
                  </a:cubicBezTo>
                  <a:cubicBezTo>
                    <a:pt x="64106" y="251023"/>
                    <a:pt x="64290" y="246601"/>
                    <a:pt x="64290" y="242132"/>
                  </a:cubicBezTo>
                  <a:cubicBezTo>
                    <a:pt x="64290" y="242132"/>
                    <a:pt x="64290" y="242132"/>
                    <a:pt x="64244" y="242132"/>
                  </a:cubicBezTo>
                  <a:close/>
                  <a:moveTo>
                    <a:pt x="154077" y="236926"/>
                  </a:moveTo>
                  <a:cubicBezTo>
                    <a:pt x="154077" y="234116"/>
                    <a:pt x="154077" y="231675"/>
                    <a:pt x="154077" y="229233"/>
                  </a:cubicBezTo>
                  <a:cubicBezTo>
                    <a:pt x="154077" y="217762"/>
                    <a:pt x="158821" y="208917"/>
                    <a:pt x="168726" y="202974"/>
                  </a:cubicBezTo>
                  <a:cubicBezTo>
                    <a:pt x="170016" y="202191"/>
                    <a:pt x="171214" y="201408"/>
                    <a:pt x="172458" y="200579"/>
                  </a:cubicBezTo>
                  <a:cubicBezTo>
                    <a:pt x="208436" y="176946"/>
                    <a:pt x="225942" y="131109"/>
                    <a:pt x="214886" y="89556"/>
                  </a:cubicBezTo>
                  <a:cubicBezTo>
                    <a:pt x="200282" y="34643"/>
                    <a:pt x="145278" y="2165"/>
                    <a:pt x="90180" y="15939"/>
                  </a:cubicBezTo>
                  <a:cubicBezTo>
                    <a:pt x="41256" y="28147"/>
                    <a:pt x="7489" y="76795"/>
                    <a:pt x="13800" y="126548"/>
                  </a:cubicBezTo>
                  <a:cubicBezTo>
                    <a:pt x="17946" y="159440"/>
                    <a:pt x="34208" y="185008"/>
                    <a:pt x="62309" y="202744"/>
                  </a:cubicBezTo>
                  <a:cubicBezTo>
                    <a:pt x="72537" y="209194"/>
                    <a:pt x="77466" y="218085"/>
                    <a:pt x="77281" y="230062"/>
                  </a:cubicBezTo>
                  <a:cubicBezTo>
                    <a:pt x="77281" y="232320"/>
                    <a:pt x="77281" y="234531"/>
                    <a:pt x="77281" y="236926"/>
                  </a:cubicBezTo>
                  <a:lnTo>
                    <a:pt x="154122" y="236926"/>
                  </a:lnTo>
                  <a:close/>
                  <a:moveTo>
                    <a:pt x="153616" y="250286"/>
                  </a:moveTo>
                  <a:lnTo>
                    <a:pt x="77742" y="250286"/>
                  </a:lnTo>
                  <a:cubicBezTo>
                    <a:pt x="76268" y="259039"/>
                    <a:pt x="79447" y="263001"/>
                    <a:pt x="87739" y="263001"/>
                  </a:cubicBezTo>
                  <a:cubicBezTo>
                    <a:pt x="106396" y="263001"/>
                    <a:pt x="125008" y="263001"/>
                    <a:pt x="143665" y="263001"/>
                  </a:cubicBezTo>
                  <a:cubicBezTo>
                    <a:pt x="151957" y="263001"/>
                    <a:pt x="155136" y="258993"/>
                    <a:pt x="153662" y="250286"/>
                  </a:cubicBezTo>
                  <a:close/>
                  <a:moveTo>
                    <a:pt x="92484" y="276222"/>
                  </a:moveTo>
                  <a:cubicBezTo>
                    <a:pt x="92991" y="284653"/>
                    <a:pt x="98795" y="290641"/>
                    <a:pt x="107272" y="291102"/>
                  </a:cubicBezTo>
                  <a:cubicBezTo>
                    <a:pt x="112892" y="291425"/>
                    <a:pt x="118604" y="291425"/>
                    <a:pt x="124225" y="291102"/>
                  </a:cubicBezTo>
                  <a:cubicBezTo>
                    <a:pt x="132701" y="290595"/>
                    <a:pt x="138598" y="284422"/>
                    <a:pt x="138828" y="276222"/>
                  </a:cubicBezTo>
                  <a:lnTo>
                    <a:pt x="92530" y="276222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C9A3690A-3000-124C-DE40-6F55F05CA0A1}"/>
                </a:ext>
              </a:extLst>
            </p:cNvPr>
            <p:cNvSpPr/>
            <p:nvPr/>
          </p:nvSpPr>
          <p:spPr>
            <a:xfrm>
              <a:off x="10872911" y="384084"/>
              <a:ext cx="158325" cy="272609"/>
            </a:xfrm>
            <a:custGeom>
              <a:avLst/>
              <a:gdLst>
                <a:gd name="connsiteX0" fmla="*/ 139678 w 158325"/>
                <a:gd name="connsiteY0" fmla="*/ 209228 h 272609"/>
                <a:gd name="connsiteX1" fmla="*/ 154374 w 158325"/>
                <a:gd name="connsiteY1" fmla="*/ 220422 h 272609"/>
                <a:gd name="connsiteX2" fmla="*/ 157782 w 158325"/>
                <a:gd name="connsiteY2" fmla="*/ 233321 h 272609"/>
                <a:gd name="connsiteX3" fmla="*/ 149352 w 158325"/>
                <a:gd name="connsiteY3" fmla="*/ 247740 h 272609"/>
                <a:gd name="connsiteX4" fmla="*/ 83337 w 158325"/>
                <a:gd name="connsiteY4" fmla="*/ 265476 h 272609"/>
                <a:gd name="connsiteX5" fmla="*/ 58322 w 158325"/>
                <a:gd name="connsiteY5" fmla="*/ 272110 h 272609"/>
                <a:gd name="connsiteX6" fmla="*/ 44272 w 158325"/>
                <a:gd name="connsiteY6" fmla="*/ 264186 h 272609"/>
                <a:gd name="connsiteX7" fmla="*/ 40816 w 158325"/>
                <a:gd name="connsiteY7" fmla="*/ 251287 h 272609"/>
                <a:gd name="connsiteX8" fmla="*/ 49708 w 158325"/>
                <a:gd name="connsiteY8" fmla="*/ 233505 h 272609"/>
                <a:gd name="connsiteX9" fmla="*/ 41738 w 158325"/>
                <a:gd name="connsiteY9" fmla="*/ 206556 h 272609"/>
                <a:gd name="connsiteX10" fmla="*/ 12531 w 158325"/>
                <a:gd name="connsiteY10" fmla="*/ 175045 h 272609"/>
                <a:gd name="connsiteX11" fmla="*/ 0 w 158325"/>
                <a:gd name="connsiteY11" fmla="*/ 143535 h 272609"/>
                <a:gd name="connsiteX12" fmla="*/ 46 w 158325"/>
                <a:gd name="connsiteY12" fmla="*/ 27628 h 272609"/>
                <a:gd name="connsiteX13" fmla="*/ 18842 w 158325"/>
                <a:gd name="connsiteY13" fmla="*/ 1001 h 272609"/>
                <a:gd name="connsiteX14" fmla="*/ 51550 w 158325"/>
                <a:gd name="connsiteY14" fmla="*/ 24680 h 272609"/>
                <a:gd name="connsiteX15" fmla="*/ 51688 w 158325"/>
                <a:gd name="connsiteY15" fmla="*/ 91524 h 272609"/>
                <a:gd name="connsiteX16" fmla="*/ 51688 w 158325"/>
                <a:gd name="connsiteY16" fmla="*/ 96730 h 272609"/>
                <a:gd name="connsiteX17" fmla="*/ 55051 w 158325"/>
                <a:gd name="connsiteY17" fmla="*/ 96408 h 272609"/>
                <a:gd name="connsiteX18" fmla="*/ 79467 w 158325"/>
                <a:gd name="connsiteY18" fmla="*/ 102995 h 272609"/>
                <a:gd name="connsiteX19" fmla="*/ 133505 w 158325"/>
                <a:gd name="connsiteY19" fmla="*/ 156710 h 272609"/>
                <a:gd name="connsiteX20" fmla="*/ 141981 w 158325"/>
                <a:gd name="connsiteY20" fmla="*/ 192044 h 272609"/>
                <a:gd name="connsiteX21" fmla="*/ 139678 w 158325"/>
                <a:gd name="connsiteY21" fmla="*/ 209135 h 272609"/>
                <a:gd name="connsiteX22" fmla="*/ 62929 w 158325"/>
                <a:gd name="connsiteY22" fmla="*/ 229912 h 272609"/>
                <a:gd name="connsiteX23" fmla="*/ 65509 w 158325"/>
                <a:gd name="connsiteY23" fmla="*/ 229636 h 272609"/>
                <a:gd name="connsiteX24" fmla="*/ 123324 w 158325"/>
                <a:gd name="connsiteY24" fmla="*/ 214065 h 272609"/>
                <a:gd name="connsiteX25" fmla="*/ 126272 w 158325"/>
                <a:gd name="connsiteY25" fmla="*/ 210656 h 272609"/>
                <a:gd name="connsiteX26" fmla="*/ 129773 w 158325"/>
                <a:gd name="connsiteY26" fmla="*/ 183752 h 272609"/>
                <a:gd name="connsiteX27" fmla="*/ 123508 w 158325"/>
                <a:gd name="connsiteY27" fmla="*/ 165095 h 272609"/>
                <a:gd name="connsiteX28" fmla="*/ 71175 w 158325"/>
                <a:gd name="connsiteY28" fmla="*/ 113130 h 272609"/>
                <a:gd name="connsiteX29" fmla="*/ 56572 w 158325"/>
                <a:gd name="connsiteY29" fmla="*/ 109583 h 272609"/>
                <a:gd name="connsiteX30" fmla="*/ 50537 w 158325"/>
                <a:gd name="connsiteY30" fmla="*/ 134598 h 272609"/>
                <a:gd name="connsiteX31" fmla="*/ 77809 w 158325"/>
                <a:gd name="connsiteY31" fmla="*/ 161778 h 272609"/>
                <a:gd name="connsiteX32" fmla="*/ 78638 w 158325"/>
                <a:gd name="connsiteY32" fmla="*/ 171728 h 272609"/>
                <a:gd name="connsiteX33" fmla="*/ 68641 w 158325"/>
                <a:gd name="connsiteY33" fmla="*/ 170899 h 272609"/>
                <a:gd name="connsiteX34" fmla="*/ 41047 w 158325"/>
                <a:gd name="connsiteY34" fmla="*/ 143489 h 272609"/>
                <a:gd name="connsiteX35" fmla="*/ 36993 w 158325"/>
                <a:gd name="connsiteY35" fmla="*/ 109168 h 272609"/>
                <a:gd name="connsiteX36" fmla="*/ 38559 w 158325"/>
                <a:gd name="connsiteY36" fmla="*/ 103548 h 272609"/>
                <a:gd name="connsiteX37" fmla="*/ 38651 w 158325"/>
                <a:gd name="connsiteY37" fmla="*/ 70748 h 272609"/>
                <a:gd name="connsiteX38" fmla="*/ 38651 w 158325"/>
                <a:gd name="connsiteY38" fmla="*/ 26569 h 272609"/>
                <a:gd name="connsiteX39" fmla="*/ 25522 w 158325"/>
                <a:gd name="connsiteY39" fmla="*/ 13255 h 272609"/>
                <a:gd name="connsiteX40" fmla="*/ 12992 w 158325"/>
                <a:gd name="connsiteY40" fmla="*/ 28089 h 272609"/>
                <a:gd name="connsiteX41" fmla="*/ 12899 w 158325"/>
                <a:gd name="connsiteY41" fmla="*/ 142752 h 272609"/>
                <a:gd name="connsiteX42" fmla="*/ 22159 w 158325"/>
                <a:gd name="connsiteY42" fmla="*/ 166569 h 272609"/>
                <a:gd name="connsiteX43" fmla="*/ 45654 w 158325"/>
                <a:gd name="connsiteY43" fmla="*/ 191722 h 272609"/>
                <a:gd name="connsiteX44" fmla="*/ 62929 w 158325"/>
                <a:gd name="connsiteY44" fmla="*/ 229958 h 272609"/>
                <a:gd name="connsiteX45" fmla="*/ 56387 w 158325"/>
                <a:gd name="connsiteY45" fmla="*/ 259303 h 272609"/>
                <a:gd name="connsiteX46" fmla="*/ 144976 w 158325"/>
                <a:gd name="connsiteY46" fmla="*/ 235532 h 272609"/>
                <a:gd name="connsiteX47" fmla="*/ 141474 w 158325"/>
                <a:gd name="connsiteY47" fmla="*/ 222679 h 272609"/>
                <a:gd name="connsiteX48" fmla="*/ 52886 w 158325"/>
                <a:gd name="connsiteY48" fmla="*/ 246404 h 272609"/>
                <a:gd name="connsiteX49" fmla="*/ 56433 w 158325"/>
                <a:gd name="connsiteY49" fmla="*/ 259303 h 272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8325" h="272609">
                  <a:moveTo>
                    <a:pt x="139678" y="209228"/>
                  </a:moveTo>
                  <a:cubicBezTo>
                    <a:pt x="149398" y="209412"/>
                    <a:pt x="151978" y="211485"/>
                    <a:pt x="154374" y="220422"/>
                  </a:cubicBezTo>
                  <a:cubicBezTo>
                    <a:pt x="155525" y="224706"/>
                    <a:pt x="156677" y="229037"/>
                    <a:pt x="157782" y="233321"/>
                  </a:cubicBezTo>
                  <a:cubicBezTo>
                    <a:pt x="159625" y="240692"/>
                    <a:pt x="156769" y="245713"/>
                    <a:pt x="149352" y="247740"/>
                  </a:cubicBezTo>
                  <a:cubicBezTo>
                    <a:pt x="127378" y="253729"/>
                    <a:pt x="105357" y="259580"/>
                    <a:pt x="83337" y="265476"/>
                  </a:cubicBezTo>
                  <a:cubicBezTo>
                    <a:pt x="74999" y="267734"/>
                    <a:pt x="66660" y="269945"/>
                    <a:pt x="58322" y="272110"/>
                  </a:cubicBezTo>
                  <a:cubicBezTo>
                    <a:pt x="51458" y="273861"/>
                    <a:pt x="46252" y="270958"/>
                    <a:pt x="44272" y="264186"/>
                  </a:cubicBezTo>
                  <a:cubicBezTo>
                    <a:pt x="43028" y="259902"/>
                    <a:pt x="41968" y="255572"/>
                    <a:pt x="40816" y="251287"/>
                  </a:cubicBezTo>
                  <a:cubicBezTo>
                    <a:pt x="38052" y="240876"/>
                    <a:pt x="39711" y="237513"/>
                    <a:pt x="49708" y="233505"/>
                  </a:cubicBezTo>
                  <a:cubicBezTo>
                    <a:pt x="51090" y="223370"/>
                    <a:pt x="48786" y="214249"/>
                    <a:pt x="41738" y="206556"/>
                  </a:cubicBezTo>
                  <a:cubicBezTo>
                    <a:pt x="32063" y="196006"/>
                    <a:pt x="22343" y="185503"/>
                    <a:pt x="12531" y="175045"/>
                  </a:cubicBezTo>
                  <a:cubicBezTo>
                    <a:pt x="4239" y="166154"/>
                    <a:pt x="-46" y="155835"/>
                    <a:pt x="0" y="143535"/>
                  </a:cubicBezTo>
                  <a:cubicBezTo>
                    <a:pt x="139" y="104884"/>
                    <a:pt x="0" y="66279"/>
                    <a:pt x="46" y="27628"/>
                  </a:cubicBezTo>
                  <a:cubicBezTo>
                    <a:pt x="46" y="14223"/>
                    <a:pt x="7095" y="4364"/>
                    <a:pt x="18842" y="1001"/>
                  </a:cubicBezTo>
                  <a:cubicBezTo>
                    <a:pt x="34874" y="-3560"/>
                    <a:pt x="51274" y="8003"/>
                    <a:pt x="51550" y="24680"/>
                  </a:cubicBezTo>
                  <a:cubicBezTo>
                    <a:pt x="51919" y="46977"/>
                    <a:pt x="51688" y="69274"/>
                    <a:pt x="51688" y="91524"/>
                  </a:cubicBezTo>
                  <a:cubicBezTo>
                    <a:pt x="51688" y="93137"/>
                    <a:pt x="51688" y="94749"/>
                    <a:pt x="51688" y="96730"/>
                  </a:cubicBezTo>
                  <a:cubicBezTo>
                    <a:pt x="53071" y="96592"/>
                    <a:pt x="54084" y="96592"/>
                    <a:pt x="55051" y="96408"/>
                  </a:cubicBezTo>
                  <a:cubicBezTo>
                    <a:pt x="64265" y="94703"/>
                    <a:pt x="72741" y="96408"/>
                    <a:pt x="79467" y="102995"/>
                  </a:cubicBezTo>
                  <a:cubicBezTo>
                    <a:pt x="97664" y="120685"/>
                    <a:pt x="115953" y="138375"/>
                    <a:pt x="133505" y="156710"/>
                  </a:cubicBezTo>
                  <a:cubicBezTo>
                    <a:pt x="142810" y="166431"/>
                    <a:pt x="144146" y="179007"/>
                    <a:pt x="141981" y="192044"/>
                  </a:cubicBezTo>
                  <a:cubicBezTo>
                    <a:pt x="141060" y="197618"/>
                    <a:pt x="140461" y="203239"/>
                    <a:pt x="139678" y="209135"/>
                  </a:cubicBezTo>
                  <a:close/>
                  <a:moveTo>
                    <a:pt x="62929" y="229912"/>
                  </a:moveTo>
                  <a:cubicBezTo>
                    <a:pt x="64219" y="229774"/>
                    <a:pt x="64910" y="229774"/>
                    <a:pt x="65509" y="229636"/>
                  </a:cubicBezTo>
                  <a:cubicBezTo>
                    <a:pt x="84811" y="224476"/>
                    <a:pt x="104067" y="219362"/>
                    <a:pt x="123324" y="214065"/>
                  </a:cubicBezTo>
                  <a:cubicBezTo>
                    <a:pt x="124568" y="213742"/>
                    <a:pt x="126088" y="211946"/>
                    <a:pt x="126272" y="210656"/>
                  </a:cubicBezTo>
                  <a:cubicBezTo>
                    <a:pt x="127654" y="201718"/>
                    <a:pt x="128944" y="192781"/>
                    <a:pt x="129773" y="183752"/>
                  </a:cubicBezTo>
                  <a:cubicBezTo>
                    <a:pt x="130418" y="176796"/>
                    <a:pt x="128483" y="170116"/>
                    <a:pt x="123508" y="165095"/>
                  </a:cubicBezTo>
                  <a:cubicBezTo>
                    <a:pt x="106233" y="147635"/>
                    <a:pt x="88681" y="130359"/>
                    <a:pt x="71175" y="113130"/>
                  </a:cubicBezTo>
                  <a:cubicBezTo>
                    <a:pt x="67075" y="109122"/>
                    <a:pt x="62008" y="108017"/>
                    <a:pt x="56572" y="109583"/>
                  </a:cubicBezTo>
                  <a:cubicBezTo>
                    <a:pt x="45561" y="112808"/>
                    <a:pt x="42291" y="126167"/>
                    <a:pt x="50537" y="134598"/>
                  </a:cubicBezTo>
                  <a:cubicBezTo>
                    <a:pt x="59520" y="143765"/>
                    <a:pt x="68734" y="152702"/>
                    <a:pt x="77809" y="161778"/>
                  </a:cubicBezTo>
                  <a:cubicBezTo>
                    <a:pt x="81218" y="165187"/>
                    <a:pt x="81494" y="168918"/>
                    <a:pt x="78638" y="171728"/>
                  </a:cubicBezTo>
                  <a:cubicBezTo>
                    <a:pt x="75828" y="174585"/>
                    <a:pt x="72143" y="174354"/>
                    <a:pt x="68641" y="170899"/>
                  </a:cubicBezTo>
                  <a:cubicBezTo>
                    <a:pt x="59382" y="161824"/>
                    <a:pt x="50122" y="152748"/>
                    <a:pt x="41047" y="143489"/>
                  </a:cubicBezTo>
                  <a:cubicBezTo>
                    <a:pt x="31695" y="133953"/>
                    <a:pt x="30359" y="120639"/>
                    <a:pt x="36993" y="109168"/>
                  </a:cubicBezTo>
                  <a:cubicBezTo>
                    <a:pt x="37960" y="107510"/>
                    <a:pt x="38513" y="105437"/>
                    <a:pt x="38559" y="103548"/>
                  </a:cubicBezTo>
                  <a:cubicBezTo>
                    <a:pt x="38697" y="92630"/>
                    <a:pt x="38651" y="81666"/>
                    <a:pt x="38651" y="70748"/>
                  </a:cubicBezTo>
                  <a:cubicBezTo>
                    <a:pt x="38651" y="56006"/>
                    <a:pt x="38697" y="41310"/>
                    <a:pt x="38651" y="26569"/>
                  </a:cubicBezTo>
                  <a:cubicBezTo>
                    <a:pt x="38605" y="18553"/>
                    <a:pt x="33077" y="13071"/>
                    <a:pt x="25522" y="13255"/>
                  </a:cubicBezTo>
                  <a:cubicBezTo>
                    <a:pt x="17829" y="13439"/>
                    <a:pt x="13038" y="19060"/>
                    <a:pt x="12992" y="28089"/>
                  </a:cubicBezTo>
                  <a:cubicBezTo>
                    <a:pt x="12992" y="66325"/>
                    <a:pt x="13084" y="104515"/>
                    <a:pt x="12899" y="142752"/>
                  </a:cubicBezTo>
                  <a:cubicBezTo>
                    <a:pt x="12899" y="152057"/>
                    <a:pt x="15756" y="159843"/>
                    <a:pt x="22159" y="166569"/>
                  </a:cubicBezTo>
                  <a:cubicBezTo>
                    <a:pt x="30083" y="174907"/>
                    <a:pt x="37592" y="183568"/>
                    <a:pt x="45654" y="191722"/>
                  </a:cubicBezTo>
                  <a:cubicBezTo>
                    <a:pt x="56065" y="202271"/>
                    <a:pt x="63758" y="213880"/>
                    <a:pt x="62929" y="229958"/>
                  </a:cubicBezTo>
                  <a:close/>
                  <a:moveTo>
                    <a:pt x="56387" y="259303"/>
                  </a:moveTo>
                  <a:cubicBezTo>
                    <a:pt x="86055" y="251333"/>
                    <a:pt x="115400" y="243456"/>
                    <a:pt x="144976" y="235532"/>
                  </a:cubicBezTo>
                  <a:cubicBezTo>
                    <a:pt x="143732" y="230972"/>
                    <a:pt x="142626" y="227010"/>
                    <a:pt x="141474" y="222679"/>
                  </a:cubicBezTo>
                  <a:cubicBezTo>
                    <a:pt x="111761" y="230649"/>
                    <a:pt x="82462" y="238481"/>
                    <a:pt x="52886" y="246404"/>
                  </a:cubicBezTo>
                  <a:cubicBezTo>
                    <a:pt x="54130" y="250919"/>
                    <a:pt x="55190" y="254927"/>
                    <a:pt x="56433" y="259303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16561AB4-CDAD-F3F4-7D0B-2E31985AE773}"/>
                </a:ext>
              </a:extLst>
            </p:cNvPr>
            <p:cNvSpPr/>
            <p:nvPr/>
          </p:nvSpPr>
          <p:spPr>
            <a:xfrm>
              <a:off x="11123950" y="384125"/>
              <a:ext cx="158319" cy="272631"/>
            </a:xfrm>
            <a:custGeom>
              <a:avLst/>
              <a:gdLst>
                <a:gd name="connsiteX0" fmla="*/ 108658 w 158319"/>
                <a:gd name="connsiteY0" fmla="*/ 233602 h 272631"/>
                <a:gd name="connsiteX1" fmla="*/ 112159 w 158319"/>
                <a:gd name="connsiteY1" fmla="*/ 234846 h 272631"/>
                <a:gd name="connsiteX2" fmla="*/ 118701 w 158319"/>
                <a:gd name="connsiteY2" fmla="*/ 244151 h 272631"/>
                <a:gd name="connsiteX3" fmla="*/ 112297 w 158319"/>
                <a:gd name="connsiteY3" fmla="*/ 267830 h 272631"/>
                <a:gd name="connsiteX4" fmla="*/ 99997 w 158319"/>
                <a:gd name="connsiteY4" fmla="*/ 272068 h 272631"/>
                <a:gd name="connsiteX5" fmla="*/ 28085 w 158319"/>
                <a:gd name="connsiteY5" fmla="*/ 252858 h 272631"/>
                <a:gd name="connsiteX6" fmla="*/ 8553 w 158319"/>
                <a:gd name="connsiteY6" fmla="*/ 247606 h 272631"/>
                <a:gd name="connsiteX7" fmla="*/ 445 w 158319"/>
                <a:gd name="connsiteY7" fmla="*/ 233694 h 272631"/>
                <a:gd name="connsiteX8" fmla="*/ 3946 w 158319"/>
                <a:gd name="connsiteY8" fmla="*/ 220380 h 272631"/>
                <a:gd name="connsiteX9" fmla="*/ 18595 w 158319"/>
                <a:gd name="connsiteY9" fmla="*/ 209186 h 272631"/>
                <a:gd name="connsiteX10" fmla="*/ 16338 w 158319"/>
                <a:gd name="connsiteY10" fmla="*/ 192095 h 272631"/>
                <a:gd name="connsiteX11" fmla="*/ 23018 w 158319"/>
                <a:gd name="connsiteY11" fmla="*/ 158926 h 272631"/>
                <a:gd name="connsiteX12" fmla="*/ 26749 w 158319"/>
                <a:gd name="connsiteY12" fmla="*/ 154642 h 272631"/>
                <a:gd name="connsiteX13" fmla="*/ 75305 w 158319"/>
                <a:gd name="connsiteY13" fmla="*/ 106317 h 272631"/>
                <a:gd name="connsiteX14" fmla="*/ 104927 w 158319"/>
                <a:gd name="connsiteY14" fmla="*/ 96781 h 272631"/>
                <a:gd name="connsiteX15" fmla="*/ 106723 w 158319"/>
                <a:gd name="connsiteY15" fmla="*/ 96688 h 272631"/>
                <a:gd name="connsiteX16" fmla="*/ 106723 w 158319"/>
                <a:gd name="connsiteY16" fmla="*/ 91989 h 272631"/>
                <a:gd name="connsiteX17" fmla="*/ 106861 w 158319"/>
                <a:gd name="connsiteY17" fmla="*/ 25145 h 272631"/>
                <a:gd name="connsiteX18" fmla="*/ 144084 w 158319"/>
                <a:gd name="connsiteY18" fmla="*/ 2848 h 272631"/>
                <a:gd name="connsiteX19" fmla="*/ 158181 w 158319"/>
                <a:gd name="connsiteY19" fmla="*/ 23671 h 272631"/>
                <a:gd name="connsiteX20" fmla="*/ 158319 w 158319"/>
                <a:gd name="connsiteY20" fmla="*/ 25283 h 272631"/>
                <a:gd name="connsiteX21" fmla="*/ 158227 w 158319"/>
                <a:gd name="connsiteY21" fmla="*/ 146856 h 272631"/>
                <a:gd name="connsiteX22" fmla="*/ 145835 w 158319"/>
                <a:gd name="connsiteY22" fmla="*/ 175096 h 272631"/>
                <a:gd name="connsiteX23" fmla="*/ 116397 w 158319"/>
                <a:gd name="connsiteY23" fmla="*/ 206929 h 272631"/>
                <a:gd name="connsiteX24" fmla="*/ 108704 w 158319"/>
                <a:gd name="connsiteY24" fmla="*/ 233648 h 272631"/>
                <a:gd name="connsiteX25" fmla="*/ 94884 w 158319"/>
                <a:gd name="connsiteY25" fmla="*/ 230009 h 272631"/>
                <a:gd name="connsiteX26" fmla="*/ 95298 w 158319"/>
                <a:gd name="connsiteY26" fmla="*/ 228074 h 272631"/>
                <a:gd name="connsiteX27" fmla="*/ 109948 w 158319"/>
                <a:gd name="connsiteY27" fmla="*/ 194490 h 272631"/>
                <a:gd name="connsiteX28" fmla="*/ 137496 w 158319"/>
                <a:gd name="connsiteY28" fmla="*/ 164777 h 272631"/>
                <a:gd name="connsiteX29" fmla="*/ 145328 w 158319"/>
                <a:gd name="connsiteY29" fmla="*/ 144921 h 272631"/>
                <a:gd name="connsiteX30" fmla="*/ 145328 w 158319"/>
                <a:gd name="connsiteY30" fmla="*/ 26619 h 272631"/>
                <a:gd name="connsiteX31" fmla="*/ 132383 w 158319"/>
                <a:gd name="connsiteY31" fmla="*/ 13029 h 272631"/>
                <a:gd name="connsiteX32" fmla="*/ 119714 w 158319"/>
                <a:gd name="connsiteY32" fmla="*/ 26804 h 272631"/>
                <a:gd name="connsiteX33" fmla="*/ 119714 w 158319"/>
                <a:gd name="connsiteY33" fmla="*/ 103783 h 272631"/>
                <a:gd name="connsiteX34" fmla="*/ 121096 w 158319"/>
                <a:gd name="connsiteY34" fmla="*/ 108666 h 272631"/>
                <a:gd name="connsiteX35" fmla="*/ 116950 w 158319"/>
                <a:gd name="connsiteY35" fmla="*/ 143631 h 272631"/>
                <a:gd name="connsiteX36" fmla="*/ 89908 w 158319"/>
                <a:gd name="connsiteY36" fmla="*/ 170489 h 272631"/>
                <a:gd name="connsiteX37" fmla="*/ 79635 w 158319"/>
                <a:gd name="connsiteY37" fmla="*/ 171502 h 272631"/>
                <a:gd name="connsiteX38" fmla="*/ 80833 w 158319"/>
                <a:gd name="connsiteY38" fmla="*/ 161275 h 272631"/>
                <a:gd name="connsiteX39" fmla="*/ 106999 w 158319"/>
                <a:gd name="connsiteY39" fmla="*/ 135293 h 272631"/>
                <a:gd name="connsiteX40" fmla="*/ 108243 w 158319"/>
                <a:gd name="connsiteY40" fmla="*/ 113319 h 272631"/>
                <a:gd name="connsiteX41" fmla="*/ 85900 w 158319"/>
                <a:gd name="connsiteY41" fmla="*/ 114148 h 272631"/>
                <a:gd name="connsiteX42" fmla="*/ 35871 w 158319"/>
                <a:gd name="connsiteY42" fmla="*/ 163809 h 272631"/>
                <a:gd name="connsiteX43" fmla="*/ 28592 w 158319"/>
                <a:gd name="connsiteY43" fmla="*/ 184079 h 272631"/>
                <a:gd name="connsiteX44" fmla="*/ 31725 w 158319"/>
                <a:gd name="connsiteY44" fmla="*/ 209785 h 272631"/>
                <a:gd name="connsiteX45" fmla="*/ 35779 w 158319"/>
                <a:gd name="connsiteY45" fmla="*/ 214299 h 272631"/>
                <a:gd name="connsiteX46" fmla="*/ 80741 w 158319"/>
                <a:gd name="connsiteY46" fmla="*/ 226277 h 272631"/>
                <a:gd name="connsiteX47" fmla="*/ 94884 w 158319"/>
                <a:gd name="connsiteY47" fmla="*/ 229962 h 272631"/>
                <a:gd name="connsiteX48" fmla="*/ 105433 w 158319"/>
                <a:gd name="connsiteY48" fmla="*/ 246363 h 272631"/>
                <a:gd name="connsiteX49" fmla="*/ 16845 w 158319"/>
                <a:gd name="connsiteY49" fmla="*/ 222638 h 272631"/>
                <a:gd name="connsiteX50" fmla="*/ 13436 w 158319"/>
                <a:gd name="connsiteY50" fmla="*/ 235537 h 272631"/>
                <a:gd name="connsiteX51" fmla="*/ 102024 w 158319"/>
                <a:gd name="connsiteY51" fmla="*/ 259216 h 272631"/>
                <a:gd name="connsiteX52" fmla="*/ 105433 w 158319"/>
                <a:gd name="connsiteY52" fmla="*/ 246363 h 272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58319" h="272631">
                  <a:moveTo>
                    <a:pt x="108658" y="233602"/>
                  </a:moveTo>
                  <a:cubicBezTo>
                    <a:pt x="109856" y="234016"/>
                    <a:pt x="111053" y="234339"/>
                    <a:pt x="112159" y="234846"/>
                  </a:cubicBezTo>
                  <a:cubicBezTo>
                    <a:pt x="116259" y="236596"/>
                    <a:pt x="119438" y="239959"/>
                    <a:pt x="118701" y="244151"/>
                  </a:cubicBezTo>
                  <a:cubicBezTo>
                    <a:pt x="117319" y="252167"/>
                    <a:pt x="115107" y="260183"/>
                    <a:pt x="112297" y="267830"/>
                  </a:cubicBezTo>
                  <a:cubicBezTo>
                    <a:pt x="110685" y="272253"/>
                    <a:pt x="105341" y="273497"/>
                    <a:pt x="99997" y="272068"/>
                  </a:cubicBezTo>
                  <a:cubicBezTo>
                    <a:pt x="75996" y="265665"/>
                    <a:pt x="52041" y="259262"/>
                    <a:pt x="28085" y="252858"/>
                  </a:cubicBezTo>
                  <a:cubicBezTo>
                    <a:pt x="21590" y="251108"/>
                    <a:pt x="15048" y="249403"/>
                    <a:pt x="8553" y="247606"/>
                  </a:cubicBezTo>
                  <a:cubicBezTo>
                    <a:pt x="1827" y="245718"/>
                    <a:pt x="-1214" y="240512"/>
                    <a:pt x="445" y="233694"/>
                  </a:cubicBezTo>
                  <a:cubicBezTo>
                    <a:pt x="1550" y="229225"/>
                    <a:pt x="2748" y="224803"/>
                    <a:pt x="3946" y="220380"/>
                  </a:cubicBezTo>
                  <a:cubicBezTo>
                    <a:pt x="6295" y="211443"/>
                    <a:pt x="8875" y="209416"/>
                    <a:pt x="18595" y="209186"/>
                  </a:cubicBezTo>
                  <a:cubicBezTo>
                    <a:pt x="17858" y="203473"/>
                    <a:pt x="17259" y="197761"/>
                    <a:pt x="16338" y="192095"/>
                  </a:cubicBezTo>
                  <a:cubicBezTo>
                    <a:pt x="14403" y="180163"/>
                    <a:pt x="15739" y="168969"/>
                    <a:pt x="23018" y="158926"/>
                  </a:cubicBezTo>
                  <a:cubicBezTo>
                    <a:pt x="24124" y="157406"/>
                    <a:pt x="25413" y="155978"/>
                    <a:pt x="26749" y="154642"/>
                  </a:cubicBezTo>
                  <a:cubicBezTo>
                    <a:pt x="42919" y="138518"/>
                    <a:pt x="59273" y="122578"/>
                    <a:pt x="75305" y="106317"/>
                  </a:cubicBezTo>
                  <a:cubicBezTo>
                    <a:pt x="83643" y="97840"/>
                    <a:pt x="93133" y="94016"/>
                    <a:pt x="104927" y="96781"/>
                  </a:cubicBezTo>
                  <a:cubicBezTo>
                    <a:pt x="105295" y="96873"/>
                    <a:pt x="105710" y="96781"/>
                    <a:pt x="106723" y="96688"/>
                  </a:cubicBezTo>
                  <a:cubicBezTo>
                    <a:pt x="106723" y="95122"/>
                    <a:pt x="106723" y="93556"/>
                    <a:pt x="106723" y="91989"/>
                  </a:cubicBezTo>
                  <a:cubicBezTo>
                    <a:pt x="106723" y="69693"/>
                    <a:pt x="106493" y="47396"/>
                    <a:pt x="106861" y="25145"/>
                  </a:cubicBezTo>
                  <a:cubicBezTo>
                    <a:pt x="107138" y="6165"/>
                    <a:pt x="127269" y="-5766"/>
                    <a:pt x="144084" y="2848"/>
                  </a:cubicBezTo>
                  <a:cubicBezTo>
                    <a:pt x="152514" y="7133"/>
                    <a:pt x="157259" y="14181"/>
                    <a:pt x="158181" y="23671"/>
                  </a:cubicBezTo>
                  <a:cubicBezTo>
                    <a:pt x="158227" y="24224"/>
                    <a:pt x="158319" y="24731"/>
                    <a:pt x="158319" y="25283"/>
                  </a:cubicBezTo>
                  <a:cubicBezTo>
                    <a:pt x="158319" y="65823"/>
                    <a:pt x="158319" y="106317"/>
                    <a:pt x="158227" y="146856"/>
                  </a:cubicBezTo>
                  <a:cubicBezTo>
                    <a:pt x="158227" y="157959"/>
                    <a:pt x="153252" y="167126"/>
                    <a:pt x="145835" y="175096"/>
                  </a:cubicBezTo>
                  <a:cubicBezTo>
                    <a:pt x="136022" y="185691"/>
                    <a:pt x="126118" y="196241"/>
                    <a:pt x="116397" y="206929"/>
                  </a:cubicBezTo>
                  <a:cubicBezTo>
                    <a:pt x="109487" y="214484"/>
                    <a:pt x="107322" y="223559"/>
                    <a:pt x="108704" y="233648"/>
                  </a:cubicBezTo>
                  <a:close/>
                  <a:moveTo>
                    <a:pt x="94884" y="230009"/>
                  </a:moveTo>
                  <a:cubicBezTo>
                    <a:pt x="95114" y="229087"/>
                    <a:pt x="95298" y="228580"/>
                    <a:pt x="95298" y="228074"/>
                  </a:cubicBezTo>
                  <a:cubicBezTo>
                    <a:pt x="95160" y="214668"/>
                    <a:pt x="100873" y="203934"/>
                    <a:pt x="109948" y="194490"/>
                  </a:cubicBezTo>
                  <a:cubicBezTo>
                    <a:pt x="119300" y="184724"/>
                    <a:pt x="128375" y="174727"/>
                    <a:pt x="137496" y="164777"/>
                  </a:cubicBezTo>
                  <a:cubicBezTo>
                    <a:pt x="142656" y="159202"/>
                    <a:pt x="145328" y="152569"/>
                    <a:pt x="145328" y="144921"/>
                  </a:cubicBezTo>
                  <a:cubicBezTo>
                    <a:pt x="145328" y="105487"/>
                    <a:pt x="145328" y="66053"/>
                    <a:pt x="145328" y="26619"/>
                  </a:cubicBezTo>
                  <a:cubicBezTo>
                    <a:pt x="145328" y="18465"/>
                    <a:pt x="139846" y="12983"/>
                    <a:pt x="132383" y="13029"/>
                  </a:cubicBezTo>
                  <a:cubicBezTo>
                    <a:pt x="124920" y="13075"/>
                    <a:pt x="119714" y="18603"/>
                    <a:pt x="119714" y="26804"/>
                  </a:cubicBezTo>
                  <a:cubicBezTo>
                    <a:pt x="119668" y="52463"/>
                    <a:pt x="119714" y="78123"/>
                    <a:pt x="119714" y="103783"/>
                  </a:cubicBezTo>
                  <a:cubicBezTo>
                    <a:pt x="119714" y="105441"/>
                    <a:pt x="120267" y="107238"/>
                    <a:pt x="121096" y="108666"/>
                  </a:cubicBezTo>
                  <a:cubicBezTo>
                    <a:pt x="128052" y="120644"/>
                    <a:pt x="126670" y="133727"/>
                    <a:pt x="116950" y="143631"/>
                  </a:cubicBezTo>
                  <a:cubicBezTo>
                    <a:pt x="108059" y="152707"/>
                    <a:pt x="98984" y="161552"/>
                    <a:pt x="89908" y="170489"/>
                  </a:cubicBezTo>
                  <a:cubicBezTo>
                    <a:pt x="86177" y="174174"/>
                    <a:pt x="82537" y="174497"/>
                    <a:pt x="79635" y="171502"/>
                  </a:cubicBezTo>
                  <a:cubicBezTo>
                    <a:pt x="76733" y="168554"/>
                    <a:pt x="77148" y="164961"/>
                    <a:pt x="80833" y="161275"/>
                  </a:cubicBezTo>
                  <a:cubicBezTo>
                    <a:pt x="89540" y="152569"/>
                    <a:pt x="98293" y="143954"/>
                    <a:pt x="106999" y="135293"/>
                  </a:cubicBezTo>
                  <a:cubicBezTo>
                    <a:pt x="113864" y="128475"/>
                    <a:pt x="114324" y="119584"/>
                    <a:pt x="108243" y="113319"/>
                  </a:cubicBezTo>
                  <a:cubicBezTo>
                    <a:pt x="102162" y="107054"/>
                    <a:pt x="92765" y="107376"/>
                    <a:pt x="85900" y="114148"/>
                  </a:cubicBezTo>
                  <a:cubicBezTo>
                    <a:pt x="69224" y="130686"/>
                    <a:pt x="52501" y="147225"/>
                    <a:pt x="35871" y="163809"/>
                  </a:cubicBezTo>
                  <a:cubicBezTo>
                    <a:pt x="30251" y="169383"/>
                    <a:pt x="27901" y="176340"/>
                    <a:pt x="28592" y="184079"/>
                  </a:cubicBezTo>
                  <a:cubicBezTo>
                    <a:pt x="29329" y="192694"/>
                    <a:pt x="30803" y="201216"/>
                    <a:pt x="31725" y="209785"/>
                  </a:cubicBezTo>
                  <a:cubicBezTo>
                    <a:pt x="32001" y="212503"/>
                    <a:pt x="33199" y="213608"/>
                    <a:pt x="35779" y="214299"/>
                  </a:cubicBezTo>
                  <a:cubicBezTo>
                    <a:pt x="50797" y="218215"/>
                    <a:pt x="65723" y="222269"/>
                    <a:pt x="80741" y="226277"/>
                  </a:cubicBezTo>
                  <a:cubicBezTo>
                    <a:pt x="85394" y="227521"/>
                    <a:pt x="90047" y="228673"/>
                    <a:pt x="94884" y="229962"/>
                  </a:cubicBezTo>
                  <a:close/>
                  <a:moveTo>
                    <a:pt x="105433" y="246363"/>
                  </a:moveTo>
                  <a:cubicBezTo>
                    <a:pt x="75766" y="238393"/>
                    <a:pt x="46420" y="230561"/>
                    <a:pt x="16845" y="222638"/>
                  </a:cubicBezTo>
                  <a:cubicBezTo>
                    <a:pt x="15647" y="227198"/>
                    <a:pt x="14588" y="231160"/>
                    <a:pt x="13436" y="235537"/>
                  </a:cubicBezTo>
                  <a:cubicBezTo>
                    <a:pt x="43150" y="243460"/>
                    <a:pt x="72495" y="251338"/>
                    <a:pt x="102024" y="259216"/>
                  </a:cubicBezTo>
                  <a:cubicBezTo>
                    <a:pt x="103222" y="254655"/>
                    <a:pt x="104281" y="250693"/>
                    <a:pt x="105433" y="246363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1D9C96EF-0663-2E25-73CA-4A6BFC9D14C3}"/>
                </a:ext>
              </a:extLst>
            </p:cNvPr>
            <p:cNvSpPr/>
            <p:nvPr/>
          </p:nvSpPr>
          <p:spPr>
            <a:xfrm>
              <a:off x="11071118" y="243424"/>
              <a:ext cx="13055" cy="41237"/>
            </a:xfrm>
            <a:custGeom>
              <a:avLst/>
              <a:gdLst>
                <a:gd name="connsiteX0" fmla="*/ 12968 w 13055"/>
                <a:gd name="connsiteY0" fmla="*/ 20779 h 41237"/>
                <a:gd name="connsiteX1" fmla="*/ 12968 w 13055"/>
                <a:gd name="connsiteY1" fmla="*/ 34138 h 41237"/>
                <a:gd name="connsiteX2" fmla="*/ 6334 w 13055"/>
                <a:gd name="connsiteY2" fmla="*/ 41233 h 41237"/>
                <a:gd name="connsiteX3" fmla="*/ 69 w 13055"/>
                <a:gd name="connsiteY3" fmla="*/ 34184 h 41237"/>
                <a:gd name="connsiteX4" fmla="*/ 69 w 13055"/>
                <a:gd name="connsiteY4" fmla="*/ 7097 h 41237"/>
                <a:gd name="connsiteX5" fmla="*/ 6703 w 13055"/>
                <a:gd name="connsiteY5" fmla="*/ 2 h 41237"/>
                <a:gd name="connsiteX6" fmla="*/ 13014 w 13055"/>
                <a:gd name="connsiteY6" fmla="*/ 7005 h 41237"/>
                <a:gd name="connsiteX7" fmla="*/ 13014 w 13055"/>
                <a:gd name="connsiteY7" fmla="*/ 20733 h 4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55" h="41237">
                  <a:moveTo>
                    <a:pt x="12968" y="20779"/>
                  </a:moveTo>
                  <a:cubicBezTo>
                    <a:pt x="12968" y="25247"/>
                    <a:pt x="13060" y="29670"/>
                    <a:pt x="12968" y="34138"/>
                  </a:cubicBezTo>
                  <a:cubicBezTo>
                    <a:pt x="12876" y="38469"/>
                    <a:pt x="10066" y="41371"/>
                    <a:pt x="6334" y="41233"/>
                  </a:cubicBezTo>
                  <a:cubicBezTo>
                    <a:pt x="2741" y="41141"/>
                    <a:pt x="69" y="38331"/>
                    <a:pt x="69" y="34184"/>
                  </a:cubicBezTo>
                  <a:cubicBezTo>
                    <a:pt x="-23" y="25155"/>
                    <a:pt x="-23" y="16126"/>
                    <a:pt x="69" y="7097"/>
                  </a:cubicBezTo>
                  <a:cubicBezTo>
                    <a:pt x="69" y="2720"/>
                    <a:pt x="2879" y="-90"/>
                    <a:pt x="6703" y="2"/>
                  </a:cubicBezTo>
                  <a:cubicBezTo>
                    <a:pt x="10342" y="94"/>
                    <a:pt x="12922" y="2812"/>
                    <a:pt x="13014" y="7005"/>
                  </a:cubicBezTo>
                  <a:cubicBezTo>
                    <a:pt x="13106" y="11565"/>
                    <a:pt x="13014" y="16172"/>
                    <a:pt x="13014" y="20733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65AE92A6-79A1-392C-A583-2FC514FAA2FB}"/>
                </a:ext>
              </a:extLst>
            </p:cNvPr>
            <p:cNvSpPr/>
            <p:nvPr/>
          </p:nvSpPr>
          <p:spPr>
            <a:xfrm>
              <a:off x="11189664" y="326137"/>
              <a:ext cx="37370" cy="26893"/>
            </a:xfrm>
            <a:custGeom>
              <a:avLst/>
              <a:gdLst>
                <a:gd name="connsiteX0" fmla="*/ 37370 w 37370"/>
                <a:gd name="connsiteY0" fmla="*/ 7859 h 26893"/>
                <a:gd name="connsiteX1" fmla="*/ 33638 w 37370"/>
                <a:gd name="connsiteY1" fmla="*/ 12190 h 26893"/>
                <a:gd name="connsiteX2" fmla="*/ 10236 w 37370"/>
                <a:gd name="connsiteY2" fmla="*/ 25780 h 26893"/>
                <a:gd name="connsiteX3" fmla="*/ 1022 w 37370"/>
                <a:gd name="connsiteY3" fmla="*/ 23845 h 26893"/>
                <a:gd name="connsiteX4" fmla="*/ 3832 w 37370"/>
                <a:gd name="connsiteY4" fmla="*/ 14585 h 26893"/>
                <a:gd name="connsiteX5" fmla="*/ 27281 w 37370"/>
                <a:gd name="connsiteY5" fmla="*/ 1041 h 26893"/>
                <a:gd name="connsiteX6" fmla="*/ 37370 w 37370"/>
                <a:gd name="connsiteY6" fmla="*/ 7813 h 26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70" h="26893">
                  <a:moveTo>
                    <a:pt x="37370" y="7859"/>
                  </a:moveTo>
                  <a:cubicBezTo>
                    <a:pt x="36632" y="8781"/>
                    <a:pt x="35481" y="11084"/>
                    <a:pt x="33638" y="12190"/>
                  </a:cubicBezTo>
                  <a:cubicBezTo>
                    <a:pt x="25945" y="16935"/>
                    <a:pt x="18113" y="21357"/>
                    <a:pt x="10236" y="25780"/>
                  </a:cubicBezTo>
                  <a:cubicBezTo>
                    <a:pt x="6550" y="27853"/>
                    <a:pt x="2865" y="26931"/>
                    <a:pt x="1022" y="23845"/>
                  </a:cubicBezTo>
                  <a:cubicBezTo>
                    <a:pt x="-1005" y="20528"/>
                    <a:pt x="9" y="16842"/>
                    <a:pt x="3832" y="14585"/>
                  </a:cubicBezTo>
                  <a:cubicBezTo>
                    <a:pt x="11572" y="9978"/>
                    <a:pt x="19403" y="5464"/>
                    <a:pt x="27281" y="1041"/>
                  </a:cubicBezTo>
                  <a:cubicBezTo>
                    <a:pt x="32210" y="-1723"/>
                    <a:pt x="37462" y="1179"/>
                    <a:pt x="37370" y="7813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7F3E4A20-BDBB-84C2-F789-2B334E9CE869}"/>
                </a:ext>
              </a:extLst>
            </p:cNvPr>
            <p:cNvSpPr/>
            <p:nvPr/>
          </p:nvSpPr>
          <p:spPr>
            <a:xfrm>
              <a:off x="10988406" y="265367"/>
              <a:ext cx="27960" cy="36995"/>
            </a:xfrm>
            <a:custGeom>
              <a:avLst/>
              <a:gdLst>
                <a:gd name="connsiteX0" fmla="*/ 27914 w 27960"/>
                <a:gd name="connsiteY0" fmla="*/ 31959 h 36995"/>
                <a:gd name="connsiteX1" fmla="*/ 22939 w 27960"/>
                <a:gd name="connsiteY1" fmla="*/ 36842 h 36995"/>
                <a:gd name="connsiteX2" fmla="*/ 15891 w 27960"/>
                <a:gd name="connsiteY2" fmla="*/ 34999 h 36995"/>
                <a:gd name="connsiteX3" fmla="*/ 688 w 27960"/>
                <a:gd name="connsiteY3" fmla="*/ 8833 h 36995"/>
                <a:gd name="connsiteX4" fmla="*/ 3314 w 27960"/>
                <a:gd name="connsiteY4" fmla="*/ 1186 h 36995"/>
                <a:gd name="connsiteX5" fmla="*/ 11007 w 27960"/>
                <a:gd name="connsiteY5" fmla="*/ 2107 h 36995"/>
                <a:gd name="connsiteX6" fmla="*/ 26947 w 27960"/>
                <a:gd name="connsiteY6" fmla="*/ 29655 h 36995"/>
                <a:gd name="connsiteX7" fmla="*/ 27223 w 27960"/>
                <a:gd name="connsiteY7" fmla="*/ 31222 h 36995"/>
                <a:gd name="connsiteX8" fmla="*/ 27960 w 27960"/>
                <a:gd name="connsiteY8" fmla="*/ 31959 h 3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60" h="36995">
                  <a:moveTo>
                    <a:pt x="27914" y="31959"/>
                  </a:moveTo>
                  <a:cubicBezTo>
                    <a:pt x="26256" y="33663"/>
                    <a:pt x="24874" y="36427"/>
                    <a:pt x="22939" y="36842"/>
                  </a:cubicBezTo>
                  <a:cubicBezTo>
                    <a:pt x="20774" y="37349"/>
                    <a:pt x="16904" y="36566"/>
                    <a:pt x="15891" y="34999"/>
                  </a:cubicBezTo>
                  <a:cubicBezTo>
                    <a:pt x="10455" y="26523"/>
                    <a:pt x="5525" y="17678"/>
                    <a:pt x="688" y="8833"/>
                  </a:cubicBezTo>
                  <a:cubicBezTo>
                    <a:pt x="-970" y="5792"/>
                    <a:pt x="550" y="2982"/>
                    <a:pt x="3314" y="1186"/>
                  </a:cubicBezTo>
                  <a:cubicBezTo>
                    <a:pt x="6032" y="-565"/>
                    <a:pt x="9395" y="-473"/>
                    <a:pt x="11007" y="2107"/>
                  </a:cubicBezTo>
                  <a:cubicBezTo>
                    <a:pt x="16628" y="11090"/>
                    <a:pt x="21695" y="20442"/>
                    <a:pt x="26947" y="29655"/>
                  </a:cubicBezTo>
                  <a:cubicBezTo>
                    <a:pt x="27177" y="30070"/>
                    <a:pt x="27131" y="30715"/>
                    <a:pt x="27223" y="31222"/>
                  </a:cubicBezTo>
                  <a:cubicBezTo>
                    <a:pt x="27454" y="31452"/>
                    <a:pt x="27684" y="31729"/>
                    <a:pt x="27960" y="31959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2386457-8B3D-843F-0459-043BC20ED217}"/>
                </a:ext>
              </a:extLst>
            </p:cNvPr>
            <p:cNvSpPr/>
            <p:nvPr/>
          </p:nvSpPr>
          <p:spPr>
            <a:xfrm>
              <a:off x="11139737" y="265458"/>
              <a:ext cx="27639" cy="37461"/>
            </a:xfrm>
            <a:custGeom>
              <a:avLst/>
              <a:gdLst>
                <a:gd name="connsiteX0" fmla="*/ 27640 w 27639"/>
                <a:gd name="connsiteY0" fmla="*/ 5747 h 37461"/>
                <a:gd name="connsiteX1" fmla="*/ 25428 w 27639"/>
                <a:gd name="connsiteY1" fmla="*/ 10861 h 37461"/>
                <a:gd name="connsiteX2" fmla="*/ 12529 w 27639"/>
                <a:gd name="connsiteY2" fmla="*/ 33249 h 37461"/>
                <a:gd name="connsiteX3" fmla="*/ 3086 w 27639"/>
                <a:gd name="connsiteY3" fmla="*/ 36566 h 37461"/>
                <a:gd name="connsiteX4" fmla="*/ 1335 w 27639"/>
                <a:gd name="connsiteY4" fmla="*/ 26708 h 37461"/>
                <a:gd name="connsiteX5" fmla="*/ 14695 w 27639"/>
                <a:gd name="connsiteY5" fmla="*/ 3628 h 37461"/>
                <a:gd name="connsiteX6" fmla="*/ 22112 w 27639"/>
                <a:gd name="connsiteY6" fmla="*/ 541 h 37461"/>
                <a:gd name="connsiteX7" fmla="*/ 27594 w 27639"/>
                <a:gd name="connsiteY7" fmla="*/ 5701 h 3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39" h="37461">
                  <a:moveTo>
                    <a:pt x="27640" y="5747"/>
                  </a:moveTo>
                  <a:cubicBezTo>
                    <a:pt x="26626" y="8189"/>
                    <a:pt x="26166" y="9617"/>
                    <a:pt x="25428" y="10861"/>
                  </a:cubicBezTo>
                  <a:cubicBezTo>
                    <a:pt x="21144" y="18370"/>
                    <a:pt x="16860" y="25833"/>
                    <a:pt x="12529" y="33249"/>
                  </a:cubicBezTo>
                  <a:cubicBezTo>
                    <a:pt x="10180" y="37257"/>
                    <a:pt x="6495" y="38501"/>
                    <a:pt x="3086" y="36566"/>
                  </a:cubicBezTo>
                  <a:cubicBezTo>
                    <a:pt x="-231" y="34678"/>
                    <a:pt x="-968" y="30808"/>
                    <a:pt x="1335" y="26708"/>
                  </a:cubicBezTo>
                  <a:cubicBezTo>
                    <a:pt x="5758" y="19015"/>
                    <a:pt x="10180" y="11321"/>
                    <a:pt x="14695" y="3628"/>
                  </a:cubicBezTo>
                  <a:cubicBezTo>
                    <a:pt x="16353" y="772"/>
                    <a:pt x="19071" y="-933"/>
                    <a:pt x="22112" y="541"/>
                  </a:cubicBezTo>
                  <a:cubicBezTo>
                    <a:pt x="24323" y="1601"/>
                    <a:pt x="25889" y="4042"/>
                    <a:pt x="27594" y="570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3060151E-63C0-D0CD-0209-8F049FBADC01}"/>
                </a:ext>
              </a:extLst>
            </p:cNvPr>
            <p:cNvSpPr/>
            <p:nvPr/>
          </p:nvSpPr>
          <p:spPr>
            <a:xfrm>
              <a:off x="10928072" y="325972"/>
              <a:ext cx="37435" cy="27061"/>
            </a:xfrm>
            <a:custGeom>
              <a:avLst/>
              <a:gdLst>
                <a:gd name="connsiteX0" fmla="*/ 37435 w 37435"/>
                <a:gd name="connsiteY0" fmla="*/ 19541 h 27061"/>
                <a:gd name="connsiteX1" fmla="*/ 28130 w 37435"/>
                <a:gd name="connsiteY1" fmla="*/ 26313 h 27061"/>
                <a:gd name="connsiteX2" fmla="*/ 2931 w 37435"/>
                <a:gd name="connsiteY2" fmla="*/ 11848 h 27061"/>
                <a:gd name="connsiteX3" fmla="*/ 858 w 37435"/>
                <a:gd name="connsiteY3" fmla="*/ 3325 h 27061"/>
                <a:gd name="connsiteX4" fmla="*/ 9242 w 37435"/>
                <a:gd name="connsiteY4" fmla="*/ 791 h 27061"/>
                <a:gd name="connsiteX5" fmla="*/ 34395 w 37435"/>
                <a:gd name="connsiteY5" fmla="*/ 15349 h 27061"/>
                <a:gd name="connsiteX6" fmla="*/ 37435 w 37435"/>
                <a:gd name="connsiteY6" fmla="*/ 19541 h 2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435" h="27061">
                  <a:moveTo>
                    <a:pt x="37435" y="19541"/>
                  </a:moveTo>
                  <a:cubicBezTo>
                    <a:pt x="37343" y="25391"/>
                    <a:pt x="32414" y="28616"/>
                    <a:pt x="28130" y="26313"/>
                  </a:cubicBezTo>
                  <a:cubicBezTo>
                    <a:pt x="19607" y="21752"/>
                    <a:pt x="11223" y="16823"/>
                    <a:pt x="2931" y="11848"/>
                  </a:cubicBezTo>
                  <a:cubicBezTo>
                    <a:pt x="-110" y="10051"/>
                    <a:pt x="-755" y="6181"/>
                    <a:pt x="858" y="3325"/>
                  </a:cubicBezTo>
                  <a:cubicBezTo>
                    <a:pt x="2562" y="331"/>
                    <a:pt x="6063" y="-959"/>
                    <a:pt x="9242" y="791"/>
                  </a:cubicBezTo>
                  <a:cubicBezTo>
                    <a:pt x="17718" y="5490"/>
                    <a:pt x="26149" y="10281"/>
                    <a:pt x="34395" y="15349"/>
                  </a:cubicBezTo>
                  <a:cubicBezTo>
                    <a:pt x="36007" y="16316"/>
                    <a:pt x="36790" y="18620"/>
                    <a:pt x="37435" y="19541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ECE9D779-0491-231A-F18A-EF441846B647}"/>
                </a:ext>
              </a:extLst>
            </p:cNvPr>
            <p:cNvSpPr/>
            <p:nvPr/>
          </p:nvSpPr>
          <p:spPr>
            <a:xfrm>
              <a:off x="10987701" y="326118"/>
              <a:ext cx="180061" cy="179906"/>
            </a:xfrm>
            <a:custGeom>
              <a:avLst/>
              <a:gdLst>
                <a:gd name="connsiteX0" fmla="*/ 157010 w 180061"/>
                <a:gd name="connsiteY0" fmla="*/ 129036 h 179906"/>
                <a:gd name="connsiteX1" fmla="*/ 163138 w 180061"/>
                <a:gd name="connsiteY1" fmla="*/ 134426 h 179906"/>
                <a:gd name="connsiteX2" fmla="*/ 163138 w 180061"/>
                <a:gd name="connsiteY2" fmla="*/ 143778 h 179906"/>
                <a:gd name="connsiteX3" fmla="*/ 143927 w 180061"/>
                <a:gd name="connsiteY3" fmla="*/ 162988 h 179906"/>
                <a:gd name="connsiteX4" fmla="*/ 134069 w 180061"/>
                <a:gd name="connsiteY4" fmla="*/ 162757 h 179906"/>
                <a:gd name="connsiteX5" fmla="*/ 121078 w 180061"/>
                <a:gd name="connsiteY5" fmla="*/ 160638 h 179906"/>
                <a:gd name="connsiteX6" fmla="*/ 119235 w 180061"/>
                <a:gd name="connsiteY6" fmla="*/ 161422 h 179906"/>
                <a:gd name="connsiteX7" fmla="*/ 110067 w 180061"/>
                <a:gd name="connsiteY7" fmla="*/ 173629 h 179906"/>
                <a:gd name="connsiteX8" fmla="*/ 103572 w 180061"/>
                <a:gd name="connsiteY8" fmla="*/ 179803 h 179906"/>
                <a:gd name="connsiteX9" fmla="*/ 76438 w 180061"/>
                <a:gd name="connsiteY9" fmla="*/ 179803 h 179906"/>
                <a:gd name="connsiteX10" fmla="*/ 69620 w 180061"/>
                <a:gd name="connsiteY10" fmla="*/ 172938 h 179906"/>
                <a:gd name="connsiteX11" fmla="*/ 69620 w 180061"/>
                <a:gd name="connsiteY11" fmla="*/ 164969 h 179906"/>
                <a:gd name="connsiteX12" fmla="*/ 51008 w 180061"/>
                <a:gd name="connsiteY12" fmla="*/ 157229 h 179906"/>
                <a:gd name="connsiteX13" fmla="*/ 46033 w 180061"/>
                <a:gd name="connsiteY13" fmla="*/ 162665 h 179906"/>
                <a:gd name="connsiteX14" fmla="*/ 35806 w 180061"/>
                <a:gd name="connsiteY14" fmla="*/ 162804 h 179906"/>
                <a:gd name="connsiteX15" fmla="*/ 17149 w 180061"/>
                <a:gd name="connsiteY15" fmla="*/ 144192 h 179906"/>
                <a:gd name="connsiteX16" fmla="*/ 17149 w 180061"/>
                <a:gd name="connsiteY16" fmla="*/ 133919 h 179906"/>
                <a:gd name="connsiteX17" fmla="*/ 22585 w 180061"/>
                <a:gd name="connsiteY17" fmla="*/ 128713 h 179906"/>
                <a:gd name="connsiteX18" fmla="*/ 14937 w 180061"/>
                <a:gd name="connsiteY18" fmla="*/ 110240 h 179906"/>
                <a:gd name="connsiteX19" fmla="*/ 7014 w 180061"/>
                <a:gd name="connsiteY19" fmla="*/ 110240 h 179906"/>
                <a:gd name="connsiteX20" fmla="*/ 104 w 180061"/>
                <a:gd name="connsiteY20" fmla="*/ 103468 h 179906"/>
                <a:gd name="connsiteX21" fmla="*/ 104 w 180061"/>
                <a:gd name="connsiteY21" fmla="*/ 76334 h 179906"/>
                <a:gd name="connsiteX22" fmla="*/ 7060 w 180061"/>
                <a:gd name="connsiteY22" fmla="*/ 69608 h 179906"/>
                <a:gd name="connsiteX23" fmla="*/ 14799 w 180061"/>
                <a:gd name="connsiteY23" fmla="*/ 69608 h 179906"/>
                <a:gd name="connsiteX24" fmla="*/ 22032 w 180061"/>
                <a:gd name="connsiteY24" fmla="*/ 52978 h 179906"/>
                <a:gd name="connsiteX25" fmla="*/ 21709 w 180061"/>
                <a:gd name="connsiteY25" fmla="*/ 50536 h 179906"/>
                <a:gd name="connsiteX26" fmla="*/ 20604 w 180061"/>
                <a:gd name="connsiteY26" fmla="*/ 49385 h 179906"/>
                <a:gd name="connsiteX27" fmla="*/ 20604 w 180061"/>
                <a:gd name="connsiteY27" fmla="*/ 32201 h 179906"/>
                <a:gd name="connsiteX28" fmla="*/ 34931 w 180061"/>
                <a:gd name="connsiteY28" fmla="*/ 17874 h 179906"/>
                <a:gd name="connsiteX29" fmla="*/ 46632 w 180061"/>
                <a:gd name="connsiteY29" fmla="*/ 17782 h 179906"/>
                <a:gd name="connsiteX30" fmla="*/ 51008 w 180061"/>
                <a:gd name="connsiteY30" fmla="*/ 22527 h 179906"/>
                <a:gd name="connsiteX31" fmla="*/ 67685 w 180061"/>
                <a:gd name="connsiteY31" fmla="*/ 15893 h 179906"/>
                <a:gd name="connsiteX32" fmla="*/ 69574 w 180061"/>
                <a:gd name="connsiteY32" fmla="*/ 12577 h 179906"/>
                <a:gd name="connsiteX33" fmla="*/ 82611 w 180061"/>
                <a:gd name="connsiteY33" fmla="*/ 0 h 179906"/>
                <a:gd name="connsiteX34" fmla="*/ 102466 w 180061"/>
                <a:gd name="connsiteY34" fmla="*/ 0 h 179906"/>
                <a:gd name="connsiteX35" fmla="*/ 110344 w 180061"/>
                <a:gd name="connsiteY35" fmla="*/ 7878 h 179906"/>
                <a:gd name="connsiteX36" fmla="*/ 117070 w 180061"/>
                <a:gd name="connsiteY36" fmla="*/ 17552 h 179906"/>
                <a:gd name="connsiteX37" fmla="*/ 129232 w 180061"/>
                <a:gd name="connsiteY37" fmla="*/ 22850 h 179906"/>
                <a:gd name="connsiteX38" fmla="*/ 134115 w 180061"/>
                <a:gd name="connsiteY38" fmla="*/ 17045 h 179906"/>
                <a:gd name="connsiteX39" fmla="*/ 144065 w 180061"/>
                <a:gd name="connsiteY39" fmla="*/ 16861 h 179906"/>
                <a:gd name="connsiteX40" fmla="*/ 162999 w 180061"/>
                <a:gd name="connsiteY40" fmla="*/ 35749 h 179906"/>
                <a:gd name="connsiteX41" fmla="*/ 162999 w 180061"/>
                <a:gd name="connsiteY41" fmla="*/ 45699 h 179906"/>
                <a:gd name="connsiteX42" fmla="*/ 157379 w 180061"/>
                <a:gd name="connsiteY42" fmla="*/ 50582 h 179906"/>
                <a:gd name="connsiteX43" fmla="*/ 164151 w 180061"/>
                <a:gd name="connsiteY43" fmla="*/ 67628 h 179906"/>
                <a:gd name="connsiteX44" fmla="*/ 167514 w 180061"/>
                <a:gd name="connsiteY44" fmla="*/ 69424 h 179906"/>
                <a:gd name="connsiteX45" fmla="*/ 179998 w 180061"/>
                <a:gd name="connsiteY45" fmla="*/ 82185 h 179906"/>
                <a:gd name="connsiteX46" fmla="*/ 179998 w 180061"/>
                <a:gd name="connsiteY46" fmla="*/ 102040 h 179906"/>
                <a:gd name="connsiteX47" fmla="*/ 171982 w 180061"/>
                <a:gd name="connsiteY47" fmla="*/ 110240 h 179906"/>
                <a:gd name="connsiteX48" fmla="*/ 162354 w 180061"/>
                <a:gd name="connsiteY48" fmla="*/ 117058 h 179906"/>
                <a:gd name="connsiteX49" fmla="*/ 157195 w 180061"/>
                <a:gd name="connsiteY49" fmla="*/ 128990 h 179906"/>
                <a:gd name="connsiteX50" fmla="*/ 166731 w 180061"/>
                <a:gd name="connsiteY50" fmla="*/ 82553 h 179906"/>
                <a:gd name="connsiteX51" fmla="*/ 160742 w 180061"/>
                <a:gd name="connsiteY51" fmla="*/ 82553 h 179906"/>
                <a:gd name="connsiteX52" fmla="*/ 152726 w 180061"/>
                <a:gd name="connsiteY52" fmla="*/ 76242 h 179906"/>
                <a:gd name="connsiteX53" fmla="*/ 143881 w 180061"/>
                <a:gd name="connsiteY53" fmla="*/ 55097 h 179906"/>
                <a:gd name="connsiteX54" fmla="*/ 145171 w 180061"/>
                <a:gd name="connsiteY54" fmla="*/ 45331 h 179906"/>
                <a:gd name="connsiteX55" fmla="*/ 149409 w 180061"/>
                <a:gd name="connsiteY55" fmla="*/ 42152 h 179906"/>
                <a:gd name="connsiteX56" fmla="*/ 138215 w 180061"/>
                <a:gd name="connsiteY56" fmla="*/ 30727 h 179906"/>
                <a:gd name="connsiteX57" fmla="*/ 134069 w 180061"/>
                <a:gd name="connsiteY57" fmla="*/ 35288 h 179906"/>
                <a:gd name="connsiteX58" fmla="*/ 125178 w 180061"/>
                <a:gd name="connsiteY58" fmla="*/ 36255 h 179906"/>
                <a:gd name="connsiteX59" fmla="*/ 102881 w 180061"/>
                <a:gd name="connsiteY59" fmla="*/ 26996 h 179906"/>
                <a:gd name="connsiteX60" fmla="*/ 97307 w 180061"/>
                <a:gd name="connsiteY60" fmla="*/ 19625 h 179906"/>
                <a:gd name="connsiteX61" fmla="*/ 97307 w 180061"/>
                <a:gd name="connsiteY61" fmla="*/ 13314 h 179906"/>
                <a:gd name="connsiteX62" fmla="*/ 82519 w 180061"/>
                <a:gd name="connsiteY62" fmla="*/ 13314 h 179906"/>
                <a:gd name="connsiteX63" fmla="*/ 82519 w 180061"/>
                <a:gd name="connsiteY63" fmla="*/ 18796 h 179906"/>
                <a:gd name="connsiteX64" fmla="*/ 76162 w 180061"/>
                <a:gd name="connsiteY64" fmla="*/ 27226 h 179906"/>
                <a:gd name="connsiteX65" fmla="*/ 54648 w 180061"/>
                <a:gd name="connsiteY65" fmla="*/ 36255 h 179906"/>
                <a:gd name="connsiteX66" fmla="*/ 45480 w 180061"/>
                <a:gd name="connsiteY66" fmla="*/ 35012 h 179906"/>
                <a:gd name="connsiteX67" fmla="*/ 42071 w 180061"/>
                <a:gd name="connsiteY67" fmla="*/ 30497 h 179906"/>
                <a:gd name="connsiteX68" fmla="*/ 30508 w 180061"/>
                <a:gd name="connsiteY68" fmla="*/ 41783 h 179906"/>
                <a:gd name="connsiteX69" fmla="*/ 34010 w 180061"/>
                <a:gd name="connsiteY69" fmla="*/ 44732 h 179906"/>
                <a:gd name="connsiteX70" fmla="*/ 35484 w 180061"/>
                <a:gd name="connsiteY70" fmla="*/ 55834 h 179906"/>
                <a:gd name="connsiteX71" fmla="*/ 27330 w 180061"/>
                <a:gd name="connsiteY71" fmla="*/ 75505 h 179906"/>
                <a:gd name="connsiteX72" fmla="*/ 18254 w 180061"/>
                <a:gd name="connsiteY72" fmla="*/ 82600 h 179906"/>
                <a:gd name="connsiteX73" fmla="*/ 13187 w 180061"/>
                <a:gd name="connsiteY73" fmla="*/ 82600 h 179906"/>
                <a:gd name="connsiteX74" fmla="*/ 13187 w 180061"/>
                <a:gd name="connsiteY74" fmla="*/ 97387 h 179906"/>
                <a:gd name="connsiteX75" fmla="*/ 18669 w 180061"/>
                <a:gd name="connsiteY75" fmla="*/ 97387 h 179906"/>
                <a:gd name="connsiteX76" fmla="*/ 27099 w 180061"/>
                <a:gd name="connsiteY76" fmla="*/ 103699 h 179906"/>
                <a:gd name="connsiteX77" fmla="*/ 36129 w 180061"/>
                <a:gd name="connsiteY77" fmla="*/ 125212 h 179906"/>
                <a:gd name="connsiteX78" fmla="*/ 34885 w 180061"/>
                <a:gd name="connsiteY78" fmla="*/ 134380 h 179906"/>
                <a:gd name="connsiteX79" fmla="*/ 29679 w 180061"/>
                <a:gd name="connsiteY79" fmla="*/ 138249 h 179906"/>
                <a:gd name="connsiteX80" fmla="*/ 41519 w 180061"/>
                <a:gd name="connsiteY80" fmla="*/ 150135 h 179906"/>
                <a:gd name="connsiteX81" fmla="*/ 45434 w 180061"/>
                <a:gd name="connsiteY81" fmla="*/ 144929 h 179906"/>
                <a:gd name="connsiteX82" fmla="*/ 54602 w 180061"/>
                <a:gd name="connsiteY82" fmla="*/ 143685 h 179906"/>
                <a:gd name="connsiteX83" fmla="*/ 76899 w 180061"/>
                <a:gd name="connsiteY83" fmla="*/ 152945 h 179906"/>
                <a:gd name="connsiteX84" fmla="*/ 82427 w 180061"/>
                <a:gd name="connsiteY84" fmla="*/ 159947 h 179906"/>
                <a:gd name="connsiteX85" fmla="*/ 82427 w 180061"/>
                <a:gd name="connsiteY85" fmla="*/ 166673 h 179906"/>
                <a:gd name="connsiteX86" fmla="*/ 97215 w 180061"/>
                <a:gd name="connsiteY86" fmla="*/ 166673 h 179906"/>
                <a:gd name="connsiteX87" fmla="*/ 97215 w 180061"/>
                <a:gd name="connsiteY87" fmla="*/ 160777 h 179906"/>
                <a:gd name="connsiteX88" fmla="*/ 103572 w 180061"/>
                <a:gd name="connsiteY88" fmla="*/ 152761 h 179906"/>
                <a:gd name="connsiteX89" fmla="*/ 125086 w 180061"/>
                <a:gd name="connsiteY89" fmla="*/ 143731 h 179906"/>
                <a:gd name="connsiteX90" fmla="*/ 134253 w 180061"/>
                <a:gd name="connsiteY90" fmla="*/ 144975 h 179906"/>
                <a:gd name="connsiteX91" fmla="*/ 137662 w 180061"/>
                <a:gd name="connsiteY91" fmla="*/ 149490 h 179906"/>
                <a:gd name="connsiteX92" fmla="*/ 149225 w 180061"/>
                <a:gd name="connsiteY92" fmla="*/ 138203 h 179906"/>
                <a:gd name="connsiteX93" fmla="*/ 145724 w 180061"/>
                <a:gd name="connsiteY93" fmla="*/ 135255 h 179906"/>
                <a:gd name="connsiteX94" fmla="*/ 144250 w 180061"/>
                <a:gd name="connsiteY94" fmla="*/ 124153 h 179906"/>
                <a:gd name="connsiteX95" fmla="*/ 152404 w 180061"/>
                <a:gd name="connsiteY95" fmla="*/ 104482 h 179906"/>
                <a:gd name="connsiteX96" fmla="*/ 161894 w 180061"/>
                <a:gd name="connsiteY96" fmla="*/ 97387 h 179906"/>
                <a:gd name="connsiteX97" fmla="*/ 166731 w 180061"/>
                <a:gd name="connsiteY97" fmla="*/ 97387 h 179906"/>
                <a:gd name="connsiteX98" fmla="*/ 166731 w 180061"/>
                <a:gd name="connsiteY98" fmla="*/ 82600 h 17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80061" h="179906">
                  <a:moveTo>
                    <a:pt x="157010" y="129036"/>
                  </a:moveTo>
                  <a:cubicBezTo>
                    <a:pt x="158899" y="130694"/>
                    <a:pt x="161203" y="132399"/>
                    <a:pt x="163138" y="134426"/>
                  </a:cubicBezTo>
                  <a:cubicBezTo>
                    <a:pt x="166040" y="137466"/>
                    <a:pt x="166040" y="140737"/>
                    <a:pt x="163138" y="143778"/>
                  </a:cubicBezTo>
                  <a:cubicBezTo>
                    <a:pt x="156826" y="150273"/>
                    <a:pt x="150423" y="156677"/>
                    <a:pt x="143927" y="162988"/>
                  </a:cubicBezTo>
                  <a:cubicBezTo>
                    <a:pt x="140610" y="166213"/>
                    <a:pt x="136925" y="166443"/>
                    <a:pt x="134069" y="162757"/>
                  </a:cubicBezTo>
                  <a:cubicBezTo>
                    <a:pt x="130107" y="157598"/>
                    <a:pt x="126145" y="156861"/>
                    <a:pt x="121078" y="160638"/>
                  </a:cubicBezTo>
                  <a:cubicBezTo>
                    <a:pt x="120571" y="161053"/>
                    <a:pt x="119880" y="161329"/>
                    <a:pt x="119235" y="161422"/>
                  </a:cubicBezTo>
                  <a:cubicBezTo>
                    <a:pt x="112463" y="162711"/>
                    <a:pt x="108732" y="165890"/>
                    <a:pt x="110067" y="173629"/>
                  </a:cubicBezTo>
                  <a:cubicBezTo>
                    <a:pt x="110666" y="177223"/>
                    <a:pt x="107534" y="179756"/>
                    <a:pt x="103572" y="179803"/>
                  </a:cubicBezTo>
                  <a:cubicBezTo>
                    <a:pt x="94543" y="179941"/>
                    <a:pt x="85467" y="179941"/>
                    <a:pt x="76438" y="179803"/>
                  </a:cubicBezTo>
                  <a:cubicBezTo>
                    <a:pt x="72061" y="179756"/>
                    <a:pt x="69758" y="177269"/>
                    <a:pt x="69620" y="172938"/>
                  </a:cubicBezTo>
                  <a:cubicBezTo>
                    <a:pt x="69528" y="170267"/>
                    <a:pt x="69620" y="167549"/>
                    <a:pt x="69620" y="164969"/>
                  </a:cubicBezTo>
                  <a:cubicBezTo>
                    <a:pt x="63585" y="162481"/>
                    <a:pt x="57734" y="160039"/>
                    <a:pt x="51008" y="157229"/>
                  </a:cubicBezTo>
                  <a:cubicBezTo>
                    <a:pt x="49626" y="158750"/>
                    <a:pt x="47922" y="160823"/>
                    <a:pt x="46033" y="162665"/>
                  </a:cubicBezTo>
                  <a:cubicBezTo>
                    <a:pt x="42486" y="166120"/>
                    <a:pt x="39261" y="166213"/>
                    <a:pt x="35806" y="162804"/>
                  </a:cubicBezTo>
                  <a:cubicBezTo>
                    <a:pt x="29541" y="156677"/>
                    <a:pt x="23322" y="150457"/>
                    <a:pt x="17149" y="144192"/>
                  </a:cubicBezTo>
                  <a:cubicBezTo>
                    <a:pt x="13694" y="140691"/>
                    <a:pt x="13786" y="137466"/>
                    <a:pt x="17149" y="133919"/>
                  </a:cubicBezTo>
                  <a:cubicBezTo>
                    <a:pt x="18899" y="132076"/>
                    <a:pt x="20834" y="130372"/>
                    <a:pt x="22585" y="128713"/>
                  </a:cubicBezTo>
                  <a:cubicBezTo>
                    <a:pt x="19959" y="122402"/>
                    <a:pt x="17517" y="116459"/>
                    <a:pt x="14937" y="110240"/>
                  </a:cubicBezTo>
                  <a:cubicBezTo>
                    <a:pt x="12404" y="110240"/>
                    <a:pt x="9732" y="110332"/>
                    <a:pt x="7014" y="110240"/>
                  </a:cubicBezTo>
                  <a:cubicBezTo>
                    <a:pt x="2637" y="110102"/>
                    <a:pt x="150" y="107799"/>
                    <a:pt x="104" y="103468"/>
                  </a:cubicBezTo>
                  <a:cubicBezTo>
                    <a:pt x="-35" y="94439"/>
                    <a:pt x="-35" y="85364"/>
                    <a:pt x="104" y="76334"/>
                  </a:cubicBezTo>
                  <a:cubicBezTo>
                    <a:pt x="150" y="72004"/>
                    <a:pt x="2637" y="69747"/>
                    <a:pt x="7060" y="69608"/>
                  </a:cubicBezTo>
                  <a:cubicBezTo>
                    <a:pt x="9732" y="69516"/>
                    <a:pt x="12450" y="69608"/>
                    <a:pt x="14799" y="69608"/>
                  </a:cubicBezTo>
                  <a:cubicBezTo>
                    <a:pt x="17333" y="63850"/>
                    <a:pt x="19729" y="58460"/>
                    <a:pt x="22032" y="52978"/>
                  </a:cubicBezTo>
                  <a:cubicBezTo>
                    <a:pt x="22308" y="52333"/>
                    <a:pt x="21940" y="51320"/>
                    <a:pt x="21709" y="50536"/>
                  </a:cubicBezTo>
                  <a:cubicBezTo>
                    <a:pt x="21571" y="50076"/>
                    <a:pt x="20972" y="49753"/>
                    <a:pt x="20604" y="49385"/>
                  </a:cubicBezTo>
                  <a:cubicBezTo>
                    <a:pt x="12542" y="41139"/>
                    <a:pt x="12542" y="40309"/>
                    <a:pt x="20604" y="32201"/>
                  </a:cubicBezTo>
                  <a:cubicBezTo>
                    <a:pt x="25395" y="27410"/>
                    <a:pt x="30140" y="22619"/>
                    <a:pt x="34931" y="17874"/>
                  </a:cubicBezTo>
                  <a:cubicBezTo>
                    <a:pt x="39353" y="13498"/>
                    <a:pt x="42302" y="13452"/>
                    <a:pt x="46632" y="17782"/>
                  </a:cubicBezTo>
                  <a:cubicBezTo>
                    <a:pt x="48245" y="19395"/>
                    <a:pt x="49719" y="21145"/>
                    <a:pt x="51008" y="22527"/>
                  </a:cubicBezTo>
                  <a:cubicBezTo>
                    <a:pt x="56997" y="20178"/>
                    <a:pt x="62387" y="18197"/>
                    <a:pt x="67685" y="15893"/>
                  </a:cubicBezTo>
                  <a:cubicBezTo>
                    <a:pt x="68653" y="15479"/>
                    <a:pt x="69528" y="13774"/>
                    <a:pt x="69574" y="12577"/>
                  </a:cubicBezTo>
                  <a:cubicBezTo>
                    <a:pt x="70127" y="138"/>
                    <a:pt x="70173" y="0"/>
                    <a:pt x="82611" y="0"/>
                  </a:cubicBezTo>
                  <a:cubicBezTo>
                    <a:pt x="89245" y="0"/>
                    <a:pt x="95832" y="0"/>
                    <a:pt x="102466" y="0"/>
                  </a:cubicBezTo>
                  <a:cubicBezTo>
                    <a:pt x="108040" y="0"/>
                    <a:pt x="110252" y="2303"/>
                    <a:pt x="110344" y="7878"/>
                  </a:cubicBezTo>
                  <a:cubicBezTo>
                    <a:pt x="110482" y="15064"/>
                    <a:pt x="110482" y="15018"/>
                    <a:pt x="117070" y="17552"/>
                  </a:cubicBezTo>
                  <a:cubicBezTo>
                    <a:pt x="120801" y="19026"/>
                    <a:pt x="124487" y="20777"/>
                    <a:pt x="129232" y="22850"/>
                  </a:cubicBezTo>
                  <a:cubicBezTo>
                    <a:pt x="130660" y="21145"/>
                    <a:pt x="132180" y="18934"/>
                    <a:pt x="134115" y="17045"/>
                  </a:cubicBezTo>
                  <a:cubicBezTo>
                    <a:pt x="137478" y="13728"/>
                    <a:pt x="140749" y="13636"/>
                    <a:pt x="144065" y="16861"/>
                  </a:cubicBezTo>
                  <a:cubicBezTo>
                    <a:pt x="150469" y="23080"/>
                    <a:pt x="156734" y="29391"/>
                    <a:pt x="162999" y="35749"/>
                  </a:cubicBezTo>
                  <a:cubicBezTo>
                    <a:pt x="166270" y="39112"/>
                    <a:pt x="166270" y="42336"/>
                    <a:pt x="162999" y="45699"/>
                  </a:cubicBezTo>
                  <a:cubicBezTo>
                    <a:pt x="161111" y="47634"/>
                    <a:pt x="158945" y="49246"/>
                    <a:pt x="157379" y="50582"/>
                  </a:cubicBezTo>
                  <a:cubicBezTo>
                    <a:pt x="159867" y="56894"/>
                    <a:pt x="161848" y="62330"/>
                    <a:pt x="164151" y="67628"/>
                  </a:cubicBezTo>
                  <a:cubicBezTo>
                    <a:pt x="164566" y="68549"/>
                    <a:pt x="166408" y="69470"/>
                    <a:pt x="167514" y="69424"/>
                  </a:cubicBezTo>
                  <a:cubicBezTo>
                    <a:pt x="180505" y="68641"/>
                    <a:pt x="180229" y="73017"/>
                    <a:pt x="179998" y="82185"/>
                  </a:cubicBezTo>
                  <a:cubicBezTo>
                    <a:pt x="179860" y="88819"/>
                    <a:pt x="179998" y="95406"/>
                    <a:pt x="179998" y="102040"/>
                  </a:cubicBezTo>
                  <a:cubicBezTo>
                    <a:pt x="179998" y="107937"/>
                    <a:pt x="177787" y="110148"/>
                    <a:pt x="171982" y="110240"/>
                  </a:cubicBezTo>
                  <a:cubicBezTo>
                    <a:pt x="164888" y="110378"/>
                    <a:pt x="164934" y="110378"/>
                    <a:pt x="162354" y="117058"/>
                  </a:cubicBezTo>
                  <a:cubicBezTo>
                    <a:pt x="160880" y="120790"/>
                    <a:pt x="159176" y="124475"/>
                    <a:pt x="157195" y="128990"/>
                  </a:cubicBezTo>
                  <a:close/>
                  <a:moveTo>
                    <a:pt x="166731" y="82553"/>
                  </a:moveTo>
                  <a:cubicBezTo>
                    <a:pt x="164473" y="82553"/>
                    <a:pt x="162585" y="82553"/>
                    <a:pt x="160742" y="82553"/>
                  </a:cubicBezTo>
                  <a:cubicBezTo>
                    <a:pt x="155859" y="82461"/>
                    <a:pt x="154385" y="80849"/>
                    <a:pt x="152726" y="76242"/>
                  </a:cubicBezTo>
                  <a:cubicBezTo>
                    <a:pt x="150100" y="69056"/>
                    <a:pt x="147106" y="62007"/>
                    <a:pt x="143881" y="55097"/>
                  </a:cubicBezTo>
                  <a:cubicBezTo>
                    <a:pt x="141946" y="50951"/>
                    <a:pt x="141854" y="48602"/>
                    <a:pt x="145171" y="45331"/>
                  </a:cubicBezTo>
                  <a:cubicBezTo>
                    <a:pt x="146599" y="43949"/>
                    <a:pt x="148396" y="42935"/>
                    <a:pt x="149409" y="42152"/>
                  </a:cubicBezTo>
                  <a:cubicBezTo>
                    <a:pt x="145217" y="37868"/>
                    <a:pt x="141900" y="34459"/>
                    <a:pt x="138215" y="30727"/>
                  </a:cubicBezTo>
                  <a:cubicBezTo>
                    <a:pt x="136971" y="32109"/>
                    <a:pt x="135589" y="33768"/>
                    <a:pt x="134069" y="35288"/>
                  </a:cubicBezTo>
                  <a:cubicBezTo>
                    <a:pt x="131397" y="37914"/>
                    <a:pt x="128541" y="37776"/>
                    <a:pt x="125178" y="36255"/>
                  </a:cubicBezTo>
                  <a:cubicBezTo>
                    <a:pt x="117853" y="32938"/>
                    <a:pt x="110436" y="29806"/>
                    <a:pt x="102881" y="26996"/>
                  </a:cubicBezTo>
                  <a:cubicBezTo>
                    <a:pt x="99149" y="25614"/>
                    <a:pt x="97307" y="23449"/>
                    <a:pt x="97307" y="19625"/>
                  </a:cubicBezTo>
                  <a:cubicBezTo>
                    <a:pt x="97307" y="17506"/>
                    <a:pt x="97307" y="15387"/>
                    <a:pt x="97307" y="13314"/>
                  </a:cubicBezTo>
                  <a:lnTo>
                    <a:pt x="82519" y="13314"/>
                  </a:lnTo>
                  <a:cubicBezTo>
                    <a:pt x="82519" y="15341"/>
                    <a:pt x="82519" y="17045"/>
                    <a:pt x="82519" y="18796"/>
                  </a:cubicBezTo>
                  <a:cubicBezTo>
                    <a:pt x="82473" y="24001"/>
                    <a:pt x="80907" y="25475"/>
                    <a:pt x="76162" y="27226"/>
                  </a:cubicBezTo>
                  <a:cubicBezTo>
                    <a:pt x="68883" y="29944"/>
                    <a:pt x="61696" y="32985"/>
                    <a:pt x="54648" y="36255"/>
                  </a:cubicBezTo>
                  <a:cubicBezTo>
                    <a:pt x="51101" y="37868"/>
                    <a:pt x="48152" y="37914"/>
                    <a:pt x="45480" y="35012"/>
                  </a:cubicBezTo>
                  <a:cubicBezTo>
                    <a:pt x="44052" y="33445"/>
                    <a:pt x="42901" y="31602"/>
                    <a:pt x="42071" y="30497"/>
                  </a:cubicBezTo>
                  <a:cubicBezTo>
                    <a:pt x="37787" y="34689"/>
                    <a:pt x="34378" y="38006"/>
                    <a:pt x="30508" y="41783"/>
                  </a:cubicBezTo>
                  <a:cubicBezTo>
                    <a:pt x="31522" y="42613"/>
                    <a:pt x="32858" y="43580"/>
                    <a:pt x="34010" y="44732"/>
                  </a:cubicBezTo>
                  <a:cubicBezTo>
                    <a:pt x="38063" y="48786"/>
                    <a:pt x="37925" y="50767"/>
                    <a:pt x="35484" y="55834"/>
                  </a:cubicBezTo>
                  <a:cubicBezTo>
                    <a:pt x="32351" y="62192"/>
                    <a:pt x="29633" y="68825"/>
                    <a:pt x="27330" y="75505"/>
                  </a:cubicBezTo>
                  <a:cubicBezTo>
                    <a:pt x="25441" y="81079"/>
                    <a:pt x="24059" y="82600"/>
                    <a:pt x="18254" y="82600"/>
                  </a:cubicBezTo>
                  <a:cubicBezTo>
                    <a:pt x="16550" y="82600"/>
                    <a:pt x="14845" y="82600"/>
                    <a:pt x="13187" y="82600"/>
                  </a:cubicBezTo>
                  <a:lnTo>
                    <a:pt x="13187" y="97387"/>
                  </a:lnTo>
                  <a:cubicBezTo>
                    <a:pt x="15214" y="97387"/>
                    <a:pt x="16918" y="97387"/>
                    <a:pt x="18669" y="97387"/>
                  </a:cubicBezTo>
                  <a:cubicBezTo>
                    <a:pt x="23875" y="97433"/>
                    <a:pt x="25349" y="98954"/>
                    <a:pt x="27099" y="103699"/>
                  </a:cubicBezTo>
                  <a:cubicBezTo>
                    <a:pt x="29771" y="110977"/>
                    <a:pt x="32858" y="118164"/>
                    <a:pt x="36129" y="125212"/>
                  </a:cubicBezTo>
                  <a:cubicBezTo>
                    <a:pt x="37741" y="128759"/>
                    <a:pt x="37741" y="131708"/>
                    <a:pt x="34885" y="134380"/>
                  </a:cubicBezTo>
                  <a:cubicBezTo>
                    <a:pt x="33318" y="135808"/>
                    <a:pt x="31476" y="136960"/>
                    <a:pt x="29679" y="138249"/>
                  </a:cubicBezTo>
                  <a:cubicBezTo>
                    <a:pt x="33963" y="142534"/>
                    <a:pt x="37280" y="145851"/>
                    <a:pt x="41519" y="150135"/>
                  </a:cubicBezTo>
                  <a:cubicBezTo>
                    <a:pt x="42855" y="148338"/>
                    <a:pt x="44006" y="146496"/>
                    <a:pt x="45434" y="144929"/>
                  </a:cubicBezTo>
                  <a:cubicBezTo>
                    <a:pt x="48106" y="142027"/>
                    <a:pt x="51055" y="142073"/>
                    <a:pt x="54602" y="143685"/>
                  </a:cubicBezTo>
                  <a:cubicBezTo>
                    <a:pt x="61927" y="147002"/>
                    <a:pt x="69343" y="150135"/>
                    <a:pt x="76899" y="152945"/>
                  </a:cubicBezTo>
                  <a:cubicBezTo>
                    <a:pt x="80446" y="154281"/>
                    <a:pt x="82335" y="156262"/>
                    <a:pt x="82427" y="159947"/>
                  </a:cubicBezTo>
                  <a:cubicBezTo>
                    <a:pt x="82519" y="162205"/>
                    <a:pt x="82427" y="164416"/>
                    <a:pt x="82427" y="166673"/>
                  </a:cubicBezTo>
                  <a:lnTo>
                    <a:pt x="97215" y="166673"/>
                  </a:lnTo>
                  <a:cubicBezTo>
                    <a:pt x="97215" y="164508"/>
                    <a:pt x="97215" y="162665"/>
                    <a:pt x="97215" y="160777"/>
                  </a:cubicBezTo>
                  <a:cubicBezTo>
                    <a:pt x="97307" y="155939"/>
                    <a:pt x="98919" y="154465"/>
                    <a:pt x="103572" y="152761"/>
                  </a:cubicBezTo>
                  <a:cubicBezTo>
                    <a:pt x="110851" y="150043"/>
                    <a:pt x="118037" y="147002"/>
                    <a:pt x="125086" y="143731"/>
                  </a:cubicBezTo>
                  <a:cubicBezTo>
                    <a:pt x="128633" y="142119"/>
                    <a:pt x="131581" y="142073"/>
                    <a:pt x="134253" y="144975"/>
                  </a:cubicBezTo>
                  <a:cubicBezTo>
                    <a:pt x="135681" y="146542"/>
                    <a:pt x="136833" y="148384"/>
                    <a:pt x="137662" y="149490"/>
                  </a:cubicBezTo>
                  <a:cubicBezTo>
                    <a:pt x="141946" y="145298"/>
                    <a:pt x="145355" y="141981"/>
                    <a:pt x="149225" y="138203"/>
                  </a:cubicBezTo>
                  <a:cubicBezTo>
                    <a:pt x="148211" y="137374"/>
                    <a:pt x="146830" y="136407"/>
                    <a:pt x="145724" y="135255"/>
                  </a:cubicBezTo>
                  <a:cubicBezTo>
                    <a:pt x="141670" y="131201"/>
                    <a:pt x="141762" y="129220"/>
                    <a:pt x="144250" y="124153"/>
                  </a:cubicBezTo>
                  <a:cubicBezTo>
                    <a:pt x="147382" y="117795"/>
                    <a:pt x="150146" y="111162"/>
                    <a:pt x="152404" y="104482"/>
                  </a:cubicBezTo>
                  <a:cubicBezTo>
                    <a:pt x="154339" y="98769"/>
                    <a:pt x="155628" y="97387"/>
                    <a:pt x="161894" y="97387"/>
                  </a:cubicBezTo>
                  <a:cubicBezTo>
                    <a:pt x="163460" y="97387"/>
                    <a:pt x="165026" y="97387"/>
                    <a:pt x="166731" y="97387"/>
                  </a:cubicBezTo>
                  <a:lnTo>
                    <a:pt x="166731" y="82600"/>
                  </a:ln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5F0CDBAC-0A24-BA0D-2706-BD075B24828B}"/>
                </a:ext>
              </a:extLst>
            </p:cNvPr>
            <p:cNvSpPr/>
            <p:nvPr/>
          </p:nvSpPr>
          <p:spPr>
            <a:xfrm>
              <a:off x="11027929" y="366427"/>
              <a:ext cx="99322" cy="99276"/>
            </a:xfrm>
            <a:custGeom>
              <a:avLst/>
              <a:gdLst>
                <a:gd name="connsiteX0" fmla="*/ 49753 w 99322"/>
                <a:gd name="connsiteY0" fmla="*/ 0 h 99276"/>
                <a:gd name="connsiteX1" fmla="*/ 99322 w 99322"/>
                <a:gd name="connsiteY1" fmla="*/ 49799 h 99276"/>
                <a:gd name="connsiteX2" fmla="*/ 49385 w 99322"/>
                <a:gd name="connsiteY2" fmla="*/ 99276 h 99276"/>
                <a:gd name="connsiteX3" fmla="*/ 0 w 99322"/>
                <a:gd name="connsiteY3" fmla="*/ 49661 h 99276"/>
                <a:gd name="connsiteX4" fmla="*/ 49707 w 99322"/>
                <a:gd name="connsiteY4" fmla="*/ 0 h 99276"/>
                <a:gd name="connsiteX5" fmla="*/ 66798 w 99322"/>
                <a:gd name="connsiteY5" fmla="*/ 81816 h 99276"/>
                <a:gd name="connsiteX6" fmla="*/ 85179 w 99322"/>
                <a:gd name="connsiteY6" fmla="*/ 40033 h 99276"/>
                <a:gd name="connsiteX7" fmla="*/ 45837 w 99322"/>
                <a:gd name="connsiteY7" fmla="*/ 13129 h 99276"/>
                <a:gd name="connsiteX8" fmla="*/ 13268 w 99322"/>
                <a:gd name="connsiteY8" fmla="*/ 44778 h 99276"/>
                <a:gd name="connsiteX9" fmla="*/ 32570 w 99322"/>
                <a:gd name="connsiteY9" fmla="*/ 81448 h 99276"/>
                <a:gd name="connsiteX10" fmla="*/ 32570 w 99322"/>
                <a:gd name="connsiteY10" fmla="*/ 65416 h 99276"/>
                <a:gd name="connsiteX11" fmla="*/ 31234 w 99322"/>
                <a:gd name="connsiteY11" fmla="*/ 65140 h 99276"/>
                <a:gd name="connsiteX12" fmla="*/ 20869 w 99322"/>
                <a:gd name="connsiteY12" fmla="*/ 59658 h 99276"/>
                <a:gd name="connsiteX13" fmla="*/ 23495 w 99322"/>
                <a:gd name="connsiteY13" fmla="*/ 48187 h 99276"/>
                <a:gd name="connsiteX14" fmla="*/ 41369 w 99322"/>
                <a:gd name="connsiteY14" fmla="*/ 25153 h 99276"/>
                <a:gd name="connsiteX15" fmla="*/ 58092 w 99322"/>
                <a:gd name="connsiteY15" fmla="*/ 25153 h 99276"/>
                <a:gd name="connsiteX16" fmla="*/ 75229 w 99322"/>
                <a:gd name="connsiteY16" fmla="*/ 47220 h 99276"/>
                <a:gd name="connsiteX17" fmla="*/ 78546 w 99322"/>
                <a:gd name="connsiteY17" fmla="*/ 59658 h 99276"/>
                <a:gd name="connsiteX18" fmla="*/ 67351 w 99322"/>
                <a:gd name="connsiteY18" fmla="*/ 65232 h 99276"/>
                <a:gd name="connsiteX19" fmla="*/ 66844 w 99322"/>
                <a:gd name="connsiteY19" fmla="*/ 65647 h 99276"/>
                <a:gd name="connsiteX20" fmla="*/ 66844 w 99322"/>
                <a:gd name="connsiteY20" fmla="*/ 81863 h 99276"/>
                <a:gd name="connsiteX21" fmla="*/ 37085 w 99322"/>
                <a:gd name="connsiteY21" fmla="*/ 51734 h 99276"/>
                <a:gd name="connsiteX22" fmla="*/ 45745 w 99322"/>
                <a:gd name="connsiteY22" fmla="*/ 61040 h 99276"/>
                <a:gd name="connsiteX23" fmla="*/ 45745 w 99322"/>
                <a:gd name="connsiteY23" fmla="*/ 73570 h 99276"/>
                <a:gd name="connsiteX24" fmla="*/ 45745 w 99322"/>
                <a:gd name="connsiteY24" fmla="*/ 85824 h 99276"/>
                <a:gd name="connsiteX25" fmla="*/ 53623 w 99322"/>
                <a:gd name="connsiteY25" fmla="*/ 85824 h 99276"/>
                <a:gd name="connsiteX26" fmla="*/ 53623 w 99322"/>
                <a:gd name="connsiteY26" fmla="*/ 61593 h 99276"/>
                <a:gd name="connsiteX27" fmla="*/ 62146 w 99322"/>
                <a:gd name="connsiteY27" fmla="*/ 51550 h 99276"/>
                <a:gd name="connsiteX28" fmla="*/ 49707 w 99322"/>
                <a:gd name="connsiteY28" fmla="*/ 35426 h 99276"/>
                <a:gd name="connsiteX29" fmla="*/ 37131 w 99322"/>
                <a:gd name="connsiteY29" fmla="*/ 51734 h 9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322" h="99276">
                  <a:moveTo>
                    <a:pt x="49753" y="0"/>
                  </a:moveTo>
                  <a:cubicBezTo>
                    <a:pt x="77256" y="0"/>
                    <a:pt x="99414" y="22297"/>
                    <a:pt x="99322" y="49799"/>
                  </a:cubicBezTo>
                  <a:cubicBezTo>
                    <a:pt x="99230" y="77302"/>
                    <a:pt x="76887" y="99414"/>
                    <a:pt x="49385" y="99276"/>
                  </a:cubicBezTo>
                  <a:cubicBezTo>
                    <a:pt x="22020" y="99138"/>
                    <a:pt x="46" y="77025"/>
                    <a:pt x="0" y="49661"/>
                  </a:cubicBezTo>
                  <a:cubicBezTo>
                    <a:pt x="0" y="22159"/>
                    <a:pt x="22205" y="-46"/>
                    <a:pt x="49707" y="0"/>
                  </a:cubicBezTo>
                  <a:close/>
                  <a:moveTo>
                    <a:pt x="66798" y="81816"/>
                  </a:moveTo>
                  <a:cubicBezTo>
                    <a:pt x="81816" y="74492"/>
                    <a:pt x="89556" y="56433"/>
                    <a:pt x="85179" y="40033"/>
                  </a:cubicBezTo>
                  <a:cubicBezTo>
                    <a:pt x="80527" y="22711"/>
                    <a:pt x="64449" y="11701"/>
                    <a:pt x="45837" y="13129"/>
                  </a:cubicBezTo>
                  <a:cubicBezTo>
                    <a:pt x="29622" y="14373"/>
                    <a:pt x="15110" y="28470"/>
                    <a:pt x="13268" y="44778"/>
                  </a:cubicBezTo>
                  <a:cubicBezTo>
                    <a:pt x="11471" y="60533"/>
                    <a:pt x="20500" y="77762"/>
                    <a:pt x="32570" y="81448"/>
                  </a:cubicBezTo>
                  <a:lnTo>
                    <a:pt x="32570" y="65416"/>
                  </a:lnTo>
                  <a:cubicBezTo>
                    <a:pt x="31971" y="65278"/>
                    <a:pt x="31603" y="65094"/>
                    <a:pt x="31234" y="65140"/>
                  </a:cubicBezTo>
                  <a:cubicBezTo>
                    <a:pt x="26673" y="65370"/>
                    <a:pt x="22896" y="64034"/>
                    <a:pt x="20869" y="59658"/>
                  </a:cubicBezTo>
                  <a:cubicBezTo>
                    <a:pt x="18796" y="55235"/>
                    <a:pt x="20730" y="51642"/>
                    <a:pt x="23495" y="48187"/>
                  </a:cubicBezTo>
                  <a:cubicBezTo>
                    <a:pt x="29529" y="40586"/>
                    <a:pt x="35380" y="32800"/>
                    <a:pt x="41369" y="25153"/>
                  </a:cubicBezTo>
                  <a:cubicBezTo>
                    <a:pt x="46621" y="18427"/>
                    <a:pt x="52794" y="18427"/>
                    <a:pt x="58092" y="25153"/>
                  </a:cubicBezTo>
                  <a:cubicBezTo>
                    <a:pt x="63850" y="32478"/>
                    <a:pt x="69470" y="39941"/>
                    <a:pt x="75229" y="47220"/>
                  </a:cubicBezTo>
                  <a:cubicBezTo>
                    <a:pt x="78177" y="50951"/>
                    <a:pt x="80895" y="54636"/>
                    <a:pt x="78546" y="59658"/>
                  </a:cubicBezTo>
                  <a:cubicBezTo>
                    <a:pt x="76334" y="64449"/>
                    <a:pt x="72050" y="65278"/>
                    <a:pt x="67351" y="65232"/>
                  </a:cubicBezTo>
                  <a:cubicBezTo>
                    <a:pt x="67259" y="65232"/>
                    <a:pt x="67167" y="65370"/>
                    <a:pt x="66844" y="65647"/>
                  </a:cubicBezTo>
                  <a:lnTo>
                    <a:pt x="66844" y="81863"/>
                  </a:lnTo>
                  <a:close/>
                  <a:moveTo>
                    <a:pt x="37085" y="51734"/>
                  </a:moveTo>
                  <a:cubicBezTo>
                    <a:pt x="44271" y="52702"/>
                    <a:pt x="45699" y="54360"/>
                    <a:pt x="45745" y="61040"/>
                  </a:cubicBezTo>
                  <a:cubicBezTo>
                    <a:pt x="45745" y="65232"/>
                    <a:pt x="45745" y="69424"/>
                    <a:pt x="45745" y="73570"/>
                  </a:cubicBezTo>
                  <a:cubicBezTo>
                    <a:pt x="45745" y="77670"/>
                    <a:pt x="45745" y="81816"/>
                    <a:pt x="45745" y="85824"/>
                  </a:cubicBezTo>
                  <a:lnTo>
                    <a:pt x="53623" y="85824"/>
                  </a:lnTo>
                  <a:cubicBezTo>
                    <a:pt x="53623" y="77486"/>
                    <a:pt x="53623" y="69516"/>
                    <a:pt x="53623" y="61593"/>
                  </a:cubicBezTo>
                  <a:cubicBezTo>
                    <a:pt x="53623" y="54360"/>
                    <a:pt x="54683" y="53024"/>
                    <a:pt x="62146" y="51550"/>
                  </a:cubicBezTo>
                  <a:cubicBezTo>
                    <a:pt x="57953" y="46160"/>
                    <a:pt x="53945" y="40908"/>
                    <a:pt x="49707" y="35426"/>
                  </a:cubicBezTo>
                  <a:cubicBezTo>
                    <a:pt x="45331" y="41093"/>
                    <a:pt x="41415" y="46160"/>
                    <a:pt x="37131" y="51734"/>
                  </a:cubicBezTo>
                  <a:close/>
                </a:path>
              </a:pathLst>
            </a:custGeom>
            <a:solidFill>
              <a:srgbClr val="000000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4169717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607C8F-B8E9-E1FF-3656-E74FBA676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10515600" cy="842664"/>
          </a:xfrm>
        </p:spPr>
        <p:txBody>
          <a:bodyPr/>
          <a:lstStyle/>
          <a:p>
            <a:r>
              <a:rPr lang="en-PK" dirty="0">
                <a:solidFill>
                  <a:schemeClr val="accent1"/>
                </a:solidFill>
              </a:rPr>
              <a:t>Model</a:t>
            </a:r>
            <a:r>
              <a:rPr lang="en-PK" dirty="0"/>
              <a:t> Training</a:t>
            </a:r>
          </a:p>
        </p:txBody>
      </p:sp>
      <p:grpSp>
        <p:nvGrpSpPr>
          <p:cNvPr id="7" name="Graphic 5">
            <a:extLst>
              <a:ext uri="{FF2B5EF4-FFF2-40B4-BE49-F238E27FC236}">
                <a16:creationId xmlns:a16="http://schemas.microsoft.com/office/drawing/2014/main" id="{D87D0C7B-EC5A-704E-DA03-D37EB68A1220}"/>
              </a:ext>
            </a:extLst>
          </p:cNvPr>
          <p:cNvGrpSpPr/>
          <p:nvPr/>
        </p:nvGrpSpPr>
        <p:grpSpPr>
          <a:xfrm>
            <a:off x="4029878" y="1648884"/>
            <a:ext cx="4136222" cy="5209116"/>
            <a:chOff x="4162425" y="1985392"/>
            <a:chExt cx="3871127" cy="4875259"/>
          </a:xfrm>
        </p:grpSpPr>
        <p:grpSp>
          <p:nvGrpSpPr>
            <p:cNvPr id="8" name="Graphic 5">
              <a:extLst>
                <a:ext uri="{FF2B5EF4-FFF2-40B4-BE49-F238E27FC236}">
                  <a16:creationId xmlns:a16="http://schemas.microsoft.com/office/drawing/2014/main" id="{85095735-1070-856F-345D-AB53B2C56AB9}"/>
                </a:ext>
              </a:extLst>
            </p:cNvPr>
            <p:cNvGrpSpPr/>
            <p:nvPr/>
          </p:nvGrpSpPr>
          <p:grpSpPr>
            <a:xfrm>
              <a:off x="4162425" y="1985392"/>
              <a:ext cx="3871127" cy="4875259"/>
              <a:chOff x="4162425" y="1985392"/>
              <a:chExt cx="3871127" cy="4875259"/>
            </a:xfrm>
          </p:grpSpPr>
          <p:grpSp>
            <p:nvGrpSpPr>
              <p:cNvPr id="9" name="Graphic 5">
                <a:extLst>
                  <a:ext uri="{FF2B5EF4-FFF2-40B4-BE49-F238E27FC236}">
                    <a16:creationId xmlns:a16="http://schemas.microsoft.com/office/drawing/2014/main" id="{F6C84194-3EC1-EC39-DDE0-FE4E170B95FF}"/>
                  </a:ext>
                </a:extLst>
              </p:cNvPr>
              <p:cNvGrpSpPr/>
              <p:nvPr/>
            </p:nvGrpSpPr>
            <p:grpSpPr>
              <a:xfrm>
                <a:off x="4162425" y="5813980"/>
                <a:ext cx="3871127" cy="1046671"/>
                <a:chOff x="4162425" y="5813980"/>
                <a:chExt cx="3871127" cy="1046671"/>
              </a:xfrm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94742F32-D84E-806D-8848-3666F52376A9}"/>
                    </a:ext>
                  </a:extLst>
                </p:cNvPr>
                <p:cNvSpPr/>
                <p:nvPr/>
              </p:nvSpPr>
              <p:spPr>
                <a:xfrm>
                  <a:off x="4162425" y="6094072"/>
                  <a:ext cx="3871127" cy="766579"/>
                </a:xfrm>
                <a:custGeom>
                  <a:avLst/>
                  <a:gdLst>
                    <a:gd name="connsiteX0" fmla="*/ 3744506 w 3871127"/>
                    <a:gd name="connsiteY0" fmla="*/ 246945 h 766579"/>
                    <a:gd name="connsiteX1" fmla="*/ 1935564 w 3871127"/>
                    <a:gd name="connsiteY1" fmla="*/ 0 h 766579"/>
                    <a:gd name="connsiteX2" fmla="*/ 126511 w 3871127"/>
                    <a:gd name="connsiteY2" fmla="*/ 246945 h 766579"/>
                    <a:gd name="connsiteX3" fmla="*/ 0 w 3871127"/>
                    <a:gd name="connsiteY3" fmla="*/ 246945 h 766579"/>
                    <a:gd name="connsiteX4" fmla="*/ 0 w 3871127"/>
                    <a:gd name="connsiteY4" fmla="*/ 383290 h 766579"/>
                    <a:gd name="connsiteX5" fmla="*/ 1935564 w 3871127"/>
                    <a:gd name="connsiteY5" fmla="*/ 766580 h 766579"/>
                    <a:gd name="connsiteX6" fmla="*/ 3871128 w 3871127"/>
                    <a:gd name="connsiteY6" fmla="*/ 383290 h 766579"/>
                    <a:gd name="connsiteX7" fmla="*/ 3871128 w 3871127"/>
                    <a:gd name="connsiteY7" fmla="*/ 246945 h 766579"/>
                    <a:gd name="connsiteX8" fmla="*/ 3744506 w 3871127"/>
                    <a:gd name="connsiteY8" fmla="*/ 246945 h 766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71127" h="766579">
                      <a:moveTo>
                        <a:pt x="3744506" y="246945"/>
                      </a:moveTo>
                      <a:cubicBezTo>
                        <a:pt x="3466955" y="102645"/>
                        <a:pt x="2761919" y="0"/>
                        <a:pt x="1935564" y="0"/>
                      </a:cubicBezTo>
                      <a:cubicBezTo>
                        <a:pt x="1109209" y="0"/>
                        <a:pt x="404172" y="102645"/>
                        <a:pt x="126511" y="246945"/>
                      </a:cubicBezTo>
                      <a:lnTo>
                        <a:pt x="0" y="246945"/>
                      </a:lnTo>
                      <a:lnTo>
                        <a:pt x="0" y="383290"/>
                      </a:lnTo>
                      <a:cubicBezTo>
                        <a:pt x="0" y="594989"/>
                        <a:pt x="866573" y="766580"/>
                        <a:pt x="1935564" y="766580"/>
                      </a:cubicBezTo>
                      <a:cubicBezTo>
                        <a:pt x="3004555" y="766580"/>
                        <a:pt x="3871128" y="594989"/>
                        <a:pt x="3871128" y="383290"/>
                      </a:cubicBezTo>
                      <a:lnTo>
                        <a:pt x="3871128" y="246945"/>
                      </a:lnTo>
                      <a:lnTo>
                        <a:pt x="3744506" y="246945"/>
                      </a:ln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F5CAAECA-57F4-9BF9-2E92-2C0EC14BCDCD}"/>
                    </a:ext>
                  </a:extLst>
                </p:cNvPr>
                <p:cNvSpPr/>
                <p:nvPr/>
              </p:nvSpPr>
              <p:spPr>
                <a:xfrm>
                  <a:off x="4162425" y="5957727"/>
                  <a:ext cx="3871127" cy="766579"/>
                </a:xfrm>
                <a:custGeom>
                  <a:avLst/>
                  <a:gdLst>
                    <a:gd name="connsiteX0" fmla="*/ 3871128 w 3871127"/>
                    <a:gd name="connsiteY0" fmla="*/ 383290 h 766579"/>
                    <a:gd name="connsiteX1" fmla="*/ 1935564 w 3871127"/>
                    <a:gd name="connsiteY1" fmla="*/ 766580 h 766579"/>
                    <a:gd name="connsiteX2" fmla="*/ 0 w 3871127"/>
                    <a:gd name="connsiteY2" fmla="*/ 383290 h 766579"/>
                    <a:gd name="connsiteX3" fmla="*/ 1935564 w 3871127"/>
                    <a:gd name="connsiteY3" fmla="*/ 0 h 766579"/>
                    <a:gd name="connsiteX4" fmla="*/ 3871128 w 3871127"/>
                    <a:gd name="connsiteY4" fmla="*/ 383290 h 766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1127" h="766579">
                      <a:moveTo>
                        <a:pt x="3871128" y="383290"/>
                      </a:moveTo>
                      <a:cubicBezTo>
                        <a:pt x="3871128" y="594989"/>
                        <a:pt x="3004555" y="766580"/>
                        <a:pt x="1935564" y="766580"/>
                      </a:cubicBezTo>
                      <a:cubicBezTo>
                        <a:pt x="866573" y="766580"/>
                        <a:pt x="0" y="594989"/>
                        <a:pt x="0" y="383290"/>
                      </a:cubicBezTo>
                      <a:cubicBezTo>
                        <a:pt x="0" y="171591"/>
                        <a:pt x="866573" y="0"/>
                        <a:pt x="1935564" y="0"/>
                      </a:cubicBezTo>
                      <a:cubicBezTo>
                        <a:pt x="3004555" y="0"/>
                        <a:pt x="3871128" y="171591"/>
                        <a:pt x="3871128" y="38329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3426F49-008B-7501-8F08-778106B36235}"/>
                    </a:ext>
                  </a:extLst>
                </p:cNvPr>
                <p:cNvSpPr/>
                <p:nvPr/>
              </p:nvSpPr>
              <p:spPr>
                <a:xfrm>
                  <a:off x="4408486" y="5932977"/>
                  <a:ext cx="3378784" cy="669127"/>
                </a:xfrm>
                <a:custGeom>
                  <a:avLst/>
                  <a:gdLst>
                    <a:gd name="connsiteX0" fmla="*/ 3268515 w 3378784"/>
                    <a:gd name="connsiteY0" fmla="*/ 215566 h 669127"/>
                    <a:gd name="connsiteX1" fmla="*/ 1689503 w 3378784"/>
                    <a:gd name="connsiteY1" fmla="*/ 0 h 669127"/>
                    <a:gd name="connsiteX2" fmla="*/ 110490 w 3378784"/>
                    <a:gd name="connsiteY2" fmla="*/ 215566 h 669127"/>
                    <a:gd name="connsiteX3" fmla="*/ 0 w 3378784"/>
                    <a:gd name="connsiteY3" fmla="*/ 215566 h 669127"/>
                    <a:gd name="connsiteX4" fmla="*/ 0 w 3378784"/>
                    <a:gd name="connsiteY4" fmla="*/ 334564 h 669127"/>
                    <a:gd name="connsiteX5" fmla="*/ 1689392 w 3378784"/>
                    <a:gd name="connsiteY5" fmla="*/ 669127 h 669127"/>
                    <a:gd name="connsiteX6" fmla="*/ 3378784 w 3378784"/>
                    <a:gd name="connsiteY6" fmla="*/ 334564 h 669127"/>
                    <a:gd name="connsiteX7" fmla="*/ 3378784 w 3378784"/>
                    <a:gd name="connsiteY7" fmla="*/ 215566 h 669127"/>
                    <a:gd name="connsiteX8" fmla="*/ 3268294 w 3378784"/>
                    <a:gd name="connsiteY8" fmla="*/ 215566 h 669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78784" h="669127">
                      <a:moveTo>
                        <a:pt x="3268515" y="215566"/>
                      </a:moveTo>
                      <a:cubicBezTo>
                        <a:pt x="3026211" y="89608"/>
                        <a:pt x="2410892" y="0"/>
                        <a:pt x="1689503" y="0"/>
                      </a:cubicBezTo>
                      <a:cubicBezTo>
                        <a:pt x="968113" y="0"/>
                        <a:pt x="352905" y="89497"/>
                        <a:pt x="110490" y="215566"/>
                      </a:cubicBezTo>
                      <a:lnTo>
                        <a:pt x="0" y="215566"/>
                      </a:lnTo>
                      <a:lnTo>
                        <a:pt x="0" y="334564"/>
                      </a:lnTo>
                      <a:cubicBezTo>
                        <a:pt x="0" y="519303"/>
                        <a:pt x="756415" y="669127"/>
                        <a:pt x="1689392" y="669127"/>
                      </a:cubicBezTo>
                      <a:cubicBezTo>
                        <a:pt x="2622370" y="669127"/>
                        <a:pt x="3378784" y="519303"/>
                        <a:pt x="3378784" y="334564"/>
                      </a:cubicBezTo>
                      <a:lnTo>
                        <a:pt x="3378784" y="215566"/>
                      </a:lnTo>
                      <a:lnTo>
                        <a:pt x="3268294" y="215566"/>
                      </a:ln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56D4C832-3804-D440-DB73-22556B36F6CD}"/>
                    </a:ext>
                  </a:extLst>
                </p:cNvPr>
                <p:cNvSpPr/>
                <p:nvPr/>
              </p:nvSpPr>
              <p:spPr>
                <a:xfrm>
                  <a:off x="4408596" y="5813980"/>
                  <a:ext cx="3378784" cy="669127"/>
                </a:xfrm>
                <a:custGeom>
                  <a:avLst/>
                  <a:gdLst>
                    <a:gd name="connsiteX0" fmla="*/ 3378784 w 3378784"/>
                    <a:gd name="connsiteY0" fmla="*/ 334564 h 669127"/>
                    <a:gd name="connsiteX1" fmla="*/ 1689392 w 3378784"/>
                    <a:gd name="connsiteY1" fmla="*/ 669127 h 669127"/>
                    <a:gd name="connsiteX2" fmla="*/ 0 w 3378784"/>
                    <a:gd name="connsiteY2" fmla="*/ 334564 h 669127"/>
                    <a:gd name="connsiteX3" fmla="*/ 1689392 w 3378784"/>
                    <a:gd name="connsiteY3" fmla="*/ 0 h 669127"/>
                    <a:gd name="connsiteX4" fmla="*/ 3378784 w 3378784"/>
                    <a:gd name="connsiteY4" fmla="*/ 334564 h 669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78784" h="669127">
                      <a:moveTo>
                        <a:pt x="3378784" y="334564"/>
                      </a:moveTo>
                      <a:cubicBezTo>
                        <a:pt x="3378784" y="519303"/>
                        <a:pt x="2622370" y="669127"/>
                        <a:pt x="1689392" y="669127"/>
                      </a:cubicBezTo>
                      <a:cubicBezTo>
                        <a:pt x="756415" y="669127"/>
                        <a:pt x="0" y="519303"/>
                        <a:pt x="0" y="334564"/>
                      </a:cubicBezTo>
                      <a:cubicBezTo>
                        <a:pt x="0" y="149824"/>
                        <a:pt x="756415" y="0"/>
                        <a:pt x="1689392" y="0"/>
                      </a:cubicBezTo>
                      <a:cubicBezTo>
                        <a:pt x="2622370" y="0"/>
                        <a:pt x="3378784" y="149824"/>
                        <a:pt x="3378784" y="33456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87910BBA-67F7-909D-5397-8504F1788C35}"/>
                  </a:ext>
                </a:extLst>
              </p:cNvPr>
              <p:cNvSpPr/>
              <p:nvPr/>
            </p:nvSpPr>
            <p:spPr>
              <a:xfrm>
                <a:off x="4665927" y="2415418"/>
                <a:ext cx="2864121" cy="3942834"/>
              </a:xfrm>
              <a:custGeom>
                <a:avLst/>
                <a:gdLst>
                  <a:gd name="connsiteX0" fmla="*/ 0 w 2864121"/>
                  <a:gd name="connsiteY0" fmla="*/ 0 h 3942834"/>
                  <a:gd name="connsiteX1" fmla="*/ 0 w 2864121"/>
                  <a:gd name="connsiteY1" fmla="*/ 3659207 h 3942834"/>
                  <a:gd name="connsiteX2" fmla="*/ 1432061 w 2864121"/>
                  <a:gd name="connsiteY2" fmla="*/ 3942835 h 3942834"/>
                  <a:gd name="connsiteX3" fmla="*/ 2864122 w 2864121"/>
                  <a:gd name="connsiteY3" fmla="*/ 3659207 h 3942834"/>
                  <a:gd name="connsiteX4" fmla="*/ 2864122 w 2864121"/>
                  <a:gd name="connsiteY4" fmla="*/ 0 h 3942834"/>
                  <a:gd name="connsiteX5" fmla="*/ 0 w 2864121"/>
                  <a:gd name="connsiteY5" fmla="*/ 0 h 394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64121" h="3942834">
                    <a:moveTo>
                      <a:pt x="0" y="0"/>
                    </a:moveTo>
                    <a:lnTo>
                      <a:pt x="0" y="3659207"/>
                    </a:lnTo>
                    <a:cubicBezTo>
                      <a:pt x="0" y="3815882"/>
                      <a:pt x="641173" y="3942835"/>
                      <a:pt x="1432061" y="3942835"/>
                    </a:cubicBezTo>
                    <a:cubicBezTo>
                      <a:pt x="2222948" y="3942835"/>
                      <a:pt x="2864122" y="3815882"/>
                      <a:pt x="2864122" y="3659207"/>
                    </a:cubicBezTo>
                    <a:lnTo>
                      <a:pt x="286412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1FFC7D5-0A2E-FD06-3735-D70CB51D2F39}"/>
                  </a:ext>
                </a:extLst>
              </p:cNvPr>
              <p:cNvSpPr/>
              <p:nvPr/>
            </p:nvSpPr>
            <p:spPr>
              <a:xfrm>
                <a:off x="4788903" y="5858286"/>
                <a:ext cx="2618171" cy="410801"/>
              </a:xfrm>
              <a:custGeom>
                <a:avLst/>
                <a:gdLst>
                  <a:gd name="connsiteX0" fmla="*/ 2618171 w 2618171"/>
                  <a:gd name="connsiteY0" fmla="*/ 205401 h 410801"/>
                  <a:gd name="connsiteX1" fmla="*/ 1309085 w 2618171"/>
                  <a:gd name="connsiteY1" fmla="*/ 410802 h 410801"/>
                  <a:gd name="connsiteX2" fmla="*/ 0 w 2618171"/>
                  <a:gd name="connsiteY2" fmla="*/ 205401 h 410801"/>
                  <a:gd name="connsiteX3" fmla="*/ 1309085 w 2618171"/>
                  <a:gd name="connsiteY3" fmla="*/ 0 h 410801"/>
                  <a:gd name="connsiteX4" fmla="*/ 2618171 w 2618171"/>
                  <a:gd name="connsiteY4" fmla="*/ 205401 h 41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18171" h="410801">
                    <a:moveTo>
                      <a:pt x="2618171" y="205401"/>
                    </a:moveTo>
                    <a:cubicBezTo>
                      <a:pt x="2618171" y="318874"/>
                      <a:pt x="2032022" y="410802"/>
                      <a:pt x="1309085" y="410802"/>
                    </a:cubicBezTo>
                    <a:cubicBezTo>
                      <a:pt x="586149" y="410802"/>
                      <a:pt x="0" y="318874"/>
                      <a:pt x="0" y="205401"/>
                    </a:cubicBezTo>
                    <a:cubicBezTo>
                      <a:pt x="0" y="91928"/>
                      <a:pt x="586149" y="0"/>
                      <a:pt x="1309085" y="0"/>
                    </a:cubicBezTo>
                    <a:cubicBezTo>
                      <a:pt x="2032022" y="0"/>
                      <a:pt x="2618171" y="91928"/>
                      <a:pt x="2618171" y="2054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ECC467C-898A-0ACD-6B5B-4F766BEAC718}"/>
                  </a:ext>
                </a:extLst>
              </p:cNvPr>
              <p:cNvSpPr/>
              <p:nvPr/>
            </p:nvSpPr>
            <p:spPr>
              <a:xfrm>
                <a:off x="5654481" y="6071863"/>
                <a:ext cx="133913" cy="41323"/>
              </a:xfrm>
              <a:custGeom>
                <a:avLst/>
                <a:gdLst>
                  <a:gd name="connsiteX0" fmla="*/ 133914 w 133913"/>
                  <a:gd name="connsiteY0" fmla="*/ 20662 h 41323"/>
                  <a:gd name="connsiteX1" fmla="*/ 66957 w 133913"/>
                  <a:gd name="connsiteY1" fmla="*/ 0 h 41323"/>
                  <a:gd name="connsiteX2" fmla="*/ 0 w 133913"/>
                  <a:gd name="connsiteY2" fmla="*/ 20662 h 41323"/>
                  <a:gd name="connsiteX3" fmla="*/ 66957 w 133913"/>
                  <a:gd name="connsiteY3" fmla="*/ 41323 h 41323"/>
                  <a:gd name="connsiteX4" fmla="*/ 133914 w 133913"/>
                  <a:gd name="connsiteY4" fmla="*/ 20662 h 4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913" h="41323">
                    <a:moveTo>
                      <a:pt x="133914" y="20662"/>
                    </a:moveTo>
                    <a:cubicBezTo>
                      <a:pt x="133914" y="9281"/>
                      <a:pt x="103971" y="0"/>
                      <a:pt x="66957" y="0"/>
                    </a:cubicBezTo>
                    <a:cubicBezTo>
                      <a:pt x="29943" y="0"/>
                      <a:pt x="0" y="9281"/>
                      <a:pt x="0" y="20662"/>
                    </a:cubicBezTo>
                    <a:cubicBezTo>
                      <a:pt x="0" y="32042"/>
                      <a:pt x="29943" y="41323"/>
                      <a:pt x="66957" y="41323"/>
                    </a:cubicBezTo>
                    <a:cubicBezTo>
                      <a:pt x="103971" y="41323"/>
                      <a:pt x="133914" y="32042"/>
                      <a:pt x="133914" y="20662"/>
                    </a:cubicBezTo>
                    <a:close/>
                  </a:path>
                </a:pathLst>
              </a:custGeom>
              <a:solidFill>
                <a:schemeClr val="bg1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77624D2-8ADD-B195-DCE6-6D46A4A47ECA}"/>
                  </a:ext>
                </a:extLst>
              </p:cNvPr>
              <p:cNvSpPr/>
              <p:nvPr/>
            </p:nvSpPr>
            <p:spPr>
              <a:xfrm>
                <a:off x="6489344" y="6141693"/>
                <a:ext cx="133913" cy="41323"/>
              </a:xfrm>
              <a:custGeom>
                <a:avLst/>
                <a:gdLst>
                  <a:gd name="connsiteX0" fmla="*/ 133914 w 133913"/>
                  <a:gd name="connsiteY0" fmla="*/ 20662 h 41323"/>
                  <a:gd name="connsiteX1" fmla="*/ 66957 w 133913"/>
                  <a:gd name="connsiteY1" fmla="*/ 0 h 41323"/>
                  <a:gd name="connsiteX2" fmla="*/ 0 w 133913"/>
                  <a:gd name="connsiteY2" fmla="*/ 20662 h 41323"/>
                  <a:gd name="connsiteX3" fmla="*/ 66957 w 133913"/>
                  <a:gd name="connsiteY3" fmla="*/ 41323 h 41323"/>
                  <a:gd name="connsiteX4" fmla="*/ 133914 w 133913"/>
                  <a:gd name="connsiteY4" fmla="*/ 20662 h 4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913" h="41323">
                    <a:moveTo>
                      <a:pt x="133914" y="20662"/>
                    </a:moveTo>
                    <a:cubicBezTo>
                      <a:pt x="133914" y="9281"/>
                      <a:pt x="103971" y="0"/>
                      <a:pt x="66957" y="0"/>
                    </a:cubicBezTo>
                    <a:cubicBezTo>
                      <a:pt x="29943" y="0"/>
                      <a:pt x="0" y="9281"/>
                      <a:pt x="0" y="20662"/>
                    </a:cubicBezTo>
                    <a:cubicBezTo>
                      <a:pt x="0" y="32042"/>
                      <a:pt x="29943" y="41323"/>
                      <a:pt x="66957" y="41323"/>
                    </a:cubicBezTo>
                    <a:cubicBezTo>
                      <a:pt x="103971" y="41323"/>
                      <a:pt x="133914" y="32042"/>
                      <a:pt x="133914" y="20662"/>
                    </a:cubicBezTo>
                    <a:close/>
                  </a:path>
                </a:pathLst>
              </a:custGeom>
              <a:solidFill>
                <a:schemeClr val="bg1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B1F4FB4-1F26-9FBB-4F4A-54D84ED71B25}"/>
                  </a:ext>
                </a:extLst>
              </p:cNvPr>
              <p:cNvSpPr/>
              <p:nvPr/>
            </p:nvSpPr>
            <p:spPr>
              <a:xfrm>
                <a:off x="5701418" y="2708292"/>
                <a:ext cx="163572" cy="1107697"/>
              </a:xfrm>
              <a:custGeom>
                <a:avLst/>
                <a:gdLst>
                  <a:gd name="connsiteX0" fmla="*/ 102998 w 163572"/>
                  <a:gd name="connsiteY0" fmla="*/ 1107697 h 1107697"/>
                  <a:gd name="connsiteX1" fmla="*/ 89518 w 163572"/>
                  <a:gd name="connsiteY1" fmla="*/ 1101952 h 1107697"/>
                  <a:gd name="connsiteX2" fmla="*/ 127416 w 163572"/>
                  <a:gd name="connsiteY2" fmla="*/ 13184 h 1107697"/>
                  <a:gd name="connsiteX3" fmla="*/ 150398 w 163572"/>
                  <a:gd name="connsiteY3" fmla="*/ 809 h 1107697"/>
                  <a:gd name="connsiteX4" fmla="*/ 162773 w 163572"/>
                  <a:gd name="connsiteY4" fmla="*/ 23791 h 1107697"/>
                  <a:gd name="connsiteX5" fmla="*/ 116257 w 163572"/>
                  <a:gd name="connsiteY5" fmla="*/ 1076539 h 1107697"/>
                  <a:gd name="connsiteX6" fmla="*/ 115483 w 163572"/>
                  <a:gd name="connsiteY6" fmla="*/ 1102615 h 1107697"/>
                  <a:gd name="connsiteX7" fmla="*/ 102777 w 163572"/>
                  <a:gd name="connsiteY7" fmla="*/ 1107697 h 1107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3572" h="1107697">
                    <a:moveTo>
                      <a:pt x="102998" y="1107697"/>
                    </a:moveTo>
                    <a:cubicBezTo>
                      <a:pt x="98136" y="1107697"/>
                      <a:pt x="93164" y="1105709"/>
                      <a:pt x="89518" y="1101952"/>
                    </a:cubicBezTo>
                    <a:cubicBezTo>
                      <a:pt x="-127484" y="872354"/>
                      <a:pt x="116920" y="48209"/>
                      <a:pt x="127416" y="13184"/>
                    </a:cubicBezTo>
                    <a:cubicBezTo>
                      <a:pt x="130400" y="3350"/>
                      <a:pt x="140565" y="-2174"/>
                      <a:pt x="150398" y="809"/>
                    </a:cubicBezTo>
                    <a:cubicBezTo>
                      <a:pt x="160121" y="3682"/>
                      <a:pt x="165756" y="14068"/>
                      <a:pt x="162773" y="23791"/>
                    </a:cubicBezTo>
                    <a:cubicBezTo>
                      <a:pt x="160232" y="32188"/>
                      <a:pt x="-86161" y="862410"/>
                      <a:pt x="116257" y="1076539"/>
                    </a:cubicBezTo>
                    <a:cubicBezTo>
                      <a:pt x="123328" y="1083942"/>
                      <a:pt x="122886" y="1095654"/>
                      <a:pt x="115483" y="1102615"/>
                    </a:cubicBezTo>
                    <a:cubicBezTo>
                      <a:pt x="111948" y="1106040"/>
                      <a:pt x="107307" y="1107697"/>
                      <a:pt x="102777" y="110769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AD37B10-4701-1F38-BCC6-2EFCAA7923FD}"/>
                  </a:ext>
                </a:extLst>
              </p:cNvPr>
              <p:cNvSpPr/>
              <p:nvPr/>
            </p:nvSpPr>
            <p:spPr>
              <a:xfrm>
                <a:off x="4665927" y="2441494"/>
                <a:ext cx="2864011" cy="2876496"/>
              </a:xfrm>
              <a:custGeom>
                <a:avLst/>
                <a:gdLst>
                  <a:gd name="connsiteX0" fmla="*/ 0 w 2864011"/>
                  <a:gd name="connsiteY0" fmla="*/ 2115220 h 2876496"/>
                  <a:gd name="connsiteX1" fmla="*/ 0 w 2864011"/>
                  <a:gd name="connsiteY1" fmla="*/ 2876496 h 2876496"/>
                  <a:gd name="connsiteX2" fmla="*/ 2864011 w 2864011"/>
                  <a:gd name="connsiteY2" fmla="*/ 1146886 h 2876496"/>
                  <a:gd name="connsiteX3" fmla="*/ 2864011 w 2864011"/>
                  <a:gd name="connsiteY3" fmla="*/ 0 h 2876496"/>
                  <a:gd name="connsiteX4" fmla="*/ 0 w 2864011"/>
                  <a:gd name="connsiteY4" fmla="*/ 2115220 h 287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4011" h="2876496">
                    <a:moveTo>
                      <a:pt x="0" y="2115220"/>
                    </a:moveTo>
                    <a:lnTo>
                      <a:pt x="0" y="2876496"/>
                    </a:lnTo>
                    <a:cubicBezTo>
                      <a:pt x="1268867" y="2600934"/>
                      <a:pt x="2261951" y="1777342"/>
                      <a:pt x="2864011" y="1146886"/>
                    </a:cubicBezTo>
                    <a:lnTo>
                      <a:pt x="2864011" y="0"/>
                    </a:lnTo>
                    <a:cubicBezTo>
                      <a:pt x="2658721" y="281529"/>
                      <a:pt x="1561555" y="1697678"/>
                      <a:pt x="0" y="211522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  <a:alpha val="50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43B9C43-D98A-0FAA-E6FA-DFA0151D2896}"/>
                  </a:ext>
                </a:extLst>
              </p:cNvPr>
              <p:cNvSpPr/>
              <p:nvPr/>
            </p:nvSpPr>
            <p:spPr>
              <a:xfrm>
                <a:off x="4666038" y="4204251"/>
                <a:ext cx="2864011" cy="2059422"/>
              </a:xfrm>
              <a:custGeom>
                <a:avLst/>
                <a:gdLst>
                  <a:gd name="connsiteX0" fmla="*/ 2864011 w 2864011"/>
                  <a:gd name="connsiteY0" fmla="*/ 543500 h 2059422"/>
                  <a:gd name="connsiteX1" fmla="*/ 2864011 w 2864011"/>
                  <a:gd name="connsiteY1" fmla="*/ 0 h 2059422"/>
                  <a:gd name="connsiteX2" fmla="*/ 0 w 2864011"/>
                  <a:gd name="connsiteY2" fmla="*/ 1759995 h 2059422"/>
                  <a:gd name="connsiteX3" fmla="*/ 0 w 2864011"/>
                  <a:gd name="connsiteY3" fmla="*/ 1870485 h 2059422"/>
                  <a:gd name="connsiteX4" fmla="*/ 364507 w 2864011"/>
                  <a:gd name="connsiteY4" fmla="*/ 2059423 h 2059422"/>
                  <a:gd name="connsiteX5" fmla="*/ 2864011 w 2864011"/>
                  <a:gd name="connsiteY5" fmla="*/ 543611 h 2059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64011" h="2059422">
                    <a:moveTo>
                      <a:pt x="2864011" y="543500"/>
                    </a:moveTo>
                    <a:lnTo>
                      <a:pt x="2864011" y="0"/>
                    </a:lnTo>
                    <a:cubicBezTo>
                      <a:pt x="2316865" y="605706"/>
                      <a:pt x="1297263" y="1527303"/>
                      <a:pt x="0" y="1759995"/>
                    </a:cubicBezTo>
                    <a:lnTo>
                      <a:pt x="0" y="1870485"/>
                    </a:lnTo>
                    <a:cubicBezTo>
                      <a:pt x="0" y="1943077"/>
                      <a:pt x="137892" y="2009260"/>
                      <a:pt x="364507" y="2059423"/>
                    </a:cubicBezTo>
                    <a:cubicBezTo>
                      <a:pt x="1438469" y="1784745"/>
                      <a:pt x="2298855" y="1108877"/>
                      <a:pt x="2864011" y="5436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  <a:alpha val="50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21" name="Graphic 5">
                <a:extLst>
                  <a:ext uri="{FF2B5EF4-FFF2-40B4-BE49-F238E27FC236}">
                    <a16:creationId xmlns:a16="http://schemas.microsoft.com/office/drawing/2014/main" id="{A023BCAF-3A11-95DD-9400-47BC65F818A3}"/>
                  </a:ext>
                </a:extLst>
              </p:cNvPr>
              <p:cNvGrpSpPr/>
              <p:nvPr/>
            </p:nvGrpSpPr>
            <p:grpSpPr>
              <a:xfrm>
                <a:off x="4605710" y="1985392"/>
                <a:ext cx="2984555" cy="741498"/>
                <a:chOff x="4605710" y="1985392"/>
                <a:chExt cx="2984555" cy="741498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AD711DC-9BAB-AD49-6C04-62304184B483}"/>
                    </a:ext>
                  </a:extLst>
                </p:cNvPr>
                <p:cNvSpPr/>
                <p:nvPr/>
              </p:nvSpPr>
              <p:spPr>
                <a:xfrm>
                  <a:off x="4605710" y="2135768"/>
                  <a:ext cx="2984555" cy="591121"/>
                </a:xfrm>
                <a:custGeom>
                  <a:avLst/>
                  <a:gdLst>
                    <a:gd name="connsiteX0" fmla="*/ 2886993 w 2984555"/>
                    <a:gd name="connsiteY0" fmla="*/ 190374 h 591121"/>
                    <a:gd name="connsiteX1" fmla="*/ 1492278 w 2984555"/>
                    <a:gd name="connsiteY1" fmla="*/ 0 h 591121"/>
                    <a:gd name="connsiteX2" fmla="*/ 97563 w 2984555"/>
                    <a:gd name="connsiteY2" fmla="*/ 190374 h 591121"/>
                    <a:gd name="connsiteX3" fmla="*/ 0 w 2984555"/>
                    <a:gd name="connsiteY3" fmla="*/ 190374 h 591121"/>
                    <a:gd name="connsiteX4" fmla="*/ 0 w 2984555"/>
                    <a:gd name="connsiteY4" fmla="*/ 295561 h 591121"/>
                    <a:gd name="connsiteX5" fmla="*/ 1492278 w 2984555"/>
                    <a:gd name="connsiteY5" fmla="*/ 591121 h 591121"/>
                    <a:gd name="connsiteX6" fmla="*/ 2984556 w 2984555"/>
                    <a:gd name="connsiteY6" fmla="*/ 295561 h 591121"/>
                    <a:gd name="connsiteX7" fmla="*/ 2984556 w 2984555"/>
                    <a:gd name="connsiteY7" fmla="*/ 190374 h 591121"/>
                    <a:gd name="connsiteX8" fmla="*/ 2886993 w 2984555"/>
                    <a:gd name="connsiteY8" fmla="*/ 190374 h 591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84555" h="591121">
                      <a:moveTo>
                        <a:pt x="2886993" y="190374"/>
                      </a:moveTo>
                      <a:cubicBezTo>
                        <a:pt x="2672974" y="79111"/>
                        <a:pt x="2129363" y="0"/>
                        <a:pt x="1492278" y="0"/>
                      </a:cubicBezTo>
                      <a:cubicBezTo>
                        <a:pt x="855193" y="0"/>
                        <a:pt x="311582" y="79111"/>
                        <a:pt x="97563" y="190374"/>
                      </a:cubicBezTo>
                      <a:lnTo>
                        <a:pt x="0" y="190374"/>
                      </a:lnTo>
                      <a:lnTo>
                        <a:pt x="0" y="295561"/>
                      </a:lnTo>
                      <a:cubicBezTo>
                        <a:pt x="0" y="458754"/>
                        <a:pt x="668133" y="591121"/>
                        <a:pt x="1492278" y="591121"/>
                      </a:cubicBezTo>
                      <a:cubicBezTo>
                        <a:pt x="2316423" y="591121"/>
                        <a:pt x="2984556" y="458754"/>
                        <a:pt x="2984556" y="295561"/>
                      </a:cubicBezTo>
                      <a:lnTo>
                        <a:pt x="2984556" y="190374"/>
                      </a:lnTo>
                      <a:lnTo>
                        <a:pt x="2886993" y="190374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C33844E2-A7B6-BBAD-0940-F07B6EC5347F}"/>
                    </a:ext>
                  </a:extLst>
                </p:cNvPr>
                <p:cNvSpPr/>
                <p:nvPr/>
              </p:nvSpPr>
              <p:spPr>
                <a:xfrm>
                  <a:off x="4605710" y="2030582"/>
                  <a:ext cx="2984555" cy="591121"/>
                </a:xfrm>
                <a:custGeom>
                  <a:avLst/>
                  <a:gdLst>
                    <a:gd name="connsiteX0" fmla="*/ 2984556 w 2984555"/>
                    <a:gd name="connsiteY0" fmla="*/ 295561 h 591121"/>
                    <a:gd name="connsiteX1" fmla="*/ 1492278 w 2984555"/>
                    <a:gd name="connsiteY1" fmla="*/ 591121 h 591121"/>
                    <a:gd name="connsiteX2" fmla="*/ 0 w 2984555"/>
                    <a:gd name="connsiteY2" fmla="*/ 295561 h 591121"/>
                    <a:gd name="connsiteX3" fmla="*/ 1492278 w 2984555"/>
                    <a:gd name="connsiteY3" fmla="*/ 0 h 591121"/>
                    <a:gd name="connsiteX4" fmla="*/ 2984556 w 2984555"/>
                    <a:gd name="connsiteY4" fmla="*/ 295561 h 591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4555" h="591121">
                      <a:moveTo>
                        <a:pt x="2984556" y="295561"/>
                      </a:moveTo>
                      <a:cubicBezTo>
                        <a:pt x="2984556" y="458754"/>
                        <a:pt x="2316423" y="591121"/>
                        <a:pt x="1492278" y="591121"/>
                      </a:cubicBezTo>
                      <a:cubicBezTo>
                        <a:pt x="668133" y="591121"/>
                        <a:pt x="0" y="458754"/>
                        <a:pt x="0" y="295561"/>
                      </a:cubicBezTo>
                      <a:cubicBezTo>
                        <a:pt x="0" y="132367"/>
                        <a:pt x="668133" y="0"/>
                        <a:pt x="1492278" y="0"/>
                      </a:cubicBezTo>
                      <a:cubicBezTo>
                        <a:pt x="2316423" y="0"/>
                        <a:pt x="2984556" y="132257"/>
                        <a:pt x="2984556" y="29556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17EDA69A-D591-7358-BD6B-BD0657A32154}"/>
                    </a:ext>
                  </a:extLst>
                </p:cNvPr>
                <p:cNvSpPr/>
                <p:nvPr/>
              </p:nvSpPr>
              <p:spPr>
                <a:xfrm>
                  <a:off x="4926684" y="2067928"/>
                  <a:ext cx="2342829" cy="464057"/>
                </a:xfrm>
                <a:custGeom>
                  <a:avLst/>
                  <a:gdLst>
                    <a:gd name="connsiteX0" fmla="*/ 2266040 w 2342829"/>
                    <a:gd name="connsiteY0" fmla="*/ 149493 h 464057"/>
                    <a:gd name="connsiteX1" fmla="*/ 1171304 w 2342829"/>
                    <a:gd name="connsiteY1" fmla="*/ 0 h 464057"/>
                    <a:gd name="connsiteX2" fmla="*/ 76570 w 2342829"/>
                    <a:gd name="connsiteY2" fmla="*/ 149493 h 464057"/>
                    <a:gd name="connsiteX3" fmla="*/ 0 w 2342829"/>
                    <a:gd name="connsiteY3" fmla="*/ 149493 h 464057"/>
                    <a:gd name="connsiteX4" fmla="*/ 0 w 2342829"/>
                    <a:gd name="connsiteY4" fmla="*/ 232029 h 464057"/>
                    <a:gd name="connsiteX5" fmla="*/ 1171415 w 2342829"/>
                    <a:gd name="connsiteY5" fmla="*/ 464058 h 464057"/>
                    <a:gd name="connsiteX6" fmla="*/ 2342830 w 2342829"/>
                    <a:gd name="connsiteY6" fmla="*/ 232029 h 464057"/>
                    <a:gd name="connsiteX7" fmla="*/ 2342830 w 2342829"/>
                    <a:gd name="connsiteY7" fmla="*/ 149493 h 464057"/>
                    <a:gd name="connsiteX8" fmla="*/ 2266261 w 2342829"/>
                    <a:gd name="connsiteY8" fmla="*/ 149493 h 464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42829" h="464057">
                      <a:moveTo>
                        <a:pt x="2266040" y="149493"/>
                      </a:moveTo>
                      <a:cubicBezTo>
                        <a:pt x="2097984" y="62095"/>
                        <a:pt x="1671382" y="0"/>
                        <a:pt x="1171304" y="0"/>
                      </a:cubicBezTo>
                      <a:cubicBezTo>
                        <a:pt x="671227" y="0"/>
                        <a:pt x="244514" y="62095"/>
                        <a:pt x="76570" y="149493"/>
                      </a:cubicBezTo>
                      <a:lnTo>
                        <a:pt x="0" y="149493"/>
                      </a:lnTo>
                      <a:lnTo>
                        <a:pt x="0" y="232029"/>
                      </a:lnTo>
                      <a:cubicBezTo>
                        <a:pt x="0" y="360087"/>
                        <a:pt x="524496" y="464058"/>
                        <a:pt x="1171415" y="464058"/>
                      </a:cubicBezTo>
                      <a:cubicBezTo>
                        <a:pt x="1818334" y="464058"/>
                        <a:pt x="2342830" y="360197"/>
                        <a:pt x="2342830" y="232029"/>
                      </a:cubicBezTo>
                      <a:lnTo>
                        <a:pt x="2342830" y="149493"/>
                      </a:lnTo>
                      <a:lnTo>
                        <a:pt x="2266261" y="149493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A687A964-5D4A-CAA2-0969-368562B7FD21}"/>
                    </a:ext>
                  </a:extLst>
                </p:cNvPr>
                <p:cNvSpPr/>
                <p:nvPr/>
              </p:nvSpPr>
              <p:spPr>
                <a:xfrm>
                  <a:off x="4926573" y="1985392"/>
                  <a:ext cx="2342830" cy="464057"/>
                </a:xfrm>
                <a:custGeom>
                  <a:avLst/>
                  <a:gdLst>
                    <a:gd name="connsiteX0" fmla="*/ 2342830 w 2342830"/>
                    <a:gd name="connsiteY0" fmla="*/ 232029 h 464057"/>
                    <a:gd name="connsiteX1" fmla="*/ 1171415 w 2342830"/>
                    <a:gd name="connsiteY1" fmla="*/ 464058 h 464057"/>
                    <a:gd name="connsiteX2" fmla="*/ 0 w 2342830"/>
                    <a:gd name="connsiteY2" fmla="*/ 232029 h 464057"/>
                    <a:gd name="connsiteX3" fmla="*/ 1171415 w 2342830"/>
                    <a:gd name="connsiteY3" fmla="*/ 0 h 464057"/>
                    <a:gd name="connsiteX4" fmla="*/ 2342830 w 2342830"/>
                    <a:gd name="connsiteY4" fmla="*/ 232029 h 464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830" h="464057">
                      <a:moveTo>
                        <a:pt x="2342830" y="232029"/>
                      </a:moveTo>
                      <a:cubicBezTo>
                        <a:pt x="2342830" y="360087"/>
                        <a:pt x="1818334" y="464058"/>
                        <a:pt x="1171415" y="464058"/>
                      </a:cubicBezTo>
                      <a:cubicBezTo>
                        <a:pt x="524496" y="464058"/>
                        <a:pt x="0" y="360197"/>
                        <a:pt x="0" y="232029"/>
                      </a:cubicBezTo>
                      <a:cubicBezTo>
                        <a:pt x="0" y="103861"/>
                        <a:pt x="524496" y="0"/>
                        <a:pt x="1171415" y="0"/>
                      </a:cubicBezTo>
                      <a:cubicBezTo>
                        <a:pt x="1818334" y="0"/>
                        <a:pt x="2342830" y="103861"/>
                        <a:pt x="2342830" y="23202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</p:grpSp>
        </p:grpSp>
        <p:grpSp>
          <p:nvGrpSpPr>
            <p:cNvPr id="26" name="Graphic 5">
              <a:extLst>
                <a:ext uri="{FF2B5EF4-FFF2-40B4-BE49-F238E27FC236}">
                  <a16:creationId xmlns:a16="http://schemas.microsoft.com/office/drawing/2014/main" id="{08A0645C-D498-BF68-F4A5-1556786DFBE2}"/>
                </a:ext>
              </a:extLst>
            </p:cNvPr>
            <p:cNvGrpSpPr/>
            <p:nvPr/>
          </p:nvGrpSpPr>
          <p:grpSpPr>
            <a:xfrm>
              <a:off x="5992330" y="4950974"/>
              <a:ext cx="156517" cy="1117464"/>
              <a:chOff x="5992330" y="4950974"/>
              <a:chExt cx="156517" cy="1117464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9AEF761-D490-9D0B-A063-F628EE1AB336}"/>
                  </a:ext>
                </a:extLst>
              </p:cNvPr>
              <p:cNvSpPr/>
              <p:nvPr/>
            </p:nvSpPr>
            <p:spPr>
              <a:xfrm>
                <a:off x="5992470" y="6027115"/>
                <a:ext cx="133913" cy="41323"/>
              </a:xfrm>
              <a:custGeom>
                <a:avLst/>
                <a:gdLst>
                  <a:gd name="connsiteX0" fmla="*/ 133914 w 133913"/>
                  <a:gd name="connsiteY0" fmla="*/ 20662 h 41323"/>
                  <a:gd name="connsiteX1" fmla="*/ 66957 w 133913"/>
                  <a:gd name="connsiteY1" fmla="*/ 0 h 41323"/>
                  <a:gd name="connsiteX2" fmla="*/ 0 w 133913"/>
                  <a:gd name="connsiteY2" fmla="*/ 20662 h 41323"/>
                  <a:gd name="connsiteX3" fmla="*/ 66957 w 133913"/>
                  <a:gd name="connsiteY3" fmla="*/ 41323 h 41323"/>
                  <a:gd name="connsiteX4" fmla="*/ 133914 w 133913"/>
                  <a:gd name="connsiteY4" fmla="*/ 20662 h 4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913" h="41323">
                    <a:moveTo>
                      <a:pt x="133914" y="20662"/>
                    </a:moveTo>
                    <a:cubicBezTo>
                      <a:pt x="133914" y="9281"/>
                      <a:pt x="103971" y="0"/>
                      <a:pt x="66957" y="0"/>
                    </a:cubicBezTo>
                    <a:cubicBezTo>
                      <a:pt x="29943" y="0"/>
                      <a:pt x="0" y="9281"/>
                      <a:pt x="0" y="20662"/>
                    </a:cubicBezTo>
                    <a:cubicBezTo>
                      <a:pt x="0" y="32042"/>
                      <a:pt x="29943" y="41323"/>
                      <a:pt x="66957" y="41323"/>
                    </a:cubicBezTo>
                    <a:cubicBezTo>
                      <a:pt x="103971" y="41323"/>
                      <a:pt x="133914" y="32042"/>
                      <a:pt x="133914" y="20662"/>
                    </a:cubicBezTo>
                    <a:close/>
                  </a:path>
                </a:pathLst>
              </a:custGeom>
              <a:solidFill>
                <a:schemeClr val="bg1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2290502-4D80-1245-EAA7-861CA7E2A87C}"/>
                  </a:ext>
                </a:extLst>
              </p:cNvPr>
              <p:cNvSpPr/>
              <p:nvPr/>
            </p:nvSpPr>
            <p:spPr>
              <a:xfrm>
                <a:off x="5992330" y="4950974"/>
                <a:ext cx="156517" cy="1107741"/>
              </a:xfrm>
              <a:custGeom>
                <a:avLst/>
                <a:gdLst>
                  <a:gd name="connsiteX0" fmla="*/ 60689 w 156517"/>
                  <a:gd name="connsiteY0" fmla="*/ 1107631 h 1107741"/>
                  <a:gd name="connsiteX1" fmla="*/ 78368 w 156517"/>
                  <a:gd name="connsiteY1" fmla="*/ 1094703 h 1107741"/>
                  <a:gd name="connsiteX2" fmla="*/ 34724 w 156517"/>
                  <a:gd name="connsiteY2" fmla="*/ 9692 h 1107741"/>
                  <a:gd name="connsiteX3" fmla="*/ 9643 w 156517"/>
                  <a:gd name="connsiteY3" fmla="*/ 2289 h 1107741"/>
                  <a:gd name="connsiteX4" fmla="*/ 2240 w 156517"/>
                  <a:gd name="connsiteY4" fmla="*/ 27370 h 1107741"/>
                  <a:gd name="connsiteX5" fmla="*/ 43011 w 156517"/>
                  <a:gd name="connsiteY5" fmla="*/ 1083654 h 1107741"/>
                  <a:gd name="connsiteX6" fmla="*/ 55165 w 156517"/>
                  <a:gd name="connsiteY6" fmla="*/ 1106857 h 1107741"/>
                  <a:gd name="connsiteX7" fmla="*/ 60689 w 156517"/>
                  <a:gd name="connsiteY7" fmla="*/ 1107741 h 1107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517" h="1107741">
                    <a:moveTo>
                      <a:pt x="60689" y="1107631"/>
                    </a:moveTo>
                    <a:cubicBezTo>
                      <a:pt x="68534" y="1107631"/>
                      <a:pt x="75826" y="1102548"/>
                      <a:pt x="78368" y="1094703"/>
                    </a:cubicBezTo>
                    <a:cubicBezTo>
                      <a:pt x="275813" y="462259"/>
                      <a:pt x="37155" y="14111"/>
                      <a:pt x="34724" y="9692"/>
                    </a:cubicBezTo>
                    <a:cubicBezTo>
                      <a:pt x="29862" y="742"/>
                      <a:pt x="18703" y="-2683"/>
                      <a:pt x="9643" y="2289"/>
                    </a:cubicBezTo>
                    <a:cubicBezTo>
                      <a:pt x="693" y="7150"/>
                      <a:pt x="-2622" y="18420"/>
                      <a:pt x="2240" y="27370"/>
                    </a:cubicBezTo>
                    <a:cubicBezTo>
                      <a:pt x="4560" y="31679"/>
                      <a:pt x="235484" y="467010"/>
                      <a:pt x="43011" y="1083654"/>
                    </a:cubicBezTo>
                    <a:cubicBezTo>
                      <a:pt x="39917" y="1093377"/>
                      <a:pt x="45441" y="1103763"/>
                      <a:pt x="55165" y="1106857"/>
                    </a:cubicBezTo>
                    <a:cubicBezTo>
                      <a:pt x="56932" y="1107410"/>
                      <a:pt x="58811" y="1107741"/>
                      <a:pt x="60689" y="11077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29" name="Graphic 5">
              <a:extLst>
                <a:ext uri="{FF2B5EF4-FFF2-40B4-BE49-F238E27FC236}">
                  <a16:creationId xmlns:a16="http://schemas.microsoft.com/office/drawing/2014/main" id="{CDA213C8-9439-A85B-C984-8FACF050D443}"/>
                </a:ext>
              </a:extLst>
            </p:cNvPr>
            <p:cNvGrpSpPr/>
            <p:nvPr/>
          </p:nvGrpSpPr>
          <p:grpSpPr>
            <a:xfrm>
              <a:off x="5175481" y="3048858"/>
              <a:ext cx="1864682" cy="3009830"/>
              <a:chOff x="5175481" y="3048858"/>
              <a:chExt cx="1864682" cy="3009830"/>
            </a:xfrm>
          </p:grpSpPr>
          <p:grpSp>
            <p:nvGrpSpPr>
              <p:cNvPr id="30" name="Graphic 5">
                <a:extLst>
                  <a:ext uri="{FF2B5EF4-FFF2-40B4-BE49-F238E27FC236}">
                    <a16:creationId xmlns:a16="http://schemas.microsoft.com/office/drawing/2014/main" id="{91397CD2-EC25-B506-B974-80837B161980}"/>
                  </a:ext>
                </a:extLst>
              </p:cNvPr>
              <p:cNvGrpSpPr/>
              <p:nvPr/>
            </p:nvGrpSpPr>
            <p:grpSpPr>
              <a:xfrm>
                <a:off x="5175481" y="3048858"/>
                <a:ext cx="1864682" cy="3009830"/>
                <a:chOff x="5175481" y="3048858"/>
                <a:chExt cx="1864682" cy="3009830"/>
              </a:xfrm>
            </p:grpSpPr>
            <p:grpSp>
              <p:nvGrpSpPr>
                <p:cNvPr id="31" name="Graphic 5">
                  <a:extLst>
                    <a:ext uri="{FF2B5EF4-FFF2-40B4-BE49-F238E27FC236}">
                      <a16:creationId xmlns:a16="http://schemas.microsoft.com/office/drawing/2014/main" id="{4FBE17E5-1D9A-C38D-967E-1667CD2CC0A7}"/>
                    </a:ext>
                  </a:extLst>
                </p:cNvPr>
                <p:cNvGrpSpPr/>
                <p:nvPr/>
              </p:nvGrpSpPr>
              <p:grpSpPr>
                <a:xfrm>
                  <a:off x="6270132" y="3777870"/>
                  <a:ext cx="770031" cy="848121"/>
                  <a:chOff x="6270132" y="3777870"/>
                  <a:chExt cx="770031" cy="848121"/>
                </a:xfrm>
              </p:grpSpPr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301DEBEB-5D11-46EF-DD00-73571FEBFE60}"/>
                      </a:ext>
                    </a:extLst>
                  </p:cNvPr>
                  <p:cNvSpPr/>
                  <p:nvPr/>
                </p:nvSpPr>
                <p:spPr>
                  <a:xfrm>
                    <a:off x="6294440" y="3801736"/>
                    <a:ext cx="347437" cy="342838"/>
                  </a:xfrm>
                  <a:custGeom>
                    <a:avLst/>
                    <a:gdLst>
                      <a:gd name="connsiteX0" fmla="*/ 344066 w 347437"/>
                      <a:gd name="connsiteY0" fmla="*/ 299096 h 342838"/>
                      <a:gd name="connsiteX1" fmla="*/ 304510 w 347437"/>
                      <a:gd name="connsiteY1" fmla="*/ 339646 h 342838"/>
                      <a:gd name="connsiteX2" fmla="*/ 0 w 347437"/>
                      <a:gd name="connsiteY2" fmla="*/ 102977 h 342838"/>
                      <a:gd name="connsiteX3" fmla="*/ 48063 w 347437"/>
                      <a:gd name="connsiteY3" fmla="*/ 121208 h 342838"/>
                      <a:gd name="connsiteX4" fmla="*/ 120544 w 347437"/>
                      <a:gd name="connsiteY4" fmla="*/ 48726 h 342838"/>
                      <a:gd name="connsiteX5" fmla="*/ 101761 w 347437"/>
                      <a:gd name="connsiteY5" fmla="*/ 0 h 342838"/>
                      <a:gd name="connsiteX6" fmla="*/ 344066 w 347437"/>
                      <a:gd name="connsiteY6" fmla="*/ 299096 h 342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47437" h="342838">
                        <a:moveTo>
                          <a:pt x="344066" y="299096"/>
                        </a:moveTo>
                        <a:cubicBezTo>
                          <a:pt x="356993" y="324730"/>
                          <a:pt x="330365" y="352353"/>
                          <a:pt x="304510" y="339646"/>
                        </a:cubicBezTo>
                        <a:cubicBezTo>
                          <a:pt x="198771" y="287937"/>
                          <a:pt x="12154" y="185623"/>
                          <a:pt x="0" y="102977"/>
                        </a:cubicBezTo>
                        <a:cubicBezTo>
                          <a:pt x="12706" y="114247"/>
                          <a:pt x="29611" y="121208"/>
                          <a:pt x="48063" y="121208"/>
                        </a:cubicBezTo>
                        <a:cubicBezTo>
                          <a:pt x="88060" y="121208"/>
                          <a:pt x="120544" y="88834"/>
                          <a:pt x="120544" y="48726"/>
                        </a:cubicBezTo>
                        <a:cubicBezTo>
                          <a:pt x="120544" y="29943"/>
                          <a:pt x="113473" y="12817"/>
                          <a:pt x="101761" y="0"/>
                        </a:cubicBezTo>
                        <a:cubicBezTo>
                          <a:pt x="144963" y="36462"/>
                          <a:pt x="267607" y="148167"/>
                          <a:pt x="344066" y="29909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E64BED65-4C16-0351-EC94-1EDD3E39753B}"/>
                      </a:ext>
                    </a:extLst>
                  </p:cNvPr>
                  <p:cNvSpPr/>
                  <p:nvPr/>
                </p:nvSpPr>
                <p:spPr>
                  <a:xfrm>
                    <a:off x="6270132" y="3777870"/>
                    <a:ext cx="144962" cy="144962"/>
                  </a:xfrm>
                  <a:custGeom>
                    <a:avLst/>
                    <a:gdLst>
                      <a:gd name="connsiteX0" fmla="*/ 125848 w 144962"/>
                      <a:gd name="connsiteY0" fmla="*/ 23424 h 144962"/>
                      <a:gd name="connsiteX1" fmla="*/ 126180 w 144962"/>
                      <a:gd name="connsiteY1" fmla="*/ 23755 h 144962"/>
                      <a:gd name="connsiteX2" fmla="*/ 144963 w 144962"/>
                      <a:gd name="connsiteY2" fmla="*/ 72481 h 144962"/>
                      <a:gd name="connsiteX3" fmla="*/ 72482 w 144962"/>
                      <a:gd name="connsiteY3" fmla="*/ 144963 h 144962"/>
                      <a:gd name="connsiteX4" fmla="*/ 24418 w 144962"/>
                      <a:gd name="connsiteY4" fmla="*/ 126732 h 144962"/>
                      <a:gd name="connsiteX5" fmla="*/ 24418 w 144962"/>
                      <a:gd name="connsiteY5" fmla="*/ 126732 h 144962"/>
                      <a:gd name="connsiteX6" fmla="*/ 0 w 144962"/>
                      <a:gd name="connsiteY6" fmla="*/ 72371 h 144962"/>
                      <a:gd name="connsiteX7" fmla="*/ 72482 w 144962"/>
                      <a:gd name="connsiteY7" fmla="*/ 0 h 144962"/>
                      <a:gd name="connsiteX8" fmla="*/ 125848 w 144962"/>
                      <a:gd name="connsiteY8" fmla="*/ 23313 h 144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4962" h="144962">
                        <a:moveTo>
                          <a:pt x="125848" y="23424"/>
                        </a:moveTo>
                        <a:cubicBezTo>
                          <a:pt x="125848" y="23424"/>
                          <a:pt x="126069" y="23755"/>
                          <a:pt x="126180" y="23755"/>
                        </a:cubicBezTo>
                        <a:cubicBezTo>
                          <a:pt x="137892" y="36572"/>
                          <a:pt x="144963" y="53698"/>
                          <a:pt x="144963" y="72481"/>
                        </a:cubicBezTo>
                        <a:cubicBezTo>
                          <a:pt x="144963" y="112589"/>
                          <a:pt x="112479" y="144963"/>
                          <a:pt x="72482" y="144963"/>
                        </a:cubicBezTo>
                        <a:cubicBezTo>
                          <a:pt x="54030" y="144963"/>
                          <a:pt x="37125" y="138002"/>
                          <a:pt x="24418" y="126732"/>
                        </a:cubicBezTo>
                        <a:lnTo>
                          <a:pt x="24418" y="126732"/>
                        </a:lnTo>
                        <a:cubicBezTo>
                          <a:pt x="9392" y="113473"/>
                          <a:pt x="0" y="94027"/>
                          <a:pt x="0" y="72371"/>
                        </a:cubicBezTo>
                        <a:cubicBezTo>
                          <a:pt x="0" y="32374"/>
                          <a:pt x="32374" y="0"/>
                          <a:pt x="72482" y="0"/>
                        </a:cubicBezTo>
                        <a:cubicBezTo>
                          <a:pt x="93585" y="0"/>
                          <a:pt x="112589" y="8950"/>
                          <a:pt x="125848" y="2331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9549296C-CAE3-6389-CC9E-A7A10432387B}"/>
                      </a:ext>
                    </a:extLst>
                  </p:cNvPr>
                  <p:cNvSpPr/>
                  <p:nvPr/>
                </p:nvSpPr>
                <p:spPr>
                  <a:xfrm>
                    <a:off x="6854734" y="4406227"/>
                    <a:ext cx="88281" cy="111263"/>
                  </a:xfrm>
                  <a:custGeom>
                    <a:avLst/>
                    <a:gdLst>
                      <a:gd name="connsiteX0" fmla="*/ 31269 w 88281"/>
                      <a:gd name="connsiteY0" fmla="*/ 0 h 111263"/>
                      <a:gd name="connsiteX1" fmla="*/ 88282 w 88281"/>
                      <a:gd name="connsiteY1" fmla="*/ 63311 h 111263"/>
                      <a:gd name="connsiteX2" fmla="*/ 26407 w 88281"/>
                      <a:gd name="connsiteY2" fmla="*/ 111263 h 111263"/>
                      <a:gd name="connsiteX3" fmla="*/ 0 w 88281"/>
                      <a:gd name="connsiteY3" fmla="*/ 25192 h 111263"/>
                      <a:gd name="connsiteX4" fmla="*/ 31158 w 88281"/>
                      <a:gd name="connsiteY4" fmla="*/ 0 h 11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281" h="111263">
                        <a:moveTo>
                          <a:pt x="31269" y="0"/>
                        </a:moveTo>
                        <a:lnTo>
                          <a:pt x="88282" y="63311"/>
                        </a:lnTo>
                        <a:lnTo>
                          <a:pt x="26407" y="111263"/>
                        </a:lnTo>
                        <a:lnTo>
                          <a:pt x="0" y="25192"/>
                        </a:lnTo>
                        <a:cubicBezTo>
                          <a:pt x="15579" y="27954"/>
                          <a:pt x="30495" y="15469"/>
                          <a:pt x="3115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E60C438B-3A1E-6928-D8EF-E5C78DC56B50}"/>
                      </a:ext>
                    </a:extLst>
                  </p:cNvPr>
                  <p:cNvSpPr/>
                  <p:nvPr/>
                </p:nvSpPr>
                <p:spPr>
                  <a:xfrm>
                    <a:off x="6878807" y="4469648"/>
                    <a:ext cx="161356" cy="156343"/>
                  </a:xfrm>
                  <a:custGeom>
                    <a:avLst/>
                    <a:gdLst>
                      <a:gd name="connsiteX0" fmla="*/ 83766 w 161356"/>
                      <a:gd name="connsiteY0" fmla="*/ 2652 h 156343"/>
                      <a:gd name="connsiteX1" fmla="*/ 160335 w 161356"/>
                      <a:gd name="connsiteY1" fmla="*/ 75796 h 156343"/>
                      <a:gd name="connsiteX2" fmla="*/ 108515 w 161356"/>
                      <a:gd name="connsiteY2" fmla="*/ 150156 h 156343"/>
                      <a:gd name="connsiteX3" fmla="*/ 75921 w 161356"/>
                      <a:gd name="connsiteY3" fmla="*/ 61764 h 156343"/>
                      <a:gd name="connsiteX4" fmla="*/ 55259 w 161356"/>
                      <a:gd name="connsiteY4" fmla="*/ 47953 h 156343"/>
                      <a:gd name="connsiteX5" fmla="*/ 42000 w 161356"/>
                      <a:gd name="connsiteY5" fmla="*/ 52262 h 156343"/>
                      <a:gd name="connsiteX6" fmla="*/ 33493 w 161356"/>
                      <a:gd name="connsiteY6" fmla="*/ 74802 h 156343"/>
                      <a:gd name="connsiteX7" fmla="*/ 50729 w 161356"/>
                      <a:gd name="connsiteY7" fmla="*/ 156343 h 156343"/>
                      <a:gd name="connsiteX8" fmla="*/ 2335 w 161356"/>
                      <a:gd name="connsiteY8" fmla="*/ 47953 h 156343"/>
                      <a:gd name="connsiteX9" fmla="*/ 64209 w 161356"/>
                      <a:gd name="connsiteY9" fmla="*/ 0 h 156343"/>
                      <a:gd name="connsiteX10" fmla="*/ 83655 w 161356"/>
                      <a:gd name="connsiteY10" fmla="*/ 2762 h 156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1356" h="156343">
                        <a:moveTo>
                          <a:pt x="83766" y="2652"/>
                        </a:moveTo>
                        <a:cubicBezTo>
                          <a:pt x="122216" y="8176"/>
                          <a:pt x="154258" y="37456"/>
                          <a:pt x="160335" y="75796"/>
                        </a:cubicBezTo>
                        <a:cubicBezTo>
                          <a:pt x="169948" y="137118"/>
                          <a:pt x="108515" y="150156"/>
                          <a:pt x="108515" y="150156"/>
                        </a:cubicBezTo>
                        <a:cubicBezTo>
                          <a:pt x="99234" y="120434"/>
                          <a:pt x="85423" y="85188"/>
                          <a:pt x="75921" y="61764"/>
                        </a:cubicBezTo>
                        <a:cubicBezTo>
                          <a:pt x="72385" y="52925"/>
                          <a:pt x="63878" y="47953"/>
                          <a:pt x="55259" y="47953"/>
                        </a:cubicBezTo>
                        <a:cubicBezTo>
                          <a:pt x="50619" y="47953"/>
                          <a:pt x="46089" y="49279"/>
                          <a:pt x="42000" y="52262"/>
                        </a:cubicBezTo>
                        <a:cubicBezTo>
                          <a:pt x="34929" y="57455"/>
                          <a:pt x="31725" y="66184"/>
                          <a:pt x="33493" y="74802"/>
                        </a:cubicBezTo>
                        <a:lnTo>
                          <a:pt x="50729" y="156343"/>
                        </a:lnTo>
                        <a:cubicBezTo>
                          <a:pt x="-16117" y="147725"/>
                          <a:pt x="2335" y="47953"/>
                          <a:pt x="2335" y="47953"/>
                        </a:cubicBezTo>
                        <a:lnTo>
                          <a:pt x="64209" y="0"/>
                        </a:lnTo>
                        <a:lnTo>
                          <a:pt x="83655" y="2762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E4215AF6-5F1B-70E6-2E60-DF4B2F9D08C6}"/>
                      </a:ext>
                    </a:extLst>
                  </p:cNvPr>
                  <p:cNvSpPr/>
                  <p:nvPr/>
                </p:nvSpPr>
                <p:spPr>
                  <a:xfrm>
                    <a:off x="6572004" y="4090402"/>
                    <a:ext cx="314139" cy="341401"/>
                  </a:xfrm>
                  <a:custGeom>
                    <a:avLst/>
                    <a:gdLst>
                      <a:gd name="connsiteX0" fmla="*/ 282841 w 314139"/>
                      <a:gd name="connsiteY0" fmla="*/ 341017 h 341401"/>
                      <a:gd name="connsiteX1" fmla="*/ 272124 w 314139"/>
                      <a:gd name="connsiteY1" fmla="*/ 336597 h 341401"/>
                      <a:gd name="connsiteX2" fmla="*/ 115670 w 314139"/>
                      <a:gd name="connsiteY2" fmla="*/ 231300 h 341401"/>
                      <a:gd name="connsiteX3" fmla="*/ 97 w 314139"/>
                      <a:gd name="connsiteY3" fmla="*/ 60372 h 341401"/>
                      <a:gd name="connsiteX4" fmla="*/ 80534 w 314139"/>
                      <a:gd name="connsiteY4" fmla="*/ 2144 h 341401"/>
                      <a:gd name="connsiteX5" fmla="*/ 230027 w 314139"/>
                      <a:gd name="connsiteY5" fmla="*/ 150974 h 341401"/>
                      <a:gd name="connsiteX6" fmla="*/ 310795 w 314139"/>
                      <a:gd name="connsiteY6" fmla="*/ 301793 h 341401"/>
                      <a:gd name="connsiteX7" fmla="*/ 314110 w 314139"/>
                      <a:gd name="connsiteY7" fmla="*/ 315825 h 341401"/>
                      <a:gd name="connsiteX8" fmla="*/ 282952 w 314139"/>
                      <a:gd name="connsiteY8" fmla="*/ 341017 h 341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14139" h="341401">
                        <a:moveTo>
                          <a:pt x="282841" y="341017"/>
                        </a:moveTo>
                        <a:cubicBezTo>
                          <a:pt x="279305" y="340354"/>
                          <a:pt x="275659" y="338917"/>
                          <a:pt x="272124" y="336597"/>
                        </a:cubicBezTo>
                        <a:lnTo>
                          <a:pt x="115670" y="231300"/>
                        </a:lnTo>
                        <a:cubicBezTo>
                          <a:pt x="115670" y="231300"/>
                          <a:pt x="-3881" y="143240"/>
                          <a:pt x="97" y="60372"/>
                        </a:cubicBezTo>
                        <a:cubicBezTo>
                          <a:pt x="1975" y="19712"/>
                          <a:pt x="41089" y="-8132"/>
                          <a:pt x="80534" y="2144"/>
                        </a:cubicBezTo>
                        <a:cubicBezTo>
                          <a:pt x="118101" y="11978"/>
                          <a:pt x="171357" y="46892"/>
                          <a:pt x="230027" y="150974"/>
                        </a:cubicBezTo>
                        <a:lnTo>
                          <a:pt x="310795" y="301793"/>
                        </a:lnTo>
                        <a:cubicBezTo>
                          <a:pt x="313336" y="306544"/>
                          <a:pt x="314331" y="311295"/>
                          <a:pt x="314110" y="315825"/>
                        </a:cubicBezTo>
                        <a:cubicBezTo>
                          <a:pt x="313336" y="331294"/>
                          <a:pt x="298420" y="343779"/>
                          <a:pt x="282952" y="341017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37" name="Graphic 5">
                  <a:extLst>
                    <a:ext uri="{FF2B5EF4-FFF2-40B4-BE49-F238E27FC236}">
                      <a16:creationId xmlns:a16="http://schemas.microsoft.com/office/drawing/2014/main" id="{430D98FA-88CD-8A0C-0738-E10BC81E0224}"/>
                    </a:ext>
                  </a:extLst>
                </p:cNvPr>
                <p:cNvGrpSpPr/>
                <p:nvPr/>
              </p:nvGrpSpPr>
              <p:grpSpPr>
                <a:xfrm>
                  <a:off x="5175481" y="3777981"/>
                  <a:ext cx="769920" cy="847899"/>
                  <a:chOff x="5175481" y="3777981"/>
                  <a:chExt cx="769920" cy="847899"/>
                </a:xfrm>
              </p:grpSpPr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695636E0-92E4-AB11-26F0-FD9062223A04}"/>
                      </a:ext>
                    </a:extLst>
                  </p:cNvPr>
                  <p:cNvSpPr/>
                  <p:nvPr/>
                </p:nvSpPr>
                <p:spPr>
                  <a:xfrm>
                    <a:off x="5573718" y="3801736"/>
                    <a:ext cx="347376" cy="342799"/>
                  </a:xfrm>
                  <a:custGeom>
                    <a:avLst/>
                    <a:gdLst>
                      <a:gd name="connsiteX0" fmla="*/ 299313 w 347376"/>
                      <a:gd name="connsiteY0" fmla="*/ 121208 h 342799"/>
                      <a:gd name="connsiteX1" fmla="*/ 347376 w 347376"/>
                      <a:gd name="connsiteY1" fmla="*/ 102977 h 342799"/>
                      <a:gd name="connsiteX2" fmla="*/ 42866 w 347376"/>
                      <a:gd name="connsiteY2" fmla="*/ 339646 h 342799"/>
                      <a:gd name="connsiteX3" fmla="*/ 3421 w 347376"/>
                      <a:gd name="connsiteY3" fmla="*/ 299096 h 342799"/>
                      <a:gd name="connsiteX4" fmla="*/ 245615 w 347376"/>
                      <a:gd name="connsiteY4" fmla="*/ 0 h 342799"/>
                      <a:gd name="connsiteX5" fmla="*/ 226832 w 347376"/>
                      <a:gd name="connsiteY5" fmla="*/ 48726 h 342799"/>
                      <a:gd name="connsiteX6" fmla="*/ 299313 w 347376"/>
                      <a:gd name="connsiteY6" fmla="*/ 121208 h 342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47376" h="342799">
                        <a:moveTo>
                          <a:pt x="299313" y="121208"/>
                        </a:moveTo>
                        <a:cubicBezTo>
                          <a:pt x="317765" y="121208"/>
                          <a:pt x="334670" y="114247"/>
                          <a:pt x="347376" y="102977"/>
                        </a:cubicBezTo>
                        <a:cubicBezTo>
                          <a:pt x="335333" y="185623"/>
                          <a:pt x="148715" y="287937"/>
                          <a:pt x="42866" y="339646"/>
                        </a:cubicBezTo>
                        <a:cubicBezTo>
                          <a:pt x="17011" y="352242"/>
                          <a:pt x="-9617" y="324730"/>
                          <a:pt x="3421" y="299096"/>
                        </a:cubicBezTo>
                        <a:cubicBezTo>
                          <a:pt x="79880" y="148057"/>
                          <a:pt x="202413" y="36351"/>
                          <a:pt x="245615" y="0"/>
                        </a:cubicBezTo>
                        <a:cubicBezTo>
                          <a:pt x="233903" y="12817"/>
                          <a:pt x="226832" y="29943"/>
                          <a:pt x="226832" y="48726"/>
                        </a:cubicBezTo>
                        <a:cubicBezTo>
                          <a:pt x="226832" y="88834"/>
                          <a:pt x="259316" y="121208"/>
                          <a:pt x="299313" y="12120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EDF118E4-EDD2-F638-8EDF-CA1672EAE6E2}"/>
                      </a:ext>
                    </a:extLst>
                  </p:cNvPr>
                  <p:cNvSpPr/>
                  <p:nvPr/>
                </p:nvSpPr>
                <p:spPr>
                  <a:xfrm>
                    <a:off x="5800439" y="3777981"/>
                    <a:ext cx="144962" cy="144852"/>
                  </a:xfrm>
                  <a:custGeom>
                    <a:avLst/>
                    <a:gdLst>
                      <a:gd name="connsiteX0" fmla="*/ 19225 w 144962"/>
                      <a:gd name="connsiteY0" fmla="*/ 23313 h 144852"/>
                      <a:gd name="connsiteX1" fmla="*/ 72481 w 144962"/>
                      <a:gd name="connsiteY1" fmla="*/ 0 h 144852"/>
                      <a:gd name="connsiteX2" fmla="*/ 144963 w 144962"/>
                      <a:gd name="connsiteY2" fmla="*/ 72371 h 144852"/>
                      <a:gd name="connsiteX3" fmla="*/ 120545 w 144962"/>
                      <a:gd name="connsiteY3" fmla="*/ 126621 h 144852"/>
                      <a:gd name="connsiteX4" fmla="*/ 120545 w 144962"/>
                      <a:gd name="connsiteY4" fmla="*/ 126621 h 144852"/>
                      <a:gd name="connsiteX5" fmla="*/ 72481 w 144962"/>
                      <a:gd name="connsiteY5" fmla="*/ 144852 h 144852"/>
                      <a:gd name="connsiteX6" fmla="*/ 0 w 144962"/>
                      <a:gd name="connsiteY6" fmla="*/ 72371 h 144852"/>
                      <a:gd name="connsiteX7" fmla="*/ 18783 w 144962"/>
                      <a:gd name="connsiteY7" fmla="*/ 23645 h 144852"/>
                      <a:gd name="connsiteX8" fmla="*/ 19115 w 144962"/>
                      <a:gd name="connsiteY8" fmla="*/ 23313 h 14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4962" h="144852">
                        <a:moveTo>
                          <a:pt x="19225" y="23313"/>
                        </a:moveTo>
                        <a:cubicBezTo>
                          <a:pt x="32484" y="8950"/>
                          <a:pt x="51488" y="0"/>
                          <a:pt x="72481" y="0"/>
                        </a:cubicBezTo>
                        <a:cubicBezTo>
                          <a:pt x="112589" y="0"/>
                          <a:pt x="144963" y="32373"/>
                          <a:pt x="144963" y="72371"/>
                        </a:cubicBezTo>
                        <a:cubicBezTo>
                          <a:pt x="144963" y="94027"/>
                          <a:pt x="135461" y="113363"/>
                          <a:pt x="120545" y="126621"/>
                        </a:cubicBezTo>
                        <a:lnTo>
                          <a:pt x="120545" y="126621"/>
                        </a:lnTo>
                        <a:cubicBezTo>
                          <a:pt x="107838" y="138002"/>
                          <a:pt x="90933" y="144852"/>
                          <a:pt x="72481" y="144852"/>
                        </a:cubicBezTo>
                        <a:cubicBezTo>
                          <a:pt x="32484" y="144852"/>
                          <a:pt x="0" y="112479"/>
                          <a:pt x="0" y="72371"/>
                        </a:cubicBezTo>
                        <a:cubicBezTo>
                          <a:pt x="0" y="53588"/>
                          <a:pt x="7071" y="36462"/>
                          <a:pt x="18783" y="23645"/>
                        </a:cubicBezTo>
                        <a:cubicBezTo>
                          <a:pt x="18783" y="23424"/>
                          <a:pt x="19115" y="23313"/>
                          <a:pt x="19115" y="2331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BA12A784-A8BF-0123-47B7-83AFAF4D5348}"/>
                      </a:ext>
                    </a:extLst>
                  </p:cNvPr>
                  <p:cNvSpPr/>
                  <p:nvPr/>
                </p:nvSpPr>
                <p:spPr>
                  <a:xfrm>
                    <a:off x="5272407" y="4406227"/>
                    <a:ext cx="88281" cy="111263"/>
                  </a:xfrm>
                  <a:custGeom>
                    <a:avLst/>
                    <a:gdLst>
                      <a:gd name="connsiteX0" fmla="*/ 88281 w 88281"/>
                      <a:gd name="connsiteY0" fmla="*/ 25192 h 111263"/>
                      <a:gd name="connsiteX1" fmla="*/ 61874 w 88281"/>
                      <a:gd name="connsiteY1" fmla="*/ 111263 h 111263"/>
                      <a:gd name="connsiteX2" fmla="*/ 0 w 88281"/>
                      <a:gd name="connsiteY2" fmla="*/ 63311 h 111263"/>
                      <a:gd name="connsiteX3" fmla="*/ 57013 w 88281"/>
                      <a:gd name="connsiteY3" fmla="*/ 0 h 111263"/>
                      <a:gd name="connsiteX4" fmla="*/ 88171 w 88281"/>
                      <a:gd name="connsiteY4" fmla="*/ 25192 h 11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281" h="111263">
                        <a:moveTo>
                          <a:pt x="88281" y="25192"/>
                        </a:moveTo>
                        <a:lnTo>
                          <a:pt x="61874" y="111263"/>
                        </a:lnTo>
                        <a:lnTo>
                          <a:pt x="0" y="63311"/>
                        </a:lnTo>
                        <a:lnTo>
                          <a:pt x="57013" y="0"/>
                        </a:lnTo>
                        <a:cubicBezTo>
                          <a:pt x="57786" y="15469"/>
                          <a:pt x="72592" y="27843"/>
                          <a:pt x="88171" y="2519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2170F93E-7BFA-4067-2937-8BE941694E00}"/>
                      </a:ext>
                    </a:extLst>
                  </p:cNvPr>
                  <p:cNvSpPr/>
                  <p:nvPr/>
                </p:nvSpPr>
                <p:spPr>
                  <a:xfrm>
                    <a:off x="5329473" y="4090436"/>
                    <a:ext cx="314167" cy="341341"/>
                  </a:xfrm>
                  <a:custGeom>
                    <a:avLst/>
                    <a:gdLst>
                      <a:gd name="connsiteX0" fmla="*/ 31216 w 314167"/>
                      <a:gd name="connsiteY0" fmla="*/ 340982 h 341341"/>
                      <a:gd name="connsiteX1" fmla="*/ 57 w 314167"/>
                      <a:gd name="connsiteY1" fmla="*/ 315791 h 341341"/>
                      <a:gd name="connsiteX2" fmla="*/ 3372 w 314167"/>
                      <a:gd name="connsiteY2" fmla="*/ 301758 h 341341"/>
                      <a:gd name="connsiteX3" fmla="*/ 84251 w 314167"/>
                      <a:gd name="connsiteY3" fmla="*/ 150939 h 341341"/>
                      <a:gd name="connsiteX4" fmla="*/ 233633 w 314167"/>
                      <a:gd name="connsiteY4" fmla="*/ 2110 h 341341"/>
                      <a:gd name="connsiteX5" fmla="*/ 314070 w 314167"/>
                      <a:gd name="connsiteY5" fmla="*/ 60338 h 341341"/>
                      <a:gd name="connsiteX6" fmla="*/ 198387 w 314167"/>
                      <a:gd name="connsiteY6" fmla="*/ 231266 h 341341"/>
                      <a:gd name="connsiteX7" fmla="*/ 42044 w 314167"/>
                      <a:gd name="connsiteY7" fmla="*/ 336563 h 341341"/>
                      <a:gd name="connsiteX8" fmla="*/ 31216 w 314167"/>
                      <a:gd name="connsiteY8" fmla="*/ 340982 h 341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14167" h="341341">
                        <a:moveTo>
                          <a:pt x="31216" y="340982"/>
                        </a:moveTo>
                        <a:cubicBezTo>
                          <a:pt x="15526" y="343634"/>
                          <a:pt x="720" y="331259"/>
                          <a:pt x="57" y="315791"/>
                        </a:cubicBezTo>
                        <a:cubicBezTo>
                          <a:pt x="-274" y="311260"/>
                          <a:pt x="831" y="306509"/>
                          <a:pt x="3372" y="301758"/>
                        </a:cubicBezTo>
                        <a:lnTo>
                          <a:pt x="84251" y="150939"/>
                        </a:lnTo>
                        <a:cubicBezTo>
                          <a:pt x="142811" y="46968"/>
                          <a:pt x="196177" y="12054"/>
                          <a:pt x="233633" y="2110"/>
                        </a:cubicBezTo>
                        <a:cubicBezTo>
                          <a:pt x="273078" y="-8056"/>
                          <a:pt x="312192" y="19677"/>
                          <a:pt x="314070" y="60338"/>
                        </a:cubicBezTo>
                        <a:cubicBezTo>
                          <a:pt x="318048" y="143205"/>
                          <a:pt x="198387" y="231266"/>
                          <a:pt x="198387" y="231266"/>
                        </a:cubicBezTo>
                        <a:lnTo>
                          <a:pt x="42044" y="336563"/>
                        </a:lnTo>
                        <a:cubicBezTo>
                          <a:pt x="38618" y="338883"/>
                          <a:pt x="34862" y="340319"/>
                          <a:pt x="31216" y="340982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7DD895F6-711F-78F7-45B0-3214A0E9A50A}"/>
                      </a:ext>
                    </a:extLst>
                  </p:cNvPr>
                  <p:cNvSpPr/>
                  <p:nvPr/>
                </p:nvSpPr>
                <p:spPr>
                  <a:xfrm>
                    <a:off x="5175481" y="4469427"/>
                    <a:ext cx="161299" cy="156453"/>
                  </a:xfrm>
                  <a:custGeom>
                    <a:avLst/>
                    <a:gdLst>
                      <a:gd name="connsiteX0" fmla="*/ 97037 w 161299"/>
                      <a:gd name="connsiteY0" fmla="*/ 110 h 156453"/>
                      <a:gd name="connsiteX1" fmla="*/ 158911 w 161299"/>
                      <a:gd name="connsiteY1" fmla="*/ 48063 h 156453"/>
                      <a:gd name="connsiteX2" fmla="*/ 110517 w 161299"/>
                      <a:gd name="connsiteY2" fmla="*/ 156454 h 156453"/>
                      <a:gd name="connsiteX3" fmla="*/ 127753 w 161299"/>
                      <a:gd name="connsiteY3" fmla="*/ 74912 h 156453"/>
                      <a:gd name="connsiteX4" fmla="*/ 119245 w 161299"/>
                      <a:gd name="connsiteY4" fmla="*/ 52372 h 156453"/>
                      <a:gd name="connsiteX5" fmla="*/ 106097 w 161299"/>
                      <a:gd name="connsiteY5" fmla="*/ 48063 h 156453"/>
                      <a:gd name="connsiteX6" fmla="*/ 85435 w 161299"/>
                      <a:gd name="connsiteY6" fmla="*/ 61874 h 156453"/>
                      <a:gd name="connsiteX7" fmla="*/ 52841 w 161299"/>
                      <a:gd name="connsiteY7" fmla="*/ 150266 h 156453"/>
                      <a:gd name="connsiteX8" fmla="*/ 1021 w 161299"/>
                      <a:gd name="connsiteY8" fmla="*/ 75907 h 156453"/>
                      <a:gd name="connsiteX9" fmla="*/ 77591 w 161299"/>
                      <a:gd name="connsiteY9" fmla="*/ 2762 h 156453"/>
                      <a:gd name="connsiteX10" fmla="*/ 97037 w 161299"/>
                      <a:gd name="connsiteY10" fmla="*/ 0 h 1564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1299" h="156453">
                        <a:moveTo>
                          <a:pt x="97037" y="110"/>
                        </a:moveTo>
                        <a:lnTo>
                          <a:pt x="158911" y="48063"/>
                        </a:lnTo>
                        <a:cubicBezTo>
                          <a:pt x="158911" y="48063"/>
                          <a:pt x="177584" y="147835"/>
                          <a:pt x="110517" y="156454"/>
                        </a:cubicBezTo>
                        <a:lnTo>
                          <a:pt x="127753" y="74912"/>
                        </a:lnTo>
                        <a:cubicBezTo>
                          <a:pt x="129521" y="66404"/>
                          <a:pt x="126206" y="57565"/>
                          <a:pt x="119245" y="52372"/>
                        </a:cubicBezTo>
                        <a:cubicBezTo>
                          <a:pt x="115268" y="49389"/>
                          <a:pt x="110627" y="48063"/>
                          <a:pt x="106097" y="48063"/>
                        </a:cubicBezTo>
                        <a:cubicBezTo>
                          <a:pt x="97479" y="48063"/>
                          <a:pt x="89081" y="53146"/>
                          <a:pt x="85435" y="61874"/>
                        </a:cubicBezTo>
                        <a:cubicBezTo>
                          <a:pt x="75933" y="85409"/>
                          <a:pt x="62122" y="120655"/>
                          <a:pt x="52841" y="150266"/>
                        </a:cubicBezTo>
                        <a:cubicBezTo>
                          <a:pt x="52841" y="150266"/>
                          <a:pt x="-8592" y="137118"/>
                          <a:pt x="1021" y="75907"/>
                        </a:cubicBezTo>
                        <a:cubicBezTo>
                          <a:pt x="7098" y="37456"/>
                          <a:pt x="39030" y="8287"/>
                          <a:pt x="77591" y="2762"/>
                        </a:cubicBezTo>
                        <a:lnTo>
                          <a:pt x="9703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43" name="Graphic 5">
                  <a:extLst>
                    <a:ext uri="{FF2B5EF4-FFF2-40B4-BE49-F238E27FC236}">
                      <a16:creationId xmlns:a16="http://schemas.microsoft.com/office/drawing/2014/main" id="{9012A81B-6789-4BA1-8A38-DA5186024B63}"/>
                    </a:ext>
                  </a:extLst>
                </p:cNvPr>
                <p:cNvGrpSpPr/>
                <p:nvPr/>
              </p:nvGrpSpPr>
              <p:grpSpPr>
                <a:xfrm>
                  <a:off x="6142737" y="4406337"/>
                  <a:ext cx="333931" cy="1652351"/>
                  <a:chOff x="6142737" y="4406337"/>
                  <a:chExt cx="333931" cy="1652351"/>
                </a:xfrm>
              </p:grpSpPr>
              <p:grpSp>
                <p:nvGrpSpPr>
                  <p:cNvPr id="44" name="Graphic 5">
                    <a:extLst>
                      <a:ext uri="{FF2B5EF4-FFF2-40B4-BE49-F238E27FC236}">
                        <a16:creationId xmlns:a16="http://schemas.microsoft.com/office/drawing/2014/main" id="{D5771AA4-A0EA-57A6-BF68-ED189B6C97F2}"/>
                      </a:ext>
                    </a:extLst>
                  </p:cNvPr>
                  <p:cNvGrpSpPr/>
                  <p:nvPr/>
                </p:nvGrpSpPr>
                <p:grpSpPr>
                  <a:xfrm>
                    <a:off x="6182685" y="5010607"/>
                    <a:ext cx="269977" cy="1048082"/>
                    <a:chOff x="6182685" y="5010607"/>
                    <a:chExt cx="269977" cy="1048082"/>
                  </a:xfrm>
                </p:grpSpPr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8646F093-D6C2-5708-B8D7-E2ECF6140F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8808" y="5669017"/>
                      <a:ext cx="181381" cy="389672"/>
                    </a:xfrm>
                    <a:custGeom>
                      <a:avLst/>
                      <a:gdLst>
                        <a:gd name="connsiteX0" fmla="*/ 73310 w 181381"/>
                        <a:gd name="connsiteY0" fmla="*/ 118335 h 389672"/>
                        <a:gd name="connsiteX1" fmla="*/ 104357 w 181381"/>
                        <a:gd name="connsiteY1" fmla="*/ 98778 h 389672"/>
                        <a:gd name="connsiteX2" fmla="*/ 116069 w 181381"/>
                        <a:gd name="connsiteY2" fmla="*/ 68614 h 389672"/>
                        <a:gd name="connsiteX3" fmla="*/ 116069 w 181381"/>
                        <a:gd name="connsiteY3" fmla="*/ 389587 h 389672"/>
                        <a:gd name="connsiteX4" fmla="*/ 4474 w 181381"/>
                        <a:gd name="connsiteY4" fmla="*/ 187612 h 389672"/>
                        <a:gd name="connsiteX5" fmla="*/ 16518 w 181381"/>
                        <a:gd name="connsiteY5" fmla="*/ 0 h 389672"/>
                        <a:gd name="connsiteX6" fmla="*/ 43477 w 181381"/>
                        <a:gd name="connsiteY6" fmla="*/ 98115 h 389672"/>
                        <a:gd name="connsiteX7" fmla="*/ 73310 w 181381"/>
                        <a:gd name="connsiteY7" fmla="*/ 118445 h 3896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1381" h="389672">
                          <a:moveTo>
                            <a:pt x="73310" y="118335"/>
                          </a:moveTo>
                          <a:cubicBezTo>
                            <a:pt x="85906" y="118666"/>
                            <a:pt x="98501" y="112258"/>
                            <a:pt x="104357" y="98778"/>
                          </a:cubicBezTo>
                          <a:cubicBezTo>
                            <a:pt x="108335" y="89607"/>
                            <a:pt x="112202" y="79332"/>
                            <a:pt x="116069" y="68614"/>
                          </a:cubicBezTo>
                          <a:cubicBezTo>
                            <a:pt x="116069" y="68614"/>
                            <a:pt x="263021" y="364617"/>
                            <a:pt x="116069" y="389587"/>
                          </a:cubicBezTo>
                          <a:cubicBezTo>
                            <a:pt x="116069" y="389587"/>
                            <a:pt x="-26794" y="400084"/>
                            <a:pt x="4474" y="187612"/>
                          </a:cubicBezTo>
                          <a:cubicBezTo>
                            <a:pt x="4474" y="187612"/>
                            <a:pt x="7237" y="10165"/>
                            <a:pt x="16518" y="0"/>
                          </a:cubicBezTo>
                          <a:cubicBezTo>
                            <a:pt x="25026" y="45411"/>
                            <a:pt x="34749" y="76680"/>
                            <a:pt x="43477" y="98115"/>
                          </a:cubicBezTo>
                          <a:cubicBezTo>
                            <a:pt x="49002" y="111374"/>
                            <a:pt x="61045" y="118224"/>
                            <a:pt x="73310" y="11844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 dirty="0"/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83E55859-4947-ED46-7514-261C8C2FD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11663" y="5580143"/>
                      <a:ext cx="86195" cy="207229"/>
                    </a:xfrm>
                    <a:custGeom>
                      <a:avLst/>
                      <a:gdLst>
                        <a:gd name="connsiteX0" fmla="*/ 455 w 86195"/>
                        <a:gd name="connsiteY0" fmla="*/ 207209 h 207229"/>
                        <a:gd name="connsiteX1" fmla="*/ 86195 w 86195"/>
                        <a:gd name="connsiteY1" fmla="*/ 703 h 207229"/>
                        <a:gd name="connsiteX2" fmla="*/ 43214 w 86195"/>
                        <a:gd name="connsiteY2" fmla="*/ 157488 h 207229"/>
                        <a:gd name="connsiteX3" fmla="*/ 31502 w 86195"/>
                        <a:gd name="connsiteY3" fmla="*/ 187652 h 207229"/>
                        <a:gd name="connsiteX4" fmla="*/ 455 w 86195"/>
                        <a:gd name="connsiteY4" fmla="*/ 207209 h 2072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195" h="207229">
                          <a:moveTo>
                            <a:pt x="455" y="207209"/>
                          </a:moveTo>
                          <a:cubicBezTo>
                            <a:pt x="-7279" y="-23163"/>
                            <a:pt x="86195" y="703"/>
                            <a:pt x="86195" y="703"/>
                          </a:cubicBezTo>
                          <a:cubicBezTo>
                            <a:pt x="86195" y="703"/>
                            <a:pt x="66970" y="89979"/>
                            <a:pt x="43214" y="157488"/>
                          </a:cubicBezTo>
                          <a:cubicBezTo>
                            <a:pt x="39347" y="168316"/>
                            <a:pt x="35480" y="178481"/>
                            <a:pt x="31502" y="187652"/>
                          </a:cubicBezTo>
                          <a:cubicBezTo>
                            <a:pt x="25646" y="201132"/>
                            <a:pt x="13051" y="207651"/>
                            <a:pt x="455" y="207209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BC162D9C-9EAB-702D-D785-3B697C627A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0910" y="5010607"/>
                      <a:ext cx="242525" cy="178937"/>
                    </a:xfrm>
                    <a:custGeom>
                      <a:avLst/>
                      <a:gdLst>
                        <a:gd name="connsiteX0" fmla="*/ 103640 w 242525"/>
                        <a:gd name="connsiteY0" fmla="*/ 117230 h 178937"/>
                        <a:gd name="connsiteX1" fmla="*/ 215345 w 242525"/>
                        <a:gd name="connsiteY1" fmla="*/ 48063 h 178937"/>
                        <a:gd name="connsiteX2" fmla="*/ 242526 w 242525"/>
                        <a:gd name="connsiteY2" fmla="*/ 117341 h 178937"/>
                        <a:gd name="connsiteX3" fmla="*/ 113584 w 242525"/>
                        <a:gd name="connsiteY3" fmla="*/ 178220 h 178937"/>
                        <a:gd name="connsiteX4" fmla="*/ 101761 w 242525"/>
                        <a:gd name="connsiteY4" fmla="*/ 176121 h 178937"/>
                        <a:gd name="connsiteX5" fmla="*/ 79221 w 242525"/>
                        <a:gd name="connsiteY5" fmla="*/ 168829 h 178937"/>
                        <a:gd name="connsiteX6" fmla="*/ 0 w 242525"/>
                        <a:gd name="connsiteY6" fmla="*/ 98668 h 178937"/>
                        <a:gd name="connsiteX7" fmla="*/ 18231 w 242525"/>
                        <a:gd name="connsiteY7" fmla="*/ 0 h 178937"/>
                        <a:gd name="connsiteX8" fmla="*/ 18231 w 242525"/>
                        <a:gd name="connsiteY8" fmla="*/ 0 h 178937"/>
                        <a:gd name="connsiteX9" fmla="*/ 103529 w 242525"/>
                        <a:gd name="connsiteY9" fmla="*/ 117230 h 1789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2525" h="178937">
                          <a:moveTo>
                            <a:pt x="103640" y="117230"/>
                          </a:moveTo>
                          <a:cubicBezTo>
                            <a:pt x="152476" y="118335"/>
                            <a:pt x="188607" y="91707"/>
                            <a:pt x="215345" y="48063"/>
                          </a:cubicBezTo>
                          <a:cubicBezTo>
                            <a:pt x="216229" y="49279"/>
                            <a:pt x="230151" y="72481"/>
                            <a:pt x="242526" y="117341"/>
                          </a:cubicBezTo>
                          <a:cubicBezTo>
                            <a:pt x="240979" y="120324"/>
                            <a:pt x="206837" y="186507"/>
                            <a:pt x="113584" y="178220"/>
                          </a:cubicBezTo>
                          <a:cubicBezTo>
                            <a:pt x="109606" y="177889"/>
                            <a:pt x="105628" y="177115"/>
                            <a:pt x="101761" y="176121"/>
                          </a:cubicBezTo>
                          <a:cubicBezTo>
                            <a:pt x="96568" y="174795"/>
                            <a:pt x="88503" y="172475"/>
                            <a:pt x="79221" y="168829"/>
                          </a:cubicBezTo>
                          <a:cubicBezTo>
                            <a:pt x="52704" y="158553"/>
                            <a:pt x="15579" y="137671"/>
                            <a:pt x="0" y="98668"/>
                          </a:cubicBezTo>
                          <a:cubicBezTo>
                            <a:pt x="4199" y="67510"/>
                            <a:pt x="10165" y="34694"/>
                            <a:pt x="18231" y="0"/>
                          </a:cubicBezTo>
                          <a:lnTo>
                            <a:pt x="18231" y="0"/>
                          </a:lnTo>
                          <a:cubicBezTo>
                            <a:pt x="61101" y="122534"/>
                            <a:pt x="103529" y="117230"/>
                            <a:pt x="103529" y="11723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351FD02D-5BA3-8A8C-B810-C6AEEB2B98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82685" y="5109275"/>
                      <a:ext cx="99714" cy="383068"/>
                    </a:xfrm>
                    <a:custGeom>
                      <a:avLst/>
                      <a:gdLst>
                        <a:gd name="connsiteX0" fmla="*/ 96065 w 99714"/>
                        <a:gd name="connsiteY0" fmla="*/ 246945 h 383068"/>
                        <a:gd name="connsiteX1" fmla="*/ 48665 w 99714"/>
                        <a:gd name="connsiteY1" fmla="*/ 383069 h 383068"/>
                        <a:gd name="connsiteX2" fmla="*/ 35185 w 99714"/>
                        <a:gd name="connsiteY2" fmla="*/ 337657 h 383068"/>
                        <a:gd name="connsiteX3" fmla="*/ 8225 w 99714"/>
                        <a:gd name="connsiteY3" fmla="*/ 0 h 383068"/>
                        <a:gd name="connsiteX4" fmla="*/ 87447 w 99714"/>
                        <a:gd name="connsiteY4" fmla="*/ 70161 h 383068"/>
                        <a:gd name="connsiteX5" fmla="*/ 96175 w 99714"/>
                        <a:gd name="connsiteY5" fmla="*/ 246945 h 383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9714" h="383068">
                          <a:moveTo>
                            <a:pt x="96065" y="246945"/>
                          </a:moveTo>
                          <a:cubicBezTo>
                            <a:pt x="96065" y="246945"/>
                            <a:pt x="119268" y="312576"/>
                            <a:pt x="48665" y="383069"/>
                          </a:cubicBezTo>
                          <a:cubicBezTo>
                            <a:pt x="45240" y="367711"/>
                            <a:pt x="40709" y="352574"/>
                            <a:pt x="35185" y="337657"/>
                          </a:cubicBezTo>
                          <a:cubicBezTo>
                            <a:pt x="14413" y="281307"/>
                            <a:pt x="-14315" y="166950"/>
                            <a:pt x="8225" y="0"/>
                          </a:cubicBezTo>
                          <a:cubicBezTo>
                            <a:pt x="23804" y="39003"/>
                            <a:pt x="60929" y="59885"/>
                            <a:pt x="87447" y="70161"/>
                          </a:cubicBezTo>
                          <a:cubicBezTo>
                            <a:pt x="87447" y="70161"/>
                            <a:pt x="76066" y="161757"/>
                            <a:pt x="96175" y="246945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49" name="Freeform: Shape 48">
                      <a:extLst>
                        <a:ext uri="{FF2B5EF4-FFF2-40B4-BE49-F238E27FC236}">
                          <a16:creationId xmlns:a16="http://schemas.microsoft.com/office/drawing/2014/main" id="{ED604268-E2E3-B00D-9509-0CE209963D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1350" y="5127948"/>
                      <a:ext cx="221313" cy="659404"/>
                    </a:xfrm>
                    <a:custGeom>
                      <a:avLst/>
                      <a:gdLst>
                        <a:gd name="connsiteX0" fmla="*/ 23976 w 221313"/>
                        <a:gd name="connsiteY0" fmla="*/ 540959 h 659404"/>
                        <a:gd name="connsiteX1" fmla="*/ 8508 w 221313"/>
                        <a:gd name="connsiteY1" fmla="*/ 419420 h 659404"/>
                        <a:gd name="connsiteX2" fmla="*/ 0 w 221313"/>
                        <a:gd name="connsiteY2" fmla="*/ 364396 h 659404"/>
                        <a:gd name="connsiteX3" fmla="*/ 47400 w 221313"/>
                        <a:gd name="connsiteY3" fmla="*/ 228272 h 659404"/>
                        <a:gd name="connsiteX4" fmla="*/ 38672 w 221313"/>
                        <a:gd name="connsiteY4" fmla="*/ 51488 h 659404"/>
                        <a:gd name="connsiteX5" fmla="*/ 61211 w 221313"/>
                        <a:gd name="connsiteY5" fmla="*/ 58780 h 659404"/>
                        <a:gd name="connsiteX6" fmla="*/ 73034 w 221313"/>
                        <a:gd name="connsiteY6" fmla="*/ 60880 h 659404"/>
                        <a:gd name="connsiteX7" fmla="*/ 201976 w 221313"/>
                        <a:gd name="connsiteY7" fmla="*/ 0 h 659404"/>
                        <a:gd name="connsiteX8" fmla="*/ 166509 w 221313"/>
                        <a:gd name="connsiteY8" fmla="*/ 452898 h 659404"/>
                        <a:gd name="connsiteX9" fmla="*/ 80768 w 221313"/>
                        <a:gd name="connsiteY9" fmla="*/ 659404 h 659404"/>
                        <a:gd name="connsiteX10" fmla="*/ 50936 w 221313"/>
                        <a:gd name="connsiteY10" fmla="*/ 639074 h 659404"/>
                        <a:gd name="connsiteX11" fmla="*/ 23976 w 221313"/>
                        <a:gd name="connsiteY11" fmla="*/ 540959 h 6594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1313" h="659404">
                          <a:moveTo>
                            <a:pt x="23976" y="540959"/>
                          </a:moveTo>
                          <a:cubicBezTo>
                            <a:pt x="18010" y="508364"/>
                            <a:pt x="12596" y="468367"/>
                            <a:pt x="8508" y="419420"/>
                          </a:cubicBezTo>
                          <a:cubicBezTo>
                            <a:pt x="6961" y="400858"/>
                            <a:pt x="4199" y="382516"/>
                            <a:pt x="0" y="364396"/>
                          </a:cubicBezTo>
                          <a:cubicBezTo>
                            <a:pt x="70603" y="293903"/>
                            <a:pt x="47400" y="228272"/>
                            <a:pt x="47400" y="228272"/>
                          </a:cubicBezTo>
                          <a:cubicBezTo>
                            <a:pt x="27291" y="143084"/>
                            <a:pt x="38672" y="51488"/>
                            <a:pt x="38672" y="51488"/>
                          </a:cubicBezTo>
                          <a:cubicBezTo>
                            <a:pt x="47953" y="55134"/>
                            <a:pt x="56019" y="57455"/>
                            <a:pt x="61211" y="58780"/>
                          </a:cubicBezTo>
                          <a:cubicBezTo>
                            <a:pt x="65079" y="59665"/>
                            <a:pt x="69056" y="60438"/>
                            <a:pt x="73034" y="60880"/>
                          </a:cubicBezTo>
                          <a:cubicBezTo>
                            <a:pt x="166287" y="69167"/>
                            <a:pt x="200318" y="2983"/>
                            <a:pt x="201976" y="0"/>
                          </a:cubicBezTo>
                          <a:cubicBezTo>
                            <a:pt x="224516" y="81100"/>
                            <a:pt x="241973" y="233134"/>
                            <a:pt x="166509" y="452898"/>
                          </a:cubicBezTo>
                          <a:cubicBezTo>
                            <a:pt x="166509" y="452898"/>
                            <a:pt x="73144" y="429032"/>
                            <a:pt x="80768" y="659404"/>
                          </a:cubicBezTo>
                          <a:cubicBezTo>
                            <a:pt x="68614" y="659183"/>
                            <a:pt x="56460" y="652333"/>
                            <a:pt x="50936" y="639074"/>
                          </a:cubicBezTo>
                          <a:cubicBezTo>
                            <a:pt x="42097" y="617749"/>
                            <a:pt x="32484" y="586370"/>
                            <a:pt x="23976" y="540959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50" name="Graphic 5">
                    <a:extLst>
                      <a:ext uri="{FF2B5EF4-FFF2-40B4-BE49-F238E27FC236}">
                        <a16:creationId xmlns:a16="http://schemas.microsoft.com/office/drawing/2014/main" id="{D5A4D528-587D-675E-3D53-EDBB5915F107}"/>
                      </a:ext>
                    </a:extLst>
                  </p:cNvPr>
                  <p:cNvGrpSpPr/>
                  <p:nvPr/>
                </p:nvGrpSpPr>
                <p:grpSpPr>
                  <a:xfrm>
                    <a:off x="6142737" y="4406337"/>
                    <a:ext cx="333931" cy="721533"/>
                    <a:chOff x="6142737" y="4406337"/>
                    <a:chExt cx="333931" cy="721533"/>
                  </a:xfrm>
                </p:grpSpPr>
                <p:sp>
                  <p:nvSpPr>
                    <p:cNvPr id="51" name="Freeform: Shape 50">
                      <a:extLst>
                        <a:ext uri="{FF2B5EF4-FFF2-40B4-BE49-F238E27FC236}">
                          <a16:creationId xmlns:a16="http://schemas.microsoft.com/office/drawing/2014/main" id="{748FE425-FB2D-F56B-ED71-862354DD9A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2737" y="4582127"/>
                      <a:ext cx="153450" cy="545743"/>
                    </a:xfrm>
                    <a:custGeom>
                      <a:avLst/>
                      <a:gdLst>
                        <a:gd name="connsiteX0" fmla="*/ 72261 w 153450"/>
                        <a:gd name="connsiteY0" fmla="*/ 110 h 545743"/>
                        <a:gd name="connsiteX1" fmla="*/ 151703 w 153450"/>
                        <a:gd name="connsiteY1" fmla="*/ 545710 h 545743"/>
                        <a:gd name="connsiteX2" fmla="*/ 66405 w 153450"/>
                        <a:gd name="connsiteY2" fmla="*/ 428480 h 545743"/>
                        <a:gd name="connsiteX3" fmla="*/ 0 w 153450"/>
                        <a:gd name="connsiteY3" fmla="*/ 71818 h 545743"/>
                        <a:gd name="connsiteX4" fmla="*/ 31490 w 153450"/>
                        <a:gd name="connsiteY4" fmla="*/ 43754 h 545743"/>
                        <a:gd name="connsiteX5" fmla="*/ 44086 w 153450"/>
                        <a:gd name="connsiteY5" fmla="*/ 27291 h 545743"/>
                        <a:gd name="connsiteX6" fmla="*/ 72150 w 153450"/>
                        <a:gd name="connsiteY6" fmla="*/ 0 h 545743"/>
                        <a:gd name="connsiteX7" fmla="*/ 72150 w 153450"/>
                        <a:gd name="connsiteY7" fmla="*/ 0 h 545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3450" h="545743">
                          <a:moveTo>
                            <a:pt x="72261" y="110"/>
                          </a:moveTo>
                          <a:cubicBezTo>
                            <a:pt x="72261" y="110"/>
                            <a:pt x="167392" y="238990"/>
                            <a:pt x="151703" y="545710"/>
                          </a:cubicBezTo>
                          <a:cubicBezTo>
                            <a:pt x="151703" y="545710"/>
                            <a:pt x="109385" y="551014"/>
                            <a:pt x="66405" y="428480"/>
                          </a:cubicBezTo>
                          <a:cubicBezTo>
                            <a:pt x="41986" y="358982"/>
                            <a:pt x="17236" y="248271"/>
                            <a:pt x="0" y="71818"/>
                          </a:cubicBezTo>
                          <a:cubicBezTo>
                            <a:pt x="19336" y="60438"/>
                            <a:pt x="31490" y="43754"/>
                            <a:pt x="31490" y="43754"/>
                          </a:cubicBezTo>
                          <a:cubicBezTo>
                            <a:pt x="35357" y="38119"/>
                            <a:pt x="39555" y="32595"/>
                            <a:pt x="44086" y="27291"/>
                          </a:cubicBezTo>
                          <a:cubicBezTo>
                            <a:pt x="52593" y="17236"/>
                            <a:pt x="62095" y="8176"/>
                            <a:pt x="72150" y="0"/>
                          </a:cubicBezTo>
                          <a:lnTo>
                            <a:pt x="72150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52" name="Freeform: Shape 51">
                      <a:extLst>
                        <a:ext uri="{FF2B5EF4-FFF2-40B4-BE49-F238E27FC236}">
                          <a16:creationId xmlns:a16="http://schemas.microsoft.com/office/drawing/2014/main" id="{4E5A8DD4-9388-3B51-3C44-0957F19E3D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14997" y="4406337"/>
                      <a:ext cx="261671" cy="721532"/>
                    </a:xfrm>
                    <a:custGeom>
                      <a:avLst/>
                      <a:gdLst>
                        <a:gd name="connsiteX0" fmla="*/ 191148 w 261671"/>
                        <a:gd name="connsiteY0" fmla="*/ 652333 h 721532"/>
                        <a:gd name="connsiteX1" fmla="*/ 79442 w 261671"/>
                        <a:gd name="connsiteY1" fmla="*/ 721500 h 721532"/>
                        <a:gd name="connsiteX2" fmla="*/ 0 w 261671"/>
                        <a:gd name="connsiteY2" fmla="*/ 175900 h 721532"/>
                        <a:gd name="connsiteX3" fmla="*/ 0 w 261671"/>
                        <a:gd name="connsiteY3" fmla="*/ 175900 h 721532"/>
                        <a:gd name="connsiteX4" fmla="*/ 116677 w 261671"/>
                        <a:gd name="connsiteY4" fmla="*/ 125517 h 721532"/>
                        <a:gd name="connsiteX5" fmla="*/ 119440 w 261671"/>
                        <a:gd name="connsiteY5" fmla="*/ 125185 h 721532"/>
                        <a:gd name="connsiteX6" fmla="*/ 249155 w 261671"/>
                        <a:gd name="connsiteY6" fmla="*/ 0 h 721532"/>
                        <a:gd name="connsiteX7" fmla="*/ 191148 w 261671"/>
                        <a:gd name="connsiteY7" fmla="*/ 652443 h 7215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1671" h="721532">
                          <a:moveTo>
                            <a:pt x="191148" y="652333"/>
                          </a:moveTo>
                          <a:cubicBezTo>
                            <a:pt x="164409" y="695976"/>
                            <a:pt x="128279" y="722605"/>
                            <a:pt x="79442" y="721500"/>
                          </a:cubicBezTo>
                          <a:cubicBezTo>
                            <a:pt x="95132" y="414779"/>
                            <a:pt x="0" y="175900"/>
                            <a:pt x="0" y="175900"/>
                          </a:cubicBezTo>
                          <a:lnTo>
                            <a:pt x="0" y="175900"/>
                          </a:lnTo>
                          <a:cubicBezTo>
                            <a:pt x="33147" y="148940"/>
                            <a:pt x="73918" y="132035"/>
                            <a:pt x="116677" y="125517"/>
                          </a:cubicBezTo>
                          <a:cubicBezTo>
                            <a:pt x="117561" y="125517"/>
                            <a:pt x="118445" y="125185"/>
                            <a:pt x="119440" y="125185"/>
                          </a:cubicBezTo>
                          <a:cubicBezTo>
                            <a:pt x="184850" y="114357"/>
                            <a:pt x="235454" y="63642"/>
                            <a:pt x="249155" y="0"/>
                          </a:cubicBezTo>
                          <a:cubicBezTo>
                            <a:pt x="250039" y="8397"/>
                            <a:pt x="300864" y="473560"/>
                            <a:pt x="191148" y="652443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53" name="Graphic 5">
                  <a:extLst>
                    <a:ext uri="{FF2B5EF4-FFF2-40B4-BE49-F238E27FC236}">
                      <a16:creationId xmlns:a16="http://schemas.microsoft.com/office/drawing/2014/main" id="{9B47D8E2-3A1F-A6F9-1487-07C5B65DFB16}"/>
                    </a:ext>
                  </a:extLst>
                </p:cNvPr>
                <p:cNvGrpSpPr/>
                <p:nvPr/>
              </p:nvGrpSpPr>
              <p:grpSpPr>
                <a:xfrm>
                  <a:off x="5738884" y="4406116"/>
                  <a:ext cx="333912" cy="1652462"/>
                  <a:chOff x="5738884" y="4406116"/>
                  <a:chExt cx="333912" cy="1652462"/>
                </a:xfrm>
              </p:grpSpPr>
              <p:grpSp>
                <p:nvGrpSpPr>
                  <p:cNvPr id="54" name="Graphic 5">
                    <a:extLst>
                      <a:ext uri="{FF2B5EF4-FFF2-40B4-BE49-F238E27FC236}">
                        <a16:creationId xmlns:a16="http://schemas.microsoft.com/office/drawing/2014/main" id="{4E894DDE-7D29-1E8F-1C94-A77BF9D0C34E}"/>
                      </a:ext>
                    </a:extLst>
                  </p:cNvPr>
                  <p:cNvGrpSpPr/>
                  <p:nvPr/>
                </p:nvGrpSpPr>
                <p:grpSpPr>
                  <a:xfrm>
                    <a:off x="5762825" y="5010607"/>
                    <a:ext cx="270102" cy="1047972"/>
                    <a:chOff x="5762825" y="5010607"/>
                    <a:chExt cx="270102" cy="1047972"/>
                  </a:xfrm>
                </p:grpSpPr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E65C8704-3A70-1D2A-CCDF-93E905757F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5344" y="5668906"/>
                      <a:ext cx="181381" cy="389672"/>
                    </a:xfrm>
                    <a:custGeom>
                      <a:avLst/>
                      <a:gdLst>
                        <a:gd name="connsiteX0" fmla="*/ 108072 w 181381"/>
                        <a:gd name="connsiteY0" fmla="*/ 118445 h 389672"/>
                        <a:gd name="connsiteX1" fmla="*/ 137904 w 181381"/>
                        <a:gd name="connsiteY1" fmla="*/ 98115 h 389672"/>
                        <a:gd name="connsiteX2" fmla="*/ 164863 w 181381"/>
                        <a:gd name="connsiteY2" fmla="*/ 0 h 389672"/>
                        <a:gd name="connsiteX3" fmla="*/ 176907 w 181381"/>
                        <a:gd name="connsiteY3" fmla="*/ 187612 h 389672"/>
                        <a:gd name="connsiteX4" fmla="*/ 65312 w 181381"/>
                        <a:gd name="connsiteY4" fmla="*/ 389588 h 389672"/>
                        <a:gd name="connsiteX5" fmla="*/ 65312 w 181381"/>
                        <a:gd name="connsiteY5" fmla="*/ 68614 h 389672"/>
                        <a:gd name="connsiteX6" fmla="*/ 77024 w 181381"/>
                        <a:gd name="connsiteY6" fmla="*/ 98778 h 389672"/>
                        <a:gd name="connsiteX7" fmla="*/ 108072 w 181381"/>
                        <a:gd name="connsiteY7" fmla="*/ 118335 h 3896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1381" h="389672">
                          <a:moveTo>
                            <a:pt x="108072" y="118445"/>
                          </a:moveTo>
                          <a:cubicBezTo>
                            <a:pt x="120225" y="118224"/>
                            <a:pt x="132379" y="111374"/>
                            <a:pt x="137904" y="98115"/>
                          </a:cubicBezTo>
                          <a:cubicBezTo>
                            <a:pt x="146743" y="76790"/>
                            <a:pt x="156356" y="45411"/>
                            <a:pt x="164863" y="0"/>
                          </a:cubicBezTo>
                          <a:cubicBezTo>
                            <a:pt x="174145" y="10165"/>
                            <a:pt x="176907" y="187612"/>
                            <a:pt x="176907" y="187612"/>
                          </a:cubicBezTo>
                          <a:cubicBezTo>
                            <a:pt x="208176" y="400084"/>
                            <a:pt x="65312" y="389588"/>
                            <a:pt x="65312" y="389588"/>
                          </a:cubicBezTo>
                          <a:cubicBezTo>
                            <a:pt x="-81640" y="364617"/>
                            <a:pt x="65312" y="68614"/>
                            <a:pt x="65312" y="68614"/>
                          </a:cubicBezTo>
                          <a:cubicBezTo>
                            <a:pt x="69179" y="79442"/>
                            <a:pt x="73046" y="89607"/>
                            <a:pt x="77024" y="98778"/>
                          </a:cubicBezTo>
                          <a:cubicBezTo>
                            <a:pt x="82880" y="112258"/>
                            <a:pt x="95476" y="118777"/>
                            <a:pt x="108072" y="11833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 dirty="0"/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488AC1D0-4CB6-CD03-5D97-5524C7E743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7675" y="5580143"/>
                      <a:ext cx="86183" cy="207221"/>
                    </a:xfrm>
                    <a:custGeom>
                      <a:avLst/>
                      <a:gdLst>
                        <a:gd name="connsiteX0" fmla="*/ 0 w 86183"/>
                        <a:gd name="connsiteY0" fmla="*/ 703 h 207221"/>
                        <a:gd name="connsiteX1" fmla="*/ 85740 w 86183"/>
                        <a:gd name="connsiteY1" fmla="*/ 207209 h 207221"/>
                        <a:gd name="connsiteX2" fmla="*/ 54693 w 86183"/>
                        <a:gd name="connsiteY2" fmla="*/ 187652 h 207221"/>
                        <a:gd name="connsiteX3" fmla="*/ 42981 w 86183"/>
                        <a:gd name="connsiteY3" fmla="*/ 157488 h 207221"/>
                        <a:gd name="connsiteX4" fmla="*/ 0 w 86183"/>
                        <a:gd name="connsiteY4" fmla="*/ 703 h 2072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183" h="207221">
                          <a:moveTo>
                            <a:pt x="0" y="703"/>
                          </a:moveTo>
                          <a:cubicBezTo>
                            <a:pt x="0" y="703"/>
                            <a:pt x="93364" y="-23163"/>
                            <a:pt x="85740" y="207209"/>
                          </a:cubicBezTo>
                          <a:cubicBezTo>
                            <a:pt x="73144" y="207540"/>
                            <a:pt x="60548" y="201132"/>
                            <a:pt x="54693" y="187652"/>
                          </a:cubicBezTo>
                          <a:cubicBezTo>
                            <a:pt x="50715" y="178481"/>
                            <a:pt x="46848" y="168206"/>
                            <a:pt x="42981" y="157488"/>
                          </a:cubicBezTo>
                          <a:cubicBezTo>
                            <a:pt x="19225" y="89979"/>
                            <a:pt x="0" y="703"/>
                            <a:pt x="0" y="703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57" name="Freeform: Shape 56">
                      <a:extLst>
                        <a:ext uri="{FF2B5EF4-FFF2-40B4-BE49-F238E27FC236}">
                          <a16:creationId xmlns:a16="http://schemas.microsoft.com/office/drawing/2014/main" id="{2C8A5322-491F-523F-371D-192E4B7F96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2097" y="5010607"/>
                      <a:ext cx="242525" cy="178937"/>
                    </a:xfrm>
                    <a:custGeom>
                      <a:avLst/>
                      <a:gdLst>
                        <a:gd name="connsiteX0" fmla="*/ 138996 w 242525"/>
                        <a:gd name="connsiteY0" fmla="*/ 117230 h 178937"/>
                        <a:gd name="connsiteX1" fmla="*/ 224295 w 242525"/>
                        <a:gd name="connsiteY1" fmla="*/ 0 h 178937"/>
                        <a:gd name="connsiteX2" fmla="*/ 224295 w 242525"/>
                        <a:gd name="connsiteY2" fmla="*/ 0 h 178937"/>
                        <a:gd name="connsiteX3" fmla="*/ 242526 w 242525"/>
                        <a:gd name="connsiteY3" fmla="*/ 98668 h 178937"/>
                        <a:gd name="connsiteX4" fmla="*/ 163304 w 242525"/>
                        <a:gd name="connsiteY4" fmla="*/ 168829 h 178937"/>
                        <a:gd name="connsiteX5" fmla="*/ 140764 w 242525"/>
                        <a:gd name="connsiteY5" fmla="*/ 176121 h 178937"/>
                        <a:gd name="connsiteX6" fmla="*/ 128942 w 242525"/>
                        <a:gd name="connsiteY6" fmla="*/ 178220 h 178937"/>
                        <a:gd name="connsiteX7" fmla="*/ 0 w 242525"/>
                        <a:gd name="connsiteY7" fmla="*/ 117341 h 178937"/>
                        <a:gd name="connsiteX8" fmla="*/ 27181 w 242525"/>
                        <a:gd name="connsiteY8" fmla="*/ 48063 h 178937"/>
                        <a:gd name="connsiteX9" fmla="*/ 138886 w 242525"/>
                        <a:gd name="connsiteY9" fmla="*/ 117341 h 1789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2525" h="178937">
                          <a:moveTo>
                            <a:pt x="138996" y="117230"/>
                          </a:moveTo>
                          <a:cubicBezTo>
                            <a:pt x="138996" y="117230"/>
                            <a:pt x="181314" y="122534"/>
                            <a:pt x="224295" y="0"/>
                          </a:cubicBezTo>
                          <a:lnTo>
                            <a:pt x="224295" y="0"/>
                          </a:lnTo>
                          <a:cubicBezTo>
                            <a:pt x="232471" y="34694"/>
                            <a:pt x="238327" y="67620"/>
                            <a:pt x="242526" y="98668"/>
                          </a:cubicBezTo>
                          <a:cubicBezTo>
                            <a:pt x="226947" y="137671"/>
                            <a:pt x="189822" y="158553"/>
                            <a:pt x="163304" y="168829"/>
                          </a:cubicBezTo>
                          <a:cubicBezTo>
                            <a:pt x="154023" y="172475"/>
                            <a:pt x="145957" y="174795"/>
                            <a:pt x="140764" y="176121"/>
                          </a:cubicBezTo>
                          <a:cubicBezTo>
                            <a:pt x="136897" y="177005"/>
                            <a:pt x="132919" y="177779"/>
                            <a:pt x="128942" y="178220"/>
                          </a:cubicBezTo>
                          <a:cubicBezTo>
                            <a:pt x="35688" y="186507"/>
                            <a:pt x="1657" y="120324"/>
                            <a:pt x="0" y="117341"/>
                          </a:cubicBezTo>
                          <a:cubicBezTo>
                            <a:pt x="12706" y="71377"/>
                            <a:pt x="27181" y="48063"/>
                            <a:pt x="27181" y="48063"/>
                          </a:cubicBezTo>
                          <a:cubicBezTo>
                            <a:pt x="53809" y="91707"/>
                            <a:pt x="90049" y="118445"/>
                            <a:pt x="138886" y="11734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58" name="Freeform: Shape 57">
                      <a:extLst>
                        <a:ext uri="{FF2B5EF4-FFF2-40B4-BE49-F238E27FC236}">
                          <a16:creationId xmlns:a16="http://schemas.microsoft.com/office/drawing/2014/main" id="{CBEF01D6-E716-69F4-B7D1-44FB0DE70D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3244" y="5109275"/>
                      <a:ext cx="99683" cy="383068"/>
                    </a:xfrm>
                    <a:custGeom>
                      <a:avLst/>
                      <a:gdLst>
                        <a:gd name="connsiteX0" fmla="*/ 91489 w 99683"/>
                        <a:gd name="connsiteY0" fmla="*/ 0 h 383068"/>
                        <a:gd name="connsiteX1" fmla="*/ 64530 w 99683"/>
                        <a:gd name="connsiteY1" fmla="*/ 337657 h 383068"/>
                        <a:gd name="connsiteX2" fmla="*/ 51050 w 99683"/>
                        <a:gd name="connsiteY2" fmla="*/ 383069 h 383068"/>
                        <a:gd name="connsiteX3" fmla="*/ 3650 w 99683"/>
                        <a:gd name="connsiteY3" fmla="*/ 246945 h 383068"/>
                        <a:gd name="connsiteX4" fmla="*/ 12378 w 99683"/>
                        <a:gd name="connsiteY4" fmla="*/ 70161 h 383068"/>
                        <a:gd name="connsiteX5" fmla="*/ 91600 w 99683"/>
                        <a:gd name="connsiteY5" fmla="*/ 0 h 383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9683" h="383068">
                          <a:moveTo>
                            <a:pt x="91489" y="0"/>
                          </a:moveTo>
                          <a:cubicBezTo>
                            <a:pt x="113919" y="166950"/>
                            <a:pt x="85412" y="281197"/>
                            <a:pt x="64530" y="337657"/>
                          </a:cubicBezTo>
                          <a:cubicBezTo>
                            <a:pt x="59005" y="352574"/>
                            <a:pt x="54475" y="367711"/>
                            <a:pt x="51050" y="383069"/>
                          </a:cubicBezTo>
                          <a:cubicBezTo>
                            <a:pt x="-19553" y="312576"/>
                            <a:pt x="3650" y="246945"/>
                            <a:pt x="3650" y="246945"/>
                          </a:cubicBezTo>
                          <a:cubicBezTo>
                            <a:pt x="23759" y="161757"/>
                            <a:pt x="12378" y="70161"/>
                            <a:pt x="12378" y="70161"/>
                          </a:cubicBezTo>
                          <a:cubicBezTo>
                            <a:pt x="38896" y="59885"/>
                            <a:pt x="76020" y="39003"/>
                            <a:pt x="91600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59" name="Freeform: Shape 58">
                      <a:extLst>
                        <a:ext uri="{FF2B5EF4-FFF2-40B4-BE49-F238E27FC236}">
                          <a16:creationId xmlns:a16="http://schemas.microsoft.com/office/drawing/2014/main" id="{CAB2B8FB-ADC0-14F7-795A-53A4FE5D2F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62825" y="5127948"/>
                      <a:ext cx="221358" cy="659404"/>
                    </a:xfrm>
                    <a:custGeom>
                      <a:avLst/>
                      <a:gdLst>
                        <a:gd name="connsiteX0" fmla="*/ 197382 w 221358"/>
                        <a:gd name="connsiteY0" fmla="*/ 540959 h 659404"/>
                        <a:gd name="connsiteX1" fmla="*/ 170422 w 221358"/>
                        <a:gd name="connsiteY1" fmla="*/ 639074 h 659404"/>
                        <a:gd name="connsiteX2" fmla="*/ 140590 w 221358"/>
                        <a:gd name="connsiteY2" fmla="*/ 659404 h 659404"/>
                        <a:gd name="connsiteX3" fmla="*/ 54850 w 221358"/>
                        <a:gd name="connsiteY3" fmla="*/ 452898 h 659404"/>
                        <a:gd name="connsiteX4" fmla="*/ 19383 w 221358"/>
                        <a:gd name="connsiteY4" fmla="*/ 0 h 659404"/>
                        <a:gd name="connsiteX5" fmla="*/ 148324 w 221358"/>
                        <a:gd name="connsiteY5" fmla="*/ 60880 h 659404"/>
                        <a:gd name="connsiteX6" fmla="*/ 160147 w 221358"/>
                        <a:gd name="connsiteY6" fmla="*/ 58780 h 659404"/>
                        <a:gd name="connsiteX7" fmla="*/ 182687 w 221358"/>
                        <a:gd name="connsiteY7" fmla="*/ 51488 h 659404"/>
                        <a:gd name="connsiteX8" fmla="*/ 173958 w 221358"/>
                        <a:gd name="connsiteY8" fmla="*/ 228272 h 659404"/>
                        <a:gd name="connsiteX9" fmla="*/ 221358 w 221358"/>
                        <a:gd name="connsiteY9" fmla="*/ 364396 h 659404"/>
                        <a:gd name="connsiteX10" fmla="*/ 212850 w 221358"/>
                        <a:gd name="connsiteY10" fmla="*/ 419420 h 659404"/>
                        <a:gd name="connsiteX11" fmla="*/ 197382 w 221358"/>
                        <a:gd name="connsiteY11" fmla="*/ 540959 h 6594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1358" h="659404">
                          <a:moveTo>
                            <a:pt x="197382" y="540959"/>
                          </a:moveTo>
                          <a:cubicBezTo>
                            <a:pt x="188874" y="586370"/>
                            <a:pt x="179151" y="617639"/>
                            <a:pt x="170422" y="639074"/>
                          </a:cubicBezTo>
                          <a:cubicBezTo>
                            <a:pt x="164898" y="652333"/>
                            <a:pt x="152854" y="659183"/>
                            <a:pt x="140590" y="659404"/>
                          </a:cubicBezTo>
                          <a:cubicBezTo>
                            <a:pt x="148324" y="429032"/>
                            <a:pt x="54850" y="452898"/>
                            <a:pt x="54850" y="452898"/>
                          </a:cubicBezTo>
                          <a:cubicBezTo>
                            <a:pt x="-20615" y="233134"/>
                            <a:pt x="-3268" y="81100"/>
                            <a:pt x="19383" y="0"/>
                          </a:cubicBezTo>
                          <a:cubicBezTo>
                            <a:pt x="20929" y="2983"/>
                            <a:pt x="55071" y="69167"/>
                            <a:pt x="148324" y="60880"/>
                          </a:cubicBezTo>
                          <a:cubicBezTo>
                            <a:pt x="152302" y="60548"/>
                            <a:pt x="156280" y="59775"/>
                            <a:pt x="160147" y="58780"/>
                          </a:cubicBezTo>
                          <a:cubicBezTo>
                            <a:pt x="165340" y="57455"/>
                            <a:pt x="173405" y="55134"/>
                            <a:pt x="182687" y="51488"/>
                          </a:cubicBezTo>
                          <a:cubicBezTo>
                            <a:pt x="182687" y="51488"/>
                            <a:pt x="194067" y="143084"/>
                            <a:pt x="173958" y="228272"/>
                          </a:cubicBezTo>
                          <a:cubicBezTo>
                            <a:pt x="173958" y="228272"/>
                            <a:pt x="150755" y="293903"/>
                            <a:pt x="221358" y="364396"/>
                          </a:cubicBezTo>
                          <a:cubicBezTo>
                            <a:pt x="217160" y="382516"/>
                            <a:pt x="214287" y="400858"/>
                            <a:pt x="212850" y="419420"/>
                          </a:cubicBezTo>
                          <a:cubicBezTo>
                            <a:pt x="208762" y="468367"/>
                            <a:pt x="203348" y="508364"/>
                            <a:pt x="197382" y="540959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60" name="Graphic 5">
                    <a:extLst>
                      <a:ext uri="{FF2B5EF4-FFF2-40B4-BE49-F238E27FC236}">
                        <a16:creationId xmlns:a16="http://schemas.microsoft.com/office/drawing/2014/main" id="{ABB52A23-25F1-A669-106A-534C89A46A95}"/>
                      </a:ext>
                    </a:extLst>
                  </p:cNvPr>
                  <p:cNvGrpSpPr/>
                  <p:nvPr/>
                </p:nvGrpSpPr>
                <p:grpSpPr>
                  <a:xfrm>
                    <a:off x="5738884" y="4406116"/>
                    <a:ext cx="333912" cy="721754"/>
                    <a:chOff x="5738884" y="4406116"/>
                    <a:chExt cx="333912" cy="721754"/>
                  </a:xfrm>
                </p:grpSpPr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1FFAEC60-BBE8-C60B-C63F-70A5CD1FC0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9348" y="4582237"/>
                      <a:ext cx="153448" cy="545633"/>
                    </a:xfrm>
                    <a:custGeom>
                      <a:avLst/>
                      <a:gdLst>
                        <a:gd name="connsiteX0" fmla="*/ 121959 w 153448"/>
                        <a:gd name="connsiteY0" fmla="*/ 43644 h 545633"/>
                        <a:gd name="connsiteX1" fmla="*/ 153448 w 153448"/>
                        <a:gd name="connsiteY1" fmla="*/ 71708 h 545633"/>
                        <a:gd name="connsiteX2" fmla="*/ 87044 w 153448"/>
                        <a:gd name="connsiteY2" fmla="*/ 428370 h 545633"/>
                        <a:gd name="connsiteX3" fmla="*/ 1746 w 153448"/>
                        <a:gd name="connsiteY3" fmla="*/ 545600 h 545633"/>
                        <a:gd name="connsiteX4" fmla="*/ 81298 w 153448"/>
                        <a:gd name="connsiteY4" fmla="*/ 0 h 545633"/>
                        <a:gd name="connsiteX5" fmla="*/ 109363 w 153448"/>
                        <a:gd name="connsiteY5" fmla="*/ 27181 h 545633"/>
                        <a:gd name="connsiteX6" fmla="*/ 121959 w 153448"/>
                        <a:gd name="connsiteY6" fmla="*/ 43644 h 5456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3448" h="545633">
                          <a:moveTo>
                            <a:pt x="121959" y="43644"/>
                          </a:moveTo>
                          <a:cubicBezTo>
                            <a:pt x="121959" y="43644"/>
                            <a:pt x="134112" y="60328"/>
                            <a:pt x="153448" y="71708"/>
                          </a:cubicBezTo>
                          <a:cubicBezTo>
                            <a:pt x="136212" y="248160"/>
                            <a:pt x="111462" y="358872"/>
                            <a:pt x="87044" y="428370"/>
                          </a:cubicBezTo>
                          <a:cubicBezTo>
                            <a:pt x="44174" y="550903"/>
                            <a:pt x="1746" y="545600"/>
                            <a:pt x="1746" y="545600"/>
                          </a:cubicBezTo>
                          <a:cubicBezTo>
                            <a:pt x="-13944" y="238879"/>
                            <a:pt x="81298" y="0"/>
                            <a:pt x="81298" y="0"/>
                          </a:cubicBezTo>
                          <a:cubicBezTo>
                            <a:pt x="91463" y="8066"/>
                            <a:pt x="100745" y="17126"/>
                            <a:pt x="109363" y="27181"/>
                          </a:cubicBezTo>
                          <a:cubicBezTo>
                            <a:pt x="114003" y="32484"/>
                            <a:pt x="118202" y="38009"/>
                            <a:pt x="121959" y="436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6A18FA8D-A64E-27A9-7BD4-4A35109CB9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84" y="4406116"/>
                      <a:ext cx="261762" cy="721753"/>
                    </a:xfrm>
                    <a:custGeom>
                      <a:avLst/>
                      <a:gdLst>
                        <a:gd name="connsiteX0" fmla="*/ 144974 w 261762"/>
                        <a:gd name="connsiteY0" fmla="*/ 125738 h 721753"/>
                        <a:gd name="connsiteX1" fmla="*/ 261762 w 261762"/>
                        <a:gd name="connsiteY1" fmla="*/ 176121 h 721753"/>
                        <a:gd name="connsiteX2" fmla="*/ 182209 w 261762"/>
                        <a:gd name="connsiteY2" fmla="*/ 721721 h 721753"/>
                        <a:gd name="connsiteX3" fmla="*/ 70504 w 261762"/>
                        <a:gd name="connsiteY3" fmla="*/ 652444 h 721753"/>
                        <a:gd name="connsiteX4" fmla="*/ 12497 w 261762"/>
                        <a:gd name="connsiteY4" fmla="*/ 0 h 721753"/>
                        <a:gd name="connsiteX5" fmla="*/ 142323 w 261762"/>
                        <a:gd name="connsiteY5" fmla="*/ 125296 h 721753"/>
                        <a:gd name="connsiteX6" fmla="*/ 144974 w 261762"/>
                        <a:gd name="connsiteY6" fmla="*/ 125627 h 721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61762" h="721753">
                          <a:moveTo>
                            <a:pt x="144974" y="125738"/>
                          </a:moveTo>
                          <a:cubicBezTo>
                            <a:pt x="187734" y="132367"/>
                            <a:pt x="228505" y="149161"/>
                            <a:pt x="261762" y="176121"/>
                          </a:cubicBezTo>
                          <a:cubicBezTo>
                            <a:pt x="261762" y="176121"/>
                            <a:pt x="166630" y="415000"/>
                            <a:pt x="182209" y="721721"/>
                          </a:cubicBezTo>
                          <a:cubicBezTo>
                            <a:pt x="133373" y="722826"/>
                            <a:pt x="97132" y="696197"/>
                            <a:pt x="70504" y="652444"/>
                          </a:cubicBezTo>
                          <a:cubicBezTo>
                            <a:pt x="-40096" y="471792"/>
                            <a:pt x="12497" y="0"/>
                            <a:pt x="12497" y="0"/>
                          </a:cubicBezTo>
                          <a:cubicBezTo>
                            <a:pt x="26198" y="63753"/>
                            <a:pt x="76912" y="114468"/>
                            <a:pt x="142323" y="125296"/>
                          </a:cubicBezTo>
                          <a:cubicBezTo>
                            <a:pt x="143206" y="125296"/>
                            <a:pt x="144090" y="125627"/>
                            <a:pt x="144974" y="125627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63" name="Graphic 5">
                  <a:extLst>
                    <a:ext uri="{FF2B5EF4-FFF2-40B4-BE49-F238E27FC236}">
                      <a16:creationId xmlns:a16="http://schemas.microsoft.com/office/drawing/2014/main" id="{075A0400-601C-61B6-584B-C3B7BE3F8622}"/>
                    </a:ext>
                  </a:extLst>
                </p:cNvPr>
                <p:cNvGrpSpPr/>
                <p:nvPr/>
              </p:nvGrpSpPr>
              <p:grpSpPr>
                <a:xfrm>
                  <a:off x="5747311" y="4167127"/>
                  <a:ext cx="721021" cy="497094"/>
                  <a:chOff x="5747311" y="4167127"/>
                  <a:chExt cx="721021" cy="497094"/>
                </a:xfrm>
              </p:grpSpPr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47A51E54-2DF2-EE3B-78CE-2E1DF94E3ED4}"/>
                      </a:ext>
                    </a:extLst>
                  </p:cNvPr>
                  <p:cNvSpPr/>
                  <p:nvPr/>
                </p:nvSpPr>
                <p:spPr>
                  <a:xfrm>
                    <a:off x="6296207" y="4310543"/>
                    <a:ext cx="172125" cy="229377"/>
                  </a:xfrm>
                  <a:custGeom>
                    <a:avLst/>
                    <a:gdLst>
                      <a:gd name="connsiteX0" fmla="*/ 168276 w 172125"/>
                      <a:gd name="connsiteY0" fmla="*/ 0 h 229377"/>
                      <a:gd name="connsiteX1" fmla="*/ 171149 w 172125"/>
                      <a:gd name="connsiteY1" fmla="*/ 74581 h 229377"/>
                      <a:gd name="connsiteX2" fmla="*/ 167945 w 172125"/>
                      <a:gd name="connsiteY2" fmla="*/ 95795 h 229377"/>
                      <a:gd name="connsiteX3" fmla="*/ 38230 w 172125"/>
                      <a:gd name="connsiteY3" fmla="*/ 220980 h 229377"/>
                      <a:gd name="connsiteX4" fmla="*/ 35467 w 172125"/>
                      <a:gd name="connsiteY4" fmla="*/ 221311 h 229377"/>
                      <a:gd name="connsiteX5" fmla="*/ 0 w 172125"/>
                      <a:gd name="connsiteY5" fmla="*/ 229377 h 229377"/>
                      <a:gd name="connsiteX6" fmla="*/ 168276 w 172125"/>
                      <a:gd name="connsiteY6" fmla="*/ 0 h 229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2125" h="229377">
                        <a:moveTo>
                          <a:pt x="168276" y="0"/>
                        </a:moveTo>
                        <a:cubicBezTo>
                          <a:pt x="171812" y="23755"/>
                          <a:pt x="173248" y="49058"/>
                          <a:pt x="171149" y="74581"/>
                        </a:cubicBezTo>
                        <a:cubicBezTo>
                          <a:pt x="170597" y="81763"/>
                          <a:pt x="169492" y="88834"/>
                          <a:pt x="167945" y="95795"/>
                        </a:cubicBezTo>
                        <a:cubicBezTo>
                          <a:pt x="154134" y="159437"/>
                          <a:pt x="103529" y="210152"/>
                          <a:pt x="38230" y="220980"/>
                        </a:cubicBezTo>
                        <a:cubicBezTo>
                          <a:pt x="37346" y="220980"/>
                          <a:pt x="36351" y="221311"/>
                          <a:pt x="35467" y="221311"/>
                        </a:cubicBezTo>
                        <a:cubicBezTo>
                          <a:pt x="23424" y="223190"/>
                          <a:pt x="11601" y="225842"/>
                          <a:pt x="0" y="229377"/>
                        </a:cubicBezTo>
                        <a:cubicBezTo>
                          <a:pt x="7734" y="63200"/>
                          <a:pt x="168276" y="0"/>
                          <a:pt x="168276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2DDAEFEF-D80F-A5D1-A0CC-83DAE7999681}"/>
                      </a:ext>
                    </a:extLst>
                  </p:cNvPr>
                  <p:cNvSpPr/>
                  <p:nvPr/>
                </p:nvSpPr>
                <p:spPr>
                  <a:xfrm>
                    <a:off x="5751381" y="4167127"/>
                    <a:ext cx="713102" cy="497094"/>
                  </a:xfrm>
                  <a:custGeom>
                    <a:avLst/>
                    <a:gdLst>
                      <a:gd name="connsiteX0" fmla="*/ 666697 w 713102"/>
                      <a:gd name="connsiteY0" fmla="*/ 0 h 497094"/>
                      <a:gd name="connsiteX1" fmla="*/ 713103 w 713102"/>
                      <a:gd name="connsiteY1" fmla="*/ 143416 h 497094"/>
                      <a:gd name="connsiteX2" fmla="*/ 544826 w 713102"/>
                      <a:gd name="connsiteY2" fmla="*/ 372793 h 497094"/>
                      <a:gd name="connsiteX3" fmla="*/ 463727 w 713102"/>
                      <a:gd name="connsiteY3" fmla="*/ 415000 h 497094"/>
                      <a:gd name="connsiteX4" fmla="*/ 435662 w 713102"/>
                      <a:gd name="connsiteY4" fmla="*/ 442291 h 497094"/>
                      <a:gd name="connsiteX5" fmla="*/ 423066 w 713102"/>
                      <a:gd name="connsiteY5" fmla="*/ 458754 h 497094"/>
                      <a:gd name="connsiteX6" fmla="*/ 391577 w 713102"/>
                      <a:gd name="connsiteY6" fmla="*/ 486819 h 497094"/>
                      <a:gd name="connsiteX7" fmla="*/ 356551 w 713102"/>
                      <a:gd name="connsiteY7" fmla="*/ 497094 h 497094"/>
                      <a:gd name="connsiteX8" fmla="*/ 321526 w 713102"/>
                      <a:gd name="connsiteY8" fmla="*/ 486819 h 497094"/>
                      <a:gd name="connsiteX9" fmla="*/ 290036 w 713102"/>
                      <a:gd name="connsiteY9" fmla="*/ 458754 h 497094"/>
                      <a:gd name="connsiteX10" fmla="*/ 277440 w 713102"/>
                      <a:gd name="connsiteY10" fmla="*/ 442291 h 497094"/>
                      <a:gd name="connsiteX11" fmla="*/ 249376 w 713102"/>
                      <a:gd name="connsiteY11" fmla="*/ 415111 h 497094"/>
                      <a:gd name="connsiteX12" fmla="*/ 168166 w 713102"/>
                      <a:gd name="connsiteY12" fmla="*/ 372793 h 497094"/>
                      <a:gd name="connsiteX13" fmla="*/ 0 w 713102"/>
                      <a:gd name="connsiteY13" fmla="*/ 143526 h 497094"/>
                      <a:gd name="connsiteX14" fmla="*/ 46295 w 713102"/>
                      <a:gd name="connsiteY14" fmla="*/ 0 h 497094"/>
                      <a:gd name="connsiteX15" fmla="*/ 356551 w 713102"/>
                      <a:gd name="connsiteY15" fmla="*/ 215787 h 497094"/>
                      <a:gd name="connsiteX16" fmla="*/ 666807 w 713102"/>
                      <a:gd name="connsiteY16" fmla="*/ 0 h 497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713102" h="497094">
                        <a:moveTo>
                          <a:pt x="666697" y="0"/>
                        </a:moveTo>
                        <a:cubicBezTo>
                          <a:pt x="666697" y="0"/>
                          <a:pt x="701391" y="63532"/>
                          <a:pt x="713103" y="143416"/>
                        </a:cubicBezTo>
                        <a:cubicBezTo>
                          <a:pt x="713103" y="143416"/>
                          <a:pt x="552671" y="206506"/>
                          <a:pt x="544826" y="372793"/>
                        </a:cubicBezTo>
                        <a:cubicBezTo>
                          <a:pt x="515215" y="381632"/>
                          <a:pt x="487482" y="395775"/>
                          <a:pt x="463727" y="415000"/>
                        </a:cubicBezTo>
                        <a:cubicBezTo>
                          <a:pt x="453561" y="423176"/>
                          <a:pt x="444170" y="432237"/>
                          <a:pt x="435662" y="442291"/>
                        </a:cubicBezTo>
                        <a:cubicBezTo>
                          <a:pt x="431022" y="447595"/>
                          <a:pt x="426823" y="453119"/>
                          <a:pt x="423066" y="458754"/>
                        </a:cubicBezTo>
                        <a:cubicBezTo>
                          <a:pt x="423066" y="458754"/>
                          <a:pt x="410912" y="475438"/>
                          <a:pt x="391577" y="486819"/>
                        </a:cubicBezTo>
                        <a:cubicBezTo>
                          <a:pt x="381633" y="492675"/>
                          <a:pt x="369700" y="497094"/>
                          <a:pt x="356551" y="497094"/>
                        </a:cubicBezTo>
                        <a:cubicBezTo>
                          <a:pt x="343403" y="497094"/>
                          <a:pt x="331470" y="492675"/>
                          <a:pt x="321526" y="486819"/>
                        </a:cubicBezTo>
                        <a:cubicBezTo>
                          <a:pt x="302190" y="475438"/>
                          <a:pt x="290036" y="458754"/>
                          <a:pt x="290036" y="458754"/>
                        </a:cubicBezTo>
                        <a:cubicBezTo>
                          <a:pt x="286169" y="453119"/>
                          <a:pt x="281971" y="447595"/>
                          <a:pt x="277440" y="442291"/>
                        </a:cubicBezTo>
                        <a:cubicBezTo>
                          <a:pt x="268933" y="432237"/>
                          <a:pt x="259541" y="423176"/>
                          <a:pt x="249376" y="415111"/>
                        </a:cubicBezTo>
                        <a:cubicBezTo>
                          <a:pt x="225510" y="395665"/>
                          <a:pt x="197777" y="381522"/>
                          <a:pt x="168166" y="372793"/>
                        </a:cubicBezTo>
                        <a:cubicBezTo>
                          <a:pt x="160432" y="209268"/>
                          <a:pt x="4862" y="145405"/>
                          <a:pt x="0" y="143526"/>
                        </a:cubicBezTo>
                        <a:cubicBezTo>
                          <a:pt x="11601" y="63532"/>
                          <a:pt x="46295" y="0"/>
                          <a:pt x="46295" y="0"/>
                        </a:cubicBezTo>
                        <a:cubicBezTo>
                          <a:pt x="60217" y="183303"/>
                          <a:pt x="356551" y="215787"/>
                          <a:pt x="356551" y="215787"/>
                        </a:cubicBezTo>
                        <a:cubicBezTo>
                          <a:pt x="356551" y="215787"/>
                          <a:pt x="652885" y="183413"/>
                          <a:pt x="66680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 dirty="0"/>
                  </a:p>
                </p:txBody>
              </p:sp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3CAD58B7-F36D-A913-D09F-58CA5A0494C5}"/>
                      </a:ext>
                    </a:extLst>
                  </p:cNvPr>
                  <p:cNvSpPr/>
                  <p:nvPr/>
                </p:nvSpPr>
                <p:spPr>
                  <a:xfrm>
                    <a:off x="5747311" y="4310653"/>
                    <a:ext cx="172014" cy="229266"/>
                  </a:xfrm>
                  <a:custGeom>
                    <a:avLst/>
                    <a:gdLst>
                      <a:gd name="connsiteX0" fmla="*/ 172015 w 172014"/>
                      <a:gd name="connsiteY0" fmla="*/ 229267 h 229266"/>
                      <a:gd name="connsiteX1" fmla="*/ 136548 w 172014"/>
                      <a:gd name="connsiteY1" fmla="*/ 221201 h 229266"/>
                      <a:gd name="connsiteX2" fmla="*/ 133896 w 172014"/>
                      <a:gd name="connsiteY2" fmla="*/ 220870 h 229266"/>
                      <a:gd name="connsiteX3" fmla="*/ 4070 w 172014"/>
                      <a:gd name="connsiteY3" fmla="*/ 95574 h 229266"/>
                      <a:gd name="connsiteX4" fmla="*/ 976 w 172014"/>
                      <a:gd name="connsiteY4" fmla="*/ 74470 h 229266"/>
                      <a:gd name="connsiteX5" fmla="*/ 3849 w 172014"/>
                      <a:gd name="connsiteY5" fmla="*/ 0 h 229266"/>
                      <a:gd name="connsiteX6" fmla="*/ 172015 w 172014"/>
                      <a:gd name="connsiteY6" fmla="*/ 229267 h 2292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2014" h="229266">
                        <a:moveTo>
                          <a:pt x="172015" y="229267"/>
                        </a:moveTo>
                        <a:cubicBezTo>
                          <a:pt x="160413" y="225842"/>
                          <a:pt x="148481" y="223079"/>
                          <a:pt x="136548" y="221201"/>
                        </a:cubicBezTo>
                        <a:cubicBezTo>
                          <a:pt x="135664" y="221201"/>
                          <a:pt x="134780" y="220870"/>
                          <a:pt x="133896" y="220870"/>
                        </a:cubicBezTo>
                        <a:cubicBezTo>
                          <a:pt x="68375" y="210042"/>
                          <a:pt x="17771" y="159327"/>
                          <a:pt x="4070" y="95574"/>
                        </a:cubicBezTo>
                        <a:cubicBezTo>
                          <a:pt x="2523" y="88723"/>
                          <a:pt x="1529" y="81652"/>
                          <a:pt x="976" y="74470"/>
                        </a:cubicBezTo>
                        <a:cubicBezTo>
                          <a:pt x="-1123" y="48947"/>
                          <a:pt x="313" y="23755"/>
                          <a:pt x="3849" y="0"/>
                        </a:cubicBezTo>
                        <a:cubicBezTo>
                          <a:pt x="8711" y="1878"/>
                          <a:pt x="164281" y="65631"/>
                          <a:pt x="172015" y="22926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67" name="Graphic 5">
                  <a:extLst>
                    <a:ext uri="{FF2B5EF4-FFF2-40B4-BE49-F238E27FC236}">
                      <a16:creationId xmlns:a16="http://schemas.microsoft.com/office/drawing/2014/main" id="{C2B0667C-C965-3AD9-628F-8B872D248260}"/>
                    </a:ext>
                  </a:extLst>
                </p:cNvPr>
                <p:cNvGrpSpPr/>
                <p:nvPr/>
              </p:nvGrpSpPr>
              <p:grpSpPr>
                <a:xfrm>
                  <a:off x="5797494" y="3764546"/>
                  <a:ext cx="620592" cy="650409"/>
                  <a:chOff x="5797494" y="3764546"/>
                  <a:chExt cx="620592" cy="650409"/>
                </a:xfrm>
              </p:grpSpPr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22B5CE8C-6B6C-6FD1-1ECC-B293317007E4}"/>
                      </a:ext>
                    </a:extLst>
                  </p:cNvPr>
                  <p:cNvSpPr/>
                  <p:nvPr/>
                </p:nvSpPr>
                <p:spPr>
                  <a:xfrm>
                    <a:off x="6280458" y="3823061"/>
                    <a:ext cx="137628" cy="504607"/>
                  </a:xfrm>
                  <a:custGeom>
                    <a:avLst/>
                    <a:gdLst>
                      <a:gd name="connsiteX0" fmla="*/ 115301 w 137628"/>
                      <a:gd name="connsiteY0" fmla="*/ 194352 h 504607"/>
                      <a:gd name="connsiteX1" fmla="*/ 91104 w 137628"/>
                      <a:gd name="connsiteY1" fmla="*/ 495658 h 504607"/>
                      <a:gd name="connsiteX2" fmla="*/ 75635 w 137628"/>
                      <a:gd name="connsiteY2" fmla="*/ 504608 h 504607"/>
                      <a:gd name="connsiteX3" fmla="*/ 281 w 137628"/>
                      <a:gd name="connsiteY3" fmla="*/ 3425 h 504607"/>
                      <a:gd name="connsiteX4" fmla="*/ 19727 w 137628"/>
                      <a:gd name="connsiteY4" fmla="*/ 0 h 504607"/>
                      <a:gd name="connsiteX5" fmla="*/ 19727 w 137628"/>
                      <a:gd name="connsiteY5" fmla="*/ 0 h 504607"/>
                      <a:gd name="connsiteX6" fmla="*/ 115080 w 137628"/>
                      <a:gd name="connsiteY6" fmla="*/ 194462 h 504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7628" h="504607">
                        <a:moveTo>
                          <a:pt x="115301" y="194352"/>
                        </a:moveTo>
                        <a:cubicBezTo>
                          <a:pt x="115301" y="194352"/>
                          <a:pt x="179054" y="425055"/>
                          <a:pt x="91104" y="495658"/>
                        </a:cubicBezTo>
                        <a:cubicBezTo>
                          <a:pt x="91104" y="495658"/>
                          <a:pt x="85469" y="499083"/>
                          <a:pt x="75635" y="504608"/>
                        </a:cubicBezTo>
                        <a:cubicBezTo>
                          <a:pt x="-8227" y="289705"/>
                          <a:pt x="170" y="5745"/>
                          <a:pt x="281" y="3425"/>
                        </a:cubicBezTo>
                        <a:lnTo>
                          <a:pt x="19727" y="0"/>
                        </a:lnTo>
                        <a:lnTo>
                          <a:pt x="19727" y="0"/>
                        </a:lnTo>
                        <a:cubicBezTo>
                          <a:pt x="55636" y="36793"/>
                          <a:pt x="91435" y="96789"/>
                          <a:pt x="115080" y="194462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BAF6247D-0A37-5D24-AA8E-B4B289D34B92}"/>
                      </a:ext>
                    </a:extLst>
                  </p:cNvPr>
                  <p:cNvSpPr/>
                  <p:nvPr/>
                </p:nvSpPr>
                <p:spPr>
                  <a:xfrm>
                    <a:off x="5859330" y="3826375"/>
                    <a:ext cx="496762" cy="588580"/>
                  </a:xfrm>
                  <a:custGeom>
                    <a:avLst/>
                    <a:gdLst>
                      <a:gd name="connsiteX0" fmla="*/ 496763 w 496762"/>
                      <a:gd name="connsiteY0" fmla="*/ 501183 h 588580"/>
                      <a:gd name="connsiteX1" fmla="*/ 248381 w 496762"/>
                      <a:gd name="connsiteY1" fmla="*/ 588580 h 588580"/>
                      <a:gd name="connsiteX2" fmla="*/ 0 w 496762"/>
                      <a:gd name="connsiteY2" fmla="*/ 501183 h 588580"/>
                      <a:gd name="connsiteX3" fmla="*/ 75023 w 496762"/>
                      <a:gd name="connsiteY3" fmla="*/ 0 h 588580"/>
                      <a:gd name="connsiteX4" fmla="*/ 205290 w 496762"/>
                      <a:gd name="connsiteY4" fmla="*/ 23203 h 588580"/>
                      <a:gd name="connsiteX5" fmla="*/ 291252 w 496762"/>
                      <a:gd name="connsiteY5" fmla="*/ 23203 h 588580"/>
                      <a:gd name="connsiteX6" fmla="*/ 421298 w 496762"/>
                      <a:gd name="connsiteY6" fmla="*/ 0 h 588580"/>
                      <a:gd name="connsiteX7" fmla="*/ 496653 w 496762"/>
                      <a:gd name="connsiteY7" fmla="*/ 501183 h 588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96762" h="588580">
                        <a:moveTo>
                          <a:pt x="496763" y="501183"/>
                        </a:moveTo>
                        <a:cubicBezTo>
                          <a:pt x="454224" y="525048"/>
                          <a:pt x="333238" y="588580"/>
                          <a:pt x="248381" y="588580"/>
                        </a:cubicBezTo>
                        <a:cubicBezTo>
                          <a:pt x="163525" y="588580"/>
                          <a:pt x="42539" y="525048"/>
                          <a:pt x="0" y="501183"/>
                        </a:cubicBezTo>
                        <a:cubicBezTo>
                          <a:pt x="79774" y="298102"/>
                          <a:pt x="75907" y="33258"/>
                          <a:pt x="75023" y="0"/>
                        </a:cubicBezTo>
                        <a:lnTo>
                          <a:pt x="205290" y="23203"/>
                        </a:lnTo>
                        <a:cubicBezTo>
                          <a:pt x="233797" y="28285"/>
                          <a:pt x="262856" y="28285"/>
                          <a:pt x="291252" y="23203"/>
                        </a:cubicBezTo>
                        <a:lnTo>
                          <a:pt x="421298" y="0"/>
                        </a:lnTo>
                        <a:cubicBezTo>
                          <a:pt x="421077" y="2320"/>
                          <a:pt x="412791" y="286280"/>
                          <a:pt x="496653" y="501183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60000"/>
                      <a:lumOff val="40000"/>
                    </a:schemeClr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B5071F7D-9F3E-7548-72A7-DF01D1D7C799}"/>
                      </a:ext>
                    </a:extLst>
                  </p:cNvPr>
                  <p:cNvSpPr/>
                  <p:nvPr/>
                </p:nvSpPr>
                <p:spPr>
                  <a:xfrm>
                    <a:off x="5915459" y="3764546"/>
                    <a:ext cx="384947" cy="88844"/>
                  </a:xfrm>
                  <a:custGeom>
                    <a:avLst/>
                    <a:gdLst>
                      <a:gd name="connsiteX0" fmla="*/ 258878 w 384947"/>
                      <a:gd name="connsiteY0" fmla="*/ 176 h 88844"/>
                      <a:gd name="connsiteX1" fmla="*/ 384947 w 384947"/>
                      <a:gd name="connsiteY1" fmla="*/ 58294 h 88844"/>
                      <a:gd name="connsiteX2" fmla="*/ 384947 w 384947"/>
                      <a:gd name="connsiteY2" fmla="*/ 58294 h 88844"/>
                      <a:gd name="connsiteX3" fmla="*/ 365501 w 384947"/>
                      <a:gd name="connsiteY3" fmla="*/ 61829 h 88844"/>
                      <a:gd name="connsiteX4" fmla="*/ 235454 w 384947"/>
                      <a:gd name="connsiteY4" fmla="*/ 85032 h 88844"/>
                      <a:gd name="connsiteX5" fmla="*/ 149493 w 384947"/>
                      <a:gd name="connsiteY5" fmla="*/ 85032 h 88844"/>
                      <a:gd name="connsiteX6" fmla="*/ 19225 w 384947"/>
                      <a:gd name="connsiteY6" fmla="*/ 61829 h 88844"/>
                      <a:gd name="connsiteX7" fmla="*/ 0 w 384947"/>
                      <a:gd name="connsiteY7" fmla="*/ 58404 h 88844"/>
                      <a:gd name="connsiteX8" fmla="*/ 125959 w 384947"/>
                      <a:gd name="connsiteY8" fmla="*/ 176 h 88844"/>
                      <a:gd name="connsiteX9" fmla="*/ 258989 w 384947"/>
                      <a:gd name="connsiteY9" fmla="*/ 176 h 88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84947" h="88844">
                        <a:moveTo>
                          <a:pt x="258878" y="176"/>
                        </a:moveTo>
                        <a:cubicBezTo>
                          <a:pt x="258878" y="176"/>
                          <a:pt x="322078" y="-6232"/>
                          <a:pt x="384947" y="58294"/>
                        </a:cubicBezTo>
                        <a:lnTo>
                          <a:pt x="384947" y="58294"/>
                        </a:lnTo>
                        <a:cubicBezTo>
                          <a:pt x="384947" y="58294"/>
                          <a:pt x="365501" y="61829"/>
                          <a:pt x="365501" y="61829"/>
                        </a:cubicBezTo>
                        <a:lnTo>
                          <a:pt x="235454" y="85032"/>
                        </a:lnTo>
                        <a:cubicBezTo>
                          <a:pt x="206948" y="90115"/>
                          <a:pt x="177889" y="90115"/>
                          <a:pt x="149493" y="85032"/>
                        </a:cubicBezTo>
                        <a:lnTo>
                          <a:pt x="19225" y="61829"/>
                        </a:lnTo>
                        <a:lnTo>
                          <a:pt x="0" y="58404"/>
                        </a:lnTo>
                        <a:cubicBezTo>
                          <a:pt x="62758" y="-6122"/>
                          <a:pt x="125959" y="176"/>
                          <a:pt x="125959" y="176"/>
                        </a:cubicBezTo>
                        <a:lnTo>
                          <a:pt x="258989" y="176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470A5DDD-44F7-F212-68FE-D262194855E5}"/>
                      </a:ext>
                    </a:extLst>
                  </p:cNvPr>
                  <p:cNvSpPr/>
                  <p:nvPr/>
                </p:nvSpPr>
                <p:spPr>
                  <a:xfrm>
                    <a:off x="5797494" y="3822840"/>
                    <a:ext cx="137272" cy="504718"/>
                  </a:xfrm>
                  <a:custGeom>
                    <a:avLst/>
                    <a:gdLst>
                      <a:gd name="connsiteX0" fmla="*/ 136969 w 137272"/>
                      <a:gd name="connsiteY0" fmla="*/ 3536 h 504718"/>
                      <a:gd name="connsiteX1" fmla="*/ 61946 w 137272"/>
                      <a:gd name="connsiteY1" fmla="*/ 504718 h 504718"/>
                      <a:gd name="connsiteX2" fmla="*/ 46477 w 137272"/>
                      <a:gd name="connsiteY2" fmla="*/ 495768 h 504718"/>
                      <a:gd name="connsiteX3" fmla="*/ 22280 w 137272"/>
                      <a:gd name="connsiteY3" fmla="*/ 194462 h 504718"/>
                      <a:gd name="connsiteX4" fmla="*/ 117743 w 137272"/>
                      <a:gd name="connsiteY4" fmla="*/ 0 h 504718"/>
                      <a:gd name="connsiteX5" fmla="*/ 136969 w 137272"/>
                      <a:gd name="connsiteY5" fmla="*/ 3425 h 504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7272" h="504718">
                        <a:moveTo>
                          <a:pt x="136969" y="3536"/>
                        </a:moveTo>
                        <a:cubicBezTo>
                          <a:pt x="137853" y="36793"/>
                          <a:pt x="141609" y="301638"/>
                          <a:pt x="61946" y="504718"/>
                        </a:cubicBezTo>
                        <a:cubicBezTo>
                          <a:pt x="52112" y="499194"/>
                          <a:pt x="46477" y="495768"/>
                          <a:pt x="46477" y="495768"/>
                        </a:cubicBezTo>
                        <a:cubicBezTo>
                          <a:pt x="-41362" y="425165"/>
                          <a:pt x="22280" y="194462"/>
                          <a:pt x="22280" y="194462"/>
                        </a:cubicBezTo>
                        <a:cubicBezTo>
                          <a:pt x="46035" y="96789"/>
                          <a:pt x="81834" y="36793"/>
                          <a:pt x="117743" y="0"/>
                        </a:cubicBezTo>
                        <a:lnTo>
                          <a:pt x="136969" y="3425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E615A31B-2824-C9A0-FBE7-866533BD2CAB}"/>
                    </a:ext>
                  </a:extLst>
                </p:cNvPr>
                <p:cNvSpPr/>
                <p:nvPr/>
              </p:nvSpPr>
              <p:spPr>
                <a:xfrm>
                  <a:off x="6014237" y="3589430"/>
                  <a:ext cx="187833" cy="225122"/>
                </a:xfrm>
                <a:custGeom>
                  <a:avLst/>
                  <a:gdLst>
                    <a:gd name="connsiteX0" fmla="*/ 187833 w 187833"/>
                    <a:gd name="connsiteY0" fmla="*/ 5248 h 225122"/>
                    <a:gd name="connsiteX1" fmla="*/ 93917 w 187833"/>
                    <a:gd name="connsiteY1" fmla="*/ 7347 h 225122"/>
                    <a:gd name="connsiteX2" fmla="*/ 0 w 187833"/>
                    <a:gd name="connsiteY2" fmla="*/ 5248 h 225122"/>
                    <a:gd name="connsiteX3" fmla="*/ 16131 w 187833"/>
                    <a:gd name="connsiteY3" fmla="*/ 175292 h 225122"/>
                    <a:gd name="connsiteX4" fmla="*/ 93917 w 187833"/>
                    <a:gd name="connsiteY4" fmla="*/ 225123 h 225122"/>
                    <a:gd name="connsiteX5" fmla="*/ 171701 w 187833"/>
                    <a:gd name="connsiteY5" fmla="*/ 175292 h 225122"/>
                    <a:gd name="connsiteX6" fmla="*/ 187833 w 187833"/>
                    <a:gd name="connsiteY6" fmla="*/ 5248 h 225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833" h="225122">
                      <a:moveTo>
                        <a:pt x="187833" y="5248"/>
                      </a:moveTo>
                      <a:cubicBezTo>
                        <a:pt x="160873" y="-7680"/>
                        <a:pt x="93917" y="7347"/>
                        <a:pt x="93917" y="7347"/>
                      </a:cubicBezTo>
                      <a:cubicBezTo>
                        <a:pt x="93917" y="7347"/>
                        <a:pt x="26959" y="-7680"/>
                        <a:pt x="0" y="5248"/>
                      </a:cubicBezTo>
                      <a:cubicBezTo>
                        <a:pt x="0" y="5248"/>
                        <a:pt x="25965" y="86789"/>
                        <a:pt x="16131" y="175292"/>
                      </a:cubicBezTo>
                      <a:cubicBezTo>
                        <a:pt x="32263" y="222360"/>
                        <a:pt x="72481" y="225123"/>
                        <a:pt x="93917" y="225123"/>
                      </a:cubicBezTo>
                      <a:cubicBezTo>
                        <a:pt x="115351" y="225123"/>
                        <a:pt x="155570" y="222360"/>
                        <a:pt x="171701" y="175292"/>
                      </a:cubicBezTo>
                      <a:cubicBezTo>
                        <a:pt x="161868" y="86679"/>
                        <a:pt x="187833" y="5248"/>
                        <a:pt x="187833" y="5248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73" name="Graphic 5">
                  <a:extLst>
                    <a:ext uri="{FF2B5EF4-FFF2-40B4-BE49-F238E27FC236}">
                      <a16:creationId xmlns:a16="http://schemas.microsoft.com/office/drawing/2014/main" id="{688FF879-8C82-40EA-FEEA-93B84673BEF8}"/>
                    </a:ext>
                  </a:extLst>
                </p:cNvPr>
                <p:cNvGrpSpPr/>
                <p:nvPr/>
              </p:nvGrpSpPr>
              <p:grpSpPr>
                <a:xfrm>
                  <a:off x="6014237" y="3594678"/>
                  <a:ext cx="187169" cy="206174"/>
                  <a:chOff x="6014237" y="3594678"/>
                  <a:chExt cx="187169" cy="206174"/>
                </a:xfrm>
              </p:grpSpPr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08550A5C-9B6A-4CC8-CC6E-4C4B1E5CC179}"/>
                      </a:ext>
                    </a:extLst>
                  </p:cNvPr>
                  <p:cNvSpPr/>
                  <p:nvPr/>
                </p:nvSpPr>
                <p:spPr>
                  <a:xfrm>
                    <a:off x="6014237" y="3594678"/>
                    <a:ext cx="187169" cy="61653"/>
                  </a:xfrm>
                  <a:custGeom>
                    <a:avLst/>
                    <a:gdLst>
                      <a:gd name="connsiteX0" fmla="*/ 93585 w 187169"/>
                      <a:gd name="connsiteY0" fmla="*/ 2099 h 61653"/>
                      <a:gd name="connsiteX1" fmla="*/ 0 w 187169"/>
                      <a:gd name="connsiteY1" fmla="*/ 0 h 61653"/>
                      <a:gd name="connsiteX2" fmla="*/ 93585 w 187169"/>
                      <a:gd name="connsiteY2" fmla="*/ 61653 h 61653"/>
                      <a:gd name="connsiteX3" fmla="*/ 187170 w 187169"/>
                      <a:gd name="connsiteY3" fmla="*/ 0 h 61653"/>
                      <a:gd name="connsiteX4" fmla="*/ 93585 w 187169"/>
                      <a:gd name="connsiteY4" fmla="*/ 2099 h 616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169" h="61653">
                        <a:moveTo>
                          <a:pt x="93585" y="2099"/>
                        </a:moveTo>
                        <a:lnTo>
                          <a:pt x="0" y="0"/>
                        </a:lnTo>
                        <a:cubicBezTo>
                          <a:pt x="0" y="0"/>
                          <a:pt x="1989" y="61653"/>
                          <a:pt x="93585" y="61653"/>
                        </a:cubicBezTo>
                        <a:cubicBezTo>
                          <a:pt x="185181" y="61653"/>
                          <a:pt x="187170" y="0"/>
                          <a:pt x="187170" y="0"/>
                        </a:cubicBezTo>
                        <a:lnTo>
                          <a:pt x="93585" y="2099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29BB446F-C36C-A705-5715-CD9D24CCAB3D}"/>
                      </a:ext>
                    </a:extLst>
                  </p:cNvPr>
                  <p:cNvSpPr/>
                  <p:nvPr/>
                </p:nvSpPr>
                <p:spPr>
                  <a:xfrm>
                    <a:off x="6041307" y="3656331"/>
                    <a:ext cx="133692" cy="72260"/>
                  </a:xfrm>
                  <a:custGeom>
                    <a:avLst/>
                    <a:gdLst>
                      <a:gd name="connsiteX0" fmla="*/ 133693 w 133692"/>
                      <a:gd name="connsiteY0" fmla="*/ 36130 h 72260"/>
                      <a:gd name="connsiteX1" fmla="*/ 66846 w 133692"/>
                      <a:gd name="connsiteY1" fmla="*/ 72261 h 72260"/>
                      <a:gd name="connsiteX2" fmla="*/ 0 w 133692"/>
                      <a:gd name="connsiteY2" fmla="*/ 36130 h 72260"/>
                      <a:gd name="connsiteX3" fmla="*/ 66846 w 133692"/>
                      <a:gd name="connsiteY3" fmla="*/ 0 h 72260"/>
                      <a:gd name="connsiteX4" fmla="*/ 133693 w 133692"/>
                      <a:gd name="connsiteY4" fmla="*/ 36130 h 72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3692" h="72260">
                        <a:moveTo>
                          <a:pt x="133693" y="36130"/>
                        </a:moveTo>
                        <a:cubicBezTo>
                          <a:pt x="133693" y="56129"/>
                          <a:pt x="103750" y="72261"/>
                          <a:pt x="66846" y="72261"/>
                        </a:cubicBezTo>
                        <a:cubicBezTo>
                          <a:pt x="29943" y="72261"/>
                          <a:pt x="0" y="56129"/>
                          <a:pt x="0" y="36130"/>
                        </a:cubicBezTo>
                        <a:cubicBezTo>
                          <a:pt x="0" y="16132"/>
                          <a:pt x="29943" y="0"/>
                          <a:pt x="66846" y="0"/>
                        </a:cubicBezTo>
                        <a:cubicBezTo>
                          <a:pt x="103750" y="0"/>
                          <a:pt x="133693" y="16132"/>
                          <a:pt x="133693" y="3613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0E419545-5379-6904-AD24-68F679018CE0}"/>
                      </a:ext>
                    </a:extLst>
                  </p:cNvPr>
                  <p:cNvSpPr/>
                  <p:nvPr/>
                </p:nvSpPr>
                <p:spPr>
                  <a:xfrm>
                    <a:off x="6041307" y="3728592"/>
                    <a:ext cx="133692" cy="72260"/>
                  </a:xfrm>
                  <a:custGeom>
                    <a:avLst/>
                    <a:gdLst>
                      <a:gd name="connsiteX0" fmla="*/ 133693 w 133692"/>
                      <a:gd name="connsiteY0" fmla="*/ 36130 h 72260"/>
                      <a:gd name="connsiteX1" fmla="*/ 66846 w 133692"/>
                      <a:gd name="connsiteY1" fmla="*/ 72260 h 72260"/>
                      <a:gd name="connsiteX2" fmla="*/ 0 w 133692"/>
                      <a:gd name="connsiteY2" fmla="*/ 36130 h 72260"/>
                      <a:gd name="connsiteX3" fmla="*/ 66846 w 133692"/>
                      <a:gd name="connsiteY3" fmla="*/ 0 h 72260"/>
                      <a:gd name="connsiteX4" fmla="*/ 133693 w 133692"/>
                      <a:gd name="connsiteY4" fmla="*/ 36130 h 72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3692" h="72260">
                        <a:moveTo>
                          <a:pt x="133693" y="36130"/>
                        </a:moveTo>
                        <a:cubicBezTo>
                          <a:pt x="133693" y="56084"/>
                          <a:pt x="103765" y="72260"/>
                          <a:pt x="66846" y="72260"/>
                        </a:cubicBezTo>
                        <a:cubicBezTo>
                          <a:pt x="29928" y="72260"/>
                          <a:pt x="0" y="56084"/>
                          <a:pt x="0" y="36130"/>
                        </a:cubicBezTo>
                        <a:cubicBezTo>
                          <a:pt x="0" y="16176"/>
                          <a:pt x="29928" y="0"/>
                          <a:pt x="66846" y="0"/>
                        </a:cubicBezTo>
                        <a:cubicBezTo>
                          <a:pt x="103765" y="0"/>
                          <a:pt x="133693" y="16176"/>
                          <a:pt x="133693" y="3613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77" name="Graphic 5">
                  <a:extLst>
                    <a:ext uri="{FF2B5EF4-FFF2-40B4-BE49-F238E27FC236}">
                      <a16:creationId xmlns:a16="http://schemas.microsoft.com/office/drawing/2014/main" id="{71A719DF-6399-D586-80D5-1843E2E9AF61}"/>
                    </a:ext>
                  </a:extLst>
                </p:cNvPr>
                <p:cNvGrpSpPr/>
                <p:nvPr/>
              </p:nvGrpSpPr>
              <p:grpSpPr>
                <a:xfrm>
                  <a:off x="5751303" y="3048858"/>
                  <a:ext cx="713003" cy="548356"/>
                  <a:chOff x="5751303" y="3048858"/>
                  <a:chExt cx="713003" cy="548356"/>
                </a:xfrm>
              </p:grpSpPr>
              <p:grpSp>
                <p:nvGrpSpPr>
                  <p:cNvPr id="78" name="Graphic 5">
                    <a:extLst>
                      <a:ext uri="{FF2B5EF4-FFF2-40B4-BE49-F238E27FC236}">
                        <a16:creationId xmlns:a16="http://schemas.microsoft.com/office/drawing/2014/main" id="{7423716A-5989-62C5-4E6F-B3BD4369193B}"/>
                      </a:ext>
                    </a:extLst>
                  </p:cNvPr>
                  <p:cNvGrpSpPr/>
                  <p:nvPr/>
                </p:nvGrpSpPr>
                <p:grpSpPr>
                  <a:xfrm>
                    <a:off x="5751303" y="3048858"/>
                    <a:ext cx="713003" cy="548356"/>
                    <a:chOff x="5751303" y="3048858"/>
                    <a:chExt cx="713003" cy="548356"/>
                  </a:xfrm>
                </p:grpSpPr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3A8BD8F3-DACA-584F-9D31-DF37AB1651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7255" y="3134487"/>
                      <a:ext cx="137051" cy="312244"/>
                    </a:xfrm>
                    <a:custGeom>
                      <a:avLst/>
                      <a:gdLst>
                        <a:gd name="connsiteX0" fmla="*/ 132257 w 137051"/>
                        <a:gd name="connsiteY0" fmla="*/ 119108 h 312244"/>
                        <a:gd name="connsiteX1" fmla="*/ 85740 w 137051"/>
                        <a:gd name="connsiteY1" fmla="*/ 312245 h 312244"/>
                        <a:gd name="connsiteX2" fmla="*/ 84856 w 137051"/>
                        <a:gd name="connsiteY2" fmla="*/ 312245 h 312244"/>
                        <a:gd name="connsiteX3" fmla="*/ 39335 w 137051"/>
                        <a:gd name="connsiteY3" fmla="*/ 59665 h 312244"/>
                        <a:gd name="connsiteX4" fmla="*/ 0 w 137051"/>
                        <a:gd name="connsiteY4" fmla="*/ 0 h 312244"/>
                        <a:gd name="connsiteX5" fmla="*/ 132146 w 137051"/>
                        <a:gd name="connsiteY5" fmla="*/ 119219 h 3122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7051" h="312244">
                          <a:moveTo>
                            <a:pt x="132257" y="119108"/>
                          </a:moveTo>
                          <a:cubicBezTo>
                            <a:pt x="132257" y="119108"/>
                            <a:pt x="159106" y="251696"/>
                            <a:pt x="85740" y="312245"/>
                          </a:cubicBezTo>
                          <a:lnTo>
                            <a:pt x="84856" y="312245"/>
                          </a:lnTo>
                          <a:cubicBezTo>
                            <a:pt x="92701" y="168166"/>
                            <a:pt x="39335" y="59665"/>
                            <a:pt x="39335" y="59665"/>
                          </a:cubicBezTo>
                          <a:cubicBezTo>
                            <a:pt x="29722" y="36130"/>
                            <a:pt x="16021" y="16463"/>
                            <a:pt x="0" y="0"/>
                          </a:cubicBezTo>
                          <a:cubicBezTo>
                            <a:pt x="4309" y="0"/>
                            <a:pt x="105960" y="4862"/>
                            <a:pt x="132146" y="119219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80" name="Freeform: Shape 79">
                      <a:extLst>
                        <a:ext uri="{FF2B5EF4-FFF2-40B4-BE49-F238E27FC236}">
                          <a16:creationId xmlns:a16="http://schemas.microsoft.com/office/drawing/2014/main" id="{056FC042-9593-0CFE-ADC7-7DC66BEA1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51303" y="3134266"/>
                      <a:ext cx="136975" cy="312355"/>
                    </a:xfrm>
                    <a:custGeom>
                      <a:avLst/>
                      <a:gdLst>
                        <a:gd name="connsiteX0" fmla="*/ 97751 w 136975"/>
                        <a:gd name="connsiteY0" fmla="*/ 59775 h 312355"/>
                        <a:gd name="connsiteX1" fmla="*/ 52230 w 136975"/>
                        <a:gd name="connsiteY1" fmla="*/ 312355 h 312355"/>
                        <a:gd name="connsiteX2" fmla="*/ 51346 w 136975"/>
                        <a:gd name="connsiteY2" fmla="*/ 312355 h 312355"/>
                        <a:gd name="connsiteX3" fmla="*/ 4829 w 136975"/>
                        <a:gd name="connsiteY3" fmla="*/ 119219 h 312355"/>
                        <a:gd name="connsiteX4" fmla="*/ 136975 w 136975"/>
                        <a:gd name="connsiteY4" fmla="*/ 0 h 312355"/>
                        <a:gd name="connsiteX5" fmla="*/ 97751 w 136975"/>
                        <a:gd name="connsiteY5" fmla="*/ 59665 h 3123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6975" h="312355">
                          <a:moveTo>
                            <a:pt x="97751" y="59775"/>
                          </a:moveTo>
                          <a:cubicBezTo>
                            <a:pt x="97751" y="59775"/>
                            <a:pt x="44495" y="168276"/>
                            <a:pt x="52230" y="312355"/>
                          </a:cubicBezTo>
                          <a:lnTo>
                            <a:pt x="51346" y="312355"/>
                          </a:lnTo>
                          <a:cubicBezTo>
                            <a:pt x="-22130" y="251807"/>
                            <a:pt x="4829" y="119219"/>
                            <a:pt x="4829" y="119219"/>
                          </a:cubicBezTo>
                          <a:cubicBezTo>
                            <a:pt x="31015" y="4972"/>
                            <a:pt x="132777" y="0"/>
                            <a:pt x="136975" y="0"/>
                          </a:cubicBezTo>
                          <a:cubicBezTo>
                            <a:pt x="120954" y="16463"/>
                            <a:pt x="107254" y="36130"/>
                            <a:pt x="97751" y="59665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81" name="Freeform: Shape 80">
                      <a:extLst>
                        <a:ext uri="{FF2B5EF4-FFF2-40B4-BE49-F238E27FC236}">
                          <a16:creationId xmlns:a16="http://schemas.microsoft.com/office/drawing/2014/main" id="{FECEC10D-70B7-04B9-47F7-FEFA38324A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2765" y="3048858"/>
                      <a:ext cx="610133" cy="530241"/>
                    </a:xfrm>
                    <a:custGeom>
                      <a:avLst/>
                      <a:gdLst>
                        <a:gd name="connsiteX0" fmla="*/ 563825 w 610133"/>
                        <a:gd name="connsiteY0" fmla="*/ 145184 h 530241"/>
                        <a:gd name="connsiteX1" fmla="*/ 609347 w 610133"/>
                        <a:gd name="connsiteY1" fmla="*/ 397764 h 530241"/>
                        <a:gd name="connsiteX2" fmla="*/ 608463 w 610133"/>
                        <a:gd name="connsiteY2" fmla="*/ 410912 h 530241"/>
                        <a:gd name="connsiteX3" fmla="*/ 530899 w 610133"/>
                        <a:gd name="connsiteY3" fmla="*/ 517093 h 530241"/>
                        <a:gd name="connsiteX4" fmla="*/ 492338 w 610133"/>
                        <a:gd name="connsiteY4" fmla="*/ 530020 h 530241"/>
                        <a:gd name="connsiteX5" fmla="*/ 499851 w 610133"/>
                        <a:gd name="connsiteY5" fmla="*/ 490023 h 530241"/>
                        <a:gd name="connsiteX6" fmla="*/ 305389 w 610133"/>
                        <a:gd name="connsiteY6" fmla="*/ 344618 h 530241"/>
                        <a:gd name="connsiteX7" fmla="*/ 110816 w 610133"/>
                        <a:gd name="connsiteY7" fmla="*/ 490023 h 530241"/>
                        <a:gd name="connsiteX8" fmla="*/ 118550 w 610133"/>
                        <a:gd name="connsiteY8" fmla="*/ 530241 h 530241"/>
                        <a:gd name="connsiteX9" fmla="*/ 79105 w 610133"/>
                        <a:gd name="connsiteY9" fmla="*/ 517093 h 530241"/>
                        <a:gd name="connsiteX10" fmla="*/ 1652 w 610133"/>
                        <a:gd name="connsiteY10" fmla="*/ 410912 h 530241"/>
                        <a:gd name="connsiteX11" fmla="*/ 768 w 610133"/>
                        <a:gd name="connsiteY11" fmla="*/ 397764 h 530241"/>
                        <a:gd name="connsiteX12" fmla="*/ 46289 w 610133"/>
                        <a:gd name="connsiteY12" fmla="*/ 145184 h 530241"/>
                        <a:gd name="connsiteX13" fmla="*/ 85513 w 610133"/>
                        <a:gd name="connsiteY13" fmla="*/ 85519 h 530241"/>
                        <a:gd name="connsiteX14" fmla="*/ 305168 w 610133"/>
                        <a:gd name="connsiteY14" fmla="*/ 0 h 530241"/>
                        <a:gd name="connsiteX15" fmla="*/ 524601 w 610133"/>
                        <a:gd name="connsiteY15" fmla="*/ 85519 h 530241"/>
                        <a:gd name="connsiteX16" fmla="*/ 563935 w 610133"/>
                        <a:gd name="connsiteY16" fmla="*/ 145184 h 5302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10133" h="530241">
                          <a:moveTo>
                            <a:pt x="563825" y="145184"/>
                          </a:moveTo>
                          <a:cubicBezTo>
                            <a:pt x="563825" y="145184"/>
                            <a:pt x="617192" y="253685"/>
                            <a:pt x="609347" y="397764"/>
                          </a:cubicBezTo>
                          <a:cubicBezTo>
                            <a:pt x="609126" y="402073"/>
                            <a:pt x="608905" y="406493"/>
                            <a:pt x="608463" y="410912"/>
                          </a:cubicBezTo>
                          <a:cubicBezTo>
                            <a:pt x="604706" y="458092"/>
                            <a:pt x="574653" y="499083"/>
                            <a:pt x="530899" y="517093"/>
                          </a:cubicBezTo>
                          <a:cubicBezTo>
                            <a:pt x="519739" y="521734"/>
                            <a:pt x="506922" y="526043"/>
                            <a:pt x="492338" y="530020"/>
                          </a:cubicBezTo>
                          <a:cubicBezTo>
                            <a:pt x="497310" y="517314"/>
                            <a:pt x="499851" y="503834"/>
                            <a:pt x="499851" y="490023"/>
                          </a:cubicBezTo>
                          <a:cubicBezTo>
                            <a:pt x="499851" y="409697"/>
                            <a:pt x="412674" y="344618"/>
                            <a:pt x="305389" y="344618"/>
                          </a:cubicBezTo>
                          <a:cubicBezTo>
                            <a:pt x="198103" y="344618"/>
                            <a:pt x="110816" y="409697"/>
                            <a:pt x="110816" y="490023"/>
                          </a:cubicBezTo>
                          <a:cubicBezTo>
                            <a:pt x="110816" y="503834"/>
                            <a:pt x="113578" y="517425"/>
                            <a:pt x="118550" y="530241"/>
                          </a:cubicBezTo>
                          <a:cubicBezTo>
                            <a:pt x="103523" y="526264"/>
                            <a:pt x="90485" y="521844"/>
                            <a:pt x="79105" y="517093"/>
                          </a:cubicBezTo>
                          <a:cubicBezTo>
                            <a:pt x="35351" y="499083"/>
                            <a:pt x="5298" y="458092"/>
                            <a:pt x="1652" y="410912"/>
                          </a:cubicBezTo>
                          <a:cubicBezTo>
                            <a:pt x="1320" y="406493"/>
                            <a:pt x="989" y="402073"/>
                            <a:pt x="768" y="397764"/>
                          </a:cubicBezTo>
                          <a:cubicBezTo>
                            <a:pt x="-6967" y="253685"/>
                            <a:pt x="46289" y="145184"/>
                            <a:pt x="46289" y="145184"/>
                          </a:cubicBezTo>
                          <a:cubicBezTo>
                            <a:pt x="55792" y="121649"/>
                            <a:pt x="69492" y="101982"/>
                            <a:pt x="85513" y="85519"/>
                          </a:cubicBezTo>
                          <a:cubicBezTo>
                            <a:pt x="165398" y="3315"/>
                            <a:pt x="305168" y="0"/>
                            <a:pt x="305168" y="0"/>
                          </a:cubicBezTo>
                          <a:cubicBezTo>
                            <a:pt x="305168" y="0"/>
                            <a:pt x="444717" y="3425"/>
                            <a:pt x="524601" y="85519"/>
                          </a:cubicBezTo>
                          <a:cubicBezTo>
                            <a:pt x="540622" y="101982"/>
                            <a:pt x="554323" y="121649"/>
                            <a:pt x="563935" y="145184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43A6A49B-D571-8B0E-555A-B2DA44D391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3470" y="3393476"/>
                      <a:ext cx="389145" cy="203738"/>
                    </a:xfrm>
                    <a:custGeom>
                      <a:avLst/>
                      <a:gdLst>
                        <a:gd name="connsiteX0" fmla="*/ 389146 w 389145"/>
                        <a:gd name="connsiteY0" fmla="*/ 145405 h 203738"/>
                        <a:gd name="connsiteX1" fmla="*/ 381633 w 389145"/>
                        <a:gd name="connsiteY1" fmla="*/ 185402 h 203738"/>
                        <a:gd name="connsiteX2" fmla="*/ 310146 w 389145"/>
                        <a:gd name="connsiteY2" fmla="*/ 198882 h 203738"/>
                        <a:gd name="connsiteX3" fmla="*/ 194352 w 389145"/>
                        <a:gd name="connsiteY3" fmla="*/ 203301 h 203738"/>
                        <a:gd name="connsiteX4" fmla="*/ 79111 w 389145"/>
                        <a:gd name="connsiteY4" fmla="*/ 198992 h 203738"/>
                        <a:gd name="connsiteX5" fmla="*/ 7734 w 389145"/>
                        <a:gd name="connsiteY5" fmla="*/ 185623 h 203738"/>
                        <a:gd name="connsiteX6" fmla="*/ 0 w 389145"/>
                        <a:gd name="connsiteY6" fmla="*/ 145405 h 203738"/>
                        <a:gd name="connsiteX7" fmla="*/ 194573 w 389145"/>
                        <a:gd name="connsiteY7" fmla="*/ 0 h 203738"/>
                        <a:gd name="connsiteX8" fmla="*/ 389035 w 389145"/>
                        <a:gd name="connsiteY8" fmla="*/ 145405 h 2037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89145" h="203738">
                          <a:moveTo>
                            <a:pt x="389146" y="145405"/>
                          </a:moveTo>
                          <a:cubicBezTo>
                            <a:pt x="389146" y="159216"/>
                            <a:pt x="386605" y="172696"/>
                            <a:pt x="381633" y="185402"/>
                          </a:cubicBezTo>
                          <a:cubicBezTo>
                            <a:pt x="361523" y="190927"/>
                            <a:pt x="337878" y="195567"/>
                            <a:pt x="310146" y="198882"/>
                          </a:cubicBezTo>
                          <a:cubicBezTo>
                            <a:pt x="277440" y="202860"/>
                            <a:pt x="239100" y="204627"/>
                            <a:pt x="194352" y="203301"/>
                          </a:cubicBezTo>
                          <a:cubicBezTo>
                            <a:pt x="149714" y="204627"/>
                            <a:pt x="111595" y="202860"/>
                            <a:pt x="79111" y="198992"/>
                          </a:cubicBezTo>
                          <a:cubicBezTo>
                            <a:pt x="51488" y="195788"/>
                            <a:pt x="27844" y="191037"/>
                            <a:pt x="7734" y="185623"/>
                          </a:cubicBezTo>
                          <a:cubicBezTo>
                            <a:pt x="2762" y="172806"/>
                            <a:pt x="0" y="159327"/>
                            <a:pt x="0" y="145405"/>
                          </a:cubicBezTo>
                          <a:cubicBezTo>
                            <a:pt x="0" y="65079"/>
                            <a:pt x="87177" y="0"/>
                            <a:pt x="194573" y="0"/>
                          </a:cubicBezTo>
                          <a:cubicBezTo>
                            <a:pt x="301969" y="0"/>
                            <a:pt x="389035" y="65079"/>
                            <a:pt x="389035" y="145405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73B7CD48-C842-ABDC-87F4-6FA442278617}"/>
                      </a:ext>
                    </a:extLst>
                  </p:cNvPr>
                  <p:cNvSpPr/>
                  <p:nvPr/>
                </p:nvSpPr>
                <p:spPr>
                  <a:xfrm>
                    <a:off x="5972361" y="3437230"/>
                    <a:ext cx="271915" cy="159873"/>
                  </a:xfrm>
                  <a:custGeom>
                    <a:avLst/>
                    <a:gdLst>
                      <a:gd name="connsiteX0" fmla="*/ 271695 w 271915"/>
                      <a:gd name="connsiteY0" fmla="*/ 101540 h 159873"/>
                      <a:gd name="connsiteX1" fmla="*/ 251365 w 271915"/>
                      <a:gd name="connsiteY1" fmla="*/ 155017 h 159873"/>
                      <a:gd name="connsiteX2" fmla="*/ 135571 w 271915"/>
                      <a:gd name="connsiteY2" fmla="*/ 159437 h 159873"/>
                      <a:gd name="connsiteX3" fmla="*/ 20441 w 271915"/>
                      <a:gd name="connsiteY3" fmla="*/ 155128 h 159873"/>
                      <a:gd name="connsiteX4" fmla="*/ 0 w 271915"/>
                      <a:gd name="connsiteY4" fmla="*/ 101540 h 159873"/>
                      <a:gd name="connsiteX5" fmla="*/ 136013 w 271915"/>
                      <a:gd name="connsiteY5" fmla="*/ 0 h 159873"/>
                      <a:gd name="connsiteX6" fmla="*/ 271916 w 271915"/>
                      <a:gd name="connsiteY6" fmla="*/ 101540 h 159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71915" h="159873">
                        <a:moveTo>
                          <a:pt x="271695" y="101540"/>
                        </a:moveTo>
                        <a:cubicBezTo>
                          <a:pt x="271695" y="121097"/>
                          <a:pt x="264182" y="139549"/>
                          <a:pt x="251365" y="155017"/>
                        </a:cubicBezTo>
                        <a:cubicBezTo>
                          <a:pt x="218660" y="158995"/>
                          <a:pt x="180320" y="160763"/>
                          <a:pt x="135571" y="159437"/>
                        </a:cubicBezTo>
                        <a:cubicBezTo>
                          <a:pt x="91044" y="160763"/>
                          <a:pt x="52925" y="158995"/>
                          <a:pt x="20441" y="155128"/>
                        </a:cubicBezTo>
                        <a:cubicBezTo>
                          <a:pt x="7403" y="139659"/>
                          <a:pt x="0" y="121318"/>
                          <a:pt x="0" y="101540"/>
                        </a:cubicBezTo>
                        <a:cubicBezTo>
                          <a:pt x="0" y="45522"/>
                          <a:pt x="60880" y="0"/>
                          <a:pt x="136013" y="0"/>
                        </a:cubicBezTo>
                        <a:cubicBezTo>
                          <a:pt x="211146" y="0"/>
                          <a:pt x="271916" y="45522"/>
                          <a:pt x="271916" y="10154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84" name="Graphic 5">
                    <a:extLst>
                      <a:ext uri="{FF2B5EF4-FFF2-40B4-BE49-F238E27FC236}">
                        <a16:creationId xmlns:a16="http://schemas.microsoft.com/office/drawing/2014/main" id="{DA8E33D3-A9C1-BF0E-F1E2-27D7196BDB80}"/>
                      </a:ext>
                    </a:extLst>
                  </p:cNvPr>
                  <p:cNvGrpSpPr/>
                  <p:nvPr/>
                </p:nvGrpSpPr>
                <p:grpSpPr>
                  <a:xfrm>
                    <a:off x="5876718" y="3053167"/>
                    <a:ext cx="462097" cy="328427"/>
                    <a:chOff x="5876718" y="3053167"/>
                    <a:chExt cx="462097" cy="328427"/>
                  </a:xfrm>
                </p:grpSpPr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0D55F14C-79BB-7288-15D0-60C32A0CD3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6718" y="3053167"/>
                      <a:ext cx="462097" cy="328427"/>
                    </a:xfrm>
                    <a:custGeom>
                      <a:avLst/>
                      <a:gdLst>
                        <a:gd name="connsiteX0" fmla="*/ 230662 w 462097"/>
                        <a:gd name="connsiteY0" fmla="*/ 297770 h 328427"/>
                        <a:gd name="connsiteX1" fmla="*/ 257401 w 462097"/>
                        <a:gd name="connsiteY1" fmla="*/ 299980 h 328427"/>
                        <a:gd name="connsiteX2" fmla="*/ 371316 w 462097"/>
                        <a:gd name="connsiteY2" fmla="*/ 324509 h 328427"/>
                        <a:gd name="connsiteX3" fmla="*/ 371316 w 462097"/>
                        <a:gd name="connsiteY3" fmla="*/ 324509 h 328427"/>
                        <a:gd name="connsiteX4" fmla="*/ 457056 w 462097"/>
                        <a:gd name="connsiteY4" fmla="*/ 280755 h 328427"/>
                        <a:gd name="connsiteX5" fmla="*/ 457056 w 462097"/>
                        <a:gd name="connsiteY5" fmla="*/ 280755 h 328427"/>
                        <a:gd name="connsiteX6" fmla="*/ 461697 w 462097"/>
                        <a:gd name="connsiteY6" fmla="*/ 236007 h 328427"/>
                        <a:gd name="connsiteX7" fmla="*/ 457940 w 462097"/>
                        <a:gd name="connsiteY7" fmla="*/ 189711 h 328427"/>
                        <a:gd name="connsiteX8" fmla="*/ 452526 w 462097"/>
                        <a:gd name="connsiteY8" fmla="*/ 155017 h 328427"/>
                        <a:gd name="connsiteX9" fmla="*/ 351428 w 462097"/>
                        <a:gd name="connsiteY9" fmla="*/ 30164 h 328427"/>
                        <a:gd name="connsiteX10" fmla="*/ 110670 w 462097"/>
                        <a:gd name="connsiteY10" fmla="*/ 30164 h 328427"/>
                        <a:gd name="connsiteX11" fmla="*/ 9572 w 462097"/>
                        <a:gd name="connsiteY11" fmla="*/ 155017 h 328427"/>
                        <a:gd name="connsiteX12" fmla="*/ 4158 w 462097"/>
                        <a:gd name="connsiteY12" fmla="*/ 189711 h 328427"/>
                        <a:gd name="connsiteX13" fmla="*/ 401 w 462097"/>
                        <a:gd name="connsiteY13" fmla="*/ 236007 h 328427"/>
                        <a:gd name="connsiteX14" fmla="*/ 5042 w 462097"/>
                        <a:gd name="connsiteY14" fmla="*/ 280755 h 328427"/>
                        <a:gd name="connsiteX15" fmla="*/ 5042 w 462097"/>
                        <a:gd name="connsiteY15" fmla="*/ 280755 h 328427"/>
                        <a:gd name="connsiteX16" fmla="*/ 90782 w 462097"/>
                        <a:gd name="connsiteY16" fmla="*/ 324509 h 328427"/>
                        <a:gd name="connsiteX17" fmla="*/ 90782 w 462097"/>
                        <a:gd name="connsiteY17" fmla="*/ 324509 h 328427"/>
                        <a:gd name="connsiteX18" fmla="*/ 204697 w 462097"/>
                        <a:gd name="connsiteY18" fmla="*/ 299980 h 328427"/>
                        <a:gd name="connsiteX19" fmla="*/ 231436 w 462097"/>
                        <a:gd name="connsiteY19" fmla="*/ 297770 h 328427"/>
                        <a:gd name="connsiteX20" fmla="*/ 230662 w 462097"/>
                        <a:gd name="connsiteY20" fmla="*/ 297770 h 3284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62097" h="328427">
                          <a:moveTo>
                            <a:pt x="230662" y="297770"/>
                          </a:moveTo>
                          <a:lnTo>
                            <a:pt x="257401" y="299980"/>
                          </a:lnTo>
                          <a:cubicBezTo>
                            <a:pt x="296293" y="303295"/>
                            <a:pt x="334523" y="311471"/>
                            <a:pt x="371316" y="324509"/>
                          </a:cubicBezTo>
                          <a:lnTo>
                            <a:pt x="371316" y="324509"/>
                          </a:lnTo>
                          <a:cubicBezTo>
                            <a:pt x="407557" y="337326"/>
                            <a:pt x="446228" y="317659"/>
                            <a:pt x="457056" y="280755"/>
                          </a:cubicBezTo>
                          <a:lnTo>
                            <a:pt x="457056" y="280755"/>
                          </a:lnTo>
                          <a:cubicBezTo>
                            <a:pt x="461365" y="266281"/>
                            <a:pt x="462912" y="251033"/>
                            <a:pt x="461697" y="236007"/>
                          </a:cubicBezTo>
                          <a:lnTo>
                            <a:pt x="457940" y="189711"/>
                          </a:lnTo>
                          <a:cubicBezTo>
                            <a:pt x="456946" y="177999"/>
                            <a:pt x="455509" y="166398"/>
                            <a:pt x="452526" y="155017"/>
                          </a:cubicBezTo>
                          <a:cubicBezTo>
                            <a:pt x="436063" y="91486"/>
                            <a:pt x="394298" y="53146"/>
                            <a:pt x="351428" y="30164"/>
                          </a:cubicBezTo>
                          <a:cubicBezTo>
                            <a:pt x="276626" y="-10055"/>
                            <a:pt x="185472" y="-10055"/>
                            <a:pt x="110670" y="30164"/>
                          </a:cubicBezTo>
                          <a:cubicBezTo>
                            <a:pt x="67800" y="53146"/>
                            <a:pt x="26035" y="91486"/>
                            <a:pt x="9572" y="155017"/>
                          </a:cubicBezTo>
                          <a:cubicBezTo>
                            <a:pt x="6588" y="166398"/>
                            <a:pt x="5152" y="177999"/>
                            <a:pt x="4158" y="189711"/>
                          </a:cubicBezTo>
                          <a:lnTo>
                            <a:pt x="401" y="236007"/>
                          </a:lnTo>
                          <a:cubicBezTo>
                            <a:pt x="-814" y="251033"/>
                            <a:pt x="733" y="266281"/>
                            <a:pt x="5042" y="280755"/>
                          </a:cubicBezTo>
                          <a:lnTo>
                            <a:pt x="5042" y="280755"/>
                          </a:lnTo>
                          <a:cubicBezTo>
                            <a:pt x="15980" y="317659"/>
                            <a:pt x="54541" y="337326"/>
                            <a:pt x="90782" y="324509"/>
                          </a:cubicBezTo>
                          <a:lnTo>
                            <a:pt x="90782" y="324509"/>
                          </a:lnTo>
                          <a:cubicBezTo>
                            <a:pt x="127575" y="311471"/>
                            <a:pt x="165805" y="303295"/>
                            <a:pt x="204697" y="299980"/>
                          </a:cubicBezTo>
                          <a:lnTo>
                            <a:pt x="231436" y="297770"/>
                          </a:lnTo>
                          <a:lnTo>
                            <a:pt x="230662" y="29777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104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 dirty="0"/>
                    </a:p>
                  </p:txBody>
                </p:sp>
                <p:grpSp>
                  <p:nvGrpSpPr>
                    <p:cNvPr id="86" name="Graphic 5">
                      <a:extLst>
                        <a:ext uri="{FF2B5EF4-FFF2-40B4-BE49-F238E27FC236}">
                          <a16:creationId xmlns:a16="http://schemas.microsoft.com/office/drawing/2014/main" id="{421D48E6-91C7-424B-3D64-5E09685272B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91255" y="3164099"/>
                      <a:ext cx="233023" cy="145515"/>
                      <a:chOff x="5991255" y="3164099"/>
                      <a:chExt cx="233023" cy="145515"/>
                    </a:xfrm>
                    <a:solidFill>
                      <a:srgbClr val="BCF275"/>
                    </a:solidFill>
                  </p:grpSpPr>
                  <p:grpSp>
                    <p:nvGrpSpPr>
                      <p:cNvPr id="87" name="Graphic 5">
                        <a:extLst>
                          <a:ext uri="{FF2B5EF4-FFF2-40B4-BE49-F238E27FC236}">
                            <a16:creationId xmlns:a16="http://schemas.microsoft.com/office/drawing/2014/main" id="{1C5B3050-5950-4058-3E79-0C82230FE1E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91255" y="3164099"/>
                        <a:ext cx="233023" cy="71597"/>
                        <a:chOff x="5991255" y="3164099"/>
                        <a:chExt cx="233023" cy="71597"/>
                      </a:xfrm>
                      <a:solidFill>
                        <a:srgbClr val="BCF275"/>
                      </a:solidFill>
                    </p:grpSpPr>
                    <p:sp>
                      <p:nvSpPr>
                        <p:cNvPr id="88" name="Freeform: Shape 87">
                          <a:extLst>
                            <a:ext uri="{FF2B5EF4-FFF2-40B4-BE49-F238E27FC236}">
                              <a16:creationId xmlns:a16="http://schemas.microsoft.com/office/drawing/2014/main" id="{92FDFAE0-C0FE-E753-F574-28D7392E28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91255" y="3164099"/>
                          <a:ext cx="55465" cy="71597"/>
                        </a:xfrm>
                        <a:custGeom>
                          <a:avLst/>
                          <a:gdLst>
                            <a:gd name="connsiteX0" fmla="*/ 55466 w 55465"/>
                            <a:gd name="connsiteY0" fmla="*/ 35799 h 71597"/>
                            <a:gd name="connsiteX1" fmla="*/ 27733 w 55465"/>
                            <a:gd name="connsiteY1" fmla="*/ 71598 h 71597"/>
                            <a:gd name="connsiteX2" fmla="*/ 0 w 55465"/>
                            <a:gd name="connsiteY2" fmla="*/ 35799 h 71597"/>
                            <a:gd name="connsiteX3" fmla="*/ 27733 w 55465"/>
                            <a:gd name="connsiteY3" fmla="*/ 0 h 71597"/>
                            <a:gd name="connsiteX4" fmla="*/ 55466 w 55465"/>
                            <a:gd name="connsiteY4" fmla="*/ 35799 h 7159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5465" h="71597">
                              <a:moveTo>
                                <a:pt x="55466" y="35799"/>
                              </a:moveTo>
                              <a:cubicBezTo>
                                <a:pt x="55466" y="55576"/>
                                <a:pt x="43091" y="71598"/>
                                <a:pt x="27733" y="71598"/>
                              </a:cubicBezTo>
                              <a:cubicBezTo>
                                <a:pt x="12375" y="71598"/>
                                <a:pt x="0" y="55576"/>
                                <a:pt x="0" y="35799"/>
                              </a:cubicBezTo>
                              <a:cubicBezTo>
                                <a:pt x="0" y="16021"/>
                                <a:pt x="12375" y="0"/>
                                <a:pt x="27733" y="0"/>
                              </a:cubicBezTo>
                              <a:cubicBezTo>
                                <a:pt x="43091" y="0"/>
                                <a:pt x="55466" y="16021"/>
                                <a:pt x="55466" y="35799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11049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89" name="Freeform: Shape 88">
                          <a:extLst>
                            <a:ext uri="{FF2B5EF4-FFF2-40B4-BE49-F238E27FC236}">
                              <a16:creationId xmlns:a16="http://schemas.microsoft.com/office/drawing/2014/main" id="{A3E24BEB-74D9-5316-3F1E-A47A716553E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68812" y="3164099"/>
                          <a:ext cx="55466" cy="71597"/>
                        </a:xfrm>
                        <a:custGeom>
                          <a:avLst/>
                          <a:gdLst>
                            <a:gd name="connsiteX0" fmla="*/ 55466 w 55466"/>
                            <a:gd name="connsiteY0" fmla="*/ 35799 h 71597"/>
                            <a:gd name="connsiteX1" fmla="*/ 27733 w 55466"/>
                            <a:gd name="connsiteY1" fmla="*/ 71598 h 71597"/>
                            <a:gd name="connsiteX2" fmla="*/ 0 w 55466"/>
                            <a:gd name="connsiteY2" fmla="*/ 35799 h 71597"/>
                            <a:gd name="connsiteX3" fmla="*/ 27733 w 55466"/>
                            <a:gd name="connsiteY3" fmla="*/ 0 h 71597"/>
                            <a:gd name="connsiteX4" fmla="*/ 55466 w 55466"/>
                            <a:gd name="connsiteY4" fmla="*/ 35799 h 7159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5466" h="71597">
                              <a:moveTo>
                                <a:pt x="55466" y="35799"/>
                              </a:moveTo>
                              <a:cubicBezTo>
                                <a:pt x="55466" y="55576"/>
                                <a:pt x="43091" y="71598"/>
                                <a:pt x="27733" y="71598"/>
                              </a:cubicBezTo>
                              <a:cubicBezTo>
                                <a:pt x="12375" y="71598"/>
                                <a:pt x="0" y="55576"/>
                                <a:pt x="0" y="35799"/>
                              </a:cubicBezTo>
                              <a:cubicBezTo>
                                <a:pt x="0" y="16021"/>
                                <a:pt x="12375" y="0"/>
                                <a:pt x="27733" y="0"/>
                              </a:cubicBezTo>
                              <a:cubicBezTo>
                                <a:pt x="43091" y="0"/>
                                <a:pt x="55466" y="16021"/>
                                <a:pt x="55466" y="35799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11049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sp>
                    <p:nvSpPr>
                      <p:cNvPr id="90" name="Freeform: Shape 89">
                        <a:extLst>
                          <a:ext uri="{FF2B5EF4-FFF2-40B4-BE49-F238E27FC236}">
                            <a16:creationId xmlns:a16="http://schemas.microsoft.com/office/drawing/2014/main" id="{8CA53F10-511C-9505-F83A-6CA8E2CD25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15004" y="3268046"/>
                        <a:ext cx="185652" cy="41567"/>
                      </a:xfrm>
                      <a:custGeom>
                        <a:avLst/>
                        <a:gdLst>
                          <a:gd name="connsiteX0" fmla="*/ 94585 w 185652"/>
                          <a:gd name="connsiteY0" fmla="*/ 41568 h 41567"/>
                          <a:gd name="connsiteX1" fmla="*/ 1332 w 185652"/>
                          <a:gd name="connsiteY1" fmla="*/ 6984 h 41567"/>
                          <a:gd name="connsiteX2" fmla="*/ 1000 w 185652"/>
                          <a:gd name="connsiteY2" fmla="*/ 1349 h 41567"/>
                          <a:gd name="connsiteX3" fmla="*/ 6635 w 185652"/>
                          <a:gd name="connsiteY3" fmla="*/ 1018 h 41567"/>
                          <a:gd name="connsiteX4" fmla="*/ 179110 w 185652"/>
                          <a:gd name="connsiteY4" fmla="*/ 907 h 41567"/>
                          <a:gd name="connsiteX5" fmla="*/ 184745 w 185652"/>
                          <a:gd name="connsiteY5" fmla="*/ 1460 h 41567"/>
                          <a:gd name="connsiteX6" fmla="*/ 184193 w 185652"/>
                          <a:gd name="connsiteY6" fmla="*/ 7095 h 41567"/>
                          <a:gd name="connsiteX7" fmla="*/ 94696 w 185652"/>
                          <a:gd name="connsiteY7" fmla="*/ 41457 h 415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85652" h="41567">
                            <a:moveTo>
                              <a:pt x="94585" y="41568"/>
                            </a:moveTo>
                            <a:cubicBezTo>
                              <a:pt x="40777" y="41568"/>
                              <a:pt x="1884" y="7537"/>
                              <a:pt x="1332" y="6984"/>
                            </a:cubicBezTo>
                            <a:cubicBezTo>
                              <a:pt x="-326" y="5548"/>
                              <a:pt x="-436" y="3007"/>
                              <a:pt x="1000" y="1349"/>
                            </a:cubicBezTo>
                            <a:cubicBezTo>
                              <a:pt x="2437" y="-308"/>
                              <a:pt x="4978" y="-418"/>
                              <a:pt x="6635" y="1018"/>
                            </a:cubicBezTo>
                            <a:cubicBezTo>
                              <a:pt x="9950" y="4001"/>
                              <a:pt x="89945" y="73610"/>
                              <a:pt x="179110" y="907"/>
                            </a:cubicBezTo>
                            <a:cubicBezTo>
                              <a:pt x="180768" y="-529"/>
                              <a:pt x="183309" y="-197"/>
                              <a:pt x="184745" y="1460"/>
                            </a:cubicBezTo>
                            <a:cubicBezTo>
                              <a:pt x="186182" y="3117"/>
                              <a:pt x="185850" y="5658"/>
                              <a:pt x="184193" y="7095"/>
                            </a:cubicBezTo>
                            <a:cubicBezTo>
                              <a:pt x="152593" y="32950"/>
                              <a:pt x="121766" y="41457"/>
                              <a:pt x="94696" y="41457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1104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</p:grpSp>
            <p:grpSp>
              <p:nvGrpSpPr>
                <p:cNvPr id="91" name="Graphic 5">
                  <a:extLst>
                    <a:ext uri="{FF2B5EF4-FFF2-40B4-BE49-F238E27FC236}">
                      <a16:creationId xmlns:a16="http://schemas.microsoft.com/office/drawing/2014/main" id="{8BB5BF56-C153-E190-D720-B8DCD0A9D200}"/>
                    </a:ext>
                  </a:extLst>
                </p:cNvPr>
                <p:cNvGrpSpPr/>
                <p:nvPr/>
              </p:nvGrpSpPr>
              <p:grpSpPr>
                <a:xfrm>
                  <a:off x="6457926" y="3912237"/>
                  <a:ext cx="144916" cy="170848"/>
                  <a:chOff x="6457926" y="3912237"/>
                  <a:chExt cx="144916" cy="170848"/>
                </a:xfrm>
                <a:solidFill>
                  <a:srgbClr val="FFFFFF"/>
                </a:solidFill>
              </p:grpSpPr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4FD5BC57-C002-CCB9-531E-C265B25D2B56}"/>
                      </a:ext>
                    </a:extLst>
                  </p:cNvPr>
                  <p:cNvSpPr/>
                  <p:nvPr/>
                </p:nvSpPr>
                <p:spPr>
                  <a:xfrm>
                    <a:off x="6457926" y="3912237"/>
                    <a:ext cx="115761" cy="138256"/>
                  </a:xfrm>
                  <a:custGeom>
                    <a:avLst/>
                    <a:gdLst>
                      <a:gd name="connsiteX0" fmla="*/ 84895 w 115761"/>
                      <a:gd name="connsiteY0" fmla="*/ 125947 h 138256"/>
                      <a:gd name="connsiteX1" fmla="*/ 103347 w 115761"/>
                      <a:gd name="connsiteY1" fmla="*/ 138212 h 138256"/>
                      <a:gd name="connsiteX2" fmla="*/ 115611 w 115761"/>
                      <a:gd name="connsiteY2" fmla="*/ 119649 h 138256"/>
                      <a:gd name="connsiteX3" fmla="*/ 104010 w 115761"/>
                      <a:gd name="connsiteY3" fmla="*/ 97993 h 138256"/>
                      <a:gd name="connsiteX4" fmla="*/ 41362 w 115761"/>
                      <a:gd name="connsiteY4" fmla="*/ 18662 h 138256"/>
                      <a:gd name="connsiteX5" fmla="*/ 28214 w 115761"/>
                      <a:gd name="connsiteY5" fmla="*/ 4961 h 138256"/>
                      <a:gd name="connsiteX6" fmla="*/ 10314 w 115761"/>
                      <a:gd name="connsiteY6" fmla="*/ 431 h 138256"/>
                      <a:gd name="connsiteX7" fmla="*/ 5011 w 115761"/>
                      <a:gd name="connsiteY7" fmla="*/ 22639 h 138256"/>
                      <a:gd name="connsiteX8" fmla="*/ 31307 w 115761"/>
                      <a:gd name="connsiteY8" fmla="*/ 56781 h 138256"/>
                      <a:gd name="connsiteX9" fmla="*/ 84784 w 115761"/>
                      <a:gd name="connsiteY9" fmla="*/ 126168 h 138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5761" h="138256">
                        <a:moveTo>
                          <a:pt x="84895" y="125947"/>
                        </a:moveTo>
                        <a:cubicBezTo>
                          <a:pt x="89646" y="132024"/>
                          <a:pt x="95723" y="138875"/>
                          <a:pt x="103347" y="138212"/>
                        </a:cubicBezTo>
                        <a:cubicBezTo>
                          <a:pt x="111634" y="137438"/>
                          <a:pt x="116716" y="127826"/>
                          <a:pt x="115611" y="119649"/>
                        </a:cubicBezTo>
                        <a:cubicBezTo>
                          <a:pt x="114506" y="111363"/>
                          <a:pt x="109203" y="104512"/>
                          <a:pt x="104010" y="97993"/>
                        </a:cubicBezTo>
                        <a:cubicBezTo>
                          <a:pt x="83127" y="71586"/>
                          <a:pt x="62244" y="45069"/>
                          <a:pt x="41362" y="18662"/>
                        </a:cubicBezTo>
                        <a:cubicBezTo>
                          <a:pt x="37384" y="13690"/>
                          <a:pt x="33407" y="8607"/>
                          <a:pt x="28214" y="4961"/>
                        </a:cubicBezTo>
                        <a:cubicBezTo>
                          <a:pt x="23021" y="1315"/>
                          <a:pt x="16502" y="-1006"/>
                          <a:pt x="10314" y="431"/>
                        </a:cubicBezTo>
                        <a:cubicBezTo>
                          <a:pt x="-3718" y="3635"/>
                          <a:pt x="-1287" y="14352"/>
                          <a:pt x="5011" y="22639"/>
                        </a:cubicBezTo>
                        <a:cubicBezTo>
                          <a:pt x="13739" y="34020"/>
                          <a:pt x="22468" y="45400"/>
                          <a:pt x="31307" y="56781"/>
                        </a:cubicBezTo>
                        <a:cubicBezTo>
                          <a:pt x="49096" y="79873"/>
                          <a:pt x="66885" y="103076"/>
                          <a:pt x="84784" y="12616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E1393F26-216C-7312-FF7F-301729138BE4}"/>
                      </a:ext>
                    </a:extLst>
                  </p:cNvPr>
                  <p:cNvSpPr/>
                  <p:nvPr/>
                </p:nvSpPr>
                <p:spPr>
                  <a:xfrm>
                    <a:off x="6571134" y="4051022"/>
                    <a:ext cx="31708" cy="32064"/>
                  </a:xfrm>
                  <a:custGeom>
                    <a:avLst/>
                    <a:gdLst>
                      <a:gd name="connsiteX0" fmla="*/ 1519 w 31708"/>
                      <a:gd name="connsiteY0" fmla="*/ 23625 h 32064"/>
                      <a:gd name="connsiteX1" fmla="*/ 15441 w 31708"/>
                      <a:gd name="connsiteY1" fmla="*/ 31912 h 32064"/>
                      <a:gd name="connsiteX2" fmla="*/ 25606 w 31708"/>
                      <a:gd name="connsiteY2" fmla="*/ 25614 h 32064"/>
                      <a:gd name="connsiteX3" fmla="*/ 31351 w 31708"/>
                      <a:gd name="connsiteY3" fmla="*/ 17880 h 32064"/>
                      <a:gd name="connsiteX4" fmla="*/ 30357 w 31708"/>
                      <a:gd name="connsiteY4" fmla="*/ 9372 h 32064"/>
                      <a:gd name="connsiteX5" fmla="*/ 17430 w 31708"/>
                      <a:gd name="connsiteY5" fmla="*/ 91 h 32064"/>
                      <a:gd name="connsiteX6" fmla="*/ 1519 w 31708"/>
                      <a:gd name="connsiteY6" fmla="*/ 23514 h 32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708" h="32064">
                        <a:moveTo>
                          <a:pt x="1519" y="23625"/>
                        </a:moveTo>
                        <a:cubicBezTo>
                          <a:pt x="3839" y="28929"/>
                          <a:pt x="9695" y="32906"/>
                          <a:pt x="15441" y="31912"/>
                        </a:cubicBezTo>
                        <a:cubicBezTo>
                          <a:pt x="19418" y="31249"/>
                          <a:pt x="22623" y="28376"/>
                          <a:pt x="25606" y="25614"/>
                        </a:cubicBezTo>
                        <a:cubicBezTo>
                          <a:pt x="28037" y="23404"/>
                          <a:pt x="30467" y="21084"/>
                          <a:pt x="31351" y="17880"/>
                        </a:cubicBezTo>
                        <a:cubicBezTo>
                          <a:pt x="32125" y="15117"/>
                          <a:pt x="31572" y="12023"/>
                          <a:pt x="30357" y="9372"/>
                        </a:cubicBezTo>
                        <a:cubicBezTo>
                          <a:pt x="27926" y="4400"/>
                          <a:pt x="22954" y="643"/>
                          <a:pt x="17430" y="91"/>
                        </a:cubicBezTo>
                        <a:cubicBezTo>
                          <a:pt x="4281" y="-1235"/>
                          <a:pt x="-3453" y="12244"/>
                          <a:pt x="1519" y="2351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94" name="Graphic 5">
                  <a:extLst>
                    <a:ext uri="{FF2B5EF4-FFF2-40B4-BE49-F238E27FC236}">
                      <a16:creationId xmlns:a16="http://schemas.microsoft.com/office/drawing/2014/main" id="{946086DA-6D0B-3212-32AE-8EA6749EFD58}"/>
                    </a:ext>
                  </a:extLst>
                </p:cNvPr>
                <p:cNvGrpSpPr/>
                <p:nvPr/>
              </p:nvGrpSpPr>
              <p:grpSpPr>
                <a:xfrm>
                  <a:off x="6402968" y="4275794"/>
                  <a:ext cx="49203" cy="183910"/>
                  <a:chOff x="6402968" y="4275794"/>
                  <a:chExt cx="49203" cy="183910"/>
                </a:xfrm>
                <a:solidFill>
                  <a:srgbClr val="FFFFFF"/>
                </a:solidFill>
              </p:grpSpPr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8D48A261-7273-6C53-4D11-1E656DA32EDE}"/>
                      </a:ext>
                    </a:extLst>
                  </p:cNvPr>
                  <p:cNvSpPr/>
                  <p:nvPr/>
                </p:nvSpPr>
                <p:spPr>
                  <a:xfrm>
                    <a:off x="6402968" y="4428446"/>
                    <a:ext cx="29307" cy="31258"/>
                  </a:xfrm>
                  <a:custGeom>
                    <a:avLst/>
                    <a:gdLst>
                      <a:gd name="connsiteX0" fmla="*/ 14005 w 29307"/>
                      <a:gd name="connsiteY0" fmla="*/ 31037 h 31258"/>
                      <a:gd name="connsiteX1" fmla="*/ 8702 w 29307"/>
                      <a:gd name="connsiteY1" fmla="*/ 30043 h 31258"/>
                      <a:gd name="connsiteX2" fmla="*/ 1078 w 29307"/>
                      <a:gd name="connsiteY2" fmla="*/ 11812 h 31258"/>
                      <a:gd name="connsiteX3" fmla="*/ 2293 w 29307"/>
                      <a:gd name="connsiteY3" fmla="*/ 8939 h 31258"/>
                      <a:gd name="connsiteX4" fmla="*/ 20413 w 29307"/>
                      <a:gd name="connsiteY4" fmla="*/ 984 h 31258"/>
                      <a:gd name="connsiteX5" fmla="*/ 28369 w 29307"/>
                      <a:gd name="connsiteY5" fmla="*/ 19104 h 31258"/>
                      <a:gd name="connsiteX6" fmla="*/ 27043 w 29307"/>
                      <a:gd name="connsiteY6" fmla="*/ 22530 h 31258"/>
                      <a:gd name="connsiteX7" fmla="*/ 14115 w 29307"/>
                      <a:gd name="connsiteY7" fmla="*/ 31258 h 31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9307" h="31258">
                        <a:moveTo>
                          <a:pt x="14005" y="31037"/>
                        </a:moveTo>
                        <a:cubicBezTo>
                          <a:pt x="12237" y="31037"/>
                          <a:pt x="10469" y="30706"/>
                          <a:pt x="8702" y="30043"/>
                        </a:cubicBezTo>
                        <a:cubicBezTo>
                          <a:pt x="1520" y="27170"/>
                          <a:pt x="-1906" y="18994"/>
                          <a:pt x="1078" y="11812"/>
                        </a:cubicBezTo>
                        <a:lnTo>
                          <a:pt x="2293" y="8939"/>
                        </a:lnTo>
                        <a:cubicBezTo>
                          <a:pt x="5055" y="1758"/>
                          <a:pt x="13121" y="-1889"/>
                          <a:pt x="20413" y="984"/>
                        </a:cubicBezTo>
                        <a:cubicBezTo>
                          <a:pt x="27595" y="3746"/>
                          <a:pt x="31131" y="11923"/>
                          <a:pt x="28369" y="19104"/>
                        </a:cubicBezTo>
                        <a:lnTo>
                          <a:pt x="27043" y="22530"/>
                        </a:lnTo>
                        <a:cubicBezTo>
                          <a:pt x="24833" y="27944"/>
                          <a:pt x="19640" y="31258"/>
                          <a:pt x="14115" y="3125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id="{8DBB176E-F850-DF43-EE3F-F68A4CB25476}"/>
                      </a:ext>
                    </a:extLst>
                  </p:cNvPr>
                  <p:cNvSpPr/>
                  <p:nvPr/>
                </p:nvSpPr>
                <p:spPr>
                  <a:xfrm>
                    <a:off x="6411569" y="4275794"/>
                    <a:ext cx="40602" cy="145570"/>
                  </a:xfrm>
                  <a:custGeom>
                    <a:avLst/>
                    <a:gdLst>
                      <a:gd name="connsiteX0" fmla="*/ 19657 w 40602"/>
                      <a:gd name="connsiteY0" fmla="*/ 145570 h 145570"/>
                      <a:gd name="connsiteX1" fmla="*/ 15900 w 40602"/>
                      <a:gd name="connsiteY1" fmla="*/ 145018 h 145570"/>
                      <a:gd name="connsiteX2" fmla="*/ 6177 w 40602"/>
                      <a:gd name="connsiteY2" fmla="*/ 127781 h 145570"/>
                      <a:gd name="connsiteX3" fmla="*/ 984 w 40602"/>
                      <a:gd name="connsiteY3" fmla="*/ 19059 h 145570"/>
                      <a:gd name="connsiteX4" fmla="*/ 8939 w 40602"/>
                      <a:gd name="connsiteY4" fmla="*/ 939 h 145570"/>
                      <a:gd name="connsiteX5" fmla="*/ 27060 w 40602"/>
                      <a:gd name="connsiteY5" fmla="*/ 8894 h 145570"/>
                      <a:gd name="connsiteX6" fmla="*/ 33137 w 40602"/>
                      <a:gd name="connsiteY6" fmla="*/ 135405 h 145570"/>
                      <a:gd name="connsiteX7" fmla="*/ 19657 w 40602"/>
                      <a:gd name="connsiteY7" fmla="*/ 145570 h 145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0602" h="145570">
                        <a:moveTo>
                          <a:pt x="19657" y="145570"/>
                        </a:moveTo>
                        <a:cubicBezTo>
                          <a:pt x="18441" y="145570"/>
                          <a:pt x="17116" y="145460"/>
                          <a:pt x="15900" y="145018"/>
                        </a:cubicBezTo>
                        <a:cubicBezTo>
                          <a:pt x="8497" y="142918"/>
                          <a:pt x="4188" y="135184"/>
                          <a:pt x="6177" y="127781"/>
                        </a:cubicBezTo>
                        <a:cubicBezTo>
                          <a:pt x="16232" y="91872"/>
                          <a:pt x="14464" y="53311"/>
                          <a:pt x="984" y="19059"/>
                        </a:cubicBezTo>
                        <a:cubicBezTo>
                          <a:pt x="-1889" y="11877"/>
                          <a:pt x="1758" y="3811"/>
                          <a:pt x="8939" y="939"/>
                        </a:cubicBezTo>
                        <a:cubicBezTo>
                          <a:pt x="16121" y="-1824"/>
                          <a:pt x="24187" y="1712"/>
                          <a:pt x="27060" y="8894"/>
                        </a:cubicBezTo>
                        <a:cubicBezTo>
                          <a:pt x="42749" y="48781"/>
                          <a:pt x="44849" y="93750"/>
                          <a:pt x="33137" y="135405"/>
                        </a:cubicBezTo>
                        <a:cubicBezTo>
                          <a:pt x="31369" y="141592"/>
                          <a:pt x="25844" y="145570"/>
                          <a:pt x="19657" y="14557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104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103" name="Graphic 5">
                <a:extLst>
                  <a:ext uri="{FF2B5EF4-FFF2-40B4-BE49-F238E27FC236}">
                    <a16:creationId xmlns:a16="http://schemas.microsoft.com/office/drawing/2014/main" id="{12B4449A-F50D-1C14-0907-E2A5C05BD271}"/>
                  </a:ext>
                </a:extLst>
              </p:cNvPr>
              <p:cNvGrpSpPr/>
              <p:nvPr/>
            </p:nvGrpSpPr>
            <p:grpSpPr>
              <a:xfrm>
                <a:off x="5758994" y="3075181"/>
                <a:ext cx="697296" cy="2881994"/>
                <a:chOff x="5758994" y="3075181"/>
                <a:chExt cx="697296" cy="2881994"/>
              </a:xfrm>
              <a:solidFill>
                <a:srgbClr val="0C0E0D"/>
              </a:solidFill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6C861C6E-4BFF-D384-49EB-D0E00ACA884A}"/>
                    </a:ext>
                  </a:extLst>
                </p:cNvPr>
                <p:cNvSpPr/>
                <p:nvPr/>
              </p:nvSpPr>
              <p:spPr>
                <a:xfrm>
                  <a:off x="6246130" y="3780276"/>
                  <a:ext cx="173094" cy="333373"/>
                </a:xfrm>
                <a:custGeom>
                  <a:avLst/>
                  <a:gdLst>
                    <a:gd name="connsiteX0" fmla="*/ 168964 w 173094"/>
                    <a:gd name="connsiteY0" fmla="*/ 333373 h 333373"/>
                    <a:gd name="connsiteX1" fmla="*/ 164876 w 173094"/>
                    <a:gd name="connsiteY1" fmla="*/ 329727 h 333373"/>
                    <a:gd name="connsiteX2" fmla="*/ 2787 w 173094"/>
                    <a:gd name="connsiteY2" fmla="*/ 8091 h 333373"/>
                    <a:gd name="connsiteX3" fmla="*/ 246 w 173094"/>
                    <a:gd name="connsiteY3" fmla="*/ 2787 h 333373"/>
                    <a:gd name="connsiteX4" fmla="*/ 5550 w 173094"/>
                    <a:gd name="connsiteY4" fmla="*/ 246 h 333373"/>
                    <a:gd name="connsiteX5" fmla="*/ 173052 w 173094"/>
                    <a:gd name="connsiteY5" fmla="*/ 328622 h 333373"/>
                    <a:gd name="connsiteX6" fmla="*/ 169517 w 173094"/>
                    <a:gd name="connsiteY6" fmla="*/ 333373 h 333373"/>
                    <a:gd name="connsiteX7" fmla="*/ 168964 w 173094"/>
                    <a:gd name="connsiteY7" fmla="*/ 333373 h 333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3094" h="333373">
                      <a:moveTo>
                        <a:pt x="168964" y="333373"/>
                      </a:moveTo>
                      <a:cubicBezTo>
                        <a:pt x="166865" y="333373"/>
                        <a:pt x="165097" y="331826"/>
                        <a:pt x="164876" y="329727"/>
                      </a:cubicBezTo>
                      <a:cubicBezTo>
                        <a:pt x="126757" y="55933"/>
                        <a:pt x="4113" y="8533"/>
                        <a:pt x="2787" y="8091"/>
                      </a:cubicBezTo>
                      <a:cubicBezTo>
                        <a:pt x="578" y="7317"/>
                        <a:pt x="-527" y="4887"/>
                        <a:pt x="246" y="2787"/>
                      </a:cubicBezTo>
                      <a:cubicBezTo>
                        <a:pt x="1019" y="578"/>
                        <a:pt x="3450" y="-527"/>
                        <a:pt x="5550" y="246"/>
                      </a:cubicBezTo>
                      <a:cubicBezTo>
                        <a:pt x="10743" y="2124"/>
                        <a:pt x="134271" y="49856"/>
                        <a:pt x="173052" y="328622"/>
                      </a:cubicBezTo>
                      <a:cubicBezTo>
                        <a:pt x="173384" y="330943"/>
                        <a:pt x="171727" y="333042"/>
                        <a:pt x="169517" y="333373"/>
                      </a:cubicBezTo>
                      <a:cubicBezTo>
                        <a:pt x="169296" y="333373"/>
                        <a:pt x="169185" y="333373"/>
                        <a:pt x="168964" y="33337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E16ED1DB-77D5-9DA1-ED89-8959265844B9}"/>
                    </a:ext>
                  </a:extLst>
                </p:cNvPr>
                <p:cNvSpPr/>
                <p:nvPr/>
              </p:nvSpPr>
              <p:spPr>
                <a:xfrm>
                  <a:off x="6307579" y="5302400"/>
                  <a:ext cx="148711" cy="489260"/>
                </a:xfrm>
                <a:custGeom>
                  <a:avLst/>
                  <a:gdLst>
                    <a:gd name="connsiteX0" fmla="*/ 4539 w 148711"/>
                    <a:gd name="connsiteY0" fmla="*/ 489150 h 489260"/>
                    <a:gd name="connsiteX1" fmla="*/ 341 w 148711"/>
                    <a:gd name="connsiteY1" fmla="*/ 485173 h 489260"/>
                    <a:gd name="connsiteX2" fmla="*/ 24980 w 148711"/>
                    <a:gd name="connsiteY2" fmla="*/ 177789 h 489260"/>
                    <a:gd name="connsiteX3" fmla="*/ 34151 w 148711"/>
                    <a:gd name="connsiteY3" fmla="*/ 95364 h 489260"/>
                    <a:gd name="connsiteX4" fmla="*/ 34372 w 148711"/>
                    <a:gd name="connsiteY4" fmla="*/ 92712 h 489260"/>
                    <a:gd name="connsiteX5" fmla="*/ 36913 w 148711"/>
                    <a:gd name="connsiteY5" fmla="*/ 91828 h 489260"/>
                    <a:gd name="connsiteX6" fmla="*/ 141105 w 148711"/>
                    <a:gd name="connsiteY6" fmla="*/ 1889 h 489260"/>
                    <a:gd name="connsiteX7" fmla="*/ 146850 w 148711"/>
                    <a:gd name="connsiteY7" fmla="*/ 674 h 489260"/>
                    <a:gd name="connsiteX8" fmla="*/ 148066 w 148711"/>
                    <a:gd name="connsiteY8" fmla="*/ 6420 h 489260"/>
                    <a:gd name="connsiteX9" fmla="*/ 42106 w 148711"/>
                    <a:gd name="connsiteY9" fmla="*/ 98789 h 489260"/>
                    <a:gd name="connsiteX10" fmla="*/ 33156 w 148711"/>
                    <a:gd name="connsiteY10" fmla="*/ 178784 h 489260"/>
                    <a:gd name="connsiteX11" fmla="*/ 8517 w 148711"/>
                    <a:gd name="connsiteY11" fmla="*/ 484952 h 489260"/>
                    <a:gd name="connsiteX12" fmla="*/ 4539 w 148711"/>
                    <a:gd name="connsiteY12" fmla="*/ 489261 h 489260"/>
                    <a:gd name="connsiteX13" fmla="*/ 4429 w 148711"/>
                    <a:gd name="connsiteY13" fmla="*/ 489261 h 489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48711" h="489260">
                      <a:moveTo>
                        <a:pt x="4539" y="489150"/>
                      </a:moveTo>
                      <a:cubicBezTo>
                        <a:pt x="2330" y="489150"/>
                        <a:pt x="451" y="487382"/>
                        <a:pt x="341" y="485173"/>
                      </a:cubicBezTo>
                      <a:cubicBezTo>
                        <a:pt x="-2532" y="412139"/>
                        <a:pt x="13379" y="276678"/>
                        <a:pt x="24980" y="177789"/>
                      </a:cubicBezTo>
                      <a:cubicBezTo>
                        <a:pt x="28958" y="143648"/>
                        <a:pt x="32493" y="114147"/>
                        <a:pt x="34151" y="95364"/>
                      </a:cubicBezTo>
                      <a:lnTo>
                        <a:pt x="34372" y="92712"/>
                      </a:lnTo>
                      <a:lnTo>
                        <a:pt x="36913" y="91828"/>
                      </a:lnTo>
                      <a:cubicBezTo>
                        <a:pt x="94699" y="71719"/>
                        <a:pt x="140663" y="2552"/>
                        <a:pt x="141105" y="1889"/>
                      </a:cubicBezTo>
                      <a:cubicBezTo>
                        <a:pt x="142431" y="-99"/>
                        <a:pt x="144972" y="-541"/>
                        <a:pt x="146850" y="674"/>
                      </a:cubicBezTo>
                      <a:cubicBezTo>
                        <a:pt x="148729" y="2000"/>
                        <a:pt x="149281" y="4541"/>
                        <a:pt x="148066" y="6420"/>
                      </a:cubicBezTo>
                      <a:cubicBezTo>
                        <a:pt x="146188" y="9292"/>
                        <a:pt x="101329" y="76691"/>
                        <a:pt x="42106" y="98789"/>
                      </a:cubicBezTo>
                      <a:cubicBezTo>
                        <a:pt x="40338" y="117683"/>
                        <a:pt x="37023" y="146079"/>
                        <a:pt x="33156" y="178784"/>
                      </a:cubicBezTo>
                      <a:cubicBezTo>
                        <a:pt x="22218" y="271816"/>
                        <a:pt x="5755" y="412470"/>
                        <a:pt x="8517" y="484952"/>
                      </a:cubicBezTo>
                      <a:cubicBezTo>
                        <a:pt x="8517" y="487272"/>
                        <a:pt x="6860" y="489150"/>
                        <a:pt x="4539" y="489261"/>
                      </a:cubicBezTo>
                      <a:lnTo>
                        <a:pt x="4429" y="48926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B479C513-74F9-3BAE-14D2-163B567806D2}"/>
                    </a:ext>
                  </a:extLst>
                </p:cNvPr>
                <p:cNvSpPr/>
                <p:nvPr/>
              </p:nvSpPr>
              <p:spPr>
                <a:xfrm>
                  <a:off x="6239773" y="3075181"/>
                  <a:ext cx="180750" cy="482814"/>
                </a:xfrm>
                <a:custGeom>
                  <a:avLst/>
                  <a:gdLst>
                    <a:gd name="connsiteX0" fmla="*/ 116430 w 180750"/>
                    <a:gd name="connsiteY0" fmla="*/ 482815 h 482814"/>
                    <a:gd name="connsiteX1" fmla="*/ 112563 w 180750"/>
                    <a:gd name="connsiteY1" fmla="*/ 480274 h 482814"/>
                    <a:gd name="connsiteX2" fmla="*/ 114773 w 180750"/>
                    <a:gd name="connsiteY2" fmla="*/ 474860 h 482814"/>
                    <a:gd name="connsiteX3" fmla="*/ 151897 w 180750"/>
                    <a:gd name="connsiteY3" fmla="*/ 187696 h 482814"/>
                    <a:gd name="connsiteX4" fmla="*/ 2736 w 180750"/>
                    <a:gd name="connsiteY4" fmla="*/ 8150 h 482814"/>
                    <a:gd name="connsiteX5" fmla="*/ 305 w 180750"/>
                    <a:gd name="connsiteY5" fmla="*/ 2736 h 482814"/>
                    <a:gd name="connsiteX6" fmla="*/ 5719 w 180750"/>
                    <a:gd name="connsiteY6" fmla="*/ 305 h 482814"/>
                    <a:gd name="connsiteX7" fmla="*/ 160074 w 180750"/>
                    <a:gd name="connsiteY7" fmla="*/ 185597 h 482814"/>
                    <a:gd name="connsiteX8" fmla="*/ 118087 w 180750"/>
                    <a:gd name="connsiteY8" fmla="*/ 482483 h 482814"/>
                    <a:gd name="connsiteX9" fmla="*/ 116541 w 180750"/>
                    <a:gd name="connsiteY9" fmla="*/ 482815 h 482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750" h="482814">
                      <a:moveTo>
                        <a:pt x="116430" y="482815"/>
                      </a:moveTo>
                      <a:cubicBezTo>
                        <a:pt x="114773" y="482815"/>
                        <a:pt x="113226" y="481821"/>
                        <a:pt x="112563" y="480274"/>
                      </a:cubicBezTo>
                      <a:cubicBezTo>
                        <a:pt x="111679" y="478174"/>
                        <a:pt x="112674" y="475744"/>
                        <a:pt x="114773" y="474860"/>
                      </a:cubicBezTo>
                      <a:cubicBezTo>
                        <a:pt x="208910" y="435857"/>
                        <a:pt x="162173" y="228798"/>
                        <a:pt x="151897" y="187696"/>
                      </a:cubicBezTo>
                      <a:cubicBezTo>
                        <a:pt x="143832" y="155654"/>
                        <a:pt x="109248" y="47926"/>
                        <a:pt x="2736" y="8150"/>
                      </a:cubicBezTo>
                      <a:cubicBezTo>
                        <a:pt x="526" y="7377"/>
                        <a:pt x="-579" y="4946"/>
                        <a:pt x="305" y="2736"/>
                      </a:cubicBezTo>
                      <a:cubicBezTo>
                        <a:pt x="1079" y="526"/>
                        <a:pt x="3509" y="-579"/>
                        <a:pt x="5719" y="305"/>
                      </a:cubicBezTo>
                      <a:cubicBezTo>
                        <a:pt x="116099" y="41518"/>
                        <a:pt x="151787" y="152560"/>
                        <a:pt x="160074" y="185597"/>
                      </a:cubicBezTo>
                      <a:cubicBezTo>
                        <a:pt x="170681" y="227914"/>
                        <a:pt x="218523" y="440829"/>
                        <a:pt x="118087" y="482483"/>
                      </a:cubicBezTo>
                      <a:cubicBezTo>
                        <a:pt x="117535" y="482704"/>
                        <a:pt x="116983" y="482815"/>
                        <a:pt x="116541" y="48281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944E3474-691E-EEB6-DB4E-3097C38D1481}"/>
                    </a:ext>
                  </a:extLst>
                </p:cNvPr>
                <p:cNvSpPr/>
                <p:nvPr/>
              </p:nvSpPr>
              <p:spPr>
                <a:xfrm>
                  <a:off x="5795121" y="3075238"/>
                  <a:ext cx="180692" cy="482756"/>
                </a:xfrm>
                <a:custGeom>
                  <a:avLst/>
                  <a:gdLst>
                    <a:gd name="connsiteX0" fmla="*/ 64209 w 180692"/>
                    <a:gd name="connsiteY0" fmla="*/ 482757 h 482756"/>
                    <a:gd name="connsiteX1" fmla="*/ 62663 w 180692"/>
                    <a:gd name="connsiteY1" fmla="*/ 482425 h 482756"/>
                    <a:gd name="connsiteX2" fmla="*/ 20676 w 180692"/>
                    <a:gd name="connsiteY2" fmla="*/ 185539 h 482756"/>
                    <a:gd name="connsiteX3" fmla="*/ 175031 w 180692"/>
                    <a:gd name="connsiteY3" fmla="*/ 247 h 482756"/>
                    <a:gd name="connsiteX4" fmla="*/ 180445 w 180692"/>
                    <a:gd name="connsiteY4" fmla="*/ 2678 h 482756"/>
                    <a:gd name="connsiteX5" fmla="*/ 178014 w 180692"/>
                    <a:gd name="connsiteY5" fmla="*/ 8092 h 482756"/>
                    <a:gd name="connsiteX6" fmla="*/ 28853 w 180692"/>
                    <a:gd name="connsiteY6" fmla="*/ 187638 h 482756"/>
                    <a:gd name="connsiteX7" fmla="*/ 65977 w 180692"/>
                    <a:gd name="connsiteY7" fmla="*/ 474802 h 482756"/>
                    <a:gd name="connsiteX8" fmla="*/ 68187 w 180692"/>
                    <a:gd name="connsiteY8" fmla="*/ 480216 h 482756"/>
                    <a:gd name="connsiteX9" fmla="*/ 64320 w 180692"/>
                    <a:gd name="connsiteY9" fmla="*/ 482757 h 482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692" h="482756">
                      <a:moveTo>
                        <a:pt x="64209" y="482757"/>
                      </a:moveTo>
                      <a:cubicBezTo>
                        <a:pt x="64209" y="482757"/>
                        <a:pt x="63104" y="482757"/>
                        <a:pt x="62663" y="482425"/>
                      </a:cubicBezTo>
                      <a:cubicBezTo>
                        <a:pt x="-37773" y="440771"/>
                        <a:pt x="10069" y="227857"/>
                        <a:pt x="20676" y="185539"/>
                      </a:cubicBezTo>
                      <a:cubicBezTo>
                        <a:pt x="28963" y="152502"/>
                        <a:pt x="64651" y="41460"/>
                        <a:pt x="175031" y="247"/>
                      </a:cubicBezTo>
                      <a:cubicBezTo>
                        <a:pt x="177241" y="-526"/>
                        <a:pt x="179561" y="579"/>
                        <a:pt x="180445" y="2678"/>
                      </a:cubicBezTo>
                      <a:cubicBezTo>
                        <a:pt x="181218" y="4888"/>
                        <a:pt x="180114" y="7208"/>
                        <a:pt x="178014" y="8092"/>
                      </a:cubicBezTo>
                      <a:cubicBezTo>
                        <a:pt x="71502" y="47868"/>
                        <a:pt x="36918" y="155596"/>
                        <a:pt x="28853" y="187638"/>
                      </a:cubicBezTo>
                      <a:cubicBezTo>
                        <a:pt x="18577" y="228740"/>
                        <a:pt x="-28160" y="435688"/>
                        <a:pt x="65977" y="474802"/>
                      </a:cubicBezTo>
                      <a:cubicBezTo>
                        <a:pt x="68076" y="475686"/>
                        <a:pt x="69071" y="478116"/>
                        <a:pt x="68187" y="480216"/>
                      </a:cubicBezTo>
                      <a:cubicBezTo>
                        <a:pt x="67524" y="481873"/>
                        <a:pt x="65977" y="482757"/>
                        <a:pt x="64320" y="482757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34DB4CF9-04F7-FFA4-B46B-8B28F529F89A}"/>
                    </a:ext>
                  </a:extLst>
                </p:cNvPr>
                <p:cNvSpPr/>
                <p:nvPr/>
              </p:nvSpPr>
              <p:spPr>
                <a:xfrm>
                  <a:off x="5796306" y="3780276"/>
                  <a:ext cx="173097" cy="333373"/>
                </a:xfrm>
                <a:custGeom>
                  <a:avLst/>
                  <a:gdLst>
                    <a:gd name="connsiteX0" fmla="*/ 4133 w 173097"/>
                    <a:gd name="connsiteY0" fmla="*/ 333373 h 333373"/>
                    <a:gd name="connsiteX1" fmla="*/ 3580 w 173097"/>
                    <a:gd name="connsiteY1" fmla="*/ 333373 h 333373"/>
                    <a:gd name="connsiteX2" fmla="*/ 45 w 173097"/>
                    <a:gd name="connsiteY2" fmla="*/ 328622 h 333373"/>
                    <a:gd name="connsiteX3" fmla="*/ 167547 w 173097"/>
                    <a:gd name="connsiteY3" fmla="*/ 246 h 333373"/>
                    <a:gd name="connsiteX4" fmla="*/ 172851 w 173097"/>
                    <a:gd name="connsiteY4" fmla="*/ 2787 h 333373"/>
                    <a:gd name="connsiteX5" fmla="*/ 170310 w 173097"/>
                    <a:gd name="connsiteY5" fmla="*/ 8091 h 333373"/>
                    <a:gd name="connsiteX6" fmla="*/ 8221 w 173097"/>
                    <a:gd name="connsiteY6" fmla="*/ 329727 h 333373"/>
                    <a:gd name="connsiteX7" fmla="*/ 4133 w 173097"/>
                    <a:gd name="connsiteY7" fmla="*/ 333373 h 333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3097" h="333373">
                      <a:moveTo>
                        <a:pt x="4133" y="333373"/>
                      </a:moveTo>
                      <a:cubicBezTo>
                        <a:pt x="4133" y="333373"/>
                        <a:pt x="3801" y="333373"/>
                        <a:pt x="3580" y="333373"/>
                      </a:cubicBezTo>
                      <a:cubicBezTo>
                        <a:pt x="1260" y="333042"/>
                        <a:pt x="-287" y="330943"/>
                        <a:pt x="45" y="328622"/>
                      </a:cubicBezTo>
                      <a:cubicBezTo>
                        <a:pt x="38827" y="49856"/>
                        <a:pt x="162244" y="2124"/>
                        <a:pt x="167547" y="246"/>
                      </a:cubicBezTo>
                      <a:cubicBezTo>
                        <a:pt x="169757" y="-527"/>
                        <a:pt x="172078" y="578"/>
                        <a:pt x="172851" y="2787"/>
                      </a:cubicBezTo>
                      <a:cubicBezTo>
                        <a:pt x="173624" y="4997"/>
                        <a:pt x="172520" y="7317"/>
                        <a:pt x="170310" y="8091"/>
                      </a:cubicBezTo>
                      <a:cubicBezTo>
                        <a:pt x="169094" y="8533"/>
                        <a:pt x="46229" y="56596"/>
                        <a:pt x="8221" y="329727"/>
                      </a:cubicBezTo>
                      <a:cubicBezTo>
                        <a:pt x="7889" y="331826"/>
                        <a:pt x="6121" y="333373"/>
                        <a:pt x="4133" y="33337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8C033EC5-B720-A5B0-1E18-5F6B4758929A}"/>
                    </a:ext>
                  </a:extLst>
                </p:cNvPr>
                <p:cNvSpPr/>
                <p:nvPr/>
              </p:nvSpPr>
              <p:spPr>
                <a:xfrm>
                  <a:off x="5758994" y="5302290"/>
                  <a:ext cx="148739" cy="489260"/>
                </a:xfrm>
                <a:custGeom>
                  <a:avLst/>
                  <a:gdLst>
                    <a:gd name="connsiteX0" fmla="*/ 144422 w 148739"/>
                    <a:gd name="connsiteY0" fmla="*/ 489261 h 489260"/>
                    <a:gd name="connsiteX1" fmla="*/ 144201 w 148739"/>
                    <a:gd name="connsiteY1" fmla="*/ 489261 h 489260"/>
                    <a:gd name="connsiteX2" fmla="*/ 140223 w 148739"/>
                    <a:gd name="connsiteY2" fmla="*/ 484952 h 489260"/>
                    <a:gd name="connsiteX3" fmla="*/ 115584 w 148739"/>
                    <a:gd name="connsiteY3" fmla="*/ 178784 h 489260"/>
                    <a:gd name="connsiteX4" fmla="*/ 106634 w 148739"/>
                    <a:gd name="connsiteY4" fmla="*/ 98789 h 489260"/>
                    <a:gd name="connsiteX5" fmla="*/ 674 w 148739"/>
                    <a:gd name="connsiteY5" fmla="*/ 6419 h 489260"/>
                    <a:gd name="connsiteX6" fmla="*/ 1889 w 148739"/>
                    <a:gd name="connsiteY6" fmla="*/ 674 h 489260"/>
                    <a:gd name="connsiteX7" fmla="*/ 7635 w 148739"/>
                    <a:gd name="connsiteY7" fmla="*/ 1889 h 489260"/>
                    <a:gd name="connsiteX8" fmla="*/ 111827 w 148739"/>
                    <a:gd name="connsiteY8" fmla="*/ 91828 h 489260"/>
                    <a:gd name="connsiteX9" fmla="*/ 114368 w 148739"/>
                    <a:gd name="connsiteY9" fmla="*/ 92712 h 489260"/>
                    <a:gd name="connsiteX10" fmla="*/ 114589 w 148739"/>
                    <a:gd name="connsiteY10" fmla="*/ 95364 h 489260"/>
                    <a:gd name="connsiteX11" fmla="*/ 123760 w 148739"/>
                    <a:gd name="connsiteY11" fmla="*/ 177790 h 489260"/>
                    <a:gd name="connsiteX12" fmla="*/ 148399 w 148739"/>
                    <a:gd name="connsiteY12" fmla="*/ 485172 h 489260"/>
                    <a:gd name="connsiteX13" fmla="*/ 144201 w 148739"/>
                    <a:gd name="connsiteY13" fmla="*/ 489150 h 489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48739" h="489260">
                      <a:moveTo>
                        <a:pt x="144422" y="489261"/>
                      </a:moveTo>
                      <a:lnTo>
                        <a:pt x="144201" y="489261"/>
                      </a:lnTo>
                      <a:cubicBezTo>
                        <a:pt x="141880" y="489261"/>
                        <a:pt x="140112" y="487272"/>
                        <a:pt x="140223" y="484952"/>
                      </a:cubicBezTo>
                      <a:cubicBezTo>
                        <a:pt x="143096" y="412470"/>
                        <a:pt x="126522" y="271927"/>
                        <a:pt x="115584" y="178784"/>
                      </a:cubicBezTo>
                      <a:cubicBezTo>
                        <a:pt x="111716" y="146079"/>
                        <a:pt x="108402" y="117683"/>
                        <a:pt x="106634" y="98789"/>
                      </a:cubicBezTo>
                      <a:cubicBezTo>
                        <a:pt x="47411" y="76691"/>
                        <a:pt x="2663" y="9292"/>
                        <a:pt x="674" y="6419"/>
                      </a:cubicBezTo>
                      <a:cubicBezTo>
                        <a:pt x="-541" y="4541"/>
                        <a:pt x="-99" y="1889"/>
                        <a:pt x="1889" y="674"/>
                      </a:cubicBezTo>
                      <a:cubicBezTo>
                        <a:pt x="3878" y="-541"/>
                        <a:pt x="6420" y="-99"/>
                        <a:pt x="7635" y="1889"/>
                      </a:cubicBezTo>
                      <a:cubicBezTo>
                        <a:pt x="8077" y="2552"/>
                        <a:pt x="54041" y="71719"/>
                        <a:pt x="111827" y="91828"/>
                      </a:cubicBezTo>
                      <a:lnTo>
                        <a:pt x="114368" y="92712"/>
                      </a:lnTo>
                      <a:lnTo>
                        <a:pt x="114589" y="95364"/>
                      </a:lnTo>
                      <a:cubicBezTo>
                        <a:pt x="116247" y="114037"/>
                        <a:pt x="119672" y="143538"/>
                        <a:pt x="123760" y="177790"/>
                      </a:cubicBezTo>
                      <a:cubicBezTo>
                        <a:pt x="135361" y="276678"/>
                        <a:pt x="151272" y="412139"/>
                        <a:pt x="148399" y="485172"/>
                      </a:cubicBezTo>
                      <a:cubicBezTo>
                        <a:pt x="148399" y="487382"/>
                        <a:pt x="146410" y="489150"/>
                        <a:pt x="144201" y="48915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EA79CD8B-916A-7551-D5AA-9F6906B431EE}"/>
                    </a:ext>
                  </a:extLst>
                </p:cNvPr>
                <p:cNvSpPr/>
                <p:nvPr/>
              </p:nvSpPr>
              <p:spPr>
                <a:xfrm>
                  <a:off x="6156106" y="3886040"/>
                  <a:ext cx="8397" cy="51488"/>
                </a:xfrm>
                <a:custGeom>
                  <a:avLst/>
                  <a:gdLst>
                    <a:gd name="connsiteX0" fmla="*/ 4199 w 8397"/>
                    <a:gd name="connsiteY0" fmla="*/ 51488 h 51488"/>
                    <a:gd name="connsiteX1" fmla="*/ 0 w 8397"/>
                    <a:gd name="connsiteY1" fmla="*/ 47290 h 51488"/>
                    <a:gd name="connsiteX2" fmla="*/ 0 w 8397"/>
                    <a:gd name="connsiteY2" fmla="*/ 4199 h 51488"/>
                    <a:gd name="connsiteX3" fmla="*/ 4199 w 8397"/>
                    <a:gd name="connsiteY3" fmla="*/ 0 h 51488"/>
                    <a:gd name="connsiteX4" fmla="*/ 8397 w 8397"/>
                    <a:gd name="connsiteY4" fmla="*/ 4199 h 51488"/>
                    <a:gd name="connsiteX5" fmla="*/ 8397 w 8397"/>
                    <a:gd name="connsiteY5" fmla="*/ 47290 h 51488"/>
                    <a:gd name="connsiteX6" fmla="*/ 4199 w 8397"/>
                    <a:gd name="connsiteY6" fmla="*/ 51488 h 51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97" h="51488">
                      <a:moveTo>
                        <a:pt x="4199" y="51488"/>
                      </a:moveTo>
                      <a:cubicBezTo>
                        <a:pt x="1878" y="51488"/>
                        <a:pt x="0" y="49610"/>
                        <a:pt x="0" y="47290"/>
                      </a:cubicBezTo>
                      <a:lnTo>
                        <a:pt x="0" y="4199"/>
                      </a:lnTo>
                      <a:cubicBezTo>
                        <a:pt x="0" y="1878"/>
                        <a:pt x="1878" y="0"/>
                        <a:pt x="4199" y="0"/>
                      </a:cubicBezTo>
                      <a:cubicBezTo>
                        <a:pt x="6519" y="0"/>
                        <a:pt x="8397" y="1878"/>
                        <a:pt x="8397" y="4199"/>
                      </a:cubicBezTo>
                      <a:lnTo>
                        <a:pt x="8397" y="47290"/>
                      </a:lnTo>
                      <a:cubicBezTo>
                        <a:pt x="8397" y="49610"/>
                        <a:pt x="6519" y="51488"/>
                        <a:pt x="4199" y="51488"/>
                      </a:cubicBezTo>
                      <a:close/>
                    </a:path>
                  </a:pathLst>
                </a:custGeom>
                <a:solidFill>
                  <a:srgbClr val="0C0E0D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FEBD144D-7A63-0441-4B8D-EA40F1792763}"/>
                    </a:ext>
                  </a:extLst>
                </p:cNvPr>
                <p:cNvSpPr/>
                <p:nvPr/>
              </p:nvSpPr>
              <p:spPr>
                <a:xfrm>
                  <a:off x="6186049" y="3886040"/>
                  <a:ext cx="8397" cy="51488"/>
                </a:xfrm>
                <a:custGeom>
                  <a:avLst/>
                  <a:gdLst>
                    <a:gd name="connsiteX0" fmla="*/ 4199 w 8397"/>
                    <a:gd name="connsiteY0" fmla="*/ 51488 h 51488"/>
                    <a:gd name="connsiteX1" fmla="*/ 0 w 8397"/>
                    <a:gd name="connsiteY1" fmla="*/ 47290 h 51488"/>
                    <a:gd name="connsiteX2" fmla="*/ 0 w 8397"/>
                    <a:gd name="connsiteY2" fmla="*/ 4199 h 51488"/>
                    <a:gd name="connsiteX3" fmla="*/ 4199 w 8397"/>
                    <a:gd name="connsiteY3" fmla="*/ 0 h 51488"/>
                    <a:gd name="connsiteX4" fmla="*/ 8397 w 8397"/>
                    <a:gd name="connsiteY4" fmla="*/ 4199 h 51488"/>
                    <a:gd name="connsiteX5" fmla="*/ 8397 w 8397"/>
                    <a:gd name="connsiteY5" fmla="*/ 47290 h 51488"/>
                    <a:gd name="connsiteX6" fmla="*/ 4199 w 8397"/>
                    <a:gd name="connsiteY6" fmla="*/ 51488 h 51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97" h="51488">
                      <a:moveTo>
                        <a:pt x="4199" y="51488"/>
                      </a:moveTo>
                      <a:cubicBezTo>
                        <a:pt x="1878" y="51488"/>
                        <a:pt x="0" y="49610"/>
                        <a:pt x="0" y="47290"/>
                      </a:cubicBezTo>
                      <a:lnTo>
                        <a:pt x="0" y="4199"/>
                      </a:lnTo>
                      <a:cubicBezTo>
                        <a:pt x="0" y="1878"/>
                        <a:pt x="1878" y="0"/>
                        <a:pt x="4199" y="0"/>
                      </a:cubicBezTo>
                      <a:cubicBezTo>
                        <a:pt x="6519" y="0"/>
                        <a:pt x="8397" y="1878"/>
                        <a:pt x="8397" y="4199"/>
                      </a:cubicBezTo>
                      <a:lnTo>
                        <a:pt x="8397" y="47290"/>
                      </a:lnTo>
                      <a:cubicBezTo>
                        <a:pt x="8397" y="49610"/>
                        <a:pt x="6519" y="51488"/>
                        <a:pt x="4199" y="51488"/>
                      </a:cubicBezTo>
                      <a:close/>
                    </a:path>
                  </a:pathLst>
                </a:custGeom>
                <a:solidFill>
                  <a:srgbClr val="0C0E0D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AD0B27CA-8EB1-ECBD-E2BB-432007C2B5D4}"/>
                    </a:ext>
                  </a:extLst>
                </p:cNvPr>
                <p:cNvSpPr/>
                <p:nvPr/>
              </p:nvSpPr>
              <p:spPr>
                <a:xfrm>
                  <a:off x="6216102" y="3886040"/>
                  <a:ext cx="8397" cy="51488"/>
                </a:xfrm>
                <a:custGeom>
                  <a:avLst/>
                  <a:gdLst>
                    <a:gd name="connsiteX0" fmla="*/ 4199 w 8397"/>
                    <a:gd name="connsiteY0" fmla="*/ 51488 h 51488"/>
                    <a:gd name="connsiteX1" fmla="*/ 0 w 8397"/>
                    <a:gd name="connsiteY1" fmla="*/ 47290 h 51488"/>
                    <a:gd name="connsiteX2" fmla="*/ 0 w 8397"/>
                    <a:gd name="connsiteY2" fmla="*/ 4199 h 51488"/>
                    <a:gd name="connsiteX3" fmla="*/ 4199 w 8397"/>
                    <a:gd name="connsiteY3" fmla="*/ 0 h 51488"/>
                    <a:gd name="connsiteX4" fmla="*/ 8397 w 8397"/>
                    <a:gd name="connsiteY4" fmla="*/ 4199 h 51488"/>
                    <a:gd name="connsiteX5" fmla="*/ 8397 w 8397"/>
                    <a:gd name="connsiteY5" fmla="*/ 47290 h 51488"/>
                    <a:gd name="connsiteX6" fmla="*/ 4199 w 8397"/>
                    <a:gd name="connsiteY6" fmla="*/ 51488 h 51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97" h="51488">
                      <a:moveTo>
                        <a:pt x="4199" y="51488"/>
                      </a:moveTo>
                      <a:cubicBezTo>
                        <a:pt x="1878" y="51488"/>
                        <a:pt x="0" y="49610"/>
                        <a:pt x="0" y="47290"/>
                      </a:cubicBezTo>
                      <a:lnTo>
                        <a:pt x="0" y="4199"/>
                      </a:lnTo>
                      <a:cubicBezTo>
                        <a:pt x="0" y="1878"/>
                        <a:pt x="1878" y="0"/>
                        <a:pt x="4199" y="0"/>
                      </a:cubicBezTo>
                      <a:cubicBezTo>
                        <a:pt x="6519" y="0"/>
                        <a:pt x="8397" y="1878"/>
                        <a:pt x="8397" y="4199"/>
                      </a:cubicBezTo>
                      <a:lnTo>
                        <a:pt x="8397" y="47290"/>
                      </a:lnTo>
                      <a:cubicBezTo>
                        <a:pt x="8397" y="49610"/>
                        <a:pt x="6519" y="51488"/>
                        <a:pt x="4199" y="51488"/>
                      </a:cubicBezTo>
                      <a:close/>
                    </a:path>
                  </a:pathLst>
                </a:custGeom>
                <a:solidFill>
                  <a:srgbClr val="0C0E0D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88F190CA-42CB-8095-2588-808CDA93D147}"/>
                    </a:ext>
                  </a:extLst>
                </p:cNvPr>
                <p:cNvSpPr/>
                <p:nvPr/>
              </p:nvSpPr>
              <p:spPr>
                <a:xfrm>
                  <a:off x="6236898" y="5914084"/>
                  <a:ext cx="187566" cy="43091"/>
                </a:xfrm>
                <a:custGeom>
                  <a:avLst/>
                  <a:gdLst>
                    <a:gd name="connsiteX0" fmla="*/ 183279 w 187566"/>
                    <a:gd name="connsiteY0" fmla="*/ 43091 h 43091"/>
                    <a:gd name="connsiteX1" fmla="*/ 180517 w 187566"/>
                    <a:gd name="connsiteY1" fmla="*/ 42097 h 43091"/>
                    <a:gd name="connsiteX2" fmla="*/ 99528 w 187566"/>
                    <a:gd name="connsiteY2" fmla="*/ 8397 h 43091"/>
                    <a:gd name="connsiteX3" fmla="*/ 6163 w 187566"/>
                    <a:gd name="connsiteY3" fmla="*/ 38009 h 43091"/>
                    <a:gd name="connsiteX4" fmla="*/ 529 w 187566"/>
                    <a:gd name="connsiteY4" fmla="*/ 36351 h 43091"/>
                    <a:gd name="connsiteX5" fmla="*/ 2186 w 187566"/>
                    <a:gd name="connsiteY5" fmla="*/ 30716 h 43091"/>
                    <a:gd name="connsiteX6" fmla="*/ 99528 w 187566"/>
                    <a:gd name="connsiteY6" fmla="*/ 0 h 43091"/>
                    <a:gd name="connsiteX7" fmla="*/ 186152 w 187566"/>
                    <a:gd name="connsiteY7" fmla="*/ 35799 h 43091"/>
                    <a:gd name="connsiteX8" fmla="*/ 186483 w 187566"/>
                    <a:gd name="connsiteY8" fmla="*/ 41655 h 43091"/>
                    <a:gd name="connsiteX9" fmla="*/ 183390 w 187566"/>
                    <a:gd name="connsiteY9" fmla="*/ 43091 h 43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7566" h="43091">
                      <a:moveTo>
                        <a:pt x="183279" y="43091"/>
                      </a:moveTo>
                      <a:cubicBezTo>
                        <a:pt x="182285" y="43091"/>
                        <a:pt x="181290" y="42760"/>
                        <a:pt x="180517" y="42097"/>
                      </a:cubicBezTo>
                      <a:cubicBezTo>
                        <a:pt x="180185" y="41765"/>
                        <a:pt x="141624" y="8397"/>
                        <a:pt x="99528" y="8397"/>
                      </a:cubicBezTo>
                      <a:cubicBezTo>
                        <a:pt x="58978" y="9060"/>
                        <a:pt x="6716" y="37677"/>
                        <a:pt x="6163" y="38009"/>
                      </a:cubicBezTo>
                      <a:cubicBezTo>
                        <a:pt x="4175" y="39113"/>
                        <a:pt x="1633" y="38340"/>
                        <a:pt x="529" y="36351"/>
                      </a:cubicBezTo>
                      <a:cubicBezTo>
                        <a:pt x="-576" y="34362"/>
                        <a:pt x="87" y="31821"/>
                        <a:pt x="2186" y="30716"/>
                      </a:cubicBezTo>
                      <a:cubicBezTo>
                        <a:pt x="4396" y="29501"/>
                        <a:pt x="56768" y="774"/>
                        <a:pt x="99528" y="0"/>
                      </a:cubicBezTo>
                      <a:cubicBezTo>
                        <a:pt x="144828" y="0"/>
                        <a:pt x="184494" y="34252"/>
                        <a:pt x="186152" y="35799"/>
                      </a:cubicBezTo>
                      <a:cubicBezTo>
                        <a:pt x="187920" y="37346"/>
                        <a:pt x="188030" y="39997"/>
                        <a:pt x="186483" y="41655"/>
                      </a:cubicBezTo>
                      <a:cubicBezTo>
                        <a:pt x="185710" y="42539"/>
                        <a:pt x="184494" y="43091"/>
                        <a:pt x="183390" y="43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B12A09D0-EDA4-48BE-930E-53A685C17E0F}"/>
                    </a:ext>
                  </a:extLst>
                </p:cNvPr>
                <p:cNvSpPr/>
                <p:nvPr/>
              </p:nvSpPr>
              <p:spPr>
                <a:xfrm>
                  <a:off x="5791991" y="5914084"/>
                  <a:ext cx="187394" cy="43091"/>
                </a:xfrm>
                <a:custGeom>
                  <a:avLst/>
                  <a:gdLst>
                    <a:gd name="connsiteX0" fmla="*/ 4138 w 187394"/>
                    <a:gd name="connsiteY0" fmla="*/ 43091 h 43091"/>
                    <a:gd name="connsiteX1" fmla="*/ 1045 w 187394"/>
                    <a:gd name="connsiteY1" fmla="*/ 41655 h 43091"/>
                    <a:gd name="connsiteX2" fmla="*/ 1376 w 187394"/>
                    <a:gd name="connsiteY2" fmla="*/ 35799 h 43091"/>
                    <a:gd name="connsiteX3" fmla="*/ 87890 w 187394"/>
                    <a:gd name="connsiteY3" fmla="*/ 0 h 43091"/>
                    <a:gd name="connsiteX4" fmla="*/ 185232 w 187394"/>
                    <a:gd name="connsiteY4" fmla="*/ 30716 h 43091"/>
                    <a:gd name="connsiteX5" fmla="*/ 186889 w 187394"/>
                    <a:gd name="connsiteY5" fmla="*/ 36351 h 43091"/>
                    <a:gd name="connsiteX6" fmla="*/ 181254 w 187394"/>
                    <a:gd name="connsiteY6" fmla="*/ 38009 h 43091"/>
                    <a:gd name="connsiteX7" fmla="*/ 87890 w 187394"/>
                    <a:gd name="connsiteY7" fmla="*/ 8397 h 43091"/>
                    <a:gd name="connsiteX8" fmla="*/ 6901 w 187394"/>
                    <a:gd name="connsiteY8" fmla="*/ 42097 h 43091"/>
                    <a:gd name="connsiteX9" fmla="*/ 4138 w 187394"/>
                    <a:gd name="connsiteY9" fmla="*/ 43091 h 43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7394" h="43091">
                      <a:moveTo>
                        <a:pt x="4138" y="43091"/>
                      </a:moveTo>
                      <a:cubicBezTo>
                        <a:pt x="2923" y="43091"/>
                        <a:pt x="1818" y="42649"/>
                        <a:pt x="1045" y="41655"/>
                      </a:cubicBezTo>
                      <a:cubicBezTo>
                        <a:pt x="-502" y="39887"/>
                        <a:pt x="-281" y="37235"/>
                        <a:pt x="1376" y="35799"/>
                      </a:cubicBezTo>
                      <a:cubicBezTo>
                        <a:pt x="3033" y="34362"/>
                        <a:pt x="42589" y="0"/>
                        <a:pt x="87890" y="0"/>
                      </a:cubicBezTo>
                      <a:cubicBezTo>
                        <a:pt x="130760" y="663"/>
                        <a:pt x="183022" y="29390"/>
                        <a:pt x="185232" y="30716"/>
                      </a:cubicBezTo>
                      <a:cubicBezTo>
                        <a:pt x="187220" y="31821"/>
                        <a:pt x="187994" y="34362"/>
                        <a:pt x="186889" y="36351"/>
                      </a:cubicBezTo>
                      <a:cubicBezTo>
                        <a:pt x="185784" y="38340"/>
                        <a:pt x="183243" y="39113"/>
                        <a:pt x="181254" y="38009"/>
                      </a:cubicBezTo>
                      <a:cubicBezTo>
                        <a:pt x="180701" y="37677"/>
                        <a:pt x="128550" y="9060"/>
                        <a:pt x="87890" y="8397"/>
                      </a:cubicBezTo>
                      <a:cubicBezTo>
                        <a:pt x="45904" y="8397"/>
                        <a:pt x="7343" y="41765"/>
                        <a:pt x="6901" y="42097"/>
                      </a:cubicBezTo>
                      <a:cubicBezTo>
                        <a:pt x="6127" y="42760"/>
                        <a:pt x="5133" y="43091"/>
                        <a:pt x="4138" y="43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10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115" name="Graphic 5">
              <a:extLst>
                <a:ext uri="{FF2B5EF4-FFF2-40B4-BE49-F238E27FC236}">
                  <a16:creationId xmlns:a16="http://schemas.microsoft.com/office/drawing/2014/main" id="{E45D9C5F-F786-BBDF-BB97-88408BA63DD7}"/>
                </a:ext>
              </a:extLst>
            </p:cNvPr>
            <p:cNvGrpSpPr/>
            <p:nvPr/>
          </p:nvGrpSpPr>
          <p:grpSpPr>
            <a:xfrm>
              <a:off x="6242620" y="2715509"/>
              <a:ext cx="264954" cy="1291075"/>
              <a:chOff x="6242620" y="2715509"/>
              <a:chExt cx="264954" cy="1291075"/>
            </a:xfrm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7F7F7D5-75BB-E84A-C0A6-F83A5482383F}"/>
                  </a:ext>
                </a:extLst>
              </p:cNvPr>
              <p:cNvSpPr/>
              <p:nvPr/>
            </p:nvSpPr>
            <p:spPr>
              <a:xfrm>
                <a:off x="6242620" y="3924380"/>
                <a:ext cx="89938" cy="82204"/>
              </a:xfrm>
              <a:custGeom>
                <a:avLst/>
                <a:gdLst>
                  <a:gd name="connsiteX0" fmla="*/ 89939 w 89938"/>
                  <a:gd name="connsiteY0" fmla="*/ 41102 h 82204"/>
                  <a:gd name="connsiteX1" fmla="*/ 44969 w 89938"/>
                  <a:gd name="connsiteY1" fmla="*/ 82204 h 82204"/>
                  <a:gd name="connsiteX2" fmla="*/ 0 w 89938"/>
                  <a:gd name="connsiteY2" fmla="*/ 41102 h 82204"/>
                  <a:gd name="connsiteX3" fmla="*/ 44969 w 89938"/>
                  <a:gd name="connsiteY3" fmla="*/ 0 h 82204"/>
                  <a:gd name="connsiteX4" fmla="*/ 89939 w 89938"/>
                  <a:gd name="connsiteY4" fmla="*/ 41102 h 82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38" h="82204">
                    <a:moveTo>
                      <a:pt x="89939" y="41102"/>
                    </a:moveTo>
                    <a:cubicBezTo>
                      <a:pt x="89939" y="63753"/>
                      <a:pt x="69830" y="82204"/>
                      <a:pt x="44969" y="82204"/>
                    </a:cubicBezTo>
                    <a:cubicBezTo>
                      <a:pt x="20109" y="82204"/>
                      <a:pt x="0" y="63863"/>
                      <a:pt x="0" y="41102"/>
                    </a:cubicBezTo>
                    <a:cubicBezTo>
                      <a:pt x="0" y="18341"/>
                      <a:pt x="20109" y="0"/>
                      <a:pt x="44969" y="0"/>
                    </a:cubicBezTo>
                    <a:cubicBezTo>
                      <a:pt x="69830" y="0"/>
                      <a:pt x="89939" y="18341"/>
                      <a:pt x="89939" y="411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D1D0D73-3208-89A2-A888-D9606061FB31}"/>
                  </a:ext>
                </a:extLst>
              </p:cNvPr>
              <p:cNvSpPr/>
              <p:nvPr/>
            </p:nvSpPr>
            <p:spPr>
              <a:xfrm>
                <a:off x="6269313" y="2715509"/>
                <a:ext cx="238261" cy="1266657"/>
              </a:xfrm>
              <a:custGeom>
                <a:avLst/>
                <a:gdLst>
                  <a:gd name="connsiteX0" fmla="*/ 200806 w 238261"/>
                  <a:gd name="connsiteY0" fmla="*/ 1989 h 1266657"/>
                  <a:gd name="connsiteX1" fmla="*/ 2587 w 238261"/>
                  <a:gd name="connsiteY1" fmla="*/ 1238703 h 1266657"/>
                  <a:gd name="connsiteX2" fmla="*/ 8995 w 238261"/>
                  <a:gd name="connsiteY2" fmla="*/ 1264005 h 1266657"/>
                  <a:gd name="connsiteX3" fmla="*/ 18387 w 238261"/>
                  <a:gd name="connsiteY3" fmla="*/ 1266657 h 1266657"/>
                  <a:gd name="connsiteX4" fmla="*/ 34297 w 238261"/>
                  <a:gd name="connsiteY4" fmla="*/ 1257597 h 1266657"/>
                  <a:gd name="connsiteX5" fmla="*/ 238262 w 238261"/>
                  <a:gd name="connsiteY5" fmla="*/ 0 h 1266657"/>
                  <a:gd name="connsiteX6" fmla="*/ 200806 w 238261"/>
                  <a:gd name="connsiteY6" fmla="*/ 1989 h 126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261" h="1266657">
                    <a:moveTo>
                      <a:pt x="200806" y="1989"/>
                    </a:moveTo>
                    <a:cubicBezTo>
                      <a:pt x="169758" y="339646"/>
                      <a:pt x="92304" y="1088216"/>
                      <a:pt x="2587" y="1238703"/>
                    </a:cubicBezTo>
                    <a:cubicBezTo>
                      <a:pt x="-2606" y="1247432"/>
                      <a:pt x="266" y="1258812"/>
                      <a:pt x="8995" y="1264005"/>
                    </a:cubicBezTo>
                    <a:cubicBezTo>
                      <a:pt x="11978" y="1265773"/>
                      <a:pt x="15183" y="1266657"/>
                      <a:pt x="18387" y="1266657"/>
                    </a:cubicBezTo>
                    <a:cubicBezTo>
                      <a:pt x="24685" y="1266657"/>
                      <a:pt x="30872" y="1263453"/>
                      <a:pt x="34297" y="1257597"/>
                    </a:cubicBezTo>
                    <a:cubicBezTo>
                      <a:pt x="128987" y="1098712"/>
                      <a:pt x="207325" y="339425"/>
                      <a:pt x="238262" y="0"/>
                    </a:cubicBezTo>
                    <a:cubicBezTo>
                      <a:pt x="233842" y="110"/>
                      <a:pt x="210971" y="1326"/>
                      <a:pt x="200806" y="1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18" name="Graphic 5">
              <a:extLst>
                <a:ext uri="{FF2B5EF4-FFF2-40B4-BE49-F238E27FC236}">
                  <a16:creationId xmlns:a16="http://schemas.microsoft.com/office/drawing/2014/main" id="{B34F4DEE-3D10-C1D0-163C-740AB24AF251}"/>
                </a:ext>
              </a:extLst>
            </p:cNvPr>
            <p:cNvGrpSpPr/>
            <p:nvPr/>
          </p:nvGrpSpPr>
          <p:grpSpPr>
            <a:xfrm>
              <a:off x="4708577" y="2735729"/>
              <a:ext cx="2650102" cy="3294590"/>
              <a:chOff x="4708577" y="2735729"/>
              <a:chExt cx="2650102" cy="3294590"/>
            </a:xfrm>
            <a:solidFill>
              <a:srgbClr val="FFFFFF"/>
            </a:solidFill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455D4BC-9915-CEBF-843E-123A321A9068}"/>
                  </a:ext>
                </a:extLst>
              </p:cNvPr>
              <p:cNvSpPr/>
              <p:nvPr/>
            </p:nvSpPr>
            <p:spPr>
              <a:xfrm>
                <a:off x="7095160" y="4023158"/>
                <a:ext cx="145404" cy="145404"/>
              </a:xfrm>
              <a:custGeom>
                <a:avLst/>
                <a:gdLst>
                  <a:gd name="connsiteX0" fmla="*/ 145405 w 145404"/>
                  <a:gd name="connsiteY0" fmla="*/ 72702 h 145404"/>
                  <a:gd name="connsiteX1" fmla="*/ 72703 w 145404"/>
                  <a:gd name="connsiteY1" fmla="*/ 145405 h 145404"/>
                  <a:gd name="connsiteX2" fmla="*/ 0 w 145404"/>
                  <a:gd name="connsiteY2" fmla="*/ 72702 h 145404"/>
                  <a:gd name="connsiteX3" fmla="*/ 72703 w 145404"/>
                  <a:gd name="connsiteY3" fmla="*/ 0 h 145404"/>
                  <a:gd name="connsiteX4" fmla="*/ 145405 w 145404"/>
                  <a:gd name="connsiteY4" fmla="*/ 72702 h 14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04" h="145404">
                    <a:moveTo>
                      <a:pt x="145405" y="72702"/>
                    </a:moveTo>
                    <a:cubicBezTo>
                      <a:pt x="145405" y="112810"/>
                      <a:pt x="112811" y="145405"/>
                      <a:pt x="72703" y="145405"/>
                    </a:cubicBezTo>
                    <a:cubicBezTo>
                      <a:pt x="32595" y="145405"/>
                      <a:pt x="0" y="112810"/>
                      <a:pt x="0" y="72702"/>
                    </a:cubicBezTo>
                    <a:cubicBezTo>
                      <a:pt x="0" y="32595"/>
                      <a:pt x="32484" y="0"/>
                      <a:pt x="72703" y="0"/>
                    </a:cubicBezTo>
                    <a:cubicBezTo>
                      <a:pt x="112921" y="0"/>
                      <a:pt x="145405" y="32595"/>
                      <a:pt x="145405" y="7270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8820F5E6-032D-147D-305B-72BF58513D2A}"/>
                  </a:ext>
                </a:extLst>
              </p:cNvPr>
              <p:cNvSpPr/>
              <p:nvPr/>
            </p:nvSpPr>
            <p:spPr>
              <a:xfrm>
                <a:off x="7167863" y="3302322"/>
                <a:ext cx="145404" cy="145404"/>
              </a:xfrm>
              <a:custGeom>
                <a:avLst/>
                <a:gdLst>
                  <a:gd name="connsiteX0" fmla="*/ 145405 w 145404"/>
                  <a:gd name="connsiteY0" fmla="*/ 72702 h 145404"/>
                  <a:gd name="connsiteX1" fmla="*/ 72702 w 145404"/>
                  <a:gd name="connsiteY1" fmla="*/ 145405 h 145404"/>
                  <a:gd name="connsiteX2" fmla="*/ 0 w 145404"/>
                  <a:gd name="connsiteY2" fmla="*/ 72702 h 145404"/>
                  <a:gd name="connsiteX3" fmla="*/ 72702 w 145404"/>
                  <a:gd name="connsiteY3" fmla="*/ 0 h 145404"/>
                  <a:gd name="connsiteX4" fmla="*/ 145405 w 145404"/>
                  <a:gd name="connsiteY4" fmla="*/ 72702 h 14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04" h="145404">
                    <a:moveTo>
                      <a:pt x="145405" y="72702"/>
                    </a:moveTo>
                    <a:cubicBezTo>
                      <a:pt x="145405" y="112810"/>
                      <a:pt x="112810" y="145405"/>
                      <a:pt x="72702" y="145405"/>
                    </a:cubicBezTo>
                    <a:cubicBezTo>
                      <a:pt x="32594" y="145405"/>
                      <a:pt x="0" y="112810"/>
                      <a:pt x="0" y="72702"/>
                    </a:cubicBezTo>
                    <a:cubicBezTo>
                      <a:pt x="0" y="32595"/>
                      <a:pt x="32484" y="0"/>
                      <a:pt x="72702" y="0"/>
                    </a:cubicBezTo>
                    <a:cubicBezTo>
                      <a:pt x="112921" y="0"/>
                      <a:pt x="145405" y="32595"/>
                      <a:pt x="145405" y="7270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F33EC21E-6AD0-0DEE-E87A-A655B8EC2836}"/>
                  </a:ext>
                </a:extLst>
              </p:cNvPr>
              <p:cNvSpPr/>
              <p:nvPr/>
            </p:nvSpPr>
            <p:spPr>
              <a:xfrm>
                <a:off x="4781279" y="2735729"/>
                <a:ext cx="145404" cy="145404"/>
              </a:xfrm>
              <a:custGeom>
                <a:avLst/>
                <a:gdLst>
                  <a:gd name="connsiteX0" fmla="*/ 145405 w 145404"/>
                  <a:gd name="connsiteY0" fmla="*/ 72702 h 145404"/>
                  <a:gd name="connsiteX1" fmla="*/ 72702 w 145404"/>
                  <a:gd name="connsiteY1" fmla="*/ 145405 h 145404"/>
                  <a:gd name="connsiteX2" fmla="*/ 0 w 145404"/>
                  <a:gd name="connsiteY2" fmla="*/ 72702 h 145404"/>
                  <a:gd name="connsiteX3" fmla="*/ 72702 w 145404"/>
                  <a:gd name="connsiteY3" fmla="*/ 0 h 145404"/>
                  <a:gd name="connsiteX4" fmla="*/ 145405 w 145404"/>
                  <a:gd name="connsiteY4" fmla="*/ 72702 h 14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04" h="145404">
                    <a:moveTo>
                      <a:pt x="145405" y="72702"/>
                    </a:moveTo>
                    <a:cubicBezTo>
                      <a:pt x="145405" y="112855"/>
                      <a:pt x="112855" y="145405"/>
                      <a:pt x="72702" y="145405"/>
                    </a:cubicBezTo>
                    <a:cubicBezTo>
                      <a:pt x="32550" y="145405"/>
                      <a:pt x="0" y="112855"/>
                      <a:pt x="0" y="72702"/>
                    </a:cubicBezTo>
                    <a:cubicBezTo>
                      <a:pt x="0" y="32550"/>
                      <a:pt x="32550" y="0"/>
                      <a:pt x="72702" y="0"/>
                    </a:cubicBezTo>
                    <a:cubicBezTo>
                      <a:pt x="112855" y="0"/>
                      <a:pt x="145405" y="32550"/>
                      <a:pt x="145405" y="7270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005D29B-873A-8C2A-E02B-76828DA3E93D}"/>
                  </a:ext>
                </a:extLst>
              </p:cNvPr>
              <p:cNvSpPr/>
              <p:nvPr/>
            </p:nvSpPr>
            <p:spPr>
              <a:xfrm>
                <a:off x="4708577" y="5043312"/>
                <a:ext cx="145404" cy="145404"/>
              </a:xfrm>
              <a:custGeom>
                <a:avLst/>
                <a:gdLst>
                  <a:gd name="connsiteX0" fmla="*/ 145405 w 145404"/>
                  <a:gd name="connsiteY0" fmla="*/ 72702 h 145404"/>
                  <a:gd name="connsiteX1" fmla="*/ 72702 w 145404"/>
                  <a:gd name="connsiteY1" fmla="*/ 145405 h 145404"/>
                  <a:gd name="connsiteX2" fmla="*/ 0 w 145404"/>
                  <a:gd name="connsiteY2" fmla="*/ 72702 h 145404"/>
                  <a:gd name="connsiteX3" fmla="*/ 72702 w 145404"/>
                  <a:gd name="connsiteY3" fmla="*/ 0 h 145404"/>
                  <a:gd name="connsiteX4" fmla="*/ 145405 w 145404"/>
                  <a:gd name="connsiteY4" fmla="*/ 72702 h 14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04" h="145404">
                    <a:moveTo>
                      <a:pt x="145405" y="72702"/>
                    </a:moveTo>
                    <a:cubicBezTo>
                      <a:pt x="145405" y="112855"/>
                      <a:pt x="112855" y="145405"/>
                      <a:pt x="72702" y="145405"/>
                    </a:cubicBezTo>
                    <a:cubicBezTo>
                      <a:pt x="32550" y="145405"/>
                      <a:pt x="0" y="112855"/>
                      <a:pt x="0" y="72702"/>
                    </a:cubicBezTo>
                    <a:cubicBezTo>
                      <a:pt x="0" y="32550"/>
                      <a:pt x="32550" y="0"/>
                      <a:pt x="72702" y="0"/>
                    </a:cubicBezTo>
                    <a:cubicBezTo>
                      <a:pt x="112855" y="0"/>
                      <a:pt x="145405" y="32550"/>
                      <a:pt x="145405" y="7270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9D66BA69-BC31-5C45-C97A-5F32DBF2DED2}"/>
                  </a:ext>
                </a:extLst>
              </p:cNvPr>
              <p:cNvSpPr/>
              <p:nvPr/>
            </p:nvSpPr>
            <p:spPr>
              <a:xfrm>
                <a:off x="6825454" y="5884914"/>
                <a:ext cx="145404" cy="145404"/>
              </a:xfrm>
              <a:custGeom>
                <a:avLst/>
                <a:gdLst>
                  <a:gd name="connsiteX0" fmla="*/ 145405 w 145404"/>
                  <a:gd name="connsiteY0" fmla="*/ 72703 h 145404"/>
                  <a:gd name="connsiteX1" fmla="*/ 72702 w 145404"/>
                  <a:gd name="connsiteY1" fmla="*/ 145405 h 145404"/>
                  <a:gd name="connsiteX2" fmla="*/ 0 w 145404"/>
                  <a:gd name="connsiteY2" fmla="*/ 72703 h 145404"/>
                  <a:gd name="connsiteX3" fmla="*/ 72702 w 145404"/>
                  <a:gd name="connsiteY3" fmla="*/ 0 h 145404"/>
                  <a:gd name="connsiteX4" fmla="*/ 145405 w 145404"/>
                  <a:gd name="connsiteY4" fmla="*/ 72703 h 14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04" h="145404">
                    <a:moveTo>
                      <a:pt x="145405" y="72703"/>
                    </a:moveTo>
                    <a:cubicBezTo>
                      <a:pt x="145405" y="112855"/>
                      <a:pt x="112855" y="145405"/>
                      <a:pt x="72702" y="145405"/>
                    </a:cubicBezTo>
                    <a:cubicBezTo>
                      <a:pt x="32550" y="145405"/>
                      <a:pt x="0" y="112855"/>
                      <a:pt x="0" y="72703"/>
                    </a:cubicBezTo>
                    <a:cubicBezTo>
                      <a:pt x="0" y="32550"/>
                      <a:pt x="32550" y="0"/>
                      <a:pt x="72702" y="0"/>
                    </a:cubicBezTo>
                    <a:cubicBezTo>
                      <a:pt x="112855" y="0"/>
                      <a:pt x="145405" y="32550"/>
                      <a:pt x="145405" y="7270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15AD6791-C63F-0892-2E64-7D128D1FE535}"/>
                  </a:ext>
                </a:extLst>
              </p:cNvPr>
              <p:cNvSpPr/>
              <p:nvPr/>
            </p:nvSpPr>
            <p:spPr>
              <a:xfrm>
                <a:off x="5557471" y="5381522"/>
                <a:ext cx="90822" cy="90822"/>
              </a:xfrm>
              <a:custGeom>
                <a:avLst/>
                <a:gdLst>
                  <a:gd name="connsiteX0" fmla="*/ 90823 w 90822"/>
                  <a:gd name="connsiteY0" fmla="*/ 45412 h 90822"/>
                  <a:gd name="connsiteX1" fmla="*/ 45411 w 90822"/>
                  <a:gd name="connsiteY1" fmla="*/ 90823 h 90822"/>
                  <a:gd name="connsiteX2" fmla="*/ 0 w 90822"/>
                  <a:gd name="connsiteY2" fmla="*/ 45412 h 90822"/>
                  <a:gd name="connsiteX3" fmla="*/ 45411 w 90822"/>
                  <a:gd name="connsiteY3" fmla="*/ 0 h 90822"/>
                  <a:gd name="connsiteX4" fmla="*/ 90823 w 90822"/>
                  <a:gd name="connsiteY4" fmla="*/ 45412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2"/>
                    </a:moveTo>
                    <a:cubicBezTo>
                      <a:pt x="90823" y="70493"/>
                      <a:pt x="70493" y="90823"/>
                      <a:pt x="45411" y="90823"/>
                    </a:cubicBezTo>
                    <a:cubicBezTo>
                      <a:pt x="20330" y="90823"/>
                      <a:pt x="0" y="70493"/>
                      <a:pt x="0" y="45412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C118517-92C6-DE82-A8C3-D0B30F7CCCA1}"/>
                  </a:ext>
                </a:extLst>
              </p:cNvPr>
              <p:cNvSpPr/>
              <p:nvPr/>
            </p:nvSpPr>
            <p:spPr>
              <a:xfrm>
                <a:off x="5177054" y="5241863"/>
                <a:ext cx="90822" cy="90822"/>
              </a:xfrm>
              <a:custGeom>
                <a:avLst/>
                <a:gdLst>
                  <a:gd name="connsiteX0" fmla="*/ 90823 w 90822"/>
                  <a:gd name="connsiteY0" fmla="*/ 45411 h 90822"/>
                  <a:gd name="connsiteX1" fmla="*/ 45411 w 90822"/>
                  <a:gd name="connsiteY1" fmla="*/ 90823 h 90822"/>
                  <a:gd name="connsiteX2" fmla="*/ 0 w 90822"/>
                  <a:gd name="connsiteY2" fmla="*/ 45411 h 90822"/>
                  <a:gd name="connsiteX3" fmla="*/ 45411 w 90822"/>
                  <a:gd name="connsiteY3" fmla="*/ 0 h 90822"/>
                  <a:gd name="connsiteX4" fmla="*/ 90823 w 90822"/>
                  <a:gd name="connsiteY4" fmla="*/ 45411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1"/>
                    </a:moveTo>
                    <a:cubicBezTo>
                      <a:pt x="90823" y="70492"/>
                      <a:pt x="70493" y="90823"/>
                      <a:pt x="45411" y="90823"/>
                    </a:cubicBezTo>
                    <a:cubicBezTo>
                      <a:pt x="20330" y="90823"/>
                      <a:pt x="0" y="70492"/>
                      <a:pt x="0" y="45411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B970398F-3EAE-0D13-D435-B40AE44E9A07}"/>
                  </a:ext>
                </a:extLst>
              </p:cNvPr>
              <p:cNvSpPr/>
              <p:nvPr/>
            </p:nvSpPr>
            <p:spPr>
              <a:xfrm>
                <a:off x="7122452" y="2798045"/>
                <a:ext cx="90822" cy="90822"/>
              </a:xfrm>
              <a:custGeom>
                <a:avLst/>
                <a:gdLst>
                  <a:gd name="connsiteX0" fmla="*/ 90823 w 90822"/>
                  <a:gd name="connsiteY0" fmla="*/ 45411 h 90822"/>
                  <a:gd name="connsiteX1" fmla="*/ 45412 w 90822"/>
                  <a:gd name="connsiteY1" fmla="*/ 90823 h 90822"/>
                  <a:gd name="connsiteX2" fmla="*/ 0 w 90822"/>
                  <a:gd name="connsiteY2" fmla="*/ 45411 h 90822"/>
                  <a:gd name="connsiteX3" fmla="*/ 45412 w 90822"/>
                  <a:gd name="connsiteY3" fmla="*/ 0 h 90822"/>
                  <a:gd name="connsiteX4" fmla="*/ 90823 w 90822"/>
                  <a:gd name="connsiteY4" fmla="*/ 45411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1"/>
                    </a:moveTo>
                    <a:cubicBezTo>
                      <a:pt x="90823" y="70493"/>
                      <a:pt x="70493" y="90823"/>
                      <a:pt x="45412" y="90823"/>
                    </a:cubicBezTo>
                    <a:cubicBezTo>
                      <a:pt x="20330" y="90823"/>
                      <a:pt x="0" y="70493"/>
                      <a:pt x="0" y="45411"/>
                    </a:cubicBezTo>
                    <a:cubicBezTo>
                      <a:pt x="0" y="20330"/>
                      <a:pt x="20330" y="0"/>
                      <a:pt x="45412" y="0"/>
                    </a:cubicBezTo>
                    <a:cubicBezTo>
                      <a:pt x="70493" y="0"/>
                      <a:pt x="90823" y="20330"/>
                      <a:pt x="90823" y="454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4F9B602-1464-483B-75FD-E2C7D9E1ECF0}"/>
                  </a:ext>
                </a:extLst>
              </p:cNvPr>
              <p:cNvSpPr/>
              <p:nvPr/>
            </p:nvSpPr>
            <p:spPr>
              <a:xfrm>
                <a:off x="5557471" y="2920579"/>
                <a:ext cx="90822" cy="90822"/>
              </a:xfrm>
              <a:custGeom>
                <a:avLst/>
                <a:gdLst>
                  <a:gd name="connsiteX0" fmla="*/ 90823 w 90822"/>
                  <a:gd name="connsiteY0" fmla="*/ 45411 h 90822"/>
                  <a:gd name="connsiteX1" fmla="*/ 45411 w 90822"/>
                  <a:gd name="connsiteY1" fmla="*/ 90823 h 90822"/>
                  <a:gd name="connsiteX2" fmla="*/ 0 w 90822"/>
                  <a:gd name="connsiteY2" fmla="*/ 45411 h 90822"/>
                  <a:gd name="connsiteX3" fmla="*/ 45411 w 90822"/>
                  <a:gd name="connsiteY3" fmla="*/ 0 h 90822"/>
                  <a:gd name="connsiteX4" fmla="*/ 90823 w 90822"/>
                  <a:gd name="connsiteY4" fmla="*/ 45411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1"/>
                    </a:moveTo>
                    <a:cubicBezTo>
                      <a:pt x="90823" y="70493"/>
                      <a:pt x="70493" y="90823"/>
                      <a:pt x="45411" y="90823"/>
                    </a:cubicBezTo>
                    <a:cubicBezTo>
                      <a:pt x="20330" y="90823"/>
                      <a:pt x="0" y="70493"/>
                      <a:pt x="0" y="45411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737C51A5-A258-2C15-5B16-BF6ED0F9F4FE}"/>
                  </a:ext>
                </a:extLst>
              </p:cNvPr>
              <p:cNvSpPr/>
              <p:nvPr/>
            </p:nvSpPr>
            <p:spPr>
              <a:xfrm>
                <a:off x="7049749" y="4505778"/>
                <a:ext cx="90822" cy="90822"/>
              </a:xfrm>
              <a:custGeom>
                <a:avLst/>
                <a:gdLst>
                  <a:gd name="connsiteX0" fmla="*/ 90823 w 90822"/>
                  <a:gd name="connsiteY0" fmla="*/ 45411 h 90822"/>
                  <a:gd name="connsiteX1" fmla="*/ 45411 w 90822"/>
                  <a:gd name="connsiteY1" fmla="*/ 90823 h 90822"/>
                  <a:gd name="connsiteX2" fmla="*/ 0 w 90822"/>
                  <a:gd name="connsiteY2" fmla="*/ 45411 h 90822"/>
                  <a:gd name="connsiteX3" fmla="*/ 45411 w 90822"/>
                  <a:gd name="connsiteY3" fmla="*/ 0 h 90822"/>
                  <a:gd name="connsiteX4" fmla="*/ 90823 w 90822"/>
                  <a:gd name="connsiteY4" fmla="*/ 45411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1"/>
                    </a:moveTo>
                    <a:cubicBezTo>
                      <a:pt x="90823" y="70493"/>
                      <a:pt x="70493" y="90823"/>
                      <a:pt x="45411" y="90823"/>
                    </a:cubicBezTo>
                    <a:cubicBezTo>
                      <a:pt x="20330" y="90823"/>
                      <a:pt x="0" y="70493"/>
                      <a:pt x="0" y="45411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5558687F-E2BE-8904-8E30-DF39E179979F}"/>
                  </a:ext>
                </a:extLst>
              </p:cNvPr>
              <p:cNvSpPr/>
              <p:nvPr/>
            </p:nvSpPr>
            <p:spPr>
              <a:xfrm>
                <a:off x="6591216" y="3523523"/>
                <a:ext cx="90822" cy="90822"/>
              </a:xfrm>
              <a:custGeom>
                <a:avLst/>
                <a:gdLst>
                  <a:gd name="connsiteX0" fmla="*/ 90823 w 90822"/>
                  <a:gd name="connsiteY0" fmla="*/ 45411 h 90822"/>
                  <a:gd name="connsiteX1" fmla="*/ 45411 w 90822"/>
                  <a:gd name="connsiteY1" fmla="*/ 90823 h 90822"/>
                  <a:gd name="connsiteX2" fmla="*/ 0 w 90822"/>
                  <a:gd name="connsiteY2" fmla="*/ 45411 h 90822"/>
                  <a:gd name="connsiteX3" fmla="*/ 45411 w 90822"/>
                  <a:gd name="connsiteY3" fmla="*/ 0 h 90822"/>
                  <a:gd name="connsiteX4" fmla="*/ 90823 w 90822"/>
                  <a:gd name="connsiteY4" fmla="*/ 45411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1"/>
                    </a:moveTo>
                    <a:cubicBezTo>
                      <a:pt x="90823" y="70492"/>
                      <a:pt x="70493" y="90823"/>
                      <a:pt x="45411" y="90823"/>
                    </a:cubicBezTo>
                    <a:cubicBezTo>
                      <a:pt x="20330" y="90823"/>
                      <a:pt x="0" y="70492"/>
                      <a:pt x="0" y="45411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A763C220-C910-46EF-6BA7-C7ABC5BFA273}"/>
                  </a:ext>
                </a:extLst>
              </p:cNvPr>
              <p:cNvSpPr/>
              <p:nvPr/>
            </p:nvSpPr>
            <p:spPr>
              <a:xfrm>
                <a:off x="5734145" y="5768568"/>
                <a:ext cx="90822" cy="90822"/>
              </a:xfrm>
              <a:custGeom>
                <a:avLst/>
                <a:gdLst>
                  <a:gd name="connsiteX0" fmla="*/ 90823 w 90822"/>
                  <a:gd name="connsiteY0" fmla="*/ 45412 h 90822"/>
                  <a:gd name="connsiteX1" fmla="*/ 45411 w 90822"/>
                  <a:gd name="connsiteY1" fmla="*/ 90823 h 90822"/>
                  <a:gd name="connsiteX2" fmla="*/ 0 w 90822"/>
                  <a:gd name="connsiteY2" fmla="*/ 45412 h 90822"/>
                  <a:gd name="connsiteX3" fmla="*/ 45411 w 90822"/>
                  <a:gd name="connsiteY3" fmla="*/ 0 h 90822"/>
                  <a:gd name="connsiteX4" fmla="*/ 90823 w 90822"/>
                  <a:gd name="connsiteY4" fmla="*/ 45412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2"/>
                    </a:moveTo>
                    <a:cubicBezTo>
                      <a:pt x="90823" y="70493"/>
                      <a:pt x="70493" y="90823"/>
                      <a:pt x="45411" y="90823"/>
                    </a:cubicBezTo>
                    <a:cubicBezTo>
                      <a:pt x="20330" y="90823"/>
                      <a:pt x="0" y="70493"/>
                      <a:pt x="0" y="45412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B7D7BAB3-2A41-C751-D140-C0FD1D272396}"/>
                  </a:ext>
                </a:extLst>
              </p:cNvPr>
              <p:cNvSpPr/>
              <p:nvPr/>
            </p:nvSpPr>
            <p:spPr>
              <a:xfrm>
                <a:off x="5102473" y="3977747"/>
                <a:ext cx="90822" cy="90822"/>
              </a:xfrm>
              <a:custGeom>
                <a:avLst/>
                <a:gdLst>
                  <a:gd name="connsiteX0" fmla="*/ 90823 w 90822"/>
                  <a:gd name="connsiteY0" fmla="*/ 45411 h 90822"/>
                  <a:gd name="connsiteX1" fmla="*/ 45411 w 90822"/>
                  <a:gd name="connsiteY1" fmla="*/ 90823 h 90822"/>
                  <a:gd name="connsiteX2" fmla="*/ 0 w 90822"/>
                  <a:gd name="connsiteY2" fmla="*/ 45411 h 90822"/>
                  <a:gd name="connsiteX3" fmla="*/ 45411 w 90822"/>
                  <a:gd name="connsiteY3" fmla="*/ 0 h 90822"/>
                  <a:gd name="connsiteX4" fmla="*/ 90823 w 90822"/>
                  <a:gd name="connsiteY4" fmla="*/ 45411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1"/>
                    </a:moveTo>
                    <a:cubicBezTo>
                      <a:pt x="90823" y="70492"/>
                      <a:pt x="70493" y="90823"/>
                      <a:pt x="45411" y="90823"/>
                    </a:cubicBezTo>
                    <a:cubicBezTo>
                      <a:pt x="20330" y="90823"/>
                      <a:pt x="0" y="70492"/>
                      <a:pt x="0" y="45411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97754E5B-7622-7D81-AB3A-240B4F1157C2}"/>
                  </a:ext>
                </a:extLst>
              </p:cNvPr>
              <p:cNvSpPr/>
              <p:nvPr/>
            </p:nvSpPr>
            <p:spPr>
              <a:xfrm>
                <a:off x="7267856" y="4931607"/>
                <a:ext cx="90822" cy="90822"/>
              </a:xfrm>
              <a:custGeom>
                <a:avLst/>
                <a:gdLst>
                  <a:gd name="connsiteX0" fmla="*/ 90823 w 90822"/>
                  <a:gd name="connsiteY0" fmla="*/ 45412 h 90822"/>
                  <a:gd name="connsiteX1" fmla="*/ 45412 w 90822"/>
                  <a:gd name="connsiteY1" fmla="*/ 90823 h 90822"/>
                  <a:gd name="connsiteX2" fmla="*/ 0 w 90822"/>
                  <a:gd name="connsiteY2" fmla="*/ 45412 h 90822"/>
                  <a:gd name="connsiteX3" fmla="*/ 45412 w 90822"/>
                  <a:gd name="connsiteY3" fmla="*/ 0 h 90822"/>
                  <a:gd name="connsiteX4" fmla="*/ 90823 w 90822"/>
                  <a:gd name="connsiteY4" fmla="*/ 45412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2"/>
                    </a:moveTo>
                    <a:cubicBezTo>
                      <a:pt x="90823" y="70493"/>
                      <a:pt x="70493" y="90823"/>
                      <a:pt x="45412" y="90823"/>
                    </a:cubicBezTo>
                    <a:cubicBezTo>
                      <a:pt x="20330" y="90823"/>
                      <a:pt x="0" y="70493"/>
                      <a:pt x="0" y="45412"/>
                    </a:cubicBezTo>
                    <a:cubicBezTo>
                      <a:pt x="0" y="20330"/>
                      <a:pt x="20330" y="0"/>
                      <a:pt x="45412" y="0"/>
                    </a:cubicBezTo>
                    <a:cubicBezTo>
                      <a:pt x="70493" y="0"/>
                      <a:pt x="90823" y="20330"/>
                      <a:pt x="90823" y="454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D9F5F0AC-DFF5-522C-FDE2-9E9D958975D7}"/>
                  </a:ext>
                </a:extLst>
              </p:cNvPr>
              <p:cNvSpPr/>
              <p:nvPr/>
            </p:nvSpPr>
            <p:spPr>
              <a:xfrm>
                <a:off x="5102473" y="4567100"/>
                <a:ext cx="90822" cy="90822"/>
              </a:xfrm>
              <a:custGeom>
                <a:avLst/>
                <a:gdLst>
                  <a:gd name="connsiteX0" fmla="*/ 90823 w 90822"/>
                  <a:gd name="connsiteY0" fmla="*/ 45411 h 90822"/>
                  <a:gd name="connsiteX1" fmla="*/ 45411 w 90822"/>
                  <a:gd name="connsiteY1" fmla="*/ 90823 h 90822"/>
                  <a:gd name="connsiteX2" fmla="*/ 0 w 90822"/>
                  <a:gd name="connsiteY2" fmla="*/ 45411 h 90822"/>
                  <a:gd name="connsiteX3" fmla="*/ 45411 w 90822"/>
                  <a:gd name="connsiteY3" fmla="*/ 0 h 90822"/>
                  <a:gd name="connsiteX4" fmla="*/ 90823 w 90822"/>
                  <a:gd name="connsiteY4" fmla="*/ 45411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1"/>
                    </a:moveTo>
                    <a:cubicBezTo>
                      <a:pt x="90823" y="70492"/>
                      <a:pt x="70493" y="90823"/>
                      <a:pt x="45411" y="90823"/>
                    </a:cubicBezTo>
                    <a:cubicBezTo>
                      <a:pt x="20330" y="90823"/>
                      <a:pt x="0" y="70492"/>
                      <a:pt x="0" y="45411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E9D492A9-1902-6198-96F5-4126A7A737B8}"/>
                  </a:ext>
                </a:extLst>
              </p:cNvPr>
              <p:cNvSpPr/>
              <p:nvPr/>
            </p:nvSpPr>
            <p:spPr>
              <a:xfrm>
                <a:off x="6257425" y="5614545"/>
                <a:ext cx="90822" cy="90822"/>
              </a:xfrm>
              <a:custGeom>
                <a:avLst/>
                <a:gdLst>
                  <a:gd name="connsiteX0" fmla="*/ 90823 w 90822"/>
                  <a:gd name="connsiteY0" fmla="*/ 45412 h 90822"/>
                  <a:gd name="connsiteX1" fmla="*/ 45411 w 90822"/>
                  <a:gd name="connsiteY1" fmla="*/ 90823 h 90822"/>
                  <a:gd name="connsiteX2" fmla="*/ 0 w 90822"/>
                  <a:gd name="connsiteY2" fmla="*/ 45412 h 90822"/>
                  <a:gd name="connsiteX3" fmla="*/ 45411 w 90822"/>
                  <a:gd name="connsiteY3" fmla="*/ 0 h 90822"/>
                  <a:gd name="connsiteX4" fmla="*/ 90823 w 90822"/>
                  <a:gd name="connsiteY4" fmla="*/ 45412 h 90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822" h="90822">
                    <a:moveTo>
                      <a:pt x="90823" y="45412"/>
                    </a:moveTo>
                    <a:cubicBezTo>
                      <a:pt x="90823" y="70493"/>
                      <a:pt x="70493" y="90823"/>
                      <a:pt x="45411" y="90823"/>
                    </a:cubicBezTo>
                    <a:cubicBezTo>
                      <a:pt x="20330" y="90823"/>
                      <a:pt x="0" y="70493"/>
                      <a:pt x="0" y="45412"/>
                    </a:cubicBezTo>
                    <a:cubicBezTo>
                      <a:pt x="0" y="20330"/>
                      <a:pt x="20330" y="0"/>
                      <a:pt x="45411" y="0"/>
                    </a:cubicBezTo>
                    <a:cubicBezTo>
                      <a:pt x="70493" y="0"/>
                      <a:pt x="90823" y="20330"/>
                      <a:pt x="90823" y="454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05BE60F-64BA-A9DB-049A-607C14903E86}"/>
                  </a:ext>
                </a:extLst>
              </p:cNvPr>
              <p:cNvSpPr/>
              <p:nvPr/>
            </p:nvSpPr>
            <p:spPr>
              <a:xfrm>
                <a:off x="4853871" y="3797427"/>
                <a:ext cx="145404" cy="145404"/>
              </a:xfrm>
              <a:custGeom>
                <a:avLst/>
                <a:gdLst>
                  <a:gd name="connsiteX0" fmla="*/ 145405 w 145404"/>
                  <a:gd name="connsiteY0" fmla="*/ 72702 h 145404"/>
                  <a:gd name="connsiteX1" fmla="*/ 72702 w 145404"/>
                  <a:gd name="connsiteY1" fmla="*/ 145405 h 145404"/>
                  <a:gd name="connsiteX2" fmla="*/ 0 w 145404"/>
                  <a:gd name="connsiteY2" fmla="*/ 72702 h 145404"/>
                  <a:gd name="connsiteX3" fmla="*/ 72702 w 145404"/>
                  <a:gd name="connsiteY3" fmla="*/ 0 h 145404"/>
                  <a:gd name="connsiteX4" fmla="*/ 145405 w 145404"/>
                  <a:gd name="connsiteY4" fmla="*/ 72702 h 14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04" h="145404">
                    <a:moveTo>
                      <a:pt x="145405" y="72702"/>
                    </a:moveTo>
                    <a:cubicBezTo>
                      <a:pt x="145405" y="112855"/>
                      <a:pt x="112855" y="145405"/>
                      <a:pt x="72702" y="145405"/>
                    </a:cubicBezTo>
                    <a:cubicBezTo>
                      <a:pt x="32550" y="145405"/>
                      <a:pt x="0" y="112855"/>
                      <a:pt x="0" y="72702"/>
                    </a:cubicBezTo>
                    <a:cubicBezTo>
                      <a:pt x="0" y="32550"/>
                      <a:pt x="32550" y="0"/>
                      <a:pt x="72702" y="0"/>
                    </a:cubicBezTo>
                    <a:cubicBezTo>
                      <a:pt x="112855" y="0"/>
                      <a:pt x="145405" y="32550"/>
                      <a:pt x="145405" y="7270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589E685-A159-495B-2881-9EC458D554E8}"/>
                  </a:ext>
                </a:extLst>
              </p:cNvPr>
              <p:cNvSpPr/>
              <p:nvPr/>
            </p:nvSpPr>
            <p:spPr>
              <a:xfrm>
                <a:off x="4781279" y="5741277"/>
                <a:ext cx="145404" cy="145404"/>
              </a:xfrm>
              <a:custGeom>
                <a:avLst/>
                <a:gdLst>
                  <a:gd name="connsiteX0" fmla="*/ 145405 w 145404"/>
                  <a:gd name="connsiteY0" fmla="*/ 72703 h 145404"/>
                  <a:gd name="connsiteX1" fmla="*/ 72702 w 145404"/>
                  <a:gd name="connsiteY1" fmla="*/ 145405 h 145404"/>
                  <a:gd name="connsiteX2" fmla="*/ 0 w 145404"/>
                  <a:gd name="connsiteY2" fmla="*/ 72703 h 145404"/>
                  <a:gd name="connsiteX3" fmla="*/ 72702 w 145404"/>
                  <a:gd name="connsiteY3" fmla="*/ 0 h 145404"/>
                  <a:gd name="connsiteX4" fmla="*/ 145405 w 145404"/>
                  <a:gd name="connsiteY4" fmla="*/ 72703 h 14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404" h="145404">
                    <a:moveTo>
                      <a:pt x="145405" y="72703"/>
                    </a:moveTo>
                    <a:cubicBezTo>
                      <a:pt x="145405" y="112855"/>
                      <a:pt x="112855" y="145405"/>
                      <a:pt x="72702" y="145405"/>
                    </a:cubicBezTo>
                    <a:cubicBezTo>
                      <a:pt x="32550" y="145405"/>
                      <a:pt x="0" y="112855"/>
                      <a:pt x="0" y="72703"/>
                    </a:cubicBezTo>
                    <a:cubicBezTo>
                      <a:pt x="0" y="32550"/>
                      <a:pt x="32550" y="0"/>
                      <a:pt x="72702" y="0"/>
                    </a:cubicBezTo>
                    <a:cubicBezTo>
                      <a:pt x="112855" y="0"/>
                      <a:pt x="145405" y="32550"/>
                      <a:pt x="145405" y="7270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53EFADF5-C698-0BC4-3B68-32F63C867268}"/>
                  </a:ext>
                </a:extLst>
              </p:cNvPr>
              <p:cNvSpPr/>
              <p:nvPr/>
            </p:nvSpPr>
            <p:spPr>
              <a:xfrm>
                <a:off x="4977067" y="3150287"/>
                <a:ext cx="170817" cy="170817"/>
              </a:xfrm>
              <a:custGeom>
                <a:avLst/>
                <a:gdLst>
                  <a:gd name="connsiteX0" fmla="*/ 170818 w 170817"/>
                  <a:gd name="connsiteY0" fmla="*/ 85409 h 170817"/>
                  <a:gd name="connsiteX1" fmla="*/ 85409 w 170817"/>
                  <a:gd name="connsiteY1" fmla="*/ 170818 h 170817"/>
                  <a:gd name="connsiteX2" fmla="*/ 0 w 170817"/>
                  <a:gd name="connsiteY2" fmla="*/ 85409 h 170817"/>
                  <a:gd name="connsiteX3" fmla="*/ 85409 w 170817"/>
                  <a:gd name="connsiteY3" fmla="*/ 0 h 170817"/>
                  <a:gd name="connsiteX4" fmla="*/ 170818 w 170817"/>
                  <a:gd name="connsiteY4" fmla="*/ 85409 h 170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817" h="170817">
                    <a:moveTo>
                      <a:pt x="170818" y="85409"/>
                    </a:moveTo>
                    <a:cubicBezTo>
                      <a:pt x="170818" y="132588"/>
                      <a:pt x="132588" y="170818"/>
                      <a:pt x="85409" y="170818"/>
                    </a:cubicBezTo>
                    <a:cubicBezTo>
                      <a:pt x="38230" y="170818"/>
                      <a:pt x="0" y="132588"/>
                      <a:pt x="0" y="85409"/>
                    </a:cubicBezTo>
                    <a:cubicBezTo>
                      <a:pt x="0" y="38230"/>
                      <a:pt x="38230" y="0"/>
                      <a:pt x="85409" y="0"/>
                    </a:cubicBezTo>
                    <a:cubicBezTo>
                      <a:pt x="132588" y="0"/>
                      <a:pt x="170818" y="38230"/>
                      <a:pt x="170818" y="85409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BE191F02-EFD9-9FB1-FC0F-4215CE60A942}"/>
                  </a:ext>
                </a:extLst>
              </p:cNvPr>
              <p:cNvSpPr/>
              <p:nvPr/>
            </p:nvSpPr>
            <p:spPr>
              <a:xfrm>
                <a:off x="6964451" y="5201865"/>
                <a:ext cx="170817" cy="170817"/>
              </a:xfrm>
              <a:custGeom>
                <a:avLst/>
                <a:gdLst>
                  <a:gd name="connsiteX0" fmla="*/ 170817 w 170817"/>
                  <a:gd name="connsiteY0" fmla="*/ 85409 h 170817"/>
                  <a:gd name="connsiteX1" fmla="*/ 85409 w 170817"/>
                  <a:gd name="connsiteY1" fmla="*/ 170818 h 170817"/>
                  <a:gd name="connsiteX2" fmla="*/ 0 w 170817"/>
                  <a:gd name="connsiteY2" fmla="*/ 85409 h 170817"/>
                  <a:gd name="connsiteX3" fmla="*/ 85409 w 170817"/>
                  <a:gd name="connsiteY3" fmla="*/ 0 h 170817"/>
                  <a:gd name="connsiteX4" fmla="*/ 170817 w 170817"/>
                  <a:gd name="connsiteY4" fmla="*/ 85409 h 170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817" h="170817">
                    <a:moveTo>
                      <a:pt x="170817" y="85409"/>
                    </a:moveTo>
                    <a:cubicBezTo>
                      <a:pt x="170817" y="132588"/>
                      <a:pt x="132588" y="170818"/>
                      <a:pt x="85409" y="170818"/>
                    </a:cubicBezTo>
                    <a:cubicBezTo>
                      <a:pt x="38229" y="170818"/>
                      <a:pt x="0" y="132588"/>
                      <a:pt x="0" y="85409"/>
                    </a:cubicBezTo>
                    <a:cubicBezTo>
                      <a:pt x="0" y="38230"/>
                      <a:pt x="38229" y="0"/>
                      <a:pt x="85409" y="0"/>
                    </a:cubicBezTo>
                    <a:cubicBezTo>
                      <a:pt x="132588" y="0"/>
                      <a:pt x="170817" y="38230"/>
                      <a:pt x="170817" y="85409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ACDEEE8D-5322-67D6-FEC6-DC67F44A12D0}"/>
                  </a:ext>
                </a:extLst>
              </p:cNvPr>
              <p:cNvSpPr/>
              <p:nvPr/>
            </p:nvSpPr>
            <p:spPr>
              <a:xfrm>
                <a:off x="6742256" y="5061654"/>
                <a:ext cx="108722" cy="108722"/>
              </a:xfrm>
              <a:custGeom>
                <a:avLst/>
                <a:gdLst>
                  <a:gd name="connsiteX0" fmla="*/ 108722 w 108722"/>
                  <a:gd name="connsiteY0" fmla="*/ 54361 h 108722"/>
                  <a:gd name="connsiteX1" fmla="*/ 54361 w 108722"/>
                  <a:gd name="connsiteY1" fmla="*/ 108722 h 108722"/>
                  <a:gd name="connsiteX2" fmla="*/ 0 w 108722"/>
                  <a:gd name="connsiteY2" fmla="*/ 54361 h 108722"/>
                  <a:gd name="connsiteX3" fmla="*/ 54361 w 108722"/>
                  <a:gd name="connsiteY3" fmla="*/ 0 h 108722"/>
                  <a:gd name="connsiteX4" fmla="*/ 108722 w 108722"/>
                  <a:gd name="connsiteY4" fmla="*/ 54361 h 108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22" h="108722">
                    <a:moveTo>
                      <a:pt x="108722" y="54361"/>
                    </a:moveTo>
                    <a:cubicBezTo>
                      <a:pt x="108722" y="84304"/>
                      <a:pt x="84414" y="108722"/>
                      <a:pt x="54361" y="108722"/>
                    </a:cubicBezTo>
                    <a:cubicBezTo>
                      <a:pt x="24308" y="108722"/>
                      <a:pt x="0" y="84414"/>
                      <a:pt x="0" y="54361"/>
                    </a:cubicBezTo>
                    <a:cubicBezTo>
                      <a:pt x="0" y="24308"/>
                      <a:pt x="24308" y="0"/>
                      <a:pt x="54361" y="0"/>
                    </a:cubicBezTo>
                    <a:cubicBezTo>
                      <a:pt x="84414" y="0"/>
                      <a:pt x="108722" y="24308"/>
                      <a:pt x="108722" y="5436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7850E484-C5D8-E827-3FDD-B773CF85B137}"/>
                  </a:ext>
                </a:extLst>
              </p:cNvPr>
              <p:cNvSpPr/>
              <p:nvPr/>
            </p:nvSpPr>
            <p:spPr>
              <a:xfrm>
                <a:off x="7158913" y="5759619"/>
                <a:ext cx="108722" cy="108722"/>
              </a:xfrm>
              <a:custGeom>
                <a:avLst/>
                <a:gdLst>
                  <a:gd name="connsiteX0" fmla="*/ 108722 w 108722"/>
                  <a:gd name="connsiteY0" fmla="*/ 54361 h 108722"/>
                  <a:gd name="connsiteX1" fmla="*/ 54361 w 108722"/>
                  <a:gd name="connsiteY1" fmla="*/ 108722 h 108722"/>
                  <a:gd name="connsiteX2" fmla="*/ 0 w 108722"/>
                  <a:gd name="connsiteY2" fmla="*/ 54361 h 108722"/>
                  <a:gd name="connsiteX3" fmla="*/ 54361 w 108722"/>
                  <a:gd name="connsiteY3" fmla="*/ 0 h 108722"/>
                  <a:gd name="connsiteX4" fmla="*/ 108722 w 108722"/>
                  <a:gd name="connsiteY4" fmla="*/ 54361 h 108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22" h="108722">
                    <a:moveTo>
                      <a:pt x="108722" y="54361"/>
                    </a:moveTo>
                    <a:cubicBezTo>
                      <a:pt x="108722" y="84304"/>
                      <a:pt x="84414" y="108722"/>
                      <a:pt x="54361" y="108722"/>
                    </a:cubicBezTo>
                    <a:cubicBezTo>
                      <a:pt x="24308" y="108722"/>
                      <a:pt x="0" y="84415"/>
                      <a:pt x="0" y="54361"/>
                    </a:cubicBezTo>
                    <a:cubicBezTo>
                      <a:pt x="0" y="24308"/>
                      <a:pt x="24308" y="0"/>
                      <a:pt x="54361" y="0"/>
                    </a:cubicBezTo>
                    <a:cubicBezTo>
                      <a:pt x="84414" y="0"/>
                      <a:pt x="108722" y="24308"/>
                      <a:pt x="108722" y="5436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41" name="Graphic 5">
              <a:extLst>
                <a:ext uri="{FF2B5EF4-FFF2-40B4-BE49-F238E27FC236}">
                  <a16:creationId xmlns:a16="http://schemas.microsoft.com/office/drawing/2014/main" id="{AADD7E3B-A500-2D9B-4AE3-A3930A6D6E04}"/>
                </a:ext>
              </a:extLst>
            </p:cNvPr>
            <p:cNvGrpSpPr/>
            <p:nvPr/>
          </p:nvGrpSpPr>
          <p:grpSpPr>
            <a:xfrm>
              <a:off x="6345849" y="4704560"/>
              <a:ext cx="241742" cy="1459218"/>
              <a:chOff x="6345849" y="4704560"/>
              <a:chExt cx="241742" cy="1459218"/>
            </a:xfrm>
          </p:grpSpPr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6A5762EA-AAF7-46C9-9BAC-B3CD021502D1}"/>
                  </a:ext>
                </a:extLst>
              </p:cNvPr>
              <p:cNvSpPr/>
              <p:nvPr/>
            </p:nvSpPr>
            <p:spPr>
              <a:xfrm>
                <a:off x="6345849" y="4704560"/>
                <a:ext cx="89875" cy="82293"/>
              </a:xfrm>
              <a:custGeom>
                <a:avLst/>
                <a:gdLst>
                  <a:gd name="connsiteX0" fmla="*/ 89465 w 89875"/>
                  <a:gd name="connsiteY0" fmla="*/ 34462 h 82293"/>
                  <a:gd name="connsiteX1" fmla="*/ 51015 w 89875"/>
                  <a:gd name="connsiteY1" fmla="*/ 81752 h 82293"/>
                  <a:gd name="connsiteX2" fmla="*/ 410 w 89875"/>
                  <a:gd name="connsiteY2" fmla="*/ 47832 h 82293"/>
                  <a:gd name="connsiteX3" fmla="*/ 38861 w 89875"/>
                  <a:gd name="connsiteY3" fmla="*/ 542 h 82293"/>
                  <a:gd name="connsiteX4" fmla="*/ 89465 w 89875"/>
                  <a:gd name="connsiteY4" fmla="*/ 34462 h 82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875" h="82293">
                    <a:moveTo>
                      <a:pt x="89465" y="34462"/>
                    </a:moveTo>
                    <a:cubicBezTo>
                      <a:pt x="92780" y="56892"/>
                      <a:pt x="75654" y="78106"/>
                      <a:pt x="51015" y="81752"/>
                    </a:cubicBezTo>
                    <a:cubicBezTo>
                      <a:pt x="26375" y="85398"/>
                      <a:pt x="3725" y="70261"/>
                      <a:pt x="410" y="47832"/>
                    </a:cubicBezTo>
                    <a:cubicBezTo>
                      <a:pt x="-2904" y="25402"/>
                      <a:pt x="14222" y="4188"/>
                      <a:pt x="38861" y="542"/>
                    </a:cubicBezTo>
                    <a:cubicBezTo>
                      <a:pt x="63500" y="-3104"/>
                      <a:pt x="86151" y="12033"/>
                      <a:pt x="89465" y="34462"/>
                    </a:cubicBezTo>
                    <a:close/>
                  </a:path>
                </a:pathLst>
              </a:custGeom>
              <a:solidFill>
                <a:srgbClr val="249E9D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22E7219-B625-4111-D2A4-D64ED840E049}"/>
                  </a:ext>
                </a:extLst>
              </p:cNvPr>
              <p:cNvSpPr/>
              <p:nvPr/>
            </p:nvSpPr>
            <p:spPr>
              <a:xfrm>
                <a:off x="6375177" y="4734241"/>
                <a:ext cx="212414" cy="1429537"/>
              </a:xfrm>
              <a:custGeom>
                <a:avLst/>
                <a:gdLst>
                  <a:gd name="connsiteX0" fmla="*/ 183665 w 212414"/>
                  <a:gd name="connsiteY0" fmla="*/ 1429329 h 1429537"/>
                  <a:gd name="connsiteX1" fmla="*/ 178693 w 212414"/>
                  <a:gd name="connsiteY1" fmla="*/ 1429329 h 1429537"/>
                  <a:gd name="connsiteX2" fmla="*/ 162561 w 212414"/>
                  <a:gd name="connsiteY2" fmla="*/ 1408778 h 1429537"/>
                  <a:gd name="connsiteX3" fmla="*/ 693 w 212414"/>
                  <a:gd name="connsiteY3" fmla="*/ 23565 h 1429537"/>
                  <a:gd name="connsiteX4" fmla="*/ 13400 w 212414"/>
                  <a:gd name="connsiteY4" fmla="*/ 693 h 1429537"/>
                  <a:gd name="connsiteX5" fmla="*/ 36271 w 212414"/>
                  <a:gd name="connsiteY5" fmla="*/ 13400 h 1429537"/>
                  <a:gd name="connsiteX6" fmla="*/ 199244 w 212414"/>
                  <a:gd name="connsiteY6" fmla="*/ 1413197 h 1429537"/>
                  <a:gd name="connsiteX7" fmla="*/ 183665 w 212414"/>
                  <a:gd name="connsiteY7" fmla="*/ 1429218 h 142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414" h="1429537">
                    <a:moveTo>
                      <a:pt x="183665" y="1429329"/>
                    </a:moveTo>
                    <a:cubicBezTo>
                      <a:pt x="182008" y="1429550"/>
                      <a:pt x="180350" y="1429660"/>
                      <a:pt x="178693" y="1429329"/>
                    </a:cubicBezTo>
                    <a:cubicBezTo>
                      <a:pt x="168528" y="1428113"/>
                      <a:pt x="161346" y="1418832"/>
                      <a:pt x="162561" y="1408778"/>
                    </a:cubicBezTo>
                    <a:cubicBezTo>
                      <a:pt x="231507" y="849478"/>
                      <a:pt x="3014" y="31741"/>
                      <a:pt x="693" y="23565"/>
                    </a:cubicBezTo>
                    <a:cubicBezTo>
                      <a:pt x="-2069" y="13731"/>
                      <a:pt x="3677" y="3566"/>
                      <a:pt x="13400" y="693"/>
                    </a:cubicBezTo>
                    <a:cubicBezTo>
                      <a:pt x="23344" y="-2069"/>
                      <a:pt x="33509" y="3677"/>
                      <a:pt x="36271" y="13400"/>
                    </a:cubicBezTo>
                    <a:cubicBezTo>
                      <a:pt x="38591" y="21686"/>
                      <a:pt x="269074" y="846605"/>
                      <a:pt x="199244" y="1413197"/>
                    </a:cubicBezTo>
                    <a:cubicBezTo>
                      <a:pt x="198250" y="1421595"/>
                      <a:pt x="191620" y="1428003"/>
                      <a:pt x="183665" y="142921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44" name="Graphic 5">
              <a:extLst>
                <a:ext uri="{FF2B5EF4-FFF2-40B4-BE49-F238E27FC236}">
                  <a16:creationId xmlns:a16="http://schemas.microsoft.com/office/drawing/2014/main" id="{44419272-5CBD-71FF-6454-9CFE4B5D5F8B}"/>
                </a:ext>
              </a:extLst>
            </p:cNvPr>
            <p:cNvGrpSpPr/>
            <p:nvPr/>
          </p:nvGrpSpPr>
          <p:grpSpPr>
            <a:xfrm>
              <a:off x="5598318" y="4391371"/>
              <a:ext cx="258120" cy="1719716"/>
              <a:chOff x="5598318" y="4391371"/>
              <a:chExt cx="258120" cy="1719716"/>
            </a:xfrm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FA3A47A6-DF92-C868-B668-4C5A438D25CD}"/>
                  </a:ext>
                </a:extLst>
              </p:cNvPr>
              <p:cNvSpPr/>
              <p:nvPr/>
            </p:nvSpPr>
            <p:spPr>
              <a:xfrm>
                <a:off x="5769299" y="4391371"/>
                <a:ext cx="87139" cy="85288"/>
              </a:xfrm>
              <a:custGeom>
                <a:avLst/>
                <a:gdLst>
                  <a:gd name="connsiteX0" fmla="*/ 78982 w 87139"/>
                  <a:gd name="connsiteY0" fmla="*/ 70433 h 85288"/>
                  <a:gd name="connsiteX1" fmla="*/ 18212 w 87139"/>
                  <a:gd name="connsiteY1" fmla="*/ 74963 h 85288"/>
                  <a:gd name="connsiteX2" fmla="*/ 8158 w 87139"/>
                  <a:gd name="connsiteY2" fmla="*/ 14856 h 85288"/>
                  <a:gd name="connsiteX3" fmla="*/ 68927 w 87139"/>
                  <a:gd name="connsiteY3" fmla="*/ 10326 h 85288"/>
                  <a:gd name="connsiteX4" fmla="*/ 78982 w 87139"/>
                  <a:gd name="connsiteY4" fmla="*/ 70433 h 85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139" h="85288">
                    <a:moveTo>
                      <a:pt x="78982" y="70433"/>
                    </a:moveTo>
                    <a:cubicBezTo>
                      <a:pt x="64950" y="88332"/>
                      <a:pt x="37769" y="90321"/>
                      <a:pt x="18212" y="74963"/>
                    </a:cubicBezTo>
                    <a:cubicBezTo>
                      <a:pt x="-1344" y="59605"/>
                      <a:pt x="-5874" y="32756"/>
                      <a:pt x="8158" y="14856"/>
                    </a:cubicBezTo>
                    <a:cubicBezTo>
                      <a:pt x="22190" y="-3043"/>
                      <a:pt x="49371" y="-5032"/>
                      <a:pt x="68927" y="10326"/>
                    </a:cubicBezTo>
                    <a:cubicBezTo>
                      <a:pt x="88484" y="25684"/>
                      <a:pt x="93014" y="52533"/>
                      <a:pt x="78982" y="70433"/>
                    </a:cubicBezTo>
                    <a:close/>
                  </a:path>
                </a:pathLst>
              </a:custGeom>
              <a:solidFill>
                <a:srgbClr val="249E9D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0426CDD1-6E86-2D97-B78E-AB1792AAC421}"/>
                  </a:ext>
                </a:extLst>
              </p:cNvPr>
              <p:cNvSpPr/>
              <p:nvPr/>
            </p:nvSpPr>
            <p:spPr>
              <a:xfrm>
                <a:off x="5598318" y="4424914"/>
                <a:ext cx="227629" cy="1686172"/>
              </a:xfrm>
              <a:custGeom>
                <a:avLst/>
                <a:gdLst>
                  <a:gd name="connsiteX0" fmla="*/ 113839 w 227629"/>
                  <a:gd name="connsiteY0" fmla="*/ 1686063 h 1686172"/>
                  <a:gd name="connsiteX1" fmla="*/ 98591 w 227629"/>
                  <a:gd name="connsiteY1" fmla="*/ 1678107 h 1686172"/>
                  <a:gd name="connsiteX2" fmla="*/ 191403 w 227629"/>
                  <a:gd name="connsiteY2" fmla="*/ 13244 h 1686172"/>
                  <a:gd name="connsiteX3" fmla="*/ 214385 w 227629"/>
                  <a:gd name="connsiteY3" fmla="*/ 759 h 1686172"/>
                  <a:gd name="connsiteX4" fmla="*/ 226870 w 227629"/>
                  <a:gd name="connsiteY4" fmla="*/ 23741 h 1686172"/>
                  <a:gd name="connsiteX5" fmla="*/ 128976 w 227629"/>
                  <a:gd name="connsiteY5" fmla="*/ 1657114 h 1686172"/>
                  <a:gd name="connsiteX6" fmla="*/ 124336 w 227629"/>
                  <a:gd name="connsiteY6" fmla="*/ 1682858 h 1686172"/>
                  <a:gd name="connsiteX7" fmla="*/ 113839 w 227629"/>
                  <a:gd name="connsiteY7" fmla="*/ 1686173 h 1686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629" h="1686172">
                    <a:moveTo>
                      <a:pt x="113839" y="1686063"/>
                    </a:moveTo>
                    <a:cubicBezTo>
                      <a:pt x="107983" y="1686063"/>
                      <a:pt x="102238" y="1683301"/>
                      <a:pt x="98591" y="1678107"/>
                    </a:cubicBezTo>
                    <a:cubicBezTo>
                      <a:pt x="-163601" y="1300674"/>
                      <a:pt x="178697" y="56335"/>
                      <a:pt x="191403" y="13244"/>
                    </a:cubicBezTo>
                    <a:cubicBezTo>
                      <a:pt x="194276" y="3411"/>
                      <a:pt x="204551" y="-2114"/>
                      <a:pt x="214385" y="759"/>
                    </a:cubicBezTo>
                    <a:cubicBezTo>
                      <a:pt x="224219" y="3632"/>
                      <a:pt x="229743" y="13907"/>
                      <a:pt x="226870" y="23741"/>
                    </a:cubicBezTo>
                    <a:cubicBezTo>
                      <a:pt x="223777" y="34127"/>
                      <a:pt x="-123162" y="1294155"/>
                      <a:pt x="128976" y="1657114"/>
                    </a:cubicBezTo>
                    <a:cubicBezTo>
                      <a:pt x="134832" y="1665511"/>
                      <a:pt x="132733" y="1677002"/>
                      <a:pt x="124336" y="1682858"/>
                    </a:cubicBezTo>
                    <a:cubicBezTo>
                      <a:pt x="121131" y="1685068"/>
                      <a:pt x="117485" y="1686173"/>
                      <a:pt x="113839" y="168617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47" name="Graphic 5">
              <a:extLst>
                <a:ext uri="{FF2B5EF4-FFF2-40B4-BE49-F238E27FC236}">
                  <a16:creationId xmlns:a16="http://schemas.microsoft.com/office/drawing/2014/main" id="{A3BE0FE0-D290-16CA-31E5-5ED91F227275}"/>
                </a:ext>
              </a:extLst>
            </p:cNvPr>
            <p:cNvGrpSpPr/>
            <p:nvPr/>
          </p:nvGrpSpPr>
          <p:grpSpPr>
            <a:xfrm>
              <a:off x="5590838" y="2709874"/>
              <a:ext cx="159451" cy="1343465"/>
              <a:chOff x="5590838" y="2709874"/>
              <a:chExt cx="159451" cy="1343465"/>
            </a:xfrm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B4C0FD6C-4394-ABD0-714B-D9C987A0FE1F}"/>
                  </a:ext>
                </a:extLst>
              </p:cNvPr>
              <p:cNvSpPr/>
              <p:nvPr/>
            </p:nvSpPr>
            <p:spPr>
              <a:xfrm>
                <a:off x="5661429" y="3969884"/>
                <a:ext cx="88860" cy="83455"/>
              </a:xfrm>
              <a:custGeom>
                <a:avLst/>
                <a:gdLst>
                  <a:gd name="connsiteX0" fmla="*/ 85864 w 88860"/>
                  <a:gd name="connsiteY0" fmla="*/ 24215 h 83455"/>
                  <a:gd name="connsiteX1" fmla="*/ 60451 w 88860"/>
                  <a:gd name="connsiteY1" fmla="*/ 79571 h 83455"/>
                  <a:gd name="connsiteX2" fmla="*/ 2996 w 88860"/>
                  <a:gd name="connsiteY2" fmla="*/ 59241 h 83455"/>
                  <a:gd name="connsiteX3" fmla="*/ 28409 w 88860"/>
                  <a:gd name="connsiteY3" fmla="*/ 3885 h 83455"/>
                  <a:gd name="connsiteX4" fmla="*/ 85864 w 88860"/>
                  <a:gd name="connsiteY4" fmla="*/ 24215 h 83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860" h="83455">
                    <a:moveTo>
                      <a:pt x="85864" y="24215"/>
                    </a:moveTo>
                    <a:cubicBezTo>
                      <a:pt x="94703" y="45098"/>
                      <a:pt x="83323" y="69847"/>
                      <a:pt x="60451" y="79571"/>
                    </a:cubicBezTo>
                    <a:cubicBezTo>
                      <a:pt x="37580" y="89294"/>
                      <a:pt x="11836" y="80123"/>
                      <a:pt x="2996" y="59241"/>
                    </a:cubicBezTo>
                    <a:cubicBezTo>
                      <a:pt x="-5843" y="38358"/>
                      <a:pt x="5538" y="13498"/>
                      <a:pt x="28409" y="3885"/>
                    </a:cubicBezTo>
                    <a:cubicBezTo>
                      <a:pt x="51280" y="-5838"/>
                      <a:pt x="77025" y="3333"/>
                      <a:pt x="85864" y="24215"/>
                    </a:cubicBezTo>
                    <a:close/>
                  </a:path>
                </a:pathLst>
              </a:custGeom>
              <a:solidFill>
                <a:srgbClr val="166160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1FC6550A-F68A-1E1C-5963-DC844DBD5B37}"/>
                  </a:ext>
                </a:extLst>
              </p:cNvPr>
              <p:cNvSpPr/>
              <p:nvPr/>
            </p:nvSpPr>
            <p:spPr>
              <a:xfrm>
                <a:off x="5590838" y="2709874"/>
                <a:ext cx="133485" cy="1315935"/>
              </a:xfrm>
              <a:custGeom>
                <a:avLst/>
                <a:gdLst>
                  <a:gd name="connsiteX0" fmla="*/ 47181 w 133485"/>
                  <a:gd name="connsiteY0" fmla="*/ 2652 h 1315935"/>
                  <a:gd name="connsiteX1" fmla="*/ 7957 w 133485"/>
                  <a:gd name="connsiteY1" fmla="*/ 0 h 1315935"/>
                  <a:gd name="connsiteX2" fmla="*/ 99000 w 133485"/>
                  <a:gd name="connsiteY2" fmla="*/ 1306765 h 1315935"/>
                  <a:gd name="connsiteX3" fmla="*/ 115021 w 133485"/>
                  <a:gd name="connsiteY3" fmla="*/ 1315936 h 1315935"/>
                  <a:gd name="connsiteX4" fmla="*/ 124303 w 133485"/>
                  <a:gd name="connsiteY4" fmla="*/ 1313394 h 1315935"/>
                  <a:gd name="connsiteX5" fmla="*/ 130932 w 133485"/>
                  <a:gd name="connsiteY5" fmla="*/ 1288092 h 1315935"/>
                  <a:gd name="connsiteX6" fmla="*/ 47181 w 133485"/>
                  <a:gd name="connsiteY6" fmla="*/ 2541 h 131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485" h="1315935">
                    <a:moveTo>
                      <a:pt x="47181" y="2652"/>
                    </a:moveTo>
                    <a:cubicBezTo>
                      <a:pt x="33480" y="1436"/>
                      <a:pt x="23536" y="1105"/>
                      <a:pt x="7957" y="0"/>
                    </a:cubicBezTo>
                    <a:cubicBezTo>
                      <a:pt x="-3424" y="298433"/>
                      <a:pt x="-20218" y="1102138"/>
                      <a:pt x="99000" y="1306765"/>
                    </a:cubicBezTo>
                    <a:cubicBezTo>
                      <a:pt x="102426" y="1312621"/>
                      <a:pt x="108613" y="1315936"/>
                      <a:pt x="115021" y="1315936"/>
                    </a:cubicBezTo>
                    <a:cubicBezTo>
                      <a:pt x="118226" y="1315936"/>
                      <a:pt x="121430" y="1315162"/>
                      <a:pt x="124303" y="1313394"/>
                    </a:cubicBezTo>
                    <a:cubicBezTo>
                      <a:pt x="133142" y="1308312"/>
                      <a:pt x="136125" y="1296931"/>
                      <a:pt x="130932" y="1288092"/>
                    </a:cubicBezTo>
                    <a:cubicBezTo>
                      <a:pt x="19116" y="1096171"/>
                      <a:pt x="36242" y="304510"/>
                      <a:pt x="47181" y="25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50" name="Graphic 5">
              <a:extLst>
                <a:ext uri="{FF2B5EF4-FFF2-40B4-BE49-F238E27FC236}">
                  <a16:creationId xmlns:a16="http://schemas.microsoft.com/office/drawing/2014/main" id="{2F6DA7EE-A558-DC3B-02C3-A26DDDB4DF82}"/>
                </a:ext>
              </a:extLst>
            </p:cNvPr>
            <p:cNvGrpSpPr/>
            <p:nvPr/>
          </p:nvGrpSpPr>
          <p:grpSpPr>
            <a:xfrm>
              <a:off x="6466017" y="2709874"/>
              <a:ext cx="159451" cy="1343465"/>
              <a:chOff x="6466017" y="2709874"/>
              <a:chExt cx="159451" cy="1343465"/>
            </a:xfrm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58C9C1F9-C788-2BB8-9F8F-AB455A0A34DF}"/>
                  </a:ext>
                </a:extLst>
              </p:cNvPr>
              <p:cNvSpPr/>
              <p:nvPr/>
            </p:nvSpPr>
            <p:spPr>
              <a:xfrm>
                <a:off x="6466017" y="3969884"/>
                <a:ext cx="88860" cy="83455"/>
              </a:xfrm>
              <a:custGeom>
                <a:avLst/>
                <a:gdLst>
                  <a:gd name="connsiteX0" fmla="*/ 2996 w 88860"/>
                  <a:gd name="connsiteY0" fmla="*/ 24215 h 83455"/>
                  <a:gd name="connsiteX1" fmla="*/ 28409 w 88860"/>
                  <a:gd name="connsiteY1" fmla="*/ 79571 h 83455"/>
                  <a:gd name="connsiteX2" fmla="*/ 85864 w 88860"/>
                  <a:gd name="connsiteY2" fmla="*/ 59241 h 83455"/>
                  <a:gd name="connsiteX3" fmla="*/ 60451 w 88860"/>
                  <a:gd name="connsiteY3" fmla="*/ 3885 h 83455"/>
                  <a:gd name="connsiteX4" fmla="*/ 2996 w 88860"/>
                  <a:gd name="connsiteY4" fmla="*/ 24215 h 83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860" h="83455">
                    <a:moveTo>
                      <a:pt x="2996" y="24215"/>
                    </a:moveTo>
                    <a:cubicBezTo>
                      <a:pt x="-5843" y="45098"/>
                      <a:pt x="5538" y="69847"/>
                      <a:pt x="28409" y="79571"/>
                    </a:cubicBezTo>
                    <a:cubicBezTo>
                      <a:pt x="51281" y="89294"/>
                      <a:pt x="77025" y="80123"/>
                      <a:pt x="85864" y="59241"/>
                    </a:cubicBezTo>
                    <a:cubicBezTo>
                      <a:pt x="94703" y="38358"/>
                      <a:pt x="83323" y="13498"/>
                      <a:pt x="60451" y="3885"/>
                    </a:cubicBezTo>
                    <a:cubicBezTo>
                      <a:pt x="37580" y="-5838"/>
                      <a:pt x="11836" y="3333"/>
                      <a:pt x="2996" y="24215"/>
                    </a:cubicBezTo>
                    <a:close/>
                  </a:path>
                </a:pathLst>
              </a:custGeom>
              <a:solidFill>
                <a:srgbClr val="166160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5257281E-43A9-D971-428F-A33900CDA036}"/>
                  </a:ext>
                </a:extLst>
              </p:cNvPr>
              <p:cNvSpPr/>
              <p:nvPr/>
            </p:nvSpPr>
            <p:spPr>
              <a:xfrm>
                <a:off x="6491983" y="2709874"/>
                <a:ext cx="133485" cy="1315935"/>
              </a:xfrm>
              <a:custGeom>
                <a:avLst/>
                <a:gdLst>
                  <a:gd name="connsiteX0" fmla="*/ 86305 w 133485"/>
                  <a:gd name="connsiteY0" fmla="*/ 2652 h 1315935"/>
                  <a:gd name="connsiteX1" fmla="*/ 125529 w 133485"/>
                  <a:gd name="connsiteY1" fmla="*/ 0 h 1315935"/>
                  <a:gd name="connsiteX2" fmla="*/ 34485 w 133485"/>
                  <a:gd name="connsiteY2" fmla="*/ 1306765 h 1315935"/>
                  <a:gd name="connsiteX3" fmla="*/ 18464 w 133485"/>
                  <a:gd name="connsiteY3" fmla="*/ 1315936 h 1315935"/>
                  <a:gd name="connsiteX4" fmla="*/ 9183 w 133485"/>
                  <a:gd name="connsiteY4" fmla="*/ 1313394 h 1315935"/>
                  <a:gd name="connsiteX5" fmla="*/ 2554 w 133485"/>
                  <a:gd name="connsiteY5" fmla="*/ 1288092 h 1315935"/>
                  <a:gd name="connsiteX6" fmla="*/ 86305 w 133485"/>
                  <a:gd name="connsiteY6" fmla="*/ 2541 h 131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485" h="1315935">
                    <a:moveTo>
                      <a:pt x="86305" y="2652"/>
                    </a:moveTo>
                    <a:cubicBezTo>
                      <a:pt x="100006" y="1436"/>
                      <a:pt x="109950" y="1105"/>
                      <a:pt x="125529" y="0"/>
                    </a:cubicBezTo>
                    <a:cubicBezTo>
                      <a:pt x="136909" y="298433"/>
                      <a:pt x="153704" y="1102138"/>
                      <a:pt x="34485" y="1306765"/>
                    </a:cubicBezTo>
                    <a:cubicBezTo>
                      <a:pt x="31060" y="1312621"/>
                      <a:pt x="24872" y="1315936"/>
                      <a:pt x="18464" y="1315936"/>
                    </a:cubicBezTo>
                    <a:cubicBezTo>
                      <a:pt x="15260" y="1315936"/>
                      <a:pt x="12166" y="1315162"/>
                      <a:pt x="9183" y="1313394"/>
                    </a:cubicBezTo>
                    <a:cubicBezTo>
                      <a:pt x="344" y="1308312"/>
                      <a:pt x="-2639" y="1296931"/>
                      <a:pt x="2554" y="1288092"/>
                    </a:cubicBezTo>
                    <a:cubicBezTo>
                      <a:pt x="114369" y="1096171"/>
                      <a:pt x="97243" y="304510"/>
                      <a:pt x="86305" y="254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10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sp>
        <p:nvSpPr>
          <p:cNvPr id="153" name="Rectangle: Rounded Corners 152">
            <a:extLst>
              <a:ext uri="{FF2B5EF4-FFF2-40B4-BE49-F238E27FC236}">
                <a16:creationId xmlns:a16="http://schemas.microsoft.com/office/drawing/2014/main" id="{E7E5EEDB-1E1F-3CDC-1FF8-F1F25A0A3A4B}"/>
              </a:ext>
            </a:extLst>
          </p:cNvPr>
          <p:cNvSpPr/>
          <p:nvPr/>
        </p:nvSpPr>
        <p:spPr>
          <a:xfrm>
            <a:off x="948878" y="2194262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C9359A0-A91A-A651-B115-73BA5835D5E2}"/>
              </a:ext>
            </a:extLst>
          </p:cNvPr>
          <p:cNvGrpSpPr/>
          <p:nvPr/>
        </p:nvGrpSpPr>
        <p:grpSpPr>
          <a:xfrm>
            <a:off x="926160" y="3133677"/>
            <a:ext cx="3346269" cy="825252"/>
            <a:chOff x="7353300" y="2677716"/>
            <a:chExt cx="3998912" cy="825252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6C15870B-D158-6B49-D582-90E046F3A3BA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5926D4C-C909-BADF-D2E2-90BFFBB95A51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3688F4E7-C7C5-E847-2CC6-ADAF52158C60}"/>
              </a:ext>
            </a:extLst>
          </p:cNvPr>
          <p:cNvSpPr/>
          <p:nvPr/>
        </p:nvSpPr>
        <p:spPr>
          <a:xfrm>
            <a:off x="948878" y="4241794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603D1424-0B60-D22D-AED9-9C6BD0662A44}"/>
              </a:ext>
            </a:extLst>
          </p:cNvPr>
          <p:cNvGrpSpPr/>
          <p:nvPr/>
        </p:nvGrpSpPr>
        <p:grpSpPr>
          <a:xfrm>
            <a:off x="926160" y="5181209"/>
            <a:ext cx="3346269" cy="825252"/>
            <a:chOff x="7353300" y="2677716"/>
            <a:chExt cx="3998912" cy="825252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284A35F-04CF-DC58-3CAF-75A78A17D37F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FFAFDA81-8BCB-F35C-7CFA-95E657FDCB6C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02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9343AB63-C246-C309-31EA-681E88D70D61}"/>
              </a:ext>
            </a:extLst>
          </p:cNvPr>
          <p:cNvSpPr/>
          <p:nvPr/>
        </p:nvSpPr>
        <p:spPr>
          <a:xfrm>
            <a:off x="10401300" y="2194262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6D411FD5-EA22-EC98-3FAD-4CC57746A5CC}"/>
              </a:ext>
            </a:extLst>
          </p:cNvPr>
          <p:cNvSpPr/>
          <p:nvPr/>
        </p:nvSpPr>
        <p:spPr>
          <a:xfrm>
            <a:off x="10401300" y="4241794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A70F3934-11D9-AAA2-E9FE-4FF68E772407}"/>
              </a:ext>
            </a:extLst>
          </p:cNvPr>
          <p:cNvGrpSpPr/>
          <p:nvPr/>
        </p:nvGrpSpPr>
        <p:grpSpPr>
          <a:xfrm>
            <a:off x="7934389" y="3133677"/>
            <a:ext cx="3346269" cy="825252"/>
            <a:chOff x="7353300" y="2677716"/>
            <a:chExt cx="3998912" cy="825252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018FD67-CF2B-3A26-FDCA-032AEF70BC94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6CB4BA32-2C20-6D9F-8A60-4CBA37965E1B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03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CBDE62D8-B7E7-B5C5-209B-529EEE9EF82C}"/>
              </a:ext>
            </a:extLst>
          </p:cNvPr>
          <p:cNvGrpSpPr/>
          <p:nvPr/>
        </p:nvGrpSpPr>
        <p:grpSpPr>
          <a:xfrm>
            <a:off x="7934389" y="5181209"/>
            <a:ext cx="3346269" cy="825252"/>
            <a:chOff x="7353300" y="2677716"/>
            <a:chExt cx="3998912" cy="825252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F0EB0F9C-178F-017C-6F59-1BE1CBC45599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286FC0E-74E7-5C47-6150-3970A8AFF11D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04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aphic 2">
            <a:extLst>
              <a:ext uri="{FF2B5EF4-FFF2-40B4-BE49-F238E27FC236}">
                <a16:creationId xmlns:a16="http://schemas.microsoft.com/office/drawing/2014/main" id="{93CAB005-7204-FB49-EE66-CA91AE437A65}"/>
              </a:ext>
            </a:extLst>
          </p:cNvPr>
          <p:cNvGrpSpPr/>
          <p:nvPr/>
        </p:nvGrpSpPr>
        <p:grpSpPr>
          <a:xfrm>
            <a:off x="10627897" y="2472243"/>
            <a:ext cx="408962" cy="339154"/>
            <a:chOff x="533412" y="887116"/>
            <a:chExt cx="408962" cy="339154"/>
          </a:xfrm>
          <a:solidFill>
            <a:srgbClr val="000000"/>
          </a:solidFill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EDBA50D-5889-8854-FEAD-ED87238E62B7}"/>
                </a:ext>
              </a:extLst>
            </p:cNvPr>
            <p:cNvSpPr/>
            <p:nvPr/>
          </p:nvSpPr>
          <p:spPr>
            <a:xfrm>
              <a:off x="533412" y="887116"/>
              <a:ext cx="408962" cy="339154"/>
            </a:xfrm>
            <a:custGeom>
              <a:avLst/>
              <a:gdLst>
                <a:gd name="connsiteX0" fmla="*/ 204711 w 408962"/>
                <a:gd name="connsiteY0" fmla="*/ 242564 h 339154"/>
                <a:gd name="connsiteX1" fmla="*/ 204711 w 408962"/>
                <a:gd name="connsiteY1" fmla="*/ 231558 h 339154"/>
                <a:gd name="connsiteX2" fmla="*/ 190611 w 408962"/>
                <a:gd name="connsiteY2" fmla="*/ 219956 h 339154"/>
                <a:gd name="connsiteX3" fmla="*/ 173416 w 408962"/>
                <a:gd name="connsiteY3" fmla="*/ 205558 h 339154"/>
                <a:gd name="connsiteX4" fmla="*/ 169966 w 408962"/>
                <a:gd name="connsiteY4" fmla="*/ 206689 h 339154"/>
                <a:gd name="connsiteX5" fmla="*/ 158007 w 408962"/>
                <a:gd name="connsiteY5" fmla="*/ 212519 h 339154"/>
                <a:gd name="connsiteX6" fmla="*/ 150332 w 408962"/>
                <a:gd name="connsiteY6" fmla="*/ 211329 h 339154"/>
                <a:gd name="connsiteX7" fmla="*/ 133316 w 408962"/>
                <a:gd name="connsiteY7" fmla="*/ 194611 h 339154"/>
                <a:gd name="connsiteX8" fmla="*/ 132126 w 408962"/>
                <a:gd name="connsiteY8" fmla="*/ 186341 h 339154"/>
                <a:gd name="connsiteX9" fmla="*/ 139980 w 408962"/>
                <a:gd name="connsiteY9" fmla="*/ 170872 h 339154"/>
                <a:gd name="connsiteX10" fmla="*/ 134625 w 408962"/>
                <a:gd name="connsiteY10" fmla="*/ 170515 h 339154"/>
                <a:gd name="connsiteX11" fmla="*/ 54961 w 408962"/>
                <a:gd name="connsiteY11" fmla="*/ 170872 h 339154"/>
                <a:gd name="connsiteX12" fmla="*/ 47881 w 408962"/>
                <a:gd name="connsiteY12" fmla="*/ 179975 h 339154"/>
                <a:gd name="connsiteX13" fmla="*/ 37707 w 408962"/>
                <a:gd name="connsiteY13" fmla="*/ 202226 h 339154"/>
                <a:gd name="connsiteX14" fmla="*/ 14385 w 408962"/>
                <a:gd name="connsiteY14" fmla="*/ 198597 h 339154"/>
                <a:gd name="connsiteX15" fmla="*/ 11172 w 408962"/>
                <a:gd name="connsiteY15" fmla="*/ 174799 h 339154"/>
                <a:gd name="connsiteX16" fmla="*/ 33661 w 408962"/>
                <a:gd name="connsiteY16" fmla="*/ 165518 h 339154"/>
                <a:gd name="connsiteX17" fmla="*/ 40920 w 408962"/>
                <a:gd name="connsiteY17" fmla="*/ 163316 h 339154"/>
                <a:gd name="connsiteX18" fmla="*/ 52640 w 408962"/>
                <a:gd name="connsiteY18" fmla="*/ 158378 h 339154"/>
                <a:gd name="connsiteX19" fmla="*/ 128497 w 408962"/>
                <a:gd name="connsiteY19" fmla="*/ 158140 h 339154"/>
                <a:gd name="connsiteX20" fmla="*/ 132840 w 408962"/>
                <a:gd name="connsiteY20" fmla="*/ 157010 h 339154"/>
                <a:gd name="connsiteX21" fmla="*/ 120227 w 408962"/>
                <a:gd name="connsiteY21" fmla="*/ 152726 h 339154"/>
                <a:gd name="connsiteX22" fmla="*/ 112909 w 408962"/>
                <a:gd name="connsiteY22" fmla="*/ 142493 h 339154"/>
                <a:gd name="connsiteX23" fmla="*/ 112909 w 408962"/>
                <a:gd name="connsiteY23" fmla="*/ 122443 h 339154"/>
                <a:gd name="connsiteX24" fmla="*/ 118502 w 408962"/>
                <a:gd name="connsiteY24" fmla="*/ 114649 h 339154"/>
                <a:gd name="connsiteX25" fmla="*/ 132721 w 408962"/>
                <a:gd name="connsiteY25" fmla="*/ 109116 h 339154"/>
                <a:gd name="connsiteX26" fmla="*/ 129330 w 408962"/>
                <a:gd name="connsiteY26" fmla="*/ 108818 h 339154"/>
                <a:gd name="connsiteX27" fmla="*/ 44846 w 408962"/>
                <a:gd name="connsiteY27" fmla="*/ 108521 h 339154"/>
                <a:gd name="connsiteX28" fmla="*/ 31876 w 408962"/>
                <a:gd name="connsiteY28" fmla="*/ 103107 h 339154"/>
                <a:gd name="connsiteX29" fmla="*/ 25391 w 408962"/>
                <a:gd name="connsiteY29" fmla="*/ 101262 h 339154"/>
                <a:gd name="connsiteX30" fmla="*/ 2723 w 408962"/>
                <a:gd name="connsiteY30" fmla="*/ 92397 h 339154"/>
                <a:gd name="connsiteX31" fmla="*/ 5817 w 408962"/>
                <a:gd name="connsiteY31" fmla="*/ 68183 h 339154"/>
                <a:gd name="connsiteX32" fmla="*/ 29556 w 408962"/>
                <a:gd name="connsiteY32" fmla="*/ 64910 h 339154"/>
                <a:gd name="connsiteX33" fmla="*/ 39075 w 408962"/>
                <a:gd name="connsiteY33" fmla="*/ 87400 h 339154"/>
                <a:gd name="connsiteX34" fmla="*/ 44965 w 408962"/>
                <a:gd name="connsiteY34" fmla="*/ 95908 h 339154"/>
                <a:gd name="connsiteX35" fmla="*/ 137065 w 408962"/>
                <a:gd name="connsiteY35" fmla="*/ 96324 h 339154"/>
                <a:gd name="connsiteX36" fmla="*/ 139861 w 408962"/>
                <a:gd name="connsiteY36" fmla="*/ 95789 h 339154"/>
                <a:gd name="connsiteX37" fmla="*/ 133197 w 408962"/>
                <a:gd name="connsiteY37" fmla="*/ 82581 h 339154"/>
                <a:gd name="connsiteX38" fmla="*/ 135042 w 408962"/>
                <a:gd name="connsiteY38" fmla="*/ 70503 h 339154"/>
                <a:gd name="connsiteX39" fmla="*/ 149559 w 408962"/>
                <a:gd name="connsiteY39" fmla="*/ 55986 h 339154"/>
                <a:gd name="connsiteX40" fmla="*/ 158959 w 408962"/>
                <a:gd name="connsiteY40" fmla="*/ 54558 h 339154"/>
                <a:gd name="connsiteX41" fmla="*/ 161101 w 408962"/>
                <a:gd name="connsiteY41" fmla="*/ 55689 h 339154"/>
                <a:gd name="connsiteX42" fmla="*/ 185791 w 408962"/>
                <a:gd name="connsiteY42" fmla="*/ 56165 h 339154"/>
                <a:gd name="connsiteX43" fmla="*/ 188350 w 408962"/>
                <a:gd name="connsiteY43" fmla="*/ 53190 h 339154"/>
                <a:gd name="connsiteX44" fmla="*/ 192038 w 408962"/>
                <a:gd name="connsiteY44" fmla="*/ 42362 h 339154"/>
                <a:gd name="connsiteX45" fmla="*/ 201855 w 408962"/>
                <a:gd name="connsiteY45" fmla="*/ 35103 h 339154"/>
                <a:gd name="connsiteX46" fmla="*/ 204651 w 408962"/>
                <a:gd name="connsiteY46" fmla="*/ 34984 h 339154"/>
                <a:gd name="connsiteX47" fmla="*/ 204651 w 408962"/>
                <a:gd name="connsiteY47" fmla="*/ 24394 h 339154"/>
                <a:gd name="connsiteX48" fmla="*/ 186446 w 408962"/>
                <a:gd name="connsiteY48" fmla="*/ 24394 h 339154"/>
                <a:gd name="connsiteX49" fmla="*/ 127248 w 408962"/>
                <a:gd name="connsiteY49" fmla="*/ 24513 h 339154"/>
                <a:gd name="connsiteX50" fmla="*/ 119811 w 408962"/>
                <a:gd name="connsiteY50" fmla="*/ 27666 h 339154"/>
                <a:gd name="connsiteX51" fmla="*/ 106127 w 408962"/>
                <a:gd name="connsiteY51" fmla="*/ 41648 h 339154"/>
                <a:gd name="connsiteX52" fmla="*/ 104818 w 408962"/>
                <a:gd name="connsiteY52" fmla="*/ 46824 h 339154"/>
                <a:gd name="connsiteX53" fmla="*/ 95596 w 408962"/>
                <a:gd name="connsiteY53" fmla="*/ 70265 h 339154"/>
                <a:gd name="connsiteX54" fmla="*/ 71441 w 408962"/>
                <a:gd name="connsiteY54" fmla="*/ 66695 h 339154"/>
                <a:gd name="connsiteX55" fmla="*/ 68585 w 408962"/>
                <a:gd name="connsiteY55" fmla="*/ 42838 h 339154"/>
                <a:gd name="connsiteX56" fmla="*/ 92145 w 408962"/>
                <a:gd name="connsiteY56" fmla="*/ 33973 h 339154"/>
                <a:gd name="connsiteX57" fmla="*/ 96905 w 408962"/>
                <a:gd name="connsiteY57" fmla="*/ 32783 h 339154"/>
                <a:gd name="connsiteX58" fmla="*/ 114159 w 408962"/>
                <a:gd name="connsiteY58" fmla="*/ 15648 h 339154"/>
                <a:gd name="connsiteX59" fmla="*/ 123024 w 408962"/>
                <a:gd name="connsiteY59" fmla="*/ 12019 h 339154"/>
                <a:gd name="connsiteX60" fmla="*/ 199832 w 408962"/>
                <a:gd name="connsiteY60" fmla="*/ 11840 h 339154"/>
                <a:gd name="connsiteX61" fmla="*/ 204057 w 408962"/>
                <a:gd name="connsiteY61" fmla="*/ 11840 h 339154"/>
                <a:gd name="connsiteX62" fmla="*/ 204830 w 408962"/>
                <a:gd name="connsiteY62" fmla="*/ 10412 h 339154"/>
                <a:gd name="connsiteX63" fmla="*/ 216610 w 408962"/>
                <a:gd name="connsiteY63" fmla="*/ 120 h 339154"/>
                <a:gd name="connsiteX64" fmla="*/ 255580 w 408962"/>
                <a:gd name="connsiteY64" fmla="*/ 1488 h 339154"/>
                <a:gd name="connsiteX65" fmla="*/ 350535 w 408962"/>
                <a:gd name="connsiteY65" fmla="*/ 81986 h 339154"/>
                <a:gd name="connsiteX66" fmla="*/ 361244 w 408962"/>
                <a:gd name="connsiteY66" fmla="*/ 137317 h 339154"/>
                <a:gd name="connsiteX67" fmla="*/ 361303 w 408962"/>
                <a:gd name="connsiteY67" fmla="*/ 167838 h 339154"/>
                <a:gd name="connsiteX68" fmla="*/ 363445 w 408962"/>
                <a:gd name="connsiteY68" fmla="*/ 174858 h 339154"/>
                <a:gd name="connsiteX69" fmla="*/ 406223 w 408962"/>
                <a:gd name="connsiteY69" fmla="*/ 239173 h 339154"/>
                <a:gd name="connsiteX70" fmla="*/ 408186 w 408962"/>
                <a:gd name="connsiteY70" fmla="*/ 248336 h 339154"/>
                <a:gd name="connsiteX71" fmla="*/ 399381 w 408962"/>
                <a:gd name="connsiteY71" fmla="*/ 251667 h 339154"/>
                <a:gd name="connsiteX72" fmla="*/ 363564 w 408962"/>
                <a:gd name="connsiteY72" fmla="*/ 251548 h 339154"/>
                <a:gd name="connsiteX73" fmla="*/ 357912 w 408962"/>
                <a:gd name="connsiteY73" fmla="*/ 255653 h 339154"/>
                <a:gd name="connsiteX74" fmla="*/ 330485 w 408962"/>
                <a:gd name="connsiteY74" fmla="*/ 331332 h 339154"/>
                <a:gd name="connsiteX75" fmla="*/ 316444 w 408962"/>
                <a:gd name="connsiteY75" fmla="*/ 336092 h 339154"/>
                <a:gd name="connsiteX76" fmla="*/ 212386 w 408962"/>
                <a:gd name="connsiteY76" fmla="*/ 271420 h 339154"/>
                <a:gd name="connsiteX77" fmla="*/ 205008 w 408962"/>
                <a:gd name="connsiteY77" fmla="*/ 258509 h 339154"/>
                <a:gd name="connsiteX78" fmla="*/ 204592 w 408962"/>
                <a:gd name="connsiteY78" fmla="*/ 254702 h 339154"/>
                <a:gd name="connsiteX79" fmla="*/ 173535 w 408962"/>
                <a:gd name="connsiteY79" fmla="*/ 254702 h 339154"/>
                <a:gd name="connsiteX80" fmla="*/ 123916 w 408962"/>
                <a:gd name="connsiteY80" fmla="*/ 254702 h 339154"/>
                <a:gd name="connsiteX81" fmla="*/ 113445 w 408962"/>
                <a:gd name="connsiteY81" fmla="*/ 250299 h 339154"/>
                <a:gd name="connsiteX82" fmla="*/ 97678 w 408962"/>
                <a:gd name="connsiteY82" fmla="*/ 234354 h 339154"/>
                <a:gd name="connsiteX83" fmla="*/ 91550 w 408962"/>
                <a:gd name="connsiteY83" fmla="*/ 232629 h 339154"/>
                <a:gd name="connsiteX84" fmla="*/ 68585 w 408962"/>
                <a:gd name="connsiteY84" fmla="*/ 223764 h 339154"/>
                <a:gd name="connsiteX85" fmla="*/ 71798 w 408962"/>
                <a:gd name="connsiteY85" fmla="*/ 199609 h 339154"/>
                <a:gd name="connsiteX86" fmla="*/ 96013 w 408962"/>
                <a:gd name="connsiteY86" fmla="*/ 196693 h 339154"/>
                <a:gd name="connsiteX87" fmla="*/ 104699 w 408962"/>
                <a:gd name="connsiteY87" fmla="*/ 219421 h 339154"/>
                <a:gd name="connsiteX88" fmla="*/ 106305 w 408962"/>
                <a:gd name="connsiteY88" fmla="*/ 225608 h 339154"/>
                <a:gd name="connsiteX89" fmla="*/ 123202 w 408962"/>
                <a:gd name="connsiteY89" fmla="*/ 241434 h 339154"/>
                <a:gd name="connsiteX90" fmla="*/ 145810 w 408962"/>
                <a:gd name="connsiteY90" fmla="*/ 242267 h 339154"/>
                <a:gd name="connsiteX91" fmla="*/ 199237 w 408962"/>
                <a:gd name="connsiteY91" fmla="*/ 242386 h 339154"/>
                <a:gd name="connsiteX92" fmla="*/ 204711 w 408962"/>
                <a:gd name="connsiteY92" fmla="*/ 242386 h 339154"/>
                <a:gd name="connsiteX93" fmla="*/ 217384 w 408962"/>
                <a:gd name="connsiteY93" fmla="*/ 34925 h 339154"/>
                <a:gd name="connsiteX94" fmla="*/ 231425 w 408962"/>
                <a:gd name="connsiteY94" fmla="*/ 45693 h 339154"/>
                <a:gd name="connsiteX95" fmla="*/ 234042 w 408962"/>
                <a:gd name="connsiteY95" fmla="*/ 53368 h 339154"/>
                <a:gd name="connsiteX96" fmla="*/ 236660 w 408962"/>
                <a:gd name="connsiteY96" fmla="*/ 56343 h 339154"/>
                <a:gd name="connsiteX97" fmla="*/ 261351 w 408962"/>
                <a:gd name="connsiteY97" fmla="*/ 55867 h 339154"/>
                <a:gd name="connsiteX98" fmla="*/ 263909 w 408962"/>
                <a:gd name="connsiteY98" fmla="*/ 54558 h 339154"/>
                <a:gd name="connsiteX99" fmla="*/ 272536 w 408962"/>
                <a:gd name="connsiteY99" fmla="*/ 55927 h 339154"/>
                <a:gd name="connsiteX100" fmla="*/ 288719 w 408962"/>
                <a:gd name="connsiteY100" fmla="*/ 72109 h 339154"/>
                <a:gd name="connsiteX101" fmla="*/ 290087 w 408962"/>
                <a:gd name="connsiteY101" fmla="*/ 81153 h 339154"/>
                <a:gd name="connsiteX102" fmla="*/ 284316 w 408962"/>
                <a:gd name="connsiteY102" fmla="*/ 92635 h 339154"/>
                <a:gd name="connsiteX103" fmla="*/ 284197 w 408962"/>
                <a:gd name="connsiteY103" fmla="*/ 97811 h 339154"/>
                <a:gd name="connsiteX104" fmla="*/ 302522 w 408962"/>
                <a:gd name="connsiteY104" fmla="*/ 114411 h 339154"/>
                <a:gd name="connsiteX105" fmla="*/ 304366 w 408962"/>
                <a:gd name="connsiteY105" fmla="*/ 114946 h 339154"/>
                <a:gd name="connsiteX106" fmla="*/ 309542 w 408962"/>
                <a:gd name="connsiteY106" fmla="*/ 122026 h 339154"/>
                <a:gd name="connsiteX107" fmla="*/ 309542 w 408962"/>
                <a:gd name="connsiteY107" fmla="*/ 144932 h 339154"/>
                <a:gd name="connsiteX108" fmla="*/ 304069 w 408962"/>
                <a:gd name="connsiteY108" fmla="*/ 152250 h 339154"/>
                <a:gd name="connsiteX109" fmla="*/ 291872 w 408962"/>
                <a:gd name="connsiteY109" fmla="*/ 156296 h 339154"/>
                <a:gd name="connsiteX110" fmla="*/ 288481 w 408962"/>
                <a:gd name="connsiteY110" fmla="*/ 159033 h 339154"/>
                <a:gd name="connsiteX111" fmla="*/ 288957 w 408962"/>
                <a:gd name="connsiteY111" fmla="*/ 183723 h 339154"/>
                <a:gd name="connsiteX112" fmla="*/ 290266 w 408962"/>
                <a:gd name="connsiteY112" fmla="*/ 186282 h 339154"/>
                <a:gd name="connsiteX113" fmla="*/ 288897 w 408962"/>
                <a:gd name="connsiteY113" fmla="*/ 194908 h 339154"/>
                <a:gd name="connsiteX114" fmla="*/ 272714 w 408962"/>
                <a:gd name="connsiteY114" fmla="*/ 211091 h 339154"/>
                <a:gd name="connsiteX115" fmla="*/ 263671 w 408962"/>
                <a:gd name="connsiteY115" fmla="*/ 212400 h 339154"/>
                <a:gd name="connsiteX116" fmla="*/ 252188 w 408962"/>
                <a:gd name="connsiteY116" fmla="*/ 206570 h 339154"/>
                <a:gd name="connsiteX117" fmla="*/ 248738 w 408962"/>
                <a:gd name="connsiteY117" fmla="*/ 205796 h 339154"/>
                <a:gd name="connsiteX118" fmla="*/ 231127 w 408962"/>
                <a:gd name="connsiteY118" fmla="*/ 221681 h 339154"/>
                <a:gd name="connsiteX119" fmla="*/ 218454 w 408962"/>
                <a:gd name="connsiteY119" fmla="*/ 232093 h 339154"/>
                <a:gd name="connsiteX120" fmla="*/ 217443 w 408962"/>
                <a:gd name="connsiteY120" fmla="*/ 232867 h 339154"/>
                <a:gd name="connsiteX121" fmla="*/ 217384 w 408962"/>
                <a:gd name="connsiteY121" fmla="*/ 255058 h 339154"/>
                <a:gd name="connsiteX122" fmla="*/ 221489 w 408962"/>
                <a:gd name="connsiteY122" fmla="*/ 262674 h 339154"/>
                <a:gd name="connsiteX123" fmla="*/ 316206 w 408962"/>
                <a:gd name="connsiteY123" fmla="*/ 321575 h 339154"/>
                <a:gd name="connsiteX124" fmla="*/ 320073 w 408962"/>
                <a:gd name="connsiteY124" fmla="*/ 323716 h 339154"/>
                <a:gd name="connsiteX125" fmla="*/ 322036 w 408962"/>
                <a:gd name="connsiteY125" fmla="*/ 318481 h 339154"/>
                <a:gd name="connsiteX126" fmla="*/ 348393 w 408962"/>
                <a:gd name="connsiteY126" fmla="*/ 245956 h 339154"/>
                <a:gd name="connsiteX127" fmla="*/ 357912 w 408962"/>
                <a:gd name="connsiteY127" fmla="*/ 239352 h 339154"/>
                <a:gd name="connsiteX128" fmla="*/ 387005 w 408962"/>
                <a:gd name="connsiteY128" fmla="*/ 239411 h 339154"/>
                <a:gd name="connsiteX129" fmla="*/ 391051 w 408962"/>
                <a:gd name="connsiteY129" fmla="*/ 238995 h 339154"/>
                <a:gd name="connsiteX130" fmla="*/ 387957 w 408962"/>
                <a:gd name="connsiteY130" fmla="*/ 234176 h 339154"/>
                <a:gd name="connsiteX131" fmla="*/ 351844 w 408962"/>
                <a:gd name="connsiteY131" fmla="*/ 179737 h 339154"/>
                <a:gd name="connsiteX132" fmla="*/ 349047 w 408962"/>
                <a:gd name="connsiteY132" fmla="*/ 170456 h 339154"/>
                <a:gd name="connsiteX133" fmla="*/ 348750 w 408962"/>
                <a:gd name="connsiteY133" fmla="*/ 135651 h 339154"/>
                <a:gd name="connsiteX134" fmla="*/ 343514 w 408962"/>
                <a:gd name="connsiteY134" fmla="*/ 99477 h 339154"/>
                <a:gd name="connsiteX135" fmla="*/ 221132 w 408962"/>
                <a:gd name="connsiteY135" fmla="*/ 12673 h 339154"/>
                <a:gd name="connsiteX136" fmla="*/ 217681 w 408962"/>
                <a:gd name="connsiteY136" fmla="*/ 15172 h 339154"/>
                <a:gd name="connsiteX137" fmla="*/ 217503 w 408962"/>
                <a:gd name="connsiteY137" fmla="*/ 34806 h 339154"/>
                <a:gd name="connsiteX138" fmla="*/ 277177 w 408962"/>
                <a:gd name="connsiteY138" fmla="*/ 78892 h 339154"/>
                <a:gd name="connsiteX139" fmla="*/ 276284 w 408962"/>
                <a:gd name="connsiteY139" fmla="*/ 77285 h 339154"/>
                <a:gd name="connsiteX140" fmla="*/ 266170 w 408962"/>
                <a:gd name="connsiteY140" fmla="*/ 68183 h 339154"/>
                <a:gd name="connsiteX141" fmla="*/ 256889 w 408962"/>
                <a:gd name="connsiteY141" fmla="*/ 71990 h 339154"/>
                <a:gd name="connsiteX142" fmla="*/ 254390 w 408962"/>
                <a:gd name="connsiteY142" fmla="*/ 73299 h 339154"/>
                <a:gd name="connsiteX143" fmla="*/ 244097 w 408962"/>
                <a:gd name="connsiteY143" fmla="*/ 73299 h 339154"/>
                <a:gd name="connsiteX144" fmla="*/ 233269 w 408962"/>
                <a:gd name="connsiteY144" fmla="*/ 68540 h 339154"/>
                <a:gd name="connsiteX145" fmla="*/ 221905 w 408962"/>
                <a:gd name="connsiteY145" fmla="*/ 56878 h 339154"/>
                <a:gd name="connsiteX146" fmla="*/ 209709 w 408962"/>
                <a:gd name="connsiteY146" fmla="*/ 47538 h 339154"/>
                <a:gd name="connsiteX147" fmla="*/ 201260 w 408962"/>
                <a:gd name="connsiteY147" fmla="*/ 53666 h 339154"/>
                <a:gd name="connsiteX148" fmla="*/ 186267 w 408962"/>
                <a:gd name="connsiteY148" fmla="*/ 69432 h 339154"/>
                <a:gd name="connsiteX149" fmla="*/ 183650 w 408962"/>
                <a:gd name="connsiteY149" fmla="*/ 70503 h 339154"/>
                <a:gd name="connsiteX150" fmla="*/ 161101 w 408962"/>
                <a:gd name="connsiteY150" fmla="*/ 69789 h 339154"/>
                <a:gd name="connsiteX151" fmla="*/ 151879 w 408962"/>
                <a:gd name="connsiteY151" fmla="*/ 71098 h 339154"/>
                <a:gd name="connsiteX152" fmla="*/ 149440 w 408962"/>
                <a:gd name="connsiteY152" fmla="*/ 87519 h 339154"/>
                <a:gd name="connsiteX153" fmla="*/ 150986 w 408962"/>
                <a:gd name="connsiteY153" fmla="*/ 90494 h 339154"/>
                <a:gd name="connsiteX154" fmla="*/ 150986 w 408962"/>
                <a:gd name="connsiteY154" fmla="*/ 100310 h 339154"/>
                <a:gd name="connsiteX155" fmla="*/ 145691 w 408962"/>
                <a:gd name="connsiteY155" fmla="*/ 112507 h 339154"/>
                <a:gd name="connsiteX156" fmla="*/ 136053 w 408962"/>
                <a:gd name="connsiteY156" fmla="*/ 122205 h 339154"/>
                <a:gd name="connsiteX157" fmla="*/ 125106 w 408962"/>
                <a:gd name="connsiteY157" fmla="*/ 137019 h 339154"/>
                <a:gd name="connsiteX158" fmla="*/ 129568 w 408962"/>
                <a:gd name="connsiteY158" fmla="*/ 142850 h 339154"/>
                <a:gd name="connsiteX159" fmla="*/ 147893 w 408962"/>
                <a:gd name="connsiteY159" fmla="*/ 159092 h 339154"/>
                <a:gd name="connsiteX160" fmla="*/ 146465 w 408962"/>
                <a:gd name="connsiteY160" fmla="*/ 185330 h 339154"/>
                <a:gd name="connsiteX161" fmla="*/ 147417 w 408962"/>
                <a:gd name="connsiteY161" fmla="*/ 191398 h 339154"/>
                <a:gd name="connsiteX162" fmla="*/ 166455 w 408962"/>
                <a:gd name="connsiteY162" fmla="*/ 194492 h 339154"/>
                <a:gd name="connsiteX163" fmla="*/ 168597 w 408962"/>
                <a:gd name="connsiteY163" fmla="*/ 193421 h 339154"/>
                <a:gd name="connsiteX164" fmla="*/ 177521 w 408962"/>
                <a:gd name="connsiteY164" fmla="*/ 193421 h 339154"/>
                <a:gd name="connsiteX165" fmla="*/ 188826 w 408962"/>
                <a:gd name="connsiteY165" fmla="*/ 198359 h 339154"/>
                <a:gd name="connsiteX166" fmla="*/ 200487 w 408962"/>
                <a:gd name="connsiteY166" fmla="*/ 210377 h 339154"/>
                <a:gd name="connsiteX167" fmla="*/ 212802 w 408962"/>
                <a:gd name="connsiteY167" fmla="*/ 219480 h 339154"/>
                <a:gd name="connsiteX168" fmla="*/ 220894 w 408962"/>
                <a:gd name="connsiteY168" fmla="*/ 213531 h 339154"/>
                <a:gd name="connsiteX169" fmla="*/ 235470 w 408962"/>
                <a:gd name="connsiteY169" fmla="*/ 197169 h 339154"/>
                <a:gd name="connsiteX170" fmla="*/ 263969 w 408962"/>
                <a:gd name="connsiteY170" fmla="*/ 198419 h 339154"/>
                <a:gd name="connsiteX171" fmla="*/ 267955 w 408962"/>
                <a:gd name="connsiteY171" fmla="*/ 197943 h 339154"/>
                <a:gd name="connsiteX172" fmla="*/ 272060 w 408962"/>
                <a:gd name="connsiteY172" fmla="*/ 178012 h 339154"/>
                <a:gd name="connsiteX173" fmla="*/ 270811 w 408962"/>
                <a:gd name="connsiteY173" fmla="*/ 175453 h 339154"/>
                <a:gd name="connsiteX174" fmla="*/ 271108 w 408962"/>
                <a:gd name="connsiteY174" fmla="*/ 167421 h 339154"/>
                <a:gd name="connsiteX175" fmla="*/ 277653 w 408962"/>
                <a:gd name="connsiteY175" fmla="*/ 151655 h 339154"/>
                <a:gd name="connsiteX176" fmla="*/ 283305 w 408962"/>
                <a:gd name="connsiteY176" fmla="*/ 146003 h 339154"/>
                <a:gd name="connsiteX177" fmla="*/ 294490 w 408962"/>
                <a:gd name="connsiteY177" fmla="*/ 142076 h 339154"/>
                <a:gd name="connsiteX178" fmla="*/ 296929 w 408962"/>
                <a:gd name="connsiteY178" fmla="*/ 138863 h 339154"/>
                <a:gd name="connsiteX179" fmla="*/ 285744 w 408962"/>
                <a:gd name="connsiteY179" fmla="*/ 121907 h 339154"/>
                <a:gd name="connsiteX180" fmla="*/ 284376 w 408962"/>
                <a:gd name="connsiteY180" fmla="*/ 121431 h 339154"/>
                <a:gd name="connsiteX181" fmla="*/ 277058 w 408962"/>
                <a:gd name="connsiteY181" fmla="*/ 114232 h 339154"/>
                <a:gd name="connsiteX182" fmla="*/ 272536 w 408962"/>
                <a:gd name="connsiteY182" fmla="*/ 102750 h 339154"/>
                <a:gd name="connsiteX183" fmla="*/ 272714 w 408962"/>
                <a:gd name="connsiteY183" fmla="*/ 87340 h 339154"/>
                <a:gd name="connsiteX184" fmla="*/ 277117 w 408962"/>
                <a:gd name="connsiteY184" fmla="*/ 78773 h 339154"/>
                <a:gd name="connsiteX185" fmla="*/ 85898 w 408962"/>
                <a:gd name="connsiteY185" fmla="*/ 206391 h 339154"/>
                <a:gd name="connsiteX186" fmla="*/ 78283 w 408962"/>
                <a:gd name="connsiteY186" fmla="*/ 213828 h 339154"/>
                <a:gd name="connsiteX187" fmla="*/ 85720 w 408962"/>
                <a:gd name="connsiteY187" fmla="*/ 221384 h 339154"/>
                <a:gd name="connsiteX188" fmla="*/ 93097 w 408962"/>
                <a:gd name="connsiteY188" fmla="*/ 214244 h 339154"/>
                <a:gd name="connsiteX189" fmla="*/ 85898 w 408962"/>
                <a:gd name="connsiteY189" fmla="*/ 206391 h 339154"/>
                <a:gd name="connsiteX190" fmla="*/ 19858 w 408962"/>
                <a:gd name="connsiteY190" fmla="*/ 89839 h 339154"/>
                <a:gd name="connsiteX191" fmla="*/ 27236 w 408962"/>
                <a:gd name="connsiteY191" fmla="*/ 82343 h 339154"/>
                <a:gd name="connsiteX192" fmla="*/ 20096 w 408962"/>
                <a:gd name="connsiteY192" fmla="*/ 75084 h 339154"/>
                <a:gd name="connsiteX193" fmla="*/ 12481 w 408962"/>
                <a:gd name="connsiteY193" fmla="*/ 82343 h 339154"/>
                <a:gd name="connsiteX194" fmla="*/ 19858 w 408962"/>
                <a:gd name="connsiteY194" fmla="*/ 89899 h 339154"/>
                <a:gd name="connsiteX195" fmla="*/ 28366 w 408962"/>
                <a:gd name="connsiteY195" fmla="*/ 191993 h 339154"/>
                <a:gd name="connsiteX196" fmla="*/ 35863 w 408962"/>
                <a:gd name="connsiteY196" fmla="*/ 184556 h 339154"/>
                <a:gd name="connsiteX197" fmla="*/ 28783 w 408962"/>
                <a:gd name="connsiteY197" fmla="*/ 177179 h 339154"/>
                <a:gd name="connsiteX198" fmla="*/ 21108 w 408962"/>
                <a:gd name="connsiteY198" fmla="*/ 184378 h 339154"/>
                <a:gd name="connsiteX199" fmla="*/ 28426 w 408962"/>
                <a:gd name="connsiteY199" fmla="*/ 191934 h 339154"/>
                <a:gd name="connsiteX200" fmla="*/ 85898 w 408962"/>
                <a:gd name="connsiteY200" fmla="*/ 45634 h 339154"/>
                <a:gd name="connsiteX201" fmla="*/ 78283 w 408962"/>
                <a:gd name="connsiteY201" fmla="*/ 52952 h 339154"/>
                <a:gd name="connsiteX202" fmla="*/ 85720 w 408962"/>
                <a:gd name="connsiteY202" fmla="*/ 60508 h 339154"/>
                <a:gd name="connsiteX203" fmla="*/ 93097 w 408962"/>
                <a:gd name="connsiteY203" fmla="*/ 53368 h 339154"/>
                <a:gd name="connsiteX204" fmla="*/ 85958 w 408962"/>
                <a:gd name="connsiteY204" fmla="*/ 45634 h 33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408962" h="339154">
                  <a:moveTo>
                    <a:pt x="204711" y="242564"/>
                  </a:moveTo>
                  <a:lnTo>
                    <a:pt x="204711" y="231558"/>
                  </a:lnTo>
                  <a:cubicBezTo>
                    <a:pt x="194359" y="234354"/>
                    <a:pt x="191503" y="227393"/>
                    <a:pt x="190611" y="219956"/>
                  </a:cubicBezTo>
                  <a:cubicBezTo>
                    <a:pt x="189361" y="209247"/>
                    <a:pt x="179961" y="209247"/>
                    <a:pt x="173416" y="205558"/>
                  </a:cubicBezTo>
                  <a:cubicBezTo>
                    <a:pt x="172702" y="205142"/>
                    <a:pt x="171096" y="206153"/>
                    <a:pt x="169966" y="206689"/>
                  </a:cubicBezTo>
                  <a:cubicBezTo>
                    <a:pt x="165979" y="208652"/>
                    <a:pt x="162172" y="211210"/>
                    <a:pt x="158007" y="212519"/>
                  </a:cubicBezTo>
                  <a:cubicBezTo>
                    <a:pt x="155746" y="213233"/>
                    <a:pt x="152057" y="212817"/>
                    <a:pt x="150332" y="211329"/>
                  </a:cubicBezTo>
                  <a:cubicBezTo>
                    <a:pt x="144323" y="206153"/>
                    <a:pt x="138909" y="200263"/>
                    <a:pt x="133316" y="194611"/>
                  </a:cubicBezTo>
                  <a:cubicBezTo>
                    <a:pt x="130877" y="192172"/>
                    <a:pt x="130520" y="189435"/>
                    <a:pt x="132126" y="186341"/>
                  </a:cubicBezTo>
                  <a:cubicBezTo>
                    <a:pt x="134685" y="181462"/>
                    <a:pt x="137124" y="176524"/>
                    <a:pt x="139980" y="170872"/>
                  </a:cubicBezTo>
                  <a:cubicBezTo>
                    <a:pt x="137600" y="170694"/>
                    <a:pt x="136113" y="170515"/>
                    <a:pt x="134625" y="170515"/>
                  </a:cubicBezTo>
                  <a:cubicBezTo>
                    <a:pt x="108090" y="170634"/>
                    <a:pt x="81496" y="170753"/>
                    <a:pt x="54961" y="170872"/>
                  </a:cubicBezTo>
                  <a:cubicBezTo>
                    <a:pt x="48535" y="170872"/>
                    <a:pt x="46453" y="173549"/>
                    <a:pt x="47881" y="179975"/>
                  </a:cubicBezTo>
                  <a:cubicBezTo>
                    <a:pt x="49844" y="188840"/>
                    <a:pt x="45679" y="198002"/>
                    <a:pt x="37707" y="202226"/>
                  </a:cubicBezTo>
                  <a:cubicBezTo>
                    <a:pt x="30091" y="206272"/>
                    <a:pt x="20334" y="204725"/>
                    <a:pt x="14385" y="198597"/>
                  </a:cubicBezTo>
                  <a:cubicBezTo>
                    <a:pt x="8197" y="192172"/>
                    <a:pt x="6829" y="182295"/>
                    <a:pt x="11172" y="174799"/>
                  </a:cubicBezTo>
                  <a:cubicBezTo>
                    <a:pt x="15634" y="167005"/>
                    <a:pt x="25034" y="162781"/>
                    <a:pt x="33661" y="165518"/>
                  </a:cubicBezTo>
                  <a:cubicBezTo>
                    <a:pt x="37112" y="166588"/>
                    <a:pt x="39075" y="165815"/>
                    <a:pt x="40920" y="163316"/>
                  </a:cubicBezTo>
                  <a:cubicBezTo>
                    <a:pt x="43894" y="159449"/>
                    <a:pt x="47762" y="158378"/>
                    <a:pt x="52640" y="158378"/>
                  </a:cubicBezTo>
                  <a:cubicBezTo>
                    <a:pt x="77926" y="158497"/>
                    <a:pt x="103212" y="158259"/>
                    <a:pt x="128497" y="158140"/>
                  </a:cubicBezTo>
                  <a:cubicBezTo>
                    <a:pt x="129866" y="158140"/>
                    <a:pt x="131234" y="158021"/>
                    <a:pt x="132840" y="157010"/>
                  </a:cubicBezTo>
                  <a:cubicBezTo>
                    <a:pt x="128616" y="155582"/>
                    <a:pt x="124451" y="154154"/>
                    <a:pt x="120227" y="152726"/>
                  </a:cubicBezTo>
                  <a:cubicBezTo>
                    <a:pt x="113564" y="150525"/>
                    <a:pt x="112909" y="149632"/>
                    <a:pt x="112909" y="142493"/>
                  </a:cubicBezTo>
                  <a:cubicBezTo>
                    <a:pt x="112909" y="135829"/>
                    <a:pt x="113028" y="129106"/>
                    <a:pt x="112909" y="122443"/>
                  </a:cubicBezTo>
                  <a:cubicBezTo>
                    <a:pt x="112850" y="118337"/>
                    <a:pt x="114694" y="115898"/>
                    <a:pt x="118502" y="114649"/>
                  </a:cubicBezTo>
                  <a:cubicBezTo>
                    <a:pt x="123262" y="113161"/>
                    <a:pt x="128021" y="111555"/>
                    <a:pt x="132721" y="109116"/>
                  </a:cubicBezTo>
                  <a:cubicBezTo>
                    <a:pt x="131591" y="108997"/>
                    <a:pt x="130460" y="108818"/>
                    <a:pt x="129330" y="108818"/>
                  </a:cubicBezTo>
                  <a:cubicBezTo>
                    <a:pt x="101189" y="108699"/>
                    <a:pt x="73047" y="108461"/>
                    <a:pt x="44846" y="108521"/>
                  </a:cubicBezTo>
                  <a:cubicBezTo>
                    <a:pt x="39551" y="108521"/>
                    <a:pt x="35089" y="107569"/>
                    <a:pt x="31876" y="103107"/>
                  </a:cubicBezTo>
                  <a:cubicBezTo>
                    <a:pt x="30151" y="100786"/>
                    <a:pt x="28307" y="100370"/>
                    <a:pt x="25391" y="101262"/>
                  </a:cubicBezTo>
                  <a:cubicBezTo>
                    <a:pt x="16705" y="103999"/>
                    <a:pt x="7424" y="100191"/>
                    <a:pt x="2723" y="92397"/>
                  </a:cubicBezTo>
                  <a:cubicBezTo>
                    <a:pt x="-1858" y="84841"/>
                    <a:pt x="-549" y="74668"/>
                    <a:pt x="5817" y="68183"/>
                  </a:cubicBezTo>
                  <a:cubicBezTo>
                    <a:pt x="11945" y="61995"/>
                    <a:pt x="21941" y="60567"/>
                    <a:pt x="29556" y="64910"/>
                  </a:cubicBezTo>
                  <a:cubicBezTo>
                    <a:pt x="37350" y="69313"/>
                    <a:pt x="41277" y="78654"/>
                    <a:pt x="39075" y="87400"/>
                  </a:cubicBezTo>
                  <a:cubicBezTo>
                    <a:pt x="37766" y="92457"/>
                    <a:pt x="39968" y="95848"/>
                    <a:pt x="44965" y="95908"/>
                  </a:cubicBezTo>
                  <a:cubicBezTo>
                    <a:pt x="75665" y="96086"/>
                    <a:pt x="106365" y="96205"/>
                    <a:pt x="137065" y="96324"/>
                  </a:cubicBezTo>
                  <a:cubicBezTo>
                    <a:pt x="137659" y="96324"/>
                    <a:pt x="138254" y="96086"/>
                    <a:pt x="139861" y="95789"/>
                  </a:cubicBezTo>
                  <a:cubicBezTo>
                    <a:pt x="137540" y="91148"/>
                    <a:pt x="135339" y="86864"/>
                    <a:pt x="133197" y="82581"/>
                  </a:cubicBezTo>
                  <a:cubicBezTo>
                    <a:pt x="130044" y="76393"/>
                    <a:pt x="130223" y="75322"/>
                    <a:pt x="135042" y="70503"/>
                  </a:cubicBezTo>
                  <a:cubicBezTo>
                    <a:pt x="139861" y="65684"/>
                    <a:pt x="144799" y="60865"/>
                    <a:pt x="149559" y="55986"/>
                  </a:cubicBezTo>
                  <a:cubicBezTo>
                    <a:pt x="152414" y="53011"/>
                    <a:pt x="155449" y="52476"/>
                    <a:pt x="158959" y="54558"/>
                  </a:cubicBezTo>
                  <a:cubicBezTo>
                    <a:pt x="159673" y="54975"/>
                    <a:pt x="160387" y="55272"/>
                    <a:pt x="161101" y="55689"/>
                  </a:cubicBezTo>
                  <a:cubicBezTo>
                    <a:pt x="169311" y="59853"/>
                    <a:pt x="177541" y="60012"/>
                    <a:pt x="185791" y="56165"/>
                  </a:cubicBezTo>
                  <a:cubicBezTo>
                    <a:pt x="186922" y="55629"/>
                    <a:pt x="187933" y="54320"/>
                    <a:pt x="188350" y="53190"/>
                  </a:cubicBezTo>
                  <a:cubicBezTo>
                    <a:pt x="189718" y="49620"/>
                    <a:pt x="190849" y="45991"/>
                    <a:pt x="192038" y="42362"/>
                  </a:cubicBezTo>
                  <a:cubicBezTo>
                    <a:pt x="194180" y="35817"/>
                    <a:pt x="194954" y="35282"/>
                    <a:pt x="201855" y="35103"/>
                  </a:cubicBezTo>
                  <a:cubicBezTo>
                    <a:pt x="202629" y="35103"/>
                    <a:pt x="203402" y="35044"/>
                    <a:pt x="204651" y="34984"/>
                  </a:cubicBezTo>
                  <a:lnTo>
                    <a:pt x="204651" y="24394"/>
                  </a:lnTo>
                  <a:cubicBezTo>
                    <a:pt x="198464" y="24394"/>
                    <a:pt x="192455" y="24394"/>
                    <a:pt x="186446" y="24394"/>
                  </a:cubicBezTo>
                  <a:cubicBezTo>
                    <a:pt x="166693" y="24394"/>
                    <a:pt x="147000" y="24572"/>
                    <a:pt x="127248" y="24513"/>
                  </a:cubicBezTo>
                  <a:cubicBezTo>
                    <a:pt x="124094" y="24513"/>
                    <a:pt x="121893" y="25465"/>
                    <a:pt x="119811" y="27666"/>
                  </a:cubicBezTo>
                  <a:cubicBezTo>
                    <a:pt x="115349" y="32426"/>
                    <a:pt x="110529" y="36828"/>
                    <a:pt x="106127" y="41648"/>
                  </a:cubicBezTo>
                  <a:cubicBezTo>
                    <a:pt x="105056" y="42838"/>
                    <a:pt x="104461" y="45277"/>
                    <a:pt x="104818" y="46824"/>
                  </a:cubicBezTo>
                  <a:cubicBezTo>
                    <a:pt x="107257" y="56403"/>
                    <a:pt x="103747" y="65624"/>
                    <a:pt x="95596" y="70265"/>
                  </a:cubicBezTo>
                  <a:cubicBezTo>
                    <a:pt x="87921" y="74668"/>
                    <a:pt x="77747" y="73180"/>
                    <a:pt x="71441" y="66695"/>
                  </a:cubicBezTo>
                  <a:cubicBezTo>
                    <a:pt x="65313" y="60448"/>
                    <a:pt x="64123" y="50453"/>
                    <a:pt x="68585" y="42838"/>
                  </a:cubicBezTo>
                  <a:cubicBezTo>
                    <a:pt x="73345" y="34746"/>
                    <a:pt x="82507" y="31474"/>
                    <a:pt x="92145" y="33973"/>
                  </a:cubicBezTo>
                  <a:cubicBezTo>
                    <a:pt x="93573" y="34330"/>
                    <a:pt x="95834" y="33794"/>
                    <a:pt x="96905" y="32783"/>
                  </a:cubicBezTo>
                  <a:cubicBezTo>
                    <a:pt x="102795" y="27250"/>
                    <a:pt x="108566" y="21479"/>
                    <a:pt x="114159" y="15648"/>
                  </a:cubicBezTo>
                  <a:cubicBezTo>
                    <a:pt x="116658" y="13030"/>
                    <a:pt x="119394" y="12019"/>
                    <a:pt x="123024" y="12019"/>
                  </a:cubicBezTo>
                  <a:cubicBezTo>
                    <a:pt x="148607" y="12019"/>
                    <a:pt x="174249" y="11900"/>
                    <a:pt x="199832" y="11840"/>
                  </a:cubicBezTo>
                  <a:cubicBezTo>
                    <a:pt x="201260" y="11840"/>
                    <a:pt x="202688" y="11840"/>
                    <a:pt x="204057" y="11840"/>
                  </a:cubicBezTo>
                  <a:cubicBezTo>
                    <a:pt x="204414" y="11186"/>
                    <a:pt x="204830" y="10829"/>
                    <a:pt x="204830" y="10412"/>
                  </a:cubicBezTo>
                  <a:cubicBezTo>
                    <a:pt x="205901" y="477"/>
                    <a:pt x="206317" y="-59"/>
                    <a:pt x="216610" y="120"/>
                  </a:cubicBezTo>
                  <a:cubicBezTo>
                    <a:pt x="229640" y="358"/>
                    <a:pt x="242967" y="-892"/>
                    <a:pt x="255580" y="1488"/>
                  </a:cubicBezTo>
                  <a:cubicBezTo>
                    <a:pt x="302105" y="10353"/>
                    <a:pt x="332507" y="39149"/>
                    <a:pt x="350535" y="81986"/>
                  </a:cubicBezTo>
                  <a:cubicBezTo>
                    <a:pt x="357972" y="99596"/>
                    <a:pt x="361482" y="118100"/>
                    <a:pt x="361244" y="137317"/>
                  </a:cubicBezTo>
                  <a:cubicBezTo>
                    <a:pt x="361125" y="147490"/>
                    <a:pt x="361065" y="157664"/>
                    <a:pt x="361303" y="167838"/>
                  </a:cubicBezTo>
                  <a:cubicBezTo>
                    <a:pt x="361303" y="170218"/>
                    <a:pt x="362136" y="172895"/>
                    <a:pt x="363445" y="174858"/>
                  </a:cubicBezTo>
                  <a:cubicBezTo>
                    <a:pt x="377605" y="196396"/>
                    <a:pt x="391944" y="217755"/>
                    <a:pt x="406223" y="239173"/>
                  </a:cubicBezTo>
                  <a:cubicBezTo>
                    <a:pt x="408126" y="242029"/>
                    <a:pt x="410090" y="244825"/>
                    <a:pt x="408186" y="248336"/>
                  </a:cubicBezTo>
                  <a:cubicBezTo>
                    <a:pt x="406223" y="251905"/>
                    <a:pt x="402772" y="251667"/>
                    <a:pt x="399381" y="251667"/>
                  </a:cubicBezTo>
                  <a:cubicBezTo>
                    <a:pt x="387422" y="251667"/>
                    <a:pt x="375523" y="251786"/>
                    <a:pt x="363564" y="251548"/>
                  </a:cubicBezTo>
                  <a:cubicBezTo>
                    <a:pt x="360232" y="251489"/>
                    <a:pt x="358983" y="252679"/>
                    <a:pt x="357912" y="255653"/>
                  </a:cubicBezTo>
                  <a:cubicBezTo>
                    <a:pt x="348869" y="280939"/>
                    <a:pt x="339647" y="306106"/>
                    <a:pt x="330485" y="331332"/>
                  </a:cubicBezTo>
                  <a:cubicBezTo>
                    <a:pt x="327272" y="340197"/>
                    <a:pt x="324535" y="341149"/>
                    <a:pt x="316444" y="336092"/>
                  </a:cubicBezTo>
                  <a:cubicBezTo>
                    <a:pt x="281758" y="314495"/>
                    <a:pt x="247191" y="292779"/>
                    <a:pt x="212386" y="271420"/>
                  </a:cubicBezTo>
                  <a:cubicBezTo>
                    <a:pt x="207150" y="268207"/>
                    <a:pt x="204116" y="264756"/>
                    <a:pt x="205008" y="258509"/>
                  </a:cubicBezTo>
                  <a:cubicBezTo>
                    <a:pt x="205127" y="257498"/>
                    <a:pt x="204830" y="256367"/>
                    <a:pt x="204592" y="254702"/>
                  </a:cubicBezTo>
                  <a:cubicBezTo>
                    <a:pt x="194121" y="254702"/>
                    <a:pt x="183828" y="254702"/>
                    <a:pt x="173535" y="254702"/>
                  </a:cubicBezTo>
                  <a:cubicBezTo>
                    <a:pt x="156996" y="254702"/>
                    <a:pt x="140456" y="254523"/>
                    <a:pt x="123916" y="254702"/>
                  </a:cubicBezTo>
                  <a:cubicBezTo>
                    <a:pt x="119573" y="254702"/>
                    <a:pt x="116420" y="253393"/>
                    <a:pt x="113445" y="250299"/>
                  </a:cubicBezTo>
                  <a:cubicBezTo>
                    <a:pt x="108328" y="244825"/>
                    <a:pt x="102855" y="239768"/>
                    <a:pt x="97678" y="234354"/>
                  </a:cubicBezTo>
                  <a:cubicBezTo>
                    <a:pt x="95894" y="232510"/>
                    <a:pt x="94406" y="231736"/>
                    <a:pt x="91550" y="232629"/>
                  </a:cubicBezTo>
                  <a:cubicBezTo>
                    <a:pt x="82329" y="235544"/>
                    <a:pt x="73285" y="231855"/>
                    <a:pt x="68585" y="223764"/>
                  </a:cubicBezTo>
                  <a:cubicBezTo>
                    <a:pt x="64004" y="215791"/>
                    <a:pt x="65253" y="206094"/>
                    <a:pt x="71798" y="199609"/>
                  </a:cubicBezTo>
                  <a:cubicBezTo>
                    <a:pt x="78164" y="193243"/>
                    <a:pt x="88159" y="192053"/>
                    <a:pt x="96013" y="196693"/>
                  </a:cubicBezTo>
                  <a:cubicBezTo>
                    <a:pt x="103687" y="201274"/>
                    <a:pt x="107436" y="210556"/>
                    <a:pt x="104699" y="219421"/>
                  </a:cubicBezTo>
                  <a:cubicBezTo>
                    <a:pt x="103866" y="222157"/>
                    <a:pt x="104401" y="223764"/>
                    <a:pt x="106305" y="225608"/>
                  </a:cubicBezTo>
                  <a:cubicBezTo>
                    <a:pt x="111957" y="230963"/>
                    <a:pt x="116539" y="238578"/>
                    <a:pt x="123202" y="241434"/>
                  </a:cubicBezTo>
                  <a:cubicBezTo>
                    <a:pt x="129687" y="244230"/>
                    <a:pt x="138195" y="242207"/>
                    <a:pt x="145810" y="242267"/>
                  </a:cubicBezTo>
                  <a:cubicBezTo>
                    <a:pt x="163600" y="242326"/>
                    <a:pt x="181448" y="242386"/>
                    <a:pt x="199237" y="242386"/>
                  </a:cubicBezTo>
                  <a:cubicBezTo>
                    <a:pt x="200963" y="242386"/>
                    <a:pt x="202688" y="242386"/>
                    <a:pt x="204711" y="242386"/>
                  </a:cubicBezTo>
                  <a:close/>
                  <a:moveTo>
                    <a:pt x="217384" y="34925"/>
                  </a:moveTo>
                  <a:cubicBezTo>
                    <a:pt x="224602" y="35480"/>
                    <a:pt x="229283" y="39070"/>
                    <a:pt x="231425" y="45693"/>
                  </a:cubicBezTo>
                  <a:cubicBezTo>
                    <a:pt x="232257" y="48252"/>
                    <a:pt x="232971" y="50869"/>
                    <a:pt x="234042" y="53368"/>
                  </a:cubicBezTo>
                  <a:cubicBezTo>
                    <a:pt x="234518" y="54558"/>
                    <a:pt x="235530" y="55808"/>
                    <a:pt x="236660" y="56343"/>
                  </a:cubicBezTo>
                  <a:cubicBezTo>
                    <a:pt x="244910" y="60230"/>
                    <a:pt x="253140" y="60072"/>
                    <a:pt x="261351" y="55867"/>
                  </a:cubicBezTo>
                  <a:cubicBezTo>
                    <a:pt x="262184" y="55451"/>
                    <a:pt x="263076" y="55034"/>
                    <a:pt x="263909" y="54558"/>
                  </a:cubicBezTo>
                  <a:cubicBezTo>
                    <a:pt x="267122" y="52773"/>
                    <a:pt x="269978" y="53309"/>
                    <a:pt x="272536" y="55927"/>
                  </a:cubicBezTo>
                  <a:cubicBezTo>
                    <a:pt x="277891" y="61341"/>
                    <a:pt x="283305" y="66755"/>
                    <a:pt x="288719" y="72109"/>
                  </a:cubicBezTo>
                  <a:cubicBezTo>
                    <a:pt x="291515" y="74846"/>
                    <a:pt x="291872" y="77761"/>
                    <a:pt x="290087" y="81153"/>
                  </a:cubicBezTo>
                  <a:cubicBezTo>
                    <a:pt x="288064" y="84901"/>
                    <a:pt x="285982" y="88709"/>
                    <a:pt x="284316" y="92635"/>
                  </a:cubicBezTo>
                  <a:cubicBezTo>
                    <a:pt x="283662" y="94123"/>
                    <a:pt x="283840" y="96146"/>
                    <a:pt x="284197" y="97811"/>
                  </a:cubicBezTo>
                  <a:cubicBezTo>
                    <a:pt x="286220" y="107807"/>
                    <a:pt x="292645" y="113042"/>
                    <a:pt x="302522" y="114411"/>
                  </a:cubicBezTo>
                  <a:cubicBezTo>
                    <a:pt x="303117" y="114470"/>
                    <a:pt x="303712" y="114768"/>
                    <a:pt x="304366" y="114946"/>
                  </a:cubicBezTo>
                  <a:cubicBezTo>
                    <a:pt x="307817" y="116077"/>
                    <a:pt x="309542" y="118337"/>
                    <a:pt x="309542" y="122026"/>
                  </a:cubicBezTo>
                  <a:cubicBezTo>
                    <a:pt x="309542" y="129642"/>
                    <a:pt x="309483" y="137317"/>
                    <a:pt x="309542" y="144932"/>
                  </a:cubicBezTo>
                  <a:cubicBezTo>
                    <a:pt x="309542" y="148859"/>
                    <a:pt x="307698" y="151120"/>
                    <a:pt x="304069" y="152250"/>
                  </a:cubicBezTo>
                  <a:cubicBezTo>
                    <a:pt x="299963" y="153559"/>
                    <a:pt x="295858" y="154808"/>
                    <a:pt x="291872" y="156296"/>
                  </a:cubicBezTo>
                  <a:cubicBezTo>
                    <a:pt x="290563" y="156772"/>
                    <a:pt x="289076" y="157843"/>
                    <a:pt x="288481" y="159033"/>
                  </a:cubicBezTo>
                  <a:cubicBezTo>
                    <a:pt x="282650" y="171408"/>
                    <a:pt x="282710" y="171467"/>
                    <a:pt x="288957" y="183723"/>
                  </a:cubicBezTo>
                  <a:cubicBezTo>
                    <a:pt x="289373" y="184556"/>
                    <a:pt x="289790" y="185449"/>
                    <a:pt x="290266" y="186282"/>
                  </a:cubicBezTo>
                  <a:cubicBezTo>
                    <a:pt x="292051" y="189494"/>
                    <a:pt x="291515" y="192350"/>
                    <a:pt x="288897" y="194908"/>
                  </a:cubicBezTo>
                  <a:cubicBezTo>
                    <a:pt x="283483" y="200263"/>
                    <a:pt x="278069" y="205677"/>
                    <a:pt x="272714" y="211091"/>
                  </a:cubicBezTo>
                  <a:cubicBezTo>
                    <a:pt x="269978" y="213888"/>
                    <a:pt x="267062" y="214244"/>
                    <a:pt x="263671" y="212400"/>
                  </a:cubicBezTo>
                  <a:cubicBezTo>
                    <a:pt x="259923" y="210377"/>
                    <a:pt x="256056" y="208414"/>
                    <a:pt x="252188" y="206570"/>
                  </a:cubicBezTo>
                  <a:cubicBezTo>
                    <a:pt x="251118" y="206034"/>
                    <a:pt x="249630" y="205380"/>
                    <a:pt x="248738" y="205796"/>
                  </a:cubicBezTo>
                  <a:cubicBezTo>
                    <a:pt x="241122" y="209068"/>
                    <a:pt x="232971" y="210913"/>
                    <a:pt x="231127" y="221681"/>
                  </a:cubicBezTo>
                  <a:cubicBezTo>
                    <a:pt x="229461" y="231379"/>
                    <a:pt x="228331" y="231201"/>
                    <a:pt x="218454" y="232093"/>
                  </a:cubicBezTo>
                  <a:cubicBezTo>
                    <a:pt x="218216" y="232093"/>
                    <a:pt x="217978" y="232450"/>
                    <a:pt x="217443" y="232867"/>
                  </a:cubicBezTo>
                  <a:cubicBezTo>
                    <a:pt x="217443" y="240125"/>
                    <a:pt x="217622" y="247562"/>
                    <a:pt x="217384" y="255058"/>
                  </a:cubicBezTo>
                  <a:cubicBezTo>
                    <a:pt x="217265" y="258628"/>
                    <a:pt x="218335" y="260711"/>
                    <a:pt x="221489" y="262674"/>
                  </a:cubicBezTo>
                  <a:cubicBezTo>
                    <a:pt x="253140" y="282189"/>
                    <a:pt x="284673" y="301882"/>
                    <a:pt x="316206" y="321575"/>
                  </a:cubicBezTo>
                  <a:cubicBezTo>
                    <a:pt x="317336" y="322289"/>
                    <a:pt x="318586" y="322884"/>
                    <a:pt x="320073" y="323716"/>
                  </a:cubicBezTo>
                  <a:cubicBezTo>
                    <a:pt x="320846" y="321753"/>
                    <a:pt x="321441" y="320147"/>
                    <a:pt x="322036" y="318481"/>
                  </a:cubicBezTo>
                  <a:cubicBezTo>
                    <a:pt x="330842" y="294326"/>
                    <a:pt x="339766" y="270170"/>
                    <a:pt x="348393" y="245956"/>
                  </a:cubicBezTo>
                  <a:cubicBezTo>
                    <a:pt x="350118" y="241137"/>
                    <a:pt x="352795" y="239233"/>
                    <a:pt x="357912" y="239352"/>
                  </a:cubicBezTo>
                  <a:cubicBezTo>
                    <a:pt x="367610" y="239649"/>
                    <a:pt x="377308" y="239471"/>
                    <a:pt x="387005" y="239411"/>
                  </a:cubicBezTo>
                  <a:cubicBezTo>
                    <a:pt x="388195" y="239411"/>
                    <a:pt x="389326" y="239173"/>
                    <a:pt x="391051" y="238995"/>
                  </a:cubicBezTo>
                  <a:cubicBezTo>
                    <a:pt x="389802" y="237031"/>
                    <a:pt x="388909" y="235603"/>
                    <a:pt x="387957" y="234176"/>
                  </a:cubicBezTo>
                  <a:cubicBezTo>
                    <a:pt x="375880" y="216029"/>
                    <a:pt x="363743" y="198002"/>
                    <a:pt x="351844" y="179737"/>
                  </a:cubicBezTo>
                  <a:cubicBezTo>
                    <a:pt x="350118" y="177119"/>
                    <a:pt x="349107" y="173609"/>
                    <a:pt x="349047" y="170456"/>
                  </a:cubicBezTo>
                  <a:cubicBezTo>
                    <a:pt x="348750" y="158854"/>
                    <a:pt x="349583" y="147193"/>
                    <a:pt x="348750" y="135651"/>
                  </a:cubicBezTo>
                  <a:cubicBezTo>
                    <a:pt x="347857" y="123514"/>
                    <a:pt x="346846" y="111139"/>
                    <a:pt x="343514" y="99477"/>
                  </a:cubicBezTo>
                  <a:cubicBezTo>
                    <a:pt x="326974" y="41886"/>
                    <a:pt x="280865" y="9520"/>
                    <a:pt x="221132" y="12673"/>
                  </a:cubicBezTo>
                  <a:cubicBezTo>
                    <a:pt x="219882" y="12733"/>
                    <a:pt x="217741" y="14220"/>
                    <a:pt x="217681" y="15172"/>
                  </a:cubicBezTo>
                  <a:cubicBezTo>
                    <a:pt x="217384" y="21657"/>
                    <a:pt x="217503" y="28142"/>
                    <a:pt x="217503" y="34806"/>
                  </a:cubicBezTo>
                  <a:close/>
                  <a:moveTo>
                    <a:pt x="277177" y="78892"/>
                  </a:moveTo>
                  <a:cubicBezTo>
                    <a:pt x="276879" y="78356"/>
                    <a:pt x="276701" y="77702"/>
                    <a:pt x="276284" y="77285"/>
                  </a:cubicBezTo>
                  <a:cubicBezTo>
                    <a:pt x="273012" y="74073"/>
                    <a:pt x="270097" y="69849"/>
                    <a:pt x="266170" y="68183"/>
                  </a:cubicBezTo>
                  <a:cubicBezTo>
                    <a:pt x="264028" y="67231"/>
                    <a:pt x="260042" y="70562"/>
                    <a:pt x="256889" y="71990"/>
                  </a:cubicBezTo>
                  <a:cubicBezTo>
                    <a:pt x="255996" y="72407"/>
                    <a:pt x="255163" y="72823"/>
                    <a:pt x="254390" y="73299"/>
                  </a:cubicBezTo>
                  <a:cubicBezTo>
                    <a:pt x="250939" y="75501"/>
                    <a:pt x="247667" y="75322"/>
                    <a:pt x="244097" y="73299"/>
                  </a:cubicBezTo>
                  <a:cubicBezTo>
                    <a:pt x="240646" y="71336"/>
                    <a:pt x="237017" y="69313"/>
                    <a:pt x="233269" y="68540"/>
                  </a:cubicBezTo>
                  <a:cubicBezTo>
                    <a:pt x="226486" y="67231"/>
                    <a:pt x="223631" y="63126"/>
                    <a:pt x="221905" y="56878"/>
                  </a:cubicBezTo>
                  <a:cubicBezTo>
                    <a:pt x="219347" y="47597"/>
                    <a:pt x="218990" y="47954"/>
                    <a:pt x="209709" y="47538"/>
                  </a:cubicBezTo>
                  <a:cubicBezTo>
                    <a:pt x="204770" y="47300"/>
                    <a:pt x="202034" y="48490"/>
                    <a:pt x="201260" y="53666"/>
                  </a:cubicBezTo>
                  <a:cubicBezTo>
                    <a:pt x="200011" y="62352"/>
                    <a:pt x="195430" y="68064"/>
                    <a:pt x="186267" y="69432"/>
                  </a:cubicBezTo>
                  <a:cubicBezTo>
                    <a:pt x="185375" y="69551"/>
                    <a:pt x="184363" y="69968"/>
                    <a:pt x="183650" y="70503"/>
                  </a:cubicBezTo>
                  <a:cubicBezTo>
                    <a:pt x="175915" y="76453"/>
                    <a:pt x="168419" y="75203"/>
                    <a:pt x="161101" y="69789"/>
                  </a:cubicBezTo>
                  <a:cubicBezTo>
                    <a:pt x="157471" y="67112"/>
                    <a:pt x="154973" y="67826"/>
                    <a:pt x="151879" y="71098"/>
                  </a:cubicBezTo>
                  <a:cubicBezTo>
                    <a:pt x="144977" y="78594"/>
                    <a:pt x="144799" y="78356"/>
                    <a:pt x="149440" y="87519"/>
                  </a:cubicBezTo>
                  <a:cubicBezTo>
                    <a:pt x="149975" y="88530"/>
                    <a:pt x="150392" y="89542"/>
                    <a:pt x="150986" y="90494"/>
                  </a:cubicBezTo>
                  <a:cubicBezTo>
                    <a:pt x="153069" y="93766"/>
                    <a:pt x="152890" y="96860"/>
                    <a:pt x="150986" y="100310"/>
                  </a:cubicBezTo>
                  <a:cubicBezTo>
                    <a:pt x="148845" y="104178"/>
                    <a:pt x="146703" y="108223"/>
                    <a:pt x="145691" y="112507"/>
                  </a:cubicBezTo>
                  <a:cubicBezTo>
                    <a:pt x="144382" y="118100"/>
                    <a:pt x="141289" y="120658"/>
                    <a:pt x="136053" y="122205"/>
                  </a:cubicBezTo>
                  <a:cubicBezTo>
                    <a:pt x="125106" y="125417"/>
                    <a:pt x="125284" y="125655"/>
                    <a:pt x="125106" y="137019"/>
                  </a:cubicBezTo>
                  <a:cubicBezTo>
                    <a:pt x="125046" y="140589"/>
                    <a:pt x="126117" y="142374"/>
                    <a:pt x="129568" y="142850"/>
                  </a:cubicBezTo>
                  <a:cubicBezTo>
                    <a:pt x="139266" y="144278"/>
                    <a:pt x="143906" y="149811"/>
                    <a:pt x="147893" y="159092"/>
                  </a:cubicBezTo>
                  <a:cubicBezTo>
                    <a:pt x="152236" y="169087"/>
                    <a:pt x="152712" y="176881"/>
                    <a:pt x="146465" y="185330"/>
                  </a:cubicBezTo>
                  <a:cubicBezTo>
                    <a:pt x="144680" y="187709"/>
                    <a:pt x="145453" y="189375"/>
                    <a:pt x="147417" y="191398"/>
                  </a:cubicBezTo>
                  <a:cubicBezTo>
                    <a:pt x="155865" y="199847"/>
                    <a:pt x="155746" y="199906"/>
                    <a:pt x="166455" y="194492"/>
                  </a:cubicBezTo>
                  <a:cubicBezTo>
                    <a:pt x="167169" y="194135"/>
                    <a:pt x="167883" y="193837"/>
                    <a:pt x="168597" y="193421"/>
                  </a:cubicBezTo>
                  <a:cubicBezTo>
                    <a:pt x="171572" y="191517"/>
                    <a:pt x="174428" y="191755"/>
                    <a:pt x="177521" y="193421"/>
                  </a:cubicBezTo>
                  <a:cubicBezTo>
                    <a:pt x="181151" y="195384"/>
                    <a:pt x="184839" y="197526"/>
                    <a:pt x="188826" y="198359"/>
                  </a:cubicBezTo>
                  <a:cubicBezTo>
                    <a:pt x="195727" y="199787"/>
                    <a:pt x="198761" y="203952"/>
                    <a:pt x="200487" y="210377"/>
                  </a:cubicBezTo>
                  <a:cubicBezTo>
                    <a:pt x="202926" y="219480"/>
                    <a:pt x="203283" y="219123"/>
                    <a:pt x="212802" y="219480"/>
                  </a:cubicBezTo>
                  <a:cubicBezTo>
                    <a:pt x="217562" y="219659"/>
                    <a:pt x="220180" y="218528"/>
                    <a:pt x="220894" y="213531"/>
                  </a:cubicBezTo>
                  <a:cubicBezTo>
                    <a:pt x="222203" y="204963"/>
                    <a:pt x="227260" y="200858"/>
                    <a:pt x="235470" y="197169"/>
                  </a:cubicBezTo>
                  <a:cubicBezTo>
                    <a:pt x="246060" y="192350"/>
                    <a:pt x="254628" y="191636"/>
                    <a:pt x="263969" y="198419"/>
                  </a:cubicBezTo>
                  <a:cubicBezTo>
                    <a:pt x="264802" y="199014"/>
                    <a:pt x="267062" y="198716"/>
                    <a:pt x="267955" y="197943"/>
                  </a:cubicBezTo>
                  <a:cubicBezTo>
                    <a:pt x="278010" y="189673"/>
                    <a:pt x="278010" y="189613"/>
                    <a:pt x="272060" y="178012"/>
                  </a:cubicBezTo>
                  <a:cubicBezTo>
                    <a:pt x="271644" y="177179"/>
                    <a:pt x="270811" y="176346"/>
                    <a:pt x="270811" y="175453"/>
                  </a:cubicBezTo>
                  <a:cubicBezTo>
                    <a:pt x="270692" y="172776"/>
                    <a:pt x="270275" y="169861"/>
                    <a:pt x="271108" y="167421"/>
                  </a:cubicBezTo>
                  <a:cubicBezTo>
                    <a:pt x="272893" y="162007"/>
                    <a:pt x="275094" y="156712"/>
                    <a:pt x="277653" y="151655"/>
                  </a:cubicBezTo>
                  <a:cubicBezTo>
                    <a:pt x="278842" y="149394"/>
                    <a:pt x="280984" y="147133"/>
                    <a:pt x="283305" y="146003"/>
                  </a:cubicBezTo>
                  <a:cubicBezTo>
                    <a:pt x="286815" y="144218"/>
                    <a:pt x="290861" y="143564"/>
                    <a:pt x="294490" y="142076"/>
                  </a:cubicBezTo>
                  <a:cubicBezTo>
                    <a:pt x="295620" y="141600"/>
                    <a:pt x="296810" y="139994"/>
                    <a:pt x="296929" y="138863"/>
                  </a:cubicBezTo>
                  <a:cubicBezTo>
                    <a:pt x="298119" y="125834"/>
                    <a:pt x="298119" y="125834"/>
                    <a:pt x="285744" y="121907"/>
                  </a:cubicBezTo>
                  <a:cubicBezTo>
                    <a:pt x="285268" y="121788"/>
                    <a:pt x="284852" y="121491"/>
                    <a:pt x="284376" y="121431"/>
                  </a:cubicBezTo>
                  <a:cubicBezTo>
                    <a:pt x="280330" y="120658"/>
                    <a:pt x="278188" y="118159"/>
                    <a:pt x="277058" y="114232"/>
                  </a:cubicBezTo>
                  <a:cubicBezTo>
                    <a:pt x="275927" y="110306"/>
                    <a:pt x="274737" y="106141"/>
                    <a:pt x="272536" y="102750"/>
                  </a:cubicBezTo>
                  <a:cubicBezTo>
                    <a:pt x="268907" y="97276"/>
                    <a:pt x="269323" y="92516"/>
                    <a:pt x="272714" y="87340"/>
                  </a:cubicBezTo>
                  <a:cubicBezTo>
                    <a:pt x="274440" y="84722"/>
                    <a:pt x="275630" y="81688"/>
                    <a:pt x="277117" y="78773"/>
                  </a:cubicBezTo>
                  <a:close/>
                  <a:moveTo>
                    <a:pt x="85898" y="206391"/>
                  </a:moveTo>
                  <a:cubicBezTo>
                    <a:pt x="81734" y="206272"/>
                    <a:pt x="78342" y="209604"/>
                    <a:pt x="78283" y="213828"/>
                  </a:cubicBezTo>
                  <a:cubicBezTo>
                    <a:pt x="78283" y="218052"/>
                    <a:pt x="81496" y="221384"/>
                    <a:pt x="85720" y="221384"/>
                  </a:cubicBezTo>
                  <a:cubicBezTo>
                    <a:pt x="89706" y="221384"/>
                    <a:pt x="92919" y="218231"/>
                    <a:pt x="93097" y="214244"/>
                  </a:cubicBezTo>
                  <a:cubicBezTo>
                    <a:pt x="93276" y="210020"/>
                    <a:pt x="90063" y="206510"/>
                    <a:pt x="85898" y="206391"/>
                  </a:cubicBezTo>
                  <a:close/>
                  <a:moveTo>
                    <a:pt x="19858" y="89839"/>
                  </a:moveTo>
                  <a:cubicBezTo>
                    <a:pt x="24082" y="89839"/>
                    <a:pt x="27295" y="86567"/>
                    <a:pt x="27236" y="82343"/>
                  </a:cubicBezTo>
                  <a:cubicBezTo>
                    <a:pt x="27176" y="78237"/>
                    <a:pt x="24201" y="75203"/>
                    <a:pt x="20096" y="75084"/>
                  </a:cubicBezTo>
                  <a:cubicBezTo>
                    <a:pt x="15812" y="74965"/>
                    <a:pt x="12540" y="78059"/>
                    <a:pt x="12481" y="82343"/>
                  </a:cubicBezTo>
                  <a:cubicBezTo>
                    <a:pt x="12421" y="86567"/>
                    <a:pt x="15694" y="89839"/>
                    <a:pt x="19858" y="89899"/>
                  </a:cubicBezTo>
                  <a:close/>
                  <a:moveTo>
                    <a:pt x="28366" y="191993"/>
                  </a:moveTo>
                  <a:cubicBezTo>
                    <a:pt x="32650" y="191993"/>
                    <a:pt x="35863" y="188780"/>
                    <a:pt x="35863" y="184556"/>
                  </a:cubicBezTo>
                  <a:cubicBezTo>
                    <a:pt x="35863" y="180451"/>
                    <a:pt x="32828" y="177357"/>
                    <a:pt x="28783" y="177179"/>
                  </a:cubicBezTo>
                  <a:cubicBezTo>
                    <a:pt x="24558" y="177000"/>
                    <a:pt x="21227" y="180153"/>
                    <a:pt x="21108" y="184378"/>
                  </a:cubicBezTo>
                  <a:cubicBezTo>
                    <a:pt x="20989" y="188602"/>
                    <a:pt x="24142" y="191934"/>
                    <a:pt x="28426" y="191934"/>
                  </a:cubicBezTo>
                  <a:close/>
                  <a:moveTo>
                    <a:pt x="85898" y="45634"/>
                  </a:moveTo>
                  <a:cubicBezTo>
                    <a:pt x="81615" y="45515"/>
                    <a:pt x="78342" y="48728"/>
                    <a:pt x="78283" y="52952"/>
                  </a:cubicBezTo>
                  <a:cubicBezTo>
                    <a:pt x="78283" y="57235"/>
                    <a:pt x="81496" y="60508"/>
                    <a:pt x="85720" y="60508"/>
                  </a:cubicBezTo>
                  <a:cubicBezTo>
                    <a:pt x="89766" y="60508"/>
                    <a:pt x="92919" y="57473"/>
                    <a:pt x="93097" y="53368"/>
                  </a:cubicBezTo>
                  <a:cubicBezTo>
                    <a:pt x="93276" y="49085"/>
                    <a:pt x="90122" y="45693"/>
                    <a:pt x="85958" y="45634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4F5B929-2DE1-31F6-B4CA-D38D6A205C28}"/>
                </a:ext>
              </a:extLst>
            </p:cNvPr>
            <p:cNvSpPr/>
            <p:nvPr/>
          </p:nvSpPr>
          <p:spPr>
            <a:xfrm>
              <a:off x="702544" y="978621"/>
              <a:ext cx="84007" cy="84067"/>
            </a:xfrm>
            <a:custGeom>
              <a:avLst/>
              <a:gdLst>
                <a:gd name="connsiteX0" fmla="*/ 42064 w 84007"/>
                <a:gd name="connsiteY0" fmla="*/ 0 h 84067"/>
                <a:gd name="connsiteX1" fmla="*/ 84008 w 84007"/>
                <a:gd name="connsiteY1" fmla="*/ 41825 h 84067"/>
                <a:gd name="connsiteX2" fmla="*/ 41945 w 84007"/>
                <a:gd name="connsiteY2" fmla="*/ 84067 h 84067"/>
                <a:gd name="connsiteX3" fmla="*/ 0 w 84007"/>
                <a:gd name="connsiteY3" fmla="*/ 41706 h 84067"/>
                <a:gd name="connsiteX4" fmla="*/ 42064 w 84007"/>
                <a:gd name="connsiteY4" fmla="*/ 0 h 84067"/>
                <a:gd name="connsiteX5" fmla="*/ 42242 w 84007"/>
                <a:gd name="connsiteY5" fmla="*/ 12435 h 84067"/>
                <a:gd name="connsiteX6" fmla="*/ 12435 w 84007"/>
                <a:gd name="connsiteY6" fmla="*/ 41885 h 84067"/>
                <a:gd name="connsiteX7" fmla="*/ 42064 w 84007"/>
                <a:gd name="connsiteY7" fmla="*/ 71633 h 84067"/>
                <a:gd name="connsiteX8" fmla="*/ 71633 w 84007"/>
                <a:gd name="connsiteY8" fmla="*/ 42361 h 84067"/>
                <a:gd name="connsiteX9" fmla="*/ 42242 w 84007"/>
                <a:gd name="connsiteY9" fmla="*/ 12435 h 84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007" h="84067">
                  <a:moveTo>
                    <a:pt x="42064" y="0"/>
                  </a:moveTo>
                  <a:cubicBezTo>
                    <a:pt x="65148" y="0"/>
                    <a:pt x="83948" y="18741"/>
                    <a:pt x="84008" y="41825"/>
                  </a:cubicBezTo>
                  <a:cubicBezTo>
                    <a:pt x="84008" y="65088"/>
                    <a:pt x="65148" y="84067"/>
                    <a:pt x="41945" y="84067"/>
                  </a:cubicBezTo>
                  <a:cubicBezTo>
                    <a:pt x="18741" y="84067"/>
                    <a:pt x="-59" y="65029"/>
                    <a:pt x="0" y="41706"/>
                  </a:cubicBezTo>
                  <a:cubicBezTo>
                    <a:pt x="119" y="18682"/>
                    <a:pt x="18920" y="0"/>
                    <a:pt x="42064" y="0"/>
                  </a:cubicBezTo>
                  <a:close/>
                  <a:moveTo>
                    <a:pt x="42242" y="12435"/>
                  </a:moveTo>
                  <a:cubicBezTo>
                    <a:pt x="25762" y="12375"/>
                    <a:pt x="12435" y="25464"/>
                    <a:pt x="12435" y="41885"/>
                  </a:cubicBezTo>
                  <a:cubicBezTo>
                    <a:pt x="12435" y="58306"/>
                    <a:pt x="25702" y="71633"/>
                    <a:pt x="42064" y="71633"/>
                  </a:cubicBezTo>
                  <a:cubicBezTo>
                    <a:pt x="58246" y="71633"/>
                    <a:pt x="71514" y="58484"/>
                    <a:pt x="71633" y="42361"/>
                  </a:cubicBezTo>
                  <a:cubicBezTo>
                    <a:pt x="71752" y="25881"/>
                    <a:pt x="58663" y="12494"/>
                    <a:pt x="42242" y="12435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9" name="Graphic 2">
            <a:extLst>
              <a:ext uri="{FF2B5EF4-FFF2-40B4-BE49-F238E27FC236}">
                <a16:creationId xmlns:a16="http://schemas.microsoft.com/office/drawing/2014/main" id="{5F3DC2CD-78B4-89C6-9DCE-92E82310742C}"/>
              </a:ext>
            </a:extLst>
          </p:cNvPr>
          <p:cNvGrpSpPr/>
          <p:nvPr/>
        </p:nvGrpSpPr>
        <p:grpSpPr>
          <a:xfrm>
            <a:off x="10627897" y="4492541"/>
            <a:ext cx="420527" cy="396429"/>
            <a:chOff x="968526" y="851514"/>
            <a:chExt cx="420527" cy="396429"/>
          </a:xfrm>
          <a:solidFill>
            <a:srgbClr val="000000"/>
          </a:solidFill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249FB50-95DD-E0CB-F60B-114F8D8D9D28}"/>
                </a:ext>
              </a:extLst>
            </p:cNvPr>
            <p:cNvSpPr/>
            <p:nvPr/>
          </p:nvSpPr>
          <p:spPr>
            <a:xfrm>
              <a:off x="968526" y="851514"/>
              <a:ext cx="420527" cy="396429"/>
            </a:xfrm>
            <a:custGeom>
              <a:avLst/>
              <a:gdLst>
                <a:gd name="connsiteX0" fmla="*/ 61303 w 420527"/>
                <a:gd name="connsiteY0" fmla="*/ 235924 h 396429"/>
                <a:gd name="connsiteX1" fmla="*/ 87660 w 420527"/>
                <a:gd name="connsiteY1" fmla="*/ 22870 h 396429"/>
                <a:gd name="connsiteX2" fmla="*/ 295478 w 420527"/>
                <a:gd name="connsiteY2" fmla="*/ 89387 h 396429"/>
                <a:gd name="connsiteX3" fmla="*/ 319038 w 420527"/>
                <a:gd name="connsiteY3" fmla="*/ 63328 h 396429"/>
                <a:gd name="connsiteX4" fmla="*/ 312672 w 420527"/>
                <a:gd name="connsiteY4" fmla="*/ 28880 h 396429"/>
                <a:gd name="connsiteX5" fmla="*/ 362530 w 420527"/>
                <a:gd name="connsiteY5" fmla="*/ 1988 h 396429"/>
                <a:gd name="connsiteX6" fmla="*/ 387458 w 420527"/>
                <a:gd name="connsiteY6" fmla="*/ 52856 h 396429"/>
                <a:gd name="connsiteX7" fmla="*/ 335697 w 420527"/>
                <a:gd name="connsiteY7" fmla="*/ 75703 h 396429"/>
                <a:gd name="connsiteX8" fmla="*/ 326832 w 420527"/>
                <a:gd name="connsiteY8" fmla="*/ 77844 h 396429"/>
                <a:gd name="connsiteX9" fmla="*/ 303450 w 420527"/>
                <a:gd name="connsiteY9" fmla="*/ 104023 h 396429"/>
                <a:gd name="connsiteX10" fmla="*/ 301368 w 420527"/>
                <a:gd name="connsiteY10" fmla="*/ 109913 h 396429"/>
                <a:gd name="connsiteX11" fmla="*/ 287803 w 420527"/>
                <a:gd name="connsiteY11" fmla="*/ 207129 h 396429"/>
                <a:gd name="connsiteX12" fmla="*/ 287446 w 420527"/>
                <a:gd name="connsiteY12" fmla="*/ 209270 h 396429"/>
                <a:gd name="connsiteX13" fmla="*/ 291492 w 420527"/>
                <a:gd name="connsiteY13" fmla="*/ 212364 h 396429"/>
                <a:gd name="connsiteX14" fmla="*/ 407627 w 420527"/>
                <a:gd name="connsiteY14" fmla="*/ 328440 h 396429"/>
                <a:gd name="connsiteX15" fmla="*/ 417384 w 420527"/>
                <a:gd name="connsiteY15" fmla="*/ 372586 h 396429"/>
                <a:gd name="connsiteX16" fmla="*/ 353903 w 420527"/>
                <a:gd name="connsiteY16" fmla="*/ 384842 h 396429"/>
                <a:gd name="connsiteX17" fmla="*/ 290480 w 420527"/>
                <a:gd name="connsiteY17" fmla="*/ 321539 h 396429"/>
                <a:gd name="connsiteX18" fmla="*/ 235030 w 420527"/>
                <a:gd name="connsiteY18" fmla="*/ 266029 h 396429"/>
                <a:gd name="connsiteX19" fmla="*/ 228843 w 420527"/>
                <a:gd name="connsiteY19" fmla="*/ 264899 h 396429"/>
                <a:gd name="connsiteX20" fmla="*/ 75642 w 420527"/>
                <a:gd name="connsiteY20" fmla="*/ 249073 h 396429"/>
                <a:gd name="connsiteX21" fmla="*/ 72905 w 420527"/>
                <a:gd name="connsiteY21" fmla="*/ 247110 h 396429"/>
                <a:gd name="connsiteX22" fmla="*/ 67015 w 420527"/>
                <a:gd name="connsiteY22" fmla="*/ 257224 h 396429"/>
                <a:gd name="connsiteX23" fmla="*/ 68681 w 420527"/>
                <a:gd name="connsiteY23" fmla="*/ 261924 h 396429"/>
                <a:gd name="connsiteX24" fmla="*/ 57020 w 420527"/>
                <a:gd name="connsiteY24" fmla="*/ 323264 h 396429"/>
                <a:gd name="connsiteX25" fmla="*/ 10911 w 420527"/>
                <a:gd name="connsiteY25" fmla="*/ 315351 h 396429"/>
                <a:gd name="connsiteX26" fmla="*/ 5021 w 420527"/>
                <a:gd name="connsiteY26" fmla="*/ 268945 h 396429"/>
                <a:gd name="connsiteX27" fmla="*/ 48214 w 420527"/>
                <a:gd name="connsiteY27" fmla="*/ 250025 h 396429"/>
                <a:gd name="connsiteX28" fmla="*/ 54699 w 420527"/>
                <a:gd name="connsiteY28" fmla="*/ 247229 h 396429"/>
                <a:gd name="connsiteX29" fmla="*/ 61244 w 420527"/>
                <a:gd name="connsiteY29" fmla="*/ 236043 h 396429"/>
                <a:gd name="connsiteX30" fmla="*/ 196001 w 420527"/>
                <a:gd name="connsiteY30" fmla="*/ 153285 h 396429"/>
                <a:gd name="connsiteX31" fmla="*/ 197310 w 420527"/>
                <a:gd name="connsiteY31" fmla="*/ 152512 h 396429"/>
                <a:gd name="connsiteX32" fmla="*/ 243181 w 420527"/>
                <a:gd name="connsiteY32" fmla="*/ 143468 h 396429"/>
                <a:gd name="connsiteX33" fmla="*/ 248357 w 420527"/>
                <a:gd name="connsiteY33" fmla="*/ 141624 h 396429"/>
                <a:gd name="connsiteX34" fmla="*/ 280366 w 420527"/>
                <a:gd name="connsiteY34" fmla="*/ 106224 h 396429"/>
                <a:gd name="connsiteX35" fmla="*/ 281913 w 420527"/>
                <a:gd name="connsiteY35" fmla="*/ 98549 h 396429"/>
                <a:gd name="connsiteX36" fmla="*/ 146917 w 420527"/>
                <a:gd name="connsiteY36" fmla="*/ 16802 h 396429"/>
                <a:gd name="connsiteX37" fmla="*/ 46310 w 420527"/>
                <a:gd name="connsiteY37" fmla="*/ 180653 h 396429"/>
                <a:gd name="connsiteX38" fmla="*/ 69871 w 420527"/>
                <a:gd name="connsiteY38" fmla="*/ 221586 h 396429"/>
                <a:gd name="connsiteX39" fmla="*/ 104259 w 420527"/>
                <a:gd name="connsiteY39" fmla="*/ 163697 h 396429"/>
                <a:gd name="connsiteX40" fmla="*/ 100987 w 420527"/>
                <a:gd name="connsiteY40" fmla="*/ 160662 h 396429"/>
                <a:gd name="connsiteX41" fmla="*/ 92777 w 420527"/>
                <a:gd name="connsiteY41" fmla="*/ 117409 h 396429"/>
                <a:gd name="connsiteX42" fmla="*/ 129366 w 420527"/>
                <a:gd name="connsiteY42" fmla="*/ 93670 h 396429"/>
                <a:gd name="connsiteX43" fmla="*/ 168395 w 420527"/>
                <a:gd name="connsiteY43" fmla="*/ 133532 h 396429"/>
                <a:gd name="connsiteX44" fmla="*/ 170775 w 420527"/>
                <a:gd name="connsiteY44" fmla="*/ 138530 h 396429"/>
                <a:gd name="connsiteX45" fmla="*/ 196001 w 420527"/>
                <a:gd name="connsiteY45" fmla="*/ 153404 h 396429"/>
                <a:gd name="connsiteX46" fmla="*/ 257877 w 420527"/>
                <a:gd name="connsiteY46" fmla="*/ 154356 h 396429"/>
                <a:gd name="connsiteX47" fmla="*/ 254842 w 420527"/>
                <a:gd name="connsiteY47" fmla="*/ 206117 h 396429"/>
                <a:gd name="connsiteX48" fmla="*/ 210994 w 420527"/>
                <a:gd name="connsiteY48" fmla="*/ 214982 h 396429"/>
                <a:gd name="connsiteX49" fmla="*/ 188505 w 420527"/>
                <a:gd name="connsiteY49" fmla="*/ 166969 h 396429"/>
                <a:gd name="connsiteX50" fmla="*/ 163517 w 420527"/>
                <a:gd name="connsiteY50" fmla="*/ 152452 h 396429"/>
                <a:gd name="connsiteX51" fmla="*/ 162029 w 420527"/>
                <a:gd name="connsiteY51" fmla="*/ 154058 h 396429"/>
                <a:gd name="connsiteX52" fmla="*/ 121156 w 420527"/>
                <a:gd name="connsiteY52" fmla="*/ 171372 h 396429"/>
                <a:gd name="connsiteX53" fmla="*/ 115980 w 420527"/>
                <a:gd name="connsiteY53" fmla="*/ 174346 h 396429"/>
                <a:gd name="connsiteX54" fmla="*/ 90873 w 420527"/>
                <a:gd name="connsiteY54" fmla="*/ 216588 h 396429"/>
                <a:gd name="connsiteX55" fmla="*/ 81294 w 420527"/>
                <a:gd name="connsiteY55" fmla="*/ 232771 h 396429"/>
                <a:gd name="connsiteX56" fmla="*/ 230330 w 420527"/>
                <a:gd name="connsiteY56" fmla="*/ 246098 h 396429"/>
                <a:gd name="connsiteX57" fmla="*/ 286792 w 420527"/>
                <a:gd name="connsiteY57" fmla="*/ 122228 h 396429"/>
                <a:gd name="connsiteX58" fmla="*/ 257758 w 420527"/>
                <a:gd name="connsiteY58" fmla="*/ 154356 h 396429"/>
                <a:gd name="connsiteX59" fmla="*/ 278284 w 420527"/>
                <a:gd name="connsiteY59" fmla="*/ 287210 h 396429"/>
                <a:gd name="connsiteX60" fmla="*/ 365385 w 420527"/>
                <a:gd name="connsiteY60" fmla="*/ 374311 h 396429"/>
                <a:gd name="connsiteX61" fmla="*/ 384602 w 420527"/>
                <a:gd name="connsiteY61" fmla="*/ 380618 h 396429"/>
                <a:gd name="connsiteX62" fmla="*/ 403641 w 420527"/>
                <a:gd name="connsiteY62" fmla="*/ 364673 h 396429"/>
                <a:gd name="connsiteX63" fmla="*/ 397632 w 420527"/>
                <a:gd name="connsiteY63" fmla="*/ 340518 h 396429"/>
                <a:gd name="connsiteX64" fmla="*/ 312910 w 420527"/>
                <a:gd name="connsiteY64" fmla="*/ 255855 h 396429"/>
                <a:gd name="connsiteX65" fmla="*/ 311066 w 420527"/>
                <a:gd name="connsiteY65" fmla="*/ 254428 h 396429"/>
                <a:gd name="connsiteX66" fmla="*/ 278284 w 420527"/>
                <a:gd name="connsiteY66" fmla="*/ 287210 h 396429"/>
                <a:gd name="connsiteX67" fmla="*/ 350690 w 420527"/>
                <a:gd name="connsiteY67" fmla="*/ 15672 h 396429"/>
                <a:gd name="connsiteX68" fmla="*/ 326713 w 420527"/>
                <a:gd name="connsiteY68" fmla="*/ 39351 h 396429"/>
                <a:gd name="connsiteX69" fmla="*/ 350571 w 420527"/>
                <a:gd name="connsiteY69" fmla="*/ 63209 h 396429"/>
                <a:gd name="connsiteX70" fmla="*/ 374250 w 420527"/>
                <a:gd name="connsiteY70" fmla="*/ 39708 h 396429"/>
                <a:gd name="connsiteX71" fmla="*/ 350690 w 420527"/>
                <a:gd name="connsiteY71" fmla="*/ 15672 h 396429"/>
                <a:gd name="connsiteX72" fmla="*/ 105211 w 420527"/>
                <a:gd name="connsiteY72" fmla="*/ 132878 h 396429"/>
                <a:gd name="connsiteX73" fmla="*/ 128950 w 420527"/>
                <a:gd name="connsiteY73" fmla="*/ 156736 h 396429"/>
                <a:gd name="connsiteX74" fmla="*/ 152689 w 420527"/>
                <a:gd name="connsiteY74" fmla="*/ 132759 h 396429"/>
                <a:gd name="connsiteX75" fmla="*/ 129069 w 420527"/>
                <a:gd name="connsiteY75" fmla="*/ 109199 h 396429"/>
                <a:gd name="connsiteX76" fmla="*/ 105211 w 420527"/>
                <a:gd name="connsiteY76" fmla="*/ 132878 h 396429"/>
                <a:gd name="connsiteX77" fmla="*/ 226225 w 420527"/>
                <a:gd name="connsiteY77" fmla="*/ 202726 h 396429"/>
                <a:gd name="connsiteX78" fmla="*/ 250261 w 420527"/>
                <a:gd name="connsiteY78" fmla="*/ 179106 h 396429"/>
                <a:gd name="connsiteX79" fmla="*/ 226463 w 420527"/>
                <a:gd name="connsiteY79" fmla="*/ 155189 h 396429"/>
                <a:gd name="connsiteX80" fmla="*/ 202724 w 420527"/>
                <a:gd name="connsiteY80" fmla="*/ 178630 h 396429"/>
                <a:gd name="connsiteX81" fmla="*/ 226225 w 420527"/>
                <a:gd name="connsiteY81" fmla="*/ 202726 h 396429"/>
                <a:gd name="connsiteX82" fmla="*/ 39230 w 420527"/>
                <a:gd name="connsiteY82" fmla="*/ 311841 h 396429"/>
                <a:gd name="connsiteX83" fmla="*/ 63148 w 420527"/>
                <a:gd name="connsiteY83" fmla="*/ 288102 h 396429"/>
                <a:gd name="connsiteX84" fmla="*/ 39171 w 420527"/>
                <a:gd name="connsiteY84" fmla="*/ 264304 h 396429"/>
                <a:gd name="connsiteX85" fmla="*/ 15551 w 420527"/>
                <a:gd name="connsiteY85" fmla="*/ 287864 h 396429"/>
                <a:gd name="connsiteX86" fmla="*/ 39171 w 420527"/>
                <a:gd name="connsiteY86" fmla="*/ 311841 h 396429"/>
                <a:gd name="connsiteX87" fmla="*/ 266147 w 420527"/>
                <a:gd name="connsiteY87" fmla="*/ 274240 h 396429"/>
                <a:gd name="connsiteX88" fmla="*/ 298453 w 420527"/>
                <a:gd name="connsiteY88" fmla="*/ 242647 h 396429"/>
                <a:gd name="connsiteX89" fmla="*/ 278998 w 420527"/>
                <a:gd name="connsiteY89" fmla="*/ 223252 h 396429"/>
                <a:gd name="connsiteX90" fmla="*/ 247108 w 420527"/>
                <a:gd name="connsiteY90" fmla="*/ 255142 h 396429"/>
                <a:gd name="connsiteX91" fmla="*/ 266087 w 420527"/>
                <a:gd name="connsiteY91" fmla="*/ 274240 h 39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20527" h="396429">
                  <a:moveTo>
                    <a:pt x="61303" y="235924"/>
                  </a:moveTo>
                  <a:cubicBezTo>
                    <a:pt x="2641" y="172502"/>
                    <a:pt x="14302" y="70705"/>
                    <a:pt x="87660" y="22870"/>
                  </a:cubicBezTo>
                  <a:cubicBezTo>
                    <a:pt x="161672" y="-25440"/>
                    <a:pt x="262041" y="5617"/>
                    <a:pt x="295478" y="89387"/>
                  </a:cubicBezTo>
                  <a:cubicBezTo>
                    <a:pt x="303450" y="80522"/>
                    <a:pt x="311185" y="71954"/>
                    <a:pt x="319038" y="63328"/>
                  </a:cubicBezTo>
                  <a:cubicBezTo>
                    <a:pt x="311780" y="52618"/>
                    <a:pt x="309162" y="41255"/>
                    <a:pt x="312672" y="28880"/>
                  </a:cubicBezTo>
                  <a:cubicBezTo>
                    <a:pt x="318741" y="7342"/>
                    <a:pt x="341230" y="-4854"/>
                    <a:pt x="362530" y="1988"/>
                  </a:cubicBezTo>
                  <a:cubicBezTo>
                    <a:pt x="383769" y="8770"/>
                    <a:pt x="395133" y="31973"/>
                    <a:pt x="387458" y="52856"/>
                  </a:cubicBezTo>
                  <a:cubicBezTo>
                    <a:pt x="379783" y="73799"/>
                    <a:pt x="356223" y="84389"/>
                    <a:pt x="335697" y="75703"/>
                  </a:cubicBezTo>
                  <a:cubicBezTo>
                    <a:pt x="331532" y="73918"/>
                    <a:pt x="329569" y="74691"/>
                    <a:pt x="326832" y="77844"/>
                  </a:cubicBezTo>
                  <a:cubicBezTo>
                    <a:pt x="319217" y="86709"/>
                    <a:pt x="311125" y="95158"/>
                    <a:pt x="303450" y="104023"/>
                  </a:cubicBezTo>
                  <a:cubicBezTo>
                    <a:pt x="302141" y="105510"/>
                    <a:pt x="301011" y="108128"/>
                    <a:pt x="301368" y="109913"/>
                  </a:cubicBezTo>
                  <a:cubicBezTo>
                    <a:pt x="308448" y="144004"/>
                    <a:pt x="303926" y="176369"/>
                    <a:pt x="287803" y="207129"/>
                  </a:cubicBezTo>
                  <a:cubicBezTo>
                    <a:pt x="287684" y="207366"/>
                    <a:pt x="287684" y="207723"/>
                    <a:pt x="287446" y="209270"/>
                  </a:cubicBezTo>
                  <a:cubicBezTo>
                    <a:pt x="288398" y="209984"/>
                    <a:pt x="290123" y="211055"/>
                    <a:pt x="291492" y="212364"/>
                  </a:cubicBezTo>
                  <a:cubicBezTo>
                    <a:pt x="330223" y="251036"/>
                    <a:pt x="368955" y="289708"/>
                    <a:pt x="407627" y="328440"/>
                  </a:cubicBezTo>
                  <a:cubicBezTo>
                    <a:pt x="420300" y="341113"/>
                    <a:pt x="423810" y="357355"/>
                    <a:pt x="417384" y="372586"/>
                  </a:cubicBezTo>
                  <a:cubicBezTo>
                    <a:pt x="406556" y="398169"/>
                    <a:pt x="374012" y="404595"/>
                    <a:pt x="353903" y="384842"/>
                  </a:cubicBezTo>
                  <a:cubicBezTo>
                    <a:pt x="332603" y="363900"/>
                    <a:pt x="311601" y="342660"/>
                    <a:pt x="290480" y="321539"/>
                  </a:cubicBezTo>
                  <a:cubicBezTo>
                    <a:pt x="271977" y="303036"/>
                    <a:pt x="253474" y="284592"/>
                    <a:pt x="235030" y="266029"/>
                  </a:cubicBezTo>
                  <a:cubicBezTo>
                    <a:pt x="233067" y="264006"/>
                    <a:pt x="231639" y="263590"/>
                    <a:pt x="228843" y="264899"/>
                  </a:cubicBezTo>
                  <a:cubicBezTo>
                    <a:pt x="174642" y="290541"/>
                    <a:pt x="123536" y="285365"/>
                    <a:pt x="75642" y="249073"/>
                  </a:cubicBezTo>
                  <a:cubicBezTo>
                    <a:pt x="74868" y="248478"/>
                    <a:pt x="74095" y="247943"/>
                    <a:pt x="72905" y="247110"/>
                  </a:cubicBezTo>
                  <a:cubicBezTo>
                    <a:pt x="70823" y="250620"/>
                    <a:pt x="68502" y="253773"/>
                    <a:pt x="67015" y="257224"/>
                  </a:cubicBezTo>
                  <a:cubicBezTo>
                    <a:pt x="66539" y="258354"/>
                    <a:pt x="67669" y="260675"/>
                    <a:pt x="68681" y="261924"/>
                  </a:cubicBezTo>
                  <a:cubicBezTo>
                    <a:pt x="85756" y="281379"/>
                    <a:pt x="80044" y="311603"/>
                    <a:pt x="57020" y="323264"/>
                  </a:cubicBezTo>
                  <a:cubicBezTo>
                    <a:pt x="41551" y="331058"/>
                    <a:pt x="22810" y="327845"/>
                    <a:pt x="10911" y="315351"/>
                  </a:cubicBezTo>
                  <a:cubicBezTo>
                    <a:pt x="-1048" y="302798"/>
                    <a:pt x="-3428" y="283997"/>
                    <a:pt x="5021" y="268945"/>
                  </a:cubicBezTo>
                  <a:cubicBezTo>
                    <a:pt x="13588" y="253773"/>
                    <a:pt x="31020" y="245920"/>
                    <a:pt x="48214" y="250025"/>
                  </a:cubicBezTo>
                  <a:cubicBezTo>
                    <a:pt x="51665" y="250858"/>
                    <a:pt x="53212" y="250203"/>
                    <a:pt x="54699" y="247229"/>
                  </a:cubicBezTo>
                  <a:cubicBezTo>
                    <a:pt x="56603" y="243480"/>
                    <a:pt x="58923" y="239970"/>
                    <a:pt x="61244" y="236043"/>
                  </a:cubicBezTo>
                  <a:close/>
                  <a:moveTo>
                    <a:pt x="196001" y="153285"/>
                  </a:moveTo>
                  <a:cubicBezTo>
                    <a:pt x="196775" y="152868"/>
                    <a:pt x="197072" y="152749"/>
                    <a:pt x="197310" y="152512"/>
                  </a:cubicBezTo>
                  <a:cubicBezTo>
                    <a:pt x="210578" y="139363"/>
                    <a:pt x="225928" y="135972"/>
                    <a:pt x="243181" y="143468"/>
                  </a:cubicBezTo>
                  <a:cubicBezTo>
                    <a:pt x="246037" y="144718"/>
                    <a:pt x="246989" y="143171"/>
                    <a:pt x="248357" y="141624"/>
                  </a:cubicBezTo>
                  <a:cubicBezTo>
                    <a:pt x="259007" y="129784"/>
                    <a:pt x="269597" y="117885"/>
                    <a:pt x="280366" y="106224"/>
                  </a:cubicBezTo>
                  <a:cubicBezTo>
                    <a:pt x="282686" y="103725"/>
                    <a:pt x="282984" y="101702"/>
                    <a:pt x="281913" y="98549"/>
                  </a:cubicBezTo>
                  <a:cubicBezTo>
                    <a:pt x="262696" y="43218"/>
                    <a:pt x="205461" y="8473"/>
                    <a:pt x="146917" y="16802"/>
                  </a:cubicBezTo>
                  <a:cubicBezTo>
                    <a:pt x="69514" y="27749"/>
                    <a:pt x="21025" y="106700"/>
                    <a:pt x="46310" y="180653"/>
                  </a:cubicBezTo>
                  <a:cubicBezTo>
                    <a:pt x="51427" y="195646"/>
                    <a:pt x="59042" y="209270"/>
                    <a:pt x="69871" y="221586"/>
                  </a:cubicBezTo>
                  <a:cubicBezTo>
                    <a:pt x="81532" y="202012"/>
                    <a:pt x="92895" y="182854"/>
                    <a:pt x="104259" y="163697"/>
                  </a:cubicBezTo>
                  <a:cubicBezTo>
                    <a:pt x="102891" y="162388"/>
                    <a:pt x="101939" y="161555"/>
                    <a:pt x="100987" y="160662"/>
                  </a:cubicBezTo>
                  <a:cubicBezTo>
                    <a:pt x="89683" y="149180"/>
                    <a:pt x="86470" y="132045"/>
                    <a:pt x="92777" y="117409"/>
                  </a:cubicBezTo>
                  <a:cubicBezTo>
                    <a:pt x="99024" y="102952"/>
                    <a:pt x="113540" y="93492"/>
                    <a:pt x="129366" y="93670"/>
                  </a:cubicBezTo>
                  <a:cubicBezTo>
                    <a:pt x="150963" y="93849"/>
                    <a:pt x="168098" y="111460"/>
                    <a:pt x="168395" y="133532"/>
                  </a:cubicBezTo>
                  <a:cubicBezTo>
                    <a:pt x="168395" y="135258"/>
                    <a:pt x="169407" y="137697"/>
                    <a:pt x="170775" y="138530"/>
                  </a:cubicBezTo>
                  <a:cubicBezTo>
                    <a:pt x="179045" y="143647"/>
                    <a:pt x="187493" y="148406"/>
                    <a:pt x="196001" y="153404"/>
                  </a:cubicBezTo>
                  <a:close/>
                  <a:moveTo>
                    <a:pt x="257877" y="154356"/>
                  </a:moveTo>
                  <a:cubicBezTo>
                    <a:pt x="268764" y="177202"/>
                    <a:pt x="267813" y="192493"/>
                    <a:pt x="254842" y="206117"/>
                  </a:cubicBezTo>
                  <a:cubicBezTo>
                    <a:pt x="243538" y="217957"/>
                    <a:pt x="225868" y="222002"/>
                    <a:pt x="210994" y="214982"/>
                  </a:cubicBezTo>
                  <a:cubicBezTo>
                    <a:pt x="190647" y="205344"/>
                    <a:pt x="184221" y="188506"/>
                    <a:pt x="188505" y="166969"/>
                  </a:cubicBezTo>
                  <a:cubicBezTo>
                    <a:pt x="180116" y="162090"/>
                    <a:pt x="171846" y="157271"/>
                    <a:pt x="163517" y="152452"/>
                  </a:cubicBezTo>
                  <a:cubicBezTo>
                    <a:pt x="162862" y="153106"/>
                    <a:pt x="162386" y="153523"/>
                    <a:pt x="162029" y="154058"/>
                  </a:cubicBezTo>
                  <a:cubicBezTo>
                    <a:pt x="152034" y="168337"/>
                    <a:pt x="138410" y="174346"/>
                    <a:pt x="121156" y="171372"/>
                  </a:cubicBezTo>
                  <a:cubicBezTo>
                    <a:pt x="118122" y="170836"/>
                    <a:pt x="117170" y="172264"/>
                    <a:pt x="115980" y="174346"/>
                  </a:cubicBezTo>
                  <a:cubicBezTo>
                    <a:pt x="107650" y="188447"/>
                    <a:pt x="99261" y="202488"/>
                    <a:pt x="90873" y="216588"/>
                  </a:cubicBezTo>
                  <a:cubicBezTo>
                    <a:pt x="87660" y="222002"/>
                    <a:pt x="84447" y="227417"/>
                    <a:pt x="81294" y="232771"/>
                  </a:cubicBezTo>
                  <a:cubicBezTo>
                    <a:pt x="115266" y="265732"/>
                    <a:pt x="178034" y="278761"/>
                    <a:pt x="230330" y="246098"/>
                  </a:cubicBezTo>
                  <a:cubicBezTo>
                    <a:pt x="281913" y="213911"/>
                    <a:pt x="294586" y="155784"/>
                    <a:pt x="286792" y="122228"/>
                  </a:cubicBezTo>
                  <a:cubicBezTo>
                    <a:pt x="276975" y="133116"/>
                    <a:pt x="267337" y="143766"/>
                    <a:pt x="257758" y="154356"/>
                  </a:cubicBezTo>
                  <a:close/>
                  <a:moveTo>
                    <a:pt x="278284" y="287210"/>
                  </a:moveTo>
                  <a:cubicBezTo>
                    <a:pt x="307318" y="316244"/>
                    <a:pt x="336292" y="345337"/>
                    <a:pt x="365385" y="374311"/>
                  </a:cubicBezTo>
                  <a:cubicBezTo>
                    <a:pt x="370621" y="379487"/>
                    <a:pt x="377225" y="381748"/>
                    <a:pt x="384602" y="380618"/>
                  </a:cubicBezTo>
                  <a:cubicBezTo>
                    <a:pt x="394062" y="379130"/>
                    <a:pt x="400726" y="373895"/>
                    <a:pt x="403641" y="364673"/>
                  </a:cubicBezTo>
                  <a:cubicBezTo>
                    <a:pt x="406556" y="355511"/>
                    <a:pt x="404414" y="347360"/>
                    <a:pt x="397632" y="340518"/>
                  </a:cubicBezTo>
                  <a:cubicBezTo>
                    <a:pt x="369431" y="312257"/>
                    <a:pt x="341171" y="284056"/>
                    <a:pt x="312910" y="255855"/>
                  </a:cubicBezTo>
                  <a:cubicBezTo>
                    <a:pt x="312256" y="255201"/>
                    <a:pt x="311423" y="254725"/>
                    <a:pt x="311066" y="254428"/>
                  </a:cubicBezTo>
                  <a:cubicBezTo>
                    <a:pt x="300059" y="265434"/>
                    <a:pt x="289290" y="276203"/>
                    <a:pt x="278284" y="287210"/>
                  </a:cubicBezTo>
                  <a:close/>
                  <a:moveTo>
                    <a:pt x="350690" y="15672"/>
                  </a:moveTo>
                  <a:cubicBezTo>
                    <a:pt x="337601" y="15612"/>
                    <a:pt x="326713" y="26262"/>
                    <a:pt x="326713" y="39351"/>
                  </a:cubicBezTo>
                  <a:cubicBezTo>
                    <a:pt x="326713" y="52321"/>
                    <a:pt x="337601" y="63268"/>
                    <a:pt x="350571" y="63209"/>
                  </a:cubicBezTo>
                  <a:cubicBezTo>
                    <a:pt x="363422" y="63209"/>
                    <a:pt x="374131" y="52559"/>
                    <a:pt x="374250" y="39708"/>
                  </a:cubicBezTo>
                  <a:cubicBezTo>
                    <a:pt x="374429" y="26619"/>
                    <a:pt x="363779" y="15731"/>
                    <a:pt x="350690" y="15672"/>
                  </a:cubicBezTo>
                  <a:close/>
                  <a:moveTo>
                    <a:pt x="105211" y="132878"/>
                  </a:moveTo>
                  <a:cubicBezTo>
                    <a:pt x="105211" y="146026"/>
                    <a:pt x="115920" y="156795"/>
                    <a:pt x="128950" y="156736"/>
                  </a:cubicBezTo>
                  <a:cubicBezTo>
                    <a:pt x="141979" y="156736"/>
                    <a:pt x="152808" y="145729"/>
                    <a:pt x="152689" y="132759"/>
                  </a:cubicBezTo>
                  <a:cubicBezTo>
                    <a:pt x="152570" y="119848"/>
                    <a:pt x="141920" y="109318"/>
                    <a:pt x="129069" y="109199"/>
                  </a:cubicBezTo>
                  <a:cubicBezTo>
                    <a:pt x="115920" y="109139"/>
                    <a:pt x="105211" y="119729"/>
                    <a:pt x="105211" y="132878"/>
                  </a:cubicBezTo>
                  <a:close/>
                  <a:moveTo>
                    <a:pt x="226225" y="202726"/>
                  </a:moveTo>
                  <a:cubicBezTo>
                    <a:pt x="239314" y="202845"/>
                    <a:pt x="250202" y="192195"/>
                    <a:pt x="250261" y="179106"/>
                  </a:cubicBezTo>
                  <a:cubicBezTo>
                    <a:pt x="250380" y="166136"/>
                    <a:pt x="239493" y="155189"/>
                    <a:pt x="226463" y="155189"/>
                  </a:cubicBezTo>
                  <a:cubicBezTo>
                    <a:pt x="213612" y="155189"/>
                    <a:pt x="202903" y="165779"/>
                    <a:pt x="202724" y="178630"/>
                  </a:cubicBezTo>
                  <a:cubicBezTo>
                    <a:pt x="202546" y="191779"/>
                    <a:pt x="213136" y="202607"/>
                    <a:pt x="226225" y="202726"/>
                  </a:cubicBezTo>
                  <a:close/>
                  <a:moveTo>
                    <a:pt x="39230" y="311841"/>
                  </a:moveTo>
                  <a:cubicBezTo>
                    <a:pt x="52319" y="311841"/>
                    <a:pt x="63148" y="301072"/>
                    <a:pt x="63148" y="288102"/>
                  </a:cubicBezTo>
                  <a:cubicBezTo>
                    <a:pt x="63148" y="275132"/>
                    <a:pt x="52201" y="264244"/>
                    <a:pt x="39171" y="264304"/>
                  </a:cubicBezTo>
                  <a:cubicBezTo>
                    <a:pt x="26320" y="264363"/>
                    <a:pt x="15670" y="275013"/>
                    <a:pt x="15551" y="287864"/>
                  </a:cubicBezTo>
                  <a:cubicBezTo>
                    <a:pt x="15432" y="300953"/>
                    <a:pt x="26141" y="311781"/>
                    <a:pt x="39171" y="311841"/>
                  </a:cubicBezTo>
                  <a:close/>
                  <a:moveTo>
                    <a:pt x="266147" y="274240"/>
                  </a:moveTo>
                  <a:cubicBezTo>
                    <a:pt x="276856" y="263768"/>
                    <a:pt x="287922" y="252940"/>
                    <a:pt x="298453" y="242647"/>
                  </a:cubicBezTo>
                  <a:cubicBezTo>
                    <a:pt x="291908" y="236103"/>
                    <a:pt x="285185" y="229380"/>
                    <a:pt x="278998" y="223252"/>
                  </a:cubicBezTo>
                  <a:cubicBezTo>
                    <a:pt x="268467" y="233783"/>
                    <a:pt x="257639" y="244611"/>
                    <a:pt x="247108" y="255142"/>
                  </a:cubicBezTo>
                  <a:cubicBezTo>
                    <a:pt x="253296" y="261329"/>
                    <a:pt x="260078" y="268231"/>
                    <a:pt x="266087" y="274240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B98FE7F-866D-FFDE-68AE-36BD5247C1D4}"/>
                </a:ext>
              </a:extLst>
            </p:cNvPr>
            <p:cNvSpPr/>
            <p:nvPr/>
          </p:nvSpPr>
          <p:spPr>
            <a:xfrm>
              <a:off x="1119844" y="882714"/>
              <a:ext cx="92521" cy="45102"/>
            </a:xfrm>
            <a:custGeom>
              <a:avLst/>
              <a:gdLst>
                <a:gd name="connsiteX0" fmla="*/ 15234 w 92521"/>
                <a:gd name="connsiteY0" fmla="*/ 59 h 45102"/>
                <a:gd name="connsiteX1" fmla="*/ 88949 w 92521"/>
                <a:gd name="connsiteY1" fmla="*/ 30640 h 45102"/>
                <a:gd name="connsiteX2" fmla="*/ 90495 w 92521"/>
                <a:gd name="connsiteY2" fmla="*/ 42599 h 45102"/>
                <a:gd name="connsiteX3" fmla="*/ 78120 w 92521"/>
                <a:gd name="connsiteY3" fmla="*/ 41825 h 45102"/>
                <a:gd name="connsiteX4" fmla="*/ 10057 w 92521"/>
                <a:gd name="connsiteY4" fmla="*/ 15588 h 45102"/>
                <a:gd name="connsiteX5" fmla="*/ 3 w 92521"/>
                <a:gd name="connsiteY5" fmla="*/ 7675 h 45102"/>
                <a:gd name="connsiteX6" fmla="*/ 9938 w 92521"/>
                <a:gd name="connsiteY6" fmla="*/ 0 h 45102"/>
                <a:gd name="connsiteX7" fmla="*/ 15293 w 92521"/>
                <a:gd name="connsiteY7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521" h="45102">
                  <a:moveTo>
                    <a:pt x="15234" y="59"/>
                  </a:moveTo>
                  <a:cubicBezTo>
                    <a:pt x="43672" y="952"/>
                    <a:pt x="68304" y="11007"/>
                    <a:pt x="88949" y="30640"/>
                  </a:cubicBezTo>
                  <a:cubicBezTo>
                    <a:pt x="93113" y="34626"/>
                    <a:pt x="93649" y="39148"/>
                    <a:pt x="90495" y="42599"/>
                  </a:cubicBezTo>
                  <a:cubicBezTo>
                    <a:pt x="87223" y="46169"/>
                    <a:pt x="82464" y="45931"/>
                    <a:pt x="78120" y="41825"/>
                  </a:cubicBezTo>
                  <a:cubicBezTo>
                    <a:pt x="59022" y="23798"/>
                    <a:pt x="36295" y="15112"/>
                    <a:pt x="10057" y="15588"/>
                  </a:cubicBezTo>
                  <a:cubicBezTo>
                    <a:pt x="3691" y="15707"/>
                    <a:pt x="-116" y="12673"/>
                    <a:pt x="3" y="7675"/>
                  </a:cubicBezTo>
                  <a:cubicBezTo>
                    <a:pt x="122" y="2975"/>
                    <a:pt x="3751" y="119"/>
                    <a:pt x="9938" y="0"/>
                  </a:cubicBezTo>
                  <a:cubicBezTo>
                    <a:pt x="11723" y="0"/>
                    <a:pt x="13508" y="0"/>
                    <a:pt x="15293" y="0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02" name="Graphic 2">
            <a:extLst>
              <a:ext uri="{FF2B5EF4-FFF2-40B4-BE49-F238E27FC236}">
                <a16:creationId xmlns:a16="http://schemas.microsoft.com/office/drawing/2014/main" id="{BA4C98EE-FA87-F3FB-4CFF-96F52710DE04}"/>
              </a:ext>
            </a:extLst>
          </p:cNvPr>
          <p:cNvGrpSpPr/>
          <p:nvPr/>
        </p:nvGrpSpPr>
        <p:grpSpPr>
          <a:xfrm>
            <a:off x="1172009" y="4487417"/>
            <a:ext cx="394618" cy="408794"/>
            <a:chOff x="1439770" y="852609"/>
            <a:chExt cx="394618" cy="408794"/>
          </a:xfrm>
          <a:solidFill>
            <a:srgbClr val="000000"/>
          </a:solidFill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FC2B92C-1F5F-8508-6C87-F0F1702A2498}"/>
                </a:ext>
              </a:extLst>
            </p:cNvPr>
            <p:cNvSpPr/>
            <p:nvPr/>
          </p:nvSpPr>
          <p:spPr>
            <a:xfrm>
              <a:off x="1614016" y="852609"/>
              <a:ext cx="220373" cy="220193"/>
            </a:xfrm>
            <a:custGeom>
              <a:avLst/>
              <a:gdLst>
                <a:gd name="connsiteX0" fmla="*/ 179916 w 220373"/>
                <a:gd name="connsiteY0" fmla="*/ 141243 h 220193"/>
                <a:gd name="connsiteX1" fmla="*/ 173014 w 220373"/>
                <a:gd name="connsiteY1" fmla="*/ 172775 h 220193"/>
                <a:gd name="connsiteX2" fmla="*/ 141244 w 220373"/>
                <a:gd name="connsiteY2" fmla="*/ 179796 h 220193"/>
                <a:gd name="connsiteX3" fmla="*/ 141244 w 220373"/>
                <a:gd name="connsiteY3" fmla="*/ 186876 h 220193"/>
                <a:gd name="connsiteX4" fmla="*/ 141244 w 220373"/>
                <a:gd name="connsiteY4" fmla="*/ 212637 h 220193"/>
                <a:gd name="connsiteX5" fmla="*/ 135056 w 220373"/>
                <a:gd name="connsiteY5" fmla="*/ 220193 h 220193"/>
                <a:gd name="connsiteX6" fmla="*/ 128868 w 220373"/>
                <a:gd name="connsiteY6" fmla="*/ 212697 h 220193"/>
                <a:gd name="connsiteX7" fmla="*/ 128868 w 220373"/>
                <a:gd name="connsiteY7" fmla="*/ 179974 h 220193"/>
                <a:gd name="connsiteX8" fmla="*/ 91267 w 220373"/>
                <a:gd name="connsiteY8" fmla="*/ 179974 h 220193"/>
                <a:gd name="connsiteX9" fmla="*/ 91267 w 220373"/>
                <a:gd name="connsiteY9" fmla="*/ 189910 h 220193"/>
                <a:gd name="connsiteX10" fmla="*/ 91267 w 220373"/>
                <a:gd name="connsiteY10" fmla="*/ 212340 h 220193"/>
                <a:gd name="connsiteX11" fmla="*/ 84901 w 220373"/>
                <a:gd name="connsiteY11" fmla="*/ 220134 h 220193"/>
                <a:gd name="connsiteX12" fmla="*/ 78952 w 220373"/>
                <a:gd name="connsiteY12" fmla="*/ 212459 h 220193"/>
                <a:gd name="connsiteX13" fmla="*/ 78952 w 220373"/>
                <a:gd name="connsiteY13" fmla="*/ 185269 h 220193"/>
                <a:gd name="connsiteX14" fmla="*/ 78952 w 220373"/>
                <a:gd name="connsiteY14" fmla="*/ 179855 h 220193"/>
                <a:gd name="connsiteX15" fmla="*/ 47300 w 220373"/>
                <a:gd name="connsiteY15" fmla="*/ 172954 h 220193"/>
                <a:gd name="connsiteX16" fmla="*/ 40161 w 220373"/>
                <a:gd name="connsiteY16" fmla="*/ 141183 h 220193"/>
                <a:gd name="connsiteX17" fmla="*/ 30225 w 220373"/>
                <a:gd name="connsiteY17" fmla="*/ 141183 h 220193"/>
                <a:gd name="connsiteX18" fmla="*/ 6843 w 220373"/>
                <a:gd name="connsiteY18" fmla="*/ 141183 h 220193"/>
                <a:gd name="connsiteX19" fmla="*/ 1 w 220373"/>
                <a:gd name="connsiteY19" fmla="*/ 134877 h 220193"/>
                <a:gd name="connsiteX20" fmla="*/ 7021 w 220373"/>
                <a:gd name="connsiteY20" fmla="*/ 128868 h 220193"/>
                <a:gd name="connsiteX21" fmla="*/ 39863 w 220373"/>
                <a:gd name="connsiteY21" fmla="*/ 128868 h 220193"/>
                <a:gd name="connsiteX22" fmla="*/ 39863 w 220373"/>
                <a:gd name="connsiteY22" fmla="*/ 91147 h 220193"/>
                <a:gd name="connsiteX23" fmla="*/ 15708 w 220373"/>
                <a:gd name="connsiteY23" fmla="*/ 91147 h 220193"/>
                <a:gd name="connsiteX24" fmla="*/ 6665 w 220373"/>
                <a:gd name="connsiteY24" fmla="*/ 91147 h 220193"/>
                <a:gd name="connsiteX25" fmla="*/ 61 w 220373"/>
                <a:gd name="connsiteY25" fmla="*/ 85198 h 220193"/>
                <a:gd name="connsiteX26" fmla="*/ 6843 w 220373"/>
                <a:gd name="connsiteY26" fmla="*/ 78891 h 220193"/>
                <a:gd name="connsiteX27" fmla="*/ 26417 w 220373"/>
                <a:gd name="connsiteY27" fmla="*/ 78832 h 220193"/>
                <a:gd name="connsiteX28" fmla="*/ 40339 w 220373"/>
                <a:gd name="connsiteY28" fmla="*/ 78832 h 220193"/>
                <a:gd name="connsiteX29" fmla="*/ 40339 w 220373"/>
                <a:gd name="connsiteY29" fmla="*/ 65743 h 220193"/>
                <a:gd name="connsiteX30" fmla="*/ 65625 w 220373"/>
                <a:gd name="connsiteY30" fmla="*/ 40279 h 220193"/>
                <a:gd name="connsiteX31" fmla="*/ 79011 w 220373"/>
                <a:gd name="connsiteY31" fmla="*/ 40279 h 220193"/>
                <a:gd name="connsiteX32" fmla="*/ 79011 w 220373"/>
                <a:gd name="connsiteY32" fmla="*/ 15231 h 220193"/>
                <a:gd name="connsiteX33" fmla="*/ 79011 w 220373"/>
                <a:gd name="connsiteY33" fmla="*/ 7139 h 220193"/>
                <a:gd name="connsiteX34" fmla="*/ 84961 w 220373"/>
                <a:gd name="connsiteY34" fmla="*/ 59 h 220193"/>
                <a:gd name="connsiteX35" fmla="*/ 91327 w 220373"/>
                <a:gd name="connsiteY35" fmla="*/ 7258 h 220193"/>
                <a:gd name="connsiteX36" fmla="*/ 91327 w 220373"/>
                <a:gd name="connsiteY36" fmla="*/ 25881 h 220193"/>
                <a:gd name="connsiteX37" fmla="*/ 91327 w 220373"/>
                <a:gd name="connsiteY37" fmla="*/ 40338 h 220193"/>
                <a:gd name="connsiteX38" fmla="*/ 128928 w 220373"/>
                <a:gd name="connsiteY38" fmla="*/ 40338 h 220193"/>
                <a:gd name="connsiteX39" fmla="*/ 128928 w 220373"/>
                <a:gd name="connsiteY39" fmla="*/ 21240 h 220193"/>
                <a:gd name="connsiteX40" fmla="*/ 128928 w 220373"/>
                <a:gd name="connsiteY40" fmla="*/ 6901 h 220193"/>
                <a:gd name="connsiteX41" fmla="*/ 135115 w 220373"/>
                <a:gd name="connsiteY41" fmla="*/ 0 h 220193"/>
                <a:gd name="connsiteX42" fmla="*/ 141303 w 220373"/>
                <a:gd name="connsiteY42" fmla="*/ 6961 h 220193"/>
                <a:gd name="connsiteX43" fmla="*/ 141303 w 220373"/>
                <a:gd name="connsiteY43" fmla="*/ 37958 h 220193"/>
                <a:gd name="connsiteX44" fmla="*/ 141541 w 220373"/>
                <a:gd name="connsiteY44" fmla="*/ 40160 h 220193"/>
                <a:gd name="connsiteX45" fmla="*/ 173074 w 220373"/>
                <a:gd name="connsiteY45" fmla="*/ 47299 h 220193"/>
                <a:gd name="connsiteX46" fmla="*/ 179975 w 220373"/>
                <a:gd name="connsiteY46" fmla="*/ 78832 h 220193"/>
                <a:gd name="connsiteX47" fmla="*/ 209901 w 220373"/>
                <a:gd name="connsiteY47" fmla="*/ 78832 h 220193"/>
                <a:gd name="connsiteX48" fmla="*/ 220313 w 220373"/>
                <a:gd name="connsiteY48" fmla="*/ 85019 h 220193"/>
                <a:gd name="connsiteX49" fmla="*/ 209961 w 220373"/>
                <a:gd name="connsiteY49" fmla="*/ 91207 h 220193"/>
                <a:gd name="connsiteX50" fmla="*/ 180154 w 220373"/>
                <a:gd name="connsiteY50" fmla="*/ 91207 h 220193"/>
                <a:gd name="connsiteX51" fmla="*/ 180154 w 220373"/>
                <a:gd name="connsiteY51" fmla="*/ 128927 h 220193"/>
                <a:gd name="connsiteX52" fmla="*/ 192886 w 220373"/>
                <a:gd name="connsiteY52" fmla="*/ 128927 h 220193"/>
                <a:gd name="connsiteX53" fmla="*/ 212460 w 220373"/>
                <a:gd name="connsiteY53" fmla="*/ 128927 h 220193"/>
                <a:gd name="connsiteX54" fmla="*/ 220373 w 220373"/>
                <a:gd name="connsiteY54" fmla="*/ 135174 h 220193"/>
                <a:gd name="connsiteX55" fmla="*/ 212222 w 220373"/>
                <a:gd name="connsiteY55" fmla="*/ 141302 h 220193"/>
                <a:gd name="connsiteX56" fmla="*/ 185032 w 220373"/>
                <a:gd name="connsiteY56" fmla="*/ 141302 h 220193"/>
                <a:gd name="connsiteX57" fmla="*/ 179975 w 220373"/>
                <a:gd name="connsiteY57" fmla="*/ 141302 h 220193"/>
                <a:gd name="connsiteX58" fmla="*/ 109651 w 220373"/>
                <a:gd name="connsiteY58" fmla="*/ 167302 h 220193"/>
                <a:gd name="connsiteX59" fmla="*/ 154511 w 220373"/>
                <a:gd name="connsiteY59" fmla="*/ 167302 h 220193"/>
                <a:gd name="connsiteX60" fmla="*/ 167303 w 220373"/>
                <a:gd name="connsiteY60" fmla="*/ 154808 h 220193"/>
                <a:gd name="connsiteX61" fmla="*/ 167303 w 220373"/>
                <a:gd name="connsiteY61" fmla="*/ 65088 h 220193"/>
                <a:gd name="connsiteX62" fmla="*/ 154511 w 220373"/>
                <a:gd name="connsiteY62" fmla="*/ 52594 h 220193"/>
                <a:gd name="connsiteX63" fmla="*/ 65744 w 220373"/>
                <a:gd name="connsiteY63" fmla="*/ 52594 h 220193"/>
                <a:gd name="connsiteX64" fmla="*/ 52595 w 220373"/>
                <a:gd name="connsiteY64" fmla="*/ 65862 h 220193"/>
                <a:gd name="connsiteX65" fmla="*/ 52595 w 220373"/>
                <a:gd name="connsiteY65" fmla="*/ 154153 h 220193"/>
                <a:gd name="connsiteX66" fmla="*/ 65744 w 220373"/>
                <a:gd name="connsiteY66" fmla="*/ 167302 h 220193"/>
                <a:gd name="connsiteX67" fmla="*/ 109651 w 220373"/>
                <a:gd name="connsiteY67" fmla="*/ 167302 h 220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373" h="220193">
                  <a:moveTo>
                    <a:pt x="179916" y="141243"/>
                  </a:moveTo>
                  <a:cubicBezTo>
                    <a:pt x="179083" y="152368"/>
                    <a:pt x="181939" y="163792"/>
                    <a:pt x="173014" y="172775"/>
                  </a:cubicBezTo>
                  <a:cubicBezTo>
                    <a:pt x="164030" y="181819"/>
                    <a:pt x="152726" y="179260"/>
                    <a:pt x="141244" y="179796"/>
                  </a:cubicBezTo>
                  <a:cubicBezTo>
                    <a:pt x="141244" y="182295"/>
                    <a:pt x="141244" y="184556"/>
                    <a:pt x="141244" y="186876"/>
                  </a:cubicBezTo>
                  <a:cubicBezTo>
                    <a:pt x="141244" y="195443"/>
                    <a:pt x="141244" y="204070"/>
                    <a:pt x="141244" y="212637"/>
                  </a:cubicBezTo>
                  <a:cubicBezTo>
                    <a:pt x="141244" y="217278"/>
                    <a:pt x="138745" y="220134"/>
                    <a:pt x="135056" y="220193"/>
                  </a:cubicBezTo>
                  <a:cubicBezTo>
                    <a:pt x="131367" y="220193"/>
                    <a:pt x="128868" y="217338"/>
                    <a:pt x="128868" y="212697"/>
                  </a:cubicBezTo>
                  <a:cubicBezTo>
                    <a:pt x="128868" y="201928"/>
                    <a:pt x="128868" y="191100"/>
                    <a:pt x="128868" y="179974"/>
                  </a:cubicBezTo>
                  <a:lnTo>
                    <a:pt x="91267" y="179974"/>
                  </a:lnTo>
                  <a:cubicBezTo>
                    <a:pt x="91267" y="183366"/>
                    <a:pt x="91267" y="186638"/>
                    <a:pt x="91267" y="189910"/>
                  </a:cubicBezTo>
                  <a:cubicBezTo>
                    <a:pt x="91267" y="197407"/>
                    <a:pt x="91327" y="204844"/>
                    <a:pt x="91267" y="212340"/>
                  </a:cubicBezTo>
                  <a:cubicBezTo>
                    <a:pt x="91208" y="217457"/>
                    <a:pt x="88828" y="220253"/>
                    <a:pt x="84901" y="220134"/>
                  </a:cubicBezTo>
                  <a:cubicBezTo>
                    <a:pt x="81153" y="220015"/>
                    <a:pt x="79011" y="217397"/>
                    <a:pt x="78952" y="212459"/>
                  </a:cubicBezTo>
                  <a:cubicBezTo>
                    <a:pt x="78892" y="203416"/>
                    <a:pt x="78952" y="194313"/>
                    <a:pt x="78952" y="185269"/>
                  </a:cubicBezTo>
                  <a:cubicBezTo>
                    <a:pt x="78952" y="183544"/>
                    <a:pt x="78952" y="181878"/>
                    <a:pt x="78952" y="179855"/>
                  </a:cubicBezTo>
                  <a:cubicBezTo>
                    <a:pt x="67707" y="179022"/>
                    <a:pt x="56284" y="181878"/>
                    <a:pt x="47300" y="172954"/>
                  </a:cubicBezTo>
                  <a:cubicBezTo>
                    <a:pt x="38316" y="163970"/>
                    <a:pt x="40696" y="152666"/>
                    <a:pt x="40161" y="141183"/>
                  </a:cubicBezTo>
                  <a:cubicBezTo>
                    <a:pt x="36769" y="141183"/>
                    <a:pt x="33497" y="141183"/>
                    <a:pt x="30225" y="141183"/>
                  </a:cubicBezTo>
                  <a:cubicBezTo>
                    <a:pt x="22431" y="141183"/>
                    <a:pt x="14637" y="141243"/>
                    <a:pt x="6843" y="141183"/>
                  </a:cubicBezTo>
                  <a:cubicBezTo>
                    <a:pt x="2440" y="141124"/>
                    <a:pt x="-59" y="138625"/>
                    <a:pt x="1" y="134877"/>
                  </a:cubicBezTo>
                  <a:cubicBezTo>
                    <a:pt x="1" y="131069"/>
                    <a:pt x="2440" y="128868"/>
                    <a:pt x="7021" y="128868"/>
                  </a:cubicBezTo>
                  <a:cubicBezTo>
                    <a:pt x="17850" y="128808"/>
                    <a:pt x="28618" y="128868"/>
                    <a:pt x="39863" y="128868"/>
                  </a:cubicBezTo>
                  <a:lnTo>
                    <a:pt x="39863" y="91147"/>
                  </a:lnTo>
                  <a:cubicBezTo>
                    <a:pt x="31831" y="91147"/>
                    <a:pt x="23799" y="91147"/>
                    <a:pt x="15708" y="91147"/>
                  </a:cubicBezTo>
                  <a:cubicBezTo>
                    <a:pt x="12674" y="91147"/>
                    <a:pt x="9639" y="91207"/>
                    <a:pt x="6665" y="91147"/>
                  </a:cubicBezTo>
                  <a:cubicBezTo>
                    <a:pt x="2857" y="91028"/>
                    <a:pt x="239" y="89303"/>
                    <a:pt x="61" y="85198"/>
                  </a:cubicBezTo>
                  <a:cubicBezTo>
                    <a:pt x="-118" y="81450"/>
                    <a:pt x="2381" y="79010"/>
                    <a:pt x="6843" y="78891"/>
                  </a:cubicBezTo>
                  <a:cubicBezTo>
                    <a:pt x="13388" y="78713"/>
                    <a:pt x="19873" y="78832"/>
                    <a:pt x="26417" y="78832"/>
                  </a:cubicBezTo>
                  <a:cubicBezTo>
                    <a:pt x="30820" y="78832"/>
                    <a:pt x="35282" y="78832"/>
                    <a:pt x="40339" y="78832"/>
                  </a:cubicBezTo>
                  <a:cubicBezTo>
                    <a:pt x="40339" y="74191"/>
                    <a:pt x="40339" y="69967"/>
                    <a:pt x="40339" y="65743"/>
                  </a:cubicBezTo>
                  <a:cubicBezTo>
                    <a:pt x="40399" y="50214"/>
                    <a:pt x="50215" y="40338"/>
                    <a:pt x="65625" y="40279"/>
                  </a:cubicBezTo>
                  <a:cubicBezTo>
                    <a:pt x="69908" y="40279"/>
                    <a:pt x="74132" y="40279"/>
                    <a:pt x="79011" y="40279"/>
                  </a:cubicBezTo>
                  <a:cubicBezTo>
                    <a:pt x="79011" y="31652"/>
                    <a:pt x="79011" y="23441"/>
                    <a:pt x="79011" y="15231"/>
                  </a:cubicBezTo>
                  <a:cubicBezTo>
                    <a:pt x="79011" y="12554"/>
                    <a:pt x="79011" y="9817"/>
                    <a:pt x="79011" y="7139"/>
                  </a:cubicBezTo>
                  <a:cubicBezTo>
                    <a:pt x="79011" y="3153"/>
                    <a:pt x="80558" y="297"/>
                    <a:pt x="84961" y="59"/>
                  </a:cubicBezTo>
                  <a:cubicBezTo>
                    <a:pt x="88887" y="-119"/>
                    <a:pt x="91208" y="2439"/>
                    <a:pt x="91327" y="7258"/>
                  </a:cubicBezTo>
                  <a:cubicBezTo>
                    <a:pt x="91446" y="13446"/>
                    <a:pt x="91327" y="19693"/>
                    <a:pt x="91327" y="25881"/>
                  </a:cubicBezTo>
                  <a:cubicBezTo>
                    <a:pt x="91327" y="30462"/>
                    <a:pt x="91327" y="35102"/>
                    <a:pt x="91327" y="40338"/>
                  </a:cubicBezTo>
                  <a:lnTo>
                    <a:pt x="128928" y="40338"/>
                  </a:lnTo>
                  <a:cubicBezTo>
                    <a:pt x="128928" y="33853"/>
                    <a:pt x="128928" y="27546"/>
                    <a:pt x="128928" y="21240"/>
                  </a:cubicBezTo>
                  <a:cubicBezTo>
                    <a:pt x="128928" y="16480"/>
                    <a:pt x="128868" y="11721"/>
                    <a:pt x="128928" y="6901"/>
                  </a:cubicBezTo>
                  <a:cubicBezTo>
                    <a:pt x="129047" y="2499"/>
                    <a:pt x="131367" y="0"/>
                    <a:pt x="135115" y="0"/>
                  </a:cubicBezTo>
                  <a:cubicBezTo>
                    <a:pt x="138864" y="0"/>
                    <a:pt x="141244" y="2499"/>
                    <a:pt x="141303" y="6961"/>
                  </a:cubicBezTo>
                  <a:cubicBezTo>
                    <a:pt x="141422" y="17313"/>
                    <a:pt x="141303" y="27665"/>
                    <a:pt x="141303" y="37958"/>
                  </a:cubicBezTo>
                  <a:cubicBezTo>
                    <a:pt x="141303" y="38553"/>
                    <a:pt x="141422" y="39148"/>
                    <a:pt x="141541" y="40160"/>
                  </a:cubicBezTo>
                  <a:cubicBezTo>
                    <a:pt x="152429" y="40814"/>
                    <a:pt x="163971" y="38137"/>
                    <a:pt x="173074" y="47299"/>
                  </a:cubicBezTo>
                  <a:cubicBezTo>
                    <a:pt x="181998" y="56283"/>
                    <a:pt x="179083" y="67706"/>
                    <a:pt x="179975" y="78832"/>
                  </a:cubicBezTo>
                  <a:cubicBezTo>
                    <a:pt x="190208" y="78832"/>
                    <a:pt x="200025" y="78832"/>
                    <a:pt x="209901" y="78832"/>
                  </a:cubicBezTo>
                  <a:cubicBezTo>
                    <a:pt x="217219" y="78832"/>
                    <a:pt x="220313" y="80676"/>
                    <a:pt x="220313" y="85019"/>
                  </a:cubicBezTo>
                  <a:cubicBezTo>
                    <a:pt x="220313" y="89422"/>
                    <a:pt x="217338" y="91207"/>
                    <a:pt x="209961" y="91207"/>
                  </a:cubicBezTo>
                  <a:cubicBezTo>
                    <a:pt x="200144" y="91207"/>
                    <a:pt x="190327" y="91207"/>
                    <a:pt x="180154" y="91207"/>
                  </a:cubicBezTo>
                  <a:lnTo>
                    <a:pt x="180154" y="128927"/>
                  </a:lnTo>
                  <a:cubicBezTo>
                    <a:pt x="184437" y="128927"/>
                    <a:pt x="188661" y="128927"/>
                    <a:pt x="192886" y="128927"/>
                  </a:cubicBezTo>
                  <a:cubicBezTo>
                    <a:pt x="199430" y="128927"/>
                    <a:pt x="205915" y="128927"/>
                    <a:pt x="212460" y="128927"/>
                  </a:cubicBezTo>
                  <a:cubicBezTo>
                    <a:pt x="217457" y="128927"/>
                    <a:pt x="220432" y="131366"/>
                    <a:pt x="220373" y="135174"/>
                  </a:cubicBezTo>
                  <a:cubicBezTo>
                    <a:pt x="220313" y="138922"/>
                    <a:pt x="217279" y="141243"/>
                    <a:pt x="212222" y="141302"/>
                  </a:cubicBezTo>
                  <a:cubicBezTo>
                    <a:pt x="203178" y="141302"/>
                    <a:pt x="194076" y="141302"/>
                    <a:pt x="185032" y="141302"/>
                  </a:cubicBezTo>
                  <a:cubicBezTo>
                    <a:pt x="183485" y="141302"/>
                    <a:pt x="181939" y="141302"/>
                    <a:pt x="179975" y="141302"/>
                  </a:cubicBezTo>
                  <a:close/>
                  <a:moveTo>
                    <a:pt x="109651" y="167302"/>
                  </a:moveTo>
                  <a:cubicBezTo>
                    <a:pt x="124585" y="167302"/>
                    <a:pt x="139578" y="167302"/>
                    <a:pt x="154511" y="167302"/>
                  </a:cubicBezTo>
                  <a:cubicBezTo>
                    <a:pt x="163078" y="167302"/>
                    <a:pt x="167243" y="163316"/>
                    <a:pt x="167303" y="154808"/>
                  </a:cubicBezTo>
                  <a:cubicBezTo>
                    <a:pt x="167362" y="124881"/>
                    <a:pt x="167362" y="95015"/>
                    <a:pt x="167303" y="65088"/>
                  </a:cubicBezTo>
                  <a:cubicBezTo>
                    <a:pt x="167303" y="56759"/>
                    <a:pt x="162959" y="52654"/>
                    <a:pt x="154511" y="52594"/>
                  </a:cubicBezTo>
                  <a:cubicBezTo>
                    <a:pt x="124942" y="52594"/>
                    <a:pt x="95313" y="52594"/>
                    <a:pt x="65744" y="52594"/>
                  </a:cubicBezTo>
                  <a:cubicBezTo>
                    <a:pt x="56938" y="52594"/>
                    <a:pt x="52655" y="56937"/>
                    <a:pt x="52595" y="65862"/>
                  </a:cubicBezTo>
                  <a:cubicBezTo>
                    <a:pt x="52595" y="95312"/>
                    <a:pt x="52595" y="124703"/>
                    <a:pt x="52595" y="154153"/>
                  </a:cubicBezTo>
                  <a:cubicBezTo>
                    <a:pt x="52595" y="163078"/>
                    <a:pt x="56819" y="167242"/>
                    <a:pt x="65744" y="167302"/>
                  </a:cubicBezTo>
                  <a:cubicBezTo>
                    <a:pt x="80380" y="167302"/>
                    <a:pt x="95015" y="167302"/>
                    <a:pt x="109651" y="167302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18C40D8-F9B3-3964-5C4F-FE29DA15B50C}"/>
                </a:ext>
              </a:extLst>
            </p:cNvPr>
            <p:cNvSpPr/>
            <p:nvPr/>
          </p:nvSpPr>
          <p:spPr>
            <a:xfrm>
              <a:off x="1439770" y="1019668"/>
              <a:ext cx="214269" cy="241735"/>
            </a:xfrm>
            <a:custGeom>
              <a:avLst/>
              <a:gdLst>
                <a:gd name="connsiteX0" fmla="*/ 181029 w 214269"/>
                <a:gd name="connsiteY0" fmla="*/ 147078 h 241735"/>
                <a:gd name="connsiteX1" fmla="*/ 172402 w 214269"/>
                <a:gd name="connsiteY1" fmla="*/ 199672 h 241735"/>
                <a:gd name="connsiteX2" fmla="*/ 148366 w 214269"/>
                <a:gd name="connsiteY2" fmla="*/ 214903 h 241735"/>
                <a:gd name="connsiteX3" fmla="*/ 129327 w 214269"/>
                <a:gd name="connsiteY3" fmla="*/ 208358 h 241735"/>
                <a:gd name="connsiteX4" fmla="*/ 129327 w 214269"/>
                <a:gd name="connsiteY4" fmla="*/ 232990 h 241735"/>
                <a:gd name="connsiteX5" fmla="*/ 120581 w 214269"/>
                <a:gd name="connsiteY5" fmla="*/ 241736 h 241735"/>
                <a:gd name="connsiteX6" fmla="*/ 46152 w 214269"/>
                <a:gd name="connsiteY6" fmla="*/ 241736 h 241735"/>
                <a:gd name="connsiteX7" fmla="*/ 38120 w 214269"/>
                <a:gd name="connsiteY7" fmla="*/ 234180 h 241735"/>
                <a:gd name="connsiteX8" fmla="*/ 18308 w 214269"/>
                <a:gd name="connsiteY8" fmla="*/ 152909 h 241735"/>
                <a:gd name="connsiteX9" fmla="*/ 1888 w 214269"/>
                <a:gd name="connsiteY9" fmla="*/ 106859 h 241735"/>
                <a:gd name="connsiteX10" fmla="*/ 50139 w 214269"/>
                <a:gd name="connsiteY10" fmla="*/ 9584 h 241735"/>
                <a:gd name="connsiteX11" fmla="*/ 155862 w 214269"/>
                <a:gd name="connsiteY11" fmla="*/ 26837 h 241735"/>
                <a:gd name="connsiteX12" fmla="*/ 172699 w 214269"/>
                <a:gd name="connsiteY12" fmla="*/ 55693 h 241735"/>
                <a:gd name="connsiteX13" fmla="*/ 201376 w 214269"/>
                <a:gd name="connsiteY13" fmla="*/ 116854 h 241735"/>
                <a:gd name="connsiteX14" fmla="*/ 211847 w 214269"/>
                <a:gd name="connsiteY14" fmla="*/ 132204 h 241735"/>
                <a:gd name="connsiteX15" fmla="*/ 213216 w 214269"/>
                <a:gd name="connsiteY15" fmla="*/ 142437 h 241735"/>
                <a:gd name="connsiteX16" fmla="*/ 204054 w 214269"/>
                <a:gd name="connsiteY16" fmla="*/ 147137 h 241735"/>
                <a:gd name="connsiteX17" fmla="*/ 181088 w 214269"/>
                <a:gd name="connsiteY17" fmla="*/ 147137 h 241735"/>
                <a:gd name="connsiteX18" fmla="*/ 116893 w 214269"/>
                <a:gd name="connsiteY18" fmla="*/ 229063 h 241735"/>
                <a:gd name="connsiteX19" fmla="*/ 116893 w 214269"/>
                <a:gd name="connsiteY19" fmla="*/ 201219 h 241735"/>
                <a:gd name="connsiteX20" fmla="*/ 126769 w 214269"/>
                <a:gd name="connsiteY20" fmla="*/ 194139 h 241735"/>
                <a:gd name="connsiteX21" fmla="*/ 149199 w 214269"/>
                <a:gd name="connsiteY21" fmla="*/ 202171 h 241735"/>
                <a:gd name="connsiteX22" fmla="*/ 160622 w 214269"/>
                <a:gd name="connsiteY22" fmla="*/ 195567 h 241735"/>
                <a:gd name="connsiteX23" fmla="*/ 168594 w 214269"/>
                <a:gd name="connsiteY23" fmla="*/ 145710 h 241735"/>
                <a:gd name="connsiteX24" fmla="*/ 181386 w 214269"/>
                <a:gd name="connsiteY24" fmla="*/ 134643 h 241735"/>
                <a:gd name="connsiteX25" fmla="*/ 198402 w 214269"/>
                <a:gd name="connsiteY25" fmla="*/ 134643 h 241735"/>
                <a:gd name="connsiteX26" fmla="*/ 188168 w 214269"/>
                <a:gd name="connsiteY26" fmla="*/ 119472 h 241735"/>
                <a:gd name="connsiteX27" fmla="*/ 161693 w 214269"/>
                <a:gd name="connsiteY27" fmla="*/ 63427 h 241735"/>
                <a:gd name="connsiteX28" fmla="*/ 152114 w 214269"/>
                <a:gd name="connsiteY28" fmla="*/ 41949 h 241735"/>
                <a:gd name="connsiteX29" fmla="*/ 72925 w 214269"/>
                <a:gd name="connsiteY29" fmla="*/ 14462 h 241735"/>
                <a:gd name="connsiteX30" fmla="*/ 12775 w 214269"/>
                <a:gd name="connsiteY30" fmla="*/ 98411 h 241735"/>
                <a:gd name="connsiteX31" fmla="*/ 24793 w 214269"/>
                <a:gd name="connsiteY31" fmla="*/ 136904 h 241735"/>
                <a:gd name="connsiteX32" fmla="*/ 47640 w 214269"/>
                <a:gd name="connsiteY32" fmla="*/ 202409 h 241735"/>
                <a:gd name="connsiteX33" fmla="*/ 50971 w 214269"/>
                <a:gd name="connsiteY33" fmla="*/ 229003 h 241735"/>
                <a:gd name="connsiteX34" fmla="*/ 116952 w 214269"/>
                <a:gd name="connsiteY34" fmla="*/ 229003 h 24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4269" h="241735">
                  <a:moveTo>
                    <a:pt x="181029" y="147078"/>
                  </a:moveTo>
                  <a:cubicBezTo>
                    <a:pt x="178114" y="164867"/>
                    <a:pt x="175198" y="182299"/>
                    <a:pt x="172402" y="199672"/>
                  </a:cubicBezTo>
                  <a:cubicBezTo>
                    <a:pt x="170498" y="211214"/>
                    <a:pt x="159670" y="218235"/>
                    <a:pt x="148366" y="214903"/>
                  </a:cubicBezTo>
                  <a:cubicBezTo>
                    <a:pt x="142178" y="213059"/>
                    <a:pt x="136110" y="210738"/>
                    <a:pt x="129327" y="208358"/>
                  </a:cubicBezTo>
                  <a:cubicBezTo>
                    <a:pt x="129327" y="216926"/>
                    <a:pt x="129327" y="224958"/>
                    <a:pt x="129327" y="232990"/>
                  </a:cubicBezTo>
                  <a:cubicBezTo>
                    <a:pt x="129327" y="239891"/>
                    <a:pt x="127483" y="241736"/>
                    <a:pt x="120581" y="241736"/>
                  </a:cubicBezTo>
                  <a:cubicBezTo>
                    <a:pt x="95772" y="241736"/>
                    <a:pt x="70962" y="241736"/>
                    <a:pt x="46152" y="241736"/>
                  </a:cubicBezTo>
                  <a:cubicBezTo>
                    <a:pt x="40322" y="241736"/>
                    <a:pt x="38001" y="239891"/>
                    <a:pt x="38120" y="234180"/>
                  </a:cubicBezTo>
                  <a:cubicBezTo>
                    <a:pt x="38656" y="205324"/>
                    <a:pt x="29137" y="179027"/>
                    <a:pt x="18308" y="152909"/>
                  </a:cubicBezTo>
                  <a:cubicBezTo>
                    <a:pt x="12061" y="137856"/>
                    <a:pt x="5279" y="122685"/>
                    <a:pt x="1888" y="106859"/>
                  </a:cubicBezTo>
                  <a:cubicBezTo>
                    <a:pt x="-6561" y="67532"/>
                    <a:pt x="14025" y="27611"/>
                    <a:pt x="50139" y="9584"/>
                  </a:cubicBezTo>
                  <a:cubicBezTo>
                    <a:pt x="85241" y="-7968"/>
                    <a:pt x="128137" y="-947"/>
                    <a:pt x="155862" y="26837"/>
                  </a:cubicBezTo>
                  <a:cubicBezTo>
                    <a:pt x="164013" y="34988"/>
                    <a:pt x="170558" y="44388"/>
                    <a:pt x="172699" y="55693"/>
                  </a:cubicBezTo>
                  <a:cubicBezTo>
                    <a:pt x="177043" y="78658"/>
                    <a:pt x="188109" y="98232"/>
                    <a:pt x="201376" y="116854"/>
                  </a:cubicBezTo>
                  <a:cubicBezTo>
                    <a:pt x="205006" y="121911"/>
                    <a:pt x="208278" y="127147"/>
                    <a:pt x="211847" y="132204"/>
                  </a:cubicBezTo>
                  <a:cubicBezTo>
                    <a:pt x="214108" y="135417"/>
                    <a:pt x="215239" y="138749"/>
                    <a:pt x="213216" y="142437"/>
                  </a:cubicBezTo>
                  <a:cubicBezTo>
                    <a:pt x="211253" y="146067"/>
                    <a:pt x="208040" y="147197"/>
                    <a:pt x="204054" y="147137"/>
                  </a:cubicBezTo>
                  <a:cubicBezTo>
                    <a:pt x="196617" y="147018"/>
                    <a:pt x="189120" y="147137"/>
                    <a:pt x="181088" y="147137"/>
                  </a:cubicBezTo>
                  <a:close/>
                  <a:moveTo>
                    <a:pt x="116893" y="229063"/>
                  </a:moveTo>
                  <a:cubicBezTo>
                    <a:pt x="116893" y="219603"/>
                    <a:pt x="116893" y="210441"/>
                    <a:pt x="116893" y="201219"/>
                  </a:cubicBezTo>
                  <a:cubicBezTo>
                    <a:pt x="116893" y="194496"/>
                    <a:pt x="120462" y="191997"/>
                    <a:pt x="126769" y="194139"/>
                  </a:cubicBezTo>
                  <a:cubicBezTo>
                    <a:pt x="134265" y="196757"/>
                    <a:pt x="141702" y="199553"/>
                    <a:pt x="149199" y="202171"/>
                  </a:cubicBezTo>
                  <a:cubicBezTo>
                    <a:pt x="156160" y="204670"/>
                    <a:pt x="159432" y="202766"/>
                    <a:pt x="160622" y="195567"/>
                  </a:cubicBezTo>
                  <a:cubicBezTo>
                    <a:pt x="163299" y="178968"/>
                    <a:pt x="165976" y="162309"/>
                    <a:pt x="168594" y="145710"/>
                  </a:cubicBezTo>
                  <a:cubicBezTo>
                    <a:pt x="170022" y="136666"/>
                    <a:pt x="172283" y="134643"/>
                    <a:pt x="181386" y="134643"/>
                  </a:cubicBezTo>
                  <a:cubicBezTo>
                    <a:pt x="186800" y="134643"/>
                    <a:pt x="192214" y="134643"/>
                    <a:pt x="198402" y="134643"/>
                  </a:cubicBezTo>
                  <a:cubicBezTo>
                    <a:pt x="194594" y="128932"/>
                    <a:pt x="191500" y="124113"/>
                    <a:pt x="188168" y="119472"/>
                  </a:cubicBezTo>
                  <a:cubicBezTo>
                    <a:pt x="176031" y="102337"/>
                    <a:pt x="166274" y="84251"/>
                    <a:pt x="161693" y="63427"/>
                  </a:cubicBezTo>
                  <a:cubicBezTo>
                    <a:pt x="160027" y="55871"/>
                    <a:pt x="156933" y="47899"/>
                    <a:pt x="152114" y="41949"/>
                  </a:cubicBezTo>
                  <a:cubicBezTo>
                    <a:pt x="131588" y="16604"/>
                    <a:pt x="104458" y="7858"/>
                    <a:pt x="72925" y="14462"/>
                  </a:cubicBezTo>
                  <a:cubicBezTo>
                    <a:pt x="34789" y="22435"/>
                    <a:pt x="8432" y="59798"/>
                    <a:pt x="12775" y="98411"/>
                  </a:cubicBezTo>
                  <a:cubicBezTo>
                    <a:pt x="14263" y="112035"/>
                    <a:pt x="19379" y="124529"/>
                    <a:pt x="24793" y="136904"/>
                  </a:cubicBezTo>
                  <a:cubicBezTo>
                    <a:pt x="34015" y="158204"/>
                    <a:pt x="43296" y="179503"/>
                    <a:pt x="47640" y="202409"/>
                  </a:cubicBezTo>
                  <a:cubicBezTo>
                    <a:pt x="49306" y="211095"/>
                    <a:pt x="49901" y="219960"/>
                    <a:pt x="50971" y="229003"/>
                  </a:cubicBezTo>
                  <a:lnTo>
                    <a:pt x="116952" y="229003"/>
                  </a:ln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FD59560C-7A1B-DA10-F1DC-A8384A0C72DC}"/>
                </a:ext>
              </a:extLst>
            </p:cNvPr>
            <p:cNvSpPr/>
            <p:nvPr/>
          </p:nvSpPr>
          <p:spPr>
            <a:xfrm>
              <a:off x="1654645" y="1101062"/>
              <a:ext cx="98204" cy="118056"/>
            </a:xfrm>
            <a:custGeom>
              <a:avLst/>
              <a:gdLst>
                <a:gd name="connsiteX0" fmla="*/ 22675 w 98204"/>
                <a:gd name="connsiteY0" fmla="*/ 85139 h 118056"/>
                <a:gd name="connsiteX1" fmla="*/ 85503 w 98204"/>
                <a:gd name="connsiteY1" fmla="*/ 85139 h 118056"/>
                <a:gd name="connsiteX2" fmla="*/ 85800 w 98204"/>
                <a:gd name="connsiteY2" fmla="*/ 79487 h 118056"/>
                <a:gd name="connsiteX3" fmla="*/ 85800 w 98204"/>
                <a:gd name="connsiteY3" fmla="*/ 9818 h 118056"/>
                <a:gd name="connsiteX4" fmla="*/ 86276 w 98204"/>
                <a:gd name="connsiteY4" fmla="*/ 4225 h 118056"/>
                <a:gd name="connsiteX5" fmla="*/ 92107 w 98204"/>
                <a:gd name="connsiteY5" fmla="*/ 1 h 118056"/>
                <a:gd name="connsiteX6" fmla="*/ 97759 w 98204"/>
                <a:gd name="connsiteY6" fmla="*/ 4523 h 118056"/>
                <a:gd name="connsiteX7" fmla="*/ 98116 w 98204"/>
                <a:gd name="connsiteY7" fmla="*/ 8687 h 118056"/>
                <a:gd name="connsiteX8" fmla="*/ 98116 w 98204"/>
                <a:gd name="connsiteY8" fmla="*/ 88412 h 118056"/>
                <a:gd name="connsiteX9" fmla="*/ 88418 w 98204"/>
                <a:gd name="connsiteY9" fmla="*/ 97812 h 118056"/>
                <a:gd name="connsiteX10" fmla="*/ 27792 w 98204"/>
                <a:gd name="connsiteY10" fmla="*/ 97812 h 118056"/>
                <a:gd name="connsiteX11" fmla="*/ 22735 w 98204"/>
                <a:gd name="connsiteY11" fmla="*/ 97812 h 118056"/>
                <a:gd name="connsiteX12" fmla="*/ 21842 w 98204"/>
                <a:gd name="connsiteY12" fmla="*/ 99180 h 118056"/>
                <a:gd name="connsiteX13" fmla="*/ 30112 w 98204"/>
                <a:gd name="connsiteY13" fmla="*/ 106677 h 118056"/>
                <a:gd name="connsiteX14" fmla="*/ 30826 w 98204"/>
                <a:gd name="connsiteY14" fmla="*/ 115958 h 118056"/>
                <a:gd name="connsiteX15" fmla="*/ 21247 w 98204"/>
                <a:gd name="connsiteY15" fmla="*/ 115363 h 118056"/>
                <a:gd name="connsiteX16" fmla="*/ 2685 w 98204"/>
                <a:gd name="connsiteY16" fmla="*/ 96801 h 118056"/>
                <a:gd name="connsiteX17" fmla="*/ 2625 w 98204"/>
                <a:gd name="connsiteY17" fmla="*/ 86448 h 118056"/>
                <a:gd name="connsiteX18" fmla="*/ 21545 w 98204"/>
                <a:gd name="connsiteY18" fmla="*/ 67529 h 118056"/>
                <a:gd name="connsiteX19" fmla="*/ 30826 w 98204"/>
                <a:gd name="connsiteY19" fmla="*/ 66993 h 118056"/>
                <a:gd name="connsiteX20" fmla="*/ 30231 w 98204"/>
                <a:gd name="connsiteY20" fmla="*/ 76275 h 118056"/>
                <a:gd name="connsiteX21" fmla="*/ 21961 w 98204"/>
                <a:gd name="connsiteY21" fmla="*/ 84128 h 118056"/>
                <a:gd name="connsiteX22" fmla="*/ 22616 w 98204"/>
                <a:gd name="connsiteY22" fmla="*/ 85258 h 11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8204" h="118056">
                  <a:moveTo>
                    <a:pt x="22675" y="85139"/>
                  </a:moveTo>
                  <a:lnTo>
                    <a:pt x="85503" y="85139"/>
                  </a:lnTo>
                  <a:cubicBezTo>
                    <a:pt x="85622" y="83117"/>
                    <a:pt x="85800" y="81332"/>
                    <a:pt x="85800" y="79487"/>
                  </a:cubicBezTo>
                  <a:cubicBezTo>
                    <a:pt x="85800" y="56284"/>
                    <a:pt x="85800" y="33021"/>
                    <a:pt x="85800" y="9818"/>
                  </a:cubicBezTo>
                  <a:cubicBezTo>
                    <a:pt x="85800" y="7914"/>
                    <a:pt x="85384" y="5534"/>
                    <a:pt x="86276" y="4225"/>
                  </a:cubicBezTo>
                  <a:cubicBezTo>
                    <a:pt x="87645" y="2321"/>
                    <a:pt x="90143" y="-58"/>
                    <a:pt x="92107" y="1"/>
                  </a:cubicBezTo>
                  <a:cubicBezTo>
                    <a:pt x="94070" y="1"/>
                    <a:pt x="96212" y="2619"/>
                    <a:pt x="97759" y="4523"/>
                  </a:cubicBezTo>
                  <a:cubicBezTo>
                    <a:pt x="98473" y="5415"/>
                    <a:pt x="98116" y="7260"/>
                    <a:pt x="98116" y="8687"/>
                  </a:cubicBezTo>
                  <a:cubicBezTo>
                    <a:pt x="98116" y="35282"/>
                    <a:pt x="98116" y="61817"/>
                    <a:pt x="98116" y="88412"/>
                  </a:cubicBezTo>
                  <a:cubicBezTo>
                    <a:pt x="98116" y="96146"/>
                    <a:pt x="96450" y="97752"/>
                    <a:pt x="88418" y="97812"/>
                  </a:cubicBezTo>
                  <a:cubicBezTo>
                    <a:pt x="68189" y="97812"/>
                    <a:pt x="48020" y="97812"/>
                    <a:pt x="27792" y="97812"/>
                  </a:cubicBezTo>
                  <a:lnTo>
                    <a:pt x="22735" y="97812"/>
                  </a:lnTo>
                  <a:cubicBezTo>
                    <a:pt x="22437" y="98288"/>
                    <a:pt x="22140" y="98704"/>
                    <a:pt x="21842" y="99180"/>
                  </a:cubicBezTo>
                  <a:cubicBezTo>
                    <a:pt x="24579" y="101679"/>
                    <a:pt x="27435" y="104118"/>
                    <a:pt x="30112" y="106677"/>
                  </a:cubicBezTo>
                  <a:cubicBezTo>
                    <a:pt x="33028" y="109473"/>
                    <a:pt x="33682" y="112686"/>
                    <a:pt x="30826" y="115958"/>
                  </a:cubicBezTo>
                  <a:cubicBezTo>
                    <a:pt x="28208" y="118933"/>
                    <a:pt x="24758" y="118754"/>
                    <a:pt x="21247" y="115363"/>
                  </a:cubicBezTo>
                  <a:cubicBezTo>
                    <a:pt x="15000" y="109235"/>
                    <a:pt x="8813" y="103048"/>
                    <a:pt x="2685" y="96801"/>
                  </a:cubicBezTo>
                  <a:cubicBezTo>
                    <a:pt x="-885" y="93171"/>
                    <a:pt x="-885" y="90018"/>
                    <a:pt x="2625" y="86448"/>
                  </a:cubicBezTo>
                  <a:cubicBezTo>
                    <a:pt x="8872" y="80082"/>
                    <a:pt x="15179" y="73776"/>
                    <a:pt x="21545" y="67529"/>
                  </a:cubicBezTo>
                  <a:cubicBezTo>
                    <a:pt x="24698" y="64435"/>
                    <a:pt x="28208" y="64316"/>
                    <a:pt x="30826" y="66993"/>
                  </a:cubicBezTo>
                  <a:cubicBezTo>
                    <a:pt x="33444" y="69671"/>
                    <a:pt x="33385" y="73002"/>
                    <a:pt x="30231" y="76275"/>
                  </a:cubicBezTo>
                  <a:cubicBezTo>
                    <a:pt x="27613" y="79011"/>
                    <a:pt x="24758" y="81510"/>
                    <a:pt x="21961" y="84128"/>
                  </a:cubicBezTo>
                  <a:cubicBezTo>
                    <a:pt x="22199" y="84485"/>
                    <a:pt x="22378" y="84842"/>
                    <a:pt x="22616" y="85258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C2E4524A-ECC1-3E72-41C4-3E30EC44C510}"/>
                </a:ext>
              </a:extLst>
            </p:cNvPr>
            <p:cNvSpPr/>
            <p:nvPr/>
          </p:nvSpPr>
          <p:spPr>
            <a:xfrm>
              <a:off x="1498190" y="888909"/>
              <a:ext cx="98283" cy="117922"/>
            </a:xfrm>
            <a:custGeom>
              <a:avLst/>
              <a:gdLst>
                <a:gd name="connsiteX0" fmla="*/ 77273 w 98283"/>
                <a:gd name="connsiteY0" fmla="*/ 32656 h 117922"/>
                <a:gd name="connsiteX1" fmla="*/ 12542 w 98283"/>
                <a:gd name="connsiteY1" fmla="*/ 32656 h 117922"/>
                <a:gd name="connsiteX2" fmla="*/ 12542 w 98283"/>
                <a:gd name="connsiteY2" fmla="*/ 37832 h 117922"/>
                <a:gd name="connsiteX3" fmla="*/ 12542 w 98283"/>
                <a:gd name="connsiteY3" fmla="*/ 108929 h 117922"/>
                <a:gd name="connsiteX4" fmla="*/ 11888 w 98283"/>
                <a:gd name="connsiteY4" fmla="*/ 113986 h 117922"/>
                <a:gd name="connsiteX5" fmla="*/ 5760 w 98283"/>
                <a:gd name="connsiteY5" fmla="*/ 117913 h 117922"/>
                <a:gd name="connsiteX6" fmla="*/ 346 w 98283"/>
                <a:gd name="connsiteY6" fmla="*/ 112975 h 117922"/>
                <a:gd name="connsiteX7" fmla="*/ 167 w 98283"/>
                <a:gd name="connsiteY7" fmla="*/ 109227 h 117922"/>
                <a:gd name="connsiteX8" fmla="*/ 167 w 98283"/>
                <a:gd name="connsiteY8" fmla="*/ 29086 h 117922"/>
                <a:gd name="connsiteX9" fmla="*/ 9151 w 98283"/>
                <a:gd name="connsiteY9" fmla="*/ 20162 h 117922"/>
                <a:gd name="connsiteX10" fmla="*/ 71205 w 98283"/>
                <a:gd name="connsiteY10" fmla="*/ 20162 h 117922"/>
                <a:gd name="connsiteX11" fmla="*/ 75846 w 98283"/>
                <a:gd name="connsiteY11" fmla="*/ 20162 h 117922"/>
                <a:gd name="connsiteX12" fmla="*/ 76500 w 98283"/>
                <a:gd name="connsiteY12" fmla="*/ 19150 h 117922"/>
                <a:gd name="connsiteX13" fmla="*/ 68409 w 98283"/>
                <a:gd name="connsiteY13" fmla="*/ 11416 h 117922"/>
                <a:gd name="connsiteX14" fmla="*/ 67516 w 98283"/>
                <a:gd name="connsiteY14" fmla="*/ 1777 h 117922"/>
                <a:gd name="connsiteX15" fmla="*/ 77154 w 98283"/>
                <a:gd name="connsiteY15" fmla="*/ 2729 h 117922"/>
                <a:gd name="connsiteX16" fmla="*/ 95360 w 98283"/>
                <a:gd name="connsiteY16" fmla="*/ 20935 h 117922"/>
                <a:gd name="connsiteX17" fmla="*/ 95539 w 98283"/>
                <a:gd name="connsiteY17" fmla="*/ 31644 h 117922"/>
                <a:gd name="connsiteX18" fmla="*/ 76976 w 98283"/>
                <a:gd name="connsiteY18" fmla="*/ 50207 h 117922"/>
                <a:gd name="connsiteX19" fmla="*/ 67397 w 98283"/>
                <a:gd name="connsiteY19" fmla="*/ 50802 h 117922"/>
                <a:gd name="connsiteX20" fmla="*/ 68230 w 98283"/>
                <a:gd name="connsiteY20" fmla="*/ 41521 h 117922"/>
                <a:gd name="connsiteX21" fmla="*/ 77333 w 98283"/>
                <a:gd name="connsiteY21" fmla="*/ 32775 h 117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8283" h="117922">
                  <a:moveTo>
                    <a:pt x="77273" y="32656"/>
                  </a:moveTo>
                  <a:lnTo>
                    <a:pt x="12542" y="32656"/>
                  </a:lnTo>
                  <a:cubicBezTo>
                    <a:pt x="12542" y="34441"/>
                    <a:pt x="12542" y="36166"/>
                    <a:pt x="12542" y="37832"/>
                  </a:cubicBezTo>
                  <a:cubicBezTo>
                    <a:pt x="12542" y="61511"/>
                    <a:pt x="12542" y="85250"/>
                    <a:pt x="12542" y="108929"/>
                  </a:cubicBezTo>
                  <a:cubicBezTo>
                    <a:pt x="12542" y="110655"/>
                    <a:pt x="12840" y="112915"/>
                    <a:pt x="11888" y="113986"/>
                  </a:cubicBezTo>
                  <a:cubicBezTo>
                    <a:pt x="10281" y="115831"/>
                    <a:pt x="7723" y="118091"/>
                    <a:pt x="5760" y="117913"/>
                  </a:cubicBezTo>
                  <a:cubicBezTo>
                    <a:pt x="3796" y="117734"/>
                    <a:pt x="1892" y="114938"/>
                    <a:pt x="346" y="112975"/>
                  </a:cubicBezTo>
                  <a:cubicBezTo>
                    <a:pt x="-309" y="112142"/>
                    <a:pt x="167" y="110536"/>
                    <a:pt x="167" y="109227"/>
                  </a:cubicBezTo>
                  <a:cubicBezTo>
                    <a:pt x="167" y="82513"/>
                    <a:pt x="167" y="55800"/>
                    <a:pt x="167" y="29086"/>
                  </a:cubicBezTo>
                  <a:cubicBezTo>
                    <a:pt x="167" y="21827"/>
                    <a:pt x="1892" y="20162"/>
                    <a:pt x="9151" y="20162"/>
                  </a:cubicBezTo>
                  <a:cubicBezTo>
                    <a:pt x="29855" y="20162"/>
                    <a:pt x="50500" y="20162"/>
                    <a:pt x="71205" y="20162"/>
                  </a:cubicBezTo>
                  <a:lnTo>
                    <a:pt x="75846" y="20162"/>
                  </a:lnTo>
                  <a:cubicBezTo>
                    <a:pt x="76083" y="19805"/>
                    <a:pt x="76262" y="19507"/>
                    <a:pt x="76500" y="19150"/>
                  </a:cubicBezTo>
                  <a:cubicBezTo>
                    <a:pt x="73823" y="16592"/>
                    <a:pt x="71026" y="14093"/>
                    <a:pt x="68409" y="11416"/>
                  </a:cubicBezTo>
                  <a:cubicBezTo>
                    <a:pt x="65077" y="8025"/>
                    <a:pt x="64839" y="4455"/>
                    <a:pt x="67516" y="1777"/>
                  </a:cubicBezTo>
                  <a:cubicBezTo>
                    <a:pt x="70134" y="-840"/>
                    <a:pt x="73763" y="-602"/>
                    <a:pt x="77154" y="2729"/>
                  </a:cubicBezTo>
                  <a:cubicBezTo>
                    <a:pt x="83282" y="8738"/>
                    <a:pt x="89351" y="14807"/>
                    <a:pt x="95360" y="20935"/>
                  </a:cubicBezTo>
                  <a:cubicBezTo>
                    <a:pt x="99168" y="24802"/>
                    <a:pt x="99287" y="27837"/>
                    <a:pt x="95539" y="31644"/>
                  </a:cubicBezTo>
                  <a:cubicBezTo>
                    <a:pt x="89411" y="37891"/>
                    <a:pt x="83223" y="44079"/>
                    <a:pt x="76976" y="50207"/>
                  </a:cubicBezTo>
                  <a:cubicBezTo>
                    <a:pt x="73644" y="53479"/>
                    <a:pt x="69836" y="53717"/>
                    <a:pt x="67397" y="50802"/>
                  </a:cubicBezTo>
                  <a:cubicBezTo>
                    <a:pt x="64601" y="47530"/>
                    <a:pt x="65315" y="44376"/>
                    <a:pt x="68230" y="41521"/>
                  </a:cubicBezTo>
                  <a:cubicBezTo>
                    <a:pt x="70907" y="38903"/>
                    <a:pt x="73644" y="36285"/>
                    <a:pt x="77333" y="32775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E2401F56-06C6-1830-98A6-D1CAC92D13BE}"/>
                </a:ext>
              </a:extLst>
            </p:cNvPr>
            <p:cNvSpPr/>
            <p:nvPr/>
          </p:nvSpPr>
          <p:spPr>
            <a:xfrm>
              <a:off x="1470721" y="1045957"/>
              <a:ext cx="109854" cy="110396"/>
            </a:xfrm>
            <a:custGeom>
              <a:avLst/>
              <a:gdLst>
                <a:gd name="connsiteX0" fmla="*/ 61727 w 109854"/>
                <a:gd name="connsiteY0" fmla="*/ 13 h 110396"/>
                <a:gd name="connsiteX1" fmla="*/ 82848 w 109854"/>
                <a:gd name="connsiteY1" fmla="*/ 5427 h 110396"/>
                <a:gd name="connsiteX2" fmla="*/ 96413 w 109854"/>
                <a:gd name="connsiteY2" fmla="*/ 72420 h 110396"/>
                <a:gd name="connsiteX3" fmla="*/ 59704 w 109854"/>
                <a:gd name="connsiteY3" fmla="*/ 90090 h 110396"/>
                <a:gd name="connsiteX4" fmla="*/ 40428 w 109854"/>
                <a:gd name="connsiteY4" fmla="*/ 100323 h 110396"/>
                <a:gd name="connsiteX5" fmla="*/ 35787 w 109854"/>
                <a:gd name="connsiteY5" fmla="*/ 105142 h 110396"/>
                <a:gd name="connsiteX6" fmla="*/ 10799 w 109854"/>
                <a:gd name="connsiteY6" fmla="*/ 105083 h 110396"/>
                <a:gd name="connsiteX7" fmla="*/ 9014 w 109854"/>
                <a:gd name="connsiteY7" fmla="*/ 97884 h 110396"/>
                <a:gd name="connsiteX8" fmla="*/ 4314 w 109854"/>
                <a:gd name="connsiteY8" fmla="*/ 69326 h 110396"/>
                <a:gd name="connsiteX9" fmla="*/ 744 w 109854"/>
                <a:gd name="connsiteY9" fmla="*/ 47788 h 110396"/>
                <a:gd name="connsiteX10" fmla="*/ 61787 w 109854"/>
                <a:gd name="connsiteY10" fmla="*/ 13 h 110396"/>
                <a:gd name="connsiteX11" fmla="*/ 59109 w 109854"/>
                <a:gd name="connsiteY11" fmla="*/ 13221 h 110396"/>
                <a:gd name="connsiteX12" fmla="*/ 13833 w 109854"/>
                <a:gd name="connsiteY12" fmla="*/ 45825 h 110396"/>
                <a:gd name="connsiteX13" fmla="*/ 15916 w 109854"/>
                <a:gd name="connsiteY13" fmla="*/ 64923 h 110396"/>
                <a:gd name="connsiteX14" fmla="*/ 22282 w 109854"/>
                <a:gd name="connsiteY14" fmla="*/ 93898 h 110396"/>
                <a:gd name="connsiteX15" fmla="*/ 23174 w 109854"/>
                <a:gd name="connsiteY15" fmla="*/ 97646 h 110396"/>
                <a:gd name="connsiteX16" fmla="*/ 26982 w 109854"/>
                <a:gd name="connsiteY16" fmla="*/ 96277 h 110396"/>
                <a:gd name="connsiteX17" fmla="*/ 30373 w 109854"/>
                <a:gd name="connsiteY17" fmla="*/ 92946 h 110396"/>
                <a:gd name="connsiteX18" fmla="*/ 58990 w 109854"/>
                <a:gd name="connsiteY18" fmla="*/ 77715 h 110396"/>
                <a:gd name="connsiteX19" fmla="*/ 64107 w 109854"/>
                <a:gd name="connsiteY19" fmla="*/ 76584 h 110396"/>
                <a:gd name="connsiteX20" fmla="*/ 93974 w 109854"/>
                <a:gd name="connsiteY20" fmla="*/ 54809 h 110396"/>
                <a:gd name="connsiteX21" fmla="*/ 84574 w 109854"/>
                <a:gd name="connsiteY21" fmla="*/ 20063 h 110396"/>
                <a:gd name="connsiteX22" fmla="*/ 59169 w 109854"/>
                <a:gd name="connsiteY22" fmla="*/ 13162 h 11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9854" h="110396">
                  <a:moveTo>
                    <a:pt x="61727" y="13"/>
                  </a:moveTo>
                  <a:cubicBezTo>
                    <a:pt x="68748" y="1798"/>
                    <a:pt x="76125" y="2750"/>
                    <a:pt x="82848" y="5427"/>
                  </a:cubicBezTo>
                  <a:cubicBezTo>
                    <a:pt x="112358" y="17029"/>
                    <a:pt x="118903" y="49930"/>
                    <a:pt x="96413" y="72420"/>
                  </a:cubicBezTo>
                  <a:cubicBezTo>
                    <a:pt x="86239" y="82593"/>
                    <a:pt x="73686" y="88007"/>
                    <a:pt x="59704" y="90090"/>
                  </a:cubicBezTo>
                  <a:cubicBezTo>
                    <a:pt x="51911" y="91280"/>
                    <a:pt x="45485" y="94314"/>
                    <a:pt x="40428" y="100323"/>
                  </a:cubicBezTo>
                  <a:cubicBezTo>
                    <a:pt x="39000" y="101989"/>
                    <a:pt x="37394" y="103595"/>
                    <a:pt x="35787" y="105142"/>
                  </a:cubicBezTo>
                  <a:cubicBezTo>
                    <a:pt x="27398" y="112936"/>
                    <a:pt x="19961" y="111330"/>
                    <a:pt x="10799" y="105083"/>
                  </a:cubicBezTo>
                  <a:cubicBezTo>
                    <a:pt x="9252" y="104012"/>
                    <a:pt x="8419" y="100085"/>
                    <a:pt x="9014" y="97884"/>
                  </a:cubicBezTo>
                  <a:cubicBezTo>
                    <a:pt x="11751" y="87531"/>
                    <a:pt x="10442" y="78310"/>
                    <a:pt x="4314" y="69326"/>
                  </a:cubicBezTo>
                  <a:cubicBezTo>
                    <a:pt x="-89" y="62960"/>
                    <a:pt x="-803" y="55463"/>
                    <a:pt x="744" y="47788"/>
                  </a:cubicBezTo>
                  <a:cubicBezTo>
                    <a:pt x="6634" y="18695"/>
                    <a:pt x="31622" y="-582"/>
                    <a:pt x="61787" y="13"/>
                  </a:cubicBezTo>
                  <a:close/>
                  <a:moveTo>
                    <a:pt x="59109" y="13221"/>
                  </a:moveTo>
                  <a:cubicBezTo>
                    <a:pt x="36977" y="13400"/>
                    <a:pt x="20378" y="25359"/>
                    <a:pt x="13833" y="45825"/>
                  </a:cubicBezTo>
                  <a:cubicBezTo>
                    <a:pt x="11691" y="52548"/>
                    <a:pt x="11691" y="59033"/>
                    <a:pt x="15916" y="64923"/>
                  </a:cubicBezTo>
                  <a:cubicBezTo>
                    <a:pt x="22163" y="73729"/>
                    <a:pt x="23710" y="83426"/>
                    <a:pt x="22282" y="93898"/>
                  </a:cubicBezTo>
                  <a:cubicBezTo>
                    <a:pt x="22103" y="95087"/>
                    <a:pt x="22817" y="96396"/>
                    <a:pt x="23174" y="97646"/>
                  </a:cubicBezTo>
                  <a:cubicBezTo>
                    <a:pt x="24423" y="97229"/>
                    <a:pt x="25911" y="96991"/>
                    <a:pt x="26982" y="96277"/>
                  </a:cubicBezTo>
                  <a:cubicBezTo>
                    <a:pt x="28291" y="95385"/>
                    <a:pt x="29362" y="94136"/>
                    <a:pt x="30373" y="92946"/>
                  </a:cubicBezTo>
                  <a:cubicBezTo>
                    <a:pt x="37870" y="83962"/>
                    <a:pt x="47270" y="78726"/>
                    <a:pt x="58990" y="77715"/>
                  </a:cubicBezTo>
                  <a:cubicBezTo>
                    <a:pt x="60716" y="77536"/>
                    <a:pt x="62441" y="77120"/>
                    <a:pt x="64107" y="76584"/>
                  </a:cubicBezTo>
                  <a:cubicBezTo>
                    <a:pt x="76720" y="72955"/>
                    <a:pt x="87667" y="67005"/>
                    <a:pt x="93974" y="54809"/>
                  </a:cubicBezTo>
                  <a:cubicBezTo>
                    <a:pt x="100935" y="41422"/>
                    <a:pt x="97246" y="28155"/>
                    <a:pt x="84574" y="20063"/>
                  </a:cubicBezTo>
                  <a:cubicBezTo>
                    <a:pt x="76839" y="15125"/>
                    <a:pt x="68212" y="13400"/>
                    <a:pt x="59169" y="13162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74" name="Graphic 2">
            <a:extLst>
              <a:ext uri="{FF2B5EF4-FFF2-40B4-BE49-F238E27FC236}">
                <a16:creationId xmlns:a16="http://schemas.microsoft.com/office/drawing/2014/main" id="{01585BB6-5C2E-D7F5-44C2-8F1246EF52F4}"/>
              </a:ext>
            </a:extLst>
          </p:cNvPr>
          <p:cNvGrpSpPr/>
          <p:nvPr/>
        </p:nvGrpSpPr>
        <p:grpSpPr>
          <a:xfrm>
            <a:off x="1155141" y="2443578"/>
            <a:ext cx="408385" cy="409068"/>
            <a:chOff x="1859845" y="852395"/>
            <a:chExt cx="408385" cy="409068"/>
          </a:xfrm>
          <a:solidFill>
            <a:srgbClr val="000000"/>
          </a:solidFill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F061C15-1400-20B5-C271-1C3184292BBA}"/>
                </a:ext>
              </a:extLst>
            </p:cNvPr>
            <p:cNvSpPr/>
            <p:nvPr/>
          </p:nvSpPr>
          <p:spPr>
            <a:xfrm>
              <a:off x="1919406" y="852395"/>
              <a:ext cx="251357" cy="409068"/>
            </a:xfrm>
            <a:custGeom>
              <a:avLst/>
              <a:gdLst>
                <a:gd name="connsiteX0" fmla="*/ 128393 w 251357"/>
                <a:gd name="connsiteY0" fmla="*/ 335353 h 409068"/>
                <a:gd name="connsiteX1" fmla="*/ 89959 w 251357"/>
                <a:gd name="connsiteY1" fmla="*/ 335234 h 409068"/>
                <a:gd name="connsiteX2" fmla="*/ 82225 w 251357"/>
                <a:gd name="connsiteY2" fmla="*/ 332497 h 409068"/>
                <a:gd name="connsiteX3" fmla="*/ 4345 w 251357"/>
                <a:gd name="connsiteY3" fmla="*/ 270265 h 409068"/>
                <a:gd name="connsiteX4" fmla="*/ 2 w 251357"/>
                <a:gd name="connsiteY4" fmla="*/ 261340 h 409068"/>
                <a:gd name="connsiteX5" fmla="*/ 61 w 251357"/>
                <a:gd name="connsiteY5" fmla="*/ 227428 h 409068"/>
                <a:gd name="connsiteX6" fmla="*/ 7141 w 251357"/>
                <a:gd name="connsiteY6" fmla="*/ 219991 h 409068"/>
                <a:gd name="connsiteX7" fmla="*/ 12436 w 251357"/>
                <a:gd name="connsiteY7" fmla="*/ 227368 h 409068"/>
                <a:gd name="connsiteX8" fmla="*/ 12436 w 251357"/>
                <a:gd name="connsiteY8" fmla="*/ 256462 h 409068"/>
                <a:gd name="connsiteX9" fmla="*/ 15649 w 251357"/>
                <a:gd name="connsiteY9" fmla="*/ 263304 h 409068"/>
                <a:gd name="connsiteX10" fmla="*/ 86806 w 251357"/>
                <a:gd name="connsiteY10" fmla="*/ 320182 h 409068"/>
                <a:gd name="connsiteX11" fmla="*/ 94005 w 251357"/>
                <a:gd name="connsiteY11" fmla="*/ 322740 h 409068"/>
                <a:gd name="connsiteX12" fmla="*/ 128453 w 251357"/>
                <a:gd name="connsiteY12" fmla="*/ 322859 h 409068"/>
                <a:gd name="connsiteX13" fmla="*/ 128453 w 251357"/>
                <a:gd name="connsiteY13" fmla="*/ 309234 h 409068"/>
                <a:gd name="connsiteX14" fmla="*/ 115780 w 251357"/>
                <a:gd name="connsiteY14" fmla="*/ 240874 h 409068"/>
                <a:gd name="connsiteX15" fmla="*/ 101025 w 251357"/>
                <a:gd name="connsiteY15" fmla="*/ 187804 h 409068"/>
                <a:gd name="connsiteX16" fmla="*/ 87758 w 251357"/>
                <a:gd name="connsiteY16" fmla="*/ 137114 h 409068"/>
                <a:gd name="connsiteX17" fmla="*/ 63722 w 251357"/>
                <a:gd name="connsiteY17" fmla="*/ 47394 h 409068"/>
                <a:gd name="connsiteX18" fmla="*/ 73300 w 251357"/>
                <a:gd name="connsiteY18" fmla="*/ 23953 h 409068"/>
                <a:gd name="connsiteX19" fmla="*/ 96861 w 251357"/>
                <a:gd name="connsiteY19" fmla="*/ 29307 h 409068"/>
                <a:gd name="connsiteX20" fmla="*/ 100668 w 251357"/>
                <a:gd name="connsiteY20" fmla="*/ 37399 h 409068"/>
                <a:gd name="connsiteX21" fmla="*/ 118696 w 251357"/>
                <a:gd name="connsiteY21" fmla="*/ 104093 h 409068"/>
                <a:gd name="connsiteX22" fmla="*/ 120659 w 251357"/>
                <a:gd name="connsiteY22" fmla="*/ 108258 h 409068"/>
                <a:gd name="connsiteX23" fmla="*/ 120659 w 251357"/>
                <a:gd name="connsiteY23" fmla="*/ 21930 h 409068"/>
                <a:gd name="connsiteX24" fmla="*/ 121254 w 251357"/>
                <a:gd name="connsiteY24" fmla="*/ 14374 h 409068"/>
                <a:gd name="connsiteX25" fmla="*/ 142553 w 251357"/>
                <a:gd name="connsiteY25" fmla="*/ 155 h 409068"/>
                <a:gd name="connsiteX26" fmla="*/ 158855 w 251357"/>
                <a:gd name="connsiteY26" fmla="*/ 18479 h 409068"/>
                <a:gd name="connsiteX27" fmla="*/ 159688 w 251357"/>
                <a:gd name="connsiteY27" fmla="*/ 32699 h 409068"/>
                <a:gd name="connsiteX28" fmla="*/ 164626 w 251357"/>
                <a:gd name="connsiteY28" fmla="*/ 23596 h 409068"/>
                <a:gd name="connsiteX29" fmla="*/ 169683 w 251357"/>
                <a:gd name="connsiteY29" fmla="*/ 13898 h 409068"/>
                <a:gd name="connsiteX30" fmla="*/ 193898 w 251357"/>
                <a:gd name="connsiteY30" fmla="*/ 5271 h 409068"/>
                <a:gd name="connsiteX31" fmla="*/ 204964 w 251357"/>
                <a:gd name="connsiteY31" fmla="*/ 28831 h 409068"/>
                <a:gd name="connsiteX32" fmla="*/ 181404 w 251357"/>
                <a:gd name="connsiteY32" fmla="*/ 100286 h 409068"/>
                <a:gd name="connsiteX33" fmla="*/ 168553 w 251357"/>
                <a:gd name="connsiteY33" fmla="*/ 139196 h 409068"/>
                <a:gd name="connsiteX34" fmla="*/ 168553 w 251357"/>
                <a:gd name="connsiteY34" fmla="*/ 144491 h 409068"/>
                <a:gd name="connsiteX35" fmla="*/ 191875 w 251357"/>
                <a:gd name="connsiteY35" fmla="*/ 186614 h 409068"/>
                <a:gd name="connsiteX36" fmla="*/ 192827 w 251357"/>
                <a:gd name="connsiteY36" fmla="*/ 188220 h 409068"/>
                <a:gd name="connsiteX37" fmla="*/ 205618 w 251357"/>
                <a:gd name="connsiteY37" fmla="*/ 162518 h 409068"/>
                <a:gd name="connsiteX38" fmla="*/ 206392 w 251357"/>
                <a:gd name="connsiteY38" fmla="*/ 156926 h 409068"/>
                <a:gd name="connsiteX39" fmla="*/ 206392 w 251357"/>
                <a:gd name="connsiteY39" fmla="*/ 110638 h 409068"/>
                <a:gd name="connsiteX40" fmla="*/ 213115 w 251357"/>
                <a:gd name="connsiteY40" fmla="*/ 97430 h 409068"/>
                <a:gd name="connsiteX41" fmla="*/ 228167 w 251357"/>
                <a:gd name="connsiteY41" fmla="*/ 99453 h 409068"/>
                <a:gd name="connsiteX42" fmla="*/ 249824 w 251357"/>
                <a:gd name="connsiteY42" fmla="*/ 126166 h 409068"/>
                <a:gd name="connsiteX43" fmla="*/ 251192 w 251357"/>
                <a:gd name="connsiteY43" fmla="*/ 133068 h 409068"/>
                <a:gd name="connsiteX44" fmla="*/ 251073 w 251357"/>
                <a:gd name="connsiteY44" fmla="*/ 187447 h 409068"/>
                <a:gd name="connsiteX45" fmla="*/ 247146 w 251357"/>
                <a:gd name="connsiteY45" fmla="*/ 204403 h 409068"/>
                <a:gd name="connsiteX46" fmla="*/ 235485 w 251357"/>
                <a:gd name="connsiteY46" fmla="*/ 228380 h 409068"/>
                <a:gd name="connsiteX47" fmla="*/ 231678 w 251357"/>
                <a:gd name="connsiteY47" fmla="*/ 244384 h 409068"/>
                <a:gd name="connsiteX48" fmla="*/ 229714 w 251357"/>
                <a:gd name="connsiteY48" fmla="*/ 399489 h 409068"/>
                <a:gd name="connsiteX49" fmla="*/ 219898 w 251357"/>
                <a:gd name="connsiteY49" fmla="*/ 409068 h 409068"/>
                <a:gd name="connsiteX50" fmla="*/ 137853 w 251357"/>
                <a:gd name="connsiteY50" fmla="*/ 409068 h 409068"/>
                <a:gd name="connsiteX51" fmla="*/ 128393 w 251357"/>
                <a:gd name="connsiteY51" fmla="*/ 399549 h 409068"/>
                <a:gd name="connsiteX52" fmla="*/ 128393 w 251357"/>
                <a:gd name="connsiteY52" fmla="*/ 340827 h 409068"/>
                <a:gd name="connsiteX53" fmla="*/ 128393 w 251357"/>
                <a:gd name="connsiteY53" fmla="*/ 335294 h 409068"/>
                <a:gd name="connsiteX54" fmla="*/ 140768 w 251357"/>
                <a:gd name="connsiteY54" fmla="*/ 396396 h 409068"/>
                <a:gd name="connsiteX55" fmla="*/ 217399 w 251357"/>
                <a:gd name="connsiteY55" fmla="*/ 396396 h 409068"/>
                <a:gd name="connsiteX56" fmla="*/ 217399 w 251357"/>
                <a:gd name="connsiteY56" fmla="*/ 390446 h 409068"/>
                <a:gd name="connsiteX57" fmla="*/ 219065 w 251357"/>
                <a:gd name="connsiteY57" fmla="*/ 244860 h 409068"/>
                <a:gd name="connsiteX58" fmla="*/ 224419 w 251357"/>
                <a:gd name="connsiteY58" fmla="*/ 222371 h 409068"/>
                <a:gd name="connsiteX59" fmla="*/ 235842 w 251357"/>
                <a:gd name="connsiteY59" fmla="*/ 199286 h 409068"/>
                <a:gd name="connsiteX60" fmla="*/ 238698 w 251357"/>
                <a:gd name="connsiteY60" fmla="*/ 186971 h 409068"/>
                <a:gd name="connsiteX61" fmla="*/ 239055 w 251357"/>
                <a:gd name="connsiteY61" fmla="*/ 142587 h 409068"/>
                <a:gd name="connsiteX62" fmla="*/ 228048 w 251357"/>
                <a:gd name="connsiteY62" fmla="*/ 115874 h 409068"/>
                <a:gd name="connsiteX63" fmla="*/ 218827 w 251357"/>
                <a:gd name="connsiteY63" fmla="*/ 107901 h 409068"/>
                <a:gd name="connsiteX64" fmla="*/ 218708 w 251357"/>
                <a:gd name="connsiteY64" fmla="*/ 159008 h 409068"/>
                <a:gd name="connsiteX65" fmla="*/ 216625 w 251357"/>
                <a:gd name="connsiteY65" fmla="*/ 168111 h 409068"/>
                <a:gd name="connsiteX66" fmla="*/ 199907 w 251357"/>
                <a:gd name="connsiteY66" fmla="*/ 201845 h 409068"/>
                <a:gd name="connsiteX67" fmla="*/ 193184 w 251357"/>
                <a:gd name="connsiteY67" fmla="*/ 207735 h 409068"/>
                <a:gd name="connsiteX68" fmla="*/ 186223 w 251357"/>
                <a:gd name="connsiteY68" fmla="*/ 202142 h 409068"/>
                <a:gd name="connsiteX69" fmla="*/ 156773 w 251357"/>
                <a:gd name="connsiteY69" fmla="*/ 149251 h 409068"/>
                <a:gd name="connsiteX70" fmla="*/ 155761 w 251357"/>
                <a:gd name="connsiteY70" fmla="*/ 138006 h 409068"/>
                <a:gd name="connsiteX71" fmla="*/ 192530 w 251357"/>
                <a:gd name="connsiteY71" fmla="*/ 27225 h 409068"/>
                <a:gd name="connsiteX72" fmla="*/ 189138 w 251357"/>
                <a:gd name="connsiteY72" fmla="*/ 16754 h 409068"/>
                <a:gd name="connsiteX73" fmla="*/ 179679 w 251357"/>
                <a:gd name="connsiteY73" fmla="*/ 21632 h 409068"/>
                <a:gd name="connsiteX74" fmla="*/ 168791 w 251357"/>
                <a:gd name="connsiteY74" fmla="*/ 42337 h 409068"/>
                <a:gd name="connsiteX75" fmla="*/ 122979 w 251357"/>
                <a:gd name="connsiteY75" fmla="*/ 135567 h 409068"/>
                <a:gd name="connsiteX76" fmla="*/ 116911 w 251357"/>
                <a:gd name="connsiteY76" fmla="*/ 204879 h 409068"/>
                <a:gd name="connsiteX77" fmla="*/ 137139 w 251357"/>
                <a:gd name="connsiteY77" fmla="*/ 262828 h 409068"/>
                <a:gd name="connsiteX78" fmla="*/ 140590 w 251357"/>
                <a:gd name="connsiteY78" fmla="*/ 281390 h 409068"/>
                <a:gd name="connsiteX79" fmla="*/ 140768 w 251357"/>
                <a:gd name="connsiteY79" fmla="*/ 368730 h 409068"/>
                <a:gd name="connsiteX80" fmla="*/ 140768 w 251357"/>
                <a:gd name="connsiteY80" fmla="*/ 396396 h 409068"/>
                <a:gd name="connsiteX81" fmla="*/ 104476 w 251357"/>
                <a:gd name="connsiteY81" fmla="*/ 150738 h 409068"/>
                <a:gd name="connsiteX82" fmla="*/ 111913 w 251357"/>
                <a:gd name="connsiteY82" fmla="*/ 129855 h 409068"/>
                <a:gd name="connsiteX83" fmla="*/ 111437 w 251357"/>
                <a:gd name="connsiteY83" fmla="*/ 125690 h 409068"/>
                <a:gd name="connsiteX84" fmla="*/ 97337 w 251357"/>
                <a:gd name="connsiteY84" fmla="*/ 72739 h 409068"/>
                <a:gd name="connsiteX85" fmla="*/ 88829 w 251357"/>
                <a:gd name="connsiteY85" fmla="*/ 40969 h 409068"/>
                <a:gd name="connsiteX86" fmla="*/ 79904 w 251357"/>
                <a:gd name="connsiteY86" fmla="*/ 34662 h 409068"/>
                <a:gd name="connsiteX87" fmla="*/ 75680 w 251357"/>
                <a:gd name="connsiteY87" fmla="*/ 44300 h 409068"/>
                <a:gd name="connsiteX88" fmla="*/ 75978 w 251357"/>
                <a:gd name="connsiteY88" fmla="*/ 45728 h 409068"/>
                <a:gd name="connsiteX89" fmla="*/ 102751 w 251357"/>
                <a:gd name="connsiteY89" fmla="*/ 145562 h 409068"/>
                <a:gd name="connsiteX90" fmla="*/ 104476 w 251357"/>
                <a:gd name="connsiteY90" fmla="*/ 150679 h 409068"/>
                <a:gd name="connsiteX91" fmla="*/ 132974 w 251357"/>
                <a:gd name="connsiteY91" fmla="*/ 82437 h 409068"/>
                <a:gd name="connsiteX92" fmla="*/ 146539 w 251357"/>
                <a:gd name="connsiteY92" fmla="*/ 37280 h 409068"/>
                <a:gd name="connsiteX93" fmla="*/ 146420 w 251357"/>
                <a:gd name="connsiteY93" fmla="*/ 21097 h 409068"/>
                <a:gd name="connsiteX94" fmla="*/ 139757 w 251357"/>
                <a:gd name="connsiteY94" fmla="*/ 12530 h 409068"/>
                <a:gd name="connsiteX95" fmla="*/ 132974 w 251357"/>
                <a:gd name="connsiteY95" fmla="*/ 20919 h 409068"/>
                <a:gd name="connsiteX96" fmla="*/ 132974 w 251357"/>
                <a:gd name="connsiteY96" fmla="*/ 62327 h 409068"/>
                <a:gd name="connsiteX97" fmla="*/ 132974 w 251357"/>
                <a:gd name="connsiteY97" fmla="*/ 82437 h 40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51357" h="409068">
                  <a:moveTo>
                    <a:pt x="128393" y="335353"/>
                  </a:moveTo>
                  <a:cubicBezTo>
                    <a:pt x="115066" y="335353"/>
                    <a:pt x="102513" y="335532"/>
                    <a:pt x="89959" y="335234"/>
                  </a:cubicBezTo>
                  <a:cubicBezTo>
                    <a:pt x="87341" y="335234"/>
                    <a:pt x="84248" y="334163"/>
                    <a:pt x="82225" y="332497"/>
                  </a:cubicBezTo>
                  <a:cubicBezTo>
                    <a:pt x="56166" y="311852"/>
                    <a:pt x="30345" y="290969"/>
                    <a:pt x="4345" y="270265"/>
                  </a:cubicBezTo>
                  <a:cubicBezTo>
                    <a:pt x="1311" y="267825"/>
                    <a:pt x="-58" y="265208"/>
                    <a:pt x="2" y="261340"/>
                  </a:cubicBezTo>
                  <a:cubicBezTo>
                    <a:pt x="121" y="250036"/>
                    <a:pt x="2" y="238732"/>
                    <a:pt x="61" y="227428"/>
                  </a:cubicBezTo>
                  <a:cubicBezTo>
                    <a:pt x="61" y="222311"/>
                    <a:pt x="3155" y="219218"/>
                    <a:pt x="7141" y="219991"/>
                  </a:cubicBezTo>
                  <a:cubicBezTo>
                    <a:pt x="11128" y="220764"/>
                    <a:pt x="12436" y="223680"/>
                    <a:pt x="12436" y="227368"/>
                  </a:cubicBezTo>
                  <a:cubicBezTo>
                    <a:pt x="12436" y="237066"/>
                    <a:pt x="12555" y="246764"/>
                    <a:pt x="12436" y="256462"/>
                  </a:cubicBezTo>
                  <a:cubicBezTo>
                    <a:pt x="12436" y="259437"/>
                    <a:pt x="13210" y="261400"/>
                    <a:pt x="15649" y="263304"/>
                  </a:cubicBezTo>
                  <a:cubicBezTo>
                    <a:pt x="39447" y="282223"/>
                    <a:pt x="63067" y="301322"/>
                    <a:pt x="86806" y="320182"/>
                  </a:cubicBezTo>
                  <a:cubicBezTo>
                    <a:pt x="88710" y="321669"/>
                    <a:pt x="91566" y="322680"/>
                    <a:pt x="94005" y="322740"/>
                  </a:cubicBezTo>
                  <a:cubicBezTo>
                    <a:pt x="105249" y="322978"/>
                    <a:pt x="116554" y="322859"/>
                    <a:pt x="128453" y="322859"/>
                  </a:cubicBezTo>
                  <a:cubicBezTo>
                    <a:pt x="128453" y="317980"/>
                    <a:pt x="128096" y="313578"/>
                    <a:pt x="128453" y="309234"/>
                  </a:cubicBezTo>
                  <a:cubicBezTo>
                    <a:pt x="130714" y="285198"/>
                    <a:pt x="125776" y="262768"/>
                    <a:pt x="115780" y="240874"/>
                  </a:cubicBezTo>
                  <a:cubicBezTo>
                    <a:pt x="108105" y="224096"/>
                    <a:pt x="104179" y="206129"/>
                    <a:pt x="101025" y="187804"/>
                  </a:cubicBezTo>
                  <a:cubicBezTo>
                    <a:pt x="98051" y="170669"/>
                    <a:pt x="92279" y="154010"/>
                    <a:pt x="87758" y="137114"/>
                  </a:cubicBezTo>
                  <a:cubicBezTo>
                    <a:pt x="79726" y="107187"/>
                    <a:pt x="71694" y="77320"/>
                    <a:pt x="63722" y="47394"/>
                  </a:cubicBezTo>
                  <a:cubicBezTo>
                    <a:pt x="60985" y="37220"/>
                    <a:pt x="64793" y="28177"/>
                    <a:pt x="73300" y="23953"/>
                  </a:cubicBezTo>
                  <a:cubicBezTo>
                    <a:pt x="81451" y="19848"/>
                    <a:pt x="91387" y="21930"/>
                    <a:pt x="96861" y="29307"/>
                  </a:cubicBezTo>
                  <a:cubicBezTo>
                    <a:pt x="98586" y="31628"/>
                    <a:pt x="99895" y="34543"/>
                    <a:pt x="100668" y="37399"/>
                  </a:cubicBezTo>
                  <a:cubicBezTo>
                    <a:pt x="106796" y="59591"/>
                    <a:pt x="112686" y="81842"/>
                    <a:pt x="118696" y="104093"/>
                  </a:cubicBezTo>
                  <a:cubicBezTo>
                    <a:pt x="119112" y="105581"/>
                    <a:pt x="119588" y="107009"/>
                    <a:pt x="120659" y="108258"/>
                  </a:cubicBezTo>
                  <a:cubicBezTo>
                    <a:pt x="120659" y="79462"/>
                    <a:pt x="120659" y="50726"/>
                    <a:pt x="120659" y="21930"/>
                  </a:cubicBezTo>
                  <a:cubicBezTo>
                    <a:pt x="120659" y="19431"/>
                    <a:pt x="120659" y="16813"/>
                    <a:pt x="121254" y="14374"/>
                  </a:cubicBezTo>
                  <a:cubicBezTo>
                    <a:pt x="123634" y="4736"/>
                    <a:pt x="132439" y="-1035"/>
                    <a:pt x="142553" y="155"/>
                  </a:cubicBezTo>
                  <a:cubicBezTo>
                    <a:pt x="151478" y="1225"/>
                    <a:pt x="158557" y="9079"/>
                    <a:pt x="158855" y="18479"/>
                  </a:cubicBezTo>
                  <a:cubicBezTo>
                    <a:pt x="159034" y="23060"/>
                    <a:pt x="158855" y="27701"/>
                    <a:pt x="159688" y="32699"/>
                  </a:cubicBezTo>
                  <a:cubicBezTo>
                    <a:pt x="161354" y="29664"/>
                    <a:pt x="163020" y="26630"/>
                    <a:pt x="164626" y="23596"/>
                  </a:cubicBezTo>
                  <a:cubicBezTo>
                    <a:pt x="166352" y="20383"/>
                    <a:pt x="167898" y="17051"/>
                    <a:pt x="169683" y="13898"/>
                  </a:cubicBezTo>
                  <a:cubicBezTo>
                    <a:pt x="174681" y="5093"/>
                    <a:pt x="184795" y="1523"/>
                    <a:pt x="193898" y="5271"/>
                  </a:cubicBezTo>
                  <a:cubicBezTo>
                    <a:pt x="203179" y="9138"/>
                    <a:pt x="208117" y="19074"/>
                    <a:pt x="204964" y="28831"/>
                  </a:cubicBezTo>
                  <a:cubicBezTo>
                    <a:pt x="197230" y="52689"/>
                    <a:pt x="189257" y="76487"/>
                    <a:pt x="181404" y="100286"/>
                  </a:cubicBezTo>
                  <a:cubicBezTo>
                    <a:pt x="177120" y="113256"/>
                    <a:pt x="172717" y="126166"/>
                    <a:pt x="168553" y="139196"/>
                  </a:cubicBezTo>
                  <a:cubicBezTo>
                    <a:pt x="168017" y="140802"/>
                    <a:pt x="167779" y="143123"/>
                    <a:pt x="168553" y="144491"/>
                  </a:cubicBezTo>
                  <a:cubicBezTo>
                    <a:pt x="176168" y="158591"/>
                    <a:pt x="184081" y="172573"/>
                    <a:pt x="191875" y="186614"/>
                  </a:cubicBezTo>
                  <a:cubicBezTo>
                    <a:pt x="192113" y="187030"/>
                    <a:pt x="192351" y="187387"/>
                    <a:pt x="192827" y="188220"/>
                  </a:cubicBezTo>
                  <a:cubicBezTo>
                    <a:pt x="197289" y="179296"/>
                    <a:pt x="201573" y="170967"/>
                    <a:pt x="205618" y="162518"/>
                  </a:cubicBezTo>
                  <a:cubicBezTo>
                    <a:pt x="206392" y="160912"/>
                    <a:pt x="206392" y="158829"/>
                    <a:pt x="206392" y="156926"/>
                  </a:cubicBezTo>
                  <a:cubicBezTo>
                    <a:pt x="206392" y="141516"/>
                    <a:pt x="206511" y="126047"/>
                    <a:pt x="206392" y="110638"/>
                  </a:cubicBezTo>
                  <a:cubicBezTo>
                    <a:pt x="206392" y="104926"/>
                    <a:pt x="207820" y="100286"/>
                    <a:pt x="213115" y="97430"/>
                  </a:cubicBezTo>
                  <a:cubicBezTo>
                    <a:pt x="218589" y="94455"/>
                    <a:pt x="223467" y="96002"/>
                    <a:pt x="228167" y="99453"/>
                  </a:cubicBezTo>
                  <a:cubicBezTo>
                    <a:pt x="237746" y="106473"/>
                    <a:pt x="244945" y="115398"/>
                    <a:pt x="249824" y="126166"/>
                  </a:cubicBezTo>
                  <a:cubicBezTo>
                    <a:pt x="250776" y="128249"/>
                    <a:pt x="251192" y="130748"/>
                    <a:pt x="251192" y="133068"/>
                  </a:cubicBezTo>
                  <a:cubicBezTo>
                    <a:pt x="251311" y="151214"/>
                    <a:pt x="251549" y="169360"/>
                    <a:pt x="251073" y="187447"/>
                  </a:cubicBezTo>
                  <a:cubicBezTo>
                    <a:pt x="250895" y="193158"/>
                    <a:pt x="249288" y="199049"/>
                    <a:pt x="247146" y="204403"/>
                  </a:cubicBezTo>
                  <a:cubicBezTo>
                    <a:pt x="243755" y="212614"/>
                    <a:pt x="238936" y="220229"/>
                    <a:pt x="235485" y="228380"/>
                  </a:cubicBezTo>
                  <a:cubicBezTo>
                    <a:pt x="233403" y="233377"/>
                    <a:pt x="231797" y="238970"/>
                    <a:pt x="231678" y="244384"/>
                  </a:cubicBezTo>
                  <a:cubicBezTo>
                    <a:pt x="230785" y="296086"/>
                    <a:pt x="230309" y="347788"/>
                    <a:pt x="229714" y="399489"/>
                  </a:cubicBezTo>
                  <a:cubicBezTo>
                    <a:pt x="229595" y="407878"/>
                    <a:pt x="228405" y="409068"/>
                    <a:pt x="219898" y="409068"/>
                  </a:cubicBezTo>
                  <a:cubicBezTo>
                    <a:pt x="192530" y="409068"/>
                    <a:pt x="165162" y="409068"/>
                    <a:pt x="137853" y="409068"/>
                  </a:cubicBezTo>
                  <a:cubicBezTo>
                    <a:pt x="130000" y="409068"/>
                    <a:pt x="128393" y="407462"/>
                    <a:pt x="128393" y="399549"/>
                  </a:cubicBezTo>
                  <a:cubicBezTo>
                    <a:pt x="128393" y="379975"/>
                    <a:pt x="128393" y="360401"/>
                    <a:pt x="128393" y="340827"/>
                  </a:cubicBezTo>
                  <a:lnTo>
                    <a:pt x="128393" y="335294"/>
                  </a:lnTo>
                  <a:close/>
                  <a:moveTo>
                    <a:pt x="140768" y="396396"/>
                  </a:moveTo>
                  <a:lnTo>
                    <a:pt x="217399" y="396396"/>
                  </a:lnTo>
                  <a:cubicBezTo>
                    <a:pt x="217399" y="394194"/>
                    <a:pt x="217399" y="392350"/>
                    <a:pt x="217399" y="390446"/>
                  </a:cubicBezTo>
                  <a:cubicBezTo>
                    <a:pt x="217934" y="341898"/>
                    <a:pt x="218529" y="293409"/>
                    <a:pt x="219065" y="244860"/>
                  </a:cubicBezTo>
                  <a:cubicBezTo>
                    <a:pt x="219124" y="236888"/>
                    <a:pt x="220730" y="229451"/>
                    <a:pt x="224419" y="222371"/>
                  </a:cubicBezTo>
                  <a:cubicBezTo>
                    <a:pt x="228405" y="214755"/>
                    <a:pt x="232392" y="207140"/>
                    <a:pt x="235842" y="199286"/>
                  </a:cubicBezTo>
                  <a:cubicBezTo>
                    <a:pt x="237508" y="195479"/>
                    <a:pt x="238639" y="191076"/>
                    <a:pt x="238698" y="186971"/>
                  </a:cubicBezTo>
                  <a:cubicBezTo>
                    <a:pt x="239055" y="172156"/>
                    <a:pt x="238163" y="157342"/>
                    <a:pt x="239055" y="142587"/>
                  </a:cubicBezTo>
                  <a:cubicBezTo>
                    <a:pt x="239710" y="131461"/>
                    <a:pt x="235188" y="123311"/>
                    <a:pt x="228048" y="115874"/>
                  </a:cubicBezTo>
                  <a:cubicBezTo>
                    <a:pt x="225550" y="113256"/>
                    <a:pt x="222515" y="111054"/>
                    <a:pt x="218827" y="107901"/>
                  </a:cubicBezTo>
                  <a:cubicBezTo>
                    <a:pt x="218827" y="125988"/>
                    <a:pt x="218946" y="142468"/>
                    <a:pt x="218708" y="159008"/>
                  </a:cubicBezTo>
                  <a:cubicBezTo>
                    <a:pt x="218708" y="162042"/>
                    <a:pt x="217934" y="165374"/>
                    <a:pt x="216625" y="168111"/>
                  </a:cubicBezTo>
                  <a:cubicBezTo>
                    <a:pt x="211211" y="179415"/>
                    <a:pt x="205500" y="190600"/>
                    <a:pt x="199907" y="201845"/>
                  </a:cubicBezTo>
                  <a:cubicBezTo>
                    <a:pt x="198479" y="204760"/>
                    <a:pt x="197051" y="207616"/>
                    <a:pt x="193184" y="207735"/>
                  </a:cubicBezTo>
                  <a:cubicBezTo>
                    <a:pt x="189257" y="207794"/>
                    <a:pt x="187770" y="204998"/>
                    <a:pt x="186223" y="202142"/>
                  </a:cubicBezTo>
                  <a:cubicBezTo>
                    <a:pt x="176466" y="184472"/>
                    <a:pt x="166709" y="166802"/>
                    <a:pt x="156773" y="149251"/>
                  </a:cubicBezTo>
                  <a:cubicBezTo>
                    <a:pt x="154631" y="145443"/>
                    <a:pt x="154393" y="142171"/>
                    <a:pt x="155761" y="138006"/>
                  </a:cubicBezTo>
                  <a:cubicBezTo>
                    <a:pt x="168136" y="101119"/>
                    <a:pt x="180333" y="64172"/>
                    <a:pt x="192530" y="27225"/>
                  </a:cubicBezTo>
                  <a:cubicBezTo>
                    <a:pt x="194255" y="21930"/>
                    <a:pt x="193005" y="18241"/>
                    <a:pt x="189138" y="16754"/>
                  </a:cubicBezTo>
                  <a:cubicBezTo>
                    <a:pt x="185271" y="15266"/>
                    <a:pt x="182237" y="16754"/>
                    <a:pt x="179679" y="21632"/>
                  </a:cubicBezTo>
                  <a:cubicBezTo>
                    <a:pt x="176049" y="28534"/>
                    <a:pt x="172480" y="35435"/>
                    <a:pt x="168791" y="42337"/>
                  </a:cubicBezTo>
                  <a:cubicBezTo>
                    <a:pt x="152608" y="72977"/>
                    <a:pt x="136068" y="103380"/>
                    <a:pt x="122979" y="135567"/>
                  </a:cubicBezTo>
                  <a:cubicBezTo>
                    <a:pt x="113817" y="158116"/>
                    <a:pt x="109414" y="181140"/>
                    <a:pt x="116911" y="204879"/>
                  </a:cubicBezTo>
                  <a:cubicBezTo>
                    <a:pt x="123098" y="224394"/>
                    <a:pt x="130654" y="243432"/>
                    <a:pt x="137139" y="262828"/>
                  </a:cubicBezTo>
                  <a:cubicBezTo>
                    <a:pt x="139102" y="268718"/>
                    <a:pt x="140530" y="275143"/>
                    <a:pt x="140590" y="281390"/>
                  </a:cubicBezTo>
                  <a:cubicBezTo>
                    <a:pt x="140947" y="310484"/>
                    <a:pt x="140768" y="339637"/>
                    <a:pt x="140768" y="368730"/>
                  </a:cubicBezTo>
                  <a:cubicBezTo>
                    <a:pt x="140768" y="377773"/>
                    <a:pt x="140768" y="386817"/>
                    <a:pt x="140768" y="396396"/>
                  </a:cubicBezTo>
                  <a:close/>
                  <a:moveTo>
                    <a:pt x="104476" y="150738"/>
                  </a:moveTo>
                  <a:cubicBezTo>
                    <a:pt x="107213" y="143182"/>
                    <a:pt x="109652" y="136578"/>
                    <a:pt x="111913" y="129855"/>
                  </a:cubicBezTo>
                  <a:cubicBezTo>
                    <a:pt x="112329" y="128665"/>
                    <a:pt x="111794" y="127059"/>
                    <a:pt x="111437" y="125690"/>
                  </a:cubicBezTo>
                  <a:cubicBezTo>
                    <a:pt x="106737" y="108020"/>
                    <a:pt x="102037" y="90409"/>
                    <a:pt x="97337" y="72739"/>
                  </a:cubicBezTo>
                  <a:cubicBezTo>
                    <a:pt x="94481" y="62149"/>
                    <a:pt x="91744" y="51559"/>
                    <a:pt x="88829" y="40969"/>
                  </a:cubicBezTo>
                  <a:cubicBezTo>
                    <a:pt x="87401" y="35733"/>
                    <a:pt x="84129" y="33532"/>
                    <a:pt x="79904" y="34662"/>
                  </a:cubicBezTo>
                  <a:cubicBezTo>
                    <a:pt x="76037" y="35733"/>
                    <a:pt x="74490" y="39243"/>
                    <a:pt x="75680" y="44300"/>
                  </a:cubicBezTo>
                  <a:cubicBezTo>
                    <a:pt x="75799" y="44776"/>
                    <a:pt x="75859" y="45252"/>
                    <a:pt x="75978" y="45728"/>
                  </a:cubicBezTo>
                  <a:cubicBezTo>
                    <a:pt x="84902" y="79046"/>
                    <a:pt x="93826" y="112304"/>
                    <a:pt x="102751" y="145562"/>
                  </a:cubicBezTo>
                  <a:cubicBezTo>
                    <a:pt x="103167" y="146990"/>
                    <a:pt x="103703" y="148418"/>
                    <a:pt x="104476" y="150679"/>
                  </a:cubicBezTo>
                  <a:close/>
                  <a:moveTo>
                    <a:pt x="132974" y="82437"/>
                  </a:moveTo>
                  <a:cubicBezTo>
                    <a:pt x="142851" y="68277"/>
                    <a:pt x="148860" y="54058"/>
                    <a:pt x="146539" y="37280"/>
                  </a:cubicBezTo>
                  <a:cubicBezTo>
                    <a:pt x="145826" y="31985"/>
                    <a:pt x="146480" y="26511"/>
                    <a:pt x="146420" y="21097"/>
                  </a:cubicBezTo>
                  <a:cubicBezTo>
                    <a:pt x="146420" y="15504"/>
                    <a:pt x="144100" y="12589"/>
                    <a:pt x="139757" y="12530"/>
                  </a:cubicBezTo>
                  <a:cubicBezTo>
                    <a:pt x="135354" y="12530"/>
                    <a:pt x="132974" y="15326"/>
                    <a:pt x="132974" y="20919"/>
                  </a:cubicBezTo>
                  <a:cubicBezTo>
                    <a:pt x="132974" y="34722"/>
                    <a:pt x="132974" y="48525"/>
                    <a:pt x="132974" y="62327"/>
                  </a:cubicBezTo>
                  <a:cubicBezTo>
                    <a:pt x="132974" y="68753"/>
                    <a:pt x="132974" y="75179"/>
                    <a:pt x="132974" y="82437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E0BAA88-5AB1-D047-6085-1E736F82B976}"/>
                </a:ext>
              </a:extLst>
            </p:cNvPr>
            <p:cNvSpPr/>
            <p:nvPr/>
          </p:nvSpPr>
          <p:spPr>
            <a:xfrm>
              <a:off x="2230823" y="1102487"/>
              <a:ext cx="37407" cy="130968"/>
            </a:xfrm>
            <a:custGeom>
              <a:avLst/>
              <a:gdLst>
                <a:gd name="connsiteX0" fmla="*/ 37407 w 37407"/>
                <a:gd name="connsiteY0" fmla="*/ 64973 h 130968"/>
                <a:gd name="connsiteX1" fmla="*/ 12241 w 37407"/>
                <a:gd name="connsiteY1" fmla="*/ 127563 h 130968"/>
                <a:gd name="connsiteX2" fmla="*/ 3911 w 37407"/>
                <a:gd name="connsiteY2" fmla="*/ 130359 h 130968"/>
                <a:gd name="connsiteX3" fmla="*/ 2900 w 37407"/>
                <a:gd name="connsiteY3" fmla="*/ 119412 h 130968"/>
                <a:gd name="connsiteX4" fmla="*/ 21998 w 37407"/>
                <a:gd name="connsiteY4" fmla="*/ 85797 h 130968"/>
                <a:gd name="connsiteX5" fmla="*/ 4090 w 37407"/>
                <a:gd name="connsiteY5" fmla="*/ 11725 h 130968"/>
                <a:gd name="connsiteX6" fmla="*/ 1294 w 37407"/>
                <a:gd name="connsiteY6" fmla="*/ 8512 h 130968"/>
                <a:gd name="connsiteX7" fmla="*/ 2127 w 37407"/>
                <a:gd name="connsiteY7" fmla="*/ 896 h 130968"/>
                <a:gd name="connsiteX8" fmla="*/ 9861 w 37407"/>
                <a:gd name="connsiteY8" fmla="*/ 242 h 130968"/>
                <a:gd name="connsiteX9" fmla="*/ 12955 w 37407"/>
                <a:gd name="connsiteY9" fmla="*/ 3098 h 130968"/>
                <a:gd name="connsiteX10" fmla="*/ 37407 w 37407"/>
                <a:gd name="connsiteY10" fmla="*/ 65033 h 1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407" h="130968">
                  <a:moveTo>
                    <a:pt x="37407" y="64973"/>
                  </a:moveTo>
                  <a:cubicBezTo>
                    <a:pt x="36932" y="89010"/>
                    <a:pt x="28781" y="109952"/>
                    <a:pt x="12241" y="127563"/>
                  </a:cubicBezTo>
                  <a:cubicBezTo>
                    <a:pt x="9980" y="130002"/>
                    <a:pt x="7541" y="132025"/>
                    <a:pt x="3911" y="130359"/>
                  </a:cubicBezTo>
                  <a:cubicBezTo>
                    <a:pt x="-610" y="128336"/>
                    <a:pt x="-1086" y="123636"/>
                    <a:pt x="2900" y="119412"/>
                  </a:cubicBezTo>
                  <a:cubicBezTo>
                    <a:pt x="12062" y="109774"/>
                    <a:pt x="18726" y="98707"/>
                    <a:pt x="21998" y="85797"/>
                  </a:cubicBezTo>
                  <a:cubicBezTo>
                    <a:pt x="29138" y="58012"/>
                    <a:pt x="23010" y="33322"/>
                    <a:pt x="4090" y="11725"/>
                  </a:cubicBezTo>
                  <a:cubicBezTo>
                    <a:pt x="3138" y="10654"/>
                    <a:pt x="2067" y="9702"/>
                    <a:pt x="1294" y="8512"/>
                  </a:cubicBezTo>
                  <a:cubicBezTo>
                    <a:pt x="-551" y="5775"/>
                    <a:pt x="-551" y="2503"/>
                    <a:pt x="2127" y="896"/>
                  </a:cubicBezTo>
                  <a:cubicBezTo>
                    <a:pt x="4149" y="-293"/>
                    <a:pt x="7303" y="-55"/>
                    <a:pt x="9861" y="242"/>
                  </a:cubicBezTo>
                  <a:cubicBezTo>
                    <a:pt x="10991" y="361"/>
                    <a:pt x="12003" y="2027"/>
                    <a:pt x="12955" y="3098"/>
                  </a:cubicBezTo>
                  <a:cubicBezTo>
                    <a:pt x="29078" y="20590"/>
                    <a:pt x="36932" y="41354"/>
                    <a:pt x="37407" y="65033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DC6161A-3DF6-476C-E2A5-B00A4C5F2F9D}"/>
                </a:ext>
              </a:extLst>
            </p:cNvPr>
            <p:cNvSpPr/>
            <p:nvPr/>
          </p:nvSpPr>
          <p:spPr>
            <a:xfrm>
              <a:off x="1859845" y="968864"/>
              <a:ext cx="131921" cy="37111"/>
            </a:xfrm>
            <a:custGeom>
              <a:avLst/>
              <a:gdLst>
                <a:gd name="connsiteX0" fmla="*/ 62656 w 131921"/>
                <a:gd name="connsiteY0" fmla="*/ 0 h 37111"/>
                <a:gd name="connsiteX1" fmla="*/ 128518 w 131921"/>
                <a:gd name="connsiteY1" fmla="*/ 24988 h 37111"/>
                <a:gd name="connsiteX2" fmla="*/ 130184 w 131921"/>
                <a:gd name="connsiteY2" fmla="*/ 35281 h 37111"/>
                <a:gd name="connsiteX3" fmla="*/ 120129 w 131921"/>
                <a:gd name="connsiteY3" fmla="*/ 34091 h 37111"/>
                <a:gd name="connsiteX4" fmla="*/ 11787 w 131921"/>
                <a:gd name="connsiteY4" fmla="*/ 33972 h 37111"/>
                <a:gd name="connsiteX5" fmla="*/ 4767 w 131921"/>
                <a:gd name="connsiteY5" fmla="*/ 36709 h 37111"/>
                <a:gd name="connsiteX6" fmla="*/ 2625 w 131921"/>
                <a:gd name="connsiteY6" fmla="*/ 25762 h 37111"/>
                <a:gd name="connsiteX7" fmla="*/ 45997 w 131921"/>
                <a:gd name="connsiteY7" fmla="*/ 2320 h 37111"/>
                <a:gd name="connsiteX8" fmla="*/ 62537 w 131921"/>
                <a:gd name="connsiteY8" fmla="*/ 0 h 37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921" h="37111">
                  <a:moveTo>
                    <a:pt x="62656" y="0"/>
                  </a:moveTo>
                  <a:cubicBezTo>
                    <a:pt x="90024" y="297"/>
                    <a:pt x="110907" y="8508"/>
                    <a:pt x="128518" y="24988"/>
                  </a:cubicBezTo>
                  <a:cubicBezTo>
                    <a:pt x="132385" y="28617"/>
                    <a:pt x="132980" y="32485"/>
                    <a:pt x="130184" y="35281"/>
                  </a:cubicBezTo>
                  <a:cubicBezTo>
                    <a:pt x="127447" y="38077"/>
                    <a:pt x="124056" y="37661"/>
                    <a:pt x="120129" y="34091"/>
                  </a:cubicBezTo>
                  <a:cubicBezTo>
                    <a:pt x="88537" y="5057"/>
                    <a:pt x="43915" y="5057"/>
                    <a:pt x="11787" y="33972"/>
                  </a:cubicBezTo>
                  <a:cubicBezTo>
                    <a:pt x="10003" y="35578"/>
                    <a:pt x="6968" y="36947"/>
                    <a:pt x="4767" y="36709"/>
                  </a:cubicBezTo>
                  <a:cubicBezTo>
                    <a:pt x="-528" y="36054"/>
                    <a:pt x="-1659" y="29926"/>
                    <a:pt x="2625" y="25762"/>
                  </a:cubicBezTo>
                  <a:cubicBezTo>
                    <a:pt x="14822" y="13803"/>
                    <a:pt x="29339" y="5890"/>
                    <a:pt x="45997" y="2320"/>
                  </a:cubicBezTo>
                  <a:cubicBezTo>
                    <a:pt x="52482" y="952"/>
                    <a:pt x="59146" y="476"/>
                    <a:pt x="62537" y="0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CB6CE55-84CD-9D49-0B70-FC235AC2B39C}"/>
                </a:ext>
              </a:extLst>
            </p:cNvPr>
            <p:cNvSpPr/>
            <p:nvPr/>
          </p:nvSpPr>
          <p:spPr>
            <a:xfrm>
              <a:off x="1885744" y="1005513"/>
              <a:ext cx="80099" cy="26483"/>
            </a:xfrm>
            <a:custGeom>
              <a:avLst/>
              <a:gdLst>
                <a:gd name="connsiteX0" fmla="*/ 40327 w 80099"/>
                <a:gd name="connsiteY0" fmla="*/ 0 h 26483"/>
                <a:gd name="connsiteX1" fmla="*/ 77036 w 80099"/>
                <a:gd name="connsiteY1" fmla="*/ 14696 h 26483"/>
                <a:gd name="connsiteX2" fmla="*/ 78643 w 80099"/>
                <a:gd name="connsiteY2" fmla="*/ 24275 h 26483"/>
                <a:gd name="connsiteX3" fmla="*/ 68647 w 80099"/>
                <a:gd name="connsiteY3" fmla="*/ 23799 h 26483"/>
                <a:gd name="connsiteX4" fmla="*/ 11591 w 80099"/>
                <a:gd name="connsiteY4" fmla="*/ 23799 h 26483"/>
                <a:gd name="connsiteX5" fmla="*/ 1596 w 80099"/>
                <a:gd name="connsiteY5" fmla="*/ 24334 h 26483"/>
                <a:gd name="connsiteX6" fmla="*/ 3440 w 80099"/>
                <a:gd name="connsiteY6" fmla="*/ 14458 h 26483"/>
                <a:gd name="connsiteX7" fmla="*/ 40208 w 80099"/>
                <a:gd name="connsiteY7" fmla="*/ 0 h 2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99" h="26483">
                  <a:moveTo>
                    <a:pt x="40327" y="0"/>
                  </a:moveTo>
                  <a:cubicBezTo>
                    <a:pt x="54368" y="417"/>
                    <a:pt x="66684" y="5058"/>
                    <a:pt x="77036" y="14696"/>
                  </a:cubicBezTo>
                  <a:cubicBezTo>
                    <a:pt x="80487" y="17909"/>
                    <a:pt x="81022" y="21478"/>
                    <a:pt x="78643" y="24275"/>
                  </a:cubicBezTo>
                  <a:cubicBezTo>
                    <a:pt x="76025" y="27368"/>
                    <a:pt x="72633" y="27190"/>
                    <a:pt x="68647" y="23799"/>
                  </a:cubicBezTo>
                  <a:cubicBezTo>
                    <a:pt x="50858" y="8627"/>
                    <a:pt x="29142" y="8627"/>
                    <a:pt x="11591" y="23799"/>
                  </a:cubicBezTo>
                  <a:cubicBezTo>
                    <a:pt x="7664" y="27190"/>
                    <a:pt x="4214" y="27368"/>
                    <a:pt x="1596" y="24334"/>
                  </a:cubicBezTo>
                  <a:cubicBezTo>
                    <a:pt x="-1022" y="21300"/>
                    <a:pt x="-427" y="18087"/>
                    <a:pt x="3440" y="14458"/>
                  </a:cubicBezTo>
                  <a:cubicBezTo>
                    <a:pt x="13257" y="5296"/>
                    <a:pt x="26881" y="-59"/>
                    <a:pt x="40208" y="0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CCC1BEC9-4AA9-4F0F-C56D-6B92C1362966}"/>
                </a:ext>
              </a:extLst>
            </p:cNvPr>
            <p:cNvSpPr/>
            <p:nvPr/>
          </p:nvSpPr>
          <p:spPr>
            <a:xfrm>
              <a:off x="2204996" y="1127445"/>
              <a:ext cx="26347" cy="80070"/>
            </a:xfrm>
            <a:custGeom>
              <a:avLst/>
              <a:gdLst>
                <a:gd name="connsiteX0" fmla="*/ 26347 w 26347"/>
                <a:gd name="connsiteY0" fmla="*/ 40075 h 80070"/>
                <a:gd name="connsiteX1" fmla="*/ 11831 w 26347"/>
                <a:gd name="connsiteY1" fmla="*/ 76903 h 80070"/>
                <a:gd name="connsiteX2" fmla="*/ 2252 w 26347"/>
                <a:gd name="connsiteY2" fmla="*/ 78509 h 80070"/>
                <a:gd name="connsiteX3" fmla="*/ 2490 w 26347"/>
                <a:gd name="connsiteY3" fmla="*/ 68871 h 80070"/>
                <a:gd name="connsiteX4" fmla="*/ 2311 w 26347"/>
                <a:gd name="connsiteY4" fmla="*/ 10981 h 80070"/>
                <a:gd name="connsiteX5" fmla="*/ 2073 w 26347"/>
                <a:gd name="connsiteY5" fmla="*/ 1700 h 80070"/>
                <a:gd name="connsiteX6" fmla="*/ 11652 w 26347"/>
                <a:gd name="connsiteY6" fmla="*/ 2949 h 80070"/>
                <a:gd name="connsiteX7" fmla="*/ 26288 w 26347"/>
                <a:gd name="connsiteY7" fmla="*/ 40194 h 8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47" h="80070">
                  <a:moveTo>
                    <a:pt x="26347" y="40075"/>
                  </a:moveTo>
                  <a:cubicBezTo>
                    <a:pt x="26228" y="54235"/>
                    <a:pt x="21409" y="66491"/>
                    <a:pt x="11831" y="76903"/>
                  </a:cubicBezTo>
                  <a:cubicBezTo>
                    <a:pt x="8499" y="80532"/>
                    <a:pt x="5167" y="81008"/>
                    <a:pt x="2252" y="78509"/>
                  </a:cubicBezTo>
                  <a:cubicBezTo>
                    <a:pt x="-604" y="76070"/>
                    <a:pt x="-723" y="72202"/>
                    <a:pt x="2490" y="68871"/>
                  </a:cubicBezTo>
                  <a:cubicBezTo>
                    <a:pt x="17780" y="52985"/>
                    <a:pt x="17839" y="26748"/>
                    <a:pt x="2311" y="10981"/>
                  </a:cubicBezTo>
                  <a:cubicBezTo>
                    <a:pt x="-545" y="8066"/>
                    <a:pt x="-902" y="4734"/>
                    <a:pt x="2073" y="1700"/>
                  </a:cubicBezTo>
                  <a:cubicBezTo>
                    <a:pt x="4691" y="-977"/>
                    <a:pt x="8558" y="-442"/>
                    <a:pt x="11652" y="2949"/>
                  </a:cubicBezTo>
                  <a:cubicBezTo>
                    <a:pt x="21350" y="13421"/>
                    <a:pt x="26288" y="25855"/>
                    <a:pt x="26288" y="40194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A81C1148-901D-9FB4-C8AF-EEC2260B6654}"/>
                </a:ext>
              </a:extLst>
            </p:cNvPr>
            <p:cNvSpPr/>
            <p:nvPr/>
          </p:nvSpPr>
          <p:spPr>
            <a:xfrm>
              <a:off x="1912324" y="1037165"/>
              <a:ext cx="26956" cy="27130"/>
            </a:xfrm>
            <a:custGeom>
              <a:avLst/>
              <a:gdLst>
                <a:gd name="connsiteX0" fmla="*/ 4 w 26956"/>
                <a:gd name="connsiteY0" fmla="*/ 13327 h 27130"/>
                <a:gd name="connsiteX1" fmla="*/ 13509 w 26956"/>
                <a:gd name="connsiteY1" fmla="*/ 0 h 27130"/>
                <a:gd name="connsiteX2" fmla="*/ 26955 w 26956"/>
                <a:gd name="connsiteY2" fmla="*/ 13803 h 27130"/>
                <a:gd name="connsiteX3" fmla="*/ 13509 w 26956"/>
                <a:gd name="connsiteY3" fmla="*/ 27130 h 27130"/>
                <a:gd name="connsiteX4" fmla="*/ 4 w 26956"/>
                <a:gd name="connsiteY4" fmla="*/ 13327 h 27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56" h="27130">
                  <a:moveTo>
                    <a:pt x="4" y="13327"/>
                  </a:moveTo>
                  <a:cubicBezTo>
                    <a:pt x="123" y="6128"/>
                    <a:pt x="6370" y="0"/>
                    <a:pt x="13509" y="0"/>
                  </a:cubicBezTo>
                  <a:cubicBezTo>
                    <a:pt x="20946" y="0"/>
                    <a:pt x="27074" y="6247"/>
                    <a:pt x="26955" y="13803"/>
                  </a:cubicBezTo>
                  <a:cubicBezTo>
                    <a:pt x="26836" y="21121"/>
                    <a:pt x="20768" y="27130"/>
                    <a:pt x="13509" y="27130"/>
                  </a:cubicBezTo>
                  <a:cubicBezTo>
                    <a:pt x="6132" y="27130"/>
                    <a:pt x="-175" y="20704"/>
                    <a:pt x="4" y="13327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DE13221-4411-920F-F1BA-B9386693F8E3}"/>
                </a:ext>
              </a:extLst>
            </p:cNvPr>
            <p:cNvSpPr/>
            <p:nvPr/>
          </p:nvSpPr>
          <p:spPr>
            <a:xfrm>
              <a:off x="2172797" y="1153955"/>
              <a:ext cx="26897" cy="27011"/>
            </a:xfrm>
            <a:custGeom>
              <a:avLst/>
              <a:gdLst>
                <a:gd name="connsiteX0" fmla="*/ 26894 w 26897"/>
                <a:gd name="connsiteY0" fmla="*/ 13743 h 27011"/>
                <a:gd name="connsiteX1" fmla="*/ 13448 w 26897"/>
                <a:gd name="connsiteY1" fmla="*/ 27011 h 27011"/>
                <a:gd name="connsiteX2" fmla="*/ 2 w 26897"/>
                <a:gd name="connsiteY2" fmla="*/ 13149 h 27011"/>
                <a:gd name="connsiteX3" fmla="*/ 13567 w 26897"/>
                <a:gd name="connsiteY3" fmla="*/ 0 h 27011"/>
                <a:gd name="connsiteX4" fmla="*/ 26894 w 26897"/>
                <a:gd name="connsiteY4" fmla="*/ 13743 h 2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7" h="27011">
                  <a:moveTo>
                    <a:pt x="26894" y="13743"/>
                  </a:moveTo>
                  <a:cubicBezTo>
                    <a:pt x="26775" y="21061"/>
                    <a:pt x="20706" y="27011"/>
                    <a:pt x="13448" y="27011"/>
                  </a:cubicBezTo>
                  <a:cubicBezTo>
                    <a:pt x="6011" y="27011"/>
                    <a:pt x="-117" y="20645"/>
                    <a:pt x="2" y="13149"/>
                  </a:cubicBezTo>
                  <a:cubicBezTo>
                    <a:pt x="180" y="5831"/>
                    <a:pt x="6130" y="0"/>
                    <a:pt x="13567" y="0"/>
                  </a:cubicBezTo>
                  <a:cubicBezTo>
                    <a:pt x="21242" y="0"/>
                    <a:pt x="27072" y="6009"/>
                    <a:pt x="26894" y="13743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52E0CB2-7F90-EBE0-30E2-C82C32AA807F}"/>
                </a:ext>
              </a:extLst>
            </p:cNvPr>
            <p:cNvSpPr/>
            <p:nvPr/>
          </p:nvSpPr>
          <p:spPr>
            <a:xfrm>
              <a:off x="2074022" y="1119165"/>
              <a:ext cx="49270" cy="109882"/>
            </a:xfrm>
            <a:custGeom>
              <a:avLst/>
              <a:gdLst>
                <a:gd name="connsiteX0" fmla="*/ 49218 w 49270"/>
                <a:gd name="connsiteY0" fmla="*/ 55376 h 109882"/>
                <a:gd name="connsiteX1" fmla="*/ 49218 w 49270"/>
                <a:gd name="connsiteY1" fmla="*/ 95416 h 109882"/>
                <a:gd name="connsiteX2" fmla="*/ 34820 w 49270"/>
                <a:gd name="connsiteY2" fmla="*/ 109814 h 109882"/>
                <a:gd name="connsiteX3" fmla="*/ 13818 w 49270"/>
                <a:gd name="connsiteY3" fmla="*/ 109814 h 109882"/>
                <a:gd name="connsiteX4" fmla="*/ 134 w 49270"/>
                <a:gd name="connsiteY4" fmla="*/ 96666 h 109882"/>
                <a:gd name="connsiteX5" fmla="*/ 134 w 49270"/>
                <a:gd name="connsiteY5" fmla="*/ 13253 h 109882"/>
                <a:gd name="connsiteX6" fmla="*/ 13044 w 49270"/>
                <a:gd name="connsiteY6" fmla="*/ 223 h 109882"/>
                <a:gd name="connsiteX7" fmla="*/ 35950 w 49270"/>
                <a:gd name="connsiteY7" fmla="*/ 223 h 109882"/>
                <a:gd name="connsiteX8" fmla="*/ 49218 w 49270"/>
                <a:gd name="connsiteY8" fmla="*/ 13967 h 109882"/>
                <a:gd name="connsiteX9" fmla="*/ 49218 w 49270"/>
                <a:gd name="connsiteY9" fmla="*/ 55435 h 109882"/>
                <a:gd name="connsiteX10" fmla="*/ 36545 w 49270"/>
                <a:gd name="connsiteY10" fmla="*/ 12479 h 109882"/>
                <a:gd name="connsiteX11" fmla="*/ 17388 w 49270"/>
                <a:gd name="connsiteY11" fmla="*/ 12420 h 109882"/>
                <a:gd name="connsiteX12" fmla="*/ 12330 w 49270"/>
                <a:gd name="connsiteY12" fmla="*/ 17536 h 109882"/>
                <a:gd name="connsiteX13" fmla="*/ 12449 w 49270"/>
                <a:gd name="connsiteY13" fmla="*/ 92858 h 109882"/>
                <a:gd name="connsiteX14" fmla="*/ 12747 w 49270"/>
                <a:gd name="connsiteY14" fmla="*/ 97142 h 109882"/>
                <a:gd name="connsiteX15" fmla="*/ 36545 w 49270"/>
                <a:gd name="connsiteY15" fmla="*/ 97142 h 109882"/>
                <a:gd name="connsiteX16" fmla="*/ 36545 w 49270"/>
                <a:gd name="connsiteY16" fmla="*/ 12539 h 10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9270" h="109882">
                  <a:moveTo>
                    <a:pt x="49218" y="55376"/>
                  </a:moveTo>
                  <a:cubicBezTo>
                    <a:pt x="49218" y="68703"/>
                    <a:pt x="49218" y="82089"/>
                    <a:pt x="49218" y="95416"/>
                  </a:cubicBezTo>
                  <a:cubicBezTo>
                    <a:pt x="49218" y="104876"/>
                    <a:pt x="44280" y="109755"/>
                    <a:pt x="34820" y="109814"/>
                  </a:cubicBezTo>
                  <a:cubicBezTo>
                    <a:pt x="27799" y="109874"/>
                    <a:pt x="20838" y="109933"/>
                    <a:pt x="13818" y="109814"/>
                  </a:cubicBezTo>
                  <a:cubicBezTo>
                    <a:pt x="5310" y="109695"/>
                    <a:pt x="193" y="104995"/>
                    <a:pt x="134" y="96666"/>
                  </a:cubicBezTo>
                  <a:cubicBezTo>
                    <a:pt x="-45" y="68881"/>
                    <a:pt x="-45" y="41037"/>
                    <a:pt x="134" y="13253"/>
                  </a:cubicBezTo>
                  <a:cubicBezTo>
                    <a:pt x="134" y="5399"/>
                    <a:pt x="5191" y="521"/>
                    <a:pt x="13044" y="223"/>
                  </a:cubicBezTo>
                  <a:cubicBezTo>
                    <a:pt x="20660" y="-74"/>
                    <a:pt x="28275" y="-74"/>
                    <a:pt x="35950" y="223"/>
                  </a:cubicBezTo>
                  <a:cubicBezTo>
                    <a:pt x="44280" y="521"/>
                    <a:pt x="49158" y="5697"/>
                    <a:pt x="49218" y="13967"/>
                  </a:cubicBezTo>
                  <a:cubicBezTo>
                    <a:pt x="49337" y="27770"/>
                    <a:pt x="49218" y="41632"/>
                    <a:pt x="49218" y="55435"/>
                  </a:cubicBezTo>
                  <a:close/>
                  <a:moveTo>
                    <a:pt x="36545" y="12479"/>
                  </a:moveTo>
                  <a:cubicBezTo>
                    <a:pt x="30001" y="12479"/>
                    <a:pt x="23694" y="12717"/>
                    <a:pt x="17388" y="12420"/>
                  </a:cubicBezTo>
                  <a:cubicBezTo>
                    <a:pt x="13342" y="12182"/>
                    <a:pt x="12330" y="13669"/>
                    <a:pt x="12330" y="17536"/>
                  </a:cubicBezTo>
                  <a:cubicBezTo>
                    <a:pt x="12509" y="42644"/>
                    <a:pt x="12390" y="67751"/>
                    <a:pt x="12449" y="92858"/>
                  </a:cubicBezTo>
                  <a:cubicBezTo>
                    <a:pt x="12449" y="94226"/>
                    <a:pt x="12628" y="95595"/>
                    <a:pt x="12747" y="97142"/>
                  </a:cubicBezTo>
                  <a:lnTo>
                    <a:pt x="36545" y="97142"/>
                  </a:lnTo>
                  <a:lnTo>
                    <a:pt x="36545" y="12539"/>
                  </a:ln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DA7C8AF-9476-85CC-2A0A-308C0B7F9257}"/>
                </a:ext>
              </a:extLst>
            </p:cNvPr>
            <p:cNvSpPr/>
            <p:nvPr/>
          </p:nvSpPr>
          <p:spPr>
            <a:xfrm>
              <a:off x="2091290" y="1183374"/>
              <a:ext cx="13968" cy="17698"/>
            </a:xfrm>
            <a:custGeom>
              <a:avLst/>
              <a:gdLst>
                <a:gd name="connsiteX0" fmla="*/ 0 w 13968"/>
                <a:gd name="connsiteY0" fmla="*/ 8063 h 17698"/>
                <a:gd name="connsiteX1" fmla="*/ 4462 w 13968"/>
                <a:gd name="connsiteY1" fmla="*/ 448 h 17698"/>
                <a:gd name="connsiteX2" fmla="*/ 11958 w 13968"/>
                <a:gd name="connsiteY2" fmla="*/ 1638 h 17698"/>
                <a:gd name="connsiteX3" fmla="*/ 11958 w 13968"/>
                <a:gd name="connsiteY3" fmla="*/ 15381 h 17698"/>
                <a:gd name="connsiteX4" fmla="*/ 4343 w 13968"/>
                <a:gd name="connsiteY4" fmla="*/ 16393 h 17698"/>
                <a:gd name="connsiteX5" fmla="*/ 0 w 13968"/>
                <a:gd name="connsiteY5" fmla="*/ 8004 h 17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68" h="17698">
                  <a:moveTo>
                    <a:pt x="0" y="8063"/>
                  </a:moveTo>
                  <a:cubicBezTo>
                    <a:pt x="1606" y="5089"/>
                    <a:pt x="2380" y="1697"/>
                    <a:pt x="4462" y="448"/>
                  </a:cubicBezTo>
                  <a:cubicBezTo>
                    <a:pt x="6247" y="-564"/>
                    <a:pt x="10055" y="269"/>
                    <a:pt x="11958" y="1638"/>
                  </a:cubicBezTo>
                  <a:cubicBezTo>
                    <a:pt x="14814" y="3720"/>
                    <a:pt x="14457" y="12764"/>
                    <a:pt x="11958" y="15381"/>
                  </a:cubicBezTo>
                  <a:cubicBezTo>
                    <a:pt x="9757" y="17761"/>
                    <a:pt x="6604" y="18654"/>
                    <a:pt x="4343" y="16393"/>
                  </a:cubicBezTo>
                  <a:cubicBezTo>
                    <a:pt x="2380" y="14429"/>
                    <a:pt x="1606" y="11217"/>
                    <a:pt x="0" y="8004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461CF759-A361-27DE-F79D-8309726E00B7}"/>
                </a:ext>
              </a:extLst>
            </p:cNvPr>
            <p:cNvSpPr/>
            <p:nvPr/>
          </p:nvSpPr>
          <p:spPr>
            <a:xfrm>
              <a:off x="2092353" y="1147526"/>
              <a:ext cx="13156" cy="18268"/>
            </a:xfrm>
            <a:custGeom>
              <a:avLst/>
              <a:gdLst>
                <a:gd name="connsiteX0" fmla="*/ 13156 w 13156"/>
                <a:gd name="connsiteY0" fmla="*/ 8987 h 18268"/>
                <a:gd name="connsiteX1" fmla="*/ 11015 w 13156"/>
                <a:gd name="connsiteY1" fmla="*/ 15770 h 18268"/>
                <a:gd name="connsiteX2" fmla="*/ 2269 w 13156"/>
                <a:gd name="connsiteY2" fmla="*/ 16662 h 18268"/>
                <a:gd name="connsiteX3" fmla="*/ 2150 w 13156"/>
                <a:gd name="connsiteY3" fmla="*/ 1669 h 18268"/>
                <a:gd name="connsiteX4" fmla="*/ 10955 w 13156"/>
                <a:gd name="connsiteY4" fmla="*/ 2323 h 18268"/>
                <a:gd name="connsiteX5" fmla="*/ 13156 w 13156"/>
                <a:gd name="connsiteY5" fmla="*/ 8987 h 1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56" h="18268">
                  <a:moveTo>
                    <a:pt x="13156" y="8987"/>
                  </a:moveTo>
                  <a:cubicBezTo>
                    <a:pt x="12442" y="11426"/>
                    <a:pt x="12204" y="13866"/>
                    <a:pt x="11015" y="15770"/>
                  </a:cubicBezTo>
                  <a:cubicBezTo>
                    <a:pt x="9111" y="18804"/>
                    <a:pt x="4946" y="19042"/>
                    <a:pt x="2269" y="16662"/>
                  </a:cubicBezTo>
                  <a:cubicBezTo>
                    <a:pt x="-706" y="14044"/>
                    <a:pt x="-766" y="4346"/>
                    <a:pt x="2150" y="1669"/>
                  </a:cubicBezTo>
                  <a:cubicBezTo>
                    <a:pt x="4708" y="-711"/>
                    <a:pt x="9051" y="-592"/>
                    <a:pt x="10955" y="2323"/>
                  </a:cubicBezTo>
                  <a:cubicBezTo>
                    <a:pt x="12145" y="4227"/>
                    <a:pt x="12442" y="6667"/>
                    <a:pt x="13156" y="8987"/>
                  </a:cubicBezTo>
                  <a:close/>
                </a:path>
              </a:pathLst>
            </a:custGeom>
            <a:solidFill>
              <a:srgbClr val="000000"/>
            </a:solidFill>
            <a:ln w="59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54380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90797A3-EA80-7193-D0C1-449FD9CAA8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460CD5-A5A8-DA47-7E82-0E76CA5A32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E490F2-F559-7B4A-3C01-35C9313F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+mj-lt"/>
              </a:rPr>
              <a:t>Conclusion</a:t>
            </a:r>
            <a:endParaRPr lang="en-PK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1BB6AC67-4D30-23FA-F835-76F39880C00E}"/>
              </a:ext>
            </a:extLst>
          </p:cNvPr>
          <p:cNvSpPr/>
          <p:nvPr/>
        </p:nvSpPr>
        <p:spPr>
          <a:xfrm>
            <a:off x="2295524" y="2757487"/>
            <a:ext cx="7600952" cy="1343025"/>
          </a:xfrm>
          <a:prstGeom prst="parallelogram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31376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CC34-EC75-A486-34D4-85C214BB1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10515600" cy="842664"/>
          </a:xfrm>
        </p:spPr>
        <p:txBody>
          <a:bodyPr/>
          <a:lstStyle/>
          <a:p>
            <a:r>
              <a:rPr lang="en-PK" dirty="0">
                <a:solidFill>
                  <a:schemeClr val="accent1"/>
                </a:solidFill>
              </a:rPr>
              <a:t>Data</a:t>
            </a:r>
            <a:r>
              <a:rPr lang="en-PK" dirty="0"/>
              <a:t> Collection</a:t>
            </a:r>
          </a:p>
        </p:txBody>
      </p:sp>
      <p:grpSp>
        <p:nvGrpSpPr>
          <p:cNvPr id="6" name="Graphic 3">
            <a:extLst>
              <a:ext uri="{FF2B5EF4-FFF2-40B4-BE49-F238E27FC236}">
                <a16:creationId xmlns:a16="http://schemas.microsoft.com/office/drawing/2014/main" id="{07683454-63B6-12BA-72FF-B67B4D456BFA}"/>
              </a:ext>
            </a:extLst>
          </p:cNvPr>
          <p:cNvGrpSpPr/>
          <p:nvPr/>
        </p:nvGrpSpPr>
        <p:grpSpPr>
          <a:xfrm>
            <a:off x="3806035" y="2022327"/>
            <a:ext cx="4580159" cy="4230628"/>
            <a:chOff x="3806035" y="2022327"/>
            <a:chExt cx="4580159" cy="423062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38A4621-F4C9-FD39-1AD1-74ADB9FC1788}"/>
                </a:ext>
              </a:extLst>
            </p:cNvPr>
            <p:cNvSpPr/>
            <p:nvPr/>
          </p:nvSpPr>
          <p:spPr>
            <a:xfrm>
              <a:off x="6575297" y="4565271"/>
              <a:ext cx="1639843" cy="1646541"/>
            </a:xfrm>
            <a:custGeom>
              <a:avLst/>
              <a:gdLst>
                <a:gd name="connsiteX0" fmla="*/ 0 w 1639843"/>
                <a:gd name="connsiteY0" fmla="*/ 521653 h 1646541"/>
                <a:gd name="connsiteX1" fmla="*/ 498243 w 1639843"/>
                <a:gd name="connsiteY1" fmla="*/ 1646541 h 1646541"/>
                <a:gd name="connsiteX2" fmla="*/ 1639844 w 1639843"/>
                <a:gd name="connsiteY2" fmla="*/ 443003 h 1646541"/>
                <a:gd name="connsiteX3" fmla="*/ 492310 w 1639843"/>
                <a:gd name="connsiteY3" fmla="*/ 0 h 1646541"/>
                <a:gd name="connsiteX4" fmla="*/ 0 w 1639843"/>
                <a:gd name="connsiteY4" fmla="*/ 521653 h 1646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9843" h="1646541">
                  <a:moveTo>
                    <a:pt x="0" y="521653"/>
                  </a:moveTo>
                  <a:lnTo>
                    <a:pt x="498243" y="1646541"/>
                  </a:lnTo>
                  <a:cubicBezTo>
                    <a:pt x="1035651" y="1393115"/>
                    <a:pt x="1430239" y="955534"/>
                    <a:pt x="1639844" y="443003"/>
                  </a:cubicBezTo>
                  <a:lnTo>
                    <a:pt x="492310" y="0"/>
                  </a:lnTo>
                  <a:cubicBezTo>
                    <a:pt x="396821" y="219046"/>
                    <a:pt x="227465" y="406644"/>
                    <a:pt x="0" y="521653"/>
                  </a:cubicBezTo>
                  <a:close/>
                </a:path>
              </a:pathLst>
            </a:custGeom>
            <a:solidFill>
              <a:schemeClr val="accent5"/>
            </a:solidFill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ECE0974-F388-B3A2-28D6-625C459C1482}"/>
                </a:ext>
              </a:extLst>
            </p:cNvPr>
            <p:cNvSpPr/>
            <p:nvPr/>
          </p:nvSpPr>
          <p:spPr>
            <a:xfrm>
              <a:off x="3984449" y="2070932"/>
              <a:ext cx="1632444" cy="1628936"/>
            </a:xfrm>
            <a:custGeom>
              <a:avLst/>
              <a:gdLst>
                <a:gd name="connsiteX0" fmla="*/ 1632445 w 1632444"/>
                <a:gd name="connsiteY0" fmla="*/ 1124889 h 1628936"/>
                <a:gd name="connsiteX1" fmla="*/ 1134202 w 1632444"/>
                <a:gd name="connsiteY1" fmla="*/ 0 h 1628936"/>
                <a:gd name="connsiteX2" fmla="*/ 0 w 1632444"/>
                <a:gd name="connsiteY2" fmla="*/ 1185678 h 1628936"/>
                <a:gd name="connsiteX3" fmla="*/ 1148171 w 1632444"/>
                <a:gd name="connsiteY3" fmla="*/ 1628936 h 1628936"/>
                <a:gd name="connsiteX4" fmla="*/ 1632445 w 1632444"/>
                <a:gd name="connsiteY4" fmla="*/ 1124825 h 162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2444" h="1628936">
                  <a:moveTo>
                    <a:pt x="1632445" y="1124889"/>
                  </a:moveTo>
                  <a:lnTo>
                    <a:pt x="1134202" y="0"/>
                  </a:lnTo>
                  <a:cubicBezTo>
                    <a:pt x="602981" y="250493"/>
                    <a:pt x="211391" y="680866"/>
                    <a:pt x="0" y="1185678"/>
                  </a:cubicBezTo>
                  <a:lnTo>
                    <a:pt x="1148171" y="1628936"/>
                  </a:lnTo>
                  <a:cubicBezTo>
                    <a:pt x="1245001" y="1417481"/>
                    <a:pt x="1411103" y="1236772"/>
                    <a:pt x="1632445" y="1124825"/>
                  </a:cubicBezTo>
                  <a:close/>
                </a:path>
              </a:pathLst>
            </a:custGeom>
            <a:solidFill>
              <a:schemeClr val="accent3"/>
            </a:solidFill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D95B0D0-FF30-523E-87DB-15B77B94C7EE}"/>
                </a:ext>
              </a:extLst>
            </p:cNvPr>
            <p:cNvSpPr/>
            <p:nvPr/>
          </p:nvSpPr>
          <p:spPr>
            <a:xfrm>
              <a:off x="7081194" y="3252273"/>
              <a:ext cx="1304999" cy="1652792"/>
            </a:xfrm>
            <a:custGeom>
              <a:avLst/>
              <a:gdLst>
                <a:gd name="connsiteX0" fmla="*/ 0 w 1304999"/>
                <a:gd name="connsiteY0" fmla="*/ 498179 h 1652792"/>
                <a:gd name="connsiteX1" fmla="*/ 25132 w 1304999"/>
                <a:gd name="connsiteY1" fmla="*/ 1209535 h 1652792"/>
                <a:gd name="connsiteX2" fmla="*/ 1173304 w 1304999"/>
                <a:gd name="connsiteY2" fmla="*/ 1652793 h 1652792"/>
                <a:gd name="connsiteX3" fmla="*/ 1124698 w 1304999"/>
                <a:gd name="connsiteY3" fmla="*/ 0 h 1652792"/>
                <a:gd name="connsiteX4" fmla="*/ 0 w 1304999"/>
                <a:gd name="connsiteY4" fmla="*/ 498179 h 165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999" h="1652792">
                  <a:moveTo>
                    <a:pt x="0" y="498179"/>
                  </a:moveTo>
                  <a:cubicBezTo>
                    <a:pt x="93576" y="733490"/>
                    <a:pt x="96829" y="983855"/>
                    <a:pt x="25132" y="1209535"/>
                  </a:cubicBezTo>
                  <a:lnTo>
                    <a:pt x="1173304" y="1652793"/>
                  </a:lnTo>
                  <a:cubicBezTo>
                    <a:pt x="1357394" y="1132926"/>
                    <a:pt x="1355034" y="546019"/>
                    <a:pt x="1124698" y="0"/>
                  </a:cubicBezTo>
                  <a:lnTo>
                    <a:pt x="0" y="498179"/>
                  </a:lnTo>
                  <a:close/>
                </a:path>
              </a:pathLst>
            </a:custGeom>
            <a:solidFill>
              <a:schemeClr val="accent4"/>
            </a:solidFill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99F4FA7-EEA8-D276-F83F-0418FFC5CEBD}"/>
                </a:ext>
              </a:extLst>
            </p:cNvPr>
            <p:cNvSpPr/>
            <p:nvPr/>
          </p:nvSpPr>
          <p:spPr>
            <a:xfrm>
              <a:off x="6519994" y="2022327"/>
              <a:ext cx="1640609" cy="1627788"/>
            </a:xfrm>
            <a:custGeom>
              <a:avLst/>
              <a:gdLst>
                <a:gd name="connsiteX0" fmla="*/ 515210 w 1640609"/>
                <a:gd name="connsiteY0" fmla="*/ 1627788 h 1627788"/>
                <a:gd name="connsiteX1" fmla="*/ 1640609 w 1640609"/>
                <a:gd name="connsiteY1" fmla="*/ 1129290 h 1627788"/>
                <a:gd name="connsiteX2" fmla="*/ 443003 w 1640609"/>
                <a:gd name="connsiteY2" fmla="*/ 0 h 1627788"/>
                <a:gd name="connsiteX3" fmla="*/ 0 w 1640609"/>
                <a:gd name="connsiteY3" fmla="*/ 1147534 h 1627788"/>
                <a:gd name="connsiteX4" fmla="*/ 515210 w 1640609"/>
                <a:gd name="connsiteY4" fmla="*/ 1627788 h 162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609" h="1627788">
                  <a:moveTo>
                    <a:pt x="515210" y="1627788"/>
                  </a:moveTo>
                  <a:lnTo>
                    <a:pt x="1640609" y="1129290"/>
                  </a:lnTo>
                  <a:cubicBezTo>
                    <a:pt x="1386353" y="598134"/>
                    <a:pt x="951579" y="207947"/>
                    <a:pt x="443003" y="0"/>
                  </a:cubicBezTo>
                  <a:lnTo>
                    <a:pt x="0" y="1147534"/>
                  </a:lnTo>
                  <a:cubicBezTo>
                    <a:pt x="215091" y="1241301"/>
                    <a:pt x="399691" y="1406446"/>
                    <a:pt x="515210" y="1627788"/>
                  </a:cubicBezTo>
                  <a:close/>
                </a:path>
              </a:pathLst>
            </a:custGeom>
            <a:solidFill>
              <a:schemeClr val="accent1"/>
            </a:solidFill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31CC3B4-13EB-1406-72AB-839A45453ADB}"/>
                </a:ext>
              </a:extLst>
            </p:cNvPr>
            <p:cNvSpPr/>
            <p:nvPr/>
          </p:nvSpPr>
          <p:spPr>
            <a:xfrm>
              <a:off x="3806035" y="3359436"/>
              <a:ext cx="1295202" cy="1645776"/>
            </a:xfrm>
            <a:custGeom>
              <a:avLst/>
              <a:gdLst>
                <a:gd name="connsiteX0" fmla="*/ 1285762 w 1295202"/>
                <a:gd name="connsiteY0" fmla="*/ 443003 h 1645776"/>
                <a:gd name="connsiteX1" fmla="*/ 138228 w 1295202"/>
                <a:gd name="connsiteY1" fmla="*/ 0 h 1645776"/>
                <a:gd name="connsiteX2" fmla="*/ 169803 w 1295202"/>
                <a:gd name="connsiteY2" fmla="*/ 1645776 h 1645776"/>
                <a:gd name="connsiteX3" fmla="*/ 1295202 w 1295202"/>
                <a:gd name="connsiteY3" fmla="*/ 1147279 h 1645776"/>
                <a:gd name="connsiteX4" fmla="*/ 1285762 w 1295202"/>
                <a:gd name="connsiteY4" fmla="*/ 443003 h 164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202" h="1645776">
                  <a:moveTo>
                    <a:pt x="1285762" y="443003"/>
                  </a:moveTo>
                  <a:lnTo>
                    <a:pt x="138228" y="0"/>
                  </a:lnTo>
                  <a:cubicBezTo>
                    <a:pt x="-49498" y="516358"/>
                    <a:pt x="-52687" y="1100522"/>
                    <a:pt x="169803" y="1645776"/>
                  </a:cubicBezTo>
                  <a:lnTo>
                    <a:pt x="1295202" y="1147279"/>
                  </a:lnTo>
                  <a:cubicBezTo>
                    <a:pt x="1208898" y="912988"/>
                    <a:pt x="1210684" y="665365"/>
                    <a:pt x="1285762" y="443003"/>
                  </a:cubicBezTo>
                  <a:close/>
                </a:path>
              </a:pathLst>
            </a:custGeom>
            <a:solidFill>
              <a:schemeClr val="accent6"/>
            </a:solidFill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D555862-72A4-1C6F-1A3E-24F55D7176CD}"/>
                </a:ext>
              </a:extLst>
            </p:cNvPr>
            <p:cNvSpPr/>
            <p:nvPr/>
          </p:nvSpPr>
          <p:spPr>
            <a:xfrm>
              <a:off x="4019978" y="4608200"/>
              <a:ext cx="1634613" cy="1644755"/>
            </a:xfrm>
            <a:custGeom>
              <a:avLst/>
              <a:gdLst>
                <a:gd name="connsiteX0" fmla="*/ 1124698 w 1634613"/>
                <a:gd name="connsiteY0" fmla="*/ 64 h 1644755"/>
                <a:gd name="connsiteX1" fmla="*/ 0 w 1634613"/>
                <a:gd name="connsiteY1" fmla="*/ 498179 h 1644755"/>
                <a:gd name="connsiteX2" fmla="*/ 1191355 w 1634613"/>
                <a:gd name="connsiteY2" fmla="*/ 1644755 h 1644755"/>
                <a:gd name="connsiteX3" fmla="*/ 1634613 w 1634613"/>
                <a:gd name="connsiteY3" fmla="*/ 496584 h 1644755"/>
                <a:gd name="connsiteX4" fmla="*/ 1124634 w 1634613"/>
                <a:gd name="connsiteY4" fmla="*/ 0 h 164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613" h="1644755">
                  <a:moveTo>
                    <a:pt x="1124698" y="64"/>
                  </a:moveTo>
                  <a:lnTo>
                    <a:pt x="0" y="498179"/>
                  </a:lnTo>
                  <a:cubicBezTo>
                    <a:pt x="249600" y="1035651"/>
                    <a:pt x="682652" y="1431770"/>
                    <a:pt x="1191355" y="1644755"/>
                  </a:cubicBezTo>
                  <a:lnTo>
                    <a:pt x="1634613" y="496584"/>
                  </a:lnTo>
                  <a:cubicBezTo>
                    <a:pt x="1419267" y="398033"/>
                    <a:pt x="1236070" y="227402"/>
                    <a:pt x="1124634" y="0"/>
                  </a:cubicBezTo>
                  <a:close/>
                </a:path>
              </a:pathLst>
            </a:custGeom>
            <a:solidFill>
              <a:schemeClr val="accent2"/>
            </a:solidFill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3" name="Graphic 3">
            <a:extLst>
              <a:ext uri="{FF2B5EF4-FFF2-40B4-BE49-F238E27FC236}">
                <a16:creationId xmlns:a16="http://schemas.microsoft.com/office/drawing/2014/main" id="{F0BB7F89-0270-F601-70BB-3D7C5F1AD2CA}"/>
              </a:ext>
            </a:extLst>
          </p:cNvPr>
          <p:cNvGrpSpPr/>
          <p:nvPr/>
        </p:nvGrpSpPr>
        <p:grpSpPr>
          <a:xfrm>
            <a:off x="4814585" y="2963381"/>
            <a:ext cx="2563043" cy="2348329"/>
            <a:chOff x="4814585" y="2963381"/>
            <a:chExt cx="2563043" cy="2348329"/>
          </a:xfrm>
          <a:solidFill>
            <a:schemeClr val="tx1">
              <a:alpha val="5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F62F4E0-3DA0-A263-904C-41FDF43A6173}"/>
                </a:ext>
              </a:extLst>
            </p:cNvPr>
            <p:cNvSpPr/>
            <p:nvPr/>
          </p:nvSpPr>
          <p:spPr>
            <a:xfrm>
              <a:off x="6575234" y="4565271"/>
              <a:ext cx="698853" cy="724049"/>
            </a:xfrm>
            <a:custGeom>
              <a:avLst/>
              <a:gdLst>
                <a:gd name="connsiteX0" fmla="*/ 64 w 698853"/>
                <a:gd name="connsiteY0" fmla="*/ 521653 h 724049"/>
                <a:gd name="connsiteX1" fmla="*/ 89685 w 698853"/>
                <a:gd name="connsiteY1" fmla="*/ 724050 h 724049"/>
                <a:gd name="connsiteX2" fmla="*/ 698854 w 698853"/>
                <a:gd name="connsiteY2" fmla="*/ 79734 h 724049"/>
                <a:gd name="connsiteX3" fmla="*/ 492310 w 698853"/>
                <a:gd name="connsiteY3" fmla="*/ 0 h 724049"/>
                <a:gd name="connsiteX4" fmla="*/ 0 w 698853"/>
                <a:gd name="connsiteY4" fmla="*/ 521653 h 724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853" h="724049">
                  <a:moveTo>
                    <a:pt x="64" y="521653"/>
                  </a:moveTo>
                  <a:lnTo>
                    <a:pt x="89685" y="724050"/>
                  </a:lnTo>
                  <a:cubicBezTo>
                    <a:pt x="372837" y="583973"/>
                    <a:pt x="582697" y="351532"/>
                    <a:pt x="698854" y="79734"/>
                  </a:cubicBezTo>
                  <a:lnTo>
                    <a:pt x="492310" y="0"/>
                  </a:lnTo>
                  <a:cubicBezTo>
                    <a:pt x="396821" y="219046"/>
                    <a:pt x="227466" y="406644"/>
                    <a:pt x="0" y="521653"/>
                  </a:cubicBezTo>
                  <a:close/>
                </a:path>
              </a:pathLst>
            </a:custGeom>
            <a:grpFill/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6CD1AB-0657-21DD-4719-6AF39062BCC4}"/>
                </a:ext>
              </a:extLst>
            </p:cNvPr>
            <p:cNvSpPr/>
            <p:nvPr/>
          </p:nvSpPr>
          <p:spPr>
            <a:xfrm>
              <a:off x="4925758" y="2993424"/>
              <a:ext cx="691135" cy="706508"/>
            </a:xfrm>
            <a:custGeom>
              <a:avLst/>
              <a:gdLst>
                <a:gd name="connsiteX0" fmla="*/ 691136 w 691135"/>
                <a:gd name="connsiteY0" fmla="*/ 202397 h 706508"/>
                <a:gd name="connsiteX1" fmla="*/ 601514 w 691135"/>
                <a:gd name="connsiteY1" fmla="*/ 0 h 706508"/>
                <a:gd name="connsiteX2" fmla="*/ 0 w 691135"/>
                <a:gd name="connsiteY2" fmla="*/ 626646 h 706508"/>
                <a:gd name="connsiteX3" fmla="*/ 206862 w 691135"/>
                <a:gd name="connsiteY3" fmla="*/ 706508 h 706508"/>
                <a:gd name="connsiteX4" fmla="*/ 691136 w 691135"/>
                <a:gd name="connsiteY4" fmla="*/ 202397 h 70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135" h="706508">
                  <a:moveTo>
                    <a:pt x="691136" y="202397"/>
                  </a:moveTo>
                  <a:lnTo>
                    <a:pt x="601514" y="0"/>
                  </a:lnTo>
                  <a:cubicBezTo>
                    <a:pt x="324550" y="137015"/>
                    <a:pt x="117624" y="362439"/>
                    <a:pt x="0" y="626646"/>
                  </a:cubicBezTo>
                  <a:lnTo>
                    <a:pt x="206862" y="706508"/>
                  </a:lnTo>
                  <a:cubicBezTo>
                    <a:pt x="303691" y="495053"/>
                    <a:pt x="469794" y="314344"/>
                    <a:pt x="691136" y="202397"/>
                  </a:cubicBezTo>
                  <a:close/>
                </a:path>
              </a:pathLst>
            </a:custGeom>
            <a:grpFill/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4B7BBA3-18E9-8648-79B8-48B91AF6C5E2}"/>
                </a:ext>
              </a:extLst>
            </p:cNvPr>
            <p:cNvSpPr/>
            <p:nvPr/>
          </p:nvSpPr>
          <p:spPr>
            <a:xfrm>
              <a:off x="7081194" y="3660767"/>
              <a:ext cx="296434" cy="880902"/>
            </a:xfrm>
            <a:custGeom>
              <a:avLst/>
              <a:gdLst>
                <a:gd name="connsiteX0" fmla="*/ 25132 w 296434"/>
                <a:gd name="connsiteY0" fmla="*/ 801041 h 880902"/>
                <a:gd name="connsiteX1" fmla="*/ 231994 w 296434"/>
                <a:gd name="connsiteY1" fmla="*/ 880903 h 880902"/>
                <a:gd name="connsiteX2" fmla="*/ 202525 w 296434"/>
                <a:gd name="connsiteY2" fmla="*/ 0 h 880902"/>
                <a:gd name="connsiteX3" fmla="*/ 0 w 296434"/>
                <a:gd name="connsiteY3" fmla="*/ 89685 h 880902"/>
                <a:gd name="connsiteX4" fmla="*/ 25132 w 296434"/>
                <a:gd name="connsiteY4" fmla="*/ 801041 h 88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434" h="880902">
                  <a:moveTo>
                    <a:pt x="25132" y="801041"/>
                  </a:moveTo>
                  <a:lnTo>
                    <a:pt x="231994" y="880903"/>
                  </a:lnTo>
                  <a:cubicBezTo>
                    <a:pt x="323784" y="602152"/>
                    <a:pt x="320595" y="291253"/>
                    <a:pt x="202525" y="0"/>
                  </a:cubicBezTo>
                  <a:lnTo>
                    <a:pt x="0" y="89685"/>
                  </a:lnTo>
                  <a:cubicBezTo>
                    <a:pt x="93576" y="324996"/>
                    <a:pt x="96829" y="575362"/>
                    <a:pt x="25132" y="801041"/>
                  </a:cubicBezTo>
                  <a:close/>
                </a:path>
              </a:pathLst>
            </a:custGeom>
            <a:grpFill/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977CB7-415A-C29F-7DB9-C6FC3C189BC9}"/>
                </a:ext>
              </a:extLst>
            </p:cNvPr>
            <p:cNvSpPr/>
            <p:nvPr/>
          </p:nvSpPr>
          <p:spPr>
            <a:xfrm>
              <a:off x="6519994" y="2963381"/>
              <a:ext cx="717990" cy="686797"/>
            </a:xfrm>
            <a:custGeom>
              <a:avLst/>
              <a:gdLst>
                <a:gd name="connsiteX0" fmla="*/ 515210 w 717990"/>
                <a:gd name="connsiteY0" fmla="*/ 686734 h 686797"/>
                <a:gd name="connsiteX1" fmla="*/ 717990 w 717990"/>
                <a:gd name="connsiteY1" fmla="*/ 596922 h 686797"/>
                <a:gd name="connsiteX2" fmla="*/ 79734 w 717990"/>
                <a:gd name="connsiteY2" fmla="*/ 0 h 686797"/>
                <a:gd name="connsiteX3" fmla="*/ 0 w 717990"/>
                <a:gd name="connsiteY3" fmla="*/ 206543 h 686797"/>
                <a:gd name="connsiteX4" fmla="*/ 515210 w 717990"/>
                <a:gd name="connsiteY4" fmla="*/ 686798 h 68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7990" h="686797">
                  <a:moveTo>
                    <a:pt x="515210" y="686734"/>
                  </a:moveTo>
                  <a:lnTo>
                    <a:pt x="717990" y="596922"/>
                  </a:lnTo>
                  <a:cubicBezTo>
                    <a:pt x="577339" y="319957"/>
                    <a:pt x="347641" y="114434"/>
                    <a:pt x="79734" y="0"/>
                  </a:cubicBezTo>
                  <a:lnTo>
                    <a:pt x="0" y="206543"/>
                  </a:lnTo>
                  <a:cubicBezTo>
                    <a:pt x="215091" y="300311"/>
                    <a:pt x="399691" y="465456"/>
                    <a:pt x="515210" y="686798"/>
                  </a:cubicBezTo>
                  <a:close/>
                </a:path>
              </a:pathLst>
            </a:custGeom>
            <a:grpFill/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EA6DCB1-73D5-D7D1-46DD-5CC000430002}"/>
                </a:ext>
              </a:extLst>
            </p:cNvPr>
            <p:cNvSpPr/>
            <p:nvPr/>
          </p:nvSpPr>
          <p:spPr>
            <a:xfrm>
              <a:off x="4814585" y="3722705"/>
              <a:ext cx="286651" cy="873822"/>
            </a:xfrm>
            <a:custGeom>
              <a:avLst/>
              <a:gdLst>
                <a:gd name="connsiteX0" fmla="*/ 277211 w 286651"/>
                <a:gd name="connsiteY0" fmla="*/ 79734 h 873822"/>
                <a:gd name="connsiteX1" fmla="*/ 70667 w 286651"/>
                <a:gd name="connsiteY1" fmla="*/ 0 h 873822"/>
                <a:gd name="connsiteX2" fmla="*/ 83871 w 286651"/>
                <a:gd name="connsiteY2" fmla="*/ 873822 h 873822"/>
                <a:gd name="connsiteX3" fmla="*/ 286651 w 286651"/>
                <a:gd name="connsiteY3" fmla="*/ 784010 h 873822"/>
                <a:gd name="connsiteX4" fmla="*/ 277211 w 286651"/>
                <a:gd name="connsiteY4" fmla="*/ 79734 h 87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651" h="873822">
                  <a:moveTo>
                    <a:pt x="277211" y="79734"/>
                  </a:moveTo>
                  <a:lnTo>
                    <a:pt x="70667" y="0"/>
                  </a:lnTo>
                  <a:cubicBezTo>
                    <a:pt x="-24567" y="275306"/>
                    <a:pt x="-26800" y="583526"/>
                    <a:pt x="83871" y="873822"/>
                  </a:cubicBezTo>
                  <a:lnTo>
                    <a:pt x="286651" y="784010"/>
                  </a:lnTo>
                  <a:cubicBezTo>
                    <a:pt x="200347" y="549719"/>
                    <a:pt x="202133" y="302097"/>
                    <a:pt x="277211" y="79734"/>
                  </a:cubicBezTo>
                  <a:close/>
                </a:path>
              </a:pathLst>
            </a:custGeom>
            <a:grpFill/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66F8470-6E11-4F0E-9762-8B7E49C42FD9}"/>
                </a:ext>
              </a:extLst>
            </p:cNvPr>
            <p:cNvSpPr/>
            <p:nvPr/>
          </p:nvSpPr>
          <p:spPr>
            <a:xfrm>
              <a:off x="4942151" y="4608264"/>
              <a:ext cx="712504" cy="703446"/>
            </a:xfrm>
            <a:custGeom>
              <a:avLst/>
              <a:gdLst>
                <a:gd name="connsiteX0" fmla="*/ 202525 w 712504"/>
                <a:gd name="connsiteY0" fmla="*/ 0 h 703446"/>
                <a:gd name="connsiteX1" fmla="*/ 0 w 712504"/>
                <a:gd name="connsiteY1" fmla="*/ 89685 h 703446"/>
                <a:gd name="connsiteX2" fmla="*/ 632643 w 712504"/>
                <a:gd name="connsiteY2" fmla="*/ 703446 h 703446"/>
                <a:gd name="connsiteX3" fmla="*/ 712504 w 712504"/>
                <a:gd name="connsiteY3" fmla="*/ 496584 h 703446"/>
                <a:gd name="connsiteX4" fmla="*/ 202525 w 712504"/>
                <a:gd name="connsiteY4" fmla="*/ 0 h 70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2504" h="703446">
                  <a:moveTo>
                    <a:pt x="202525" y="0"/>
                  </a:moveTo>
                  <a:lnTo>
                    <a:pt x="0" y="89685"/>
                  </a:lnTo>
                  <a:cubicBezTo>
                    <a:pt x="136377" y="372837"/>
                    <a:pt x="364544" y="584100"/>
                    <a:pt x="632643" y="703446"/>
                  </a:cubicBezTo>
                  <a:lnTo>
                    <a:pt x="712504" y="496584"/>
                  </a:lnTo>
                  <a:cubicBezTo>
                    <a:pt x="497158" y="398033"/>
                    <a:pt x="313961" y="227402"/>
                    <a:pt x="202525" y="0"/>
                  </a:cubicBezTo>
                  <a:close/>
                </a:path>
              </a:pathLst>
            </a:custGeom>
            <a:grpFill/>
            <a:ln w="63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CDFE21-A37C-AD1E-7593-59A0DC1C3C9F}"/>
              </a:ext>
            </a:extLst>
          </p:cNvPr>
          <p:cNvGrpSpPr/>
          <p:nvPr/>
        </p:nvGrpSpPr>
        <p:grpSpPr>
          <a:xfrm>
            <a:off x="8007531" y="1969443"/>
            <a:ext cx="3346269" cy="825252"/>
            <a:chOff x="7353300" y="2677716"/>
            <a:chExt cx="3998912" cy="8252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F0CAC7-EEC7-3D96-67E6-8D1F0A558F89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CEDF61D-6EFA-456C-9136-9B3EA5A196CC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02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4086BA4-5085-95F1-742E-C41DBAC311D7}"/>
              </a:ext>
            </a:extLst>
          </p:cNvPr>
          <p:cNvGrpSpPr/>
          <p:nvPr/>
        </p:nvGrpSpPr>
        <p:grpSpPr>
          <a:xfrm>
            <a:off x="847013" y="1959105"/>
            <a:ext cx="3346269" cy="825252"/>
            <a:chOff x="7353300" y="2677716"/>
            <a:chExt cx="3998912" cy="82525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547A52-EB56-0ECE-B8CD-14B263A7C87D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BE96B6-7C22-1BC2-E51B-8A276BE3F190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04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2AB966-C15C-80DB-CC5A-7B8E45100155}"/>
              </a:ext>
            </a:extLst>
          </p:cNvPr>
          <p:cNvGrpSpPr/>
          <p:nvPr/>
        </p:nvGrpSpPr>
        <p:grpSpPr>
          <a:xfrm>
            <a:off x="8007531" y="5469457"/>
            <a:ext cx="3346269" cy="825252"/>
            <a:chOff x="7353300" y="2677716"/>
            <a:chExt cx="3998912" cy="8252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0F728A-B222-B137-48BA-2F77FABABCF5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56D0F3-B440-0AD2-CFCA-B4DE84C04586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02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55536D-B69E-B3B2-A6DB-3D91FDF112E9}"/>
              </a:ext>
            </a:extLst>
          </p:cNvPr>
          <p:cNvGrpSpPr/>
          <p:nvPr/>
        </p:nvGrpSpPr>
        <p:grpSpPr>
          <a:xfrm>
            <a:off x="847013" y="5459119"/>
            <a:ext cx="3346269" cy="825252"/>
            <a:chOff x="7353300" y="2677716"/>
            <a:chExt cx="3998912" cy="82525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3B41FB-C034-1759-8F15-B9EE121DB9BF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CB15CE-9243-7DED-0CE3-1C81FF2838AA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04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D324E0-3782-78DA-F593-C03E00BC87DC}"/>
              </a:ext>
            </a:extLst>
          </p:cNvPr>
          <p:cNvGrpSpPr/>
          <p:nvPr/>
        </p:nvGrpSpPr>
        <p:grpSpPr>
          <a:xfrm>
            <a:off x="8386193" y="3745219"/>
            <a:ext cx="3346269" cy="825252"/>
            <a:chOff x="7353300" y="2677716"/>
            <a:chExt cx="3998912" cy="82525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FA927B-BE5E-0112-F0C5-93D464CA04F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A293C72-F74D-B3B6-FA5E-909B0731BA38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02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9B2CC7F-E7D9-AA52-C358-1EF1544F1C4A}"/>
              </a:ext>
            </a:extLst>
          </p:cNvPr>
          <p:cNvGrpSpPr/>
          <p:nvPr/>
        </p:nvGrpSpPr>
        <p:grpSpPr>
          <a:xfrm>
            <a:off x="459751" y="3734881"/>
            <a:ext cx="3346269" cy="825252"/>
            <a:chOff x="7353300" y="2677716"/>
            <a:chExt cx="3998912" cy="82525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C828C01-2365-1CBB-E5A3-D83E6D5EC38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1EDCD5-AA8C-B62D-3AF3-3E57451F5AEC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04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aphic 38">
            <a:extLst>
              <a:ext uri="{FF2B5EF4-FFF2-40B4-BE49-F238E27FC236}">
                <a16:creationId xmlns:a16="http://schemas.microsoft.com/office/drawing/2014/main" id="{26F6F9E8-6B4E-0D06-5830-21A162C3187F}"/>
              </a:ext>
            </a:extLst>
          </p:cNvPr>
          <p:cNvGrpSpPr/>
          <p:nvPr/>
        </p:nvGrpSpPr>
        <p:grpSpPr>
          <a:xfrm>
            <a:off x="5609222" y="3631683"/>
            <a:ext cx="1001128" cy="939070"/>
            <a:chOff x="11673712" y="2816846"/>
            <a:chExt cx="519591" cy="487385"/>
          </a:xfrm>
          <a:solidFill>
            <a:srgbClr val="000000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952F5B-4099-4DB1-2D3D-3FCAADF7427F}"/>
                </a:ext>
              </a:extLst>
            </p:cNvPr>
            <p:cNvSpPr/>
            <p:nvPr/>
          </p:nvSpPr>
          <p:spPr>
            <a:xfrm>
              <a:off x="11673712" y="2816846"/>
              <a:ext cx="519591" cy="487385"/>
            </a:xfrm>
            <a:custGeom>
              <a:avLst/>
              <a:gdLst>
                <a:gd name="connsiteX0" fmla="*/ 57 w 519591"/>
                <a:gd name="connsiteY0" fmla="*/ 12302 h 487385"/>
                <a:gd name="connsiteX1" fmla="*/ 19952 w 519591"/>
                <a:gd name="connsiteY1" fmla="*/ 3 h 487385"/>
                <a:gd name="connsiteX2" fmla="*/ 96073 w 519591"/>
                <a:gd name="connsiteY2" fmla="*/ 59 h 487385"/>
                <a:gd name="connsiteX3" fmla="*/ 116931 w 519591"/>
                <a:gd name="connsiteY3" fmla="*/ 8562 h 487385"/>
                <a:gd name="connsiteX4" fmla="*/ 153547 w 519591"/>
                <a:gd name="connsiteY4" fmla="*/ 45120 h 487385"/>
                <a:gd name="connsiteX5" fmla="*/ 161256 w 519591"/>
                <a:gd name="connsiteY5" fmla="*/ 74764 h 487385"/>
                <a:gd name="connsiteX6" fmla="*/ 153831 w 519591"/>
                <a:gd name="connsiteY6" fmla="*/ 80319 h 487385"/>
                <a:gd name="connsiteX7" fmla="*/ 146632 w 519591"/>
                <a:gd name="connsiteY7" fmla="*/ 73801 h 487385"/>
                <a:gd name="connsiteX8" fmla="*/ 146575 w 519591"/>
                <a:gd name="connsiteY8" fmla="*/ 64165 h 487385"/>
                <a:gd name="connsiteX9" fmla="*/ 116705 w 519591"/>
                <a:gd name="connsiteY9" fmla="*/ 64165 h 487385"/>
                <a:gd name="connsiteX10" fmla="*/ 97604 w 519591"/>
                <a:gd name="connsiteY10" fmla="*/ 44950 h 487385"/>
                <a:gd name="connsiteX11" fmla="*/ 97604 w 519591"/>
                <a:gd name="connsiteY11" fmla="*/ 15703 h 487385"/>
                <a:gd name="connsiteX12" fmla="*/ 15644 w 519591"/>
                <a:gd name="connsiteY12" fmla="*/ 15703 h 487385"/>
                <a:gd name="connsiteX13" fmla="*/ 15644 w 519591"/>
                <a:gd name="connsiteY13" fmla="*/ 186822 h 487385"/>
                <a:gd name="connsiteX14" fmla="*/ 146405 w 519591"/>
                <a:gd name="connsiteY14" fmla="*/ 186822 h 487385"/>
                <a:gd name="connsiteX15" fmla="*/ 146405 w 519591"/>
                <a:gd name="connsiteY15" fmla="*/ 181381 h 487385"/>
                <a:gd name="connsiteX16" fmla="*/ 146405 w 519591"/>
                <a:gd name="connsiteY16" fmla="*/ 109340 h 487385"/>
                <a:gd name="connsiteX17" fmla="*/ 146916 w 519591"/>
                <a:gd name="connsiteY17" fmla="*/ 103331 h 487385"/>
                <a:gd name="connsiteX18" fmla="*/ 154455 w 519591"/>
                <a:gd name="connsiteY18" fmla="*/ 97890 h 487385"/>
                <a:gd name="connsiteX19" fmla="*/ 161483 w 519591"/>
                <a:gd name="connsiteY19" fmla="*/ 104635 h 487385"/>
                <a:gd name="connsiteX20" fmla="*/ 161596 w 519591"/>
                <a:gd name="connsiteY20" fmla="*/ 108206 h 487385"/>
                <a:gd name="connsiteX21" fmla="*/ 161596 w 519591"/>
                <a:gd name="connsiteY21" fmla="*/ 184328 h 487385"/>
                <a:gd name="connsiteX22" fmla="*/ 143628 w 519591"/>
                <a:gd name="connsiteY22" fmla="*/ 202466 h 487385"/>
                <a:gd name="connsiteX23" fmla="*/ 94429 w 519591"/>
                <a:gd name="connsiteY23" fmla="*/ 202466 h 487385"/>
                <a:gd name="connsiteX24" fmla="*/ 88139 w 519591"/>
                <a:gd name="connsiteY24" fmla="*/ 202466 h 487385"/>
                <a:gd name="connsiteX25" fmla="*/ 89329 w 519591"/>
                <a:gd name="connsiteY25" fmla="*/ 224628 h 487385"/>
                <a:gd name="connsiteX26" fmla="*/ 110641 w 519591"/>
                <a:gd name="connsiteY26" fmla="*/ 243956 h 487385"/>
                <a:gd name="connsiteX27" fmla="*/ 117215 w 519591"/>
                <a:gd name="connsiteY27" fmla="*/ 244296 h 487385"/>
                <a:gd name="connsiteX28" fmla="*/ 231880 w 519591"/>
                <a:gd name="connsiteY28" fmla="*/ 244409 h 487385"/>
                <a:gd name="connsiteX29" fmla="*/ 239362 w 519591"/>
                <a:gd name="connsiteY29" fmla="*/ 240158 h 487385"/>
                <a:gd name="connsiteX30" fmla="*/ 249338 w 519591"/>
                <a:gd name="connsiteY30" fmla="*/ 230466 h 487385"/>
                <a:gd name="connsiteX31" fmla="*/ 252002 w 519591"/>
                <a:gd name="connsiteY31" fmla="*/ 227349 h 487385"/>
                <a:gd name="connsiteX32" fmla="*/ 252115 w 519591"/>
                <a:gd name="connsiteY32" fmla="*/ 202466 h 487385"/>
                <a:gd name="connsiteX33" fmla="*/ 246107 w 519591"/>
                <a:gd name="connsiteY33" fmla="*/ 202466 h 487385"/>
                <a:gd name="connsiteX34" fmla="*/ 197418 w 519591"/>
                <a:gd name="connsiteY34" fmla="*/ 202466 h 487385"/>
                <a:gd name="connsiteX35" fmla="*/ 178940 w 519591"/>
                <a:gd name="connsiteY35" fmla="*/ 184215 h 487385"/>
                <a:gd name="connsiteX36" fmla="*/ 178940 w 519591"/>
                <a:gd name="connsiteY36" fmla="*/ 18311 h 487385"/>
                <a:gd name="connsiteX37" fmla="*/ 197135 w 519591"/>
                <a:gd name="connsiteY37" fmla="*/ 229 h 487385"/>
                <a:gd name="connsiteX38" fmla="*/ 275241 w 519591"/>
                <a:gd name="connsiteY38" fmla="*/ 173 h 487385"/>
                <a:gd name="connsiteX39" fmla="*/ 295702 w 519591"/>
                <a:gd name="connsiteY39" fmla="*/ 8505 h 487385"/>
                <a:gd name="connsiteX40" fmla="*/ 332318 w 519591"/>
                <a:gd name="connsiteY40" fmla="*/ 45120 h 487385"/>
                <a:gd name="connsiteX41" fmla="*/ 340763 w 519591"/>
                <a:gd name="connsiteY41" fmla="*/ 65582 h 487385"/>
                <a:gd name="connsiteX42" fmla="*/ 340763 w 519591"/>
                <a:gd name="connsiteY42" fmla="*/ 184328 h 487385"/>
                <a:gd name="connsiteX43" fmla="*/ 322739 w 519591"/>
                <a:gd name="connsiteY43" fmla="*/ 202523 h 487385"/>
                <a:gd name="connsiteX44" fmla="*/ 273541 w 519591"/>
                <a:gd name="connsiteY44" fmla="*/ 202523 h 487385"/>
                <a:gd name="connsiteX45" fmla="*/ 267532 w 519591"/>
                <a:gd name="connsiteY45" fmla="*/ 202523 h 487385"/>
                <a:gd name="connsiteX46" fmla="*/ 267646 w 519591"/>
                <a:gd name="connsiteY46" fmla="*/ 227405 h 487385"/>
                <a:gd name="connsiteX47" fmla="*/ 270366 w 519591"/>
                <a:gd name="connsiteY47" fmla="*/ 230523 h 487385"/>
                <a:gd name="connsiteX48" fmla="*/ 281305 w 519591"/>
                <a:gd name="connsiteY48" fmla="*/ 241405 h 487385"/>
                <a:gd name="connsiteX49" fmla="*/ 286351 w 519591"/>
                <a:gd name="connsiteY49" fmla="*/ 244239 h 487385"/>
                <a:gd name="connsiteX50" fmla="*/ 404529 w 519591"/>
                <a:gd name="connsiteY50" fmla="*/ 244296 h 487385"/>
                <a:gd name="connsiteX51" fmla="*/ 431225 w 519591"/>
                <a:gd name="connsiteY51" fmla="*/ 217089 h 487385"/>
                <a:gd name="connsiteX52" fmla="*/ 431225 w 519591"/>
                <a:gd name="connsiteY52" fmla="*/ 202806 h 487385"/>
                <a:gd name="connsiteX53" fmla="*/ 425671 w 519591"/>
                <a:gd name="connsiteY53" fmla="*/ 202523 h 487385"/>
                <a:gd name="connsiteX54" fmla="*/ 376472 w 519591"/>
                <a:gd name="connsiteY54" fmla="*/ 202523 h 487385"/>
                <a:gd name="connsiteX55" fmla="*/ 358051 w 519591"/>
                <a:gd name="connsiteY55" fmla="*/ 184328 h 487385"/>
                <a:gd name="connsiteX56" fmla="*/ 358051 w 519591"/>
                <a:gd name="connsiteY56" fmla="*/ 18424 h 487385"/>
                <a:gd name="connsiteX57" fmla="*/ 376075 w 519591"/>
                <a:gd name="connsiteY57" fmla="*/ 229 h 487385"/>
                <a:gd name="connsiteX58" fmla="*/ 454181 w 519591"/>
                <a:gd name="connsiteY58" fmla="*/ 173 h 487385"/>
                <a:gd name="connsiteX59" fmla="*/ 474984 w 519591"/>
                <a:gd name="connsiteY59" fmla="*/ 8845 h 487385"/>
                <a:gd name="connsiteX60" fmla="*/ 511202 w 519591"/>
                <a:gd name="connsiteY60" fmla="*/ 45064 h 487385"/>
                <a:gd name="connsiteX61" fmla="*/ 519591 w 519591"/>
                <a:gd name="connsiteY61" fmla="*/ 65469 h 487385"/>
                <a:gd name="connsiteX62" fmla="*/ 519534 w 519591"/>
                <a:gd name="connsiteY62" fmla="*/ 184725 h 487385"/>
                <a:gd name="connsiteX63" fmla="*/ 501623 w 519591"/>
                <a:gd name="connsiteY63" fmla="*/ 202466 h 487385"/>
                <a:gd name="connsiteX64" fmla="*/ 452424 w 519591"/>
                <a:gd name="connsiteY64" fmla="*/ 202466 h 487385"/>
                <a:gd name="connsiteX65" fmla="*/ 446417 w 519591"/>
                <a:gd name="connsiteY65" fmla="*/ 202466 h 487385"/>
                <a:gd name="connsiteX66" fmla="*/ 446417 w 519591"/>
                <a:gd name="connsiteY66" fmla="*/ 217543 h 487385"/>
                <a:gd name="connsiteX67" fmla="*/ 406059 w 519591"/>
                <a:gd name="connsiteY67" fmla="*/ 259373 h 487385"/>
                <a:gd name="connsiteX68" fmla="*/ 347226 w 519591"/>
                <a:gd name="connsiteY68" fmla="*/ 259543 h 487385"/>
                <a:gd name="connsiteX69" fmla="*/ 287881 w 519591"/>
                <a:gd name="connsiteY69" fmla="*/ 259487 h 487385"/>
                <a:gd name="connsiteX70" fmla="*/ 280229 w 519591"/>
                <a:gd name="connsiteY70" fmla="*/ 263568 h 487385"/>
                <a:gd name="connsiteX71" fmla="*/ 270253 w 519591"/>
                <a:gd name="connsiteY71" fmla="*/ 273317 h 487385"/>
                <a:gd name="connsiteX72" fmla="*/ 267532 w 519591"/>
                <a:gd name="connsiteY72" fmla="*/ 276434 h 487385"/>
                <a:gd name="connsiteX73" fmla="*/ 267419 w 519591"/>
                <a:gd name="connsiteY73" fmla="*/ 309536 h 487385"/>
                <a:gd name="connsiteX74" fmla="*/ 273824 w 519591"/>
                <a:gd name="connsiteY74" fmla="*/ 309536 h 487385"/>
                <a:gd name="connsiteX75" fmla="*/ 378852 w 519591"/>
                <a:gd name="connsiteY75" fmla="*/ 309536 h 487385"/>
                <a:gd name="connsiteX76" fmla="*/ 405719 w 519591"/>
                <a:gd name="connsiteY76" fmla="*/ 336515 h 487385"/>
                <a:gd name="connsiteX77" fmla="*/ 405719 w 519591"/>
                <a:gd name="connsiteY77" fmla="*/ 362872 h 487385"/>
                <a:gd name="connsiteX78" fmla="*/ 378570 w 519591"/>
                <a:gd name="connsiteY78" fmla="*/ 389795 h 487385"/>
                <a:gd name="connsiteX79" fmla="*/ 274050 w 519591"/>
                <a:gd name="connsiteY79" fmla="*/ 389795 h 487385"/>
                <a:gd name="connsiteX80" fmla="*/ 267702 w 519591"/>
                <a:gd name="connsiteY80" fmla="*/ 389795 h 487385"/>
                <a:gd name="connsiteX81" fmla="*/ 267702 w 519591"/>
                <a:gd name="connsiteY81" fmla="*/ 406856 h 487385"/>
                <a:gd name="connsiteX82" fmla="*/ 272973 w 519591"/>
                <a:gd name="connsiteY82" fmla="*/ 407083 h 487385"/>
                <a:gd name="connsiteX83" fmla="*/ 330787 w 519591"/>
                <a:gd name="connsiteY83" fmla="*/ 407083 h 487385"/>
                <a:gd name="connsiteX84" fmla="*/ 340479 w 519591"/>
                <a:gd name="connsiteY84" fmla="*/ 414338 h 487385"/>
                <a:gd name="connsiteX85" fmla="*/ 330844 w 519591"/>
                <a:gd name="connsiteY85" fmla="*/ 422273 h 487385"/>
                <a:gd name="connsiteX86" fmla="*/ 217199 w 519591"/>
                <a:gd name="connsiteY86" fmla="*/ 422273 h 487385"/>
                <a:gd name="connsiteX87" fmla="*/ 210738 w 519591"/>
                <a:gd name="connsiteY87" fmla="*/ 422273 h 487385"/>
                <a:gd name="connsiteX88" fmla="*/ 210738 w 519591"/>
                <a:gd name="connsiteY88" fmla="*/ 472039 h 487385"/>
                <a:gd name="connsiteX89" fmla="*/ 216236 w 519591"/>
                <a:gd name="connsiteY89" fmla="*/ 472039 h 487385"/>
                <a:gd name="connsiteX90" fmla="*/ 378570 w 519591"/>
                <a:gd name="connsiteY90" fmla="*/ 472039 h 487385"/>
                <a:gd name="connsiteX91" fmla="*/ 390472 w 519591"/>
                <a:gd name="connsiteY91" fmla="*/ 460306 h 487385"/>
                <a:gd name="connsiteX92" fmla="*/ 390472 w 519591"/>
                <a:gd name="connsiteY92" fmla="*/ 433439 h 487385"/>
                <a:gd name="connsiteX93" fmla="*/ 379533 w 519591"/>
                <a:gd name="connsiteY93" fmla="*/ 422330 h 487385"/>
                <a:gd name="connsiteX94" fmla="*/ 366837 w 519591"/>
                <a:gd name="connsiteY94" fmla="*/ 422330 h 487385"/>
                <a:gd name="connsiteX95" fmla="*/ 357994 w 519591"/>
                <a:gd name="connsiteY95" fmla="*/ 414678 h 487385"/>
                <a:gd name="connsiteX96" fmla="*/ 366780 w 519591"/>
                <a:gd name="connsiteY96" fmla="*/ 407140 h 487385"/>
                <a:gd name="connsiteX97" fmla="*/ 381518 w 519591"/>
                <a:gd name="connsiteY97" fmla="*/ 407140 h 487385"/>
                <a:gd name="connsiteX98" fmla="*/ 405607 w 519591"/>
                <a:gd name="connsiteY98" fmla="*/ 430209 h 487385"/>
                <a:gd name="connsiteX99" fmla="*/ 405607 w 519591"/>
                <a:gd name="connsiteY99" fmla="*/ 464217 h 487385"/>
                <a:gd name="connsiteX100" fmla="*/ 381461 w 519591"/>
                <a:gd name="connsiteY100" fmla="*/ 487343 h 487385"/>
                <a:gd name="connsiteX101" fmla="*/ 137960 w 519591"/>
                <a:gd name="connsiteY101" fmla="*/ 487343 h 487385"/>
                <a:gd name="connsiteX102" fmla="*/ 113870 w 519591"/>
                <a:gd name="connsiteY102" fmla="*/ 463650 h 487385"/>
                <a:gd name="connsiteX103" fmla="*/ 113870 w 519591"/>
                <a:gd name="connsiteY103" fmla="*/ 431172 h 487385"/>
                <a:gd name="connsiteX104" fmla="*/ 138584 w 519591"/>
                <a:gd name="connsiteY104" fmla="*/ 407140 h 487385"/>
                <a:gd name="connsiteX105" fmla="*/ 246107 w 519591"/>
                <a:gd name="connsiteY105" fmla="*/ 407140 h 487385"/>
                <a:gd name="connsiteX106" fmla="*/ 251832 w 519591"/>
                <a:gd name="connsiteY106" fmla="*/ 407140 h 487385"/>
                <a:gd name="connsiteX107" fmla="*/ 251832 w 519591"/>
                <a:gd name="connsiteY107" fmla="*/ 389852 h 487385"/>
                <a:gd name="connsiteX108" fmla="*/ 245766 w 519591"/>
                <a:gd name="connsiteY108" fmla="*/ 389852 h 487385"/>
                <a:gd name="connsiteX109" fmla="*/ 141758 w 519591"/>
                <a:gd name="connsiteY109" fmla="*/ 389852 h 487385"/>
                <a:gd name="connsiteX110" fmla="*/ 113757 w 519591"/>
                <a:gd name="connsiteY110" fmla="*/ 361795 h 487385"/>
                <a:gd name="connsiteX111" fmla="*/ 113757 w 519591"/>
                <a:gd name="connsiteY111" fmla="*/ 334418 h 487385"/>
                <a:gd name="connsiteX112" fmla="*/ 138754 w 519591"/>
                <a:gd name="connsiteY112" fmla="*/ 309649 h 487385"/>
                <a:gd name="connsiteX113" fmla="*/ 246277 w 519591"/>
                <a:gd name="connsiteY113" fmla="*/ 309762 h 487385"/>
                <a:gd name="connsiteX114" fmla="*/ 252172 w 519591"/>
                <a:gd name="connsiteY114" fmla="*/ 303811 h 487385"/>
                <a:gd name="connsiteX115" fmla="*/ 252172 w 519591"/>
                <a:gd name="connsiteY115" fmla="*/ 278928 h 487385"/>
                <a:gd name="connsiteX116" fmla="*/ 248771 w 519591"/>
                <a:gd name="connsiteY116" fmla="*/ 272977 h 487385"/>
                <a:gd name="connsiteX117" fmla="*/ 239192 w 519591"/>
                <a:gd name="connsiteY117" fmla="*/ 263568 h 487385"/>
                <a:gd name="connsiteX118" fmla="*/ 232050 w 519591"/>
                <a:gd name="connsiteY118" fmla="*/ 259600 h 487385"/>
                <a:gd name="connsiteX119" fmla="*/ 116365 w 519591"/>
                <a:gd name="connsiteY119" fmla="*/ 259600 h 487385"/>
                <a:gd name="connsiteX120" fmla="*/ 74761 w 519591"/>
                <a:gd name="connsiteY120" fmla="*/ 230013 h 487385"/>
                <a:gd name="connsiteX121" fmla="*/ 73174 w 519591"/>
                <a:gd name="connsiteY121" fmla="*/ 217996 h 487385"/>
                <a:gd name="connsiteX122" fmla="*/ 73117 w 519591"/>
                <a:gd name="connsiteY122" fmla="*/ 202523 h 487385"/>
                <a:gd name="connsiteX123" fmla="*/ 67449 w 519591"/>
                <a:gd name="connsiteY123" fmla="*/ 202523 h 487385"/>
                <a:gd name="connsiteX124" fmla="*/ 20801 w 519591"/>
                <a:gd name="connsiteY124" fmla="*/ 202636 h 487385"/>
                <a:gd name="connsiteX125" fmla="*/ 0 w 519591"/>
                <a:gd name="connsiteY125" fmla="*/ 191016 h 487385"/>
                <a:gd name="connsiteX126" fmla="*/ 0 w 519591"/>
                <a:gd name="connsiteY126" fmla="*/ 12302 h 487385"/>
                <a:gd name="connsiteX127" fmla="*/ 194472 w 519591"/>
                <a:gd name="connsiteY127" fmla="*/ 186822 h 487385"/>
                <a:gd name="connsiteX128" fmla="*/ 325119 w 519591"/>
                <a:gd name="connsiteY128" fmla="*/ 186822 h 487385"/>
                <a:gd name="connsiteX129" fmla="*/ 325119 w 519591"/>
                <a:gd name="connsiteY129" fmla="*/ 64108 h 487385"/>
                <a:gd name="connsiteX130" fmla="*/ 292925 w 519591"/>
                <a:gd name="connsiteY130" fmla="*/ 64108 h 487385"/>
                <a:gd name="connsiteX131" fmla="*/ 276714 w 519591"/>
                <a:gd name="connsiteY131" fmla="*/ 48295 h 487385"/>
                <a:gd name="connsiteX132" fmla="*/ 276658 w 519591"/>
                <a:gd name="connsiteY132" fmla="*/ 31064 h 487385"/>
                <a:gd name="connsiteX133" fmla="*/ 276658 w 519591"/>
                <a:gd name="connsiteY133" fmla="*/ 15590 h 487385"/>
                <a:gd name="connsiteX134" fmla="*/ 194472 w 519591"/>
                <a:gd name="connsiteY134" fmla="*/ 15590 h 487385"/>
                <a:gd name="connsiteX135" fmla="*/ 194472 w 519591"/>
                <a:gd name="connsiteY135" fmla="*/ 186822 h 487385"/>
                <a:gd name="connsiteX136" fmla="*/ 503947 w 519591"/>
                <a:gd name="connsiteY136" fmla="*/ 186935 h 487385"/>
                <a:gd name="connsiteX137" fmla="*/ 503947 w 519591"/>
                <a:gd name="connsiteY137" fmla="*/ 64165 h 487385"/>
                <a:gd name="connsiteX138" fmla="*/ 473679 w 519591"/>
                <a:gd name="connsiteY138" fmla="*/ 64165 h 487385"/>
                <a:gd name="connsiteX139" fmla="*/ 455598 w 519591"/>
                <a:gd name="connsiteY139" fmla="*/ 46084 h 487385"/>
                <a:gd name="connsiteX140" fmla="*/ 455598 w 519591"/>
                <a:gd name="connsiteY140" fmla="*/ 15647 h 487385"/>
                <a:gd name="connsiteX141" fmla="*/ 373695 w 519591"/>
                <a:gd name="connsiteY141" fmla="*/ 15647 h 487385"/>
                <a:gd name="connsiteX142" fmla="*/ 373695 w 519591"/>
                <a:gd name="connsiteY142" fmla="*/ 186935 h 487385"/>
                <a:gd name="connsiteX143" fmla="*/ 503947 w 519591"/>
                <a:gd name="connsiteY143" fmla="*/ 186935 h 487385"/>
                <a:gd name="connsiteX144" fmla="*/ 210681 w 519591"/>
                <a:gd name="connsiteY144" fmla="*/ 374095 h 487385"/>
                <a:gd name="connsiteX145" fmla="*/ 212666 w 519591"/>
                <a:gd name="connsiteY145" fmla="*/ 374491 h 487385"/>
                <a:gd name="connsiteX146" fmla="*/ 380553 w 519591"/>
                <a:gd name="connsiteY146" fmla="*/ 374491 h 487385"/>
                <a:gd name="connsiteX147" fmla="*/ 390529 w 519591"/>
                <a:gd name="connsiteY147" fmla="*/ 364346 h 487385"/>
                <a:gd name="connsiteX148" fmla="*/ 390529 w 519591"/>
                <a:gd name="connsiteY148" fmla="*/ 336969 h 487385"/>
                <a:gd name="connsiteX149" fmla="*/ 378173 w 519591"/>
                <a:gd name="connsiteY149" fmla="*/ 324726 h 487385"/>
                <a:gd name="connsiteX150" fmla="*/ 216349 w 519591"/>
                <a:gd name="connsiteY150" fmla="*/ 324726 h 487385"/>
                <a:gd name="connsiteX151" fmla="*/ 210625 w 519591"/>
                <a:gd name="connsiteY151" fmla="*/ 324726 h 487385"/>
                <a:gd name="connsiteX152" fmla="*/ 210625 w 519591"/>
                <a:gd name="connsiteY152" fmla="*/ 374151 h 487385"/>
                <a:gd name="connsiteX153" fmla="*/ 194867 w 519591"/>
                <a:gd name="connsiteY153" fmla="*/ 324896 h 487385"/>
                <a:gd name="connsiteX154" fmla="*/ 191127 w 519591"/>
                <a:gd name="connsiteY154" fmla="*/ 324669 h 487385"/>
                <a:gd name="connsiteX155" fmla="*/ 139433 w 519591"/>
                <a:gd name="connsiteY155" fmla="*/ 324669 h 487385"/>
                <a:gd name="connsiteX156" fmla="*/ 129119 w 519591"/>
                <a:gd name="connsiteY156" fmla="*/ 335325 h 487385"/>
                <a:gd name="connsiteX157" fmla="*/ 129119 w 519591"/>
                <a:gd name="connsiteY157" fmla="*/ 363722 h 487385"/>
                <a:gd name="connsiteX158" fmla="*/ 140001 w 519591"/>
                <a:gd name="connsiteY158" fmla="*/ 374491 h 487385"/>
                <a:gd name="connsiteX159" fmla="*/ 177013 w 519591"/>
                <a:gd name="connsiteY159" fmla="*/ 374491 h 487385"/>
                <a:gd name="connsiteX160" fmla="*/ 194924 w 519591"/>
                <a:gd name="connsiteY160" fmla="*/ 374491 h 487385"/>
                <a:gd name="connsiteX161" fmla="*/ 194924 w 519591"/>
                <a:gd name="connsiteY161" fmla="*/ 324896 h 487385"/>
                <a:gd name="connsiteX162" fmla="*/ 194981 w 519591"/>
                <a:gd name="connsiteY162" fmla="*/ 422273 h 487385"/>
                <a:gd name="connsiteX163" fmla="*/ 139660 w 519591"/>
                <a:gd name="connsiteY163" fmla="*/ 422273 h 487385"/>
                <a:gd name="connsiteX164" fmla="*/ 129062 w 519591"/>
                <a:gd name="connsiteY164" fmla="*/ 432702 h 487385"/>
                <a:gd name="connsiteX165" fmla="*/ 129062 w 519591"/>
                <a:gd name="connsiteY165" fmla="*/ 461099 h 487385"/>
                <a:gd name="connsiteX166" fmla="*/ 140228 w 519591"/>
                <a:gd name="connsiteY166" fmla="*/ 472095 h 487385"/>
                <a:gd name="connsiteX167" fmla="*/ 190957 w 519591"/>
                <a:gd name="connsiteY167" fmla="*/ 472095 h 487385"/>
                <a:gd name="connsiteX168" fmla="*/ 194981 w 519591"/>
                <a:gd name="connsiteY168" fmla="*/ 471755 h 487385"/>
                <a:gd name="connsiteX169" fmla="*/ 194981 w 519591"/>
                <a:gd name="connsiteY169" fmla="*/ 422273 h 487385"/>
                <a:gd name="connsiteX170" fmla="*/ 133595 w 519591"/>
                <a:gd name="connsiteY170" fmla="*/ 48691 h 487385"/>
                <a:gd name="connsiteX171" fmla="*/ 113078 w 519591"/>
                <a:gd name="connsiteY171" fmla="*/ 28286 h 487385"/>
                <a:gd name="connsiteX172" fmla="*/ 113078 w 519591"/>
                <a:gd name="connsiteY172" fmla="*/ 48691 h 487385"/>
                <a:gd name="connsiteX173" fmla="*/ 133595 w 519591"/>
                <a:gd name="connsiteY173" fmla="*/ 48691 h 487385"/>
                <a:gd name="connsiteX174" fmla="*/ 491648 w 519591"/>
                <a:gd name="connsiteY174" fmla="*/ 48691 h 487385"/>
                <a:gd name="connsiteX175" fmla="*/ 471072 w 519591"/>
                <a:gd name="connsiteY175" fmla="*/ 27833 h 487385"/>
                <a:gd name="connsiteX176" fmla="*/ 471072 w 519591"/>
                <a:gd name="connsiteY176" fmla="*/ 48691 h 487385"/>
                <a:gd name="connsiteX177" fmla="*/ 491648 w 519591"/>
                <a:gd name="connsiteY177" fmla="*/ 48691 h 487385"/>
                <a:gd name="connsiteX178" fmla="*/ 311687 w 519591"/>
                <a:gd name="connsiteY178" fmla="*/ 48691 h 487385"/>
                <a:gd name="connsiteX179" fmla="*/ 292189 w 519591"/>
                <a:gd name="connsiteY179" fmla="*/ 29250 h 487385"/>
                <a:gd name="connsiteX180" fmla="*/ 292189 w 519591"/>
                <a:gd name="connsiteY180" fmla="*/ 48691 h 487385"/>
                <a:gd name="connsiteX181" fmla="*/ 311687 w 519591"/>
                <a:gd name="connsiteY181" fmla="*/ 48691 h 487385"/>
                <a:gd name="connsiteX182" fmla="*/ 259993 w 519591"/>
                <a:gd name="connsiteY182" fmla="*/ 243333 h 487385"/>
                <a:gd name="connsiteX183" fmla="*/ 251264 w 519591"/>
                <a:gd name="connsiteY183" fmla="*/ 251778 h 487385"/>
                <a:gd name="connsiteX184" fmla="*/ 259823 w 519591"/>
                <a:gd name="connsiteY184" fmla="*/ 260393 h 487385"/>
                <a:gd name="connsiteX185" fmla="*/ 268325 w 519591"/>
                <a:gd name="connsiteY185" fmla="*/ 252175 h 487385"/>
                <a:gd name="connsiteX186" fmla="*/ 259993 w 519591"/>
                <a:gd name="connsiteY186" fmla="*/ 243333 h 48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</a:cxnLst>
              <a:rect l="l" t="t" r="r" b="b"/>
              <a:pathLst>
                <a:path w="519591" h="487385">
                  <a:moveTo>
                    <a:pt x="57" y="12302"/>
                  </a:moveTo>
                  <a:cubicBezTo>
                    <a:pt x="3627" y="3290"/>
                    <a:pt x="10260" y="-111"/>
                    <a:pt x="19952" y="3"/>
                  </a:cubicBezTo>
                  <a:cubicBezTo>
                    <a:pt x="45288" y="343"/>
                    <a:pt x="70681" y="229"/>
                    <a:pt x="96073" y="59"/>
                  </a:cubicBezTo>
                  <a:cubicBezTo>
                    <a:pt x="104349" y="59"/>
                    <a:pt x="111150" y="2610"/>
                    <a:pt x="116931" y="8562"/>
                  </a:cubicBezTo>
                  <a:cubicBezTo>
                    <a:pt x="129005" y="20861"/>
                    <a:pt x="141077" y="33218"/>
                    <a:pt x="153547" y="45120"/>
                  </a:cubicBezTo>
                  <a:cubicBezTo>
                    <a:pt x="162446" y="53623"/>
                    <a:pt x="162276" y="64052"/>
                    <a:pt x="161256" y="74764"/>
                  </a:cubicBezTo>
                  <a:cubicBezTo>
                    <a:pt x="160916" y="78449"/>
                    <a:pt x="157741" y="80433"/>
                    <a:pt x="153831" y="80319"/>
                  </a:cubicBezTo>
                  <a:cubicBezTo>
                    <a:pt x="149693" y="80149"/>
                    <a:pt x="147199" y="77712"/>
                    <a:pt x="146632" y="73801"/>
                  </a:cubicBezTo>
                  <a:cubicBezTo>
                    <a:pt x="146236" y="70853"/>
                    <a:pt x="146575" y="67793"/>
                    <a:pt x="146575" y="64165"/>
                  </a:cubicBezTo>
                  <a:cubicBezTo>
                    <a:pt x="136204" y="64165"/>
                    <a:pt x="126455" y="64165"/>
                    <a:pt x="116705" y="64165"/>
                  </a:cubicBezTo>
                  <a:cubicBezTo>
                    <a:pt x="103442" y="64165"/>
                    <a:pt x="97604" y="58327"/>
                    <a:pt x="97604" y="44950"/>
                  </a:cubicBezTo>
                  <a:cubicBezTo>
                    <a:pt x="97604" y="35315"/>
                    <a:pt x="97604" y="25679"/>
                    <a:pt x="97604" y="15703"/>
                  </a:cubicBezTo>
                  <a:lnTo>
                    <a:pt x="15644" y="15703"/>
                  </a:lnTo>
                  <a:lnTo>
                    <a:pt x="15644" y="186822"/>
                  </a:lnTo>
                  <a:lnTo>
                    <a:pt x="146405" y="186822"/>
                  </a:lnTo>
                  <a:lnTo>
                    <a:pt x="146405" y="181381"/>
                  </a:lnTo>
                  <a:cubicBezTo>
                    <a:pt x="146405" y="157348"/>
                    <a:pt x="146405" y="133372"/>
                    <a:pt x="146405" y="109340"/>
                  </a:cubicBezTo>
                  <a:cubicBezTo>
                    <a:pt x="146405" y="107356"/>
                    <a:pt x="146405" y="105259"/>
                    <a:pt x="146916" y="103331"/>
                  </a:cubicBezTo>
                  <a:cubicBezTo>
                    <a:pt x="147936" y="99591"/>
                    <a:pt x="150713" y="97607"/>
                    <a:pt x="154455" y="97890"/>
                  </a:cubicBezTo>
                  <a:cubicBezTo>
                    <a:pt x="158365" y="98174"/>
                    <a:pt x="160972" y="100497"/>
                    <a:pt x="161483" y="104635"/>
                  </a:cubicBezTo>
                  <a:cubicBezTo>
                    <a:pt x="161596" y="105825"/>
                    <a:pt x="161596" y="107016"/>
                    <a:pt x="161596" y="108206"/>
                  </a:cubicBezTo>
                  <a:cubicBezTo>
                    <a:pt x="161596" y="133599"/>
                    <a:pt x="161596" y="158935"/>
                    <a:pt x="161596" y="184328"/>
                  </a:cubicBezTo>
                  <a:cubicBezTo>
                    <a:pt x="161596" y="196458"/>
                    <a:pt x="155701" y="202409"/>
                    <a:pt x="143628" y="202466"/>
                  </a:cubicBezTo>
                  <a:cubicBezTo>
                    <a:pt x="127248" y="202466"/>
                    <a:pt x="110811" y="202466"/>
                    <a:pt x="94429" y="202466"/>
                  </a:cubicBezTo>
                  <a:cubicBezTo>
                    <a:pt x="92615" y="202466"/>
                    <a:pt x="90802" y="202466"/>
                    <a:pt x="88139" y="202466"/>
                  </a:cubicBezTo>
                  <a:cubicBezTo>
                    <a:pt x="88478" y="210288"/>
                    <a:pt x="88139" y="217600"/>
                    <a:pt x="89329" y="224628"/>
                  </a:cubicBezTo>
                  <a:cubicBezTo>
                    <a:pt x="91085" y="235341"/>
                    <a:pt x="99927" y="242766"/>
                    <a:pt x="110641" y="243956"/>
                  </a:cubicBezTo>
                  <a:cubicBezTo>
                    <a:pt x="112794" y="244183"/>
                    <a:pt x="115005" y="244296"/>
                    <a:pt x="117215" y="244296"/>
                  </a:cubicBezTo>
                  <a:cubicBezTo>
                    <a:pt x="155418" y="244296"/>
                    <a:pt x="193677" y="244296"/>
                    <a:pt x="231880" y="244409"/>
                  </a:cubicBezTo>
                  <a:cubicBezTo>
                    <a:pt x="235565" y="244409"/>
                    <a:pt x="237321" y="243163"/>
                    <a:pt x="239362" y="240158"/>
                  </a:cubicBezTo>
                  <a:cubicBezTo>
                    <a:pt x="241969" y="236418"/>
                    <a:pt x="245993" y="233697"/>
                    <a:pt x="249338" y="230466"/>
                  </a:cubicBezTo>
                  <a:cubicBezTo>
                    <a:pt x="250358" y="229503"/>
                    <a:pt x="252002" y="228426"/>
                    <a:pt x="252002" y="227349"/>
                  </a:cubicBezTo>
                  <a:cubicBezTo>
                    <a:pt x="252229" y="219300"/>
                    <a:pt x="252115" y="211195"/>
                    <a:pt x="252115" y="202466"/>
                  </a:cubicBezTo>
                  <a:cubicBezTo>
                    <a:pt x="249735" y="202466"/>
                    <a:pt x="247921" y="202466"/>
                    <a:pt x="246107" y="202466"/>
                  </a:cubicBezTo>
                  <a:cubicBezTo>
                    <a:pt x="229897" y="202466"/>
                    <a:pt x="213629" y="202466"/>
                    <a:pt x="197418" y="202466"/>
                  </a:cubicBezTo>
                  <a:cubicBezTo>
                    <a:pt x="185005" y="202466"/>
                    <a:pt x="178940" y="196458"/>
                    <a:pt x="178940" y="184215"/>
                  </a:cubicBezTo>
                  <a:cubicBezTo>
                    <a:pt x="178940" y="128894"/>
                    <a:pt x="178940" y="73631"/>
                    <a:pt x="178940" y="18311"/>
                  </a:cubicBezTo>
                  <a:cubicBezTo>
                    <a:pt x="178940" y="6408"/>
                    <a:pt x="185232" y="229"/>
                    <a:pt x="197135" y="229"/>
                  </a:cubicBezTo>
                  <a:cubicBezTo>
                    <a:pt x="223151" y="229"/>
                    <a:pt x="249225" y="286"/>
                    <a:pt x="275241" y="173"/>
                  </a:cubicBezTo>
                  <a:cubicBezTo>
                    <a:pt x="283346" y="173"/>
                    <a:pt x="289978" y="2780"/>
                    <a:pt x="295702" y="8505"/>
                  </a:cubicBezTo>
                  <a:cubicBezTo>
                    <a:pt x="307833" y="20805"/>
                    <a:pt x="320019" y="32991"/>
                    <a:pt x="332318" y="45120"/>
                  </a:cubicBezTo>
                  <a:cubicBezTo>
                    <a:pt x="338099" y="50789"/>
                    <a:pt x="340763" y="57534"/>
                    <a:pt x="340763" y="65582"/>
                  </a:cubicBezTo>
                  <a:cubicBezTo>
                    <a:pt x="340706" y="105145"/>
                    <a:pt x="340763" y="144708"/>
                    <a:pt x="340763" y="184328"/>
                  </a:cubicBezTo>
                  <a:cubicBezTo>
                    <a:pt x="340763" y="196401"/>
                    <a:pt x="334699" y="202523"/>
                    <a:pt x="322739" y="202523"/>
                  </a:cubicBezTo>
                  <a:cubicBezTo>
                    <a:pt x="306359" y="202523"/>
                    <a:pt x="289921" y="202523"/>
                    <a:pt x="273541" y="202523"/>
                  </a:cubicBezTo>
                  <a:cubicBezTo>
                    <a:pt x="271727" y="202523"/>
                    <a:pt x="269912" y="202523"/>
                    <a:pt x="267532" y="202523"/>
                  </a:cubicBezTo>
                  <a:cubicBezTo>
                    <a:pt x="267532" y="211251"/>
                    <a:pt x="267419" y="219357"/>
                    <a:pt x="267646" y="227405"/>
                  </a:cubicBezTo>
                  <a:cubicBezTo>
                    <a:pt x="267646" y="228482"/>
                    <a:pt x="269346" y="229503"/>
                    <a:pt x="270366" y="230523"/>
                  </a:cubicBezTo>
                  <a:cubicBezTo>
                    <a:pt x="273993" y="234150"/>
                    <a:pt x="277565" y="237891"/>
                    <a:pt x="281305" y="241405"/>
                  </a:cubicBezTo>
                  <a:cubicBezTo>
                    <a:pt x="282722" y="242709"/>
                    <a:pt x="284650" y="244239"/>
                    <a:pt x="286351" y="244239"/>
                  </a:cubicBezTo>
                  <a:cubicBezTo>
                    <a:pt x="325743" y="244409"/>
                    <a:pt x="365136" y="244466"/>
                    <a:pt x="404529" y="244296"/>
                  </a:cubicBezTo>
                  <a:cubicBezTo>
                    <a:pt x="421194" y="244239"/>
                    <a:pt x="431168" y="233810"/>
                    <a:pt x="431225" y="217089"/>
                  </a:cubicBezTo>
                  <a:cubicBezTo>
                    <a:pt x="431225" y="212555"/>
                    <a:pt x="431225" y="207964"/>
                    <a:pt x="431225" y="202806"/>
                  </a:cubicBezTo>
                  <a:cubicBezTo>
                    <a:pt x="429242" y="202693"/>
                    <a:pt x="427428" y="202523"/>
                    <a:pt x="425671" y="202523"/>
                  </a:cubicBezTo>
                  <a:cubicBezTo>
                    <a:pt x="409291" y="202523"/>
                    <a:pt x="392854" y="202523"/>
                    <a:pt x="376472" y="202523"/>
                  </a:cubicBezTo>
                  <a:cubicBezTo>
                    <a:pt x="364003" y="202523"/>
                    <a:pt x="358051" y="196684"/>
                    <a:pt x="358051" y="184328"/>
                  </a:cubicBezTo>
                  <a:cubicBezTo>
                    <a:pt x="358051" y="129008"/>
                    <a:pt x="358051" y="73744"/>
                    <a:pt x="358051" y="18424"/>
                  </a:cubicBezTo>
                  <a:cubicBezTo>
                    <a:pt x="358051" y="6408"/>
                    <a:pt x="364116" y="286"/>
                    <a:pt x="376075" y="229"/>
                  </a:cubicBezTo>
                  <a:cubicBezTo>
                    <a:pt x="402092" y="229"/>
                    <a:pt x="428166" y="286"/>
                    <a:pt x="454181" y="173"/>
                  </a:cubicBezTo>
                  <a:cubicBezTo>
                    <a:pt x="462456" y="173"/>
                    <a:pt x="469202" y="2950"/>
                    <a:pt x="474984" y="8845"/>
                  </a:cubicBezTo>
                  <a:cubicBezTo>
                    <a:pt x="486943" y="21031"/>
                    <a:pt x="499016" y="33104"/>
                    <a:pt x="511202" y="45064"/>
                  </a:cubicBezTo>
                  <a:cubicBezTo>
                    <a:pt x="516984" y="50732"/>
                    <a:pt x="519647" y="57364"/>
                    <a:pt x="519591" y="65469"/>
                  </a:cubicBezTo>
                  <a:cubicBezTo>
                    <a:pt x="519477" y="105202"/>
                    <a:pt x="519591" y="144935"/>
                    <a:pt x="519534" y="184725"/>
                  </a:cubicBezTo>
                  <a:cubicBezTo>
                    <a:pt x="519534" y="196344"/>
                    <a:pt x="513355" y="202466"/>
                    <a:pt x="501623" y="202466"/>
                  </a:cubicBezTo>
                  <a:cubicBezTo>
                    <a:pt x="485242" y="202466"/>
                    <a:pt x="468805" y="202466"/>
                    <a:pt x="452424" y="202466"/>
                  </a:cubicBezTo>
                  <a:cubicBezTo>
                    <a:pt x="450611" y="202466"/>
                    <a:pt x="448797" y="202466"/>
                    <a:pt x="446417" y="202466"/>
                  </a:cubicBezTo>
                  <a:cubicBezTo>
                    <a:pt x="446417" y="207850"/>
                    <a:pt x="446417" y="212725"/>
                    <a:pt x="446417" y="217543"/>
                  </a:cubicBezTo>
                  <a:cubicBezTo>
                    <a:pt x="446246" y="241575"/>
                    <a:pt x="430205" y="258636"/>
                    <a:pt x="406059" y="259373"/>
                  </a:cubicBezTo>
                  <a:cubicBezTo>
                    <a:pt x="386448" y="259940"/>
                    <a:pt x="366837" y="259543"/>
                    <a:pt x="347226" y="259543"/>
                  </a:cubicBezTo>
                  <a:cubicBezTo>
                    <a:pt x="327444" y="259543"/>
                    <a:pt x="307663" y="259600"/>
                    <a:pt x="287881" y="259487"/>
                  </a:cubicBezTo>
                  <a:cubicBezTo>
                    <a:pt x="284309" y="259487"/>
                    <a:pt x="282382" y="260393"/>
                    <a:pt x="280229" y="263568"/>
                  </a:cubicBezTo>
                  <a:cubicBezTo>
                    <a:pt x="277735" y="267365"/>
                    <a:pt x="273654" y="270086"/>
                    <a:pt x="270253" y="273317"/>
                  </a:cubicBezTo>
                  <a:cubicBezTo>
                    <a:pt x="269233" y="274280"/>
                    <a:pt x="267532" y="275357"/>
                    <a:pt x="267532" y="276434"/>
                  </a:cubicBezTo>
                  <a:cubicBezTo>
                    <a:pt x="267305" y="287203"/>
                    <a:pt x="267419" y="298029"/>
                    <a:pt x="267419" y="309536"/>
                  </a:cubicBezTo>
                  <a:cubicBezTo>
                    <a:pt x="269856" y="309536"/>
                    <a:pt x="271840" y="309536"/>
                    <a:pt x="273824" y="309536"/>
                  </a:cubicBezTo>
                  <a:cubicBezTo>
                    <a:pt x="308853" y="309536"/>
                    <a:pt x="343824" y="309536"/>
                    <a:pt x="378852" y="309536"/>
                  </a:cubicBezTo>
                  <a:cubicBezTo>
                    <a:pt x="396310" y="309536"/>
                    <a:pt x="405719" y="318944"/>
                    <a:pt x="405719" y="336515"/>
                  </a:cubicBezTo>
                  <a:cubicBezTo>
                    <a:pt x="405719" y="345301"/>
                    <a:pt x="405719" y="354086"/>
                    <a:pt x="405719" y="362872"/>
                  </a:cubicBezTo>
                  <a:cubicBezTo>
                    <a:pt x="405719" y="380160"/>
                    <a:pt x="395970" y="389795"/>
                    <a:pt x="378570" y="389795"/>
                  </a:cubicBezTo>
                  <a:cubicBezTo>
                    <a:pt x="343711" y="389795"/>
                    <a:pt x="308909" y="389795"/>
                    <a:pt x="274050" y="389795"/>
                  </a:cubicBezTo>
                  <a:cubicBezTo>
                    <a:pt x="272067" y="389795"/>
                    <a:pt x="270083" y="389795"/>
                    <a:pt x="267702" y="389795"/>
                  </a:cubicBezTo>
                  <a:lnTo>
                    <a:pt x="267702" y="406856"/>
                  </a:lnTo>
                  <a:cubicBezTo>
                    <a:pt x="269460" y="406913"/>
                    <a:pt x="271216" y="407083"/>
                    <a:pt x="272973" y="407083"/>
                  </a:cubicBezTo>
                  <a:cubicBezTo>
                    <a:pt x="292246" y="407083"/>
                    <a:pt x="311516" y="407083"/>
                    <a:pt x="330787" y="407083"/>
                  </a:cubicBezTo>
                  <a:cubicBezTo>
                    <a:pt x="336909" y="407083"/>
                    <a:pt x="340254" y="409633"/>
                    <a:pt x="340479" y="414338"/>
                  </a:cubicBezTo>
                  <a:cubicBezTo>
                    <a:pt x="340650" y="419156"/>
                    <a:pt x="336966" y="422273"/>
                    <a:pt x="330844" y="422273"/>
                  </a:cubicBezTo>
                  <a:cubicBezTo>
                    <a:pt x="292982" y="422273"/>
                    <a:pt x="255063" y="422273"/>
                    <a:pt x="217199" y="422273"/>
                  </a:cubicBezTo>
                  <a:cubicBezTo>
                    <a:pt x="215159" y="422273"/>
                    <a:pt x="213175" y="422273"/>
                    <a:pt x="210738" y="422273"/>
                  </a:cubicBezTo>
                  <a:lnTo>
                    <a:pt x="210738" y="472039"/>
                  </a:lnTo>
                  <a:cubicBezTo>
                    <a:pt x="212609" y="472039"/>
                    <a:pt x="214422" y="472039"/>
                    <a:pt x="216236" y="472039"/>
                  </a:cubicBezTo>
                  <a:cubicBezTo>
                    <a:pt x="270366" y="472039"/>
                    <a:pt x="324440" y="472039"/>
                    <a:pt x="378570" y="472039"/>
                  </a:cubicBezTo>
                  <a:cubicBezTo>
                    <a:pt x="387638" y="472039"/>
                    <a:pt x="390472" y="469261"/>
                    <a:pt x="390472" y="460306"/>
                  </a:cubicBezTo>
                  <a:cubicBezTo>
                    <a:pt x="390472" y="451350"/>
                    <a:pt x="390472" y="442395"/>
                    <a:pt x="390472" y="433439"/>
                  </a:cubicBezTo>
                  <a:cubicBezTo>
                    <a:pt x="390472" y="425277"/>
                    <a:pt x="387525" y="422387"/>
                    <a:pt x="379533" y="422330"/>
                  </a:cubicBezTo>
                  <a:cubicBezTo>
                    <a:pt x="375282" y="422330"/>
                    <a:pt x="371088" y="422387"/>
                    <a:pt x="366837" y="422330"/>
                  </a:cubicBezTo>
                  <a:cubicBezTo>
                    <a:pt x="361225" y="422217"/>
                    <a:pt x="358051" y="419383"/>
                    <a:pt x="357994" y="414678"/>
                  </a:cubicBezTo>
                  <a:cubicBezTo>
                    <a:pt x="357994" y="409974"/>
                    <a:pt x="361112" y="407196"/>
                    <a:pt x="366780" y="407140"/>
                  </a:cubicBezTo>
                  <a:cubicBezTo>
                    <a:pt x="371711" y="407083"/>
                    <a:pt x="376586" y="407083"/>
                    <a:pt x="381518" y="407140"/>
                  </a:cubicBezTo>
                  <a:cubicBezTo>
                    <a:pt x="394893" y="407310"/>
                    <a:pt x="405096" y="416832"/>
                    <a:pt x="405607" y="430209"/>
                  </a:cubicBezTo>
                  <a:cubicBezTo>
                    <a:pt x="406003" y="441545"/>
                    <a:pt x="406003" y="452881"/>
                    <a:pt x="405607" y="464217"/>
                  </a:cubicBezTo>
                  <a:cubicBezTo>
                    <a:pt x="405096" y="477537"/>
                    <a:pt x="394780" y="487286"/>
                    <a:pt x="381461" y="487343"/>
                  </a:cubicBezTo>
                  <a:cubicBezTo>
                    <a:pt x="300294" y="487399"/>
                    <a:pt x="219127" y="487399"/>
                    <a:pt x="137960" y="487343"/>
                  </a:cubicBezTo>
                  <a:cubicBezTo>
                    <a:pt x="124470" y="487343"/>
                    <a:pt x="114211" y="477253"/>
                    <a:pt x="113870" y="463650"/>
                  </a:cubicBezTo>
                  <a:cubicBezTo>
                    <a:pt x="113588" y="452824"/>
                    <a:pt x="113645" y="441998"/>
                    <a:pt x="113870" y="431172"/>
                  </a:cubicBezTo>
                  <a:cubicBezTo>
                    <a:pt x="114154" y="417059"/>
                    <a:pt x="124357" y="407196"/>
                    <a:pt x="138584" y="407140"/>
                  </a:cubicBezTo>
                  <a:cubicBezTo>
                    <a:pt x="174406" y="407140"/>
                    <a:pt x="210284" y="407140"/>
                    <a:pt x="246107" y="407140"/>
                  </a:cubicBezTo>
                  <a:cubicBezTo>
                    <a:pt x="247921" y="407140"/>
                    <a:pt x="249735" y="407140"/>
                    <a:pt x="251832" y="407140"/>
                  </a:cubicBezTo>
                  <a:lnTo>
                    <a:pt x="251832" y="389852"/>
                  </a:lnTo>
                  <a:lnTo>
                    <a:pt x="245766" y="389852"/>
                  </a:lnTo>
                  <a:cubicBezTo>
                    <a:pt x="211079" y="389852"/>
                    <a:pt x="176446" y="389852"/>
                    <a:pt x="141758" y="389852"/>
                  </a:cubicBezTo>
                  <a:cubicBezTo>
                    <a:pt x="123053" y="389852"/>
                    <a:pt x="113757" y="380556"/>
                    <a:pt x="113757" y="361795"/>
                  </a:cubicBezTo>
                  <a:cubicBezTo>
                    <a:pt x="113757" y="352669"/>
                    <a:pt x="113645" y="343544"/>
                    <a:pt x="113757" y="334418"/>
                  </a:cubicBezTo>
                  <a:cubicBezTo>
                    <a:pt x="113927" y="319568"/>
                    <a:pt x="123903" y="309649"/>
                    <a:pt x="138754" y="309649"/>
                  </a:cubicBezTo>
                  <a:cubicBezTo>
                    <a:pt x="174577" y="309592"/>
                    <a:pt x="210454" y="309536"/>
                    <a:pt x="246277" y="309762"/>
                  </a:cubicBezTo>
                  <a:cubicBezTo>
                    <a:pt x="250982" y="309762"/>
                    <a:pt x="252399" y="308459"/>
                    <a:pt x="252172" y="303811"/>
                  </a:cubicBezTo>
                  <a:cubicBezTo>
                    <a:pt x="251832" y="295535"/>
                    <a:pt x="252002" y="287260"/>
                    <a:pt x="252172" y="278928"/>
                  </a:cubicBezTo>
                  <a:cubicBezTo>
                    <a:pt x="252172" y="276094"/>
                    <a:pt x="251207" y="274677"/>
                    <a:pt x="248771" y="272977"/>
                  </a:cubicBezTo>
                  <a:cubicBezTo>
                    <a:pt x="245087" y="270483"/>
                    <a:pt x="241572" y="267252"/>
                    <a:pt x="239192" y="263568"/>
                  </a:cubicBezTo>
                  <a:cubicBezTo>
                    <a:pt x="237208" y="260507"/>
                    <a:pt x="235395" y="259600"/>
                    <a:pt x="232050" y="259600"/>
                  </a:cubicBezTo>
                  <a:cubicBezTo>
                    <a:pt x="193507" y="259713"/>
                    <a:pt x="154964" y="259713"/>
                    <a:pt x="116365" y="259600"/>
                  </a:cubicBezTo>
                  <a:cubicBezTo>
                    <a:pt x="95280" y="259600"/>
                    <a:pt x="79805" y="248547"/>
                    <a:pt x="74761" y="230013"/>
                  </a:cubicBezTo>
                  <a:cubicBezTo>
                    <a:pt x="73742" y="226158"/>
                    <a:pt x="73401" y="222021"/>
                    <a:pt x="73174" y="217996"/>
                  </a:cubicBezTo>
                  <a:cubicBezTo>
                    <a:pt x="72890" y="213122"/>
                    <a:pt x="73117" y="208191"/>
                    <a:pt x="73117" y="202523"/>
                  </a:cubicBezTo>
                  <a:cubicBezTo>
                    <a:pt x="71021" y="202523"/>
                    <a:pt x="69264" y="202523"/>
                    <a:pt x="67449" y="202523"/>
                  </a:cubicBezTo>
                  <a:cubicBezTo>
                    <a:pt x="51919" y="202523"/>
                    <a:pt x="36332" y="202126"/>
                    <a:pt x="20801" y="202636"/>
                  </a:cubicBezTo>
                  <a:cubicBezTo>
                    <a:pt x="11109" y="202976"/>
                    <a:pt x="4081" y="199972"/>
                    <a:pt x="0" y="191016"/>
                  </a:cubicBezTo>
                  <a:lnTo>
                    <a:pt x="0" y="12302"/>
                  </a:lnTo>
                  <a:close/>
                  <a:moveTo>
                    <a:pt x="194472" y="186822"/>
                  </a:moveTo>
                  <a:lnTo>
                    <a:pt x="325119" y="186822"/>
                  </a:lnTo>
                  <a:lnTo>
                    <a:pt x="325119" y="64108"/>
                  </a:lnTo>
                  <a:cubicBezTo>
                    <a:pt x="314124" y="64108"/>
                    <a:pt x="303525" y="64165"/>
                    <a:pt x="292925" y="64108"/>
                  </a:cubicBezTo>
                  <a:cubicBezTo>
                    <a:pt x="283403" y="63995"/>
                    <a:pt x="277054" y="57817"/>
                    <a:pt x="276714" y="48295"/>
                  </a:cubicBezTo>
                  <a:cubicBezTo>
                    <a:pt x="276488" y="42570"/>
                    <a:pt x="276658" y="36788"/>
                    <a:pt x="276658" y="31064"/>
                  </a:cubicBezTo>
                  <a:cubicBezTo>
                    <a:pt x="276658" y="25906"/>
                    <a:pt x="276658" y="20748"/>
                    <a:pt x="276658" y="15590"/>
                  </a:cubicBezTo>
                  <a:lnTo>
                    <a:pt x="194472" y="15590"/>
                  </a:lnTo>
                  <a:lnTo>
                    <a:pt x="194472" y="186822"/>
                  </a:lnTo>
                  <a:close/>
                  <a:moveTo>
                    <a:pt x="503947" y="186935"/>
                  </a:moveTo>
                  <a:lnTo>
                    <a:pt x="503947" y="64165"/>
                  </a:lnTo>
                  <a:cubicBezTo>
                    <a:pt x="493574" y="64165"/>
                    <a:pt x="483598" y="64165"/>
                    <a:pt x="473679" y="64165"/>
                  </a:cubicBezTo>
                  <a:cubicBezTo>
                    <a:pt x="461663" y="64165"/>
                    <a:pt x="455655" y="58100"/>
                    <a:pt x="455598" y="46084"/>
                  </a:cubicBezTo>
                  <a:cubicBezTo>
                    <a:pt x="455598" y="35995"/>
                    <a:pt x="455598" y="25906"/>
                    <a:pt x="455598" y="15647"/>
                  </a:cubicBezTo>
                  <a:lnTo>
                    <a:pt x="373695" y="15647"/>
                  </a:lnTo>
                  <a:lnTo>
                    <a:pt x="373695" y="186935"/>
                  </a:lnTo>
                  <a:lnTo>
                    <a:pt x="503947" y="186935"/>
                  </a:lnTo>
                  <a:close/>
                  <a:moveTo>
                    <a:pt x="210681" y="374095"/>
                  </a:moveTo>
                  <a:cubicBezTo>
                    <a:pt x="211645" y="374265"/>
                    <a:pt x="212155" y="374491"/>
                    <a:pt x="212666" y="374491"/>
                  </a:cubicBezTo>
                  <a:cubicBezTo>
                    <a:pt x="268609" y="374491"/>
                    <a:pt x="324610" y="374548"/>
                    <a:pt x="380553" y="374491"/>
                  </a:cubicBezTo>
                  <a:cubicBezTo>
                    <a:pt x="387186" y="374491"/>
                    <a:pt x="390415" y="371034"/>
                    <a:pt x="390529" y="364346"/>
                  </a:cubicBezTo>
                  <a:cubicBezTo>
                    <a:pt x="390642" y="355220"/>
                    <a:pt x="390529" y="346095"/>
                    <a:pt x="390529" y="336969"/>
                  </a:cubicBezTo>
                  <a:cubicBezTo>
                    <a:pt x="390529" y="327220"/>
                    <a:pt x="387979" y="324726"/>
                    <a:pt x="378173" y="324726"/>
                  </a:cubicBezTo>
                  <a:cubicBezTo>
                    <a:pt x="324213" y="324726"/>
                    <a:pt x="270310" y="324726"/>
                    <a:pt x="216349" y="324726"/>
                  </a:cubicBezTo>
                  <a:lnTo>
                    <a:pt x="210625" y="324726"/>
                  </a:lnTo>
                  <a:lnTo>
                    <a:pt x="210625" y="374151"/>
                  </a:lnTo>
                  <a:close/>
                  <a:moveTo>
                    <a:pt x="194867" y="324896"/>
                  </a:moveTo>
                  <a:cubicBezTo>
                    <a:pt x="193394" y="324783"/>
                    <a:pt x="192260" y="324669"/>
                    <a:pt x="191127" y="324669"/>
                  </a:cubicBezTo>
                  <a:cubicBezTo>
                    <a:pt x="173896" y="324669"/>
                    <a:pt x="156665" y="324669"/>
                    <a:pt x="139433" y="324669"/>
                  </a:cubicBezTo>
                  <a:cubicBezTo>
                    <a:pt x="132123" y="324669"/>
                    <a:pt x="129119" y="327787"/>
                    <a:pt x="129119" y="335325"/>
                  </a:cubicBezTo>
                  <a:cubicBezTo>
                    <a:pt x="129062" y="344791"/>
                    <a:pt x="129062" y="354257"/>
                    <a:pt x="129119" y="363722"/>
                  </a:cubicBezTo>
                  <a:cubicBezTo>
                    <a:pt x="129119" y="371261"/>
                    <a:pt x="132348" y="374491"/>
                    <a:pt x="140001" y="374491"/>
                  </a:cubicBezTo>
                  <a:cubicBezTo>
                    <a:pt x="152357" y="374548"/>
                    <a:pt x="164657" y="374491"/>
                    <a:pt x="177013" y="374491"/>
                  </a:cubicBezTo>
                  <a:cubicBezTo>
                    <a:pt x="182908" y="374491"/>
                    <a:pt x="188747" y="374491"/>
                    <a:pt x="194924" y="374491"/>
                  </a:cubicBezTo>
                  <a:lnTo>
                    <a:pt x="194924" y="324896"/>
                  </a:lnTo>
                  <a:close/>
                  <a:moveTo>
                    <a:pt x="194981" y="422273"/>
                  </a:moveTo>
                  <a:cubicBezTo>
                    <a:pt x="176162" y="422273"/>
                    <a:pt x="157911" y="422273"/>
                    <a:pt x="139660" y="422273"/>
                  </a:cubicBezTo>
                  <a:cubicBezTo>
                    <a:pt x="132235" y="422273"/>
                    <a:pt x="129119" y="425334"/>
                    <a:pt x="129062" y="432702"/>
                  </a:cubicBezTo>
                  <a:cubicBezTo>
                    <a:pt x="129005" y="442168"/>
                    <a:pt x="129005" y="451634"/>
                    <a:pt x="129062" y="461099"/>
                  </a:cubicBezTo>
                  <a:cubicBezTo>
                    <a:pt x="129062" y="469035"/>
                    <a:pt x="132178" y="472039"/>
                    <a:pt x="140228" y="472095"/>
                  </a:cubicBezTo>
                  <a:cubicBezTo>
                    <a:pt x="157119" y="472095"/>
                    <a:pt x="174009" y="472095"/>
                    <a:pt x="190957" y="472095"/>
                  </a:cubicBezTo>
                  <a:cubicBezTo>
                    <a:pt x="192260" y="472095"/>
                    <a:pt x="193564" y="471869"/>
                    <a:pt x="194981" y="471755"/>
                  </a:cubicBezTo>
                  <a:lnTo>
                    <a:pt x="194981" y="422273"/>
                  </a:lnTo>
                  <a:close/>
                  <a:moveTo>
                    <a:pt x="133595" y="48691"/>
                  </a:moveTo>
                  <a:cubicBezTo>
                    <a:pt x="126737" y="41890"/>
                    <a:pt x="119822" y="34975"/>
                    <a:pt x="113078" y="28286"/>
                  </a:cubicBezTo>
                  <a:lnTo>
                    <a:pt x="113078" y="48691"/>
                  </a:lnTo>
                  <a:lnTo>
                    <a:pt x="133595" y="48691"/>
                  </a:lnTo>
                  <a:close/>
                  <a:moveTo>
                    <a:pt x="491648" y="48691"/>
                  </a:moveTo>
                  <a:cubicBezTo>
                    <a:pt x="484903" y="41833"/>
                    <a:pt x="477987" y="34861"/>
                    <a:pt x="471072" y="27833"/>
                  </a:cubicBezTo>
                  <a:lnTo>
                    <a:pt x="471072" y="48691"/>
                  </a:lnTo>
                  <a:lnTo>
                    <a:pt x="491648" y="48691"/>
                  </a:lnTo>
                  <a:close/>
                  <a:moveTo>
                    <a:pt x="311687" y="48691"/>
                  </a:moveTo>
                  <a:cubicBezTo>
                    <a:pt x="305338" y="42343"/>
                    <a:pt x="298480" y="35485"/>
                    <a:pt x="292189" y="29250"/>
                  </a:cubicBezTo>
                  <a:lnTo>
                    <a:pt x="292189" y="48691"/>
                  </a:lnTo>
                  <a:lnTo>
                    <a:pt x="311687" y="48691"/>
                  </a:lnTo>
                  <a:close/>
                  <a:moveTo>
                    <a:pt x="259993" y="243333"/>
                  </a:moveTo>
                  <a:cubicBezTo>
                    <a:pt x="255176" y="243219"/>
                    <a:pt x="251264" y="246960"/>
                    <a:pt x="251264" y="251778"/>
                  </a:cubicBezTo>
                  <a:cubicBezTo>
                    <a:pt x="251264" y="256596"/>
                    <a:pt x="255063" y="260450"/>
                    <a:pt x="259823" y="260393"/>
                  </a:cubicBezTo>
                  <a:cubicBezTo>
                    <a:pt x="264415" y="260393"/>
                    <a:pt x="268156" y="256766"/>
                    <a:pt x="268325" y="252175"/>
                  </a:cubicBezTo>
                  <a:cubicBezTo>
                    <a:pt x="268495" y="247357"/>
                    <a:pt x="264812" y="243446"/>
                    <a:pt x="259993" y="243333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7EC5A3A-0547-723B-237D-415F67DCB134}"/>
                </a:ext>
              </a:extLst>
            </p:cNvPr>
            <p:cNvSpPr/>
            <p:nvPr/>
          </p:nvSpPr>
          <p:spPr>
            <a:xfrm>
              <a:off x="11901675" y="3256426"/>
              <a:ext cx="145222" cy="15277"/>
            </a:xfrm>
            <a:custGeom>
              <a:avLst/>
              <a:gdLst>
                <a:gd name="connsiteX0" fmla="*/ 72840 w 145222"/>
                <a:gd name="connsiteY0" fmla="*/ 15171 h 15277"/>
                <a:gd name="connsiteX1" fmla="*/ 10492 w 145222"/>
                <a:gd name="connsiteY1" fmla="*/ 15171 h 15277"/>
                <a:gd name="connsiteX2" fmla="*/ 4541 w 145222"/>
                <a:gd name="connsiteY2" fmla="*/ 14377 h 15277"/>
                <a:gd name="connsiteX3" fmla="*/ 63 w 145222"/>
                <a:gd name="connsiteY3" fmla="*/ 6725 h 15277"/>
                <a:gd name="connsiteX4" fmla="*/ 6581 w 145222"/>
                <a:gd name="connsiteY4" fmla="*/ 94 h 15277"/>
                <a:gd name="connsiteX5" fmla="*/ 10152 w 145222"/>
                <a:gd name="connsiteY5" fmla="*/ 37 h 15277"/>
                <a:gd name="connsiteX6" fmla="*/ 134850 w 145222"/>
                <a:gd name="connsiteY6" fmla="*/ 37 h 15277"/>
                <a:gd name="connsiteX7" fmla="*/ 137400 w 145222"/>
                <a:gd name="connsiteY7" fmla="*/ 37 h 15277"/>
                <a:gd name="connsiteX8" fmla="*/ 145221 w 145222"/>
                <a:gd name="connsiteY8" fmla="*/ 7632 h 15277"/>
                <a:gd name="connsiteX9" fmla="*/ 137741 w 145222"/>
                <a:gd name="connsiteY9" fmla="*/ 15114 h 15277"/>
                <a:gd name="connsiteX10" fmla="*/ 125044 w 145222"/>
                <a:gd name="connsiteY10" fmla="*/ 15227 h 15277"/>
                <a:gd name="connsiteX11" fmla="*/ 72840 w 145222"/>
                <a:gd name="connsiteY11" fmla="*/ 15227 h 1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222" h="15277">
                  <a:moveTo>
                    <a:pt x="72840" y="15171"/>
                  </a:moveTo>
                  <a:cubicBezTo>
                    <a:pt x="52039" y="15171"/>
                    <a:pt x="31294" y="15171"/>
                    <a:pt x="10492" y="15171"/>
                  </a:cubicBezTo>
                  <a:cubicBezTo>
                    <a:pt x="8509" y="15171"/>
                    <a:pt x="6411" y="15057"/>
                    <a:pt x="4541" y="14377"/>
                  </a:cubicBezTo>
                  <a:cubicBezTo>
                    <a:pt x="1140" y="13130"/>
                    <a:pt x="-334" y="10296"/>
                    <a:pt x="63" y="6725"/>
                  </a:cubicBezTo>
                  <a:cubicBezTo>
                    <a:pt x="460" y="2871"/>
                    <a:pt x="2840" y="660"/>
                    <a:pt x="6581" y="94"/>
                  </a:cubicBezTo>
                  <a:cubicBezTo>
                    <a:pt x="7714" y="-76"/>
                    <a:pt x="8962" y="37"/>
                    <a:pt x="10152" y="37"/>
                  </a:cubicBezTo>
                  <a:cubicBezTo>
                    <a:pt x="51698" y="37"/>
                    <a:pt x="93302" y="37"/>
                    <a:pt x="134850" y="37"/>
                  </a:cubicBezTo>
                  <a:cubicBezTo>
                    <a:pt x="135699" y="37"/>
                    <a:pt x="136551" y="37"/>
                    <a:pt x="137400" y="37"/>
                  </a:cubicBezTo>
                  <a:cubicBezTo>
                    <a:pt x="142048" y="320"/>
                    <a:pt x="145278" y="3495"/>
                    <a:pt x="145221" y="7632"/>
                  </a:cubicBezTo>
                  <a:cubicBezTo>
                    <a:pt x="145221" y="11600"/>
                    <a:pt x="142105" y="14831"/>
                    <a:pt x="137741" y="15114"/>
                  </a:cubicBezTo>
                  <a:cubicBezTo>
                    <a:pt x="133546" y="15397"/>
                    <a:pt x="129295" y="15227"/>
                    <a:pt x="125044" y="15227"/>
                  </a:cubicBezTo>
                  <a:cubicBezTo>
                    <a:pt x="107643" y="15227"/>
                    <a:pt x="90242" y="15227"/>
                    <a:pt x="72840" y="15227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0A5059D-BE5D-7542-5F18-0BB50B5ABD10}"/>
                </a:ext>
              </a:extLst>
            </p:cNvPr>
            <p:cNvSpPr/>
            <p:nvPr/>
          </p:nvSpPr>
          <p:spPr>
            <a:xfrm>
              <a:off x="11714403" y="2914523"/>
              <a:ext cx="80151" cy="15258"/>
            </a:xfrm>
            <a:custGeom>
              <a:avLst/>
              <a:gdLst>
                <a:gd name="connsiteX0" fmla="*/ 40023 w 80151"/>
                <a:gd name="connsiteY0" fmla="*/ 15233 h 15258"/>
                <a:gd name="connsiteX1" fmla="*/ 9132 w 80151"/>
                <a:gd name="connsiteY1" fmla="*/ 15233 h 15258"/>
                <a:gd name="connsiteX2" fmla="*/ 6 w 80151"/>
                <a:gd name="connsiteY2" fmla="*/ 7978 h 15258"/>
                <a:gd name="connsiteX3" fmla="*/ 9132 w 80151"/>
                <a:gd name="connsiteY3" fmla="*/ 43 h 15258"/>
                <a:gd name="connsiteX4" fmla="*/ 71367 w 80151"/>
                <a:gd name="connsiteY4" fmla="*/ 43 h 15258"/>
                <a:gd name="connsiteX5" fmla="*/ 80152 w 80151"/>
                <a:gd name="connsiteY5" fmla="*/ 7694 h 15258"/>
                <a:gd name="connsiteX6" fmla="*/ 71367 w 80151"/>
                <a:gd name="connsiteY6" fmla="*/ 15233 h 15258"/>
                <a:gd name="connsiteX7" fmla="*/ 40023 w 80151"/>
                <a:gd name="connsiteY7" fmla="*/ 15233 h 1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151" h="15258">
                  <a:moveTo>
                    <a:pt x="40023" y="15233"/>
                  </a:moveTo>
                  <a:cubicBezTo>
                    <a:pt x="29706" y="15233"/>
                    <a:pt x="19447" y="15233"/>
                    <a:pt x="9132" y="15233"/>
                  </a:cubicBezTo>
                  <a:cubicBezTo>
                    <a:pt x="3521" y="15233"/>
                    <a:pt x="176" y="12456"/>
                    <a:pt x="6" y="7978"/>
                  </a:cubicBezTo>
                  <a:cubicBezTo>
                    <a:pt x="-164" y="3330"/>
                    <a:pt x="3407" y="43"/>
                    <a:pt x="9132" y="43"/>
                  </a:cubicBezTo>
                  <a:cubicBezTo>
                    <a:pt x="29877" y="-14"/>
                    <a:pt x="50621" y="-14"/>
                    <a:pt x="71367" y="43"/>
                  </a:cubicBezTo>
                  <a:cubicBezTo>
                    <a:pt x="76922" y="43"/>
                    <a:pt x="80152" y="3047"/>
                    <a:pt x="80152" y="7694"/>
                  </a:cubicBezTo>
                  <a:cubicBezTo>
                    <a:pt x="80152" y="12342"/>
                    <a:pt x="76979" y="15176"/>
                    <a:pt x="71367" y="15233"/>
                  </a:cubicBezTo>
                  <a:cubicBezTo>
                    <a:pt x="60937" y="15290"/>
                    <a:pt x="50451" y="15233"/>
                    <a:pt x="40023" y="15233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38E9EC1-836B-E23E-DE4F-13ED81604BB6}"/>
                </a:ext>
              </a:extLst>
            </p:cNvPr>
            <p:cNvSpPr/>
            <p:nvPr/>
          </p:nvSpPr>
          <p:spPr>
            <a:xfrm>
              <a:off x="11714409" y="2947058"/>
              <a:ext cx="80145" cy="15232"/>
            </a:xfrm>
            <a:custGeom>
              <a:avLst/>
              <a:gdLst>
                <a:gd name="connsiteX0" fmla="*/ 40357 w 80145"/>
                <a:gd name="connsiteY0" fmla="*/ 15233 h 15232"/>
                <a:gd name="connsiteX1" fmla="*/ 9408 w 80145"/>
                <a:gd name="connsiteY1" fmla="*/ 15233 h 15232"/>
                <a:gd name="connsiteX2" fmla="*/ 0 w 80145"/>
                <a:gd name="connsiteY2" fmla="*/ 7694 h 15232"/>
                <a:gd name="connsiteX3" fmla="*/ 9465 w 80145"/>
                <a:gd name="connsiteY3" fmla="*/ 43 h 15232"/>
                <a:gd name="connsiteX4" fmla="*/ 70851 w 80145"/>
                <a:gd name="connsiteY4" fmla="*/ 43 h 15232"/>
                <a:gd name="connsiteX5" fmla="*/ 80146 w 80145"/>
                <a:gd name="connsiteY5" fmla="*/ 7751 h 15232"/>
                <a:gd name="connsiteX6" fmla="*/ 70794 w 80145"/>
                <a:gd name="connsiteY6" fmla="*/ 15233 h 15232"/>
                <a:gd name="connsiteX7" fmla="*/ 40357 w 80145"/>
                <a:gd name="connsiteY7" fmla="*/ 15233 h 1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145" h="15232">
                  <a:moveTo>
                    <a:pt x="40357" y="15233"/>
                  </a:moveTo>
                  <a:cubicBezTo>
                    <a:pt x="30041" y="15233"/>
                    <a:pt x="19725" y="15233"/>
                    <a:pt x="9408" y="15233"/>
                  </a:cubicBezTo>
                  <a:cubicBezTo>
                    <a:pt x="3515" y="15233"/>
                    <a:pt x="0" y="12342"/>
                    <a:pt x="0" y="7694"/>
                  </a:cubicBezTo>
                  <a:cubicBezTo>
                    <a:pt x="0" y="3047"/>
                    <a:pt x="3572" y="99"/>
                    <a:pt x="9465" y="43"/>
                  </a:cubicBezTo>
                  <a:cubicBezTo>
                    <a:pt x="29928" y="-14"/>
                    <a:pt x="50388" y="-14"/>
                    <a:pt x="70851" y="43"/>
                  </a:cubicBezTo>
                  <a:cubicBezTo>
                    <a:pt x="76859" y="43"/>
                    <a:pt x="80146" y="2933"/>
                    <a:pt x="80146" y="7751"/>
                  </a:cubicBezTo>
                  <a:cubicBezTo>
                    <a:pt x="80146" y="12569"/>
                    <a:pt x="76916" y="15176"/>
                    <a:pt x="70794" y="15233"/>
                  </a:cubicBezTo>
                  <a:cubicBezTo>
                    <a:pt x="60648" y="15233"/>
                    <a:pt x="50502" y="15233"/>
                    <a:pt x="40357" y="15233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B341B2A-9F3D-110F-1918-E83A0F3077A4}"/>
                </a:ext>
              </a:extLst>
            </p:cNvPr>
            <p:cNvSpPr/>
            <p:nvPr/>
          </p:nvSpPr>
          <p:spPr>
            <a:xfrm>
              <a:off x="11714408" y="2881995"/>
              <a:ext cx="39415" cy="15301"/>
            </a:xfrm>
            <a:custGeom>
              <a:avLst/>
              <a:gdLst>
                <a:gd name="connsiteX0" fmla="*/ 19669 w 39415"/>
                <a:gd name="connsiteY0" fmla="*/ 15226 h 15301"/>
                <a:gd name="connsiteX1" fmla="*/ 7483 w 39415"/>
                <a:gd name="connsiteY1" fmla="*/ 15226 h 15301"/>
                <a:gd name="connsiteX2" fmla="*/ 1 w 39415"/>
                <a:gd name="connsiteY2" fmla="*/ 7858 h 15301"/>
                <a:gd name="connsiteX3" fmla="*/ 6745 w 39415"/>
                <a:gd name="connsiteY3" fmla="*/ 319 h 15301"/>
                <a:gd name="connsiteX4" fmla="*/ 33046 w 39415"/>
                <a:gd name="connsiteY4" fmla="*/ 319 h 15301"/>
                <a:gd name="connsiteX5" fmla="*/ 39394 w 39415"/>
                <a:gd name="connsiteY5" fmla="*/ 8084 h 15301"/>
                <a:gd name="connsiteX6" fmla="*/ 32252 w 39415"/>
                <a:gd name="connsiteY6" fmla="*/ 15170 h 15301"/>
                <a:gd name="connsiteX7" fmla="*/ 19612 w 39415"/>
                <a:gd name="connsiteY7" fmla="*/ 15170 h 1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415" h="15301">
                  <a:moveTo>
                    <a:pt x="19669" y="15226"/>
                  </a:moveTo>
                  <a:cubicBezTo>
                    <a:pt x="15588" y="15226"/>
                    <a:pt x="11564" y="15396"/>
                    <a:pt x="7483" y="15226"/>
                  </a:cubicBezTo>
                  <a:cubicBezTo>
                    <a:pt x="3118" y="15056"/>
                    <a:pt x="-56" y="11882"/>
                    <a:pt x="1" y="7858"/>
                  </a:cubicBezTo>
                  <a:cubicBezTo>
                    <a:pt x="114" y="3550"/>
                    <a:pt x="2551" y="489"/>
                    <a:pt x="6745" y="319"/>
                  </a:cubicBezTo>
                  <a:cubicBezTo>
                    <a:pt x="15531" y="-78"/>
                    <a:pt x="24317" y="-134"/>
                    <a:pt x="33046" y="319"/>
                  </a:cubicBezTo>
                  <a:cubicBezTo>
                    <a:pt x="37184" y="546"/>
                    <a:pt x="39677" y="3720"/>
                    <a:pt x="39394" y="8084"/>
                  </a:cubicBezTo>
                  <a:cubicBezTo>
                    <a:pt x="39167" y="12392"/>
                    <a:pt x="36559" y="14943"/>
                    <a:pt x="32252" y="15170"/>
                  </a:cubicBezTo>
                  <a:cubicBezTo>
                    <a:pt x="28057" y="15396"/>
                    <a:pt x="23806" y="15170"/>
                    <a:pt x="19612" y="15170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5CFA374-4646-9377-649D-FF7917EBF05D}"/>
                </a:ext>
              </a:extLst>
            </p:cNvPr>
            <p:cNvSpPr/>
            <p:nvPr/>
          </p:nvSpPr>
          <p:spPr>
            <a:xfrm>
              <a:off x="11893457" y="2947058"/>
              <a:ext cx="80157" cy="15232"/>
            </a:xfrm>
            <a:custGeom>
              <a:avLst/>
              <a:gdLst>
                <a:gd name="connsiteX0" fmla="*/ 40078 w 80157"/>
                <a:gd name="connsiteY0" fmla="*/ 15233 h 15232"/>
                <a:gd name="connsiteX1" fmla="*/ 9131 w 80157"/>
                <a:gd name="connsiteY1" fmla="*/ 15233 h 15232"/>
                <a:gd name="connsiteX2" fmla="*/ 6 w 80157"/>
                <a:gd name="connsiteY2" fmla="*/ 7978 h 15232"/>
                <a:gd name="connsiteX3" fmla="*/ 9131 w 80157"/>
                <a:gd name="connsiteY3" fmla="*/ 43 h 15232"/>
                <a:gd name="connsiteX4" fmla="*/ 71027 w 80157"/>
                <a:gd name="connsiteY4" fmla="*/ 43 h 15232"/>
                <a:gd name="connsiteX5" fmla="*/ 80152 w 80157"/>
                <a:gd name="connsiteY5" fmla="*/ 7978 h 15232"/>
                <a:gd name="connsiteX6" fmla="*/ 71027 w 80157"/>
                <a:gd name="connsiteY6" fmla="*/ 15233 h 15232"/>
                <a:gd name="connsiteX7" fmla="*/ 40078 w 80157"/>
                <a:gd name="connsiteY7" fmla="*/ 15233 h 1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157" h="15232">
                  <a:moveTo>
                    <a:pt x="40078" y="15233"/>
                  </a:moveTo>
                  <a:cubicBezTo>
                    <a:pt x="29763" y="15233"/>
                    <a:pt x="19447" y="15233"/>
                    <a:pt x="9131" y="15233"/>
                  </a:cubicBezTo>
                  <a:cubicBezTo>
                    <a:pt x="3406" y="15233"/>
                    <a:pt x="176" y="12569"/>
                    <a:pt x="6" y="7978"/>
                  </a:cubicBezTo>
                  <a:cubicBezTo>
                    <a:pt x="-164" y="3273"/>
                    <a:pt x="3293" y="43"/>
                    <a:pt x="9131" y="43"/>
                  </a:cubicBezTo>
                  <a:cubicBezTo>
                    <a:pt x="29763" y="-14"/>
                    <a:pt x="50394" y="-14"/>
                    <a:pt x="71027" y="43"/>
                  </a:cubicBezTo>
                  <a:cubicBezTo>
                    <a:pt x="76807" y="43"/>
                    <a:pt x="80322" y="3273"/>
                    <a:pt x="80152" y="7978"/>
                  </a:cubicBezTo>
                  <a:cubicBezTo>
                    <a:pt x="79982" y="12569"/>
                    <a:pt x="76807" y="15176"/>
                    <a:pt x="71027" y="15233"/>
                  </a:cubicBezTo>
                  <a:cubicBezTo>
                    <a:pt x="60711" y="15233"/>
                    <a:pt x="50394" y="15233"/>
                    <a:pt x="40078" y="15233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FB32D0A-4355-696A-156E-F473816E67F7}"/>
                </a:ext>
              </a:extLst>
            </p:cNvPr>
            <p:cNvSpPr/>
            <p:nvPr/>
          </p:nvSpPr>
          <p:spPr>
            <a:xfrm>
              <a:off x="11893457" y="2914523"/>
              <a:ext cx="80157" cy="15232"/>
            </a:xfrm>
            <a:custGeom>
              <a:avLst/>
              <a:gdLst>
                <a:gd name="connsiteX0" fmla="*/ 40078 w 80157"/>
                <a:gd name="connsiteY0" fmla="*/ 15233 h 15232"/>
                <a:gd name="connsiteX1" fmla="*/ 9131 w 80157"/>
                <a:gd name="connsiteY1" fmla="*/ 15233 h 15232"/>
                <a:gd name="connsiteX2" fmla="*/ 6 w 80157"/>
                <a:gd name="connsiteY2" fmla="*/ 7978 h 15232"/>
                <a:gd name="connsiteX3" fmla="*/ 9131 w 80157"/>
                <a:gd name="connsiteY3" fmla="*/ 43 h 15232"/>
                <a:gd name="connsiteX4" fmla="*/ 71027 w 80157"/>
                <a:gd name="connsiteY4" fmla="*/ 43 h 15232"/>
                <a:gd name="connsiteX5" fmla="*/ 80152 w 80157"/>
                <a:gd name="connsiteY5" fmla="*/ 7978 h 15232"/>
                <a:gd name="connsiteX6" fmla="*/ 71027 w 80157"/>
                <a:gd name="connsiteY6" fmla="*/ 15233 h 15232"/>
                <a:gd name="connsiteX7" fmla="*/ 40078 w 80157"/>
                <a:gd name="connsiteY7" fmla="*/ 15233 h 1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157" h="15232">
                  <a:moveTo>
                    <a:pt x="40078" y="15233"/>
                  </a:moveTo>
                  <a:cubicBezTo>
                    <a:pt x="29763" y="15233"/>
                    <a:pt x="19447" y="15233"/>
                    <a:pt x="9131" y="15233"/>
                  </a:cubicBezTo>
                  <a:cubicBezTo>
                    <a:pt x="3406" y="15233"/>
                    <a:pt x="176" y="12569"/>
                    <a:pt x="6" y="7978"/>
                  </a:cubicBezTo>
                  <a:cubicBezTo>
                    <a:pt x="-164" y="3273"/>
                    <a:pt x="3349" y="99"/>
                    <a:pt x="9131" y="43"/>
                  </a:cubicBezTo>
                  <a:cubicBezTo>
                    <a:pt x="29763" y="-14"/>
                    <a:pt x="50394" y="-14"/>
                    <a:pt x="71027" y="43"/>
                  </a:cubicBezTo>
                  <a:cubicBezTo>
                    <a:pt x="76807" y="43"/>
                    <a:pt x="80322" y="3273"/>
                    <a:pt x="80152" y="7978"/>
                  </a:cubicBezTo>
                  <a:cubicBezTo>
                    <a:pt x="79981" y="12569"/>
                    <a:pt x="76752" y="15176"/>
                    <a:pt x="71027" y="15233"/>
                  </a:cubicBezTo>
                  <a:cubicBezTo>
                    <a:pt x="60711" y="15233"/>
                    <a:pt x="50394" y="15233"/>
                    <a:pt x="40078" y="15233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71CFD53-8774-24E1-6D31-3DBBE39DFFA7}"/>
                </a:ext>
              </a:extLst>
            </p:cNvPr>
            <p:cNvSpPr/>
            <p:nvPr/>
          </p:nvSpPr>
          <p:spPr>
            <a:xfrm>
              <a:off x="11893529" y="2882003"/>
              <a:ext cx="39391" cy="15275"/>
            </a:xfrm>
            <a:custGeom>
              <a:avLst/>
              <a:gdLst>
                <a:gd name="connsiteX0" fmla="*/ 19489 w 39391"/>
                <a:gd name="connsiteY0" fmla="*/ 15219 h 15275"/>
                <a:gd name="connsiteX1" fmla="*/ 7358 w 39391"/>
                <a:gd name="connsiteY1" fmla="*/ 15219 h 15275"/>
                <a:gd name="connsiteX2" fmla="*/ 48 w 39391"/>
                <a:gd name="connsiteY2" fmla="*/ 8304 h 15275"/>
                <a:gd name="connsiteX3" fmla="*/ 6736 w 39391"/>
                <a:gd name="connsiteY3" fmla="*/ 255 h 15275"/>
                <a:gd name="connsiteX4" fmla="*/ 32525 w 39391"/>
                <a:gd name="connsiteY4" fmla="*/ 255 h 15275"/>
                <a:gd name="connsiteX5" fmla="*/ 39384 w 39391"/>
                <a:gd name="connsiteY5" fmla="*/ 8190 h 15275"/>
                <a:gd name="connsiteX6" fmla="*/ 31731 w 39391"/>
                <a:gd name="connsiteY6" fmla="*/ 15275 h 15275"/>
                <a:gd name="connsiteX7" fmla="*/ 30711 w 39391"/>
                <a:gd name="connsiteY7" fmla="*/ 15275 h 15275"/>
                <a:gd name="connsiteX8" fmla="*/ 19602 w 39391"/>
                <a:gd name="connsiteY8" fmla="*/ 15275 h 15275"/>
                <a:gd name="connsiteX9" fmla="*/ 19602 w 39391"/>
                <a:gd name="connsiteY9" fmla="*/ 15275 h 1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91" h="15275">
                  <a:moveTo>
                    <a:pt x="19489" y="15219"/>
                  </a:moveTo>
                  <a:cubicBezTo>
                    <a:pt x="15465" y="15219"/>
                    <a:pt x="11384" y="15332"/>
                    <a:pt x="7358" y="15219"/>
                  </a:cubicBezTo>
                  <a:cubicBezTo>
                    <a:pt x="2995" y="15049"/>
                    <a:pt x="500" y="12611"/>
                    <a:pt x="48" y="8304"/>
                  </a:cubicBezTo>
                  <a:cubicBezTo>
                    <a:pt x="-406" y="4279"/>
                    <a:pt x="2428" y="425"/>
                    <a:pt x="6736" y="255"/>
                  </a:cubicBezTo>
                  <a:cubicBezTo>
                    <a:pt x="15351" y="-85"/>
                    <a:pt x="23967" y="-85"/>
                    <a:pt x="32525" y="255"/>
                  </a:cubicBezTo>
                  <a:cubicBezTo>
                    <a:pt x="36833" y="425"/>
                    <a:pt x="39554" y="4053"/>
                    <a:pt x="39384" y="8190"/>
                  </a:cubicBezTo>
                  <a:cubicBezTo>
                    <a:pt x="39157" y="12328"/>
                    <a:pt x="36323" y="14992"/>
                    <a:pt x="31731" y="15275"/>
                  </a:cubicBezTo>
                  <a:cubicBezTo>
                    <a:pt x="31391" y="15275"/>
                    <a:pt x="31052" y="15275"/>
                    <a:pt x="30711" y="15275"/>
                  </a:cubicBezTo>
                  <a:cubicBezTo>
                    <a:pt x="27028" y="15275"/>
                    <a:pt x="23286" y="15275"/>
                    <a:pt x="19602" y="15275"/>
                  </a:cubicBezTo>
                  <a:lnTo>
                    <a:pt x="19602" y="15275"/>
                  </a:ln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DD2CBE3-026E-B473-AA28-98FC281AC5AE}"/>
                </a:ext>
              </a:extLst>
            </p:cNvPr>
            <p:cNvSpPr/>
            <p:nvPr/>
          </p:nvSpPr>
          <p:spPr>
            <a:xfrm>
              <a:off x="12072459" y="2914481"/>
              <a:ext cx="80154" cy="15275"/>
            </a:xfrm>
            <a:custGeom>
              <a:avLst/>
              <a:gdLst>
                <a:gd name="connsiteX0" fmla="*/ 40074 w 80154"/>
                <a:gd name="connsiteY0" fmla="*/ 15275 h 15275"/>
                <a:gd name="connsiteX1" fmla="*/ 8730 w 80154"/>
                <a:gd name="connsiteY1" fmla="*/ 15275 h 15275"/>
                <a:gd name="connsiteX2" fmla="*/ 1 w 80154"/>
                <a:gd name="connsiteY2" fmla="*/ 7680 h 15275"/>
                <a:gd name="connsiteX3" fmla="*/ 8333 w 80154"/>
                <a:gd name="connsiteY3" fmla="*/ 85 h 15275"/>
                <a:gd name="connsiteX4" fmla="*/ 71589 w 80154"/>
                <a:gd name="connsiteY4" fmla="*/ 85 h 15275"/>
                <a:gd name="connsiteX5" fmla="*/ 80148 w 80154"/>
                <a:gd name="connsiteY5" fmla="*/ 8020 h 15275"/>
                <a:gd name="connsiteX6" fmla="*/ 71476 w 80154"/>
                <a:gd name="connsiteY6" fmla="*/ 15219 h 15275"/>
                <a:gd name="connsiteX7" fmla="*/ 40131 w 80154"/>
                <a:gd name="connsiteY7" fmla="*/ 15219 h 1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154" h="15275">
                  <a:moveTo>
                    <a:pt x="40074" y="15275"/>
                  </a:moveTo>
                  <a:cubicBezTo>
                    <a:pt x="29645" y="15275"/>
                    <a:pt x="19160" y="15275"/>
                    <a:pt x="8730" y="15275"/>
                  </a:cubicBezTo>
                  <a:cubicBezTo>
                    <a:pt x="3118" y="15275"/>
                    <a:pt x="-56" y="12385"/>
                    <a:pt x="1" y="7680"/>
                  </a:cubicBezTo>
                  <a:cubicBezTo>
                    <a:pt x="1" y="3259"/>
                    <a:pt x="3175" y="142"/>
                    <a:pt x="8333" y="85"/>
                  </a:cubicBezTo>
                  <a:cubicBezTo>
                    <a:pt x="29419" y="-28"/>
                    <a:pt x="50504" y="-28"/>
                    <a:pt x="71589" y="85"/>
                  </a:cubicBezTo>
                  <a:cubicBezTo>
                    <a:pt x="76917" y="85"/>
                    <a:pt x="80318" y="3599"/>
                    <a:pt x="80148" y="8020"/>
                  </a:cubicBezTo>
                  <a:cubicBezTo>
                    <a:pt x="79978" y="12328"/>
                    <a:pt x="76690" y="15162"/>
                    <a:pt x="71476" y="15219"/>
                  </a:cubicBezTo>
                  <a:cubicBezTo>
                    <a:pt x="61046" y="15275"/>
                    <a:pt x="50561" y="15219"/>
                    <a:pt x="40131" y="15219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2532C24-536B-D33D-4BDA-68594D9720C1}"/>
                </a:ext>
              </a:extLst>
            </p:cNvPr>
            <p:cNvSpPr/>
            <p:nvPr/>
          </p:nvSpPr>
          <p:spPr>
            <a:xfrm>
              <a:off x="12072460" y="2947015"/>
              <a:ext cx="80149" cy="15275"/>
            </a:xfrm>
            <a:custGeom>
              <a:avLst/>
              <a:gdLst>
                <a:gd name="connsiteX0" fmla="*/ 40187 w 80149"/>
                <a:gd name="connsiteY0" fmla="*/ 15275 h 15275"/>
                <a:gd name="connsiteX1" fmla="*/ 8843 w 80149"/>
                <a:gd name="connsiteY1" fmla="*/ 15275 h 15275"/>
                <a:gd name="connsiteX2" fmla="*/ 0 w 80149"/>
                <a:gd name="connsiteY2" fmla="*/ 7794 h 15275"/>
                <a:gd name="connsiteX3" fmla="*/ 8729 w 80149"/>
                <a:gd name="connsiteY3" fmla="*/ 85 h 15275"/>
                <a:gd name="connsiteX4" fmla="*/ 70964 w 80149"/>
                <a:gd name="connsiteY4" fmla="*/ 85 h 15275"/>
                <a:gd name="connsiteX5" fmla="*/ 80147 w 80149"/>
                <a:gd name="connsiteY5" fmla="*/ 7964 h 15275"/>
                <a:gd name="connsiteX6" fmla="*/ 71078 w 80149"/>
                <a:gd name="connsiteY6" fmla="*/ 15275 h 15275"/>
                <a:gd name="connsiteX7" fmla="*/ 40244 w 80149"/>
                <a:gd name="connsiteY7" fmla="*/ 15275 h 1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149" h="15275">
                  <a:moveTo>
                    <a:pt x="40187" y="15275"/>
                  </a:moveTo>
                  <a:cubicBezTo>
                    <a:pt x="29757" y="15275"/>
                    <a:pt x="19272" y="15275"/>
                    <a:pt x="8843" y="15275"/>
                  </a:cubicBezTo>
                  <a:cubicBezTo>
                    <a:pt x="3174" y="15275"/>
                    <a:pt x="57" y="12498"/>
                    <a:pt x="0" y="7794"/>
                  </a:cubicBezTo>
                  <a:cubicBezTo>
                    <a:pt x="0" y="3146"/>
                    <a:pt x="3174" y="142"/>
                    <a:pt x="8729" y="85"/>
                  </a:cubicBezTo>
                  <a:cubicBezTo>
                    <a:pt x="29475" y="-28"/>
                    <a:pt x="50220" y="-28"/>
                    <a:pt x="70964" y="85"/>
                  </a:cubicBezTo>
                  <a:cubicBezTo>
                    <a:pt x="76689" y="85"/>
                    <a:pt x="80261" y="3316"/>
                    <a:pt x="80147" y="7964"/>
                  </a:cubicBezTo>
                  <a:cubicBezTo>
                    <a:pt x="80034" y="12441"/>
                    <a:pt x="76632" y="15219"/>
                    <a:pt x="71078" y="15275"/>
                  </a:cubicBezTo>
                  <a:cubicBezTo>
                    <a:pt x="60818" y="15275"/>
                    <a:pt x="50503" y="15275"/>
                    <a:pt x="40244" y="15275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C3E0F94-B453-32B7-C678-311B94556820}"/>
                </a:ext>
              </a:extLst>
            </p:cNvPr>
            <p:cNvSpPr/>
            <p:nvPr/>
          </p:nvSpPr>
          <p:spPr>
            <a:xfrm>
              <a:off x="12072447" y="2881953"/>
              <a:ext cx="39463" cy="15319"/>
            </a:xfrm>
            <a:custGeom>
              <a:avLst/>
              <a:gdLst>
                <a:gd name="connsiteX0" fmla="*/ 19907 w 39463"/>
                <a:gd name="connsiteY0" fmla="*/ 15269 h 15319"/>
                <a:gd name="connsiteX1" fmla="*/ 7721 w 39463"/>
                <a:gd name="connsiteY1" fmla="*/ 15269 h 15319"/>
                <a:gd name="connsiteX2" fmla="*/ 12 w 39463"/>
                <a:gd name="connsiteY2" fmla="*/ 8184 h 15319"/>
                <a:gd name="connsiteX3" fmla="*/ 7324 w 39463"/>
                <a:gd name="connsiteY3" fmla="*/ 192 h 15319"/>
                <a:gd name="connsiteX4" fmla="*/ 32151 w 39463"/>
                <a:gd name="connsiteY4" fmla="*/ 192 h 15319"/>
                <a:gd name="connsiteX5" fmla="*/ 39463 w 39463"/>
                <a:gd name="connsiteY5" fmla="*/ 7787 h 15319"/>
                <a:gd name="connsiteX6" fmla="*/ 31470 w 39463"/>
                <a:gd name="connsiteY6" fmla="*/ 15212 h 15319"/>
                <a:gd name="connsiteX7" fmla="*/ 19794 w 39463"/>
                <a:gd name="connsiteY7" fmla="*/ 15212 h 1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463" h="15319">
                  <a:moveTo>
                    <a:pt x="19907" y="15269"/>
                  </a:moveTo>
                  <a:cubicBezTo>
                    <a:pt x="15826" y="15269"/>
                    <a:pt x="11802" y="15382"/>
                    <a:pt x="7721" y="15269"/>
                  </a:cubicBezTo>
                  <a:cubicBezTo>
                    <a:pt x="3187" y="15099"/>
                    <a:pt x="239" y="12322"/>
                    <a:pt x="12" y="8184"/>
                  </a:cubicBezTo>
                  <a:cubicBezTo>
                    <a:pt x="-213" y="3876"/>
                    <a:pt x="2676" y="362"/>
                    <a:pt x="7324" y="192"/>
                  </a:cubicBezTo>
                  <a:cubicBezTo>
                    <a:pt x="15599" y="-92"/>
                    <a:pt x="23876" y="-35"/>
                    <a:pt x="32151" y="192"/>
                  </a:cubicBezTo>
                  <a:cubicBezTo>
                    <a:pt x="36516" y="305"/>
                    <a:pt x="39519" y="3876"/>
                    <a:pt x="39463" y="7787"/>
                  </a:cubicBezTo>
                  <a:cubicBezTo>
                    <a:pt x="39463" y="11981"/>
                    <a:pt x="36175" y="15099"/>
                    <a:pt x="31470" y="15212"/>
                  </a:cubicBezTo>
                  <a:cubicBezTo>
                    <a:pt x="27616" y="15326"/>
                    <a:pt x="23706" y="15212"/>
                    <a:pt x="19794" y="15212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C72AEB4-916D-FBB8-2B87-F4995FBAA374}"/>
                </a:ext>
              </a:extLst>
            </p:cNvPr>
            <p:cNvSpPr/>
            <p:nvPr/>
          </p:nvSpPr>
          <p:spPr>
            <a:xfrm>
              <a:off x="11901678" y="3158777"/>
              <a:ext cx="145221" cy="15184"/>
            </a:xfrm>
            <a:custGeom>
              <a:avLst/>
              <a:gdLst>
                <a:gd name="connsiteX0" fmla="*/ 72782 w 145221"/>
                <a:gd name="connsiteY0" fmla="*/ 25 h 15184"/>
                <a:gd name="connsiteX1" fmla="*/ 136660 w 145221"/>
                <a:gd name="connsiteY1" fmla="*/ 25 h 15184"/>
                <a:gd name="connsiteX2" fmla="*/ 145219 w 145221"/>
                <a:gd name="connsiteY2" fmla="*/ 7337 h 15184"/>
                <a:gd name="connsiteX3" fmla="*/ 136943 w 145221"/>
                <a:gd name="connsiteY3" fmla="*/ 15159 h 15184"/>
                <a:gd name="connsiteX4" fmla="*/ 133882 w 145221"/>
                <a:gd name="connsiteY4" fmla="*/ 15159 h 15184"/>
                <a:gd name="connsiteX5" fmla="*/ 118182 w 145221"/>
                <a:gd name="connsiteY5" fmla="*/ 15159 h 15184"/>
                <a:gd name="connsiteX6" fmla="*/ 11737 w 145221"/>
                <a:gd name="connsiteY6" fmla="*/ 15159 h 15184"/>
                <a:gd name="connsiteX7" fmla="*/ 6691 w 145221"/>
                <a:gd name="connsiteY7" fmla="*/ 14989 h 15184"/>
                <a:gd name="connsiteX8" fmla="*/ 60 w 145221"/>
                <a:gd name="connsiteY8" fmla="*/ 6884 h 15184"/>
                <a:gd name="connsiteX9" fmla="*/ 7429 w 145221"/>
                <a:gd name="connsiteY9" fmla="*/ 25 h 15184"/>
                <a:gd name="connsiteX10" fmla="*/ 12984 w 145221"/>
                <a:gd name="connsiteY10" fmla="*/ 25 h 15184"/>
                <a:gd name="connsiteX11" fmla="*/ 72782 w 145221"/>
                <a:gd name="connsiteY11" fmla="*/ 25 h 15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221" h="15184">
                  <a:moveTo>
                    <a:pt x="72782" y="25"/>
                  </a:moveTo>
                  <a:cubicBezTo>
                    <a:pt x="94093" y="25"/>
                    <a:pt x="115348" y="25"/>
                    <a:pt x="136660" y="25"/>
                  </a:cubicBezTo>
                  <a:cubicBezTo>
                    <a:pt x="141875" y="25"/>
                    <a:pt x="145105" y="2973"/>
                    <a:pt x="145219" y="7337"/>
                  </a:cubicBezTo>
                  <a:cubicBezTo>
                    <a:pt x="145332" y="11588"/>
                    <a:pt x="141989" y="14762"/>
                    <a:pt x="136943" y="15159"/>
                  </a:cubicBezTo>
                  <a:cubicBezTo>
                    <a:pt x="135924" y="15216"/>
                    <a:pt x="134904" y="15159"/>
                    <a:pt x="133882" y="15159"/>
                  </a:cubicBezTo>
                  <a:cubicBezTo>
                    <a:pt x="128668" y="15159"/>
                    <a:pt x="123397" y="15159"/>
                    <a:pt x="118182" y="15159"/>
                  </a:cubicBezTo>
                  <a:cubicBezTo>
                    <a:pt x="82701" y="15159"/>
                    <a:pt x="47219" y="15159"/>
                    <a:pt x="11737" y="15159"/>
                  </a:cubicBezTo>
                  <a:cubicBezTo>
                    <a:pt x="10036" y="15159"/>
                    <a:pt x="8335" y="15216"/>
                    <a:pt x="6691" y="14989"/>
                  </a:cubicBezTo>
                  <a:cubicBezTo>
                    <a:pt x="2327" y="14252"/>
                    <a:pt x="-450" y="10965"/>
                    <a:pt x="60" y="6884"/>
                  </a:cubicBezTo>
                  <a:cubicBezTo>
                    <a:pt x="570" y="2576"/>
                    <a:pt x="3065" y="252"/>
                    <a:pt x="7429" y="25"/>
                  </a:cubicBezTo>
                  <a:cubicBezTo>
                    <a:pt x="9299" y="-31"/>
                    <a:pt x="11169" y="25"/>
                    <a:pt x="12984" y="25"/>
                  </a:cubicBezTo>
                  <a:cubicBezTo>
                    <a:pt x="32935" y="25"/>
                    <a:pt x="52887" y="25"/>
                    <a:pt x="72782" y="25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38C2C5B-57A7-90AF-DAFF-3EB56109E086}"/>
                </a:ext>
              </a:extLst>
            </p:cNvPr>
            <p:cNvSpPr/>
            <p:nvPr/>
          </p:nvSpPr>
          <p:spPr>
            <a:xfrm>
              <a:off x="11820310" y="3158809"/>
              <a:ext cx="31174" cy="15120"/>
            </a:xfrm>
            <a:custGeom>
              <a:avLst/>
              <a:gdLst>
                <a:gd name="connsiteX0" fmla="*/ 15849 w 31174"/>
                <a:gd name="connsiteY0" fmla="*/ 50 h 15120"/>
                <a:gd name="connsiteX1" fmla="*/ 23954 w 31174"/>
                <a:gd name="connsiteY1" fmla="*/ 50 h 15120"/>
                <a:gd name="connsiteX2" fmla="*/ 31096 w 31174"/>
                <a:gd name="connsiteY2" fmla="*/ 6512 h 15120"/>
                <a:gd name="connsiteX3" fmla="*/ 25428 w 31174"/>
                <a:gd name="connsiteY3" fmla="*/ 14674 h 15120"/>
                <a:gd name="connsiteX4" fmla="*/ 5816 w 31174"/>
                <a:gd name="connsiteY4" fmla="*/ 14674 h 15120"/>
                <a:gd name="connsiteX5" fmla="*/ 35 w 31174"/>
                <a:gd name="connsiteY5" fmla="*/ 7022 h 15120"/>
                <a:gd name="connsiteX6" fmla="*/ 7290 w 31174"/>
                <a:gd name="connsiteY6" fmla="*/ 50 h 15120"/>
                <a:gd name="connsiteX7" fmla="*/ 15906 w 31174"/>
                <a:gd name="connsiteY7" fmla="*/ 50 h 1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74" h="15120">
                  <a:moveTo>
                    <a:pt x="15849" y="50"/>
                  </a:moveTo>
                  <a:cubicBezTo>
                    <a:pt x="18569" y="50"/>
                    <a:pt x="21233" y="-63"/>
                    <a:pt x="23954" y="50"/>
                  </a:cubicBezTo>
                  <a:cubicBezTo>
                    <a:pt x="28036" y="277"/>
                    <a:pt x="30586" y="2431"/>
                    <a:pt x="31096" y="6512"/>
                  </a:cubicBezTo>
                  <a:cubicBezTo>
                    <a:pt x="31606" y="10820"/>
                    <a:pt x="29622" y="14277"/>
                    <a:pt x="25428" y="14674"/>
                  </a:cubicBezTo>
                  <a:cubicBezTo>
                    <a:pt x="18910" y="15297"/>
                    <a:pt x="12279" y="15241"/>
                    <a:pt x="5816" y="14674"/>
                  </a:cubicBezTo>
                  <a:cubicBezTo>
                    <a:pt x="1849" y="14334"/>
                    <a:pt x="-304" y="10990"/>
                    <a:pt x="35" y="7022"/>
                  </a:cubicBezTo>
                  <a:cubicBezTo>
                    <a:pt x="375" y="2884"/>
                    <a:pt x="2869" y="220"/>
                    <a:pt x="7290" y="50"/>
                  </a:cubicBezTo>
                  <a:cubicBezTo>
                    <a:pt x="10181" y="-63"/>
                    <a:pt x="13015" y="50"/>
                    <a:pt x="15906" y="50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291927C-42E2-C57D-A4FF-5A400C5EFD66}"/>
                </a:ext>
              </a:extLst>
            </p:cNvPr>
            <p:cNvSpPr/>
            <p:nvPr/>
          </p:nvSpPr>
          <p:spPr>
            <a:xfrm>
              <a:off x="11820256" y="3256331"/>
              <a:ext cx="31229" cy="15330"/>
            </a:xfrm>
            <a:custGeom>
              <a:avLst/>
              <a:gdLst>
                <a:gd name="connsiteX0" fmla="*/ 15903 w 31229"/>
                <a:gd name="connsiteY0" fmla="*/ 76 h 15330"/>
                <a:gd name="connsiteX1" fmla="*/ 24008 w 31229"/>
                <a:gd name="connsiteY1" fmla="*/ 76 h 15330"/>
                <a:gd name="connsiteX2" fmla="*/ 31206 w 31229"/>
                <a:gd name="connsiteY2" fmla="*/ 7104 h 15330"/>
                <a:gd name="connsiteX3" fmla="*/ 24972 w 31229"/>
                <a:gd name="connsiteY3" fmla="*/ 14926 h 15330"/>
                <a:gd name="connsiteX4" fmla="*/ 6267 w 31229"/>
                <a:gd name="connsiteY4" fmla="*/ 14926 h 15330"/>
                <a:gd name="connsiteX5" fmla="*/ 32 w 31229"/>
                <a:gd name="connsiteY5" fmla="*/ 7047 h 15330"/>
                <a:gd name="connsiteX6" fmla="*/ 7344 w 31229"/>
                <a:gd name="connsiteY6" fmla="*/ 76 h 15330"/>
                <a:gd name="connsiteX7" fmla="*/ 15960 w 31229"/>
                <a:gd name="connsiteY7" fmla="*/ 76 h 1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29" h="15330">
                  <a:moveTo>
                    <a:pt x="15903" y="76"/>
                  </a:moveTo>
                  <a:cubicBezTo>
                    <a:pt x="18623" y="76"/>
                    <a:pt x="21287" y="-94"/>
                    <a:pt x="24008" y="76"/>
                  </a:cubicBezTo>
                  <a:cubicBezTo>
                    <a:pt x="28315" y="359"/>
                    <a:pt x="30867" y="2740"/>
                    <a:pt x="31206" y="7104"/>
                  </a:cubicBezTo>
                  <a:cubicBezTo>
                    <a:pt x="31490" y="11525"/>
                    <a:pt x="29110" y="14586"/>
                    <a:pt x="24972" y="14926"/>
                  </a:cubicBezTo>
                  <a:cubicBezTo>
                    <a:pt x="18794" y="15493"/>
                    <a:pt x="12503" y="15436"/>
                    <a:pt x="6267" y="14926"/>
                  </a:cubicBezTo>
                  <a:cubicBezTo>
                    <a:pt x="2073" y="14586"/>
                    <a:pt x="-307" y="11298"/>
                    <a:pt x="32" y="7047"/>
                  </a:cubicBezTo>
                  <a:cubicBezTo>
                    <a:pt x="372" y="2853"/>
                    <a:pt x="2979" y="302"/>
                    <a:pt x="7344" y="76"/>
                  </a:cubicBezTo>
                  <a:cubicBezTo>
                    <a:pt x="10178" y="-94"/>
                    <a:pt x="13069" y="76"/>
                    <a:pt x="15960" y="76"/>
                  </a:cubicBezTo>
                  <a:close/>
                </a:path>
              </a:pathLst>
            </a:custGeom>
            <a:solidFill>
              <a:srgbClr val="000000"/>
            </a:solidFill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56" name="Graphic 38">
            <a:extLst>
              <a:ext uri="{FF2B5EF4-FFF2-40B4-BE49-F238E27FC236}">
                <a16:creationId xmlns:a16="http://schemas.microsoft.com/office/drawing/2014/main" id="{7C598956-FF88-720B-CBFE-AE5C5237E412}"/>
              </a:ext>
            </a:extLst>
          </p:cNvPr>
          <p:cNvGrpSpPr/>
          <p:nvPr/>
        </p:nvGrpSpPr>
        <p:grpSpPr>
          <a:xfrm>
            <a:off x="7160095" y="5163159"/>
            <a:ext cx="393706" cy="396038"/>
            <a:chOff x="0" y="3535962"/>
            <a:chExt cx="500433" cy="503399"/>
          </a:xfrm>
          <a:solidFill>
            <a:schemeClr val="bg1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400F8E4-8EF0-90E8-3AE9-1246F452413A}"/>
                </a:ext>
              </a:extLst>
            </p:cNvPr>
            <p:cNvSpPr/>
            <p:nvPr/>
          </p:nvSpPr>
          <p:spPr>
            <a:xfrm>
              <a:off x="121258" y="3828371"/>
              <a:ext cx="257798" cy="210990"/>
            </a:xfrm>
            <a:custGeom>
              <a:avLst/>
              <a:gdLst>
                <a:gd name="connsiteX0" fmla="*/ 128703 w 257798"/>
                <a:gd name="connsiteY0" fmla="*/ 210965 h 210990"/>
                <a:gd name="connsiteX1" fmla="*/ 19140 w 257798"/>
                <a:gd name="connsiteY1" fmla="*/ 210965 h 210990"/>
                <a:gd name="connsiteX2" fmla="*/ 3212 w 257798"/>
                <a:gd name="connsiteY2" fmla="*/ 185176 h 210990"/>
                <a:gd name="connsiteX3" fmla="*/ 15625 w 257798"/>
                <a:gd name="connsiteY3" fmla="*/ 132179 h 210990"/>
                <a:gd name="connsiteX4" fmla="*/ 15342 w 257798"/>
                <a:gd name="connsiteY4" fmla="*/ 19101 h 210990"/>
                <a:gd name="connsiteX5" fmla="*/ 34613 w 257798"/>
                <a:gd name="connsiteY5" fmla="*/ 0 h 210990"/>
                <a:gd name="connsiteX6" fmla="*/ 223303 w 257798"/>
                <a:gd name="connsiteY6" fmla="*/ 0 h 210990"/>
                <a:gd name="connsiteX7" fmla="*/ 242575 w 257798"/>
                <a:gd name="connsiteY7" fmla="*/ 19158 h 210990"/>
                <a:gd name="connsiteX8" fmla="*/ 242688 w 257798"/>
                <a:gd name="connsiteY8" fmla="*/ 155588 h 210990"/>
                <a:gd name="connsiteX9" fmla="*/ 244842 w 257798"/>
                <a:gd name="connsiteY9" fmla="*/ 164714 h 210990"/>
                <a:gd name="connsiteX10" fmla="*/ 255668 w 257798"/>
                <a:gd name="connsiteY10" fmla="*/ 186479 h 210990"/>
                <a:gd name="connsiteX11" fmla="*/ 240307 w 257798"/>
                <a:gd name="connsiteY11" fmla="*/ 210965 h 210990"/>
                <a:gd name="connsiteX12" fmla="*/ 128703 w 257798"/>
                <a:gd name="connsiteY12" fmla="*/ 210965 h 210990"/>
                <a:gd name="connsiteX13" fmla="*/ 226024 w 257798"/>
                <a:gd name="connsiteY13" fmla="*/ 153944 h 210990"/>
                <a:gd name="connsiteX14" fmla="*/ 226024 w 257798"/>
                <a:gd name="connsiteY14" fmla="*/ 16607 h 210990"/>
                <a:gd name="connsiteX15" fmla="*/ 31836 w 257798"/>
                <a:gd name="connsiteY15" fmla="*/ 16607 h 210990"/>
                <a:gd name="connsiteX16" fmla="*/ 31836 w 257798"/>
                <a:gd name="connsiteY16" fmla="*/ 153944 h 210990"/>
                <a:gd name="connsiteX17" fmla="*/ 226024 w 257798"/>
                <a:gd name="connsiteY17" fmla="*/ 153944 h 210990"/>
                <a:gd name="connsiteX18" fmla="*/ 16476 w 257798"/>
                <a:gd name="connsiteY18" fmla="*/ 194471 h 210990"/>
                <a:gd name="connsiteX19" fmla="*/ 241498 w 257798"/>
                <a:gd name="connsiteY19" fmla="*/ 194471 h 210990"/>
                <a:gd name="connsiteX20" fmla="*/ 231919 w 257798"/>
                <a:gd name="connsiteY20" fmla="*/ 175086 h 210990"/>
                <a:gd name="connsiteX21" fmla="*/ 224323 w 257798"/>
                <a:gd name="connsiteY21" fmla="*/ 170268 h 210990"/>
                <a:gd name="connsiteX22" fmla="*/ 152792 w 257798"/>
                <a:gd name="connsiteY22" fmla="*/ 170382 h 210990"/>
                <a:gd name="connsiteX23" fmla="*/ 33083 w 257798"/>
                <a:gd name="connsiteY23" fmla="*/ 170439 h 210990"/>
                <a:gd name="connsiteX24" fmla="*/ 27585 w 257798"/>
                <a:gd name="connsiteY24" fmla="*/ 172422 h 210990"/>
                <a:gd name="connsiteX25" fmla="*/ 16362 w 257798"/>
                <a:gd name="connsiteY25" fmla="*/ 194414 h 210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57798" h="210990">
                  <a:moveTo>
                    <a:pt x="128703" y="210965"/>
                  </a:moveTo>
                  <a:cubicBezTo>
                    <a:pt x="92201" y="210965"/>
                    <a:pt x="55642" y="210965"/>
                    <a:pt x="19140" y="210965"/>
                  </a:cubicBezTo>
                  <a:cubicBezTo>
                    <a:pt x="3042" y="210965"/>
                    <a:pt x="-4893" y="198949"/>
                    <a:pt x="3212" y="185176"/>
                  </a:cubicBezTo>
                  <a:cubicBezTo>
                    <a:pt x="13018" y="168568"/>
                    <a:pt x="16136" y="151337"/>
                    <a:pt x="15625" y="132179"/>
                  </a:cubicBezTo>
                  <a:cubicBezTo>
                    <a:pt x="14605" y="94487"/>
                    <a:pt x="15342" y="56794"/>
                    <a:pt x="15342" y="19101"/>
                  </a:cubicBezTo>
                  <a:cubicBezTo>
                    <a:pt x="15342" y="6008"/>
                    <a:pt x="21407" y="0"/>
                    <a:pt x="34613" y="0"/>
                  </a:cubicBezTo>
                  <a:cubicBezTo>
                    <a:pt x="97529" y="0"/>
                    <a:pt x="160388" y="0"/>
                    <a:pt x="223303" y="0"/>
                  </a:cubicBezTo>
                  <a:cubicBezTo>
                    <a:pt x="236396" y="0"/>
                    <a:pt x="242575" y="6121"/>
                    <a:pt x="242575" y="19158"/>
                  </a:cubicBezTo>
                  <a:cubicBezTo>
                    <a:pt x="242575" y="64616"/>
                    <a:pt x="242575" y="110130"/>
                    <a:pt x="242688" y="155588"/>
                  </a:cubicBezTo>
                  <a:cubicBezTo>
                    <a:pt x="242688" y="158649"/>
                    <a:pt x="243595" y="161936"/>
                    <a:pt x="244842" y="164714"/>
                  </a:cubicBezTo>
                  <a:cubicBezTo>
                    <a:pt x="248186" y="172082"/>
                    <a:pt x="252097" y="179224"/>
                    <a:pt x="255668" y="186479"/>
                  </a:cubicBezTo>
                  <a:cubicBezTo>
                    <a:pt x="261733" y="199006"/>
                    <a:pt x="254307" y="210965"/>
                    <a:pt x="240307" y="210965"/>
                  </a:cubicBezTo>
                  <a:cubicBezTo>
                    <a:pt x="203125" y="211022"/>
                    <a:pt x="165886" y="210965"/>
                    <a:pt x="128703" y="210965"/>
                  </a:cubicBezTo>
                  <a:close/>
                  <a:moveTo>
                    <a:pt x="226024" y="153944"/>
                  </a:moveTo>
                  <a:lnTo>
                    <a:pt x="226024" y="16607"/>
                  </a:lnTo>
                  <a:lnTo>
                    <a:pt x="31836" y="16607"/>
                  </a:lnTo>
                  <a:lnTo>
                    <a:pt x="31836" y="153944"/>
                  </a:lnTo>
                  <a:lnTo>
                    <a:pt x="226024" y="153944"/>
                  </a:lnTo>
                  <a:close/>
                  <a:moveTo>
                    <a:pt x="16476" y="194471"/>
                  </a:moveTo>
                  <a:lnTo>
                    <a:pt x="241498" y="194471"/>
                  </a:lnTo>
                  <a:cubicBezTo>
                    <a:pt x="238153" y="187726"/>
                    <a:pt x="234753" y="181548"/>
                    <a:pt x="231919" y="175086"/>
                  </a:cubicBezTo>
                  <a:cubicBezTo>
                    <a:pt x="230332" y="171515"/>
                    <a:pt x="228348" y="170212"/>
                    <a:pt x="224323" y="170268"/>
                  </a:cubicBezTo>
                  <a:cubicBezTo>
                    <a:pt x="200518" y="170495"/>
                    <a:pt x="176655" y="170382"/>
                    <a:pt x="152792" y="170382"/>
                  </a:cubicBezTo>
                  <a:cubicBezTo>
                    <a:pt x="112889" y="170382"/>
                    <a:pt x="72986" y="170382"/>
                    <a:pt x="33083" y="170439"/>
                  </a:cubicBezTo>
                  <a:cubicBezTo>
                    <a:pt x="31213" y="170439"/>
                    <a:pt x="28322" y="171119"/>
                    <a:pt x="27585" y="172422"/>
                  </a:cubicBezTo>
                  <a:cubicBezTo>
                    <a:pt x="23617" y="179451"/>
                    <a:pt x="20217" y="186763"/>
                    <a:pt x="16362" y="194414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80AD14C-FE2F-B117-0435-A9707A9A4EA1}"/>
                </a:ext>
              </a:extLst>
            </p:cNvPr>
            <p:cNvSpPr/>
            <p:nvPr/>
          </p:nvSpPr>
          <p:spPr>
            <a:xfrm>
              <a:off x="0" y="3620806"/>
              <a:ext cx="139264" cy="195661"/>
            </a:xfrm>
            <a:custGeom>
              <a:avLst/>
              <a:gdLst>
                <a:gd name="connsiteX0" fmla="*/ 0 w 139264"/>
                <a:gd name="connsiteY0" fmla="*/ 9069 h 195661"/>
                <a:gd name="connsiteX1" fmla="*/ 13490 w 139264"/>
                <a:gd name="connsiteY1" fmla="*/ 0 h 195661"/>
                <a:gd name="connsiteX2" fmla="*/ 139264 w 139264"/>
                <a:gd name="connsiteY2" fmla="*/ 186536 h 195661"/>
                <a:gd name="connsiteX3" fmla="*/ 125831 w 139264"/>
                <a:gd name="connsiteY3" fmla="*/ 195661 h 195661"/>
                <a:gd name="connsiteX4" fmla="*/ 0 w 139264"/>
                <a:gd name="connsiteY4" fmla="*/ 9069 h 19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64" h="195661">
                  <a:moveTo>
                    <a:pt x="0" y="9069"/>
                  </a:moveTo>
                  <a:cubicBezTo>
                    <a:pt x="4761" y="5895"/>
                    <a:pt x="8899" y="3061"/>
                    <a:pt x="13490" y="0"/>
                  </a:cubicBezTo>
                  <a:cubicBezTo>
                    <a:pt x="55490" y="62292"/>
                    <a:pt x="97264" y="124301"/>
                    <a:pt x="139264" y="186536"/>
                  </a:cubicBezTo>
                  <a:cubicBezTo>
                    <a:pt x="134673" y="189653"/>
                    <a:pt x="130535" y="192487"/>
                    <a:pt x="125831" y="195661"/>
                  </a:cubicBezTo>
                  <a:cubicBezTo>
                    <a:pt x="83887" y="133483"/>
                    <a:pt x="42114" y="71531"/>
                    <a:pt x="0" y="9069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00EEE64-186A-88B4-86EE-2E9A4AA20187}"/>
                </a:ext>
              </a:extLst>
            </p:cNvPr>
            <p:cNvSpPr/>
            <p:nvPr/>
          </p:nvSpPr>
          <p:spPr>
            <a:xfrm>
              <a:off x="361225" y="3620976"/>
              <a:ext cx="139207" cy="195718"/>
            </a:xfrm>
            <a:custGeom>
              <a:avLst/>
              <a:gdLst>
                <a:gd name="connsiteX0" fmla="*/ 13433 w 139207"/>
                <a:gd name="connsiteY0" fmla="*/ 195718 h 195718"/>
                <a:gd name="connsiteX1" fmla="*/ 0 w 139207"/>
                <a:gd name="connsiteY1" fmla="*/ 186593 h 195718"/>
                <a:gd name="connsiteX2" fmla="*/ 125774 w 139207"/>
                <a:gd name="connsiteY2" fmla="*/ 0 h 195718"/>
                <a:gd name="connsiteX3" fmla="*/ 139208 w 139207"/>
                <a:gd name="connsiteY3" fmla="*/ 9126 h 195718"/>
                <a:gd name="connsiteX4" fmla="*/ 13377 w 139207"/>
                <a:gd name="connsiteY4" fmla="*/ 195718 h 19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07" h="195718">
                  <a:moveTo>
                    <a:pt x="13433" y="195718"/>
                  </a:moveTo>
                  <a:cubicBezTo>
                    <a:pt x="8785" y="192544"/>
                    <a:pt x="4591" y="189710"/>
                    <a:pt x="0" y="186593"/>
                  </a:cubicBezTo>
                  <a:cubicBezTo>
                    <a:pt x="42000" y="124301"/>
                    <a:pt x="83774" y="62349"/>
                    <a:pt x="125774" y="0"/>
                  </a:cubicBezTo>
                  <a:cubicBezTo>
                    <a:pt x="130309" y="3117"/>
                    <a:pt x="134616" y="5951"/>
                    <a:pt x="139208" y="9126"/>
                  </a:cubicBezTo>
                  <a:cubicBezTo>
                    <a:pt x="97207" y="71418"/>
                    <a:pt x="55490" y="133256"/>
                    <a:pt x="13377" y="195718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AF57238-0F62-95E9-88B0-C4E02253D348}"/>
                </a:ext>
              </a:extLst>
            </p:cNvPr>
            <p:cNvSpPr/>
            <p:nvPr/>
          </p:nvSpPr>
          <p:spPr>
            <a:xfrm>
              <a:off x="31060" y="3544174"/>
              <a:ext cx="73086" cy="73086"/>
            </a:xfrm>
            <a:custGeom>
              <a:avLst/>
              <a:gdLst>
                <a:gd name="connsiteX0" fmla="*/ 73061 w 73086"/>
                <a:gd name="connsiteY0" fmla="*/ 36559 h 73086"/>
                <a:gd name="connsiteX1" fmla="*/ 73061 w 73086"/>
                <a:gd name="connsiteY1" fmla="*/ 63426 h 73086"/>
                <a:gd name="connsiteX2" fmla="*/ 63426 w 73086"/>
                <a:gd name="connsiteY2" fmla="*/ 73061 h 73086"/>
                <a:gd name="connsiteX3" fmla="*/ 9636 w 73086"/>
                <a:gd name="connsiteY3" fmla="*/ 73061 h 73086"/>
                <a:gd name="connsiteX4" fmla="*/ 0 w 73086"/>
                <a:gd name="connsiteY4" fmla="*/ 63426 h 73086"/>
                <a:gd name="connsiteX5" fmla="*/ 0 w 73086"/>
                <a:gd name="connsiteY5" fmla="*/ 9636 h 73086"/>
                <a:gd name="connsiteX6" fmla="*/ 9636 w 73086"/>
                <a:gd name="connsiteY6" fmla="*/ 0 h 73086"/>
                <a:gd name="connsiteX7" fmla="*/ 63426 w 73086"/>
                <a:gd name="connsiteY7" fmla="*/ 0 h 73086"/>
                <a:gd name="connsiteX8" fmla="*/ 73061 w 73086"/>
                <a:gd name="connsiteY8" fmla="*/ 9636 h 73086"/>
                <a:gd name="connsiteX9" fmla="*/ 73061 w 73086"/>
                <a:gd name="connsiteY9" fmla="*/ 36502 h 73086"/>
                <a:gd name="connsiteX10" fmla="*/ 16437 w 73086"/>
                <a:gd name="connsiteY10" fmla="*/ 56567 h 73086"/>
                <a:gd name="connsiteX11" fmla="*/ 56511 w 73086"/>
                <a:gd name="connsiteY11" fmla="*/ 56567 h 73086"/>
                <a:gd name="connsiteX12" fmla="*/ 56511 w 73086"/>
                <a:gd name="connsiteY12" fmla="*/ 16607 h 73086"/>
                <a:gd name="connsiteX13" fmla="*/ 16437 w 73086"/>
                <a:gd name="connsiteY13" fmla="*/ 16607 h 73086"/>
                <a:gd name="connsiteX14" fmla="*/ 16437 w 73086"/>
                <a:gd name="connsiteY14" fmla="*/ 56567 h 7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086" h="73086">
                  <a:moveTo>
                    <a:pt x="73061" y="36559"/>
                  </a:moveTo>
                  <a:cubicBezTo>
                    <a:pt x="73061" y="45515"/>
                    <a:pt x="73061" y="54470"/>
                    <a:pt x="73061" y="63426"/>
                  </a:cubicBezTo>
                  <a:cubicBezTo>
                    <a:pt x="73061" y="70057"/>
                    <a:pt x="70057" y="73005"/>
                    <a:pt x="63426" y="73061"/>
                  </a:cubicBezTo>
                  <a:cubicBezTo>
                    <a:pt x="45515" y="73061"/>
                    <a:pt x="27603" y="73118"/>
                    <a:pt x="9636" y="73061"/>
                  </a:cubicBezTo>
                  <a:cubicBezTo>
                    <a:pt x="3004" y="73061"/>
                    <a:pt x="57" y="70057"/>
                    <a:pt x="0" y="63426"/>
                  </a:cubicBezTo>
                  <a:cubicBezTo>
                    <a:pt x="0" y="45515"/>
                    <a:pt x="0" y="27603"/>
                    <a:pt x="0" y="9636"/>
                  </a:cubicBezTo>
                  <a:cubicBezTo>
                    <a:pt x="0" y="3004"/>
                    <a:pt x="3004" y="57"/>
                    <a:pt x="9636" y="0"/>
                  </a:cubicBezTo>
                  <a:cubicBezTo>
                    <a:pt x="27547" y="0"/>
                    <a:pt x="45458" y="0"/>
                    <a:pt x="63426" y="0"/>
                  </a:cubicBezTo>
                  <a:cubicBezTo>
                    <a:pt x="70057" y="0"/>
                    <a:pt x="73005" y="3004"/>
                    <a:pt x="73061" y="9636"/>
                  </a:cubicBezTo>
                  <a:cubicBezTo>
                    <a:pt x="73118" y="18591"/>
                    <a:pt x="73061" y="27547"/>
                    <a:pt x="73061" y="36502"/>
                  </a:cubicBezTo>
                  <a:close/>
                  <a:moveTo>
                    <a:pt x="16437" y="56567"/>
                  </a:moveTo>
                  <a:lnTo>
                    <a:pt x="56511" y="56567"/>
                  </a:lnTo>
                  <a:lnTo>
                    <a:pt x="56511" y="16607"/>
                  </a:lnTo>
                  <a:lnTo>
                    <a:pt x="16437" y="16607"/>
                  </a:lnTo>
                  <a:lnTo>
                    <a:pt x="16437" y="56567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CF2F525-D6C6-2B29-B3C9-D2F9E855EADF}"/>
                </a:ext>
              </a:extLst>
            </p:cNvPr>
            <p:cNvSpPr/>
            <p:nvPr/>
          </p:nvSpPr>
          <p:spPr>
            <a:xfrm>
              <a:off x="331386" y="3576609"/>
              <a:ext cx="64967" cy="64984"/>
            </a:xfrm>
            <a:custGeom>
              <a:avLst/>
              <a:gdLst>
                <a:gd name="connsiteX0" fmla="*/ 25 w 64967"/>
                <a:gd name="connsiteY0" fmla="*/ 32010 h 64984"/>
                <a:gd name="connsiteX1" fmla="*/ 25 w 64967"/>
                <a:gd name="connsiteY1" fmla="*/ 9678 h 64984"/>
                <a:gd name="connsiteX2" fmla="*/ 9661 w 64967"/>
                <a:gd name="connsiteY2" fmla="*/ 43 h 64984"/>
                <a:gd name="connsiteX3" fmla="*/ 55289 w 64967"/>
                <a:gd name="connsiteY3" fmla="*/ 43 h 64984"/>
                <a:gd name="connsiteX4" fmla="*/ 64924 w 64967"/>
                <a:gd name="connsiteY4" fmla="*/ 9678 h 64984"/>
                <a:gd name="connsiteX5" fmla="*/ 64924 w 64967"/>
                <a:gd name="connsiteY5" fmla="*/ 55306 h 64984"/>
                <a:gd name="connsiteX6" fmla="*/ 55289 w 64967"/>
                <a:gd name="connsiteY6" fmla="*/ 64942 h 64984"/>
                <a:gd name="connsiteX7" fmla="*/ 9661 w 64967"/>
                <a:gd name="connsiteY7" fmla="*/ 64942 h 64984"/>
                <a:gd name="connsiteX8" fmla="*/ 25 w 64967"/>
                <a:gd name="connsiteY8" fmla="*/ 55306 h 64984"/>
                <a:gd name="connsiteX9" fmla="*/ 25 w 64967"/>
                <a:gd name="connsiteY9" fmla="*/ 31954 h 64984"/>
                <a:gd name="connsiteX10" fmla="*/ 48487 w 64967"/>
                <a:gd name="connsiteY10" fmla="*/ 16650 h 64984"/>
                <a:gd name="connsiteX11" fmla="*/ 16633 w 64967"/>
                <a:gd name="connsiteY11" fmla="*/ 16650 h 64984"/>
                <a:gd name="connsiteX12" fmla="*/ 16633 w 64967"/>
                <a:gd name="connsiteY12" fmla="*/ 48504 h 64984"/>
                <a:gd name="connsiteX13" fmla="*/ 48487 w 64967"/>
                <a:gd name="connsiteY13" fmla="*/ 48504 h 64984"/>
                <a:gd name="connsiteX14" fmla="*/ 48487 w 64967"/>
                <a:gd name="connsiteY14" fmla="*/ 16650 h 64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967" h="64984">
                  <a:moveTo>
                    <a:pt x="25" y="32010"/>
                  </a:moveTo>
                  <a:cubicBezTo>
                    <a:pt x="25" y="24585"/>
                    <a:pt x="25" y="17103"/>
                    <a:pt x="25" y="9678"/>
                  </a:cubicBezTo>
                  <a:cubicBezTo>
                    <a:pt x="82" y="3047"/>
                    <a:pt x="3029" y="99"/>
                    <a:pt x="9661" y="43"/>
                  </a:cubicBezTo>
                  <a:cubicBezTo>
                    <a:pt x="24851" y="-14"/>
                    <a:pt x="40098" y="-14"/>
                    <a:pt x="55289" y="43"/>
                  </a:cubicBezTo>
                  <a:cubicBezTo>
                    <a:pt x="61920" y="43"/>
                    <a:pt x="64868" y="3047"/>
                    <a:pt x="64924" y="9678"/>
                  </a:cubicBezTo>
                  <a:cubicBezTo>
                    <a:pt x="64981" y="24869"/>
                    <a:pt x="64981" y="40116"/>
                    <a:pt x="64924" y="55306"/>
                  </a:cubicBezTo>
                  <a:cubicBezTo>
                    <a:pt x="64924" y="61938"/>
                    <a:pt x="61920" y="64885"/>
                    <a:pt x="55289" y="64942"/>
                  </a:cubicBezTo>
                  <a:cubicBezTo>
                    <a:pt x="40098" y="64998"/>
                    <a:pt x="24851" y="64998"/>
                    <a:pt x="9661" y="64942"/>
                  </a:cubicBezTo>
                  <a:cubicBezTo>
                    <a:pt x="3029" y="64942"/>
                    <a:pt x="82" y="61938"/>
                    <a:pt x="25" y="55306"/>
                  </a:cubicBezTo>
                  <a:cubicBezTo>
                    <a:pt x="-31" y="47541"/>
                    <a:pt x="25" y="39776"/>
                    <a:pt x="25" y="31954"/>
                  </a:cubicBezTo>
                  <a:close/>
                  <a:moveTo>
                    <a:pt x="48487" y="16650"/>
                  </a:moveTo>
                  <a:lnTo>
                    <a:pt x="16633" y="16650"/>
                  </a:lnTo>
                  <a:lnTo>
                    <a:pt x="16633" y="48504"/>
                  </a:lnTo>
                  <a:lnTo>
                    <a:pt x="48487" y="48504"/>
                  </a:lnTo>
                  <a:lnTo>
                    <a:pt x="48487" y="16650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9236FB4-05D6-1B5C-0DCD-ABC1ECBD3E85}"/>
                </a:ext>
              </a:extLst>
            </p:cNvPr>
            <p:cNvSpPr/>
            <p:nvPr/>
          </p:nvSpPr>
          <p:spPr>
            <a:xfrm>
              <a:off x="120347" y="3665938"/>
              <a:ext cx="64967" cy="64984"/>
            </a:xfrm>
            <a:custGeom>
              <a:avLst/>
              <a:gdLst>
                <a:gd name="connsiteX0" fmla="*/ 64942 w 64967"/>
                <a:gd name="connsiteY0" fmla="*/ 32974 h 64984"/>
                <a:gd name="connsiteX1" fmla="*/ 64942 w 64967"/>
                <a:gd name="connsiteY1" fmla="*/ 55306 h 64984"/>
                <a:gd name="connsiteX2" fmla="*/ 55306 w 64967"/>
                <a:gd name="connsiteY2" fmla="*/ 64942 h 64984"/>
                <a:gd name="connsiteX3" fmla="*/ 9678 w 64967"/>
                <a:gd name="connsiteY3" fmla="*/ 64942 h 64984"/>
                <a:gd name="connsiteX4" fmla="*/ 43 w 64967"/>
                <a:gd name="connsiteY4" fmla="*/ 55306 h 64984"/>
                <a:gd name="connsiteX5" fmla="*/ 43 w 64967"/>
                <a:gd name="connsiteY5" fmla="*/ 9678 h 64984"/>
                <a:gd name="connsiteX6" fmla="*/ 9678 w 64967"/>
                <a:gd name="connsiteY6" fmla="*/ 42 h 64984"/>
                <a:gd name="connsiteX7" fmla="*/ 55306 w 64967"/>
                <a:gd name="connsiteY7" fmla="*/ 42 h 64984"/>
                <a:gd name="connsiteX8" fmla="*/ 64942 w 64967"/>
                <a:gd name="connsiteY8" fmla="*/ 9678 h 64984"/>
                <a:gd name="connsiteX9" fmla="*/ 64942 w 64967"/>
                <a:gd name="connsiteY9" fmla="*/ 33031 h 64984"/>
                <a:gd name="connsiteX10" fmla="*/ 16593 w 64967"/>
                <a:gd name="connsiteY10" fmla="*/ 16480 h 64984"/>
                <a:gd name="connsiteX11" fmla="*/ 16593 w 64967"/>
                <a:gd name="connsiteY11" fmla="*/ 48334 h 64984"/>
                <a:gd name="connsiteX12" fmla="*/ 48448 w 64967"/>
                <a:gd name="connsiteY12" fmla="*/ 48334 h 64984"/>
                <a:gd name="connsiteX13" fmla="*/ 48448 w 64967"/>
                <a:gd name="connsiteY13" fmla="*/ 16480 h 64984"/>
                <a:gd name="connsiteX14" fmla="*/ 16593 w 64967"/>
                <a:gd name="connsiteY14" fmla="*/ 16480 h 64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4967" h="64984">
                  <a:moveTo>
                    <a:pt x="64942" y="32974"/>
                  </a:moveTo>
                  <a:cubicBezTo>
                    <a:pt x="64942" y="40399"/>
                    <a:pt x="64942" y="47881"/>
                    <a:pt x="64942" y="55306"/>
                  </a:cubicBezTo>
                  <a:cubicBezTo>
                    <a:pt x="64885" y="61938"/>
                    <a:pt x="61938" y="64885"/>
                    <a:pt x="55306" y="64942"/>
                  </a:cubicBezTo>
                  <a:cubicBezTo>
                    <a:pt x="40116" y="64998"/>
                    <a:pt x="24869" y="64998"/>
                    <a:pt x="9678" y="64942"/>
                  </a:cubicBezTo>
                  <a:cubicBezTo>
                    <a:pt x="3047" y="64942"/>
                    <a:pt x="99" y="61938"/>
                    <a:pt x="43" y="55306"/>
                  </a:cubicBezTo>
                  <a:cubicBezTo>
                    <a:pt x="-14" y="40116"/>
                    <a:pt x="-14" y="24869"/>
                    <a:pt x="43" y="9678"/>
                  </a:cubicBezTo>
                  <a:cubicBezTo>
                    <a:pt x="43" y="3047"/>
                    <a:pt x="3047" y="99"/>
                    <a:pt x="9678" y="42"/>
                  </a:cubicBezTo>
                  <a:cubicBezTo>
                    <a:pt x="24869" y="-14"/>
                    <a:pt x="40116" y="-14"/>
                    <a:pt x="55306" y="42"/>
                  </a:cubicBezTo>
                  <a:cubicBezTo>
                    <a:pt x="61938" y="42"/>
                    <a:pt x="64885" y="3047"/>
                    <a:pt x="64942" y="9678"/>
                  </a:cubicBezTo>
                  <a:cubicBezTo>
                    <a:pt x="64999" y="17443"/>
                    <a:pt x="64942" y="25209"/>
                    <a:pt x="64942" y="33031"/>
                  </a:cubicBezTo>
                  <a:close/>
                  <a:moveTo>
                    <a:pt x="16593" y="16480"/>
                  </a:moveTo>
                  <a:lnTo>
                    <a:pt x="16593" y="48334"/>
                  </a:lnTo>
                  <a:lnTo>
                    <a:pt x="48448" y="48334"/>
                  </a:lnTo>
                  <a:lnTo>
                    <a:pt x="48448" y="16480"/>
                  </a:lnTo>
                  <a:lnTo>
                    <a:pt x="16593" y="16480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7D30A7D-1A42-1D75-8368-0AACB6E23A4B}"/>
                </a:ext>
              </a:extLst>
            </p:cNvPr>
            <p:cNvSpPr/>
            <p:nvPr/>
          </p:nvSpPr>
          <p:spPr>
            <a:xfrm>
              <a:off x="225787" y="3535962"/>
              <a:ext cx="56907" cy="56929"/>
            </a:xfrm>
            <a:custGeom>
              <a:avLst/>
              <a:gdLst>
                <a:gd name="connsiteX0" fmla="*/ 28652 w 56907"/>
                <a:gd name="connsiteY0" fmla="*/ 107 h 56929"/>
                <a:gd name="connsiteX1" fmla="*/ 47923 w 56907"/>
                <a:gd name="connsiteY1" fmla="*/ 107 h 56929"/>
                <a:gd name="connsiteX2" fmla="*/ 56822 w 56907"/>
                <a:gd name="connsiteY2" fmla="*/ 8893 h 56929"/>
                <a:gd name="connsiteX3" fmla="*/ 56822 w 56907"/>
                <a:gd name="connsiteY3" fmla="*/ 47946 h 56929"/>
                <a:gd name="connsiteX4" fmla="*/ 48037 w 56907"/>
                <a:gd name="connsiteY4" fmla="*/ 56844 h 56929"/>
                <a:gd name="connsiteX5" fmla="*/ 8984 w 56907"/>
                <a:gd name="connsiteY5" fmla="*/ 56844 h 56929"/>
                <a:gd name="connsiteX6" fmla="*/ 85 w 56907"/>
                <a:gd name="connsiteY6" fmla="*/ 48059 h 56929"/>
                <a:gd name="connsiteX7" fmla="*/ 85 w 56907"/>
                <a:gd name="connsiteY7" fmla="*/ 9006 h 56929"/>
                <a:gd name="connsiteX8" fmla="*/ 9324 w 56907"/>
                <a:gd name="connsiteY8" fmla="*/ 50 h 56929"/>
                <a:gd name="connsiteX9" fmla="*/ 28595 w 56907"/>
                <a:gd name="connsiteY9" fmla="*/ 50 h 56929"/>
                <a:gd name="connsiteX10" fmla="*/ 16409 w 56907"/>
                <a:gd name="connsiteY10" fmla="*/ 40350 h 56929"/>
                <a:gd name="connsiteX11" fmla="*/ 40328 w 56907"/>
                <a:gd name="connsiteY11" fmla="*/ 40350 h 56929"/>
                <a:gd name="connsiteX12" fmla="*/ 40328 w 56907"/>
                <a:gd name="connsiteY12" fmla="*/ 16715 h 56929"/>
                <a:gd name="connsiteX13" fmla="*/ 16409 w 56907"/>
                <a:gd name="connsiteY13" fmla="*/ 16715 h 56929"/>
                <a:gd name="connsiteX14" fmla="*/ 16409 w 56907"/>
                <a:gd name="connsiteY14" fmla="*/ 40350 h 5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907" h="56929">
                  <a:moveTo>
                    <a:pt x="28652" y="107"/>
                  </a:moveTo>
                  <a:cubicBezTo>
                    <a:pt x="35057" y="107"/>
                    <a:pt x="41519" y="-6"/>
                    <a:pt x="47923" y="107"/>
                  </a:cubicBezTo>
                  <a:cubicBezTo>
                    <a:pt x="53648" y="220"/>
                    <a:pt x="56822" y="3225"/>
                    <a:pt x="56822" y="8893"/>
                  </a:cubicBezTo>
                  <a:cubicBezTo>
                    <a:pt x="56936" y="21929"/>
                    <a:pt x="56936" y="34909"/>
                    <a:pt x="56822" y="47946"/>
                  </a:cubicBezTo>
                  <a:cubicBezTo>
                    <a:pt x="56822" y="53670"/>
                    <a:pt x="53705" y="56844"/>
                    <a:pt x="48037" y="56844"/>
                  </a:cubicBezTo>
                  <a:cubicBezTo>
                    <a:pt x="35000" y="56958"/>
                    <a:pt x="22020" y="56958"/>
                    <a:pt x="8984" y="56844"/>
                  </a:cubicBezTo>
                  <a:cubicBezTo>
                    <a:pt x="3259" y="56844"/>
                    <a:pt x="142" y="53727"/>
                    <a:pt x="85" y="48059"/>
                  </a:cubicBezTo>
                  <a:cubicBezTo>
                    <a:pt x="-28" y="35022"/>
                    <a:pt x="-28" y="22042"/>
                    <a:pt x="85" y="9006"/>
                  </a:cubicBezTo>
                  <a:cubicBezTo>
                    <a:pt x="85" y="3111"/>
                    <a:pt x="3259" y="164"/>
                    <a:pt x="9324" y="50"/>
                  </a:cubicBezTo>
                  <a:cubicBezTo>
                    <a:pt x="15729" y="-63"/>
                    <a:pt x="22190" y="50"/>
                    <a:pt x="28595" y="50"/>
                  </a:cubicBezTo>
                  <a:close/>
                  <a:moveTo>
                    <a:pt x="16409" y="40350"/>
                  </a:moveTo>
                  <a:lnTo>
                    <a:pt x="40328" y="40350"/>
                  </a:lnTo>
                  <a:lnTo>
                    <a:pt x="40328" y="16715"/>
                  </a:lnTo>
                  <a:lnTo>
                    <a:pt x="16409" y="16715"/>
                  </a:lnTo>
                  <a:lnTo>
                    <a:pt x="16409" y="40350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7EC8272-E57F-BBC5-1956-6C99EB7624A1}"/>
                </a:ext>
              </a:extLst>
            </p:cNvPr>
            <p:cNvSpPr/>
            <p:nvPr/>
          </p:nvSpPr>
          <p:spPr>
            <a:xfrm>
              <a:off x="436818" y="3544202"/>
              <a:ext cx="48814" cy="48824"/>
            </a:xfrm>
            <a:custGeom>
              <a:avLst/>
              <a:gdLst>
                <a:gd name="connsiteX0" fmla="*/ 76 w 48814"/>
                <a:gd name="connsiteY0" fmla="*/ 24401 h 48824"/>
                <a:gd name="connsiteX1" fmla="*/ 76 w 48814"/>
                <a:gd name="connsiteY1" fmla="*/ 8700 h 48824"/>
                <a:gd name="connsiteX2" fmla="*/ 8634 w 48814"/>
                <a:gd name="connsiteY2" fmla="*/ 85 h 48824"/>
                <a:gd name="connsiteX3" fmla="*/ 40092 w 48814"/>
                <a:gd name="connsiteY3" fmla="*/ 85 h 48824"/>
                <a:gd name="connsiteX4" fmla="*/ 48708 w 48814"/>
                <a:gd name="connsiteY4" fmla="*/ 8644 h 48824"/>
                <a:gd name="connsiteX5" fmla="*/ 48708 w 48814"/>
                <a:gd name="connsiteY5" fmla="*/ 40101 h 48824"/>
                <a:gd name="connsiteX6" fmla="*/ 40149 w 48814"/>
                <a:gd name="connsiteY6" fmla="*/ 48717 h 48824"/>
                <a:gd name="connsiteX7" fmla="*/ 8691 w 48814"/>
                <a:gd name="connsiteY7" fmla="*/ 48717 h 48824"/>
                <a:gd name="connsiteX8" fmla="*/ 76 w 48814"/>
                <a:gd name="connsiteY8" fmla="*/ 40158 h 48824"/>
                <a:gd name="connsiteX9" fmla="*/ 76 w 48814"/>
                <a:gd name="connsiteY9" fmla="*/ 24458 h 48824"/>
                <a:gd name="connsiteX10" fmla="*/ 32270 w 48814"/>
                <a:gd name="connsiteY10" fmla="*/ 16522 h 48824"/>
                <a:gd name="connsiteX11" fmla="*/ 16626 w 48814"/>
                <a:gd name="connsiteY11" fmla="*/ 16522 h 48824"/>
                <a:gd name="connsiteX12" fmla="*/ 16626 w 48814"/>
                <a:gd name="connsiteY12" fmla="*/ 32053 h 48824"/>
                <a:gd name="connsiteX13" fmla="*/ 32270 w 48814"/>
                <a:gd name="connsiteY13" fmla="*/ 32053 h 48824"/>
                <a:gd name="connsiteX14" fmla="*/ 32270 w 48814"/>
                <a:gd name="connsiteY14" fmla="*/ 16522 h 48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14" h="48824">
                  <a:moveTo>
                    <a:pt x="76" y="24401"/>
                  </a:moveTo>
                  <a:cubicBezTo>
                    <a:pt x="76" y="19186"/>
                    <a:pt x="-38" y="13915"/>
                    <a:pt x="76" y="8700"/>
                  </a:cubicBezTo>
                  <a:cubicBezTo>
                    <a:pt x="246" y="3259"/>
                    <a:pt x="3250" y="142"/>
                    <a:pt x="8634" y="85"/>
                  </a:cubicBezTo>
                  <a:cubicBezTo>
                    <a:pt x="19120" y="-28"/>
                    <a:pt x="29606" y="-28"/>
                    <a:pt x="40092" y="85"/>
                  </a:cubicBezTo>
                  <a:cubicBezTo>
                    <a:pt x="45477" y="142"/>
                    <a:pt x="48651" y="3259"/>
                    <a:pt x="48708" y="8644"/>
                  </a:cubicBezTo>
                  <a:cubicBezTo>
                    <a:pt x="48878" y="19130"/>
                    <a:pt x="48821" y="29616"/>
                    <a:pt x="48708" y="40101"/>
                  </a:cubicBezTo>
                  <a:cubicBezTo>
                    <a:pt x="48651" y="45486"/>
                    <a:pt x="45533" y="48660"/>
                    <a:pt x="40149" y="48717"/>
                  </a:cubicBezTo>
                  <a:cubicBezTo>
                    <a:pt x="29663" y="48887"/>
                    <a:pt x="19177" y="48830"/>
                    <a:pt x="8691" y="48717"/>
                  </a:cubicBezTo>
                  <a:cubicBezTo>
                    <a:pt x="3306" y="48660"/>
                    <a:pt x="246" y="45543"/>
                    <a:pt x="76" y="40158"/>
                  </a:cubicBezTo>
                  <a:cubicBezTo>
                    <a:pt x="-94" y="34944"/>
                    <a:pt x="76" y="29672"/>
                    <a:pt x="76" y="24458"/>
                  </a:cubicBezTo>
                  <a:close/>
                  <a:moveTo>
                    <a:pt x="32270" y="16522"/>
                  </a:moveTo>
                  <a:lnTo>
                    <a:pt x="16626" y="16522"/>
                  </a:lnTo>
                  <a:lnTo>
                    <a:pt x="16626" y="32053"/>
                  </a:lnTo>
                  <a:lnTo>
                    <a:pt x="32270" y="32053"/>
                  </a:lnTo>
                  <a:lnTo>
                    <a:pt x="32270" y="16522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C1E6ED6-D37C-07C5-C5B8-67AF6A19628D}"/>
                </a:ext>
              </a:extLst>
            </p:cNvPr>
            <p:cNvSpPr/>
            <p:nvPr/>
          </p:nvSpPr>
          <p:spPr>
            <a:xfrm>
              <a:off x="144620" y="3584672"/>
              <a:ext cx="48798" cy="48858"/>
            </a:xfrm>
            <a:custGeom>
              <a:avLst/>
              <a:gdLst>
                <a:gd name="connsiteX0" fmla="*/ 48774 w 48798"/>
                <a:gd name="connsiteY0" fmla="*/ 24061 h 48858"/>
                <a:gd name="connsiteX1" fmla="*/ 48774 w 48798"/>
                <a:gd name="connsiteY1" fmla="*/ 39251 h 48858"/>
                <a:gd name="connsiteX2" fmla="*/ 39535 w 48798"/>
                <a:gd name="connsiteY2" fmla="*/ 48774 h 48858"/>
                <a:gd name="connsiteX3" fmla="*/ 9097 w 48798"/>
                <a:gd name="connsiteY3" fmla="*/ 48774 h 48858"/>
                <a:gd name="connsiteX4" fmla="*/ 85 w 48798"/>
                <a:gd name="connsiteY4" fmla="*/ 39535 h 48858"/>
                <a:gd name="connsiteX5" fmla="*/ 85 w 48798"/>
                <a:gd name="connsiteY5" fmla="*/ 9097 h 48858"/>
                <a:gd name="connsiteX6" fmla="*/ 9267 w 48798"/>
                <a:gd name="connsiteY6" fmla="*/ 85 h 48858"/>
                <a:gd name="connsiteX7" fmla="*/ 39705 w 48798"/>
                <a:gd name="connsiteY7" fmla="*/ 85 h 48858"/>
                <a:gd name="connsiteX8" fmla="*/ 48717 w 48798"/>
                <a:gd name="connsiteY8" fmla="*/ 9267 h 48858"/>
                <a:gd name="connsiteX9" fmla="*/ 48717 w 48798"/>
                <a:gd name="connsiteY9" fmla="*/ 23948 h 48858"/>
                <a:gd name="connsiteX10" fmla="*/ 16522 w 48798"/>
                <a:gd name="connsiteY10" fmla="*/ 32336 h 48858"/>
                <a:gd name="connsiteX11" fmla="*/ 32280 w 48798"/>
                <a:gd name="connsiteY11" fmla="*/ 32336 h 48858"/>
                <a:gd name="connsiteX12" fmla="*/ 32280 w 48798"/>
                <a:gd name="connsiteY12" fmla="*/ 16692 h 48858"/>
                <a:gd name="connsiteX13" fmla="*/ 16522 w 48798"/>
                <a:gd name="connsiteY13" fmla="*/ 16692 h 48858"/>
                <a:gd name="connsiteX14" fmla="*/ 16522 w 48798"/>
                <a:gd name="connsiteY14" fmla="*/ 32336 h 4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798" h="48858">
                  <a:moveTo>
                    <a:pt x="48774" y="24061"/>
                  </a:moveTo>
                  <a:cubicBezTo>
                    <a:pt x="48774" y="29106"/>
                    <a:pt x="48830" y="34207"/>
                    <a:pt x="48774" y="39251"/>
                  </a:cubicBezTo>
                  <a:cubicBezTo>
                    <a:pt x="48660" y="45599"/>
                    <a:pt x="45770" y="48717"/>
                    <a:pt x="39535" y="48774"/>
                  </a:cubicBezTo>
                  <a:cubicBezTo>
                    <a:pt x="29389" y="48887"/>
                    <a:pt x="19243" y="48887"/>
                    <a:pt x="9097" y="48774"/>
                  </a:cubicBezTo>
                  <a:cubicBezTo>
                    <a:pt x="3146" y="48717"/>
                    <a:pt x="142" y="45599"/>
                    <a:pt x="85" y="39535"/>
                  </a:cubicBezTo>
                  <a:cubicBezTo>
                    <a:pt x="-28" y="29389"/>
                    <a:pt x="-28" y="19243"/>
                    <a:pt x="85" y="9097"/>
                  </a:cubicBezTo>
                  <a:cubicBezTo>
                    <a:pt x="142" y="3146"/>
                    <a:pt x="3259" y="142"/>
                    <a:pt x="9267" y="85"/>
                  </a:cubicBezTo>
                  <a:cubicBezTo>
                    <a:pt x="19413" y="-28"/>
                    <a:pt x="29559" y="-28"/>
                    <a:pt x="39705" y="85"/>
                  </a:cubicBezTo>
                  <a:cubicBezTo>
                    <a:pt x="45656" y="142"/>
                    <a:pt x="48604" y="3259"/>
                    <a:pt x="48717" y="9267"/>
                  </a:cubicBezTo>
                  <a:cubicBezTo>
                    <a:pt x="48830" y="14142"/>
                    <a:pt x="48717" y="19073"/>
                    <a:pt x="48717" y="23948"/>
                  </a:cubicBezTo>
                  <a:close/>
                  <a:moveTo>
                    <a:pt x="16522" y="32336"/>
                  </a:moveTo>
                  <a:lnTo>
                    <a:pt x="32280" y="32336"/>
                  </a:lnTo>
                  <a:lnTo>
                    <a:pt x="32280" y="16692"/>
                  </a:lnTo>
                  <a:lnTo>
                    <a:pt x="16522" y="16692"/>
                  </a:lnTo>
                  <a:lnTo>
                    <a:pt x="16522" y="32336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30FDB1C-EAEE-41F5-5D1C-B02C0D2AB6A9}"/>
                </a:ext>
              </a:extLst>
            </p:cNvPr>
            <p:cNvSpPr/>
            <p:nvPr/>
          </p:nvSpPr>
          <p:spPr>
            <a:xfrm>
              <a:off x="242054" y="3657734"/>
              <a:ext cx="48767" cy="48801"/>
            </a:xfrm>
            <a:custGeom>
              <a:avLst/>
              <a:gdLst>
                <a:gd name="connsiteX0" fmla="*/ 48717 w 48767"/>
                <a:gd name="connsiteY0" fmla="*/ 24458 h 48801"/>
                <a:gd name="connsiteX1" fmla="*/ 48717 w 48767"/>
                <a:gd name="connsiteY1" fmla="*/ 40158 h 48801"/>
                <a:gd name="connsiteX2" fmla="*/ 40102 w 48767"/>
                <a:gd name="connsiteY2" fmla="*/ 48717 h 48801"/>
                <a:gd name="connsiteX3" fmla="*/ 8644 w 48767"/>
                <a:gd name="connsiteY3" fmla="*/ 48717 h 48801"/>
                <a:gd name="connsiteX4" fmla="*/ 85 w 48767"/>
                <a:gd name="connsiteY4" fmla="*/ 40101 h 48801"/>
                <a:gd name="connsiteX5" fmla="*/ 85 w 48767"/>
                <a:gd name="connsiteY5" fmla="*/ 8644 h 48801"/>
                <a:gd name="connsiteX6" fmla="*/ 8644 w 48767"/>
                <a:gd name="connsiteY6" fmla="*/ 85 h 48801"/>
                <a:gd name="connsiteX7" fmla="*/ 40102 w 48767"/>
                <a:gd name="connsiteY7" fmla="*/ 85 h 48801"/>
                <a:gd name="connsiteX8" fmla="*/ 48660 w 48767"/>
                <a:gd name="connsiteY8" fmla="*/ 8644 h 48801"/>
                <a:gd name="connsiteX9" fmla="*/ 48660 w 48767"/>
                <a:gd name="connsiteY9" fmla="*/ 24344 h 48801"/>
                <a:gd name="connsiteX10" fmla="*/ 32223 w 48767"/>
                <a:gd name="connsiteY10" fmla="*/ 32336 h 48801"/>
                <a:gd name="connsiteX11" fmla="*/ 32223 w 48767"/>
                <a:gd name="connsiteY11" fmla="*/ 16692 h 48801"/>
                <a:gd name="connsiteX12" fmla="*/ 16636 w 48767"/>
                <a:gd name="connsiteY12" fmla="*/ 16692 h 48801"/>
                <a:gd name="connsiteX13" fmla="*/ 16636 w 48767"/>
                <a:gd name="connsiteY13" fmla="*/ 32336 h 48801"/>
                <a:gd name="connsiteX14" fmla="*/ 32223 w 48767"/>
                <a:gd name="connsiteY14" fmla="*/ 32336 h 4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767" h="48801">
                  <a:moveTo>
                    <a:pt x="48717" y="24458"/>
                  </a:moveTo>
                  <a:cubicBezTo>
                    <a:pt x="48717" y="29672"/>
                    <a:pt x="48830" y="34944"/>
                    <a:pt x="48717" y="40158"/>
                  </a:cubicBezTo>
                  <a:cubicBezTo>
                    <a:pt x="48547" y="45543"/>
                    <a:pt x="45486" y="48660"/>
                    <a:pt x="40102" y="48717"/>
                  </a:cubicBezTo>
                  <a:cubicBezTo>
                    <a:pt x="29616" y="48830"/>
                    <a:pt x="19130" y="48830"/>
                    <a:pt x="8644" y="48717"/>
                  </a:cubicBezTo>
                  <a:cubicBezTo>
                    <a:pt x="3259" y="48660"/>
                    <a:pt x="142" y="45543"/>
                    <a:pt x="85" y="40101"/>
                  </a:cubicBezTo>
                  <a:cubicBezTo>
                    <a:pt x="-28" y="29616"/>
                    <a:pt x="-28" y="19130"/>
                    <a:pt x="85" y="8644"/>
                  </a:cubicBezTo>
                  <a:cubicBezTo>
                    <a:pt x="142" y="3259"/>
                    <a:pt x="3259" y="142"/>
                    <a:pt x="8644" y="85"/>
                  </a:cubicBezTo>
                  <a:cubicBezTo>
                    <a:pt x="19130" y="-28"/>
                    <a:pt x="29616" y="-28"/>
                    <a:pt x="40102" y="85"/>
                  </a:cubicBezTo>
                  <a:cubicBezTo>
                    <a:pt x="45486" y="142"/>
                    <a:pt x="48547" y="3259"/>
                    <a:pt x="48660" y="8644"/>
                  </a:cubicBezTo>
                  <a:cubicBezTo>
                    <a:pt x="48830" y="13858"/>
                    <a:pt x="48660" y="19130"/>
                    <a:pt x="48660" y="24344"/>
                  </a:cubicBezTo>
                  <a:close/>
                  <a:moveTo>
                    <a:pt x="32223" y="32336"/>
                  </a:moveTo>
                  <a:lnTo>
                    <a:pt x="32223" y="16692"/>
                  </a:lnTo>
                  <a:lnTo>
                    <a:pt x="16636" y="16692"/>
                  </a:lnTo>
                  <a:lnTo>
                    <a:pt x="16636" y="32336"/>
                  </a:lnTo>
                  <a:lnTo>
                    <a:pt x="32223" y="32336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4B776B9-9FE4-A177-2C68-8516DE793F14}"/>
                </a:ext>
              </a:extLst>
            </p:cNvPr>
            <p:cNvSpPr/>
            <p:nvPr/>
          </p:nvSpPr>
          <p:spPr>
            <a:xfrm>
              <a:off x="347556" y="3674020"/>
              <a:ext cx="48782" cy="48779"/>
            </a:xfrm>
            <a:custGeom>
              <a:avLst/>
              <a:gdLst>
                <a:gd name="connsiteX0" fmla="*/ 24268 w 48782"/>
                <a:gd name="connsiteY0" fmla="*/ 48754 h 48779"/>
                <a:gd name="connsiteX1" fmla="*/ 9531 w 48782"/>
                <a:gd name="connsiteY1" fmla="*/ 48754 h 48779"/>
                <a:gd name="connsiteX2" fmla="*/ 65 w 48782"/>
                <a:gd name="connsiteY2" fmla="*/ 39458 h 48779"/>
                <a:gd name="connsiteX3" fmla="*/ 65 w 48782"/>
                <a:gd name="connsiteY3" fmla="*/ 9531 h 48779"/>
                <a:gd name="connsiteX4" fmla="*/ 9304 w 48782"/>
                <a:gd name="connsiteY4" fmla="*/ 65 h 48779"/>
                <a:gd name="connsiteX5" fmla="*/ 39232 w 48782"/>
                <a:gd name="connsiteY5" fmla="*/ 65 h 48779"/>
                <a:gd name="connsiteX6" fmla="*/ 48697 w 48782"/>
                <a:gd name="connsiteY6" fmla="*/ 9304 h 48779"/>
                <a:gd name="connsiteX7" fmla="*/ 48697 w 48782"/>
                <a:gd name="connsiteY7" fmla="*/ 39232 h 48779"/>
                <a:gd name="connsiteX8" fmla="*/ 38948 w 48782"/>
                <a:gd name="connsiteY8" fmla="*/ 48697 h 48779"/>
                <a:gd name="connsiteX9" fmla="*/ 24211 w 48782"/>
                <a:gd name="connsiteY9" fmla="*/ 48697 h 48779"/>
                <a:gd name="connsiteX10" fmla="*/ 32260 w 48782"/>
                <a:gd name="connsiteY10" fmla="*/ 32317 h 48779"/>
                <a:gd name="connsiteX11" fmla="*/ 32260 w 48782"/>
                <a:gd name="connsiteY11" fmla="*/ 16616 h 48779"/>
                <a:gd name="connsiteX12" fmla="*/ 16673 w 48782"/>
                <a:gd name="connsiteY12" fmla="*/ 16616 h 48779"/>
                <a:gd name="connsiteX13" fmla="*/ 16673 w 48782"/>
                <a:gd name="connsiteY13" fmla="*/ 32317 h 48779"/>
                <a:gd name="connsiteX14" fmla="*/ 32260 w 48782"/>
                <a:gd name="connsiteY14" fmla="*/ 32317 h 4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782" h="48779">
                  <a:moveTo>
                    <a:pt x="24268" y="48754"/>
                  </a:moveTo>
                  <a:cubicBezTo>
                    <a:pt x="19337" y="48754"/>
                    <a:pt x="14462" y="48811"/>
                    <a:pt x="9531" y="48754"/>
                  </a:cubicBezTo>
                  <a:cubicBezTo>
                    <a:pt x="3183" y="48641"/>
                    <a:pt x="122" y="45750"/>
                    <a:pt x="65" y="39458"/>
                  </a:cubicBezTo>
                  <a:cubicBezTo>
                    <a:pt x="-48" y="29483"/>
                    <a:pt x="9" y="19507"/>
                    <a:pt x="65" y="9531"/>
                  </a:cubicBezTo>
                  <a:cubicBezTo>
                    <a:pt x="65" y="3183"/>
                    <a:pt x="3070" y="122"/>
                    <a:pt x="9304" y="65"/>
                  </a:cubicBezTo>
                  <a:cubicBezTo>
                    <a:pt x="19280" y="-48"/>
                    <a:pt x="29256" y="9"/>
                    <a:pt x="39232" y="65"/>
                  </a:cubicBezTo>
                  <a:cubicBezTo>
                    <a:pt x="45580" y="65"/>
                    <a:pt x="48641" y="3070"/>
                    <a:pt x="48697" y="9304"/>
                  </a:cubicBezTo>
                  <a:cubicBezTo>
                    <a:pt x="48811" y="19280"/>
                    <a:pt x="48811" y="29256"/>
                    <a:pt x="48697" y="39232"/>
                  </a:cubicBezTo>
                  <a:cubicBezTo>
                    <a:pt x="48697" y="45750"/>
                    <a:pt x="45637" y="48641"/>
                    <a:pt x="38948" y="48697"/>
                  </a:cubicBezTo>
                  <a:cubicBezTo>
                    <a:pt x="34074" y="48697"/>
                    <a:pt x="29143" y="48697"/>
                    <a:pt x="24211" y="48697"/>
                  </a:cubicBezTo>
                  <a:close/>
                  <a:moveTo>
                    <a:pt x="32260" y="32317"/>
                  </a:moveTo>
                  <a:lnTo>
                    <a:pt x="32260" y="16616"/>
                  </a:lnTo>
                  <a:lnTo>
                    <a:pt x="16673" y="16616"/>
                  </a:lnTo>
                  <a:lnTo>
                    <a:pt x="16673" y="32317"/>
                  </a:lnTo>
                  <a:lnTo>
                    <a:pt x="32260" y="32317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6126E24-E6A4-A7F3-0AE2-E9AA8B76B746}"/>
                </a:ext>
              </a:extLst>
            </p:cNvPr>
            <p:cNvSpPr/>
            <p:nvPr/>
          </p:nvSpPr>
          <p:spPr>
            <a:xfrm>
              <a:off x="290799" y="3747006"/>
              <a:ext cx="48767" cy="48801"/>
            </a:xfrm>
            <a:custGeom>
              <a:avLst/>
              <a:gdLst>
                <a:gd name="connsiteX0" fmla="*/ 48717 w 48767"/>
                <a:gd name="connsiteY0" fmla="*/ 24684 h 48801"/>
                <a:gd name="connsiteX1" fmla="*/ 48717 w 48767"/>
                <a:gd name="connsiteY1" fmla="*/ 39875 h 48801"/>
                <a:gd name="connsiteX2" fmla="*/ 39875 w 48767"/>
                <a:gd name="connsiteY2" fmla="*/ 48717 h 48801"/>
                <a:gd name="connsiteX3" fmla="*/ 8927 w 48767"/>
                <a:gd name="connsiteY3" fmla="*/ 48717 h 48801"/>
                <a:gd name="connsiteX4" fmla="*/ 85 w 48767"/>
                <a:gd name="connsiteY4" fmla="*/ 39875 h 48801"/>
                <a:gd name="connsiteX5" fmla="*/ 85 w 48767"/>
                <a:gd name="connsiteY5" fmla="*/ 8927 h 48801"/>
                <a:gd name="connsiteX6" fmla="*/ 8927 w 48767"/>
                <a:gd name="connsiteY6" fmla="*/ 85 h 48801"/>
                <a:gd name="connsiteX7" fmla="*/ 39875 w 48767"/>
                <a:gd name="connsiteY7" fmla="*/ 85 h 48801"/>
                <a:gd name="connsiteX8" fmla="*/ 48717 w 48767"/>
                <a:gd name="connsiteY8" fmla="*/ 8927 h 48801"/>
                <a:gd name="connsiteX9" fmla="*/ 48717 w 48767"/>
                <a:gd name="connsiteY9" fmla="*/ 24628 h 48801"/>
                <a:gd name="connsiteX10" fmla="*/ 16522 w 48767"/>
                <a:gd name="connsiteY10" fmla="*/ 16579 h 48801"/>
                <a:gd name="connsiteX11" fmla="*/ 16522 w 48767"/>
                <a:gd name="connsiteY11" fmla="*/ 32223 h 48801"/>
                <a:gd name="connsiteX12" fmla="*/ 32110 w 48767"/>
                <a:gd name="connsiteY12" fmla="*/ 32223 h 48801"/>
                <a:gd name="connsiteX13" fmla="*/ 32110 w 48767"/>
                <a:gd name="connsiteY13" fmla="*/ 16579 h 48801"/>
                <a:gd name="connsiteX14" fmla="*/ 16522 w 48767"/>
                <a:gd name="connsiteY14" fmla="*/ 16579 h 4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767" h="48801">
                  <a:moveTo>
                    <a:pt x="48717" y="24684"/>
                  </a:moveTo>
                  <a:cubicBezTo>
                    <a:pt x="48717" y="29729"/>
                    <a:pt x="48830" y="34830"/>
                    <a:pt x="48717" y="39875"/>
                  </a:cubicBezTo>
                  <a:cubicBezTo>
                    <a:pt x="48604" y="45543"/>
                    <a:pt x="45543" y="48660"/>
                    <a:pt x="39875" y="48717"/>
                  </a:cubicBezTo>
                  <a:cubicBezTo>
                    <a:pt x="29559" y="48830"/>
                    <a:pt x="19243" y="48830"/>
                    <a:pt x="8927" y="48717"/>
                  </a:cubicBezTo>
                  <a:cubicBezTo>
                    <a:pt x="3259" y="48660"/>
                    <a:pt x="142" y="45543"/>
                    <a:pt x="85" y="39875"/>
                  </a:cubicBezTo>
                  <a:cubicBezTo>
                    <a:pt x="-28" y="29559"/>
                    <a:pt x="-28" y="19243"/>
                    <a:pt x="85" y="8927"/>
                  </a:cubicBezTo>
                  <a:cubicBezTo>
                    <a:pt x="142" y="3202"/>
                    <a:pt x="3202" y="142"/>
                    <a:pt x="8927" y="85"/>
                  </a:cubicBezTo>
                  <a:cubicBezTo>
                    <a:pt x="19243" y="-28"/>
                    <a:pt x="29559" y="-28"/>
                    <a:pt x="39875" y="85"/>
                  </a:cubicBezTo>
                  <a:cubicBezTo>
                    <a:pt x="45543" y="142"/>
                    <a:pt x="48604" y="3202"/>
                    <a:pt x="48717" y="8927"/>
                  </a:cubicBezTo>
                  <a:cubicBezTo>
                    <a:pt x="48830" y="14142"/>
                    <a:pt x="48717" y="19413"/>
                    <a:pt x="48717" y="24628"/>
                  </a:cubicBezTo>
                  <a:close/>
                  <a:moveTo>
                    <a:pt x="16522" y="16579"/>
                  </a:moveTo>
                  <a:lnTo>
                    <a:pt x="16522" y="32223"/>
                  </a:lnTo>
                  <a:lnTo>
                    <a:pt x="32110" y="32223"/>
                  </a:lnTo>
                  <a:lnTo>
                    <a:pt x="32110" y="16579"/>
                  </a:lnTo>
                  <a:lnTo>
                    <a:pt x="16522" y="16579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CD79D2D-91B7-B5BA-192C-89E573EAF65E}"/>
                </a:ext>
              </a:extLst>
            </p:cNvPr>
            <p:cNvSpPr/>
            <p:nvPr/>
          </p:nvSpPr>
          <p:spPr>
            <a:xfrm>
              <a:off x="185238" y="3763386"/>
              <a:ext cx="48824" cy="48801"/>
            </a:xfrm>
            <a:custGeom>
              <a:avLst/>
              <a:gdLst>
                <a:gd name="connsiteX0" fmla="*/ 50 w 48824"/>
                <a:gd name="connsiteY0" fmla="*/ 24288 h 48801"/>
                <a:gd name="connsiteX1" fmla="*/ 50 w 48824"/>
                <a:gd name="connsiteY1" fmla="*/ 9097 h 48801"/>
                <a:gd name="connsiteX2" fmla="*/ 8723 w 48824"/>
                <a:gd name="connsiteY2" fmla="*/ 85 h 48801"/>
                <a:gd name="connsiteX3" fmla="*/ 40180 w 48824"/>
                <a:gd name="connsiteY3" fmla="*/ 85 h 48801"/>
                <a:gd name="connsiteX4" fmla="*/ 48739 w 48824"/>
                <a:gd name="connsiteY4" fmla="*/ 8700 h 48801"/>
                <a:gd name="connsiteX5" fmla="*/ 48739 w 48824"/>
                <a:gd name="connsiteY5" fmla="*/ 40158 h 48801"/>
                <a:gd name="connsiteX6" fmla="*/ 40124 w 48824"/>
                <a:gd name="connsiteY6" fmla="*/ 48717 h 48801"/>
                <a:gd name="connsiteX7" fmla="*/ 8666 w 48824"/>
                <a:gd name="connsiteY7" fmla="*/ 48717 h 48801"/>
                <a:gd name="connsiteX8" fmla="*/ 107 w 48824"/>
                <a:gd name="connsiteY8" fmla="*/ 40102 h 48801"/>
                <a:gd name="connsiteX9" fmla="*/ 107 w 48824"/>
                <a:gd name="connsiteY9" fmla="*/ 24401 h 48801"/>
                <a:gd name="connsiteX10" fmla="*/ 32302 w 48824"/>
                <a:gd name="connsiteY10" fmla="*/ 16636 h 48801"/>
                <a:gd name="connsiteX11" fmla="*/ 16544 w 48824"/>
                <a:gd name="connsiteY11" fmla="*/ 16636 h 48801"/>
                <a:gd name="connsiteX12" fmla="*/ 16544 w 48824"/>
                <a:gd name="connsiteY12" fmla="*/ 32166 h 48801"/>
                <a:gd name="connsiteX13" fmla="*/ 32302 w 48824"/>
                <a:gd name="connsiteY13" fmla="*/ 32166 h 48801"/>
                <a:gd name="connsiteX14" fmla="*/ 32302 w 48824"/>
                <a:gd name="connsiteY14" fmla="*/ 16636 h 4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824" h="48801">
                  <a:moveTo>
                    <a:pt x="50" y="24288"/>
                  </a:moveTo>
                  <a:cubicBezTo>
                    <a:pt x="50" y="19243"/>
                    <a:pt x="-63" y="14142"/>
                    <a:pt x="50" y="9097"/>
                  </a:cubicBezTo>
                  <a:cubicBezTo>
                    <a:pt x="164" y="3316"/>
                    <a:pt x="3111" y="142"/>
                    <a:pt x="8723" y="85"/>
                  </a:cubicBezTo>
                  <a:cubicBezTo>
                    <a:pt x="19208" y="-28"/>
                    <a:pt x="29694" y="-28"/>
                    <a:pt x="40180" y="85"/>
                  </a:cubicBezTo>
                  <a:cubicBezTo>
                    <a:pt x="45565" y="142"/>
                    <a:pt x="48626" y="3259"/>
                    <a:pt x="48739" y="8700"/>
                  </a:cubicBezTo>
                  <a:cubicBezTo>
                    <a:pt x="48852" y="19186"/>
                    <a:pt x="48852" y="29672"/>
                    <a:pt x="48739" y="40158"/>
                  </a:cubicBezTo>
                  <a:cubicBezTo>
                    <a:pt x="48682" y="45543"/>
                    <a:pt x="45508" y="48604"/>
                    <a:pt x="40124" y="48717"/>
                  </a:cubicBezTo>
                  <a:cubicBezTo>
                    <a:pt x="29638" y="48830"/>
                    <a:pt x="19152" y="48830"/>
                    <a:pt x="8666" y="48717"/>
                  </a:cubicBezTo>
                  <a:cubicBezTo>
                    <a:pt x="3281" y="48660"/>
                    <a:pt x="277" y="45486"/>
                    <a:pt x="107" y="40102"/>
                  </a:cubicBezTo>
                  <a:cubicBezTo>
                    <a:pt x="-63" y="34887"/>
                    <a:pt x="107" y="29616"/>
                    <a:pt x="107" y="24401"/>
                  </a:cubicBezTo>
                  <a:close/>
                  <a:moveTo>
                    <a:pt x="32302" y="16636"/>
                  </a:moveTo>
                  <a:lnTo>
                    <a:pt x="16544" y="16636"/>
                  </a:lnTo>
                  <a:lnTo>
                    <a:pt x="16544" y="32166"/>
                  </a:lnTo>
                  <a:lnTo>
                    <a:pt x="32302" y="32166"/>
                  </a:lnTo>
                  <a:lnTo>
                    <a:pt x="32302" y="16636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3F4839E-8574-71D9-39D1-9AD537C7CD5A}"/>
                </a:ext>
              </a:extLst>
            </p:cNvPr>
            <p:cNvSpPr/>
            <p:nvPr/>
          </p:nvSpPr>
          <p:spPr>
            <a:xfrm>
              <a:off x="215329" y="3861019"/>
              <a:ext cx="70000" cy="105434"/>
            </a:xfrm>
            <a:custGeom>
              <a:avLst/>
              <a:gdLst>
                <a:gd name="connsiteX0" fmla="*/ 26527 w 70000"/>
                <a:gd name="connsiteY0" fmla="*/ 0 h 105434"/>
                <a:gd name="connsiteX1" fmla="*/ 42851 w 70000"/>
                <a:gd name="connsiteY1" fmla="*/ 0 h 105434"/>
                <a:gd name="connsiteX2" fmla="*/ 42851 w 70000"/>
                <a:gd name="connsiteY2" fmla="*/ 69547 h 105434"/>
                <a:gd name="connsiteX3" fmla="*/ 43871 w 70000"/>
                <a:gd name="connsiteY3" fmla="*/ 70057 h 105434"/>
                <a:gd name="connsiteX4" fmla="*/ 56737 w 70000"/>
                <a:gd name="connsiteY4" fmla="*/ 51976 h 105434"/>
                <a:gd name="connsiteX5" fmla="*/ 70001 w 70000"/>
                <a:gd name="connsiteY5" fmla="*/ 61272 h 105434"/>
                <a:gd name="connsiteX6" fmla="*/ 41150 w 70000"/>
                <a:gd name="connsiteY6" fmla="*/ 102138 h 105434"/>
                <a:gd name="connsiteX7" fmla="*/ 28227 w 70000"/>
                <a:gd name="connsiteY7" fmla="*/ 101572 h 105434"/>
                <a:gd name="connsiteX8" fmla="*/ 0 w 70000"/>
                <a:gd name="connsiteY8" fmla="*/ 61328 h 105434"/>
                <a:gd name="connsiteX9" fmla="*/ 13207 w 70000"/>
                <a:gd name="connsiteY9" fmla="*/ 51976 h 105434"/>
                <a:gd name="connsiteX10" fmla="*/ 26640 w 70000"/>
                <a:gd name="connsiteY10" fmla="*/ 70964 h 105434"/>
                <a:gd name="connsiteX11" fmla="*/ 26640 w 70000"/>
                <a:gd name="connsiteY11" fmla="*/ 0 h 10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000" h="105434">
                  <a:moveTo>
                    <a:pt x="26527" y="0"/>
                  </a:moveTo>
                  <a:lnTo>
                    <a:pt x="42851" y="0"/>
                  </a:lnTo>
                  <a:lnTo>
                    <a:pt x="42851" y="69547"/>
                  </a:lnTo>
                  <a:cubicBezTo>
                    <a:pt x="43191" y="69717"/>
                    <a:pt x="43531" y="69887"/>
                    <a:pt x="43871" y="70057"/>
                  </a:cubicBezTo>
                  <a:cubicBezTo>
                    <a:pt x="48065" y="64162"/>
                    <a:pt x="52260" y="58268"/>
                    <a:pt x="56737" y="51976"/>
                  </a:cubicBezTo>
                  <a:cubicBezTo>
                    <a:pt x="61215" y="55094"/>
                    <a:pt x="65409" y="58041"/>
                    <a:pt x="70001" y="61272"/>
                  </a:cubicBezTo>
                  <a:cubicBezTo>
                    <a:pt x="60251" y="75158"/>
                    <a:pt x="50899" y="88818"/>
                    <a:pt x="41150" y="102138"/>
                  </a:cubicBezTo>
                  <a:cubicBezTo>
                    <a:pt x="37749" y="106786"/>
                    <a:pt x="31684" y="106446"/>
                    <a:pt x="28227" y="101572"/>
                  </a:cubicBezTo>
                  <a:cubicBezTo>
                    <a:pt x="18818" y="88422"/>
                    <a:pt x="9579" y="75045"/>
                    <a:pt x="0" y="61328"/>
                  </a:cubicBezTo>
                  <a:cubicBezTo>
                    <a:pt x="4421" y="58211"/>
                    <a:pt x="8615" y="55264"/>
                    <a:pt x="13207" y="51976"/>
                  </a:cubicBezTo>
                  <a:cubicBezTo>
                    <a:pt x="17571" y="58098"/>
                    <a:pt x="21709" y="63992"/>
                    <a:pt x="26640" y="70964"/>
                  </a:cubicBezTo>
                  <a:lnTo>
                    <a:pt x="26640" y="0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71" name="Graphic 38">
            <a:extLst>
              <a:ext uri="{FF2B5EF4-FFF2-40B4-BE49-F238E27FC236}">
                <a16:creationId xmlns:a16="http://schemas.microsoft.com/office/drawing/2014/main" id="{6D4AF576-136F-6EA4-A48E-DA98B59FC4AA}"/>
              </a:ext>
            </a:extLst>
          </p:cNvPr>
          <p:cNvGrpSpPr/>
          <p:nvPr/>
        </p:nvGrpSpPr>
        <p:grpSpPr>
          <a:xfrm>
            <a:off x="7666705" y="3916048"/>
            <a:ext cx="376840" cy="395978"/>
            <a:chOff x="522023" y="3535899"/>
            <a:chExt cx="478996" cy="503323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6D81A16-5B68-2771-B049-8E4B54C91427}"/>
                </a:ext>
              </a:extLst>
            </p:cNvPr>
            <p:cNvSpPr/>
            <p:nvPr/>
          </p:nvSpPr>
          <p:spPr>
            <a:xfrm>
              <a:off x="607351" y="3535899"/>
              <a:ext cx="308464" cy="210851"/>
            </a:xfrm>
            <a:custGeom>
              <a:avLst/>
              <a:gdLst>
                <a:gd name="connsiteX0" fmla="*/ 287125 w 308464"/>
                <a:gd name="connsiteY0" fmla="*/ 194357 h 210851"/>
                <a:gd name="connsiteX1" fmla="*/ 292623 w 308464"/>
                <a:gd name="connsiteY1" fmla="*/ 162730 h 210851"/>
                <a:gd name="connsiteX2" fmla="*/ 240137 w 308464"/>
                <a:gd name="connsiteY2" fmla="*/ 162730 h 210851"/>
                <a:gd name="connsiteX3" fmla="*/ 238436 w 308464"/>
                <a:gd name="connsiteY3" fmla="*/ 183248 h 210851"/>
                <a:gd name="connsiteX4" fmla="*/ 236056 w 308464"/>
                <a:gd name="connsiteY4" fmla="*/ 201329 h 210851"/>
                <a:gd name="connsiteX5" fmla="*/ 230558 w 308464"/>
                <a:gd name="connsiteY5" fmla="*/ 206260 h 210851"/>
                <a:gd name="connsiteX6" fmla="*/ 218995 w 308464"/>
                <a:gd name="connsiteY6" fmla="*/ 207564 h 210851"/>
                <a:gd name="connsiteX7" fmla="*/ 224266 w 308464"/>
                <a:gd name="connsiteY7" fmla="*/ 162730 h 210851"/>
                <a:gd name="connsiteX8" fmla="*/ 162541 w 308464"/>
                <a:gd name="connsiteY8" fmla="*/ 162730 h 210851"/>
                <a:gd name="connsiteX9" fmla="*/ 162541 w 308464"/>
                <a:gd name="connsiteY9" fmla="*/ 210851 h 210851"/>
                <a:gd name="connsiteX10" fmla="*/ 146217 w 308464"/>
                <a:gd name="connsiteY10" fmla="*/ 210851 h 210851"/>
                <a:gd name="connsiteX11" fmla="*/ 146217 w 308464"/>
                <a:gd name="connsiteY11" fmla="*/ 162843 h 210851"/>
                <a:gd name="connsiteX12" fmla="*/ 84095 w 308464"/>
                <a:gd name="connsiteY12" fmla="*/ 162843 h 210851"/>
                <a:gd name="connsiteX13" fmla="*/ 89196 w 308464"/>
                <a:gd name="connsiteY13" fmla="*/ 207507 h 210851"/>
                <a:gd name="connsiteX14" fmla="*/ 74969 w 308464"/>
                <a:gd name="connsiteY14" fmla="*/ 205693 h 210851"/>
                <a:gd name="connsiteX15" fmla="*/ 72249 w 308464"/>
                <a:gd name="connsiteY15" fmla="*/ 201046 h 210851"/>
                <a:gd name="connsiteX16" fmla="*/ 68735 w 308464"/>
                <a:gd name="connsiteY16" fmla="*/ 169304 h 210851"/>
                <a:gd name="connsiteX17" fmla="*/ 68224 w 308464"/>
                <a:gd name="connsiteY17" fmla="*/ 162559 h 210851"/>
                <a:gd name="connsiteX18" fmla="*/ 16078 w 308464"/>
                <a:gd name="connsiteY18" fmla="*/ 162559 h 210851"/>
                <a:gd name="connsiteX19" fmla="*/ 21520 w 308464"/>
                <a:gd name="connsiteY19" fmla="*/ 194471 h 210851"/>
                <a:gd name="connsiteX20" fmla="*/ 5536 w 308464"/>
                <a:gd name="connsiteY20" fmla="*/ 188633 h 210851"/>
                <a:gd name="connsiteX21" fmla="*/ 3042 w 308464"/>
                <a:gd name="connsiteY21" fmla="*/ 184155 h 210851"/>
                <a:gd name="connsiteX22" fmla="*/ 40224 w 308464"/>
                <a:gd name="connsiteY22" fmla="*/ 50615 h 210851"/>
                <a:gd name="connsiteX23" fmla="*/ 300898 w 308464"/>
                <a:gd name="connsiteY23" fmla="*/ 106786 h 210851"/>
                <a:gd name="connsiteX24" fmla="*/ 305206 w 308464"/>
                <a:gd name="connsiteY24" fmla="*/ 184325 h 210851"/>
                <a:gd name="connsiteX25" fmla="*/ 301238 w 308464"/>
                <a:gd name="connsiteY25" fmla="*/ 189313 h 210851"/>
                <a:gd name="connsiteX26" fmla="*/ 289902 w 308464"/>
                <a:gd name="connsiteY26" fmla="*/ 193677 h 210851"/>
                <a:gd name="connsiteX27" fmla="*/ 287182 w 308464"/>
                <a:gd name="connsiteY27" fmla="*/ 194357 h 210851"/>
                <a:gd name="connsiteX28" fmla="*/ 216841 w 308464"/>
                <a:gd name="connsiteY28" fmla="*/ 91199 h 210851"/>
                <a:gd name="connsiteX29" fmla="*/ 162541 w 308464"/>
                <a:gd name="connsiteY29" fmla="*/ 95280 h 210851"/>
                <a:gd name="connsiteX30" fmla="*/ 162541 w 308464"/>
                <a:gd name="connsiteY30" fmla="*/ 145782 h 210851"/>
                <a:gd name="connsiteX31" fmla="*/ 224946 w 308464"/>
                <a:gd name="connsiteY31" fmla="*/ 145782 h 210851"/>
                <a:gd name="connsiteX32" fmla="*/ 216898 w 308464"/>
                <a:gd name="connsiteY32" fmla="*/ 91199 h 210851"/>
                <a:gd name="connsiteX33" fmla="*/ 92540 w 308464"/>
                <a:gd name="connsiteY33" fmla="*/ 91199 h 210851"/>
                <a:gd name="connsiteX34" fmla="*/ 84775 w 308464"/>
                <a:gd name="connsiteY34" fmla="*/ 145839 h 210851"/>
                <a:gd name="connsiteX35" fmla="*/ 145764 w 308464"/>
                <a:gd name="connsiteY35" fmla="*/ 145839 h 210851"/>
                <a:gd name="connsiteX36" fmla="*/ 145764 w 308464"/>
                <a:gd name="connsiteY36" fmla="*/ 95223 h 210851"/>
                <a:gd name="connsiteX37" fmla="*/ 92540 w 308464"/>
                <a:gd name="connsiteY37" fmla="*/ 91199 h 210851"/>
                <a:gd name="connsiteX38" fmla="*/ 75140 w 308464"/>
                <a:gd name="connsiteY38" fmla="*/ 88081 h 210851"/>
                <a:gd name="connsiteX39" fmla="*/ 39374 w 308464"/>
                <a:gd name="connsiteY39" fmla="*/ 78445 h 210851"/>
                <a:gd name="connsiteX40" fmla="*/ 17325 w 308464"/>
                <a:gd name="connsiteY40" fmla="*/ 145952 h 210851"/>
                <a:gd name="connsiteX41" fmla="*/ 67261 w 308464"/>
                <a:gd name="connsiteY41" fmla="*/ 145952 h 210851"/>
                <a:gd name="connsiteX42" fmla="*/ 75140 w 308464"/>
                <a:gd name="connsiteY42" fmla="*/ 88081 h 210851"/>
                <a:gd name="connsiteX43" fmla="*/ 292170 w 308464"/>
                <a:gd name="connsiteY43" fmla="*/ 146462 h 210851"/>
                <a:gd name="connsiteX44" fmla="*/ 270404 w 308464"/>
                <a:gd name="connsiteY44" fmla="*/ 80996 h 210851"/>
                <a:gd name="connsiteX45" fmla="*/ 265586 w 308464"/>
                <a:gd name="connsiteY45" fmla="*/ 79579 h 210851"/>
                <a:gd name="connsiteX46" fmla="*/ 235319 w 308464"/>
                <a:gd name="connsiteY46" fmla="*/ 87571 h 210851"/>
                <a:gd name="connsiteX47" fmla="*/ 232995 w 308464"/>
                <a:gd name="connsiteY47" fmla="*/ 88478 h 210851"/>
                <a:gd name="connsiteX48" fmla="*/ 241044 w 308464"/>
                <a:gd name="connsiteY48" fmla="*/ 146179 h 210851"/>
                <a:gd name="connsiteX49" fmla="*/ 243027 w 308464"/>
                <a:gd name="connsiteY49" fmla="*/ 146405 h 210851"/>
                <a:gd name="connsiteX50" fmla="*/ 292170 w 308464"/>
                <a:gd name="connsiteY50" fmla="*/ 146405 h 210851"/>
                <a:gd name="connsiteX51" fmla="*/ 145877 w 308464"/>
                <a:gd name="connsiteY51" fmla="*/ 17627 h 210851"/>
                <a:gd name="connsiteX52" fmla="*/ 97982 w 308464"/>
                <a:gd name="connsiteY52" fmla="*/ 75441 h 210851"/>
                <a:gd name="connsiteX53" fmla="*/ 145877 w 308464"/>
                <a:gd name="connsiteY53" fmla="*/ 78842 h 210851"/>
                <a:gd name="connsiteX54" fmla="*/ 145877 w 308464"/>
                <a:gd name="connsiteY54" fmla="*/ 17627 h 210851"/>
                <a:gd name="connsiteX55" fmla="*/ 162484 w 308464"/>
                <a:gd name="connsiteY55" fmla="*/ 78899 h 210851"/>
                <a:gd name="connsiteX56" fmla="*/ 211400 w 308464"/>
                <a:gd name="connsiteY56" fmla="*/ 75328 h 210851"/>
                <a:gd name="connsiteX57" fmla="*/ 162484 w 308464"/>
                <a:gd name="connsiteY57" fmla="*/ 17004 h 210851"/>
                <a:gd name="connsiteX58" fmla="*/ 162484 w 308464"/>
                <a:gd name="connsiteY58" fmla="*/ 78842 h 210851"/>
                <a:gd name="connsiteX59" fmla="*/ 104160 w 308464"/>
                <a:gd name="connsiteY59" fmla="*/ 25619 h 210851"/>
                <a:gd name="connsiteX60" fmla="*/ 49520 w 308464"/>
                <a:gd name="connsiteY60" fmla="*/ 64502 h 210851"/>
                <a:gd name="connsiteX61" fmla="*/ 79334 w 308464"/>
                <a:gd name="connsiteY61" fmla="*/ 72097 h 210851"/>
                <a:gd name="connsiteX62" fmla="*/ 104160 w 308464"/>
                <a:gd name="connsiteY62" fmla="*/ 25619 h 210851"/>
                <a:gd name="connsiteX63" fmla="*/ 258841 w 308464"/>
                <a:gd name="connsiteY63" fmla="*/ 64785 h 210851"/>
                <a:gd name="connsiteX64" fmla="*/ 204088 w 308464"/>
                <a:gd name="connsiteY64" fmla="*/ 25902 h 210851"/>
                <a:gd name="connsiteX65" fmla="*/ 228971 w 308464"/>
                <a:gd name="connsiteY65" fmla="*/ 72211 h 210851"/>
                <a:gd name="connsiteX66" fmla="*/ 258841 w 308464"/>
                <a:gd name="connsiteY66" fmla="*/ 64785 h 21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08464" h="210851">
                  <a:moveTo>
                    <a:pt x="287125" y="194357"/>
                  </a:moveTo>
                  <a:cubicBezTo>
                    <a:pt x="288995" y="183588"/>
                    <a:pt x="290809" y="173385"/>
                    <a:pt x="292623" y="162730"/>
                  </a:cubicBezTo>
                  <a:lnTo>
                    <a:pt x="240137" y="162730"/>
                  </a:lnTo>
                  <a:cubicBezTo>
                    <a:pt x="239570" y="169531"/>
                    <a:pt x="239116" y="176389"/>
                    <a:pt x="238436" y="183248"/>
                  </a:cubicBezTo>
                  <a:cubicBezTo>
                    <a:pt x="237813" y="189313"/>
                    <a:pt x="236736" y="195264"/>
                    <a:pt x="236056" y="201329"/>
                  </a:cubicBezTo>
                  <a:cubicBezTo>
                    <a:pt x="235659" y="204843"/>
                    <a:pt x="234072" y="206204"/>
                    <a:pt x="230558" y="206260"/>
                  </a:cubicBezTo>
                  <a:cubicBezTo>
                    <a:pt x="226760" y="206317"/>
                    <a:pt x="222906" y="207110"/>
                    <a:pt x="218995" y="207564"/>
                  </a:cubicBezTo>
                  <a:cubicBezTo>
                    <a:pt x="220752" y="192430"/>
                    <a:pt x="222509" y="177750"/>
                    <a:pt x="224266" y="162730"/>
                  </a:cubicBezTo>
                  <a:lnTo>
                    <a:pt x="162541" y="162730"/>
                  </a:lnTo>
                  <a:lnTo>
                    <a:pt x="162541" y="210851"/>
                  </a:lnTo>
                  <a:lnTo>
                    <a:pt x="146217" y="210851"/>
                  </a:lnTo>
                  <a:lnTo>
                    <a:pt x="146217" y="162843"/>
                  </a:lnTo>
                  <a:lnTo>
                    <a:pt x="84095" y="162843"/>
                  </a:lnTo>
                  <a:cubicBezTo>
                    <a:pt x="85795" y="177580"/>
                    <a:pt x="87439" y="192260"/>
                    <a:pt x="89196" y="207507"/>
                  </a:cubicBezTo>
                  <a:cubicBezTo>
                    <a:pt x="84492" y="206997"/>
                    <a:pt x="79617" y="206714"/>
                    <a:pt x="74969" y="205693"/>
                  </a:cubicBezTo>
                  <a:cubicBezTo>
                    <a:pt x="73722" y="205410"/>
                    <a:pt x="72476" y="202746"/>
                    <a:pt x="72249" y="201046"/>
                  </a:cubicBezTo>
                  <a:cubicBezTo>
                    <a:pt x="70945" y="190503"/>
                    <a:pt x="69868" y="179904"/>
                    <a:pt x="68735" y="169304"/>
                  </a:cubicBezTo>
                  <a:cubicBezTo>
                    <a:pt x="68508" y="167151"/>
                    <a:pt x="68395" y="164997"/>
                    <a:pt x="68224" y="162559"/>
                  </a:cubicBezTo>
                  <a:lnTo>
                    <a:pt x="16078" y="162559"/>
                  </a:lnTo>
                  <a:cubicBezTo>
                    <a:pt x="17892" y="173102"/>
                    <a:pt x="19649" y="183475"/>
                    <a:pt x="21520" y="194471"/>
                  </a:cubicBezTo>
                  <a:cubicBezTo>
                    <a:pt x="16135" y="192544"/>
                    <a:pt x="10694" y="190900"/>
                    <a:pt x="5536" y="188633"/>
                  </a:cubicBezTo>
                  <a:cubicBezTo>
                    <a:pt x="4289" y="188066"/>
                    <a:pt x="3325" y="185798"/>
                    <a:pt x="3042" y="184155"/>
                  </a:cubicBezTo>
                  <a:cubicBezTo>
                    <a:pt x="-6254" y="133596"/>
                    <a:pt x="5649" y="88535"/>
                    <a:pt x="40224" y="50615"/>
                  </a:cubicBezTo>
                  <a:cubicBezTo>
                    <a:pt x="120144" y="-37126"/>
                    <a:pt x="263773" y="-5952"/>
                    <a:pt x="300898" y="106786"/>
                  </a:cubicBezTo>
                  <a:cubicBezTo>
                    <a:pt x="309230" y="132179"/>
                    <a:pt x="310704" y="158138"/>
                    <a:pt x="305206" y="184325"/>
                  </a:cubicBezTo>
                  <a:cubicBezTo>
                    <a:pt x="304809" y="186252"/>
                    <a:pt x="302996" y="188406"/>
                    <a:pt x="301238" y="189313"/>
                  </a:cubicBezTo>
                  <a:cubicBezTo>
                    <a:pt x="297668" y="191183"/>
                    <a:pt x="293700" y="192260"/>
                    <a:pt x="289902" y="193677"/>
                  </a:cubicBezTo>
                  <a:cubicBezTo>
                    <a:pt x="289109" y="193961"/>
                    <a:pt x="288259" y="194074"/>
                    <a:pt x="287182" y="194357"/>
                  </a:cubicBezTo>
                  <a:close/>
                  <a:moveTo>
                    <a:pt x="216841" y="91199"/>
                  </a:moveTo>
                  <a:cubicBezTo>
                    <a:pt x="197740" y="92616"/>
                    <a:pt x="180169" y="93976"/>
                    <a:pt x="162541" y="95280"/>
                  </a:cubicBezTo>
                  <a:lnTo>
                    <a:pt x="162541" y="145782"/>
                  </a:lnTo>
                  <a:lnTo>
                    <a:pt x="224946" y="145782"/>
                  </a:lnTo>
                  <a:cubicBezTo>
                    <a:pt x="222169" y="127077"/>
                    <a:pt x="219505" y="108996"/>
                    <a:pt x="216898" y="91199"/>
                  </a:cubicBezTo>
                  <a:close/>
                  <a:moveTo>
                    <a:pt x="92540" y="91199"/>
                  </a:moveTo>
                  <a:cubicBezTo>
                    <a:pt x="87893" y="109223"/>
                    <a:pt x="84945" y="127247"/>
                    <a:pt x="84775" y="145839"/>
                  </a:cubicBezTo>
                  <a:lnTo>
                    <a:pt x="145764" y="145839"/>
                  </a:lnTo>
                  <a:lnTo>
                    <a:pt x="145764" y="95223"/>
                  </a:lnTo>
                  <a:cubicBezTo>
                    <a:pt x="127966" y="93863"/>
                    <a:pt x="110508" y="92559"/>
                    <a:pt x="92540" y="91199"/>
                  </a:cubicBezTo>
                  <a:close/>
                  <a:moveTo>
                    <a:pt x="75140" y="88081"/>
                  </a:moveTo>
                  <a:cubicBezTo>
                    <a:pt x="63407" y="84907"/>
                    <a:pt x="51390" y="81676"/>
                    <a:pt x="39374" y="78445"/>
                  </a:cubicBezTo>
                  <a:cubicBezTo>
                    <a:pt x="26848" y="94769"/>
                    <a:pt x="15171" y="130308"/>
                    <a:pt x="17325" y="145952"/>
                  </a:cubicBezTo>
                  <a:lnTo>
                    <a:pt x="67261" y="145952"/>
                  </a:lnTo>
                  <a:cubicBezTo>
                    <a:pt x="69925" y="126511"/>
                    <a:pt x="72532" y="107353"/>
                    <a:pt x="75140" y="88081"/>
                  </a:cubicBezTo>
                  <a:close/>
                  <a:moveTo>
                    <a:pt x="292170" y="146462"/>
                  </a:moveTo>
                  <a:cubicBezTo>
                    <a:pt x="290242" y="122146"/>
                    <a:pt x="283101" y="100608"/>
                    <a:pt x="270404" y="80996"/>
                  </a:cubicBezTo>
                  <a:cubicBezTo>
                    <a:pt x="269667" y="79919"/>
                    <a:pt x="267003" y="79239"/>
                    <a:pt x="265586" y="79579"/>
                  </a:cubicBezTo>
                  <a:cubicBezTo>
                    <a:pt x="255441" y="82073"/>
                    <a:pt x="245408" y="84850"/>
                    <a:pt x="235319" y="87571"/>
                  </a:cubicBezTo>
                  <a:cubicBezTo>
                    <a:pt x="234242" y="87854"/>
                    <a:pt x="233222" y="88421"/>
                    <a:pt x="232995" y="88478"/>
                  </a:cubicBezTo>
                  <a:cubicBezTo>
                    <a:pt x="235716" y="107976"/>
                    <a:pt x="238323" y="126964"/>
                    <a:pt x="241044" y="146179"/>
                  </a:cubicBezTo>
                  <a:cubicBezTo>
                    <a:pt x="241384" y="146179"/>
                    <a:pt x="242234" y="146405"/>
                    <a:pt x="243027" y="146405"/>
                  </a:cubicBezTo>
                  <a:cubicBezTo>
                    <a:pt x="259181" y="146405"/>
                    <a:pt x="275392" y="146405"/>
                    <a:pt x="292170" y="146405"/>
                  </a:cubicBezTo>
                  <a:close/>
                  <a:moveTo>
                    <a:pt x="145877" y="17627"/>
                  </a:moveTo>
                  <a:cubicBezTo>
                    <a:pt x="126379" y="22218"/>
                    <a:pt x="101383" y="52429"/>
                    <a:pt x="97982" y="75441"/>
                  </a:cubicBezTo>
                  <a:cubicBezTo>
                    <a:pt x="113909" y="76575"/>
                    <a:pt x="129780" y="77709"/>
                    <a:pt x="145877" y="78842"/>
                  </a:cubicBezTo>
                  <a:lnTo>
                    <a:pt x="145877" y="17627"/>
                  </a:lnTo>
                  <a:close/>
                  <a:moveTo>
                    <a:pt x="162484" y="78899"/>
                  </a:moveTo>
                  <a:cubicBezTo>
                    <a:pt x="178922" y="77709"/>
                    <a:pt x="194679" y="76575"/>
                    <a:pt x="211400" y="75328"/>
                  </a:cubicBezTo>
                  <a:cubicBezTo>
                    <a:pt x="200630" y="50559"/>
                    <a:pt x="189918" y="27263"/>
                    <a:pt x="162484" y="17004"/>
                  </a:cubicBezTo>
                  <a:lnTo>
                    <a:pt x="162484" y="78842"/>
                  </a:lnTo>
                  <a:close/>
                  <a:moveTo>
                    <a:pt x="104160" y="25619"/>
                  </a:moveTo>
                  <a:cubicBezTo>
                    <a:pt x="83528" y="33611"/>
                    <a:pt x="65277" y="46194"/>
                    <a:pt x="49520" y="64502"/>
                  </a:cubicBezTo>
                  <a:cubicBezTo>
                    <a:pt x="60686" y="67336"/>
                    <a:pt x="70605" y="69887"/>
                    <a:pt x="79334" y="72097"/>
                  </a:cubicBezTo>
                  <a:cubicBezTo>
                    <a:pt x="87949" y="56000"/>
                    <a:pt x="96111" y="40639"/>
                    <a:pt x="104160" y="25619"/>
                  </a:cubicBezTo>
                  <a:close/>
                  <a:moveTo>
                    <a:pt x="258841" y="64785"/>
                  </a:moveTo>
                  <a:cubicBezTo>
                    <a:pt x="242801" y="46478"/>
                    <a:pt x="224606" y="33724"/>
                    <a:pt x="204088" y="25902"/>
                  </a:cubicBezTo>
                  <a:cubicBezTo>
                    <a:pt x="212080" y="40753"/>
                    <a:pt x="220299" y="56057"/>
                    <a:pt x="228971" y="72211"/>
                  </a:cubicBezTo>
                  <a:cubicBezTo>
                    <a:pt x="237813" y="70000"/>
                    <a:pt x="247902" y="67506"/>
                    <a:pt x="258841" y="64785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CDD23E7-A6E9-2887-8DF9-9AA3FC59DBAB}"/>
                </a:ext>
              </a:extLst>
            </p:cNvPr>
            <p:cNvSpPr/>
            <p:nvPr/>
          </p:nvSpPr>
          <p:spPr>
            <a:xfrm>
              <a:off x="550321" y="3668645"/>
              <a:ext cx="422276" cy="175358"/>
            </a:xfrm>
            <a:custGeom>
              <a:avLst/>
              <a:gdLst>
                <a:gd name="connsiteX0" fmla="*/ 385929 w 422276"/>
                <a:gd name="connsiteY0" fmla="*/ 13660 h 175358"/>
                <a:gd name="connsiteX1" fmla="*/ 393807 w 422276"/>
                <a:gd name="connsiteY1" fmla="*/ 113 h 175358"/>
                <a:gd name="connsiteX2" fmla="*/ 418803 w 422276"/>
                <a:gd name="connsiteY2" fmla="*/ 23976 h 175358"/>
                <a:gd name="connsiteX3" fmla="*/ 415969 w 422276"/>
                <a:gd name="connsiteY3" fmla="*/ 56567 h 175358"/>
                <a:gd name="connsiteX4" fmla="*/ 387686 w 422276"/>
                <a:gd name="connsiteY4" fmla="*/ 79069 h 175358"/>
                <a:gd name="connsiteX5" fmla="*/ 352374 w 422276"/>
                <a:gd name="connsiteY5" fmla="*/ 92900 h 175358"/>
                <a:gd name="connsiteX6" fmla="*/ 344042 w 422276"/>
                <a:gd name="connsiteY6" fmla="*/ 99361 h 175358"/>
                <a:gd name="connsiteX7" fmla="*/ 207385 w 422276"/>
                <a:gd name="connsiteY7" fmla="*/ 175313 h 175358"/>
                <a:gd name="connsiteX8" fmla="*/ 77529 w 422276"/>
                <a:gd name="connsiteY8" fmla="*/ 98738 h 175358"/>
                <a:gd name="connsiteX9" fmla="*/ 70841 w 422276"/>
                <a:gd name="connsiteY9" fmla="*/ 93523 h 175358"/>
                <a:gd name="connsiteX10" fmla="*/ 19148 w 422276"/>
                <a:gd name="connsiteY10" fmla="*/ 69547 h 175358"/>
                <a:gd name="connsiteX11" fmla="*/ 20225 w 422276"/>
                <a:gd name="connsiteY11" fmla="*/ 5441 h 175358"/>
                <a:gd name="connsiteX12" fmla="*/ 28501 w 422276"/>
                <a:gd name="connsiteY12" fmla="*/ 0 h 175358"/>
                <a:gd name="connsiteX13" fmla="*/ 36436 w 422276"/>
                <a:gd name="connsiteY13" fmla="*/ 13490 h 175358"/>
                <a:gd name="connsiteX14" fmla="*/ 24476 w 422276"/>
                <a:gd name="connsiteY14" fmla="*/ 22956 h 175358"/>
                <a:gd name="connsiteX15" fmla="*/ 24646 w 422276"/>
                <a:gd name="connsiteY15" fmla="*/ 53166 h 175358"/>
                <a:gd name="connsiteX16" fmla="*/ 65173 w 422276"/>
                <a:gd name="connsiteY16" fmla="*/ 74478 h 175358"/>
                <a:gd name="connsiteX17" fmla="*/ 149400 w 422276"/>
                <a:gd name="connsiteY17" fmla="*/ 91596 h 175358"/>
                <a:gd name="connsiteX18" fmla="*/ 247174 w 422276"/>
                <a:gd name="connsiteY18" fmla="*/ 93636 h 175358"/>
                <a:gd name="connsiteX19" fmla="*/ 367961 w 422276"/>
                <a:gd name="connsiteY19" fmla="*/ 70171 h 175358"/>
                <a:gd name="connsiteX20" fmla="*/ 396358 w 422276"/>
                <a:gd name="connsiteY20" fmla="*/ 53903 h 175358"/>
                <a:gd name="connsiteX21" fmla="*/ 396528 w 422276"/>
                <a:gd name="connsiteY21" fmla="*/ 21765 h 175358"/>
                <a:gd name="connsiteX22" fmla="*/ 385929 w 422276"/>
                <a:gd name="connsiteY22" fmla="*/ 13660 h 175358"/>
                <a:gd name="connsiteX23" fmla="*/ 219968 w 422276"/>
                <a:gd name="connsiteY23" fmla="*/ 111264 h 175358"/>
                <a:gd name="connsiteX24" fmla="*/ 219968 w 422276"/>
                <a:gd name="connsiteY24" fmla="*/ 158649 h 175358"/>
                <a:gd name="connsiteX25" fmla="*/ 264972 w 422276"/>
                <a:gd name="connsiteY25" fmla="*/ 108997 h 175358"/>
                <a:gd name="connsiteX26" fmla="*/ 219968 w 422276"/>
                <a:gd name="connsiteY26" fmla="*/ 111321 h 175358"/>
                <a:gd name="connsiteX27" fmla="*/ 203134 w 422276"/>
                <a:gd name="connsiteY27" fmla="*/ 111264 h 175358"/>
                <a:gd name="connsiteX28" fmla="*/ 162324 w 422276"/>
                <a:gd name="connsiteY28" fmla="*/ 108940 h 175358"/>
                <a:gd name="connsiteX29" fmla="*/ 158753 w 422276"/>
                <a:gd name="connsiteY29" fmla="*/ 108940 h 175358"/>
                <a:gd name="connsiteX30" fmla="*/ 203134 w 422276"/>
                <a:gd name="connsiteY30" fmla="*/ 157629 h 175358"/>
                <a:gd name="connsiteX31" fmla="*/ 203134 w 422276"/>
                <a:gd name="connsiteY31" fmla="*/ 111264 h 175358"/>
                <a:gd name="connsiteX32" fmla="*/ 260154 w 422276"/>
                <a:gd name="connsiteY32" fmla="*/ 150204 h 175358"/>
                <a:gd name="connsiteX33" fmla="*/ 323693 w 422276"/>
                <a:gd name="connsiteY33" fmla="*/ 100891 h 175358"/>
                <a:gd name="connsiteX34" fmla="*/ 284867 w 422276"/>
                <a:gd name="connsiteY34" fmla="*/ 106900 h 175358"/>
                <a:gd name="connsiteX35" fmla="*/ 282090 w 422276"/>
                <a:gd name="connsiteY35" fmla="*/ 109167 h 175358"/>
                <a:gd name="connsiteX36" fmla="*/ 260154 w 422276"/>
                <a:gd name="connsiteY36" fmla="*/ 150204 h 175358"/>
                <a:gd name="connsiteX37" fmla="*/ 98218 w 422276"/>
                <a:gd name="connsiteY37" fmla="*/ 100438 h 175358"/>
                <a:gd name="connsiteX38" fmla="*/ 162154 w 422276"/>
                <a:gd name="connsiteY38" fmla="*/ 149977 h 175358"/>
                <a:gd name="connsiteX39" fmla="*/ 139935 w 422276"/>
                <a:gd name="connsiteY39" fmla="*/ 108600 h 175358"/>
                <a:gd name="connsiteX40" fmla="*/ 136931 w 422276"/>
                <a:gd name="connsiteY40" fmla="*/ 106446 h 175358"/>
                <a:gd name="connsiteX41" fmla="*/ 98275 w 422276"/>
                <a:gd name="connsiteY41" fmla="*/ 100381 h 17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22276" h="175358">
                  <a:moveTo>
                    <a:pt x="385929" y="13660"/>
                  </a:moveTo>
                  <a:cubicBezTo>
                    <a:pt x="388536" y="9182"/>
                    <a:pt x="391030" y="4818"/>
                    <a:pt x="393807" y="113"/>
                  </a:cubicBezTo>
                  <a:cubicBezTo>
                    <a:pt x="404236" y="6178"/>
                    <a:pt x="413419" y="13150"/>
                    <a:pt x="418803" y="23976"/>
                  </a:cubicBezTo>
                  <a:cubicBezTo>
                    <a:pt x="424415" y="35312"/>
                    <a:pt x="423054" y="46308"/>
                    <a:pt x="415969" y="56567"/>
                  </a:cubicBezTo>
                  <a:cubicBezTo>
                    <a:pt x="408828" y="66883"/>
                    <a:pt x="398795" y="73968"/>
                    <a:pt x="387686" y="79069"/>
                  </a:cubicBezTo>
                  <a:cubicBezTo>
                    <a:pt x="376236" y="84341"/>
                    <a:pt x="364277" y="88592"/>
                    <a:pt x="352374" y="92900"/>
                  </a:cubicBezTo>
                  <a:cubicBezTo>
                    <a:pt x="348689" y="94260"/>
                    <a:pt x="346139" y="95960"/>
                    <a:pt x="344042" y="99361"/>
                  </a:cubicBezTo>
                  <a:cubicBezTo>
                    <a:pt x="312584" y="150034"/>
                    <a:pt x="266843" y="176617"/>
                    <a:pt x="207385" y="175313"/>
                  </a:cubicBezTo>
                  <a:cubicBezTo>
                    <a:pt x="150647" y="174066"/>
                    <a:pt x="107343" y="147143"/>
                    <a:pt x="77529" y="98738"/>
                  </a:cubicBezTo>
                  <a:cubicBezTo>
                    <a:pt x="76112" y="96470"/>
                    <a:pt x="73392" y="94373"/>
                    <a:pt x="70841" y="93523"/>
                  </a:cubicBezTo>
                  <a:cubicBezTo>
                    <a:pt x="52647" y="87572"/>
                    <a:pt x="34622" y="81337"/>
                    <a:pt x="19148" y="69547"/>
                  </a:cubicBezTo>
                  <a:cubicBezTo>
                    <a:pt x="-6811" y="49766"/>
                    <a:pt x="-6301" y="24543"/>
                    <a:pt x="20225" y="5441"/>
                  </a:cubicBezTo>
                  <a:cubicBezTo>
                    <a:pt x="22663" y="3684"/>
                    <a:pt x="25327" y="2097"/>
                    <a:pt x="28501" y="0"/>
                  </a:cubicBezTo>
                  <a:cubicBezTo>
                    <a:pt x="31165" y="4534"/>
                    <a:pt x="33772" y="8956"/>
                    <a:pt x="36436" y="13490"/>
                  </a:cubicBezTo>
                  <a:cubicBezTo>
                    <a:pt x="32298" y="16721"/>
                    <a:pt x="28161" y="19555"/>
                    <a:pt x="24476" y="22956"/>
                  </a:cubicBezTo>
                  <a:cubicBezTo>
                    <a:pt x="13424" y="33215"/>
                    <a:pt x="13480" y="42964"/>
                    <a:pt x="24646" y="53166"/>
                  </a:cubicBezTo>
                  <a:cubicBezTo>
                    <a:pt x="36266" y="63766"/>
                    <a:pt x="50606" y="69434"/>
                    <a:pt x="65173" y="74478"/>
                  </a:cubicBezTo>
                  <a:cubicBezTo>
                    <a:pt x="92493" y="83831"/>
                    <a:pt x="120777" y="88648"/>
                    <a:pt x="149400" y="91596"/>
                  </a:cubicBezTo>
                  <a:cubicBezTo>
                    <a:pt x="181935" y="94940"/>
                    <a:pt x="214526" y="95677"/>
                    <a:pt x="247174" y="93636"/>
                  </a:cubicBezTo>
                  <a:cubicBezTo>
                    <a:pt x="288438" y="91029"/>
                    <a:pt x="329305" y="85928"/>
                    <a:pt x="367961" y="70171"/>
                  </a:cubicBezTo>
                  <a:cubicBezTo>
                    <a:pt x="377993" y="66090"/>
                    <a:pt x="387799" y="60535"/>
                    <a:pt x="396358" y="53903"/>
                  </a:cubicBezTo>
                  <a:cubicBezTo>
                    <a:pt x="409508" y="43701"/>
                    <a:pt x="409054" y="32875"/>
                    <a:pt x="396528" y="21765"/>
                  </a:cubicBezTo>
                  <a:cubicBezTo>
                    <a:pt x="393354" y="18988"/>
                    <a:pt x="389840" y="16664"/>
                    <a:pt x="385929" y="13660"/>
                  </a:cubicBezTo>
                  <a:close/>
                  <a:moveTo>
                    <a:pt x="219968" y="111264"/>
                  </a:moveTo>
                  <a:lnTo>
                    <a:pt x="219968" y="158649"/>
                  </a:lnTo>
                  <a:cubicBezTo>
                    <a:pt x="243830" y="149637"/>
                    <a:pt x="254656" y="130082"/>
                    <a:pt x="264972" y="108997"/>
                  </a:cubicBezTo>
                  <a:cubicBezTo>
                    <a:pt x="249555" y="109790"/>
                    <a:pt x="234988" y="110527"/>
                    <a:pt x="219968" y="111321"/>
                  </a:cubicBezTo>
                  <a:close/>
                  <a:moveTo>
                    <a:pt x="203134" y="111264"/>
                  </a:moveTo>
                  <a:cubicBezTo>
                    <a:pt x="189190" y="110471"/>
                    <a:pt x="175757" y="109677"/>
                    <a:pt x="162324" y="108940"/>
                  </a:cubicBezTo>
                  <a:cubicBezTo>
                    <a:pt x="161190" y="108883"/>
                    <a:pt x="160000" y="108940"/>
                    <a:pt x="158753" y="108940"/>
                  </a:cubicBezTo>
                  <a:cubicBezTo>
                    <a:pt x="164307" y="130819"/>
                    <a:pt x="188227" y="157119"/>
                    <a:pt x="203134" y="157629"/>
                  </a:cubicBezTo>
                  <a:lnTo>
                    <a:pt x="203134" y="111264"/>
                  </a:lnTo>
                  <a:close/>
                  <a:moveTo>
                    <a:pt x="260154" y="150204"/>
                  </a:moveTo>
                  <a:cubicBezTo>
                    <a:pt x="286341" y="140455"/>
                    <a:pt x="307199" y="124074"/>
                    <a:pt x="323693" y="100891"/>
                  </a:cubicBezTo>
                  <a:cubicBezTo>
                    <a:pt x="310147" y="102989"/>
                    <a:pt x="297507" y="104859"/>
                    <a:pt x="284867" y="106900"/>
                  </a:cubicBezTo>
                  <a:cubicBezTo>
                    <a:pt x="283790" y="107070"/>
                    <a:pt x="282430" y="108147"/>
                    <a:pt x="282090" y="109167"/>
                  </a:cubicBezTo>
                  <a:cubicBezTo>
                    <a:pt x="276705" y="123847"/>
                    <a:pt x="269337" y="137394"/>
                    <a:pt x="260154" y="150204"/>
                  </a:cubicBezTo>
                  <a:close/>
                  <a:moveTo>
                    <a:pt x="98218" y="100438"/>
                  </a:moveTo>
                  <a:cubicBezTo>
                    <a:pt x="115052" y="123847"/>
                    <a:pt x="135967" y="140284"/>
                    <a:pt x="162154" y="149977"/>
                  </a:cubicBezTo>
                  <a:cubicBezTo>
                    <a:pt x="152801" y="137110"/>
                    <a:pt x="145206" y="123507"/>
                    <a:pt x="139935" y="108600"/>
                  </a:cubicBezTo>
                  <a:cubicBezTo>
                    <a:pt x="139595" y="107636"/>
                    <a:pt x="138064" y="106673"/>
                    <a:pt x="136931" y="106446"/>
                  </a:cubicBezTo>
                  <a:cubicBezTo>
                    <a:pt x="124461" y="104406"/>
                    <a:pt x="111935" y="102535"/>
                    <a:pt x="98275" y="100381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DF6BF84-C1B0-524A-B17A-C3BA68436165}"/>
                </a:ext>
              </a:extLst>
            </p:cNvPr>
            <p:cNvSpPr/>
            <p:nvPr/>
          </p:nvSpPr>
          <p:spPr>
            <a:xfrm>
              <a:off x="915453" y="3836306"/>
              <a:ext cx="85565" cy="202803"/>
            </a:xfrm>
            <a:custGeom>
              <a:avLst/>
              <a:gdLst>
                <a:gd name="connsiteX0" fmla="*/ 16489 w 85565"/>
                <a:gd name="connsiteY0" fmla="*/ 202747 h 202803"/>
                <a:gd name="connsiteX1" fmla="*/ 562 w 85565"/>
                <a:gd name="connsiteY1" fmla="*/ 202747 h 202803"/>
                <a:gd name="connsiteX2" fmla="*/ 278 w 85565"/>
                <a:gd name="connsiteY2" fmla="*/ 198439 h 202803"/>
                <a:gd name="connsiteX3" fmla="*/ 108 w 85565"/>
                <a:gd name="connsiteY3" fmla="*/ 171572 h 202803"/>
                <a:gd name="connsiteX4" fmla="*/ 8270 w 85565"/>
                <a:gd name="connsiteY4" fmla="*/ 149864 h 202803"/>
                <a:gd name="connsiteX5" fmla="*/ 46586 w 85565"/>
                <a:gd name="connsiteY5" fmla="*/ 105256 h 202803"/>
                <a:gd name="connsiteX6" fmla="*/ 48854 w 85565"/>
                <a:gd name="connsiteY6" fmla="*/ 99474 h 202803"/>
                <a:gd name="connsiteX7" fmla="*/ 49024 w 85565"/>
                <a:gd name="connsiteY7" fmla="*/ 59401 h 202803"/>
                <a:gd name="connsiteX8" fmla="*/ 45566 w 85565"/>
                <a:gd name="connsiteY8" fmla="*/ 54187 h 202803"/>
                <a:gd name="connsiteX9" fmla="*/ 29129 w 85565"/>
                <a:gd name="connsiteY9" fmla="*/ 22672 h 202803"/>
                <a:gd name="connsiteX10" fmla="*/ 57129 w 85565"/>
                <a:gd name="connsiteY10" fmla="*/ 0 h 202803"/>
                <a:gd name="connsiteX11" fmla="*/ 84846 w 85565"/>
                <a:gd name="connsiteY11" fmla="*/ 22332 h 202803"/>
                <a:gd name="connsiteX12" fmla="*/ 68408 w 85565"/>
                <a:gd name="connsiteY12" fmla="*/ 54243 h 202803"/>
                <a:gd name="connsiteX13" fmla="*/ 65121 w 85565"/>
                <a:gd name="connsiteY13" fmla="*/ 59571 h 202803"/>
                <a:gd name="connsiteX14" fmla="*/ 65007 w 85565"/>
                <a:gd name="connsiteY14" fmla="*/ 103159 h 202803"/>
                <a:gd name="connsiteX15" fmla="*/ 61437 w 85565"/>
                <a:gd name="connsiteY15" fmla="*/ 112681 h 202803"/>
                <a:gd name="connsiteX16" fmla="*/ 19436 w 85565"/>
                <a:gd name="connsiteY16" fmla="*/ 162163 h 202803"/>
                <a:gd name="connsiteX17" fmla="*/ 16602 w 85565"/>
                <a:gd name="connsiteY17" fmla="*/ 169758 h 202803"/>
                <a:gd name="connsiteX18" fmla="*/ 16489 w 85565"/>
                <a:gd name="connsiteY18" fmla="*/ 202803 h 202803"/>
                <a:gd name="connsiteX19" fmla="*/ 69202 w 85565"/>
                <a:gd name="connsiteY19" fmla="*/ 28227 h 202803"/>
                <a:gd name="connsiteX20" fmla="*/ 56732 w 85565"/>
                <a:gd name="connsiteY20" fmla="*/ 16267 h 202803"/>
                <a:gd name="connsiteX21" fmla="*/ 44886 w 85565"/>
                <a:gd name="connsiteY21" fmla="*/ 28340 h 202803"/>
                <a:gd name="connsiteX22" fmla="*/ 57072 w 85565"/>
                <a:gd name="connsiteY22" fmla="*/ 40527 h 202803"/>
                <a:gd name="connsiteX23" fmla="*/ 69145 w 85565"/>
                <a:gd name="connsiteY23" fmla="*/ 28170 h 20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5565" h="202803">
                  <a:moveTo>
                    <a:pt x="16489" y="202747"/>
                  </a:moveTo>
                  <a:lnTo>
                    <a:pt x="562" y="202747"/>
                  </a:lnTo>
                  <a:cubicBezTo>
                    <a:pt x="448" y="201330"/>
                    <a:pt x="278" y="199856"/>
                    <a:pt x="278" y="198439"/>
                  </a:cubicBezTo>
                  <a:cubicBezTo>
                    <a:pt x="278" y="189483"/>
                    <a:pt x="845" y="180471"/>
                    <a:pt x="108" y="171572"/>
                  </a:cubicBezTo>
                  <a:cubicBezTo>
                    <a:pt x="-629" y="162787"/>
                    <a:pt x="2432" y="156268"/>
                    <a:pt x="8270" y="149864"/>
                  </a:cubicBezTo>
                  <a:cubicBezTo>
                    <a:pt x="21420" y="135353"/>
                    <a:pt x="33947" y="120276"/>
                    <a:pt x="46586" y="105256"/>
                  </a:cubicBezTo>
                  <a:cubicBezTo>
                    <a:pt x="47890" y="103726"/>
                    <a:pt x="48854" y="101402"/>
                    <a:pt x="48854" y="99474"/>
                  </a:cubicBezTo>
                  <a:cubicBezTo>
                    <a:pt x="49024" y="86098"/>
                    <a:pt x="48854" y="72778"/>
                    <a:pt x="49024" y="59401"/>
                  </a:cubicBezTo>
                  <a:cubicBezTo>
                    <a:pt x="49024" y="56567"/>
                    <a:pt x="48117" y="55320"/>
                    <a:pt x="45566" y="54187"/>
                  </a:cubicBezTo>
                  <a:cubicBezTo>
                    <a:pt x="32983" y="48462"/>
                    <a:pt x="26351" y="35482"/>
                    <a:pt x="29129" y="22672"/>
                  </a:cubicBezTo>
                  <a:cubicBezTo>
                    <a:pt x="32076" y="9182"/>
                    <a:pt x="43469" y="0"/>
                    <a:pt x="57129" y="0"/>
                  </a:cubicBezTo>
                  <a:cubicBezTo>
                    <a:pt x="70562" y="0"/>
                    <a:pt x="81785" y="9069"/>
                    <a:pt x="84846" y="22332"/>
                  </a:cubicBezTo>
                  <a:cubicBezTo>
                    <a:pt x="87850" y="35369"/>
                    <a:pt x="81275" y="48405"/>
                    <a:pt x="68408" y="54243"/>
                  </a:cubicBezTo>
                  <a:cubicBezTo>
                    <a:pt x="65744" y="55434"/>
                    <a:pt x="65121" y="56907"/>
                    <a:pt x="65121" y="59571"/>
                  </a:cubicBezTo>
                  <a:cubicBezTo>
                    <a:pt x="65234" y="74082"/>
                    <a:pt x="65404" y="88648"/>
                    <a:pt x="65007" y="103159"/>
                  </a:cubicBezTo>
                  <a:cubicBezTo>
                    <a:pt x="64951" y="106390"/>
                    <a:pt x="63534" y="110187"/>
                    <a:pt x="61437" y="112681"/>
                  </a:cubicBezTo>
                  <a:cubicBezTo>
                    <a:pt x="47607" y="129288"/>
                    <a:pt x="33323" y="145556"/>
                    <a:pt x="19436" y="162163"/>
                  </a:cubicBezTo>
                  <a:cubicBezTo>
                    <a:pt x="17793" y="164147"/>
                    <a:pt x="16659" y="167151"/>
                    <a:pt x="16602" y="169758"/>
                  </a:cubicBezTo>
                  <a:cubicBezTo>
                    <a:pt x="16319" y="180698"/>
                    <a:pt x="16489" y="191637"/>
                    <a:pt x="16489" y="202803"/>
                  </a:cubicBezTo>
                  <a:close/>
                  <a:moveTo>
                    <a:pt x="69202" y="28227"/>
                  </a:moveTo>
                  <a:cubicBezTo>
                    <a:pt x="69088" y="21539"/>
                    <a:pt x="63420" y="16097"/>
                    <a:pt x="56732" y="16267"/>
                  </a:cubicBezTo>
                  <a:cubicBezTo>
                    <a:pt x="50271" y="16437"/>
                    <a:pt x="44943" y="21879"/>
                    <a:pt x="44886" y="28340"/>
                  </a:cubicBezTo>
                  <a:cubicBezTo>
                    <a:pt x="44886" y="35029"/>
                    <a:pt x="50441" y="40583"/>
                    <a:pt x="57072" y="40527"/>
                  </a:cubicBezTo>
                  <a:cubicBezTo>
                    <a:pt x="63760" y="40470"/>
                    <a:pt x="69259" y="34859"/>
                    <a:pt x="69145" y="28170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2D402FD-A147-C7FE-FF05-E4E642664D04}"/>
                </a:ext>
              </a:extLst>
            </p:cNvPr>
            <p:cNvSpPr/>
            <p:nvPr/>
          </p:nvSpPr>
          <p:spPr>
            <a:xfrm>
              <a:off x="522023" y="3836306"/>
              <a:ext cx="85340" cy="202916"/>
            </a:xfrm>
            <a:custGeom>
              <a:avLst/>
              <a:gdLst>
                <a:gd name="connsiteX0" fmla="*/ 85196 w 85340"/>
                <a:gd name="connsiteY0" fmla="*/ 202917 h 202916"/>
                <a:gd name="connsiteX1" fmla="*/ 68986 w 85340"/>
                <a:gd name="connsiteY1" fmla="*/ 202917 h 202916"/>
                <a:gd name="connsiteX2" fmla="*/ 69099 w 85340"/>
                <a:gd name="connsiteY2" fmla="*/ 182795 h 202916"/>
                <a:gd name="connsiteX3" fmla="*/ 57933 w 85340"/>
                <a:gd name="connsiteY3" fmla="*/ 152131 h 202916"/>
                <a:gd name="connsiteX4" fmla="*/ 24378 w 85340"/>
                <a:gd name="connsiteY4" fmla="*/ 113475 h 202916"/>
                <a:gd name="connsiteX5" fmla="*/ 20184 w 85340"/>
                <a:gd name="connsiteY5" fmla="*/ 102025 h 202916"/>
                <a:gd name="connsiteX6" fmla="*/ 20354 w 85340"/>
                <a:gd name="connsiteY6" fmla="*/ 60422 h 202916"/>
                <a:gd name="connsiteX7" fmla="*/ 16443 w 85340"/>
                <a:gd name="connsiteY7" fmla="*/ 53960 h 202916"/>
                <a:gd name="connsiteX8" fmla="*/ 742 w 85340"/>
                <a:gd name="connsiteY8" fmla="*/ 22106 h 202916"/>
                <a:gd name="connsiteX9" fmla="*/ 28119 w 85340"/>
                <a:gd name="connsiteY9" fmla="*/ 0 h 202916"/>
                <a:gd name="connsiteX10" fmla="*/ 56006 w 85340"/>
                <a:gd name="connsiteY10" fmla="*/ 22106 h 202916"/>
                <a:gd name="connsiteX11" fmla="*/ 40305 w 85340"/>
                <a:gd name="connsiteY11" fmla="*/ 53960 h 202916"/>
                <a:gd name="connsiteX12" fmla="*/ 36394 w 85340"/>
                <a:gd name="connsiteY12" fmla="*/ 59912 h 202916"/>
                <a:gd name="connsiteX13" fmla="*/ 36621 w 85340"/>
                <a:gd name="connsiteY13" fmla="*/ 98454 h 202916"/>
                <a:gd name="connsiteX14" fmla="*/ 39285 w 85340"/>
                <a:gd name="connsiteY14" fmla="*/ 105596 h 202916"/>
                <a:gd name="connsiteX15" fmla="*/ 81342 w 85340"/>
                <a:gd name="connsiteY15" fmla="*/ 155078 h 202916"/>
                <a:gd name="connsiteX16" fmla="*/ 85083 w 85340"/>
                <a:gd name="connsiteY16" fmla="*/ 164998 h 202916"/>
                <a:gd name="connsiteX17" fmla="*/ 85253 w 85340"/>
                <a:gd name="connsiteY17" fmla="*/ 202860 h 202916"/>
                <a:gd name="connsiteX18" fmla="*/ 40532 w 85340"/>
                <a:gd name="connsiteY18" fmla="*/ 28227 h 202916"/>
                <a:gd name="connsiteX19" fmla="*/ 28062 w 85340"/>
                <a:gd name="connsiteY19" fmla="*/ 16324 h 202916"/>
                <a:gd name="connsiteX20" fmla="*/ 16273 w 85340"/>
                <a:gd name="connsiteY20" fmla="*/ 28964 h 202916"/>
                <a:gd name="connsiteX21" fmla="*/ 28516 w 85340"/>
                <a:gd name="connsiteY21" fmla="*/ 40640 h 202916"/>
                <a:gd name="connsiteX22" fmla="*/ 40532 w 85340"/>
                <a:gd name="connsiteY22" fmla="*/ 28284 h 20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5340" h="202916">
                  <a:moveTo>
                    <a:pt x="85196" y="202917"/>
                  </a:moveTo>
                  <a:lnTo>
                    <a:pt x="68986" y="202917"/>
                  </a:lnTo>
                  <a:cubicBezTo>
                    <a:pt x="68986" y="196172"/>
                    <a:pt x="68305" y="189370"/>
                    <a:pt x="69099" y="182795"/>
                  </a:cubicBezTo>
                  <a:cubicBezTo>
                    <a:pt x="70573" y="170496"/>
                    <a:pt x="66548" y="161087"/>
                    <a:pt x="57933" y="152131"/>
                  </a:cubicBezTo>
                  <a:cubicBezTo>
                    <a:pt x="46087" y="139888"/>
                    <a:pt x="35601" y="126285"/>
                    <a:pt x="24378" y="113475"/>
                  </a:cubicBezTo>
                  <a:cubicBezTo>
                    <a:pt x="21374" y="110074"/>
                    <a:pt x="20127" y="106503"/>
                    <a:pt x="20184" y="102025"/>
                  </a:cubicBezTo>
                  <a:cubicBezTo>
                    <a:pt x="20410" y="88139"/>
                    <a:pt x="20184" y="74309"/>
                    <a:pt x="20354" y="60422"/>
                  </a:cubicBezTo>
                  <a:cubicBezTo>
                    <a:pt x="20354" y="57191"/>
                    <a:pt x="19673" y="55434"/>
                    <a:pt x="16443" y="53960"/>
                  </a:cubicBezTo>
                  <a:cubicBezTo>
                    <a:pt x="4030" y="48292"/>
                    <a:pt x="-2262" y="35142"/>
                    <a:pt x="742" y="22106"/>
                  </a:cubicBezTo>
                  <a:cubicBezTo>
                    <a:pt x="3746" y="9069"/>
                    <a:pt x="14912" y="114"/>
                    <a:pt x="28119" y="0"/>
                  </a:cubicBezTo>
                  <a:cubicBezTo>
                    <a:pt x="41609" y="-56"/>
                    <a:pt x="52888" y="8842"/>
                    <a:pt x="56006" y="22106"/>
                  </a:cubicBezTo>
                  <a:cubicBezTo>
                    <a:pt x="59066" y="35142"/>
                    <a:pt x="52775" y="48179"/>
                    <a:pt x="40305" y="53960"/>
                  </a:cubicBezTo>
                  <a:cubicBezTo>
                    <a:pt x="37414" y="55264"/>
                    <a:pt x="36338" y="56738"/>
                    <a:pt x="36394" y="59912"/>
                  </a:cubicBezTo>
                  <a:cubicBezTo>
                    <a:pt x="36621" y="72778"/>
                    <a:pt x="36394" y="85645"/>
                    <a:pt x="36621" y="98454"/>
                  </a:cubicBezTo>
                  <a:cubicBezTo>
                    <a:pt x="36621" y="100892"/>
                    <a:pt x="37698" y="103782"/>
                    <a:pt x="39285" y="105596"/>
                  </a:cubicBezTo>
                  <a:cubicBezTo>
                    <a:pt x="53228" y="122147"/>
                    <a:pt x="67455" y="138414"/>
                    <a:pt x="81342" y="155078"/>
                  </a:cubicBezTo>
                  <a:cubicBezTo>
                    <a:pt x="83496" y="157686"/>
                    <a:pt x="84969" y="161653"/>
                    <a:pt x="85083" y="164998"/>
                  </a:cubicBezTo>
                  <a:cubicBezTo>
                    <a:pt x="85536" y="177467"/>
                    <a:pt x="85253" y="189937"/>
                    <a:pt x="85253" y="202860"/>
                  </a:cubicBezTo>
                  <a:close/>
                  <a:moveTo>
                    <a:pt x="40532" y="28227"/>
                  </a:moveTo>
                  <a:cubicBezTo>
                    <a:pt x="40419" y="21539"/>
                    <a:pt x="34694" y="16098"/>
                    <a:pt x="28062" y="16324"/>
                  </a:cubicBezTo>
                  <a:cubicBezTo>
                    <a:pt x="21374" y="16551"/>
                    <a:pt x="16046" y="22276"/>
                    <a:pt x="16273" y="28964"/>
                  </a:cubicBezTo>
                  <a:cubicBezTo>
                    <a:pt x="16499" y="35426"/>
                    <a:pt x="22054" y="40697"/>
                    <a:pt x="28516" y="40640"/>
                  </a:cubicBezTo>
                  <a:cubicBezTo>
                    <a:pt x="35204" y="40640"/>
                    <a:pt x="40702" y="34972"/>
                    <a:pt x="40532" y="28284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2C255E6-8F42-DE5E-C61F-2E07C3156F75}"/>
                </a:ext>
              </a:extLst>
            </p:cNvPr>
            <p:cNvSpPr/>
            <p:nvPr/>
          </p:nvSpPr>
          <p:spPr>
            <a:xfrm>
              <a:off x="826256" y="3876946"/>
              <a:ext cx="77391" cy="162220"/>
            </a:xfrm>
            <a:custGeom>
              <a:avLst/>
              <a:gdLst>
                <a:gd name="connsiteX0" fmla="*/ 16358 w 77391"/>
                <a:gd name="connsiteY0" fmla="*/ 162220 h 162220"/>
                <a:gd name="connsiteX1" fmla="*/ 147 w 77391"/>
                <a:gd name="connsiteY1" fmla="*/ 162220 h 162220"/>
                <a:gd name="connsiteX2" fmla="*/ 34 w 77391"/>
                <a:gd name="connsiteY2" fmla="*/ 128269 h 162220"/>
                <a:gd name="connsiteX3" fmla="*/ 7006 w 77391"/>
                <a:gd name="connsiteY3" fmla="*/ 111378 h 162220"/>
                <a:gd name="connsiteX4" fmla="*/ 37897 w 77391"/>
                <a:gd name="connsiteY4" fmla="*/ 80600 h 162220"/>
                <a:gd name="connsiteX5" fmla="*/ 40674 w 77391"/>
                <a:gd name="connsiteY5" fmla="*/ 74082 h 162220"/>
                <a:gd name="connsiteX6" fmla="*/ 40901 w 77391"/>
                <a:gd name="connsiteY6" fmla="*/ 59912 h 162220"/>
                <a:gd name="connsiteX7" fmla="*/ 36990 w 77391"/>
                <a:gd name="connsiteY7" fmla="*/ 53960 h 162220"/>
                <a:gd name="connsiteX8" fmla="*/ 21346 w 77391"/>
                <a:gd name="connsiteY8" fmla="*/ 22106 h 162220"/>
                <a:gd name="connsiteX9" fmla="*/ 49233 w 77391"/>
                <a:gd name="connsiteY9" fmla="*/ 0 h 162220"/>
                <a:gd name="connsiteX10" fmla="*/ 76723 w 77391"/>
                <a:gd name="connsiteY10" fmla="*/ 22559 h 162220"/>
                <a:gd name="connsiteX11" fmla="*/ 60966 w 77391"/>
                <a:gd name="connsiteY11" fmla="*/ 53903 h 162220"/>
                <a:gd name="connsiteX12" fmla="*/ 57055 w 77391"/>
                <a:gd name="connsiteY12" fmla="*/ 60365 h 162220"/>
                <a:gd name="connsiteX13" fmla="*/ 56941 w 77391"/>
                <a:gd name="connsiteY13" fmla="*/ 79126 h 162220"/>
                <a:gd name="connsiteX14" fmla="*/ 53087 w 77391"/>
                <a:gd name="connsiteY14" fmla="*/ 88422 h 162220"/>
                <a:gd name="connsiteX15" fmla="*/ 19589 w 77391"/>
                <a:gd name="connsiteY15" fmla="*/ 122317 h 162220"/>
                <a:gd name="connsiteX16" fmla="*/ 16698 w 77391"/>
                <a:gd name="connsiteY16" fmla="*/ 129232 h 162220"/>
                <a:gd name="connsiteX17" fmla="*/ 16585 w 77391"/>
                <a:gd name="connsiteY17" fmla="*/ 162163 h 162220"/>
                <a:gd name="connsiteX18" fmla="*/ 48893 w 77391"/>
                <a:gd name="connsiteY18" fmla="*/ 40584 h 162220"/>
                <a:gd name="connsiteX19" fmla="*/ 60966 w 77391"/>
                <a:gd name="connsiteY19" fmla="*/ 28284 h 162220"/>
                <a:gd name="connsiteX20" fmla="*/ 49006 w 77391"/>
                <a:gd name="connsiteY20" fmla="*/ 16324 h 162220"/>
                <a:gd name="connsiteX21" fmla="*/ 36650 w 77391"/>
                <a:gd name="connsiteY21" fmla="*/ 28397 h 162220"/>
                <a:gd name="connsiteX22" fmla="*/ 48836 w 77391"/>
                <a:gd name="connsiteY22" fmla="*/ 40640 h 16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7391" h="162220">
                  <a:moveTo>
                    <a:pt x="16358" y="162220"/>
                  </a:moveTo>
                  <a:lnTo>
                    <a:pt x="147" y="162220"/>
                  </a:lnTo>
                  <a:cubicBezTo>
                    <a:pt x="147" y="150771"/>
                    <a:pt x="544" y="139491"/>
                    <a:pt x="34" y="128269"/>
                  </a:cubicBezTo>
                  <a:cubicBezTo>
                    <a:pt x="-306" y="121240"/>
                    <a:pt x="1904" y="116196"/>
                    <a:pt x="7006" y="111378"/>
                  </a:cubicBezTo>
                  <a:cubicBezTo>
                    <a:pt x="17605" y="101459"/>
                    <a:pt x="27751" y="91029"/>
                    <a:pt x="37897" y="80600"/>
                  </a:cubicBezTo>
                  <a:cubicBezTo>
                    <a:pt x="39427" y="79013"/>
                    <a:pt x="40447" y="76349"/>
                    <a:pt x="40674" y="74082"/>
                  </a:cubicBezTo>
                  <a:cubicBezTo>
                    <a:pt x="41071" y="69377"/>
                    <a:pt x="40561" y="64616"/>
                    <a:pt x="40901" y="59912"/>
                  </a:cubicBezTo>
                  <a:cubicBezTo>
                    <a:pt x="41127" y="56624"/>
                    <a:pt x="39824" y="55264"/>
                    <a:pt x="36990" y="53960"/>
                  </a:cubicBezTo>
                  <a:cubicBezTo>
                    <a:pt x="24577" y="48235"/>
                    <a:pt x="18285" y="35142"/>
                    <a:pt x="21346" y="22106"/>
                  </a:cubicBezTo>
                  <a:cubicBezTo>
                    <a:pt x="24407" y="8899"/>
                    <a:pt x="35686" y="-56"/>
                    <a:pt x="49233" y="0"/>
                  </a:cubicBezTo>
                  <a:cubicBezTo>
                    <a:pt x="62609" y="57"/>
                    <a:pt x="73719" y="9182"/>
                    <a:pt x="76723" y="22559"/>
                  </a:cubicBezTo>
                  <a:cubicBezTo>
                    <a:pt x="79557" y="35256"/>
                    <a:pt x="73209" y="48292"/>
                    <a:pt x="60966" y="53903"/>
                  </a:cubicBezTo>
                  <a:cubicBezTo>
                    <a:pt x="57791" y="55377"/>
                    <a:pt x="56941" y="57134"/>
                    <a:pt x="57055" y="60365"/>
                  </a:cubicBezTo>
                  <a:cubicBezTo>
                    <a:pt x="57281" y="66600"/>
                    <a:pt x="57565" y="72892"/>
                    <a:pt x="56941" y="79126"/>
                  </a:cubicBezTo>
                  <a:cubicBezTo>
                    <a:pt x="56601" y="82357"/>
                    <a:pt x="55298" y="86155"/>
                    <a:pt x="53087" y="88422"/>
                  </a:cubicBezTo>
                  <a:cubicBezTo>
                    <a:pt x="42148" y="99928"/>
                    <a:pt x="30641" y="110924"/>
                    <a:pt x="19589" y="122317"/>
                  </a:cubicBezTo>
                  <a:cubicBezTo>
                    <a:pt x="17945" y="124017"/>
                    <a:pt x="16755" y="126851"/>
                    <a:pt x="16698" y="129232"/>
                  </a:cubicBezTo>
                  <a:cubicBezTo>
                    <a:pt x="16415" y="140001"/>
                    <a:pt x="16585" y="150827"/>
                    <a:pt x="16585" y="162163"/>
                  </a:cubicBezTo>
                  <a:close/>
                  <a:moveTo>
                    <a:pt x="48893" y="40584"/>
                  </a:moveTo>
                  <a:cubicBezTo>
                    <a:pt x="55524" y="40584"/>
                    <a:pt x="61079" y="34916"/>
                    <a:pt x="60966" y="28284"/>
                  </a:cubicBezTo>
                  <a:cubicBezTo>
                    <a:pt x="60852" y="21822"/>
                    <a:pt x="55468" y="16438"/>
                    <a:pt x="49006" y="16324"/>
                  </a:cubicBezTo>
                  <a:cubicBezTo>
                    <a:pt x="42318" y="16211"/>
                    <a:pt x="36706" y="21709"/>
                    <a:pt x="36650" y="28397"/>
                  </a:cubicBezTo>
                  <a:cubicBezTo>
                    <a:pt x="36650" y="35086"/>
                    <a:pt x="42148" y="40640"/>
                    <a:pt x="48836" y="40640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A1061F7-BC9B-773E-967B-5CD1E6F2CCA4}"/>
                </a:ext>
              </a:extLst>
            </p:cNvPr>
            <p:cNvSpPr/>
            <p:nvPr/>
          </p:nvSpPr>
          <p:spPr>
            <a:xfrm>
              <a:off x="619384" y="3885052"/>
              <a:ext cx="77169" cy="154113"/>
            </a:xfrm>
            <a:custGeom>
              <a:avLst/>
              <a:gdLst>
                <a:gd name="connsiteX0" fmla="*/ 77107 w 77169"/>
                <a:gd name="connsiteY0" fmla="*/ 154057 h 154113"/>
                <a:gd name="connsiteX1" fmla="*/ 60896 w 77169"/>
                <a:gd name="connsiteY1" fmla="*/ 154057 h 154113"/>
                <a:gd name="connsiteX2" fmla="*/ 61009 w 77169"/>
                <a:gd name="connsiteY2" fmla="*/ 131725 h 154113"/>
                <a:gd name="connsiteX3" fmla="*/ 56135 w 77169"/>
                <a:gd name="connsiteY3" fmla="*/ 120332 h 154113"/>
                <a:gd name="connsiteX4" fmla="*/ 24450 w 77169"/>
                <a:gd name="connsiteY4" fmla="*/ 88931 h 154113"/>
                <a:gd name="connsiteX5" fmla="*/ 20199 w 77169"/>
                <a:gd name="connsiteY5" fmla="*/ 78615 h 154113"/>
                <a:gd name="connsiteX6" fmla="*/ 20369 w 77169"/>
                <a:gd name="connsiteY6" fmla="*/ 60874 h 154113"/>
                <a:gd name="connsiteX7" fmla="*/ 15948 w 77169"/>
                <a:gd name="connsiteY7" fmla="*/ 53676 h 154113"/>
                <a:gd name="connsiteX8" fmla="*/ 588 w 77169"/>
                <a:gd name="connsiteY8" fmla="*/ 23012 h 154113"/>
                <a:gd name="connsiteX9" fmla="*/ 26207 w 77169"/>
                <a:gd name="connsiteY9" fmla="*/ 56 h 154113"/>
                <a:gd name="connsiteX10" fmla="*/ 55228 w 77169"/>
                <a:gd name="connsiteY10" fmla="*/ 19271 h 154113"/>
                <a:gd name="connsiteX11" fmla="*/ 40264 w 77169"/>
                <a:gd name="connsiteY11" fmla="*/ 54016 h 154113"/>
                <a:gd name="connsiteX12" fmla="*/ 36353 w 77169"/>
                <a:gd name="connsiteY12" fmla="*/ 60024 h 154113"/>
                <a:gd name="connsiteX13" fmla="*/ 48936 w 77169"/>
                <a:gd name="connsiteY13" fmla="*/ 90632 h 154113"/>
                <a:gd name="connsiteX14" fmla="*/ 72799 w 77169"/>
                <a:gd name="connsiteY14" fmla="*/ 114041 h 154113"/>
                <a:gd name="connsiteX15" fmla="*/ 77163 w 77169"/>
                <a:gd name="connsiteY15" fmla="*/ 124356 h 154113"/>
                <a:gd name="connsiteX16" fmla="*/ 77107 w 77169"/>
                <a:gd name="connsiteY16" fmla="*/ 154114 h 154113"/>
                <a:gd name="connsiteX17" fmla="*/ 40548 w 77169"/>
                <a:gd name="connsiteY17" fmla="*/ 28226 h 154113"/>
                <a:gd name="connsiteX18" fmla="*/ 28078 w 77169"/>
                <a:gd name="connsiteY18" fmla="*/ 16267 h 154113"/>
                <a:gd name="connsiteX19" fmla="*/ 16232 w 77169"/>
                <a:gd name="connsiteY19" fmla="*/ 28340 h 154113"/>
                <a:gd name="connsiteX20" fmla="*/ 28418 w 77169"/>
                <a:gd name="connsiteY20" fmla="*/ 40583 h 154113"/>
                <a:gd name="connsiteX21" fmla="*/ 40548 w 77169"/>
                <a:gd name="connsiteY21" fmla="*/ 28226 h 15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169" h="154113">
                  <a:moveTo>
                    <a:pt x="77107" y="154057"/>
                  </a:moveTo>
                  <a:lnTo>
                    <a:pt x="60896" y="154057"/>
                  </a:lnTo>
                  <a:cubicBezTo>
                    <a:pt x="60896" y="146462"/>
                    <a:pt x="60556" y="139037"/>
                    <a:pt x="61009" y="131725"/>
                  </a:cubicBezTo>
                  <a:cubicBezTo>
                    <a:pt x="61293" y="126850"/>
                    <a:pt x="59536" y="123620"/>
                    <a:pt x="56135" y="120332"/>
                  </a:cubicBezTo>
                  <a:cubicBezTo>
                    <a:pt x="45422" y="110016"/>
                    <a:pt x="35106" y="99304"/>
                    <a:pt x="24450" y="88931"/>
                  </a:cubicBezTo>
                  <a:cubicBezTo>
                    <a:pt x="21446" y="85984"/>
                    <a:pt x="20029" y="82810"/>
                    <a:pt x="20199" y="78615"/>
                  </a:cubicBezTo>
                  <a:cubicBezTo>
                    <a:pt x="20426" y="72720"/>
                    <a:pt x="20029" y="66769"/>
                    <a:pt x="20369" y="60874"/>
                  </a:cubicBezTo>
                  <a:cubicBezTo>
                    <a:pt x="20596" y="57190"/>
                    <a:pt x="19462" y="55376"/>
                    <a:pt x="15948" y="53676"/>
                  </a:cubicBezTo>
                  <a:cubicBezTo>
                    <a:pt x="4215" y="48178"/>
                    <a:pt x="-2019" y="35311"/>
                    <a:pt x="588" y="23012"/>
                  </a:cubicBezTo>
                  <a:cubicBezTo>
                    <a:pt x="3308" y="10202"/>
                    <a:pt x="13738" y="793"/>
                    <a:pt x="26207" y="56"/>
                  </a:cubicBezTo>
                  <a:cubicBezTo>
                    <a:pt x="39414" y="-738"/>
                    <a:pt x="51090" y="6971"/>
                    <a:pt x="55228" y="19271"/>
                  </a:cubicBezTo>
                  <a:cubicBezTo>
                    <a:pt x="59932" y="33101"/>
                    <a:pt x="53698" y="47781"/>
                    <a:pt x="40264" y="54016"/>
                  </a:cubicBezTo>
                  <a:cubicBezTo>
                    <a:pt x="37317" y="55376"/>
                    <a:pt x="36807" y="57020"/>
                    <a:pt x="36353" y="60024"/>
                  </a:cubicBezTo>
                  <a:cubicBezTo>
                    <a:pt x="34426" y="72891"/>
                    <a:pt x="38791" y="82413"/>
                    <a:pt x="48936" y="90632"/>
                  </a:cubicBezTo>
                  <a:cubicBezTo>
                    <a:pt x="57552" y="97603"/>
                    <a:pt x="64807" y="106275"/>
                    <a:pt x="72799" y="114041"/>
                  </a:cubicBezTo>
                  <a:cubicBezTo>
                    <a:pt x="75803" y="116931"/>
                    <a:pt x="77277" y="120105"/>
                    <a:pt x="77163" y="124356"/>
                  </a:cubicBezTo>
                  <a:cubicBezTo>
                    <a:pt x="76937" y="134106"/>
                    <a:pt x="77107" y="143911"/>
                    <a:pt x="77107" y="154114"/>
                  </a:cubicBezTo>
                  <a:close/>
                  <a:moveTo>
                    <a:pt x="40548" y="28226"/>
                  </a:moveTo>
                  <a:cubicBezTo>
                    <a:pt x="40491" y="21538"/>
                    <a:pt x="34766" y="16097"/>
                    <a:pt x="28078" y="16267"/>
                  </a:cubicBezTo>
                  <a:cubicBezTo>
                    <a:pt x="21616" y="16437"/>
                    <a:pt x="16288" y="21878"/>
                    <a:pt x="16232" y="28340"/>
                  </a:cubicBezTo>
                  <a:cubicBezTo>
                    <a:pt x="16232" y="35028"/>
                    <a:pt x="21786" y="40639"/>
                    <a:pt x="28418" y="40583"/>
                  </a:cubicBezTo>
                  <a:cubicBezTo>
                    <a:pt x="35106" y="40583"/>
                    <a:pt x="40604" y="34914"/>
                    <a:pt x="40548" y="28226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8F8FCDF-335F-2B90-6B03-9E791C99372B}"/>
                </a:ext>
              </a:extLst>
            </p:cNvPr>
            <p:cNvSpPr/>
            <p:nvPr/>
          </p:nvSpPr>
          <p:spPr>
            <a:xfrm>
              <a:off x="732925" y="3925634"/>
              <a:ext cx="57070" cy="113361"/>
            </a:xfrm>
            <a:custGeom>
              <a:avLst/>
              <a:gdLst>
                <a:gd name="connsiteX0" fmla="*/ 20417 w 57070"/>
                <a:gd name="connsiteY0" fmla="*/ 113361 h 113361"/>
                <a:gd name="connsiteX1" fmla="*/ 20417 w 57070"/>
                <a:gd name="connsiteY1" fmla="*/ 60705 h 113361"/>
                <a:gd name="connsiteX2" fmla="*/ 16392 w 57070"/>
                <a:gd name="connsiteY2" fmla="*/ 53790 h 113361"/>
                <a:gd name="connsiteX3" fmla="*/ 692 w 57070"/>
                <a:gd name="connsiteY3" fmla="*/ 22446 h 113361"/>
                <a:gd name="connsiteX4" fmla="*/ 28352 w 57070"/>
                <a:gd name="connsiteY4" fmla="*/ 0 h 113361"/>
                <a:gd name="connsiteX5" fmla="*/ 56409 w 57070"/>
                <a:gd name="connsiteY5" fmla="*/ 22559 h 113361"/>
                <a:gd name="connsiteX6" fmla="*/ 40595 w 57070"/>
                <a:gd name="connsiteY6" fmla="*/ 53904 h 113361"/>
                <a:gd name="connsiteX7" fmla="*/ 36627 w 57070"/>
                <a:gd name="connsiteY7" fmla="*/ 60308 h 113361"/>
                <a:gd name="connsiteX8" fmla="*/ 36684 w 57070"/>
                <a:gd name="connsiteY8" fmla="*/ 113305 h 113361"/>
                <a:gd name="connsiteX9" fmla="*/ 20473 w 57070"/>
                <a:gd name="connsiteY9" fmla="*/ 113305 h 113361"/>
                <a:gd name="connsiteX10" fmla="*/ 28295 w 57070"/>
                <a:gd name="connsiteY10" fmla="*/ 16324 h 113361"/>
                <a:gd name="connsiteX11" fmla="*/ 16392 w 57070"/>
                <a:gd name="connsiteY11" fmla="*/ 28851 h 113361"/>
                <a:gd name="connsiteX12" fmla="*/ 28522 w 57070"/>
                <a:gd name="connsiteY12" fmla="*/ 40640 h 113361"/>
                <a:gd name="connsiteX13" fmla="*/ 40708 w 57070"/>
                <a:gd name="connsiteY13" fmla="*/ 28341 h 113361"/>
                <a:gd name="connsiteX14" fmla="*/ 28295 w 57070"/>
                <a:gd name="connsiteY14" fmla="*/ 16324 h 11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070" h="113361">
                  <a:moveTo>
                    <a:pt x="20417" y="113361"/>
                  </a:moveTo>
                  <a:cubicBezTo>
                    <a:pt x="20417" y="95507"/>
                    <a:pt x="20417" y="78106"/>
                    <a:pt x="20417" y="60705"/>
                  </a:cubicBezTo>
                  <a:cubicBezTo>
                    <a:pt x="20417" y="57418"/>
                    <a:pt x="20020" y="55434"/>
                    <a:pt x="16392" y="53790"/>
                  </a:cubicBezTo>
                  <a:cubicBezTo>
                    <a:pt x="4149" y="48406"/>
                    <a:pt x="-2199" y="35086"/>
                    <a:pt x="692" y="22446"/>
                  </a:cubicBezTo>
                  <a:cubicBezTo>
                    <a:pt x="3696" y="9183"/>
                    <a:pt x="14919" y="57"/>
                    <a:pt x="28352" y="0"/>
                  </a:cubicBezTo>
                  <a:cubicBezTo>
                    <a:pt x="42012" y="-56"/>
                    <a:pt x="53405" y="9069"/>
                    <a:pt x="56409" y="22559"/>
                  </a:cubicBezTo>
                  <a:cubicBezTo>
                    <a:pt x="59243" y="35199"/>
                    <a:pt x="52781" y="48349"/>
                    <a:pt x="40595" y="53904"/>
                  </a:cubicBezTo>
                  <a:cubicBezTo>
                    <a:pt x="37421" y="55321"/>
                    <a:pt x="36571" y="57021"/>
                    <a:pt x="36627" y="60308"/>
                  </a:cubicBezTo>
                  <a:cubicBezTo>
                    <a:pt x="36797" y="77879"/>
                    <a:pt x="36684" y="95450"/>
                    <a:pt x="36684" y="113305"/>
                  </a:cubicBezTo>
                  <a:lnTo>
                    <a:pt x="20473" y="113305"/>
                  </a:lnTo>
                  <a:close/>
                  <a:moveTo>
                    <a:pt x="28295" y="16324"/>
                  </a:moveTo>
                  <a:cubicBezTo>
                    <a:pt x="21664" y="16438"/>
                    <a:pt x="16166" y="22162"/>
                    <a:pt x="16392" y="28851"/>
                  </a:cubicBezTo>
                  <a:cubicBezTo>
                    <a:pt x="16619" y="35312"/>
                    <a:pt x="22060" y="40640"/>
                    <a:pt x="28522" y="40640"/>
                  </a:cubicBezTo>
                  <a:cubicBezTo>
                    <a:pt x="35210" y="40640"/>
                    <a:pt x="40708" y="35029"/>
                    <a:pt x="40708" y="28341"/>
                  </a:cubicBezTo>
                  <a:cubicBezTo>
                    <a:pt x="40708" y="21652"/>
                    <a:pt x="34984" y="16154"/>
                    <a:pt x="28295" y="16324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79" name="Graphic 38">
            <a:extLst>
              <a:ext uri="{FF2B5EF4-FFF2-40B4-BE49-F238E27FC236}">
                <a16:creationId xmlns:a16="http://schemas.microsoft.com/office/drawing/2014/main" id="{225FF36A-3ADA-0726-45AB-1154D82F4D78}"/>
              </a:ext>
            </a:extLst>
          </p:cNvPr>
          <p:cNvGrpSpPr/>
          <p:nvPr/>
        </p:nvGrpSpPr>
        <p:grpSpPr>
          <a:xfrm>
            <a:off x="4639253" y="5235319"/>
            <a:ext cx="396062" cy="395908"/>
            <a:chOff x="1053012" y="3535990"/>
            <a:chExt cx="503426" cy="503232"/>
          </a:xfrm>
          <a:solidFill>
            <a:schemeClr val="bg1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6D14201-8B2F-C529-C248-B0704F6FCF84}"/>
                </a:ext>
              </a:extLst>
            </p:cNvPr>
            <p:cNvSpPr/>
            <p:nvPr/>
          </p:nvSpPr>
          <p:spPr>
            <a:xfrm>
              <a:off x="1410213" y="3535990"/>
              <a:ext cx="146225" cy="211100"/>
            </a:xfrm>
            <a:custGeom>
              <a:avLst/>
              <a:gdLst>
                <a:gd name="connsiteX0" fmla="*/ 46818 w 146225"/>
                <a:gd name="connsiteY0" fmla="*/ 81019 h 211100"/>
                <a:gd name="connsiteX1" fmla="*/ 41207 w 146225"/>
                <a:gd name="connsiteY1" fmla="*/ 13285 h 211100"/>
                <a:gd name="connsiteX2" fmla="*/ 104576 w 146225"/>
                <a:gd name="connsiteY2" fmla="*/ 12945 h 211100"/>
                <a:gd name="connsiteX3" fmla="*/ 99588 w 146225"/>
                <a:gd name="connsiteY3" fmla="*/ 80848 h 211100"/>
                <a:gd name="connsiteX4" fmla="*/ 108997 w 146225"/>
                <a:gd name="connsiteY4" fmla="*/ 82606 h 211100"/>
                <a:gd name="connsiteX5" fmla="*/ 146066 w 146225"/>
                <a:gd name="connsiteY5" fmla="*/ 128970 h 211100"/>
                <a:gd name="connsiteX6" fmla="*/ 146123 w 146225"/>
                <a:gd name="connsiteY6" fmla="*/ 201521 h 211100"/>
                <a:gd name="connsiteX7" fmla="*/ 136430 w 146225"/>
                <a:gd name="connsiteY7" fmla="*/ 211100 h 211100"/>
                <a:gd name="connsiteX8" fmla="*/ 9636 w 146225"/>
                <a:gd name="connsiteY8" fmla="*/ 211100 h 211100"/>
                <a:gd name="connsiteX9" fmla="*/ 0 w 146225"/>
                <a:gd name="connsiteY9" fmla="*/ 201465 h 211100"/>
                <a:gd name="connsiteX10" fmla="*/ 0 w 146225"/>
                <a:gd name="connsiteY10" fmla="*/ 131974 h 211100"/>
                <a:gd name="connsiteX11" fmla="*/ 43134 w 146225"/>
                <a:gd name="connsiteY11" fmla="*/ 81472 h 211100"/>
                <a:gd name="connsiteX12" fmla="*/ 46818 w 146225"/>
                <a:gd name="connsiteY12" fmla="*/ 81019 h 211100"/>
                <a:gd name="connsiteX13" fmla="*/ 61782 w 146225"/>
                <a:gd name="connsiteY13" fmla="*/ 97456 h 211100"/>
                <a:gd name="connsiteX14" fmla="*/ 50446 w 146225"/>
                <a:gd name="connsiteY14" fmla="*/ 97456 h 211100"/>
                <a:gd name="connsiteX15" fmla="*/ 16267 w 146225"/>
                <a:gd name="connsiteY15" fmla="*/ 131464 h 211100"/>
                <a:gd name="connsiteX16" fmla="*/ 16267 w 146225"/>
                <a:gd name="connsiteY16" fmla="*/ 190299 h 211100"/>
                <a:gd name="connsiteX17" fmla="*/ 16551 w 146225"/>
                <a:gd name="connsiteY17" fmla="*/ 194493 h 211100"/>
                <a:gd name="connsiteX18" fmla="*/ 129855 w 146225"/>
                <a:gd name="connsiteY18" fmla="*/ 194493 h 211100"/>
                <a:gd name="connsiteX19" fmla="*/ 129742 w 146225"/>
                <a:gd name="connsiteY19" fmla="*/ 128177 h 211100"/>
                <a:gd name="connsiteX20" fmla="*/ 104973 w 146225"/>
                <a:gd name="connsiteY20" fmla="*/ 98590 h 211100"/>
                <a:gd name="connsiteX21" fmla="*/ 84227 w 146225"/>
                <a:gd name="connsiteY21" fmla="*/ 97059 h 211100"/>
                <a:gd name="connsiteX22" fmla="*/ 96414 w 146225"/>
                <a:gd name="connsiteY22" fmla="*/ 133561 h 211100"/>
                <a:gd name="connsiteX23" fmla="*/ 95053 w 146225"/>
                <a:gd name="connsiteY23" fmla="*/ 144047 h 211100"/>
                <a:gd name="connsiteX24" fmla="*/ 80940 w 146225"/>
                <a:gd name="connsiteY24" fmla="*/ 165076 h 211100"/>
                <a:gd name="connsiteX25" fmla="*/ 64956 w 146225"/>
                <a:gd name="connsiteY25" fmla="*/ 164849 h 211100"/>
                <a:gd name="connsiteX26" fmla="*/ 51693 w 146225"/>
                <a:gd name="connsiteY26" fmla="*/ 145068 h 211100"/>
                <a:gd name="connsiteX27" fmla="*/ 49992 w 146225"/>
                <a:gd name="connsiteY27" fmla="*/ 132258 h 211100"/>
                <a:gd name="connsiteX28" fmla="*/ 61725 w 146225"/>
                <a:gd name="connsiteY28" fmla="*/ 97399 h 211100"/>
                <a:gd name="connsiteX29" fmla="*/ 72721 w 146225"/>
                <a:gd name="connsiteY29" fmla="*/ 73083 h 211100"/>
                <a:gd name="connsiteX30" fmla="*/ 101515 w 146225"/>
                <a:gd name="connsiteY30" fmla="*/ 45026 h 211100"/>
                <a:gd name="connsiteX31" fmla="*/ 73458 w 146225"/>
                <a:gd name="connsiteY31" fmla="*/ 16233 h 211100"/>
                <a:gd name="connsiteX32" fmla="*/ 44721 w 146225"/>
                <a:gd name="connsiteY32" fmla="*/ 44290 h 211100"/>
                <a:gd name="connsiteX33" fmla="*/ 72778 w 146225"/>
                <a:gd name="connsiteY33" fmla="*/ 73083 h 211100"/>
                <a:gd name="connsiteX34" fmla="*/ 73685 w 146225"/>
                <a:gd name="connsiteY34" fmla="*/ 116897 h 211100"/>
                <a:gd name="connsiteX35" fmla="*/ 72551 w 146225"/>
                <a:gd name="connsiteY35" fmla="*/ 116897 h 211100"/>
                <a:gd name="connsiteX36" fmla="*/ 68413 w 146225"/>
                <a:gd name="connsiteY36" fmla="*/ 128687 h 211100"/>
                <a:gd name="connsiteX37" fmla="*/ 73345 w 146225"/>
                <a:gd name="connsiteY37" fmla="*/ 147335 h 211100"/>
                <a:gd name="connsiteX38" fmla="*/ 77766 w 146225"/>
                <a:gd name="connsiteY38" fmla="*/ 140703 h 211100"/>
                <a:gd name="connsiteX39" fmla="*/ 79636 w 146225"/>
                <a:gd name="connsiteY39" fmla="*/ 134922 h 211100"/>
                <a:gd name="connsiteX40" fmla="*/ 73685 w 146225"/>
                <a:gd name="connsiteY40" fmla="*/ 116841 h 21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46225" h="211100">
                  <a:moveTo>
                    <a:pt x="46818" y="81019"/>
                  </a:moveTo>
                  <a:cubicBezTo>
                    <a:pt x="21765" y="60217"/>
                    <a:pt x="24939" y="29779"/>
                    <a:pt x="41207" y="13285"/>
                  </a:cubicBezTo>
                  <a:cubicBezTo>
                    <a:pt x="58494" y="-4286"/>
                    <a:pt x="87118" y="-4456"/>
                    <a:pt x="104576" y="12945"/>
                  </a:cubicBezTo>
                  <a:cubicBezTo>
                    <a:pt x="120900" y="29212"/>
                    <a:pt x="124697" y="59707"/>
                    <a:pt x="99588" y="80848"/>
                  </a:cubicBezTo>
                  <a:cubicBezTo>
                    <a:pt x="102989" y="81472"/>
                    <a:pt x="106049" y="81869"/>
                    <a:pt x="108997" y="82606"/>
                  </a:cubicBezTo>
                  <a:cubicBezTo>
                    <a:pt x="130422" y="87877"/>
                    <a:pt x="145782" y="106808"/>
                    <a:pt x="146066" y="128970"/>
                  </a:cubicBezTo>
                  <a:cubicBezTo>
                    <a:pt x="146349" y="153116"/>
                    <a:pt x="146179" y="177319"/>
                    <a:pt x="146123" y="201521"/>
                  </a:cubicBezTo>
                  <a:cubicBezTo>
                    <a:pt x="146123" y="208096"/>
                    <a:pt x="143118" y="211100"/>
                    <a:pt x="136430" y="211100"/>
                  </a:cubicBezTo>
                  <a:cubicBezTo>
                    <a:pt x="94147" y="211100"/>
                    <a:pt x="51863" y="211100"/>
                    <a:pt x="9636" y="211100"/>
                  </a:cubicBezTo>
                  <a:cubicBezTo>
                    <a:pt x="3004" y="211100"/>
                    <a:pt x="57" y="208096"/>
                    <a:pt x="0" y="201465"/>
                  </a:cubicBezTo>
                  <a:cubicBezTo>
                    <a:pt x="0" y="178282"/>
                    <a:pt x="0" y="155157"/>
                    <a:pt x="0" y="131974"/>
                  </a:cubicBezTo>
                  <a:cubicBezTo>
                    <a:pt x="0" y="105108"/>
                    <a:pt x="16607" y="85723"/>
                    <a:pt x="43134" y="81472"/>
                  </a:cubicBezTo>
                  <a:cubicBezTo>
                    <a:pt x="44097" y="81302"/>
                    <a:pt x="45061" y="81245"/>
                    <a:pt x="46818" y="81019"/>
                  </a:cubicBezTo>
                  <a:close/>
                  <a:moveTo>
                    <a:pt x="61782" y="97456"/>
                  </a:moveTo>
                  <a:cubicBezTo>
                    <a:pt x="57474" y="97456"/>
                    <a:pt x="53960" y="97456"/>
                    <a:pt x="50446" y="97456"/>
                  </a:cubicBezTo>
                  <a:cubicBezTo>
                    <a:pt x="30154" y="97513"/>
                    <a:pt x="16324" y="111229"/>
                    <a:pt x="16267" y="131464"/>
                  </a:cubicBezTo>
                  <a:cubicBezTo>
                    <a:pt x="16267" y="151076"/>
                    <a:pt x="16267" y="170687"/>
                    <a:pt x="16267" y="190299"/>
                  </a:cubicBezTo>
                  <a:cubicBezTo>
                    <a:pt x="16267" y="191772"/>
                    <a:pt x="16437" y="193189"/>
                    <a:pt x="16551" y="194493"/>
                  </a:cubicBezTo>
                  <a:lnTo>
                    <a:pt x="129855" y="194493"/>
                  </a:lnTo>
                  <a:cubicBezTo>
                    <a:pt x="129855" y="172104"/>
                    <a:pt x="130139" y="150169"/>
                    <a:pt x="129742" y="128177"/>
                  </a:cubicBezTo>
                  <a:cubicBezTo>
                    <a:pt x="129515" y="113950"/>
                    <a:pt x="118916" y="101310"/>
                    <a:pt x="104973" y="98590"/>
                  </a:cubicBezTo>
                  <a:cubicBezTo>
                    <a:pt x="98454" y="97286"/>
                    <a:pt x="91709" y="97569"/>
                    <a:pt x="84227" y="97059"/>
                  </a:cubicBezTo>
                  <a:cubicBezTo>
                    <a:pt x="88478" y="109926"/>
                    <a:pt x="92333" y="121772"/>
                    <a:pt x="96414" y="133561"/>
                  </a:cubicBezTo>
                  <a:cubicBezTo>
                    <a:pt x="97774" y="137416"/>
                    <a:pt x="97377" y="140703"/>
                    <a:pt x="95053" y="144047"/>
                  </a:cubicBezTo>
                  <a:cubicBezTo>
                    <a:pt x="90292" y="151019"/>
                    <a:pt x="85701" y="158104"/>
                    <a:pt x="80940" y="165076"/>
                  </a:cubicBezTo>
                  <a:cubicBezTo>
                    <a:pt x="76009" y="172388"/>
                    <a:pt x="70001" y="172274"/>
                    <a:pt x="64956" y="164849"/>
                  </a:cubicBezTo>
                  <a:cubicBezTo>
                    <a:pt x="60535" y="158274"/>
                    <a:pt x="56340" y="151529"/>
                    <a:pt x="51693" y="145068"/>
                  </a:cubicBezTo>
                  <a:cubicBezTo>
                    <a:pt x="48745" y="140930"/>
                    <a:pt x="48292" y="137076"/>
                    <a:pt x="49992" y="132258"/>
                  </a:cubicBezTo>
                  <a:cubicBezTo>
                    <a:pt x="54017" y="120978"/>
                    <a:pt x="57644" y="109586"/>
                    <a:pt x="61725" y="97399"/>
                  </a:cubicBezTo>
                  <a:close/>
                  <a:moveTo>
                    <a:pt x="72721" y="73083"/>
                  </a:moveTo>
                  <a:cubicBezTo>
                    <a:pt x="88308" y="73253"/>
                    <a:pt x="101402" y="60557"/>
                    <a:pt x="101515" y="45026"/>
                  </a:cubicBezTo>
                  <a:cubicBezTo>
                    <a:pt x="101628" y="29269"/>
                    <a:pt x="89159" y="16516"/>
                    <a:pt x="73458" y="16233"/>
                  </a:cubicBezTo>
                  <a:cubicBezTo>
                    <a:pt x="57871" y="16006"/>
                    <a:pt x="44834" y="28759"/>
                    <a:pt x="44721" y="44290"/>
                  </a:cubicBezTo>
                  <a:cubicBezTo>
                    <a:pt x="44608" y="59990"/>
                    <a:pt x="57134" y="72857"/>
                    <a:pt x="72778" y="73083"/>
                  </a:cubicBezTo>
                  <a:close/>
                  <a:moveTo>
                    <a:pt x="73685" y="116897"/>
                  </a:moveTo>
                  <a:cubicBezTo>
                    <a:pt x="73288" y="116897"/>
                    <a:pt x="72891" y="116897"/>
                    <a:pt x="72551" y="116897"/>
                  </a:cubicBezTo>
                  <a:cubicBezTo>
                    <a:pt x="71191" y="120865"/>
                    <a:pt x="70397" y="125059"/>
                    <a:pt x="68413" y="128687"/>
                  </a:cubicBezTo>
                  <a:cubicBezTo>
                    <a:pt x="64049" y="136622"/>
                    <a:pt x="68527" y="141667"/>
                    <a:pt x="73345" y="147335"/>
                  </a:cubicBezTo>
                  <a:cubicBezTo>
                    <a:pt x="74988" y="144898"/>
                    <a:pt x="76575" y="142914"/>
                    <a:pt x="77766" y="140703"/>
                  </a:cubicBezTo>
                  <a:cubicBezTo>
                    <a:pt x="78729" y="138889"/>
                    <a:pt x="80090" y="136566"/>
                    <a:pt x="79636" y="134922"/>
                  </a:cubicBezTo>
                  <a:cubicBezTo>
                    <a:pt x="78049" y="128800"/>
                    <a:pt x="75725" y="122849"/>
                    <a:pt x="73685" y="116841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689C812-AB3F-889E-6964-72E7D5074595}"/>
                </a:ext>
              </a:extLst>
            </p:cNvPr>
            <p:cNvSpPr/>
            <p:nvPr/>
          </p:nvSpPr>
          <p:spPr>
            <a:xfrm>
              <a:off x="1053012" y="3544117"/>
              <a:ext cx="146122" cy="194811"/>
            </a:xfrm>
            <a:custGeom>
              <a:avLst/>
              <a:gdLst>
                <a:gd name="connsiteX0" fmla="*/ 0 w 146122"/>
                <a:gd name="connsiteY0" fmla="*/ 97434 h 194811"/>
                <a:gd name="connsiteX1" fmla="*/ 0 w 146122"/>
                <a:gd name="connsiteY1" fmla="*/ 11166 h 194811"/>
                <a:gd name="connsiteX2" fmla="*/ 11166 w 146122"/>
                <a:gd name="connsiteY2" fmla="*/ 0 h 194811"/>
                <a:gd name="connsiteX3" fmla="*/ 134957 w 146122"/>
                <a:gd name="connsiteY3" fmla="*/ 0 h 194811"/>
                <a:gd name="connsiteX4" fmla="*/ 146123 w 146122"/>
                <a:gd name="connsiteY4" fmla="*/ 11166 h 194811"/>
                <a:gd name="connsiteX5" fmla="*/ 146123 w 146122"/>
                <a:gd name="connsiteY5" fmla="*/ 183645 h 194811"/>
                <a:gd name="connsiteX6" fmla="*/ 134957 w 146122"/>
                <a:gd name="connsiteY6" fmla="*/ 194811 h 194811"/>
                <a:gd name="connsiteX7" fmla="*/ 11166 w 146122"/>
                <a:gd name="connsiteY7" fmla="*/ 194811 h 194811"/>
                <a:gd name="connsiteX8" fmla="*/ 0 w 146122"/>
                <a:gd name="connsiteY8" fmla="*/ 183645 h 194811"/>
                <a:gd name="connsiteX9" fmla="*/ 0 w 146122"/>
                <a:gd name="connsiteY9" fmla="*/ 97377 h 194811"/>
                <a:gd name="connsiteX10" fmla="*/ 129572 w 146122"/>
                <a:gd name="connsiteY10" fmla="*/ 178374 h 194811"/>
                <a:gd name="connsiteX11" fmla="*/ 129572 w 146122"/>
                <a:gd name="connsiteY11" fmla="*/ 16664 h 194811"/>
                <a:gd name="connsiteX12" fmla="*/ 16551 w 146122"/>
                <a:gd name="connsiteY12" fmla="*/ 16664 h 194811"/>
                <a:gd name="connsiteX13" fmla="*/ 16551 w 146122"/>
                <a:gd name="connsiteY13" fmla="*/ 178374 h 194811"/>
                <a:gd name="connsiteX14" fmla="*/ 129572 w 146122"/>
                <a:gd name="connsiteY14" fmla="*/ 178374 h 19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122" h="194811">
                  <a:moveTo>
                    <a:pt x="0" y="97434"/>
                  </a:moveTo>
                  <a:cubicBezTo>
                    <a:pt x="0" y="68697"/>
                    <a:pt x="0" y="39960"/>
                    <a:pt x="0" y="11166"/>
                  </a:cubicBezTo>
                  <a:cubicBezTo>
                    <a:pt x="0" y="2494"/>
                    <a:pt x="2494" y="0"/>
                    <a:pt x="11166" y="0"/>
                  </a:cubicBezTo>
                  <a:cubicBezTo>
                    <a:pt x="52430" y="0"/>
                    <a:pt x="93693" y="0"/>
                    <a:pt x="134957" y="0"/>
                  </a:cubicBezTo>
                  <a:cubicBezTo>
                    <a:pt x="143572" y="0"/>
                    <a:pt x="146123" y="2551"/>
                    <a:pt x="146123" y="11166"/>
                  </a:cubicBezTo>
                  <a:cubicBezTo>
                    <a:pt x="146123" y="68640"/>
                    <a:pt x="146123" y="126171"/>
                    <a:pt x="146123" y="183645"/>
                  </a:cubicBezTo>
                  <a:cubicBezTo>
                    <a:pt x="146123" y="192261"/>
                    <a:pt x="143572" y="194811"/>
                    <a:pt x="134957" y="194811"/>
                  </a:cubicBezTo>
                  <a:cubicBezTo>
                    <a:pt x="93693" y="194811"/>
                    <a:pt x="52430" y="194811"/>
                    <a:pt x="11166" y="194811"/>
                  </a:cubicBezTo>
                  <a:cubicBezTo>
                    <a:pt x="2551" y="194811"/>
                    <a:pt x="0" y="192261"/>
                    <a:pt x="0" y="183645"/>
                  </a:cubicBezTo>
                  <a:cubicBezTo>
                    <a:pt x="0" y="154908"/>
                    <a:pt x="0" y="126171"/>
                    <a:pt x="0" y="97377"/>
                  </a:cubicBezTo>
                  <a:close/>
                  <a:moveTo>
                    <a:pt x="129572" y="178374"/>
                  </a:moveTo>
                  <a:lnTo>
                    <a:pt x="129572" y="16664"/>
                  </a:lnTo>
                  <a:lnTo>
                    <a:pt x="16551" y="16664"/>
                  </a:lnTo>
                  <a:lnTo>
                    <a:pt x="16551" y="178374"/>
                  </a:lnTo>
                  <a:lnTo>
                    <a:pt x="129572" y="178374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2FB9C9A-41D1-1FE2-423F-43BA5FDB7768}"/>
                </a:ext>
              </a:extLst>
            </p:cNvPr>
            <p:cNvSpPr/>
            <p:nvPr/>
          </p:nvSpPr>
          <p:spPr>
            <a:xfrm>
              <a:off x="1223507" y="3876946"/>
              <a:ext cx="162333" cy="162276"/>
            </a:xfrm>
            <a:custGeom>
              <a:avLst/>
              <a:gdLst>
                <a:gd name="connsiteX0" fmla="*/ 81394 w 162333"/>
                <a:gd name="connsiteY0" fmla="*/ 0 h 162276"/>
                <a:gd name="connsiteX1" fmla="*/ 162334 w 162333"/>
                <a:gd name="connsiteY1" fmla="*/ 80600 h 162276"/>
                <a:gd name="connsiteX2" fmla="*/ 81450 w 162333"/>
                <a:gd name="connsiteY2" fmla="*/ 162277 h 162276"/>
                <a:gd name="connsiteX3" fmla="*/ 0 w 162333"/>
                <a:gd name="connsiteY3" fmla="*/ 81167 h 162276"/>
                <a:gd name="connsiteX4" fmla="*/ 81394 w 162333"/>
                <a:gd name="connsiteY4" fmla="*/ 0 h 162276"/>
                <a:gd name="connsiteX5" fmla="*/ 81337 w 162333"/>
                <a:gd name="connsiteY5" fmla="*/ 16211 h 162276"/>
                <a:gd name="connsiteX6" fmla="*/ 16211 w 162333"/>
                <a:gd name="connsiteY6" fmla="*/ 81337 h 162276"/>
                <a:gd name="connsiteX7" fmla="*/ 81224 w 162333"/>
                <a:gd name="connsiteY7" fmla="*/ 146066 h 162276"/>
                <a:gd name="connsiteX8" fmla="*/ 146066 w 162333"/>
                <a:gd name="connsiteY8" fmla="*/ 81167 h 162276"/>
                <a:gd name="connsiteX9" fmla="*/ 81280 w 162333"/>
                <a:gd name="connsiteY9" fmla="*/ 16154 h 162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333" h="162276">
                  <a:moveTo>
                    <a:pt x="81394" y="0"/>
                  </a:moveTo>
                  <a:cubicBezTo>
                    <a:pt x="125661" y="-57"/>
                    <a:pt x="162220" y="36389"/>
                    <a:pt x="162334" y="80600"/>
                  </a:cubicBezTo>
                  <a:cubicBezTo>
                    <a:pt x="162447" y="125661"/>
                    <a:pt x="126115" y="162277"/>
                    <a:pt x="81450" y="162277"/>
                  </a:cubicBezTo>
                  <a:cubicBezTo>
                    <a:pt x="36389" y="162277"/>
                    <a:pt x="114" y="126114"/>
                    <a:pt x="0" y="81167"/>
                  </a:cubicBezTo>
                  <a:cubicBezTo>
                    <a:pt x="-113" y="36389"/>
                    <a:pt x="36333" y="57"/>
                    <a:pt x="81394" y="0"/>
                  </a:cubicBezTo>
                  <a:close/>
                  <a:moveTo>
                    <a:pt x="81337" y="16211"/>
                  </a:moveTo>
                  <a:cubicBezTo>
                    <a:pt x="45231" y="16211"/>
                    <a:pt x="16211" y="45288"/>
                    <a:pt x="16211" y="81337"/>
                  </a:cubicBezTo>
                  <a:cubicBezTo>
                    <a:pt x="16211" y="116989"/>
                    <a:pt x="45401" y="146009"/>
                    <a:pt x="81224" y="146066"/>
                  </a:cubicBezTo>
                  <a:cubicBezTo>
                    <a:pt x="116819" y="146066"/>
                    <a:pt x="146180" y="116762"/>
                    <a:pt x="146066" y="81167"/>
                  </a:cubicBezTo>
                  <a:cubicBezTo>
                    <a:pt x="146010" y="45288"/>
                    <a:pt x="116932" y="16154"/>
                    <a:pt x="81280" y="16154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ABEEF09-7757-9D42-9506-A154CF2584E9}"/>
                </a:ext>
              </a:extLst>
            </p:cNvPr>
            <p:cNvSpPr/>
            <p:nvPr/>
          </p:nvSpPr>
          <p:spPr>
            <a:xfrm>
              <a:off x="1066615" y="3771263"/>
              <a:ext cx="132235" cy="194954"/>
            </a:xfrm>
            <a:custGeom>
              <a:avLst/>
              <a:gdLst>
                <a:gd name="connsiteX0" fmla="*/ 70171 w 132235"/>
                <a:gd name="connsiteY0" fmla="*/ 44241 h 194954"/>
                <a:gd name="connsiteX1" fmla="*/ 56907 w 132235"/>
                <a:gd name="connsiteY1" fmla="*/ 53423 h 194954"/>
                <a:gd name="connsiteX2" fmla="*/ 43644 w 132235"/>
                <a:gd name="connsiteY2" fmla="*/ 34662 h 194954"/>
                <a:gd name="connsiteX3" fmla="*/ 43644 w 132235"/>
                <a:gd name="connsiteY3" fmla="*/ 178574 h 194954"/>
                <a:gd name="connsiteX4" fmla="*/ 132236 w 132235"/>
                <a:gd name="connsiteY4" fmla="*/ 178574 h 194954"/>
                <a:gd name="connsiteX5" fmla="*/ 132236 w 132235"/>
                <a:gd name="connsiteY5" fmla="*/ 194955 h 194954"/>
                <a:gd name="connsiteX6" fmla="*/ 127078 w 132235"/>
                <a:gd name="connsiteY6" fmla="*/ 194955 h 194954"/>
                <a:gd name="connsiteX7" fmla="*/ 38316 w 132235"/>
                <a:gd name="connsiteY7" fmla="*/ 194955 h 194954"/>
                <a:gd name="connsiteX8" fmla="*/ 26980 w 132235"/>
                <a:gd name="connsiteY8" fmla="*/ 183449 h 194954"/>
                <a:gd name="connsiteX9" fmla="*/ 26980 w 132235"/>
                <a:gd name="connsiteY9" fmla="*/ 41464 h 194954"/>
                <a:gd name="connsiteX10" fmla="*/ 26980 w 132235"/>
                <a:gd name="connsiteY10" fmla="*/ 35909 h 194954"/>
                <a:gd name="connsiteX11" fmla="*/ 26073 w 132235"/>
                <a:gd name="connsiteY11" fmla="*/ 35342 h 194954"/>
                <a:gd name="connsiteX12" fmla="*/ 13320 w 132235"/>
                <a:gd name="connsiteY12" fmla="*/ 53367 h 194954"/>
                <a:gd name="connsiteX13" fmla="*/ 0 w 132235"/>
                <a:gd name="connsiteY13" fmla="*/ 44184 h 194954"/>
                <a:gd name="connsiteX14" fmla="*/ 28850 w 132235"/>
                <a:gd name="connsiteY14" fmla="*/ 3318 h 194954"/>
                <a:gd name="connsiteX15" fmla="*/ 41774 w 132235"/>
                <a:gd name="connsiteY15" fmla="*/ 3885 h 194954"/>
                <a:gd name="connsiteX16" fmla="*/ 70114 w 132235"/>
                <a:gd name="connsiteY16" fmla="*/ 44241 h 19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2235" h="194954">
                  <a:moveTo>
                    <a:pt x="70171" y="44241"/>
                  </a:moveTo>
                  <a:cubicBezTo>
                    <a:pt x="65580" y="47415"/>
                    <a:pt x="61442" y="50306"/>
                    <a:pt x="56907" y="53423"/>
                  </a:cubicBezTo>
                  <a:cubicBezTo>
                    <a:pt x="52543" y="47302"/>
                    <a:pt x="48405" y="41407"/>
                    <a:pt x="43644" y="34662"/>
                  </a:cubicBezTo>
                  <a:lnTo>
                    <a:pt x="43644" y="178574"/>
                  </a:lnTo>
                  <a:lnTo>
                    <a:pt x="132236" y="178574"/>
                  </a:lnTo>
                  <a:lnTo>
                    <a:pt x="132236" y="194955"/>
                  </a:lnTo>
                  <a:cubicBezTo>
                    <a:pt x="130592" y="194955"/>
                    <a:pt x="128835" y="194955"/>
                    <a:pt x="127078" y="194955"/>
                  </a:cubicBezTo>
                  <a:cubicBezTo>
                    <a:pt x="97491" y="194955"/>
                    <a:pt x="67903" y="194955"/>
                    <a:pt x="38316" y="194955"/>
                  </a:cubicBezTo>
                  <a:cubicBezTo>
                    <a:pt x="29417" y="194955"/>
                    <a:pt x="26980" y="192518"/>
                    <a:pt x="26980" y="183449"/>
                  </a:cubicBezTo>
                  <a:cubicBezTo>
                    <a:pt x="26980" y="136120"/>
                    <a:pt x="26980" y="88792"/>
                    <a:pt x="26980" y="41464"/>
                  </a:cubicBezTo>
                  <a:cubicBezTo>
                    <a:pt x="26980" y="39593"/>
                    <a:pt x="26980" y="37780"/>
                    <a:pt x="26980" y="35909"/>
                  </a:cubicBezTo>
                  <a:lnTo>
                    <a:pt x="26073" y="35342"/>
                  </a:lnTo>
                  <a:cubicBezTo>
                    <a:pt x="21879" y="41237"/>
                    <a:pt x="17741" y="47132"/>
                    <a:pt x="13320" y="53367"/>
                  </a:cubicBezTo>
                  <a:cubicBezTo>
                    <a:pt x="8842" y="50249"/>
                    <a:pt x="4591" y="47359"/>
                    <a:pt x="0" y="44184"/>
                  </a:cubicBezTo>
                  <a:cubicBezTo>
                    <a:pt x="9749" y="30298"/>
                    <a:pt x="19101" y="16638"/>
                    <a:pt x="28850" y="3318"/>
                  </a:cubicBezTo>
                  <a:cubicBezTo>
                    <a:pt x="32251" y="-1387"/>
                    <a:pt x="38316" y="-990"/>
                    <a:pt x="41774" y="3885"/>
                  </a:cubicBezTo>
                  <a:cubicBezTo>
                    <a:pt x="51239" y="17034"/>
                    <a:pt x="60422" y="30411"/>
                    <a:pt x="70114" y="44241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2ACD707-96BD-28EC-1474-253D3815C952}"/>
                </a:ext>
              </a:extLst>
            </p:cNvPr>
            <p:cNvSpPr/>
            <p:nvPr/>
          </p:nvSpPr>
          <p:spPr>
            <a:xfrm>
              <a:off x="1410157" y="3771690"/>
              <a:ext cx="105596" cy="221281"/>
            </a:xfrm>
            <a:custGeom>
              <a:avLst/>
              <a:gdLst>
                <a:gd name="connsiteX0" fmla="*/ 35425 w 105596"/>
                <a:gd name="connsiteY0" fmla="*/ 195548 h 221281"/>
                <a:gd name="connsiteX1" fmla="*/ 53337 w 105596"/>
                <a:gd name="connsiteY1" fmla="*/ 208188 h 221281"/>
                <a:gd name="connsiteX2" fmla="*/ 44324 w 105596"/>
                <a:gd name="connsiteY2" fmla="*/ 221281 h 221281"/>
                <a:gd name="connsiteX3" fmla="*/ 40413 w 105596"/>
                <a:gd name="connsiteY3" fmla="*/ 218844 h 221281"/>
                <a:gd name="connsiteX4" fmla="*/ 5101 w 105596"/>
                <a:gd name="connsiteY4" fmla="*/ 194131 h 221281"/>
                <a:gd name="connsiteX5" fmla="*/ 5101 w 105596"/>
                <a:gd name="connsiteY5" fmla="*/ 178714 h 221281"/>
                <a:gd name="connsiteX6" fmla="*/ 44154 w 105596"/>
                <a:gd name="connsiteY6" fmla="*/ 151394 h 221281"/>
                <a:gd name="connsiteX7" fmla="*/ 53393 w 105596"/>
                <a:gd name="connsiteY7" fmla="*/ 164657 h 221281"/>
                <a:gd name="connsiteX8" fmla="*/ 34575 w 105596"/>
                <a:gd name="connsiteY8" fmla="*/ 177977 h 221281"/>
                <a:gd name="connsiteX9" fmla="*/ 89329 w 105596"/>
                <a:gd name="connsiteY9" fmla="*/ 177977 h 221281"/>
                <a:gd name="connsiteX10" fmla="*/ 89329 w 105596"/>
                <a:gd name="connsiteY10" fmla="*/ 0 h 221281"/>
                <a:gd name="connsiteX11" fmla="*/ 105596 w 105596"/>
                <a:gd name="connsiteY11" fmla="*/ 0 h 221281"/>
                <a:gd name="connsiteX12" fmla="*/ 105596 w 105596"/>
                <a:gd name="connsiteY12" fmla="*/ 5328 h 221281"/>
                <a:gd name="connsiteX13" fmla="*/ 105596 w 105596"/>
                <a:gd name="connsiteY13" fmla="*/ 182795 h 221281"/>
                <a:gd name="connsiteX14" fmla="*/ 94033 w 105596"/>
                <a:gd name="connsiteY14" fmla="*/ 194584 h 221281"/>
                <a:gd name="connsiteX15" fmla="*/ 35765 w 105596"/>
                <a:gd name="connsiteY15" fmla="*/ 194584 h 221281"/>
                <a:gd name="connsiteX16" fmla="*/ 35425 w 105596"/>
                <a:gd name="connsiteY16" fmla="*/ 195548 h 22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596" h="221281">
                  <a:moveTo>
                    <a:pt x="35425" y="195548"/>
                  </a:moveTo>
                  <a:cubicBezTo>
                    <a:pt x="41320" y="199686"/>
                    <a:pt x="47215" y="203880"/>
                    <a:pt x="53337" y="208188"/>
                  </a:cubicBezTo>
                  <a:cubicBezTo>
                    <a:pt x="50276" y="212666"/>
                    <a:pt x="47385" y="216803"/>
                    <a:pt x="44324" y="221281"/>
                  </a:cubicBezTo>
                  <a:cubicBezTo>
                    <a:pt x="42851" y="220374"/>
                    <a:pt x="41604" y="219694"/>
                    <a:pt x="40413" y="218844"/>
                  </a:cubicBezTo>
                  <a:cubicBezTo>
                    <a:pt x="28624" y="210625"/>
                    <a:pt x="16834" y="202406"/>
                    <a:pt x="5101" y="194131"/>
                  </a:cubicBezTo>
                  <a:cubicBezTo>
                    <a:pt x="-1700" y="189313"/>
                    <a:pt x="-1700" y="183532"/>
                    <a:pt x="5101" y="178714"/>
                  </a:cubicBezTo>
                  <a:cubicBezTo>
                    <a:pt x="17911" y="169645"/>
                    <a:pt x="30778" y="160689"/>
                    <a:pt x="44154" y="151394"/>
                  </a:cubicBezTo>
                  <a:cubicBezTo>
                    <a:pt x="47272" y="155872"/>
                    <a:pt x="50219" y="160066"/>
                    <a:pt x="53393" y="164657"/>
                  </a:cubicBezTo>
                  <a:cubicBezTo>
                    <a:pt x="47215" y="169022"/>
                    <a:pt x="41320" y="173159"/>
                    <a:pt x="34575" y="177977"/>
                  </a:cubicBezTo>
                  <a:lnTo>
                    <a:pt x="89329" y="177977"/>
                  </a:lnTo>
                  <a:lnTo>
                    <a:pt x="89329" y="0"/>
                  </a:lnTo>
                  <a:lnTo>
                    <a:pt x="105596" y="0"/>
                  </a:lnTo>
                  <a:lnTo>
                    <a:pt x="105596" y="5328"/>
                  </a:lnTo>
                  <a:cubicBezTo>
                    <a:pt x="105596" y="64502"/>
                    <a:pt x="105596" y="123620"/>
                    <a:pt x="105596" y="182795"/>
                  </a:cubicBezTo>
                  <a:cubicBezTo>
                    <a:pt x="105596" y="192204"/>
                    <a:pt x="103272" y="194584"/>
                    <a:pt x="94033" y="194584"/>
                  </a:cubicBezTo>
                  <a:cubicBezTo>
                    <a:pt x="74592" y="194584"/>
                    <a:pt x="55207" y="194584"/>
                    <a:pt x="35765" y="194584"/>
                  </a:cubicBezTo>
                  <a:cubicBezTo>
                    <a:pt x="35652" y="194925"/>
                    <a:pt x="35539" y="195265"/>
                    <a:pt x="35425" y="195548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33AA69B-AE9E-379C-55B6-B6FEA3E0367E}"/>
                </a:ext>
              </a:extLst>
            </p:cNvPr>
            <p:cNvSpPr/>
            <p:nvPr/>
          </p:nvSpPr>
          <p:spPr>
            <a:xfrm>
              <a:off x="1223847" y="3606523"/>
              <a:ext cx="162149" cy="70170"/>
            </a:xfrm>
            <a:custGeom>
              <a:avLst/>
              <a:gdLst>
                <a:gd name="connsiteX0" fmla="*/ 117952 w 162149"/>
                <a:gd name="connsiteY0" fmla="*/ 70114 h 70170"/>
                <a:gd name="connsiteX1" fmla="*/ 108770 w 162149"/>
                <a:gd name="connsiteY1" fmla="*/ 56907 h 70170"/>
                <a:gd name="connsiteX2" fmla="*/ 127758 w 162149"/>
                <a:gd name="connsiteY2" fmla="*/ 43304 h 70170"/>
                <a:gd name="connsiteX3" fmla="*/ 0 w 162149"/>
                <a:gd name="connsiteY3" fmla="*/ 43304 h 70170"/>
                <a:gd name="connsiteX4" fmla="*/ 0 w 162149"/>
                <a:gd name="connsiteY4" fmla="*/ 27037 h 70170"/>
                <a:gd name="connsiteX5" fmla="*/ 126398 w 162149"/>
                <a:gd name="connsiteY5" fmla="*/ 27037 h 70170"/>
                <a:gd name="connsiteX6" fmla="*/ 126795 w 162149"/>
                <a:gd name="connsiteY6" fmla="*/ 26016 h 70170"/>
                <a:gd name="connsiteX7" fmla="*/ 108827 w 162149"/>
                <a:gd name="connsiteY7" fmla="*/ 13320 h 70170"/>
                <a:gd name="connsiteX8" fmla="*/ 117952 w 162149"/>
                <a:gd name="connsiteY8" fmla="*/ 0 h 70170"/>
                <a:gd name="connsiteX9" fmla="*/ 144309 w 162149"/>
                <a:gd name="connsiteY9" fmla="*/ 18421 h 70170"/>
                <a:gd name="connsiteX10" fmla="*/ 158366 w 162149"/>
                <a:gd name="connsiteY10" fmla="*/ 28397 h 70170"/>
                <a:gd name="connsiteX11" fmla="*/ 158819 w 162149"/>
                <a:gd name="connsiteY11" fmla="*/ 41377 h 70170"/>
                <a:gd name="connsiteX12" fmla="*/ 118009 w 162149"/>
                <a:gd name="connsiteY12" fmla="*/ 70171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149" h="70170">
                  <a:moveTo>
                    <a:pt x="117952" y="70114"/>
                  </a:moveTo>
                  <a:cubicBezTo>
                    <a:pt x="114778" y="65579"/>
                    <a:pt x="111944" y="61442"/>
                    <a:pt x="108770" y="56907"/>
                  </a:cubicBezTo>
                  <a:cubicBezTo>
                    <a:pt x="114892" y="52543"/>
                    <a:pt x="120786" y="48292"/>
                    <a:pt x="127758" y="43304"/>
                  </a:cubicBezTo>
                  <a:lnTo>
                    <a:pt x="0" y="43304"/>
                  </a:lnTo>
                  <a:lnTo>
                    <a:pt x="0" y="27037"/>
                  </a:lnTo>
                  <a:lnTo>
                    <a:pt x="126398" y="27037"/>
                  </a:lnTo>
                  <a:cubicBezTo>
                    <a:pt x="126511" y="26697"/>
                    <a:pt x="126624" y="26356"/>
                    <a:pt x="126795" y="26016"/>
                  </a:cubicBezTo>
                  <a:cubicBezTo>
                    <a:pt x="120956" y="21879"/>
                    <a:pt x="115118" y="17798"/>
                    <a:pt x="108827" y="13320"/>
                  </a:cubicBezTo>
                  <a:cubicBezTo>
                    <a:pt x="111888" y="8899"/>
                    <a:pt x="114778" y="4648"/>
                    <a:pt x="117952" y="0"/>
                  </a:cubicBezTo>
                  <a:cubicBezTo>
                    <a:pt x="126908" y="6291"/>
                    <a:pt x="135637" y="12356"/>
                    <a:pt x="144309" y="18421"/>
                  </a:cubicBezTo>
                  <a:cubicBezTo>
                    <a:pt x="149013" y="21709"/>
                    <a:pt x="153831" y="24883"/>
                    <a:pt x="158366" y="28397"/>
                  </a:cubicBezTo>
                  <a:cubicBezTo>
                    <a:pt x="163127" y="32081"/>
                    <a:pt x="163524" y="37919"/>
                    <a:pt x="158819" y="41377"/>
                  </a:cubicBezTo>
                  <a:cubicBezTo>
                    <a:pt x="145442" y="51126"/>
                    <a:pt x="131839" y="60478"/>
                    <a:pt x="118009" y="70171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C032267-B4C1-9134-7F5B-4D328043C43D}"/>
                </a:ext>
              </a:extLst>
            </p:cNvPr>
            <p:cNvSpPr/>
            <p:nvPr/>
          </p:nvSpPr>
          <p:spPr>
            <a:xfrm>
              <a:off x="1085717" y="3633673"/>
              <a:ext cx="80543" cy="15643"/>
            </a:xfrm>
            <a:custGeom>
              <a:avLst/>
              <a:gdLst>
                <a:gd name="connsiteX0" fmla="*/ 0 w 80543"/>
                <a:gd name="connsiteY0" fmla="*/ 15644 h 15643"/>
                <a:gd name="connsiteX1" fmla="*/ 0 w 80543"/>
                <a:gd name="connsiteY1" fmla="*/ 0 h 15643"/>
                <a:gd name="connsiteX2" fmla="*/ 80543 w 80543"/>
                <a:gd name="connsiteY2" fmla="*/ 0 h 15643"/>
                <a:gd name="connsiteX3" fmla="*/ 80543 w 80543"/>
                <a:gd name="connsiteY3" fmla="*/ 15644 h 15643"/>
                <a:gd name="connsiteX4" fmla="*/ 0 w 80543"/>
                <a:gd name="connsiteY4" fmla="*/ 15644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43" h="15643">
                  <a:moveTo>
                    <a:pt x="0" y="15644"/>
                  </a:moveTo>
                  <a:lnTo>
                    <a:pt x="0" y="0"/>
                  </a:lnTo>
                  <a:lnTo>
                    <a:pt x="80543" y="0"/>
                  </a:lnTo>
                  <a:lnTo>
                    <a:pt x="80543" y="15644"/>
                  </a:lnTo>
                  <a:lnTo>
                    <a:pt x="0" y="15644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0E11B6A-7649-5C26-C27C-2F0DA76C6CE1}"/>
                </a:ext>
              </a:extLst>
            </p:cNvPr>
            <p:cNvSpPr/>
            <p:nvPr/>
          </p:nvSpPr>
          <p:spPr>
            <a:xfrm>
              <a:off x="1085660" y="3674313"/>
              <a:ext cx="80543" cy="15587"/>
            </a:xfrm>
            <a:custGeom>
              <a:avLst/>
              <a:gdLst>
                <a:gd name="connsiteX0" fmla="*/ 0 w 80543"/>
                <a:gd name="connsiteY0" fmla="*/ 15587 h 15587"/>
                <a:gd name="connsiteX1" fmla="*/ 0 w 80543"/>
                <a:gd name="connsiteY1" fmla="*/ 0 h 15587"/>
                <a:gd name="connsiteX2" fmla="*/ 80543 w 80543"/>
                <a:gd name="connsiteY2" fmla="*/ 0 h 15587"/>
                <a:gd name="connsiteX3" fmla="*/ 80543 w 80543"/>
                <a:gd name="connsiteY3" fmla="*/ 15587 h 15587"/>
                <a:gd name="connsiteX4" fmla="*/ 0 w 80543"/>
                <a:gd name="connsiteY4" fmla="*/ 15587 h 15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43" h="15587">
                  <a:moveTo>
                    <a:pt x="0" y="15587"/>
                  </a:moveTo>
                  <a:lnTo>
                    <a:pt x="0" y="0"/>
                  </a:lnTo>
                  <a:lnTo>
                    <a:pt x="80543" y="0"/>
                  </a:lnTo>
                  <a:lnTo>
                    <a:pt x="80543" y="15587"/>
                  </a:lnTo>
                  <a:lnTo>
                    <a:pt x="0" y="15587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C605A31-5E70-8D39-1ADD-8FDE3B8F2C5C}"/>
                </a:ext>
              </a:extLst>
            </p:cNvPr>
            <p:cNvSpPr/>
            <p:nvPr/>
          </p:nvSpPr>
          <p:spPr>
            <a:xfrm>
              <a:off x="1118251" y="3593203"/>
              <a:ext cx="48065" cy="15643"/>
            </a:xfrm>
            <a:custGeom>
              <a:avLst/>
              <a:gdLst>
                <a:gd name="connsiteX0" fmla="*/ 48065 w 48065"/>
                <a:gd name="connsiteY0" fmla="*/ 15644 h 15643"/>
                <a:gd name="connsiteX1" fmla="*/ 0 w 48065"/>
                <a:gd name="connsiteY1" fmla="*/ 15644 h 15643"/>
                <a:gd name="connsiteX2" fmla="*/ 0 w 48065"/>
                <a:gd name="connsiteY2" fmla="*/ 0 h 15643"/>
                <a:gd name="connsiteX3" fmla="*/ 48065 w 48065"/>
                <a:gd name="connsiteY3" fmla="*/ 0 h 15643"/>
                <a:gd name="connsiteX4" fmla="*/ 48065 w 48065"/>
                <a:gd name="connsiteY4" fmla="*/ 15644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65" h="15643">
                  <a:moveTo>
                    <a:pt x="48065" y="15644"/>
                  </a:moveTo>
                  <a:lnTo>
                    <a:pt x="0" y="15644"/>
                  </a:lnTo>
                  <a:lnTo>
                    <a:pt x="0" y="0"/>
                  </a:lnTo>
                  <a:lnTo>
                    <a:pt x="48065" y="0"/>
                  </a:lnTo>
                  <a:lnTo>
                    <a:pt x="48065" y="15644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D15783B-8806-9E96-0A63-FF1E37580E64}"/>
                </a:ext>
              </a:extLst>
            </p:cNvPr>
            <p:cNvSpPr/>
            <p:nvPr/>
          </p:nvSpPr>
          <p:spPr>
            <a:xfrm>
              <a:off x="1085830" y="3593146"/>
              <a:ext cx="15587" cy="15700"/>
            </a:xfrm>
            <a:custGeom>
              <a:avLst/>
              <a:gdLst>
                <a:gd name="connsiteX0" fmla="*/ 15587 w 15587"/>
                <a:gd name="connsiteY0" fmla="*/ 15700 h 15700"/>
                <a:gd name="connsiteX1" fmla="*/ 0 w 15587"/>
                <a:gd name="connsiteY1" fmla="*/ 15700 h 15700"/>
                <a:gd name="connsiteX2" fmla="*/ 0 w 15587"/>
                <a:gd name="connsiteY2" fmla="*/ 0 h 15700"/>
                <a:gd name="connsiteX3" fmla="*/ 15587 w 15587"/>
                <a:gd name="connsiteY3" fmla="*/ 0 h 15700"/>
                <a:gd name="connsiteX4" fmla="*/ 15587 w 15587"/>
                <a:gd name="connsiteY4" fmla="*/ 15700 h 1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87" h="15700">
                  <a:moveTo>
                    <a:pt x="15587" y="15700"/>
                  </a:moveTo>
                  <a:lnTo>
                    <a:pt x="0" y="15700"/>
                  </a:lnTo>
                  <a:lnTo>
                    <a:pt x="0" y="0"/>
                  </a:lnTo>
                  <a:lnTo>
                    <a:pt x="15587" y="0"/>
                  </a:lnTo>
                  <a:lnTo>
                    <a:pt x="15587" y="15700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810F970-C312-B48A-93A3-073F4DB6CCFE}"/>
                </a:ext>
              </a:extLst>
            </p:cNvPr>
            <p:cNvSpPr/>
            <p:nvPr/>
          </p:nvSpPr>
          <p:spPr>
            <a:xfrm>
              <a:off x="1263751" y="3925181"/>
              <a:ext cx="82526" cy="65721"/>
            </a:xfrm>
            <a:custGeom>
              <a:avLst/>
              <a:gdLst>
                <a:gd name="connsiteX0" fmla="*/ 12073 w 82526"/>
                <a:gd name="connsiteY0" fmla="*/ 32138 h 65721"/>
                <a:gd name="connsiteX1" fmla="*/ 25166 w 82526"/>
                <a:gd name="connsiteY1" fmla="*/ 46535 h 65721"/>
                <a:gd name="connsiteX2" fmla="*/ 70794 w 82526"/>
                <a:gd name="connsiteY2" fmla="*/ 0 h 65721"/>
                <a:gd name="connsiteX3" fmla="*/ 82527 w 82526"/>
                <a:gd name="connsiteY3" fmla="*/ 13093 h 65721"/>
                <a:gd name="connsiteX4" fmla="*/ 76349 w 82526"/>
                <a:gd name="connsiteY4" fmla="*/ 18024 h 65721"/>
                <a:gd name="connsiteX5" fmla="*/ 32875 w 82526"/>
                <a:gd name="connsiteY5" fmla="*/ 61328 h 65721"/>
                <a:gd name="connsiteX6" fmla="*/ 17401 w 82526"/>
                <a:gd name="connsiteY6" fmla="*/ 61272 h 65721"/>
                <a:gd name="connsiteX7" fmla="*/ 0 w 82526"/>
                <a:gd name="connsiteY7" fmla="*/ 43814 h 65721"/>
                <a:gd name="connsiteX8" fmla="*/ 12073 w 82526"/>
                <a:gd name="connsiteY8" fmla="*/ 32138 h 6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526" h="65721">
                  <a:moveTo>
                    <a:pt x="12073" y="32138"/>
                  </a:moveTo>
                  <a:cubicBezTo>
                    <a:pt x="15927" y="36389"/>
                    <a:pt x="20348" y="41264"/>
                    <a:pt x="25166" y="46535"/>
                  </a:cubicBezTo>
                  <a:cubicBezTo>
                    <a:pt x="40527" y="30834"/>
                    <a:pt x="55434" y="15644"/>
                    <a:pt x="70794" y="0"/>
                  </a:cubicBezTo>
                  <a:cubicBezTo>
                    <a:pt x="74705" y="4364"/>
                    <a:pt x="78163" y="8219"/>
                    <a:pt x="82527" y="13093"/>
                  </a:cubicBezTo>
                  <a:cubicBezTo>
                    <a:pt x="80770" y="14454"/>
                    <a:pt x="78333" y="16041"/>
                    <a:pt x="76349" y="18024"/>
                  </a:cubicBezTo>
                  <a:cubicBezTo>
                    <a:pt x="61838" y="32421"/>
                    <a:pt x="47385" y="46875"/>
                    <a:pt x="32875" y="61328"/>
                  </a:cubicBezTo>
                  <a:cubicBezTo>
                    <a:pt x="26923" y="67223"/>
                    <a:pt x="23409" y="67167"/>
                    <a:pt x="17401" y="61272"/>
                  </a:cubicBezTo>
                  <a:cubicBezTo>
                    <a:pt x="11506" y="55434"/>
                    <a:pt x="5725" y="49539"/>
                    <a:pt x="0" y="43814"/>
                  </a:cubicBezTo>
                  <a:cubicBezTo>
                    <a:pt x="3854" y="40073"/>
                    <a:pt x="7652" y="36389"/>
                    <a:pt x="12073" y="32138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1" name="Graphic 38">
            <a:extLst>
              <a:ext uri="{FF2B5EF4-FFF2-40B4-BE49-F238E27FC236}">
                <a16:creationId xmlns:a16="http://schemas.microsoft.com/office/drawing/2014/main" id="{550B3CBD-A159-02B3-B853-8CE0B935A83F}"/>
              </a:ext>
            </a:extLst>
          </p:cNvPr>
          <p:cNvGrpSpPr/>
          <p:nvPr/>
        </p:nvGrpSpPr>
        <p:grpSpPr>
          <a:xfrm>
            <a:off x="4139098" y="3953833"/>
            <a:ext cx="342408" cy="383168"/>
            <a:chOff x="1598052" y="3544043"/>
            <a:chExt cx="435231" cy="487042"/>
          </a:xfrm>
          <a:solidFill>
            <a:schemeClr val="bg1"/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6E76E15-1891-1832-2372-EA3F877CA00A}"/>
                </a:ext>
              </a:extLst>
            </p:cNvPr>
            <p:cNvSpPr/>
            <p:nvPr/>
          </p:nvSpPr>
          <p:spPr>
            <a:xfrm>
              <a:off x="1598052" y="3544043"/>
              <a:ext cx="435231" cy="487042"/>
            </a:xfrm>
            <a:custGeom>
              <a:avLst/>
              <a:gdLst>
                <a:gd name="connsiteX0" fmla="*/ 414449 w 435231"/>
                <a:gd name="connsiteY0" fmla="*/ 235526 h 487042"/>
                <a:gd name="connsiteX1" fmla="*/ 414449 w 435231"/>
                <a:gd name="connsiteY1" fmla="*/ 246805 h 487042"/>
                <a:gd name="connsiteX2" fmla="*/ 398125 w 435231"/>
                <a:gd name="connsiteY2" fmla="*/ 263299 h 487042"/>
                <a:gd name="connsiteX3" fmla="*/ 306303 w 435231"/>
                <a:gd name="connsiteY3" fmla="*/ 263299 h 487042"/>
                <a:gd name="connsiteX4" fmla="*/ 299784 w 435231"/>
                <a:gd name="connsiteY4" fmla="*/ 263299 h 487042"/>
                <a:gd name="connsiteX5" fmla="*/ 299784 w 435231"/>
                <a:gd name="connsiteY5" fmla="*/ 292546 h 487042"/>
                <a:gd name="connsiteX6" fmla="*/ 308513 w 435231"/>
                <a:gd name="connsiteY6" fmla="*/ 292546 h 487042"/>
                <a:gd name="connsiteX7" fmla="*/ 322570 w 435231"/>
                <a:gd name="connsiteY7" fmla="*/ 306717 h 487042"/>
                <a:gd name="connsiteX8" fmla="*/ 322683 w 435231"/>
                <a:gd name="connsiteY8" fmla="*/ 309721 h 487042"/>
                <a:gd name="connsiteX9" fmla="*/ 325687 w 435231"/>
                <a:gd name="connsiteY9" fmla="*/ 313518 h 487042"/>
                <a:gd name="connsiteX10" fmla="*/ 330392 w 435231"/>
                <a:gd name="connsiteY10" fmla="*/ 312895 h 487042"/>
                <a:gd name="connsiteX11" fmla="*/ 337477 w 435231"/>
                <a:gd name="connsiteY11" fmla="*/ 307283 h 487042"/>
                <a:gd name="connsiteX12" fmla="*/ 351817 w 435231"/>
                <a:gd name="connsiteY12" fmla="*/ 310174 h 487042"/>
                <a:gd name="connsiteX13" fmla="*/ 372619 w 435231"/>
                <a:gd name="connsiteY13" fmla="*/ 330976 h 487042"/>
                <a:gd name="connsiteX14" fmla="*/ 372732 w 435231"/>
                <a:gd name="connsiteY14" fmla="*/ 351664 h 487042"/>
                <a:gd name="connsiteX15" fmla="*/ 369615 w 435231"/>
                <a:gd name="connsiteY15" fmla="*/ 356369 h 487042"/>
                <a:gd name="connsiteX16" fmla="*/ 374999 w 435231"/>
                <a:gd name="connsiteY16" fmla="*/ 361413 h 487042"/>
                <a:gd name="connsiteX17" fmla="*/ 391210 w 435231"/>
                <a:gd name="connsiteY17" fmla="*/ 377794 h 487042"/>
                <a:gd name="connsiteX18" fmla="*/ 391210 w 435231"/>
                <a:gd name="connsiteY18" fmla="*/ 404661 h 487042"/>
                <a:gd name="connsiteX19" fmla="*/ 377777 w 435231"/>
                <a:gd name="connsiteY19" fmla="*/ 418377 h 487042"/>
                <a:gd name="connsiteX20" fmla="*/ 375283 w 435231"/>
                <a:gd name="connsiteY20" fmla="*/ 418434 h 487042"/>
                <a:gd name="connsiteX21" fmla="*/ 370408 w 435231"/>
                <a:gd name="connsiteY21" fmla="*/ 421381 h 487042"/>
                <a:gd name="connsiteX22" fmla="*/ 371599 w 435231"/>
                <a:gd name="connsiteY22" fmla="*/ 426766 h 487042"/>
                <a:gd name="connsiteX23" fmla="*/ 371258 w 435231"/>
                <a:gd name="connsiteY23" fmla="*/ 450005 h 487042"/>
                <a:gd name="connsiteX24" fmla="*/ 352611 w 435231"/>
                <a:gd name="connsiteY24" fmla="*/ 468653 h 487042"/>
                <a:gd name="connsiteX25" fmla="*/ 332319 w 435231"/>
                <a:gd name="connsiteY25" fmla="*/ 468596 h 487042"/>
                <a:gd name="connsiteX26" fmla="*/ 325687 w 435231"/>
                <a:gd name="connsiteY26" fmla="*/ 465762 h 487042"/>
                <a:gd name="connsiteX27" fmla="*/ 322570 w 435231"/>
                <a:gd name="connsiteY27" fmla="*/ 472791 h 487042"/>
                <a:gd name="connsiteX28" fmla="*/ 308173 w 435231"/>
                <a:gd name="connsiteY28" fmla="*/ 487018 h 487042"/>
                <a:gd name="connsiteX29" fmla="*/ 279266 w 435231"/>
                <a:gd name="connsiteY29" fmla="*/ 487018 h 487042"/>
                <a:gd name="connsiteX30" fmla="*/ 265436 w 435231"/>
                <a:gd name="connsiteY30" fmla="*/ 473131 h 487042"/>
                <a:gd name="connsiteX31" fmla="*/ 264812 w 435231"/>
                <a:gd name="connsiteY31" fmla="*/ 467349 h 487042"/>
                <a:gd name="connsiteX32" fmla="*/ 256990 w 435231"/>
                <a:gd name="connsiteY32" fmla="*/ 467179 h 487042"/>
                <a:gd name="connsiteX33" fmla="*/ 233525 w 435231"/>
                <a:gd name="connsiteY33" fmla="*/ 466839 h 487042"/>
                <a:gd name="connsiteX34" fmla="*/ 217711 w 435231"/>
                <a:gd name="connsiteY34" fmla="*/ 451082 h 487042"/>
                <a:gd name="connsiteX35" fmla="*/ 210342 w 435231"/>
                <a:gd name="connsiteY35" fmla="*/ 435948 h 487042"/>
                <a:gd name="connsiteX36" fmla="*/ 194698 w 435231"/>
                <a:gd name="connsiteY36" fmla="*/ 437875 h 487042"/>
                <a:gd name="connsiteX37" fmla="*/ 49313 w 435231"/>
                <a:gd name="connsiteY37" fmla="*/ 425859 h 487042"/>
                <a:gd name="connsiteX38" fmla="*/ 16438 w 435231"/>
                <a:gd name="connsiteY38" fmla="*/ 409422 h 487042"/>
                <a:gd name="connsiteX39" fmla="*/ 0 w 435231"/>
                <a:gd name="connsiteY39" fmla="*/ 377227 h 487042"/>
                <a:gd name="connsiteX40" fmla="*/ 57 w 435231"/>
                <a:gd name="connsiteY40" fmla="*/ 129646 h 487042"/>
                <a:gd name="connsiteX41" fmla="*/ 14001 w 435231"/>
                <a:gd name="connsiteY41" fmla="*/ 100229 h 487042"/>
                <a:gd name="connsiteX42" fmla="*/ 65863 w 435231"/>
                <a:gd name="connsiteY42" fmla="*/ 77103 h 487042"/>
                <a:gd name="connsiteX43" fmla="*/ 212836 w 435231"/>
                <a:gd name="connsiteY43" fmla="*/ 72739 h 487042"/>
                <a:gd name="connsiteX44" fmla="*/ 217824 w 435231"/>
                <a:gd name="connsiteY44" fmla="*/ 73193 h 487042"/>
                <a:gd name="connsiteX45" fmla="*/ 217824 w 435231"/>
                <a:gd name="connsiteY45" fmla="*/ 37484 h 487042"/>
                <a:gd name="connsiteX46" fmla="*/ 217937 w 435231"/>
                <a:gd name="connsiteY46" fmla="*/ 30909 h 487042"/>
                <a:gd name="connsiteX47" fmla="*/ 231314 w 435231"/>
                <a:gd name="connsiteY47" fmla="*/ 18269 h 487042"/>
                <a:gd name="connsiteX48" fmla="*/ 245938 w 435231"/>
                <a:gd name="connsiteY48" fmla="*/ 18269 h 487042"/>
                <a:gd name="connsiteX49" fmla="*/ 246334 w 435231"/>
                <a:gd name="connsiteY49" fmla="*/ 12658 h 487042"/>
                <a:gd name="connsiteX50" fmla="*/ 259654 w 435231"/>
                <a:gd name="connsiteY50" fmla="*/ 74 h 487042"/>
                <a:gd name="connsiteX51" fmla="*/ 390530 w 435231"/>
                <a:gd name="connsiteY51" fmla="*/ 188 h 487042"/>
                <a:gd name="connsiteX52" fmla="*/ 397388 w 435231"/>
                <a:gd name="connsiteY52" fmla="*/ 3589 h 487042"/>
                <a:gd name="connsiteX53" fmla="*/ 432870 w 435231"/>
                <a:gd name="connsiteY53" fmla="*/ 45306 h 487042"/>
                <a:gd name="connsiteX54" fmla="*/ 435137 w 435231"/>
                <a:gd name="connsiteY54" fmla="*/ 52221 h 487042"/>
                <a:gd name="connsiteX55" fmla="*/ 435194 w 435231"/>
                <a:gd name="connsiteY55" fmla="*/ 220675 h 487042"/>
                <a:gd name="connsiteX56" fmla="*/ 420174 w 435231"/>
                <a:gd name="connsiteY56" fmla="*/ 235582 h 487042"/>
                <a:gd name="connsiteX57" fmla="*/ 414392 w 435231"/>
                <a:gd name="connsiteY57" fmla="*/ 235582 h 487042"/>
                <a:gd name="connsiteX58" fmla="*/ 259654 w 435231"/>
                <a:gd name="connsiteY58" fmla="*/ 13338 h 487042"/>
                <a:gd name="connsiteX59" fmla="*/ 259654 w 435231"/>
                <a:gd name="connsiteY59" fmla="*/ 222092 h 487042"/>
                <a:gd name="connsiteX60" fmla="*/ 421988 w 435231"/>
                <a:gd name="connsiteY60" fmla="*/ 222092 h 487042"/>
                <a:gd name="connsiteX61" fmla="*/ 421988 w 435231"/>
                <a:gd name="connsiteY61" fmla="*/ 56812 h 487042"/>
                <a:gd name="connsiteX62" fmla="*/ 402830 w 435231"/>
                <a:gd name="connsiteY62" fmla="*/ 56812 h 487042"/>
                <a:gd name="connsiteX63" fmla="*/ 385089 w 435231"/>
                <a:gd name="connsiteY63" fmla="*/ 38901 h 487042"/>
                <a:gd name="connsiteX64" fmla="*/ 385089 w 435231"/>
                <a:gd name="connsiteY64" fmla="*/ 13394 h 487042"/>
                <a:gd name="connsiteX65" fmla="*/ 259598 w 435231"/>
                <a:gd name="connsiteY65" fmla="*/ 13394 h 487042"/>
                <a:gd name="connsiteX66" fmla="*/ 286181 w 435231"/>
                <a:gd name="connsiteY66" fmla="*/ 263299 h 487042"/>
                <a:gd name="connsiteX67" fmla="*/ 280173 w 435231"/>
                <a:gd name="connsiteY67" fmla="*/ 263299 h 487042"/>
                <a:gd name="connsiteX68" fmla="*/ 235055 w 435231"/>
                <a:gd name="connsiteY68" fmla="*/ 263243 h 487042"/>
                <a:gd name="connsiteX69" fmla="*/ 221112 w 435231"/>
                <a:gd name="connsiteY69" fmla="*/ 262109 h 487042"/>
                <a:gd name="connsiteX70" fmla="*/ 124188 w 435231"/>
                <a:gd name="connsiteY70" fmla="*/ 267834 h 487042"/>
                <a:gd name="connsiteX71" fmla="*/ 42511 w 435231"/>
                <a:gd name="connsiteY71" fmla="*/ 251680 h 487042"/>
                <a:gd name="connsiteX72" fmla="*/ 13207 w 435231"/>
                <a:gd name="connsiteY72" fmla="*/ 237113 h 487042"/>
                <a:gd name="connsiteX73" fmla="*/ 13037 w 435231"/>
                <a:gd name="connsiteY73" fmla="*/ 241420 h 487042"/>
                <a:gd name="connsiteX74" fmla="*/ 12924 w 435231"/>
                <a:gd name="connsiteY74" fmla="*/ 292150 h 487042"/>
                <a:gd name="connsiteX75" fmla="*/ 23636 w 435231"/>
                <a:gd name="connsiteY75" fmla="*/ 313121 h 487042"/>
                <a:gd name="connsiteX76" fmla="*/ 52997 w 435231"/>
                <a:gd name="connsiteY76" fmla="*/ 327575 h 487042"/>
                <a:gd name="connsiteX77" fmla="*/ 208415 w 435231"/>
                <a:gd name="connsiteY77" fmla="*/ 336984 h 487042"/>
                <a:gd name="connsiteX78" fmla="*/ 211759 w 435231"/>
                <a:gd name="connsiteY78" fmla="*/ 335227 h 487042"/>
                <a:gd name="connsiteX79" fmla="*/ 235112 w 435231"/>
                <a:gd name="connsiteY79" fmla="*/ 311308 h 487042"/>
                <a:gd name="connsiteX80" fmla="*/ 255687 w 435231"/>
                <a:gd name="connsiteY80" fmla="*/ 311308 h 487042"/>
                <a:gd name="connsiteX81" fmla="*/ 264416 w 435231"/>
                <a:gd name="connsiteY81" fmla="*/ 311988 h 487042"/>
                <a:gd name="connsiteX82" fmla="*/ 269630 w 435231"/>
                <a:gd name="connsiteY82" fmla="*/ 296514 h 487042"/>
                <a:gd name="connsiteX83" fmla="*/ 286181 w 435231"/>
                <a:gd name="connsiteY83" fmla="*/ 290903 h 487042"/>
                <a:gd name="connsiteX84" fmla="*/ 286181 w 435231"/>
                <a:gd name="connsiteY84" fmla="*/ 263299 h 487042"/>
                <a:gd name="connsiteX85" fmla="*/ 217824 w 435231"/>
                <a:gd name="connsiteY85" fmla="*/ 125452 h 487042"/>
                <a:gd name="connsiteX86" fmla="*/ 217881 w 435231"/>
                <a:gd name="connsiteY86" fmla="*/ 90990 h 487042"/>
                <a:gd name="connsiteX87" fmla="*/ 213856 w 435231"/>
                <a:gd name="connsiteY87" fmla="*/ 86116 h 487042"/>
                <a:gd name="connsiteX88" fmla="*/ 77823 w 435231"/>
                <a:gd name="connsiteY88" fmla="*/ 87703 h 487042"/>
                <a:gd name="connsiteX89" fmla="*/ 26414 w 435231"/>
                <a:gd name="connsiteY89" fmla="*/ 106917 h 487042"/>
                <a:gd name="connsiteX90" fmla="*/ 26527 w 435231"/>
                <a:gd name="connsiteY90" fmla="*/ 143420 h 487042"/>
                <a:gd name="connsiteX91" fmla="*/ 59685 w 435231"/>
                <a:gd name="connsiteY91" fmla="*/ 158043 h 487042"/>
                <a:gd name="connsiteX92" fmla="*/ 214367 w 435231"/>
                <a:gd name="connsiteY92" fmla="*/ 164392 h 487042"/>
                <a:gd name="connsiteX93" fmla="*/ 217824 w 435231"/>
                <a:gd name="connsiteY93" fmla="*/ 159971 h 487042"/>
                <a:gd name="connsiteX94" fmla="*/ 217824 w 435231"/>
                <a:gd name="connsiteY94" fmla="*/ 125509 h 487042"/>
                <a:gd name="connsiteX95" fmla="*/ 13037 w 435231"/>
                <a:gd name="connsiteY95" fmla="*/ 149881 h 487042"/>
                <a:gd name="connsiteX96" fmla="*/ 13037 w 435231"/>
                <a:gd name="connsiteY96" fmla="*/ 155719 h 487042"/>
                <a:gd name="connsiteX97" fmla="*/ 12867 w 435231"/>
                <a:gd name="connsiteY97" fmla="*/ 205428 h 487042"/>
                <a:gd name="connsiteX98" fmla="*/ 24940 w 435231"/>
                <a:gd name="connsiteY98" fmla="*/ 228271 h 487042"/>
                <a:gd name="connsiteX99" fmla="*/ 52147 w 435231"/>
                <a:gd name="connsiteY99" fmla="*/ 241420 h 487042"/>
                <a:gd name="connsiteX100" fmla="*/ 156496 w 435231"/>
                <a:gd name="connsiteY100" fmla="*/ 255704 h 487042"/>
                <a:gd name="connsiteX101" fmla="*/ 217314 w 435231"/>
                <a:gd name="connsiteY101" fmla="*/ 249526 h 487042"/>
                <a:gd name="connsiteX102" fmla="*/ 217314 w 435231"/>
                <a:gd name="connsiteY102" fmla="*/ 177031 h 487042"/>
                <a:gd name="connsiteX103" fmla="*/ 206885 w 435231"/>
                <a:gd name="connsiteY103" fmla="*/ 178675 h 487042"/>
                <a:gd name="connsiteX104" fmla="*/ 98795 w 435231"/>
                <a:gd name="connsiteY104" fmla="*/ 179525 h 487042"/>
                <a:gd name="connsiteX105" fmla="*/ 12980 w 435231"/>
                <a:gd name="connsiteY105" fmla="*/ 149881 h 487042"/>
                <a:gd name="connsiteX106" fmla="*/ 310157 w 435231"/>
                <a:gd name="connsiteY106" fmla="*/ 473924 h 487042"/>
                <a:gd name="connsiteX107" fmla="*/ 320416 w 435231"/>
                <a:gd name="connsiteY107" fmla="*/ 453519 h 487042"/>
                <a:gd name="connsiteX108" fmla="*/ 342805 w 435231"/>
                <a:gd name="connsiteY108" fmla="*/ 461058 h 487042"/>
                <a:gd name="connsiteX109" fmla="*/ 353801 w 435231"/>
                <a:gd name="connsiteY109" fmla="*/ 449382 h 487042"/>
                <a:gd name="connsiteX110" fmla="*/ 365420 w 435231"/>
                <a:gd name="connsiteY110" fmla="*/ 438782 h 487042"/>
                <a:gd name="connsiteX111" fmla="*/ 357598 w 435231"/>
                <a:gd name="connsiteY111" fmla="*/ 416393 h 487042"/>
                <a:gd name="connsiteX112" fmla="*/ 378230 w 435231"/>
                <a:gd name="connsiteY112" fmla="*/ 405738 h 487042"/>
                <a:gd name="connsiteX113" fmla="*/ 378230 w 435231"/>
                <a:gd name="connsiteY113" fmla="*/ 374110 h 487042"/>
                <a:gd name="connsiteX114" fmla="*/ 357655 w 435231"/>
                <a:gd name="connsiteY114" fmla="*/ 363567 h 487042"/>
                <a:gd name="connsiteX115" fmla="*/ 364854 w 435231"/>
                <a:gd name="connsiteY115" fmla="*/ 341462 h 487042"/>
                <a:gd name="connsiteX116" fmla="*/ 344959 w 435231"/>
                <a:gd name="connsiteY116" fmla="*/ 321680 h 487042"/>
                <a:gd name="connsiteX117" fmla="*/ 342295 w 435231"/>
                <a:gd name="connsiteY117" fmla="*/ 319300 h 487042"/>
                <a:gd name="connsiteX118" fmla="*/ 320189 w 435231"/>
                <a:gd name="connsiteY118" fmla="*/ 326271 h 487042"/>
                <a:gd name="connsiteX119" fmla="*/ 309647 w 435231"/>
                <a:gd name="connsiteY119" fmla="*/ 305866 h 487042"/>
                <a:gd name="connsiteX120" fmla="*/ 278189 w 435231"/>
                <a:gd name="connsiteY120" fmla="*/ 305866 h 487042"/>
                <a:gd name="connsiteX121" fmla="*/ 267986 w 435231"/>
                <a:gd name="connsiteY121" fmla="*/ 326158 h 487042"/>
                <a:gd name="connsiteX122" fmla="*/ 246278 w 435231"/>
                <a:gd name="connsiteY122" fmla="*/ 319753 h 487042"/>
                <a:gd name="connsiteX123" fmla="*/ 223889 w 435231"/>
                <a:gd name="connsiteY123" fmla="*/ 342142 h 487042"/>
                <a:gd name="connsiteX124" fmla="*/ 230407 w 435231"/>
                <a:gd name="connsiteY124" fmla="*/ 363454 h 487042"/>
                <a:gd name="connsiteX125" fmla="*/ 209946 w 435231"/>
                <a:gd name="connsiteY125" fmla="*/ 374223 h 487042"/>
                <a:gd name="connsiteX126" fmla="*/ 209946 w 435231"/>
                <a:gd name="connsiteY126" fmla="*/ 405738 h 487042"/>
                <a:gd name="connsiteX127" fmla="*/ 230294 w 435231"/>
                <a:gd name="connsiteY127" fmla="*/ 416110 h 487042"/>
                <a:gd name="connsiteX128" fmla="*/ 224002 w 435231"/>
                <a:gd name="connsiteY128" fmla="*/ 437592 h 487042"/>
                <a:gd name="connsiteX129" fmla="*/ 246391 w 435231"/>
                <a:gd name="connsiteY129" fmla="*/ 459924 h 487042"/>
                <a:gd name="connsiteX130" fmla="*/ 267533 w 435231"/>
                <a:gd name="connsiteY130" fmla="*/ 453576 h 487042"/>
                <a:gd name="connsiteX131" fmla="*/ 278302 w 435231"/>
                <a:gd name="connsiteY131" fmla="*/ 473981 h 487042"/>
                <a:gd name="connsiteX132" fmla="*/ 310100 w 435231"/>
                <a:gd name="connsiteY132" fmla="*/ 473981 h 487042"/>
                <a:gd name="connsiteX133" fmla="*/ 13037 w 435231"/>
                <a:gd name="connsiteY133" fmla="*/ 321850 h 487042"/>
                <a:gd name="connsiteX134" fmla="*/ 12867 w 435231"/>
                <a:gd name="connsiteY134" fmla="*/ 376320 h 487042"/>
                <a:gd name="connsiteX135" fmla="*/ 26244 w 435231"/>
                <a:gd name="connsiteY135" fmla="*/ 401146 h 487042"/>
                <a:gd name="connsiteX136" fmla="*/ 36843 w 435231"/>
                <a:gd name="connsiteY136" fmla="*/ 407041 h 487042"/>
                <a:gd name="connsiteX137" fmla="*/ 80657 w 435231"/>
                <a:gd name="connsiteY137" fmla="*/ 420871 h 487042"/>
                <a:gd name="connsiteX138" fmla="*/ 194188 w 435231"/>
                <a:gd name="connsiteY138" fmla="*/ 425009 h 487042"/>
                <a:gd name="connsiteX139" fmla="*/ 217371 w 435231"/>
                <a:gd name="connsiteY139" fmla="*/ 421495 h 487042"/>
                <a:gd name="connsiteX140" fmla="*/ 217371 w 435231"/>
                <a:gd name="connsiteY140" fmla="*/ 419228 h 487042"/>
                <a:gd name="connsiteX141" fmla="*/ 210172 w 435231"/>
                <a:gd name="connsiteY141" fmla="*/ 418491 h 487042"/>
                <a:gd name="connsiteX142" fmla="*/ 196739 w 435231"/>
                <a:gd name="connsiteY142" fmla="*/ 405227 h 487042"/>
                <a:gd name="connsiteX143" fmla="*/ 196739 w 435231"/>
                <a:gd name="connsiteY143" fmla="*/ 374790 h 487042"/>
                <a:gd name="connsiteX144" fmla="*/ 210456 w 435231"/>
                <a:gd name="connsiteY144" fmla="*/ 361300 h 487042"/>
                <a:gd name="connsiteX145" fmla="*/ 213970 w 435231"/>
                <a:gd name="connsiteY145" fmla="*/ 361243 h 487042"/>
                <a:gd name="connsiteX146" fmla="*/ 217371 w 435231"/>
                <a:gd name="connsiteY146" fmla="*/ 359146 h 487042"/>
                <a:gd name="connsiteX147" fmla="*/ 217654 w 435231"/>
                <a:gd name="connsiteY147" fmla="*/ 354215 h 487042"/>
                <a:gd name="connsiteX148" fmla="*/ 209946 w 435231"/>
                <a:gd name="connsiteY148" fmla="*/ 349851 h 487042"/>
                <a:gd name="connsiteX149" fmla="*/ 116422 w 435231"/>
                <a:gd name="connsiteY149" fmla="*/ 353081 h 487042"/>
                <a:gd name="connsiteX150" fmla="*/ 13094 w 435231"/>
                <a:gd name="connsiteY150" fmla="*/ 321794 h 487042"/>
                <a:gd name="connsiteX151" fmla="*/ 231031 w 435231"/>
                <a:gd name="connsiteY151" fmla="*/ 249979 h 487042"/>
                <a:gd name="connsiteX152" fmla="*/ 401073 w 435231"/>
                <a:gd name="connsiteY152" fmla="*/ 249979 h 487042"/>
                <a:gd name="connsiteX153" fmla="*/ 401073 w 435231"/>
                <a:gd name="connsiteY153" fmla="*/ 235526 h 487042"/>
                <a:gd name="connsiteX154" fmla="*/ 394838 w 435231"/>
                <a:gd name="connsiteY154" fmla="*/ 235526 h 487042"/>
                <a:gd name="connsiteX155" fmla="*/ 263452 w 435231"/>
                <a:gd name="connsiteY155" fmla="*/ 235526 h 487042"/>
                <a:gd name="connsiteX156" fmla="*/ 246221 w 435231"/>
                <a:gd name="connsiteY156" fmla="*/ 218125 h 487042"/>
                <a:gd name="connsiteX157" fmla="*/ 246221 w 435231"/>
                <a:gd name="connsiteY157" fmla="*/ 37540 h 487042"/>
                <a:gd name="connsiteX158" fmla="*/ 246221 w 435231"/>
                <a:gd name="connsiteY158" fmla="*/ 31702 h 487042"/>
                <a:gd name="connsiteX159" fmla="*/ 230974 w 435231"/>
                <a:gd name="connsiteY159" fmla="*/ 31702 h 487042"/>
                <a:gd name="connsiteX160" fmla="*/ 230974 w 435231"/>
                <a:gd name="connsiteY160" fmla="*/ 249979 h 487042"/>
                <a:gd name="connsiteX161" fmla="*/ 414109 w 435231"/>
                <a:gd name="connsiteY161" fmla="*/ 42982 h 487042"/>
                <a:gd name="connsiteX162" fmla="*/ 398465 w 435231"/>
                <a:gd name="connsiteY162" fmla="*/ 24617 h 487042"/>
                <a:gd name="connsiteX163" fmla="*/ 413089 w 435231"/>
                <a:gd name="connsiteY163" fmla="*/ 43548 h 487042"/>
                <a:gd name="connsiteX164" fmla="*/ 414166 w 435231"/>
                <a:gd name="connsiteY164" fmla="*/ 42982 h 487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435231" h="487042">
                  <a:moveTo>
                    <a:pt x="414449" y="235526"/>
                  </a:moveTo>
                  <a:cubicBezTo>
                    <a:pt x="414449" y="239720"/>
                    <a:pt x="414449" y="243291"/>
                    <a:pt x="414449" y="246805"/>
                  </a:cubicBezTo>
                  <a:cubicBezTo>
                    <a:pt x="414449" y="258255"/>
                    <a:pt x="409518" y="263243"/>
                    <a:pt x="398125" y="263299"/>
                  </a:cubicBezTo>
                  <a:cubicBezTo>
                    <a:pt x="367518" y="263356"/>
                    <a:pt x="336910" y="263299"/>
                    <a:pt x="306303" y="263299"/>
                  </a:cubicBezTo>
                  <a:cubicBezTo>
                    <a:pt x="304262" y="263299"/>
                    <a:pt x="302278" y="263299"/>
                    <a:pt x="299784" y="263299"/>
                  </a:cubicBezTo>
                  <a:lnTo>
                    <a:pt x="299784" y="292546"/>
                  </a:lnTo>
                  <a:cubicBezTo>
                    <a:pt x="302618" y="292546"/>
                    <a:pt x="305566" y="292546"/>
                    <a:pt x="308513" y="292546"/>
                  </a:cubicBezTo>
                  <a:cubicBezTo>
                    <a:pt x="317809" y="292773"/>
                    <a:pt x="322400" y="297364"/>
                    <a:pt x="322570" y="306717"/>
                  </a:cubicBezTo>
                  <a:cubicBezTo>
                    <a:pt x="322570" y="307737"/>
                    <a:pt x="322230" y="308927"/>
                    <a:pt x="322683" y="309721"/>
                  </a:cubicBezTo>
                  <a:cubicBezTo>
                    <a:pt x="323420" y="311138"/>
                    <a:pt x="324384" y="312951"/>
                    <a:pt x="325687" y="313518"/>
                  </a:cubicBezTo>
                  <a:cubicBezTo>
                    <a:pt x="326991" y="314028"/>
                    <a:pt x="329145" y="313688"/>
                    <a:pt x="330392" y="312895"/>
                  </a:cubicBezTo>
                  <a:cubicBezTo>
                    <a:pt x="332942" y="311308"/>
                    <a:pt x="334869" y="308700"/>
                    <a:pt x="337477" y="307283"/>
                  </a:cubicBezTo>
                  <a:cubicBezTo>
                    <a:pt x="342125" y="304789"/>
                    <a:pt x="347509" y="305980"/>
                    <a:pt x="351817" y="310174"/>
                  </a:cubicBezTo>
                  <a:cubicBezTo>
                    <a:pt x="358845" y="317032"/>
                    <a:pt x="365760" y="324004"/>
                    <a:pt x="372619" y="330976"/>
                  </a:cubicBezTo>
                  <a:cubicBezTo>
                    <a:pt x="379647" y="338061"/>
                    <a:pt x="379591" y="344466"/>
                    <a:pt x="372732" y="351664"/>
                  </a:cubicBezTo>
                  <a:cubicBezTo>
                    <a:pt x="371429" y="353025"/>
                    <a:pt x="369501" y="354895"/>
                    <a:pt x="369615" y="356369"/>
                  </a:cubicBezTo>
                  <a:cubicBezTo>
                    <a:pt x="369841" y="359033"/>
                    <a:pt x="370918" y="361470"/>
                    <a:pt x="374999" y="361413"/>
                  </a:cubicBezTo>
                  <a:cubicBezTo>
                    <a:pt x="387526" y="361300"/>
                    <a:pt x="391210" y="365324"/>
                    <a:pt x="391210" y="377794"/>
                  </a:cubicBezTo>
                  <a:cubicBezTo>
                    <a:pt x="391210" y="386750"/>
                    <a:pt x="391210" y="395705"/>
                    <a:pt x="391210" y="404661"/>
                  </a:cubicBezTo>
                  <a:cubicBezTo>
                    <a:pt x="391153" y="413333"/>
                    <a:pt x="386506" y="418094"/>
                    <a:pt x="377777" y="418377"/>
                  </a:cubicBezTo>
                  <a:cubicBezTo>
                    <a:pt x="376927" y="418377"/>
                    <a:pt x="375963" y="418151"/>
                    <a:pt x="375283" y="418434"/>
                  </a:cubicBezTo>
                  <a:cubicBezTo>
                    <a:pt x="373526" y="419228"/>
                    <a:pt x="371032" y="419964"/>
                    <a:pt x="370408" y="421381"/>
                  </a:cubicBezTo>
                  <a:cubicBezTo>
                    <a:pt x="369785" y="422742"/>
                    <a:pt x="370465" y="425576"/>
                    <a:pt x="371599" y="426766"/>
                  </a:cubicBezTo>
                  <a:cubicBezTo>
                    <a:pt x="380044" y="435948"/>
                    <a:pt x="380101" y="441220"/>
                    <a:pt x="371258" y="450005"/>
                  </a:cubicBezTo>
                  <a:cubicBezTo>
                    <a:pt x="365024" y="456240"/>
                    <a:pt x="358902" y="462475"/>
                    <a:pt x="352611" y="468653"/>
                  </a:cubicBezTo>
                  <a:cubicBezTo>
                    <a:pt x="345752" y="475398"/>
                    <a:pt x="339347" y="475285"/>
                    <a:pt x="332319" y="468596"/>
                  </a:cubicBezTo>
                  <a:cubicBezTo>
                    <a:pt x="330505" y="466896"/>
                    <a:pt x="329371" y="464232"/>
                    <a:pt x="325687" y="465762"/>
                  </a:cubicBezTo>
                  <a:cubicBezTo>
                    <a:pt x="321946" y="467293"/>
                    <a:pt x="322626" y="470070"/>
                    <a:pt x="322570" y="472791"/>
                  </a:cubicBezTo>
                  <a:cubicBezTo>
                    <a:pt x="322400" y="482483"/>
                    <a:pt x="317865" y="486961"/>
                    <a:pt x="308173" y="487018"/>
                  </a:cubicBezTo>
                  <a:cubicBezTo>
                    <a:pt x="298537" y="487018"/>
                    <a:pt x="288902" y="487074"/>
                    <a:pt x="279266" y="487018"/>
                  </a:cubicBezTo>
                  <a:cubicBezTo>
                    <a:pt x="270367" y="486961"/>
                    <a:pt x="265606" y="482030"/>
                    <a:pt x="265436" y="473131"/>
                  </a:cubicBezTo>
                  <a:cubicBezTo>
                    <a:pt x="265436" y="471147"/>
                    <a:pt x="265889" y="468313"/>
                    <a:pt x="264812" y="467349"/>
                  </a:cubicBezTo>
                  <a:cubicBezTo>
                    <a:pt x="262715" y="465479"/>
                    <a:pt x="260164" y="464005"/>
                    <a:pt x="256990" y="467179"/>
                  </a:cubicBezTo>
                  <a:cubicBezTo>
                    <a:pt x="248035" y="476192"/>
                    <a:pt x="242593" y="475908"/>
                    <a:pt x="233525" y="466839"/>
                  </a:cubicBezTo>
                  <a:cubicBezTo>
                    <a:pt x="228253" y="461568"/>
                    <a:pt x="223039" y="456240"/>
                    <a:pt x="217711" y="451082"/>
                  </a:cubicBezTo>
                  <a:cubicBezTo>
                    <a:pt x="213516" y="447001"/>
                    <a:pt x="209322" y="443090"/>
                    <a:pt x="210342" y="435948"/>
                  </a:cubicBezTo>
                  <a:cubicBezTo>
                    <a:pt x="204674" y="436629"/>
                    <a:pt x="199686" y="437365"/>
                    <a:pt x="194698" y="437875"/>
                  </a:cubicBezTo>
                  <a:cubicBezTo>
                    <a:pt x="145500" y="442977"/>
                    <a:pt x="96698" y="441503"/>
                    <a:pt x="49313" y="425859"/>
                  </a:cubicBezTo>
                  <a:cubicBezTo>
                    <a:pt x="37750" y="422062"/>
                    <a:pt x="26754" y="415997"/>
                    <a:pt x="16438" y="409422"/>
                  </a:cubicBezTo>
                  <a:cubicBezTo>
                    <a:pt x="5102" y="402223"/>
                    <a:pt x="-56" y="391397"/>
                    <a:pt x="0" y="377227"/>
                  </a:cubicBezTo>
                  <a:cubicBezTo>
                    <a:pt x="397" y="294700"/>
                    <a:pt x="341" y="212173"/>
                    <a:pt x="57" y="129646"/>
                  </a:cubicBezTo>
                  <a:cubicBezTo>
                    <a:pt x="57" y="117177"/>
                    <a:pt x="4648" y="107824"/>
                    <a:pt x="14001" y="100229"/>
                  </a:cubicBezTo>
                  <a:cubicBezTo>
                    <a:pt x="29191" y="87873"/>
                    <a:pt x="47215" y="81638"/>
                    <a:pt x="65863" y="77103"/>
                  </a:cubicBezTo>
                  <a:cubicBezTo>
                    <a:pt x="114495" y="65371"/>
                    <a:pt x="163581" y="64804"/>
                    <a:pt x="212836" y="72739"/>
                  </a:cubicBezTo>
                  <a:cubicBezTo>
                    <a:pt x="214310" y="72966"/>
                    <a:pt x="215784" y="73022"/>
                    <a:pt x="217824" y="73193"/>
                  </a:cubicBezTo>
                  <a:cubicBezTo>
                    <a:pt x="217824" y="61063"/>
                    <a:pt x="217824" y="49273"/>
                    <a:pt x="217824" y="37484"/>
                  </a:cubicBezTo>
                  <a:cubicBezTo>
                    <a:pt x="217824" y="35273"/>
                    <a:pt x="217711" y="33063"/>
                    <a:pt x="217937" y="30909"/>
                  </a:cubicBezTo>
                  <a:cubicBezTo>
                    <a:pt x="218618" y="23540"/>
                    <a:pt x="223889" y="18552"/>
                    <a:pt x="231314" y="18269"/>
                  </a:cubicBezTo>
                  <a:cubicBezTo>
                    <a:pt x="236018" y="18099"/>
                    <a:pt x="240723" y="18269"/>
                    <a:pt x="245938" y="18269"/>
                  </a:cubicBezTo>
                  <a:cubicBezTo>
                    <a:pt x="246051" y="16228"/>
                    <a:pt x="246164" y="14471"/>
                    <a:pt x="246334" y="12658"/>
                  </a:cubicBezTo>
                  <a:cubicBezTo>
                    <a:pt x="247071" y="5119"/>
                    <a:pt x="252116" y="74"/>
                    <a:pt x="259654" y="74"/>
                  </a:cubicBezTo>
                  <a:cubicBezTo>
                    <a:pt x="303298" y="-39"/>
                    <a:pt x="346886" y="-39"/>
                    <a:pt x="390530" y="188"/>
                  </a:cubicBezTo>
                  <a:cubicBezTo>
                    <a:pt x="392854" y="188"/>
                    <a:pt x="395801" y="1775"/>
                    <a:pt x="397388" y="3589"/>
                  </a:cubicBezTo>
                  <a:cubicBezTo>
                    <a:pt x="409405" y="17362"/>
                    <a:pt x="421194" y="31249"/>
                    <a:pt x="432870" y="45306"/>
                  </a:cubicBezTo>
                  <a:cubicBezTo>
                    <a:pt x="434344" y="47063"/>
                    <a:pt x="435137" y="49897"/>
                    <a:pt x="435137" y="52221"/>
                  </a:cubicBezTo>
                  <a:cubicBezTo>
                    <a:pt x="435251" y="108391"/>
                    <a:pt x="435251" y="164505"/>
                    <a:pt x="435194" y="220675"/>
                  </a:cubicBezTo>
                  <a:cubicBezTo>
                    <a:pt x="435194" y="230765"/>
                    <a:pt x="430263" y="235469"/>
                    <a:pt x="420174" y="235582"/>
                  </a:cubicBezTo>
                  <a:cubicBezTo>
                    <a:pt x="418530" y="235582"/>
                    <a:pt x="416830" y="235582"/>
                    <a:pt x="414392" y="235582"/>
                  </a:cubicBezTo>
                  <a:close/>
                  <a:moveTo>
                    <a:pt x="259654" y="13338"/>
                  </a:moveTo>
                  <a:lnTo>
                    <a:pt x="259654" y="222092"/>
                  </a:lnTo>
                  <a:lnTo>
                    <a:pt x="421988" y="222092"/>
                  </a:lnTo>
                  <a:lnTo>
                    <a:pt x="421988" y="56812"/>
                  </a:lnTo>
                  <a:cubicBezTo>
                    <a:pt x="415356" y="56812"/>
                    <a:pt x="409064" y="56812"/>
                    <a:pt x="402830" y="56812"/>
                  </a:cubicBezTo>
                  <a:cubicBezTo>
                    <a:pt x="391267" y="56812"/>
                    <a:pt x="385145" y="50577"/>
                    <a:pt x="385089" y="38901"/>
                  </a:cubicBezTo>
                  <a:cubicBezTo>
                    <a:pt x="385089" y="30512"/>
                    <a:pt x="385089" y="22067"/>
                    <a:pt x="385089" y="13394"/>
                  </a:cubicBezTo>
                  <a:lnTo>
                    <a:pt x="259598" y="13394"/>
                  </a:lnTo>
                  <a:close/>
                  <a:moveTo>
                    <a:pt x="286181" y="263299"/>
                  </a:moveTo>
                  <a:cubicBezTo>
                    <a:pt x="283857" y="263299"/>
                    <a:pt x="282043" y="263299"/>
                    <a:pt x="280173" y="263299"/>
                  </a:cubicBezTo>
                  <a:cubicBezTo>
                    <a:pt x="265152" y="263299"/>
                    <a:pt x="250075" y="263413"/>
                    <a:pt x="235055" y="263243"/>
                  </a:cubicBezTo>
                  <a:cubicBezTo>
                    <a:pt x="230407" y="263243"/>
                    <a:pt x="225533" y="261315"/>
                    <a:pt x="221112" y="262109"/>
                  </a:cubicBezTo>
                  <a:cubicBezTo>
                    <a:pt x="189030" y="268174"/>
                    <a:pt x="156722" y="269987"/>
                    <a:pt x="124188" y="267834"/>
                  </a:cubicBezTo>
                  <a:cubicBezTo>
                    <a:pt x="96301" y="266020"/>
                    <a:pt x="68697" y="262109"/>
                    <a:pt x="42511" y="251680"/>
                  </a:cubicBezTo>
                  <a:cubicBezTo>
                    <a:pt x="32479" y="247655"/>
                    <a:pt x="23013" y="242044"/>
                    <a:pt x="13207" y="237113"/>
                  </a:cubicBezTo>
                  <a:cubicBezTo>
                    <a:pt x="13207" y="238133"/>
                    <a:pt x="13037" y="239777"/>
                    <a:pt x="13037" y="241420"/>
                  </a:cubicBezTo>
                  <a:cubicBezTo>
                    <a:pt x="13037" y="258311"/>
                    <a:pt x="13377" y="275259"/>
                    <a:pt x="12924" y="292150"/>
                  </a:cubicBezTo>
                  <a:cubicBezTo>
                    <a:pt x="12697" y="301445"/>
                    <a:pt x="16098" y="308700"/>
                    <a:pt x="23636" y="313121"/>
                  </a:cubicBezTo>
                  <a:cubicBezTo>
                    <a:pt x="33045" y="318619"/>
                    <a:pt x="42738" y="324231"/>
                    <a:pt x="52997" y="327575"/>
                  </a:cubicBezTo>
                  <a:cubicBezTo>
                    <a:pt x="103896" y="344012"/>
                    <a:pt x="155929" y="344693"/>
                    <a:pt x="208415" y="336984"/>
                  </a:cubicBezTo>
                  <a:cubicBezTo>
                    <a:pt x="209605" y="336814"/>
                    <a:pt x="210909" y="336077"/>
                    <a:pt x="211759" y="335227"/>
                  </a:cubicBezTo>
                  <a:cubicBezTo>
                    <a:pt x="219581" y="327292"/>
                    <a:pt x="227290" y="319186"/>
                    <a:pt x="235112" y="311308"/>
                  </a:cubicBezTo>
                  <a:cubicBezTo>
                    <a:pt x="242140" y="304223"/>
                    <a:pt x="248828" y="304109"/>
                    <a:pt x="255687" y="311308"/>
                  </a:cubicBezTo>
                  <a:cubicBezTo>
                    <a:pt x="258917" y="314709"/>
                    <a:pt x="261638" y="315162"/>
                    <a:pt x="264416" y="311988"/>
                  </a:cubicBezTo>
                  <a:cubicBezTo>
                    <a:pt x="265606" y="306603"/>
                    <a:pt x="266059" y="299858"/>
                    <a:pt x="269630" y="296514"/>
                  </a:cubicBezTo>
                  <a:cubicBezTo>
                    <a:pt x="273371" y="293000"/>
                    <a:pt x="280173" y="292716"/>
                    <a:pt x="286181" y="290903"/>
                  </a:cubicBezTo>
                  <a:lnTo>
                    <a:pt x="286181" y="263299"/>
                  </a:lnTo>
                  <a:close/>
                  <a:moveTo>
                    <a:pt x="217824" y="125452"/>
                  </a:moveTo>
                  <a:cubicBezTo>
                    <a:pt x="217824" y="113946"/>
                    <a:pt x="217711" y="102440"/>
                    <a:pt x="217881" y="90990"/>
                  </a:cubicBezTo>
                  <a:cubicBezTo>
                    <a:pt x="217881" y="87929"/>
                    <a:pt x="217201" y="86682"/>
                    <a:pt x="213856" y="86116"/>
                  </a:cubicBezTo>
                  <a:cubicBezTo>
                    <a:pt x="168399" y="78237"/>
                    <a:pt x="122997" y="78520"/>
                    <a:pt x="77823" y="87703"/>
                  </a:cubicBezTo>
                  <a:cubicBezTo>
                    <a:pt x="59742" y="91387"/>
                    <a:pt x="42057" y="96658"/>
                    <a:pt x="26414" y="106917"/>
                  </a:cubicBezTo>
                  <a:cubicBezTo>
                    <a:pt x="8673" y="118594"/>
                    <a:pt x="8389" y="132310"/>
                    <a:pt x="26527" y="143420"/>
                  </a:cubicBezTo>
                  <a:cubicBezTo>
                    <a:pt x="36786" y="149655"/>
                    <a:pt x="48179" y="154756"/>
                    <a:pt x="59685" y="158043"/>
                  </a:cubicBezTo>
                  <a:cubicBezTo>
                    <a:pt x="110641" y="172610"/>
                    <a:pt x="162334" y="172894"/>
                    <a:pt x="214367" y="164392"/>
                  </a:cubicBezTo>
                  <a:cubicBezTo>
                    <a:pt x="217144" y="163938"/>
                    <a:pt x="217881" y="162634"/>
                    <a:pt x="217824" y="159971"/>
                  </a:cubicBezTo>
                  <a:cubicBezTo>
                    <a:pt x="217711" y="148464"/>
                    <a:pt x="217824" y="136958"/>
                    <a:pt x="217824" y="125509"/>
                  </a:cubicBezTo>
                  <a:close/>
                  <a:moveTo>
                    <a:pt x="13037" y="149881"/>
                  </a:moveTo>
                  <a:cubicBezTo>
                    <a:pt x="13037" y="152432"/>
                    <a:pt x="13037" y="154076"/>
                    <a:pt x="13037" y="155719"/>
                  </a:cubicBezTo>
                  <a:cubicBezTo>
                    <a:pt x="13037" y="172270"/>
                    <a:pt x="13490" y="188878"/>
                    <a:pt x="12867" y="205428"/>
                  </a:cubicBezTo>
                  <a:cubicBezTo>
                    <a:pt x="12470" y="215801"/>
                    <a:pt x="16551" y="223396"/>
                    <a:pt x="24940" y="228271"/>
                  </a:cubicBezTo>
                  <a:cubicBezTo>
                    <a:pt x="33612" y="233315"/>
                    <a:pt x="42681" y="238133"/>
                    <a:pt x="52147" y="241420"/>
                  </a:cubicBezTo>
                  <a:cubicBezTo>
                    <a:pt x="85928" y="253210"/>
                    <a:pt x="121014" y="256101"/>
                    <a:pt x="156496" y="255704"/>
                  </a:cubicBezTo>
                  <a:cubicBezTo>
                    <a:pt x="176957" y="255477"/>
                    <a:pt x="197249" y="253550"/>
                    <a:pt x="217314" y="249526"/>
                  </a:cubicBezTo>
                  <a:lnTo>
                    <a:pt x="217314" y="177031"/>
                  </a:lnTo>
                  <a:cubicBezTo>
                    <a:pt x="213516" y="177655"/>
                    <a:pt x="210229" y="178222"/>
                    <a:pt x="206885" y="178675"/>
                  </a:cubicBezTo>
                  <a:cubicBezTo>
                    <a:pt x="170892" y="184003"/>
                    <a:pt x="134787" y="184513"/>
                    <a:pt x="98795" y="179525"/>
                  </a:cubicBezTo>
                  <a:cubicBezTo>
                    <a:pt x="68697" y="175388"/>
                    <a:pt x="39223" y="169039"/>
                    <a:pt x="12980" y="149881"/>
                  </a:cubicBezTo>
                  <a:close/>
                  <a:moveTo>
                    <a:pt x="310157" y="473924"/>
                  </a:moveTo>
                  <a:cubicBezTo>
                    <a:pt x="308513" y="464289"/>
                    <a:pt x="309930" y="458110"/>
                    <a:pt x="320416" y="453519"/>
                  </a:cubicBezTo>
                  <a:cubicBezTo>
                    <a:pt x="331469" y="448645"/>
                    <a:pt x="336513" y="453746"/>
                    <a:pt x="342805" y="461058"/>
                  </a:cubicBezTo>
                  <a:cubicBezTo>
                    <a:pt x="346829" y="456750"/>
                    <a:pt x="350173" y="452953"/>
                    <a:pt x="353801" y="449382"/>
                  </a:cubicBezTo>
                  <a:cubicBezTo>
                    <a:pt x="357372" y="445867"/>
                    <a:pt x="361226" y="442580"/>
                    <a:pt x="365420" y="438782"/>
                  </a:cubicBezTo>
                  <a:cubicBezTo>
                    <a:pt x="357372" y="432321"/>
                    <a:pt x="353121" y="427220"/>
                    <a:pt x="357598" y="416393"/>
                  </a:cubicBezTo>
                  <a:cubicBezTo>
                    <a:pt x="362076" y="405454"/>
                    <a:pt x="368991" y="404944"/>
                    <a:pt x="378230" y="405738"/>
                  </a:cubicBezTo>
                  <a:lnTo>
                    <a:pt x="378230" y="374110"/>
                  </a:lnTo>
                  <a:cubicBezTo>
                    <a:pt x="368368" y="375527"/>
                    <a:pt x="362246" y="373996"/>
                    <a:pt x="357655" y="363567"/>
                  </a:cubicBezTo>
                  <a:cubicBezTo>
                    <a:pt x="352724" y="352458"/>
                    <a:pt x="357995" y="347527"/>
                    <a:pt x="364854" y="341462"/>
                  </a:cubicBezTo>
                  <a:cubicBezTo>
                    <a:pt x="357882" y="334547"/>
                    <a:pt x="351420" y="328142"/>
                    <a:pt x="344959" y="321680"/>
                  </a:cubicBezTo>
                  <a:cubicBezTo>
                    <a:pt x="344278" y="321000"/>
                    <a:pt x="343485" y="320377"/>
                    <a:pt x="342295" y="319300"/>
                  </a:cubicBezTo>
                  <a:cubicBezTo>
                    <a:pt x="336513" y="326838"/>
                    <a:pt x="331129" y="330636"/>
                    <a:pt x="320189" y="326271"/>
                  </a:cubicBezTo>
                  <a:cubicBezTo>
                    <a:pt x="309023" y="321794"/>
                    <a:pt x="309420" y="314425"/>
                    <a:pt x="309647" y="305866"/>
                  </a:cubicBezTo>
                  <a:lnTo>
                    <a:pt x="278189" y="305866"/>
                  </a:lnTo>
                  <a:cubicBezTo>
                    <a:pt x="279379" y="314992"/>
                    <a:pt x="278812" y="321794"/>
                    <a:pt x="267986" y="326158"/>
                  </a:cubicBezTo>
                  <a:cubicBezTo>
                    <a:pt x="257160" y="330579"/>
                    <a:pt x="251606" y="327178"/>
                    <a:pt x="246278" y="319753"/>
                  </a:cubicBezTo>
                  <a:cubicBezTo>
                    <a:pt x="238682" y="327348"/>
                    <a:pt x="231427" y="334547"/>
                    <a:pt x="223889" y="342142"/>
                  </a:cubicBezTo>
                  <a:cubicBezTo>
                    <a:pt x="230634" y="347470"/>
                    <a:pt x="234998" y="352571"/>
                    <a:pt x="230407" y="363454"/>
                  </a:cubicBezTo>
                  <a:cubicBezTo>
                    <a:pt x="225929" y="374223"/>
                    <a:pt x="219355" y="375413"/>
                    <a:pt x="209946" y="374223"/>
                  </a:cubicBezTo>
                  <a:lnTo>
                    <a:pt x="209946" y="405738"/>
                  </a:lnTo>
                  <a:cubicBezTo>
                    <a:pt x="218958" y="405001"/>
                    <a:pt x="225816" y="405227"/>
                    <a:pt x="230294" y="416110"/>
                  </a:cubicBezTo>
                  <a:cubicBezTo>
                    <a:pt x="234715" y="426993"/>
                    <a:pt x="230917" y="432434"/>
                    <a:pt x="224002" y="437592"/>
                  </a:cubicBezTo>
                  <a:cubicBezTo>
                    <a:pt x="231654" y="445187"/>
                    <a:pt x="238852" y="452386"/>
                    <a:pt x="246391" y="459924"/>
                  </a:cubicBezTo>
                  <a:cubicBezTo>
                    <a:pt x="251606" y="453349"/>
                    <a:pt x="256650" y="448928"/>
                    <a:pt x="267533" y="453576"/>
                  </a:cubicBezTo>
                  <a:cubicBezTo>
                    <a:pt x="278302" y="458110"/>
                    <a:pt x="279323" y="464742"/>
                    <a:pt x="278302" y="473981"/>
                  </a:cubicBezTo>
                  <a:lnTo>
                    <a:pt x="310100" y="473981"/>
                  </a:lnTo>
                  <a:close/>
                  <a:moveTo>
                    <a:pt x="13037" y="321850"/>
                  </a:moveTo>
                  <a:cubicBezTo>
                    <a:pt x="13037" y="340555"/>
                    <a:pt x="13547" y="358466"/>
                    <a:pt x="12867" y="376320"/>
                  </a:cubicBezTo>
                  <a:cubicBezTo>
                    <a:pt x="12414" y="387770"/>
                    <a:pt x="17175" y="395422"/>
                    <a:pt x="26244" y="401146"/>
                  </a:cubicBezTo>
                  <a:cubicBezTo>
                    <a:pt x="29644" y="403300"/>
                    <a:pt x="33045" y="405794"/>
                    <a:pt x="36843" y="407041"/>
                  </a:cubicBezTo>
                  <a:cubicBezTo>
                    <a:pt x="51353" y="411972"/>
                    <a:pt x="65750" y="417697"/>
                    <a:pt x="80657" y="420871"/>
                  </a:cubicBezTo>
                  <a:cubicBezTo>
                    <a:pt x="118180" y="428920"/>
                    <a:pt x="156155" y="429203"/>
                    <a:pt x="194188" y="425009"/>
                  </a:cubicBezTo>
                  <a:cubicBezTo>
                    <a:pt x="201954" y="424159"/>
                    <a:pt x="209662" y="422685"/>
                    <a:pt x="217371" y="421495"/>
                  </a:cubicBezTo>
                  <a:cubicBezTo>
                    <a:pt x="217371" y="420758"/>
                    <a:pt x="217371" y="420021"/>
                    <a:pt x="217371" y="419228"/>
                  </a:cubicBezTo>
                  <a:cubicBezTo>
                    <a:pt x="214990" y="419001"/>
                    <a:pt x="212610" y="418604"/>
                    <a:pt x="210172" y="418491"/>
                  </a:cubicBezTo>
                  <a:cubicBezTo>
                    <a:pt x="201670" y="418094"/>
                    <a:pt x="196909" y="413673"/>
                    <a:pt x="196739" y="405227"/>
                  </a:cubicBezTo>
                  <a:cubicBezTo>
                    <a:pt x="196512" y="395082"/>
                    <a:pt x="196512" y="384936"/>
                    <a:pt x="196739" y="374790"/>
                  </a:cubicBezTo>
                  <a:cubicBezTo>
                    <a:pt x="196909" y="366061"/>
                    <a:pt x="201840" y="361413"/>
                    <a:pt x="210456" y="361300"/>
                  </a:cubicBezTo>
                  <a:cubicBezTo>
                    <a:pt x="211646" y="361300"/>
                    <a:pt x="212893" y="361583"/>
                    <a:pt x="213970" y="361243"/>
                  </a:cubicBezTo>
                  <a:cubicBezTo>
                    <a:pt x="215217" y="360847"/>
                    <a:pt x="216917" y="360166"/>
                    <a:pt x="217371" y="359146"/>
                  </a:cubicBezTo>
                  <a:cubicBezTo>
                    <a:pt x="217994" y="357672"/>
                    <a:pt x="218448" y="355235"/>
                    <a:pt x="217654" y="354215"/>
                  </a:cubicBezTo>
                  <a:cubicBezTo>
                    <a:pt x="215784" y="351891"/>
                    <a:pt x="214140" y="349170"/>
                    <a:pt x="209946" y="349851"/>
                  </a:cubicBezTo>
                  <a:cubicBezTo>
                    <a:pt x="178941" y="354895"/>
                    <a:pt x="147710" y="355972"/>
                    <a:pt x="116422" y="353081"/>
                  </a:cubicBezTo>
                  <a:cubicBezTo>
                    <a:pt x="80204" y="349737"/>
                    <a:pt x="44665" y="343899"/>
                    <a:pt x="13094" y="321794"/>
                  </a:cubicBezTo>
                  <a:close/>
                  <a:moveTo>
                    <a:pt x="231031" y="249979"/>
                  </a:moveTo>
                  <a:lnTo>
                    <a:pt x="401073" y="249979"/>
                  </a:lnTo>
                  <a:lnTo>
                    <a:pt x="401073" y="235526"/>
                  </a:lnTo>
                  <a:lnTo>
                    <a:pt x="394838" y="235526"/>
                  </a:lnTo>
                  <a:cubicBezTo>
                    <a:pt x="351023" y="235526"/>
                    <a:pt x="307266" y="235526"/>
                    <a:pt x="263452" y="235526"/>
                  </a:cubicBezTo>
                  <a:cubicBezTo>
                    <a:pt x="250642" y="235526"/>
                    <a:pt x="246221" y="231105"/>
                    <a:pt x="246221" y="218125"/>
                  </a:cubicBezTo>
                  <a:cubicBezTo>
                    <a:pt x="246221" y="157930"/>
                    <a:pt x="246221" y="97735"/>
                    <a:pt x="246221" y="37540"/>
                  </a:cubicBezTo>
                  <a:lnTo>
                    <a:pt x="246221" y="31702"/>
                  </a:lnTo>
                  <a:lnTo>
                    <a:pt x="230974" y="31702"/>
                  </a:lnTo>
                  <a:lnTo>
                    <a:pt x="230974" y="249979"/>
                  </a:lnTo>
                  <a:close/>
                  <a:moveTo>
                    <a:pt x="414109" y="42982"/>
                  </a:moveTo>
                  <a:cubicBezTo>
                    <a:pt x="408951" y="36917"/>
                    <a:pt x="404020" y="31135"/>
                    <a:pt x="398465" y="24617"/>
                  </a:cubicBezTo>
                  <a:cubicBezTo>
                    <a:pt x="398012" y="47516"/>
                    <a:pt x="395404" y="43435"/>
                    <a:pt x="413089" y="43548"/>
                  </a:cubicBezTo>
                  <a:cubicBezTo>
                    <a:pt x="413202" y="43548"/>
                    <a:pt x="413372" y="43378"/>
                    <a:pt x="414166" y="42982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4A4F468-7ED1-5227-0406-0D7B856FFB4C}"/>
                </a:ext>
              </a:extLst>
            </p:cNvPr>
            <p:cNvSpPr/>
            <p:nvPr/>
          </p:nvSpPr>
          <p:spPr>
            <a:xfrm>
              <a:off x="1876062" y="3616122"/>
              <a:ext cx="121986" cy="13148"/>
            </a:xfrm>
            <a:custGeom>
              <a:avLst/>
              <a:gdLst>
                <a:gd name="connsiteX0" fmla="*/ 60941 w 121986"/>
                <a:gd name="connsiteY0" fmla="*/ 13016 h 13148"/>
                <a:gd name="connsiteX1" fmla="*/ 9248 w 121986"/>
                <a:gd name="connsiteY1" fmla="*/ 13016 h 13148"/>
                <a:gd name="connsiteX2" fmla="*/ 3864 w 121986"/>
                <a:gd name="connsiteY2" fmla="*/ 12279 h 13148"/>
                <a:gd name="connsiteX3" fmla="*/ 9 w 121986"/>
                <a:gd name="connsiteY3" fmla="*/ 6101 h 13148"/>
                <a:gd name="connsiteX4" fmla="*/ 4657 w 121986"/>
                <a:gd name="connsiteY4" fmla="*/ 376 h 13148"/>
                <a:gd name="connsiteX5" fmla="*/ 8115 w 121986"/>
                <a:gd name="connsiteY5" fmla="*/ 93 h 13148"/>
                <a:gd name="connsiteX6" fmla="*/ 113484 w 121986"/>
                <a:gd name="connsiteY6" fmla="*/ 93 h 13148"/>
                <a:gd name="connsiteX7" fmla="*/ 115014 w 121986"/>
                <a:gd name="connsiteY7" fmla="*/ 93 h 13148"/>
                <a:gd name="connsiteX8" fmla="*/ 121986 w 121986"/>
                <a:gd name="connsiteY8" fmla="*/ 6498 h 13148"/>
                <a:gd name="connsiteX9" fmla="*/ 115128 w 121986"/>
                <a:gd name="connsiteY9" fmla="*/ 13072 h 13148"/>
                <a:gd name="connsiteX10" fmla="*/ 101978 w 121986"/>
                <a:gd name="connsiteY10" fmla="*/ 13072 h 13148"/>
                <a:gd name="connsiteX11" fmla="*/ 60941 w 121986"/>
                <a:gd name="connsiteY11" fmla="*/ 13072 h 1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86" h="13148">
                  <a:moveTo>
                    <a:pt x="60941" y="13016"/>
                  </a:moveTo>
                  <a:cubicBezTo>
                    <a:pt x="43710" y="13016"/>
                    <a:pt x="26479" y="13016"/>
                    <a:pt x="9248" y="13016"/>
                  </a:cubicBezTo>
                  <a:cubicBezTo>
                    <a:pt x="7434" y="13016"/>
                    <a:pt x="5054" y="13243"/>
                    <a:pt x="3864" y="12279"/>
                  </a:cubicBezTo>
                  <a:cubicBezTo>
                    <a:pt x="2050" y="10692"/>
                    <a:pt x="-161" y="8085"/>
                    <a:pt x="9" y="6101"/>
                  </a:cubicBezTo>
                  <a:cubicBezTo>
                    <a:pt x="179" y="4060"/>
                    <a:pt x="2787" y="2020"/>
                    <a:pt x="4657" y="376"/>
                  </a:cubicBezTo>
                  <a:cubicBezTo>
                    <a:pt x="5337" y="-248"/>
                    <a:pt x="6924" y="93"/>
                    <a:pt x="8115" y="93"/>
                  </a:cubicBezTo>
                  <a:cubicBezTo>
                    <a:pt x="43257" y="93"/>
                    <a:pt x="78342" y="93"/>
                    <a:pt x="113484" y="93"/>
                  </a:cubicBezTo>
                  <a:cubicBezTo>
                    <a:pt x="113994" y="93"/>
                    <a:pt x="114504" y="93"/>
                    <a:pt x="115014" y="93"/>
                  </a:cubicBezTo>
                  <a:cubicBezTo>
                    <a:pt x="119265" y="93"/>
                    <a:pt x="121929" y="2360"/>
                    <a:pt x="121986" y="6498"/>
                  </a:cubicBezTo>
                  <a:cubicBezTo>
                    <a:pt x="122043" y="10692"/>
                    <a:pt x="119265" y="12902"/>
                    <a:pt x="115128" y="13072"/>
                  </a:cubicBezTo>
                  <a:cubicBezTo>
                    <a:pt x="110763" y="13243"/>
                    <a:pt x="106342" y="13072"/>
                    <a:pt x="101978" y="13072"/>
                  </a:cubicBezTo>
                  <a:cubicBezTo>
                    <a:pt x="88318" y="13072"/>
                    <a:pt x="74601" y="13072"/>
                    <a:pt x="60941" y="13072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8952247-2899-6BF3-B107-21C90238929C}"/>
                </a:ext>
              </a:extLst>
            </p:cNvPr>
            <p:cNvSpPr/>
            <p:nvPr/>
          </p:nvSpPr>
          <p:spPr>
            <a:xfrm>
              <a:off x="1877655" y="3686329"/>
              <a:ext cx="122157" cy="13036"/>
            </a:xfrm>
            <a:custGeom>
              <a:avLst/>
              <a:gdLst>
                <a:gd name="connsiteX0" fmla="*/ 60878 w 122157"/>
                <a:gd name="connsiteY0" fmla="*/ 13037 h 13036"/>
                <a:gd name="connsiteX1" fmla="*/ 8732 w 122157"/>
                <a:gd name="connsiteY1" fmla="*/ 13037 h 13036"/>
                <a:gd name="connsiteX2" fmla="*/ 3 w 122157"/>
                <a:gd name="connsiteY2" fmla="*/ 6348 h 13036"/>
                <a:gd name="connsiteX3" fmla="*/ 8619 w 122157"/>
                <a:gd name="connsiteY3" fmla="*/ 0 h 13036"/>
                <a:gd name="connsiteX4" fmla="*/ 113478 w 122157"/>
                <a:gd name="connsiteY4" fmla="*/ 0 h 13036"/>
                <a:gd name="connsiteX5" fmla="*/ 115518 w 122157"/>
                <a:gd name="connsiteY5" fmla="*/ 0 h 13036"/>
                <a:gd name="connsiteX6" fmla="*/ 122150 w 122157"/>
                <a:gd name="connsiteY6" fmla="*/ 6745 h 13036"/>
                <a:gd name="connsiteX7" fmla="*/ 115065 w 122157"/>
                <a:gd name="connsiteY7" fmla="*/ 12980 h 13036"/>
                <a:gd name="connsiteX8" fmla="*/ 60878 w 122157"/>
                <a:gd name="connsiteY8" fmla="*/ 12980 h 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157" h="13036">
                  <a:moveTo>
                    <a:pt x="60878" y="13037"/>
                  </a:moveTo>
                  <a:cubicBezTo>
                    <a:pt x="43477" y="13037"/>
                    <a:pt x="26076" y="13037"/>
                    <a:pt x="8732" y="13037"/>
                  </a:cubicBezTo>
                  <a:cubicBezTo>
                    <a:pt x="2781" y="13037"/>
                    <a:pt x="-110" y="10769"/>
                    <a:pt x="3" y="6348"/>
                  </a:cubicBezTo>
                  <a:cubicBezTo>
                    <a:pt x="117" y="2211"/>
                    <a:pt x="2951" y="0"/>
                    <a:pt x="8619" y="0"/>
                  </a:cubicBezTo>
                  <a:cubicBezTo>
                    <a:pt x="43591" y="0"/>
                    <a:pt x="78506" y="0"/>
                    <a:pt x="113478" y="0"/>
                  </a:cubicBezTo>
                  <a:cubicBezTo>
                    <a:pt x="114158" y="0"/>
                    <a:pt x="114838" y="0"/>
                    <a:pt x="115518" y="0"/>
                  </a:cubicBezTo>
                  <a:cubicBezTo>
                    <a:pt x="119543" y="453"/>
                    <a:pt x="122320" y="2381"/>
                    <a:pt x="122150" y="6745"/>
                  </a:cubicBezTo>
                  <a:cubicBezTo>
                    <a:pt x="121980" y="11053"/>
                    <a:pt x="119259" y="12980"/>
                    <a:pt x="115065" y="12980"/>
                  </a:cubicBezTo>
                  <a:cubicBezTo>
                    <a:pt x="96984" y="12980"/>
                    <a:pt x="78959" y="12980"/>
                    <a:pt x="60878" y="12980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D639E03-D210-5021-7C1F-D54DC70C3B21}"/>
                </a:ext>
              </a:extLst>
            </p:cNvPr>
            <p:cNvSpPr/>
            <p:nvPr/>
          </p:nvSpPr>
          <p:spPr>
            <a:xfrm>
              <a:off x="1877651" y="3721598"/>
              <a:ext cx="122400" cy="13047"/>
            </a:xfrm>
            <a:custGeom>
              <a:avLst/>
              <a:gdLst>
                <a:gd name="connsiteX0" fmla="*/ 61563 w 122400"/>
                <a:gd name="connsiteY0" fmla="*/ 43 h 13047"/>
                <a:gd name="connsiteX1" fmla="*/ 114219 w 122400"/>
                <a:gd name="connsiteY1" fmla="*/ 213 h 13047"/>
                <a:gd name="connsiteX2" fmla="*/ 121531 w 122400"/>
                <a:gd name="connsiteY2" fmla="*/ 4067 h 13047"/>
                <a:gd name="connsiteX3" fmla="*/ 117336 w 122400"/>
                <a:gd name="connsiteY3" fmla="*/ 12626 h 13047"/>
                <a:gd name="connsiteX4" fmla="*/ 111838 w 122400"/>
                <a:gd name="connsiteY4" fmla="*/ 13022 h 13047"/>
                <a:gd name="connsiteX5" fmla="*/ 10550 w 122400"/>
                <a:gd name="connsiteY5" fmla="*/ 13022 h 13047"/>
                <a:gd name="connsiteX6" fmla="*/ 6979 w 122400"/>
                <a:gd name="connsiteY6" fmla="*/ 13022 h 13047"/>
                <a:gd name="connsiteX7" fmla="*/ 8 w 122400"/>
                <a:gd name="connsiteY7" fmla="*/ 6561 h 13047"/>
                <a:gd name="connsiteX8" fmla="*/ 7319 w 122400"/>
                <a:gd name="connsiteY8" fmla="*/ 43 h 13047"/>
                <a:gd name="connsiteX9" fmla="*/ 61506 w 122400"/>
                <a:gd name="connsiteY9" fmla="*/ 43 h 13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400" h="13047">
                  <a:moveTo>
                    <a:pt x="61563" y="43"/>
                  </a:moveTo>
                  <a:cubicBezTo>
                    <a:pt x="79134" y="43"/>
                    <a:pt x="96705" y="-128"/>
                    <a:pt x="114219" y="213"/>
                  </a:cubicBezTo>
                  <a:cubicBezTo>
                    <a:pt x="116770" y="213"/>
                    <a:pt x="120057" y="2026"/>
                    <a:pt x="121531" y="4067"/>
                  </a:cubicBezTo>
                  <a:cubicBezTo>
                    <a:pt x="123798" y="7241"/>
                    <a:pt x="121361" y="11662"/>
                    <a:pt x="117336" y="12626"/>
                  </a:cubicBezTo>
                  <a:cubicBezTo>
                    <a:pt x="115579" y="13079"/>
                    <a:pt x="113652" y="13022"/>
                    <a:pt x="111838" y="13022"/>
                  </a:cubicBezTo>
                  <a:cubicBezTo>
                    <a:pt x="78057" y="13022"/>
                    <a:pt x="44332" y="13022"/>
                    <a:pt x="10550" y="13022"/>
                  </a:cubicBezTo>
                  <a:cubicBezTo>
                    <a:pt x="9360" y="13022"/>
                    <a:pt x="8170" y="13079"/>
                    <a:pt x="6979" y="13022"/>
                  </a:cubicBezTo>
                  <a:cubicBezTo>
                    <a:pt x="2955" y="12682"/>
                    <a:pt x="178" y="10925"/>
                    <a:pt x="8" y="6561"/>
                  </a:cubicBezTo>
                  <a:cubicBezTo>
                    <a:pt x="-163" y="2593"/>
                    <a:pt x="2558" y="99"/>
                    <a:pt x="7319" y="43"/>
                  </a:cubicBezTo>
                  <a:cubicBezTo>
                    <a:pt x="25401" y="-14"/>
                    <a:pt x="43425" y="43"/>
                    <a:pt x="61506" y="43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7908927-FD06-9C36-710A-AA70AF4DA25F}"/>
                </a:ext>
              </a:extLst>
            </p:cNvPr>
            <p:cNvSpPr/>
            <p:nvPr/>
          </p:nvSpPr>
          <p:spPr>
            <a:xfrm>
              <a:off x="1877768" y="3651385"/>
              <a:ext cx="122154" cy="12806"/>
            </a:xfrm>
            <a:custGeom>
              <a:avLst/>
              <a:gdLst>
                <a:gd name="connsiteX0" fmla="*/ 60369 w 122154"/>
                <a:gd name="connsiteY0" fmla="*/ 12782 h 12806"/>
                <a:gd name="connsiteX1" fmla="*/ 10660 w 122154"/>
                <a:gd name="connsiteY1" fmla="*/ 12782 h 12806"/>
                <a:gd name="connsiteX2" fmla="*/ 6125 w 122154"/>
                <a:gd name="connsiteY2" fmla="*/ 12725 h 12806"/>
                <a:gd name="connsiteX3" fmla="*/ 4 w 122154"/>
                <a:gd name="connsiteY3" fmla="*/ 6603 h 12806"/>
                <a:gd name="connsiteX4" fmla="*/ 6182 w 122154"/>
                <a:gd name="connsiteY4" fmla="*/ 85 h 12806"/>
                <a:gd name="connsiteX5" fmla="*/ 115746 w 122154"/>
                <a:gd name="connsiteY5" fmla="*/ 85 h 12806"/>
                <a:gd name="connsiteX6" fmla="*/ 122151 w 122154"/>
                <a:gd name="connsiteY6" fmla="*/ 6433 h 12806"/>
                <a:gd name="connsiteX7" fmla="*/ 114669 w 122154"/>
                <a:gd name="connsiteY7" fmla="*/ 12782 h 12806"/>
                <a:gd name="connsiteX8" fmla="*/ 60426 w 122154"/>
                <a:gd name="connsiteY8" fmla="*/ 12782 h 12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154" h="12806">
                  <a:moveTo>
                    <a:pt x="60369" y="12782"/>
                  </a:moveTo>
                  <a:cubicBezTo>
                    <a:pt x="43818" y="12782"/>
                    <a:pt x="27211" y="12782"/>
                    <a:pt x="10660" y="12782"/>
                  </a:cubicBezTo>
                  <a:cubicBezTo>
                    <a:pt x="9129" y="12782"/>
                    <a:pt x="7599" y="12782"/>
                    <a:pt x="6125" y="12725"/>
                  </a:cubicBezTo>
                  <a:cubicBezTo>
                    <a:pt x="2384" y="12385"/>
                    <a:pt x="117" y="10401"/>
                    <a:pt x="4" y="6603"/>
                  </a:cubicBezTo>
                  <a:cubicBezTo>
                    <a:pt x="-109" y="2522"/>
                    <a:pt x="2214" y="85"/>
                    <a:pt x="6182" y="85"/>
                  </a:cubicBezTo>
                  <a:cubicBezTo>
                    <a:pt x="42684" y="-28"/>
                    <a:pt x="79187" y="-28"/>
                    <a:pt x="115746" y="85"/>
                  </a:cubicBezTo>
                  <a:cubicBezTo>
                    <a:pt x="119713" y="85"/>
                    <a:pt x="122037" y="2409"/>
                    <a:pt x="122151" y="6433"/>
                  </a:cubicBezTo>
                  <a:cubicBezTo>
                    <a:pt x="122264" y="10401"/>
                    <a:pt x="119543" y="12782"/>
                    <a:pt x="114669" y="12782"/>
                  </a:cubicBezTo>
                  <a:cubicBezTo>
                    <a:pt x="96588" y="12838"/>
                    <a:pt x="78507" y="12782"/>
                    <a:pt x="60426" y="12782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C007D63-CB6F-1C39-83A2-6B1D5CA08AB7}"/>
                </a:ext>
              </a:extLst>
            </p:cNvPr>
            <p:cNvSpPr/>
            <p:nvPr/>
          </p:nvSpPr>
          <p:spPr>
            <a:xfrm>
              <a:off x="1624914" y="3821405"/>
              <a:ext cx="31947" cy="21532"/>
            </a:xfrm>
            <a:custGeom>
              <a:avLst/>
              <a:gdLst>
                <a:gd name="connsiteX0" fmla="*/ 27042 w 31947"/>
                <a:gd name="connsiteY0" fmla="*/ 21476 h 21532"/>
                <a:gd name="connsiteX1" fmla="*/ 15593 w 31947"/>
                <a:gd name="connsiteY1" fmla="*/ 17395 h 21532"/>
                <a:gd name="connsiteX2" fmla="*/ 3180 w 31947"/>
                <a:gd name="connsiteY2" fmla="*/ 11783 h 21532"/>
                <a:gd name="connsiteX3" fmla="*/ 912 w 31947"/>
                <a:gd name="connsiteY3" fmla="*/ 3508 h 21532"/>
                <a:gd name="connsiteX4" fmla="*/ 8564 w 31947"/>
                <a:gd name="connsiteY4" fmla="*/ 504 h 21532"/>
                <a:gd name="connsiteX5" fmla="*/ 28573 w 31947"/>
                <a:gd name="connsiteY5" fmla="*/ 8779 h 21532"/>
                <a:gd name="connsiteX6" fmla="*/ 31917 w 31947"/>
                <a:gd name="connsiteY6" fmla="*/ 15638 h 21532"/>
                <a:gd name="connsiteX7" fmla="*/ 26986 w 31947"/>
                <a:gd name="connsiteY7" fmla="*/ 21533 h 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947" h="21532">
                  <a:moveTo>
                    <a:pt x="27042" y="21476"/>
                  </a:moveTo>
                  <a:cubicBezTo>
                    <a:pt x="22508" y="19889"/>
                    <a:pt x="18994" y="18755"/>
                    <a:pt x="15593" y="17395"/>
                  </a:cubicBezTo>
                  <a:cubicBezTo>
                    <a:pt x="11398" y="15694"/>
                    <a:pt x="7147" y="13994"/>
                    <a:pt x="3180" y="11783"/>
                  </a:cubicBezTo>
                  <a:cubicBezTo>
                    <a:pt x="-51" y="9970"/>
                    <a:pt x="-845" y="6796"/>
                    <a:pt x="912" y="3508"/>
                  </a:cubicBezTo>
                  <a:cubicBezTo>
                    <a:pt x="2500" y="504"/>
                    <a:pt x="5220" y="-800"/>
                    <a:pt x="8564" y="504"/>
                  </a:cubicBezTo>
                  <a:cubicBezTo>
                    <a:pt x="15309" y="3111"/>
                    <a:pt x="22168" y="5549"/>
                    <a:pt x="28573" y="8779"/>
                  </a:cubicBezTo>
                  <a:cubicBezTo>
                    <a:pt x="30500" y="9743"/>
                    <a:pt x="32200" y="13484"/>
                    <a:pt x="31917" y="15638"/>
                  </a:cubicBezTo>
                  <a:cubicBezTo>
                    <a:pt x="31633" y="17792"/>
                    <a:pt x="28686" y="19605"/>
                    <a:pt x="26986" y="21533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BA2FD30-6222-15F2-6149-B39CA820BF48}"/>
                </a:ext>
              </a:extLst>
            </p:cNvPr>
            <p:cNvSpPr/>
            <p:nvPr/>
          </p:nvSpPr>
          <p:spPr>
            <a:xfrm>
              <a:off x="1625528" y="3735930"/>
              <a:ext cx="31310" cy="21646"/>
            </a:xfrm>
            <a:custGeom>
              <a:avLst/>
              <a:gdLst>
                <a:gd name="connsiteX0" fmla="*/ 25804 w 31310"/>
                <a:gd name="connsiteY0" fmla="*/ 21647 h 21646"/>
                <a:gd name="connsiteX1" fmla="*/ 1375 w 31310"/>
                <a:gd name="connsiteY1" fmla="*/ 10141 h 21646"/>
                <a:gd name="connsiteX2" fmla="*/ 525 w 31310"/>
                <a:gd name="connsiteY2" fmla="*/ 3112 h 21646"/>
                <a:gd name="connsiteX3" fmla="*/ 7496 w 31310"/>
                <a:gd name="connsiteY3" fmla="*/ 108 h 21646"/>
                <a:gd name="connsiteX4" fmla="*/ 28468 w 31310"/>
                <a:gd name="connsiteY4" fmla="*/ 8554 h 21646"/>
                <a:gd name="connsiteX5" fmla="*/ 31245 w 31310"/>
                <a:gd name="connsiteY5" fmla="*/ 15242 h 21646"/>
                <a:gd name="connsiteX6" fmla="*/ 25747 w 31310"/>
                <a:gd name="connsiteY6" fmla="*/ 21647 h 2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10" h="21646">
                  <a:moveTo>
                    <a:pt x="25804" y="21647"/>
                  </a:moveTo>
                  <a:cubicBezTo>
                    <a:pt x="17019" y="17622"/>
                    <a:pt x="8970" y="14278"/>
                    <a:pt x="1375" y="10141"/>
                  </a:cubicBezTo>
                  <a:cubicBezTo>
                    <a:pt x="71" y="9461"/>
                    <a:pt x="-496" y="4699"/>
                    <a:pt x="525" y="3112"/>
                  </a:cubicBezTo>
                  <a:cubicBezTo>
                    <a:pt x="1772" y="1299"/>
                    <a:pt x="5569" y="-459"/>
                    <a:pt x="7496" y="108"/>
                  </a:cubicBezTo>
                  <a:cubicBezTo>
                    <a:pt x="14695" y="2319"/>
                    <a:pt x="21723" y="5210"/>
                    <a:pt x="28468" y="8554"/>
                  </a:cubicBezTo>
                  <a:cubicBezTo>
                    <a:pt x="30168" y="9404"/>
                    <a:pt x="31642" y="13201"/>
                    <a:pt x="31245" y="15242"/>
                  </a:cubicBezTo>
                  <a:cubicBezTo>
                    <a:pt x="30792" y="17452"/>
                    <a:pt x="28015" y="19153"/>
                    <a:pt x="25747" y="21647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DEFEA4A-721A-44D0-697B-6F03CDC7DCCD}"/>
                </a:ext>
              </a:extLst>
            </p:cNvPr>
            <p:cNvSpPr/>
            <p:nvPr/>
          </p:nvSpPr>
          <p:spPr>
            <a:xfrm>
              <a:off x="1849656" y="3891569"/>
              <a:ext cx="84852" cy="84796"/>
            </a:xfrm>
            <a:custGeom>
              <a:avLst/>
              <a:gdLst>
                <a:gd name="connsiteX0" fmla="*/ 84853 w 84852"/>
                <a:gd name="connsiteY0" fmla="*/ 42681 h 84796"/>
                <a:gd name="connsiteX1" fmla="*/ 41889 w 84852"/>
                <a:gd name="connsiteY1" fmla="*/ 84795 h 84796"/>
                <a:gd name="connsiteX2" fmla="*/ 2 w 84852"/>
                <a:gd name="connsiteY2" fmla="*/ 42114 h 84796"/>
                <a:gd name="connsiteX3" fmla="*/ 42456 w 84852"/>
                <a:gd name="connsiteY3" fmla="*/ 1 h 84796"/>
                <a:gd name="connsiteX4" fmla="*/ 84796 w 84852"/>
                <a:gd name="connsiteY4" fmla="*/ 42738 h 84796"/>
                <a:gd name="connsiteX5" fmla="*/ 26132 w 84852"/>
                <a:gd name="connsiteY5" fmla="*/ 66374 h 84796"/>
                <a:gd name="connsiteX6" fmla="*/ 59120 w 84852"/>
                <a:gd name="connsiteY6" fmla="*/ 66600 h 84796"/>
                <a:gd name="connsiteX7" fmla="*/ 70683 w 84852"/>
                <a:gd name="connsiteY7" fmla="*/ 34009 h 84796"/>
                <a:gd name="connsiteX8" fmla="*/ 47727 w 84852"/>
                <a:gd name="connsiteY8" fmla="*/ 14227 h 84796"/>
                <a:gd name="connsiteX9" fmla="*/ 47784 w 84852"/>
                <a:gd name="connsiteY9" fmla="*/ 30835 h 84796"/>
                <a:gd name="connsiteX10" fmla="*/ 34067 w 84852"/>
                <a:gd name="connsiteY10" fmla="*/ 60309 h 84796"/>
                <a:gd name="connsiteX11" fmla="*/ 26132 w 84852"/>
                <a:gd name="connsiteY11" fmla="*/ 66374 h 84796"/>
                <a:gd name="connsiteX12" fmla="*/ 16950 w 84852"/>
                <a:gd name="connsiteY12" fmla="*/ 56341 h 84796"/>
                <a:gd name="connsiteX13" fmla="*/ 34180 w 84852"/>
                <a:gd name="connsiteY13" fmla="*/ 14908 h 84796"/>
                <a:gd name="connsiteX14" fmla="*/ 16950 w 84852"/>
                <a:gd name="connsiteY14" fmla="*/ 56341 h 8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852" h="84796">
                  <a:moveTo>
                    <a:pt x="84853" y="42681"/>
                  </a:moveTo>
                  <a:cubicBezTo>
                    <a:pt x="84740" y="66033"/>
                    <a:pt x="65355" y="85021"/>
                    <a:pt x="41889" y="84795"/>
                  </a:cubicBezTo>
                  <a:cubicBezTo>
                    <a:pt x="18763" y="84568"/>
                    <a:pt x="-225" y="65183"/>
                    <a:pt x="2" y="42114"/>
                  </a:cubicBezTo>
                  <a:cubicBezTo>
                    <a:pt x="286" y="18818"/>
                    <a:pt x="19330" y="-113"/>
                    <a:pt x="42456" y="1"/>
                  </a:cubicBezTo>
                  <a:cubicBezTo>
                    <a:pt x="65922" y="57"/>
                    <a:pt x="84966" y="19272"/>
                    <a:pt x="84796" y="42738"/>
                  </a:cubicBezTo>
                  <a:close/>
                  <a:moveTo>
                    <a:pt x="26132" y="66374"/>
                  </a:moveTo>
                  <a:cubicBezTo>
                    <a:pt x="35711" y="73572"/>
                    <a:pt x="48974" y="73572"/>
                    <a:pt x="59120" y="66600"/>
                  </a:cubicBezTo>
                  <a:cubicBezTo>
                    <a:pt x="69663" y="59345"/>
                    <a:pt x="74310" y="46365"/>
                    <a:pt x="70683" y="34009"/>
                  </a:cubicBezTo>
                  <a:cubicBezTo>
                    <a:pt x="67509" y="23296"/>
                    <a:pt x="57703" y="14624"/>
                    <a:pt x="47727" y="14227"/>
                  </a:cubicBezTo>
                  <a:cubicBezTo>
                    <a:pt x="47727" y="19782"/>
                    <a:pt x="47387" y="25337"/>
                    <a:pt x="47784" y="30835"/>
                  </a:cubicBezTo>
                  <a:cubicBezTo>
                    <a:pt x="48747" y="43304"/>
                    <a:pt x="43306" y="52713"/>
                    <a:pt x="34067" y="60309"/>
                  </a:cubicBezTo>
                  <a:cubicBezTo>
                    <a:pt x="31573" y="62349"/>
                    <a:pt x="28966" y="64220"/>
                    <a:pt x="26132" y="66374"/>
                  </a:cubicBezTo>
                  <a:close/>
                  <a:moveTo>
                    <a:pt x="16950" y="56341"/>
                  </a:moveTo>
                  <a:cubicBezTo>
                    <a:pt x="37241" y="44211"/>
                    <a:pt x="35824" y="38373"/>
                    <a:pt x="34180" y="14908"/>
                  </a:cubicBezTo>
                  <a:cubicBezTo>
                    <a:pt x="17346" y="17005"/>
                    <a:pt x="7541" y="40187"/>
                    <a:pt x="16950" y="56341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6FC15DE-DB61-78BF-EF91-EEC3786F4DBF}"/>
                </a:ext>
              </a:extLst>
            </p:cNvPr>
            <p:cNvSpPr/>
            <p:nvPr/>
          </p:nvSpPr>
          <p:spPr>
            <a:xfrm>
              <a:off x="1624901" y="3906873"/>
              <a:ext cx="32423" cy="21221"/>
            </a:xfrm>
            <a:custGeom>
              <a:avLst/>
              <a:gdLst>
                <a:gd name="connsiteX0" fmla="*/ 5346 w 32423"/>
                <a:gd name="connsiteY0" fmla="*/ 0 h 21221"/>
                <a:gd name="connsiteX1" fmla="*/ 9484 w 32423"/>
                <a:gd name="connsiteY1" fmla="*/ 1190 h 21221"/>
                <a:gd name="connsiteX2" fmla="*/ 27735 w 32423"/>
                <a:gd name="connsiteY2" fmla="*/ 8559 h 21221"/>
                <a:gd name="connsiteX3" fmla="*/ 32099 w 32423"/>
                <a:gd name="connsiteY3" fmla="*/ 16494 h 21221"/>
                <a:gd name="connsiteX4" fmla="*/ 23711 w 32423"/>
                <a:gd name="connsiteY4" fmla="*/ 20745 h 21221"/>
                <a:gd name="connsiteX5" fmla="*/ 3646 w 32423"/>
                <a:gd name="connsiteY5" fmla="*/ 12583 h 21221"/>
                <a:gd name="connsiteX6" fmla="*/ 585 w 32423"/>
                <a:gd name="connsiteY6" fmla="*/ 4988 h 21221"/>
                <a:gd name="connsiteX7" fmla="*/ 5403 w 32423"/>
                <a:gd name="connsiteY7" fmla="*/ 113 h 21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23" h="21221">
                  <a:moveTo>
                    <a:pt x="5346" y="0"/>
                  </a:moveTo>
                  <a:cubicBezTo>
                    <a:pt x="7557" y="623"/>
                    <a:pt x="8520" y="794"/>
                    <a:pt x="9484" y="1190"/>
                  </a:cubicBezTo>
                  <a:cubicBezTo>
                    <a:pt x="15549" y="3628"/>
                    <a:pt x="21670" y="6065"/>
                    <a:pt x="27735" y="8559"/>
                  </a:cubicBezTo>
                  <a:cubicBezTo>
                    <a:pt x="31306" y="10032"/>
                    <a:pt x="33233" y="12583"/>
                    <a:pt x="32099" y="16494"/>
                  </a:cubicBezTo>
                  <a:cubicBezTo>
                    <a:pt x="30852" y="20688"/>
                    <a:pt x="27508" y="22049"/>
                    <a:pt x="23711" y="20745"/>
                  </a:cubicBezTo>
                  <a:cubicBezTo>
                    <a:pt x="16909" y="18365"/>
                    <a:pt x="10221" y="15531"/>
                    <a:pt x="3646" y="12583"/>
                  </a:cubicBezTo>
                  <a:cubicBezTo>
                    <a:pt x="528" y="11166"/>
                    <a:pt x="-889" y="8105"/>
                    <a:pt x="585" y="4988"/>
                  </a:cubicBezTo>
                  <a:cubicBezTo>
                    <a:pt x="1549" y="2891"/>
                    <a:pt x="3986" y="1474"/>
                    <a:pt x="5403" y="113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01" name="Graphic 38">
            <a:extLst>
              <a:ext uri="{FF2B5EF4-FFF2-40B4-BE49-F238E27FC236}">
                <a16:creationId xmlns:a16="http://schemas.microsoft.com/office/drawing/2014/main" id="{1DE67E01-E2F9-60C4-3C39-40545B33ED71}"/>
              </a:ext>
            </a:extLst>
          </p:cNvPr>
          <p:cNvGrpSpPr/>
          <p:nvPr/>
        </p:nvGrpSpPr>
        <p:grpSpPr>
          <a:xfrm>
            <a:off x="7098931" y="2642415"/>
            <a:ext cx="350312" cy="384744"/>
            <a:chOff x="2114039" y="3543154"/>
            <a:chExt cx="445274" cy="489040"/>
          </a:xfrm>
          <a:solidFill>
            <a:schemeClr val="bg1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F376740-7B9C-DF03-F306-8EDD70BBED57}"/>
                </a:ext>
              </a:extLst>
            </p:cNvPr>
            <p:cNvSpPr/>
            <p:nvPr/>
          </p:nvSpPr>
          <p:spPr>
            <a:xfrm>
              <a:off x="2114039" y="3543154"/>
              <a:ext cx="445274" cy="489040"/>
            </a:xfrm>
            <a:custGeom>
              <a:avLst/>
              <a:gdLst>
                <a:gd name="connsiteX0" fmla="*/ 299478 w 445274"/>
                <a:gd name="connsiteY0" fmla="*/ 455599 h 489040"/>
                <a:gd name="connsiteX1" fmla="*/ 299478 w 445274"/>
                <a:gd name="connsiteY1" fmla="*/ 480028 h 489040"/>
                <a:gd name="connsiteX2" fmla="*/ 290465 w 445274"/>
                <a:gd name="connsiteY2" fmla="*/ 489040 h 489040"/>
                <a:gd name="connsiteX3" fmla="*/ 64253 w 445274"/>
                <a:gd name="connsiteY3" fmla="*/ 488870 h 489040"/>
                <a:gd name="connsiteX4" fmla="*/ 55468 w 445274"/>
                <a:gd name="connsiteY4" fmla="*/ 485129 h 489040"/>
                <a:gd name="connsiteX5" fmla="*/ 3831 w 445274"/>
                <a:gd name="connsiteY5" fmla="*/ 433493 h 489040"/>
                <a:gd name="connsiteX6" fmla="*/ 147 w 445274"/>
                <a:gd name="connsiteY6" fmla="*/ 424708 h 489040"/>
                <a:gd name="connsiteX7" fmla="*/ 34 w 445274"/>
                <a:gd name="connsiteY7" fmla="*/ 124414 h 489040"/>
                <a:gd name="connsiteX8" fmla="*/ 8876 w 445274"/>
                <a:gd name="connsiteY8" fmla="*/ 115799 h 489040"/>
                <a:gd name="connsiteX9" fmla="*/ 42714 w 445274"/>
                <a:gd name="connsiteY9" fmla="*/ 115799 h 489040"/>
                <a:gd name="connsiteX10" fmla="*/ 42714 w 445274"/>
                <a:gd name="connsiteY10" fmla="*/ 109734 h 489040"/>
                <a:gd name="connsiteX11" fmla="*/ 42714 w 445274"/>
                <a:gd name="connsiteY11" fmla="*/ 19441 h 489040"/>
                <a:gd name="connsiteX12" fmla="*/ 62269 w 445274"/>
                <a:gd name="connsiteY12" fmla="*/ 0 h 489040"/>
                <a:gd name="connsiteX13" fmla="*/ 420377 w 445274"/>
                <a:gd name="connsiteY13" fmla="*/ 0 h 489040"/>
                <a:gd name="connsiteX14" fmla="*/ 439819 w 445274"/>
                <a:gd name="connsiteY14" fmla="*/ 19555 h 489040"/>
                <a:gd name="connsiteX15" fmla="*/ 439819 w 445274"/>
                <a:gd name="connsiteY15" fmla="*/ 291962 h 489040"/>
                <a:gd name="connsiteX16" fmla="*/ 442936 w 445274"/>
                <a:gd name="connsiteY16" fmla="*/ 300351 h 489040"/>
                <a:gd name="connsiteX17" fmla="*/ 445147 w 445274"/>
                <a:gd name="connsiteY17" fmla="*/ 306699 h 489040"/>
                <a:gd name="connsiteX18" fmla="*/ 445147 w 445274"/>
                <a:gd name="connsiteY18" fmla="*/ 345752 h 489040"/>
                <a:gd name="connsiteX19" fmla="*/ 436078 w 445274"/>
                <a:gd name="connsiteY19" fmla="*/ 354934 h 489040"/>
                <a:gd name="connsiteX20" fmla="*/ 421908 w 445274"/>
                <a:gd name="connsiteY20" fmla="*/ 355217 h 489040"/>
                <a:gd name="connsiteX21" fmla="*/ 416750 w 445274"/>
                <a:gd name="connsiteY21" fmla="*/ 358732 h 489040"/>
                <a:gd name="connsiteX22" fmla="*/ 410402 w 445274"/>
                <a:gd name="connsiteY22" fmla="*/ 374715 h 489040"/>
                <a:gd name="connsiteX23" fmla="*/ 411365 w 445274"/>
                <a:gd name="connsiteY23" fmla="*/ 380214 h 489040"/>
                <a:gd name="connsiteX24" fmla="*/ 421624 w 445274"/>
                <a:gd name="connsiteY24" fmla="*/ 391436 h 489040"/>
                <a:gd name="connsiteX25" fmla="*/ 421398 w 445274"/>
                <a:gd name="connsiteY25" fmla="*/ 403566 h 489040"/>
                <a:gd name="connsiteX26" fmla="*/ 393397 w 445274"/>
                <a:gd name="connsiteY26" fmla="*/ 431566 h 489040"/>
                <a:gd name="connsiteX27" fmla="*/ 380871 w 445274"/>
                <a:gd name="connsiteY27" fmla="*/ 431793 h 489040"/>
                <a:gd name="connsiteX28" fmla="*/ 367721 w 445274"/>
                <a:gd name="connsiteY28" fmla="*/ 419493 h 489040"/>
                <a:gd name="connsiteX29" fmla="*/ 347373 w 445274"/>
                <a:gd name="connsiteY29" fmla="*/ 427655 h 489040"/>
                <a:gd name="connsiteX30" fmla="*/ 345219 w 445274"/>
                <a:gd name="connsiteY30" fmla="*/ 431509 h 489040"/>
                <a:gd name="connsiteX31" fmla="*/ 344482 w 445274"/>
                <a:gd name="connsiteY31" fmla="*/ 446190 h 489040"/>
                <a:gd name="connsiteX32" fmla="*/ 334676 w 445274"/>
                <a:gd name="connsiteY32" fmla="*/ 455599 h 489040"/>
                <a:gd name="connsiteX33" fmla="*/ 299478 w 445274"/>
                <a:gd name="connsiteY33" fmla="*/ 455599 h 489040"/>
                <a:gd name="connsiteX34" fmla="*/ 67654 w 445274"/>
                <a:gd name="connsiteY34" fmla="*/ 476571 h 489040"/>
                <a:gd name="connsiteX35" fmla="*/ 286611 w 445274"/>
                <a:gd name="connsiteY35" fmla="*/ 476571 h 489040"/>
                <a:gd name="connsiteX36" fmla="*/ 286554 w 445274"/>
                <a:gd name="connsiteY36" fmla="*/ 430262 h 489040"/>
                <a:gd name="connsiteX37" fmla="*/ 284741 w 445274"/>
                <a:gd name="connsiteY37" fmla="*/ 427712 h 489040"/>
                <a:gd name="connsiteX38" fmla="*/ 263995 w 445274"/>
                <a:gd name="connsiteY38" fmla="*/ 419493 h 489040"/>
                <a:gd name="connsiteX39" fmla="*/ 251866 w 445274"/>
                <a:gd name="connsiteY39" fmla="*/ 430886 h 489040"/>
                <a:gd name="connsiteX40" fmla="*/ 237469 w 445274"/>
                <a:gd name="connsiteY40" fmla="*/ 430773 h 489040"/>
                <a:gd name="connsiteX41" fmla="*/ 213153 w 445274"/>
                <a:gd name="connsiteY41" fmla="*/ 406287 h 489040"/>
                <a:gd name="connsiteX42" fmla="*/ 205898 w 445274"/>
                <a:gd name="connsiteY42" fmla="*/ 395574 h 489040"/>
                <a:gd name="connsiteX43" fmla="*/ 207031 w 445274"/>
                <a:gd name="connsiteY43" fmla="*/ 394270 h 489040"/>
                <a:gd name="connsiteX44" fmla="*/ 201080 w 445274"/>
                <a:gd name="connsiteY44" fmla="*/ 394270 h 489040"/>
                <a:gd name="connsiteX45" fmla="*/ 50933 w 445274"/>
                <a:gd name="connsiteY45" fmla="*/ 394270 h 489040"/>
                <a:gd name="connsiteX46" fmla="*/ 44982 w 445274"/>
                <a:gd name="connsiteY46" fmla="*/ 393817 h 489040"/>
                <a:gd name="connsiteX47" fmla="*/ 40391 w 445274"/>
                <a:gd name="connsiteY47" fmla="*/ 387752 h 489040"/>
                <a:gd name="connsiteX48" fmla="*/ 45208 w 445274"/>
                <a:gd name="connsiteY48" fmla="*/ 382424 h 489040"/>
                <a:gd name="connsiteX49" fmla="*/ 50706 w 445274"/>
                <a:gd name="connsiteY49" fmla="*/ 382084 h 489040"/>
                <a:gd name="connsiteX50" fmla="*/ 212530 w 445274"/>
                <a:gd name="connsiteY50" fmla="*/ 382084 h 489040"/>
                <a:gd name="connsiteX51" fmla="*/ 217064 w 445274"/>
                <a:gd name="connsiteY51" fmla="*/ 382084 h 489040"/>
                <a:gd name="connsiteX52" fmla="*/ 221428 w 445274"/>
                <a:gd name="connsiteY52" fmla="*/ 374319 h 489040"/>
                <a:gd name="connsiteX53" fmla="*/ 215760 w 445274"/>
                <a:gd name="connsiteY53" fmla="*/ 360772 h 489040"/>
                <a:gd name="connsiteX54" fmla="*/ 209355 w 445274"/>
                <a:gd name="connsiteY54" fmla="*/ 356238 h 489040"/>
                <a:gd name="connsiteX55" fmla="*/ 133800 w 445274"/>
                <a:gd name="connsiteY55" fmla="*/ 356294 h 489040"/>
                <a:gd name="connsiteX56" fmla="*/ 47589 w 445274"/>
                <a:gd name="connsiteY56" fmla="*/ 356294 h 489040"/>
                <a:gd name="connsiteX57" fmla="*/ 40164 w 445274"/>
                <a:gd name="connsiteY57" fmla="*/ 350513 h 489040"/>
                <a:gd name="connsiteX58" fmla="*/ 47589 w 445274"/>
                <a:gd name="connsiteY58" fmla="*/ 344108 h 489040"/>
                <a:gd name="connsiteX59" fmla="*/ 51670 w 445274"/>
                <a:gd name="connsiteY59" fmla="*/ 344108 h 489040"/>
                <a:gd name="connsiteX60" fmla="*/ 180505 w 445274"/>
                <a:gd name="connsiteY60" fmla="*/ 344108 h 489040"/>
                <a:gd name="connsiteX61" fmla="*/ 186343 w 445274"/>
                <a:gd name="connsiteY61" fmla="*/ 344108 h 489040"/>
                <a:gd name="connsiteX62" fmla="*/ 186343 w 445274"/>
                <a:gd name="connsiteY62" fmla="*/ 318545 h 489040"/>
                <a:gd name="connsiteX63" fmla="*/ 180165 w 445274"/>
                <a:gd name="connsiteY63" fmla="*/ 318545 h 489040"/>
                <a:gd name="connsiteX64" fmla="*/ 49800 w 445274"/>
                <a:gd name="connsiteY64" fmla="*/ 318545 h 489040"/>
                <a:gd name="connsiteX65" fmla="*/ 44868 w 445274"/>
                <a:gd name="connsiteY65" fmla="*/ 318205 h 489040"/>
                <a:gd name="connsiteX66" fmla="*/ 40504 w 445274"/>
                <a:gd name="connsiteY66" fmla="*/ 312367 h 489040"/>
                <a:gd name="connsiteX67" fmla="*/ 45038 w 445274"/>
                <a:gd name="connsiteY67" fmla="*/ 306699 h 489040"/>
                <a:gd name="connsiteX68" fmla="*/ 50026 w 445274"/>
                <a:gd name="connsiteY68" fmla="*/ 306415 h 489040"/>
                <a:gd name="connsiteX69" fmla="*/ 180392 w 445274"/>
                <a:gd name="connsiteY69" fmla="*/ 306415 h 489040"/>
                <a:gd name="connsiteX70" fmla="*/ 186060 w 445274"/>
                <a:gd name="connsiteY70" fmla="*/ 306415 h 489040"/>
                <a:gd name="connsiteX71" fmla="*/ 198133 w 445274"/>
                <a:gd name="connsiteY71" fmla="*/ 297403 h 489040"/>
                <a:gd name="connsiteX72" fmla="*/ 210829 w 445274"/>
                <a:gd name="connsiteY72" fmla="*/ 297063 h 489040"/>
                <a:gd name="connsiteX73" fmla="*/ 214457 w 445274"/>
                <a:gd name="connsiteY73" fmla="*/ 295306 h 489040"/>
                <a:gd name="connsiteX74" fmla="*/ 219728 w 445274"/>
                <a:gd name="connsiteY74" fmla="*/ 280796 h 489040"/>
                <a:gd name="connsiteX75" fmla="*/ 213153 w 445274"/>
                <a:gd name="connsiteY75" fmla="*/ 280796 h 489040"/>
                <a:gd name="connsiteX76" fmla="*/ 50820 w 445274"/>
                <a:gd name="connsiteY76" fmla="*/ 280796 h 489040"/>
                <a:gd name="connsiteX77" fmla="*/ 40164 w 445274"/>
                <a:gd name="connsiteY77" fmla="*/ 274504 h 489040"/>
                <a:gd name="connsiteX78" fmla="*/ 50536 w 445274"/>
                <a:gd name="connsiteY78" fmla="*/ 268609 h 489040"/>
                <a:gd name="connsiteX79" fmla="*/ 210829 w 445274"/>
                <a:gd name="connsiteY79" fmla="*/ 268609 h 489040"/>
                <a:gd name="connsiteX80" fmla="*/ 216214 w 445274"/>
                <a:gd name="connsiteY80" fmla="*/ 268609 h 489040"/>
                <a:gd name="connsiteX81" fmla="*/ 208222 w 445274"/>
                <a:gd name="connsiteY81" fmla="*/ 255630 h 489040"/>
                <a:gd name="connsiteX82" fmla="*/ 214513 w 445274"/>
                <a:gd name="connsiteY82" fmla="*/ 242820 h 489040"/>
                <a:gd name="connsiteX83" fmla="*/ 208619 w 445274"/>
                <a:gd name="connsiteY83" fmla="*/ 242820 h 489040"/>
                <a:gd name="connsiteX84" fmla="*/ 50366 w 445274"/>
                <a:gd name="connsiteY84" fmla="*/ 242820 h 489040"/>
                <a:gd name="connsiteX85" fmla="*/ 40107 w 445274"/>
                <a:gd name="connsiteY85" fmla="*/ 236755 h 489040"/>
                <a:gd name="connsiteX86" fmla="*/ 50423 w 445274"/>
                <a:gd name="connsiteY86" fmla="*/ 230633 h 489040"/>
                <a:gd name="connsiteX87" fmla="*/ 214740 w 445274"/>
                <a:gd name="connsiteY87" fmla="*/ 230860 h 489040"/>
                <a:gd name="connsiteX88" fmla="*/ 238093 w 445274"/>
                <a:gd name="connsiteY88" fmla="*/ 221394 h 489040"/>
                <a:gd name="connsiteX89" fmla="*/ 251582 w 445274"/>
                <a:gd name="connsiteY89" fmla="*/ 221168 h 489040"/>
                <a:gd name="connsiteX90" fmla="*/ 264165 w 445274"/>
                <a:gd name="connsiteY90" fmla="*/ 233014 h 489040"/>
                <a:gd name="connsiteX91" fmla="*/ 282417 w 445274"/>
                <a:gd name="connsiteY91" fmla="*/ 225645 h 489040"/>
                <a:gd name="connsiteX92" fmla="*/ 286838 w 445274"/>
                <a:gd name="connsiteY92" fmla="*/ 219694 h 489040"/>
                <a:gd name="connsiteX93" fmla="*/ 287348 w 445274"/>
                <a:gd name="connsiteY93" fmla="*/ 131952 h 489040"/>
                <a:gd name="connsiteX94" fmla="*/ 287064 w 445274"/>
                <a:gd name="connsiteY94" fmla="*/ 128325 h 489040"/>
                <a:gd name="connsiteX95" fmla="*/ 12447 w 445274"/>
                <a:gd name="connsiteY95" fmla="*/ 128325 h 489040"/>
                <a:gd name="connsiteX96" fmla="*/ 12447 w 445274"/>
                <a:gd name="connsiteY96" fmla="*/ 421194 h 489040"/>
                <a:gd name="connsiteX97" fmla="*/ 18115 w 445274"/>
                <a:gd name="connsiteY97" fmla="*/ 421194 h 489040"/>
                <a:gd name="connsiteX98" fmla="*/ 59719 w 445274"/>
                <a:gd name="connsiteY98" fmla="*/ 421194 h 489040"/>
                <a:gd name="connsiteX99" fmla="*/ 67654 w 445274"/>
                <a:gd name="connsiteY99" fmla="*/ 429129 h 489040"/>
                <a:gd name="connsiteX100" fmla="*/ 67654 w 445274"/>
                <a:gd name="connsiteY100" fmla="*/ 434684 h 489040"/>
                <a:gd name="connsiteX101" fmla="*/ 67654 w 445274"/>
                <a:gd name="connsiteY101" fmla="*/ 476514 h 489040"/>
                <a:gd name="connsiteX102" fmla="*/ 55128 w 445274"/>
                <a:gd name="connsiteY102" fmla="*/ 115799 h 489040"/>
                <a:gd name="connsiteX103" fmla="*/ 62326 w 445274"/>
                <a:gd name="connsiteY103" fmla="*/ 115799 h 489040"/>
                <a:gd name="connsiteX104" fmla="*/ 288538 w 445274"/>
                <a:gd name="connsiteY104" fmla="*/ 115799 h 489040"/>
                <a:gd name="connsiteX105" fmla="*/ 299478 w 445274"/>
                <a:gd name="connsiteY105" fmla="*/ 126511 h 489040"/>
                <a:gd name="connsiteX106" fmla="*/ 299478 w 445274"/>
                <a:gd name="connsiteY106" fmla="*/ 190957 h 489040"/>
                <a:gd name="connsiteX107" fmla="*/ 299478 w 445274"/>
                <a:gd name="connsiteY107" fmla="*/ 196852 h 489040"/>
                <a:gd name="connsiteX108" fmla="*/ 334393 w 445274"/>
                <a:gd name="connsiteY108" fmla="*/ 196852 h 489040"/>
                <a:gd name="connsiteX109" fmla="*/ 344539 w 445274"/>
                <a:gd name="connsiteY109" fmla="*/ 206431 h 489040"/>
                <a:gd name="connsiteX110" fmla="*/ 345276 w 445274"/>
                <a:gd name="connsiteY110" fmla="*/ 221111 h 489040"/>
                <a:gd name="connsiteX111" fmla="*/ 348110 w 445274"/>
                <a:gd name="connsiteY111" fmla="*/ 224965 h 489040"/>
                <a:gd name="connsiteX112" fmla="*/ 367778 w 445274"/>
                <a:gd name="connsiteY112" fmla="*/ 232957 h 489040"/>
                <a:gd name="connsiteX113" fmla="*/ 381098 w 445274"/>
                <a:gd name="connsiteY113" fmla="*/ 220488 h 489040"/>
                <a:gd name="connsiteX114" fmla="*/ 393284 w 445274"/>
                <a:gd name="connsiteY114" fmla="*/ 220601 h 489040"/>
                <a:gd name="connsiteX115" fmla="*/ 421624 w 445274"/>
                <a:gd name="connsiteY115" fmla="*/ 248941 h 489040"/>
                <a:gd name="connsiteX116" fmla="*/ 421908 w 445274"/>
                <a:gd name="connsiteY116" fmla="*/ 260674 h 489040"/>
                <a:gd name="connsiteX117" fmla="*/ 412839 w 445274"/>
                <a:gd name="connsiteY117" fmla="*/ 270253 h 489040"/>
                <a:gd name="connsiteX118" fmla="*/ 411422 w 445274"/>
                <a:gd name="connsiteY118" fmla="*/ 280172 h 489040"/>
                <a:gd name="connsiteX119" fmla="*/ 415786 w 445274"/>
                <a:gd name="connsiteY119" fmla="*/ 290375 h 489040"/>
                <a:gd name="connsiteX120" fmla="*/ 427349 w 445274"/>
                <a:gd name="connsiteY120" fmla="*/ 296383 h 489040"/>
                <a:gd name="connsiteX121" fmla="*/ 427349 w 445274"/>
                <a:gd name="connsiteY121" fmla="*/ 84057 h 489040"/>
                <a:gd name="connsiteX122" fmla="*/ 55184 w 445274"/>
                <a:gd name="connsiteY122" fmla="*/ 84057 h 489040"/>
                <a:gd name="connsiteX123" fmla="*/ 55184 w 445274"/>
                <a:gd name="connsiteY123" fmla="*/ 115742 h 489040"/>
                <a:gd name="connsiteX124" fmla="*/ 198813 w 445274"/>
                <a:gd name="connsiteY124" fmla="*/ 343258 h 489040"/>
                <a:gd name="connsiteX125" fmla="*/ 215477 w 445274"/>
                <a:gd name="connsiteY125" fmla="*/ 343258 h 489040"/>
                <a:gd name="connsiteX126" fmla="*/ 225396 w 445274"/>
                <a:gd name="connsiteY126" fmla="*/ 350910 h 489040"/>
                <a:gd name="connsiteX127" fmla="*/ 234408 w 445274"/>
                <a:gd name="connsiteY127" fmla="*/ 372845 h 489040"/>
                <a:gd name="connsiteX128" fmla="*/ 232651 w 445274"/>
                <a:gd name="connsiteY128" fmla="*/ 385201 h 489040"/>
                <a:gd name="connsiteX129" fmla="*/ 221995 w 445274"/>
                <a:gd name="connsiteY129" fmla="*/ 396538 h 489040"/>
                <a:gd name="connsiteX130" fmla="*/ 245461 w 445274"/>
                <a:gd name="connsiteY130" fmla="*/ 420060 h 489040"/>
                <a:gd name="connsiteX131" fmla="*/ 257647 w 445274"/>
                <a:gd name="connsiteY131" fmla="*/ 408667 h 489040"/>
                <a:gd name="connsiteX132" fmla="*/ 268303 w 445274"/>
                <a:gd name="connsiteY132" fmla="*/ 407137 h 489040"/>
                <a:gd name="connsiteX133" fmla="*/ 291599 w 445274"/>
                <a:gd name="connsiteY133" fmla="*/ 416829 h 489040"/>
                <a:gd name="connsiteX134" fmla="*/ 298684 w 445274"/>
                <a:gd name="connsiteY134" fmla="*/ 426522 h 489040"/>
                <a:gd name="connsiteX135" fmla="*/ 298684 w 445274"/>
                <a:gd name="connsiteY135" fmla="*/ 443016 h 489040"/>
                <a:gd name="connsiteX136" fmla="*/ 333089 w 445274"/>
                <a:gd name="connsiteY136" fmla="*/ 443016 h 489040"/>
                <a:gd name="connsiteX137" fmla="*/ 333089 w 445274"/>
                <a:gd name="connsiteY137" fmla="*/ 426011 h 489040"/>
                <a:gd name="connsiteX138" fmla="*/ 340118 w 445274"/>
                <a:gd name="connsiteY138" fmla="*/ 416829 h 489040"/>
                <a:gd name="connsiteX139" fmla="*/ 362506 w 445274"/>
                <a:gd name="connsiteY139" fmla="*/ 407534 h 489040"/>
                <a:gd name="connsiteX140" fmla="*/ 374863 w 445274"/>
                <a:gd name="connsiteY140" fmla="*/ 409291 h 489040"/>
                <a:gd name="connsiteX141" fmla="*/ 386482 w 445274"/>
                <a:gd name="connsiteY141" fmla="*/ 420230 h 489040"/>
                <a:gd name="connsiteX142" fmla="*/ 409948 w 445274"/>
                <a:gd name="connsiteY142" fmla="*/ 396764 h 489040"/>
                <a:gd name="connsiteX143" fmla="*/ 399462 w 445274"/>
                <a:gd name="connsiteY143" fmla="*/ 385541 h 489040"/>
                <a:gd name="connsiteX144" fmla="*/ 397818 w 445274"/>
                <a:gd name="connsiteY144" fmla="*/ 371995 h 489040"/>
                <a:gd name="connsiteX145" fmla="*/ 406151 w 445274"/>
                <a:gd name="connsiteY145" fmla="*/ 351930 h 489040"/>
                <a:gd name="connsiteX146" fmla="*/ 417260 w 445274"/>
                <a:gd name="connsiteY146" fmla="*/ 343258 h 489040"/>
                <a:gd name="connsiteX147" fmla="*/ 432677 w 445274"/>
                <a:gd name="connsiteY147" fmla="*/ 343258 h 489040"/>
                <a:gd name="connsiteX148" fmla="*/ 432677 w 445274"/>
                <a:gd name="connsiteY148" fmla="*/ 309136 h 489040"/>
                <a:gd name="connsiteX149" fmla="*/ 415673 w 445274"/>
                <a:gd name="connsiteY149" fmla="*/ 309136 h 489040"/>
                <a:gd name="connsiteX150" fmla="*/ 406491 w 445274"/>
                <a:gd name="connsiteY150" fmla="*/ 301938 h 489040"/>
                <a:gd name="connsiteX151" fmla="*/ 397252 w 445274"/>
                <a:gd name="connsiteY151" fmla="*/ 279549 h 489040"/>
                <a:gd name="connsiteX152" fmla="*/ 398839 w 445274"/>
                <a:gd name="connsiteY152" fmla="*/ 267589 h 489040"/>
                <a:gd name="connsiteX153" fmla="*/ 409608 w 445274"/>
                <a:gd name="connsiteY153" fmla="*/ 256083 h 489040"/>
                <a:gd name="connsiteX154" fmla="*/ 386199 w 445274"/>
                <a:gd name="connsiteY154" fmla="*/ 232504 h 489040"/>
                <a:gd name="connsiteX155" fmla="*/ 374409 w 445274"/>
                <a:gd name="connsiteY155" fmla="*/ 243557 h 489040"/>
                <a:gd name="connsiteX156" fmla="*/ 362903 w 445274"/>
                <a:gd name="connsiteY156" fmla="*/ 245087 h 489040"/>
                <a:gd name="connsiteX157" fmla="*/ 340061 w 445274"/>
                <a:gd name="connsiteY157" fmla="*/ 235621 h 489040"/>
                <a:gd name="connsiteX158" fmla="*/ 333089 w 445274"/>
                <a:gd name="connsiteY158" fmla="*/ 226382 h 489040"/>
                <a:gd name="connsiteX159" fmla="*/ 333089 w 445274"/>
                <a:gd name="connsiteY159" fmla="*/ 209322 h 489040"/>
                <a:gd name="connsiteX160" fmla="*/ 298741 w 445274"/>
                <a:gd name="connsiteY160" fmla="*/ 209322 h 489040"/>
                <a:gd name="connsiteX161" fmla="*/ 298741 w 445274"/>
                <a:gd name="connsiteY161" fmla="*/ 226042 h 489040"/>
                <a:gd name="connsiteX162" fmla="*/ 291542 w 445274"/>
                <a:gd name="connsiteY162" fmla="*/ 235678 h 489040"/>
                <a:gd name="connsiteX163" fmla="*/ 269607 w 445274"/>
                <a:gd name="connsiteY163" fmla="*/ 244690 h 489040"/>
                <a:gd name="connsiteX164" fmla="*/ 256514 w 445274"/>
                <a:gd name="connsiteY164" fmla="*/ 242763 h 489040"/>
                <a:gd name="connsiteX165" fmla="*/ 245518 w 445274"/>
                <a:gd name="connsiteY165" fmla="*/ 232504 h 489040"/>
                <a:gd name="connsiteX166" fmla="*/ 221995 w 445274"/>
                <a:gd name="connsiteY166" fmla="*/ 255970 h 489040"/>
                <a:gd name="connsiteX167" fmla="*/ 232708 w 445274"/>
                <a:gd name="connsiteY167" fmla="*/ 267362 h 489040"/>
                <a:gd name="connsiteX168" fmla="*/ 234352 w 445274"/>
                <a:gd name="connsiteY168" fmla="*/ 279775 h 489040"/>
                <a:gd name="connsiteX169" fmla="*/ 225566 w 445274"/>
                <a:gd name="connsiteY169" fmla="*/ 300747 h 489040"/>
                <a:gd name="connsiteX170" fmla="*/ 214343 w 445274"/>
                <a:gd name="connsiteY170" fmla="*/ 309306 h 489040"/>
                <a:gd name="connsiteX171" fmla="*/ 198756 w 445274"/>
                <a:gd name="connsiteY171" fmla="*/ 309306 h 489040"/>
                <a:gd name="connsiteX172" fmla="*/ 198756 w 445274"/>
                <a:gd name="connsiteY172" fmla="*/ 343371 h 489040"/>
                <a:gd name="connsiteX173" fmla="*/ 427633 w 445274"/>
                <a:gd name="connsiteY173" fmla="*/ 71304 h 489040"/>
                <a:gd name="connsiteX174" fmla="*/ 427633 w 445274"/>
                <a:gd name="connsiteY174" fmla="*/ 20122 h 489040"/>
                <a:gd name="connsiteX175" fmla="*/ 419924 w 445274"/>
                <a:gd name="connsiteY175" fmla="*/ 12243 h 489040"/>
                <a:gd name="connsiteX176" fmla="*/ 358539 w 445274"/>
                <a:gd name="connsiteY176" fmla="*/ 12243 h 489040"/>
                <a:gd name="connsiteX177" fmla="*/ 63856 w 445274"/>
                <a:gd name="connsiteY177" fmla="*/ 12243 h 489040"/>
                <a:gd name="connsiteX178" fmla="*/ 54844 w 445274"/>
                <a:gd name="connsiteY178" fmla="*/ 21425 h 489040"/>
                <a:gd name="connsiteX179" fmla="*/ 54844 w 445274"/>
                <a:gd name="connsiteY179" fmla="*/ 65580 h 489040"/>
                <a:gd name="connsiteX180" fmla="*/ 54844 w 445274"/>
                <a:gd name="connsiteY180" fmla="*/ 71361 h 489040"/>
                <a:gd name="connsiteX181" fmla="*/ 427633 w 445274"/>
                <a:gd name="connsiteY181" fmla="*/ 71361 h 489040"/>
                <a:gd name="connsiteX182" fmla="*/ 55298 w 445274"/>
                <a:gd name="connsiteY182" fmla="*/ 433720 h 489040"/>
                <a:gd name="connsiteX183" fmla="*/ 23726 w 445274"/>
                <a:gd name="connsiteY183" fmla="*/ 433720 h 489040"/>
                <a:gd name="connsiteX184" fmla="*/ 55298 w 445274"/>
                <a:gd name="connsiteY184" fmla="*/ 465461 h 489040"/>
                <a:gd name="connsiteX185" fmla="*/ 55298 w 445274"/>
                <a:gd name="connsiteY185" fmla="*/ 433720 h 489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445274" h="489040">
                  <a:moveTo>
                    <a:pt x="299478" y="455599"/>
                  </a:moveTo>
                  <a:cubicBezTo>
                    <a:pt x="299478" y="464157"/>
                    <a:pt x="299478" y="472093"/>
                    <a:pt x="299478" y="480028"/>
                  </a:cubicBezTo>
                  <a:cubicBezTo>
                    <a:pt x="299478" y="487170"/>
                    <a:pt x="297607" y="489040"/>
                    <a:pt x="290465" y="489040"/>
                  </a:cubicBezTo>
                  <a:cubicBezTo>
                    <a:pt x="215080" y="489040"/>
                    <a:pt x="139638" y="489040"/>
                    <a:pt x="64253" y="488870"/>
                  </a:cubicBezTo>
                  <a:cubicBezTo>
                    <a:pt x="61306" y="488870"/>
                    <a:pt x="57621" y="487227"/>
                    <a:pt x="55468" y="485129"/>
                  </a:cubicBezTo>
                  <a:cubicBezTo>
                    <a:pt x="38067" y="468125"/>
                    <a:pt x="20836" y="450894"/>
                    <a:pt x="3831" y="433493"/>
                  </a:cubicBezTo>
                  <a:cubicBezTo>
                    <a:pt x="1734" y="431339"/>
                    <a:pt x="147" y="427655"/>
                    <a:pt x="147" y="424708"/>
                  </a:cubicBezTo>
                  <a:cubicBezTo>
                    <a:pt x="-23" y="324610"/>
                    <a:pt x="-23" y="224512"/>
                    <a:pt x="34" y="124414"/>
                  </a:cubicBezTo>
                  <a:cubicBezTo>
                    <a:pt x="34" y="117612"/>
                    <a:pt x="1904" y="115855"/>
                    <a:pt x="8876" y="115799"/>
                  </a:cubicBezTo>
                  <a:cubicBezTo>
                    <a:pt x="19872" y="115799"/>
                    <a:pt x="30811" y="115799"/>
                    <a:pt x="42714" y="115799"/>
                  </a:cubicBezTo>
                  <a:cubicBezTo>
                    <a:pt x="42714" y="113588"/>
                    <a:pt x="42714" y="111661"/>
                    <a:pt x="42714" y="109734"/>
                  </a:cubicBezTo>
                  <a:cubicBezTo>
                    <a:pt x="42714" y="79636"/>
                    <a:pt x="42714" y="49539"/>
                    <a:pt x="42714" y="19441"/>
                  </a:cubicBezTo>
                  <a:cubicBezTo>
                    <a:pt x="42714" y="6065"/>
                    <a:pt x="48836" y="0"/>
                    <a:pt x="62269" y="0"/>
                  </a:cubicBezTo>
                  <a:cubicBezTo>
                    <a:pt x="181639" y="0"/>
                    <a:pt x="301008" y="0"/>
                    <a:pt x="420377" y="0"/>
                  </a:cubicBezTo>
                  <a:cubicBezTo>
                    <a:pt x="433754" y="0"/>
                    <a:pt x="439819" y="6122"/>
                    <a:pt x="439819" y="19555"/>
                  </a:cubicBezTo>
                  <a:cubicBezTo>
                    <a:pt x="439819" y="110357"/>
                    <a:pt x="439819" y="201159"/>
                    <a:pt x="439819" y="291962"/>
                  </a:cubicBezTo>
                  <a:cubicBezTo>
                    <a:pt x="439819" y="295136"/>
                    <a:pt x="439592" y="298027"/>
                    <a:pt x="442936" y="300351"/>
                  </a:cubicBezTo>
                  <a:cubicBezTo>
                    <a:pt x="444467" y="301371"/>
                    <a:pt x="445090" y="304545"/>
                    <a:pt x="445147" y="306699"/>
                  </a:cubicBezTo>
                  <a:cubicBezTo>
                    <a:pt x="445317" y="319735"/>
                    <a:pt x="445317" y="332715"/>
                    <a:pt x="445147" y="345752"/>
                  </a:cubicBezTo>
                  <a:cubicBezTo>
                    <a:pt x="445090" y="351873"/>
                    <a:pt x="442199" y="354651"/>
                    <a:pt x="436078" y="354934"/>
                  </a:cubicBezTo>
                  <a:cubicBezTo>
                    <a:pt x="431373" y="355161"/>
                    <a:pt x="426612" y="355274"/>
                    <a:pt x="421908" y="355217"/>
                  </a:cubicBezTo>
                  <a:cubicBezTo>
                    <a:pt x="419187" y="355217"/>
                    <a:pt x="417713" y="356011"/>
                    <a:pt x="416750" y="358732"/>
                  </a:cubicBezTo>
                  <a:cubicBezTo>
                    <a:pt x="414879" y="364116"/>
                    <a:pt x="412272" y="369274"/>
                    <a:pt x="410402" y="374715"/>
                  </a:cubicBezTo>
                  <a:cubicBezTo>
                    <a:pt x="409891" y="376303"/>
                    <a:pt x="410345" y="378910"/>
                    <a:pt x="411365" y="380214"/>
                  </a:cubicBezTo>
                  <a:cubicBezTo>
                    <a:pt x="414539" y="384181"/>
                    <a:pt x="418280" y="387639"/>
                    <a:pt x="421624" y="391436"/>
                  </a:cubicBezTo>
                  <a:cubicBezTo>
                    <a:pt x="425309" y="395631"/>
                    <a:pt x="425309" y="399542"/>
                    <a:pt x="421398" y="403566"/>
                  </a:cubicBezTo>
                  <a:cubicBezTo>
                    <a:pt x="412159" y="412975"/>
                    <a:pt x="402806" y="422327"/>
                    <a:pt x="393397" y="431566"/>
                  </a:cubicBezTo>
                  <a:cubicBezTo>
                    <a:pt x="389260" y="435590"/>
                    <a:pt x="385122" y="435647"/>
                    <a:pt x="380871" y="431793"/>
                  </a:cubicBezTo>
                  <a:cubicBezTo>
                    <a:pt x="376336" y="427712"/>
                    <a:pt x="371972" y="423517"/>
                    <a:pt x="367721" y="419493"/>
                  </a:cubicBezTo>
                  <a:cubicBezTo>
                    <a:pt x="360749" y="422270"/>
                    <a:pt x="353948" y="424764"/>
                    <a:pt x="347373" y="427655"/>
                  </a:cubicBezTo>
                  <a:cubicBezTo>
                    <a:pt x="346296" y="428109"/>
                    <a:pt x="345332" y="430149"/>
                    <a:pt x="345219" y="431509"/>
                  </a:cubicBezTo>
                  <a:cubicBezTo>
                    <a:pt x="344765" y="436384"/>
                    <a:pt x="344709" y="441315"/>
                    <a:pt x="344482" y="446190"/>
                  </a:cubicBezTo>
                  <a:cubicBezTo>
                    <a:pt x="344199" y="452878"/>
                    <a:pt x="341478" y="455542"/>
                    <a:pt x="334676" y="455599"/>
                  </a:cubicBezTo>
                  <a:cubicBezTo>
                    <a:pt x="323227" y="455655"/>
                    <a:pt x="311721" y="455599"/>
                    <a:pt x="299478" y="455599"/>
                  </a:cubicBezTo>
                  <a:close/>
                  <a:moveTo>
                    <a:pt x="67654" y="476571"/>
                  </a:moveTo>
                  <a:lnTo>
                    <a:pt x="286611" y="476571"/>
                  </a:lnTo>
                  <a:cubicBezTo>
                    <a:pt x="286611" y="460927"/>
                    <a:pt x="286611" y="445566"/>
                    <a:pt x="286554" y="430262"/>
                  </a:cubicBezTo>
                  <a:cubicBezTo>
                    <a:pt x="286554" y="429412"/>
                    <a:pt x="285591" y="428052"/>
                    <a:pt x="284741" y="427712"/>
                  </a:cubicBezTo>
                  <a:cubicBezTo>
                    <a:pt x="277939" y="424878"/>
                    <a:pt x="271081" y="422270"/>
                    <a:pt x="263995" y="419493"/>
                  </a:cubicBezTo>
                  <a:cubicBezTo>
                    <a:pt x="260028" y="423234"/>
                    <a:pt x="255947" y="427088"/>
                    <a:pt x="251866" y="430886"/>
                  </a:cubicBezTo>
                  <a:cubicBezTo>
                    <a:pt x="246425" y="435931"/>
                    <a:pt x="242740" y="435931"/>
                    <a:pt x="237469" y="430773"/>
                  </a:cubicBezTo>
                  <a:cubicBezTo>
                    <a:pt x="229307" y="422667"/>
                    <a:pt x="221032" y="414675"/>
                    <a:pt x="213153" y="406287"/>
                  </a:cubicBezTo>
                  <a:cubicBezTo>
                    <a:pt x="210262" y="403169"/>
                    <a:pt x="208278" y="399145"/>
                    <a:pt x="205898" y="395574"/>
                  </a:cubicBezTo>
                  <a:lnTo>
                    <a:pt x="207031" y="394270"/>
                  </a:lnTo>
                  <a:cubicBezTo>
                    <a:pt x="205048" y="394270"/>
                    <a:pt x="203064" y="394270"/>
                    <a:pt x="201080" y="394270"/>
                  </a:cubicBezTo>
                  <a:cubicBezTo>
                    <a:pt x="151031" y="394270"/>
                    <a:pt x="100982" y="394270"/>
                    <a:pt x="50933" y="394270"/>
                  </a:cubicBezTo>
                  <a:cubicBezTo>
                    <a:pt x="48893" y="394270"/>
                    <a:pt x="46399" y="394780"/>
                    <a:pt x="44982" y="393817"/>
                  </a:cubicBezTo>
                  <a:cubicBezTo>
                    <a:pt x="42941" y="392400"/>
                    <a:pt x="40447" y="389906"/>
                    <a:pt x="40391" y="387752"/>
                  </a:cubicBezTo>
                  <a:cubicBezTo>
                    <a:pt x="40277" y="385995"/>
                    <a:pt x="43168" y="383671"/>
                    <a:pt x="45208" y="382424"/>
                  </a:cubicBezTo>
                  <a:cubicBezTo>
                    <a:pt x="46569" y="381574"/>
                    <a:pt x="48836" y="382084"/>
                    <a:pt x="50706" y="382084"/>
                  </a:cubicBezTo>
                  <a:cubicBezTo>
                    <a:pt x="104666" y="382084"/>
                    <a:pt x="158570" y="382084"/>
                    <a:pt x="212530" y="382084"/>
                  </a:cubicBezTo>
                  <a:cubicBezTo>
                    <a:pt x="214060" y="382084"/>
                    <a:pt x="215590" y="382197"/>
                    <a:pt x="217064" y="382084"/>
                  </a:cubicBezTo>
                  <a:cubicBezTo>
                    <a:pt x="221542" y="381574"/>
                    <a:pt x="223242" y="378400"/>
                    <a:pt x="221428" y="374319"/>
                  </a:cubicBezTo>
                  <a:cubicBezTo>
                    <a:pt x="219388" y="369841"/>
                    <a:pt x="217177" y="365477"/>
                    <a:pt x="215760" y="360772"/>
                  </a:cubicBezTo>
                  <a:cubicBezTo>
                    <a:pt x="214683" y="357201"/>
                    <a:pt x="212926" y="356238"/>
                    <a:pt x="209355" y="356238"/>
                  </a:cubicBezTo>
                  <a:cubicBezTo>
                    <a:pt x="184189" y="356408"/>
                    <a:pt x="158966" y="356294"/>
                    <a:pt x="133800" y="356294"/>
                  </a:cubicBezTo>
                  <a:cubicBezTo>
                    <a:pt x="105063" y="356294"/>
                    <a:pt x="76326" y="356294"/>
                    <a:pt x="47589" y="356294"/>
                  </a:cubicBezTo>
                  <a:cubicBezTo>
                    <a:pt x="43508" y="356294"/>
                    <a:pt x="40561" y="354934"/>
                    <a:pt x="40164" y="350513"/>
                  </a:cubicBezTo>
                  <a:cubicBezTo>
                    <a:pt x="39824" y="346715"/>
                    <a:pt x="42714" y="344335"/>
                    <a:pt x="47589" y="344108"/>
                  </a:cubicBezTo>
                  <a:cubicBezTo>
                    <a:pt x="48949" y="344108"/>
                    <a:pt x="50310" y="344108"/>
                    <a:pt x="51670" y="344108"/>
                  </a:cubicBezTo>
                  <a:cubicBezTo>
                    <a:pt x="94634" y="344108"/>
                    <a:pt x="137541" y="344108"/>
                    <a:pt x="180505" y="344108"/>
                  </a:cubicBezTo>
                  <a:lnTo>
                    <a:pt x="186343" y="344108"/>
                  </a:lnTo>
                  <a:lnTo>
                    <a:pt x="186343" y="318545"/>
                  </a:lnTo>
                  <a:lnTo>
                    <a:pt x="180165" y="318545"/>
                  </a:lnTo>
                  <a:cubicBezTo>
                    <a:pt x="136691" y="318545"/>
                    <a:pt x="93273" y="318545"/>
                    <a:pt x="49800" y="318545"/>
                  </a:cubicBezTo>
                  <a:cubicBezTo>
                    <a:pt x="48099" y="318545"/>
                    <a:pt x="45945" y="319055"/>
                    <a:pt x="44868" y="318205"/>
                  </a:cubicBezTo>
                  <a:cubicBezTo>
                    <a:pt x="42941" y="316731"/>
                    <a:pt x="40504" y="314351"/>
                    <a:pt x="40504" y="312367"/>
                  </a:cubicBezTo>
                  <a:cubicBezTo>
                    <a:pt x="40504" y="310383"/>
                    <a:pt x="43055" y="308116"/>
                    <a:pt x="45038" y="306699"/>
                  </a:cubicBezTo>
                  <a:cubicBezTo>
                    <a:pt x="46172" y="305849"/>
                    <a:pt x="48326" y="306415"/>
                    <a:pt x="50026" y="306415"/>
                  </a:cubicBezTo>
                  <a:cubicBezTo>
                    <a:pt x="93500" y="306415"/>
                    <a:pt x="136918" y="306415"/>
                    <a:pt x="180392" y="306415"/>
                  </a:cubicBezTo>
                  <a:cubicBezTo>
                    <a:pt x="182375" y="306415"/>
                    <a:pt x="184303" y="306415"/>
                    <a:pt x="186060" y="306415"/>
                  </a:cubicBezTo>
                  <a:cubicBezTo>
                    <a:pt x="188724" y="298764"/>
                    <a:pt x="190367" y="297573"/>
                    <a:pt x="198133" y="297403"/>
                  </a:cubicBezTo>
                  <a:cubicBezTo>
                    <a:pt x="202384" y="297290"/>
                    <a:pt x="206578" y="297403"/>
                    <a:pt x="210829" y="297063"/>
                  </a:cubicBezTo>
                  <a:cubicBezTo>
                    <a:pt x="212133" y="296950"/>
                    <a:pt x="214060" y="296270"/>
                    <a:pt x="214457" y="295306"/>
                  </a:cubicBezTo>
                  <a:cubicBezTo>
                    <a:pt x="216384" y="290715"/>
                    <a:pt x="217914" y="285954"/>
                    <a:pt x="219728" y="280796"/>
                  </a:cubicBezTo>
                  <a:lnTo>
                    <a:pt x="213153" y="280796"/>
                  </a:lnTo>
                  <a:cubicBezTo>
                    <a:pt x="159023" y="280796"/>
                    <a:pt x="104950" y="280796"/>
                    <a:pt x="50820" y="280796"/>
                  </a:cubicBezTo>
                  <a:cubicBezTo>
                    <a:pt x="43225" y="280796"/>
                    <a:pt x="40107" y="278925"/>
                    <a:pt x="40164" y="274504"/>
                  </a:cubicBezTo>
                  <a:cubicBezTo>
                    <a:pt x="40220" y="270253"/>
                    <a:pt x="43111" y="268609"/>
                    <a:pt x="50536" y="268609"/>
                  </a:cubicBezTo>
                  <a:cubicBezTo>
                    <a:pt x="103986" y="268609"/>
                    <a:pt x="157379" y="268609"/>
                    <a:pt x="210829" y="268609"/>
                  </a:cubicBezTo>
                  <a:lnTo>
                    <a:pt x="216214" y="268609"/>
                  </a:lnTo>
                  <a:cubicBezTo>
                    <a:pt x="213096" y="263905"/>
                    <a:pt x="208562" y="259937"/>
                    <a:pt x="208222" y="255630"/>
                  </a:cubicBezTo>
                  <a:cubicBezTo>
                    <a:pt x="207938" y="251605"/>
                    <a:pt x="212189" y="247241"/>
                    <a:pt x="214513" y="242820"/>
                  </a:cubicBezTo>
                  <a:lnTo>
                    <a:pt x="208619" y="242820"/>
                  </a:lnTo>
                  <a:cubicBezTo>
                    <a:pt x="155849" y="242820"/>
                    <a:pt x="103136" y="242820"/>
                    <a:pt x="50366" y="242820"/>
                  </a:cubicBezTo>
                  <a:cubicBezTo>
                    <a:pt x="43055" y="242820"/>
                    <a:pt x="40107" y="241063"/>
                    <a:pt x="40107" y="236755"/>
                  </a:cubicBezTo>
                  <a:cubicBezTo>
                    <a:pt x="40107" y="232447"/>
                    <a:pt x="43168" y="230633"/>
                    <a:pt x="50423" y="230633"/>
                  </a:cubicBezTo>
                  <a:cubicBezTo>
                    <a:pt x="105176" y="230633"/>
                    <a:pt x="159987" y="230407"/>
                    <a:pt x="214740" y="230860"/>
                  </a:cubicBezTo>
                  <a:cubicBezTo>
                    <a:pt x="224376" y="230917"/>
                    <a:pt x="231858" y="229273"/>
                    <a:pt x="238093" y="221394"/>
                  </a:cubicBezTo>
                  <a:cubicBezTo>
                    <a:pt x="242230" y="216180"/>
                    <a:pt x="246651" y="216577"/>
                    <a:pt x="251582" y="221168"/>
                  </a:cubicBezTo>
                  <a:cubicBezTo>
                    <a:pt x="255947" y="225135"/>
                    <a:pt x="260198" y="229216"/>
                    <a:pt x="264165" y="233014"/>
                  </a:cubicBezTo>
                  <a:cubicBezTo>
                    <a:pt x="270570" y="230350"/>
                    <a:pt x="276352" y="227573"/>
                    <a:pt x="282417" y="225645"/>
                  </a:cubicBezTo>
                  <a:cubicBezTo>
                    <a:pt x="285761" y="224569"/>
                    <a:pt x="286838" y="223152"/>
                    <a:pt x="286838" y="219694"/>
                  </a:cubicBezTo>
                  <a:cubicBezTo>
                    <a:pt x="286894" y="190447"/>
                    <a:pt x="287178" y="161200"/>
                    <a:pt x="287348" y="131952"/>
                  </a:cubicBezTo>
                  <a:cubicBezTo>
                    <a:pt x="287348" y="130819"/>
                    <a:pt x="287178" y="129685"/>
                    <a:pt x="287064" y="128325"/>
                  </a:cubicBezTo>
                  <a:lnTo>
                    <a:pt x="12447" y="128325"/>
                  </a:lnTo>
                  <a:lnTo>
                    <a:pt x="12447" y="421194"/>
                  </a:lnTo>
                  <a:cubicBezTo>
                    <a:pt x="14544" y="421194"/>
                    <a:pt x="16358" y="421194"/>
                    <a:pt x="18115" y="421194"/>
                  </a:cubicBezTo>
                  <a:cubicBezTo>
                    <a:pt x="32002" y="421194"/>
                    <a:pt x="45832" y="421194"/>
                    <a:pt x="59719" y="421194"/>
                  </a:cubicBezTo>
                  <a:cubicBezTo>
                    <a:pt x="65613" y="421194"/>
                    <a:pt x="67541" y="423177"/>
                    <a:pt x="67654" y="429129"/>
                  </a:cubicBezTo>
                  <a:cubicBezTo>
                    <a:pt x="67654" y="430999"/>
                    <a:pt x="67654" y="432870"/>
                    <a:pt x="67654" y="434684"/>
                  </a:cubicBezTo>
                  <a:cubicBezTo>
                    <a:pt x="67654" y="448514"/>
                    <a:pt x="67654" y="462344"/>
                    <a:pt x="67654" y="476514"/>
                  </a:cubicBezTo>
                  <a:close/>
                  <a:moveTo>
                    <a:pt x="55128" y="115799"/>
                  </a:moveTo>
                  <a:lnTo>
                    <a:pt x="62326" y="115799"/>
                  </a:lnTo>
                  <a:cubicBezTo>
                    <a:pt x="137711" y="115799"/>
                    <a:pt x="213153" y="115799"/>
                    <a:pt x="288538" y="115799"/>
                  </a:cubicBezTo>
                  <a:cubicBezTo>
                    <a:pt x="298117" y="115799"/>
                    <a:pt x="299478" y="117102"/>
                    <a:pt x="299478" y="126511"/>
                  </a:cubicBezTo>
                  <a:cubicBezTo>
                    <a:pt x="299478" y="147993"/>
                    <a:pt x="299478" y="169475"/>
                    <a:pt x="299478" y="190957"/>
                  </a:cubicBezTo>
                  <a:lnTo>
                    <a:pt x="299478" y="196852"/>
                  </a:lnTo>
                  <a:cubicBezTo>
                    <a:pt x="311494" y="196852"/>
                    <a:pt x="322943" y="196852"/>
                    <a:pt x="334393" y="196852"/>
                  </a:cubicBezTo>
                  <a:cubicBezTo>
                    <a:pt x="341591" y="196852"/>
                    <a:pt x="344199" y="199402"/>
                    <a:pt x="344539" y="206431"/>
                  </a:cubicBezTo>
                  <a:cubicBezTo>
                    <a:pt x="344765" y="211305"/>
                    <a:pt x="344765" y="216236"/>
                    <a:pt x="345276" y="221111"/>
                  </a:cubicBezTo>
                  <a:cubicBezTo>
                    <a:pt x="345446" y="222528"/>
                    <a:pt x="346806" y="224398"/>
                    <a:pt x="348110" y="224965"/>
                  </a:cubicBezTo>
                  <a:cubicBezTo>
                    <a:pt x="354401" y="227743"/>
                    <a:pt x="360863" y="230180"/>
                    <a:pt x="367778" y="232957"/>
                  </a:cubicBezTo>
                  <a:cubicBezTo>
                    <a:pt x="371972" y="228990"/>
                    <a:pt x="376450" y="224682"/>
                    <a:pt x="381098" y="220488"/>
                  </a:cubicBezTo>
                  <a:cubicBezTo>
                    <a:pt x="385122" y="216860"/>
                    <a:pt x="389373" y="216803"/>
                    <a:pt x="393284" y="220601"/>
                  </a:cubicBezTo>
                  <a:cubicBezTo>
                    <a:pt x="402806" y="229953"/>
                    <a:pt x="412272" y="239419"/>
                    <a:pt x="421624" y="248941"/>
                  </a:cubicBezTo>
                  <a:cubicBezTo>
                    <a:pt x="425365" y="252739"/>
                    <a:pt x="425365" y="256650"/>
                    <a:pt x="421908" y="260674"/>
                  </a:cubicBezTo>
                  <a:cubicBezTo>
                    <a:pt x="419017" y="264018"/>
                    <a:pt x="416126" y="267362"/>
                    <a:pt x="412839" y="270253"/>
                  </a:cubicBezTo>
                  <a:cubicBezTo>
                    <a:pt x="409268" y="273371"/>
                    <a:pt x="408928" y="276205"/>
                    <a:pt x="411422" y="280172"/>
                  </a:cubicBezTo>
                  <a:cubicBezTo>
                    <a:pt x="413349" y="283290"/>
                    <a:pt x="414483" y="286917"/>
                    <a:pt x="415786" y="290375"/>
                  </a:cubicBezTo>
                  <a:cubicBezTo>
                    <a:pt x="418564" y="297857"/>
                    <a:pt x="419527" y="298367"/>
                    <a:pt x="427349" y="296383"/>
                  </a:cubicBezTo>
                  <a:lnTo>
                    <a:pt x="427349" y="84057"/>
                  </a:lnTo>
                  <a:lnTo>
                    <a:pt x="55184" y="84057"/>
                  </a:lnTo>
                  <a:lnTo>
                    <a:pt x="55184" y="115742"/>
                  </a:lnTo>
                  <a:close/>
                  <a:moveTo>
                    <a:pt x="198813" y="343258"/>
                  </a:moveTo>
                  <a:cubicBezTo>
                    <a:pt x="204708" y="343258"/>
                    <a:pt x="210092" y="343258"/>
                    <a:pt x="215477" y="343258"/>
                  </a:cubicBezTo>
                  <a:cubicBezTo>
                    <a:pt x="220748" y="343258"/>
                    <a:pt x="223639" y="345922"/>
                    <a:pt x="225396" y="350910"/>
                  </a:cubicBezTo>
                  <a:cubicBezTo>
                    <a:pt x="228003" y="358335"/>
                    <a:pt x="231064" y="365703"/>
                    <a:pt x="234408" y="372845"/>
                  </a:cubicBezTo>
                  <a:cubicBezTo>
                    <a:pt x="236676" y="377606"/>
                    <a:pt x="236449" y="381460"/>
                    <a:pt x="232651" y="385201"/>
                  </a:cubicBezTo>
                  <a:cubicBezTo>
                    <a:pt x="228740" y="389056"/>
                    <a:pt x="225113" y="393193"/>
                    <a:pt x="221995" y="396538"/>
                  </a:cubicBezTo>
                  <a:cubicBezTo>
                    <a:pt x="230044" y="404586"/>
                    <a:pt x="237639" y="412181"/>
                    <a:pt x="245461" y="420060"/>
                  </a:cubicBezTo>
                  <a:cubicBezTo>
                    <a:pt x="249259" y="416489"/>
                    <a:pt x="253510" y="412635"/>
                    <a:pt x="257647" y="408667"/>
                  </a:cubicBezTo>
                  <a:cubicBezTo>
                    <a:pt x="260878" y="405606"/>
                    <a:pt x="264222" y="405323"/>
                    <a:pt x="268303" y="407137"/>
                  </a:cubicBezTo>
                  <a:cubicBezTo>
                    <a:pt x="275955" y="410594"/>
                    <a:pt x="283720" y="413938"/>
                    <a:pt x="291599" y="416829"/>
                  </a:cubicBezTo>
                  <a:cubicBezTo>
                    <a:pt x="296417" y="418586"/>
                    <a:pt x="298797" y="421420"/>
                    <a:pt x="298684" y="426522"/>
                  </a:cubicBezTo>
                  <a:cubicBezTo>
                    <a:pt x="298571" y="432020"/>
                    <a:pt x="298684" y="437574"/>
                    <a:pt x="298684" y="443016"/>
                  </a:cubicBezTo>
                  <a:lnTo>
                    <a:pt x="333089" y="443016"/>
                  </a:lnTo>
                  <a:cubicBezTo>
                    <a:pt x="333089" y="437121"/>
                    <a:pt x="333089" y="431566"/>
                    <a:pt x="333089" y="426011"/>
                  </a:cubicBezTo>
                  <a:cubicBezTo>
                    <a:pt x="333089" y="421080"/>
                    <a:pt x="335527" y="418473"/>
                    <a:pt x="340118" y="416829"/>
                  </a:cubicBezTo>
                  <a:cubicBezTo>
                    <a:pt x="347713" y="414108"/>
                    <a:pt x="355251" y="411048"/>
                    <a:pt x="362506" y="407534"/>
                  </a:cubicBezTo>
                  <a:cubicBezTo>
                    <a:pt x="367381" y="405210"/>
                    <a:pt x="371065" y="405550"/>
                    <a:pt x="374863" y="409291"/>
                  </a:cubicBezTo>
                  <a:cubicBezTo>
                    <a:pt x="378774" y="413145"/>
                    <a:pt x="382911" y="416829"/>
                    <a:pt x="386482" y="420230"/>
                  </a:cubicBezTo>
                  <a:cubicBezTo>
                    <a:pt x="394588" y="412125"/>
                    <a:pt x="402240" y="404473"/>
                    <a:pt x="409948" y="396764"/>
                  </a:cubicBezTo>
                  <a:cubicBezTo>
                    <a:pt x="406604" y="393193"/>
                    <a:pt x="403033" y="389396"/>
                    <a:pt x="399462" y="385541"/>
                  </a:cubicBezTo>
                  <a:cubicBezTo>
                    <a:pt x="394758" y="380497"/>
                    <a:pt x="394758" y="378343"/>
                    <a:pt x="397818" y="371995"/>
                  </a:cubicBezTo>
                  <a:cubicBezTo>
                    <a:pt x="400936" y="365477"/>
                    <a:pt x="403713" y="358732"/>
                    <a:pt x="406151" y="351930"/>
                  </a:cubicBezTo>
                  <a:cubicBezTo>
                    <a:pt x="408644" y="344958"/>
                    <a:pt x="409891" y="343541"/>
                    <a:pt x="417260" y="343258"/>
                  </a:cubicBezTo>
                  <a:cubicBezTo>
                    <a:pt x="422418" y="343088"/>
                    <a:pt x="427576" y="343258"/>
                    <a:pt x="432677" y="343258"/>
                  </a:cubicBezTo>
                  <a:lnTo>
                    <a:pt x="432677" y="309136"/>
                  </a:lnTo>
                  <a:cubicBezTo>
                    <a:pt x="426782" y="309136"/>
                    <a:pt x="421228" y="309136"/>
                    <a:pt x="415673" y="309136"/>
                  </a:cubicBezTo>
                  <a:cubicBezTo>
                    <a:pt x="410798" y="309079"/>
                    <a:pt x="408134" y="306472"/>
                    <a:pt x="406491" y="301938"/>
                  </a:cubicBezTo>
                  <a:cubicBezTo>
                    <a:pt x="403713" y="294342"/>
                    <a:pt x="400652" y="286861"/>
                    <a:pt x="397252" y="279549"/>
                  </a:cubicBezTo>
                  <a:cubicBezTo>
                    <a:pt x="395154" y="275014"/>
                    <a:pt x="395154" y="271273"/>
                    <a:pt x="398839" y="267589"/>
                  </a:cubicBezTo>
                  <a:cubicBezTo>
                    <a:pt x="402750" y="263621"/>
                    <a:pt x="406491" y="259484"/>
                    <a:pt x="409608" y="256083"/>
                  </a:cubicBezTo>
                  <a:cubicBezTo>
                    <a:pt x="401729" y="248148"/>
                    <a:pt x="394078" y="240439"/>
                    <a:pt x="386199" y="232504"/>
                  </a:cubicBezTo>
                  <a:cubicBezTo>
                    <a:pt x="382515" y="235961"/>
                    <a:pt x="378434" y="239702"/>
                    <a:pt x="374409" y="243557"/>
                  </a:cubicBezTo>
                  <a:cubicBezTo>
                    <a:pt x="370895" y="246957"/>
                    <a:pt x="367324" y="247184"/>
                    <a:pt x="362903" y="245087"/>
                  </a:cubicBezTo>
                  <a:cubicBezTo>
                    <a:pt x="355421" y="241573"/>
                    <a:pt x="347769" y="238455"/>
                    <a:pt x="340061" y="235621"/>
                  </a:cubicBezTo>
                  <a:cubicBezTo>
                    <a:pt x="335470" y="233921"/>
                    <a:pt x="333033" y="231314"/>
                    <a:pt x="333089" y="226382"/>
                  </a:cubicBezTo>
                  <a:cubicBezTo>
                    <a:pt x="333146" y="220714"/>
                    <a:pt x="333089" y="215046"/>
                    <a:pt x="333089" y="209322"/>
                  </a:cubicBezTo>
                  <a:lnTo>
                    <a:pt x="298741" y="209322"/>
                  </a:lnTo>
                  <a:cubicBezTo>
                    <a:pt x="298741" y="214990"/>
                    <a:pt x="298684" y="220544"/>
                    <a:pt x="298741" y="226042"/>
                  </a:cubicBezTo>
                  <a:cubicBezTo>
                    <a:pt x="298797" y="231143"/>
                    <a:pt x="296417" y="233978"/>
                    <a:pt x="291542" y="235678"/>
                  </a:cubicBezTo>
                  <a:cubicBezTo>
                    <a:pt x="284117" y="238342"/>
                    <a:pt x="276749" y="241403"/>
                    <a:pt x="269607" y="244690"/>
                  </a:cubicBezTo>
                  <a:cubicBezTo>
                    <a:pt x="263542" y="247468"/>
                    <a:pt x="261558" y="247468"/>
                    <a:pt x="256514" y="242763"/>
                  </a:cubicBezTo>
                  <a:cubicBezTo>
                    <a:pt x="252603" y="239135"/>
                    <a:pt x="248692" y="235508"/>
                    <a:pt x="245518" y="232504"/>
                  </a:cubicBezTo>
                  <a:cubicBezTo>
                    <a:pt x="237356" y="240666"/>
                    <a:pt x="229760" y="248204"/>
                    <a:pt x="221995" y="255970"/>
                  </a:cubicBezTo>
                  <a:cubicBezTo>
                    <a:pt x="225339" y="259540"/>
                    <a:pt x="228910" y="263565"/>
                    <a:pt x="232708" y="267362"/>
                  </a:cubicBezTo>
                  <a:cubicBezTo>
                    <a:pt x="236505" y="271160"/>
                    <a:pt x="236619" y="275014"/>
                    <a:pt x="234352" y="279775"/>
                  </a:cubicBezTo>
                  <a:cubicBezTo>
                    <a:pt x="231064" y="286577"/>
                    <a:pt x="228173" y="293606"/>
                    <a:pt x="225566" y="300747"/>
                  </a:cubicBezTo>
                  <a:cubicBezTo>
                    <a:pt x="223185" y="307436"/>
                    <a:pt x="221542" y="309136"/>
                    <a:pt x="214343" y="309306"/>
                  </a:cubicBezTo>
                  <a:cubicBezTo>
                    <a:pt x="209185" y="309419"/>
                    <a:pt x="204027" y="309306"/>
                    <a:pt x="198756" y="309306"/>
                  </a:cubicBezTo>
                  <a:lnTo>
                    <a:pt x="198756" y="343371"/>
                  </a:lnTo>
                  <a:close/>
                  <a:moveTo>
                    <a:pt x="427633" y="71304"/>
                  </a:moveTo>
                  <a:cubicBezTo>
                    <a:pt x="427633" y="53903"/>
                    <a:pt x="427633" y="37012"/>
                    <a:pt x="427633" y="20122"/>
                  </a:cubicBezTo>
                  <a:cubicBezTo>
                    <a:pt x="427633" y="12810"/>
                    <a:pt x="427066" y="12243"/>
                    <a:pt x="419924" y="12243"/>
                  </a:cubicBezTo>
                  <a:cubicBezTo>
                    <a:pt x="399462" y="12243"/>
                    <a:pt x="379000" y="12243"/>
                    <a:pt x="358539" y="12243"/>
                  </a:cubicBezTo>
                  <a:cubicBezTo>
                    <a:pt x="260311" y="12243"/>
                    <a:pt x="162084" y="12243"/>
                    <a:pt x="63856" y="12243"/>
                  </a:cubicBezTo>
                  <a:cubicBezTo>
                    <a:pt x="55071" y="12243"/>
                    <a:pt x="54844" y="12470"/>
                    <a:pt x="54844" y="21425"/>
                  </a:cubicBezTo>
                  <a:cubicBezTo>
                    <a:pt x="54844" y="36162"/>
                    <a:pt x="54844" y="50843"/>
                    <a:pt x="54844" y="65580"/>
                  </a:cubicBezTo>
                  <a:cubicBezTo>
                    <a:pt x="54844" y="67393"/>
                    <a:pt x="54844" y="69207"/>
                    <a:pt x="54844" y="71361"/>
                  </a:cubicBezTo>
                  <a:lnTo>
                    <a:pt x="427633" y="71361"/>
                  </a:lnTo>
                  <a:close/>
                  <a:moveTo>
                    <a:pt x="55298" y="433720"/>
                  </a:moveTo>
                  <a:lnTo>
                    <a:pt x="23726" y="433720"/>
                  </a:lnTo>
                  <a:cubicBezTo>
                    <a:pt x="34042" y="444093"/>
                    <a:pt x="44868" y="455032"/>
                    <a:pt x="55298" y="465461"/>
                  </a:cubicBezTo>
                  <a:lnTo>
                    <a:pt x="55298" y="433720"/>
                  </a:ln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D225377-DA00-4D6B-3935-FCE6BDD28561}"/>
                </a:ext>
              </a:extLst>
            </p:cNvPr>
            <p:cNvSpPr/>
            <p:nvPr/>
          </p:nvSpPr>
          <p:spPr>
            <a:xfrm>
              <a:off x="2154365" y="3698092"/>
              <a:ext cx="218629" cy="12503"/>
            </a:xfrm>
            <a:custGeom>
              <a:avLst/>
              <a:gdLst>
                <a:gd name="connsiteX0" fmla="*/ 109515 w 218629"/>
                <a:gd name="connsiteY0" fmla="*/ 196 h 12503"/>
                <a:gd name="connsiteX1" fmla="*/ 208933 w 218629"/>
                <a:gd name="connsiteY1" fmla="*/ 196 h 12503"/>
                <a:gd name="connsiteX2" fmla="*/ 213921 w 218629"/>
                <a:gd name="connsiteY2" fmla="*/ 480 h 12503"/>
                <a:gd name="connsiteX3" fmla="*/ 218625 w 218629"/>
                <a:gd name="connsiteY3" fmla="*/ 5921 h 12503"/>
                <a:gd name="connsiteX4" fmla="*/ 214544 w 218629"/>
                <a:gd name="connsiteY4" fmla="*/ 11929 h 12503"/>
                <a:gd name="connsiteX5" fmla="*/ 209613 w 218629"/>
                <a:gd name="connsiteY5" fmla="*/ 12382 h 12503"/>
                <a:gd name="connsiteX6" fmla="*/ 9247 w 218629"/>
                <a:gd name="connsiteY6" fmla="*/ 12382 h 12503"/>
                <a:gd name="connsiteX7" fmla="*/ 4316 w 218629"/>
                <a:gd name="connsiteY7" fmla="*/ 11986 h 12503"/>
                <a:gd name="connsiteX8" fmla="*/ 8 w 218629"/>
                <a:gd name="connsiteY8" fmla="*/ 6148 h 12503"/>
                <a:gd name="connsiteX9" fmla="*/ 5053 w 218629"/>
                <a:gd name="connsiteY9" fmla="*/ 423 h 12503"/>
                <a:gd name="connsiteX10" fmla="*/ 10040 w 218629"/>
                <a:gd name="connsiteY10" fmla="*/ 196 h 12503"/>
                <a:gd name="connsiteX11" fmla="*/ 109458 w 218629"/>
                <a:gd name="connsiteY11" fmla="*/ 196 h 12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629" h="12503">
                  <a:moveTo>
                    <a:pt x="109515" y="196"/>
                  </a:moveTo>
                  <a:cubicBezTo>
                    <a:pt x="142673" y="196"/>
                    <a:pt x="175775" y="196"/>
                    <a:pt x="208933" y="196"/>
                  </a:cubicBezTo>
                  <a:cubicBezTo>
                    <a:pt x="210633" y="196"/>
                    <a:pt x="212730" y="-371"/>
                    <a:pt x="213921" y="480"/>
                  </a:cubicBezTo>
                  <a:cubicBezTo>
                    <a:pt x="215905" y="1840"/>
                    <a:pt x="218512" y="3994"/>
                    <a:pt x="218625" y="5921"/>
                  </a:cubicBezTo>
                  <a:cubicBezTo>
                    <a:pt x="218739" y="7905"/>
                    <a:pt x="216415" y="10342"/>
                    <a:pt x="214544" y="11929"/>
                  </a:cubicBezTo>
                  <a:cubicBezTo>
                    <a:pt x="213524" y="12779"/>
                    <a:pt x="211313" y="12382"/>
                    <a:pt x="209613" y="12382"/>
                  </a:cubicBezTo>
                  <a:cubicBezTo>
                    <a:pt x="142843" y="12382"/>
                    <a:pt x="76074" y="12382"/>
                    <a:pt x="9247" y="12382"/>
                  </a:cubicBezTo>
                  <a:cubicBezTo>
                    <a:pt x="7547" y="12382"/>
                    <a:pt x="5393" y="12836"/>
                    <a:pt x="4316" y="11986"/>
                  </a:cubicBezTo>
                  <a:cubicBezTo>
                    <a:pt x="2389" y="10455"/>
                    <a:pt x="-162" y="7961"/>
                    <a:pt x="8" y="6148"/>
                  </a:cubicBezTo>
                  <a:cubicBezTo>
                    <a:pt x="292" y="4050"/>
                    <a:pt x="2955" y="1897"/>
                    <a:pt x="5053" y="423"/>
                  </a:cubicBezTo>
                  <a:cubicBezTo>
                    <a:pt x="6243" y="-371"/>
                    <a:pt x="8340" y="196"/>
                    <a:pt x="10040" y="196"/>
                  </a:cubicBezTo>
                  <a:cubicBezTo>
                    <a:pt x="43199" y="196"/>
                    <a:pt x="76300" y="196"/>
                    <a:pt x="109458" y="196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831FCE2-9684-4B13-A14B-2E0F3ED7304A}"/>
                </a:ext>
              </a:extLst>
            </p:cNvPr>
            <p:cNvSpPr/>
            <p:nvPr/>
          </p:nvSpPr>
          <p:spPr>
            <a:xfrm>
              <a:off x="2154429" y="3735943"/>
              <a:ext cx="218561" cy="12477"/>
            </a:xfrm>
            <a:custGeom>
              <a:avLst/>
              <a:gdLst>
                <a:gd name="connsiteX0" fmla="*/ 109281 w 218561"/>
                <a:gd name="connsiteY0" fmla="*/ 12281 h 12477"/>
                <a:gd name="connsiteX1" fmla="*/ 9863 w 218561"/>
                <a:gd name="connsiteY1" fmla="*/ 12281 h 12477"/>
                <a:gd name="connsiteX2" fmla="*/ 4875 w 218561"/>
                <a:gd name="connsiteY2" fmla="*/ 12055 h 12477"/>
                <a:gd name="connsiteX3" fmla="*/ 1 w 218561"/>
                <a:gd name="connsiteY3" fmla="*/ 6727 h 12477"/>
                <a:gd name="connsiteX4" fmla="*/ 4479 w 218561"/>
                <a:gd name="connsiteY4" fmla="*/ 492 h 12477"/>
                <a:gd name="connsiteX5" fmla="*/ 9410 w 218561"/>
                <a:gd name="connsiteY5" fmla="*/ 152 h 12477"/>
                <a:gd name="connsiteX6" fmla="*/ 209266 w 218561"/>
                <a:gd name="connsiteY6" fmla="*/ 152 h 12477"/>
                <a:gd name="connsiteX7" fmla="*/ 214197 w 218561"/>
                <a:gd name="connsiteY7" fmla="*/ 492 h 12477"/>
                <a:gd name="connsiteX8" fmla="*/ 218561 w 218561"/>
                <a:gd name="connsiteY8" fmla="*/ 6783 h 12477"/>
                <a:gd name="connsiteX9" fmla="*/ 213687 w 218561"/>
                <a:gd name="connsiteY9" fmla="*/ 12055 h 12477"/>
                <a:gd name="connsiteX10" fmla="*/ 208699 w 218561"/>
                <a:gd name="connsiteY10" fmla="*/ 12281 h 12477"/>
                <a:gd name="connsiteX11" fmla="*/ 109281 w 218561"/>
                <a:gd name="connsiteY11" fmla="*/ 12281 h 1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561" h="12477">
                  <a:moveTo>
                    <a:pt x="109281" y="12281"/>
                  </a:moveTo>
                  <a:cubicBezTo>
                    <a:pt x="76123" y="12281"/>
                    <a:pt x="43021" y="12281"/>
                    <a:pt x="9863" y="12281"/>
                  </a:cubicBezTo>
                  <a:cubicBezTo>
                    <a:pt x="8163" y="12281"/>
                    <a:pt x="6066" y="12848"/>
                    <a:pt x="4875" y="12055"/>
                  </a:cubicBezTo>
                  <a:cubicBezTo>
                    <a:pt x="2835" y="10751"/>
                    <a:pt x="-56" y="8484"/>
                    <a:pt x="1" y="6727"/>
                  </a:cubicBezTo>
                  <a:cubicBezTo>
                    <a:pt x="57" y="4573"/>
                    <a:pt x="2495" y="2136"/>
                    <a:pt x="4479" y="492"/>
                  </a:cubicBezTo>
                  <a:cubicBezTo>
                    <a:pt x="5499" y="-358"/>
                    <a:pt x="7709" y="152"/>
                    <a:pt x="9410" y="152"/>
                  </a:cubicBezTo>
                  <a:cubicBezTo>
                    <a:pt x="76010" y="152"/>
                    <a:pt x="142666" y="152"/>
                    <a:pt x="209266" y="152"/>
                  </a:cubicBezTo>
                  <a:cubicBezTo>
                    <a:pt x="210966" y="152"/>
                    <a:pt x="213177" y="-358"/>
                    <a:pt x="214197" y="492"/>
                  </a:cubicBezTo>
                  <a:cubicBezTo>
                    <a:pt x="216124" y="2136"/>
                    <a:pt x="218505" y="4630"/>
                    <a:pt x="218561" y="6783"/>
                  </a:cubicBezTo>
                  <a:cubicBezTo>
                    <a:pt x="218561" y="8541"/>
                    <a:pt x="215727" y="10751"/>
                    <a:pt x="213687" y="12055"/>
                  </a:cubicBezTo>
                  <a:cubicBezTo>
                    <a:pt x="212496" y="12848"/>
                    <a:pt x="210399" y="12281"/>
                    <a:pt x="208699" y="12281"/>
                  </a:cubicBezTo>
                  <a:cubicBezTo>
                    <a:pt x="175541" y="12281"/>
                    <a:pt x="142439" y="12281"/>
                    <a:pt x="109281" y="12281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A44E282-1EDB-2970-DE53-A8E4EC92CB32}"/>
                </a:ext>
              </a:extLst>
            </p:cNvPr>
            <p:cNvSpPr/>
            <p:nvPr/>
          </p:nvSpPr>
          <p:spPr>
            <a:xfrm>
              <a:off x="2369644" y="3809042"/>
              <a:ext cx="120561" cy="120673"/>
            </a:xfrm>
            <a:custGeom>
              <a:avLst/>
              <a:gdLst>
                <a:gd name="connsiteX0" fmla="*/ 120562 w 120561"/>
                <a:gd name="connsiteY0" fmla="*/ 60365 h 120673"/>
                <a:gd name="connsiteX1" fmla="*/ 60424 w 120561"/>
                <a:gd name="connsiteY1" fmla="*/ 120673 h 120673"/>
                <a:gd name="connsiteX2" fmla="*/ 2 w 120561"/>
                <a:gd name="connsiteY2" fmla="*/ 60081 h 120673"/>
                <a:gd name="connsiteX3" fmla="*/ 60480 w 120561"/>
                <a:gd name="connsiteY3" fmla="*/ 0 h 120673"/>
                <a:gd name="connsiteX4" fmla="*/ 120562 w 120561"/>
                <a:gd name="connsiteY4" fmla="*/ 60365 h 120673"/>
                <a:gd name="connsiteX5" fmla="*/ 108376 w 120561"/>
                <a:gd name="connsiteY5" fmla="*/ 60252 h 120673"/>
                <a:gd name="connsiteX6" fmla="*/ 60310 w 120561"/>
                <a:gd name="connsiteY6" fmla="*/ 12186 h 120673"/>
                <a:gd name="connsiteX7" fmla="*/ 12132 w 120561"/>
                <a:gd name="connsiteY7" fmla="*/ 60195 h 120673"/>
                <a:gd name="connsiteX8" fmla="*/ 60480 w 120561"/>
                <a:gd name="connsiteY8" fmla="*/ 108543 h 120673"/>
                <a:gd name="connsiteX9" fmla="*/ 108319 w 120561"/>
                <a:gd name="connsiteY9" fmla="*/ 60308 h 120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561" h="120673">
                  <a:moveTo>
                    <a:pt x="120562" y="60365"/>
                  </a:moveTo>
                  <a:cubicBezTo>
                    <a:pt x="120562" y="93750"/>
                    <a:pt x="93752" y="120673"/>
                    <a:pt x="60424" y="120673"/>
                  </a:cubicBezTo>
                  <a:cubicBezTo>
                    <a:pt x="26925" y="120673"/>
                    <a:pt x="-281" y="93410"/>
                    <a:pt x="2" y="60081"/>
                  </a:cubicBezTo>
                  <a:cubicBezTo>
                    <a:pt x="286" y="26640"/>
                    <a:pt x="27209" y="-57"/>
                    <a:pt x="60480" y="0"/>
                  </a:cubicBezTo>
                  <a:cubicBezTo>
                    <a:pt x="93752" y="57"/>
                    <a:pt x="120619" y="27037"/>
                    <a:pt x="120562" y="60365"/>
                  </a:cubicBezTo>
                  <a:close/>
                  <a:moveTo>
                    <a:pt x="108376" y="60252"/>
                  </a:moveTo>
                  <a:cubicBezTo>
                    <a:pt x="108319" y="33612"/>
                    <a:pt x="86894" y="12186"/>
                    <a:pt x="60310" y="12186"/>
                  </a:cubicBezTo>
                  <a:cubicBezTo>
                    <a:pt x="33784" y="12186"/>
                    <a:pt x="12302" y="33612"/>
                    <a:pt x="12132" y="60195"/>
                  </a:cubicBezTo>
                  <a:cubicBezTo>
                    <a:pt x="11962" y="86835"/>
                    <a:pt x="33784" y="108600"/>
                    <a:pt x="60480" y="108543"/>
                  </a:cubicBezTo>
                  <a:cubicBezTo>
                    <a:pt x="87007" y="108430"/>
                    <a:pt x="108376" y="86891"/>
                    <a:pt x="108319" y="60308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EFFD9A0-FB04-F7C0-465D-35C25E174B2B}"/>
                </a:ext>
              </a:extLst>
            </p:cNvPr>
            <p:cNvSpPr/>
            <p:nvPr/>
          </p:nvSpPr>
          <p:spPr>
            <a:xfrm>
              <a:off x="2403472" y="3578907"/>
              <a:ext cx="12425" cy="12028"/>
            </a:xfrm>
            <a:custGeom>
              <a:avLst/>
              <a:gdLst>
                <a:gd name="connsiteX0" fmla="*/ 12426 w 12425"/>
                <a:gd name="connsiteY0" fmla="*/ 6247 h 12028"/>
                <a:gd name="connsiteX1" fmla="*/ 6247 w 12425"/>
                <a:gd name="connsiteY1" fmla="*/ 12029 h 12028"/>
                <a:gd name="connsiteX2" fmla="*/ 12 w 12425"/>
                <a:gd name="connsiteY2" fmla="*/ 6304 h 12028"/>
                <a:gd name="connsiteX3" fmla="*/ 6304 w 12425"/>
                <a:gd name="connsiteY3" fmla="*/ 12 h 12028"/>
                <a:gd name="connsiteX4" fmla="*/ 12426 w 12425"/>
                <a:gd name="connsiteY4" fmla="*/ 6190 h 1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25" h="12028">
                  <a:moveTo>
                    <a:pt x="12426" y="6247"/>
                  </a:moveTo>
                  <a:cubicBezTo>
                    <a:pt x="11972" y="9761"/>
                    <a:pt x="10102" y="12029"/>
                    <a:pt x="6247" y="12029"/>
                  </a:cubicBezTo>
                  <a:cubicBezTo>
                    <a:pt x="2506" y="12029"/>
                    <a:pt x="239" y="10158"/>
                    <a:pt x="12" y="6304"/>
                  </a:cubicBezTo>
                  <a:cubicBezTo>
                    <a:pt x="-214" y="2733"/>
                    <a:pt x="2676" y="-214"/>
                    <a:pt x="6304" y="12"/>
                  </a:cubicBezTo>
                  <a:cubicBezTo>
                    <a:pt x="9932" y="296"/>
                    <a:pt x="12085" y="2280"/>
                    <a:pt x="12426" y="6190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49FECF3-565F-E29F-3311-A680C84BC026}"/>
                </a:ext>
              </a:extLst>
            </p:cNvPr>
            <p:cNvSpPr/>
            <p:nvPr/>
          </p:nvSpPr>
          <p:spPr>
            <a:xfrm>
              <a:off x="2445654" y="3578965"/>
              <a:ext cx="12534" cy="12031"/>
            </a:xfrm>
            <a:custGeom>
              <a:avLst/>
              <a:gdLst>
                <a:gd name="connsiteX0" fmla="*/ 5272 w 12534"/>
                <a:gd name="connsiteY0" fmla="*/ 12027 h 12031"/>
                <a:gd name="connsiteX1" fmla="*/ 1 w 12534"/>
                <a:gd name="connsiteY1" fmla="*/ 6019 h 12031"/>
                <a:gd name="connsiteX2" fmla="*/ 6179 w 12534"/>
                <a:gd name="connsiteY2" fmla="*/ 11 h 12031"/>
                <a:gd name="connsiteX3" fmla="*/ 12527 w 12534"/>
                <a:gd name="connsiteY3" fmla="*/ 6416 h 12031"/>
                <a:gd name="connsiteX4" fmla="*/ 5329 w 12534"/>
                <a:gd name="connsiteY4" fmla="*/ 12027 h 1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34" h="12031">
                  <a:moveTo>
                    <a:pt x="5272" y="12027"/>
                  </a:moveTo>
                  <a:cubicBezTo>
                    <a:pt x="2155" y="11801"/>
                    <a:pt x="-56" y="9647"/>
                    <a:pt x="1" y="6019"/>
                  </a:cubicBezTo>
                  <a:cubicBezTo>
                    <a:pt x="1" y="2335"/>
                    <a:pt x="2495" y="238"/>
                    <a:pt x="6179" y="11"/>
                  </a:cubicBezTo>
                  <a:cubicBezTo>
                    <a:pt x="9637" y="-216"/>
                    <a:pt x="12697" y="3072"/>
                    <a:pt x="12527" y="6416"/>
                  </a:cubicBezTo>
                  <a:cubicBezTo>
                    <a:pt x="12357" y="9703"/>
                    <a:pt x="9523" y="12141"/>
                    <a:pt x="5329" y="12027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175B1DA-52C3-9DDD-7E65-A7959A75427A}"/>
                </a:ext>
              </a:extLst>
            </p:cNvPr>
            <p:cNvSpPr/>
            <p:nvPr/>
          </p:nvSpPr>
          <p:spPr>
            <a:xfrm>
              <a:off x="2488278" y="3578965"/>
              <a:ext cx="12454" cy="12083"/>
            </a:xfrm>
            <a:custGeom>
              <a:avLst/>
              <a:gdLst>
                <a:gd name="connsiteX0" fmla="*/ 5838 w 12454"/>
                <a:gd name="connsiteY0" fmla="*/ 12084 h 12083"/>
                <a:gd name="connsiteX1" fmla="*/ 0 w 12454"/>
                <a:gd name="connsiteY1" fmla="*/ 6019 h 12083"/>
                <a:gd name="connsiteX2" fmla="*/ 6121 w 12454"/>
                <a:gd name="connsiteY2" fmla="*/ 11 h 12083"/>
                <a:gd name="connsiteX3" fmla="*/ 12413 w 12454"/>
                <a:gd name="connsiteY3" fmla="*/ 6416 h 12083"/>
                <a:gd name="connsiteX4" fmla="*/ 5781 w 12454"/>
                <a:gd name="connsiteY4" fmla="*/ 12084 h 1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4" h="12083">
                  <a:moveTo>
                    <a:pt x="5838" y="12084"/>
                  </a:moveTo>
                  <a:cubicBezTo>
                    <a:pt x="2211" y="11857"/>
                    <a:pt x="0" y="9703"/>
                    <a:pt x="0" y="6019"/>
                  </a:cubicBezTo>
                  <a:cubicBezTo>
                    <a:pt x="0" y="2278"/>
                    <a:pt x="2494" y="238"/>
                    <a:pt x="6121" y="11"/>
                  </a:cubicBezTo>
                  <a:cubicBezTo>
                    <a:pt x="9522" y="-216"/>
                    <a:pt x="12866" y="3128"/>
                    <a:pt x="12413" y="6416"/>
                  </a:cubicBezTo>
                  <a:cubicBezTo>
                    <a:pt x="11960" y="10043"/>
                    <a:pt x="9806" y="12084"/>
                    <a:pt x="5781" y="12084"/>
                  </a:cubicBezTo>
                  <a:close/>
                </a:path>
              </a:pathLst>
            </a:custGeom>
            <a:grpFill/>
            <a:ln w="5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1D17285D-771A-0427-40E4-C3A320F8B536}"/>
              </a:ext>
            </a:extLst>
          </p:cNvPr>
          <p:cNvSpPr/>
          <p:nvPr/>
        </p:nvSpPr>
        <p:spPr>
          <a:xfrm>
            <a:off x="4577805" y="2742968"/>
            <a:ext cx="384720" cy="385352"/>
          </a:xfrm>
          <a:custGeom>
            <a:avLst/>
            <a:gdLst>
              <a:gd name="connsiteX0" fmla="*/ 98643 w 489009"/>
              <a:gd name="connsiteY0" fmla="*/ 118503 h 489817"/>
              <a:gd name="connsiteX1" fmla="*/ 126189 w 489009"/>
              <a:gd name="connsiteY1" fmla="*/ 50599 h 489817"/>
              <a:gd name="connsiteX2" fmla="*/ 197607 w 489009"/>
              <a:gd name="connsiteY2" fmla="*/ 43628 h 489817"/>
              <a:gd name="connsiteX3" fmla="*/ 324005 w 489009"/>
              <a:gd name="connsiteY3" fmla="*/ 10640 h 489817"/>
              <a:gd name="connsiteX4" fmla="*/ 381989 w 489009"/>
              <a:gd name="connsiteY4" fmla="*/ 118049 h 489817"/>
              <a:gd name="connsiteX5" fmla="*/ 399333 w 489009"/>
              <a:gd name="connsiteY5" fmla="*/ 118049 h 489817"/>
              <a:gd name="connsiteX6" fmla="*/ 484297 w 489009"/>
              <a:gd name="connsiteY6" fmla="*/ 179605 h 489817"/>
              <a:gd name="connsiteX7" fmla="*/ 436062 w 489009"/>
              <a:gd name="connsiteY7" fmla="*/ 290188 h 489817"/>
              <a:gd name="connsiteX8" fmla="*/ 431188 w 489009"/>
              <a:gd name="connsiteY8" fmla="*/ 297614 h 489817"/>
              <a:gd name="connsiteX9" fmla="*/ 431528 w 489009"/>
              <a:gd name="connsiteY9" fmla="*/ 404116 h 489817"/>
              <a:gd name="connsiteX10" fmla="*/ 404718 w 489009"/>
              <a:gd name="connsiteY10" fmla="*/ 431153 h 489817"/>
              <a:gd name="connsiteX11" fmla="*/ 287502 w 489009"/>
              <a:gd name="connsiteY11" fmla="*/ 430926 h 489817"/>
              <a:gd name="connsiteX12" fmla="*/ 281608 w 489009"/>
              <a:gd name="connsiteY12" fmla="*/ 430926 h 489817"/>
              <a:gd name="connsiteX13" fmla="*/ 281608 w 489009"/>
              <a:gd name="connsiteY13" fmla="*/ 450311 h 489817"/>
              <a:gd name="connsiteX14" fmla="*/ 294757 w 489009"/>
              <a:gd name="connsiteY14" fmla="*/ 450311 h 489817"/>
              <a:gd name="connsiteX15" fmla="*/ 311535 w 489009"/>
              <a:gd name="connsiteY15" fmla="*/ 457226 h 489817"/>
              <a:gd name="connsiteX16" fmla="*/ 331997 w 489009"/>
              <a:gd name="connsiteY16" fmla="*/ 478368 h 489817"/>
              <a:gd name="connsiteX17" fmla="*/ 334151 w 489009"/>
              <a:gd name="connsiteY17" fmla="*/ 485850 h 489817"/>
              <a:gd name="connsiteX18" fmla="*/ 327405 w 489009"/>
              <a:gd name="connsiteY18" fmla="*/ 489647 h 489817"/>
              <a:gd name="connsiteX19" fmla="*/ 161501 w 489009"/>
              <a:gd name="connsiteY19" fmla="*/ 489647 h 489817"/>
              <a:gd name="connsiteX20" fmla="*/ 154756 w 489009"/>
              <a:gd name="connsiteY20" fmla="*/ 485850 h 489817"/>
              <a:gd name="connsiteX21" fmla="*/ 156910 w 489009"/>
              <a:gd name="connsiteY21" fmla="*/ 478425 h 489817"/>
              <a:gd name="connsiteX22" fmla="*/ 176238 w 489009"/>
              <a:gd name="connsiteY22" fmla="*/ 458303 h 489817"/>
              <a:gd name="connsiteX23" fmla="*/ 195170 w 489009"/>
              <a:gd name="connsiteY23" fmla="*/ 450311 h 489817"/>
              <a:gd name="connsiteX24" fmla="*/ 207243 w 489009"/>
              <a:gd name="connsiteY24" fmla="*/ 450311 h 489817"/>
              <a:gd name="connsiteX25" fmla="*/ 207243 w 489009"/>
              <a:gd name="connsiteY25" fmla="*/ 430926 h 489817"/>
              <a:gd name="connsiteX26" fmla="*/ 201405 w 489009"/>
              <a:gd name="connsiteY26" fmla="*/ 430926 h 489817"/>
              <a:gd name="connsiteX27" fmla="*/ 84699 w 489009"/>
              <a:gd name="connsiteY27" fmla="*/ 431153 h 489817"/>
              <a:gd name="connsiteX28" fmla="*/ 57379 w 489009"/>
              <a:gd name="connsiteY28" fmla="*/ 403606 h 489817"/>
              <a:gd name="connsiteX29" fmla="*/ 57719 w 489009"/>
              <a:gd name="connsiteY29" fmla="*/ 297557 h 489817"/>
              <a:gd name="connsiteX30" fmla="*/ 52845 w 489009"/>
              <a:gd name="connsiteY30" fmla="*/ 290132 h 489817"/>
              <a:gd name="connsiteX31" fmla="*/ 1039 w 489009"/>
              <a:gd name="connsiteY31" fmla="*/ 193775 h 489817"/>
              <a:gd name="connsiteX32" fmla="*/ 79541 w 489009"/>
              <a:gd name="connsiteY32" fmla="*/ 118616 h 489817"/>
              <a:gd name="connsiteX33" fmla="*/ 98699 w 489009"/>
              <a:gd name="connsiteY33" fmla="*/ 118503 h 489817"/>
              <a:gd name="connsiteX34" fmla="*/ 57606 w 489009"/>
              <a:gd name="connsiteY34" fmla="*/ 279136 h 489817"/>
              <a:gd name="connsiteX35" fmla="*/ 57606 w 489009"/>
              <a:gd name="connsiteY35" fmla="*/ 272561 h 489817"/>
              <a:gd name="connsiteX36" fmla="*/ 57606 w 489009"/>
              <a:gd name="connsiteY36" fmla="*/ 209135 h 489817"/>
              <a:gd name="connsiteX37" fmla="*/ 81582 w 489009"/>
              <a:gd name="connsiteY37" fmla="*/ 185329 h 489817"/>
              <a:gd name="connsiteX38" fmla="*/ 130270 w 489009"/>
              <a:gd name="connsiteY38" fmla="*/ 185329 h 489817"/>
              <a:gd name="connsiteX39" fmla="*/ 149428 w 489009"/>
              <a:gd name="connsiteY39" fmla="*/ 185329 h 489817"/>
              <a:gd name="connsiteX40" fmla="*/ 150732 w 489009"/>
              <a:gd name="connsiteY40" fmla="*/ 182212 h 489817"/>
              <a:gd name="connsiteX41" fmla="*/ 243462 w 489009"/>
              <a:gd name="connsiteY41" fmla="*/ 116292 h 489817"/>
              <a:gd name="connsiteX42" fmla="*/ 337948 w 489009"/>
              <a:gd name="connsiteY42" fmla="*/ 181815 h 489817"/>
              <a:gd name="connsiteX43" fmla="*/ 343503 w 489009"/>
              <a:gd name="connsiteY43" fmla="*/ 185386 h 489817"/>
              <a:gd name="connsiteX44" fmla="*/ 406418 w 489009"/>
              <a:gd name="connsiteY44" fmla="*/ 185386 h 489817"/>
              <a:gd name="connsiteX45" fmla="*/ 431358 w 489009"/>
              <a:gd name="connsiteY45" fmla="*/ 210269 h 489817"/>
              <a:gd name="connsiteX46" fmla="*/ 431358 w 489009"/>
              <a:gd name="connsiteY46" fmla="*/ 273184 h 489817"/>
              <a:gd name="connsiteX47" fmla="*/ 431358 w 489009"/>
              <a:gd name="connsiteY47" fmla="*/ 278966 h 489817"/>
              <a:gd name="connsiteX48" fmla="*/ 434929 w 489009"/>
              <a:gd name="connsiteY48" fmla="*/ 277379 h 489817"/>
              <a:gd name="connsiteX49" fmla="*/ 476589 w 489009"/>
              <a:gd name="connsiteY49" fmla="*/ 201030 h 489817"/>
              <a:gd name="connsiteX50" fmla="*/ 418094 w 489009"/>
              <a:gd name="connsiteY50" fmla="*/ 133013 h 489817"/>
              <a:gd name="connsiteX51" fmla="*/ 377284 w 489009"/>
              <a:gd name="connsiteY51" fmla="*/ 130349 h 489817"/>
              <a:gd name="connsiteX52" fmla="*/ 368612 w 489009"/>
              <a:gd name="connsiteY52" fmla="*/ 119580 h 489817"/>
              <a:gd name="connsiteX53" fmla="*/ 369916 w 489009"/>
              <a:gd name="connsiteY53" fmla="*/ 92883 h 489817"/>
              <a:gd name="connsiteX54" fmla="*/ 302013 w 489009"/>
              <a:gd name="connsiteY54" fmla="*/ 15344 h 489817"/>
              <a:gd name="connsiteX55" fmla="*/ 206959 w 489009"/>
              <a:gd name="connsiteY55" fmla="*/ 53093 h 489817"/>
              <a:gd name="connsiteX56" fmla="*/ 194546 w 489009"/>
              <a:gd name="connsiteY56" fmla="*/ 56154 h 489817"/>
              <a:gd name="connsiteX57" fmla="*/ 158724 w 489009"/>
              <a:gd name="connsiteY57" fmla="*/ 49976 h 489817"/>
              <a:gd name="connsiteX58" fmla="*/ 111849 w 489009"/>
              <a:gd name="connsiteY58" fmla="*/ 120883 h 489817"/>
              <a:gd name="connsiteX59" fmla="*/ 104537 w 489009"/>
              <a:gd name="connsiteY59" fmla="*/ 130292 h 489817"/>
              <a:gd name="connsiteX60" fmla="*/ 88327 w 489009"/>
              <a:gd name="connsiteY60" fmla="*/ 130406 h 489817"/>
              <a:gd name="connsiteX61" fmla="*/ 15152 w 489009"/>
              <a:gd name="connsiteY61" fmla="*/ 229653 h 489817"/>
              <a:gd name="connsiteX62" fmla="*/ 57606 w 489009"/>
              <a:gd name="connsiteY62" fmla="*/ 279306 h 489817"/>
              <a:gd name="connsiteX63" fmla="*/ 69792 w 489009"/>
              <a:gd name="connsiteY63" fmla="*/ 374019 h 489817"/>
              <a:gd name="connsiteX64" fmla="*/ 418888 w 489009"/>
              <a:gd name="connsiteY64" fmla="*/ 374019 h 489817"/>
              <a:gd name="connsiteX65" fmla="*/ 419171 w 489009"/>
              <a:gd name="connsiteY65" fmla="*/ 371808 h 489817"/>
              <a:gd name="connsiteX66" fmla="*/ 419171 w 489009"/>
              <a:gd name="connsiteY66" fmla="*/ 209022 h 489817"/>
              <a:gd name="connsiteX67" fmla="*/ 407269 w 489009"/>
              <a:gd name="connsiteY67" fmla="*/ 197629 h 489817"/>
              <a:gd name="connsiteX68" fmla="*/ 345883 w 489009"/>
              <a:gd name="connsiteY68" fmla="*/ 197629 h 489817"/>
              <a:gd name="connsiteX69" fmla="*/ 342993 w 489009"/>
              <a:gd name="connsiteY69" fmla="*/ 198026 h 489817"/>
              <a:gd name="connsiteX70" fmla="*/ 251907 w 489009"/>
              <a:gd name="connsiteY70" fmla="*/ 315185 h 489817"/>
              <a:gd name="connsiteX71" fmla="*/ 180149 w 489009"/>
              <a:gd name="connsiteY71" fmla="*/ 291662 h 489817"/>
              <a:gd name="connsiteX72" fmla="*/ 146254 w 489009"/>
              <a:gd name="connsiteY72" fmla="*/ 197629 h 489817"/>
              <a:gd name="connsiteX73" fmla="*/ 140246 w 489009"/>
              <a:gd name="connsiteY73" fmla="*/ 197629 h 489817"/>
              <a:gd name="connsiteX74" fmla="*/ 84472 w 489009"/>
              <a:gd name="connsiteY74" fmla="*/ 197629 h 489817"/>
              <a:gd name="connsiteX75" fmla="*/ 69905 w 489009"/>
              <a:gd name="connsiteY75" fmla="*/ 211969 h 489817"/>
              <a:gd name="connsiteX76" fmla="*/ 69905 w 489009"/>
              <a:gd name="connsiteY76" fmla="*/ 368691 h 489817"/>
              <a:gd name="connsiteX77" fmla="*/ 69905 w 489009"/>
              <a:gd name="connsiteY77" fmla="*/ 374076 h 489817"/>
              <a:gd name="connsiteX78" fmla="*/ 69792 w 489009"/>
              <a:gd name="connsiteY78" fmla="*/ 386829 h 489817"/>
              <a:gd name="connsiteX79" fmla="*/ 69792 w 489009"/>
              <a:gd name="connsiteY79" fmla="*/ 403720 h 489817"/>
              <a:gd name="connsiteX80" fmla="*/ 84699 w 489009"/>
              <a:gd name="connsiteY80" fmla="*/ 418797 h 489817"/>
              <a:gd name="connsiteX81" fmla="*/ 404321 w 489009"/>
              <a:gd name="connsiteY81" fmla="*/ 418797 h 489817"/>
              <a:gd name="connsiteX82" fmla="*/ 409366 w 489009"/>
              <a:gd name="connsiteY82" fmla="*/ 418740 h 489817"/>
              <a:gd name="connsiteX83" fmla="*/ 418888 w 489009"/>
              <a:gd name="connsiteY83" fmla="*/ 410351 h 489817"/>
              <a:gd name="connsiteX84" fmla="*/ 419002 w 489009"/>
              <a:gd name="connsiteY84" fmla="*/ 386886 h 489817"/>
              <a:gd name="connsiteX85" fmla="*/ 69792 w 489009"/>
              <a:gd name="connsiteY85" fmla="*/ 386886 h 489817"/>
              <a:gd name="connsiteX86" fmla="*/ 174878 w 489009"/>
              <a:gd name="connsiteY86" fmla="*/ 476044 h 489817"/>
              <a:gd name="connsiteX87" fmla="*/ 176068 w 489009"/>
              <a:gd name="connsiteY87" fmla="*/ 477291 h 489817"/>
              <a:gd name="connsiteX88" fmla="*/ 313122 w 489009"/>
              <a:gd name="connsiteY88" fmla="*/ 477291 h 489817"/>
              <a:gd name="connsiteX89" fmla="*/ 314256 w 489009"/>
              <a:gd name="connsiteY89" fmla="*/ 475874 h 489817"/>
              <a:gd name="connsiteX90" fmla="*/ 302919 w 489009"/>
              <a:gd name="connsiteY90" fmla="*/ 466012 h 489817"/>
              <a:gd name="connsiteX91" fmla="*/ 294871 w 489009"/>
              <a:gd name="connsiteY91" fmla="*/ 462667 h 489817"/>
              <a:gd name="connsiteX92" fmla="*/ 194036 w 489009"/>
              <a:gd name="connsiteY92" fmla="*/ 462611 h 489817"/>
              <a:gd name="connsiteX93" fmla="*/ 187915 w 489009"/>
              <a:gd name="connsiteY93" fmla="*/ 464311 h 489817"/>
              <a:gd name="connsiteX94" fmla="*/ 174878 w 489009"/>
              <a:gd name="connsiteY94" fmla="*/ 476044 h 489817"/>
              <a:gd name="connsiteX95" fmla="*/ 157364 w 489009"/>
              <a:gd name="connsiteY95" fmla="*/ 222228 h 489817"/>
              <a:gd name="connsiteX96" fmla="*/ 175558 w 489009"/>
              <a:gd name="connsiteY96" fmla="*/ 269330 h 489817"/>
              <a:gd name="connsiteX97" fmla="*/ 194943 w 489009"/>
              <a:gd name="connsiteY97" fmla="*/ 261565 h 489817"/>
              <a:gd name="connsiteX98" fmla="*/ 189275 w 489009"/>
              <a:gd name="connsiteY98" fmla="*/ 222228 h 489817"/>
              <a:gd name="connsiteX99" fmla="*/ 157364 w 489009"/>
              <a:gd name="connsiteY99" fmla="*/ 222228 h 489817"/>
              <a:gd name="connsiteX100" fmla="*/ 299689 w 489009"/>
              <a:gd name="connsiteY100" fmla="*/ 222228 h 489817"/>
              <a:gd name="connsiteX101" fmla="*/ 293964 w 489009"/>
              <a:gd name="connsiteY101" fmla="*/ 261565 h 489817"/>
              <a:gd name="connsiteX102" fmla="*/ 313462 w 489009"/>
              <a:gd name="connsiteY102" fmla="*/ 269387 h 489817"/>
              <a:gd name="connsiteX103" fmla="*/ 331543 w 489009"/>
              <a:gd name="connsiteY103" fmla="*/ 222228 h 489817"/>
              <a:gd name="connsiteX104" fmla="*/ 299689 w 489009"/>
              <a:gd name="connsiteY104" fmla="*/ 222228 h 489817"/>
              <a:gd name="connsiteX105" fmla="*/ 189218 w 489009"/>
              <a:gd name="connsiteY105" fmla="*/ 209532 h 489817"/>
              <a:gd name="connsiteX106" fmla="*/ 194943 w 489009"/>
              <a:gd name="connsiteY106" fmla="*/ 170196 h 489817"/>
              <a:gd name="connsiteX107" fmla="*/ 175502 w 489009"/>
              <a:gd name="connsiteY107" fmla="*/ 162487 h 489817"/>
              <a:gd name="connsiteX108" fmla="*/ 157364 w 489009"/>
              <a:gd name="connsiteY108" fmla="*/ 209532 h 489817"/>
              <a:gd name="connsiteX109" fmla="*/ 189275 w 489009"/>
              <a:gd name="connsiteY109" fmla="*/ 209532 h 489817"/>
              <a:gd name="connsiteX110" fmla="*/ 331543 w 489009"/>
              <a:gd name="connsiteY110" fmla="*/ 209532 h 489817"/>
              <a:gd name="connsiteX111" fmla="*/ 313349 w 489009"/>
              <a:gd name="connsiteY111" fmla="*/ 162430 h 489817"/>
              <a:gd name="connsiteX112" fmla="*/ 293964 w 489009"/>
              <a:gd name="connsiteY112" fmla="*/ 170196 h 489817"/>
              <a:gd name="connsiteX113" fmla="*/ 299632 w 489009"/>
              <a:gd name="connsiteY113" fmla="*/ 209532 h 489817"/>
              <a:gd name="connsiteX114" fmla="*/ 331543 w 489009"/>
              <a:gd name="connsiteY114" fmla="*/ 209532 h 489817"/>
              <a:gd name="connsiteX115" fmla="*/ 201461 w 489009"/>
              <a:gd name="connsiteY115" fmla="*/ 222228 h 489817"/>
              <a:gd name="connsiteX116" fmla="*/ 206846 w 489009"/>
              <a:gd name="connsiteY116" fmla="*/ 258221 h 489817"/>
              <a:gd name="connsiteX117" fmla="*/ 238020 w 489009"/>
              <a:gd name="connsiteY117" fmla="*/ 254480 h 489817"/>
              <a:gd name="connsiteX118" fmla="*/ 238020 w 489009"/>
              <a:gd name="connsiteY118" fmla="*/ 222228 h 489817"/>
              <a:gd name="connsiteX119" fmla="*/ 201461 w 489009"/>
              <a:gd name="connsiteY119" fmla="*/ 222228 h 489817"/>
              <a:gd name="connsiteX120" fmla="*/ 287389 w 489009"/>
              <a:gd name="connsiteY120" fmla="*/ 222228 h 489817"/>
              <a:gd name="connsiteX121" fmla="*/ 250773 w 489009"/>
              <a:gd name="connsiteY121" fmla="*/ 222228 h 489817"/>
              <a:gd name="connsiteX122" fmla="*/ 250773 w 489009"/>
              <a:gd name="connsiteY122" fmla="*/ 254536 h 489817"/>
              <a:gd name="connsiteX123" fmla="*/ 281948 w 489009"/>
              <a:gd name="connsiteY123" fmla="*/ 258221 h 489817"/>
              <a:gd name="connsiteX124" fmla="*/ 287332 w 489009"/>
              <a:gd name="connsiteY124" fmla="*/ 222228 h 489817"/>
              <a:gd name="connsiteX125" fmla="*/ 206789 w 489009"/>
              <a:gd name="connsiteY125" fmla="*/ 173540 h 489817"/>
              <a:gd name="connsiteX126" fmla="*/ 201518 w 489009"/>
              <a:gd name="connsiteY126" fmla="*/ 209532 h 489817"/>
              <a:gd name="connsiteX127" fmla="*/ 237964 w 489009"/>
              <a:gd name="connsiteY127" fmla="*/ 209532 h 489817"/>
              <a:gd name="connsiteX128" fmla="*/ 237964 w 489009"/>
              <a:gd name="connsiteY128" fmla="*/ 177337 h 489817"/>
              <a:gd name="connsiteX129" fmla="*/ 206789 w 489009"/>
              <a:gd name="connsiteY129" fmla="*/ 173596 h 489817"/>
              <a:gd name="connsiteX130" fmla="*/ 250660 w 489009"/>
              <a:gd name="connsiteY130" fmla="*/ 209475 h 489817"/>
              <a:gd name="connsiteX131" fmla="*/ 287389 w 489009"/>
              <a:gd name="connsiteY131" fmla="*/ 209475 h 489817"/>
              <a:gd name="connsiteX132" fmla="*/ 281948 w 489009"/>
              <a:gd name="connsiteY132" fmla="*/ 173596 h 489817"/>
              <a:gd name="connsiteX133" fmla="*/ 250660 w 489009"/>
              <a:gd name="connsiteY133" fmla="*/ 177394 h 489817"/>
              <a:gd name="connsiteX134" fmla="*/ 250660 w 489009"/>
              <a:gd name="connsiteY134" fmla="*/ 209532 h 489817"/>
              <a:gd name="connsiteX135" fmla="*/ 268798 w 489009"/>
              <a:gd name="connsiteY135" fmla="*/ 431380 h 489817"/>
              <a:gd name="connsiteX136" fmla="*/ 219996 w 489009"/>
              <a:gd name="connsiteY136" fmla="*/ 431380 h 489817"/>
              <a:gd name="connsiteX137" fmla="*/ 219996 w 489009"/>
              <a:gd name="connsiteY137" fmla="*/ 450084 h 489817"/>
              <a:gd name="connsiteX138" fmla="*/ 268798 w 489009"/>
              <a:gd name="connsiteY138" fmla="*/ 450084 h 489817"/>
              <a:gd name="connsiteX139" fmla="*/ 268798 w 489009"/>
              <a:gd name="connsiteY139" fmla="*/ 431380 h 489817"/>
              <a:gd name="connsiteX140" fmla="*/ 238020 w 489009"/>
              <a:gd name="connsiteY140" fmla="*/ 164924 h 489817"/>
              <a:gd name="connsiteX141" fmla="*/ 238020 w 489009"/>
              <a:gd name="connsiteY141" fmla="*/ 129216 h 489817"/>
              <a:gd name="connsiteX142" fmla="*/ 211267 w 489009"/>
              <a:gd name="connsiteY142" fmla="*/ 161977 h 489817"/>
              <a:gd name="connsiteX143" fmla="*/ 238020 w 489009"/>
              <a:gd name="connsiteY143" fmla="*/ 164868 h 489817"/>
              <a:gd name="connsiteX144" fmla="*/ 277527 w 489009"/>
              <a:gd name="connsiteY144" fmla="*/ 162034 h 489817"/>
              <a:gd name="connsiteX145" fmla="*/ 250717 w 489009"/>
              <a:gd name="connsiteY145" fmla="*/ 129499 h 489817"/>
              <a:gd name="connsiteX146" fmla="*/ 250717 w 489009"/>
              <a:gd name="connsiteY146" fmla="*/ 164981 h 489817"/>
              <a:gd name="connsiteX147" fmla="*/ 277527 w 489009"/>
              <a:gd name="connsiteY147" fmla="*/ 162090 h 489817"/>
              <a:gd name="connsiteX148" fmla="*/ 211210 w 489009"/>
              <a:gd name="connsiteY148" fmla="*/ 269897 h 489817"/>
              <a:gd name="connsiteX149" fmla="*/ 237964 w 489009"/>
              <a:gd name="connsiteY149" fmla="*/ 302431 h 489817"/>
              <a:gd name="connsiteX150" fmla="*/ 237964 w 489009"/>
              <a:gd name="connsiteY150" fmla="*/ 266949 h 489817"/>
              <a:gd name="connsiteX151" fmla="*/ 211210 w 489009"/>
              <a:gd name="connsiteY151" fmla="*/ 269953 h 489817"/>
              <a:gd name="connsiteX152" fmla="*/ 250717 w 489009"/>
              <a:gd name="connsiteY152" fmla="*/ 302488 h 489817"/>
              <a:gd name="connsiteX153" fmla="*/ 277470 w 489009"/>
              <a:gd name="connsiteY153" fmla="*/ 269840 h 489817"/>
              <a:gd name="connsiteX154" fmla="*/ 250717 w 489009"/>
              <a:gd name="connsiteY154" fmla="*/ 266949 h 489817"/>
              <a:gd name="connsiteX155" fmla="*/ 250717 w 489009"/>
              <a:gd name="connsiteY155" fmla="*/ 302488 h 489817"/>
              <a:gd name="connsiteX156" fmla="*/ 209680 w 489009"/>
              <a:gd name="connsiteY156" fmla="*/ 297047 h 489817"/>
              <a:gd name="connsiteX157" fmla="*/ 210700 w 489009"/>
              <a:gd name="connsiteY157" fmla="*/ 295743 h 489817"/>
              <a:gd name="connsiteX158" fmla="*/ 198854 w 489009"/>
              <a:gd name="connsiteY158" fmla="*/ 273354 h 489817"/>
              <a:gd name="connsiteX159" fmla="*/ 184627 w 489009"/>
              <a:gd name="connsiteY159" fmla="*/ 278796 h 489817"/>
              <a:gd name="connsiteX160" fmla="*/ 184287 w 489009"/>
              <a:gd name="connsiteY160" fmla="*/ 280496 h 489817"/>
              <a:gd name="connsiteX161" fmla="*/ 209680 w 489009"/>
              <a:gd name="connsiteY161" fmla="*/ 297047 h 489817"/>
              <a:gd name="connsiteX162" fmla="*/ 198854 w 489009"/>
              <a:gd name="connsiteY162" fmla="*/ 158576 h 489817"/>
              <a:gd name="connsiteX163" fmla="*/ 210700 w 489009"/>
              <a:gd name="connsiteY163" fmla="*/ 136074 h 489817"/>
              <a:gd name="connsiteX164" fmla="*/ 209850 w 489009"/>
              <a:gd name="connsiteY164" fmla="*/ 134827 h 489817"/>
              <a:gd name="connsiteX165" fmla="*/ 184060 w 489009"/>
              <a:gd name="connsiteY165" fmla="*/ 151548 h 489817"/>
              <a:gd name="connsiteX166" fmla="*/ 184514 w 489009"/>
              <a:gd name="connsiteY166" fmla="*/ 153191 h 489817"/>
              <a:gd name="connsiteX167" fmla="*/ 198854 w 489009"/>
              <a:gd name="connsiteY167" fmla="*/ 158576 h 489817"/>
              <a:gd name="connsiteX168" fmla="*/ 289883 w 489009"/>
              <a:gd name="connsiteY168" fmla="*/ 273298 h 489817"/>
              <a:gd name="connsiteX169" fmla="*/ 278093 w 489009"/>
              <a:gd name="connsiteY169" fmla="*/ 295800 h 489817"/>
              <a:gd name="connsiteX170" fmla="*/ 278944 w 489009"/>
              <a:gd name="connsiteY170" fmla="*/ 297047 h 489817"/>
              <a:gd name="connsiteX171" fmla="*/ 304620 w 489009"/>
              <a:gd name="connsiteY171" fmla="*/ 280326 h 489817"/>
              <a:gd name="connsiteX172" fmla="*/ 304167 w 489009"/>
              <a:gd name="connsiteY172" fmla="*/ 278682 h 489817"/>
              <a:gd name="connsiteX173" fmla="*/ 289883 w 489009"/>
              <a:gd name="connsiteY173" fmla="*/ 273298 h 489817"/>
              <a:gd name="connsiteX174" fmla="*/ 304847 w 489009"/>
              <a:gd name="connsiteY174" fmla="*/ 153021 h 489817"/>
              <a:gd name="connsiteX175" fmla="*/ 277527 w 489009"/>
              <a:gd name="connsiteY175" fmla="*/ 135224 h 489817"/>
              <a:gd name="connsiteX176" fmla="*/ 289883 w 489009"/>
              <a:gd name="connsiteY176" fmla="*/ 158576 h 489817"/>
              <a:gd name="connsiteX177" fmla="*/ 304790 w 489009"/>
              <a:gd name="connsiteY177" fmla="*/ 153021 h 48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489009" h="489817">
                <a:moveTo>
                  <a:pt x="98643" y="118503"/>
                </a:moveTo>
                <a:cubicBezTo>
                  <a:pt x="95469" y="90049"/>
                  <a:pt x="103857" y="67094"/>
                  <a:pt x="126189" y="50599"/>
                </a:cubicBezTo>
                <a:cubicBezTo>
                  <a:pt x="148408" y="34219"/>
                  <a:pt x="172611" y="33029"/>
                  <a:pt x="197607" y="43628"/>
                </a:cubicBezTo>
                <a:cubicBezTo>
                  <a:pt x="231955" y="2591"/>
                  <a:pt x="274409" y="-11976"/>
                  <a:pt x="324005" y="10640"/>
                </a:cubicBezTo>
                <a:cubicBezTo>
                  <a:pt x="368556" y="30988"/>
                  <a:pt x="385957" y="69021"/>
                  <a:pt x="381989" y="118049"/>
                </a:cubicBezTo>
                <a:cubicBezTo>
                  <a:pt x="387657" y="118049"/>
                  <a:pt x="393495" y="117993"/>
                  <a:pt x="399333" y="118049"/>
                </a:cubicBezTo>
                <a:cubicBezTo>
                  <a:pt x="438500" y="118616"/>
                  <a:pt x="471941" y="142876"/>
                  <a:pt x="484297" y="179605"/>
                </a:cubicBezTo>
                <a:cubicBezTo>
                  <a:pt x="499035" y="223249"/>
                  <a:pt x="478176" y="271257"/>
                  <a:pt x="436062" y="290188"/>
                </a:cubicBezTo>
                <a:cubicBezTo>
                  <a:pt x="432492" y="291832"/>
                  <a:pt x="431188" y="293589"/>
                  <a:pt x="431188" y="297614"/>
                </a:cubicBezTo>
                <a:cubicBezTo>
                  <a:pt x="431358" y="333152"/>
                  <a:pt x="430791" y="368634"/>
                  <a:pt x="431528" y="404116"/>
                </a:cubicBezTo>
                <a:cubicBezTo>
                  <a:pt x="431868" y="421801"/>
                  <a:pt x="419682" y="431380"/>
                  <a:pt x="404718" y="431153"/>
                </a:cubicBezTo>
                <a:cubicBezTo>
                  <a:pt x="365665" y="430530"/>
                  <a:pt x="326555" y="430926"/>
                  <a:pt x="287502" y="430926"/>
                </a:cubicBezTo>
                <a:lnTo>
                  <a:pt x="281608" y="430926"/>
                </a:lnTo>
                <a:lnTo>
                  <a:pt x="281608" y="450311"/>
                </a:lnTo>
                <a:cubicBezTo>
                  <a:pt x="286085" y="450311"/>
                  <a:pt x="290393" y="450368"/>
                  <a:pt x="294757" y="450311"/>
                </a:cubicBezTo>
                <a:cubicBezTo>
                  <a:pt x="301389" y="450198"/>
                  <a:pt x="306944" y="452408"/>
                  <a:pt x="311535" y="457226"/>
                </a:cubicBezTo>
                <a:cubicBezTo>
                  <a:pt x="318337" y="464311"/>
                  <a:pt x="325422" y="471113"/>
                  <a:pt x="331997" y="478368"/>
                </a:cubicBezTo>
                <a:cubicBezTo>
                  <a:pt x="333641" y="480182"/>
                  <a:pt x="334944" y="483866"/>
                  <a:pt x="334151" y="485850"/>
                </a:cubicBezTo>
                <a:cubicBezTo>
                  <a:pt x="333357" y="487777"/>
                  <a:pt x="329786" y="489647"/>
                  <a:pt x="327405" y="489647"/>
                </a:cubicBezTo>
                <a:cubicBezTo>
                  <a:pt x="272085" y="489874"/>
                  <a:pt x="216822" y="489874"/>
                  <a:pt x="161501" y="489647"/>
                </a:cubicBezTo>
                <a:cubicBezTo>
                  <a:pt x="159121" y="489647"/>
                  <a:pt x="155550" y="487777"/>
                  <a:pt x="154756" y="485850"/>
                </a:cubicBezTo>
                <a:cubicBezTo>
                  <a:pt x="153963" y="483923"/>
                  <a:pt x="155266" y="480238"/>
                  <a:pt x="156910" y="478425"/>
                </a:cubicBezTo>
                <a:cubicBezTo>
                  <a:pt x="163088" y="471510"/>
                  <a:pt x="169947" y="465161"/>
                  <a:pt x="176238" y="458303"/>
                </a:cubicBezTo>
                <a:cubicBezTo>
                  <a:pt x="181396" y="452692"/>
                  <a:pt x="187518" y="449971"/>
                  <a:pt x="195170" y="450311"/>
                </a:cubicBezTo>
                <a:cubicBezTo>
                  <a:pt x="199024" y="450481"/>
                  <a:pt x="202935" y="450311"/>
                  <a:pt x="207243" y="450311"/>
                </a:cubicBezTo>
                <a:lnTo>
                  <a:pt x="207243" y="430926"/>
                </a:lnTo>
                <a:lnTo>
                  <a:pt x="201405" y="430926"/>
                </a:lnTo>
                <a:cubicBezTo>
                  <a:pt x="162522" y="430926"/>
                  <a:pt x="123582" y="430473"/>
                  <a:pt x="84699" y="431153"/>
                </a:cubicBezTo>
                <a:cubicBezTo>
                  <a:pt x="69452" y="431436"/>
                  <a:pt x="56982" y="422141"/>
                  <a:pt x="57379" y="403606"/>
                </a:cubicBezTo>
                <a:cubicBezTo>
                  <a:pt x="58173" y="368294"/>
                  <a:pt x="57492" y="332926"/>
                  <a:pt x="57719" y="297557"/>
                </a:cubicBezTo>
                <a:cubicBezTo>
                  <a:pt x="57719" y="293476"/>
                  <a:pt x="56415" y="291719"/>
                  <a:pt x="52845" y="290132"/>
                </a:cubicBezTo>
                <a:cubicBezTo>
                  <a:pt x="15889" y="273581"/>
                  <a:pt x="-5026" y="234528"/>
                  <a:pt x="1039" y="193775"/>
                </a:cubicBezTo>
                <a:cubicBezTo>
                  <a:pt x="6877" y="154835"/>
                  <a:pt x="39865" y="123094"/>
                  <a:pt x="79541" y="118616"/>
                </a:cubicBezTo>
                <a:cubicBezTo>
                  <a:pt x="85663" y="117936"/>
                  <a:pt x="91954" y="118503"/>
                  <a:pt x="98699" y="118503"/>
                </a:cubicBezTo>
                <a:close/>
                <a:moveTo>
                  <a:pt x="57606" y="279136"/>
                </a:moveTo>
                <a:cubicBezTo>
                  <a:pt x="57606" y="276245"/>
                  <a:pt x="57606" y="274431"/>
                  <a:pt x="57606" y="272561"/>
                </a:cubicBezTo>
                <a:cubicBezTo>
                  <a:pt x="57606" y="251419"/>
                  <a:pt x="57549" y="230277"/>
                  <a:pt x="57606" y="209135"/>
                </a:cubicBezTo>
                <a:cubicBezTo>
                  <a:pt x="57662" y="194852"/>
                  <a:pt x="67242" y="185386"/>
                  <a:pt x="81582" y="185329"/>
                </a:cubicBezTo>
                <a:cubicBezTo>
                  <a:pt x="97792" y="185273"/>
                  <a:pt x="114060" y="185329"/>
                  <a:pt x="130270" y="185329"/>
                </a:cubicBezTo>
                <a:cubicBezTo>
                  <a:pt x="136675" y="185329"/>
                  <a:pt x="143080" y="185329"/>
                  <a:pt x="149428" y="185329"/>
                </a:cubicBezTo>
                <a:cubicBezTo>
                  <a:pt x="149939" y="184026"/>
                  <a:pt x="150392" y="183119"/>
                  <a:pt x="150732" y="182212"/>
                </a:cubicBezTo>
                <a:cubicBezTo>
                  <a:pt x="165866" y="142309"/>
                  <a:pt x="202198" y="116462"/>
                  <a:pt x="243462" y="116292"/>
                </a:cubicBezTo>
                <a:cubicBezTo>
                  <a:pt x="286085" y="116122"/>
                  <a:pt x="322361" y="141175"/>
                  <a:pt x="337948" y="181815"/>
                </a:cubicBezTo>
                <a:cubicBezTo>
                  <a:pt x="339082" y="184819"/>
                  <a:pt x="340612" y="185443"/>
                  <a:pt x="343503" y="185386"/>
                </a:cubicBezTo>
                <a:cubicBezTo>
                  <a:pt x="364475" y="185273"/>
                  <a:pt x="385446" y="185329"/>
                  <a:pt x="406418" y="185386"/>
                </a:cubicBezTo>
                <a:cubicBezTo>
                  <a:pt x="422062" y="185386"/>
                  <a:pt x="431358" y="194625"/>
                  <a:pt x="431358" y="210269"/>
                </a:cubicBezTo>
                <a:cubicBezTo>
                  <a:pt x="431358" y="231241"/>
                  <a:pt x="431358" y="252212"/>
                  <a:pt x="431358" y="273184"/>
                </a:cubicBezTo>
                <a:cubicBezTo>
                  <a:pt x="431358" y="274941"/>
                  <a:pt x="431358" y="276642"/>
                  <a:pt x="431358" y="278966"/>
                </a:cubicBezTo>
                <a:cubicBezTo>
                  <a:pt x="433115" y="278172"/>
                  <a:pt x="434078" y="277832"/>
                  <a:pt x="434929" y="277379"/>
                </a:cubicBezTo>
                <a:cubicBezTo>
                  <a:pt x="462759" y="263095"/>
                  <a:pt x="480046" y="231354"/>
                  <a:pt x="476589" y="201030"/>
                </a:cubicBezTo>
                <a:cubicBezTo>
                  <a:pt x="472791" y="167475"/>
                  <a:pt x="449893" y="139871"/>
                  <a:pt x="418094" y="133013"/>
                </a:cubicBezTo>
                <a:cubicBezTo>
                  <a:pt x="404888" y="130179"/>
                  <a:pt x="390945" y="130973"/>
                  <a:pt x="377284" y="130349"/>
                </a:cubicBezTo>
                <a:cubicBezTo>
                  <a:pt x="369009" y="130009"/>
                  <a:pt x="367592" y="127855"/>
                  <a:pt x="368612" y="119580"/>
                </a:cubicBezTo>
                <a:cubicBezTo>
                  <a:pt x="369689" y="110738"/>
                  <a:pt x="370823" y="101669"/>
                  <a:pt x="369916" y="92883"/>
                </a:cubicBezTo>
                <a:cubicBezTo>
                  <a:pt x="366118" y="54964"/>
                  <a:pt x="338798" y="24186"/>
                  <a:pt x="302013" y="15344"/>
                </a:cubicBezTo>
                <a:cubicBezTo>
                  <a:pt x="265624" y="6559"/>
                  <a:pt x="228045" y="21466"/>
                  <a:pt x="206959" y="53093"/>
                </a:cubicBezTo>
                <a:cubicBezTo>
                  <a:pt x="202765" y="59328"/>
                  <a:pt x="201235" y="59725"/>
                  <a:pt x="194546" y="56154"/>
                </a:cubicBezTo>
                <a:cubicBezTo>
                  <a:pt x="183267" y="50089"/>
                  <a:pt x="171250" y="47879"/>
                  <a:pt x="158724" y="49976"/>
                </a:cubicBezTo>
                <a:cubicBezTo>
                  <a:pt x="124546" y="55701"/>
                  <a:pt x="104084" y="86875"/>
                  <a:pt x="111849" y="120883"/>
                </a:cubicBezTo>
                <a:cubicBezTo>
                  <a:pt x="113323" y="127288"/>
                  <a:pt x="111169" y="130179"/>
                  <a:pt x="104537" y="130292"/>
                </a:cubicBezTo>
                <a:cubicBezTo>
                  <a:pt x="99153" y="130406"/>
                  <a:pt x="93711" y="130236"/>
                  <a:pt x="88327" y="130406"/>
                </a:cubicBezTo>
                <a:cubicBezTo>
                  <a:pt x="37031" y="131879"/>
                  <a:pt x="1209" y="180228"/>
                  <a:pt x="15152" y="229653"/>
                </a:cubicBezTo>
                <a:cubicBezTo>
                  <a:pt x="21500" y="252156"/>
                  <a:pt x="35727" y="268310"/>
                  <a:pt x="57606" y="279306"/>
                </a:cubicBezTo>
                <a:close/>
                <a:moveTo>
                  <a:pt x="69792" y="374019"/>
                </a:moveTo>
                <a:lnTo>
                  <a:pt x="418888" y="374019"/>
                </a:lnTo>
                <a:cubicBezTo>
                  <a:pt x="419002" y="373055"/>
                  <a:pt x="419171" y="372432"/>
                  <a:pt x="419171" y="371808"/>
                </a:cubicBezTo>
                <a:cubicBezTo>
                  <a:pt x="419171" y="317565"/>
                  <a:pt x="419171" y="263265"/>
                  <a:pt x="419171" y="209022"/>
                </a:cubicBezTo>
                <a:cubicBezTo>
                  <a:pt x="419171" y="201653"/>
                  <a:pt x="414920" y="197629"/>
                  <a:pt x="407269" y="197629"/>
                </a:cubicBezTo>
                <a:cubicBezTo>
                  <a:pt x="386807" y="197572"/>
                  <a:pt x="366345" y="197629"/>
                  <a:pt x="345883" y="197629"/>
                </a:cubicBezTo>
                <a:cubicBezTo>
                  <a:pt x="344920" y="197629"/>
                  <a:pt x="343956" y="197912"/>
                  <a:pt x="342993" y="198026"/>
                </a:cubicBezTo>
                <a:cubicBezTo>
                  <a:pt x="354386" y="255330"/>
                  <a:pt x="310515" y="311160"/>
                  <a:pt x="251907" y="315185"/>
                </a:cubicBezTo>
                <a:cubicBezTo>
                  <a:pt x="224870" y="316998"/>
                  <a:pt x="200611" y="309403"/>
                  <a:pt x="180149" y="291662"/>
                </a:cubicBezTo>
                <a:cubicBezTo>
                  <a:pt x="151582" y="266893"/>
                  <a:pt x="141210" y="235095"/>
                  <a:pt x="146254" y="197629"/>
                </a:cubicBezTo>
                <a:lnTo>
                  <a:pt x="140246" y="197629"/>
                </a:lnTo>
                <a:cubicBezTo>
                  <a:pt x="121655" y="197629"/>
                  <a:pt x="103064" y="197629"/>
                  <a:pt x="84472" y="197629"/>
                </a:cubicBezTo>
                <a:cubicBezTo>
                  <a:pt x="73136" y="197629"/>
                  <a:pt x="69905" y="200803"/>
                  <a:pt x="69905" y="211969"/>
                </a:cubicBezTo>
                <a:cubicBezTo>
                  <a:pt x="69905" y="264229"/>
                  <a:pt x="69905" y="316432"/>
                  <a:pt x="69905" y="368691"/>
                </a:cubicBezTo>
                <a:cubicBezTo>
                  <a:pt x="69905" y="370335"/>
                  <a:pt x="69905" y="372035"/>
                  <a:pt x="69905" y="374076"/>
                </a:cubicBezTo>
                <a:close/>
                <a:moveTo>
                  <a:pt x="69792" y="386829"/>
                </a:moveTo>
                <a:cubicBezTo>
                  <a:pt x="69792" y="392610"/>
                  <a:pt x="69792" y="398165"/>
                  <a:pt x="69792" y="403720"/>
                </a:cubicBezTo>
                <a:cubicBezTo>
                  <a:pt x="69792" y="415736"/>
                  <a:pt x="72796" y="418797"/>
                  <a:pt x="84699" y="418797"/>
                </a:cubicBezTo>
                <a:cubicBezTo>
                  <a:pt x="191259" y="418797"/>
                  <a:pt x="297762" y="418797"/>
                  <a:pt x="404321" y="418797"/>
                </a:cubicBezTo>
                <a:cubicBezTo>
                  <a:pt x="406021" y="418797"/>
                  <a:pt x="407722" y="418853"/>
                  <a:pt x="409366" y="418740"/>
                </a:cubicBezTo>
                <a:cubicBezTo>
                  <a:pt x="414240" y="418287"/>
                  <a:pt x="418605" y="414886"/>
                  <a:pt x="418888" y="410351"/>
                </a:cubicBezTo>
                <a:cubicBezTo>
                  <a:pt x="419342" y="402643"/>
                  <a:pt x="419002" y="394934"/>
                  <a:pt x="419002" y="386886"/>
                </a:cubicBezTo>
                <a:lnTo>
                  <a:pt x="69792" y="386886"/>
                </a:lnTo>
                <a:close/>
                <a:moveTo>
                  <a:pt x="174878" y="476044"/>
                </a:moveTo>
                <a:cubicBezTo>
                  <a:pt x="175275" y="476441"/>
                  <a:pt x="175672" y="476894"/>
                  <a:pt x="176068" y="477291"/>
                </a:cubicBezTo>
                <a:lnTo>
                  <a:pt x="313122" y="477291"/>
                </a:lnTo>
                <a:cubicBezTo>
                  <a:pt x="313519" y="476838"/>
                  <a:pt x="313859" y="476328"/>
                  <a:pt x="314256" y="475874"/>
                </a:cubicBezTo>
                <a:cubicBezTo>
                  <a:pt x="310515" y="472530"/>
                  <a:pt x="306944" y="468959"/>
                  <a:pt x="302919" y="466012"/>
                </a:cubicBezTo>
                <a:cubicBezTo>
                  <a:pt x="300652" y="464311"/>
                  <a:pt x="297591" y="462724"/>
                  <a:pt x="294871" y="462667"/>
                </a:cubicBezTo>
                <a:cubicBezTo>
                  <a:pt x="261259" y="462441"/>
                  <a:pt x="227648" y="462497"/>
                  <a:pt x="194036" y="462611"/>
                </a:cubicBezTo>
                <a:cubicBezTo>
                  <a:pt x="191939" y="462611"/>
                  <a:pt x="189445" y="463121"/>
                  <a:pt x="187915" y="464311"/>
                </a:cubicBezTo>
                <a:cubicBezTo>
                  <a:pt x="183380" y="467939"/>
                  <a:pt x="179186" y="472076"/>
                  <a:pt x="174878" y="476044"/>
                </a:cubicBezTo>
                <a:close/>
                <a:moveTo>
                  <a:pt x="157364" y="222228"/>
                </a:moveTo>
                <a:cubicBezTo>
                  <a:pt x="158837" y="240083"/>
                  <a:pt x="164732" y="255783"/>
                  <a:pt x="175558" y="269330"/>
                </a:cubicBezTo>
                <a:cubicBezTo>
                  <a:pt x="182530" y="266553"/>
                  <a:pt x="188935" y="264002"/>
                  <a:pt x="194943" y="261565"/>
                </a:cubicBezTo>
                <a:cubicBezTo>
                  <a:pt x="193016" y="248301"/>
                  <a:pt x="191202" y="235378"/>
                  <a:pt x="189275" y="222228"/>
                </a:cubicBezTo>
                <a:lnTo>
                  <a:pt x="157364" y="222228"/>
                </a:lnTo>
                <a:close/>
                <a:moveTo>
                  <a:pt x="299689" y="222228"/>
                </a:moveTo>
                <a:cubicBezTo>
                  <a:pt x="297762" y="235492"/>
                  <a:pt x="295891" y="248471"/>
                  <a:pt x="293964" y="261565"/>
                </a:cubicBezTo>
                <a:cubicBezTo>
                  <a:pt x="300199" y="264059"/>
                  <a:pt x="306717" y="266666"/>
                  <a:pt x="313462" y="269387"/>
                </a:cubicBezTo>
                <a:cubicBezTo>
                  <a:pt x="324118" y="255500"/>
                  <a:pt x="330183" y="239969"/>
                  <a:pt x="331543" y="222228"/>
                </a:cubicBezTo>
                <a:lnTo>
                  <a:pt x="299689" y="222228"/>
                </a:lnTo>
                <a:close/>
                <a:moveTo>
                  <a:pt x="189218" y="209532"/>
                </a:moveTo>
                <a:cubicBezTo>
                  <a:pt x="191145" y="196099"/>
                  <a:pt x="193016" y="183119"/>
                  <a:pt x="194943" y="170196"/>
                </a:cubicBezTo>
                <a:cubicBezTo>
                  <a:pt x="188651" y="167702"/>
                  <a:pt x="182247" y="165151"/>
                  <a:pt x="175502" y="162487"/>
                </a:cubicBezTo>
                <a:cubicBezTo>
                  <a:pt x="164732" y="176204"/>
                  <a:pt x="158837" y="191791"/>
                  <a:pt x="157364" y="209532"/>
                </a:cubicBezTo>
                <a:lnTo>
                  <a:pt x="189275" y="209532"/>
                </a:lnTo>
                <a:close/>
                <a:moveTo>
                  <a:pt x="331543" y="209532"/>
                </a:moveTo>
                <a:cubicBezTo>
                  <a:pt x="330013" y="191734"/>
                  <a:pt x="324118" y="176034"/>
                  <a:pt x="313349" y="162430"/>
                </a:cubicBezTo>
                <a:cubicBezTo>
                  <a:pt x="306320" y="165264"/>
                  <a:pt x="299972" y="167815"/>
                  <a:pt x="293964" y="170196"/>
                </a:cubicBezTo>
                <a:cubicBezTo>
                  <a:pt x="295891" y="183459"/>
                  <a:pt x="297762" y="196382"/>
                  <a:pt x="299632" y="209532"/>
                </a:cubicBezTo>
                <a:lnTo>
                  <a:pt x="331543" y="209532"/>
                </a:lnTo>
                <a:close/>
                <a:moveTo>
                  <a:pt x="201461" y="222228"/>
                </a:moveTo>
                <a:cubicBezTo>
                  <a:pt x="203275" y="234528"/>
                  <a:pt x="205089" y="246374"/>
                  <a:pt x="206846" y="258221"/>
                </a:cubicBezTo>
                <a:cubicBezTo>
                  <a:pt x="217899" y="256917"/>
                  <a:pt x="227874" y="255670"/>
                  <a:pt x="238020" y="254480"/>
                </a:cubicBezTo>
                <a:lnTo>
                  <a:pt x="238020" y="222228"/>
                </a:lnTo>
                <a:lnTo>
                  <a:pt x="201461" y="222228"/>
                </a:lnTo>
                <a:close/>
                <a:moveTo>
                  <a:pt x="287389" y="222228"/>
                </a:moveTo>
                <a:lnTo>
                  <a:pt x="250773" y="222228"/>
                </a:lnTo>
                <a:lnTo>
                  <a:pt x="250773" y="254536"/>
                </a:lnTo>
                <a:cubicBezTo>
                  <a:pt x="261033" y="255727"/>
                  <a:pt x="271008" y="256917"/>
                  <a:pt x="281948" y="258221"/>
                </a:cubicBezTo>
                <a:cubicBezTo>
                  <a:pt x="283705" y="246431"/>
                  <a:pt x="285462" y="234698"/>
                  <a:pt x="287332" y="222228"/>
                </a:cubicBezTo>
                <a:close/>
                <a:moveTo>
                  <a:pt x="206789" y="173540"/>
                </a:moveTo>
                <a:cubicBezTo>
                  <a:pt x="205032" y="185556"/>
                  <a:pt x="203275" y="197402"/>
                  <a:pt x="201518" y="209532"/>
                </a:cubicBezTo>
                <a:lnTo>
                  <a:pt x="237964" y="209532"/>
                </a:lnTo>
                <a:lnTo>
                  <a:pt x="237964" y="177337"/>
                </a:lnTo>
                <a:cubicBezTo>
                  <a:pt x="227761" y="176090"/>
                  <a:pt x="217955" y="174900"/>
                  <a:pt x="206789" y="173596"/>
                </a:cubicBezTo>
                <a:close/>
                <a:moveTo>
                  <a:pt x="250660" y="209475"/>
                </a:moveTo>
                <a:lnTo>
                  <a:pt x="287389" y="209475"/>
                </a:lnTo>
                <a:cubicBezTo>
                  <a:pt x="285519" y="197119"/>
                  <a:pt x="283705" y="185273"/>
                  <a:pt x="281948" y="173596"/>
                </a:cubicBezTo>
                <a:cubicBezTo>
                  <a:pt x="270612" y="174957"/>
                  <a:pt x="260692" y="176147"/>
                  <a:pt x="250660" y="177394"/>
                </a:cubicBezTo>
                <a:lnTo>
                  <a:pt x="250660" y="209532"/>
                </a:lnTo>
                <a:close/>
                <a:moveTo>
                  <a:pt x="268798" y="431380"/>
                </a:moveTo>
                <a:lnTo>
                  <a:pt x="219996" y="431380"/>
                </a:lnTo>
                <a:lnTo>
                  <a:pt x="219996" y="450084"/>
                </a:lnTo>
                <a:lnTo>
                  <a:pt x="268798" y="450084"/>
                </a:lnTo>
                <a:lnTo>
                  <a:pt x="268798" y="431380"/>
                </a:lnTo>
                <a:close/>
                <a:moveTo>
                  <a:pt x="238020" y="164924"/>
                </a:moveTo>
                <a:lnTo>
                  <a:pt x="238020" y="129216"/>
                </a:lnTo>
                <a:cubicBezTo>
                  <a:pt x="223680" y="135960"/>
                  <a:pt x="217162" y="148033"/>
                  <a:pt x="211267" y="161977"/>
                </a:cubicBezTo>
                <a:cubicBezTo>
                  <a:pt x="220733" y="162997"/>
                  <a:pt x="229178" y="163904"/>
                  <a:pt x="238020" y="164868"/>
                </a:cubicBezTo>
                <a:close/>
                <a:moveTo>
                  <a:pt x="277527" y="162034"/>
                </a:moveTo>
                <a:cubicBezTo>
                  <a:pt x="271348" y="148033"/>
                  <a:pt x="265170" y="135677"/>
                  <a:pt x="250717" y="129499"/>
                </a:cubicBezTo>
                <a:lnTo>
                  <a:pt x="250717" y="164981"/>
                </a:lnTo>
                <a:cubicBezTo>
                  <a:pt x="259559" y="164017"/>
                  <a:pt x="268061" y="163111"/>
                  <a:pt x="277527" y="162090"/>
                </a:cubicBezTo>
                <a:close/>
                <a:moveTo>
                  <a:pt x="211210" y="269897"/>
                </a:moveTo>
                <a:cubicBezTo>
                  <a:pt x="217445" y="283954"/>
                  <a:pt x="223680" y="296197"/>
                  <a:pt x="237964" y="302431"/>
                </a:cubicBezTo>
                <a:lnTo>
                  <a:pt x="237964" y="266949"/>
                </a:lnTo>
                <a:cubicBezTo>
                  <a:pt x="229121" y="267913"/>
                  <a:pt x="220619" y="268877"/>
                  <a:pt x="211210" y="269953"/>
                </a:cubicBezTo>
                <a:close/>
                <a:moveTo>
                  <a:pt x="250717" y="302488"/>
                </a:moveTo>
                <a:cubicBezTo>
                  <a:pt x="265227" y="295970"/>
                  <a:pt x="271518" y="283727"/>
                  <a:pt x="277470" y="269840"/>
                </a:cubicBezTo>
                <a:cubicBezTo>
                  <a:pt x="267948" y="268820"/>
                  <a:pt x="259502" y="267913"/>
                  <a:pt x="250717" y="266949"/>
                </a:cubicBezTo>
                <a:lnTo>
                  <a:pt x="250717" y="302488"/>
                </a:lnTo>
                <a:close/>
                <a:moveTo>
                  <a:pt x="209680" y="297047"/>
                </a:moveTo>
                <a:cubicBezTo>
                  <a:pt x="210020" y="296593"/>
                  <a:pt x="210360" y="296197"/>
                  <a:pt x="210700" y="295743"/>
                </a:cubicBezTo>
                <a:cubicBezTo>
                  <a:pt x="206789" y="288375"/>
                  <a:pt x="202935" y="281006"/>
                  <a:pt x="198854" y="273354"/>
                </a:cubicBezTo>
                <a:cubicBezTo>
                  <a:pt x="194036" y="275225"/>
                  <a:pt x="189332" y="276982"/>
                  <a:pt x="184627" y="278796"/>
                </a:cubicBezTo>
                <a:cubicBezTo>
                  <a:pt x="184514" y="279362"/>
                  <a:pt x="184400" y="279929"/>
                  <a:pt x="184287" y="280496"/>
                </a:cubicBezTo>
                <a:cubicBezTo>
                  <a:pt x="192732" y="285994"/>
                  <a:pt x="201235" y="291549"/>
                  <a:pt x="209680" y="297047"/>
                </a:cubicBezTo>
                <a:close/>
                <a:moveTo>
                  <a:pt x="198854" y="158576"/>
                </a:moveTo>
                <a:cubicBezTo>
                  <a:pt x="202992" y="150754"/>
                  <a:pt x="206846" y="143386"/>
                  <a:pt x="210700" y="136074"/>
                </a:cubicBezTo>
                <a:cubicBezTo>
                  <a:pt x="210417" y="135677"/>
                  <a:pt x="210133" y="135224"/>
                  <a:pt x="209850" y="134827"/>
                </a:cubicBezTo>
                <a:cubicBezTo>
                  <a:pt x="201235" y="140382"/>
                  <a:pt x="192676" y="145993"/>
                  <a:pt x="184060" y="151548"/>
                </a:cubicBezTo>
                <a:cubicBezTo>
                  <a:pt x="184230" y="152114"/>
                  <a:pt x="184344" y="152625"/>
                  <a:pt x="184514" y="153191"/>
                </a:cubicBezTo>
                <a:cubicBezTo>
                  <a:pt x="189332" y="155005"/>
                  <a:pt x="194093" y="156762"/>
                  <a:pt x="198854" y="158576"/>
                </a:cubicBezTo>
                <a:close/>
                <a:moveTo>
                  <a:pt x="289883" y="273298"/>
                </a:moveTo>
                <a:cubicBezTo>
                  <a:pt x="285632" y="281403"/>
                  <a:pt x="281834" y="288601"/>
                  <a:pt x="278093" y="295800"/>
                </a:cubicBezTo>
                <a:cubicBezTo>
                  <a:pt x="278377" y="296197"/>
                  <a:pt x="278660" y="296650"/>
                  <a:pt x="278944" y="297047"/>
                </a:cubicBezTo>
                <a:lnTo>
                  <a:pt x="304620" y="280326"/>
                </a:lnTo>
                <a:cubicBezTo>
                  <a:pt x="304450" y="279759"/>
                  <a:pt x="304336" y="279249"/>
                  <a:pt x="304167" y="278682"/>
                </a:cubicBezTo>
                <a:cubicBezTo>
                  <a:pt x="299405" y="276868"/>
                  <a:pt x="294588" y="275055"/>
                  <a:pt x="289883" y="273298"/>
                </a:cubicBezTo>
                <a:close/>
                <a:moveTo>
                  <a:pt x="304847" y="153021"/>
                </a:moveTo>
                <a:cubicBezTo>
                  <a:pt x="296458" y="145143"/>
                  <a:pt x="287956" y="139531"/>
                  <a:pt x="277527" y="135224"/>
                </a:cubicBezTo>
                <a:cubicBezTo>
                  <a:pt x="281891" y="143499"/>
                  <a:pt x="285802" y="150811"/>
                  <a:pt x="289883" y="158576"/>
                </a:cubicBezTo>
                <a:cubicBezTo>
                  <a:pt x="294531" y="156876"/>
                  <a:pt x="299235" y="155119"/>
                  <a:pt x="304790" y="153021"/>
                </a:cubicBezTo>
                <a:close/>
              </a:path>
            </a:pathLst>
          </a:custGeom>
          <a:solidFill>
            <a:schemeClr val="bg1"/>
          </a:solidFill>
          <a:ln w="5668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89998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A96690E-744B-6772-A2C2-523EC4C90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7300"/>
            <a:ext cx="5257800" cy="2171700"/>
          </a:xfrm>
        </p:spPr>
        <p:txBody>
          <a:bodyPr/>
          <a:lstStyle/>
          <a:p>
            <a:r>
              <a:rPr lang="en-PK" dirty="0"/>
              <a:t>Model </a:t>
            </a:r>
            <a:r>
              <a:rPr lang="en-PK" dirty="0">
                <a:solidFill>
                  <a:schemeClr val="accent1"/>
                </a:solidFill>
              </a:rPr>
              <a:t>Evaluation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F37E400-E88B-6E89-C256-CFDB49AE1B23}"/>
              </a:ext>
            </a:extLst>
          </p:cNvPr>
          <p:cNvSpPr/>
          <p:nvPr/>
        </p:nvSpPr>
        <p:spPr>
          <a:xfrm>
            <a:off x="8542447" y="3746682"/>
            <a:ext cx="1934037" cy="1408236"/>
          </a:xfrm>
          <a:custGeom>
            <a:avLst/>
            <a:gdLst>
              <a:gd name="connsiteX0" fmla="*/ 314360 w 1934037"/>
              <a:gd name="connsiteY0" fmla="*/ 1408237 h 1408236"/>
              <a:gd name="connsiteX1" fmla="*/ 649174 w 1934037"/>
              <a:gd name="connsiteY1" fmla="*/ 1408237 h 1408236"/>
              <a:gd name="connsiteX2" fmla="*/ 1934037 w 1934037"/>
              <a:gd name="connsiteY2" fmla="*/ 665393 h 1408236"/>
              <a:gd name="connsiteX3" fmla="*/ 806093 w 1934037"/>
              <a:gd name="connsiteY3" fmla="*/ 0 h 1408236"/>
              <a:gd name="connsiteX4" fmla="*/ 0 w 1934037"/>
              <a:gd name="connsiteY4" fmla="*/ 442683 h 1408236"/>
              <a:gd name="connsiteX5" fmla="*/ 314360 w 1934037"/>
              <a:gd name="connsiteY5" fmla="*/ 1408237 h 1408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037" h="1408236">
                <a:moveTo>
                  <a:pt x="314360" y="1408237"/>
                </a:moveTo>
                <a:lnTo>
                  <a:pt x="649174" y="1408237"/>
                </a:lnTo>
                <a:lnTo>
                  <a:pt x="1934037" y="665393"/>
                </a:lnTo>
                <a:lnTo>
                  <a:pt x="806093" y="0"/>
                </a:lnTo>
                <a:lnTo>
                  <a:pt x="0" y="442683"/>
                </a:lnTo>
                <a:lnTo>
                  <a:pt x="314360" y="1408237"/>
                </a:lnTo>
                <a:close/>
              </a:path>
            </a:pathLst>
          </a:custGeom>
          <a:solidFill>
            <a:srgbClr val="CFC4B8">
              <a:alpha val="30000"/>
            </a:srgbClr>
          </a:solidFill>
          <a:ln w="6504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13" name="Graphic 3">
            <a:extLst>
              <a:ext uri="{FF2B5EF4-FFF2-40B4-BE49-F238E27FC236}">
                <a16:creationId xmlns:a16="http://schemas.microsoft.com/office/drawing/2014/main" id="{B4BE1B70-94D4-D527-387B-4805E72B36F3}"/>
              </a:ext>
            </a:extLst>
          </p:cNvPr>
          <p:cNvGrpSpPr/>
          <p:nvPr/>
        </p:nvGrpSpPr>
        <p:grpSpPr>
          <a:xfrm>
            <a:off x="7408836" y="3522930"/>
            <a:ext cx="1474547" cy="816254"/>
            <a:chOff x="7408836" y="3522930"/>
            <a:chExt cx="1474547" cy="816254"/>
          </a:xfrm>
          <a:solidFill>
            <a:schemeClr val="accent1"/>
          </a:solidFill>
        </p:grpSpPr>
        <p:grpSp>
          <p:nvGrpSpPr>
            <p:cNvPr id="14" name="Graphic 3">
              <a:extLst>
                <a:ext uri="{FF2B5EF4-FFF2-40B4-BE49-F238E27FC236}">
                  <a16:creationId xmlns:a16="http://schemas.microsoft.com/office/drawing/2014/main" id="{1A2BAC0C-BB5C-D066-1EB2-24B2093D3039}"/>
                </a:ext>
              </a:extLst>
            </p:cNvPr>
            <p:cNvGrpSpPr/>
            <p:nvPr/>
          </p:nvGrpSpPr>
          <p:grpSpPr>
            <a:xfrm>
              <a:off x="7628680" y="4039415"/>
              <a:ext cx="355006" cy="162000"/>
              <a:chOff x="7628680" y="4039415"/>
              <a:chExt cx="355006" cy="162000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AFB3EBA-2013-2EE7-60B7-1946E083688F}"/>
                  </a:ext>
                </a:extLst>
              </p:cNvPr>
              <p:cNvSpPr/>
              <p:nvPr/>
            </p:nvSpPr>
            <p:spPr>
              <a:xfrm>
                <a:off x="7628745" y="4092634"/>
                <a:ext cx="141090" cy="81618"/>
              </a:xfrm>
              <a:custGeom>
                <a:avLst/>
                <a:gdLst>
                  <a:gd name="connsiteX0" fmla="*/ 0 w 141090"/>
                  <a:gd name="connsiteY0" fmla="*/ 34784 h 81618"/>
                  <a:gd name="connsiteX1" fmla="*/ 59863 w 141090"/>
                  <a:gd name="connsiteY1" fmla="*/ 0 h 81618"/>
                  <a:gd name="connsiteX2" fmla="*/ 141091 w 141090"/>
                  <a:gd name="connsiteY2" fmla="*/ 46835 h 81618"/>
                  <a:gd name="connsiteX3" fmla="*/ 81228 w 141090"/>
                  <a:gd name="connsiteY3" fmla="*/ 81619 h 81618"/>
                  <a:gd name="connsiteX4" fmla="*/ 0 w 141090"/>
                  <a:gd name="connsiteY4" fmla="*/ 34784 h 81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18">
                    <a:moveTo>
                      <a:pt x="0" y="34784"/>
                    </a:moveTo>
                    <a:lnTo>
                      <a:pt x="59863" y="0"/>
                    </a:lnTo>
                    <a:lnTo>
                      <a:pt x="141091" y="46835"/>
                    </a:lnTo>
                    <a:lnTo>
                      <a:pt x="81228" y="81619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2B8BC52-8489-40F4-2472-F893D67F1D6F}"/>
                  </a:ext>
                </a:extLst>
              </p:cNvPr>
              <p:cNvSpPr/>
              <p:nvPr/>
            </p:nvSpPr>
            <p:spPr>
              <a:xfrm>
                <a:off x="7720916" y="4066513"/>
                <a:ext cx="121093" cy="134902"/>
              </a:xfrm>
              <a:custGeom>
                <a:avLst/>
                <a:gdLst>
                  <a:gd name="connsiteX0" fmla="*/ 61230 w 121093"/>
                  <a:gd name="connsiteY0" fmla="*/ 34784 h 134902"/>
                  <a:gd name="connsiteX1" fmla="*/ 121093 w 121093"/>
                  <a:gd name="connsiteY1" fmla="*/ 0 h 134902"/>
                  <a:gd name="connsiteX2" fmla="*/ 59863 w 121093"/>
                  <a:gd name="connsiteY2" fmla="*/ 100118 h 134902"/>
                  <a:gd name="connsiteX3" fmla="*/ 0 w 121093"/>
                  <a:gd name="connsiteY3" fmla="*/ 134903 h 134902"/>
                  <a:gd name="connsiteX4" fmla="*/ 61230 w 121093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93" h="134902">
                    <a:moveTo>
                      <a:pt x="61230" y="34784"/>
                    </a:moveTo>
                    <a:lnTo>
                      <a:pt x="121093" y="0"/>
                    </a:lnTo>
                    <a:lnTo>
                      <a:pt x="59863" y="100118"/>
                    </a:lnTo>
                    <a:lnTo>
                      <a:pt x="0" y="134903"/>
                    </a:lnTo>
                    <a:lnTo>
                      <a:pt x="6123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9749A8A-463A-32FD-D10D-4E3300CA2B3B}"/>
                  </a:ext>
                </a:extLst>
              </p:cNvPr>
              <p:cNvSpPr/>
              <p:nvPr/>
            </p:nvSpPr>
            <p:spPr>
              <a:xfrm>
                <a:off x="7923759" y="4127548"/>
                <a:ext cx="59927" cy="55498"/>
              </a:xfrm>
              <a:custGeom>
                <a:avLst/>
                <a:gdLst>
                  <a:gd name="connsiteX0" fmla="*/ 65 w 59927"/>
                  <a:gd name="connsiteY0" fmla="*/ 34784 h 55498"/>
                  <a:gd name="connsiteX1" fmla="*/ 59928 w 59927"/>
                  <a:gd name="connsiteY1" fmla="*/ 0 h 55498"/>
                  <a:gd name="connsiteX2" fmla="*/ 59862 w 59927"/>
                  <a:gd name="connsiteY2" fmla="*/ 20714 h 55498"/>
                  <a:gd name="connsiteX3" fmla="*/ 0 w 59927"/>
                  <a:gd name="connsiteY3" fmla="*/ 55498 h 55498"/>
                  <a:gd name="connsiteX4" fmla="*/ 65 w 59927"/>
                  <a:gd name="connsiteY4" fmla="*/ 34784 h 55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498">
                    <a:moveTo>
                      <a:pt x="65" y="34784"/>
                    </a:moveTo>
                    <a:lnTo>
                      <a:pt x="59928" y="0"/>
                    </a:lnTo>
                    <a:lnTo>
                      <a:pt x="59862" y="20714"/>
                    </a:lnTo>
                    <a:lnTo>
                      <a:pt x="0" y="55498"/>
                    </a:lnTo>
                    <a:lnTo>
                      <a:pt x="6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79C19F7-392F-3906-9033-F8FDA8FD5FAC}"/>
                  </a:ext>
                </a:extLst>
              </p:cNvPr>
              <p:cNvSpPr/>
              <p:nvPr/>
            </p:nvSpPr>
            <p:spPr>
              <a:xfrm>
                <a:off x="7771204" y="4039415"/>
                <a:ext cx="212482" cy="122917"/>
              </a:xfrm>
              <a:custGeom>
                <a:avLst/>
                <a:gdLst>
                  <a:gd name="connsiteX0" fmla="*/ 0 w 212482"/>
                  <a:gd name="connsiteY0" fmla="*/ 34784 h 122917"/>
                  <a:gd name="connsiteX1" fmla="*/ 59863 w 212482"/>
                  <a:gd name="connsiteY1" fmla="*/ 0 h 122917"/>
                  <a:gd name="connsiteX2" fmla="*/ 212483 w 212482"/>
                  <a:gd name="connsiteY2" fmla="*/ 88133 h 122917"/>
                  <a:gd name="connsiteX3" fmla="*/ 152620 w 212482"/>
                  <a:gd name="connsiteY3" fmla="*/ 122917 h 122917"/>
                  <a:gd name="connsiteX4" fmla="*/ 0 w 212482"/>
                  <a:gd name="connsiteY4" fmla="*/ 34784 h 122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7">
                    <a:moveTo>
                      <a:pt x="0" y="34784"/>
                    </a:moveTo>
                    <a:lnTo>
                      <a:pt x="59863" y="0"/>
                    </a:lnTo>
                    <a:lnTo>
                      <a:pt x="212483" y="88133"/>
                    </a:lnTo>
                    <a:lnTo>
                      <a:pt x="152620" y="122917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832A0AFF-AE49-5400-F888-C00504D76387}"/>
                  </a:ext>
                </a:extLst>
              </p:cNvPr>
              <p:cNvSpPr/>
              <p:nvPr/>
            </p:nvSpPr>
            <p:spPr>
              <a:xfrm>
                <a:off x="7628680" y="4074200"/>
                <a:ext cx="295144" cy="127216"/>
              </a:xfrm>
              <a:custGeom>
                <a:avLst/>
                <a:gdLst>
                  <a:gd name="connsiteX0" fmla="*/ 295144 w 295144"/>
                  <a:gd name="connsiteY0" fmla="*/ 88133 h 127216"/>
                  <a:gd name="connsiteX1" fmla="*/ 295079 w 295144"/>
                  <a:gd name="connsiteY1" fmla="*/ 108847 h 127216"/>
                  <a:gd name="connsiteX2" fmla="*/ 153467 w 295144"/>
                  <a:gd name="connsiteY2" fmla="*/ 27098 h 127216"/>
                  <a:gd name="connsiteX3" fmla="*/ 92237 w 295144"/>
                  <a:gd name="connsiteY3" fmla="*/ 127216 h 127216"/>
                  <a:gd name="connsiteX4" fmla="*/ 0 w 295144"/>
                  <a:gd name="connsiteY4" fmla="*/ 73998 h 127216"/>
                  <a:gd name="connsiteX5" fmla="*/ 65 w 295144"/>
                  <a:gd name="connsiteY5" fmla="*/ 53218 h 127216"/>
                  <a:gd name="connsiteX6" fmla="*/ 81293 w 295144"/>
                  <a:gd name="connsiteY6" fmla="*/ 100053 h 127216"/>
                  <a:gd name="connsiteX7" fmla="*/ 142524 w 295144"/>
                  <a:gd name="connsiteY7" fmla="*/ 0 h 127216"/>
                  <a:gd name="connsiteX8" fmla="*/ 295144 w 295144"/>
                  <a:gd name="connsiteY8" fmla="*/ 88133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295144" y="88133"/>
                    </a:moveTo>
                    <a:lnTo>
                      <a:pt x="295079" y="108847"/>
                    </a:lnTo>
                    <a:lnTo>
                      <a:pt x="153467" y="27098"/>
                    </a:lnTo>
                    <a:lnTo>
                      <a:pt x="92237" y="127216"/>
                    </a:lnTo>
                    <a:lnTo>
                      <a:pt x="0" y="73998"/>
                    </a:lnTo>
                    <a:lnTo>
                      <a:pt x="65" y="53218"/>
                    </a:lnTo>
                    <a:lnTo>
                      <a:pt x="81293" y="100053"/>
                    </a:lnTo>
                    <a:lnTo>
                      <a:pt x="142524" y="0"/>
                    </a:lnTo>
                    <a:lnTo>
                      <a:pt x="295144" y="8813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0" name="Graphic 3">
              <a:extLst>
                <a:ext uri="{FF2B5EF4-FFF2-40B4-BE49-F238E27FC236}">
                  <a16:creationId xmlns:a16="http://schemas.microsoft.com/office/drawing/2014/main" id="{410C8A16-1A84-75E5-C337-730E9CB2C323}"/>
                </a:ext>
              </a:extLst>
            </p:cNvPr>
            <p:cNvGrpSpPr/>
            <p:nvPr/>
          </p:nvGrpSpPr>
          <p:grpSpPr>
            <a:xfrm>
              <a:off x="7851064" y="3912786"/>
              <a:ext cx="355006" cy="162000"/>
              <a:chOff x="7851064" y="3912786"/>
              <a:chExt cx="355006" cy="162000"/>
            </a:xfrm>
            <a:grpFill/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FB75C8C-F5D8-F30A-292E-16B3A3B04181}"/>
                  </a:ext>
                </a:extLst>
              </p:cNvPr>
              <p:cNvSpPr/>
              <p:nvPr/>
            </p:nvSpPr>
            <p:spPr>
              <a:xfrm>
                <a:off x="7851129" y="3965939"/>
                <a:ext cx="141090" cy="81684"/>
              </a:xfrm>
              <a:custGeom>
                <a:avLst/>
                <a:gdLst>
                  <a:gd name="connsiteX0" fmla="*/ 0 w 141090"/>
                  <a:gd name="connsiteY0" fmla="*/ 34784 h 81684"/>
                  <a:gd name="connsiteX1" fmla="*/ 59928 w 141090"/>
                  <a:gd name="connsiteY1" fmla="*/ 0 h 81684"/>
                  <a:gd name="connsiteX2" fmla="*/ 141091 w 141090"/>
                  <a:gd name="connsiteY2" fmla="*/ 46900 h 81684"/>
                  <a:gd name="connsiteX3" fmla="*/ 81228 w 141090"/>
                  <a:gd name="connsiteY3" fmla="*/ 81684 h 81684"/>
                  <a:gd name="connsiteX4" fmla="*/ 0 w 141090"/>
                  <a:gd name="connsiteY4" fmla="*/ 347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4">
                    <a:moveTo>
                      <a:pt x="0" y="34784"/>
                    </a:moveTo>
                    <a:lnTo>
                      <a:pt x="59928" y="0"/>
                    </a:lnTo>
                    <a:lnTo>
                      <a:pt x="141091" y="46900"/>
                    </a:lnTo>
                    <a:lnTo>
                      <a:pt x="81228" y="81684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821BFBB-5024-2F48-DD56-857A943BBCF9}"/>
                  </a:ext>
                </a:extLst>
              </p:cNvPr>
              <p:cNvSpPr/>
              <p:nvPr/>
            </p:nvSpPr>
            <p:spPr>
              <a:xfrm>
                <a:off x="7943301" y="3939883"/>
                <a:ext cx="121158" cy="134902"/>
              </a:xfrm>
              <a:custGeom>
                <a:avLst/>
                <a:gdLst>
                  <a:gd name="connsiteX0" fmla="*/ 61295 w 121158"/>
                  <a:gd name="connsiteY0" fmla="*/ 34784 h 134902"/>
                  <a:gd name="connsiteX1" fmla="*/ 121158 w 121158"/>
                  <a:gd name="connsiteY1" fmla="*/ 0 h 134902"/>
                  <a:gd name="connsiteX2" fmla="*/ 59862 w 121158"/>
                  <a:gd name="connsiteY2" fmla="*/ 100053 h 134902"/>
                  <a:gd name="connsiteX3" fmla="*/ 0 w 121158"/>
                  <a:gd name="connsiteY3" fmla="*/ 134903 h 134902"/>
                  <a:gd name="connsiteX4" fmla="*/ 61295 w 121158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902">
                    <a:moveTo>
                      <a:pt x="61295" y="34784"/>
                    </a:moveTo>
                    <a:lnTo>
                      <a:pt x="121158" y="0"/>
                    </a:lnTo>
                    <a:lnTo>
                      <a:pt x="59862" y="100053"/>
                    </a:lnTo>
                    <a:lnTo>
                      <a:pt x="0" y="134903"/>
                    </a:lnTo>
                    <a:lnTo>
                      <a:pt x="6129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F0BC2A6-271C-4161-2745-C1BDEA4B621D}"/>
                  </a:ext>
                </a:extLst>
              </p:cNvPr>
              <p:cNvSpPr/>
              <p:nvPr/>
            </p:nvSpPr>
            <p:spPr>
              <a:xfrm>
                <a:off x="8146143" y="4000853"/>
                <a:ext cx="59927" cy="55563"/>
              </a:xfrm>
              <a:custGeom>
                <a:avLst/>
                <a:gdLst>
                  <a:gd name="connsiteX0" fmla="*/ 65 w 59927"/>
                  <a:gd name="connsiteY0" fmla="*/ 34784 h 55563"/>
                  <a:gd name="connsiteX1" fmla="*/ 59928 w 59927"/>
                  <a:gd name="connsiteY1" fmla="*/ 0 h 55563"/>
                  <a:gd name="connsiteX2" fmla="*/ 59863 w 59927"/>
                  <a:gd name="connsiteY2" fmla="*/ 20779 h 55563"/>
                  <a:gd name="connsiteX3" fmla="*/ 0 w 59927"/>
                  <a:gd name="connsiteY3" fmla="*/ 55563 h 55563"/>
                  <a:gd name="connsiteX4" fmla="*/ 65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65" y="34784"/>
                    </a:moveTo>
                    <a:lnTo>
                      <a:pt x="59928" y="0"/>
                    </a:lnTo>
                    <a:lnTo>
                      <a:pt x="59863" y="20779"/>
                    </a:lnTo>
                    <a:lnTo>
                      <a:pt x="0" y="55563"/>
                    </a:lnTo>
                    <a:lnTo>
                      <a:pt x="6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E716D93C-5DCF-B2B2-EAF8-92408A23D9EA}"/>
                  </a:ext>
                </a:extLst>
              </p:cNvPr>
              <p:cNvSpPr/>
              <p:nvPr/>
            </p:nvSpPr>
            <p:spPr>
              <a:xfrm>
                <a:off x="7993588" y="3912786"/>
                <a:ext cx="212482" cy="122851"/>
              </a:xfrm>
              <a:custGeom>
                <a:avLst/>
                <a:gdLst>
                  <a:gd name="connsiteX0" fmla="*/ 0 w 212482"/>
                  <a:gd name="connsiteY0" fmla="*/ 34784 h 122851"/>
                  <a:gd name="connsiteX1" fmla="*/ 59862 w 212482"/>
                  <a:gd name="connsiteY1" fmla="*/ 0 h 122851"/>
                  <a:gd name="connsiteX2" fmla="*/ 212483 w 212482"/>
                  <a:gd name="connsiteY2" fmla="*/ 88068 h 122851"/>
                  <a:gd name="connsiteX3" fmla="*/ 152620 w 212482"/>
                  <a:gd name="connsiteY3" fmla="*/ 122852 h 122851"/>
                  <a:gd name="connsiteX4" fmla="*/ 0 w 212482"/>
                  <a:gd name="connsiteY4" fmla="*/ 34784 h 12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851">
                    <a:moveTo>
                      <a:pt x="0" y="34784"/>
                    </a:moveTo>
                    <a:lnTo>
                      <a:pt x="59862" y="0"/>
                    </a:lnTo>
                    <a:lnTo>
                      <a:pt x="212483" y="88068"/>
                    </a:lnTo>
                    <a:lnTo>
                      <a:pt x="152620" y="122852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0D81B9-5810-7D00-68A7-4DC4596369F2}"/>
                  </a:ext>
                </a:extLst>
              </p:cNvPr>
              <p:cNvSpPr/>
              <p:nvPr/>
            </p:nvSpPr>
            <p:spPr>
              <a:xfrm>
                <a:off x="7851064" y="3947570"/>
                <a:ext cx="295144" cy="127216"/>
              </a:xfrm>
              <a:custGeom>
                <a:avLst/>
                <a:gdLst>
                  <a:gd name="connsiteX0" fmla="*/ 295144 w 295144"/>
                  <a:gd name="connsiteY0" fmla="*/ 88068 h 127216"/>
                  <a:gd name="connsiteX1" fmla="*/ 295079 w 295144"/>
                  <a:gd name="connsiteY1" fmla="*/ 108847 h 127216"/>
                  <a:gd name="connsiteX2" fmla="*/ 153532 w 295144"/>
                  <a:gd name="connsiteY2" fmla="*/ 27098 h 127216"/>
                  <a:gd name="connsiteX3" fmla="*/ 92237 w 295144"/>
                  <a:gd name="connsiteY3" fmla="*/ 127216 h 127216"/>
                  <a:gd name="connsiteX4" fmla="*/ 0 w 295144"/>
                  <a:gd name="connsiteY4" fmla="*/ 73933 h 127216"/>
                  <a:gd name="connsiteX5" fmla="*/ 65 w 295144"/>
                  <a:gd name="connsiteY5" fmla="*/ 53153 h 127216"/>
                  <a:gd name="connsiteX6" fmla="*/ 81293 w 295144"/>
                  <a:gd name="connsiteY6" fmla="*/ 100053 h 127216"/>
                  <a:gd name="connsiteX7" fmla="*/ 142524 w 295144"/>
                  <a:gd name="connsiteY7" fmla="*/ 0 h 127216"/>
                  <a:gd name="connsiteX8" fmla="*/ 295144 w 295144"/>
                  <a:gd name="connsiteY8" fmla="*/ 88068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295144" y="88068"/>
                    </a:moveTo>
                    <a:lnTo>
                      <a:pt x="295079" y="108847"/>
                    </a:lnTo>
                    <a:lnTo>
                      <a:pt x="153532" y="27098"/>
                    </a:lnTo>
                    <a:lnTo>
                      <a:pt x="92237" y="127216"/>
                    </a:lnTo>
                    <a:lnTo>
                      <a:pt x="0" y="73933"/>
                    </a:lnTo>
                    <a:lnTo>
                      <a:pt x="65" y="53153"/>
                    </a:lnTo>
                    <a:lnTo>
                      <a:pt x="81293" y="100053"/>
                    </a:lnTo>
                    <a:lnTo>
                      <a:pt x="142524" y="0"/>
                    </a:lnTo>
                    <a:lnTo>
                      <a:pt x="295144" y="8806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6" name="Graphic 3">
              <a:extLst>
                <a:ext uri="{FF2B5EF4-FFF2-40B4-BE49-F238E27FC236}">
                  <a16:creationId xmlns:a16="http://schemas.microsoft.com/office/drawing/2014/main" id="{B041A122-F799-770A-6FB4-C4904EC386B0}"/>
                </a:ext>
              </a:extLst>
            </p:cNvPr>
            <p:cNvGrpSpPr/>
            <p:nvPr/>
          </p:nvGrpSpPr>
          <p:grpSpPr>
            <a:xfrm>
              <a:off x="8064068" y="3785895"/>
              <a:ext cx="355006" cy="162000"/>
              <a:chOff x="8064068" y="3785895"/>
              <a:chExt cx="355006" cy="162000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68F5E8E-DC29-1402-EB2B-4B2E8DB994B8}"/>
                  </a:ext>
                </a:extLst>
              </p:cNvPr>
              <p:cNvSpPr/>
              <p:nvPr/>
            </p:nvSpPr>
            <p:spPr>
              <a:xfrm>
                <a:off x="8064133" y="3839049"/>
                <a:ext cx="141090" cy="81683"/>
              </a:xfrm>
              <a:custGeom>
                <a:avLst/>
                <a:gdLst>
                  <a:gd name="connsiteX0" fmla="*/ 0 w 141090"/>
                  <a:gd name="connsiteY0" fmla="*/ 34849 h 81683"/>
                  <a:gd name="connsiteX1" fmla="*/ 59863 w 141090"/>
                  <a:gd name="connsiteY1" fmla="*/ 0 h 81683"/>
                  <a:gd name="connsiteX2" fmla="*/ 141091 w 141090"/>
                  <a:gd name="connsiteY2" fmla="*/ 46900 h 81683"/>
                  <a:gd name="connsiteX3" fmla="*/ 81228 w 141090"/>
                  <a:gd name="connsiteY3" fmla="*/ 81684 h 81683"/>
                  <a:gd name="connsiteX4" fmla="*/ 0 w 141090"/>
                  <a:gd name="connsiteY4" fmla="*/ 34849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0" y="34849"/>
                    </a:moveTo>
                    <a:lnTo>
                      <a:pt x="59863" y="0"/>
                    </a:lnTo>
                    <a:lnTo>
                      <a:pt x="141091" y="46900"/>
                    </a:lnTo>
                    <a:lnTo>
                      <a:pt x="81228" y="81684"/>
                    </a:lnTo>
                    <a:lnTo>
                      <a:pt x="0" y="3484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A808F93-7F1E-6FAA-B500-1E5FAE494C69}"/>
                  </a:ext>
                </a:extLst>
              </p:cNvPr>
              <p:cNvSpPr/>
              <p:nvPr/>
            </p:nvSpPr>
            <p:spPr>
              <a:xfrm>
                <a:off x="8156304" y="3812993"/>
                <a:ext cx="121093" cy="134902"/>
              </a:xfrm>
              <a:custGeom>
                <a:avLst/>
                <a:gdLst>
                  <a:gd name="connsiteX0" fmla="*/ 61230 w 121093"/>
                  <a:gd name="connsiteY0" fmla="*/ 34784 h 134902"/>
                  <a:gd name="connsiteX1" fmla="*/ 121093 w 121093"/>
                  <a:gd name="connsiteY1" fmla="*/ 0 h 134902"/>
                  <a:gd name="connsiteX2" fmla="*/ 59863 w 121093"/>
                  <a:gd name="connsiteY2" fmla="*/ 100118 h 134902"/>
                  <a:gd name="connsiteX3" fmla="*/ 0 w 121093"/>
                  <a:gd name="connsiteY3" fmla="*/ 134902 h 134902"/>
                  <a:gd name="connsiteX4" fmla="*/ 61230 w 121093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93" h="134902">
                    <a:moveTo>
                      <a:pt x="61230" y="34784"/>
                    </a:moveTo>
                    <a:lnTo>
                      <a:pt x="121093" y="0"/>
                    </a:lnTo>
                    <a:lnTo>
                      <a:pt x="59863" y="100118"/>
                    </a:lnTo>
                    <a:lnTo>
                      <a:pt x="0" y="134902"/>
                    </a:lnTo>
                    <a:lnTo>
                      <a:pt x="6123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26418AC-0F1D-AE2E-E3C4-13FEEEBC1B5A}"/>
                  </a:ext>
                </a:extLst>
              </p:cNvPr>
              <p:cNvSpPr/>
              <p:nvPr/>
            </p:nvSpPr>
            <p:spPr>
              <a:xfrm>
                <a:off x="8359147" y="3874028"/>
                <a:ext cx="59927" cy="55498"/>
              </a:xfrm>
              <a:custGeom>
                <a:avLst/>
                <a:gdLst>
                  <a:gd name="connsiteX0" fmla="*/ 65 w 59927"/>
                  <a:gd name="connsiteY0" fmla="*/ 34784 h 55498"/>
                  <a:gd name="connsiteX1" fmla="*/ 59928 w 59927"/>
                  <a:gd name="connsiteY1" fmla="*/ 0 h 55498"/>
                  <a:gd name="connsiteX2" fmla="*/ 59863 w 59927"/>
                  <a:gd name="connsiteY2" fmla="*/ 20714 h 55498"/>
                  <a:gd name="connsiteX3" fmla="*/ 0 w 59927"/>
                  <a:gd name="connsiteY3" fmla="*/ 55498 h 55498"/>
                  <a:gd name="connsiteX4" fmla="*/ 65 w 59927"/>
                  <a:gd name="connsiteY4" fmla="*/ 34784 h 55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498">
                    <a:moveTo>
                      <a:pt x="65" y="34784"/>
                    </a:moveTo>
                    <a:lnTo>
                      <a:pt x="59928" y="0"/>
                    </a:lnTo>
                    <a:lnTo>
                      <a:pt x="59863" y="20714"/>
                    </a:lnTo>
                    <a:lnTo>
                      <a:pt x="0" y="55498"/>
                    </a:lnTo>
                    <a:lnTo>
                      <a:pt x="6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7845876-4B6D-1C60-FEA9-3AE3C1B38462}"/>
                  </a:ext>
                </a:extLst>
              </p:cNvPr>
              <p:cNvSpPr/>
              <p:nvPr/>
            </p:nvSpPr>
            <p:spPr>
              <a:xfrm>
                <a:off x="8206592" y="3785895"/>
                <a:ext cx="212482" cy="122916"/>
              </a:xfrm>
              <a:custGeom>
                <a:avLst/>
                <a:gdLst>
                  <a:gd name="connsiteX0" fmla="*/ 0 w 212482"/>
                  <a:gd name="connsiteY0" fmla="*/ 34784 h 122916"/>
                  <a:gd name="connsiteX1" fmla="*/ 59863 w 212482"/>
                  <a:gd name="connsiteY1" fmla="*/ 0 h 122916"/>
                  <a:gd name="connsiteX2" fmla="*/ 212483 w 212482"/>
                  <a:gd name="connsiteY2" fmla="*/ 88133 h 122916"/>
                  <a:gd name="connsiteX3" fmla="*/ 152620 w 212482"/>
                  <a:gd name="connsiteY3" fmla="*/ 122917 h 122916"/>
                  <a:gd name="connsiteX4" fmla="*/ 0 w 212482"/>
                  <a:gd name="connsiteY4" fmla="*/ 34784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0" y="34784"/>
                    </a:moveTo>
                    <a:lnTo>
                      <a:pt x="59863" y="0"/>
                    </a:lnTo>
                    <a:lnTo>
                      <a:pt x="212483" y="88133"/>
                    </a:lnTo>
                    <a:lnTo>
                      <a:pt x="152620" y="122917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FEB9D4C-198C-78A9-EFCB-01BCA31C6357}"/>
                  </a:ext>
                </a:extLst>
              </p:cNvPr>
              <p:cNvSpPr/>
              <p:nvPr/>
            </p:nvSpPr>
            <p:spPr>
              <a:xfrm>
                <a:off x="8064068" y="3820679"/>
                <a:ext cx="295144" cy="127216"/>
              </a:xfrm>
              <a:custGeom>
                <a:avLst/>
                <a:gdLst>
                  <a:gd name="connsiteX0" fmla="*/ 295144 w 295144"/>
                  <a:gd name="connsiteY0" fmla="*/ 88133 h 127216"/>
                  <a:gd name="connsiteX1" fmla="*/ 295079 w 295144"/>
                  <a:gd name="connsiteY1" fmla="*/ 108847 h 127216"/>
                  <a:gd name="connsiteX2" fmla="*/ 153467 w 295144"/>
                  <a:gd name="connsiteY2" fmla="*/ 27098 h 127216"/>
                  <a:gd name="connsiteX3" fmla="*/ 92237 w 295144"/>
                  <a:gd name="connsiteY3" fmla="*/ 127216 h 127216"/>
                  <a:gd name="connsiteX4" fmla="*/ 0 w 295144"/>
                  <a:gd name="connsiteY4" fmla="*/ 73998 h 127216"/>
                  <a:gd name="connsiteX5" fmla="*/ 65 w 295144"/>
                  <a:gd name="connsiteY5" fmla="*/ 53218 h 127216"/>
                  <a:gd name="connsiteX6" fmla="*/ 81293 w 295144"/>
                  <a:gd name="connsiteY6" fmla="*/ 100053 h 127216"/>
                  <a:gd name="connsiteX7" fmla="*/ 142524 w 295144"/>
                  <a:gd name="connsiteY7" fmla="*/ 0 h 127216"/>
                  <a:gd name="connsiteX8" fmla="*/ 295144 w 295144"/>
                  <a:gd name="connsiteY8" fmla="*/ 88133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295144" y="88133"/>
                    </a:moveTo>
                    <a:lnTo>
                      <a:pt x="295079" y="108847"/>
                    </a:lnTo>
                    <a:lnTo>
                      <a:pt x="153467" y="27098"/>
                    </a:lnTo>
                    <a:lnTo>
                      <a:pt x="92237" y="127216"/>
                    </a:lnTo>
                    <a:lnTo>
                      <a:pt x="0" y="73998"/>
                    </a:lnTo>
                    <a:lnTo>
                      <a:pt x="65" y="53218"/>
                    </a:lnTo>
                    <a:lnTo>
                      <a:pt x="81293" y="100053"/>
                    </a:lnTo>
                    <a:lnTo>
                      <a:pt x="142524" y="0"/>
                    </a:lnTo>
                    <a:lnTo>
                      <a:pt x="295144" y="8813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B454538F-BAFF-F1FB-CA70-85E6485EF0B7}"/>
                </a:ext>
              </a:extLst>
            </p:cNvPr>
            <p:cNvGrpSpPr/>
            <p:nvPr/>
          </p:nvGrpSpPr>
          <p:grpSpPr>
            <a:xfrm>
              <a:off x="7408836" y="4177184"/>
              <a:ext cx="355006" cy="162000"/>
              <a:chOff x="7408836" y="4177184"/>
              <a:chExt cx="355006" cy="162000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622CE63-665C-1964-B201-D2C4366A0059}"/>
                  </a:ext>
                </a:extLst>
              </p:cNvPr>
              <p:cNvSpPr/>
              <p:nvPr/>
            </p:nvSpPr>
            <p:spPr>
              <a:xfrm>
                <a:off x="7408901" y="4230403"/>
                <a:ext cx="141090" cy="81618"/>
              </a:xfrm>
              <a:custGeom>
                <a:avLst/>
                <a:gdLst>
                  <a:gd name="connsiteX0" fmla="*/ 0 w 141090"/>
                  <a:gd name="connsiteY0" fmla="*/ 34784 h 81618"/>
                  <a:gd name="connsiteX1" fmla="*/ 59863 w 141090"/>
                  <a:gd name="connsiteY1" fmla="*/ 0 h 81618"/>
                  <a:gd name="connsiteX2" fmla="*/ 141091 w 141090"/>
                  <a:gd name="connsiteY2" fmla="*/ 46834 h 81618"/>
                  <a:gd name="connsiteX3" fmla="*/ 81228 w 141090"/>
                  <a:gd name="connsiteY3" fmla="*/ 81619 h 81618"/>
                  <a:gd name="connsiteX4" fmla="*/ 0 w 141090"/>
                  <a:gd name="connsiteY4" fmla="*/ 34784 h 81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18">
                    <a:moveTo>
                      <a:pt x="0" y="34784"/>
                    </a:moveTo>
                    <a:lnTo>
                      <a:pt x="59863" y="0"/>
                    </a:lnTo>
                    <a:lnTo>
                      <a:pt x="141091" y="46834"/>
                    </a:lnTo>
                    <a:lnTo>
                      <a:pt x="81228" y="81619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F9E7052-D6D4-3687-FBA8-244F90DC9CF8}"/>
                  </a:ext>
                </a:extLst>
              </p:cNvPr>
              <p:cNvSpPr/>
              <p:nvPr/>
            </p:nvSpPr>
            <p:spPr>
              <a:xfrm>
                <a:off x="7501073" y="4204282"/>
                <a:ext cx="121093" cy="134902"/>
              </a:xfrm>
              <a:custGeom>
                <a:avLst/>
                <a:gdLst>
                  <a:gd name="connsiteX0" fmla="*/ 61230 w 121093"/>
                  <a:gd name="connsiteY0" fmla="*/ 34849 h 134902"/>
                  <a:gd name="connsiteX1" fmla="*/ 121093 w 121093"/>
                  <a:gd name="connsiteY1" fmla="*/ 0 h 134902"/>
                  <a:gd name="connsiteX2" fmla="*/ 59863 w 121093"/>
                  <a:gd name="connsiteY2" fmla="*/ 100118 h 134902"/>
                  <a:gd name="connsiteX3" fmla="*/ 0 w 121093"/>
                  <a:gd name="connsiteY3" fmla="*/ 134902 h 134902"/>
                  <a:gd name="connsiteX4" fmla="*/ 61230 w 121093"/>
                  <a:gd name="connsiteY4" fmla="*/ 34849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93" h="134902">
                    <a:moveTo>
                      <a:pt x="61230" y="34849"/>
                    </a:moveTo>
                    <a:lnTo>
                      <a:pt x="121093" y="0"/>
                    </a:lnTo>
                    <a:lnTo>
                      <a:pt x="59863" y="100118"/>
                    </a:lnTo>
                    <a:lnTo>
                      <a:pt x="0" y="134902"/>
                    </a:lnTo>
                    <a:lnTo>
                      <a:pt x="61230" y="3484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36CE5F8-DA72-0EEB-F6B3-46734A135CEA}"/>
                  </a:ext>
                </a:extLst>
              </p:cNvPr>
              <p:cNvSpPr/>
              <p:nvPr/>
            </p:nvSpPr>
            <p:spPr>
              <a:xfrm>
                <a:off x="7703915" y="4265317"/>
                <a:ext cx="59927" cy="55563"/>
              </a:xfrm>
              <a:custGeom>
                <a:avLst/>
                <a:gdLst>
                  <a:gd name="connsiteX0" fmla="*/ 65 w 59927"/>
                  <a:gd name="connsiteY0" fmla="*/ 34784 h 55563"/>
                  <a:gd name="connsiteX1" fmla="*/ 59928 w 59927"/>
                  <a:gd name="connsiteY1" fmla="*/ 0 h 55563"/>
                  <a:gd name="connsiteX2" fmla="*/ 59863 w 59927"/>
                  <a:gd name="connsiteY2" fmla="*/ 20714 h 55563"/>
                  <a:gd name="connsiteX3" fmla="*/ 0 w 59927"/>
                  <a:gd name="connsiteY3" fmla="*/ 55563 h 55563"/>
                  <a:gd name="connsiteX4" fmla="*/ 65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65" y="34784"/>
                    </a:moveTo>
                    <a:lnTo>
                      <a:pt x="59928" y="0"/>
                    </a:lnTo>
                    <a:lnTo>
                      <a:pt x="59863" y="20714"/>
                    </a:lnTo>
                    <a:lnTo>
                      <a:pt x="0" y="55563"/>
                    </a:lnTo>
                    <a:lnTo>
                      <a:pt x="6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5453582-19A5-65F4-946D-E060841378C0}"/>
                  </a:ext>
                </a:extLst>
              </p:cNvPr>
              <p:cNvSpPr/>
              <p:nvPr/>
            </p:nvSpPr>
            <p:spPr>
              <a:xfrm>
                <a:off x="7551360" y="4177184"/>
                <a:ext cx="212482" cy="122916"/>
              </a:xfrm>
              <a:custGeom>
                <a:avLst/>
                <a:gdLst>
                  <a:gd name="connsiteX0" fmla="*/ 0 w 212482"/>
                  <a:gd name="connsiteY0" fmla="*/ 34784 h 122916"/>
                  <a:gd name="connsiteX1" fmla="*/ 59863 w 212482"/>
                  <a:gd name="connsiteY1" fmla="*/ 0 h 122916"/>
                  <a:gd name="connsiteX2" fmla="*/ 212483 w 212482"/>
                  <a:gd name="connsiteY2" fmla="*/ 88133 h 122916"/>
                  <a:gd name="connsiteX3" fmla="*/ 152620 w 212482"/>
                  <a:gd name="connsiteY3" fmla="*/ 122917 h 122916"/>
                  <a:gd name="connsiteX4" fmla="*/ 0 w 212482"/>
                  <a:gd name="connsiteY4" fmla="*/ 34784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0" y="34784"/>
                    </a:moveTo>
                    <a:lnTo>
                      <a:pt x="59863" y="0"/>
                    </a:lnTo>
                    <a:lnTo>
                      <a:pt x="212483" y="88133"/>
                    </a:lnTo>
                    <a:lnTo>
                      <a:pt x="152620" y="122917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43C9FA0-553B-84BC-D875-301054EBE19D}"/>
                  </a:ext>
                </a:extLst>
              </p:cNvPr>
              <p:cNvSpPr/>
              <p:nvPr/>
            </p:nvSpPr>
            <p:spPr>
              <a:xfrm>
                <a:off x="7408836" y="4211968"/>
                <a:ext cx="295144" cy="127215"/>
              </a:xfrm>
              <a:custGeom>
                <a:avLst/>
                <a:gdLst>
                  <a:gd name="connsiteX0" fmla="*/ 295144 w 295144"/>
                  <a:gd name="connsiteY0" fmla="*/ 88133 h 127215"/>
                  <a:gd name="connsiteX1" fmla="*/ 295079 w 295144"/>
                  <a:gd name="connsiteY1" fmla="*/ 108912 h 127215"/>
                  <a:gd name="connsiteX2" fmla="*/ 153467 w 295144"/>
                  <a:gd name="connsiteY2" fmla="*/ 27163 h 127215"/>
                  <a:gd name="connsiteX3" fmla="*/ 92237 w 295144"/>
                  <a:gd name="connsiteY3" fmla="*/ 127216 h 127215"/>
                  <a:gd name="connsiteX4" fmla="*/ 0 w 295144"/>
                  <a:gd name="connsiteY4" fmla="*/ 73998 h 127215"/>
                  <a:gd name="connsiteX5" fmla="*/ 65 w 295144"/>
                  <a:gd name="connsiteY5" fmla="*/ 53218 h 127215"/>
                  <a:gd name="connsiteX6" fmla="*/ 81293 w 295144"/>
                  <a:gd name="connsiteY6" fmla="*/ 100053 h 127215"/>
                  <a:gd name="connsiteX7" fmla="*/ 142524 w 295144"/>
                  <a:gd name="connsiteY7" fmla="*/ 0 h 127215"/>
                  <a:gd name="connsiteX8" fmla="*/ 295144 w 295144"/>
                  <a:gd name="connsiteY8" fmla="*/ 88133 h 127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5">
                    <a:moveTo>
                      <a:pt x="295144" y="88133"/>
                    </a:moveTo>
                    <a:lnTo>
                      <a:pt x="295079" y="108912"/>
                    </a:lnTo>
                    <a:lnTo>
                      <a:pt x="153467" y="27163"/>
                    </a:lnTo>
                    <a:lnTo>
                      <a:pt x="92237" y="127216"/>
                    </a:lnTo>
                    <a:lnTo>
                      <a:pt x="0" y="73998"/>
                    </a:lnTo>
                    <a:lnTo>
                      <a:pt x="65" y="53218"/>
                    </a:lnTo>
                    <a:lnTo>
                      <a:pt x="81293" y="100053"/>
                    </a:lnTo>
                    <a:lnTo>
                      <a:pt x="142524" y="0"/>
                    </a:lnTo>
                    <a:lnTo>
                      <a:pt x="295144" y="8813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8" name="Graphic 3">
              <a:extLst>
                <a:ext uri="{FF2B5EF4-FFF2-40B4-BE49-F238E27FC236}">
                  <a16:creationId xmlns:a16="http://schemas.microsoft.com/office/drawing/2014/main" id="{820020B4-EF9D-85EA-1EE5-3A6911FF8BCD}"/>
                </a:ext>
              </a:extLst>
            </p:cNvPr>
            <p:cNvGrpSpPr/>
            <p:nvPr/>
          </p:nvGrpSpPr>
          <p:grpSpPr>
            <a:xfrm>
              <a:off x="8300848" y="3652100"/>
              <a:ext cx="355006" cy="162000"/>
              <a:chOff x="8300848" y="3652100"/>
              <a:chExt cx="355006" cy="162000"/>
            </a:xfrm>
            <a:grpFill/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B71A099-23FB-FCA5-DDD1-6B88831406A6}"/>
                  </a:ext>
                </a:extLst>
              </p:cNvPr>
              <p:cNvSpPr/>
              <p:nvPr/>
            </p:nvSpPr>
            <p:spPr>
              <a:xfrm>
                <a:off x="8300913" y="3705253"/>
                <a:ext cx="141090" cy="81684"/>
              </a:xfrm>
              <a:custGeom>
                <a:avLst/>
                <a:gdLst>
                  <a:gd name="connsiteX0" fmla="*/ 0 w 141090"/>
                  <a:gd name="connsiteY0" fmla="*/ 34849 h 81684"/>
                  <a:gd name="connsiteX1" fmla="*/ 59863 w 141090"/>
                  <a:gd name="connsiteY1" fmla="*/ 0 h 81684"/>
                  <a:gd name="connsiteX2" fmla="*/ 141091 w 141090"/>
                  <a:gd name="connsiteY2" fmla="*/ 46900 h 81684"/>
                  <a:gd name="connsiteX3" fmla="*/ 81163 w 141090"/>
                  <a:gd name="connsiteY3" fmla="*/ 81684 h 81684"/>
                  <a:gd name="connsiteX4" fmla="*/ 0 w 141090"/>
                  <a:gd name="connsiteY4" fmla="*/ 34849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4">
                    <a:moveTo>
                      <a:pt x="0" y="34849"/>
                    </a:moveTo>
                    <a:lnTo>
                      <a:pt x="59863" y="0"/>
                    </a:lnTo>
                    <a:lnTo>
                      <a:pt x="141091" y="46900"/>
                    </a:lnTo>
                    <a:lnTo>
                      <a:pt x="81163" y="81684"/>
                    </a:lnTo>
                    <a:lnTo>
                      <a:pt x="0" y="3484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C4955E0-2D46-0C60-8452-1F996B7CC176}"/>
                  </a:ext>
                </a:extLst>
              </p:cNvPr>
              <p:cNvSpPr/>
              <p:nvPr/>
            </p:nvSpPr>
            <p:spPr>
              <a:xfrm>
                <a:off x="8393084" y="3679198"/>
                <a:ext cx="121093" cy="134902"/>
              </a:xfrm>
              <a:custGeom>
                <a:avLst/>
                <a:gdLst>
                  <a:gd name="connsiteX0" fmla="*/ 61230 w 121093"/>
                  <a:gd name="connsiteY0" fmla="*/ 34784 h 134902"/>
                  <a:gd name="connsiteX1" fmla="*/ 121093 w 121093"/>
                  <a:gd name="connsiteY1" fmla="*/ 0 h 134902"/>
                  <a:gd name="connsiteX2" fmla="*/ 59863 w 121093"/>
                  <a:gd name="connsiteY2" fmla="*/ 100118 h 134902"/>
                  <a:gd name="connsiteX3" fmla="*/ 0 w 121093"/>
                  <a:gd name="connsiteY3" fmla="*/ 134902 h 134902"/>
                  <a:gd name="connsiteX4" fmla="*/ 61230 w 121093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93" h="134902">
                    <a:moveTo>
                      <a:pt x="61230" y="34784"/>
                    </a:moveTo>
                    <a:lnTo>
                      <a:pt x="121093" y="0"/>
                    </a:lnTo>
                    <a:lnTo>
                      <a:pt x="59863" y="100118"/>
                    </a:lnTo>
                    <a:lnTo>
                      <a:pt x="0" y="134902"/>
                    </a:lnTo>
                    <a:lnTo>
                      <a:pt x="6123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B5F5D57-CF46-AC39-518F-1E1A3461AA10}"/>
                  </a:ext>
                </a:extLst>
              </p:cNvPr>
              <p:cNvSpPr/>
              <p:nvPr/>
            </p:nvSpPr>
            <p:spPr>
              <a:xfrm>
                <a:off x="8595926" y="3740233"/>
                <a:ext cx="59927" cy="55498"/>
              </a:xfrm>
              <a:custGeom>
                <a:avLst/>
                <a:gdLst>
                  <a:gd name="connsiteX0" fmla="*/ 65 w 59927"/>
                  <a:gd name="connsiteY0" fmla="*/ 34784 h 55498"/>
                  <a:gd name="connsiteX1" fmla="*/ 59928 w 59927"/>
                  <a:gd name="connsiteY1" fmla="*/ 0 h 55498"/>
                  <a:gd name="connsiteX2" fmla="*/ 59863 w 59927"/>
                  <a:gd name="connsiteY2" fmla="*/ 20714 h 55498"/>
                  <a:gd name="connsiteX3" fmla="*/ 0 w 59927"/>
                  <a:gd name="connsiteY3" fmla="*/ 55498 h 55498"/>
                  <a:gd name="connsiteX4" fmla="*/ 65 w 59927"/>
                  <a:gd name="connsiteY4" fmla="*/ 34784 h 55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498">
                    <a:moveTo>
                      <a:pt x="65" y="34784"/>
                    </a:moveTo>
                    <a:lnTo>
                      <a:pt x="59928" y="0"/>
                    </a:lnTo>
                    <a:lnTo>
                      <a:pt x="59863" y="20714"/>
                    </a:lnTo>
                    <a:lnTo>
                      <a:pt x="0" y="55498"/>
                    </a:lnTo>
                    <a:lnTo>
                      <a:pt x="6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09102CB-20F7-95BC-9CA5-C96536C93712}"/>
                  </a:ext>
                </a:extLst>
              </p:cNvPr>
              <p:cNvSpPr/>
              <p:nvPr/>
            </p:nvSpPr>
            <p:spPr>
              <a:xfrm>
                <a:off x="8443371" y="3652100"/>
                <a:ext cx="212482" cy="122916"/>
              </a:xfrm>
              <a:custGeom>
                <a:avLst/>
                <a:gdLst>
                  <a:gd name="connsiteX0" fmla="*/ 0 w 212482"/>
                  <a:gd name="connsiteY0" fmla="*/ 34784 h 122916"/>
                  <a:gd name="connsiteX1" fmla="*/ 59863 w 212482"/>
                  <a:gd name="connsiteY1" fmla="*/ 0 h 122916"/>
                  <a:gd name="connsiteX2" fmla="*/ 212483 w 212482"/>
                  <a:gd name="connsiteY2" fmla="*/ 88133 h 122916"/>
                  <a:gd name="connsiteX3" fmla="*/ 152620 w 212482"/>
                  <a:gd name="connsiteY3" fmla="*/ 122917 h 122916"/>
                  <a:gd name="connsiteX4" fmla="*/ 0 w 212482"/>
                  <a:gd name="connsiteY4" fmla="*/ 34784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0" y="34784"/>
                    </a:moveTo>
                    <a:lnTo>
                      <a:pt x="59863" y="0"/>
                    </a:lnTo>
                    <a:lnTo>
                      <a:pt x="212483" y="88133"/>
                    </a:lnTo>
                    <a:lnTo>
                      <a:pt x="152620" y="122917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BD49A4F-0DA9-F3C2-6416-A931DC08C18C}"/>
                  </a:ext>
                </a:extLst>
              </p:cNvPr>
              <p:cNvSpPr/>
              <p:nvPr/>
            </p:nvSpPr>
            <p:spPr>
              <a:xfrm>
                <a:off x="8300848" y="3686884"/>
                <a:ext cx="295144" cy="127216"/>
              </a:xfrm>
              <a:custGeom>
                <a:avLst/>
                <a:gdLst>
                  <a:gd name="connsiteX0" fmla="*/ 295144 w 295144"/>
                  <a:gd name="connsiteY0" fmla="*/ 88133 h 127216"/>
                  <a:gd name="connsiteX1" fmla="*/ 295079 w 295144"/>
                  <a:gd name="connsiteY1" fmla="*/ 108847 h 127216"/>
                  <a:gd name="connsiteX2" fmla="*/ 153467 w 295144"/>
                  <a:gd name="connsiteY2" fmla="*/ 27098 h 127216"/>
                  <a:gd name="connsiteX3" fmla="*/ 92237 w 295144"/>
                  <a:gd name="connsiteY3" fmla="*/ 127216 h 127216"/>
                  <a:gd name="connsiteX4" fmla="*/ 0 w 295144"/>
                  <a:gd name="connsiteY4" fmla="*/ 73998 h 127216"/>
                  <a:gd name="connsiteX5" fmla="*/ 65 w 295144"/>
                  <a:gd name="connsiteY5" fmla="*/ 53219 h 127216"/>
                  <a:gd name="connsiteX6" fmla="*/ 81228 w 295144"/>
                  <a:gd name="connsiteY6" fmla="*/ 100053 h 127216"/>
                  <a:gd name="connsiteX7" fmla="*/ 142524 w 295144"/>
                  <a:gd name="connsiteY7" fmla="*/ 0 h 127216"/>
                  <a:gd name="connsiteX8" fmla="*/ 295144 w 295144"/>
                  <a:gd name="connsiteY8" fmla="*/ 88133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295144" y="88133"/>
                    </a:moveTo>
                    <a:lnTo>
                      <a:pt x="295079" y="108847"/>
                    </a:lnTo>
                    <a:lnTo>
                      <a:pt x="153467" y="27098"/>
                    </a:lnTo>
                    <a:lnTo>
                      <a:pt x="92237" y="127216"/>
                    </a:lnTo>
                    <a:lnTo>
                      <a:pt x="0" y="73998"/>
                    </a:lnTo>
                    <a:lnTo>
                      <a:pt x="65" y="53219"/>
                    </a:lnTo>
                    <a:lnTo>
                      <a:pt x="81228" y="100053"/>
                    </a:lnTo>
                    <a:lnTo>
                      <a:pt x="142524" y="0"/>
                    </a:lnTo>
                    <a:lnTo>
                      <a:pt x="295144" y="8813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44" name="Graphic 3">
              <a:extLst>
                <a:ext uri="{FF2B5EF4-FFF2-40B4-BE49-F238E27FC236}">
                  <a16:creationId xmlns:a16="http://schemas.microsoft.com/office/drawing/2014/main" id="{69CA851C-E64A-C3D3-EEC5-3A05B90D9833}"/>
                </a:ext>
              </a:extLst>
            </p:cNvPr>
            <p:cNvGrpSpPr/>
            <p:nvPr/>
          </p:nvGrpSpPr>
          <p:grpSpPr>
            <a:xfrm>
              <a:off x="8528377" y="3522930"/>
              <a:ext cx="355006" cy="162000"/>
              <a:chOff x="8528377" y="3522930"/>
              <a:chExt cx="355006" cy="162000"/>
            </a:xfrm>
            <a:grpFill/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35CC6BE7-0ABB-39E6-4E84-FBB6EDDE4234}"/>
                  </a:ext>
                </a:extLst>
              </p:cNvPr>
              <p:cNvSpPr/>
              <p:nvPr/>
            </p:nvSpPr>
            <p:spPr>
              <a:xfrm>
                <a:off x="8528443" y="3576083"/>
                <a:ext cx="141090" cy="81684"/>
              </a:xfrm>
              <a:custGeom>
                <a:avLst/>
                <a:gdLst>
                  <a:gd name="connsiteX0" fmla="*/ 0 w 141090"/>
                  <a:gd name="connsiteY0" fmla="*/ 34784 h 81684"/>
                  <a:gd name="connsiteX1" fmla="*/ 59863 w 141090"/>
                  <a:gd name="connsiteY1" fmla="*/ 0 h 81684"/>
                  <a:gd name="connsiteX2" fmla="*/ 141091 w 141090"/>
                  <a:gd name="connsiteY2" fmla="*/ 46900 h 81684"/>
                  <a:gd name="connsiteX3" fmla="*/ 81228 w 141090"/>
                  <a:gd name="connsiteY3" fmla="*/ 81684 h 81684"/>
                  <a:gd name="connsiteX4" fmla="*/ 0 w 141090"/>
                  <a:gd name="connsiteY4" fmla="*/ 347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4">
                    <a:moveTo>
                      <a:pt x="0" y="34784"/>
                    </a:moveTo>
                    <a:lnTo>
                      <a:pt x="59863" y="0"/>
                    </a:lnTo>
                    <a:lnTo>
                      <a:pt x="141091" y="46900"/>
                    </a:lnTo>
                    <a:lnTo>
                      <a:pt x="81228" y="81684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DB0BD4EA-36F2-DE96-1A5B-FE0577AF0FFF}"/>
                  </a:ext>
                </a:extLst>
              </p:cNvPr>
              <p:cNvSpPr/>
              <p:nvPr/>
            </p:nvSpPr>
            <p:spPr>
              <a:xfrm>
                <a:off x="8620614" y="3550027"/>
                <a:ext cx="121158" cy="134902"/>
              </a:xfrm>
              <a:custGeom>
                <a:avLst/>
                <a:gdLst>
                  <a:gd name="connsiteX0" fmla="*/ 61230 w 121158"/>
                  <a:gd name="connsiteY0" fmla="*/ 34784 h 134902"/>
                  <a:gd name="connsiteX1" fmla="*/ 121158 w 121158"/>
                  <a:gd name="connsiteY1" fmla="*/ 0 h 134902"/>
                  <a:gd name="connsiteX2" fmla="*/ 59863 w 121158"/>
                  <a:gd name="connsiteY2" fmla="*/ 100053 h 134902"/>
                  <a:gd name="connsiteX3" fmla="*/ 0 w 121158"/>
                  <a:gd name="connsiteY3" fmla="*/ 134903 h 134902"/>
                  <a:gd name="connsiteX4" fmla="*/ 61230 w 121158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902">
                    <a:moveTo>
                      <a:pt x="61230" y="34784"/>
                    </a:moveTo>
                    <a:lnTo>
                      <a:pt x="121158" y="0"/>
                    </a:lnTo>
                    <a:lnTo>
                      <a:pt x="59863" y="100053"/>
                    </a:lnTo>
                    <a:lnTo>
                      <a:pt x="0" y="134903"/>
                    </a:lnTo>
                    <a:lnTo>
                      <a:pt x="6123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3A4619D-3E5C-441B-39F3-252D2B564E80}"/>
                  </a:ext>
                </a:extLst>
              </p:cNvPr>
              <p:cNvSpPr/>
              <p:nvPr/>
            </p:nvSpPr>
            <p:spPr>
              <a:xfrm>
                <a:off x="8823457" y="3610997"/>
                <a:ext cx="59927" cy="55563"/>
              </a:xfrm>
              <a:custGeom>
                <a:avLst/>
                <a:gdLst>
                  <a:gd name="connsiteX0" fmla="*/ 65 w 59927"/>
                  <a:gd name="connsiteY0" fmla="*/ 34784 h 55563"/>
                  <a:gd name="connsiteX1" fmla="*/ 59928 w 59927"/>
                  <a:gd name="connsiteY1" fmla="*/ 0 h 55563"/>
                  <a:gd name="connsiteX2" fmla="*/ 59863 w 59927"/>
                  <a:gd name="connsiteY2" fmla="*/ 20779 h 55563"/>
                  <a:gd name="connsiteX3" fmla="*/ 0 w 59927"/>
                  <a:gd name="connsiteY3" fmla="*/ 55563 h 55563"/>
                  <a:gd name="connsiteX4" fmla="*/ 65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65" y="34784"/>
                    </a:moveTo>
                    <a:lnTo>
                      <a:pt x="59928" y="0"/>
                    </a:lnTo>
                    <a:lnTo>
                      <a:pt x="59863" y="20779"/>
                    </a:lnTo>
                    <a:lnTo>
                      <a:pt x="0" y="55563"/>
                    </a:lnTo>
                    <a:lnTo>
                      <a:pt x="6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6F77E3A-E17D-CF26-22FB-51F09C1C9A24}"/>
                  </a:ext>
                </a:extLst>
              </p:cNvPr>
              <p:cNvSpPr/>
              <p:nvPr/>
            </p:nvSpPr>
            <p:spPr>
              <a:xfrm>
                <a:off x="8670901" y="3522930"/>
                <a:ext cx="212482" cy="122851"/>
              </a:xfrm>
              <a:custGeom>
                <a:avLst/>
                <a:gdLst>
                  <a:gd name="connsiteX0" fmla="*/ 0 w 212482"/>
                  <a:gd name="connsiteY0" fmla="*/ 34784 h 122851"/>
                  <a:gd name="connsiteX1" fmla="*/ 59863 w 212482"/>
                  <a:gd name="connsiteY1" fmla="*/ 0 h 122851"/>
                  <a:gd name="connsiteX2" fmla="*/ 212483 w 212482"/>
                  <a:gd name="connsiteY2" fmla="*/ 88068 h 122851"/>
                  <a:gd name="connsiteX3" fmla="*/ 152620 w 212482"/>
                  <a:gd name="connsiteY3" fmla="*/ 122852 h 122851"/>
                  <a:gd name="connsiteX4" fmla="*/ 0 w 212482"/>
                  <a:gd name="connsiteY4" fmla="*/ 34784 h 12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851">
                    <a:moveTo>
                      <a:pt x="0" y="34784"/>
                    </a:moveTo>
                    <a:lnTo>
                      <a:pt x="59863" y="0"/>
                    </a:lnTo>
                    <a:lnTo>
                      <a:pt x="212483" y="88068"/>
                    </a:lnTo>
                    <a:lnTo>
                      <a:pt x="152620" y="122852"/>
                    </a:lnTo>
                    <a:lnTo>
                      <a:pt x="0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F33461D-0833-7578-F72D-215D53CB1B65}"/>
                  </a:ext>
                </a:extLst>
              </p:cNvPr>
              <p:cNvSpPr/>
              <p:nvPr/>
            </p:nvSpPr>
            <p:spPr>
              <a:xfrm>
                <a:off x="8528377" y="3557714"/>
                <a:ext cx="295144" cy="127216"/>
              </a:xfrm>
              <a:custGeom>
                <a:avLst/>
                <a:gdLst>
                  <a:gd name="connsiteX0" fmla="*/ 295144 w 295144"/>
                  <a:gd name="connsiteY0" fmla="*/ 88068 h 127216"/>
                  <a:gd name="connsiteX1" fmla="*/ 295079 w 295144"/>
                  <a:gd name="connsiteY1" fmla="*/ 108847 h 127216"/>
                  <a:gd name="connsiteX2" fmla="*/ 153467 w 295144"/>
                  <a:gd name="connsiteY2" fmla="*/ 27098 h 127216"/>
                  <a:gd name="connsiteX3" fmla="*/ 92237 w 295144"/>
                  <a:gd name="connsiteY3" fmla="*/ 127216 h 127216"/>
                  <a:gd name="connsiteX4" fmla="*/ 0 w 295144"/>
                  <a:gd name="connsiteY4" fmla="*/ 73932 h 127216"/>
                  <a:gd name="connsiteX5" fmla="*/ 65 w 295144"/>
                  <a:gd name="connsiteY5" fmla="*/ 53153 h 127216"/>
                  <a:gd name="connsiteX6" fmla="*/ 81293 w 295144"/>
                  <a:gd name="connsiteY6" fmla="*/ 100053 h 127216"/>
                  <a:gd name="connsiteX7" fmla="*/ 142524 w 295144"/>
                  <a:gd name="connsiteY7" fmla="*/ 0 h 127216"/>
                  <a:gd name="connsiteX8" fmla="*/ 295144 w 295144"/>
                  <a:gd name="connsiteY8" fmla="*/ 88068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295144" y="88068"/>
                    </a:moveTo>
                    <a:lnTo>
                      <a:pt x="295079" y="108847"/>
                    </a:lnTo>
                    <a:lnTo>
                      <a:pt x="153467" y="27098"/>
                    </a:lnTo>
                    <a:lnTo>
                      <a:pt x="92237" y="127216"/>
                    </a:lnTo>
                    <a:lnTo>
                      <a:pt x="0" y="73932"/>
                    </a:lnTo>
                    <a:lnTo>
                      <a:pt x="65" y="53153"/>
                    </a:lnTo>
                    <a:lnTo>
                      <a:pt x="81293" y="100053"/>
                    </a:lnTo>
                    <a:lnTo>
                      <a:pt x="142524" y="0"/>
                    </a:lnTo>
                    <a:lnTo>
                      <a:pt x="295144" y="8806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50" name="Graphic 3">
            <a:extLst>
              <a:ext uri="{FF2B5EF4-FFF2-40B4-BE49-F238E27FC236}">
                <a16:creationId xmlns:a16="http://schemas.microsoft.com/office/drawing/2014/main" id="{F41FC76C-C861-7143-1C32-48ECC1835275}"/>
              </a:ext>
            </a:extLst>
          </p:cNvPr>
          <p:cNvGrpSpPr/>
          <p:nvPr/>
        </p:nvGrpSpPr>
        <p:grpSpPr>
          <a:xfrm>
            <a:off x="8811471" y="3525991"/>
            <a:ext cx="1474547" cy="816319"/>
            <a:chOff x="8811471" y="3525991"/>
            <a:chExt cx="1474547" cy="816319"/>
          </a:xfrm>
          <a:solidFill>
            <a:schemeClr val="accent1"/>
          </a:solidFill>
        </p:grpSpPr>
        <p:grpSp>
          <p:nvGrpSpPr>
            <p:cNvPr id="51" name="Graphic 3">
              <a:extLst>
                <a:ext uri="{FF2B5EF4-FFF2-40B4-BE49-F238E27FC236}">
                  <a16:creationId xmlns:a16="http://schemas.microsoft.com/office/drawing/2014/main" id="{E91764A7-6368-A10A-1DF5-66DFD5F6A0FA}"/>
                </a:ext>
              </a:extLst>
            </p:cNvPr>
            <p:cNvGrpSpPr/>
            <p:nvPr/>
          </p:nvGrpSpPr>
          <p:grpSpPr>
            <a:xfrm>
              <a:off x="9711169" y="4042542"/>
              <a:ext cx="354941" cy="162000"/>
              <a:chOff x="9711169" y="4042542"/>
              <a:chExt cx="354941" cy="162000"/>
            </a:xfrm>
            <a:grp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13CE70AD-122C-9A75-D1B7-57AB4433408A}"/>
                  </a:ext>
                </a:extLst>
              </p:cNvPr>
              <p:cNvSpPr/>
              <p:nvPr/>
            </p:nvSpPr>
            <p:spPr>
              <a:xfrm>
                <a:off x="9925020" y="4095695"/>
                <a:ext cx="141090" cy="81684"/>
              </a:xfrm>
              <a:custGeom>
                <a:avLst/>
                <a:gdLst>
                  <a:gd name="connsiteX0" fmla="*/ 141091 w 141090"/>
                  <a:gd name="connsiteY0" fmla="*/ 34784 h 81684"/>
                  <a:gd name="connsiteX1" fmla="*/ 81163 w 141090"/>
                  <a:gd name="connsiteY1" fmla="*/ 0 h 81684"/>
                  <a:gd name="connsiteX2" fmla="*/ 0 w 141090"/>
                  <a:gd name="connsiteY2" fmla="*/ 46900 h 81684"/>
                  <a:gd name="connsiteX3" fmla="*/ 59863 w 141090"/>
                  <a:gd name="connsiteY3" fmla="*/ 81684 h 81684"/>
                  <a:gd name="connsiteX4" fmla="*/ 141091 w 141090"/>
                  <a:gd name="connsiteY4" fmla="*/ 347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4">
                    <a:moveTo>
                      <a:pt x="141091" y="34784"/>
                    </a:moveTo>
                    <a:lnTo>
                      <a:pt x="81163" y="0"/>
                    </a:lnTo>
                    <a:lnTo>
                      <a:pt x="0" y="46900"/>
                    </a:lnTo>
                    <a:lnTo>
                      <a:pt x="59863" y="81684"/>
                    </a:lnTo>
                    <a:lnTo>
                      <a:pt x="141091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1D2DAC68-6D83-0DD8-5948-E692CF1E59D8}"/>
                  </a:ext>
                </a:extLst>
              </p:cNvPr>
              <p:cNvSpPr/>
              <p:nvPr/>
            </p:nvSpPr>
            <p:spPr>
              <a:xfrm>
                <a:off x="9852780" y="4069640"/>
                <a:ext cx="121158" cy="134902"/>
              </a:xfrm>
              <a:custGeom>
                <a:avLst/>
                <a:gdLst>
                  <a:gd name="connsiteX0" fmla="*/ 59863 w 121158"/>
                  <a:gd name="connsiteY0" fmla="*/ 34784 h 134902"/>
                  <a:gd name="connsiteX1" fmla="*/ 0 w 121158"/>
                  <a:gd name="connsiteY1" fmla="*/ 0 h 134902"/>
                  <a:gd name="connsiteX2" fmla="*/ 61295 w 121158"/>
                  <a:gd name="connsiteY2" fmla="*/ 100118 h 134902"/>
                  <a:gd name="connsiteX3" fmla="*/ 121158 w 121158"/>
                  <a:gd name="connsiteY3" fmla="*/ 134902 h 134902"/>
                  <a:gd name="connsiteX4" fmla="*/ 59863 w 121158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902">
                    <a:moveTo>
                      <a:pt x="59863" y="34784"/>
                    </a:moveTo>
                    <a:lnTo>
                      <a:pt x="0" y="0"/>
                    </a:lnTo>
                    <a:lnTo>
                      <a:pt x="61295" y="100118"/>
                    </a:lnTo>
                    <a:lnTo>
                      <a:pt x="121158" y="134902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E10C024-266F-F3C7-CC5F-2C30F48B21C2}"/>
                  </a:ext>
                </a:extLst>
              </p:cNvPr>
              <p:cNvSpPr/>
              <p:nvPr/>
            </p:nvSpPr>
            <p:spPr>
              <a:xfrm>
                <a:off x="9711169" y="4130610"/>
                <a:ext cx="59927" cy="55563"/>
              </a:xfrm>
              <a:custGeom>
                <a:avLst/>
                <a:gdLst>
                  <a:gd name="connsiteX0" fmla="*/ 59863 w 59927"/>
                  <a:gd name="connsiteY0" fmla="*/ 34784 h 55563"/>
                  <a:gd name="connsiteX1" fmla="*/ 0 w 59927"/>
                  <a:gd name="connsiteY1" fmla="*/ 0 h 55563"/>
                  <a:gd name="connsiteX2" fmla="*/ 65 w 59927"/>
                  <a:gd name="connsiteY2" fmla="*/ 20779 h 55563"/>
                  <a:gd name="connsiteX3" fmla="*/ 59928 w 59927"/>
                  <a:gd name="connsiteY3" fmla="*/ 55563 h 55563"/>
                  <a:gd name="connsiteX4" fmla="*/ 59863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863" y="34784"/>
                    </a:moveTo>
                    <a:lnTo>
                      <a:pt x="0" y="0"/>
                    </a:lnTo>
                    <a:lnTo>
                      <a:pt x="65" y="20779"/>
                    </a:lnTo>
                    <a:lnTo>
                      <a:pt x="59928" y="55563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5674F035-83DE-A44B-C81C-C11086AB90E0}"/>
                  </a:ext>
                </a:extLst>
              </p:cNvPr>
              <p:cNvSpPr/>
              <p:nvPr/>
            </p:nvSpPr>
            <p:spPr>
              <a:xfrm>
                <a:off x="9711169" y="4042542"/>
                <a:ext cx="212482" cy="122851"/>
              </a:xfrm>
              <a:custGeom>
                <a:avLst/>
                <a:gdLst>
                  <a:gd name="connsiteX0" fmla="*/ 212483 w 212482"/>
                  <a:gd name="connsiteY0" fmla="*/ 34784 h 122851"/>
                  <a:gd name="connsiteX1" fmla="*/ 152555 w 212482"/>
                  <a:gd name="connsiteY1" fmla="*/ 0 h 122851"/>
                  <a:gd name="connsiteX2" fmla="*/ 0 w 212482"/>
                  <a:gd name="connsiteY2" fmla="*/ 88068 h 122851"/>
                  <a:gd name="connsiteX3" fmla="*/ 59863 w 212482"/>
                  <a:gd name="connsiteY3" fmla="*/ 122852 h 122851"/>
                  <a:gd name="connsiteX4" fmla="*/ 212483 w 212482"/>
                  <a:gd name="connsiteY4" fmla="*/ 34784 h 12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851">
                    <a:moveTo>
                      <a:pt x="212483" y="34784"/>
                    </a:moveTo>
                    <a:lnTo>
                      <a:pt x="152555" y="0"/>
                    </a:lnTo>
                    <a:lnTo>
                      <a:pt x="0" y="88068"/>
                    </a:lnTo>
                    <a:lnTo>
                      <a:pt x="59863" y="122852"/>
                    </a:lnTo>
                    <a:lnTo>
                      <a:pt x="21248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6829058D-2253-744A-CCF6-1C0AF4C3169B}"/>
                  </a:ext>
                </a:extLst>
              </p:cNvPr>
              <p:cNvSpPr/>
              <p:nvPr/>
            </p:nvSpPr>
            <p:spPr>
              <a:xfrm>
                <a:off x="9771031" y="4077326"/>
                <a:ext cx="295078" cy="127216"/>
              </a:xfrm>
              <a:custGeom>
                <a:avLst/>
                <a:gdLst>
                  <a:gd name="connsiteX0" fmla="*/ 0 w 295078"/>
                  <a:gd name="connsiteY0" fmla="*/ 88068 h 127216"/>
                  <a:gd name="connsiteX1" fmla="*/ 65 w 295078"/>
                  <a:gd name="connsiteY1" fmla="*/ 108847 h 127216"/>
                  <a:gd name="connsiteX2" fmla="*/ 141612 w 295078"/>
                  <a:gd name="connsiteY2" fmla="*/ 27098 h 127216"/>
                  <a:gd name="connsiteX3" fmla="*/ 202907 w 295078"/>
                  <a:gd name="connsiteY3" fmla="*/ 127216 h 127216"/>
                  <a:gd name="connsiteX4" fmla="*/ 295079 w 295078"/>
                  <a:gd name="connsiteY4" fmla="*/ 73933 h 127216"/>
                  <a:gd name="connsiteX5" fmla="*/ 295079 w 295078"/>
                  <a:gd name="connsiteY5" fmla="*/ 53153 h 127216"/>
                  <a:gd name="connsiteX6" fmla="*/ 213851 w 295078"/>
                  <a:gd name="connsiteY6" fmla="*/ 100053 h 127216"/>
                  <a:gd name="connsiteX7" fmla="*/ 152620 w 295078"/>
                  <a:gd name="connsiteY7" fmla="*/ 0 h 127216"/>
                  <a:gd name="connsiteX8" fmla="*/ 0 w 295078"/>
                  <a:gd name="connsiteY8" fmla="*/ 88068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078" h="127216">
                    <a:moveTo>
                      <a:pt x="0" y="88068"/>
                    </a:moveTo>
                    <a:lnTo>
                      <a:pt x="65" y="108847"/>
                    </a:lnTo>
                    <a:lnTo>
                      <a:pt x="141612" y="27098"/>
                    </a:lnTo>
                    <a:lnTo>
                      <a:pt x="202907" y="127216"/>
                    </a:lnTo>
                    <a:lnTo>
                      <a:pt x="295079" y="73933"/>
                    </a:lnTo>
                    <a:lnTo>
                      <a:pt x="295079" y="53153"/>
                    </a:lnTo>
                    <a:lnTo>
                      <a:pt x="213851" y="100053"/>
                    </a:lnTo>
                    <a:lnTo>
                      <a:pt x="152620" y="0"/>
                    </a:lnTo>
                    <a:lnTo>
                      <a:pt x="0" y="8806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57" name="Graphic 3">
              <a:extLst>
                <a:ext uri="{FF2B5EF4-FFF2-40B4-BE49-F238E27FC236}">
                  <a16:creationId xmlns:a16="http://schemas.microsoft.com/office/drawing/2014/main" id="{F478AF39-C97C-BBA0-F353-C36E5CBA0EDF}"/>
                </a:ext>
              </a:extLst>
            </p:cNvPr>
            <p:cNvGrpSpPr/>
            <p:nvPr/>
          </p:nvGrpSpPr>
          <p:grpSpPr>
            <a:xfrm>
              <a:off x="9488785" y="3915847"/>
              <a:ext cx="354941" cy="162000"/>
              <a:chOff x="9488785" y="3915847"/>
              <a:chExt cx="354941" cy="162000"/>
            </a:xfrm>
            <a:grp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89AAED3-B0B0-1522-B20D-FD6A7AD131E2}"/>
                  </a:ext>
                </a:extLst>
              </p:cNvPr>
              <p:cNvSpPr/>
              <p:nvPr/>
            </p:nvSpPr>
            <p:spPr>
              <a:xfrm>
                <a:off x="9702635" y="3969066"/>
                <a:ext cx="141025" cy="81684"/>
              </a:xfrm>
              <a:custGeom>
                <a:avLst/>
                <a:gdLst>
                  <a:gd name="connsiteX0" fmla="*/ 141025 w 141025"/>
                  <a:gd name="connsiteY0" fmla="*/ 34784 h 81684"/>
                  <a:gd name="connsiteX1" fmla="*/ 81163 w 141025"/>
                  <a:gd name="connsiteY1" fmla="*/ 0 h 81684"/>
                  <a:gd name="connsiteX2" fmla="*/ 0 w 141025"/>
                  <a:gd name="connsiteY2" fmla="*/ 46835 h 81684"/>
                  <a:gd name="connsiteX3" fmla="*/ 59863 w 141025"/>
                  <a:gd name="connsiteY3" fmla="*/ 81684 h 81684"/>
                  <a:gd name="connsiteX4" fmla="*/ 141025 w 141025"/>
                  <a:gd name="connsiteY4" fmla="*/ 347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5" h="81684">
                    <a:moveTo>
                      <a:pt x="141025" y="34784"/>
                    </a:moveTo>
                    <a:lnTo>
                      <a:pt x="81163" y="0"/>
                    </a:lnTo>
                    <a:lnTo>
                      <a:pt x="0" y="46835"/>
                    </a:lnTo>
                    <a:lnTo>
                      <a:pt x="59863" y="81684"/>
                    </a:lnTo>
                    <a:lnTo>
                      <a:pt x="141025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9966E85-EA44-DE90-6630-7B83962684B7}"/>
                  </a:ext>
                </a:extLst>
              </p:cNvPr>
              <p:cNvSpPr/>
              <p:nvPr/>
            </p:nvSpPr>
            <p:spPr>
              <a:xfrm>
                <a:off x="9630396" y="3942945"/>
                <a:ext cx="121158" cy="134902"/>
              </a:xfrm>
              <a:custGeom>
                <a:avLst/>
                <a:gdLst>
                  <a:gd name="connsiteX0" fmla="*/ 59863 w 121158"/>
                  <a:gd name="connsiteY0" fmla="*/ 34849 h 134902"/>
                  <a:gd name="connsiteX1" fmla="*/ 0 w 121158"/>
                  <a:gd name="connsiteY1" fmla="*/ 0 h 134902"/>
                  <a:gd name="connsiteX2" fmla="*/ 61296 w 121158"/>
                  <a:gd name="connsiteY2" fmla="*/ 100118 h 134902"/>
                  <a:gd name="connsiteX3" fmla="*/ 121158 w 121158"/>
                  <a:gd name="connsiteY3" fmla="*/ 134902 h 134902"/>
                  <a:gd name="connsiteX4" fmla="*/ 59863 w 121158"/>
                  <a:gd name="connsiteY4" fmla="*/ 34849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902">
                    <a:moveTo>
                      <a:pt x="59863" y="34849"/>
                    </a:moveTo>
                    <a:lnTo>
                      <a:pt x="0" y="0"/>
                    </a:lnTo>
                    <a:lnTo>
                      <a:pt x="61296" y="100118"/>
                    </a:lnTo>
                    <a:lnTo>
                      <a:pt x="121158" y="134902"/>
                    </a:lnTo>
                    <a:lnTo>
                      <a:pt x="59863" y="3484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50F30A5-6E86-96E5-DDF6-817885493B2D}"/>
                  </a:ext>
                </a:extLst>
              </p:cNvPr>
              <p:cNvSpPr/>
              <p:nvPr/>
            </p:nvSpPr>
            <p:spPr>
              <a:xfrm>
                <a:off x="9488785" y="4003980"/>
                <a:ext cx="59927" cy="55563"/>
              </a:xfrm>
              <a:custGeom>
                <a:avLst/>
                <a:gdLst>
                  <a:gd name="connsiteX0" fmla="*/ 59863 w 59927"/>
                  <a:gd name="connsiteY0" fmla="*/ 34784 h 55563"/>
                  <a:gd name="connsiteX1" fmla="*/ 0 w 59927"/>
                  <a:gd name="connsiteY1" fmla="*/ 0 h 55563"/>
                  <a:gd name="connsiteX2" fmla="*/ 0 w 59927"/>
                  <a:gd name="connsiteY2" fmla="*/ 20714 h 55563"/>
                  <a:gd name="connsiteX3" fmla="*/ 59928 w 59927"/>
                  <a:gd name="connsiteY3" fmla="*/ 55563 h 55563"/>
                  <a:gd name="connsiteX4" fmla="*/ 59863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863" y="34784"/>
                    </a:moveTo>
                    <a:lnTo>
                      <a:pt x="0" y="0"/>
                    </a:lnTo>
                    <a:lnTo>
                      <a:pt x="0" y="20714"/>
                    </a:lnTo>
                    <a:lnTo>
                      <a:pt x="59928" y="55563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4C92F40C-F6E3-F074-DBA1-E93A244730F8}"/>
                  </a:ext>
                </a:extLst>
              </p:cNvPr>
              <p:cNvSpPr/>
              <p:nvPr/>
            </p:nvSpPr>
            <p:spPr>
              <a:xfrm>
                <a:off x="9488785" y="3915847"/>
                <a:ext cx="212417" cy="122916"/>
              </a:xfrm>
              <a:custGeom>
                <a:avLst/>
                <a:gdLst>
                  <a:gd name="connsiteX0" fmla="*/ 212418 w 212417"/>
                  <a:gd name="connsiteY0" fmla="*/ 34784 h 122916"/>
                  <a:gd name="connsiteX1" fmla="*/ 152555 w 212417"/>
                  <a:gd name="connsiteY1" fmla="*/ 0 h 122916"/>
                  <a:gd name="connsiteX2" fmla="*/ 0 w 212417"/>
                  <a:gd name="connsiteY2" fmla="*/ 88133 h 122916"/>
                  <a:gd name="connsiteX3" fmla="*/ 59863 w 212417"/>
                  <a:gd name="connsiteY3" fmla="*/ 122917 h 122916"/>
                  <a:gd name="connsiteX4" fmla="*/ 212418 w 212417"/>
                  <a:gd name="connsiteY4" fmla="*/ 34784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17" h="122916">
                    <a:moveTo>
                      <a:pt x="212418" y="34784"/>
                    </a:moveTo>
                    <a:lnTo>
                      <a:pt x="152555" y="0"/>
                    </a:lnTo>
                    <a:lnTo>
                      <a:pt x="0" y="88133"/>
                    </a:lnTo>
                    <a:lnTo>
                      <a:pt x="59863" y="122917"/>
                    </a:lnTo>
                    <a:lnTo>
                      <a:pt x="212418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67D661A3-DFC7-8E31-BDE0-C4D9024134BB}"/>
                  </a:ext>
                </a:extLst>
              </p:cNvPr>
              <p:cNvSpPr/>
              <p:nvPr/>
            </p:nvSpPr>
            <p:spPr>
              <a:xfrm>
                <a:off x="9548647" y="3950631"/>
                <a:ext cx="295078" cy="127216"/>
              </a:xfrm>
              <a:custGeom>
                <a:avLst/>
                <a:gdLst>
                  <a:gd name="connsiteX0" fmla="*/ 0 w 295078"/>
                  <a:gd name="connsiteY0" fmla="*/ 88133 h 127216"/>
                  <a:gd name="connsiteX1" fmla="*/ 65 w 295078"/>
                  <a:gd name="connsiteY1" fmla="*/ 108912 h 127216"/>
                  <a:gd name="connsiteX2" fmla="*/ 141612 w 295078"/>
                  <a:gd name="connsiteY2" fmla="*/ 27163 h 127216"/>
                  <a:gd name="connsiteX3" fmla="*/ 202908 w 295078"/>
                  <a:gd name="connsiteY3" fmla="*/ 127216 h 127216"/>
                  <a:gd name="connsiteX4" fmla="*/ 295079 w 295078"/>
                  <a:gd name="connsiteY4" fmla="*/ 73998 h 127216"/>
                  <a:gd name="connsiteX5" fmla="*/ 295014 w 295078"/>
                  <a:gd name="connsiteY5" fmla="*/ 53219 h 127216"/>
                  <a:gd name="connsiteX6" fmla="*/ 213851 w 295078"/>
                  <a:gd name="connsiteY6" fmla="*/ 100119 h 127216"/>
                  <a:gd name="connsiteX7" fmla="*/ 152555 w 295078"/>
                  <a:gd name="connsiteY7" fmla="*/ 0 h 127216"/>
                  <a:gd name="connsiteX8" fmla="*/ 0 w 295078"/>
                  <a:gd name="connsiteY8" fmla="*/ 88133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078" h="127216">
                    <a:moveTo>
                      <a:pt x="0" y="88133"/>
                    </a:moveTo>
                    <a:lnTo>
                      <a:pt x="65" y="108912"/>
                    </a:lnTo>
                    <a:lnTo>
                      <a:pt x="141612" y="27163"/>
                    </a:lnTo>
                    <a:lnTo>
                      <a:pt x="202908" y="127216"/>
                    </a:lnTo>
                    <a:lnTo>
                      <a:pt x="295079" y="73998"/>
                    </a:lnTo>
                    <a:lnTo>
                      <a:pt x="295014" y="53219"/>
                    </a:lnTo>
                    <a:lnTo>
                      <a:pt x="213851" y="100119"/>
                    </a:lnTo>
                    <a:lnTo>
                      <a:pt x="152555" y="0"/>
                    </a:lnTo>
                    <a:lnTo>
                      <a:pt x="0" y="8813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63" name="Graphic 3">
              <a:extLst>
                <a:ext uri="{FF2B5EF4-FFF2-40B4-BE49-F238E27FC236}">
                  <a16:creationId xmlns:a16="http://schemas.microsoft.com/office/drawing/2014/main" id="{6FF73C7F-FDA1-8834-DA3D-8E9511D3909D}"/>
                </a:ext>
              </a:extLst>
            </p:cNvPr>
            <p:cNvGrpSpPr/>
            <p:nvPr/>
          </p:nvGrpSpPr>
          <p:grpSpPr>
            <a:xfrm>
              <a:off x="9275781" y="3789022"/>
              <a:ext cx="355006" cy="162000"/>
              <a:chOff x="9275781" y="3789022"/>
              <a:chExt cx="355006" cy="162000"/>
            </a:xfrm>
            <a:grpFill/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6758EC8B-C0EF-3DA8-41D7-DFFF3A3F9240}"/>
                  </a:ext>
                </a:extLst>
              </p:cNvPr>
              <p:cNvSpPr/>
              <p:nvPr/>
            </p:nvSpPr>
            <p:spPr>
              <a:xfrm>
                <a:off x="9489631" y="3842175"/>
                <a:ext cx="141090" cy="81684"/>
              </a:xfrm>
              <a:custGeom>
                <a:avLst/>
                <a:gdLst>
                  <a:gd name="connsiteX0" fmla="*/ 141091 w 141090"/>
                  <a:gd name="connsiteY0" fmla="*/ 34784 h 81684"/>
                  <a:gd name="connsiteX1" fmla="*/ 81228 w 141090"/>
                  <a:gd name="connsiteY1" fmla="*/ 0 h 81684"/>
                  <a:gd name="connsiteX2" fmla="*/ 0 w 141090"/>
                  <a:gd name="connsiteY2" fmla="*/ 46900 h 81684"/>
                  <a:gd name="connsiteX3" fmla="*/ 59863 w 141090"/>
                  <a:gd name="connsiteY3" fmla="*/ 81684 h 81684"/>
                  <a:gd name="connsiteX4" fmla="*/ 141091 w 141090"/>
                  <a:gd name="connsiteY4" fmla="*/ 347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4">
                    <a:moveTo>
                      <a:pt x="141091" y="34784"/>
                    </a:moveTo>
                    <a:lnTo>
                      <a:pt x="81228" y="0"/>
                    </a:lnTo>
                    <a:lnTo>
                      <a:pt x="0" y="46900"/>
                    </a:lnTo>
                    <a:lnTo>
                      <a:pt x="59863" y="81684"/>
                    </a:lnTo>
                    <a:lnTo>
                      <a:pt x="141091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7754D79B-DD8E-7503-D5D4-146C0D30EAFF}"/>
                  </a:ext>
                </a:extLst>
              </p:cNvPr>
              <p:cNvSpPr/>
              <p:nvPr/>
            </p:nvSpPr>
            <p:spPr>
              <a:xfrm>
                <a:off x="9417392" y="3816120"/>
                <a:ext cx="121158" cy="134902"/>
              </a:xfrm>
              <a:custGeom>
                <a:avLst/>
                <a:gdLst>
                  <a:gd name="connsiteX0" fmla="*/ 59928 w 121158"/>
                  <a:gd name="connsiteY0" fmla="*/ 34784 h 134902"/>
                  <a:gd name="connsiteX1" fmla="*/ 0 w 121158"/>
                  <a:gd name="connsiteY1" fmla="*/ 0 h 134902"/>
                  <a:gd name="connsiteX2" fmla="*/ 61296 w 121158"/>
                  <a:gd name="connsiteY2" fmla="*/ 100053 h 134902"/>
                  <a:gd name="connsiteX3" fmla="*/ 121158 w 121158"/>
                  <a:gd name="connsiteY3" fmla="*/ 134903 h 134902"/>
                  <a:gd name="connsiteX4" fmla="*/ 59928 w 121158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902">
                    <a:moveTo>
                      <a:pt x="59928" y="34784"/>
                    </a:moveTo>
                    <a:lnTo>
                      <a:pt x="0" y="0"/>
                    </a:lnTo>
                    <a:lnTo>
                      <a:pt x="61296" y="100053"/>
                    </a:lnTo>
                    <a:lnTo>
                      <a:pt x="121158" y="134903"/>
                    </a:lnTo>
                    <a:lnTo>
                      <a:pt x="59928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4946080-51B2-0915-2A24-CAF6862FE92A}"/>
                  </a:ext>
                </a:extLst>
              </p:cNvPr>
              <p:cNvSpPr/>
              <p:nvPr/>
            </p:nvSpPr>
            <p:spPr>
              <a:xfrm>
                <a:off x="9275781" y="3877090"/>
                <a:ext cx="59927" cy="55563"/>
              </a:xfrm>
              <a:custGeom>
                <a:avLst/>
                <a:gdLst>
                  <a:gd name="connsiteX0" fmla="*/ 59863 w 59927"/>
                  <a:gd name="connsiteY0" fmla="*/ 34784 h 55563"/>
                  <a:gd name="connsiteX1" fmla="*/ 0 w 59927"/>
                  <a:gd name="connsiteY1" fmla="*/ 0 h 55563"/>
                  <a:gd name="connsiteX2" fmla="*/ 65 w 59927"/>
                  <a:gd name="connsiteY2" fmla="*/ 20779 h 55563"/>
                  <a:gd name="connsiteX3" fmla="*/ 59928 w 59927"/>
                  <a:gd name="connsiteY3" fmla="*/ 55563 h 55563"/>
                  <a:gd name="connsiteX4" fmla="*/ 59863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863" y="34784"/>
                    </a:moveTo>
                    <a:lnTo>
                      <a:pt x="0" y="0"/>
                    </a:lnTo>
                    <a:lnTo>
                      <a:pt x="65" y="20779"/>
                    </a:lnTo>
                    <a:lnTo>
                      <a:pt x="59928" y="55563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AF78CA9-7318-6EE1-6DB1-E19B28A1412D}"/>
                  </a:ext>
                </a:extLst>
              </p:cNvPr>
              <p:cNvSpPr/>
              <p:nvPr/>
            </p:nvSpPr>
            <p:spPr>
              <a:xfrm>
                <a:off x="9275781" y="3789022"/>
                <a:ext cx="212482" cy="122851"/>
              </a:xfrm>
              <a:custGeom>
                <a:avLst/>
                <a:gdLst>
                  <a:gd name="connsiteX0" fmla="*/ 212483 w 212482"/>
                  <a:gd name="connsiteY0" fmla="*/ 34784 h 122851"/>
                  <a:gd name="connsiteX1" fmla="*/ 152555 w 212482"/>
                  <a:gd name="connsiteY1" fmla="*/ 0 h 122851"/>
                  <a:gd name="connsiteX2" fmla="*/ 0 w 212482"/>
                  <a:gd name="connsiteY2" fmla="*/ 88068 h 122851"/>
                  <a:gd name="connsiteX3" fmla="*/ 59863 w 212482"/>
                  <a:gd name="connsiteY3" fmla="*/ 122852 h 122851"/>
                  <a:gd name="connsiteX4" fmla="*/ 212483 w 212482"/>
                  <a:gd name="connsiteY4" fmla="*/ 34784 h 12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851">
                    <a:moveTo>
                      <a:pt x="212483" y="34784"/>
                    </a:moveTo>
                    <a:lnTo>
                      <a:pt x="152555" y="0"/>
                    </a:lnTo>
                    <a:lnTo>
                      <a:pt x="0" y="88068"/>
                    </a:lnTo>
                    <a:lnTo>
                      <a:pt x="59863" y="122852"/>
                    </a:lnTo>
                    <a:lnTo>
                      <a:pt x="21248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C83C033-6D3A-CF4A-5DFE-406C3960CA04}"/>
                  </a:ext>
                </a:extLst>
              </p:cNvPr>
              <p:cNvSpPr/>
              <p:nvPr/>
            </p:nvSpPr>
            <p:spPr>
              <a:xfrm>
                <a:off x="9335643" y="3823806"/>
                <a:ext cx="295143" cy="127216"/>
              </a:xfrm>
              <a:custGeom>
                <a:avLst/>
                <a:gdLst>
                  <a:gd name="connsiteX0" fmla="*/ 0 w 295143"/>
                  <a:gd name="connsiteY0" fmla="*/ 88068 h 127216"/>
                  <a:gd name="connsiteX1" fmla="*/ 65 w 295143"/>
                  <a:gd name="connsiteY1" fmla="*/ 108847 h 127216"/>
                  <a:gd name="connsiteX2" fmla="*/ 141677 w 295143"/>
                  <a:gd name="connsiteY2" fmla="*/ 27098 h 127216"/>
                  <a:gd name="connsiteX3" fmla="*/ 202907 w 295143"/>
                  <a:gd name="connsiteY3" fmla="*/ 127216 h 127216"/>
                  <a:gd name="connsiteX4" fmla="*/ 295144 w 295143"/>
                  <a:gd name="connsiteY4" fmla="*/ 73933 h 127216"/>
                  <a:gd name="connsiteX5" fmla="*/ 295079 w 295143"/>
                  <a:gd name="connsiteY5" fmla="*/ 53153 h 127216"/>
                  <a:gd name="connsiteX6" fmla="*/ 213851 w 295143"/>
                  <a:gd name="connsiteY6" fmla="*/ 100053 h 127216"/>
                  <a:gd name="connsiteX7" fmla="*/ 152620 w 295143"/>
                  <a:gd name="connsiteY7" fmla="*/ 0 h 127216"/>
                  <a:gd name="connsiteX8" fmla="*/ 0 w 295143"/>
                  <a:gd name="connsiteY8" fmla="*/ 88068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3" h="127216">
                    <a:moveTo>
                      <a:pt x="0" y="88068"/>
                    </a:moveTo>
                    <a:lnTo>
                      <a:pt x="65" y="108847"/>
                    </a:lnTo>
                    <a:lnTo>
                      <a:pt x="141677" y="27098"/>
                    </a:lnTo>
                    <a:lnTo>
                      <a:pt x="202907" y="127216"/>
                    </a:lnTo>
                    <a:lnTo>
                      <a:pt x="295144" y="73933"/>
                    </a:lnTo>
                    <a:lnTo>
                      <a:pt x="295079" y="53153"/>
                    </a:lnTo>
                    <a:lnTo>
                      <a:pt x="213851" y="100053"/>
                    </a:lnTo>
                    <a:lnTo>
                      <a:pt x="152620" y="0"/>
                    </a:lnTo>
                    <a:lnTo>
                      <a:pt x="0" y="8806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69" name="Graphic 3">
              <a:extLst>
                <a:ext uri="{FF2B5EF4-FFF2-40B4-BE49-F238E27FC236}">
                  <a16:creationId xmlns:a16="http://schemas.microsoft.com/office/drawing/2014/main" id="{2FAA2903-20B4-00EC-7DA7-A235B56596E5}"/>
                </a:ext>
              </a:extLst>
            </p:cNvPr>
            <p:cNvGrpSpPr/>
            <p:nvPr/>
          </p:nvGrpSpPr>
          <p:grpSpPr>
            <a:xfrm>
              <a:off x="9931012" y="4180311"/>
              <a:ext cx="355006" cy="162000"/>
              <a:chOff x="9931012" y="4180311"/>
              <a:chExt cx="355006" cy="162000"/>
            </a:xfrm>
            <a:grpFill/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990B233D-F58C-5691-E73D-BB4AC0CA4B57}"/>
                  </a:ext>
                </a:extLst>
              </p:cNvPr>
              <p:cNvSpPr/>
              <p:nvPr/>
            </p:nvSpPr>
            <p:spPr>
              <a:xfrm>
                <a:off x="10144863" y="4233464"/>
                <a:ext cx="141090" cy="81683"/>
              </a:xfrm>
              <a:custGeom>
                <a:avLst/>
                <a:gdLst>
                  <a:gd name="connsiteX0" fmla="*/ 141091 w 141090"/>
                  <a:gd name="connsiteY0" fmla="*/ 34784 h 81683"/>
                  <a:gd name="connsiteX1" fmla="*/ 81228 w 141090"/>
                  <a:gd name="connsiteY1" fmla="*/ 0 h 81683"/>
                  <a:gd name="connsiteX2" fmla="*/ 0 w 141090"/>
                  <a:gd name="connsiteY2" fmla="*/ 46900 h 81683"/>
                  <a:gd name="connsiteX3" fmla="*/ 59863 w 141090"/>
                  <a:gd name="connsiteY3" fmla="*/ 81684 h 81683"/>
                  <a:gd name="connsiteX4" fmla="*/ 141091 w 141090"/>
                  <a:gd name="connsiteY4" fmla="*/ 347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141091" y="34784"/>
                    </a:moveTo>
                    <a:lnTo>
                      <a:pt x="81228" y="0"/>
                    </a:lnTo>
                    <a:lnTo>
                      <a:pt x="0" y="46900"/>
                    </a:lnTo>
                    <a:lnTo>
                      <a:pt x="59863" y="81684"/>
                    </a:lnTo>
                    <a:lnTo>
                      <a:pt x="141091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ACAAA41-90EB-6F74-88BB-3E632DA9FF6A}"/>
                  </a:ext>
                </a:extLst>
              </p:cNvPr>
              <p:cNvSpPr/>
              <p:nvPr/>
            </p:nvSpPr>
            <p:spPr>
              <a:xfrm>
                <a:off x="10072624" y="4207409"/>
                <a:ext cx="121158" cy="134902"/>
              </a:xfrm>
              <a:custGeom>
                <a:avLst/>
                <a:gdLst>
                  <a:gd name="connsiteX0" fmla="*/ 59863 w 121158"/>
                  <a:gd name="connsiteY0" fmla="*/ 34784 h 134902"/>
                  <a:gd name="connsiteX1" fmla="*/ 0 w 121158"/>
                  <a:gd name="connsiteY1" fmla="*/ 0 h 134902"/>
                  <a:gd name="connsiteX2" fmla="*/ 61295 w 121158"/>
                  <a:gd name="connsiteY2" fmla="*/ 100118 h 134902"/>
                  <a:gd name="connsiteX3" fmla="*/ 121158 w 121158"/>
                  <a:gd name="connsiteY3" fmla="*/ 134903 h 134902"/>
                  <a:gd name="connsiteX4" fmla="*/ 59863 w 121158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902">
                    <a:moveTo>
                      <a:pt x="59863" y="34784"/>
                    </a:moveTo>
                    <a:lnTo>
                      <a:pt x="0" y="0"/>
                    </a:lnTo>
                    <a:lnTo>
                      <a:pt x="61295" y="100118"/>
                    </a:lnTo>
                    <a:lnTo>
                      <a:pt x="121158" y="134903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F8C7A90-8BB5-1E5A-F2A9-98B8D12770AF}"/>
                  </a:ext>
                </a:extLst>
              </p:cNvPr>
              <p:cNvSpPr/>
              <p:nvPr/>
            </p:nvSpPr>
            <p:spPr>
              <a:xfrm>
                <a:off x="9931012" y="4268378"/>
                <a:ext cx="59927" cy="55563"/>
              </a:xfrm>
              <a:custGeom>
                <a:avLst/>
                <a:gdLst>
                  <a:gd name="connsiteX0" fmla="*/ 59863 w 59927"/>
                  <a:gd name="connsiteY0" fmla="*/ 34850 h 55563"/>
                  <a:gd name="connsiteX1" fmla="*/ 0 w 59927"/>
                  <a:gd name="connsiteY1" fmla="*/ 0 h 55563"/>
                  <a:gd name="connsiteX2" fmla="*/ 65 w 59927"/>
                  <a:gd name="connsiteY2" fmla="*/ 20779 h 55563"/>
                  <a:gd name="connsiteX3" fmla="*/ 59928 w 59927"/>
                  <a:gd name="connsiteY3" fmla="*/ 55564 h 55563"/>
                  <a:gd name="connsiteX4" fmla="*/ 59863 w 59927"/>
                  <a:gd name="connsiteY4" fmla="*/ 34850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863" y="34850"/>
                    </a:moveTo>
                    <a:lnTo>
                      <a:pt x="0" y="0"/>
                    </a:lnTo>
                    <a:lnTo>
                      <a:pt x="65" y="20779"/>
                    </a:lnTo>
                    <a:lnTo>
                      <a:pt x="59928" y="55564"/>
                    </a:lnTo>
                    <a:lnTo>
                      <a:pt x="59863" y="3485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14D8608-E9B6-11AC-8074-D859A66F83F6}"/>
                  </a:ext>
                </a:extLst>
              </p:cNvPr>
              <p:cNvSpPr/>
              <p:nvPr/>
            </p:nvSpPr>
            <p:spPr>
              <a:xfrm>
                <a:off x="9931012" y="4180311"/>
                <a:ext cx="212482" cy="122916"/>
              </a:xfrm>
              <a:custGeom>
                <a:avLst/>
                <a:gdLst>
                  <a:gd name="connsiteX0" fmla="*/ 212483 w 212482"/>
                  <a:gd name="connsiteY0" fmla="*/ 34784 h 122916"/>
                  <a:gd name="connsiteX1" fmla="*/ 152555 w 212482"/>
                  <a:gd name="connsiteY1" fmla="*/ 0 h 122916"/>
                  <a:gd name="connsiteX2" fmla="*/ 0 w 212482"/>
                  <a:gd name="connsiteY2" fmla="*/ 88067 h 122916"/>
                  <a:gd name="connsiteX3" fmla="*/ 59863 w 212482"/>
                  <a:gd name="connsiteY3" fmla="*/ 122917 h 122916"/>
                  <a:gd name="connsiteX4" fmla="*/ 212483 w 212482"/>
                  <a:gd name="connsiteY4" fmla="*/ 34784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212483" y="34784"/>
                    </a:moveTo>
                    <a:lnTo>
                      <a:pt x="152555" y="0"/>
                    </a:lnTo>
                    <a:lnTo>
                      <a:pt x="0" y="88067"/>
                    </a:lnTo>
                    <a:lnTo>
                      <a:pt x="59863" y="122917"/>
                    </a:lnTo>
                    <a:lnTo>
                      <a:pt x="21248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45C0293E-7B3F-5FFF-D518-B8A7C61D971D}"/>
                  </a:ext>
                </a:extLst>
              </p:cNvPr>
              <p:cNvSpPr/>
              <p:nvPr/>
            </p:nvSpPr>
            <p:spPr>
              <a:xfrm>
                <a:off x="9990875" y="4215095"/>
                <a:ext cx="295144" cy="127216"/>
              </a:xfrm>
              <a:custGeom>
                <a:avLst/>
                <a:gdLst>
                  <a:gd name="connsiteX0" fmla="*/ 0 w 295144"/>
                  <a:gd name="connsiteY0" fmla="*/ 88133 h 127216"/>
                  <a:gd name="connsiteX1" fmla="*/ 65 w 295144"/>
                  <a:gd name="connsiteY1" fmla="*/ 108847 h 127216"/>
                  <a:gd name="connsiteX2" fmla="*/ 141612 w 295144"/>
                  <a:gd name="connsiteY2" fmla="*/ 27098 h 127216"/>
                  <a:gd name="connsiteX3" fmla="*/ 202907 w 295144"/>
                  <a:gd name="connsiteY3" fmla="*/ 127216 h 127216"/>
                  <a:gd name="connsiteX4" fmla="*/ 295144 w 295144"/>
                  <a:gd name="connsiteY4" fmla="*/ 73998 h 127216"/>
                  <a:gd name="connsiteX5" fmla="*/ 295079 w 295144"/>
                  <a:gd name="connsiteY5" fmla="*/ 53154 h 127216"/>
                  <a:gd name="connsiteX6" fmla="*/ 213851 w 295144"/>
                  <a:gd name="connsiteY6" fmla="*/ 100053 h 127216"/>
                  <a:gd name="connsiteX7" fmla="*/ 152620 w 295144"/>
                  <a:gd name="connsiteY7" fmla="*/ 0 h 127216"/>
                  <a:gd name="connsiteX8" fmla="*/ 0 w 295144"/>
                  <a:gd name="connsiteY8" fmla="*/ 88133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0" y="88133"/>
                    </a:moveTo>
                    <a:lnTo>
                      <a:pt x="65" y="108847"/>
                    </a:lnTo>
                    <a:lnTo>
                      <a:pt x="141612" y="27098"/>
                    </a:lnTo>
                    <a:lnTo>
                      <a:pt x="202907" y="127216"/>
                    </a:lnTo>
                    <a:lnTo>
                      <a:pt x="295144" y="73998"/>
                    </a:lnTo>
                    <a:lnTo>
                      <a:pt x="295079" y="53154"/>
                    </a:lnTo>
                    <a:lnTo>
                      <a:pt x="213851" y="100053"/>
                    </a:lnTo>
                    <a:lnTo>
                      <a:pt x="152620" y="0"/>
                    </a:lnTo>
                    <a:lnTo>
                      <a:pt x="0" y="8813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75" name="Graphic 3">
              <a:extLst>
                <a:ext uri="{FF2B5EF4-FFF2-40B4-BE49-F238E27FC236}">
                  <a16:creationId xmlns:a16="http://schemas.microsoft.com/office/drawing/2014/main" id="{E2970D9C-8F5D-509D-3218-A5FA455D4BB3}"/>
                </a:ext>
              </a:extLst>
            </p:cNvPr>
            <p:cNvGrpSpPr/>
            <p:nvPr/>
          </p:nvGrpSpPr>
          <p:grpSpPr>
            <a:xfrm>
              <a:off x="9039001" y="3655227"/>
              <a:ext cx="355006" cy="162000"/>
              <a:chOff x="9039001" y="3655227"/>
              <a:chExt cx="355006" cy="162000"/>
            </a:xfrm>
            <a:grpFill/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7A0DC4A0-3229-1E34-00FD-F8D76144BC58}"/>
                  </a:ext>
                </a:extLst>
              </p:cNvPr>
              <p:cNvSpPr/>
              <p:nvPr/>
            </p:nvSpPr>
            <p:spPr>
              <a:xfrm>
                <a:off x="9252852" y="3708380"/>
                <a:ext cx="141090" cy="81683"/>
              </a:xfrm>
              <a:custGeom>
                <a:avLst/>
                <a:gdLst>
                  <a:gd name="connsiteX0" fmla="*/ 141091 w 141090"/>
                  <a:gd name="connsiteY0" fmla="*/ 34784 h 81683"/>
                  <a:gd name="connsiteX1" fmla="*/ 81228 w 141090"/>
                  <a:gd name="connsiteY1" fmla="*/ 0 h 81683"/>
                  <a:gd name="connsiteX2" fmla="*/ 0 w 141090"/>
                  <a:gd name="connsiteY2" fmla="*/ 46900 h 81683"/>
                  <a:gd name="connsiteX3" fmla="*/ 59863 w 141090"/>
                  <a:gd name="connsiteY3" fmla="*/ 81684 h 81683"/>
                  <a:gd name="connsiteX4" fmla="*/ 141091 w 141090"/>
                  <a:gd name="connsiteY4" fmla="*/ 347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141091" y="34784"/>
                    </a:moveTo>
                    <a:lnTo>
                      <a:pt x="81228" y="0"/>
                    </a:lnTo>
                    <a:lnTo>
                      <a:pt x="0" y="46900"/>
                    </a:lnTo>
                    <a:lnTo>
                      <a:pt x="59863" y="81684"/>
                    </a:lnTo>
                    <a:lnTo>
                      <a:pt x="141091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83795D-00D5-F068-0847-172F079C2433}"/>
                  </a:ext>
                </a:extLst>
              </p:cNvPr>
              <p:cNvSpPr/>
              <p:nvPr/>
            </p:nvSpPr>
            <p:spPr>
              <a:xfrm>
                <a:off x="9180613" y="3682325"/>
                <a:ext cx="121158" cy="134902"/>
              </a:xfrm>
              <a:custGeom>
                <a:avLst/>
                <a:gdLst>
                  <a:gd name="connsiteX0" fmla="*/ 59928 w 121158"/>
                  <a:gd name="connsiteY0" fmla="*/ 34784 h 134902"/>
                  <a:gd name="connsiteX1" fmla="*/ 0 w 121158"/>
                  <a:gd name="connsiteY1" fmla="*/ 0 h 134902"/>
                  <a:gd name="connsiteX2" fmla="*/ 61296 w 121158"/>
                  <a:gd name="connsiteY2" fmla="*/ 100118 h 134902"/>
                  <a:gd name="connsiteX3" fmla="*/ 121158 w 121158"/>
                  <a:gd name="connsiteY3" fmla="*/ 134902 h 134902"/>
                  <a:gd name="connsiteX4" fmla="*/ 59928 w 121158"/>
                  <a:gd name="connsiteY4" fmla="*/ 34784 h 13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902">
                    <a:moveTo>
                      <a:pt x="59928" y="34784"/>
                    </a:moveTo>
                    <a:lnTo>
                      <a:pt x="0" y="0"/>
                    </a:lnTo>
                    <a:lnTo>
                      <a:pt x="61296" y="100118"/>
                    </a:lnTo>
                    <a:lnTo>
                      <a:pt x="121158" y="134902"/>
                    </a:lnTo>
                    <a:lnTo>
                      <a:pt x="59928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94651BE3-74BD-E4BD-9A10-303650243ED7}"/>
                  </a:ext>
                </a:extLst>
              </p:cNvPr>
              <p:cNvSpPr/>
              <p:nvPr/>
            </p:nvSpPr>
            <p:spPr>
              <a:xfrm>
                <a:off x="9039001" y="3743294"/>
                <a:ext cx="59927" cy="55563"/>
              </a:xfrm>
              <a:custGeom>
                <a:avLst/>
                <a:gdLst>
                  <a:gd name="connsiteX0" fmla="*/ 59863 w 59927"/>
                  <a:gd name="connsiteY0" fmla="*/ 34784 h 55563"/>
                  <a:gd name="connsiteX1" fmla="*/ 0 w 59927"/>
                  <a:gd name="connsiteY1" fmla="*/ 0 h 55563"/>
                  <a:gd name="connsiteX2" fmla="*/ 65 w 59927"/>
                  <a:gd name="connsiteY2" fmla="*/ 20779 h 55563"/>
                  <a:gd name="connsiteX3" fmla="*/ 59928 w 59927"/>
                  <a:gd name="connsiteY3" fmla="*/ 55563 h 55563"/>
                  <a:gd name="connsiteX4" fmla="*/ 59863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863" y="34784"/>
                    </a:moveTo>
                    <a:lnTo>
                      <a:pt x="0" y="0"/>
                    </a:lnTo>
                    <a:lnTo>
                      <a:pt x="65" y="20779"/>
                    </a:lnTo>
                    <a:lnTo>
                      <a:pt x="59928" y="55563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BBEBA6E9-EAF8-0CB8-F94D-724AFE9A3A8A}"/>
                  </a:ext>
                </a:extLst>
              </p:cNvPr>
              <p:cNvSpPr/>
              <p:nvPr/>
            </p:nvSpPr>
            <p:spPr>
              <a:xfrm>
                <a:off x="9039001" y="3655227"/>
                <a:ext cx="212482" cy="122851"/>
              </a:xfrm>
              <a:custGeom>
                <a:avLst/>
                <a:gdLst>
                  <a:gd name="connsiteX0" fmla="*/ 212483 w 212482"/>
                  <a:gd name="connsiteY0" fmla="*/ 34784 h 122851"/>
                  <a:gd name="connsiteX1" fmla="*/ 152620 w 212482"/>
                  <a:gd name="connsiteY1" fmla="*/ 0 h 122851"/>
                  <a:gd name="connsiteX2" fmla="*/ 0 w 212482"/>
                  <a:gd name="connsiteY2" fmla="*/ 88068 h 122851"/>
                  <a:gd name="connsiteX3" fmla="*/ 59863 w 212482"/>
                  <a:gd name="connsiteY3" fmla="*/ 122852 h 122851"/>
                  <a:gd name="connsiteX4" fmla="*/ 212483 w 212482"/>
                  <a:gd name="connsiteY4" fmla="*/ 34784 h 12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851">
                    <a:moveTo>
                      <a:pt x="212483" y="34784"/>
                    </a:moveTo>
                    <a:lnTo>
                      <a:pt x="152620" y="0"/>
                    </a:lnTo>
                    <a:lnTo>
                      <a:pt x="0" y="88068"/>
                    </a:lnTo>
                    <a:lnTo>
                      <a:pt x="59863" y="122852"/>
                    </a:lnTo>
                    <a:lnTo>
                      <a:pt x="21248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1DA039C8-064A-9B26-08A1-63C911D8BCC6}"/>
                  </a:ext>
                </a:extLst>
              </p:cNvPr>
              <p:cNvSpPr/>
              <p:nvPr/>
            </p:nvSpPr>
            <p:spPr>
              <a:xfrm>
                <a:off x="9098864" y="3690011"/>
                <a:ext cx="295144" cy="127216"/>
              </a:xfrm>
              <a:custGeom>
                <a:avLst/>
                <a:gdLst>
                  <a:gd name="connsiteX0" fmla="*/ 0 w 295144"/>
                  <a:gd name="connsiteY0" fmla="*/ 88068 h 127216"/>
                  <a:gd name="connsiteX1" fmla="*/ 65 w 295144"/>
                  <a:gd name="connsiteY1" fmla="*/ 108847 h 127216"/>
                  <a:gd name="connsiteX2" fmla="*/ 141677 w 295144"/>
                  <a:gd name="connsiteY2" fmla="*/ 27098 h 127216"/>
                  <a:gd name="connsiteX3" fmla="*/ 202907 w 295144"/>
                  <a:gd name="connsiteY3" fmla="*/ 127216 h 127216"/>
                  <a:gd name="connsiteX4" fmla="*/ 295144 w 295144"/>
                  <a:gd name="connsiteY4" fmla="*/ 73933 h 127216"/>
                  <a:gd name="connsiteX5" fmla="*/ 295079 w 295144"/>
                  <a:gd name="connsiteY5" fmla="*/ 53153 h 127216"/>
                  <a:gd name="connsiteX6" fmla="*/ 213851 w 295144"/>
                  <a:gd name="connsiteY6" fmla="*/ 100053 h 127216"/>
                  <a:gd name="connsiteX7" fmla="*/ 152620 w 295144"/>
                  <a:gd name="connsiteY7" fmla="*/ 0 h 127216"/>
                  <a:gd name="connsiteX8" fmla="*/ 0 w 295144"/>
                  <a:gd name="connsiteY8" fmla="*/ 88068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0" y="88068"/>
                    </a:moveTo>
                    <a:lnTo>
                      <a:pt x="65" y="108847"/>
                    </a:lnTo>
                    <a:lnTo>
                      <a:pt x="141677" y="27098"/>
                    </a:lnTo>
                    <a:lnTo>
                      <a:pt x="202907" y="127216"/>
                    </a:lnTo>
                    <a:lnTo>
                      <a:pt x="295144" y="73933"/>
                    </a:lnTo>
                    <a:lnTo>
                      <a:pt x="295079" y="53153"/>
                    </a:lnTo>
                    <a:lnTo>
                      <a:pt x="213851" y="100053"/>
                    </a:lnTo>
                    <a:lnTo>
                      <a:pt x="152620" y="0"/>
                    </a:lnTo>
                    <a:lnTo>
                      <a:pt x="0" y="8806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81" name="Graphic 3">
              <a:extLst>
                <a:ext uri="{FF2B5EF4-FFF2-40B4-BE49-F238E27FC236}">
                  <a16:creationId xmlns:a16="http://schemas.microsoft.com/office/drawing/2014/main" id="{34118BE9-4477-696C-6A3C-7D5E747736A3}"/>
                </a:ext>
              </a:extLst>
            </p:cNvPr>
            <p:cNvGrpSpPr/>
            <p:nvPr/>
          </p:nvGrpSpPr>
          <p:grpSpPr>
            <a:xfrm>
              <a:off x="8811471" y="3525991"/>
              <a:ext cx="355006" cy="162000"/>
              <a:chOff x="8811471" y="3525991"/>
              <a:chExt cx="355006" cy="162000"/>
            </a:xfrm>
            <a:grpFill/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18DB9D8-3261-0178-16C4-409368D52900}"/>
                  </a:ext>
                </a:extLst>
              </p:cNvPr>
              <p:cNvSpPr/>
              <p:nvPr/>
            </p:nvSpPr>
            <p:spPr>
              <a:xfrm>
                <a:off x="9025322" y="3579210"/>
                <a:ext cx="141090" cy="81684"/>
              </a:xfrm>
              <a:custGeom>
                <a:avLst/>
                <a:gdLst>
                  <a:gd name="connsiteX0" fmla="*/ 141091 w 141090"/>
                  <a:gd name="connsiteY0" fmla="*/ 34784 h 81684"/>
                  <a:gd name="connsiteX1" fmla="*/ 81163 w 141090"/>
                  <a:gd name="connsiteY1" fmla="*/ 0 h 81684"/>
                  <a:gd name="connsiteX2" fmla="*/ 0 w 141090"/>
                  <a:gd name="connsiteY2" fmla="*/ 46835 h 81684"/>
                  <a:gd name="connsiteX3" fmla="*/ 59863 w 141090"/>
                  <a:gd name="connsiteY3" fmla="*/ 81684 h 81684"/>
                  <a:gd name="connsiteX4" fmla="*/ 141091 w 141090"/>
                  <a:gd name="connsiteY4" fmla="*/ 347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4">
                    <a:moveTo>
                      <a:pt x="141091" y="34784"/>
                    </a:moveTo>
                    <a:lnTo>
                      <a:pt x="81163" y="0"/>
                    </a:lnTo>
                    <a:lnTo>
                      <a:pt x="0" y="46835"/>
                    </a:lnTo>
                    <a:lnTo>
                      <a:pt x="59863" y="81684"/>
                    </a:lnTo>
                    <a:lnTo>
                      <a:pt x="141091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C6832DE-8CB4-A67D-5388-4D9852D23103}"/>
                  </a:ext>
                </a:extLst>
              </p:cNvPr>
              <p:cNvSpPr/>
              <p:nvPr/>
            </p:nvSpPr>
            <p:spPr>
              <a:xfrm>
                <a:off x="8953083" y="3553154"/>
                <a:ext cx="121158" cy="134837"/>
              </a:xfrm>
              <a:custGeom>
                <a:avLst/>
                <a:gdLst>
                  <a:gd name="connsiteX0" fmla="*/ 59863 w 121158"/>
                  <a:gd name="connsiteY0" fmla="*/ 34784 h 134837"/>
                  <a:gd name="connsiteX1" fmla="*/ 0 w 121158"/>
                  <a:gd name="connsiteY1" fmla="*/ 0 h 134837"/>
                  <a:gd name="connsiteX2" fmla="*/ 61296 w 121158"/>
                  <a:gd name="connsiteY2" fmla="*/ 100053 h 134837"/>
                  <a:gd name="connsiteX3" fmla="*/ 121158 w 121158"/>
                  <a:gd name="connsiteY3" fmla="*/ 134837 h 134837"/>
                  <a:gd name="connsiteX4" fmla="*/ 59863 w 121158"/>
                  <a:gd name="connsiteY4" fmla="*/ 34784 h 13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158" h="134837">
                    <a:moveTo>
                      <a:pt x="59863" y="34784"/>
                    </a:moveTo>
                    <a:lnTo>
                      <a:pt x="0" y="0"/>
                    </a:lnTo>
                    <a:lnTo>
                      <a:pt x="61296" y="100053"/>
                    </a:lnTo>
                    <a:lnTo>
                      <a:pt x="121158" y="134837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8233CD42-5B69-D227-BEE5-F511DB060FFD}"/>
                  </a:ext>
                </a:extLst>
              </p:cNvPr>
              <p:cNvSpPr/>
              <p:nvPr/>
            </p:nvSpPr>
            <p:spPr>
              <a:xfrm>
                <a:off x="8811471" y="3614124"/>
                <a:ext cx="59927" cy="55563"/>
              </a:xfrm>
              <a:custGeom>
                <a:avLst/>
                <a:gdLst>
                  <a:gd name="connsiteX0" fmla="*/ 59863 w 59927"/>
                  <a:gd name="connsiteY0" fmla="*/ 34784 h 55563"/>
                  <a:gd name="connsiteX1" fmla="*/ 0 w 59927"/>
                  <a:gd name="connsiteY1" fmla="*/ 0 h 55563"/>
                  <a:gd name="connsiteX2" fmla="*/ 65 w 59927"/>
                  <a:gd name="connsiteY2" fmla="*/ 20714 h 55563"/>
                  <a:gd name="connsiteX3" fmla="*/ 59928 w 59927"/>
                  <a:gd name="connsiteY3" fmla="*/ 55563 h 55563"/>
                  <a:gd name="connsiteX4" fmla="*/ 59863 w 59927"/>
                  <a:gd name="connsiteY4" fmla="*/ 3478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863" y="34784"/>
                    </a:moveTo>
                    <a:lnTo>
                      <a:pt x="0" y="0"/>
                    </a:lnTo>
                    <a:lnTo>
                      <a:pt x="65" y="20714"/>
                    </a:lnTo>
                    <a:lnTo>
                      <a:pt x="59928" y="55563"/>
                    </a:lnTo>
                    <a:lnTo>
                      <a:pt x="59863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BE34E7F6-4397-2F8E-1C42-ABB298BD1D21}"/>
                  </a:ext>
                </a:extLst>
              </p:cNvPr>
              <p:cNvSpPr/>
              <p:nvPr/>
            </p:nvSpPr>
            <p:spPr>
              <a:xfrm>
                <a:off x="8811471" y="3525991"/>
                <a:ext cx="212417" cy="122916"/>
              </a:xfrm>
              <a:custGeom>
                <a:avLst/>
                <a:gdLst>
                  <a:gd name="connsiteX0" fmla="*/ 212418 w 212417"/>
                  <a:gd name="connsiteY0" fmla="*/ 34784 h 122916"/>
                  <a:gd name="connsiteX1" fmla="*/ 152555 w 212417"/>
                  <a:gd name="connsiteY1" fmla="*/ 0 h 122916"/>
                  <a:gd name="connsiteX2" fmla="*/ 0 w 212417"/>
                  <a:gd name="connsiteY2" fmla="*/ 88133 h 122916"/>
                  <a:gd name="connsiteX3" fmla="*/ 59863 w 212417"/>
                  <a:gd name="connsiteY3" fmla="*/ 122917 h 122916"/>
                  <a:gd name="connsiteX4" fmla="*/ 212418 w 212417"/>
                  <a:gd name="connsiteY4" fmla="*/ 34784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17" h="122916">
                    <a:moveTo>
                      <a:pt x="212418" y="34784"/>
                    </a:moveTo>
                    <a:lnTo>
                      <a:pt x="152555" y="0"/>
                    </a:lnTo>
                    <a:lnTo>
                      <a:pt x="0" y="88133"/>
                    </a:lnTo>
                    <a:lnTo>
                      <a:pt x="59863" y="122917"/>
                    </a:lnTo>
                    <a:lnTo>
                      <a:pt x="212418" y="347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1DFC76A-FB91-D87B-AED7-023321FC98AE}"/>
                  </a:ext>
                </a:extLst>
              </p:cNvPr>
              <p:cNvSpPr/>
              <p:nvPr/>
            </p:nvSpPr>
            <p:spPr>
              <a:xfrm>
                <a:off x="8871334" y="3560775"/>
                <a:ext cx="295144" cy="127216"/>
              </a:xfrm>
              <a:custGeom>
                <a:avLst/>
                <a:gdLst>
                  <a:gd name="connsiteX0" fmla="*/ 0 w 295144"/>
                  <a:gd name="connsiteY0" fmla="*/ 88133 h 127216"/>
                  <a:gd name="connsiteX1" fmla="*/ 65 w 295144"/>
                  <a:gd name="connsiteY1" fmla="*/ 108912 h 127216"/>
                  <a:gd name="connsiteX2" fmla="*/ 141612 w 295144"/>
                  <a:gd name="connsiteY2" fmla="*/ 27163 h 127216"/>
                  <a:gd name="connsiteX3" fmla="*/ 202907 w 295144"/>
                  <a:gd name="connsiteY3" fmla="*/ 127216 h 127216"/>
                  <a:gd name="connsiteX4" fmla="*/ 295144 w 295144"/>
                  <a:gd name="connsiteY4" fmla="*/ 73998 h 127216"/>
                  <a:gd name="connsiteX5" fmla="*/ 295079 w 295144"/>
                  <a:gd name="connsiteY5" fmla="*/ 53218 h 127216"/>
                  <a:gd name="connsiteX6" fmla="*/ 213851 w 295144"/>
                  <a:gd name="connsiteY6" fmla="*/ 100118 h 127216"/>
                  <a:gd name="connsiteX7" fmla="*/ 152555 w 295144"/>
                  <a:gd name="connsiteY7" fmla="*/ 0 h 127216"/>
                  <a:gd name="connsiteX8" fmla="*/ 0 w 295144"/>
                  <a:gd name="connsiteY8" fmla="*/ 88133 h 12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144" h="127216">
                    <a:moveTo>
                      <a:pt x="0" y="88133"/>
                    </a:moveTo>
                    <a:lnTo>
                      <a:pt x="65" y="108912"/>
                    </a:lnTo>
                    <a:lnTo>
                      <a:pt x="141612" y="27163"/>
                    </a:lnTo>
                    <a:lnTo>
                      <a:pt x="202907" y="127216"/>
                    </a:lnTo>
                    <a:lnTo>
                      <a:pt x="295144" y="73998"/>
                    </a:lnTo>
                    <a:lnTo>
                      <a:pt x="295079" y="53218"/>
                    </a:lnTo>
                    <a:lnTo>
                      <a:pt x="213851" y="100118"/>
                    </a:lnTo>
                    <a:lnTo>
                      <a:pt x="152555" y="0"/>
                    </a:lnTo>
                    <a:lnTo>
                      <a:pt x="0" y="8813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87" name="Graphic 3">
            <a:extLst>
              <a:ext uri="{FF2B5EF4-FFF2-40B4-BE49-F238E27FC236}">
                <a16:creationId xmlns:a16="http://schemas.microsoft.com/office/drawing/2014/main" id="{85600540-C726-69B7-1628-169C65A54D53}"/>
              </a:ext>
            </a:extLst>
          </p:cNvPr>
          <p:cNvGrpSpPr/>
          <p:nvPr/>
        </p:nvGrpSpPr>
        <p:grpSpPr>
          <a:xfrm>
            <a:off x="7565300" y="3520129"/>
            <a:ext cx="2575198" cy="1634789"/>
            <a:chOff x="7565300" y="3520129"/>
            <a:chExt cx="2575198" cy="1634789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DBDBCF0-7ABD-F91D-B773-A21DBE221456}"/>
                </a:ext>
              </a:extLst>
            </p:cNvPr>
            <p:cNvSpPr/>
            <p:nvPr/>
          </p:nvSpPr>
          <p:spPr>
            <a:xfrm>
              <a:off x="8856873" y="4265838"/>
              <a:ext cx="1283625" cy="889080"/>
            </a:xfrm>
            <a:custGeom>
              <a:avLst/>
              <a:gdLst>
                <a:gd name="connsiteX0" fmla="*/ 1283626 w 1283625"/>
                <a:gd name="connsiteY0" fmla="*/ 0 h 889080"/>
                <a:gd name="connsiteX1" fmla="*/ 1283170 w 1283625"/>
                <a:gd name="connsiteY1" fmla="*/ 143371 h 889080"/>
                <a:gd name="connsiteX2" fmla="*/ 0 w 1283625"/>
                <a:gd name="connsiteY2" fmla="*/ 889080 h 889080"/>
                <a:gd name="connsiteX3" fmla="*/ 456 w 1283625"/>
                <a:gd name="connsiteY3" fmla="*/ 745710 h 889080"/>
                <a:gd name="connsiteX4" fmla="*/ 1283626 w 1283625"/>
                <a:gd name="connsiteY4" fmla="*/ 0 h 88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3625" h="889080">
                  <a:moveTo>
                    <a:pt x="1283626" y="0"/>
                  </a:moveTo>
                  <a:lnTo>
                    <a:pt x="1283170" y="143371"/>
                  </a:lnTo>
                  <a:lnTo>
                    <a:pt x="0" y="889080"/>
                  </a:lnTo>
                  <a:lnTo>
                    <a:pt x="456" y="745710"/>
                  </a:lnTo>
                  <a:lnTo>
                    <a:pt x="12836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51DFB34-9119-C0E7-70C9-3C8846232752}"/>
                </a:ext>
              </a:extLst>
            </p:cNvPr>
            <p:cNvSpPr/>
            <p:nvPr/>
          </p:nvSpPr>
          <p:spPr>
            <a:xfrm>
              <a:off x="7565300" y="4265838"/>
              <a:ext cx="1292028" cy="889080"/>
            </a:xfrm>
            <a:custGeom>
              <a:avLst/>
              <a:gdLst>
                <a:gd name="connsiteX0" fmla="*/ 1292029 w 1292028"/>
                <a:gd name="connsiteY0" fmla="*/ 745710 h 889080"/>
                <a:gd name="connsiteX1" fmla="*/ 1291573 w 1292028"/>
                <a:gd name="connsiteY1" fmla="*/ 889080 h 889080"/>
                <a:gd name="connsiteX2" fmla="*/ 0 w 1292028"/>
                <a:gd name="connsiteY2" fmla="*/ 143371 h 889080"/>
                <a:gd name="connsiteX3" fmla="*/ 456 w 1292028"/>
                <a:gd name="connsiteY3" fmla="*/ 0 h 889080"/>
                <a:gd name="connsiteX4" fmla="*/ 1292029 w 1292028"/>
                <a:gd name="connsiteY4" fmla="*/ 745710 h 88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028" h="889080">
                  <a:moveTo>
                    <a:pt x="1292029" y="745710"/>
                  </a:moveTo>
                  <a:lnTo>
                    <a:pt x="1291573" y="889080"/>
                  </a:lnTo>
                  <a:lnTo>
                    <a:pt x="0" y="143371"/>
                  </a:lnTo>
                  <a:lnTo>
                    <a:pt x="456" y="0"/>
                  </a:lnTo>
                  <a:lnTo>
                    <a:pt x="1292029" y="74571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1FAD1D4-3A75-F022-6F09-266611D0F708}"/>
                </a:ext>
              </a:extLst>
            </p:cNvPr>
            <p:cNvSpPr/>
            <p:nvPr/>
          </p:nvSpPr>
          <p:spPr>
            <a:xfrm>
              <a:off x="7565756" y="3520129"/>
              <a:ext cx="2574742" cy="1491418"/>
            </a:xfrm>
            <a:custGeom>
              <a:avLst/>
              <a:gdLst>
                <a:gd name="connsiteX0" fmla="*/ 2574743 w 2574742"/>
                <a:gd name="connsiteY0" fmla="*/ 745709 h 1491418"/>
                <a:gd name="connsiteX1" fmla="*/ 1291573 w 2574742"/>
                <a:gd name="connsiteY1" fmla="*/ 1491419 h 1491418"/>
                <a:gd name="connsiteX2" fmla="*/ 0 w 2574742"/>
                <a:gd name="connsiteY2" fmla="*/ 745709 h 1491418"/>
                <a:gd name="connsiteX3" fmla="*/ 1283170 w 2574742"/>
                <a:gd name="connsiteY3" fmla="*/ 0 h 1491418"/>
                <a:gd name="connsiteX4" fmla="*/ 2574743 w 2574742"/>
                <a:gd name="connsiteY4" fmla="*/ 745709 h 149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4742" h="1491418">
                  <a:moveTo>
                    <a:pt x="2574743" y="745709"/>
                  </a:moveTo>
                  <a:lnTo>
                    <a:pt x="1291573" y="1491419"/>
                  </a:lnTo>
                  <a:lnTo>
                    <a:pt x="0" y="745709"/>
                  </a:lnTo>
                  <a:lnTo>
                    <a:pt x="1283170" y="0"/>
                  </a:lnTo>
                  <a:lnTo>
                    <a:pt x="2574743" y="745709"/>
                  </a:lnTo>
                  <a:close/>
                </a:path>
              </a:pathLst>
            </a:custGeom>
            <a:solidFill>
              <a:schemeClr val="accent4"/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1" name="Graphic 3">
            <a:extLst>
              <a:ext uri="{FF2B5EF4-FFF2-40B4-BE49-F238E27FC236}">
                <a16:creationId xmlns:a16="http://schemas.microsoft.com/office/drawing/2014/main" id="{BA0E886F-CD51-8B52-BF53-86A985F2EC62}"/>
              </a:ext>
            </a:extLst>
          </p:cNvPr>
          <p:cNvGrpSpPr/>
          <p:nvPr/>
        </p:nvGrpSpPr>
        <p:grpSpPr>
          <a:xfrm>
            <a:off x="7872885" y="3661871"/>
            <a:ext cx="1960027" cy="1206892"/>
            <a:chOff x="7872885" y="3661871"/>
            <a:chExt cx="1960027" cy="1206892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C47403C-D07A-D649-CC0B-3A7051CB56E0}"/>
                </a:ext>
              </a:extLst>
            </p:cNvPr>
            <p:cNvSpPr/>
            <p:nvPr/>
          </p:nvSpPr>
          <p:spPr>
            <a:xfrm>
              <a:off x="8855961" y="4229426"/>
              <a:ext cx="976952" cy="639337"/>
            </a:xfrm>
            <a:custGeom>
              <a:avLst/>
              <a:gdLst>
                <a:gd name="connsiteX0" fmla="*/ 976952 w 976952"/>
                <a:gd name="connsiteY0" fmla="*/ 0 h 639337"/>
                <a:gd name="connsiteX1" fmla="*/ 976757 w 976952"/>
                <a:gd name="connsiteY1" fmla="*/ 71718 h 639337"/>
                <a:gd name="connsiteX2" fmla="*/ 0 w 976952"/>
                <a:gd name="connsiteY2" fmla="*/ 639338 h 639337"/>
                <a:gd name="connsiteX3" fmla="*/ 261 w 976952"/>
                <a:gd name="connsiteY3" fmla="*/ 567620 h 639337"/>
                <a:gd name="connsiteX4" fmla="*/ 976952 w 976952"/>
                <a:gd name="connsiteY4" fmla="*/ 0 h 639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952" h="639337">
                  <a:moveTo>
                    <a:pt x="976952" y="0"/>
                  </a:moveTo>
                  <a:lnTo>
                    <a:pt x="976757" y="71718"/>
                  </a:lnTo>
                  <a:lnTo>
                    <a:pt x="0" y="639338"/>
                  </a:lnTo>
                  <a:lnTo>
                    <a:pt x="261" y="567620"/>
                  </a:lnTo>
                  <a:lnTo>
                    <a:pt x="976952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E519802-8AB2-C6B6-61F4-BBC69A0A2D29}"/>
                </a:ext>
              </a:extLst>
            </p:cNvPr>
            <p:cNvSpPr/>
            <p:nvPr/>
          </p:nvSpPr>
          <p:spPr>
            <a:xfrm>
              <a:off x="7872885" y="4229426"/>
              <a:ext cx="983336" cy="639337"/>
            </a:xfrm>
            <a:custGeom>
              <a:avLst/>
              <a:gdLst>
                <a:gd name="connsiteX0" fmla="*/ 983336 w 983336"/>
                <a:gd name="connsiteY0" fmla="*/ 567620 h 639337"/>
                <a:gd name="connsiteX1" fmla="*/ 983076 w 983336"/>
                <a:gd name="connsiteY1" fmla="*/ 639338 h 639337"/>
                <a:gd name="connsiteX2" fmla="*/ 0 w 983336"/>
                <a:gd name="connsiteY2" fmla="*/ 71718 h 639337"/>
                <a:gd name="connsiteX3" fmla="*/ 196 w 983336"/>
                <a:gd name="connsiteY3" fmla="*/ 0 h 639337"/>
                <a:gd name="connsiteX4" fmla="*/ 983336 w 983336"/>
                <a:gd name="connsiteY4" fmla="*/ 567620 h 639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3336" h="639337">
                  <a:moveTo>
                    <a:pt x="983336" y="567620"/>
                  </a:moveTo>
                  <a:lnTo>
                    <a:pt x="983076" y="639338"/>
                  </a:lnTo>
                  <a:lnTo>
                    <a:pt x="0" y="71718"/>
                  </a:lnTo>
                  <a:lnTo>
                    <a:pt x="196" y="0"/>
                  </a:lnTo>
                  <a:lnTo>
                    <a:pt x="983336" y="567620"/>
                  </a:lnTo>
                  <a:close/>
                </a:path>
              </a:pathLst>
            </a:custGeom>
            <a:solidFill>
              <a:schemeClr val="accent2"/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F1EE74D-3428-68A7-0812-8D5F12C2CA39}"/>
                </a:ext>
              </a:extLst>
            </p:cNvPr>
            <p:cNvSpPr/>
            <p:nvPr/>
          </p:nvSpPr>
          <p:spPr>
            <a:xfrm>
              <a:off x="7873081" y="3661871"/>
              <a:ext cx="1959832" cy="1135174"/>
            </a:xfrm>
            <a:custGeom>
              <a:avLst/>
              <a:gdLst>
                <a:gd name="connsiteX0" fmla="*/ 1959832 w 1959832"/>
                <a:gd name="connsiteY0" fmla="*/ 567555 h 1135174"/>
                <a:gd name="connsiteX1" fmla="*/ 983141 w 1959832"/>
                <a:gd name="connsiteY1" fmla="*/ 1135175 h 1135174"/>
                <a:gd name="connsiteX2" fmla="*/ 0 w 1959832"/>
                <a:gd name="connsiteY2" fmla="*/ 567555 h 1135174"/>
                <a:gd name="connsiteX3" fmla="*/ 976757 w 1959832"/>
                <a:gd name="connsiteY3" fmla="*/ 0 h 1135174"/>
                <a:gd name="connsiteX4" fmla="*/ 1959832 w 1959832"/>
                <a:gd name="connsiteY4" fmla="*/ 567555 h 113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832" h="1135174">
                  <a:moveTo>
                    <a:pt x="1959832" y="567555"/>
                  </a:moveTo>
                  <a:lnTo>
                    <a:pt x="983141" y="1135175"/>
                  </a:lnTo>
                  <a:lnTo>
                    <a:pt x="0" y="567555"/>
                  </a:lnTo>
                  <a:lnTo>
                    <a:pt x="976757" y="0"/>
                  </a:lnTo>
                  <a:lnTo>
                    <a:pt x="1959832" y="56755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5" name="Graphic 3">
            <a:extLst>
              <a:ext uri="{FF2B5EF4-FFF2-40B4-BE49-F238E27FC236}">
                <a16:creationId xmlns:a16="http://schemas.microsoft.com/office/drawing/2014/main" id="{27036827-7B84-E1D5-1712-93C655FB6480}"/>
              </a:ext>
            </a:extLst>
          </p:cNvPr>
          <p:cNvGrpSpPr/>
          <p:nvPr/>
        </p:nvGrpSpPr>
        <p:grpSpPr>
          <a:xfrm>
            <a:off x="7319270" y="4342376"/>
            <a:ext cx="1473766" cy="1007046"/>
            <a:chOff x="7319270" y="4342376"/>
            <a:chExt cx="1473766" cy="1007046"/>
          </a:xfrm>
          <a:solidFill>
            <a:schemeClr val="accent1"/>
          </a:solidFill>
        </p:grpSpPr>
        <p:grpSp>
          <p:nvGrpSpPr>
            <p:cNvPr id="96" name="Graphic 3">
              <a:extLst>
                <a:ext uri="{FF2B5EF4-FFF2-40B4-BE49-F238E27FC236}">
                  <a16:creationId xmlns:a16="http://schemas.microsoft.com/office/drawing/2014/main" id="{28D9E3EE-A1D2-8057-E137-67A0495604DB}"/>
                </a:ext>
              </a:extLst>
            </p:cNvPr>
            <p:cNvGrpSpPr/>
            <p:nvPr/>
          </p:nvGrpSpPr>
          <p:grpSpPr>
            <a:xfrm>
              <a:off x="7319270" y="4342376"/>
              <a:ext cx="354225" cy="360934"/>
              <a:chOff x="7319270" y="4342376"/>
              <a:chExt cx="354225" cy="360934"/>
            </a:xfrm>
            <a:grpFill/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33DA20A-83B6-705B-E563-84DF1109360E}"/>
                  </a:ext>
                </a:extLst>
              </p:cNvPr>
              <p:cNvSpPr/>
              <p:nvPr/>
            </p:nvSpPr>
            <p:spPr>
              <a:xfrm>
                <a:off x="7400498" y="4430509"/>
                <a:ext cx="120376" cy="205122"/>
              </a:xfrm>
              <a:custGeom>
                <a:avLst/>
                <a:gdLst>
                  <a:gd name="connsiteX0" fmla="*/ 59863 w 120376"/>
                  <a:gd name="connsiteY0" fmla="*/ 205122 h 205122"/>
                  <a:gd name="connsiteX1" fmla="*/ 0 w 120376"/>
                  <a:gd name="connsiteY1" fmla="*/ 170338 h 205122"/>
                  <a:gd name="connsiteX2" fmla="*/ 60514 w 120376"/>
                  <a:gd name="connsiteY2" fmla="*/ 0 h 205122"/>
                  <a:gd name="connsiteX3" fmla="*/ 120377 w 120376"/>
                  <a:gd name="connsiteY3" fmla="*/ 34784 h 205122"/>
                  <a:gd name="connsiteX4" fmla="*/ 59863 w 120376"/>
                  <a:gd name="connsiteY4" fmla="*/ 205122 h 205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22">
                    <a:moveTo>
                      <a:pt x="59863" y="205122"/>
                    </a:moveTo>
                    <a:lnTo>
                      <a:pt x="0" y="170338"/>
                    </a:lnTo>
                    <a:lnTo>
                      <a:pt x="60514" y="0"/>
                    </a:lnTo>
                    <a:lnTo>
                      <a:pt x="120377" y="34784"/>
                    </a:lnTo>
                    <a:lnTo>
                      <a:pt x="59863" y="205122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4B73647A-57DC-FDD7-2702-749C07AB8ACE}"/>
                  </a:ext>
                </a:extLst>
              </p:cNvPr>
              <p:cNvSpPr/>
              <p:nvPr/>
            </p:nvSpPr>
            <p:spPr>
              <a:xfrm>
                <a:off x="7461012" y="4342376"/>
                <a:ext cx="212482" cy="122917"/>
              </a:xfrm>
              <a:custGeom>
                <a:avLst/>
                <a:gdLst>
                  <a:gd name="connsiteX0" fmla="*/ 59863 w 212482"/>
                  <a:gd name="connsiteY0" fmla="*/ 122917 h 122917"/>
                  <a:gd name="connsiteX1" fmla="*/ 0 w 212482"/>
                  <a:gd name="connsiteY1" fmla="*/ 88133 h 122917"/>
                  <a:gd name="connsiteX2" fmla="*/ 152555 w 212482"/>
                  <a:gd name="connsiteY2" fmla="*/ 0 h 122917"/>
                  <a:gd name="connsiteX3" fmla="*/ 212483 w 212482"/>
                  <a:gd name="connsiteY3" fmla="*/ 34784 h 122917"/>
                  <a:gd name="connsiteX4" fmla="*/ 59863 w 212482"/>
                  <a:gd name="connsiteY4" fmla="*/ 122917 h 122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7">
                    <a:moveTo>
                      <a:pt x="59863" y="122917"/>
                    </a:moveTo>
                    <a:lnTo>
                      <a:pt x="0" y="88133"/>
                    </a:lnTo>
                    <a:lnTo>
                      <a:pt x="152555" y="0"/>
                    </a:lnTo>
                    <a:lnTo>
                      <a:pt x="212483" y="34784"/>
                    </a:lnTo>
                    <a:lnTo>
                      <a:pt x="59863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A22CA6E0-B6DC-645F-AAE5-7CA219B39DC9}"/>
                  </a:ext>
                </a:extLst>
              </p:cNvPr>
              <p:cNvSpPr/>
              <p:nvPr/>
            </p:nvSpPr>
            <p:spPr>
              <a:xfrm>
                <a:off x="7319270" y="4600847"/>
                <a:ext cx="141090" cy="81683"/>
              </a:xfrm>
              <a:custGeom>
                <a:avLst/>
                <a:gdLst>
                  <a:gd name="connsiteX0" fmla="*/ 59863 w 141090"/>
                  <a:gd name="connsiteY0" fmla="*/ 81684 h 81683"/>
                  <a:gd name="connsiteX1" fmla="*/ 0 w 141090"/>
                  <a:gd name="connsiteY1" fmla="*/ 46900 h 81683"/>
                  <a:gd name="connsiteX2" fmla="*/ 81228 w 141090"/>
                  <a:gd name="connsiteY2" fmla="*/ 0 h 81683"/>
                  <a:gd name="connsiteX3" fmla="*/ 141091 w 141090"/>
                  <a:gd name="connsiteY3" fmla="*/ 34784 h 81683"/>
                  <a:gd name="connsiteX4" fmla="*/ 59863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59863" y="81684"/>
                    </a:moveTo>
                    <a:lnTo>
                      <a:pt x="0" y="46900"/>
                    </a:lnTo>
                    <a:lnTo>
                      <a:pt x="81228" y="0"/>
                    </a:lnTo>
                    <a:lnTo>
                      <a:pt x="141091" y="34784"/>
                    </a:lnTo>
                    <a:lnTo>
                      <a:pt x="59863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125952A3-C40D-62F4-B3FA-27DF1AF05542}"/>
                  </a:ext>
                </a:extLst>
              </p:cNvPr>
              <p:cNvSpPr/>
              <p:nvPr/>
            </p:nvSpPr>
            <p:spPr>
              <a:xfrm>
                <a:off x="7319270" y="4647747"/>
                <a:ext cx="59927" cy="55563"/>
              </a:xfrm>
              <a:custGeom>
                <a:avLst/>
                <a:gdLst>
                  <a:gd name="connsiteX0" fmla="*/ 59928 w 59927"/>
                  <a:gd name="connsiteY0" fmla="*/ 55564 h 55563"/>
                  <a:gd name="connsiteX1" fmla="*/ 65 w 59927"/>
                  <a:gd name="connsiteY1" fmla="*/ 20779 h 55563"/>
                  <a:gd name="connsiteX2" fmla="*/ 0 w 59927"/>
                  <a:gd name="connsiteY2" fmla="*/ 0 h 55563"/>
                  <a:gd name="connsiteX3" fmla="*/ 59863 w 59927"/>
                  <a:gd name="connsiteY3" fmla="*/ 34784 h 55563"/>
                  <a:gd name="connsiteX4" fmla="*/ 59928 w 59927"/>
                  <a:gd name="connsiteY4" fmla="*/ 5556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928" y="55564"/>
                    </a:moveTo>
                    <a:lnTo>
                      <a:pt x="65" y="20779"/>
                    </a:lnTo>
                    <a:lnTo>
                      <a:pt x="0" y="0"/>
                    </a:lnTo>
                    <a:lnTo>
                      <a:pt x="59863" y="34784"/>
                    </a:lnTo>
                    <a:lnTo>
                      <a:pt x="59928" y="5556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4D9E05D-286E-D8BE-C61F-98E09E03A0C6}"/>
                  </a:ext>
                </a:extLst>
              </p:cNvPr>
              <p:cNvSpPr/>
              <p:nvPr/>
            </p:nvSpPr>
            <p:spPr>
              <a:xfrm>
                <a:off x="7379133" y="4377160"/>
                <a:ext cx="294362" cy="326150"/>
              </a:xfrm>
              <a:custGeom>
                <a:avLst/>
                <a:gdLst>
                  <a:gd name="connsiteX0" fmla="*/ 294362 w 294362"/>
                  <a:gd name="connsiteY0" fmla="*/ 0 h 326150"/>
                  <a:gd name="connsiteX1" fmla="*/ 294362 w 294362"/>
                  <a:gd name="connsiteY1" fmla="*/ 20779 h 326150"/>
                  <a:gd name="connsiteX2" fmla="*/ 152751 w 294362"/>
                  <a:gd name="connsiteY2" fmla="*/ 102528 h 326150"/>
                  <a:gd name="connsiteX3" fmla="*/ 92302 w 294362"/>
                  <a:gd name="connsiteY3" fmla="*/ 272932 h 326150"/>
                  <a:gd name="connsiteX4" fmla="*/ 65 w 294362"/>
                  <a:gd name="connsiteY4" fmla="*/ 326150 h 326150"/>
                  <a:gd name="connsiteX5" fmla="*/ 0 w 294362"/>
                  <a:gd name="connsiteY5" fmla="*/ 305371 h 326150"/>
                  <a:gd name="connsiteX6" fmla="*/ 81228 w 294362"/>
                  <a:gd name="connsiteY6" fmla="*/ 258471 h 326150"/>
                  <a:gd name="connsiteX7" fmla="*/ 141742 w 294362"/>
                  <a:gd name="connsiteY7" fmla="*/ 88133 h 326150"/>
                  <a:gd name="connsiteX8" fmla="*/ 294362 w 294362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50">
                    <a:moveTo>
                      <a:pt x="294362" y="0"/>
                    </a:moveTo>
                    <a:lnTo>
                      <a:pt x="294362" y="20779"/>
                    </a:lnTo>
                    <a:lnTo>
                      <a:pt x="152751" y="102528"/>
                    </a:lnTo>
                    <a:lnTo>
                      <a:pt x="92302" y="272932"/>
                    </a:lnTo>
                    <a:lnTo>
                      <a:pt x="65" y="326150"/>
                    </a:lnTo>
                    <a:lnTo>
                      <a:pt x="0" y="305371"/>
                    </a:lnTo>
                    <a:lnTo>
                      <a:pt x="81228" y="258471"/>
                    </a:lnTo>
                    <a:lnTo>
                      <a:pt x="141742" y="88133"/>
                    </a:lnTo>
                    <a:lnTo>
                      <a:pt x="294362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02" name="Graphic 3">
              <a:extLst>
                <a:ext uri="{FF2B5EF4-FFF2-40B4-BE49-F238E27FC236}">
                  <a16:creationId xmlns:a16="http://schemas.microsoft.com/office/drawing/2014/main" id="{F188A8A2-ED5A-2A2E-B9AE-15F028A400DA}"/>
                </a:ext>
              </a:extLst>
            </p:cNvPr>
            <p:cNvGrpSpPr/>
            <p:nvPr/>
          </p:nvGrpSpPr>
          <p:grpSpPr>
            <a:xfrm>
              <a:off x="7544390" y="4471221"/>
              <a:ext cx="354225" cy="360934"/>
              <a:chOff x="7544390" y="4471221"/>
              <a:chExt cx="354225" cy="360934"/>
            </a:xfrm>
            <a:grpFill/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7617A486-C04C-10AA-8F02-D41CE93BA77C}"/>
                  </a:ext>
                </a:extLst>
              </p:cNvPr>
              <p:cNvSpPr/>
              <p:nvPr/>
            </p:nvSpPr>
            <p:spPr>
              <a:xfrm>
                <a:off x="7625618" y="4559354"/>
                <a:ext cx="120376" cy="205122"/>
              </a:xfrm>
              <a:custGeom>
                <a:avLst/>
                <a:gdLst>
                  <a:gd name="connsiteX0" fmla="*/ 59863 w 120376"/>
                  <a:gd name="connsiteY0" fmla="*/ 205122 h 205122"/>
                  <a:gd name="connsiteX1" fmla="*/ 0 w 120376"/>
                  <a:gd name="connsiteY1" fmla="*/ 170338 h 205122"/>
                  <a:gd name="connsiteX2" fmla="*/ 60514 w 120376"/>
                  <a:gd name="connsiteY2" fmla="*/ 0 h 205122"/>
                  <a:gd name="connsiteX3" fmla="*/ 120377 w 120376"/>
                  <a:gd name="connsiteY3" fmla="*/ 34784 h 205122"/>
                  <a:gd name="connsiteX4" fmla="*/ 59863 w 120376"/>
                  <a:gd name="connsiteY4" fmla="*/ 205122 h 205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22">
                    <a:moveTo>
                      <a:pt x="59863" y="205122"/>
                    </a:moveTo>
                    <a:lnTo>
                      <a:pt x="0" y="170338"/>
                    </a:lnTo>
                    <a:lnTo>
                      <a:pt x="60514" y="0"/>
                    </a:lnTo>
                    <a:lnTo>
                      <a:pt x="120377" y="34784"/>
                    </a:lnTo>
                    <a:lnTo>
                      <a:pt x="59863" y="205122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81BB03A-E800-59FF-0491-0201E9AC3A45}"/>
                  </a:ext>
                </a:extLst>
              </p:cNvPr>
              <p:cNvSpPr/>
              <p:nvPr/>
            </p:nvSpPr>
            <p:spPr>
              <a:xfrm>
                <a:off x="7686132" y="4471221"/>
                <a:ext cx="212482" cy="122916"/>
              </a:xfrm>
              <a:custGeom>
                <a:avLst/>
                <a:gdLst>
                  <a:gd name="connsiteX0" fmla="*/ 59863 w 212482"/>
                  <a:gd name="connsiteY0" fmla="*/ 122917 h 122916"/>
                  <a:gd name="connsiteX1" fmla="*/ 0 w 212482"/>
                  <a:gd name="connsiteY1" fmla="*/ 88133 h 122916"/>
                  <a:gd name="connsiteX2" fmla="*/ 152555 w 212482"/>
                  <a:gd name="connsiteY2" fmla="*/ 0 h 122916"/>
                  <a:gd name="connsiteX3" fmla="*/ 212483 w 212482"/>
                  <a:gd name="connsiteY3" fmla="*/ 34784 h 122916"/>
                  <a:gd name="connsiteX4" fmla="*/ 59863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59863" y="122917"/>
                    </a:moveTo>
                    <a:lnTo>
                      <a:pt x="0" y="88133"/>
                    </a:lnTo>
                    <a:lnTo>
                      <a:pt x="152555" y="0"/>
                    </a:lnTo>
                    <a:lnTo>
                      <a:pt x="212483" y="34784"/>
                    </a:lnTo>
                    <a:lnTo>
                      <a:pt x="59863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341E278D-9AAE-E9D2-585D-8B86C98B1D38}"/>
                  </a:ext>
                </a:extLst>
              </p:cNvPr>
              <p:cNvSpPr/>
              <p:nvPr/>
            </p:nvSpPr>
            <p:spPr>
              <a:xfrm>
                <a:off x="7544390" y="4729692"/>
                <a:ext cx="141090" cy="81683"/>
              </a:xfrm>
              <a:custGeom>
                <a:avLst/>
                <a:gdLst>
                  <a:gd name="connsiteX0" fmla="*/ 59863 w 141090"/>
                  <a:gd name="connsiteY0" fmla="*/ 81684 h 81683"/>
                  <a:gd name="connsiteX1" fmla="*/ 0 w 141090"/>
                  <a:gd name="connsiteY1" fmla="*/ 46900 h 81683"/>
                  <a:gd name="connsiteX2" fmla="*/ 81228 w 141090"/>
                  <a:gd name="connsiteY2" fmla="*/ 0 h 81683"/>
                  <a:gd name="connsiteX3" fmla="*/ 141091 w 141090"/>
                  <a:gd name="connsiteY3" fmla="*/ 34784 h 81683"/>
                  <a:gd name="connsiteX4" fmla="*/ 59863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59863" y="81684"/>
                    </a:moveTo>
                    <a:lnTo>
                      <a:pt x="0" y="46900"/>
                    </a:lnTo>
                    <a:lnTo>
                      <a:pt x="81228" y="0"/>
                    </a:lnTo>
                    <a:lnTo>
                      <a:pt x="141091" y="34784"/>
                    </a:lnTo>
                    <a:lnTo>
                      <a:pt x="59863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E720236-FB00-D892-E1B6-3535511CFFE1}"/>
                  </a:ext>
                </a:extLst>
              </p:cNvPr>
              <p:cNvSpPr/>
              <p:nvPr/>
            </p:nvSpPr>
            <p:spPr>
              <a:xfrm>
                <a:off x="7544390" y="4776592"/>
                <a:ext cx="59927" cy="55563"/>
              </a:xfrm>
              <a:custGeom>
                <a:avLst/>
                <a:gdLst>
                  <a:gd name="connsiteX0" fmla="*/ 59928 w 59927"/>
                  <a:gd name="connsiteY0" fmla="*/ 55563 h 55563"/>
                  <a:gd name="connsiteX1" fmla="*/ 65 w 59927"/>
                  <a:gd name="connsiteY1" fmla="*/ 20779 h 55563"/>
                  <a:gd name="connsiteX2" fmla="*/ 0 w 59927"/>
                  <a:gd name="connsiteY2" fmla="*/ 0 h 55563"/>
                  <a:gd name="connsiteX3" fmla="*/ 59863 w 59927"/>
                  <a:gd name="connsiteY3" fmla="*/ 34784 h 55563"/>
                  <a:gd name="connsiteX4" fmla="*/ 59928 w 59927"/>
                  <a:gd name="connsiteY4" fmla="*/ 55563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928" y="55563"/>
                    </a:moveTo>
                    <a:lnTo>
                      <a:pt x="65" y="20779"/>
                    </a:lnTo>
                    <a:lnTo>
                      <a:pt x="0" y="0"/>
                    </a:lnTo>
                    <a:lnTo>
                      <a:pt x="59863" y="34784"/>
                    </a:lnTo>
                    <a:lnTo>
                      <a:pt x="59928" y="5556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FABFE8B2-4B09-9214-5850-F734FED34DEB}"/>
                  </a:ext>
                </a:extLst>
              </p:cNvPr>
              <p:cNvSpPr/>
              <p:nvPr/>
            </p:nvSpPr>
            <p:spPr>
              <a:xfrm>
                <a:off x="7604253" y="4506005"/>
                <a:ext cx="294362" cy="326149"/>
              </a:xfrm>
              <a:custGeom>
                <a:avLst/>
                <a:gdLst>
                  <a:gd name="connsiteX0" fmla="*/ 294362 w 294362"/>
                  <a:gd name="connsiteY0" fmla="*/ 0 h 326149"/>
                  <a:gd name="connsiteX1" fmla="*/ 294362 w 294362"/>
                  <a:gd name="connsiteY1" fmla="*/ 20779 h 326149"/>
                  <a:gd name="connsiteX2" fmla="*/ 152751 w 294362"/>
                  <a:gd name="connsiteY2" fmla="*/ 102528 h 326149"/>
                  <a:gd name="connsiteX3" fmla="*/ 92302 w 294362"/>
                  <a:gd name="connsiteY3" fmla="*/ 272931 h 326149"/>
                  <a:gd name="connsiteX4" fmla="*/ 65 w 294362"/>
                  <a:gd name="connsiteY4" fmla="*/ 326150 h 326149"/>
                  <a:gd name="connsiteX5" fmla="*/ 0 w 294362"/>
                  <a:gd name="connsiteY5" fmla="*/ 305370 h 326149"/>
                  <a:gd name="connsiteX6" fmla="*/ 81228 w 294362"/>
                  <a:gd name="connsiteY6" fmla="*/ 258471 h 326149"/>
                  <a:gd name="connsiteX7" fmla="*/ 141742 w 294362"/>
                  <a:gd name="connsiteY7" fmla="*/ 88133 h 326149"/>
                  <a:gd name="connsiteX8" fmla="*/ 294362 w 294362"/>
                  <a:gd name="connsiteY8" fmla="*/ 0 h 326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49">
                    <a:moveTo>
                      <a:pt x="294362" y="0"/>
                    </a:moveTo>
                    <a:lnTo>
                      <a:pt x="294362" y="20779"/>
                    </a:lnTo>
                    <a:lnTo>
                      <a:pt x="152751" y="102528"/>
                    </a:lnTo>
                    <a:lnTo>
                      <a:pt x="92302" y="272931"/>
                    </a:lnTo>
                    <a:lnTo>
                      <a:pt x="65" y="326150"/>
                    </a:lnTo>
                    <a:lnTo>
                      <a:pt x="0" y="305370"/>
                    </a:lnTo>
                    <a:lnTo>
                      <a:pt x="81228" y="258471"/>
                    </a:lnTo>
                    <a:lnTo>
                      <a:pt x="141742" y="88133"/>
                    </a:lnTo>
                    <a:lnTo>
                      <a:pt x="294362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08" name="Graphic 3">
              <a:extLst>
                <a:ext uri="{FF2B5EF4-FFF2-40B4-BE49-F238E27FC236}">
                  <a16:creationId xmlns:a16="http://schemas.microsoft.com/office/drawing/2014/main" id="{2BD09F16-80EB-B3A7-C8E3-86A9F8116C53}"/>
                </a:ext>
              </a:extLst>
            </p:cNvPr>
            <p:cNvGrpSpPr/>
            <p:nvPr/>
          </p:nvGrpSpPr>
          <p:grpSpPr>
            <a:xfrm>
              <a:off x="7767686" y="4601433"/>
              <a:ext cx="354290" cy="360934"/>
              <a:chOff x="7767686" y="4601433"/>
              <a:chExt cx="354290" cy="360934"/>
            </a:xfrm>
            <a:grpFill/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9CDA51D7-912C-99A1-8364-FF39CFEC9692}"/>
                  </a:ext>
                </a:extLst>
              </p:cNvPr>
              <p:cNvSpPr/>
              <p:nvPr/>
            </p:nvSpPr>
            <p:spPr>
              <a:xfrm>
                <a:off x="7848914" y="4689501"/>
                <a:ext cx="120376" cy="205187"/>
              </a:xfrm>
              <a:custGeom>
                <a:avLst/>
                <a:gdLst>
                  <a:gd name="connsiteX0" fmla="*/ 59928 w 120376"/>
                  <a:gd name="connsiteY0" fmla="*/ 205187 h 205187"/>
                  <a:gd name="connsiteX1" fmla="*/ 0 w 120376"/>
                  <a:gd name="connsiteY1" fmla="*/ 170403 h 205187"/>
                  <a:gd name="connsiteX2" fmla="*/ 60514 w 120376"/>
                  <a:gd name="connsiteY2" fmla="*/ 0 h 205187"/>
                  <a:gd name="connsiteX3" fmla="*/ 120377 w 120376"/>
                  <a:gd name="connsiteY3" fmla="*/ 34784 h 205187"/>
                  <a:gd name="connsiteX4" fmla="*/ 59928 w 120376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87">
                    <a:moveTo>
                      <a:pt x="59928" y="205187"/>
                    </a:moveTo>
                    <a:lnTo>
                      <a:pt x="0" y="170403"/>
                    </a:lnTo>
                    <a:lnTo>
                      <a:pt x="60514" y="0"/>
                    </a:lnTo>
                    <a:lnTo>
                      <a:pt x="120377" y="34784"/>
                    </a:lnTo>
                    <a:lnTo>
                      <a:pt x="59928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765B8E95-06A4-35E3-E785-9279419225A4}"/>
                  </a:ext>
                </a:extLst>
              </p:cNvPr>
              <p:cNvSpPr/>
              <p:nvPr/>
            </p:nvSpPr>
            <p:spPr>
              <a:xfrm>
                <a:off x="7909428" y="4601433"/>
                <a:ext cx="212482" cy="122851"/>
              </a:xfrm>
              <a:custGeom>
                <a:avLst/>
                <a:gdLst>
                  <a:gd name="connsiteX0" fmla="*/ 59863 w 212482"/>
                  <a:gd name="connsiteY0" fmla="*/ 122852 h 122851"/>
                  <a:gd name="connsiteX1" fmla="*/ 0 w 212482"/>
                  <a:gd name="connsiteY1" fmla="*/ 88068 h 122851"/>
                  <a:gd name="connsiteX2" fmla="*/ 152620 w 212482"/>
                  <a:gd name="connsiteY2" fmla="*/ 0 h 122851"/>
                  <a:gd name="connsiteX3" fmla="*/ 212483 w 212482"/>
                  <a:gd name="connsiteY3" fmla="*/ 34784 h 122851"/>
                  <a:gd name="connsiteX4" fmla="*/ 59863 w 212482"/>
                  <a:gd name="connsiteY4" fmla="*/ 122852 h 12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851">
                    <a:moveTo>
                      <a:pt x="59863" y="122852"/>
                    </a:moveTo>
                    <a:lnTo>
                      <a:pt x="0" y="88068"/>
                    </a:lnTo>
                    <a:lnTo>
                      <a:pt x="152620" y="0"/>
                    </a:lnTo>
                    <a:lnTo>
                      <a:pt x="212483" y="34784"/>
                    </a:lnTo>
                    <a:lnTo>
                      <a:pt x="59863" y="122852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C51C87D5-ACD7-1F8A-38AD-FBF9FA455E88}"/>
                  </a:ext>
                </a:extLst>
              </p:cNvPr>
              <p:cNvSpPr/>
              <p:nvPr/>
            </p:nvSpPr>
            <p:spPr>
              <a:xfrm>
                <a:off x="7767686" y="4859904"/>
                <a:ext cx="141155" cy="81684"/>
              </a:xfrm>
              <a:custGeom>
                <a:avLst/>
                <a:gdLst>
                  <a:gd name="connsiteX0" fmla="*/ 59928 w 141155"/>
                  <a:gd name="connsiteY0" fmla="*/ 81684 h 81684"/>
                  <a:gd name="connsiteX1" fmla="*/ 0 w 141155"/>
                  <a:gd name="connsiteY1" fmla="*/ 46900 h 81684"/>
                  <a:gd name="connsiteX2" fmla="*/ 81228 w 141155"/>
                  <a:gd name="connsiteY2" fmla="*/ 0 h 81684"/>
                  <a:gd name="connsiteX3" fmla="*/ 141156 w 141155"/>
                  <a:gd name="connsiteY3" fmla="*/ 34784 h 81684"/>
                  <a:gd name="connsiteX4" fmla="*/ 59928 w 141155"/>
                  <a:gd name="connsiteY4" fmla="*/ 816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155" h="81684">
                    <a:moveTo>
                      <a:pt x="59928" y="81684"/>
                    </a:moveTo>
                    <a:lnTo>
                      <a:pt x="0" y="46900"/>
                    </a:lnTo>
                    <a:lnTo>
                      <a:pt x="81228" y="0"/>
                    </a:lnTo>
                    <a:lnTo>
                      <a:pt x="141156" y="34784"/>
                    </a:lnTo>
                    <a:lnTo>
                      <a:pt x="59928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20F05246-AEC7-EF92-05DA-F2B9EBC1531B}"/>
                  </a:ext>
                </a:extLst>
              </p:cNvPr>
              <p:cNvSpPr/>
              <p:nvPr/>
            </p:nvSpPr>
            <p:spPr>
              <a:xfrm>
                <a:off x="7767686" y="4906804"/>
                <a:ext cx="59992" cy="55563"/>
              </a:xfrm>
              <a:custGeom>
                <a:avLst/>
                <a:gdLst>
                  <a:gd name="connsiteX0" fmla="*/ 59993 w 59992"/>
                  <a:gd name="connsiteY0" fmla="*/ 55564 h 55563"/>
                  <a:gd name="connsiteX1" fmla="*/ 65 w 59992"/>
                  <a:gd name="connsiteY1" fmla="*/ 20779 h 55563"/>
                  <a:gd name="connsiteX2" fmla="*/ 0 w 59992"/>
                  <a:gd name="connsiteY2" fmla="*/ 0 h 55563"/>
                  <a:gd name="connsiteX3" fmla="*/ 59928 w 59992"/>
                  <a:gd name="connsiteY3" fmla="*/ 34784 h 55563"/>
                  <a:gd name="connsiteX4" fmla="*/ 59993 w 59992"/>
                  <a:gd name="connsiteY4" fmla="*/ 5556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92" h="55563">
                    <a:moveTo>
                      <a:pt x="59993" y="55564"/>
                    </a:moveTo>
                    <a:lnTo>
                      <a:pt x="65" y="20779"/>
                    </a:lnTo>
                    <a:lnTo>
                      <a:pt x="0" y="0"/>
                    </a:lnTo>
                    <a:lnTo>
                      <a:pt x="59928" y="34784"/>
                    </a:lnTo>
                    <a:lnTo>
                      <a:pt x="59993" y="5556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690FD557-2879-A3FE-CFF1-F0B23D3AE4EC}"/>
                  </a:ext>
                </a:extLst>
              </p:cNvPr>
              <p:cNvSpPr/>
              <p:nvPr/>
            </p:nvSpPr>
            <p:spPr>
              <a:xfrm>
                <a:off x="7827614" y="4636218"/>
                <a:ext cx="294362" cy="326150"/>
              </a:xfrm>
              <a:custGeom>
                <a:avLst/>
                <a:gdLst>
                  <a:gd name="connsiteX0" fmla="*/ 294297 w 294362"/>
                  <a:gd name="connsiteY0" fmla="*/ 0 h 326150"/>
                  <a:gd name="connsiteX1" fmla="*/ 294362 w 294362"/>
                  <a:gd name="connsiteY1" fmla="*/ 20779 h 326150"/>
                  <a:gd name="connsiteX2" fmla="*/ 152750 w 294362"/>
                  <a:gd name="connsiteY2" fmla="*/ 102528 h 326150"/>
                  <a:gd name="connsiteX3" fmla="*/ 92302 w 294362"/>
                  <a:gd name="connsiteY3" fmla="*/ 272866 h 326150"/>
                  <a:gd name="connsiteX4" fmla="*/ 65 w 294362"/>
                  <a:gd name="connsiteY4" fmla="*/ 326150 h 326150"/>
                  <a:gd name="connsiteX5" fmla="*/ 0 w 294362"/>
                  <a:gd name="connsiteY5" fmla="*/ 305371 h 326150"/>
                  <a:gd name="connsiteX6" fmla="*/ 81228 w 294362"/>
                  <a:gd name="connsiteY6" fmla="*/ 258471 h 326150"/>
                  <a:gd name="connsiteX7" fmla="*/ 141677 w 294362"/>
                  <a:gd name="connsiteY7" fmla="*/ 88067 h 326150"/>
                  <a:gd name="connsiteX8" fmla="*/ 294297 w 294362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50">
                    <a:moveTo>
                      <a:pt x="294297" y="0"/>
                    </a:moveTo>
                    <a:lnTo>
                      <a:pt x="294362" y="20779"/>
                    </a:lnTo>
                    <a:lnTo>
                      <a:pt x="152750" y="102528"/>
                    </a:lnTo>
                    <a:lnTo>
                      <a:pt x="92302" y="272866"/>
                    </a:lnTo>
                    <a:lnTo>
                      <a:pt x="65" y="326150"/>
                    </a:lnTo>
                    <a:lnTo>
                      <a:pt x="0" y="305371"/>
                    </a:lnTo>
                    <a:lnTo>
                      <a:pt x="81228" y="258471"/>
                    </a:lnTo>
                    <a:lnTo>
                      <a:pt x="141677" y="88067"/>
                    </a:lnTo>
                    <a:lnTo>
                      <a:pt x="294297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14" name="Graphic 3">
              <a:extLst>
                <a:ext uri="{FF2B5EF4-FFF2-40B4-BE49-F238E27FC236}">
                  <a16:creationId xmlns:a16="http://schemas.microsoft.com/office/drawing/2014/main" id="{E0A344D2-7F9A-9C3D-34C4-6203EB8FCD74}"/>
                </a:ext>
              </a:extLst>
            </p:cNvPr>
            <p:cNvGrpSpPr/>
            <p:nvPr/>
          </p:nvGrpSpPr>
          <p:grpSpPr>
            <a:xfrm>
              <a:off x="7990982" y="4730669"/>
              <a:ext cx="354290" cy="360934"/>
              <a:chOff x="7990982" y="4730669"/>
              <a:chExt cx="354290" cy="360934"/>
            </a:xfrm>
            <a:grpFill/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9BE96A9E-47DB-224E-8A06-0AFF275852B7}"/>
                  </a:ext>
                </a:extLst>
              </p:cNvPr>
              <p:cNvSpPr/>
              <p:nvPr/>
            </p:nvSpPr>
            <p:spPr>
              <a:xfrm>
                <a:off x="8072210" y="4818736"/>
                <a:ext cx="120376" cy="205187"/>
              </a:xfrm>
              <a:custGeom>
                <a:avLst/>
                <a:gdLst>
                  <a:gd name="connsiteX0" fmla="*/ 59863 w 120376"/>
                  <a:gd name="connsiteY0" fmla="*/ 205187 h 205187"/>
                  <a:gd name="connsiteX1" fmla="*/ 0 w 120376"/>
                  <a:gd name="connsiteY1" fmla="*/ 170403 h 205187"/>
                  <a:gd name="connsiteX2" fmla="*/ 60514 w 120376"/>
                  <a:gd name="connsiteY2" fmla="*/ 0 h 205187"/>
                  <a:gd name="connsiteX3" fmla="*/ 120377 w 120376"/>
                  <a:gd name="connsiteY3" fmla="*/ 34850 h 205187"/>
                  <a:gd name="connsiteX4" fmla="*/ 59863 w 120376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87">
                    <a:moveTo>
                      <a:pt x="59863" y="205187"/>
                    </a:moveTo>
                    <a:lnTo>
                      <a:pt x="0" y="170403"/>
                    </a:lnTo>
                    <a:lnTo>
                      <a:pt x="60514" y="0"/>
                    </a:lnTo>
                    <a:lnTo>
                      <a:pt x="120377" y="34850"/>
                    </a:lnTo>
                    <a:lnTo>
                      <a:pt x="59863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37035F7-7E35-B380-505E-75856431E8C0}"/>
                  </a:ext>
                </a:extLst>
              </p:cNvPr>
              <p:cNvSpPr/>
              <p:nvPr/>
            </p:nvSpPr>
            <p:spPr>
              <a:xfrm>
                <a:off x="8132724" y="4730669"/>
                <a:ext cx="212482" cy="122916"/>
              </a:xfrm>
              <a:custGeom>
                <a:avLst/>
                <a:gdLst>
                  <a:gd name="connsiteX0" fmla="*/ 59863 w 212482"/>
                  <a:gd name="connsiteY0" fmla="*/ 122917 h 122916"/>
                  <a:gd name="connsiteX1" fmla="*/ 0 w 212482"/>
                  <a:gd name="connsiteY1" fmla="*/ 88067 h 122916"/>
                  <a:gd name="connsiteX2" fmla="*/ 152555 w 212482"/>
                  <a:gd name="connsiteY2" fmla="*/ 0 h 122916"/>
                  <a:gd name="connsiteX3" fmla="*/ 212483 w 212482"/>
                  <a:gd name="connsiteY3" fmla="*/ 34784 h 122916"/>
                  <a:gd name="connsiteX4" fmla="*/ 59863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59863" y="122917"/>
                    </a:moveTo>
                    <a:lnTo>
                      <a:pt x="0" y="88067"/>
                    </a:lnTo>
                    <a:lnTo>
                      <a:pt x="152555" y="0"/>
                    </a:lnTo>
                    <a:lnTo>
                      <a:pt x="212483" y="34784"/>
                    </a:lnTo>
                    <a:lnTo>
                      <a:pt x="59863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7E09F76-C5B0-F9AA-7CB4-891F83B69185}"/>
                  </a:ext>
                </a:extLst>
              </p:cNvPr>
              <p:cNvSpPr/>
              <p:nvPr/>
            </p:nvSpPr>
            <p:spPr>
              <a:xfrm>
                <a:off x="7990982" y="4989140"/>
                <a:ext cx="141090" cy="81683"/>
              </a:xfrm>
              <a:custGeom>
                <a:avLst/>
                <a:gdLst>
                  <a:gd name="connsiteX0" fmla="*/ 59863 w 141090"/>
                  <a:gd name="connsiteY0" fmla="*/ 81684 h 81683"/>
                  <a:gd name="connsiteX1" fmla="*/ 0 w 141090"/>
                  <a:gd name="connsiteY1" fmla="*/ 46900 h 81683"/>
                  <a:gd name="connsiteX2" fmla="*/ 81228 w 141090"/>
                  <a:gd name="connsiteY2" fmla="*/ 0 h 81683"/>
                  <a:gd name="connsiteX3" fmla="*/ 141091 w 141090"/>
                  <a:gd name="connsiteY3" fmla="*/ 34784 h 81683"/>
                  <a:gd name="connsiteX4" fmla="*/ 59863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59863" y="81684"/>
                    </a:moveTo>
                    <a:lnTo>
                      <a:pt x="0" y="46900"/>
                    </a:lnTo>
                    <a:lnTo>
                      <a:pt x="81228" y="0"/>
                    </a:lnTo>
                    <a:lnTo>
                      <a:pt x="141091" y="34784"/>
                    </a:lnTo>
                    <a:lnTo>
                      <a:pt x="59863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8E34761B-433B-C9B4-BBEE-1C09C1872584}"/>
                  </a:ext>
                </a:extLst>
              </p:cNvPr>
              <p:cNvSpPr/>
              <p:nvPr/>
            </p:nvSpPr>
            <p:spPr>
              <a:xfrm>
                <a:off x="7990982" y="5036040"/>
                <a:ext cx="59927" cy="55563"/>
              </a:xfrm>
              <a:custGeom>
                <a:avLst/>
                <a:gdLst>
                  <a:gd name="connsiteX0" fmla="*/ 59928 w 59927"/>
                  <a:gd name="connsiteY0" fmla="*/ 55563 h 55563"/>
                  <a:gd name="connsiteX1" fmla="*/ 65 w 59927"/>
                  <a:gd name="connsiteY1" fmla="*/ 20779 h 55563"/>
                  <a:gd name="connsiteX2" fmla="*/ 0 w 59927"/>
                  <a:gd name="connsiteY2" fmla="*/ 0 h 55563"/>
                  <a:gd name="connsiteX3" fmla="*/ 59863 w 59927"/>
                  <a:gd name="connsiteY3" fmla="*/ 34784 h 55563"/>
                  <a:gd name="connsiteX4" fmla="*/ 59928 w 59927"/>
                  <a:gd name="connsiteY4" fmla="*/ 55563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928" y="55563"/>
                    </a:moveTo>
                    <a:lnTo>
                      <a:pt x="65" y="20779"/>
                    </a:lnTo>
                    <a:lnTo>
                      <a:pt x="0" y="0"/>
                    </a:lnTo>
                    <a:lnTo>
                      <a:pt x="59863" y="34784"/>
                    </a:lnTo>
                    <a:lnTo>
                      <a:pt x="59928" y="5556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E76E368B-87D2-4F30-340A-EA672B613ADD}"/>
                  </a:ext>
                </a:extLst>
              </p:cNvPr>
              <p:cNvSpPr/>
              <p:nvPr/>
            </p:nvSpPr>
            <p:spPr>
              <a:xfrm>
                <a:off x="8050845" y="4765453"/>
                <a:ext cx="294427" cy="326150"/>
              </a:xfrm>
              <a:custGeom>
                <a:avLst/>
                <a:gdLst>
                  <a:gd name="connsiteX0" fmla="*/ 294362 w 294427"/>
                  <a:gd name="connsiteY0" fmla="*/ 0 h 326150"/>
                  <a:gd name="connsiteX1" fmla="*/ 294428 w 294427"/>
                  <a:gd name="connsiteY1" fmla="*/ 20779 h 326150"/>
                  <a:gd name="connsiteX2" fmla="*/ 152751 w 294427"/>
                  <a:gd name="connsiteY2" fmla="*/ 102528 h 326150"/>
                  <a:gd name="connsiteX3" fmla="*/ 92302 w 294427"/>
                  <a:gd name="connsiteY3" fmla="*/ 272932 h 326150"/>
                  <a:gd name="connsiteX4" fmla="*/ 65 w 294427"/>
                  <a:gd name="connsiteY4" fmla="*/ 326150 h 326150"/>
                  <a:gd name="connsiteX5" fmla="*/ 0 w 294427"/>
                  <a:gd name="connsiteY5" fmla="*/ 305371 h 326150"/>
                  <a:gd name="connsiteX6" fmla="*/ 81228 w 294427"/>
                  <a:gd name="connsiteY6" fmla="*/ 258471 h 326150"/>
                  <a:gd name="connsiteX7" fmla="*/ 141742 w 294427"/>
                  <a:gd name="connsiteY7" fmla="*/ 88133 h 326150"/>
                  <a:gd name="connsiteX8" fmla="*/ 294362 w 294427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427" h="326150">
                    <a:moveTo>
                      <a:pt x="294362" y="0"/>
                    </a:moveTo>
                    <a:lnTo>
                      <a:pt x="294428" y="20779"/>
                    </a:lnTo>
                    <a:lnTo>
                      <a:pt x="152751" y="102528"/>
                    </a:lnTo>
                    <a:lnTo>
                      <a:pt x="92302" y="272932"/>
                    </a:lnTo>
                    <a:lnTo>
                      <a:pt x="65" y="326150"/>
                    </a:lnTo>
                    <a:lnTo>
                      <a:pt x="0" y="305371"/>
                    </a:lnTo>
                    <a:lnTo>
                      <a:pt x="81228" y="258471"/>
                    </a:lnTo>
                    <a:lnTo>
                      <a:pt x="141742" y="88133"/>
                    </a:lnTo>
                    <a:lnTo>
                      <a:pt x="294362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20" name="Graphic 3">
              <a:extLst>
                <a:ext uri="{FF2B5EF4-FFF2-40B4-BE49-F238E27FC236}">
                  <a16:creationId xmlns:a16="http://schemas.microsoft.com/office/drawing/2014/main" id="{0365F3D9-3068-138C-15D4-3FE4DD0F8DAD}"/>
                </a:ext>
              </a:extLst>
            </p:cNvPr>
            <p:cNvGrpSpPr/>
            <p:nvPr/>
          </p:nvGrpSpPr>
          <p:grpSpPr>
            <a:xfrm>
              <a:off x="8217079" y="4858992"/>
              <a:ext cx="354224" cy="360999"/>
              <a:chOff x="8217079" y="4858992"/>
              <a:chExt cx="354224" cy="360999"/>
            </a:xfrm>
            <a:grpFill/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24D50B4B-0CC9-5A9F-9B02-D5190D8B5D9B}"/>
                  </a:ext>
                </a:extLst>
              </p:cNvPr>
              <p:cNvSpPr/>
              <p:nvPr/>
            </p:nvSpPr>
            <p:spPr>
              <a:xfrm>
                <a:off x="8298307" y="4947125"/>
                <a:ext cx="120376" cy="205187"/>
              </a:xfrm>
              <a:custGeom>
                <a:avLst/>
                <a:gdLst>
                  <a:gd name="connsiteX0" fmla="*/ 59862 w 120376"/>
                  <a:gd name="connsiteY0" fmla="*/ 205187 h 205187"/>
                  <a:gd name="connsiteX1" fmla="*/ 0 w 120376"/>
                  <a:gd name="connsiteY1" fmla="*/ 170338 h 205187"/>
                  <a:gd name="connsiteX2" fmla="*/ 60449 w 120376"/>
                  <a:gd name="connsiteY2" fmla="*/ 0 h 205187"/>
                  <a:gd name="connsiteX3" fmla="*/ 120376 w 120376"/>
                  <a:gd name="connsiteY3" fmla="*/ 34784 h 205187"/>
                  <a:gd name="connsiteX4" fmla="*/ 59862 w 120376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87">
                    <a:moveTo>
                      <a:pt x="59862" y="205187"/>
                    </a:moveTo>
                    <a:lnTo>
                      <a:pt x="0" y="170338"/>
                    </a:lnTo>
                    <a:lnTo>
                      <a:pt x="60449" y="0"/>
                    </a:lnTo>
                    <a:lnTo>
                      <a:pt x="120376" y="34784"/>
                    </a:lnTo>
                    <a:lnTo>
                      <a:pt x="59862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7BE122F3-DE3D-1886-6193-657B2B398451}"/>
                  </a:ext>
                </a:extLst>
              </p:cNvPr>
              <p:cNvSpPr/>
              <p:nvPr/>
            </p:nvSpPr>
            <p:spPr>
              <a:xfrm>
                <a:off x="8358756" y="4858992"/>
                <a:ext cx="212547" cy="122916"/>
              </a:xfrm>
              <a:custGeom>
                <a:avLst/>
                <a:gdLst>
                  <a:gd name="connsiteX0" fmla="*/ 59928 w 212547"/>
                  <a:gd name="connsiteY0" fmla="*/ 122917 h 122916"/>
                  <a:gd name="connsiteX1" fmla="*/ 0 w 212547"/>
                  <a:gd name="connsiteY1" fmla="*/ 88133 h 122916"/>
                  <a:gd name="connsiteX2" fmla="*/ 152620 w 212547"/>
                  <a:gd name="connsiteY2" fmla="*/ 0 h 122916"/>
                  <a:gd name="connsiteX3" fmla="*/ 212548 w 212547"/>
                  <a:gd name="connsiteY3" fmla="*/ 34784 h 122916"/>
                  <a:gd name="connsiteX4" fmla="*/ 59928 w 212547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547" h="122916">
                    <a:moveTo>
                      <a:pt x="59928" y="122917"/>
                    </a:moveTo>
                    <a:lnTo>
                      <a:pt x="0" y="88133"/>
                    </a:lnTo>
                    <a:lnTo>
                      <a:pt x="152620" y="0"/>
                    </a:lnTo>
                    <a:lnTo>
                      <a:pt x="212548" y="34784"/>
                    </a:lnTo>
                    <a:lnTo>
                      <a:pt x="59928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8DF6F5F-08F7-7652-E2AE-6DC0F7B5087C}"/>
                  </a:ext>
                </a:extLst>
              </p:cNvPr>
              <p:cNvSpPr/>
              <p:nvPr/>
            </p:nvSpPr>
            <p:spPr>
              <a:xfrm>
                <a:off x="8217079" y="5117463"/>
                <a:ext cx="141090" cy="81749"/>
              </a:xfrm>
              <a:custGeom>
                <a:avLst/>
                <a:gdLst>
                  <a:gd name="connsiteX0" fmla="*/ 59863 w 141090"/>
                  <a:gd name="connsiteY0" fmla="*/ 81749 h 81749"/>
                  <a:gd name="connsiteX1" fmla="*/ 0 w 141090"/>
                  <a:gd name="connsiteY1" fmla="*/ 46900 h 81749"/>
                  <a:gd name="connsiteX2" fmla="*/ 81228 w 141090"/>
                  <a:gd name="connsiteY2" fmla="*/ 0 h 81749"/>
                  <a:gd name="connsiteX3" fmla="*/ 141091 w 141090"/>
                  <a:gd name="connsiteY3" fmla="*/ 34849 h 81749"/>
                  <a:gd name="connsiteX4" fmla="*/ 59863 w 141090"/>
                  <a:gd name="connsiteY4" fmla="*/ 81749 h 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749">
                    <a:moveTo>
                      <a:pt x="59863" y="81749"/>
                    </a:moveTo>
                    <a:lnTo>
                      <a:pt x="0" y="46900"/>
                    </a:lnTo>
                    <a:lnTo>
                      <a:pt x="81228" y="0"/>
                    </a:lnTo>
                    <a:lnTo>
                      <a:pt x="141091" y="34849"/>
                    </a:lnTo>
                    <a:lnTo>
                      <a:pt x="59863" y="8174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3CF33243-4437-FC83-0409-7C9F181913FF}"/>
                  </a:ext>
                </a:extLst>
              </p:cNvPr>
              <p:cNvSpPr/>
              <p:nvPr/>
            </p:nvSpPr>
            <p:spPr>
              <a:xfrm>
                <a:off x="8217079" y="5164363"/>
                <a:ext cx="59927" cy="55628"/>
              </a:xfrm>
              <a:custGeom>
                <a:avLst/>
                <a:gdLst>
                  <a:gd name="connsiteX0" fmla="*/ 59928 w 59927"/>
                  <a:gd name="connsiteY0" fmla="*/ 55629 h 55628"/>
                  <a:gd name="connsiteX1" fmla="*/ 65 w 59927"/>
                  <a:gd name="connsiteY1" fmla="*/ 20779 h 55628"/>
                  <a:gd name="connsiteX2" fmla="*/ 0 w 59927"/>
                  <a:gd name="connsiteY2" fmla="*/ 0 h 55628"/>
                  <a:gd name="connsiteX3" fmla="*/ 59863 w 59927"/>
                  <a:gd name="connsiteY3" fmla="*/ 34850 h 55628"/>
                  <a:gd name="connsiteX4" fmla="*/ 59928 w 59927"/>
                  <a:gd name="connsiteY4" fmla="*/ 55629 h 5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628">
                    <a:moveTo>
                      <a:pt x="59928" y="55629"/>
                    </a:moveTo>
                    <a:lnTo>
                      <a:pt x="65" y="20779"/>
                    </a:lnTo>
                    <a:lnTo>
                      <a:pt x="0" y="0"/>
                    </a:lnTo>
                    <a:lnTo>
                      <a:pt x="59863" y="34850"/>
                    </a:lnTo>
                    <a:lnTo>
                      <a:pt x="59928" y="5562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FEFB0452-B502-F0A0-DE88-7ADC210F82CB}"/>
                  </a:ext>
                </a:extLst>
              </p:cNvPr>
              <p:cNvSpPr/>
              <p:nvPr/>
            </p:nvSpPr>
            <p:spPr>
              <a:xfrm>
                <a:off x="8276942" y="4893776"/>
                <a:ext cx="294362" cy="326215"/>
              </a:xfrm>
              <a:custGeom>
                <a:avLst/>
                <a:gdLst>
                  <a:gd name="connsiteX0" fmla="*/ 294362 w 294362"/>
                  <a:gd name="connsiteY0" fmla="*/ 0 h 326215"/>
                  <a:gd name="connsiteX1" fmla="*/ 294362 w 294362"/>
                  <a:gd name="connsiteY1" fmla="*/ 20779 h 326215"/>
                  <a:gd name="connsiteX2" fmla="*/ 152750 w 294362"/>
                  <a:gd name="connsiteY2" fmla="*/ 102528 h 326215"/>
                  <a:gd name="connsiteX3" fmla="*/ 92302 w 294362"/>
                  <a:gd name="connsiteY3" fmla="*/ 272932 h 326215"/>
                  <a:gd name="connsiteX4" fmla="*/ 65 w 294362"/>
                  <a:gd name="connsiteY4" fmla="*/ 326215 h 326215"/>
                  <a:gd name="connsiteX5" fmla="*/ 0 w 294362"/>
                  <a:gd name="connsiteY5" fmla="*/ 305436 h 326215"/>
                  <a:gd name="connsiteX6" fmla="*/ 81228 w 294362"/>
                  <a:gd name="connsiteY6" fmla="*/ 258536 h 326215"/>
                  <a:gd name="connsiteX7" fmla="*/ 141742 w 294362"/>
                  <a:gd name="connsiteY7" fmla="*/ 88133 h 326215"/>
                  <a:gd name="connsiteX8" fmla="*/ 294362 w 294362"/>
                  <a:gd name="connsiteY8" fmla="*/ 0 h 32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215">
                    <a:moveTo>
                      <a:pt x="294362" y="0"/>
                    </a:moveTo>
                    <a:lnTo>
                      <a:pt x="294362" y="20779"/>
                    </a:lnTo>
                    <a:lnTo>
                      <a:pt x="152750" y="102528"/>
                    </a:lnTo>
                    <a:lnTo>
                      <a:pt x="92302" y="272932"/>
                    </a:lnTo>
                    <a:lnTo>
                      <a:pt x="65" y="326215"/>
                    </a:lnTo>
                    <a:lnTo>
                      <a:pt x="0" y="305436"/>
                    </a:lnTo>
                    <a:lnTo>
                      <a:pt x="81228" y="258536"/>
                    </a:lnTo>
                    <a:lnTo>
                      <a:pt x="141742" y="88133"/>
                    </a:lnTo>
                    <a:lnTo>
                      <a:pt x="294362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26" name="Graphic 3">
              <a:extLst>
                <a:ext uri="{FF2B5EF4-FFF2-40B4-BE49-F238E27FC236}">
                  <a16:creationId xmlns:a16="http://schemas.microsoft.com/office/drawing/2014/main" id="{0BCC4103-703F-CF0E-80B2-2B8618FD8CD9}"/>
                </a:ext>
              </a:extLst>
            </p:cNvPr>
            <p:cNvGrpSpPr/>
            <p:nvPr/>
          </p:nvGrpSpPr>
          <p:grpSpPr>
            <a:xfrm>
              <a:off x="8438812" y="4988488"/>
              <a:ext cx="354225" cy="360934"/>
              <a:chOff x="8438812" y="4988488"/>
              <a:chExt cx="354225" cy="360934"/>
            </a:xfrm>
            <a:grpFill/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AE3AFBF7-09FE-BCA9-6D34-4BE092F3FA37}"/>
                  </a:ext>
                </a:extLst>
              </p:cNvPr>
              <p:cNvSpPr/>
              <p:nvPr/>
            </p:nvSpPr>
            <p:spPr>
              <a:xfrm>
                <a:off x="8520040" y="5076556"/>
                <a:ext cx="120376" cy="205187"/>
              </a:xfrm>
              <a:custGeom>
                <a:avLst/>
                <a:gdLst>
                  <a:gd name="connsiteX0" fmla="*/ 59863 w 120376"/>
                  <a:gd name="connsiteY0" fmla="*/ 205187 h 205187"/>
                  <a:gd name="connsiteX1" fmla="*/ 0 w 120376"/>
                  <a:gd name="connsiteY1" fmla="*/ 170403 h 205187"/>
                  <a:gd name="connsiteX2" fmla="*/ 60449 w 120376"/>
                  <a:gd name="connsiteY2" fmla="*/ 0 h 205187"/>
                  <a:gd name="connsiteX3" fmla="*/ 120377 w 120376"/>
                  <a:gd name="connsiteY3" fmla="*/ 34784 h 205187"/>
                  <a:gd name="connsiteX4" fmla="*/ 59863 w 120376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87">
                    <a:moveTo>
                      <a:pt x="59863" y="205187"/>
                    </a:moveTo>
                    <a:lnTo>
                      <a:pt x="0" y="170403"/>
                    </a:lnTo>
                    <a:lnTo>
                      <a:pt x="60449" y="0"/>
                    </a:lnTo>
                    <a:lnTo>
                      <a:pt x="120377" y="34784"/>
                    </a:lnTo>
                    <a:lnTo>
                      <a:pt x="59863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C007D977-2644-7A76-127E-9084567789BA}"/>
                  </a:ext>
                </a:extLst>
              </p:cNvPr>
              <p:cNvSpPr/>
              <p:nvPr/>
            </p:nvSpPr>
            <p:spPr>
              <a:xfrm>
                <a:off x="8580489" y="4988488"/>
                <a:ext cx="212548" cy="122852"/>
              </a:xfrm>
              <a:custGeom>
                <a:avLst/>
                <a:gdLst>
                  <a:gd name="connsiteX0" fmla="*/ 59928 w 212548"/>
                  <a:gd name="connsiteY0" fmla="*/ 122852 h 122852"/>
                  <a:gd name="connsiteX1" fmla="*/ 0 w 212548"/>
                  <a:gd name="connsiteY1" fmla="*/ 88068 h 122852"/>
                  <a:gd name="connsiteX2" fmla="*/ 152620 w 212548"/>
                  <a:gd name="connsiteY2" fmla="*/ 0 h 122852"/>
                  <a:gd name="connsiteX3" fmla="*/ 212548 w 212548"/>
                  <a:gd name="connsiteY3" fmla="*/ 34784 h 122852"/>
                  <a:gd name="connsiteX4" fmla="*/ 59928 w 212548"/>
                  <a:gd name="connsiteY4" fmla="*/ 122852 h 122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548" h="122852">
                    <a:moveTo>
                      <a:pt x="59928" y="122852"/>
                    </a:moveTo>
                    <a:lnTo>
                      <a:pt x="0" y="88068"/>
                    </a:lnTo>
                    <a:lnTo>
                      <a:pt x="152620" y="0"/>
                    </a:lnTo>
                    <a:lnTo>
                      <a:pt x="212548" y="34784"/>
                    </a:lnTo>
                    <a:lnTo>
                      <a:pt x="59928" y="122852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CB30004-063E-A59D-25C4-3A091A59A46B}"/>
                  </a:ext>
                </a:extLst>
              </p:cNvPr>
              <p:cNvSpPr/>
              <p:nvPr/>
            </p:nvSpPr>
            <p:spPr>
              <a:xfrm>
                <a:off x="8438812" y="5246959"/>
                <a:ext cx="141090" cy="81683"/>
              </a:xfrm>
              <a:custGeom>
                <a:avLst/>
                <a:gdLst>
                  <a:gd name="connsiteX0" fmla="*/ 59863 w 141090"/>
                  <a:gd name="connsiteY0" fmla="*/ 81684 h 81683"/>
                  <a:gd name="connsiteX1" fmla="*/ 0 w 141090"/>
                  <a:gd name="connsiteY1" fmla="*/ 46900 h 81683"/>
                  <a:gd name="connsiteX2" fmla="*/ 81228 w 141090"/>
                  <a:gd name="connsiteY2" fmla="*/ 0 h 81683"/>
                  <a:gd name="connsiteX3" fmla="*/ 141091 w 141090"/>
                  <a:gd name="connsiteY3" fmla="*/ 34784 h 81683"/>
                  <a:gd name="connsiteX4" fmla="*/ 59863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59863" y="81684"/>
                    </a:moveTo>
                    <a:lnTo>
                      <a:pt x="0" y="46900"/>
                    </a:lnTo>
                    <a:lnTo>
                      <a:pt x="81228" y="0"/>
                    </a:lnTo>
                    <a:lnTo>
                      <a:pt x="141091" y="34784"/>
                    </a:lnTo>
                    <a:lnTo>
                      <a:pt x="59863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2DD86659-566D-BA33-5083-9196F2BDD2B9}"/>
                  </a:ext>
                </a:extLst>
              </p:cNvPr>
              <p:cNvSpPr/>
              <p:nvPr/>
            </p:nvSpPr>
            <p:spPr>
              <a:xfrm>
                <a:off x="8438812" y="5293859"/>
                <a:ext cx="59927" cy="55563"/>
              </a:xfrm>
              <a:custGeom>
                <a:avLst/>
                <a:gdLst>
                  <a:gd name="connsiteX0" fmla="*/ 59928 w 59927"/>
                  <a:gd name="connsiteY0" fmla="*/ 55564 h 55563"/>
                  <a:gd name="connsiteX1" fmla="*/ 65 w 59927"/>
                  <a:gd name="connsiteY1" fmla="*/ 20779 h 55563"/>
                  <a:gd name="connsiteX2" fmla="*/ 0 w 59927"/>
                  <a:gd name="connsiteY2" fmla="*/ 0 h 55563"/>
                  <a:gd name="connsiteX3" fmla="*/ 59863 w 59927"/>
                  <a:gd name="connsiteY3" fmla="*/ 34784 h 55563"/>
                  <a:gd name="connsiteX4" fmla="*/ 59928 w 59927"/>
                  <a:gd name="connsiteY4" fmla="*/ 5556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59928" y="55564"/>
                    </a:moveTo>
                    <a:lnTo>
                      <a:pt x="65" y="20779"/>
                    </a:lnTo>
                    <a:lnTo>
                      <a:pt x="0" y="0"/>
                    </a:lnTo>
                    <a:lnTo>
                      <a:pt x="59863" y="34784"/>
                    </a:lnTo>
                    <a:lnTo>
                      <a:pt x="59928" y="5556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B2ADEEC-A48A-1C7A-1F65-C859388EA169}"/>
                  </a:ext>
                </a:extLst>
              </p:cNvPr>
              <p:cNvSpPr/>
              <p:nvPr/>
            </p:nvSpPr>
            <p:spPr>
              <a:xfrm>
                <a:off x="8498674" y="5023272"/>
                <a:ext cx="294362" cy="326150"/>
              </a:xfrm>
              <a:custGeom>
                <a:avLst/>
                <a:gdLst>
                  <a:gd name="connsiteX0" fmla="*/ 294362 w 294362"/>
                  <a:gd name="connsiteY0" fmla="*/ 0 h 326150"/>
                  <a:gd name="connsiteX1" fmla="*/ 294362 w 294362"/>
                  <a:gd name="connsiteY1" fmla="*/ 20779 h 326150"/>
                  <a:gd name="connsiteX2" fmla="*/ 152751 w 294362"/>
                  <a:gd name="connsiteY2" fmla="*/ 102528 h 326150"/>
                  <a:gd name="connsiteX3" fmla="*/ 92302 w 294362"/>
                  <a:gd name="connsiteY3" fmla="*/ 272867 h 326150"/>
                  <a:gd name="connsiteX4" fmla="*/ 65 w 294362"/>
                  <a:gd name="connsiteY4" fmla="*/ 326150 h 326150"/>
                  <a:gd name="connsiteX5" fmla="*/ 0 w 294362"/>
                  <a:gd name="connsiteY5" fmla="*/ 305371 h 326150"/>
                  <a:gd name="connsiteX6" fmla="*/ 81228 w 294362"/>
                  <a:gd name="connsiteY6" fmla="*/ 258471 h 326150"/>
                  <a:gd name="connsiteX7" fmla="*/ 141742 w 294362"/>
                  <a:gd name="connsiteY7" fmla="*/ 88068 h 326150"/>
                  <a:gd name="connsiteX8" fmla="*/ 294362 w 294362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50">
                    <a:moveTo>
                      <a:pt x="294362" y="0"/>
                    </a:moveTo>
                    <a:lnTo>
                      <a:pt x="294362" y="20779"/>
                    </a:lnTo>
                    <a:lnTo>
                      <a:pt x="152751" y="102528"/>
                    </a:lnTo>
                    <a:lnTo>
                      <a:pt x="92302" y="272867"/>
                    </a:lnTo>
                    <a:lnTo>
                      <a:pt x="65" y="326150"/>
                    </a:lnTo>
                    <a:lnTo>
                      <a:pt x="0" y="305371"/>
                    </a:lnTo>
                    <a:lnTo>
                      <a:pt x="81228" y="258471"/>
                    </a:lnTo>
                    <a:lnTo>
                      <a:pt x="141742" y="88068"/>
                    </a:lnTo>
                    <a:lnTo>
                      <a:pt x="294362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132" name="Graphic 3">
            <a:extLst>
              <a:ext uri="{FF2B5EF4-FFF2-40B4-BE49-F238E27FC236}">
                <a16:creationId xmlns:a16="http://schemas.microsoft.com/office/drawing/2014/main" id="{C53940D1-3318-D450-1161-628FE895E9BC}"/>
              </a:ext>
            </a:extLst>
          </p:cNvPr>
          <p:cNvGrpSpPr/>
          <p:nvPr/>
        </p:nvGrpSpPr>
        <p:grpSpPr>
          <a:xfrm>
            <a:off x="8917582" y="4344721"/>
            <a:ext cx="1473766" cy="1007046"/>
            <a:chOff x="8917582" y="4344721"/>
            <a:chExt cx="1473766" cy="1007046"/>
          </a:xfrm>
          <a:solidFill>
            <a:schemeClr val="accent1"/>
          </a:solidFill>
        </p:grpSpPr>
        <p:grpSp>
          <p:nvGrpSpPr>
            <p:cNvPr id="133" name="Graphic 3">
              <a:extLst>
                <a:ext uri="{FF2B5EF4-FFF2-40B4-BE49-F238E27FC236}">
                  <a16:creationId xmlns:a16="http://schemas.microsoft.com/office/drawing/2014/main" id="{E47CF0BF-2BDD-F1CA-D449-53C46AC5D2BB}"/>
                </a:ext>
              </a:extLst>
            </p:cNvPr>
            <p:cNvGrpSpPr/>
            <p:nvPr/>
          </p:nvGrpSpPr>
          <p:grpSpPr>
            <a:xfrm>
              <a:off x="10037123" y="4344721"/>
              <a:ext cx="354225" cy="360999"/>
              <a:chOff x="10037123" y="4344721"/>
              <a:chExt cx="354225" cy="360999"/>
            </a:xfrm>
            <a:grpFill/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3CFD3866-515A-9FBA-D90A-BA44E9EF9A38}"/>
                  </a:ext>
                </a:extLst>
              </p:cNvPr>
              <p:cNvSpPr/>
              <p:nvPr/>
            </p:nvSpPr>
            <p:spPr>
              <a:xfrm>
                <a:off x="10189809" y="4432854"/>
                <a:ext cx="120376" cy="205187"/>
              </a:xfrm>
              <a:custGeom>
                <a:avLst/>
                <a:gdLst>
                  <a:gd name="connsiteX0" fmla="*/ 60449 w 120376"/>
                  <a:gd name="connsiteY0" fmla="*/ 205187 h 205187"/>
                  <a:gd name="connsiteX1" fmla="*/ 120377 w 120376"/>
                  <a:gd name="connsiteY1" fmla="*/ 170338 h 205187"/>
                  <a:gd name="connsiteX2" fmla="*/ 59863 w 120376"/>
                  <a:gd name="connsiteY2" fmla="*/ 0 h 205187"/>
                  <a:gd name="connsiteX3" fmla="*/ 0 w 120376"/>
                  <a:gd name="connsiteY3" fmla="*/ 34784 h 205187"/>
                  <a:gd name="connsiteX4" fmla="*/ 60449 w 120376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87">
                    <a:moveTo>
                      <a:pt x="60449" y="205187"/>
                    </a:moveTo>
                    <a:lnTo>
                      <a:pt x="120377" y="170338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60449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0E15DAD-2CF4-FFA0-E102-3F51E138131C}"/>
                  </a:ext>
                </a:extLst>
              </p:cNvPr>
              <p:cNvSpPr/>
              <p:nvPr/>
            </p:nvSpPr>
            <p:spPr>
              <a:xfrm>
                <a:off x="10037188" y="4344721"/>
                <a:ext cx="212482" cy="122916"/>
              </a:xfrm>
              <a:custGeom>
                <a:avLst/>
                <a:gdLst>
                  <a:gd name="connsiteX0" fmla="*/ 152620 w 212482"/>
                  <a:gd name="connsiteY0" fmla="*/ 122917 h 122916"/>
                  <a:gd name="connsiteX1" fmla="*/ 212483 w 212482"/>
                  <a:gd name="connsiteY1" fmla="*/ 88133 h 122916"/>
                  <a:gd name="connsiteX2" fmla="*/ 59863 w 212482"/>
                  <a:gd name="connsiteY2" fmla="*/ 0 h 122916"/>
                  <a:gd name="connsiteX3" fmla="*/ 0 w 212482"/>
                  <a:gd name="connsiteY3" fmla="*/ 34849 h 122916"/>
                  <a:gd name="connsiteX4" fmla="*/ 152620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152620" y="122917"/>
                    </a:moveTo>
                    <a:lnTo>
                      <a:pt x="212483" y="88133"/>
                    </a:lnTo>
                    <a:lnTo>
                      <a:pt x="59863" y="0"/>
                    </a:lnTo>
                    <a:lnTo>
                      <a:pt x="0" y="34849"/>
                    </a:lnTo>
                    <a:lnTo>
                      <a:pt x="152620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12D50B81-5D8C-504B-452A-6741FE7EF0B3}"/>
                  </a:ext>
                </a:extLst>
              </p:cNvPr>
              <p:cNvSpPr/>
              <p:nvPr/>
            </p:nvSpPr>
            <p:spPr>
              <a:xfrm>
                <a:off x="10250258" y="4603192"/>
                <a:ext cx="141090" cy="81683"/>
              </a:xfrm>
              <a:custGeom>
                <a:avLst/>
                <a:gdLst>
                  <a:gd name="connsiteX0" fmla="*/ 81228 w 141090"/>
                  <a:gd name="connsiteY0" fmla="*/ 81684 h 81683"/>
                  <a:gd name="connsiteX1" fmla="*/ 141091 w 141090"/>
                  <a:gd name="connsiteY1" fmla="*/ 46900 h 81683"/>
                  <a:gd name="connsiteX2" fmla="*/ 59928 w 141090"/>
                  <a:gd name="connsiteY2" fmla="*/ 0 h 81683"/>
                  <a:gd name="connsiteX3" fmla="*/ 0 w 141090"/>
                  <a:gd name="connsiteY3" fmla="*/ 34849 h 81683"/>
                  <a:gd name="connsiteX4" fmla="*/ 81228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81228" y="81684"/>
                    </a:moveTo>
                    <a:lnTo>
                      <a:pt x="141091" y="46900"/>
                    </a:lnTo>
                    <a:lnTo>
                      <a:pt x="59928" y="0"/>
                    </a:lnTo>
                    <a:lnTo>
                      <a:pt x="0" y="34849"/>
                    </a:lnTo>
                    <a:lnTo>
                      <a:pt x="81228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1092ACB0-DB56-338C-22AD-AD556E70EB07}"/>
                  </a:ext>
                </a:extLst>
              </p:cNvPr>
              <p:cNvSpPr/>
              <p:nvPr/>
            </p:nvSpPr>
            <p:spPr>
              <a:xfrm>
                <a:off x="10331421" y="4650092"/>
                <a:ext cx="59927" cy="55628"/>
              </a:xfrm>
              <a:custGeom>
                <a:avLst/>
                <a:gdLst>
                  <a:gd name="connsiteX0" fmla="*/ 0 w 59927"/>
                  <a:gd name="connsiteY0" fmla="*/ 55628 h 55628"/>
                  <a:gd name="connsiteX1" fmla="*/ 59928 w 59927"/>
                  <a:gd name="connsiteY1" fmla="*/ 20779 h 55628"/>
                  <a:gd name="connsiteX2" fmla="*/ 59928 w 59927"/>
                  <a:gd name="connsiteY2" fmla="*/ 0 h 55628"/>
                  <a:gd name="connsiteX3" fmla="*/ 65 w 59927"/>
                  <a:gd name="connsiteY3" fmla="*/ 34784 h 55628"/>
                  <a:gd name="connsiteX4" fmla="*/ 0 w 59927"/>
                  <a:gd name="connsiteY4" fmla="*/ 55628 h 5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628">
                    <a:moveTo>
                      <a:pt x="0" y="55628"/>
                    </a:moveTo>
                    <a:lnTo>
                      <a:pt x="59928" y="20779"/>
                    </a:lnTo>
                    <a:lnTo>
                      <a:pt x="59928" y="0"/>
                    </a:lnTo>
                    <a:lnTo>
                      <a:pt x="65" y="34784"/>
                    </a:lnTo>
                    <a:lnTo>
                      <a:pt x="0" y="5562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C63ABFB5-C1D0-03F2-FA01-72AC51A6661C}"/>
                  </a:ext>
                </a:extLst>
              </p:cNvPr>
              <p:cNvSpPr/>
              <p:nvPr/>
            </p:nvSpPr>
            <p:spPr>
              <a:xfrm>
                <a:off x="10037123" y="4379570"/>
                <a:ext cx="294362" cy="326150"/>
              </a:xfrm>
              <a:custGeom>
                <a:avLst/>
                <a:gdLst>
                  <a:gd name="connsiteX0" fmla="*/ 65 w 294362"/>
                  <a:gd name="connsiteY0" fmla="*/ 0 h 326150"/>
                  <a:gd name="connsiteX1" fmla="*/ 0 w 294362"/>
                  <a:gd name="connsiteY1" fmla="*/ 20714 h 326150"/>
                  <a:gd name="connsiteX2" fmla="*/ 141612 w 294362"/>
                  <a:gd name="connsiteY2" fmla="*/ 102463 h 326150"/>
                  <a:gd name="connsiteX3" fmla="*/ 202061 w 294362"/>
                  <a:gd name="connsiteY3" fmla="*/ 272867 h 326150"/>
                  <a:gd name="connsiteX4" fmla="*/ 294297 w 294362"/>
                  <a:gd name="connsiteY4" fmla="*/ 326150 h 326150"/>
                  <a:gd name="connsiteX5" fmla="*/ 294362 w 294362"/>
                  <a:gd name="connsiteY5" fmla="*/ 305306 h 326150"/>
                  <a:gd name="connsiteX6" fmla="*/ 213135 w 294362"/>
                  <a:gd name="connsiteY6" fmla="*/ 258471 h 326150"/>
                  <a:gd name="connsiteX7" fmla="*/ 152685 w 294362"/>
                  <a:gd name="connsiteY7" fmla="*/ 88068 h 326150"/>
                  <a:gd name="connsiteX8" fmla="*/ 65 w 294362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50">
                    <a:moveTo>
                      <a:pt x="65" y="0"/>
                    </a:moveTo>
                    <a:lnTo>
                      <a:pt x="0" y="20714"/>
                    </a:lnTo>
                    <a:lnTo>
                      <a:pt x="141612" y="102463"/>
                    </a:lnTo>
                    <a:lnTo>
                      <a:pt x="202061" y="272867"/>
                    </a:lnTo>
                    <a:lnTo>
                      <a:pt x="294297" y="326150"/>
                    </a:lnTo>
                    <a:lnTo>
                      <a:pt x="294362" y="305306"/>
                    </a:lnTo>
                    <a:lnTo>
                      <a:pt x="213135" y="258471"/>
                    </a:lnTo>
                    <a:lnTo>
                      <a:pt x="152685" y="88068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39" name="Graphic 3">
              <a:extLst>
                <a:ext uri="{FF2B5EF4-FFF2-40B4-BE49-F238E27FC236}">
                  <a16:creationId xmlns:a16="http://schemas.microsoft.com/office/drawing/2014/main" id="{5C2787D7-0404-CA66-74A8-2991602FC59E}"/>
                </a:ext>
              </a:extLst>
            </p:cNvPr>
            <p:cNvGrpSpPr/>
            <p:nvPr/>
          </p:nvGrpSpPr>
          <p:grpSpPr>
            <a:xfrm>
              <a:off x="9812003" y="4473566"/>
              <a:ext cx="354225" cy="360999"/>
              <a:chOff x="9812003" y="4473566"/>
              <a:chExt cx="354225" cy="360999"/>
            </a:xfrm>
            <a:grpFill/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E2C3D7C9-81F0-211D-A8CE-74AC3A79708D}"/>
                  </a:ext>
                </a:extLst>
              </p:cNvPr>
              <p:cNvSpPr/>
              <p:nvPr/>
            </p:nvSpPr>
            <p:spPr>
              <a:xfrm>
                <a:off x="9964689" y="4561699"/>
                <a:ext cx="120311" cy="205187"/>
              </a:xfrm>
              <a:custGeom>
                <a:avLst/>
                <a:gdLst>
                  <a:gd name="connsiteX0" fmla="*/ 60449 w 120311"/>
                  <a:gd name="connsiteY0" fmla="*/ 205187 h 205187"/>
                  <a:gd name="connsiteX1" fmla="*/ 120312 w 120311"/>
                  <a:gd name="connsiteY1" fmla="*/ 170338 h 205187"/>
                  <a:gd name="connsiteX2" fmla="*/ 59863 w 120311"/>
                  <a:gd name="connsiteY2" fmla="*/ 0 h 205187"/>
                  <a:gd name="connsiteX3" fmla="*/ 0 w 120311"/>
                  <a:gd name="connsiteY3" fmla="*/ 34784 h 205187"/>
                  <a:gd name="connsiteX4" fmla="*/ 60449 w 120311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11" h="205187">
                    <a:moveTo>
                      <a:pt x="60449" y="205187"/>
                    </a:moveTo>
                    <a:lnTo>
                      <a:pt x="120312" y="170338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60449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FBB2734E-EE29-68B4-29D1-21E63031AD9F}"/>
                  </a:ext>
                </a:extLst>
              </p:cNvPr>
              <p:cNvSpPr/>
              <p:nvPr/>
            </p:nvSpPr>
            <p:spPr>
              <a:xfrm>
                <a:off x="9812069" y="4473566"/>
                <a:ext cx="212482" cy="122916"/>
              </a:xfrm>
              <a:custGeom>
                <a:avLst/>
                <a:gdLst>
                  <a:gd name="connsiteX0" fmla="*/ 152620 w 212482"/>
                  <a:gd name="connsiteY0" fmla="*/ 122917 h 122916"/>
                  <a:gd name="connsiteX1" fmla="*/ 212483 w 212482"/>
                  <a:gd name="connsiteY1" fmla="*/ 88133 h 122916"/>
                  <a:gd name="connsiteX2" fmla="*/ 59863 w 212482"/>
                  <a:gd name="connsiteY2" fmla="*/ 0 h 122916"/>
                  <a:gd name="connsiteX3" fmla="*/ 0 w 212482"/>
                  <a:gd name="connsiteY3" fmla="*/ 34850 h 122916"/>
                  <a:gd name="connsiteX4" fmla="*/ 152620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152620" y="122917"/>
                    </a:moveTo>
                    <a:lnTo>
                      <a:pt x="212483" y="88133"/>
                    </a:lnTo>
                    <a:lnTo>
                      <a:pt x="59863" y="0"/>
                    </a:lnTo>
                    <a:lnTo>
                      <a:pt x="0" y="34850"/>
                    </a:lnTo>
                    <a:lnTo>
                      <a:pt x="152620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D6B30512-A327-1F3E-4934-BED3F14BE1F8}"/>
                  </a:ext>
                </a:extLst>
              </p:cNvPr>
              <p:cNvSpPr/>
              <p:nvPr/>
            </p:nvSpPr>
            <p:spPr>
              <a:xfrm>
                <a:off x="10025138" y="4732037"/>
                <a:ext cx="141090" cy="81684"/>
              </a:xfrm>
              <a:custGeom>
                <a:avLst/>
                <a:gdLst>
                  <a:gd name="connsiteX0" fmla="*/ 81228 w 141090"/>
                  <a:gd name="connsiteY0" fmla="*/ 81684 h 81684"/>
                  <a:gd name="connsiteX1" fmla="*/ 141091 w 141090"/>
                  <a:gd name="connsiteY1" fmla="*/ 46900 h 81684"/>
                  <a:gd name="connsiteX2" fmla="*/ 59863 w 141090"/>
                  <a:gd name="connsiteY2" fmla="*/ 0 h 81684"/>
                  <a:gd name="connsiteX3" fmla="*/ 0 w 141090"/>
                  <a:gd name="connsiteY3" fmla="*/ 34850 h 81684"/>
                  <a:gd name="connsiteX4" fmla="*/ 81228 w 141090"/>
                  <a:gd name="connsiteY4" fmla="*/ 81684 h 8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4">
                    <a:moveTo>
                      <a:pt x="81228" y="81684"/>
                    </a:moveTo>
                    <a:lnTo>
                      <a:pt x="141091" y="46900"/>
                    </a:lnTo>
                    <a:lnTo>
                      <a:pt x="59863" y="0"/>
                    </a:lnTo>
                    <a:lnTo>
                      <a:pt x="0" y="34850"/>
                    </a:lnTo>
                    <a:lnTo>
                      <a:pt x="81228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25E3435-50D5-D927-5918-F183C095CFA6}"/>
                  </a:ext>
                </a:extLst>
              </p:cNvPr>
              <p:cNvSpPr/>
              <p:nvPr/>
            </p:nvSpPr>
            <p:spPr>
              <a:xfrm>
                <a:off x="10106301" y="4778937"/>
                <a:ext cx="59927" cy="55628"/>
              </a:xfrm>
              <a:custGeom>
                <a:avLst/>
                <a:gdLst>
                  <a:gd name="connsiteX0" fmla="*/ 0 w 59927"/>
                  <a:gd name="connsiteY0" fmla="*/ 55629 h 55628"/>
                  <a:gd name="connsiteX1" fmla="*/ 59928 w 59927"/>
                  <a:gd name="connsiteY1" fmla="*/ 20779 h 55628"/>
                  <a:gd name="connsiteX2" fmla="*/ 59928 w 59927"/>
                  <a:gd name="connsiteY2" fmla="*/ 0 h 55628"/>
                  <a:gd name="connsiteX3" fmla="*/ 65 w 59927"/>
                  <a:gd name="connsiteY3" fmla="*/ 34784 h 55628"/>
                  <a:gd name="connsiteX4" fmla="*/ 0 w 59927"/>
                  <a:gd name="connsiteY4" fmla="*/ 55629 h 5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628">
                    <a:moveTo>
                      <a:pt x="0" y="55629"/>
                    </a:moveTo>
                    <a:lnTo>
                      <a:pt x="59928" y="20779"/>
                    </a:lnTo>
                    <a:lnTo>
                      <a:pt x="59928" y="0"/>
                    </a:lnTo>
                    <a:lnTo>
                      <a:pt x="65" y="34784"/>
                    </a:lnTo>
                    <a:lnTo>
                      <a:pt x="0" y="5562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17B9EEC6-BCB9-A362-D6BB-2AAEFCF1FF07}"/>
                  </a:ext>
                </a:extLst>
              </p:cNvPr>
              <p:cNvSpPr/>
              <p:nvPr/>
            </p:nvSpPr>
            <p:spPr>
              <a:xfrm>
                <a:off x="9812003" y="4508415"/>
                <a:ext cx="294362" cy="326150"/>
              </a:xfrm>
              <a:custGeom>
                <a:avLst/>
                <a:gdLst>
                  <a:gd name="connsiteX0" fmla="*/ 65 w 294362"/>
                  <a:gd name="connsiteY0" fmla="*/ 0 h 326150"/>
                  <a:gd name="connsiteX1" fmla="*/ 0 w 294362"/>
                  <a:gd name="connsiteY1" fmla="*/ 20714 h 326150"/>
                  <a:gd name="connsiteX2" fmla="*/ 141612 w 294362"/>
                  <a:gd name="connsiteY2" fmla="*/ 102463 h 326150"/>
                  <a:gd name="connsiteX3" fmla="*/ 202061 w 294362"/>
                  <a:gd name="connsiteY3" fmla="*/ 272866 h 326150"/>
                  <a:gd name="connsiteX4" fmla="*/ 294297 w 294362"/>
                  <a:gd name="connsiteY4" fmla="*/ 326150 h 326150"/>
                  <a:gd name="connsiteX5" fmla="*/ 294362 w 294362"/>
                  <a:gd name="connsiteY5" fmla="*/ 305306 h 326150"/>
                  <a:gd name="connsiteX6" fmla="*/ 213135 w 294362"/>
                  <a:gd name="connsiteY6" fmla="*/ 258471 h 326150"/>
                  <a:gd name="connsiteX7" fmla="*/ 152685 w 294362"/>
                  <a:gd name="connsiteY7" fmla="*/ 88067 h 326150"/>
                  <a:gd name="connsiteX8" fmla="*/ 65 w 294362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50">
                    <a:moveTo>
                      <a:pt x="65" y="0"/>
                    </a:moveTo>
                    <a:lnTo>
                      <a:pt x="0" y="20714"/>
                    </a:lnTo>
                    <a:lnTo>
                      <a:pt x="141612" y="102463"/>
                    </a:lnTo>
                    <a:lnTo>
                      <a:pt x="202061" y="272866"/>
                    </a:lnTo>
                    <a:lnTo>
                      <a:pt x="294297" y="326150"/>
                    </a:lnTo>
                    <a:lnTo>
                      <a:pt x="294362" y="305306"/>
                    </a:lnTo>
                    <a:lnTo>
                      <a:pt x="213135" y="258471"/>
                    </a:lnTo>
                    <a:lnTo>
                      <a:pt x="152685" y="88067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45" name="Graphic 3">
              <a:extLst>
                <a:ext uri="{FF2B5EF4-FFF2-40B4-BE49-F238E27FC236}">
                  <a16:creationId xmlns:a16="http://schemas.microsoft.com/office/drawing/2014/main" id="{6AE9C95D-16B7-1256-EA24-967D4B392135}"/>
                </a:ext>
              </a:extLst>
            </p:cNvPr>
            <p:cNvGrpSpPr/>
            <p:nvPr/>
          </p:nvGrpSpPr>
          <p:grpSpPr>
            <a:xfrm>
              <a:off x="9588708" y="4603778"/>
              <a:ext cx="354225" cy="360934"/>
              <a:chOff x="9588708" y="4603778"/>
              <a:chExt cx="354225" cy="360934"/>
            </a:xfrm>
            <a:grpFill/>
          </p:grpSpPr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C4783B64-8A2A-270E-C45C-5D789A5E5337}"/>
                  </a:ext>
                </a:extLst>
              </p:cNvPr>
              <p:cNvSpPr/>
              <p:nvPr/>
            </p:nvSpPr>
            <p:spPr>
              <a:xfrm>
                <a:off x="9741328" y="4691911"/>
                <a:ext cx="120376" cy="205122"/>
              </a:xfrm>
              <a:custGeom>
                <a:avLst/>
                <a:gdLst>
                  <a:gd name="connsiteX0" fmla="*/ 60514 w 120376"/>
                  <a:gd name="connsiteY0" fmla="*/ 205122 h 205122"/>
                  <a:gd name="connsiteX1" fmla="*/ 120376 w 120376"/>
                  <a:gd name="connsiteY1" fmla="*/ 170338 h 205122"/>
                  <a:gd name="connsiteX2" fmla="*/ 59863 w 120376"/>
                  <a:gd name="connsiteY2" fmla="*/ 0 h 205122"/>
                  <a:gd name="connsiteX3" fmla="*/ 0 w 120376"/>
                  <a:gd name="connsiteY3" fmla="*/ 34784 h 205122"/>
                  <a:gd name="connsiteX4" fmla="*/ 60514 w 120376"/>
                  <a:gd name="connsiteY4" fmla="*/ 205122 h 205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22">
                    <a:moveTo>
                      <a:pt x="60514" y="205122"/>
                    </a:moveTo>
                    <a:lnTo>
                      <a:pt x="120376" y="170338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60514" y="205122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2C1E41FF-9707-CFB3-ED30-F3F809A0032B}"/>
                  </a:ext>
                </a:extLst>
              </p:cNvPr>
              <p:cNvSpPr/>
              <p:nvPr/>
            </p:nvSpPr>
            <p:spPr>
              <a:xfrm>
                <a:off x="9588708" y="4603778"/>
                <a:ext cx="212482" cy="122916"/>
              </a:xfrm>
              <a:custGeom>
                <a:avLst/>
                <a:gdLst>
                  <a:gd name="connsiteX0" fmla="*/ 152620 w 212482"/>
                  <a:gd name="connsiteY0" fmla="*/ 122917 h 122916"/>
                  <a:gd name="connsiteX1" fmla="*/ 212483 w 212482"/>
                  <a:gd name="connsiteY1" fmla="*/ 88133 h 122916"/>
                  <a:gd name="connsiteX2" fmla="*/ 59927 w 212482"/>
                  <a:gd name="connsiteY2" fmla="*/ 0 h 122916"/>
                  <a:gd name="connsiteX3" fmla="*/ 0 w 212482"/>
                  <a:gd name="connsiteY3" fmla="*/ 34784 h 122916"/>
                  <a:gd name="connsiteX4" fmla="*/ 152620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152620" y="122917"/>
                    </a:moveTo>
                    <a:lnTo>
                      <a:pt x="212483" y="88133"/>
                    </a:lnTo>
                    <a:lnTo>
                      <a:pt x="59927" y="0"/>
                    </a:lnTo>
                    <a:lnTo>
                      <a:pt x="0" y="34784"/>
                    </a:lnTo>
                    <a:lnTo>
                      <a:pt x="152620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94D30BAF-DAC2-DF9C-2F8C-33C87AD70FB3}"/>
                  </a:ext>
                </a:extLst>
              </p:cNvPr>
              <p:cNvSpPr/>
              <p:nvPr/>
            </p:nvSpPr>
            <p:spPr>
              <a:xfrm>
                <a:off x="9801842" y="4862249"/>
                <a:ext cx="141090" cy="81683"/>
              </a:xfrm>
              <a:custGeom>
                <a:avLst/>
                <a:gdLst>
                  <a:gd name="connsiteX0" fmla="*/ 81228 w 141090"/>
                  <a:gd name="connsiteY0" fmla="*/ 81684 h 81683"/>
                  <a:gd name="connsiteX1" fmla="*/ 141091 w 141090"/>
                  <a:gd name="connsiteY1" fmla="*/ 46900 h 81683"/>
                  <a:gd name="connsiteX2" fmla="*/ 59863 w 141090"/>
                  <a:gd name="connsiteY2" fmla="*/ 0 h 81683"/>
                  <a:gd name="connsiteX3" fmla="*/ 0 w 141090"/>
                  <a:gd name="connsiteY3" fmla="*/ 34784 h 81683"/>
                  <a:gd name="connsiteX4" fmla="*/ 81228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81228" y="81684"/>
                    </a:moveTo>
                    <a:lnTo>
                      <a:pt x="141091" y="46900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81228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11BEC648-D502-4D70-A07E-D6A83B173A71}"/>
                  </a:ext>
                </a:extLst>
              </p:cNvPr>
              <p:cNvSpPr/>
              <p:nvPr/>
            </p:nvSpPr>
            <p:spPr>
              <a:xfrm>
                <a:off x="9883005" y="4909149"/>
                <a:ext cx="59927" cy="55563"/>
              </a:xfrm>
              <a:custGeom>
                <a:avLst/>
                <a:gdLst>
                  <a:gd name="connsiteX0" fmla="*/ 0 w 59927"/>
                  <a:gd name="connsiteY0" fmla="*/ 55564 h 55563"/>
                  <a:gd name="connsiteX1" fmla="*/ 59863 w 59927"/>
                  <a:gd name="connsiteY1" fmla="*/ 20779 h 55563"/>
                  <a:gd name="connsiteX2" fmla="*/ 59928 w 59927"/>
                  <a:gd name="connsiteY2" fmla="*/ 0 h 55563"/>
                  <a:gd name="connsiteX3" fmla="*/ 65 w 59927"/>
                  <a:gd name="connsiteY3" fmla="*/ 34784 h 55563"/>
                  <a:gd name="connsiteX4" fmla="*/ 0 w 59927"/>
                  <a:gd name="connsiteY4" fmla="*/ 55564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0" y="55564"/>
                    </a:moveTo>
                    <a:lnTo>
                      <a:pt x="59863" y="20779"/>
                    </a:lnTo>
                    <a:lnTo>
                      <a:pt x="59928" y="0"/>
                    </a:lnTo>
                    <a:lnTo>
                      <a:pt x="65" y="34784"/>
                    </a:lnTo>
                    <a:lnTo>
                      <a:pt x="0" y="5556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7DBCB250-5C91-1FFE-F9E5-30BCE3D5E965}"/>
                  </a:ext>
                </a:extLst>
              </p:cNvPr>
              <p:cNvSpPr/>
              <p:nvPr/>
            </p:nvSpPr>
            <p:spPr>
              <a:xfrm>
                <a:off x="9588708" y="4638562"/>
                <a:ext cx="294362" cy="326150"/>
              </a:xfrm>
              <a:custGeom>
                <a:avLst/>
                <a:gdLst>
                  <a:gd name="connsiteX0" fmla="*/ 0 w 294362"/>
                  <a:gd name="connsiteY0" fmla="*/ 0 h 326150"/>
                  <a:gd name="connsiteX1" fmla="*/ 0 w 294362"/>
                  <a:gd name="connsiteY1" fmla="*/ 20779 h 326150"/>
                  <a:gd name="connsiteX2" fmla="*/ 141612 w 294362"/>
                  <a:gd name="connsiteY2" fmla="*/ 102528 h 326150"/>
                  <a:gd name="connsiteX3" fmla="*/ 202060 w 294362"/>
                  <a:gd name="connsiteY3" fmla="*/ 272932 h 326150"/>
                  <a:gd name="connsiteX4" fmla="*/ 294297 w 294362"/>
                  <a:gd name="connsiteY4" fmla="*/ 326150 h 326150"/>
                  <a:gd name="connsiteX5" fmla="*/ 294362 w 294362"/>
                  <a:gd name="connsiteY5" fmla="*/ 305371 h 326150"/>
                  <a:gd name="connsiteX6" fmla="*/ 213134 w 294362"/>
                  <a:gd name="connsiteY6" fmla="*/ 258471 h 326150"/>
                  <a:gd name="connsiteX7" fmla="*/ 152620 w 294362"/>
                  <a:gd name="connsiteY7" fmla="*/ 88133 h 326150"/>
                  <a:gd name="connsiteX8" fmla="*/ 0 w 294362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50">
                    <a:moveTo>
                      <a:pt x="0" y="0"/>
                    </a:moveTo>
                    <a:lnTo>
                      <a:pt x="0" y="20779"/>
                    </a:lnTo>
                    <a:lnTo>
                      <a:pt x="141612" y="102528"/>
                    </a:lnTo>
                    <a:lnTo>
                      <a:pt x="202060" y="272932"/>
                    </a:lnTo>
                    <a:lnTo>
                      <a:pt x="294297" y="326150"/>
                    </a:lnTo>
                    <a:lnTo>
                      <a:pt x="294362" y="305371"/>
                    </a:lnTo>
                    <a:lnTo>
                      <a:pt x="213134" y="258471"/>
                    </a:lnTo>
                    <a:lnTo>
                      <a:pt x="152620" y="8813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51" name="Graphic 3">
              <a:extLst>
                <a:ext uri="{FF2B5EF4-FFF2-40B4-BE49-F238E27FC236}">
                  <a16:creationId xmlns:a16="http://schemas.microsoft.com/office/drawing/2014/main" id="{4093FCC6-8633-F5D1-8242-346DD8942B71}"/>
                </a:ext>
              </a:extLst>
            </p:cNvPr>
            <p:cNvGrpSpPr/>
            <p:nvPr/>
          </p:nvGrpSpPr>
          <p:grpSpPr>
            <a:xfrm>
              <a:off x="9365412" y="4733014"/>
              <a:ext cx="354290" cy="360934"/>
              <a:chOff x="9365412" y="4733014"/>
              <a:chExt cx="354290" cy="360934"/>
            </a:xfrm>
            <a:grpFill/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3A8D9EB0-6CAC-45EA-2F67-0CAEF3DEFBA9}"/>
                  </a:ext>
                </a:extLst>
              </p:cNvPr>
              <p:cNvSpPr/>
              <p:nvPr/>
            </p:nvSpPr>
            <p:spPr>
              <a:xfrm>
                <a:off x="9518097" y="4821146"/>
                <a:ext cx="120376" cy="205122"/>
              </a:xfrm>
              <a:custGeom>
                <a:avLst/>
                <a:gdLst>
                  <a:gd name="connsiteX0" fmla="*/ 60514 w 120376"/>
                  <a:gd name="connsiteY0" fmla="*/ 205123 h 205122"/>
                  <a:gd name="connsiteX1" fmla="*/ 120376 w 120376"/>
                  <a:gd name="connsiteY1" fmla="*/ 170338 h 205122"/>
                  <a:gd name="connsiteX2" fmla="*/ 59863 w 120376"/>
                  <a:gd name="connsiteY2" fmla="*/ 0 h 205122"/>
                  <a:gd name="connsiteX3" fmla="*/ 0 w 120376"/>
                  <a:gd name="connsiteY3" fmla="*/ 34784 h 205122"/>
                  <a:gd name="connsiteX4" fmla="*/ 60514 w 120376"/>
                  <a:gd name="connsiteY4" fmla="*/ 205123 h 205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22">
                    <a:moveTo>
                      <a:pt x="60514" y="205123"/>
                    </a:moveTo>
                    <a:lnTo>
                      <a:pt x="120376" y="170338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60514" y="20512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30FE2ED-37C7-921B-D102-D8D4379236E1}"/>
                  </a:ext>
                </a:extLst>
              </p:cNvPr>
              <p:cNvSpPr/>
              <p:nvPr/>
            </p:nvSpPr>
            <p:spPr>
              <a:xfrm>
                <a:off x="9365477" y="4733014"/>
                <a:ext cx="212482" cy="122916"/>
              </a:xfrm>
              <a:custGeom>
                <a:avLst/>
                <a:gdLst>
                  <a:gd name="connsiteX0" fmla="*/ 152620 w 212482"/>
                  <a:gd name="connsiteY0" fmla="*/ 122917 h 122916"/>
                  <a:gd name="connsiteX1" fmla="*/ 212483 w 212482"/>
                  <a:gd name="connsiteY1" fmla="*/ 88133 h 122916"/>
                  <a:gd name="connsiteX2" fmla="*/ 59863 w 212482"/>
                  <a:gd name="connsiteY2" fmla="*/ 0 h 122916"/>
                  <a:gd name="connsiteX3" fmla="*/ 0 w 212482"/>
                  <a:gd name="connsiteY3" fmla="*/ 34784 h 122916"/>
                  <a:gd name="connsiteX4" fmla="*/ 152620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152620" y="122917"/>
                    </a:moveTo>
                    <a:lnTo>
                      <a:pt x="212483" y="88133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152620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9F99675F-C6AC-E6BA-85CC-4279312AD39E}"/>
                  </a:ext>
                </a:extLst>
              </p:cNvPr>
              <p:cNvSpPr/>
              <p:nvPr/>
            </p:nvSpPr>
            <p:spPr>
              <a:xfrm>
                <a:off x="9578611" y="4991485"/>
                <a:ext cx="141090" cy="81683"/>
              </a:xfrm>
              <a:custGeom>
                <a:avLst/>
                <a:gdLst>
                  <a:gd name="connsiteX0" fmla="*/ 81163 w 141090"/>
                  <a:gd name="connsiteY0" fmla="*/ 81684 h 81683"/>
                  <a:gd name="connsiteX1" fmla="*/ 141091 w 141090"/>
                  <a:gd name="connsiteY1" fmla="*/ 46900 h 81683"/>
                  <a:gd name="connsiteX2" fmla="*/ 59863 w 141090"/>
                  <a:gd name="connsiteY2" fmla="*/ 0 h 81683"/>
                  <a:gd name="connsiteX3" fmla="*/ 0 w 141090"/>
                  <a:gd name="connsiteY3" fmla="*/ 34784 h 81683"/>
                  <a:gd name="connsiteX4" fmla="*/ 81163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81163" y="81684"/>
                    </a:moveTo>
                    <a:lnTo>
                      <a:pt x="141091" y="46900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81163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22883C9A-32F2-76AA-48FF-F92ED3F797E6}"/>
                  </a:ext>
                </a:extLst>
              </p:cNvPr>
              <p:cNvSpPr/>
              <p:nvPr/>
            </p:nvSpPr>
            <p:spPr>
              <a:xfrm>
                <a:off x="9659774" y="5038385"/>
                <a:ext cx="59927" cy="55563"/>
              </a:xfrm>
              <a:custGeom>
                <a:avLst/>
                <a:gdLst>
                  <a:gd name="connsiteX0" fmla="*/ 0 w 59927"/>
                  <a:gd name="connsiteY0" fmla="*/ 55563 h 55563"/>
                  <a:gd name="connsiteX1" fmla="*/ 59863 w 59927"/>
                  <a:gd name="connsiteY1" fmla="*/ 20779 h 55563"/>
                  <a:gd name="connsiteX2" fmla="*/ 59928 w 59927"/>
                  <a:gd name="connsiteY2" fmla="*/ 0 h 55563"/>
                  <a:gd name="connsiteX3" fmla="*/ 0 w 59927"/>
                  <a:gd name="connsiteY3" fmla="*/ 34784 h 55563"/>
                  <a:gd name="connsiteX4" fmla="*/ 0 w 59927"/>
                  <a:gd name="connsiteY4" fmla="*/ 55563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0" y="55563"/>
                    </a:moveTo>
                    <a:lnTo>
                      <a:pt x="59863" y="20779"/>
                    </a:lnTo>
                    <a:lnTo>
                      <a:pt x="59928" y="0"/>
                    </a:lnTo>
                    <a:lnTo>
                      <a:pt x="0" y="34784"/>
                    </a:lnTo>
                    <a:lnTo>
                      <a:pt x="0" y="5556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4D2A5FCD-0B97-02C3-7D99-6EC6C2125F91}"/>
                  </a:ext>
                </a:extLst>
              </p:cNvPr>
              <p:cNvSpPr/>
              <p:nvPr/>
            </p:nvSpPr>
            <p:spPr>
              <a:xfrm>
                <a:off x="9365412" y="4767798"/>
                <a:ext cx="294362" cy="326149"/>
              </a:xfrm>
              <a:custGeom>
                <a:avLst/>
                <a:gdLst>
                  <a:gd name="connsiteX0" fmla="*/ 65 w 294362"/>
                  <a:gd name="connsiteY0" fmla="*/ 0 h 326149"/>
                  <a:gd name="connsiteX1" fmla="*/ 0 w 294362"/>
                  <a:gd name="connsiteY1" fmla="*/ 20779 h 326149"/>
                  <a:gd name="connsiteX2" fmla="*/ 141612 w 294362"/>
                  <a:gd name="connsiteY2" fmla="*/ 102528 h 326149"/>
                  <a:gd name="connsiteX3" fmla="*/ 202126 w 294362"/>
                  <a:gd name="connsiteY3" fmla="*/ 272931 h 326149"/>
                  <a:gd name="connsiteX4" fmla="*/ 294362 w 294362"/>
                  <a:gd name="connsiteY4" fmla="*/ 326150 h 326149"/>
                  <a:gd name="connsiteX5" fmla="*/ 294362 w 294362"/>
                  <a:gd name="connsiteY5" fmla="*/ 305370 h 326149"/>
                  <a:gd name="connsiteX6" fmla="*/ 213199 w 294362"/>
                  <a:gd name="connsiteY6" fmla="*/ 258471 h 326149"/>
                  <a:gd name="connsiteX7" fmla="*/ 152685 w 294362"/>
                  <a:gd name="connsiteY7" fmla="*/ 88133 h 326149"/>
                  <a:gd name="connsiteX8" fmla="*/ 65 w 294362"/>
                  <a:gd name="connsiteY8" fmla="*/ 0 h 326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362" h="326149">
                    <a:moveTo>
                      <a:pt x="65" y="0"/>
                    </a:moveTo>
                    <a:lnTo>
                      <a:pt x="0" y="20779"/>
                    </a:lnTo>
                    <a:lnTo>
                      <a:pt x="141612" y="102528"/>
                    </a:lnTo>
                    <a:lnTo>
                      <a:pt x="202126" y="272931"/>
                    </a:lnTo>
                    <a:lnTo>
                      <a:pt x="294362" y="326150"/>
                    </a:lnTo>
                    <a:lnTo>
                      <a:pt x="294362" y="305370"/>
                    </a:lnTo>
                    <a:lnTo>
                      <a:pt x="213199" y="258471"/>
                    </a:lnTo>
                    <a:lnTo>
                      <a:pt x="152685" y="88133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57" name="Graphic 3">
              <a:extLst>
                <a:ext uri="{FF2B5EF4-FFF2-40B4-BE49-F238E27FC236}">
                  <a16:creationId xmlns:a16="http://schemas.microsoft.com/office/drawing/2014/main" id="{A89890D7-4421-048A-873D-000BF0BD24BD}"/>
                </a:ext>
              </a:extLst>
            </p:cNvPr>
            <p:cNvGrpSpPr/>
            <p:nvPr/>
          </p:nvGrpSpPr>
          <p:grpSpPr>
            <a:xfrm>
              <a:off x="9139315" y="4861337"/>
              <a:ext cx="354290" cy="360999"/>
              <a:chOff x="9139315" y="4861337"/>
              <a:chExt cx="354290" cy="360999"/>
            </a:xfrm>
            <a:grpFill/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A0BBEC03-0448-C3BF-D3DB-EF05BDB6F71D}"/>
                  </a:ext>
                </a:extLst>
              </p:cNvPr>
              <p:cNvSpPr/>
              <p:nvPr/>
            </p:nvSpPr>
            <p:spPr>
              <a:xfrm>
                <a:off x="9292000" y="4949470"/>
                <a:ext cx="120376" cy="205187"/>
              </a:xfrm>
              <a:custGeom>
                <a:avLst/>
                <a:gdLst>
                  <a:gd name="connsiteX0" fmla="*/ 60514 w 120376"/>
                  <a:gd name="connsiteY0" fmla="*/ 205187 h 205187"/>
                  <a:gd name="connsiteX1" fmla="*/ 120377 w 120376"/>
                  <a:gd name="connsiteY1" fmla="*/ 170338 h 205187"/>
                  <a:gd name="connsiteX2" fmla="*/ 59863 w 120376"/>
                  <a:gd name="connsiteY2" fmla="*/ 0 h 205187"/>
                  <a:gd name="connsiteX3" fmla="*/ 0 w 120376"/>
                  <a:gd name="connsiteY3" fmla="*/ 34784 h 205187"/>
                  <a:gd name="connsiteX4" fmla="*/ 60514 w 120376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87">
                    <a:moveTo>
                      <a:pt x="60514" y="205187"/>
                    </a:moveTo>
                    <a:lnTo>
                      <a:pt x="120377" y="170338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60514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05E8EE0F-5CD3-9A83-2A79-2D9A67B24C91}"/>
                  </a:ext>
                </a:extLst>
              </p:cNvPr>
              <p:cNvSpPr/>
              <p:nvPr/>
            </p:nvSpPr>
            <p:spPr>
              <a:xfrm>
                <a:off x="9139380" y="4861337"/>
                <a:ext cx="212482" cy="122916"/>
              </a:xfrm>
              <a:custGeom>
                <a:avLst/>
                <a:gdLst>
                  <a:gd name="connsiteX0" fmla="*/ 152620 w 212482"/>
                  <a:gd name="connsiteY0" fmla="*/ 122917 h 122916"/>
                  <a:gd name="connsiteX1" fmla="*/ 212483 w 212482"/>
                  <a:gd name="connsiteY1" fmla="*/ 88133 h 122916"/>
                  <a:gd name="connsiteX2" fmla="*/ 59863 w 212482"/>
                  <a:gd name="connsiteY2" fmla="*/ 0 h 122916"/>
                  <a:gd name="connsiteX3" fmla="*/ 0 w 212482"/>
                  <a:gd name="connsiteY3" fmla="*/ 34849 h 122916"/>
                  <a:gd name="connsiteX4" fmla="*/ 152620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152620" y="122917"/>
                    </a:moveTo>
                    <a:lnTo>
                      <a:pt x="212483" y="88133"/>
                    </a:lnTo>
                    <a:lnTo>
                      <a:pt x="59863" y="0"/>
                    </a:lnTo>
                    <a:lnTo>
                      <a:pt x="0" y="34849"/>
                    </a:lnTo>
                    <a:lnTo>
                      <a:pt x="152620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D9FBADC7-F30E-E064-C98A-C19EADD34C86}"/>
                  </a:ext>
                </a:extLst>
              </p:cNvPr>
              <p:cNvSpPr/>
              <p:nvPr/>
            </p:nvSpPr>
            <p:spPr>
              <a:xfrm>
                <a:off x="9352514" y="5119808"/>
                <a:ext cx="141090" cy="81749"/>
              </a:xfrm>
              <a:custGeom>
                <a:avLst/>
                <a:gdLst>
                  <a:gd name="connsiteX0" fmla="*/ 81228 w 141090"/>
                  <a:gd name="connsiteY0" fmla="*/ 81749 h 81749"/>
                  <a:gd name="connsiteX1" fmla="*/ 141091 w 141090"/>
                  <a:gd name="connsiteY1" fmla="*/ 46900 h 81749"/>
                  <a:gd name="connsiteX2" fmla="*/ 59863 w 141090"/>
                  <a:gd name="connsiteY2" fmla="*/ 0 h 81749"/>
                  <a:gd name="connsiteX3" fmla="*/ 0 w 141090"/>
                  <a:gd name="connsiteY3" fmla="*/ 34849 h 81749"/>
                  <a:gd name="connsiteX4" fmla="*/ 81228 w 141090"/>
                  <a:gd name="connsiteY4" fmla="*/ 81749 h 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749">
                    <a:moveTo>
                      <a:pt x="81228" y="81749"/>
                    </a:moveTo>
                    <a:lnTo>
                      <a:pt x="141091" y="46900"/>
                    </a:lnTo>
                    <a:lnTo>
                      <a:pt x="59863" y="0"/>
                    </a:lnTo>
                    <a:lnTo>
                      <a:pt x="0" y="34849"/>
                    </a:lnTo>
                    <a:lnTo>
                      <a:pt x="81228" y="8174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25C2872B-F6DD-0DB2-9872-8816DAA24C51}"/>
                  </a:ext>
                </a:extLst>
              </p:cNvPr>
              <p:cNvSpPr/>
              <p:nvPr/>
            </p:nvSpPr>
            <p:spPr>
              <a:xfrm>
                <a:off x="9433677" y="5166708"/>
                <a:ext cx="59927" cy="55628"/>
              </a:xfrm>
              <a:custGeom>
                <a:avLst/>
                <a:gdLst>
                  <a:gd name="connsiteX0" fmla="*/ 0 w 59927"/>
                  <a:gd name="connsiteY0" fmla="*/ 55628 h 55628"/>
                  <a:gd name="connsiteX1" fmla="*/ 59862 w 59927"/>
                  <a:gd name="connsiteY1" fmla="*/ 20844 h 55628"/>
                  <a:gd name="connsiteX2" fmla="*/ 59928 w 59927"/>
                  <a:gd name="connsiteY2" fmla="*/ 0 h 55628"/>
                  <a:gd name="connsiteX3" fmla="*/ 65 w 59927"/>
                  <a:gd name="connsiteY3" fmla="*/ 34849 h 55628"/>
                  <a:gd name="connsiteX4" fmla="*/ 0 w 59927"/>
                  <a:gd name="connsiteY4" fmla="*/ 55628 h 5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628">
                    <a:moveTo>
                      <a:pt x="0" y="55628"/>
                    </a:moveTo>
                    <a:lnTo>
                      <a:pt x="59862" y="20844"/>
                    </a:lnTo>
                    <a:lnTo>
                      <a:pt x="59928" y="0"/>
                    </a:lnTo>
                    <a:lnTo>
                      <a:pt x="65" y="34849"/>
                    </a:lnTo>
                    <a:lnTo>
                      <a:pt x="0" y="5562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D7592E2A-5C9C-4759-0F27-61B90AE84FAF}"/>
                  </a:ext>
                </a:extLst>
              </p:cNvPr>
              <p:cNvSpPr/>
              <p:nvPr/>
            </p:nvSpPr>
            <p:spPr>
              <a:xfrm>
                <a:off x="9139315" y="4896186"/>
                <a:ext cx="294427" cy="326150"/>
              </a:xfrm>
              <a:custGeom>
                <a:avLst/>
                <a:gdLst>
                  <a:gd name="connsiteX0" fmla="*/ 65 w 294427"/>
                  <a:gd name="connsiteY0" fmla="*/ 0 h 326150"/>
                  <a:gd name="connsiteX1" fmla="*/ 0 w 294427"/>
                  <a:gd name="connsiteY1" fmla="*/ 20714 h 326150"/>
                  <a:gd name="connsiteX2" fmla="*/ 141612 w 294427"/>
                  <a:gd name="connsiteY2" fmla="*/ 102463 h 326150"/>
                  <a:gd name="connsiteX3" fmla="*/ 202126 w 294427"/>
                  <a:gd name="connsiteY3" fmla="*/ 272867 h 326150"/>
                  <a:gd name="connsiteX4" fmla="*/ 294362 w 294427"/>
                  <a:gd name="connsiteY4" fmla="*/ 326150 h 326150"/>
                  <a:gd name="connsiteX5" fmla="*/ 294428 w 294427"/>
                  <a:gd name="connsiteY5" fmla="*/ 305371 h 326150"/>
                  <a:gd name="connsiteX6" fmla="*/ 213200 w 294427"/>
                  <a:gd name="connsiteY6" fmla="*/ 258471 h 326150"/>
                  <a:gd name="connsiteX7" fmla="*/ 152685 w 294427"/>
                  <a:gd name="connsiteY7" fmla="*/ 88068 h 326150"/>
                  <a:gd name="connsiteX8" fmla="*/ 65 w 294427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427" h="326150">
                    <a:moveTo>
                      <a:pt x="65" y="0"/>
                    </a:moveTo>
                    <a:lnTo>
                      <a:pt x="0" y="20714"/>
                    </a:lnTo>
                    <a:lnTo>
                      <a:pt x="141612" y="102463"/>
                    </a:lnTo>
                    <a:lnTo>
                      <a:pt x="202126" y="272867"/>
                    </a:lnTo>
                    <a:lnTo>
                      <a:pt x="294362" y="326150"/>
                    </a:lnTo>
                    <a:lnTo>
                      <a:pt x="294428" y="305371"/>
                    </a:lnTo>
                    <a:lnTo>
                      <a:pt x="213200" y="258471"/>
                    </a:lnTo>
                    <a:lnTo>
                      <a:pt x="152685" y="88068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63" name="Graphic 3">
              <a:extLst>
                <a:ext uri="{FF2B5EF4-FFF2-40B4-BE49-F238E27FC236}">
                  <a16:creationId xmlns:a16="http://schemas.microsoft.com/office/drawing/2014/main" id="{632FC8E5-3703-30D9-4055-DF239768DD97}"/>
                </a:ext>
              </a:extLst>
            </p:cNvPr>
            <p:cNvGrpSpPr/>
            <p:nvPr/>
          </p:nvGrpSpPr>
          <p:grpSpPr>
            <a:xfrm>
              <a:off x="8917582" y="4990833"/>
              <a:ext cx="354290" cy="360934"/>
              <a:chOff x="8917582" y="4990833"/>
              <a:chExt cx="354290" cy="360934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B0E0BD82-1D45-9695-42FB-9B28F9599994}"/>
                  </a:ext>
                </a:extLst>
              </p:cNvPr>
              <p:cNvSpPr/>
              <p:nvPr/>
            </p:nvSpPr>
            <p:spPr>
              <a:xfrm>
                <a:off x="9070267" y="5078901"/>
                <a:ext cx="120376" cy="205187"/>
              </a:xfrm>
              <a:custGeom>
                <a:avLst/>
                <a:gdLst>
                  <a:gd name="connsiteX0" fmla="*/ 60514 w 120376"/>
                  <a:gd name="connsiteY0" fmla="*/ 205187 h 205187"/>
                  <a:gd name="connsiteX1" fmla="*/ 120377 w 120376"/>
                  <a:gd name="connsiteY1" fmla="*/ 170403 h 205187"/>
                  <a:gd name="connsiteX2" fmla="*/ 59863 w 120376"/>
                  <a:gd name="connsiteY2" fmla="*/ 0 h 205187"/>
                  <a:gd name="connsiteX3" fmla="*/ 0 w 120376"/>
                  <a:gd name="connsiteY3" fmla="*/ 34850 h 205187"/>
                  <a:gd name="connsiteX4" fmla="*/ 60514 w 120376"/>
                  <a:gd name="connsiteY4" fmla="*/ 205187 h 205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376" h="205187">
                    <a:moveTo>
                      <a:pt x="60514" y="205187"/>
                    </a:moveTo>
                    <a:lnTo>
                      <a:pt x="120377" y="170403"/>
                    </a:lnTo>
                    <a:lnTo>
                      <a:pt x="59863" y="0"/>
                    </a:lnTo>
                    <a:lnTo>
                      <a:pt x="0" y="34850"/>
                    </a:lnTo>
                    <a:lnTo>
                      <a:pt x="60514" y="20518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44955456-CE76-515E-95FD-C6571946458E}"/>
                  </a:ext>
                </a:extLst>
              </p:cNvPr>
              <p:cNvSpPr/>
              <p:nvPr/>
            </p:nvSpPr>
            <p:spPr>
              <a:xfrm>
                <a:off x="8917647" y="4990833"/>
                <a:ext cx="212482" cy="122916"/>
              </a:xfrm>
              <a:custGeom>
                <a:avLst/>
                <a:gdLst>
                  <a:gd name="connsiteX0" fmla="*/ 152620 w 212482"/>
                  <a:gd name="connsiteY0" fmla="*/ 122917 h 122916"/>
                  <a:gd name="connsiteX1" fmla="*/ 212483 w 212482"/>
                  <a:gd name="connsiteY1" fmla="*/ 88067 h 122916"/>
                  <a:gd name="connsiteX2" fmla="*/ 59863 w 212482"/>
                  <a:gd name="connsiteY2" fmla="*/ 0 h 122916"/>
                  <a:gd name="connsiteX3" fmla="*/ 0 w 212482"/>
                  <a:gd name="connsiteY3" fmla="*/ 34784 h 122916"/>
                  <a:gd name="connsiteX4" fmla="*/ 152620 w 212482"/>
                  <a:gd name="connsiteY4" fmla="*/ 122917 h 12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82" h="122916">
                    <a:moveTo>
                      <a:pt x="152620" y="122917"/>
                    </a:moveTo>
                    <a:lnTo>
                      <a:pt x="212483" y="88067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152620" y="12291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76E46DE8-041F-A2AE-F19D-94418129C600}"/>
                  </a:ext>
                </a:extLst>
              </p:cNvPr>
              <p:cNvSpPr/>
              <p:nvPr/>
            </p:nvSpPr>
            <p:spPr>
              <a:xfrm>
                <a:off x="9130782" y="5249304"/>
                <a:ext cx="141090" cy="81683"/>
              </a:xfrm>
              <a:custGeom>
                <a:avLst/>
                <a:gdLst>
                  <a:gd name="connsiteX0" fmla="*/ 81228 w 141090"/>
                  <a:gd name="connsiteY0" fmla="*/ 81684 h 81683"/>
                  <a:gd name="connsiteX1" fmla="*/ 141091 w 141090"/>
                  <a:gd name="connsiteY1" fmla="*/ 46900 h 81683"/>
                  <a:gd name="connsiteX2" fmla="*/ 59863 w 141090"/>
                  <a:gd name="connsiteY2" fmla="*/ 0 h 81683"/>
                  <a:gd name="connsiteX3" fmla="*/ 0 w 141090"/>
                  <a:gd name="connsiteY3" fmla="*/ 34784 h 81683"/>
                  <a:gd name="connsiteX4" fmla="*/ 81228 w 141090"/>
                  <a:gd name="connsiteY4" fmla="*/ 81684 h 8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90" h="81683">
                    <a:moveTo>
                      <a:pt x="81228" y="81684"/>
                    </a:moveTo>
                    <a:lnTo>
                      <a:pt x="141091" y="46900"/>
                    </a:lnTo>
                    <a:lnTo>
                      <a:pt x="59863" y="0"/>
                    </a:lnTo>
                    <a:lnTo>
                      <a:pt x="0" y="34784"/>
                    </a:lnTo>
                    <a:lnTo>
                      <a:pt x="81228" y="8168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8FEE67EB-841F-2C9B-CB7E-E312C6A73CBD}"/>
                  </a:ext>
                </a:extLst>
              </p:cNvPr>
              <p:cNvSpPr/>
              <p:nvPr/>
            </p:nvSpPr>
            <p:spPr>
              <a:xfrm>
                <a:off x="9211944" y="5296204"/>
                <a:ext cx="59927" cy="55563"/>
              </a:xfrm>
              <a:custGeom>
                <a:avLst/>
                <a:gdLst>
                  <a:gd name="connsiteX0" fmla="*/ 0 w 59927"/>
                  <a:gd name="connsiteY0" fmla="*/ 55563 h 55563"/>
                  <a:gd name="connsiteX1" fmla="*/ 59863 w 59927"/>
                  <a:gd name="connsiteY1" fmla="*/ 20779 h 55563"/>
                  <a:gd name="connsiteX2" fmla="*/ 59928 w 59927"/>
                  <a:gd name="connsiteY2" fmla="*/ 0 h 55563"/>
                  <a:gd name="connsiteX3" fmla="*/ 65 w 59927"/>
                  <a:gd name="connsiteY3" fmla="*/ 34784 h 55563"/>
                  <a:gd name="connsiteX4" fmla="*/ 0 w 59927"/>
                  <a:gd name="connsiteY4" fmla="*/ 55563 h 55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7" h="55563">
                    <a:moveTo>
                      <a:pt x="0" y="55563"/>
                    </a:moveTo>
                    <a:lnTo>
                      <a:pt x="59863" y="20779"/>
                    </a:lnTo>
                    <a:lnTo>
                      <a:pt x="59928" y="0"/>
                    </a:lnTo>
                    <a:lnTo>
                      <a:pt x="65" y="34784"/>
                    </a:lnTo>
                    <a:lnTo>
                      <a:pt x="0" y="5556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229A80A0-860C-A470-A362-B2A8206A0E38}"/>
                  </a:ext>
                </a:extLst>
              </p:cNvPr>
              <p:cNvSpPr/>
              <p:nvPr/>
            </p:nvSpPr>
            <p:spPr>
              <a:xfrm>
                <a:off x="8917582" y="5025617"/>
                <a:ext cx="294427" cy="326150"/>
              </a:xfrm>
              <a:custGeom>
                <a:avLst/>
                <a:gdLst>
                  <a:gd name="connsiteX0" fmla="*/ 65 w 294427"/>
                  <a:gd name="connsiteY0" fmla="*/ 0 h 326150"/>
                  <a:gd name="connsiteX1" fmla="*/ 0 w 294427"/>
                  <a:gd name="connsiteY1" fmla="*/ 20779 h 326150"/>
                  <a:gd name="connsiteX2" fmla="*/ 141612 w 294427"/>
                  <a:gd name="connsiteY2" fmla="*/ 102528 h 326150"/>
                  <a:gd name="connsiteX3" fmla="*/ 202126 w 294427"/>
                  <a:gd name="connsiteY3" fmla="*/ 272932 h 326150"/>
                  <a:gd name="connsiteX4" fmla="*/ 294362 w 294427"/>
                  <a:gd name="connsiteY4" fmla="*/ 326150 h 326150"/>
                  <a:gd name="connsiteX5" fmla="*/ 294428 w 294427"/>
                  <a:gd name="connsiteY5" fmla="*/ 305371 h 326150"/>
                  <a:gd name="connsiteX6" fmla="*/ 213200 w 294427"/>
                  <a:gd name="connsiteY6" fmla="*/ 258471 h 326150"/>
                  <a:gd name="connsiteX7" fmla="*/ 152685 w 294427"/>
                  <a:gd name="connsiteY7" fmla="*/ 88133 h 326150"/>
                  <a:gd name="connsiteX8" fmla="*/ 65 w 294427"/>
                  <a:gd name="connsiteY8" fmla="*/ 0 h 32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427" h="326150">
                    <a:moveTo>
                      <a:pt x="65" y="0"/>
                    </a:moveTo>
                    <a:lnTo>
                      <a:pt x="0" y="20779"/>
                    </a:lnTo>
                    <a:lnTo>
                      <a:pt x="141612" y="102528"/>
                    </a:lnTo>
                    <a:lnTo>
                      <a:pt x="202126" y="272932"/>
                    </a:lnTo>
                    <a:lnTo>
                      <a:pt x="294362" y="326150"/>
                    </a:lnTo>
                    <a:lnTo>
                      <a:pt x="294428" y="305371"/>
                    </a:lnTo>
                    <a:lnTo>
                      <a:pt x="213200" y="258471"/>
                    </a:lnTo>
                    <a:lnTo>
                      <a:pt x="152685" y="88133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169" name="Graphic 3">
            <a:extLst>
              <a:ext uri="{FF2B5EF4-FFF2-40B4-BE49-F238E27FC236}">
                <a16:creationId xmlns:a16="http://schemas.microsoft.com/office/drawing/2014/main" id="{9C091C9C-1ABB-2F94-914F-432A476A96B5}"/>
              </a:ext>
            </a:extLst>
          </p:cNvPr>
          <p:cNvGrpSpPr/>
          <p:nvPr/>
        </p:nvGrpSpPr>
        <p:grpSpPr>
          <a:xfrm>
            <a:off x="8212194" y="3858264"/>
            <a:ext cx="1281606" cy="742387"/>
            <a:chOff x="8212194" y="3858264"/>
            <a:chExt cx="1281606" cy="742387"/>
          </a:xfrm>
          <a:solidFill>
            <a:schemeClr val="accent2"/>
          </a:solidFill>
        </p:grpSpPr>
        <p:grpSp>
          <p:nvGrpSpPr>
            <p:cNvPr id="170" name="Graphic 3">
              <a:extLst>
                <a:ext uri="{FF2B5EF4-FFF2-40B4-BE49-F238E27FC236}">
                  <a16:creationId xmlns:a16="http://schemas.microsoft.com/office/drawing/2014/main" id="{BAC27B3E-9695-E1CA-8F60-EE28677866CC}"/>
                </a:ext>
              </a:extLst>
            </p:cNvPr>
            <p:cNvGrpSpPr/>
            <p:nvPr/>
          </p:nvGrpSpPr>
          <p:grpSpPr>
            <a:xfrm>
              <a:off x="8212194" y="3858264"/>
              <a:ext cx="1281606" cy="742387"/>
              <a:chOff x="8212194" y="3858264"/>
              <a:chExt cx="1281606" cy="742387"/>
            </a:xfrm>
            <a:grpFill/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CE4D5A69-C68B-6106-971D-A40B64248C8B}"/>
                  </a:ext>
                </a:extLst>
              </p:cNvPr>
              <p:cNvSpPr/>
              <p:nvPr/>
            </p:nvSpPr>
            <p:spPr>
              <a:xfrm>
                <a:off x="8212194" y="3858264"/>
                <a:ext cx="638686" cy="739977"/>
              </a:xfrm>
              <a:custGeom>
                <a:avLst/>
                <a:gdLst>
                  <a:gd name="connsiteX0" fmla="*/ 0 w 638686"/>
                  <a:gd name="connsiteY0" fmla="*/ 371161 h 739977"/>
                  <a:gd name="connsiteX1" fmla="*/ 48007 w 638686"/>
                  <a:gd name="connsiteY1" fmla="*/ 398910 h 739977"/>
                  <a:gd name="connsiteX2" fmla="*/ 638686 w 638686"/>
                  <a:gd name="connsiteY2" fmla="*/ 739977 h 739977"/>
                  <a:gd name="connsiteX3" fmla="*/ 638686 w 638686"/>
                  <a:gd name="connsiteY3" fmla="*/ 0 h 739977"/>
                  <a:gd name="connsiteX4" fmla="*/ 0 w 638686"/>
                  <a:gd name="connsiteY4" fmla="*/ 371161 h 739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686" h="739977">
                    <a:moveTo>
                      <a:pt x="0" y="371161"/>
                    </a:moveTo>
                    <a:lnTo>
                      <a:pt x="48007" y="398910"/>
                    </a:lnTo>
                    <a:lnTo>
                      <a:pt x="638686" y="739977"/>
                    </a:lnTo>
                    <a:lnTo>
                      <a:pt x="638686" y="0"/>
                    </a:lnTo>
                    <a:lnTo>
                      <a:pt x="0" y="371161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CDED3671-9254-AAE5-F6A9-74D8FA38A9EE}"/>
                  </a:ext>
                </a:extLst>
              </p:cNvPr>
              <p:cNvSpPr/>
              <p:nvPr/>
            </p:nvSpPr>
            <p:spPr>
              <a:xfrm>
                <a:off x="8850880" y="3858264"/>
                <a:ext cx="642920" cy="742387"/>
              </a:xfrm>
              <a:custGeom>
                <a:avLst/>
                <a:gdLst>
                  <a:gd name="connsiteX0" fmla="*/ 0 w 642920"/>
                  <a:gd name="connsiteY0" fmla="*/ 0 h 742387"/>
                  <a:gd name="connsiteX1" fmla="*/ 0 w 642920"/>
                  <a:gd name="connsiteY1" fmla="*/ 739977 h 742387"/>
                  <a:gd name="connsiteX2" fmla="*/ 4169 w 642920"/>
                  <a:gd name="connsiteY2" fmla="*/ 742387 h 742387"/>
                  <a:gd name="connsiteX3" fmla="*/ 594978 w 642920"/>
                  <a:gd name="connsiteY3" fmla="*/ 399040 h 742387"/>
                  <a:gd name="connsiteX4" fmla="*/ 642920 w 642920"/>
                  <a:gd name="connsiteY4" fmla="*/ 371161 h 742387"/>
                  <a:gd name="connsiteX5" fmla="*/ 0 w 642920"/>
                  <a:gd name="connsiteY5" fmla="*/ 0 h 74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2920" h="742387">
                    <a:moveTo>
                      <a:pt x="0" y="0"/>
                    </a:moveTo>
                    <a:lnTo>
                      <a:pt x="0" y="739977"/>
                    </a:lnTo>
                    <a:lnTo>
                      <a:pt x="4169" y="742387"/>
                    </a:lnTo>
                    <a:lnTo>
                      <a:pt x="594978" y="399040"/>
                    </a:lnTo>
                    <a:lnTo>
                      <a:pt x="642920" y="37116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53C18E2-7722-C0C3-9F69-6E4B581DFA4A}"/>
                </a:ext>
              </a:extLst>
            </p:cNvPr>
            <p:cNvSpPr/>
            <p:nvPr/>
          </p:nvSpPr>
          <p:spPr>
            <a:xfrm>
              <a:off x="8260201" y="3913828"/>
              <a:ext cx="1185657" cy="686823"/>
            </a:xfrm>
            <a:custGeom>
              <a:avLst/>
              <a:gdLst>
                <a:gd name="connsiteX0" fmla="*/ 1185657 w 1185657"/>
                <a:gd name="connsiteY0" fmla="*/ 343477 h 686823"/>
                <a:gd name="connsiteX1" fmla="*/ 594848 w 1185657"/>
                <a:gd name="connsiteY1" fmla="*/ 686824 h 686823"/>
                <a:gd name="connsiteX2" fmla="*/ 0 w 1185657"/>
                <a:gd name="connsiteY2" fmla="*/ 343347 h 686823"/>
                <a:gd name="connsiteX3" fmla="*/ 590679 w 1185657"/>
                <a:gd name="connsiteY3" fmla="*/ 0 h 686823"/>
                <a:gd name="connsiteX4" fmla="*/ 1185657 w 1185657"/>
                <a:gd name="connsiteY4" fmla="*/ 343477 h 68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657" h="686823">
                  <a:moveTo>
                    <a:pt x="1185657" y="343477"/>
                  </a:moveTo>
                  <a:lnTo>
                    <a:pt x="594848" y="686824"/>
                  </a:lnTo>
                  <a:lnTo>
                    <a:pt x="0" y="343347"/>
                  </a:lnTo>
                  <a:lnTo>
                    <a:pt x="590679" y="0"/>
                  </a:lnTo>
                  <a:lnTo>
                    <a:pt x="1185657" y="343477"/>
                  </a:lnTo>
                  <a:close/>
                </a:path>
              </a:pathLst>
            </a:custGeom>
            <a:grpFill/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06D00FA7-B4E9-EEDE-8923-8BBD2819E969}"/>
              </a:ext>
            </a:extLst>
          </p:cNvPr>
          <p:cNvSpPr/>
          <p:nvPr/>
        </p:nvSpPr>
        <p:spPr>
          <a:xfrm>
            <a:off x="8260201" y="3913828"/>
            <a:ext cx="1185657" cy="686823"/>
          </a:xfrm>
          <a:custGeom>
            <a:avLst/>
            <a:gdLst>
              <a:gd name="connsiteX0" fmla="*/ 1185657 w 1185657"/>
              <a:gd name="connsiteY0" fmla="*/ 343477 h 686823"/>
              <a:gd name="connsiteX1" fmla="*/ 594848 w 1185657"/>
              <a:gd name="connsiteY1" fmla="*/ 686824 h 686823"/>
              <a:gd name="connsiteX2" fmla="*/ 0 w 1185657"/>
              <a:gd name="connsiteY2" fmla="*/ 343347 h 686823"/>
              <a:gd name="connsiteX3" fmla="*/ 590679 w 1185657"/>
              <a:gd name="connsiteY3" fmla="*/ 0 h 686823"/>
              <a:gd name="connsiteX4" fmla="*/ 1185657 w 1185657"/>
              <a:gd name="connsiteY4" fmla="*/ 343477 h 68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5657" h="686823">
                <a:moveTo>
                  <a:pt x="1185657" y="343477"/>
                </a:moveTo>
                <a:lnTo>
                  <a:pt x="594848" y="686824"/>
                </a:lnTo>
                <a:lnTo>
                  <a:pt x="0" y="343347"/>
                </a:lnTo>
                <a:lnTo>
                  <a:pt x="590679" y="0"/>
                </a:lnTo>
                <a:lnTo>
                  <a:pt x="1185657" y="343477"/>
                </a:lnTo>
                <a:close/>
              </a:path>
            </a:pathLst>
          </a:custGeom>
          <a:solidFill>
            <a:schemeClr val="accent4"/>
          </a:solidFill>
          <a:ln w="6504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3F766F99-E0C3-A9C8-E67E-C07FC03CF679}"/>
              </a:ext>
            </a:extLst>
          </p:cNvPr>
          <p:cNvSpPr/>
          <p:nvPr/>
        </p:nvSpPr>
        <p:spPr>
          <a:xfrm>
            <a:off x="6736799" y="3269540"/>
            <a:ext cx="4232591" cy="2451760"/>
          </a:xfrm>
          <a:custGeom>
            <a:avLst/>
            <a:gdLst>
              <a:gd name="connsiteX0" fmla="*/ 2123136 w 4232591"/>
              <a:gd name="connsiteY0" fmla="*/ 2451761 h 2451760"/>
              <a:gd name="connsiteX1" fmla="*/ 0 w 4232591"/>
              <a:gd name="connsiteY1" fmla="*/ 1225913 h 2451760"/>
              <a:gd name="connsiteX2" fmla="*/ 2109457 w 4232591"/>
              <a:gd name="connsiteY2" fmla="*/ 0 h 2451760"/>
              <a:gd name="connsiteX3" fmla="*/ 4232592 w 4232591"/>
              <a:gd name="connsiteY3" fmla="*/ 1225783 h 2451760"/>
              <a:gd name="connsiteX4" fmla="*/ 2123136 w 4232591"/>
              <a:gd name="connsiteY4" fmla="*/ 2451696 h 2451760"/>
              <a:gd name="connsiteX5" fmla="*/ 56345 w 4232591"/>
              <a:gd name="connsiteY5" fmla="*/ 1225848 h 2451760"/>
              <a:gd name="connsiteX6" fmla="*/ 2123070 w 4232591"/>
              <a:gd name="connsiteY6" fmla="*/ 2419061 h 2451760"/>
              <a:gd name="connsiteX7" fmla="*/ 4176247 w 4232591"/>
              <a:gd name="connsiteY7" fmla="*/ 1225913 h 2451760"/>
              <a:gd name="connsiteX8" fmla="*/ 2109522 w 4232591"/>
              <a:gd name="connsiteY8" fmla="*/ 32700 h 2451760"/>
              <a:gd name="connsiteX9" fmla="*/ 56345 w 4232591"/>
              <a:gd name="connsiteY9" fmla="*/ 1225848 h 24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2591" h="2451760">
                <a:moveTo>
                  <a:pt x="2123136" y="2451761"/>
                </a:moveTo>
                <a:lnTo>
                  <a:pt x="0" y="1225913"/>
                </a:lnTo>
                <a:lnTo>
                  <a:pt x="2109457" y="0"/>
                </a:lnTo>
                <a:lnTo>
                  <a:pt x="4232592" y="1225783"/>
                </a:lnTo>
                <a:lnTo>
                  <a:pt x="2123136" y="2451696"/>
                </a:lnTo>
                <a:close/>
                <a:moveTo>
                  <a:pt x="56345" y="1225848"/>
                </a:moveTo>
                <a:lnTo>
                  <a:pt x="2123070" y="2419061"/>
                </a:lnTo>
                <a:lnTo>
                  <a:pt x="4176247" y="1225913"/>
                </a:lnTo>
                <a:lnTo>
                  <a:pt x="2109522" y="32700"/>
                </a:lnTo>
                <a:lnTo>
                  <a:pt x="56345" y="1225848"/>
                </a:lnTo>
                <a:close/>
              </a:path>
            </a:pathLst>
          </a:custGeom>
          <a:solidFill>
            <a:schemeClr val="accent2"/>
          </a:solidFill>
          <a:ln w="6504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198" name="Graphic 3">
            <a:extLst>
              <a:ext uri="{FF2B5EF4-FFF2-40B4-BE49-F238E27FC236}">
                <a16:creationId xmlns:a16="http://schemas.microsoft.com/office/drawing/2014/main" id="{EA4A20BE-2C71-3240-93AD-EA472D7C0F1F}"/>
              </a:ext>
            </a:extLst>
          </p:cNvPr>
          <p:cNvGrpSpPr/>
          <p:nvPr/>
        </p:nvGrpSpPr>
        <p:grpSpPr>
          <a:xfrm>
            <a:off x="6115048" y="2870369"/>
            <a:ext cx="5240354" cy="3235576"/>
            <a:chOff x="6115048" y="2870369"/>
            <a:chExt cx="5240354" cy="3235576"/>
          </a:xfrm>
          <a:solidFill>
            <a:schemeClr val="accent2"/>
          </a:solidFill>
        </p:grpSpPr>
        <p:grpSp>
          <p:nvGrpSpPr>
            <p:cNvPr id="199" name="Graphic 3">
              <a:extLst>
                <a:ext uri="{FF2B5EF4-FFF2-40B4-BE49-F238E27FC236}">
                  <a16:creationId xmlns:a16="http://schemas.microsoft.com/office/drawing/2014/main" id="{CE851790-C41B-6221-09CB-FA167FB4FFFE}"/>
                </a:ext>
              </a:extLst>
            </p:cNvPr>
            <p:cNvGrpSpPr/>
            <p:nvPr/>
          </p:nvGrpSpPr>
          <p:grpSpPr>
            <a:xfrm>
              <a:off x="6115048" y="4650939"/>
              <a:ext cx="2500289" cy="1411623"/>
              <a:chOff x="6115048" y="4650939"/>
              <a:chExt cx="2500289" cy="1411623"/>
            </a:xfrm>
            <a:grpFill/>
          </p:grpSpPr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AB939440-6F79-B353-CE9D-981494A28B6A}"/>
                  </a:ext>
                </a:extLst>
              </p:cNvPr>
              <p:cNvSpPr/>
              <p:nvPr/>
            </p:nvSpPr>
            <p:spPr>
              <a:xfrm>
                <a:off x="6158293" y="4650939"/>
                <a:ext cx="907782" cy="346799"/>
              </a:xfrm>
              <a:custGeom>
                <a:avLst/>
                <a:gdLst>
                  <a:gd name="connsiteX0" fmla="*/ 907782 w 907782"/>
                  <a:gd name="connsiteY0" fmla="*/ 18304 h 346799"/>
                  <a:gd name="connsiteX1" fmla="*/ 750798 w 907782"/>
                  <a:gd name="connsiteY1" fmla="*/ 108912 h 346799"/>
                  <a:gd name="connsiteX2" fmla="*/ 743372 w 907782"/>
                  <a:gd name="connsiteY2" fmla="*/ 108912 h 346799"/>
                  <a:gd name="connsiteX3" fmla="*/ 582414 w 907782"/>
                  <a:gd name="connsiteY3" fmla="*/ 15959 h 346799"/>
                  <a:gd name="connsiteX4" fmla="*/ 59870 w 907782"/>
                  <a:gd name="connsiteY4" fmla="*/ 317682 h 346799"/>
                  <a:gd name="connsiteX5" fmla="*/ 11146 w 907782"/>
                  <a:gd name="connsiteY5" fmla="*/ 345822 h 346799"/>
                  <a:gd name="connsiteX6" fmla="*/ 7433 w 907782"/>
                  <a:gd name="connsiteY6" fmla="*/ 346799 h 346799"/>
                  <a:gd name="connsiteX7" fmla="*/ 984 w 907782"/>
                  <a:gd name="connsiteY7" fmla="*/ 343086 h 346799"/>
                  <a:gd name="connsiteX8" fmla="*/ 3720 w 907782"/>
                  <a:gd name="connsiteY8" fmla="*/ 332925 h 346799"/>
                  <a:gd name="connsiteX9" fmla="*/ 44758 w 907782"/>
                  <a:gd name="connsiteY9" fmla="*/ 309214 h 346799"/>
                  <a:gd name="connsiteX10" fmla="*/ 578636 w 907782"/>
                  <a:gd name="connsiteY10" fmla="*/ 977 h 346799"/>
                  <a:gd name="connsiteX11" fmla="*/ 586062 w 907782"/>
                  <a:gd name="connsiteY11" fmla="*/ 977 h 346799"/>
                  <a:gd name="connsiteX12" fmla="*/ 747020 w 907782"/>
                  <a:gd name="connsiteY12" fmla="*/ 93930 h 346799"/>
                  <a:gd name="connsiteX13" fmla="*/ 892800 w 907782"/>
                  <a:gd name="connsiteY13" fmla="*/ 9771 h 346799"/>
                  <a:gd name="connsiteX14" fmla="*/ 907652 w 907782"/>
                  <a:gd name="connsiteY14" fmla="*/ 18369 h 346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07782" h="346799">
                    <a:moveTo>
                      <a:pt x="907782" y="18304"/>
                    </a:moveTo>
                    <a:lnTo>
                      <a:pt x="750798" y="108912"/>
                    </a:lnTo>
                    <a:cubicBezTo>
                      <a:pt x="748453" y="110280"/>
                      <a:pt x="745652" y="110280"/>
                      <a:pt x="743372" y="108912"/>
                    </a:cubicBezTo>
                    <a:lnTo>
                      <a:pt x="582414" y="15959"/>
                    </a:lnTo>
                    <a:lnTo>
                      <a:pt x="59870" y="317682"/>
                    </a:lnTo>
                    <a:lnTo>
                      <a:pt x="11146" y="345822"/>
                    </a:lnTo>
                    <a:cubicBezTo>
                      <a:pt x="9974" y="346539"/>
                      <a:pt x="8736" y="346799"/>
                      <a:pt x="7433" y="346799"/>
                    </a:cubicBezTo>
                    <a:cubicBezTo>
                      <a:pt x="4828" y="346799"/>
                      <a:pt x="2352" y="345431"/>
                      <a:pt x="984" y="343086"/>
                    </a:cubicBezTo>
                    <a:cubicBezTo>
                      <a:pt x="-1035" y="339569"/>
                      <a:pt x="138" y="335009"/>
                      <a:pt x="3720" y="332925"/>
                    </a:cubicBezTo>
                    <a:lnTo>
                      <a:pt x="44758" y="309214"/>
                    </a:lnTo>
                    <a:lnTo>
                      <a:pt x="578636" y="977"/>
                    </a:lnTo>
                    <a:cubicBezTo>
                      <a:pt x="580916" y="-326"/>
                      <a:pt x="583717" y="-326"/>
                      <a:pt x="586062" y="977"/>
                    </a:cubicBezTo>
                    <a:lnTo>
                      <a:pt x="747020" y="93930"/>
                    </a:lnTo>
                    <a:lnTo>
                      <a:pt x="892800" y="9771"/>
                    </a:lnTo>
                    <a:lnTo>
                      <a:pt x="907652" y="1836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B727C2B4-5AF8-8080-BBED-29E749BDC482}"/>
                  </a:ext>
                </a:extLst>
              </p:cNvPr>
              <p:cNvSpPr/>
              <p:nvPr/>
            </p:nvSpPr>
            <p:spPr>
              <a:xfrm>
                <a:off x="7413519" y="5373475"/>
                <a:ext cx="918399" cy="346913"/>
              </a:xfrm>
              <a:custGeom>
                <a:avLst/>
                <a:gdLst>
                  <a:gd name="connsiteX0" fmla="*/ 918400 w 918399"/>
                  <a:gd name="connsiteY0" fmla="*/ 12360 h 346913"/>
                  <a:gd name="connsiteX1" fmla="*/ 893582 w 918399"/>
                  <a:gd name="connsiteY1" fmla="*/ 26625 h 346913"/>
                  <a:gd name="connsiteX2" fmla="*/ 750733 w 918399"/>
                  <a:gd name="connsiteY2" fmla="*/ 109091 h 346913"/>
                  <a:gd name="connsiteX3" fmla="*/ 743307 w 918399"/>
                  <a:gd name="connsiteY3" fmla="*/ 109091 h 346913"/>
                  <a:gd name="connsiteX4" fmla="*/ 582349 w 918399"/>
                  <a:gd name="connsiteY4" fmla="*/ 16138 h 346913"/>
                  <a:gd name="connsiteX5" fmla="*/ 379181 w 918399"/>
                  <a:gd name="connsiteY5" fmla="*/ 133453 h 346913"/>
                  <a:gd name="connsiteX6" fmla="*/ 364329 w 918399"/>
                  <a:gd name="connsiteY6" fmla="*/ 142051 h 346913"/>
                  <a:gd name="connsiteX7" fmla="*/ 55636 w 918399"/>
                  <a:gd name="connsiteY7" fmla="*/ 320271 h 346913"/>
                  <a:gd name="connsiteX8" fmla="*/ 11146 w 918399"/>
                  <a:gd name="connsiteY8" fmla="*/ 345936 h 346913"/>
                  <a:gd name="connsiteX9" fmla="*/ 7433 w 918399"/>
                  <a:gd name="connsiteY9" fmla="*/ 346913 h 346913"/>
                  <a:gd name="connsiteX10" fmla="*/ 984 w 918399"/>
                  <a:gd name="connsiteY10" fmla="*/ 343200 h 346913"/>
                  <a:gd name="connsiteX11" fmla="*/ 3720 w 918399"/>
                  <a:gd name="connsiteY11" fmla="*/ 333039 h 346913"/>
                  <a:gd name="connsiteX12" fmla="*/ 43325 w 918399"/>
                  <a:gd name="connsiteY12" fmla="*/ 310175 h 346913"/>
                  <a:gd name="connsiteX13" fmla="*/ 349412 w 918399"/>
                  <a:gd name="connsiteY13" fmla="*/ 133388 h 346913"/>
                  <a:gd name="connsiteX14" fmla="*/ 364264 w 918399"/>
                  <a:gd name="connsiteY14" fmla="*/ 124790 h 346913"/>
                  <a:gd name="connsiteX15" fmla="*/ 578636 w 918399"/>
                  <a:gd name="connsiteY15" fmla="*/ 1026 h 346913"/>
                  <a:gd name="connsiteX16" fmla="*/ 586062 w 918399"/>
                  <a:gd name="connsiteY16" fmla="*/ 1026 h 346913"/>
                  <a:gd name="connsiteX17" fmla="*/ 747020 w 918399"/>
                  <a:gd name="connsiteY17" fmla="*/ 93979 h 346913"/>
                  <a:gd name="connsiteX18" fmla="*/ 878665 w 918399"/>
                  <a:gd name="connsiteY18" fmla="*/ 17962 h 346913"/>
                  <a:gd name="connsiteX19" fmla="*/ 903483 w 918399"/>
                  <a:gd name="connsiteY19" fmla="*/ 3631 h 346913"/>
                  <a:gd name="connsiteX20" fmla="*/ 918335 w 918399"/>
                  <a:gd name="connsiteY20" fmla="*/ 12230 h 346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8399" h="346913">
                    <a:moveTo>
                      <a:pt x="918400" y="12360"/>
                    </a:moveTo>
                    <a:lnTo>
                      <a:pt x="893582" y="26625"/>
                    </a:lnTo>
                    <a:lnTo>
                      <a:pt x="750733" y="109091"/>
                    </a:lnTo>
                    <a:cubicBezTo>
                      <a:pt x="748453" y="110459"/>
                      <a:pt x="745652" y="110459"/>
                      <a:pt x="743307" y="109091"/>
                    </a:cubicBezTo>
                    <a:lnTo>
                      <a:pt x="582349" y="16138"/>
                    </a:lnTo>
                    <a:lnTo>
                      <a:pt x="379181" y="133453"/>
                    </a:lnTo>
                    <a:lnTo>
                      <a:pt x="364329" y="142051"/>
                    </a:lnTo>
                    <a:lnTo>
                      <a:pt x="55636" y="320271"/>
                    </a:lnTo>
                    <a:lnTo>
                      <a:pt x="11146" y="345936"/>
                    </a:lnTo>
                    <a:cubicBezTo>
                      <a:pt x="9974" y="346652"/>
                      <a:pt x="8736" y="346913"/>
                      <a:pt x="7433" y="346913"/>
                    </a:cubicBezTo>
                    <a:cubicBezTo>
                      <a:pt x="4828" y="346913"/>
                      <a:pt x="2352" y="345545"/>
                      <a:pt x="984" y="343200"/>
                    </a:cubicBezTo>
                    <a:cubicBezTo>
                      <a:pt x="-1035" y="339618"/>
                      <a:pt x="138" y="335123"/>
                      <a:pt x="3720" y="333039"/>
                    </a:cubicBezTo>
                    <a:lnTo>
                      <a:pt x="43325" y="310175"/>
                    </a:lnTo>
                    <a:lnTo>
                      <a:pt x="349412" y="133388"/>
                    </a:lnTo>
                    <a:lnTo>
                      <a:pt x="364264" y="124790"/>
                    </a:lnTo>
                    <a:lnTo>
                      <a:pt x="578636" y="1026"/>
                    </a:lnTo>
                    <a:cubicBezTo>
                      <a:pt x="580916" y="-342"/>
                      <a:pt x="583717" y="-342"/>
                      <a:pt x="586062" y="1026"/>
                    </a:cubicBezTo>
                    <a:lnTo>
                      <a:pt x="747020" y="93979"/>
                    </a:lnTo>
                    <a:lnTo>
                      <a:pt x="878665" y="17962"/>
                    </a:lnTo>
                    <a:lnTo>
                      <a:pt x="903483" y="3631"/>
                    </a:lnTo>
                    <a:lnTo>
                      <a:pt x="918335" y="1223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134301C5-7A11-C7CF-D16A-C19736F5E2F5}"/>
                  </a:ext>
                </a:extLst>
              </p:cNvPr>
              <p:cNvSpPr/>
              <p:nvPr/>
            </p:nvSpPr>
            <p:spPr>
              <a:xfrm>
                <a:off x="6928951" y="5089209"/>
                <a:ext cx="914491" cy="346913"/>
              </a:xfrm>
              <a:custGeom>
                <a:avLst/>
                <a:gdLst>
                  <a:gd name="connsiteX0" fmla="*/ 914426 w 914491"/>
                  <a:gd name="connsiteY0" fmla="*/ 14509 h 346913"/>
                  <a:gd name="connsiteX1" fmla="*/ 889609 w 914491"/>
                  <a:gd name="connsiteY1" fmla="*/ 28840 h 346913"/>
                  <a:gd name="connsiteX2" fmla="*/ 750733 w 914491"/>
                  <a:gd name="connsiteY2" fmla="*/ 109026 h 346913"/>
                  <a:gd name="connsiteX3" fmla="*/ 743307 w 914491"/>
                  <a:gd name="connsiteY3" fmla="*/ 109026 h 346913"/>
                  <a:gd name="connsiteX4" fmla="*/ 582349 w 914491"/>
                  <a:gd name="connsiteY4" fmla="*/ 16073 h 346913"/>
                  <a:gd name="connsiteX5" fmla="*/ 375207 w 914491"/>
                  <a:gd name="connsiteY5" fmla="*/ 135668 h 346913"/>
                  <a:gd name="connsiteX6" fmla="*/ 360355 w 914491"/>
                  <a:gd name="connsiteY6" fmla="*/ 144266 h 346913"/>
                  <a:gd name="connsiteX7" fmla="*/ 63648 w 914491"/>
                  <a:gd name="connsiteY7" fmla="*/ 315647 h 346913"/>
                  <a:gd name="connsiteX8" fmla="*/ 11146 w 914491"/>
                  <a:gd name="connsiteY8" fmla="*/ 345936 h 346913"/>
                  <a:gd name="connsiteX9" fmla="*/ 7433 w 914491"/>
                  <a:gd name="connsiteY9" fmla="*/ 346913 h 346913"/>
                  <a:gd name="connsiteX10" fmla="*/ 984 w 914491"/>
                  <a:gd name="connsiteY10" fmla="*/ 343200 h 346913"/>
                  <a:gd name="connsiteX11" fmla="*/ 3720 w 914491"/>
                  <a:gd name="connsiteY11" fmla="*/ 333038 h 346913"/>
                  <a:gd name="connsiteX12" fmla="*/ 51728 w 914491"/>
                  <a:gd name="connsiteY12" fmla="*/ 305289 h 346913"/>
                  <a:gd name="connsiteX13" fmla="*/ 345569 w 914491"/>
                  <a:gd name="connsiteY13" fmla="*/ 135668 h 346913"/>
                  <a:gd name="connsiteX14" fmla="*/ 360421 w 914491"/>
                  <a:gd name="connsiteY14" fmla="*/ 127070 h 346913"/>
                  <a:gd name="connsiteX15" fmla="*/ 578701 w 914491"/>
                  <a:gd name="connsiteY15" fmla="*/ 1026 h 346913"/>
                  <a:gd name="connsiteX16" fmla="*/ 586127 w 914491"/>
                  <a:gd name="connsiteY16" fmla="*/ 1026 h 346913"/>
                  <a:gd name="connsiteX17" fmla="*/ 747085 w 914491"/>
                  <a:gd name="connsiteY17" fmla="*/ 93979 h 346913"/>
                  <a:gd name="connsiteX18" fmla="*/ 874822 w 914491"/>
                  <a:gd name="connsiteY18" fmla="*/ 20242 h 346913"/>
                  <a:gd name="connsiteX19" fmla="*/ 899640 w 914491"/>
                  <a:gd name="connsiteY19" fmla="*/ 5911 h 346913"/>
                  <a:gd name="connsiteX20" fmla="*/ 914492 w 914491"/>
                  <a:gd name="connsiteY20" fmla="*/ 14509 h 346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4491" h="346913">
                    <a:moveTo>
                      <a:pt x="914426" y="14509"/>
                    </a:moveTo>
                    <a:lnTo>
                      <a:pt x="889609" y="28840"/>
                    </a:lnTo>
                    <a:lnTo>
                      <a:pt x="750733" y="109026"/>
                    </a:lnTo>
                    <a:cubicBezTo>
                      <a:pt x="748453" y="110329"/>
                      <a:pt x="745652" y="110329"/>
                      <a:pt x="743307" y="109026"/>
                    </a:cubicBezTo>
                    <a:lnTo>
                      <a:pt x="582349" y="16073"/>
                    </a:lnTo>
                    <a:lnTo>
                      <a:pt x="375207" y="135668"/>
                    </a:lnTo>
                    <a:lnTo>
                      <a:pt x="360355" y="144266"/>
                    </a:lnTo>
                    <a:lnTo>
                      <a:pt x="63648" y="315647"/>
                    </a:lnTo>
                    <a:lnTo>
                      <a:pt x="11146" y="345936"/>
                    </a:lnTo>
                    <a:cubicBezTo>
                      <a:pt x="9974" y="346587"/>
                      <a:pt x="8671" y="346913"/>
                      <a:pt x="7433" y="346913"/>
                    </a:cubicBezTo>
                    <a:cubicBezTo>
                      <a:pt x="4828" y="346913"/>
                      <a:pt x="2352" y="345545"/>
                      <a:pt x="984" y="343200"/>
                    </a:cubicBezTo>
                    <a:cubicBezTo>
                      <a:pt x="-1035" y="339618"/>
                      <a:pt x="138" y="335058"/>
                      <a:pt x="3720" y="333038"/>
                    </a:cubicBezTo>
                    <a:lnTo>
                      <a:pt x="51728" y="305289"/>
                    </a:lnTo>
                    <a:lnTo>
                      <a:pt x="345569" y="135668"/>
                    </a:lnTo>
                    <a:lnTo>
                      <a:pt x="360421" y="127070"/>
                    </a:lnTo>
                    <a:lnTo>
                      <a:pt x="578701" y="1026"/>
                    </a:lnTo>
                    <a:cubicBezTo>
                      <a:pt x="580981" y="-342"/>
                      <a:pt x="583782" y="-342"/>
                      <a:pt x="586127" y="1026"/>
                    </a:cubicBezTo>
                    <a:lnTo>
                      <a:pt x="747085" y="93979"/>
                    </a:lnTo>
                    <a:lnTo>
                      <a:pt x="874822" y="20242"/>
                    </a:lnTo>
                    <a:lnTo>
                      <a:pt x="899640" y="5911"/>
                    </a:lnTo>
                    <a:lnTo>
                      <a:pt x="914492" y="1450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FC528B57-6EE5-E787-F1BE-1F599D8920BA}"/>
                  </a:ext>
                </a:extLst>
              </p:cNvPr>
              <p:cNvSpPr/>
              <p:nvPr/>
            </p:nvSpPr>
            <p:spPr>
              <a:xfrm>
                <a:off x="6853166" y="4870196"/>
                <a:ext cx="600616" cy="349860"/>
              </a:xfrm>
              <a:custGeom>
                <a:avLst/>
                <a:gdLst>
                  <a:gd name="connsiteX0" fmla="*/ 600551 w 600616"/>
                  <a:gd name="connsiteY0" fmla="*/ 8598 h 349860"/>
                  <a:gd name="connsiteX1" fmla="*/ 575733 w 600616"/>
                  <a:gd name="connsiteY1" fmla="*/ 22929 h 349860"/>
                  <a:gd name="connsiteX2" fmla="*/ 50714 w 600616"/>
                  <a:gd name="connsiteY2" fmla="*/ 326085 h 349860"/>
                  <a:gd name="connsiteX3" fmla="*/ 11175 w 600616"/>
                  <a:gd name="connsiteY3" fmla="*/ 348884 h 349860"/>
                  <a:gd name="connsiteX4" fmla="*/ 7462 w 600616"/>
                  <a:gd name="connsiteY4" fmla="*/ 349861 h 349860"/>
                  <a:gd name="connsiteX5" fmla="*/ 1013 w 600616"/>
                  <a:gd name="connsiteY5" fmla="*/ 346148 h 349860"/>
                  <a:gd name="connsiteX6" fmla="*/ 3749 w 600616"/>
                  <a:gd name="connsiteY6" fmla="*/ 335986 h 349860"/>
                  <a:gd name="connsiteX7" fmla="*/ 36579 w 600616"/>
                  <a:gd name="connsiteY7" fmla="*/ 317031 h 349860"/>
                  <a:gd name="connsiteX8" fmla="*/ 560882 w 600616"/>
                  <a:gd name="connsiteY8" fmla="*/ 14331 h 349860"/>
                  <a:gd name="connsiteX9" fmla="*/ 585700 w 600616"/>
                  <a:gd name="connsiteY9" fmla="*/ 0 h 349860"/>
                  <a:gd name="connsiteX10" fmla="*/ 600616 w 600616"/>
                  <a:gd name="connsiteY10" fmla="*/ 8598 h 34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0616" h="349860">
                    <a:moveTo>
                      <a:pt x="600551" y="8598"/>
                    </a:moveTo>
                    <a:lnTo>
                      <a:pt x="575733" y="22929"/>
                    </a:lnTo>
                    <a:lnTo>
                      <a:pt x="50714" y="326085"/>
                    </a:lnTo>
                    <a:lnTo>
                      <a:pt x="11175" y="348884"/>
                    </a:lnTo>
                    <a:cubicBezTo>
                      <a:pt x="10003" y="349600"/>
                      <a:pt x="8700" y="349861"/>
                      <a:pt x="7462" y="349861"/>
                    </a:cubicBezTo>
                    <a:cubicBezTo>
                      <a:pt x="4857" y="349861"/>
                      <a:pt x="2381" y="348493"/>
                      <a:pt x="1013" y="346148"/>
                    </a:cubicBezTo>
                    <a:cubicBezTo>
                      <a:pt x="-1071" y="342630"/>
                      <a:pt x="167" y="338071"/>
                      <a:pt x="3749" y="335986"/>
                    </a:cubicBezTo>
                    <a:lnTo>
                      <a:pt x="36579" y="317031"/>
                    </a:lnTo>
                    <a:lnTo>
                      <a:pt x="560882" y="14331"/>
                    </a:lnTo>
                    <a:lnTo>
                      <a:pt x="585700" y="0"/>
                    </a:lnTo>
                    <a:lnTo>
                      <a:pt x="600616" y="859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6312D3B8-74AB-B83A-9D66-607AE800CB34}"/>
                  </a:ext>
                </a:extLst>
              </p:cNvPr>
              <p:cNvSpPr/>
              <p:nvPr/>
            </p:nvSpPr>
            <p:spPr>
              <a:xfrm>
                <a:off x="7917795" y="5480938"/>
                <a:ext cx="593842" cy="345952"/>
              </a:xfrm>
              <a:custGeom>
                <a:avLst/>
                <a:gdLst>
                  <a:gd name="connsiteX0" fmla="*/ 593777 w 593842"/>
                  <a:gd name="connsiteY0" fmla="*/ 8598 h 345952"/>
                  <a:gd name="connsiteX1" fmla="*/ 568959 w 593842"/>
                  <a:gd name="connsiteY1" fmla="*/ 22864 h 345952"/>
                  <a:gd name="connsiteX2" fmla="*/ 51170 w 593842"/>
                  <a:gd name="connsiteY2" fmla="*/ 321851 h 345952"/>
                  <a:gd name="connsiteX3" fmla="*/ 11175 w 593842"/>
                  <a:gd name="connsiteY3" fmla="*/ 344975 h 345952"/>
                  <a:gd name="connsiteX4" fmla="*/ 7462 w 593842"/>
                  <a:gd name="connsiteY4" fmla="*/ 345952 h 345952"/>
                  <a:gd name="connsiteX5" fmla="*/ 1013 w 593842"/>
                  <a:gd name="connsiteY5" fmla="*/ 342239 h 345952"/>
                  <a:gd name="connsiteX6" fmla="*/ 3749 w 593842"/>
                  <a:gd name="connsiteY6" fmla="*/ 332078 h 345952"/>
                  <a:gd name="connsiteX7" fmla="*/ 36188 w 593842"/>
                  <a:gd name="connsiteY7" fmla="*/ 313383 h 345952"/>
                  <a:gd name="connsiteX8" fmla="*/ 554107 w 593842"/>
                  <a:gd name="connsiteY8" fmla="*/ 14331 h 345952"/>
                  <a:gd name="connsiteX9" fmla="*/ 578925 w 593842"/>
                  <a:gd name="connsiteY9" fmla="*/ 0 h 345952"/>
                  <a:gd name="connsiteX10" fmla="*/ 593842 w 593842"/>
                  <a:gd name="connsiteY10" fmla="*/ 8598 h 345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3842" h="345952">
                    <a:moveTo>
                      <a:pt x="593777" y="8598"/>
                    </a:moveTo>
                    <a:lnTo>
                      <a:pt x="568959" y="22864"/>
                    </a:lnTo>
                    <a:lnTo>
                      <a:pt x="51170" y="321851"/>
                    </a:lnTo>
                    <a:lnTo>
                      <a:pt x="11175" y="344975"/>
                    </a:lnTo>
                    <a:cubicBezTo>
                      <a:pt x="10003" y="345627"/>
                      <a:pt x="8700" y="345952"/>
                      <a:pt x="7462" y="345952"/>
                    </a:cubicBezTo>
                    <a:cubicBezTo>
                      <a:pt x="4857" y="345952"/>
                      <a:pt x="2381" y="344584"/>
                      <a:pt x="1013" y="342239"/>
                    </a:cubicBezTo>
                    <a:cubicBezTo>
                      <a:pt x="-1071" y="338657"/>
                      <a:pt x="167" y="334097"/>
                      <a:pt x="3749" y="332078"/>
                    </a:cubicBezTo>
                    <a:lnTo>
                      <a:pt x="36188" y="313383"/>
                    </a:lnTo>
                    <a:lnTo>
                      <a:pt x="554107" y="14331"/>
                    </a:lnTo>
                    <a:lnTo>
                      <a:pt x="578925" y="0"/>
                    </a:lnTo>
                    <a:lnTo>
                      <a:pt x="593842" y="859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E4465330-842F-9FA8-DAD8-54590F1D0A38}"/>
                  </a:ext>
                </a:extLst>
              </p:cNvPr>
              <p:cNvSpPr/>
              <p:nvPr/>
            </p:nvSpPr>
            <p:spPr>
              <a:xfrm>
                <a:off x="7409936" y="5191656"/>
                <a:ext cx="600782" cy="349991"/>
              </a:xfrm>
              <a:custGeom>
                <a:avLst/>
                <a:gdLst>
                  <a:gd name="connsiteX0" fmla="*/ 600587 w 600782"/>
                  <a:gd name="connsiteY0" fmla="*/ 8598 h 349991"/>
                  <a:gd name="connsiteX1" fmla="*/ 575770 w 600782"/>
                  <a:gd name="connsiteY1" fmla="*/ 22929 h 349991"/>
                  <a:gd name="connsiteX2" fmla="*/ 226039 w 600782"/>
                  <a:gd name="connsiteY2" fmla="*/ 224859 h 349991"/>
                  <a:gd name="connsiteX3" fmla="*/ 211188 w 600782"/>
                  <a:gd name="connsiteY3" fmla="*/ 233458 h 349991"/>
                  <a:gd name="connsiteX4" fmla="*/ 52639 w 600782"/>
                  <a:gd name="connsiteY4" fmla="*/ 325043 h 349991"/>
                  <a:gd name="connsiteX5" fmla="*/ 52639 w 600782"/>
                  <a:gd name="connsiteY5" fmla="*/ 325043 h 349991"/>
                  <a:gd name="connsiteX6" fmla="*/ 11146 w 600782"/>
                  <a:gd name="connsiteY6" fmla="*/ 349014 h 349991"/>
                  <a:gd name="connsiteX7" fmla="*/ 7433 w 600782"/>
                  <a:gd name="connsiteY7" fmla="*/ 349991 h 349991"/>
                  <a:gd name="connsiteX8" fmla="*/ 984 w 600782"/>
                  <a:gd name="connsiteY8" fmla="*/ 346278 h 349991"/>
                  <a:gd name="connsiteX9" fmla="*/ 3720 w 600782"/>
                  <a:gd name="connsiteY9" fmla="*/ 336182 h 349991"/>
                  <a:gd name="connsiteX10" fmla="*/ 38114 w 600782"/>
                  <a:gd name="connsiteY10" fmla="*/ 316314 h 349991"/>
                  <a:gd name="connsiteX11" fmla="*/ 196466 w 600782"/>
                  <a:gd name="connsiteY11" fmla="*/ 224859 h 349991"/>
                  <a:gd name="connsiteX12" fmla="*/ 211318 w 600782"/>
                  <a:gd name="connsiteY12" fmla="*/ 216261 h 349991"/>
                  <a:gd name="connsiteX13" fmla="*/ 561048 w 600782"/>
                  <a:gd name="connsiteY13" fmla="*/ 14331 h 349991"/>
                  <a:gd name="connsiteX14" fmla="*/ 585866 w 600782"/>
                  <a:gd name="connsiteY14" fmla="*/ 0 h 349991"/>
                  <a:gd name="connsiteX15" fmla="*/ 600783 w 600782"/>
                  <a:gd name="connsiteY15" fmla="*/ 8598 h 349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0782" h="349991">
                    <a:moveTo>
                      <a:pt x="600587" y="8598"/>
                    </a:moveTo>
                    <a:lnTo>
                      <a:pt x="575770" y="22929"/>
                    </a:lnTo>
                    <a:lnTo>
                      <a:pt x="226039" y="224859"/>
                    </a:lnTo>
                    <a:lnTo>
                      <a:pt x="211188" y="233458"/>
                    </a:lnTo>
                    <a:lnTo>
                      <a:pt x="52639" y="325043"/>
                    </a:lnTo>
                    <a:cubicBezTo>
                      <a:pt x="52639" y="325043"/>
                      <a:pt x="52639" y="325043"/>
                      <a:pt x="52639" y="325043"/>
                    </a:cubicBezTo>
                    <a:lnTo>
                      <a:pt x="11146" y="349014"/>
                    </a:lnTo>
                    <a:cubicBezTo>
                      <a:pt x="9974" y="349730"/>
                      <a:pt x="8736" y="349991"/>
                      <a:pt x="7433" y="349991"/>
                    </a:cubicBezTo>
                    <a:cubicBezTo>
                      <a:pt x="4828" y="349991"/>
                      <a:pt x="2352" y="348688"/>
                      <a:pt x="984" y="346278"/>
                    </a:cubicBezTo>
                    <a:cubicBezTo>
                      <a:pt x="-1035" y="342761"/>
                      <a:pt x="138" y="338201"/>
                      <a:pt x="3720" y="336182"/>
                    </a:cubicBezTo>
                    <a:lnTo>
                      <a:pt x="38114" y="316314"/>
                    </a:lnTo>
                    <a:lnTo>
                      <a:pt x="196466" y="224859"/>
                    </a:lnTo>
                    <a:lnTo>
                      <a:pt x="211318" y="216261"/>
                    </a:lnTo>
                    <a:lnTo>
                      <a:pt x="561048" y="14331"/>
                    </a:lnTo>
                    <a:lnTo>
                      <a:pt x="585866" y="0"/>
                    </a:lnTo>
                    <a:lnTo>
                      <a:pt x="600783" y="859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344813-FDD1-0C7F-DCBF-1231049A7F4A}"/>
                  </a:ext>
                </a:extLst>
              </p:cNvPr>
              <p:cNvSpPr/>
              <p:nvPr/>
            </p:nvSpPr>
            <p:spPr>
              <a:xfrm>
                <a:off x="7145610" y="4924066"/>
                <a:ext cx="857292" cy="849084"/>
              </a:xfrm>
              <a:custGeom>
                <a:avLst/>
                <a:gdLst>
                  <a:gd name="connsiteX0" fmla="*/ 857292 w 857292"/>
                  <a:gd name="connsiteY0" fmla="*/ 704216 h 849084"/>
                  <a:gd name="connsiteX1" fmla="*/ 661159 w 857292"/>
                  <a:gd name="connsiteY1" fmla="*/ 817492 h 849084"/>
                  <a:gd name="connsiteX2" fmla="*/ 606312 w 857292"/>
                  <a:gd name="connsiteY2" fmla="*/ 849085 h 849084"/>
                  <a:gd name="connsiteX3" fmla="*/ 598886 w 857292"/>
                  <a:gd name="connsiteY3" fmla="*/ 836187 h 849084"/>
                  <a:gd name="connsiteX4" fmla="*/ 648197 w 857292"/>
                  <a:gd name="connsiteY4" fmla="*/ 807722 h 849084"/>
                  <a:gd name="connsiteX5" fmla="*/ 827524 w 857292"/>
                  <a:gd name="connsiteY5" fmla="*/ 704216 h 849084"/>
                  <a:gd name="connsiteX6" fmla="*/ 632238 w 857292"/>
                  <a:gd name="connsiteY6" fmla="*/ 591461 h 849084"/>
                  <a:gd name="connsiteX7" fmla="*/ 617321 w 857292"/>
                  <a:gd name="connsiteY7" fmla="*/ 582862 h 849084"/>
                  <a:gd name="connsiteX8" fmla="*/ 475579 w 857292"/>
                  <a:gd name="connsiteY8" fmla="*/ 500983 h 849084"/>
                  <a:gd name="connsiteX9" fmla="*/ 460727 w 857292"/>
                  <a:gd name="connsiteY9" fmla="*/ 492384 h 849084"/>
                  <a:gd name="connsiteX10" fmla="*/ 143761 w 857292"/>
                  <a:gd name="connsiteY10" fmla="*/ 309409 h 849084"/>
                  <a:gd name="connsiteX11" fmla="*/ 128845 w 857292"/>
                  <a:gd name="connsiteY11" fmla="*/ 300811 h 849084"/>
                  <a:gd name="connsiteX12" fmla="*/ 0 w 857292"/>
                  <a:gd name="connsiteY12" fmla="*/ 226357 h 849084"/>
                  <a:gd name="connsiteX13" fmla="*/ 361977 w 857292"/>
                  <a:gd name="connsiteY13" fmla="*/ 14461 h 849084"/>
                  <a:gd name="connsiteX14" fmla="*/ 386599 w 857292"/>
                  <a:gd name="connsiteY14" fmla="*/ 0 h 849084"/>
                  <a:gd name="connsiteX15" fmla="*/ 401451 w 857292"/>
                  <a:gd name="connsiteY15" fmla="*/ 8533 h 849084"/>
                  <a:gd name="connsiteX16" fmla="*/ 376828 w 857292"/>
                  <a:gd name="connsiteY16" fmla="*/ 22994 h 849084"/>
                  <a:gd name="connsiteX17" fmla="*/ 29573 w 857292"/>
                  <a:gd name="connsiteY17" fmla="*/ 226357 h 849084"/>
                  <a:gd name="connsiteX18" fmla="*/ 143761 w 857292"/>
                  <a:gd name="connsiteY18" fmla="*/ 292278 h 849084"/>
                  <a:gd name="connsiteX19" fmla="*/ 158613 w 857292"/>
                  <a:gd name="connsiteY19" fmla="*/ 300811 h 849084"/>
                  <a:gd name="connsiteX20" fmla="*/ 475579 w 857292"/>
                  <a:gd name="connsiteY20" fmla="*/ 483851 h 849084"/>
                  <a:gd name="connsiteX21" fmla="*/ 490430 w 857292"/>
                  <a:gd name="connsiteY21" fmla="*/ 492384 h 849084"/>
                  <a:gd name="connsiteX22" fmla="*/ 632238 w 857292"/>
                  <a:gd name="connsiteY22" fmla="*/ 574329 h 849084"/>
                  <a:gd name="connsiteX23" fmla="*/ 647089 w 857292"/>
                  <a:gd name="connsiteY23" fmla="*/ 582862 h 849084"/>
                  <a:gd name="connsiteX24" fmla="*/ 857292 w 857292"/>
                  <a:gd name="connsiteY24" fmla="*/ 704216 h 8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57292" h="849084">
                    <a:moveTo>
                      <a:pt x="857292" y="704216"/>
                    </a:moveTo>
                    <a:lnTo>
                      <a:pt x="661159" y="817492"/>
                    </a:lnTo>
                    <a:lnTo>
                      <a:pt x="606312" y="849085"/>
                    </a:lnTo>
                    <a:lnTo>
                      <a:pt x="598886" y="836187"/>
                    </a:lnTo>
                    <a:lnTo>
                      <a:pt x="648197" y="807722"/>
                    </a:lnTo>
                    <a:lnTo>
                      <a:pt x="827524" y="704216"/>
                    </a:lnTo>
                    <a:lnTo>
                      <a:pt x="632238" y="591461"/>
                    </a:lnTo>
                    <a:lnTo>
                      <a:pt x="617321" y="582862"/>
                    </a:lnTo>
                    <a:lnTo>
                      <a:pt x="475579" y="500983"/>
                    </a:lnTo>
                    <a:lnTo>
                      <a:pt x="460727" y="492384"/>
                    </a:lnTo>
                    <a:lnTo>
                      <a:pt x="143761" y="309409"/>
                    </a:lnTo>
                    <a:lnTo>
                      <a:pt x="128845" y="300811"/>
                    </a:lnTo>
                    <a:lnTo>
                      <a:pt x="0" y="226357"/>
                    </a:lnTo>
                    <a:lnTo>
                      <a:pt x="361977" y="14461"/>
                    </a:lnTo>
                    <a:lnTo>
                      <a:pt x="386599" y="0"/>
                    </a:lnTo>
                    <a:lnTo>
                      <a:pt x="401451" y="8533"/>
                    </a:lnTo>
                    <a:lnTo>
                      <a:pt x="376828" y="22994"/>
                    </a:lnTo>
                    <a:lnTo>
                      <a:pt x="29573" y="226357"/>
                    </a:lnTo>
                    <a:lnTo>
                      <a:pt x="143761" y="292278"/>
                    </a:lnTo>
                    <a:lnTo>
                      <a:pt x="158613" y="300811"/>
                    </a:lnTo>
                    <a:lnTo>
                      <a:pt x="475579" y="483851"/>
                    </a:lnTo>
                    <a:lnTo>
                      <a:pt x="490430" y="492384"/>
                    </a:lnTo>
                    <a:lnTo>
                      <a:pt x="632238" y="574329"/>
                    </a:lnTo>
                    <a:lnTo>
                      <a:pt x="647089" y="582862"/>
                    </a:lnTo>
                    <a:lnTo>
                      <a:pt x="857292" y="704216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0B34302-2A23-7BBC-5710-190815A780D0}"/>
                  </a:ext>
                </a:extLst>
              </p:cNvPr>
              <p:cNvSpPr/>
              <p:nvPr/>
            </p:nvSpPr>
            <p:spPr>
              <a:xfrm>
                <a:off x="6115048" y="4954746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4" y="22342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2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208" name="Graphic 3">
                <a:extLst>
                  <a:ext uri="{FF2B5EF4-FFF2-40B4-BE49-F238E27FC236}">
                    <a16:creationId xmlns:a16="http://schemas.microsoft.com/office/drawing/2014/main" id="{D02DF6BA-E24C-5A0C-1DAF-C9276E544A87}"/>
                  </a:ext>
                </a:extLst>
              </p:cNvPr>
              <p:cNvGrpSpPr/>
              <p:nvPr/>
            </p:nvGrpSpPr>
            <p:grpSpPr>
              <a:xfrm>
                <a:off x="6628212" y="4724806"/>
                <a:ext cx="573742" cy="533877"/>
                <a:chOff x="6628212" y="4724806"/>
                <a:chExt cx="573742" cy="533877"/>
              </a:xfrm>
              <a:grpFill/>
            </p:grpSpPr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8E45C8C7-ADCB-676B-C6E7-3C5461A1E415}"/>
                    </a:ext>
                  </a:extLst>
                </p:cNvPr>
                <p:cNvSpPr/>
                <p:nvPr/>
              </p:nvSpPr>
              <p:spPr>
                <a:xfrm>
                  <a:off x="6680381" y="4724806"/>
                  <a:ext cx="521574" cy="508213"/>
                </a:xfrm>
                <a:custGeom>
                  <a:avLst/>
                  <a:gdLst>
                    <a:gd name="connsiteX0" fmla="*/ 505941 w 521574"/>
                    <a:gd name="connsiteY0" fmla="*/ 217238 h 508213"/>
                    <a:gd name="connsiteX1" fmla="*/ 502228 w 521574"/>
                    <a:gd name="connsiteY1" fmla="*/ 223687 h 508213"/>
                    <a:gd name="connsiteX2" fmla="*/ 52314 w 521574"/>
                    <a:gd name="connsiteY2" fmla="*/ 483461 h 508213"/>
                    <a:gd name="connsiteX3" fmla="*/ 11146 w 521574"/>
                    <a:gd name="connsiteY3" fmla="*/ 507236 h 508213"/>
                    <a:gd name="connsiteX4" fmla="*/ 7433 w 521574"/>
                    <a:gd name="connsiteY4" fmla="*/ 508213 h 508213"/>
                    <a:gd name="connsiteX5" fmla="*/ 984 w 521574"/>
                    <a:gd name="connsiteY5" fmla="*/ 504500 h 508213"/>
                    <a:gd name="connsiteX6" fmla="*/ 3720 w 521574"/>
                    <a:gd name="connsiteY6" fmla="*/ 494404 h 508213"/>
                    <a:gd name="connsiteX7" fmla="*/ 37918 w 521574"/>
                    <a:gd name="connsiteY7" fmla="*/ 474667 h 508213"/>
                    <a:gd name="connsiteX8" fmla="*/ 483663 w 521574"/>
                    <a:gd name="connsiteY8" fmla="*/ 217238 h 508213"/>
                    <a:gd name="connsiteX9" fmla="*/ 318146 w 521574"/>
                    <a:gd name="connsiteY9" fmla="*/ 121679 h 508213"/>
                    <a:gd name="connsiteX10" fmla="*/ 314433 w 521574"/>
                    <a:gd name="connsiteY10" fmla="*/ 115296 h 508213"/>
                    <a:gd name="connsiteX11" fmla="*/ 318146 w 521574"/>
                    <a:gd name="connsiteY11" fmla="*/ 108847 h 508213"/>
                    <a:gd name="connsiteX12" fmla="*/ 481839 w 521574"/>
                    <a:gd name="connsiteY12" fmla="*/ 14331 h 508213"/>
                    <a:gd name="connsiteX13" fmla="*/ 506657 w 521574"/>
                    <a:gd name="connsiteY13" fmla="*/ 0 h 508213"/>
                    <a:gd name="connsiteX14" fmla="*/ 521574 w 521574"/>
                    <a:gd name="connsiteY14" fmla="*/ 8598 h 508213"/>
                    <a:gd name="connsiteX15" fmla="*/ 496756 w 521574"/>
                    <a:gd name="connsiteY15" fmla="*/ 22929 h 508213"/>
                    <a:gd name="connsiteX16" fmla="*/ 336775 w 521574"/>
                    <a:gd name="connsiteY16" fmla="*/ 115361 h 508213"/>
                    <a:gd name="connsiteX17" fmla="*/ 502293 w 521574"/>
                    <a:gd name="connsiteY17" fmla="*/ 210854 h 508213"/>
                    <a:gd name="connsiteX18" fmla="*/ 506006 w 521574"/>
                    <a:gd name="connsiteY18" fmla="*/ 217303 h 5082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21574" h="508213">
                      <a:moveTo>
                        <a:pt x="505941" y="217238"/>
                      </a:moveTo>
                      <a:cubicBezTo>
                        <a:pt x="505941" y="219909"/>
                        <a:pt x="504573" y="222319"/>
                        <a:pt x="502228" y="223687"/>
                      </a:cubicBezTo>
                      <a:lnTo>
                        <a:pt x="52314" y="483461"/>
                      </a:lnTo>
                      <a:lnTo>
                        <a:pt x="11146" y="507236"/>
                      </a:lnTo>
                      <a:cubicBezTo>
                        <a:pt x="9974" y="507953"/>
                        <a:pt x="8736" y="508213"/>
                        <a:pt x="7433" y="508213"/>
                      </a:cubicBezTo>
                      <a:cubicBezTo>
                        <a:pt x="4828" y="508213"/>
                        <a:pt x="2352" y="506910"/>
                        <a:pt x="984" y="504500"/>
                      </a:cubicBezTo>
                      <a:cubicBezTo>
                        <a:pt x="-1035" y="500983"/>
                        <a:pt x="138" y="496423"/>
                        <a:pt x="3720" y="494404"/>
                      </a:cubicBezTo>
                      <a:lnTo>
                        <a:pt x="37918" y="474667"/>
                      </a:lnTo>
                      <a:lnTo>
                        <a:pt x="483663" y="217238"/>
                      </a:lnTo>
                      <a:lnTo>
                        <a:pt x="318146" y="121679"/>
                      </a:lnTo>
                      <a:cubicBezTo>
                        <a:pt x="315801" y="120376"/>
                        <a:pt x="314433" y="117902"/>
                        <a:pt x="314433" y="115296"/>
                      </a:cubicBezTo>
                      <a:cubicBezTo>
                        <a:pt x="314433" y="112690"/>
                        <a:pt x="315801" y="110150"/>
                        <a:pt x="318146" y="108847"/>
                      </a:cubicBezTo>
                      <a:lnTo>
                        <a:pt x="481839" y="14331"/>
                      </a:lnTo>
                      <a:lnTo>
                        <a:pt x="506657" y="0"/>
                      </a:lnTo>
                      <a:lnTo>
                        <a:pt x="521574" y="8598"/>
                      </a:lnTo>
                      <a:lnTo>
                        <a:pt x="496756" y="22929"/>
                      </a:lnTo>
                      <a:lnTo>
                        <a:pt x="336775" y="115361"/>
                      </a:lnTo>
                      <a:lnTo>
                        <a:pt x="502293" y="210854"/>
                      </a:lnTo>
                      <a:cubicBezTo>
                        <a:pt x="504638" y="212222"/>
                        <a:pt x="506006" y="214698"/>
                        <a:pt x="506006" y="217303"/>
                      </a:cubicBezTo>
                      <a:close/>
                    </a:path>
                  </a:pathLst>
                </a:custGeom>
                <a:grpFill/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6589BBBE-0154-462E-4893-CF19D4A2C369}"/>
                    </a:ext>
                  </a:extLst>
                </p:cNvPr>
                <p:cNvSpPr/>
                <p:nvPr/>
              </p:nvSpPr>
              <p:spPr>
                <a:xfrm>
                  <a:off x="6628212" y="5193220"/>
                  <a:ext cx="113406" cy="65464"/>
                </a:xfrm>
                <a:custGeom>
                  <a:avLst/>
                  <a:gdLst>
                    <a:gd name="connsiteX0" fmla="*/ 96796 w 113406"/>
                    <a:gd name="connsiteY0" fmla="*/ 9576 h 65464"/>
                    <a:gd name="connsiteX1" fmla="*/ 96796 w 113406"/>
                    <a:gd name="connsiteY1" fmla="*/ 55889 h 65464"/>
                    <a:gd name="connsiteX2" fmla="*/ 16610 w 113406"/>
                    <a:gd name="connsiteY2" fmla="*/ 55889 h 65464"/>
                    <a:gd name="connsiteX3" fmla="*/ 16610 w 113406"/>
                    <a:gd name="connsiteY3" fmla="*/ 9576 h 65464"/>
                    <a:gd name="connsiteX4" fmla="*/ 96796 w 113406"/>
                    <a:gd name="connsiteY4" fmla="*/ 9576 h 65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406" h="65464">
                      <a:moveTo>
                        <a:pt x="96796" y="9576"/>
                      </a:moveTo>
                      <a:cubicBezTo>
                        <a:pt x="118944" y="22343"/>
                        <a:pt x="118944" y="43122"/>
                        <a:pt x="96796" y="55889"/>
                      </a:cubicBezTo>
                      <a:cubicBezTo>
                        <a:pt x="74649" y="68656"/>
                        <a:pt x="38758" y="68656"/>
                        <a:pt x="16610" y="55889"/>
                      </a:cubicBezTo>
                      <a:cubicBezTo>
                        <a:pt x="-5537" y="43122"/>
                        <a:pt x="-5537" y="22343"/>
                        <a:pt x="16610" y="9576"/>
                      </a:cubicBezTo>
                      <a:cubicBezTo>
                        <a:pt x="38758" y="-3192"/>
                        <a:pt x="74649" y="-3192"/>
                        <a:pt x="96796" y="9576"/>
                      </a:cubicBezTo>
                      <a:close/>
                    </a:path>
                  </a:pathLst>
                </a:custGeom>
                <a:grpFill/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211" name="Graphic 3">
                <a:extLst>
                  <a:ext uri="{FF2B5EF4-FFF2-40B4-BE49-F238E27FC236}">
                    <a16:creationId xmlns:a16="http://schemas.microsoft.com/office/drawing/2014/main" id="{C71141AA-29B0-703D-7589-8AFD04C1DDD8}"/>
                  </a:ext>
                </a:extLst>
              </p:cNvPr>
              <p:cNvGrpSpPr/>
              <p:nvPr/>
            </p:nvGrpSpPr>
            <p:grpSpPr>
              <a:xfrm>
                <a:off x="8061853" y="5540866"/>
                <a:ext cx="553484" cy="521696"/>
                <a:chOff x="8061853" y="5540866"/>
                <a:chExt cx="553484" cy="521696"/>
              </a:xfrm>
              <a:grpFill/>
            </p:grpSpPr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A1B48C39-D976-5BDA-73C4-59001B8065EC}"/>
                    </a:ext>
                  </a:extLst>
                </p:cNvPr>
                <p:cNvSpPr/>
                <p:nvPr/>
              </p:nvSpPr>
              <p:spPr>
                <a:xfrm>
                  <a:off x="8102572" y="5540866"/>
                  <a:ext cx="512766" cy="503197"/>
                </a:xfrm>
                <a:custGeom>
                  <a:avLst/>
                  <a:gdLst>
                    <a:gd name="connsiteX0" fmla="*/ 505927 w 512766"/>
                    <a:gd name="connsiteY0" fmla="*/ 212222 h 503197"/>
                    <a:gd name="connsiteX1" fmla="*/ 502214 w 512766"/>
                    <a:gd name="connsiteY1" fmla="*/ 218671 h 503197"/>
                    <a:gd name="connsiteX2" fmla="*/ 64025 w 512766"/>
                    <a:gd name="connsiteY2" fmla="*/ 471670 h 503197"/>
                    <a:gd name="connsiteX3" fmla="*/ 11132 w 512766"/>
                    <a:gd name="connsiteY3" fmla="*/ 502220 h 503197"/>
                    <a:gd name="connsiteX4" fmla="*/ 7419 w 512766"/>
                    <a:gd name="connsiteY4" fmla="*/ 503197 h 503197"/>
                    <a:gd name="connsiteX5" fmla="*/ 970 w 512766"/>
                    <a:gd name="connsiteY5" fmla="*/ 499485 h 503197"/>
                    <a:gd name="connsiteX6" fmla="*/ 3706 w 512766"/>
                    <a:gd name="connsiteY6" fmla="*/ 489323 h 503197"/>
                    <a:gd name="connsiteX7" fmla="*/ 49759 w 512766"/>
                    <a:gd name="connsiteY7" fmla="*/ 462746 h 503197"/>
                    <a:gd name="connsiteX8" fmla="*/ 483649 w 512766"/>
                    <a:gd name="connsiteY8" fmla="*/ 212222 h 503197"/>
                    <a:gd name="connsiteX9" fmla="*/ 318131 w 512766"/>
                    <a:gd name="connsiteY9" fmla="*/ 116663 h 503197"/>
                    <a:gd name="connsiteX10" fmla="*/ 314419 w 512766"/>
                    <a:gd name="connsiteY10" fmla="*/ 110215 h 503197"/>
                    <a:gd name="connsiteX11" fmla="*/ 318131 w 512766"/>
                    <a:gd name="connsiteY11" fmla="*/ 103766 h 503197"/>
                    <a:gd name="connsiteX12" fmla="*/ 473097 w 512766"/>
                    <a:gd name="connsiteY12" fmla="*/ 14265 h 503197"/>
                    <a:gd name="connsiteX13" fmla="*/ 497915 w 512766"/>
                    <a:gd name="connsiteY13" fmla="*/ 0 h 503197"/>
                    <a:gd name="connsiteX14" fmla="*/ 512766 w 512766"/>
                    <a:gd name="connsiteY14" fmla="*/ 8598 h 503197"/>
                    <a:gd name="connsiteX15" fmla="*/ 487948 w 512766"/>
                    <a:gd name="connsiteY15" fmla="*/ 22863 h 503197"/>
                    <a:gd name="connsiteX16" fmla="*/ 336761 w 512766"/>
                    <a:gd name="connsiteY16" fmla="*/ 110215 h 503197"/>
                    <a:gd name="connsiteX17" fmla="*/ 502279 w 512766"/>
                    <a:gd name="connsiteY17" fmla="*/ 205773 h 503197"/>
                    <a:gd name="connsiteX18" fmla="*/ 505992 w 512766"/>
                    <a:gd name="connsiteY18" fmla="*/ 212222 h 503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12766" h="503197">
                      <a:moveTo>
                        <a:pt x="505927" y="212222"/>
                      </a:moveTo>
                      <a:cubicBezTo>
                        <a:pt x="505927" y="214828"/>
                        <a:pt x="504559" y="217368"/>
                        <a:pt x="502214" y="218671"/>
                      </a:cubicBezTo>
                      <a:lnTo>
                        <a:pt x="64025" y="471670"/>
                      </a:lnTo>
                      <a:lnTo>
                        <a:pt x="11132" y="502220"/>
                      </a:lnTo>
                      <a:cubicBezTo>
                        <a:pt x="10025" y="502871"/>
                        <a:pt x="8722" y="503197"/>
                        <a:pt x="7419" y="503197"/>
                      </a:cubicBezTo>
                      <a:cubicBezTo>
                        <a:pt x="4879" y="503197"/>
                        <a:pt x="2338" y="501829"/>
                        <a:pt x="970" y="499485"/>
                      </a:cubicBezTo>
                      <a:cubicBezTo>
                        <a:pt x="-1049" y="495902"/>
                        <a:pt x="189" y="491342"/>
                        <a:pt x="3706" y="489323"/>
                      </a:cubicBezTo>
                      <a:lnTo>
                        <a:pt x="49759" y="462746"/>
                      </a:lnTo>
                      <a:lnTo>
                        <a:pt x="483649" y="212222"/>
                      </a:lnTo>
                      <a:lnTo>
                        <a:pt x="318131" y="116663"/>
                      </a:lnTo>
                      <a:cubicBezTo>
                        <a:pt x="315851" y="115295"/>
                        <a:pt x="314419" y="112885"/>
                        <a:pt x="314419" y="110215"/>
                      </a:cubicBezTo>
                      <a:cubicBezTo>
                        <a:pt x="314419" y="107544"/>
                        <a:pt x="315851" y="105134"/>
                        <a:pt x="318131" y="103766"/>
                      </a:cubicBezTo>
                      <a:lnTo>
                        <a:pt x="473097" y="14265"/>
                      </a:lnTo>
                      <a:lnTo>
                        <a:pt x="497915" y="0"/>
                      </a:lnTo>
                      <a:lnTo>
                        <a:pt x="512766" y="8598"/>
                      </a:lnTo>
                      <a:lnTo>
                        <a:pt x="487948" y="22863"/>
                      </a:lnTo>
                      <a:lnTo>
                        <a:pt x="336761" y="110215"/>
                      </a:lnTo>
                      <a:lnTo>
                        <a:pt x="502279" y="205773"/>
                      </a:lnTo>
                      <a:cubicBezTo>
                        <a:pt x="504624" y="207141"/>
                        <a:pt x="505992" y="209552"/>
                        <a:pt x="505992" y="212222"/>
                      </a:cubicBezTo>
                      <a:close/>
                    </a:path>
                  </a:pathLst>
                </a:custGeom>
                <a:grpFill/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861BF330-BAEE-C8D6-BBAE-6F1D7518CE7D}"/>
                    </a:ext>
                  </a:extLst>
                </p:cNvPr>
                <p:cNvSpPr/>
                <p:nvPr/>
              </p:nvSpPr>
              <p:spPr>
                <a:xfrm>
                  <a:off x="8061853" y="5997098"/>
                  <a:ext cx="113406" cy="65464"/>
                </a:xfrm>
                <a:custGeom>
                  <a:avLst/>
                  <a:gdLst>
                    <a:gd name="connsiteX0" fmla="*/ 96796 w 113406"/>
                    <a:gd name="connsiteY0" fmla="*/ 9575 h 65464"/>
                    <a:gd name="connsiteX1" fmla="*/ 96796 w 113406"/>
                    <a:gd name="connsiteY1" fmla="*/ 55889 h 65464"/>
                    <a:gd name="connsiteX2" fmla="*/ 16611 w 113406"/>
                    <a:gd name="connsiteY2" fmla="*/ 55889 h 65464"/>
                    <a:gd name="connsiteX3" fmla="*/ 16611 w 113406"/>
                    <a:gd name="connsiteY3" fmla="*/ 9575 h 65464"/>
                    <a:gd name="connsiteX4" fmla="*/ 96796 w 113406"/>
                    <a:gd name="connsiteY4" fmla="*/ 9575 h 65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406" h="65464">
                      <a:moveTo>
                        <a:pt x="96796" y="9575"/>
                      </a:moveTo>
                      <a:cubicBezTo>
                        <a:pt x="118944" y="22343"/>
                        <a:pt x="118944" y="43122"/>
                        <a:pt x="96796" y="55889"/>
                      </a:cubicBezTo>
                      <a:cubicBezTo>
                        <a:pt x="74649" y="68656"/>
                        <a:pt x="38758" y="68656"/>
                        <a:pt x="16611" y="55889"/>
                      </a:cubicBezTo>
                      <a:cubicBezTo>
                        <a:pt x="-5537" y="43122"/>
                        <a:pt x="-5537" y="22343"/>
                        <a:pt x="16611" y="9575"/>
                      </a:cubicBezTo>
                      <a:cubicBezTo>
                        <a:pt x="38758" y="-3192"/>
                        <a:pt x="74649" y="-3192"/>
                        <a:pt x="96796" y="9575"/>
                      </a:cubicBezTo>
                      <a:close/>
                    </a:path>
                  </a:pathLst>
                </a:custGeom>
                <a:grpFill/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F3F95E38-8562-7AD6-ABB0-B6865C495B51}"/>
                  </a:ext>
                </a:extLst>
              </p:cNvPr>
              <p:cNvSpPr/>
              <p:nvPr/>
            </p:nvSpPr>
            <p:spPr>
              <a:xfrm>
                <a:off x="6798550" y="5180452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89AA07A4-3050-D230-D24E-8EDD69E76A06}"/>
                  </a:ext>
                </a:extLst>
              </p:cNvPr>
              <p:cNvSpPr/>
              <p:nvPr/>
            </p:nvSpPr>
            <p:spPr>
              <a:xfrm>
                <a:off x="6883687" y="5384858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3" y="22343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8FA24D72-A1C2-61FA-6845-AEFC55333BAD}"/>
                  </a:ext>
                </a:extLst>
              </p:cNvPr>
              <p:cNvSpPr/>
              <p:nvPr/>
            </p:nvSpPr>
            <p:spPr>
              <a:xfrm>
                <a:off x="7358549" y="5501913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4" y="22342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2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728E1147-CB4B-10D3-EAC7-6E3B6198A8B1}"/>
                  </a:ext>
                </a:extLst>
              </p:cNvPr>
              <p:cNvSpPr/>
              <p:nvPr/>
            </p:nvSpPr>
            <p:spPr>
              <a:xfrm>
                <a:off x="7360699" y="5674400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FFB52384-C610-74E1-4764-2D9A3FA30510}"/>
                  </a:ext>
                </a:extLst>
              </p:cNvPr>
              <p:cNvSpPr/>
              <p:nvPr/>
            </p:nvSpPr>
            <p:spPr>
              <a:xfrm>
                <a:off x="7699225" y="5723385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3" y="22342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2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9D185831-B818-EE8A-BFE1-39D8D5038607}"/>
                  </a:ext>
                </a:extLst>
              </p:cNvPr>
              <p:cNvSpPr/>
              <p:nvPr/>
            </p:nvSpPr>
            <p:spPr>
              <a:xfrm>
                <a:off x="7865981" y="578884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3" y="22343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20" name="Graphic 3">
              <a:extLst>
                <a:ext uri="{FF2B5EF4-FFF2-40B4-BE49-F238E27FC236}">
                  <a16:creationId xmlns:a16="http://schemas.microsoft.com/office/drawing/2014/main" id="{373D88A1-FB93-EF82-9514-D7F60B7600DB}"/>
                </a:ext>
              </a:extLst>
            </p:cNvPr>
            <p:cNvGrpSpPr/>
            <p:nvPr/>
          </p:nvGrpSpPr>
          <p:grpSpPr>
            <a:xfrm>
              <a:off x="9040434" y="4600000"/>
              <a:ext cx="2314969" cy="1505944"/>
              <a:chOff x="9040434" y="4600000"/>
              <a:chExt cx="2314969" cy="1505944"/>
            </a:xfrm>
            <a:grpFill/>
          </p:grpSpPr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F4A4C04-4223-D2A3-B483-E36D57849662}"/>
                  </a:ext>
                </a:extLst>
              </p:cNvPr>
              <p:cNvSpPr/>
              <p:nvPr/>
            </p:nvSpPr>
            <p:spPr>
              <a:xfrm>
                <a:off x="10577320" y="4684029"/>
                <a:ext cx="509979" cy="501569"/>
              </a:xfrm>
              <a:custGeom>
                <a:avLst/>
                <a:gdLst>
                  <a:gd name="connsiteX0" fmla="*/ 508995 w 509979"/>
                  <a:gd name="connsiteY0" fmla="*/ 497856 h 501569"/>
                  <a:gd name="connsiteX1" fmla="*/ 502546 w 509979"/>
                  <a:gd name="connsiteY1" fmla="*/ 501569 h 501569"/>
                  <a:gd name="connsiteX2" fmla="*/ 498833 w 509979"/>
                  <a:gd name="connsiteY2" fmla="*/ 500592 h 501569"/>
                  <a:gd name="connsiteX3" fmla="*/ 453627 w 509979"/>
                  <a:gd name="connsiteY3" fmla="*/ 474471 h 501569"/>
                  <a:gd name="connsiteX4" fmla="*/ 7752 w 509979"/>
                  <a:gd name="connsiteY4" fmla="*/ 217043 h 501569"/>
                  <a:gd name="connsiteX5" fmla="*/ 4039 w 509979"/>
                  <a:gd name="connsiteY5" fmla="*/ 210594 h 501569"/>
                  <a:gd name="connsiteX6" fmla="*/ 7752 w 509979"/>
                  <a:gd name="connsiteY6" fmla="*/ 204145 h 501569"/>
                  <a:gd name="connsiteX7" fmla="*/ 173270 w 509979"/>
                  <a:gd name="connsiteY7" fmla="*/ 108587 h 501569"/>
                  <a:gd name="connsiteX8" fmla="*/ 24753 w 509979"/>
                  <a:gd name="connsiteY8" fmla="*/ 22864 h 501569"/>
                  <a:gd name="connsiteX9" fmla="*/ 0 w 509979"/>
                  <a:gd name="connsiteY9" fmla="*/ 8598 h 501569"/>
                  <a:gd name="connsiteX10" fmla="*/ 14787 w 509979"/>
                  <a:gd name="connsiteY10" fmla="*/ 0 h 501569"/>
                  <a:gd name="connsiteX11" fmla="*/ 39605 w 509979"/>
                  <a:gd name="connsiteY11" fmla="*/ 14265 h 501569"/>
                  <a:gd name="connsiteX12" fmla="*/ 191834 w 509979"/>
                  <a:gd name="connsiteY12" fmla="*/ 102203 h 501569"/>
                  <a:gd name="connsiteX13" fmla="*/ 195547 w 509979"/>
                  <a:gd name="connsiteY13" fmla="*/ 108652 h 501569"/>
                  <a:gd name="connsiteX14" fmla="*/ 191834 w 509979"/>
                  <a:gd name="connsiteY14" fmla="*/ 115101 h 501569"/>
                  <a:gd name="connsiteX15" fmla="*/ 26316 w 509979"/>
                  <a:gd name="connsiteY15" fmla="*/ 210659 h 501569"/>
                  <a:gd name="connsiteX16" fmla="*/ 470237 w 509979"/>
                  <a:gd name="connsiteY16" fmla="*/ 466980 h 501569"/>
                  <a:gd name="connsiteX17" fmla="*/ 506259 w 509979"/>
                  <a:gd name="connsiteY17" fmla="*/ 487760 h 501569"/>
                  <a:gd name="connsiteX18" fmla="*/ 508995 w 509979"/>
                  <a:gd name="connsiteY18" fmla="*/ 497921 h 501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09979" h="501569">
                    <a:moveTo>
                      <a:pt x="508995" y="497856"/>
                    </a:moveTo>
                    <a:cubicBezTo>
                      <a:pt x="507627" y="500266"/>
                      <a:pt x="505152" y="501569"/>
                      <a:pt x="502546" y="501569"/>
                    </a:cubicBezTo>
                    <a:cubicBezTo>
                      <a:pt x="501243" y="501569"/>
                      <a:pt x="500006" y="501243"/>
                      <a:pt x="498833" y="500592"/>
                    </a:cubicBezTo>
                    <a:lnTo>
                      <a:pt x="453627" y="474471"/>
                    </a:lnTo>
                    <a:lnTo>
                      <a:pt x="7752" y="217043"/>
                    </a:lnTo>
                    <a:cubicBezTo>
                      <a:pt x="5407" y="215675"/>
                      <a:pt x="4039" y="213200"/>
                      <a:pt x="4039" y="210594"/>
                    </a:cubicBezTo>
                    <a:cubicBezTo>
                      <a:pt x="4039" y="207988"/>
                      <a:pt x="5407" y="205513"/>
                      <a:pt x="7752" y="204145"/>
                    </a:cubicBezTo>
                    <a:lnTo>
                      <a:pt x="173270" y="108587"/>
                    </a:lnTo>
                    <a:lnTo>
                      <a:pt x="24753" y="22864"/>
                    </a:lnTo>
                    <a:lnTo>
                      <a:pt x="0" y="8598"/>
                    </a:lnTo>
                    <a:lnTo>
                      <a:pt x="14787" y="0"/>
                    </a:lnTo>
                    <a:lnTo>
                      <a:pt x="39605" y="14265"/>
                    </a:lnTo>
                    <a:lnTo>
                      <a:pt x="191834" y="102203"/>
                    </a:lnTo>
                    <a:cubicBezTo>
                      <a:pt x="194179" y="103571"/>
                      <a:pt x="195547" y="105981"/>
                      <a:pt x="195547" y="108652"/>
                    </a:cubicBezTo>
                    <a:cubicBezTo>
                      <a:pt x="195547" y="111322"/>
                      <a:pt x="194179" y="113798"/>
                      <a:pt x="191834" y="115101"/>
                    </a:cubicBezTo>
                    <a:lnTo>
                      <a:pt x="26316" y="210659"/>
                    </a:lnTo>
                    <a:lnTo>
                      <a:pt x="470237" y="466980"/>
                    </a:lnTo>
                    <a:lnTo>
                      <a:pt x="506259" y="487760"/>
                    </a:lnTo>
                    <a:cubicBezTo>
                      <a:pt x="509842" y="489779"/>
                      <a:pt x="511014" y="494339"/>
                      <a:pt x="508995" y="497921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45A4C07-65B1-B03D-CB3E-231DC9AC3204}"/>
                  </a:ext>
                </a:extLst>
              </p:cNvPr>
              <p:cNvSpPr/>
              <p:nvPr/>
            </p:nvSpPr>
            <p:spPr>
              <a:xfrm>
                <a:off x="9040434" y="5577278"/>
                <a:ext cx="506852" cy="499745"/>
              </a:xfrm>
              <a:custGeom>
                <a:avLst/>
                <a:gdLst>
                  <a:gd name="connsiteX0" fmla="*/ 505803 w 506852"/>
                  <a:gd name="connsiteY0" fmla="*/ 496032 h 499745"/>
                  <a:gd name="connsiteX1" fmla="*/ 499354 w 506852"/>
                  <a:gd name="connsiteY1" fmla="*/ 499745 h 499745"/>
                  <a:gd name="connsiteX2" fmla="*/ 495641 w 506852"/>
                  <a:gd name="connsiteY2" fmla="*/ 498768 h 499745"/>
                  <a:gd name="connsiteX3" fmla="*/ 451803 w 506852"/>
                  <a:gd name="connsiteY3" fmla="*/ 473494 h 499745"/>
                  <a:gd name="connsiteX4" fmla="*/ 4560 w 506852"/>
                  <a:gd name="connsiteY4" fmla="*/ 215284 h 499745"/>
                  <a:gd name="connsiteX5" fmla="*/ 847 w 506852"/>
                  <a:gd name="connsiteY5" fmla="*/ 208835 h 499745"/>
                  <a:gd name="connsiteX6" fmla="*/ 4560 w 506852"/>
                  <a:gd name="connsiteY6" fmla="*/ 202386 h 499745"/>
                  <a:gd name="connsiteX7" fmla="*/ 170077 w 506852"/>
                  <a:gd name="connsiteY7" fmla="*/ 106828 h 499745"/>
                  <a:gd name="connsiteX8" fmla="*/ 24688 w 506852"/>
                  <a:gd name="connsiteY8" fmla="*/ 22864 h 499745"/>
                  <a:gd name="connsiteX9" fmla="*/ 0 w 506852"/>
                  <a:gd name="connsiteY9" fmla="*/ 8598 h 499745"/>
                  <a:gd name="connsiteX10" fmla="*/ 14852 w 506852"/>
                  <a:gd name="connsiteY10" fmla="*/ 0 h 499745"/>
                  <a:gd name="connsiteX11" fmla="*/ 39539 w 506852"/>
                  <a:gd name="connsiteY11" fmla="*/ 14265 h 499745"/>
                  <a:gd name="connsiteX12" fmla="*/ 188707 w 506852"/>
                  <a:gd name="connsiteY12" fmla="*/ 100444 h 499745"/>
                  <a:gd name="connsiteX13" fmla="*/ 192420 w 506852"/>
                  <a:gd name="connsiteY13" fmla="*/ 106893 h 499745"/>
                  <a:gd name="connsiteX14" fmla="*/ 188707 w 506852"/>
                  <a:gd name="connsiteY14" fmla="*/ 113342 h 499745"/>
                  <a:gd name="connsiteX15" fmla="*/ 23189 w 506852"/>
                  <a:gd name="connsiteY15" fmla="*/ 208900 h 499745"/>
                  <a:gd name="connsiteX16" fmla="*/ 469130 w 506852"/>
                  <a:gd name="connsiteY16" fmla="*/ 466394 h 499745"/>
                  <a:gd name="connsiteX17" fmla="*/ 503133 w 506852"/>
                  <a:gd name="connsiteY17" fmla="*/ 486001 h 499745"/>
                  <a:gd name="connsiteX18" fmla="*/ 505868 w 506852"/>
                  <a:gd name="connsiteY18" fmla="*/ 496162 h 499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06852" h="499745">
                    <a:moveTo>
                      <a:pt x="505803" y="496032"/>
                    </a:moveTo>
                    <a:cubicBezTo>
                      <a:pt x="504435" y="498442"/>
                      <a:pt x="501960" y="499745"/>
                      <a:pt x="499354" y="499745"/>
                    </a:cubicBezTo>
                    <a:cubicBezTo>
                      <a:pt x="498052" y="499745"/>
                      <a:pt x="496814" y="499419"/>
                      <a:pt x="495641" y="498768"/>
                    </a:cubicBezTo>
                    <a:lnTo>
                      <a:pt x="451803" y="473494"/>
                    </a:lnTo>
                    <a:lnTo>
                      <a:pt x="4560" y="215284"/>
                    </a:lnTo>
                    <a:cubicBezTo>
                      <a:pt x="2280" y="213916"/>
                      <a:pt x="847" y="211441"/>
                      <a:pt x="847" y="208835"/>
                    </a:cubicBezTo>
                    <a:cubicBezTo>
                      <a:pt x="847" y="206230"/>
                      <a:pt x="2280" y="203754"/>
                      <a:pt x="4560" y="202386"/>
                    </a:cubicBezTo>
                    <a:lnTo>
                      <a:pt x="170077" y="106828"/>
                    </a:lnTo>
                    <a:lnTo>
                      <a:pt x="24688" y="22864"/>
                    </a:lnTo>
                    <a:lnTo>
                      <a:pt x="0" y="8598"/>
                    </a:lnTo>
                    <a:lnTo>
                      <a:pt x="14852" y="0"/>
                    </a:lnTo>
                    <a:lnTo>
                      <a:pt x="39539" y="14265"/>
                    </a:lnTo>
                    <a:lnTo>
                      <a:pt x="188707" y="100444"/>
                    </a:lnTo>
                    <a:cubicBezTo>
                      <a:pt x="191052" y="101812"/>
                      <a:pt x="192420" y="104222"/>
                      <a:pt x="192420" y="106893"/>
                    </a:cubicBezTo>
                    <a:cubicBezTo>
                      <a:pt x="192420" y="109564"/>
                      <a:pt x="191052" y="111974"/>
                      <a:pt x="188707" y="113342"/>
                    </a:cubicBezTo>
                    <a:lnTo>
                      <a:pt x="23189" y="208900"/>
                    </a:lnTo>
                    <a:lnTo>
                      <a:pt x="469130" y="466394"/>
                    </a:lnTo>
                    <a:lnTo>
                      <a:pt x="503133" y="486001"/>
                    </a:lnTo>
                    <a:cubicBezTo>
                      <a:pt x="506715" y="488020"/>
                      <a:pt x="507888" y="492580"/>
                      <a:pt x="505868" y="496162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71360C8B-771B-DB28-5ADD-330A08A5684F}"/>
                  </a:ext>
                </a:extLst>
              </p:cNvPr>
              <p:cNvSpPr/>
              <p:nvPr/>
            </p:nvSpPr>
            <p:spPr>
              <a:xfrm>
                <a:off x="9794416" y="5138959"/>
                <a:ext cx="512049" cy="459359"/>
              </a:xfrm>
              <a:custGeom>
                <a:avLst/>
                <a:gdLst>
                  <a:gd name="connsiteX0" fmla="*/ 511145 w 512049"/>
                  <a:gd name="connsiteY0" fmla="*/ 455646 h 459359"/>
                  <a:gd name="connsiteX1" fmla="*/ 504696 w 512049"/>
                  <a:gd name="connsiteY1" fmla="*/ 459359 h 459359"/>
                  <a:gd name="connsiteX2" fmla="*/ 500983 w 512049"/>
                  <a:gd name="connsiteY2" fmla="*/ 458382 h 459359"/>
                  <a:gd name="connsiteX3" fmla="*/ 459880 w 512049"/>
                  <a:gd name="connsiteY3" fmla="*/ 434606 h 459359"/>
                  <a:gd name="connsiteX4" fmla="*/ 121484 w 512049"/>
                  <a:gd name="connsiteY4" fmla="*/ 239255 h 459359"/>
                  <a:gd name="connsiteX5" fmla="*/ 117771 w 512049"/>
                  <a:gd name="connsiteY5" fmla="*/ 232806 h 459359"/>
                  <a:gd name="connsiteX6" fmla="*/ 121484 w 512049"/>
                  <a:gd name="connsiteY6" fmla="*/ 226357 h 459359"/>
                  <a:gd name="connsiteX7" fmla="*/ 246942 w 512049"/>
                  <a:gd name="connsiteY7" fmla="*/ 153923 h 459359"/>
                  <a:gd name="connsiteX8" fmla="*/ 133925 w 512049"/>
                  <a:gd name="connsiteY8" fmla="*/ 87481 h 459359"/>
                  <a:gd name="connsiteX9" fmla="*/ 119204 w 512049"/>
                  <a:gd name="connsiteY9" fmla="*/ 78818 h 459359"/>
                  <a:gd name="connsiteX10" fmla="*/ 24492 w 512049"/>
                  <a:gd name="connsiteY10" fmla="*/ 23059 h 459359"/>
                  <a:gd name="connsiteX11" fmla="*/ 0 w 512049"/>
                  <a:gd name="connsiteY11" fmla="*/ 8598 h 459359"/>
                  <a:gd name="connsiteX12" fmla="*/ 14787 w 512049"/>
                  <a:gd name="connsiteY12" fmla="*/ 0 h 459359"/>
                  <a:gd name="connsiteX13" fmla="*/ 39279 w 512049"/>
                  <a:gd name="connsiteY13" fmla="*/ 14395 h 459359"/>
                  <a:gd name="connsiteX14" fmla="*/ 134056 w 512049"/>
                  <a:gd name="connsiteY14" fmla="*/ 70155 h 459359"/>
                  <a:gd name="connsiteX15" fmla="*/ 148777 w 512049"/>
                  <a:gd name="connsiteY15" fmla="*/ 78818 h 459359"/>
                  <a:gd name="connsiteX16" fmla="*/ 265506 w 512049"/>
                  <a:gd name="connsiteY16" fmla="*/ 147474 h 459359"/>
                  <a:gd name="connsiteX17" fmla="*/ 269154 w 512049"/>
                  <a:gd name="connsiteY17" fmla="*/ 153923 h 459359"/>
                  <a:gd name="connsiteX18" fmla="*/ 265441 w 512049"/>
                  <a:gd name="connsiteY18" fmla="*/ 160372 h 459359"/>
                  <a:gd name="connsiteX19" fmla="*/ 140049 w 512049"/>
                  <a:gd name="connsiteY19" fmla="*/ 232741 h 459359"/>
                  <a:gd name="connsiteX20" fmla="*/ 480008 w 512049"/>
                  <a:gd name="connsiteY20" fmla="*/ 429004 h 459359"/>
                  <a:gd name="connsiteX21" fmla="*/ 480008 w 512049"/>
                  <a:gd name="connsiteY21" fmla="*/ 429004 h 459359"/>
                  <a:gd name="connsiteX22" fmla="*/ 508344 w 512049"/>
                  <a:gd name="connsiteY22" fmla="*/ 445419 h 459359"/>
                  <a:gd name="connsiteX23" fmla="*/ 511080 w 512049"/>
                  <a:gd name="connsiteY23" fmla="*/ 455581 h 459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2049" h="459359">
                    <a:moveTo>
                      <a:pt x="511145" y="455646"/>
                    </a:moveTo>
                    <a:cubicBezTo>
                      <a:pt x="509777" y="458056"/>
                      <a:pt x="507236" y="459359"/>
                      <a:pt x="504696" y="459359"/>
                    </a:cubicBezTo>
                    <a:cubicBezTo>
                      <a:pt x="503393" y="459359"/>
                      <a:pt x="502090" y="459033"/>
                      <a:pt x="500983" y="458382"/>
                    </a:cubicBezTo>
                    <a:lnTo>
                      <a:pt x="459880" y="434606"/>
                    </a:lnTo>
                    <a:lnTo>
                      <a:pt x="121484" y="239255"/>
                    </a:lnTo>
                    <a:cubicBezTo>
                      <a:pt x="119139" y="237887"/>
                      <a:pt x="117771" y="235477"/>
                      <a:pt x="117771" y="232806"/>
                    </a:cubicBezTo>
                    <a:cubicBezTo>
                      <a:pt x="117771" y="230136"/>
                      <a:pt x="119139" y="227660"/>
                      <a:pt x="121484" y="226357"/>
                    </a:cubicBezTo>
                    <a:lnTo>
                      <a:pt x="246942" y="153923"/>
                    </a:lnTo>
                    <a:lnTo>
                      <a:pt x="133925" y="87481"/>
                    </a:lnTo>
                    <a:lnTo>
                      <a:pt x="119204" y="78818"/>
                    </a:lnTo>
                    <a:lnTo>
                      <a:pt x="24492" y="23059"/>
                    </a:lnTo>
                    <a:lnTo>
                      <a:pt x="0" y="8598"/>
                    </a:lnTo>
                    <a:lnTo>
                      <a:pt x="14787" y="0"/>
                    </a:lnTo>
                    <a:lnTo>
                      <a:pt x="39279" y="14395"/>
                    </a:lnTo>
                    <a:lnTo>
                      <a:pt x="134056" y="70155"/>
                    </a:lnTo>
                    <a:lnTo>
                      <a:pt x="148777" y="78818"/>
                    </a:lnTo>
                    <a:lnTo>
                      <a:pt x="265506" y="147474"/>
                    </a:lnTo>
                    <a:cubicBezTo>
                      <a:pt x="267786" y="148842"/>
                      <a:pt x="269154" y="151317"/>
                      <a:pt x="269154" y="153923"/>
                    </a:cubicBezTo>
                    <a:cubicBezTo>
                      <a:pt x="269154" y="156594"/>
                      <a:pt x="267721" y="159004"/>
                      <a:pt x="265441" y="160372"/>
                    </a:cubicBezTo>
                    <a:lnTo>
                      <a:pt x="140049" y="232741"/>
                    </a:lnTo>
                    <a:lnTo>
                      <a:pt x="480008" y="429004"/>
                    </a:lnTo>
                    <a:lnTo>
                      <a:pt x="480008" y="429004"/>
                    </a:lnTo>
                    <a:lnTo>
                      <a:pt x="508344" y="445419"/>
                    </a:lnTo>
                    <a:cubicBezTo>
                      <a:pt x="511861" y="447504"/>
                      <a:pt x="513099" y="451998"/>
                      <a:pt x="511080" y="455581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7D46A1F0-4EC6-B084-5349-07C08CE7C8F6}"/>
                  </a:ext>
                </a:extLst>
              </p:cNvPr>
              <p:cNvSpPr/>
              <p:nvPr/>
            </p:nvSpPr>
            <p:spPr>
              <a:xfrm>
                <a:off x="10216060" y="4893907"/>
                <a:ext cx="705004" cy="684739"/>
              </a:xfrm>
              <a:custGeom>
                <a:avLst/>
                <a:gdLst>
                  <a:gd name="connsiteX0" fmla="*/ 704086 w 705004"/>
                  <a:gd name="connsiteY0" fmla="*/ 681026 h 684739"/>
                  <a:gd name="connsiteX1" fmla="*/ 697637 w 705004"/>
                  <a:gd name="connsiteY1" fmla="*/ 684739 h 684739"/>
                  <a:gd name="connsiteX2" fmla="*/ 693924 w 705004"/>
                  <a:gd name="connsiteY2" fmla="*/ 683762 h 684739"/>
                  <a:gd name="connsiteX3" fmla="*/ 650151 w 705004"/>
                  <a:gd name="connsiteY3" fmla="*/ 658488 h 684739"/>
                  <a:gd name="connsiteX4" fmla="*/ 33155 w 705004"/>
                  <a:gd name="connsiteY4" fmla="*/ 302244 h 684739"/>
                  <a:gd name="connsiteX5" fmla="*/ 29442 w 705004"/>
                  <a:gd name="connsiteY5" fmla="*/ 295795 h 684739"/>
                  <a:gd name="connsiteX6" fmla="*/ 33155 w 705004"/>
                  <a:gd name="connsiteY6" fmla="*/ 289347 h 684739"/>
                  <a:gd name="connsiteX7" fmla="*/ 259709 w 705004"/>
                  <a:gd name="connsiteY7" fmla="*/ 158548 h 684739"/>
                  <a:gd name="connsiteX8" fmla="*/ 24753 w 705004"/>
                  <a:gd name="connsiteY8" fmla="*/ 22864 h 684739"/>
                  <a:gd name="connsiteX9" fmla="*/ 0 w 705004"/>
                  <a:gd name="connsiteY9" fmla="*/ 8598 h 684739"/>
                  <a:gd name="connsiteX10" fmla="*/ 14786 w 705004"/>
                  <a:gd name="connsiteY10" fmla="*/ 0 h 684739"/>
                  <a:gd name="connsiteX11" fmla="*/ 39539 w 705004"/>
                  <a:gd name="connsiteY11" fmla="*/ 14265 h 684739"/>
                  <a:gd name="connsiteX12" fmla="*/ 278273 w 705004"/>
                  <a:gd name="connsiteY12" fmla="*/ 152099 h 684739"/>
                  <a:gd name="connsiteX13" fmla="*/ 281986 w 705004"/>
                  <a:gd name="connsiteY13" fmla="*/ 158548 h 684739"/>
                  <a:gd name="connsiteX14" fmla="*/ 278273 w 705004"/>
                  <a:gd name="connsiteY14" fmla="*/ 164996 h 684739"/>
                  <a:gd name="connsiteX15" fmla="*/ 51720 w 705004"/>
                  <a:gd name="connsiteY15" fmla="*/ 295795 h 684739"/>
                  <a:gd name="connsiteX16" fmla="*/ 667282 w 705004"/>
                  <a:gd name="connsiteY16" fmla="*/ 651258 h 684739"/>
                  <a:gd name="connsiteX17" fmla="*/ 701285 w 705004"/>
                  <a:gd name="connsiteY17" fmla="*/ 670930 h 684739"/>
                  <a:gd name="connsiteX18" fmla="*/ 704020 w 705004"/>
                  <a:gd name="connsiteY18" fmla="*/ 681092 h 68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05004" h="684739">
                    <a:moveTo>
                      <a:pt x="704086" y="681026"/>
                    </a:moveTo>
                    <a:cubicBezTo>
                      <a:pt x="702718" y="683437"/>
                      <a:pt x="700243" y="684739"/>
                      <a:pt x="697637" y="684739"/>
                    </a:cubicBezTo>
                    <a:cubicBezTo>
                      <a:pt x="696334" y="684739"/>
                      <a:pt x="695096" y="684414"/>
                      <a:pt x="693924" y="683762"/>
                    </a:cubicBezTo>
                    <a:lnTo>
                      <a:pt x="650151" y="658488"/>
                    </a:lnTo>
                    <a:lnTo>
                      <a:pt x="33155" y="302244"/>
                    </a:lnTo>
                    <a:cubicBezTo>
                      <a:pt x="30811" y="300876"/>
                      <a:pt x="29442" y="298466"/>
                      <a:pt x="29442" y="295795"/>
                    </a:cubicBezTo>
                    <a:cubicBezTo>
                      <a:pt x="29442" y="293125"/>
                      <a:pt x="30811" y="290715"/>
                      <a:pt x="33155" y="289347"/>
                    </a:cubicBezTo>
                    <a:lnTo>
                      <a:pt x="259709" y="158548"/>
                    </a:lnTo>
                    <a:lnTo>
                      <a:pt x="24753" y="22864"/>
                    </a:lnTo>
                    <a:lnTo>
                      <a:pt x="0" y="8598"/>
                    </a:lnTo>
                    <a:lnTo>
                      <a:pt x="14786" y="0"/>
                    </a:lnTo>
                    <a:lnTo>
                      <a:pt x="39539" y="14265"/>
                    </a:lnTo>
                    <a:lnTo>
                      <a:pt x="278273" y="152099"/>
                    </a:lnTo>
                    <a:cubicBezTo>
                      <a:pt x="280553" y="153467"/>
                      <a:pt x="281986" y="155877"/>
                      <a:pt x="281986" y="158548"/>
                    </a:cubicBezTo>
                    <a:cubicBezTo>
                      <a:pt x="281986" y="161219"/>
                      <a:pt x="280553" y="163629"/>
                      <a:pt x="278273" y="164996"/>
                    </a:cubicBezTo>
                    <a:lnTo>
                      <a:pt x="51720" y="295795"/>
                    </a:lnTo>
                    <a:lnTo>
                      <a:pt x="667282" y="651258"/>
                    </a:lnTo>
                    <a:lnTo>
                      <a:pt x="701285" y="670930"/>
                    </a:lnTo>
                    <a:cubicBezTo>
                      <a:pt x="704867" y="672949"/>
                      <a:pt x="706040" y="677509"/>
                      <a:pt x="704020" y="681092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3F340E31-5E2F-7CC7-B015-BF787E2758B9}"/>
                  </a:ext>
                </a:extLst>
              </p:cNvPr>
              <p:cNvSpPr/>
              <p:nvPr/>
            </p:nvSpPr>
            <p:spPr>
              <a:xfrm>
                <a:off x="9244840" y="5458465"/>
                <a:ext cx="1014378" cy="306217"/>
              </a:xfrm>
              <a:custGeom>
                <a:avLst/>
                <a:gdLst>
                  <a:gd name="connsiteX0" fmla="*/ 1013300 w 1014378"/>
                  <a:gd name="connsiteY0" fmla="*/ 302505 h 306217"/>
                  <a:gd name="connsiteX1" fmla="*/ 1006851 w 1014378"/>
                  <a:gd name="connsiteY1" fmla="*/ 306218 h 306217"/>
                  <a:gd name="connsiteX2" fmla="*/ 1003138 w 1014378"/>
                  <a:gd name="connsiteY2" fmla="*/ 305240 h 306217"/>
                  <a:gd name="connsiteX3" fmla="*/ 965488 w 1014378"/>
                  <a:gd name="connsiteY3" fmla="*/ 283550 h 306217"/>
                  <a:gd name="connsiteX4" fmla="*/ 528797 w 1014378"/>
                  <a:gd name="connsiteY4" fmla="*/ 31397 h 306217"/>
                  <a:gd name="connsiteX5" fmla="*/ 287848 w 1014378"/>
                  <a:gd name="connsiteY5" fmla="*/ 170533 h 306217"/>
                  <a:gd name="connsiteX6" fmla="*/ 280423 w 1014378"/>
                  <a:gd name="connsiteY6" fmla="*/ 170533 h 306217"/>
                  <a:gd name="connsiteX7" fmla="*/ 24687 w 1014378"/>
                  <a:gd name="connsiteY7" fmla="*/ 22864 h 306217"/>
                  <a:gd name="connsiteX8" fmla="*/ 0 w 1014378"/>
                  <a:gd name="connsiteY8" fmla="*/ 8598 h 306217"/>
                  <a:gd name="connsiteX9" fmla="*/ 14786 w 1014378"/>
                  <a:gd name="connsiteY9" fmla="*/ 0 h 306217"/>
                  <a:gd name="connsiteX10" fmla="*/ 39474 w 1014378"/>
                  <a:gd name="connsiteY10" fmla="*/ 14265 h 306217"/>
                  <a:gd name="connsiteX11" fmla="*/ 284201 w 1014378"/>
                  <a:gd name="connsiteY11" fmla="*/ 155486 h 306217"/>
                  <a:gd name="connsiteX12" fmla="*/ 525149 w 1014378"/>
                  <a:gd name="connsiteY12" fmla="*/ 16350 h 306217"/>
                  <a:gd name="connsiteX13" fmla="*/ 532575 w 1014378"/>
                  <a:gd name="connsiteY13" fmla="*/ 16350 h 306217"/>
                  <a:gd name="connsiteX14" fmla="*/ 980470 w 1014378"/>
                  <a:gd name="connsiteY14" fmla="*/ 274951 h 306217"/>
                  <a:gd name="connsiteX15" fmla="*/ 1010629 w 1014378"/>
                  <a:gd name="connsiteY15" fmla="*/ 292343 h 306217"/>
                  <a:gd name="connsiteX16" fmla="*/ 1013365 w 1014378"/>
                  <a:gd name="connsiteY16" fmla="*/ 302505 h 30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14378" h="306217">
                    <a:moveTo>
                      <a:pt x="1013300" y="302505"/>
                    </a:moveTo>
                    <a:cubicBezTo>
                      <a:pt x="1011932" y="304915"/>
                      <a:pt x="1009457" y="306218"/>
                      <a:pt x="1006851" y="306218"/>
                    </a:cubicBezTo>
                    <a:cubicBezTo>
                      <a:pt x="1005613" y="306218"/>
                      <a:pt x="1004310" y="305892"/>
                      <a:pt x="1003138" y="305240"/>
                    </a:cubicBezTo>
                    <a:lnTo>
                      <a:pt x="965488" y="283550"/>
                    </a:lnTo>
                    <a:lnTo>
                      <a:pt x="528797" y="31397"/>
                    </a:lnTo>
                    <a:lnTo>
                      <a:pt x="287848" y="170533"/>
                    </a:lnTo>
                    <a:cubicBezTo>
                      <a:pt x="285569" y="171901"/>
                      <a:pt x="282703" y="171901"/>
                      <a:pt x="280423" y="170533"/>
                    </a:cubicBezTo>
                    <a:lnTo>
                      <a:pt x="24687" y="22864"/>
                    </a:lnTo>
                    <a:lnTo>
                      <a:pt x="0" y="8598"/>
                    </a:lnTo>
                    <a:lnTo>
                      <a:pt x="14786" y="0"/>
                    </a:lnTo>
                    <a:lnTo>
                      <a:pt x="39474" y="14265"/>
                    </a:lnTo>
                    <a:lnTo>
                      <a:pt x="284201" y="155486"/>
                    </a:lnTo>
                    <a:lnTo>
                      <a:pt x="525149" y="16350"/>
                    </a:lnTo>
                    <a:cubicBezTo>
                      <a:pt x="527494" y="14982"/>
                      <a:pt x="530295" y="14982"/>
                      <a:pt x="532575" y="16350"/>
                    </a:cubicBezTo>
                    <a:lnTo>
                      <a:pt x="980470" y="274951"/>
                    </a:lnTo>
                    <a:lnTo>
                      <a:pt x="1010629" y="292343"/>
                    </a:lnTo>
                    <a:cubicBezTo>
                      <a:pt x="1014212" y="294428"/>
                      <a:pt x="1015449" y="298922"/>
                      <a:pt x="1013365" y="30250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473425BB-A0E0-56B8-D3FC-C41F412841AF}"/>
                  </a:ext>
                </a:extLst>
              </p:cNvPr>
              <p:cNvSpPr/>
              <p:nvPr/>
            </p:nvSpPr>
            <p:spPr>
              <a:xfrm>
                <a:off x="10326275" y="4829875"/>
                <a:ext cx="588305" cy="342760"/>
              </a:xfrm>
              <a:custGeom>
                <a:avLst/>
                <a:gdLst>
                  <a:gd name="connsiteX0" fmla="*/ 587227 w 588305"/>
                  <a:gd name="connsiteY0" fmla="*/ 339048 h 342760"/>
                  <a:gd name="connsiteX1" fmla="*/ 580778 w 588305"/>
                  <a:gd name="connsiteY1" fmla="*/ 342761 h 342760"/>
                  <a:gd name="connsiteX2" fmla="*/ 577065 w 588305"/>
                  <a:gd name="connsiteY2" fmla="*/ 341784 h 342760"/>
                  <a:gd name="connsiteX3" fmla="*/ 534595 w 588305"/>
                  <a:gd name="connsiteY3" fmla="*/ 317291 h 342760"/>
                  <a:gd name="connsiteX4" fmla="*/ 24753 w 588305"/>
                  <a:gd name="connsiteY4" fmla="*/ 22929 h 342760"/>
                  <a:gd name="connsiteX5" fmla="*/ 0 w 588305"/>
                  <a:gd name="connsiteY5" fmla="*/ 8598 h 342760"/>
                  <a:gd name="connsiteX6" fmla="*/ 14852 w 588305"/>
                  <a:gd name="connsiteY6" fmla="*/ 0 h 342760"/>
                  <a:gd name="connsiteX7" fmla="*/ 39605 w 588305"/>
                  <a:gd name="connsiteY7" fmla="*/ 14265 h 342760"/>
                  <a:gd name="connsiteX8" fmla="*/ 550619 w 588305"/>
                  <a:gd name="connsiteY8" fmla="*/ 309279 h 342760"/>
                  <a:gd name="connsiteX9" fmla="*/ 584556 w 588305"/>
                  <a:gd name="connsiteY9" fmla="*/ 328886 h 342760"/>
                  <a:gd name="connsiteX10" fmla="*/ 587292 w 588305"/>
                  <a:gd name="connsiteY10" fmla="*/ 339048 h 342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8305" h="342760">
                    <a:moveTo>
                      <a:pt x="587227" y="339048"/>
                    </a:moveTo>
                    <a:cubicBezTo>
                      <a:pt x="585859" y="341458"/>
                      <a:pt x="583383" y="342761"/>
                      <a:pt x="580778" y="342761"/>
                    </a:cubicBezTo>
                    <a:cubicBezTo>
                      <a:pt x="579540" y="342761"/>
                      <a:pt x="578238" y="342435"/>
                      <a:pt x="577065" y="341784"/>
                    </a:cubicBezTo>
                    <a:lnTo>
                      <a:pt x="534595" y="317291"/>
                    </a:lnTo>
                    <a:lnTo>
                      <a:pt x="24753" y="22929"/>
                    </a:lnTo>
                    <a:lnTo>
                      <a:pt x="0" y="8598"/>
                    </a:lnTo>
                    <a:lnTo>
                      <a:pt x="14852" y="0"/>
                    </a:lnTo>
                    <a:lnTo>
                      <a:pt x="39605" y="14265"/>
                    </a:lnTo>
                    <a:lnTo>
                      <a:pt x="550619" y="309279"/>
                    </a:lnTo>
                    <a:lnTo>
                      <a:pt x="584556" y="328886"/>
                    </a:lnTo>
                    <a:cubicBezTo>
                      <a:pt x="588139" y="330905"/>
                      <a:pt x="589376" y="335465"/>
                      <a:pt x="587292" y="339048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F43CE16E-4702-857B-674D-2D2636746D0B}"/>
                  </a:ext>
                </a:extLst>
              </p:cNvPr>
              <p:cNvSpPr/>
              <p:nvPr/>
            </p:nvSpPr>
            <p:spPr>
              <a:xfrm>
                <a:off x="10721863" y="4600000"/>
                <a:ext cx="586647" cy="341783"/>
              </a:xfrm>
              <a:custGeom>
                <a:avLst/>
                <a:gdLst>
                  <a:gd name="connsiteX0" fmla="*/ 585598 w 586647"/>
                  <a:gd name="connsiteY0" fmla="*/ 338070 h 341783"/>
                  <a:gd name="connsiteX1" fmla="*/ 579150 w 586647"/>
                  <a:gd name="connsiteY1" fmla="*/ 341783 h 341783"/>
                  <a:gd name="connsiteX2" fmla="*/ 575437 w 586647"/>
                  <a:gd name="connsiteY2" fmla="*/ 340806 h 341783"/>
                  <a:gd name="connsiteX3" fmla="*/ 528732 w 586647"/>
                  <a:gd name="connsiteY3" fmla="*/ 313839 h 341783"/>
                  <a:gd name="connsiteX4" fmla="*/ 24818 w 586647"/>
                  <a:gd name="connsiteY4" fmla="*/ 22864 h 341783"/>
                  <a:gd name="connsiteX5" fmla="*/ 0 w 586647"/>
                  <a:gd name="connsiteY5" fmla="*/ 8598 h 341783"/>
                  <a:gd name="connsiteX6" fmla="*/ 14852 w 586647"/>
                  <a:gd name="connsiteY6" fmla="*/ 0 h 341783"/>
                  <a:gd name="connsiteX7" fmla="*/ 39670 w 586647"/>
                  <a:gd name="connsiteY7" fmla="*/ 14265 h 341783"/>
                  <a:gd name="connsiteX8" fmla="*/ 543063 w 586647"/>
                  <a:gd name="connsiteY8" fmla="*/ 304980 h 341783"/>
                  <a:gd name="connsiteX9" fmla="*/ 582927 w 586647"/>
                  <a:gd name="connsiteY9" fmla="*/ 327974 h 341783"/>
                  <a:gd name="connsiteX10" fmla="*/ 585664 w 586647"/>
                  <a:gd name="connsiteY10" fmla="*/ 338136 h 341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6647" h="341783">
                    <a:moveTo>
                      <a:pt x="585598" y="338070"/>
                    </a:moveTo>
                    <a:cubicBezTo>
                      <a:pt x="584230" y="340416"/>
                      <a:pt x="581755" y="341783"/>
                      <a:pt x="579150" y="341783"/>
                    </a:cubicBezTo>
                    <a:cubicBezTo>
                      <a:pt x="577847" y="341783"/>
                      <a:pt x="576609" y="341458"/>
                      <a:pt x="575437" y="340806"/>
                    </a:cubicBezTo>
                    <a:lnTo>
                      <a:pt x="528732" y="313839"/>
                    </a:lnTo>
                    <a:lnTo>
                      <a:pt x="24818" y="22864"/>
                    </a:lnTo>
                    <a:lnTo>
                      <a:pt x="0" y="8598"/>
                    </a:lnTo>
                    <a:lnTo>
                      <a:pt x="14852" y="0"/>
                    </a:lnTo>
                    <a:lnTo>
                      <a:pt x="39670" y="14265"/>
                    </a:lnTo>
                    <a:lnTo>
                      <a:pt x="543063" y="304980"/>
                    </a:lnTo>
                    <a:lnTo>
                      <a:pt x="582927" y="327974"/>
                    </a:lnTo>
                    <a:cubicBezTo>
                      <a:pt x="586510" y="329993"/>
                      <a:pt x="587683" y="334553"/>
                      <a:pt x="585664" y="33813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8FDEA662-978D-CCF9-9DC6-9C8ACD9122F4}"/>
                  </a:ext>
                </a:extLst>
              </p:cNvPr>
              <p:cNvSpPr/>
              <p:nvPr/>
            </p:nvSpPr>
            <p:spPr>
              <a:xfrm>
                <a:off x="9873104" y="5093166"/>
                <a:ext cx="583376" cy="340024"/>
              </a:xfrm>
              <a:custGeom>
                <a:avLst/>
                <a:gdLst>
                  <a:gd name="connsiteX0" fmla="*/ 582407 w 583376"/>
                  <a:gd name="connsiteY0" fmla="*/ 336312 h 340024"/>
                  <a:gd name="connsiteX1" fmla="*/ 575958 w 583376"/>
                  <a:gd name="connsiteY1" fmla="*/ 340025 h 340024"/>
                  <a:gd name="connsiteX2" fmla="*/ 572245 w 583376"/>
                  <a:gd name="connsiteY2" fmla="*/ 339048 h 340024"/>
                  <a:gd name="connsiteX3" fmla="*/ 526192 w 583376"/>
                  <a:gd name="connsiteY3" fmla="*/ 312471 h 340024"/>
                  <a:gd name="connsiteX4" fmla="*/ 135554 w 583376"/>
                  <a:gd name="connsiteY4" fmla="*/ 86895 h 340024"/>
                  <a:gd name="connsiteX5" fmla="*/ 120637 w 583376"/>
                  <a:gd name="connsiteY5" fmla="*/ 78297 h 340024"/>
                  <a:gd name="connsiteX6" fmla="*/ 24753 w 583376"/>
                  <a:gd name="connsiteY6" fmla="*/ 22864 h 340024"/>
                  <a:gd name="connsiteX7" fmla="*/ 0 w 583376"/>
                  <a:gd name="connsiteY7" fmla="*/ 8598 h 340024"/>
                  <a:gd name="connsiteX8" fmla="*/ 14852 w 583376"/>
                  <a:gd name="connsiteY8" fmla="*/ 0 h 340024"/>
                  <a:gd name="connsiteX9" fmla="*/ 39605 w 583376"/>
                  <a:gd name="connsiteY9" fmla="*/ 14265 h 340024"/>
                  <a:gd name="connsiteX10" fmla="*/ 135554 w 583376"/>
                  <a:gd name="connsiteY10" fmla="*/ 69633 h 340024"/>
                  <a:gd name="connsiteX11" fmla="*/ 150406 w 583376"/>
                  <a:gd name="connsiteY11" fmla="*/ 78232 h 340024"/>
                  <a:gd name="connsiteX12" fmla="*/ 539676 w 583376"/>
                  <a:gd name="connsiteY12" fmla="*/ 302961 h 340024"/>
                  <a:gd name="connsiteX13" fmla="*/ 579671 w 583376"/>
                  <a:gd name="connsiteY13" fmla="*/ 326085 h 340024"/>
                  <a:gd name="connsiteX14" fmla="*/ 582407 w 583376"/>
                  <a:gd name="connsiteY14" fmla="*/ 336247 h 34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3376" h="340024">
                    <a:moveTo>
                      <a:pt x="582407" y="336312"/>
                    </a:moveTo>
                    <a:cubicBezTo>
                      <a:pt x="581039" y="338722"/>
                      <a:pt x="578498" y="340025"/>
                      <a:pt x="575958" y="340025"/>
                    </a:cubicBezTo>
                    <a:cubicBezTo>
                      <a:pt x="574655" y="340025"/>
                      <a:pt x="573352" y="339699"/>
                      <a:pt x="572245" y="339048"/>
                    </a:cubicBezTo>
                    <a:lnTo>
                      <a:pt x="526192" y="312471"/>
                    </a:lnTo>
                    <a:lnTo>
                      <a:pt x="135554" y="86895"/>
                    </a:lnTo>
                    <a:lnTo>
                      <a:pt x="120637" y="78297"/>
                    </a:lnTo>
                    <a:lnTo>
                      <a:pt x="24753" y="22864"/>
                    </a:lnTo>
                    <a:lnTo>
                      <a:pt x="0" y="8598"/>
                    </a:lnTo>
                    <a:lnTo>
                      <a:pt x="14852" y="0"/>
                    </a:lnTo>
                    <a:lnTo>
                      <a:pt x="39605" y="14265"/>
                    </a:lnTo>
                    <a:lnTo>
                      <a:pt x="135554" y="69633"/>
                    </a:lnTo>
                    <a:lnTo>
                      <a:pt x="150406" y="78232"/>
                    </a:lnTo>
                    <a:lnTo>
                      <a:pt x="539676" y="302961"/>
                    </a:lnTo>
                    <a:lnTo>
                      <a:pt x="579671" y="326085"/>
                    </a:lnTo>
                    <a:cubicBezTo>
                      <a:pt x="583188" y="328169"/>
                      <a:pt x="584426" y="332664"/>
                      <a:pt x="582407" y="336247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C03386F-4B7E-EBAE-7382-6062B2B74D7A}"/>
                  </a:ext>
                </a:extLst>
              </p:cNvPr>
              <p:cNvSpPr/>
              <p:nvPr/>
            </p:nvSpPr>
            <p:spPr>
              <a:xfrm>
                <a:off x="9132605" y="5523669"/>
                <a:ext cx="584592" cy="340610"/>
              </a:xfrm>
              <a:custGeom>
                <a:avLst/>
                <a:gdLst>
                  <a:gd name="connsiteX0" fmla="*/ 583449 w 584592"/>
                  <a:gd name="connsiteY0" fmla="*/ 336898 h 340610"/>
                  <a:gd name="connsiteX1" fmla="*/ 577000 w 584592"/>
                  <a:gd name="connsiteY1" fmla="*/ 340611 h 340610"/>
                  <a:gd name="connsiteX2" fmla="*/ 573287 w 584592"/>
                  <a:gd name="connsiteY2" fmla="*/ 339634 h 340610"/>
                  <a:gd name="connsiteX3" fmla="*/ 530491 w 584592"/>
                  <a:gd name="connsiteY3" fmla="*/ 314946 h 340610"/>
                  <a:gd name="connsiteX4" fmla="*/ 530491 w 584592"/>
                  <a:gd name="connsiteY4" fmla="*/ 314946 h 340610"/>
                  <a:gd name="connsiteX5" fmla="*/ 24688 w 584592"/>
                  <a:gd name="connsiteY5" fmla="*/ 22864 h 340610"/>
                  <a:gd name="connsiteX6" fmla="*/ 0 w 584592"/>
                  <a:gd name="connsiteY6" fmla="*/ 8598 h 340610"/>
                  <a:gd name="connsiteX7" fmla="*/ 14852 w 584592"/>
                  <a:gd name="connsiteY7" fmla="*/ 0 h 340610"/>
                  <a:gd name="connsiteX8" fmla="*/ 39539 w 584592"/>
                  <a:gd name="connsiteY8" fmla="*/ 14265 h 340610"/>
                  <a:gd name="connsiteX9" fmla="*/ 546515 w 584592"/>
                  <a:gd name="connsiteY9" fmla="*/ 306934 h 340610"/>
                  <a:gd name="connsiteX10" fmla="*/ 580843 w 584592"/>
                  <a:gd name="connsiteY10" fmla="*/ 326801 h 340610"/>
                  <a:gd name="connsiteX11" fmla="*/ 583579 w 584592"/>
                  <a:gd name="connsiteY11" fmla="*/ 336963 h 34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4592" h="340610">
                    <a:moveTo>
                      <a:pt x="583449" y="336898"/>
                    </a:moveTo>
                    <a:cubicBezTo>
                      <a:pt x="582081" y="339243"/>
                      <a:pt x="579605" y="340611"/>
                      <a:pt x="577000" y="340611"/>
                    </a:cubicBezTo>
                    <a:cubicBezTo>
                      <a:pt x="575762" y="340611"/>
                      <a:pt x="574460" y="340285"/>
                      <a:pt x="573287" y="339634"/>
                    </a:cubicBezTo>
                    <a:lnTo>
                      <a:pt x="530491" y="314946"/>
                    </a:lnTo>
                    <a:cubicBezTo>
                      <a:pt x="530491" y="314946"/>
                      <a:pt x="530491" y="314946"/>
                      <a:pt x="530491" y="314946"/>
                    </a:cubicBezTo>
                    <a:lnTo>
                      <a:pt x="24688" y="22864"/>
                    </a:lnTo>
                    <a:lnTo>
                      <a:pt x="0" y="8598"/>
                    </a:lnTo>
                    <a:lnTo>
                      <a:pt x="14852" y="0"/>
                    </a:lnTo>
                    <a:lnTo>
                      <a:pt x="39539" y="14265"/>
                    </a:lnTo>
                    <a:lnTo>
                      <a:pt x="546515" y="306934"/>
                    </a:lnTo>
                    <a:lnTo>
                      <a:pt x="580843" y="326801"/>
                    </a:lnTo>
                    <a:cubicBezTo>
                      <a:pt x="584426" y="328886"/>
                      <a:pt x="585663" y="333446"/>
                      <a:pt x="583579" y="336963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8B0CC0AB-71DA-F637-B662-6356A9000ACE}"/>
                  </a:ext>
                </a:extLst>
              </p:cNvPr>
              <p:cNvSpPr/>
              <p:nvPr/>
            </p:nvSpPr>
            <p:spPr>
              <a:xfrm>
                <a:off x="9577764" y="4955267"/>
                <a:ext cx="683827" cy="469260"/>
              </a:xfrm>
              <a:custGeom>
                <a:avLst/>
                <a:gdLst>
                  <a:gd name="connsiteX0" fmla="*/ 683827 w 683827"/>
                  <a:gd name="connsiteY0" fmla="*/ 78753 h 469260"/>
                  <a:gd name="connsiteX1" fmla="*/ 445745 w 683827"/>
                  <a:gd name="connsiteY1" fmla="*/ 216196 h 469260"/>
                  <a:gd name="connsiteX2" fmla="*/ 430828 w 683827"/>
                  <a:gd name="connsiteY2" fmla="*/ 224794 h 469260"/>
                  <a:gd name="connsiteX3" fmla="*/ 365364 w 683827"/>
                  <a:gd name="connsiteY3" fmla="*/ 262575 h 469260"/>
                  <a:gd name="connsiteX4" fmla="*/ 350577 w 683827"/>
                  <a:gd name="connsiteY4" fmla="*/ 271173 h 469260"/>
                  <a:gd name="connsiteX5" fmla="*/ 52046 w 683827"/>
                  <a:gd name="connsiteY5" fmla="*/ 443530 h 469260"/>
                  <a:gd name="connsiteX6" fmla="*/ 7426 w 683827"/>
                  <a:gd name="connsiteY6" fmla="*/ 469260 h 469260"/>
                  <a:gd name="connsiteX7" fmla="*/ 0 w 683827"/>
                  <a:gd name="connsiteY7" fmla="*/ 456363 h 469260"/>
                  <a:gd name="connsiteX8" fmla="*/ 39735 w 683827"/>
                  <a:gd name="connsiteY8" fmla="*/ 433434 h 469260"/>
                  <a:gd name="connsiteX9" fmla="*/ 335791 w 683827"/>
                  <a:gd name="connsiteY9" fmla="*/ 262509 h 469260"/>
                  <a:gd name="connsiteX10" fmla="*/ 350642 w 683827"/>
                  <a:gd name="connsiteY10" fmla="*/ 253911 h 469260"/>
                  <a:gd name="connsiteX11" fmla="*/ 415977 w 683827"/>
                  <a:gd name="connsiteY11" fmla="*/ 216196 h 469260"/>
                  <a:gd name="connsiteX12" fmla="*/ 430828 w 683827"/>
                  <a:gd name="connsiteY12" fmla="*/ 207597 h 469260"/>
                  <a:gd name="connsiteX13" fmla="*/ 654059 w 683827"/>
                  <a:gd name="connsiteY13" fmla="*/ 78753 h 469260"/>
                  <a:gd name="connsiteX14" fmla="*/ 557393 w 683827"/>
                  <a:gd name="connsiteY14" fmla="*/ 22929 h 469260"/>
                  <a:gd name="connsiteX15" fmla="*/ 532640 w 683827"/>
                  <a:gd name="connsiteY15" fmla="*/ 8598 h 469260"/>
                  <a:gd name="connsiteX16" fmla="*/ 547492 w 683827"/>
                  <a:gd name="connsiteY16" fmla="*/ 0 h 469260"/>
                  <a:gd name="connsiteX17" fmla="*/ 572245 w 683827"/>
                  <a:gd name="connsiteY17" fmla="*/ 14331 h 469260"/>
                  <a:gd name="connsiteX18" fmla="*/ 683827 w 683827"/>
                  <a:gd name="connsiteY18" fmla="*/ 78753 h 469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83827" h="469260">
                    <a:moveTo>
                      <a:pt x="683827" y="78753"/>
                    </a:moveTo>
                    <a:lnTo>
                      <a:pt x="445745" y="216196"/>
                    </a:lnTo>
                    <a:lnTo>
                      <a:pt x="430828" y="224794"/>
                    </a:lnTo>
                    <a:lnTo>
                      <a:pt x="365364" y="262575"/>
                    </a:lnTo>
                    <a:lnTo>
                      <a:pt x="350577" y="271173"/>
                    </a:lnTo>
                    <a:lnTo>
                      <a:pt x="52046" y="443530"/>
                    </a:lnTo>
                    <a:lnTo>
                      <a:pt x="7426" y="469260"/>
                    </a:lnTo>
                    <a:lnTo>
                      <a:pt x="0" y="456363"/>
                    </a:lnTo>
                    <a:lnTo>
                      <a:pt x="39735" y="433434"/>
                    </a:lnTo>
                    <a:lnTo>
                      <a:pt x="335791" y="262509"/>
                    </a:lnTo>
                    <a:lnTo>
                      <a:pt x="350642" y="253911"/>
                    </a:lnTo>
                    <a:lnTo>
                      <a:pt x="415977" y="216196"/>
                    </a:lnTo>
                    <a:lnTo>
                      <a:pt x="430828" y="207597"/>
                    </a:lnTo>
                    <a:lnTo>
                      <a:pt x="654059" y="78753"/>
                    </a:lnTo>
                    <a:lnTo>
                      <a:pt x="557393" y="22929"/>
                    </a:lnTo>
                    <a:lnTo>
                      <a:pt x="532640" y="8598"/>
                    </a:lnTo>
                    <a:lnTo>
                      <a:pt x="547492" y="0"/>
                    </a:lnTo>
                    <a:lnTo>
                      <a:pt x="572245" y="14331"/>
                    </a:lnTo>
                    <a:lnTo>
                      <a:pt x="683827" y="78753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3F68655A-29EE-504A-DC91-4B57A6533DEB}"/>
                  </a:ext>
                </a:extLst>
              </p:cNvPr>
              <p:cNvSpPr/>
              <p:nvPr/>
            </p:nvSpPr>
            <p:spPr>
              <a:xfrm>
                <a:off x="9476734" y="6040480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1" y="55889"/>
                    </a:cubicBezTo>
                    <a:cubicBezTo>
                      <a:pt x="-5537" y="43122"/>
                      <a:pt x="-5537" y="22343"/>
                      <a:pt x="16611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76F428B2-FA26-69C6-88C1-09F0D6CC9984}"/>
                  </a:ext>
                </a:extLst>
              </p:cNvPr>
              <p:cNvSpPr/>
              <p:nvPr/>
            </p:nvSpPr>
            <p:spPr>
              <a:xfrm>
                <a:off x="9650915" y="582610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1" y="55889"/>
                    </a:cubicBezTo>
                    <a:cubicBezTo>
                      <a:pt x="-5537" y="43122"/>
                      <a:pt x="-5537" y="22343"/>
                      <a:pt x="16611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106AEE35-BAD7-3159-4255-C4F7AD868A8F}"/>
                  </a:ext>
                </a:extLst>
              </p:cNvPr>
              <p:cNvSpPr/>
              <p:nvPr/>
            </p:nvSpPr>
            <p:spPr>
              <a:xfrm>
                <a:off x="9521354" y="5379517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3" y="22343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15B8DE5-8145-A00A-F6C9-B412ADB52DB1}"/>
                  </a:ext>
                </a:extLst>
              </p:cNvPr>
              <p:cNvSpPr/>
              <p:nvPr/>
            </p:nvSpPr>
            <p:spPr>
              <a:xfrm>
                <a:off x="10200231" y="572787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3" y="22342"/>
                      <a:pt x="118943" y="43122"/>
                      <a:pt x="96796" y="55889"/>
                    </a:cubicBezTo>
                    <a:cubicBezTo>
                      <a:pt x="74649" y="68656"/>
                      <a:pt x="38757" y="68656"/>
                      <a:pt x="16611" y="55889"/>
                    </a:cubicBezTo>
                    <a:cubicBezTo>
                      <a:pt x="-5537" y="43122"/>
                      <a:pt x="-5537" y="22342"/>
                      <a:pt x="16611" y="9576"/>
                    </a:cubicBezTo>
                    <a:cubicBezTo>
                      <a:pt x="38757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1AA8ABF9-5E90-3F27-7A23-0D0DD7D6C0CE}"/>
                  </a:ext>
                </a:extLst>
              </p:cNvPr>
              <p:cNvSpPr/>
              <p:nvPr/>
            </p:nvSpPr>
            <p:spPr>
              <a:xfrm>
                <a:off x="10231498" y="5567051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4" y="22342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1" y="55889"/>
                    </a:cubicBezTo>
                    <a:cubicBezTo>
                      <a:pt x="-5537" y="43122"/>
                      <a:pt x="-5537" y="22342"/>
                      <a:pt x="16611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CDD95A39-5825-65BB-F404-6C0FC4720DEA}"/>
                  </a:ext>
                </a:extLst>
              </p:cNvPr>
              <p:cNvSpPr/>
              <p:nvPr/>
            </p:nvSpPr>
            <p:spPr>
              <a:xfrm>
                <a:off x="10392325" y="5388571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1" y="55889"/>
                    </a:cubicBezTo>
                    <a:cubicBezTo>
                      <a:pt x="-5537" y="43122"/>
                      <a:pt x="-5537" y="22343"/>
                      <a:pt x="16611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E35FD84C-C1DA-A9C6-5285-EC72B5F918B3}"/>
                  </a:ext>
                </a:extLst>
              </p:cNvPr>
              <p:cNvSpPr/>
              <p:nvPr/>
            </p:nvSpPr>
            <p:spPr>
              <a:xfrm>
                <a:off x="10851098" y="5541908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4" y="22342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1" y="55889"/>
                    </a:cubicBezTo>
                    <a:cubicBezTo>
                      <a:pt x="-5537" y="43122"/>
                      <a:pt x="-5537" y="22342"/>
                      <a:pt x="16611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FD1821A5-6D79-1142-7D09-F2D8E7A81D4F}"/>
                  </a:ext>
                </a:extLst>
              </p:cNvPr>
              <p:cNvSpPr/>
              <p:nvPr/>
            </p:nvSpPr>
            <p:spPr>
              <a:xfrm>
                <a:off x="10848623" y="5134725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3" y="22342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2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89F2DBC8-9D6E-5B72-1068-5DE4FC5C9AAA}"/>
                  </a:ext>
                </a:extLst>
              </p:cNvPr>
              <p:cNvSpPr/>
              <p:nvPr/>
            </p:nvSpPr>
            <p:spPr>
              <a:xfrm>
                <a:off x="11017007" y="5147297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3" y="22342"/>
                      <a:pt x="118943" y="43122"/>
                      <a:pt x="96796" y="55889"/>
                    </a:cubicBezTo>
                    <a:cubicBezTo>
                      <a:pt x="74649" y="68656"/>
                      <a:pt x="38757" y="68656"/>
                      <a:pt x="16611" y="55889"/>
                    </a:cubicBezTo>
                    <a:cubicBezTo>
                      <a:pt x="-5537" y="43122"/>
                      <a:pt x="-5537" y="22342"/>
                      <a:pt x="16611" y="9576"/>
                    </a:cubicBezTo>
                    <a:cubicBezTo>
                      <a:pt x="38757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16664717-106D-D06A-B172-2AFE5EEFD4B4}"/>
                  </a:ext>
                </a:extLst>
              </p:cNvPr>
              <p:cNvSpPr/>
              <p:nvPr/>
            </p:nvSpPr>
            <p:spPr>
              <a:xfrm>
                <a:off x="11241996" y="4898401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1 w 113406"/>
                  <a:gd name="connsiteY2" fmla="*/ 55889 h 65464"/>
                  <a:gd name="connsiteX3" fmla="*/ 16611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1" y="55889"/>
                    </a:cubicBezTo>
                    <a:cubicBezTo>
                      <a:pt x="-5537" y="43122"/>
                      <a:pt x="-5537" y="22343"/>
                      <a:pt x="16611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41" name="Graphic 3">
              <a:extLst>
                <a:ext uri="{FF2B5EF4-FFF2-40B4-BE49-F238E27FC236}">
                  <a16:creationId xmlns:a16="http://schemas.microsoft.com/office/drawing/2014/main" id="{6B54E8F6-99EF-1BFB-0336-E8D50D494E3D}"/>
                </a:ext>
              </a:extLst>
            </p:cNvPr>
            <p:cNvGrpSpPr/>
            <p:nvPr/>
          </p:nvGrpSpPr>
          <p:grpSpPr>
            <a:xfrm>
              <a:off x="6438984" y="2870369"/>
              <a:ext cx="2262923" cy="1509527"/>
              <a:chOff x="6438984" y="2870369"/>
              <a:chExt cx="2262923" cy="1509527"/>
            </a:xfrm>
            <a:grpFill/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DF922EEE-C4BE-7650-ADAC-53DED9F6B768}"/>
                  </a:ext>
                </a:extLst>
              </p:cNvPr>
              <p:cNvSpPr/>
              <p:nvPr/>
            </p:nvSpPr>
            <p:spPr>
              <a:xfrm>
                <a:off x="7850999" y="2958270"/>
                <a:ext cx="459294" cy="675265"/>
              </a:xfrm>
              <a:custGeom>
                <a:avLst/>
                <a:gdLst>
                  <a:gd name="connsiteX0" fmla="*/ 459294 w 459294"/>
                  <a:gd name="connsiteY0" fmla="*/ 161320 h 675265"/>
                  <a:gd name="connsiteX1" fmla="*/ 455646 w 459294"/>
                  <a:gd name="connsiteY1" fmla="*/ 167769 h 675265"/>
                  <a:gd name="connsiteX2" fmla="*/ 337875 w 459294"/>
                  <a:gd name="connsiteY2" fmla="*/ 238314 h 675265"/>
                  <a:gd name="connsiteX3" fmla="*/ 323219 w 459294"/>
                  <a:gd name="connsiteY3" fmla="*/ 247108 h 675265"/>
                  <a:gd name="connsiteX4" fmla="*/ 175354 w 459294"/>
                  <a:gd name="connsiteY4" fmla="*/ 335697 h 675265"/>
                  <a:gd name="connsiteX5" fmla="*/ 160763 w 459294"/>
                  <a:gd name="connsiteY5" fmla="*/ 344425 h 675265"/>
                  <a:gd name="connsiteX6" fmla="*/ 22147 w 459294"/>
                  <a:gd name="connsiteY6" fmla="*/ 427477 h 675265"/>
                  <a:gd name="connsiteX7" fmla="*/ 411678 w 459294"/>
                  <a:gd name="connsiteY7" fmla="*/ 652402 h 675265"/>
                  <a:gd name="connsiteX8" fmla="*/ 436430 w 459294"/>
                  <a:gd name="connsiteY8" fmla="*/ 666667 h 675265"/>
                  <a:gd name="connsiteX9" fmla="*/ 421579 w 459294"/>
                  <a:gd name="connsiteY9" fmla="*/ 675265 h 675265"/>
                  <a:gd name="connsiteX10" fmla="*/ 396761 w 459294"/>
                  <a:gd name="connsiteY10" fmla="*/ 661000 h 675265"/>
                  <a:gd name="connsiteX11" fmla="*/ 3713 w 459294"/>
                  <a:gd name="connsiteY11" fmla="*/ 434056 h 675265"/>
                  <a:gd name="connsiteX12" fmla="*/ 0 w 459294"/>
                  <a:gd name="connsiteY12" fmla="*/ 427673 h 675265"/>
                  <a:gd name="connsiteX13" fmla="*/ 3648 w 459294"/>
                  <a:gd name="connsiteY13" fmla="*/ 421224 h 675265"/>
                  <a:gd name="connsiteX14" fmla="*/ 145976 w 459294"/>
                  <a:gd name="connsiteY14" fmla="*/ 335892 h 675265"/>
                  <a:gd name="connsiteX15" fmla="*/ 160632 w 459294"/>
                  <a:gd name="connsiteY15" fmla="*/ 327098 h 675265"/>
                  <a:gd name="connsiteX16" fmla="*/ 308497 w 459294"/>
                  <a:gd name="connsiteY16" fmla="*/ 238510 h 675265"/>
                  <a:gd name="connsiteX17" fmla="*/ 323089 w 459294"/>
                  <a:gd name="connsiteY17" fmla="*/ 229716 h 675265"/>
                  <a:gd name="connsiteX18" fmla="*/ 437147 w 459294"/>
                  <a:gd name="connsiteY18" fmla="*/ 161385 h 675265"/>
                  <a:gd name="connsiteX19" fmla="*/ 218606 w 459294"/>
                  <a:gd name="connsiteY19" fmla="*/ 35211 h 675265"/>
                  <a:gd name="connsiteX20" fmla="*/ 181607 w 459294"/>
                  <a:gd name="connsiteY20" fmla="*/ 13846 h 675265"/>
                  <a:gd name="connsiteX21" fmla="*/ 178871 w 459294"/>
                  <a:gd name="connsiteY21" fmla="*/ 3749 h 675265"/>
                  <a:gd name="connsiteX22" fmla="*/ 189033 w 459294"/>
                  <a:gd name="connsiteY22" fmla="*/ 1013 h 675265"/>
                  <a:gd name="connsiteX23" fmla="*/ 232806 w 459294"/>
                  <a:gd name="connsiteY23" fmla="*/ 26287 h 675265"/>
                  <a:gd name="connsiteX24" fmla="*/ 455516 w 459294"/>
                  <a:gd name="connsiteY24" fmla="*/ 154871 h 675265"/>
                  <a:gd name="connsiteX25" fmla="*/ 459229 w 459294"/>
                  <a:gd name="connsiteY25" fmla="*/ 161255 h 67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59294" h="675265">
                    <a:moveTo>
                      <a:pt x="459294" y="161320"/>
                    </a:moveTo>
                    <a:cubicBezTo>
                      <a:pt x="459294" y="163926"/>
                      <a:pt x="457926" y="166401"/>
                      <a:pt x="455646" y="167769"/>
                    </a:cubicBezTo>
                    <a:lnTo>
                      <a:pt x="337875" y="238314"/>
                    </a:lnTo>
                    <a:lnTo>
                      <a:pt x="323219" y="247108"/>
                    </a:lnTo>
                    <a:lnTo>
                      <a:pt x="175354" y="335697"/>
                    </a:lnTo>
                    <a:lnTo>
                      <a:pt x="160763" y="344425"/>
                    </a:lnTo>
                    <a:lnTo>
                      <a:pt x="22147" y="427477"/>
                    </a:lnTo>
                    <a:lnTo>
                      <a:pt x="411678" y="652402"/>
                    </a:lnTo>
                    <a:lnTo>
                      <a:pt x="436430" y="666667"/>
                    </a:lnTo>
                    <a:lnTo>
                      <a:pt x="421579" y="675265"/>
                    </a:lnTo>
                    <a:lnTo>
                      <a:pt x="396761" y="661000"/>
                    </a:lnTo>
                    <a:lnTo>
                      <a:pt x="3713" y="434056"/>
                    </a:lnTo>
                    <a:cubicBezTo>
                      <a:pt x="1433" y="432688"/>
                      <a:pt x="65" y="430278"/>
                      <a:pt x="0" y="427673"/>
                    </a:cubicBezTo>
                    <a:cubicBezTo>
                      <a:pt x="0" y="425067"/>
                      <a:pt x="1368" y="422527"/>
                      <a:pt x="3648" y="421224"/>
                    </a:cubicBezTo>
                    <a:lnTo>
                      <a:pt x="145976" y="335892"/>
                    </a:lnTo>
                    <a:lnTo>
                      <a:pt x="160632" y="327098"/>
                    </a:lnTo>
                    <a:lnTo>
                      <a:pt x="308497" y="238510"/>
                    </a:lnTo>
                    <a:lnTo>
                      <a:pt x="323089" y="229716"/>
                    </a:lnTo>
                    <a:lnTo>
                      <a:pt x="437147" y="161385"/>
                    </a:lnTo>
                    <a:lnTo>
                      <a:pt x="218606" y="35211"/>
                    </a:lnTo>
                    <a:lnTo>
                      <a:pt x="181607" y="13846"/>
                    </a:lnTo>
                    <a:cubicBezTo>
                      <a:pt x="178090" y="11826"/>
                      <a:pt x="176852" y="7267"/>
                      <a:pt x="178871" y="3749"/>
                    </a:cubicBezTo>
                    <a:cubicBezTo>
                      <a:pt x="180956" y="167"/>
                      <a:pt x="185450" y="-1071"/>
                      <a:pt x="189033" y="1013"/>
                    </a:cubicBezTo>
                    <a:lnTo>
                      <a:pt x="232806" y="26287"/>
                    </a:lnTo>
                    <a:lnTo>
                      <a:pt x="455516" y="154871"/>
                    </a:lnTo>
                    <a:cubicBezTo>
                      <a:pt x="457796" y="156239"/>
                      <a:pt x="459164" y="158649"/>
                      <a:pt x="459229" y="16125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81C165D-6692-16C3-8716-2C35E5086E35}"/>
                  </a:ext>
                </a:extLst>
              </p:cNvPr>
              <p:cNvSpPr/>
              <p:nvPr/>
            </p:nvSpPr>
            <p:spPr>
              <a:xfrm>
                <a:off x="6483857" y="3887150"/>
                <a:ext cx="494802" cy="492746"/>
              </a:xfrm>
              <a:custGeom>
                <a:avLst/>
                <a:gdLst>
                  <a:gd name="connsiteX0" fmla="*/ 494737 w 494802"/>
                  <a:gd name="connsiteY0" fmla="*/ 484148 h 492746"/>
                  <a:gd name="connsiteX1" fmla="*/ 112176 w 494802"/>
                  <a:gd name="connsiteY1" fmla="*/ 263328 h 492746"/>
                  <a:gd name="connsiteX2" fmla="*/ 277694 w 494802"/>
                  <a:gd name="connsiteY2" fmla="*/ 167769 h 492746"/>
                  <a:gd name="connsiteX3" fmla="*/ 281407 w 494802"/>
                  <a:gd name="connsiteY3" fmla="*/ 161320 h 492746"/>
                  <a:gd name="connsiteX4" fmla="*/ 277694 w 494802"/>
                  <a:gd name="connsiteY4" fmla="*/ 154871 h 492746"/>
                  <a:gd name="connsiteX5" fmla="*/ 52900 w 494802"/>
                  <a:gd name="connsiteY5" fmla="*/ 25115 h 492746"/>
                  <a:gd name="connsiteX6" fmla="*/ 11146 w 494802"/>
                  <a:gd name="connsiteY6" fmla="*/ 1013 h 492746"/>
                  <a:gd name="connsiteX7" fmla="*/ 984 w 494802"/>
                  <a:gd name="connsiteY7" fmla="*/ 3749 h 492746"/>
                  <a:gd name="connsiteX8" fmla="*/ 3720 w 494802"/>
                  <a:gd name="connsiteY8" fmla="*/ 13911 h 492746"/>
                  <a:gd name="connsiteX9" fmla="*/ 35573 w 494802"/>
                  <a:gd name="connsiteY9" fmla="*/ 32280 h 492746"/>
                  <a:gd name="connsiteX10" fmla="*/ 259130 w 494802"/>
                  <a:gd name="connsiteY10" fmla="*/ 161255 h 492746"/>
                  <a:gd name="connsiteX11" fmla="*/ 93612 w 494802"/>
                  <a:gd name="connsiteY11" fmla="*/ 256814 h 492746"/>
                  <a:gd name="connsiteX12" fmla="*/ 89899 w 494802"/>
                  <a:gd name="connsiteY12" fmla="*/ 263262 h 492746"/>
                  <a:gd name="connsiteX13" fmla="*/ 93612 w 494802"/>
                  <a:gd name="connsiteY13" fmla="*/ 269711 h 492746"/>
                  <a:gd name="connsiteX14" fmla="*/ 479950 w 494802"/>
                  <a:gd name="connsiteY14" fmla="*/ 492746 h 492746"/>
                  <a:gd name="connsiteX15" fmla="*/ 494802 w 494802"/>
                  <a:gd name="connsiteY15" fmla="*/ 484148 h 492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94802" h="492746">
                    <a:moveTo>
                      <a:pt x="494737" y="484148"/>
                    </a:moveTo>
                    <a:lnTo>
                      <a:pt x="112176" y="263328"/>
                    </a:lnTo>
                    <a:lnTo>
                      <a:pt x="277694" y="167769"/>
                    </a:lnTo>
                    <a:cubicBezTo>
                      <a:pt x="279974" y="166401"/>
                      <a:pt x="281407" y="163991"/>
                      <a:pt x="281407" y="161320"/>
                    </a:cubicBezTo>
                    <a:cubicBezTo>
                      <a:pt x="281407" y="158649"/>
                      <a:pt x="279974" y="156239"/>
                      <a:pt x="277694" y="154871"/>
                    </a:cubicBezTo>
                    <a:lnTo>
                      <a:pt x="52900" y="25115"/>
                    </a:lnTo>
                    <a:lnTo>
                      <a:pt x="11146" y="1013"/>
                    </a:lnTo>
                    <a:cubicBezTo>
                      <a:pt x="7563" y="-1071"/>
                      <a:pt x="3069" y="166"/>
                      <a:pt x="984" y="3749"/>
                    </a:cubicBezTo>
                    <a:cubicBezTo>
                      <a:pt x="-1035" y="7267"/>
                      <a:pt x="138" y="11826"/>
                      <a:pt x="3720" y="13911"/>
                    </a:cubicBezTo>
                    <a:lnTo>
                      <a:pt x="35573" y="32280"/>
                    </a:lnTo>
                    <a:lnTo>
                      <a:pt x="259130" y="161255"/>
                    </a:lnTo>
                    <a:lnTo>
                      <a:pt x="93612" y="256814"/>
                    </a:lnTo>
                    <a:cubicBezTo>
                      <a:pt x="91267" y="258181"/>
                      <a:pt x="89899" y="260592"/>
                      <a:pt x="89899" y="263262"/>
                    </a:cubicBezTo>
                    <a:cubicBezTo>
                      <a:pt x="89899" y="265933"/>
                      <a:pt x="91267" y="268408"/>
                      <a:pt x="93612" y="269711"/>
                    </a:cubicBezTo>
                    <a:lnTo>
                      <a:pt x="479950" y="492746"/>
                    </a:lnTo>
                    <a:lnTo>
                      <a:pt x="494802" y="48414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4247B14F-45CE-5C23-9019-CB00B3AE4E7C}"/>
                  </a:ext>
                </a:extLst>
              </p:cNvPr>
              <p:cNvSpPr/>
              <p:nvPr/>
            </p:nvSpPr>
            <p:spPr>
              <a:xfrm>
                <a:off x="7236817" y="3477082"/>
                <a:ext cx="520121" cy="464821"/>
              </a:xfrm>
              <a:custGeom>
                <a:avLst/>
                <a:gdLst>
                  <a:gd name="connsiteX0" fmla="*/ 520122 w 520121"/>
                  <a:gd name="connsiteY0" fmla="*/ 456223 h 464821"/>
                  <a:gd name="connsiteX1" fmla="*/ 505335 w 520121"/>
                  <a:gd name="connsiteY1" fmla="*/ 464821 h 464821"/>
                  <a:gd name="connsiteX2" fmla="*/ 480517 w 520121"/>
                  <a:gd name="connsiteY2" fmla="*/ 450556 h 464821"/>
                  <a:gd name="connsiteX3" fmla="*/ 214425 w 520121"/>
                  <a:gd name="connsiteY3" fmla="*/ 296893 h 464821"/>
                  <a:gd name="connsiteX4" fmla="*/ 210712 w 520121"/>
                  <a:gd name="connsiteY4" fmla="*/ 290510 h 464821"/>
                  <a:gd name="connsiteX5" fmla="*/ 214425 w 520121"/>
                  <a:gd name="connsiteY5" fmla="*/ 284061 h 464821"/>
                  <a:gd name="connsiteX6" fmla="*/ 339882 w 520121"/>
                  <a:gd name="connsiteY6" fmla="*/ 211626 h 464821"/>
                  <a:gd name="connsiteX7" fmla="*/ 32818 w 520121"/>
                  <a:gd name="connsiteY7" fmla="*/ 30931 h 464821"/>
                  <a:gd name="connsiteX8" fmla="*/ 3701 w 520121"/>
                  <a:gd name="connsiteY8" fmla="*/ 13800 h 464821"/>
                  <a:gd name="connsiteX9" fmla="*/ 1030 w 520121"/>
                  <a:gd name="connsiteY9" fmla="*/ 3638 h 464821"/>
                  <a:gd name="connsiteX10" fmla="*/ 11257 w 520121"/>
                  <a:gd name="connsiteY10" fmla="*/ 1033 h 464821"/>
                  <a:gd name="connsiteX11" fmla="*/ 48321 w 520121"/>
                  <a:gd name="connsiteY11" fmla="*/ 22919 h 464821"/>
                  <a:gd name="connsiteX12" fmla="*/ 358382 w 520121"/>
                  <a:gd name="connsiteY12" fmla="*/ 205308 h 464821"/>
                  <a:gd name="connsiteX13" fmla="*/ 362030 w 520121"/>
                  <a:gd name="connsiteY13" fmla="*/ 211757 h 464821"/>
                  <a:gd name="connsiteX14" fmla="*/ 358317 w 520121"/>
                  <a:gd name="connsiteY14" fmla="*/ 218140 h 464821"/>
                  <a:gd name="connsiteX15" fmla="*/ 232924 w 520121"/>
                  <a:gd name="connsiteY15" fmla="*/ 290575 h 464821"/>
                  <a:gd name="connsiteX16" fmla="*/ 495239 w 520121"/>
                  <a:gd name="connsiteY16" fmla="*/ 441957 h 464821"/>
                  <a:gd name="connsiteX17" fmla="*/ 519991 w 520121"/>
                  <a:gd name="connsiteY17" fmla="*/ 456288 h 464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0121" h="464821">
                    <a:moveTo>
                      <a:pt x="520122" y="456223"/>
                    </a:moveTo>
                    <a:lnTo>
                      <a:pt x="505335" y="464821"/>
                    </a:lnTo>
                    <a:lnTo>
                      <a:pt x="480517" y="450556"/>
                    </a:lnTo>
                    <a:lnTo>
                      <a:pt x="214425" y="296893"/>
                    </a:lnTo>
                    <a:cubicBezTo>
                      <a:pt x="212145" y="295590"/>
                      <a:pt x="210712" y="293115"/>
                      <a:pt x="210712" y="290510"/>
                    </a:cubicBezTo>
                    <a:cubicBezTo>
                      <a:pt x="210712" y="287904"/>
                      <a:pt x="212145" y="285364"/>
                      <a:pt x="214425" y="284061"/>
                    </a:cubicBezTo>
                    <a:lnTo>
                      <a:pt x="339882" y="211626"/>
                    </a:lnTo>
                    <a:lnTo>
                      <a:pt x="32818" y="30931"/>
                    </a:lnTo>
                    <a:lnTo>
                      <a:pt x="3701" y="13800"/>
                    </a:lnTo>
                    <a:cubicBezTo>
                      <a:pt x="118" y="11715"/>
                      <a:pt x="-1054" y="7156"/>
                      <a:pt x="1030" y="3638"/>
                    </a:cubicBezTo>
                    <a:cubicBezTo>
                      <a:pt x="3115" y="121"/>
                      <a:pt x="7674" y="-1052"/>
                      <a:pt x="11257" y="1033"/>
                    </a:cubicBezTo>
                    <a:lnTo>
                      <a:pt x="48321" y="22919"/>
                    </a:lnTo>
                    <a:lnTo>
                      <a:pt x="358382" y="205308"/>
                    </a:lnTo>
                    <a:cubicBezTo>
                      <a:pt x="360662" y="206676"/>
                      <a:pt x="362095" y="209086"/>
                      <a:pt x="362030" y="211757"/>
                    </a:cubicBezTo>
                    <a:cubicBezTo>
                      <a:pt x="362030" y="214362"/>
                      <a:pt x="360662" y="216838"/>
                      <a:pt x="358317" y="218140"/>
                    </a:cubicBezTo>
                    <a:lnTo>
                      <a:pt x="232924" y="290575"/>
                    </a:lnTo>
                    <a:lnTo>
                      <a:pt x="495239" y="441957"/>
                    </a:lnTo>
                    <a:lnTo>
                      <a:pt x="519991" y="45628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5CCDE17F-7468-DDA6-B06A-066FAB5C99F7}"/>
                  </a:ext>
                </a:extLst>
              </p:cNvPr>
              <p:cNvSpPr/>
              <p:nvPr/>
            </p:nvSpPr>
            <p:spPr>
              <a:xfrm>
                <a:off x="7533606" y="3200847"/>
                <a:ext cx="555800" cy="547853"/>
              </a:xfrm>
              <a:custGeom>
                <a:avLst/>
                <a:gdLst>
                  <a:gd name="connsiteX0" fmla="*/ 555801 w 555800"/>
                  <a:gd name="connsiteY0" fmla="*/ 539256 h 547853"/>
                  <a:gd name="connsiteX1" fmla="*/ 540949 w 555800"/>
                  <a:gd name="connsiteY1" fmla="*/ 547854 h 547853"/>
                  <a:gd name="connsiteX2" fmla="*/ 516196 w 555800"/>
                  <a:gd name="connsiteY2" fmla="*/ 533589 h 547853"/>
                  <a:gd name="connsiteX3" fmla="*/ 102304 w 555800"/>
                  <a:gd name="connsiteY3" fmla="*/ 294659 h 547853"/>
                  <a:gd name="connsiteX4" fmla="*/ 98591 w 555800"/>
                  <a:gd name="connsiteY4" fmla="*/ 288211 h 547853"/>
                  <a:gd name="connsiteX5" fmla="*/ 102304 w 555800"/>
                  <a:gd name="connsiteY5" fmla="*/ 281762 h 547853"/>
                  <a:gd name="connsiteX6" fmla="*/ 285019 w 555800"/>
                  <a:gd name="connsiteY6" fmla="*/ 176302 h 547853"/>
                  <a:gd name="connsiteX7" fmla="*/ 52864 w 555800"/>
                  <a:gd name="connsiteY7" fmla="*/ 42246 h 547853"/>
                  <a:gd name="connsiteX8" fmla="*/ 3749 w 555800"/>
                  <a:gd name="connsiteY8" fmla="*/ 13846 h 547853"/>
                  <a:gd name="connsiteX9" fmla="*/ 1013 w 555800"/>
                  <a:gd name="connsiteY9" fmla="*/ 3749 h 547853"/>
                  <a:gd name="connsiteX10" fmla="*/ 11175 w 555800"/>
                  <a:gd name="connsiteY10" fmla="*/ 1013 h 547853"/>
                  <a:gd name="connsiteX11" fmla="*/ 67194 w 555800"/>
                  <a:gd name="connsiteY11" fmla="*/ 33322 h 547853"/>
                  <a:gd name="connsiteX12" fmla="*/ 303583 w 555800"/>
                  <a:gd name="connsiteY12" fmla="*/ 169788 h 547853"/>
                  <a:gd name="connsiteX13" fmla="*/ 307296 w 555800"/>
                  <a:gd name="connsiteY13" fmla="*/ 176237 h 547853"/>
                  <a:gd name="connsiteX14" fmla="*/ 303583 w 555800"/>
                  <a:gd name="connsiteY14" fmla="*/ 182686 h 547853"/>
                  <a:gd name="connsiteX15" fmla="*/ 120869 w 555800"/>
                  <a:gd name="connsiteY15" fmla="*/ 288211 h 547853"/>
                  <a:gd name="connsiteX16" fmla="*/ 530983 w 555800"/>
                  <a:gd name="connsiteY16" fmla="*/ 524990 h 547853"/>
                  <a:gd name="connsiteX17" fmla="*/ 555736 w 555800"/>
                  <a:gd name="connsiteY17" fmla="*/ 539321 h 547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5800" h="547853">
                    <a:moveTo>
                      <a:pt x="555801" y="539256"/>
                    </a:moveTo>
                    <a:lnTo>
                      <a:pt x="540949" y="547854"/>
                    </a:lnTo>
                    <a:lnTo>
                      <a:pt x="516196" y="533589"/>
                    </a:lnTo>
                    <a:lnTo>
                      <a:pt x="102304" y="294659"/>
                    </a:lnTo>
                    <a:cubicBezTo>
                      <a:pt x="100024" y="293291"/>
                      <a:pt x="98591" y="290881"/>
                      <a:pt x="98591" y="288211"/>
                    </a:cubicBezTo>
                    <a:cubicBezTo>
                      <a:pt x="98591" y="285540"/>
                      <a:pt x="100024" y="283130"/>
                      <a:pt x="102304" y="281762"/>
                    </a:cubicBezTo>
                    <a:lnTo>
                      <a:pt x="285019" y="176302"/>
                    </a:lnTo>
                    <a:lnTo>
                      <a:pt x="52864" y="42246"/>
                    </a:lnTo>
                    <a:lnTo>
                      <a:pt x="3749" y="13846"/>
                    </a:lnTo>
                    <a:cubicBezTo>
                      <a:pt x="167" y="11826"/>
                      <a:pt x="-1071" y="7267"/>
                      <a:pt x="1013" y="3749"/>
                    </a:cubicBezTo>
                    <a:cubicBezTo>
                      <a:pt x="3033" y="167"/>
                      <a:pt x="7592" y="-1071"/>
                      <a:pt x="11175" y="1013"/>
                    </a:cubicBezTo>
                    <a:lnTo>
                      <a:pt x="67194" y="33322"/>
                    </a:lnTo>
                    <a:lnTo>
                      <a:pt x="303583" y="169788"/>
                    </a:lnTo>
                    <a:cubicBezTo>
                      <a:pt x="305928" y="171156"/>
                      <a:pt x="307296" y="173566"/>
                      <a:pt x="307296" y="176237"/>
                    </a:cubicBezTo>
                    <a:cubicBezTo>
                      <a:pt x="307296" y="178908"/>
                      <a:pt x="305928" y="181318"/>
                      <a:pt x="303583" y="182686"/>
                    </a:cubicBezTo>
                    <a:lnTo>
                      <a:pt x="120869" y="288211"/>
                    </a:lnTo>
                    <a:lnTo>
                      <a:pt x="530983" y="524990"/>
                    </a:lnTo>
                    <a:lnTo>
                      <a:pt x="555736" y="539321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ABBF4567-BF03-E943-310C-61C1BE5EF2E7}"/>
                  </a:ext>
                </a:extLst>
              </p:cNvPr>
              <p:cNvSpPr/>
              <p:nvPr/>
            </p:nvSpPr>
            <p:spPr>
              <a:xfrm>
                <a:off x="6761870" y="3808621"/>
                <a:ext cx="807729" cy="242128"/>
              </a:xfrm>
              <a:custGeom>
                <a:avLst/>
                <a:gdLst>
                  <a:gd name="connsiteX0" fmla="*/ 807729 w 807729"/>
                  <a:gd name="connsiteY0" fmla="*/ 233530 h 242128"/>
                  <a:gd name="connsiteX1" fmla="*/ 792877 w 807729"/>
                  <a:gd name="connsiteY1" fmla="*/ 242129 h 242128"/>
                  <a:gd name="connsiteX2" fmla="*/ 768125 w 807729"/>
                  <a:gd name="connsiteY2" fmla="*/ 227863 h 242128"/>
                  <a:gd name="connsiteX3" fmla="*/ 497929 w 807729"/>
                  <a:gd name="connsiteY3" fmla="*/ 71856 h 242128"/>
                  <a:gd name="connsiteX4" fmla="*/ 304727 w 807729"/>
                  <a:gd name="connsiteY4" fmla="*/ 183373 h 242128"/>
                  <a:gd name="connsiteX5" fmla="*/ 297301 w 807729"/>
                  <a:gd name="connsiteY5" fmla="*/ 183373 h 242128"/>
                  <a:gd name="connsiteX6" fmla="*/ 35899 w 807729"/>
                  <a:gd name="connsiteY6" fmla="*/ 32447 h 242128"/>
                  <a:gd name="connsiteX7" fmla="*/ 3720 w 807729"/>
                  <a:gd name="connsiteY7" fmla="*/ 13882 h 242128"/>
                  <a:gd name="connsiteX8" fmla="*/ 984 w 807729"/>
                  <a:gd name="connsiteY8" fmla="*/ 3720 h 242128"/>
                  <a:gd name="connsiteX9" fmla="*/ 11146 w 807729"/>
                  <a:gd name="connsiteY9" fmla="*/ 984 h 242128"/>
                  <a:gd name="connsiteX10" fmla="*/ 49643 w 807729"/>
                  <a:gd name="connsiteY10" fmla="*/ 23197 h 242128"/>
                  <a:gd name="connsiteX11" fmla="*/ 301014 w 807729"/>
                  <a:gd name="connsiteY11" fmla="*/ 168391 h 242128"/>
                  <a:gd name="connsiteX12" fmla="*/ 494216 w 807729"/>
                  <a:gd name="connsiteY12" fmla="*/ 56874 h 242128"/>
                  <a:gd name="connsiteX13" fmla="*/ 501642 w 807729"/>
                  <a:gd name="connsiteY13" fmla="*/ 56874 h 242128"/>
                  <a:gd name="connsiteX14" fmla="*/ 782976 w 807729"/>
                  <a:gd name="connsiteY14" fmla="*/ 219265 h 242128"/>
                  <a:gd name="connsiteX15" fmla="*/ 807729 w 807729"/>
                  <a:gd name="connsiteY15" fmla="*/ 233530 h 24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07729" h="242128">
                    <a:moveTo>
                      <a:pt x="807729" y="233530"/>
                    </a:moveTo>
                    <a:lnTo>
                      <a:pt x="792877" y="242129"/>
                    </a:lnTo>
                    <a:lnTo>
                      <a:pt x="768125" y="227863"/>
                    </a:lnTo>
                    <a:lnTo>
                      <a:pt x="497929" y="71856"/>
                    </a:lnTo>
                    <a:lnTo>
                      <a:pt x="304727" y="183373"/>
                    </a:lnTo>
                    <a:cubicBezTo>
                      <a:pt x="302447" y="184741"/>
                      <a:pt x="299646" y="184741"/>
                      <a:pt x="297301" y="183373"/>
                    </a:cubicBezTo>
                    <a:lnTo>
                      <a:pt x="35899" y="32447"/>
                    </a:lnTo>
                    <a:lnTo>
                      <a:pt x="3720" y="13882"/>
                    </a:lnTo>
                    <a:cubicBezTo>
                      <a:pt x="138" y="11863"/>
                      <a:pt x="-1035" y="7303"/>
                      <a:pt x="984" y="3720"/>
                    </a:cubicBezTo>
                    <a:cubicBezTo>
                      <a:pt x="3069" y="138"/>
                      <a:pt x="7563" y="-1035"/>
                      <a:pt x="11146" y="984"/>
                    </a:cubicBezTo>
                    <a:lnTo>
                      <a:pt x="49643" y="23197"/>
                    </a:lnTo>
                    <a:lnTo>
                      <a:pt x="301014" y="168391"/>
                    </a:lnTo>
                    <a:lnTo>
                      <a:pt x="494216" y="56874"/>
                    </a:lnTo>
                    <a:cubicBezTo>
                      <a:pt x="496561" y="55506"/>
                      <a:pt x="499362" y="55506"/>
                      <a:pt x="501642" y="56874"/>
                    </a:cubicBezTo>
                    <a:lnTo>
                      <a:pt x="782976" y="219265"/>
                    </a:lnTo>
                    <a:lnTo>
                      <a:pt x="807729" y="233530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E73E804C-10DD-0E5D-7897-43743621CA0A}"/>
                  </a:ext>
                </a:extLst>
              </p:cNvPr>
              <p:cNvSpPr/>
              <p:nvPr/>
            </p:nvSpPr>
            <p:spPr>
              <a:xfrm>
                <a:off x="7840475" y="3192017"/>
                <a:ext cx="602635" cy="351170"/>
              </a:xfrm>
              <a:custGeom>
                <a:avLst/>
                <a:gdLst>
                  <a:gd name="connsiteX0" fmla="*/ 602636 w 602635"/>
                  <a:gd name="connsiteY0" fmla="*/ 342572 h 351170"/>
                  <a:gd name="connsiteX1" fmla="*/ 587784 w 602635"/>
                  <a:gd name="connsiteY1" fmla="*/ 351171 h 351170"/>
                  <a:gd name="connsiteX2" fmla="*/ 562966 w 602635"/>
                  <a:gd name="connsiteY2" fmla="*/ 336840 h 351170"/>
                  <a:gd name="connsiteX3" fmla="*/ 171286 w 602635"/>
                  <a:gd name="connsiteY3" fmla="*/ 110678 h 351170"/>
                  <a:gd name="connsiteX4" fmla="*/ 156500 w 602635"/>
                  <a:gd name="connsiteY4" fmla="*/ 102210 h 351170"/>
                  <a:gd name="connsiteX5" fmla="*/ 35211 w 602635"/>
                  <a:gd name="connsiteY5" fmla="*/ 32056 h 351170"/>
                  <a:gd name="connsiteX6" fmla="*/ 35211 w 602635"/>
                  <a:gd name="connsiteY6" fmla="*/ 32056 h 351170"/>
                  <a:gd name="connsiteX7" fmla="*/ 3749 w 602635"/>
                  <a:gd name="connsiteY7" fmla="*/ 13882 h 351170"/>
                  <a:gd name="connsiteX8" fmla="*/ 1013 w 602635"/>
                  <a:gd name="connsiteY8" fmla="*/ 3720 h 351170"/>
                  <a:gd name="connsiteX9" fmla="*/ 11175 w 602635"/>
                  <a:gd name="connsiteY9" fmla="*/ 984 h 351170"/>
                  <a:gd name="connsiteX10" fmla="*/ 51822 w 602635"/>
                  <a:gd name="connsiteY10" fmla="*/ 24434 h 351170"/>
                  <a:gd name="connsiteX11" fmla="*/ 171221 w 602635"/>
                  <a:gd name="connsiteY11" fmla="*/ 93351 h 351170"/>
                  <a:gd name="connsiteX12" fmla="*/ 185943 w 602635"/>
                  <a:gd name="connsiteY12" fmla="*/ 101885 h 351170"/>
                  <a:gd name="connsiteX13" fmla="*/ 577883 w 602635"/>
                  <a:gd name="connsiteY13" fmla="*/ 328177 h 351170"/>
                  <a:gd name="connsiteX14" fmla="*/ 602636 w 602635"/>
                  <a:gd name="connsiteY14" fmla="*/ 342507 h 351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02635" h="351170">
                    <a:moveTo>
                      <a:pt x="602636" y="342572"/>
                    </a:moveTo>
                    <a:lnTo>
                      <a:pt x="587784" y="351171"/>
                    </a:lnTo>
                    <a:lnTo>
                      <a:pt x="562966" y="336840"/>
                    </a:lnTo>
                    <a:lnTo>
                      <a:pt x="171286" y="110678"/>
                    </a:lnTo>
                    <a:lnTo>
                      <a:pt x="156500" y="102210"/>
                    </a:lnTo>
                    <a:lnTo>
                      <a:pt x="35211" y="32056"/>
                    </a:lnTo>
                    <a:lnTo>
                      <a:pt x="35211" y="32056"/>
                    </a:lnTo>
                    <a:lnTo>
                      <a:pt x="3749" y="13882"/>
                    </a:lnTo>
                    <a:cubicBezTo>
                      <a:pt x="167" y="11797"/>
                      <a:pt x="-1071" y="7303"/>
                      <a:pt x="1013" y="3720"/>
                    </a:cubicBezTo>
                    <a:cubicBezTo>
                      <a:pt x="3033" y="138"/>
                      <a:pt x="7592" y="-1035"/>
                      <a:pt x="11175" y="984"/>
                    </a:cubicBezTo>
                    <a:lnTo>
                      <a:pt x="51822" y="24434"/>
                    </a:lnTo>
                    <a:lnTo>
                      <a:pt x="171221" y="93351"/>
                    </a:lnTo>
                    <a:lnTo>
                      <a:pt x="185943" y="101885"/>
                    </a:lnTo>
                    <a:lnTo>
                      <a:pt x="577883" y="328177"/>
                    </a:lnTo>
                    <a:lnTo>
                      <a:pt x="602636" y="34250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98B81E6C-1C0B-7B2D-400B-B85455ED8A7A}"/>
                  </a:ext>
                </a:extLst>
              </p:cNvPr>
              <p:cNvSpPr/>
              <p:nvPr/>
            </p:nvSpPr>
            <p:spPr>
              <a:xfrm>
                <a:off x="7675898" y="2906269"/>
                <a:ext cx="932404" cy="540903"/>
              </a:xfrm>
              <a:custGeom>
                <a:avLst/>
                <a:gdLst>
                  <a:gd name="connsiteX0" fmla="*/ 932405 w 932404"/>
                  <a:gd name="connsiteY0" fmla="*/ 532306 h 540903"/>
                  <a:gd name="connsiteX1" fmla="*/ 917553 w 932404"/>
                  <a:gd name="connsiteY1" fmla="*/ 540904 h 540903"/>
                  <a:gd name="connsiteX2" fmla="*/ 892735 w 932404"/>
                  <a:gd name="connsiteY2" fmla="*/ 526639 h 540903"/>
                  <a:gd name="connsiteX3" fmla="*/ 498319 w 932404"/>
                  <a:gd name="connsiteY3" fmla="*/ 299174 h 540903"/>
                  <a:gd name="connsiteX4" fmla="*/ 483598 w 932404"/>
                  <a:gd name="connsiteY4" fmla="*/ 290640 h 540903"/>
                  <a:gd name="connsiteX5" fmla="*/ 27366 w 932404"/>
                  <a:gd name="connsiteY5" fmla="*/ 27480 h 540903"/>
                  <a:gd name="connsiteX6" fmla="*/ 3720 w 932404"/>
                  <a:gd name="connsiteY6" fmla="*/ 13866 h 540903"/>
                  <a:gd name="connsiteX7" fmla="*/ 984 w 932404"/>
                  <a:gd name="connsiteY7" fmla="*/ 3769 h 540903"/>
                  <a:gd name="connsiteX8" fmla="*/ 11146 w 932404"/>
                  <a:gd name="connsiteY8" fmla="*/ 968 h 540903"/>
                  <a:gd name="connsiteX9" fmla="*/ 45800 w 932404"/>
                  <a:gd name="connsiteY9" fmla="*/ 20966 h 540903"/>
                  <a:gd name="connsiteX10" fmla="*/ 498124 w 932404"/>
                  <a:gd name="connsiteY10" fmla="*/ 281912 h 540903"/>
                  <a:gd name="connsiteX11" fmla="*/ 512911 w 932404"/>
                  <a:gd name="connsiteY11" fmla="*/ 290445 h 540903"/>
                  <a:gd name="connsiteX12" fmla="*/ 907522 w 932404"/>
                  <a:gd name="connsiteY12" fmla="*/ 518105 h 540903"/>
                  <a:gd name="connsiteX13" fmla="*/ 932340 w 932404"/>
                  <a:gd name="connsiteY13" fmla="*/ 532371 h 540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32404" h="540903">
                    <a:moveTo>
                      <a:pt x="932405" y="532306"/>
                    </a:moveTo>
                    <a:lnTo>
                      <a:pt x="917553" y="540904"/>
                    </a:lnTo>
                    <a:lnTo>
                      <a:pt x="892735" y="526639"/>
                    </a:lnTo>
                    <a:lnTo>
                      <a:pt x="498319" y="299174"/>
                    </a:lnTo>
                    <a:lnTo>
                      <a:pt x="483598" y="290640"/>
                    </a:lnTo>
                    <a:lnTo>
                      <a:pt x="27366" y="27480"/>
                    </a:lnTo>
                    <a:lnTo>
                      <a:pt x="3720" y="13866"/>
                    </a:lnTo>
                    <a:cubicBezTo>
                      <a:pt x="138" y="11846"/>
                      <a:pt x="-1035" y="7287"/>
                      <a:pt x="984" y="3769"/>
                    </a:cubicBezTo>
                    <a:cubicBezTo>
                      <a:pt x="3004" y="186"/>
                      <a:pt x="7563" y="-1051"/>
                      <a:pt x="11146" y="968"/>
                    </a:cubicBezTo>
                    <a:lnTo>
                      <a:pt x="45800" y="20966"/>
                    </a:lnTo>
                    <a:lnTo>
                      <a:pt x="498124" y="281912"/>
                    </a:lnTo>
                    <a:lnTo>
                      <a:pt x="512911" y="290445"/>
                    </a:lnTo>
                    <a:lnTo>
                      <a:pt x="907522" y="518105"/>
                    </a:lnTo>
                    <a:lnTo>
                      <a:pt x="932340" y="532371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FDC474E2-50BB-9582-6EF2-0C7632FCA98F}"/>
                  </a:ext>
                </a:extLst>
              </p:cNvPr>
              <p:cNvSpPr/>
              <p:nvPr/>
            </p:nvSpPr>
            <p:spPr>
              <a:xfrm>
                <a:off x="7407823" y="3445118"/>
                <a:ext cx="601202" cy="350287"/>
              </a:xfrm>
              <a:custGeom>
                <a:avLst/>
                <a:gdLst>
                  <a:gd name="connsiteX0" fmla="*/ 601203 w 601202"/>
                  <a:gd name="connsiteY0" fmla="*/ 341689 h 350287"/>
                  <a:gd name="connsiteX1" fmla="*/ 586351 w 601202"/>
                  <a:gd name="connsiteY1" fmla="*/ 350288 h 350287"/>
                  <a:gd name="connsiteX2" fmla="*/ 561598 w 601202"/>
                  <a:gd name="connsiteY2" fmla="*/ 336022 h 350287"/>
                  <a:gd name="connsiteX3" fmla="*/ 38729 w 601202"/>
                  <a:gd name="connsiteY3" fmla="*/ 34169 h 350287"/>
                  <a:gd name="connsiteX4" fmla="*/ 38729 w 601202"/>
                  <a:gd name="connsiteY4" fmla="*/ 34169 h 350287"/>
                  <a:gd name="connsiteX5" fmla="*/ 3749 w 601202"/>
                  <a:gd name="connsiteY5" fmla="*/ 13911 h 350287"/>
                  <a:gd name="connsiteX6" fmla="*/ 1013 w 601202"/>
                  <a:gd name="connsiteY6" fmla="*/ 3749 h 350287"/>
                  <a:gd name="connsiteX7" fmla="*/ 11175 w 601202"/>
                  <a:gd name="connsiteY7" fmla="*/ 1013 h 350287"/>
                  <a:gd name="connsiteX8" fmla="*/ 55014 w 601202"/>
                  <a:gd name="connsiteY8" fmla="*/ 26287 h 350287"/>
                  <a:gd name="connsiteX9" fmla="*/ 576385 w 601202"/>
                  <a:gd name="connsiteY9" fmla="*/ 327359 h 350287"/>
                  <a:gd name="connsiteX10" fmla="*/ 601138 w 601202"/>
                  <a:gd name="connsiteY10" fmla="*/ 341624 h 35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1202" h="350287">
                    <a:moveTo>
                      <a:pt x="601203" y="341689"/>
                    </a:moveTo>
                    <a:lnTo>
                      <a:pt x="586351" y="350288"/>
                    </a:lnTo>
                    <a:lnTo>
                      <a:pt x="561598" y="336022"/>
                    </a:lnTo>
                    <a:lnTo>
                      <a:pt x="38729" y="34169"/>
                    </a:lnTo>
                    <a:lnTo>
                      <a:pt x="38729" y="34169"/>
                    </a:lnTo>
                    <a:lnTo>
                      <a:pt x="3749" y="13911"/>
                    </a:lnTo>
                    <a:cubicBezTo>
                      <a:pt x="167" y="11826"/>
                      <a:pt x="-1071" y="7267"/>
                      <a:pt x="1013" y="3749"/>
                    </a:cubicBezTo>
                    <a:cubicBezTo>
                      <a:pt x="3033" y="167"/>
                      <a:pt x="7592" y="-1071"/>
                      <a:pt x="11175" y="1013"/>
                    </a:cubicBezTo>
                    <a:lnTo>
                      <a:pt x="55014" y="26287"/>
                    </a:lnTo>
                    <a:lnTo>
                      <a:pt x="576385" y="327359"/>
                    </a:lnTo>
                    <a:lnTo>
                      <a:pt x="601138" y="341624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2C169948-A194-0A84-9C40-5032BCE2D208}"/>
                  </a:ext>
                </a:extLst>
              </p:cNvPr>
              <p:cNvSpPr/>
              <p:nvPr/>
            </p:nvSpPr>
            <p:spPr>
              <a:xfrm>
                <a:off x="6941426" y="4027241"/>
                <a:ext cx="332702" cy="195214"/>
              </a:xfrm>
              <a:custGeom>
                <a:avLst/>
                <a:gdLst>
                  <a:gd name="connsiteX0" fmla="*/ 332703 w 332702"/>
                  <a:gd name="connsiteY0" fmla="*/ 186616 h 195214"/>
                  <a:gd name="connsiteX1" fmla="*/ 317851 w 332702"/>
                  <a:gd name="connsiteY1" fmla="*/ 195214 h 195214"/>
                  <a:gd name="connsiteX2" fmla="*/ 293098 w 332702"/>
                  <a:gd name="connsiteY2" fmla="*/ 180949 h 195214"/>
                  <a:gd name="connsiteX3" fmla="*/ 59641 w 332702"/>
                  <a:gd name="connsiteY3" fmla="*/ 46177 h 195214"/>
                  <a:gd name="connsiteX4" fmla="*/ 3686 w 332702"/>
                  <a:gd name="connsiteY4" fmla="*/ 13868 h 195214"/>
                  <a:gd name="connsiteX5" fmla="*/ 1016 w 332702"/>
                  <a:gd name="connsiteY5" fmla="*/ 3706 h 195214"/>
                  <a:gd name="connsiteX6" fmla="*/ 11112 w 332702"/>
                  <a:gd name="connsiteY6" fmla="*/ 970 h 195214"/>
                  <a:gd name="connsiteX7" fmla="*/ 75209 w 332702"/>
                  <a:gd name="connsiteY7" fmla="*/ 37969 h 195214"/>
                  <a:gd name="connsiteX8" fmla="*/ 307885 w 332702"/>
                  <a:gd name="connsiteY8" fmla="*/ 172351 h 195214"/>
                  <a:gd name="connsiteX9" fmla="*/ 332638 w 332702"/>
                  <a:gd name="connsiteY9" fmla="*/ 186616 h 195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2702" h="195214">
                    <a:moveTo>
                      <a:pt x="332703" y="186616"/>
                    </a:moveTo>
                    <a:lnTo>
                      <a:pt x="317851" y="195214"/>
                    </a:lnTo>
                    <a:lnTo>
                      <a:pt x="293098" y="180949"/>
                    </a:lnTo>
                    <a:lnTo>
                      <a:pt x="59641" y="46177"/>
                    </a:lnTo>
                    <a:lnTo>
                      <a:pt x="3686" y="13868"/>
                    </a:lnTo>
                    <a:cubicBezTo>
                      <a:pt x="169" y="11849"/>
                      <a:pt x="-1069" y="7289"/>
                      <a:pt x="1016" y="3706"/>
                    </a:cubicBezTo>
                    <a:cubicBezTo>
                      <a:pt x="3035" y="189"/>
                      <a:pt x="7595" y="-1049"/>
                      <a:pt x="11112" y="970"/>
                    </a:cubicBezTo>
                    <a:lnTo>
                      <a:pt x="75209" y="37969"/>
                    </a:lnTo>
                    <a:lnTo>
                      <a:pt x="307885" y="172351"/>
                    </a:lnTo>
                    <a:lnTo>
                      <a:pt x="332638" y="186616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B5C24B76-B7C8-97FD-A55A-4097286AC673}"/>
                  </a:ext>
                </a:extLst>
              </p:cNvPr>
              <p:cNvSpPr/>
              <p:nvPr/>
            </p:nvSpPr>
            <p:spPr>
              <a:xfrm>
                <a:off x="6438984" y="3857027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18BAB458-F963-B4D3-03CA-2AA50DB9553F}"/>
                  </a:ext>
                </a:extLst>
              </p:cNvPr>
              <p:cNvSpPr/>
              <p:nvPr/>
            </p:nvSpPr>
            <p:spPr>
              <a:xfrm>
                <a:off x="6914693" y="401283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DF7834CA-79A9-55C5-89A7-603AE5C59880}"/>
                  </a:ext>
                </a:extLst>
              </p:cNvPr>
              <p:cNvSpPr/>
              <p:nvPr/>
            </p:nvSpPr>
            <p:spPr>
              <a:xfrm>
                <a:off x="6705532" y="378289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CA58EE3B-742A-D1FA-12D5-3832D92B1A43}"/>
                  </a:ext>
                </a:extLst>
              </p:cNvPr>
              <p:cNvSpPr/>
              <p:nvPr/>
            </p:nvSpPr>
            <p:spPr>
              <a:xfrm>
                <a:off x="7183391" y="344736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A6CD9C34-F22F-30CE-D1D1-FE46583D5589}"/>
                  </a:ext>
                </a:extLst>
              </p:cNvPr>
              <p:cNvSpPr/>
              <p:nvPr/>
            </p:nvSpPr>
            <p:spPr>
              <a:xfrm>
                <a:off x="6793404" y="367287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2D6D3E5A-5D9B-1B2F-10FA-F55DDC796FCA}"/>
                  </a:ext>
                </a:extLst>
              </p:cNvPr>
              <p:cNvSpPr/>
              <p:nvPr/>
            </p:nvSpPr>
            <p:spPr>
              <a:xfrm>
                <a:off x="6843242" y="3606112"/>
                <a:ext cx="824260" cy="387706"/>
              </a:xfrm>
              <a:custGeom>
                <a:avLst/>
                <a:gdLst>
                  <a:gd name="connsiteX0" fmla="*/ 824260 w 824260"/>
                  <a:gd name="connsiteY0" fmla="*/ 379108 h 387706"/>
                  <a:gd name="connsiteX1" fmla="*/ 809409 w 824260"/>
                  <a:gd name="connsiteY1" fmla="*/ 387706 h 387706"/>
                  <a:gd name="connsiteX2" fmla="*/ 784656 w 824260"/>
                  <a:gd name="connsiteY2" fmla="*/ 373441 h 387706"/>
                  <a:gd name="connsiteX3" fmla="*/ 165641 w 824260"/>
                  <a:gd name="connsiteY3" fmla="*/ 16024 h 387706"/>
                  <a:gd name="connsiteX4" fmla="*/ 53407 w 824260"/>
                  <a:gd name="connsiteY4" fmla="*/ 80772 h 387706"/>
                  <a:gd name="connsiteX5" fmla="*/ 11132 w 824260"/>
                  <a:gd name="connsiteY5" fmla="*/ 105199 h 387706"/>
                  <a:gd name="connsiteX6" fmla="*/ 970 w 824260"/>
                  <a:gd name="connsiteY6" fmla="*/ 102463 h 387706"/>
                  <a:gd name="connsiteX7" fmla="*/ 3706 w 824260"/>
                  <a:gd name="connsiteY7" fmla="*/ 92302 h 387706"/>
                  <a:gd name="connsiteX8" fmla="*/ 38490 w 824260"/>
                  <a:gd name="connsiteY8" fmla="*/ 72239 h 387706"/>
                  <a:gd name="connsiteX9" fmla="*/ 161994 w 824260"/>
                  <a:gd name="connsiteY9" fmla="*/ 977 h 387706"/>
                  <a:gd name="connsiteX10" fmla="*/ 169419 w 824260"/>
                  <a:gd name="connsiteY10" fmla="*/ 977 h 387706"/>
                  <a:gd name="connsiteX11" fmla="*/ 799507 w 824260"/>
                  <a:gd name="connsiteY11" fmla="*/ 364843 h 387706"/>
                  <a:gd name="connsiteX12" fmla="*/ 824260 w 824260"/>
                  <a:gd name="connsiteY12" fmla="*/ 379108 h 387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260" h="387706">
                    <a:moveTo>
                      <a:pt x="824260" y="379108"/>
                    </a:moveTo>
                    <a:lnTo>
                      <a:pt x="809409" y="387706"/>
                    </a:lnTo>
                    <a:lnTo>
                      <a:pt x="784656" y="373441"/>
                    </a:lnTo>
                    <a:lnTo>
                      <a:pt x="165641" y="16024"/>
                    </a:lnTo>
                    <a:lnTo>
                      <a:pt x="53407" y="80772"/>
                    </a:lnTo>
                    <a:lnTo>
                      <a:pt x="11132" y="105199"/>
                    </a:lnTo>
                    <a:cubicBezTo>
                      <a:pt x="7614" y="107284"/>
                      <a:pt x="3055" y="106046"/>
                      <a:pt x="970" y="102463"/>
                    </a:cubicBezTo>
                    <a:cubicBezTo>
                      <a:pt x="-1049" y="98946"/>
                      <a:pt x="189" y="94386"/>
                      <a:pt x="3706" y="92302"/>
                    </a:cubicBezTo>
                    <a:lnTo>
                      <a:pt x="38490" y="72239"/>
                    </a:lnTo>
                    <a:lnTo>
                      <a:pt x="161994" y="977"/>
                    </a:lnTo>
                    <a:cubicBezTo>
                      <a:pt x="164273" y="-326"/>
                      <a:pt x="167074" y="-326"/>
                      <a:pt x="169419" y="977"/>
                    </a:cubicBezTo>
                    <a:lnTo>
                      <a:pt x="799507" y="364843"/>
                    </a:lnTo>
                    <a:lnTo>
                      <a:pt x="824260" y="379108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9D44E736-432B-3CE1-A722-5659ED890CAC}"/>
                  </a:ext>
                </a:extLst>
              </p:cNvPr>
              <p:cNvSpPr/>
              <p:nvPr/>
            </p:nvSpPr>
            <p:spPr>
              <a:xfrm>
                <a:off x="8178787" y="2926075"/>
                <a:ext cx="523120" cy="466642"/>
              </a:xfrm>
              <a:custGeom>
                <a:avLst/>
                <a:gdLst>
                  <a:gd name="connsiteX0" fmla="*/ 523120 w 523120"/>
                  <a:gd name="connsiteY0" fmla="*/ 458044 h 466642"/>
                  <a:gd name="connsiteX1" fmla="*/ 508269 w 523120"/>
                  <a:gd name="connsiteY1" fmla="*/ 466642 h 466642"/>
                  <a:gd name="connsiteX2" fmla="*/ 483451 w 523120"/>
                  <a:gd name="connsiteY2" fmla="*/ 452377 h 466642"/>
                  <a:gd name="connsiteX3" fmla="*/ 214427 w 523120"/>
                  <a:gd name="connsiteY3" fmla="*/ 297021 h 466642"/>
                  <a:gd name="connsiteX4" fmla="*/ 210715 w 523120"/>
                  <a:gd name="connsiteY4" fmla="*/ 290572 h 466642"/>
                  <a:gd name="connsiteX5" fmla="*/ 214427 w 523120"/>
                  <a:gd name="connsiteY5" fmla="*/ 284124 h 466642"/>
                  <a:gd name="connsiteX6" fmla="*/ 339885 w 523120"/>
                  <a:gd name="connsiteY6" fmla="*/ 211689 h 466642"/>
                  <a:gd name="connsiteX7" fmla="*/ 32820 w 523120"/>
                  <a:gd name="connsiteY7" fmla="*/ 30994 h 466642"/>
                  <a:gd name="connsiteX8" fmla="*/ 3638 w 523120"/>
                  <a:gd name="connsiteY8" fmla="*/ 13863 h 466642"/>
                  <a:gd name="connsiteX9" fmla="*/ 1033 w 523120"/>
                  <a:gd name="connsiteY9" fmla="*/ 3701 h 466642"/>
                  <a:gd name="connsiteX10" fmla="*/ 11194 w 523120"/>
                  <a:gd name="connsiteY10" fmla="*/ 1030 h 466642"/>
                  <a:gd name="connsiteX11" fmla="*/ 48323 w 523120"/>
                  <a:gd name="connsiteY11" fmla="*/ 22852 h 466642"/>
                  <a:gd name="connsiteX12" fmla="*/ 358384 w 523120"/>
                  <a:gd name="connsiteY12" fmla="*/ 205306 h 466642"/>
                  <a:gd name="connsiteX13" fmla="*/ 362032 w 523120"/>
                  <a:gd name="connsiteY13" fmla="*/ 211754 h 466642"/>
                  <a:gd name="connsiteX14" fmla="*/ 358319 w 523120"/>
                  <a:gd name="connsiteY14" fmla="*/ 218203 h 466642"/>
                  <a:gd name="connsiteX15" fmla="*/ 232927 w 523120"/>
                  <a:gd name="connsiteY15" fmla="*/ 290572 h 466642"/>
                  <a:gd name="connsiteX16" fmla="*/ 498237 w 523120"/>
                  <a:gd name="connsiteY16" fmla="*/ 443714 h 466642"/>
                  <a:gd name="connsiteX17" fmla="*/ 522990 w 523120"/>
                  <a:gd name="connsiteY17" fmla="*/ 457979 h 466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3120" h="466642">
                    <a:moveTo>
                      <a:pt x="523120" y="458044"/>
                    </a:moveTo>
                    <a:lnTo>
                      <a:pt x="508269" y="466642"/>
                    </a:lnTo>
                    <a:lnTo>
                      <a:pt x="483451" y="452377"/>
                    </a:lnTo>
                    <a:lnTo>
                      <a:pt x="214427" y="297021"/>
                    </a:lnTo>
                    <a:cubicBezTo>
                      <a:pt x="212082" y="295653"/>
                      <a:pt x="210715" y="293243"/>
                      <a:pt x="210715" y="290572"/>
                    </a:cubicBezTo>
                    <a:cubicBezTo>
                      <a:pt x="210715" y="287902"/>
                      <a:pt x="212082" y="285491"/>
                      <a:pt x="214427" y="284124"/>
                    </a:cubicBezTo>
                    <a:lnTo>
                      <a:pt x="339885" y="211689"/>
                    </a:lnTo>
                    <a:lnTo>
                      <a:pt x="32820" y="30994"/>
                    </a:lnTo>
                    <a:lnTo>
                      <a:pt x="3638" y="13863"/>
                    </a:lnTo>
                    <a:cubicBezTo>
                      <a:pt x="121" y="11778"/>
                      <a:pt x="-1052" y="7218"/>
                      <a:pt x="1033" y="3701"/>
                    </a:cubicBezTo>
                    <a:cubicBezTo>
                      <a:pt x="3117" y="118"/>
                      <a:pt x="7677" y="-1054"/>
                      <a:pt x="11194" y="1030"/>
                    </a:cubicBezTo>
                    <a:lnTo>
                      <a:pt x="48323" y="22852"/>
                    </a:lnTo>
                    <a:lnTo>
                      <a:pt x="358384" y="205306"/>
                    </a:lnTo>
                    <a:cubicBezTo>
                      <a:pt x="360664" y="206673"/>
                      <a:pt x="362032" y="209149"/>
                      <a:pt x="362032" y="211754"/>
                    </a:cubicBezTo>
                    <a:cubicBezTo>
                      <a:pt x="362032" y="214425"/>
                      <a:pt x="360599" y="216835"/>
                      <a:pt x="358319" y="218203"/>
                    </a:cubicBezTo>
                    <a:lnTo>
                      <a:pt x="232927" y="290572"/>
                    </a:lnTo>
                    <a:lnTo>
                      <a:pt x="498237" y="443714"/>
                    </a:lnTo>
                    <a:lnTo>
                      <a:pt x="522990" y="457979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D737CC4-210B-F3F5-36A3-802F928904B8}"/>
                  </a:ext>
                </a:extLst>
              </p:cNvPr>
              <p:cNvSpPr/>
              <p:nvPr/>
            </p:nvSpPr>
            <p:spPr>
              <a:xfrm>
                <a:off x="8125298" y="2896555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3" y="22343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BA71E600-5BA8-1387-D538-9334A2966206}"/>
                  </a:ext>
                </a:extLst>
              </p:cNvPr>
              <p:cNvSpPr/>
              <p:nvPr/>
            </p:nvSpPr>
            <p:spPr>
              <a:xfrm>
                <a:off x="7362392" y="3417926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36AB9C51-8B1E-8FB0-466D-88472EF274C6}"/>
                  </a:ext>
                </a:extLst>
              </p:cNvPr>
              <p:cNvSpPr/>
              <p:nvPr/>
            </p:nvSpPr>
            <p:spPr>
              <a:xfrm>
                <a:off x="7496318" y="3183947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4219CDC9-57CF-1F05-6464-B7AE0D3B0AB1}"/>
                  </a:ext>
                </a:extLst>
              </p:cNvPr>
              <p:cNvSpPr/>
              <p:nvPr/>
            </p:nvSpPr>
            <p:spPr>
              <a:xfrm>
                <a:off x="7626726" y="2870369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4" y="22343"/>
                      <a:pt x="118944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588F6F5E-4988-9ECD-8A98-58A2299562B0}"/>
                  </a:ext>
                </a:extLst>
              </p:cNvPr>
              <p:cNvSpPr/>
              <p:nvPr/>
            </p:nvSpPr>
            <p:spPr>
              <a:xfrm>
                <a:off x="7978931" y="2934661"/>
                <a:ext cx="113406" cy="65464"/>
              </a:xfrm>
              <a:custGeom>
                <a:avLst/>
                <a:gdLst>
                  <a:gd name="connsiteX0" fmla="*/ 96796 w 113406"/>
                  <a:gd name="connsiteY0" fmla="*/ 9575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5 h 65464"/>
                  <a:gd name="connsiteX4" fmla="*/ 96796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5"/>
                    </a:moveTo>
                    <a:cubicBezTo>
                      <a:pt x="118943" y="22343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5"/>
                    </a:cubicBezTo>
                    <a:cubicBezTo>
                      <a:pt x="38758" y="-3192"/>
                      <a:pt x="74649" y="-3192"/>
                      <a:pt x="96796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8ACF2569-1601-8F24-34C2-2C2D3FC0DFBF}"/>
                  </a:ext>
                </a:extLst>
              </p:cNvPr>
              <p:cNvSpPr/>
              <p:nvPr/>
            </p:nvSpPr>
            <p:spPr>
              <a:xfrm>
                <a:off x="7792634" y="3162386"/>
                <a:ext cx="113406" cy="65464"/>
              </a:xfrm>
              <a:custGeom>
                <a:avLst/>
                <a:gdLst>
                  <a:gd name="connsiteX0" fmla="*/ 96796 w 113406"/>
                  <a:gd name="connsiteY0" fmla="*/ 9576 h 65464"/>
                  <a:gd name="connsiteX1" fmla="*/ 96796 w 113406"/>
                  <a:gd name="connsiteY1" fmla="*/ 55889 h 65464"/>
                  <a:gd name="connsiteX2" fmla="*/ 16610 w 113406"/>
                  <a:gd name="connsiteY2" fmla="*/ 55889 h 65464"/>
                  <a:gd name="connsiteX3" fmla="*/ 16610 w 113406"/>
                  <a:gd name="connsiteY3" fmla="*/ 9576 h 65464"/>
                  <a:gd name="connsiteX4" fmla="*/ 96796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96796" y="9576"/>
                    </a:moveTo>
                    <a:cubicBezTo>
                      <a:pt x="118943" y="22343"/>
                      <a:pt x="118943" y="43122"/>
                      <a:pt x="96796" y="55889"/>
                    </a:cubicBezTo>
                    <a:cubicBezTo>
                      <a:pt x="74649" y="68656"/>
                      <a:pt x="38758" y="68656"/>
                      <a:pt x="16610" y="55889"/>
                    </a:cubicBezTo>
                    <a:cubicBezTo>
                      <a:pt x="-5537" y="43122"/>
                      <a:pt x="-5537" y="22343"/>
                      <a:pt x="16610" y="9576"/>
                    </a:cubicBezTo>
                    <a:cubicBezTo>
                      <a:pt x="38758" y="-3192"/>
                      <a:pt x="74649" y="-3192"/>
                      <a:pt x="96796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64" name="Graphic 3">
              <a:extLst>
                <a:ext uri="{FF2B5EF4-FFF2-40B4-BE49-F238E27FC236}">
                  <a16:creationId xmlns:a16="http://schemas.microsoft.com/office/drawing/2014/main" id="{E993B193-9E29-E8D9-44BF-0237DC6416A7}"/>
                </a:ext>
              </a:extLst>
            </p:cNvPr>
            <p:cNvGrpSpPr/>
            <p:nvPr/>
          </p:nvGrpSpPr>
          <p:grpSpPr>
            <a:xfrm>
              <a:off x="8917153" y="2883266"/>
              <a:ext cx="2348945" cy="1414229"/>
              <a:chOff x="8917153" y="2883266"/>
              <a:chExt cx="2348945" cy="1414229"/>
            </a:xfrm>
            <a:grpFill/>
          </p:grpSpPr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B1CA7800-4ADC-7E95-A8BE-11BB8A89E053}"/>
                  </a:ext>
                </a:extLst>
              </p:cNvPr>
              <p:cNvSpPr/>
              <p:nvPr/>
            </p:nvSpPr>
            <p:spPr>
              <a:xfrm>
                <a:off x="10355327" y="3544975"/>
                <a:ext cx="459228" cy="661716"/>
              </a:xfrm>
              <a:custGeom>
                <a:avLst/>
                <a:gdLst>
                  <a:gd name="connsiteX0" fmla="*/ 459229 w 459228"/>
                  <a:gd name="connsiteY0" fmla="*/ 427673 h 661716"/>
                  <a:gd name="connsiteX1" fmla="*/ 455516 w 459228"/>
                  <a:gd name="connsiteY1" fmla="*/ 434056 h 661716"/>
                  <a:gd name="connsiteX2" fmla="*/ 85853 w 459228"/>
                  <a:gd name="connsiteY2" fmla="*/ 647451 h 661716"/>
                  <a:gd name="connsiteX3" fmla="*/ 61100 w 459228"/>
                  <a:gd name="connsiteY3" fmla="*/ 661717 h 661716"/>
                  <a:gd name="connsiteX4" fmla="*/ 46183 w 459228"/>
                  <a:gd name="connsiteY4" fmla="*/ 653118 h 661716"/>
                  <a:gd name="connsiteX5" fmla="*/ 70936 w 459228"/>
                  <a:gd name="connsiteY5" fmla="*/ 638788 h 661716"/>
                  <a:gd name="connsiteX6" fmla="*/ 437081 w 459228"/>
                  <a:gd name="connsiteY6" fmla="*/ 427412 h 661716"/>
                  <a:gd name="connsiteX7" fmla="*/ 101095 w 459228"/>
                  <a:gd name="connsiteY7" fmla="*/ 226133 h 661716"/>
                  <a:gd name="connsiteX8" fmla="*/ 86504 w 459228"/>
                  <a:gd name="connsiteY8" fmla="*/ 217340 h 661716"/>
                  <a:gd name="connsiteX9" fmla="*/ 3648 w 459228"/>
                  <a:gd name="connsiteY9" fmla="*/ 167704 h 661716"/>
                  <a:gd name="connsiteX10" fmla="*/ 0 w 459228"/>
                  <a:gd name="connsiteY10" fmla="*/ 161255 h 661716"/>
                  <a:gd name="connsiteX11" fmla="*/ 3713 w 459228"/>
                  <a:gd name="connsiteY11" fmla="*/ 154871 h 661716"/>
                  <a:gd name="connsiteX12" fmla="*/ 226422 w 459228"/>
                  <a:gd name="connsiteY12" fmla="*/ 26287 h 661716"/>
                  <a:gd name="connsiteX13" fmla="*/ 270261 w 459228"/>
                  <a:gd name="connsiteY13" fmla="*/ 1013 h 661716"/>
                  <a:gd name="connsiteX14" fmla="*/ 280357 w 459228"/>
                  <a:gd name="connsiteY14" fmla="*/ 3749 h 661716"/>
                  <a:gd name="connsiteX15" fmla="*/ 277687 w 459228"/>
                  <a:gd name="connsiteY15" fmla="*/ 13911 h 661716"/>
                  <a:gd name="connsiteX16" fmla="*/ 240753 w 459228"/>
                  <a:gd name="connsiteY16" fmla="*/ 35211 h 661716"/>
                  <a:gd name="connsiteX17" fmla="*/ 22147 w 459228"/>
                  <a:gd name="connsiteY17" fmla="*/ 161450 h 661716"/>
                  <a:gd name="connsiteX18" fmla="*/ 101226 w 459228"/>
                  <a:gd name="connsiteY18" fmla="*/ 208871 h 661716"/>
                  <a:gd name="connsiteX19" fmla="*/ 115882 w 459228"/>
                  <a:gd name="connsiteY19" fmla="*/ 217600 h 661716"/>
                  <a:gd name="connsiteX20" fmla="*/ 455581 w 459228"/>
                  <a:gd name="connsiteY20" fmla="*/ 421159 h 661716"/>
                  <a:gd name="connsiteX21" fmla="*/ 459229 w 459228"/>
                  <a:gd name="connsiteY21" fmla="*/ 427608 h 66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59228" h="661716">
                    <a:moveTo>
                      <a:pt x="459229" y="427673"/>
                    </a:moveTo>
                    <a:cubicBezTo>
                      <a:pt x="459229" y="430278"/>
                      <a:pt x="457796" y="432754"/>
                      <a:pt x="455516" y="434056"/>
                    </a:cubicBezTo>
                    <a:lnTo>
                      <a:pt x="85853" y="647451"/>
                    </a:lnTo>
                    <a:lnTo>
                      <a:pt x="61100" y="661717"/>
                    </a:lnTo>
                    <a:lnTo>
                      <a:pt x="46183" y="653118"/>
                    </a:lnTo>
                    <a:lnTo>
                      <a:pt x="70936" y="638788"/>
                    </a:lnTo>
                    <a:lnTo>
                      <a:pt x="437081" y="427412"/>
                    </a:lnTo>
                    <a:lnTo>
                      <a:pt x="101095" y="226133"/>
                    </a:lnTo>
                    <a:lnTo>
                      <a:pt x="86504" y="217340"/>
                    </a:lnTo>
                    <a:lnTo>
                      <a:pt x="3648" y="167704"/>
                    </a:lnTo>
                    <a:cubicBezTo>
                      <a:pt x="1368" y="166336"/>
                      <a:pt x="0" y="163860"/>
                      <a:pt x="0" y="161255"/>
                    </a:cubicBezTo>
                    <a:cubicBezTo>
                      <a:pt x="0" y="158649"/>
                      <a:pt x="1433" y="156174"/>
                      <a:pt x="3713" y="154871"/>
                    </a:cubicBezTo>
                    <a:lnTo>
                      <a:pt x="226422" y="26287"/>
                    </a:lnTo>
                    <a:lnTo>
                      <a:pt x="270261" y="1013"/>
                    </a:lnTo>
                    <a:cubicBezTo>
                      <a:pt x="273778" y="-1071"/>
                      <a:pt x="278338" y="166"/>
                      <a:pt x="280357" y="3749"/>
                    </a:cubicBezTo>
                    <a:cubicBezTo>
                      <a:pt x="282442" y="7332"/>
                      <a:pt x="281204" y="11826"/>
                      <a:pt x="277687" y="13911"/>
                    </a:cubicBezTo>
                    <a:lnTo>
                      <a:pt x="240753" y="35211"/>
                    </a:lnTo>
                    <a:lnTo>
                      <a:pt x="22147" y="161450"/>
                    </a:lnTo>
                    <a:lnTo>
                      <a:pt x="101226" y="208871"/>
                    </a:lnTo>
                    <a:lnTo>
                      <a:pt x="115882" y="217600"/>
                    </a:lnTo>
                    <a:lnTo>
                      <a:pt x="455581" y="421159"/>
                    </a:lnTo>
                    <a:cubicBezTo>
                      <a:pt x="457796" y="422527"/>
                      <a:pt x="459229" y="425002"/>
                      <a:pt x="459229" y="427608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0BCEB342-0AC8-395A-262F-97216B92E5D7}"/>
                  </a:ext>
                </a:extLst>
              </p:cNvPr>
              <p:cNvSpPr/>
              <p:nvPr/>
            </p:nvSpPr>
            <p:spPr>
              <a:xfrm>
                <a:off x="9954592" y="3489851"/>
                <a:ext cx="509504" cy="458825"/>
              </a:xfrm>
              <a:custGeom>
                <a:avLst/>
                <a:gdLst>
                  <a:gd name="connsiteX0" fmla="*/ 505803 w 509504"/>
                  <a:gd name="connsiteY0" fmla="*/ 13928 h 458825"/>
                  <a:gd name="connsiteX1" fmla="*/ 476686 w 509504"/>
                  <a:gd name="connsiteY1" fmla="*/ 31059 h 458825"/>
                  <a:gd name="connsiteX2" fmla="*/ 169621 w 509504"/>
                  <a:gd name="connsiteY2" fmla="*/ 211754 h 458825"/>
                  <a:gd name="connsiteX3" fmla="*/ 295079 w 509504"/>
                  <a:gd name="connsiteY3" fmla="*/ 284189 h 458825"/>
                  <a:gd name="connsiteX4" fmla="*/ 298792 w 509504"/>
                  <a:gd name="connsiteY4" fmla="*/ 290637 h 458825"/>
                  <a:gd name="connsiteX5" fmla="*/ 295079 w 509504"/>
                  <a:gd name="connsiteY5" fmla="*/ 297086 h 458825"/>
                  <a:gd name="connsiteX6" fmla="*/ 39605 w 509504"/>
                  <a:gd name="connsiteY6" fmla="*/ 444561 h 458825"/>
                  <a:gd name="connsiteX7" fmla="*/ 14851 w 509504"/>
                  <a:gd name="connsiteY7" fmla="*/ 458826 h 458825"/>
                  <a:gd name="connsiteX8" fmla="*/ 0 w 509504"/>
                  <a:gd name="connsiteY8" fmla="*/ 450228 h 458825"/>
                  <a:gd name="connsiteX9" fmla="*/ 24753 w 509504"/>
                  <a:gd name="connsiteY9" fmla="*/ 435962 h 458825"/>
                  <a:gd name="connsiteX10" fmla="*/ 276514 w 509504"/>
                  <a:gd name="connsiteY10" fmla="*/ 290572 h 458825"/>
                  <a:gd name="connsiteX11" fmla="*/ 151122 w 509504"/>
                  <a:gd name="connsiteY11" fmla="*/ 218203 h 458825"/>
                  <a:gd name="connsiteX12" fmla="*/ 147409 w 509504"/>
                  <a:gd name="connsiteY12" fmla="*/ 211754 h 458825"/>
                  <a:gd name="connsiteX13" fmla="*/ 151057 w 509504"/>
                  <a:gd name="connsiteY13" fmla="*/ 205306 h 458825"/>
                  <a:gd name="connsiteX14" fmla="*/ 461118 w 509504"/>
                  <a:gd name="connsiteY14" fmla="*/ 22852 h 458825"/>
                  <a:gd name="connsiteX15" fmla="*/ 498247 w 509504"/>
                  <a:gd name="connsiteY15" fmla="*/ 1030 h 458825"/>
                  <a:gd name="connsiteX16" fmla="*/ 508474 w 509504"/>
                  <a:gd name="connsiteY16" fmla="*/ 3701 h 458825"/>
                  <a:gd name="connsiteX17" fmla="*/ 505803 w 509504"/>
                  <a:gd name="connsiteY17" fmla="*/ 13863 h 458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9504" h="458825">
                    <a:moveTo>
                      <a:pt x="505803" y="13928"/>
                    </a:moveTo>
                    <a:lnTo>
                      <a:pt x="476686" y="31059"/>
                    </a:lnTo>
                    <a:lnTo>
                      <a:pt x="169621" y="211754"/>
                    </a:lnTo>
                    <a:lnTo>
                      <a:pt x="295079" y="284189"/>
                    </a:lnTo>
                    <a:cubicBezTo>
                      <a:pt x="297359" y="285557"/>
                      <a:pt x="298792" y="287967"/>
                      <a:pt x="298792" y="290637"/>
                    </a:cubicBezTo>
                    <a:cubicBezTo>
                      <a:pt x="298792" y="293308"/>
                      <a:pt x="297359" y="295718"/>
                      <a:pt x="295079" y="297086"/>
                    </a:cubicBezTo>
                    <a:lnTo>
                      <a:pt x="39605" y="444561"/>
                    </a:lnTo>
                    <a:lnTo>
                      <a:pt x="14851" y="458826"/>
                    </a:lnTo>
                    <a:lnTo>
                      <a:pt x="0" y="450228"/>
                    </a:lnTo>
                    <a:lnTo>
                      <a:pt x="24753" y="435962"/>
                    </a:lnTo>
                    <a:lnTo>
                      <a:pt x="276514" y="290572"/>
                    </a:lnTo>
                    <a:lnTo>
                      <a:pt x="151122" y="218203"/>
                    </a:lnTo>
                    <a:cubicBezTo>
                      <a:pt x="148842" y="216835"/>
                      <a:pt x="147409" y="214425"/>
                      <a:pt x="147409" y="211754"/>
                    </a:cubicBezTo>
                    <a:cubicBezTo>
                      <a:pt x="147409" y="209084"/>
                      <a:pt x="148777" y="206674"/>
                      <a:pt x="151057" y="205306"/>
                    </a:cubicBezTo>
                    <a:lnTo>
                      <a:pt x="461118" y="22852"/>
                    </a:lnTo>
                    <a:lnTo>
                      <a:pt x="498247" y="1030"/>
                    </a:lnTo>
                    <a:cubicBezTo>
                      <a:pt x="501830" y="-1054"/>
                      <a:pt x="506389" y="118"/>
                      <a:pt x="508474" y="3701"/>
                    </a:cubicBezTo>
                    <a:cubicBezTo>
                      <a:pt x="510558" y="7218"/>
                      <a:pt x="509386" y="11778"/>
                      <a:pt x="505803" y="13863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D99CE8F4-3219-772E-5A52-7C76C9C7693C}"/>
                  </a:ext>
                </a:extLst>
              </p:cNvPr>
              <p:cNvSpPr/>
              <p:nvPr/>
            </p:nvSpPr>
            <p:spPr>
              <a:xfrm>
                <a:off x="9574963" y="3167460"/>
                <a:ext cx="572085" cy="561960"/>
              </a:xfrm>
              <a:custGeom>
                <a:avLst/>
                <a:gdLst>
                  <a:gd name="connsiteX0" fmla="*/ 568272 w 572085"/>
                  <a:gd name="connsiteY0" fmla="*/ 13947 h 561960"/>
                  <a:gd name="connsiteX1" fmla="*/ 520590 w 572085"/>
                  <a:gd name="connsiteY1" fmla="*/ 41501 h 561960"/>
                  <a:gd name="connsiteX2" fmla="*/ 280879 w 572085"/>
                  <a:gd name="connsiteY2" fmla="*/ 179856 h 561960"/>
                  <a:gd name="connsiteX3" fmla="*/ 467632 w 572085"/>
                  <a:gd name="connsiteY3" fmla="*/ 287661 h 561960"/>
                  <a:gd name="connsiteX4" fmla="*/ 471345 w 572085"/>
                  <a:gd name="connsiteY4" fmla="*/ 294109 h 561960"/>
                  <a:gd name="connsiteX5" fmla="*/ 467632 w 572085"/>
                  <a:gd name="connsiteY5" fmla="*/ 300558 h 561960"/>
                  <a:gd name="connsiteX6" fmla="*/ 39605 w 572085"/>
                  <a:gd name="connsiteY6" fmla="*/ 547630 h 561960"/>
                  <a:gd name="connsiteX7" fmla="*/ 14852 w 572085"/>
                  <a:gd name="connsiteY7" fmla="*/ 561960 h 561960"/>
                  <a:gd name="connsiteX8" fmla="*/ 0 w 572085"/>
                  <a:gd name="connsiteY8" fmla="*/ 553362 h 561960"/>
                  <a:gd name="connsiteX9" fmla="*/ 24753 w 572085"/>
                  <a:gd name="connsiteY9" fmla="*/ 539096 h 561960"/>
                  <a:gd name="connsiteX10" fmla="*/ 449067 w 572085"/>
                  <a:gd name="connsiteY10" fmla="*/ 294109 h 561960"/>
                  <a:gd name="connsiteX11" fmla="*/ 262314 w 572085"/>
                  <a:gd name="connsiteY11" fmla="*/ 186305 h 561960"/>
                  <a:gd name="connsiteX12" fmla="*/ 258601 w 572085"/>
                  <a:gd name="connsiteY12" fmla="*/ 179856 h 561960"/>
                  <a:gd name="connsiteX13" fmla="*/ 262314 w 572085"/>
                  <a:gd name="connsiteY13" fmla="*/ 173407 h 561960"/>
                  <a:gd name="connsiteX14" fmla="*/ 507562 w 572085"/>
                  <a:gd name="connsiteY14" fmla="*/ 31795 h 561960"/>
                  <a:gd name="connsiteX15" fmla="*/ 560911 w 572085"/>
                  <a:gd name="connsiteY15" fmla="*/ 984 h 561960"/>
                  <a:gd name="connsiteX16" fmla="*/ 571073 w 572085"/>
                  <a:gd name="connsiteY16" fmla="*/ 3720 h 561960"/>
                  <a:gd name="connsiteX17" fmla="*/ 568336 w 572085"/>
                  <a:gd name="connsiteY17" fmla="*/ 13882 h 561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72085" h="561960">
                    <a:moveTo>
                      <a:pt x="568272" y="13947"/>
                    </a:moveTo>
                    <a:lnTo>
                      <a:pt x="520590" y="41501"/>
                    </a:lnTo>
                    <a:lnTo>
                      <a:pt x="280879" y="179856"/>
                    </a:lnTo>
                    <a:lnTo>
                      <a:pt x="467632" y="287661"/>
                    </a:lnTo>
                    <a:cubicBezTo>
                      <a:pt x="469977" y="289028"/>
                      <a:pt x="471345" y="291504"/>
                      <a:pt x="471345" y="294109"/>
                    </a:cubicBezTo>
                    <a:cubicBezTo>
                      <a:pt x="471345" y="296715"/>
                      <a:pt x="469977" y="299255"/>
                      <a:pt x="467632" y="300558"/>
                    </a:cubicBezTo>
                    <a:lnTo>
                      <a:pt x="39605" y="547630"/>
                    </a:lnTo>
                    <a:lnTo>
                      <a:pt x="14852" y="561960"/>
                    </a:lnTo>
                    <a:lnTo>
                      <a:pt x="0" y="553362"/>
                    </a:lnTo>
                    <a:lnTo>
                      <a:pt x="24753" y="539096"/>
                    </a:lnTo>
                    <a:lnTo>
                      <a:pt x="449067" y="294109"/>
                    </a:lnTo>
                    <a:lnTo>
                      <a:pt x="262314" y="186305"/>
                    </a:lnTo>
                    <a:cubicBezTo>
                      <a:pt x="260035" y="184936"/>
                      <a:pt x="258601" y="182526"/>
                      <a:pt x="258601" y="179856"/>
                    </a:cubicBezTo>
                    <a:cubicBezTo>
                      <a:pt x="258601" y="177185"/>
                      <a:pt x="260035" y="174775"/>
                      <a:pt x="262314" y="173407"/>
                    </a:cubicBezTo>
                    <a:lnTo>
                      <a:pt x="507562" y="31795"/>
                    </a:lnTo>
                    <a:lnTo>
                      <a:pt x="560911" y="984"/>
                    </a:lnTo>
                    <a:cubicBezTo>
                      <a:pt x="564493" y="-1035"/>
                      <a:pt x="569053" y="138"/>
                      <a:pt x="571073" y="3720"/>
                    </a:cubicBezTo>
                    <a:cubicBezTo>
                      <a:pt x="573157" y="7303"/>
                      <a:pt x="571919" y="11798"/>
                      <a:pt x="568336" y="13882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245ABE19-94B0-3173-448A-F6587DBF846A}"/>
                  </a:ext>
                </a:extLst>
              </p:cNvPr>
              <p:cNvSpPr/>
              <p:nvPr/>
            </p:nvSpPr>
            <p:spPr>
              <a:xfrm>
                <a:off x="10558820" y="4105654"/>
                <a:ext cx="659081" cy="191841"/>
              </a:xfrm>
              <a:custGeom>
                <a:avLst/>
                <a:gdLst>
                  <a:gd name="connsiteX0" fmla="*/ 655362 w 659081"/>
                  <a:gd name="connsiteY0" fmla="*/ 13882 h 191841"/>
                  <a:gd name="connsiteX1" fmla="*/ 623444 w 659081"/>
                  <a:gd name="connsiteY1" fmla="*/ 32251 h 191841"/>
                  <a:gd name="connsiteX2" fmla="*/ 407704 w 659081"/>
                  <a:gd name="connsiteY2" fmla="*/ 156797 h 191841"/>
                  <a:gd name="connsiteX3" fmla="*/ 400278 w 659081"/>
                  <a:gd name="connsiteY3" fmla="*/ 156797 h 191841"/>
                  <a:gd name="connsiteX4" fmla="*/ 237952 w 659081"/>
                  <a:gd name="connsiteY4" fmla="*/ 63062 h 191841"/>
                  <a:gd name="connsiteX5" fmla="*/ 39669 w 659081"/>
                  <a:gd name="connsiteY5" fmla="*/ 177511 h 191841"/>
                  <a:gd name="connsiteX6" fmla="*/ 14851 w 659081"/>
                  <a:gd name="connsiteY6" fmla="*/ 191841 h 191841"/>
                  <a:gd name="connsiteX7" fmla="*/ 0 w 659081"/>
                  <a:gd name="connsiteY7" fmla="*/ 183243 h 191841"/>
                  <a:gd name="connsiteX8" fmla="*/ 24818 w 659081"/>
                  <a:gd name="connsiteY8" fmla="*/ 168978 h 191841"/>
                  <a:gd name="connsiteX9" fmla="*/ 234239 w 659081"/>
                  <a:gd name="connsiteY9" fmla="*/ 48080 h 191841"/>
                  <a:gd name="connsiteX10" fmla="*/ 241665 w 659081"/>
                  <a:gd name="connsiteY10" fmla="*/ 48080 h 191841"/>
                  <a:gd name="connsiteX11" fmla="*/ 403991 w 659081"/>
                  <a:gd name="connsiteY11" fmla="*/ 141815 h 191841"/>
                  <a:gd name="connsiteX12" fmla="*/ 607159 w 659081"/>
                  <a:gd name="connsiteY12" fmla="*/ 24565 h 191841"/>
                  <a:gd name="connsiteX13" fmla="*/ 647936 w 659081"/>
                  <a:gd name="connsiteY13" fmla="*/ 985 h 191841"/>
                  <a:gd name="connsiteX14" fmla="*/ 658098 w 659081"/>
                  <a:gd name="connsiteY14" fmla="*/ 3720 h 191841"/>
                  <a:gd name="connsiteX15" fmla="*/ 655362 w 659081"/>
                  <a:gd name="connsiteY15" fmla="*/ 13882 h 191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59081" h="191841">
                    <a:moveTo>
                      <a:pt x="655362" y="13882"/>
                    </a:moveTo>
                    <a:lnTo>
                      <a:pt x="623444" y="32251"/>
                    </a:lnTo>
                    <a:lnTo>
                      <a:pt x="407704" y="156797"/>
                    </a:lnTo>
                    <a:cubicBezTo>
                      <a:pt x="405424" y="158164"/>
                      <a:pt x="402623" y="158164"/>
                      <a:pt x="400278" y="156797"/>
                    </a:cubicBezTo>
                    <a:lnTo>
                      <a:pt x="237952" y="63062"/>
                    </a:lnTo>
                    <a:lnTo>
                      <a:pt x="39669" y="177511"/>
                    </a:lnTo>
                    <a:lnTo>
                      <a:pt x="14851" y="191841"/>
                    </a:lnTo>
                    <a:lnTo>
                      <a:pt x="0" y="183243"/>
                    </a:lnTo>
                    <a:lnTo>
                      <a:pt x="24818" y="168978"/>
                    </a:lnTo>
                    <a:lnTo>
                      <a:pt x="234239" y="48080"/>
                    </a:lnTo>
                    <a:cubicBezTo>
                      <a:pt x="236519" y="46712"/>
                      <a:pt x="239385" y="46712"/>
                      <a:pt x="241665" y="48080"/>
                    </a:cubicBezTo>
                    <a:lnTo>
                      <a:pt x="403991" y="141815"/>
                    </a:lnTo>
                    <a:lnTo>
                      <a:pt x="607159" y="24565"/>
                    </a:lnTo>
                    <a:lnTo>
                      <a:pt x="647936" y="985"/>
                    </a:lnTo>
                    <a:cubicBezTo>
                      <a:pt x="651518" y="-1035"/>
                      <a:pt x="656013" y="138"/>
                      <a:pt x="658098" y="3720"/>
                    </a:cubicBezTo>
                    <a:cubicBezTo>
                      <a:pt x="660117" y="7303"/>
                      <a:pt x="658944" y="11797"/>
                      <a:pt x="655362" y="13882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9E6561D6-CAC1-2D68-8FDE-B9328DF66937}"/>
                  </a:ext>
                </a:extLst>
              </p:cNvPr>
              <p:cNvSpPr/>
              <p:nvPr/>
            </p:nvSpPr>
            <p:spPr>
              <a:xfrm>
                <a:off x="9260994" y="3207491"/>
                <a:ext cx="584657" cy="340712"/>
              </a:xfrm>
              <a:custGeom>
                <a:avLst/>
                <a:gdLst>
                  <a:gd name="connsiteX0" fmla="*/ 580843 w 584657"/>
                  <a:gd name="connsiteY0" fmla="*/ 13911 h 340712"/>
                  <a:gd name="connsiteX1" fmla="*/ 549381 w 584657"/>
                  <a:gd name="connsiteY1" fmla="*/ 32085 h 340712"/>
                  <a:gd name="connsiteX2" fmla="*/ 549381 w 584657"/>
                  <a:gd name="connsiteY2" fmla="*/ 32085 h 340712"/>
                  <a:gd name="connsiteX3" fmla="*/ 39670 w 584657"/>
                  <a:gd name="connsiteY3" fmla="*/ 326447 h 340712"/>
                  <a:gd name="connsiteX4" fmla="*/ 14852 w 584657"/>
                  <a:gd name="connsiteY4" fmla="*/ 340712 h 340712"/>
                  <a:gd name="connsiteX5" fmla="*/ 0 w 584657"/>
                  <a:gd name="connsiteY5" fmla="*/ 332114 h 340712"/>
                  <a:gd name="connsiteX6" fmla="*/ 24753 w 584657"/>
                  <a:gd name="connsiteY6" fmla="*/ 317849 h 340712"/>
                  <a:gd name="connsiteX7" fmla="*/ 532836 w 584657"/>
                  <a:gd name="connsiteY7" fmla="*/ 24463 h 340712"/>
                  <a:gd name="connsiteX8" fmla="*/ 573482 w 584657"/>
                  <a:gd name="connsiteY8" fmla="*/ 1013 h 340712"/>
                  <a:gd name="connsiteX9" fmla="*/ 583644 w 584657"/>
                  <a:gd name="connsiteY9" fmla="*/ 3749 h 340712"/>
                  <a:gd name="connsiteX10" fmla="*/ 580908 w 584657"/>
                  <a:gd name="connsiteY10" fmla="*/ 13911 h 340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4657" h="340712">
                    <a:moveTo>
                      <a:pt x="580843" y="13911"/>
                    </a:moveTo>
                    <a:lnTo>
                      <a:pt x="549381" y="32085"/>
                    </a:lnTo>
                    <a:lnTo>
                      <a:pt x="549381" y="32085"/>
                    </a:lnTo>
                    <a:lnTo>
                      <a:pt x="39670" y="326447"/>
                    </a:lnTo>
                    <a:lnTo>
                      <a:pt x="14852" y="340712"/>
                    </a:lnTo>
                    <a:lnTo>
                      <a:pt x="0" y="332114"/>
                    </a:lnTo>
                    <a:lnTo>
                      <a:pt x="24753" y="317849"/>
                    </a:lnTo>
                    <a:lnTo>
                      <a:pt x="532836" y="24463"/>
                    </a:lnTo>
                    <a:lnTo>
                      <a:pt x="573482" y="1013"/>
                    </a:lnTo>
                    <a:cubicBezTo>
                      <a:pt x="577065" y="-1071"/>
                      <a:pt x="581625" y="167"/>
                      <a:pt x="583644" y="3749"/>
                    </a:cubicBezTo>
                    <a:cubicBezTo>
                      <a:pt x="585729" y="7332"/>
                      <a:pt x="584491" y="11826"/>
                      <a:pt x="580908" y="13911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38DFFDB1-842F-A44E-F63F-5DF7AB329979}"/>
                  </a:ext>
                </a:extLst>
              </p:cNvPr>
              <p:cNvSpPr/>
              <p:nvPr/>
            </p:nvSpPr>
            <p:spPr>
              <a:xfrm>
                <a:off x="9100492" y="2919085"/>
                <a:ext cx="924616" cy="536425"/>
              </a:xfrm>
              <a:custGeom>
                <a:avLst/>
                <a:gdLst>
                  <a:gd name="connsiteX0" fmla="*/ 920933 w 924616"/>
                  <a:gd name="connsiteY0" fmla="*/ 13947 h 536425"/>
                  <a:gd name="connsiteX1" fmla="*/ 897288 w 924616"/>
                  <a:gd name="connsiteY1" fmla="*/ 27561 h 536425"/>
                  <a:gd name="connsiteX2" fmla="*/ 39670 w 924616"/>
                  <a:gd name="connsiteY2" fmla="*/ 522160 h 536425"/>
                  <a:gd name="connsiteX3" fmla="*/ 14852 w 924616"/>
                  <a:gd name="connsiteY3" fmla="*/ 536426 h 536425"/>
                  <a:gd name="connsiteX4" fmla="*/ 0 w 924616"/>
                  <a:gd name="connsiteY4" fmla="*/ 527827 h 536425"/>
                  <a:gd name="connsiteX5" fmla="*/ 24753 w 924616"/>
                  <a:gd name="connsiteY5" fmla="*/ 513562 h 536425"/>
                  <a:gd name="connsiteX6" fmla="*/ 878788 w 924616"/>
                  <a:gd name="connsiteY6" fmla="*/ 20982 h 536425"/>
                  <a:gd name="connsiteX7" fmla="*/ 913442 w 924616"/>
                  <a:gd name="connsiteY7" fmla="*/ 984 h 536425"/>
                  <a:gd name="connsiteX8" fmla="*/ 923604 w 924616"/>
                  <a:gd name="connsiteY8" fmla="*/ 3720 h 536425"/>
                  <a:gd name="connsiteX9" fmla="*/ 920868 w 924616"/>
                  <a:gd name="connsiteY9" fmla="*/ 13882 h 536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4616" h="536425">
                    <a:moveTo>
                      <a:pt x="920933" y="13947"/>
                    </a:moveTo>
                    <a:lnTo>
                      <a:pt x="897288" y="27561"/>
                    </a:lnTo>
                    <a:lnTo>
                      <a:pt x="39670" y="522160"/>
                    </a:lnTo>
                    <a:lnTo>
                      <a:pt x="14852" y="536426"/>
                    </a:lnTo>
                    <a:lnTo>
                      <a:pt x="0" y="527827"/>
                    </a:lnTo>
                    <a:lnTo>
                      <a:pt x="24753" y="513562"/>
                    </a:lnTo>
                    <a:lnTo>
                      <a:pt x="878788" y="20982"/>
                    </a:lnTo>
                    <a:lnTo>
                      <a:pt x="913442" y="984"/>
                    </a:lnTo>
                    <a:cubicBezTo>
                      <a:pt x="917024" y="-1035"/>
                      <a:pt x="921584" y="138"/>
                      <a:pt x="923604" y="3720"/>
                    </a:cubicBezTo>
                    <a:cubicBezTo>
                      <a:pt x="925688" y="7303"/>
                      <a:pt x="924450" y="11863"/>
                      <a:pt x="920868" y="13882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2105970C-4EAB-1D42-9457-A6BF63F4ACFB}"/>
                  </a:ext>
                </a:extLst>
              </p:cNvPr>
              <p:cNvSpPr/>
              <p:nvPr/>
            </p:nvSpPr>
            <p:spPr>
              <a:xfrm>
                <a:off x="9701789" y="3458109"/>
                <a:ext cx="591496" cy="344591"/>
              </a:xfrm>
              <a:custGeom>
                <a:avLst/>
                <a:gdLst>
                  <a:gd name="connsiteX0" fmla="*/ 587682 w 591496"/>
                  <a:gd name="connsiteY0" fmla="*/ 13882 h 344591"/>
                  <a:gd name="connsiteX1" fmla="*/ 552638 w 591496"/>
                  <a:gd name="connsiteY1" fmla="*/ 34140 h 344591"/>
                  <a:gd name="connsiteX2" fmla="*/ 39669 w 591496"/>
                  <a:gd name="connsiteY2" fmla="*/ 330326 h 344591"/>
                  <a:gd name="connsiteX3" fmla="*/ 14851 w 591496"/>
                  <a:gd name="connsiteY3" fmla="*/ 344592 h 344591"/>
                  <a:gd name="connsiteX4" fmla="*/ 0 w 591496"/>
                  <a:gd name="connsiteY4" fmla="*/ 335993 h 344591"/>
                  <a:gd name="connsiteX5" fmla="*/ 24753 w 591496"/>
                  <a:gd name="connsiteY5" fmla="*/ 321728 h 344591"/>
                  <a:gd name="connsiteX6" fmla="*/ 536418 w 591496"/>
                  <a:gd name="connsiteY6" fmla="*/ 26324 h 344591"/>
                  <a:gd name="connsiteX7" fmla="*/ 580322 w 591496"/>
                  <a:gd name="connsiteY7" fmla="*/ 984 h 344591"/>
                  <a:gd name="connsiteX8" fmla="*/ 590484 w 591496"/>
                  <a:gd name="connsiteY8" fmla="*/ 3720 h 344591"/>
                  <a:gd name="connsiteX9" fmla="*/ 587748 w 591496"/>
                  <a:gd name="connsiteY9" fmla="*/ 13882 h 344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1496" h="344591">
                    <a:moveTo>
                      <a:pt x="587682" y="13882"/>
                    </a:moveTo>
                    <a:lnTo>
                      <a:pt x="552638" y="34140"/>
                    </a:lnTo>
                    <a:lnTo>
                      <a:pt x="39669" y="330326"/>
                    </a:lnTo>
                    <a:lnTo>
                      <a:pt x="14851" y="344592"/>
                    </a:lnTo>
                    <a:lnTo>
                      <a:pt x="0" y="335993"/>
                    </a:lnTo>
                    <a:lnTo>
                      <a:pt x="24753" y="321728"/>
                    </a:lnTo>
                    <a:lnTo>
                      <a:pt x="536418" y="26324"/>
                    </a:lnTo>
                    <a:lnTo>
                      <a:pt x="580322" y="984"/>
                    </a:lnTo>
                    <a:cubicBezTo>
                      <a:pt x="583905" y="-1035"/>
                      <a:pt x="588464" y="138"/>
                      <a:pt x="590484" y="3720"/>
                    </a:cubicBezTo>
                    <a:cubicBezTo>
                      <a:pt x="592568" y="7303"/>
                      <a:pt x="591330" y="11863"/>
                      <a:pt x="587748" y="13882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B0C1AA65-C08A-47B8-DA48-E3CCF8EF0B9C}"/>
                  </a:ext>
                </a:extLst>
              </p:cNvPr>
              <p:cNvSpPr/>
              <p:nvPr/>
            </p:nvSpPr>
            <p:spPr>
              <a:xfrm>
                <a:off x="9417979" y="3451400"/>
                <a:ext cx="319317" cy="187476"/>
              </a:xfrm>
              <a:custGeom>
                <a:avLst/>
                <a:gdLst>
                  <a:gd name="connsiteX0" fmla="*/ 315598 w 319317"/>
                  <a:gd name="connsiteY0" fmla="*/ 13882 h 187476"/>
                  <a:gd name="connsiteX1" fmla="*/ 259643 w 319317"/>
                  <a:gd name="connsiteY1" fmla="*/ 46191 h 187476"/>
                  <a:gd name="connsiteX2" fmla="*/ 39605 w 319317"/>
                  <a:gd name="connsiteY2" fmla="*/ 173212 h 187476"/>
                  <a:gd name="connsiteX3" fmla="*/ 14852 w 319317"/>
                  <a:gd name="connsiteY3" fmla="*/ 187477 h 187476"/>
                  <a:gd name="connsiteX4" fmla="*/ 0 w 319317"/>
                  <a:gd name="connsiteY4" fmla="*/ 178879 h 187476"/>
                  <a:gd name="connsiteX5" fmla="*/ 24753 w 319317"/>
                  <a:gd name="connsiteY5" fmla="*/ 164613 h 187476"/>
                  <a:gd name="connsiteX6" fmla="*/ 244140 w 319317"/>
                  <a:gd name="connsiteY6" fmla="*/ 37983 h 187476"/>
                  <a:gd name="connsiteX7" fmla="*/ 308172 w 319317"/>
                  <a:gd name="connsiteY7" fmla="*/ 984 h 187476"/>
                  <a:gd name="connsiteX8" fmla="*/ 318334 w 319317"/>
                  <a:gd name="connsiteY8" fmla="*/ 3720 h 187476"/>
                  <a:gd name="connsiteX9" fmla="*/ 315598 w 319317"/>
                  <a:gd name="connsiteY9" fmla="*/ 13882 h 187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9317" h="187476">
                    <a:moveTo>
                      <a:pt x="315598" y="13882"/>
                    </a:moveTo>
                    <a:lnTo>
                      <a:pt x="259643" y="46191"/>
                    </a:lnTo>
                    <a:lnTo>
                      <a:pt x="39605" y="173212"/>
                    </a:lnTo>
                    <a:lnTo>
                      <a:pt x="14852" y="187477"/>
                    </a:lnTo>
                    <a:lnTo>
                      <a:pt x="0" y="178879"/>
                    </a:lnTo>
                    <a:lnTo>
                      <a:pt x="24753" y="164613"/>
                    </a:lnTo>
                    <a:lnTo>
                      <a:pt x="244140" y="37983"/>
                    </a:lnTo>
                    <a:lnTo>
                      <a:pt x="308172" y="984"/>
                    </a:lnTo>
                    <a:cubicBezTo>
                      <a:pt x="311754" y="-1035"/>
                      <a:pt x="316314" y="138"/>
                      <a:pt x="318334" y="3720"/>
                    </a:cubicBezTo>
                    <a:cubicBezTo>
                      <a:pt x="320353" y="7303"/>
                      <a:pt x="319180" y="11798"/>
                      <a:pt x="315598" y="13882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0D2AC060-B800-E462-EB66-F2021EA3C212}"/>
                  </a:ext>
                </a:extLst>
              </p:cNvPr>
              <p:cNvSpPr/>
              <p:nvPr/>
            </p:nvSpPr>
            <p:spPr>
              <a:xfrm>
                <a:off x="9650720" y="3437012"/>
                <a:ext cx="113406" cy="65464"/>
              </a:xfrm>
              <a:custGeom>
                <a:avLst/>
                <a:gdLst>
                  <a:gd name="connsiteX0" fmla="*/ 16611 w 113406"/>
                  <a:gd name="connsiteY0" fmla="*/ 9576 h 65464"/>
                  <a:gd name="connsiteX1" fmla="*/ 16611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6 h 65464"/>
                  <a:gd name="connsiteX4" fmla="*/ 16611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1" y="9576"/>
                    </a:moveTo>
                    <a:cubicBezTo>
                      <a:pt x="-5537" y="22343"/>
                      <a:pt x="-5537" y="43122"/>
                      <a:pt x="16611" y="55889"/>
                    </a:cubicBezTo>
                    <a:cubicBezTo>
                      <a:pt x="38757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6"/>
                    </a:cubicBezTo>
                    <a:cubicBezTo>
                      <a:pt x="74649" y="-3192"/>
                      <a:pt x="38757" y="-3192"/>
                      <a:pt x="16611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E64CFCD5-B042-2DC4-C0A6-9FC11EE293C5}"/>
                  </a:ext>
                </a:extLst>
              </p:cNvPr>
              <p:cNvSpPr/>
              <p:nvPr/>
            </p:nvSpPr>
            <p:spPr>
              <a:xfrm>
                <a:off x="11152691" y="4076480"/>
                <a:ext cx="113406" cy="65464"/>
              </a:xfrm>
              <a:custGeom>
                <a:avLst/>
                <a:gdLst>
                  <a:gd name="connsiteX0" fmla="*/ 16610 w 113406"/>
                  <a:gd name="connsiteY0" fmla="*/ 9575 h 65464"/>
                  <a:gd name="connsiteX1" fmla="*/ 16610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5 h 65464"/>
                  <a:gd name="connsiteX4" fmla="*/ 16610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0" y="9575"/>
                    </a:moveTo>
                    <a:cubicBezTo>
                      <a:pt x="-5537" y="22343"/>
                      <a:pt x="-5537" y="43122"/>
                      <a:pt x="16610" y="55889"/>
                    </a:cubicBezTo>
                    <a:cubicBezTo>
                      <a:pt x="38758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5"/>
                    </a:cubicBezTo>
                    <a:cubicBezTo>
                      <a:pt x="74649" y="-3192"/>
                      <a:pt x="38758" y="-3192"/>
                      <a:pt x="16610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F14D360C-EB86-022B-DE4C-6AA922FCEB03}"/>
                  </a:ext>
                </a:extLst>
              </p:cNvPr>
              <p:cNvSpPr/>
              <p:nvPr/>
            </p:nvSpPr>
            <p:spPr>
              <a:xfrm>
                <a:off x="10404246" y="3460266"/>
                <a:ext cx="113406" cy="65464"/>
              </a:xfrm>
              <a:custGeom>
                <a:avLst/>
                <a:gdLst>
                  <a:gd name="connsiteX0" fmla="*/ 16611 w 113406"/>
                  <a:gd name="connsiteY0" fmla="*/ 9575 h 65464"/>
                  <a:gd name="connsiteX1" fmla="*/ 16611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5 h 65464"/>
                  <a:gd name="connsiteX4" fmla="*/ 16611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1" y="9575"/>
                    </a:moveTo>
                    <a:cubicBezTo>
                      <a:pt x="-5537" y="22343"/>
                      <a:pt x="-5537" y="43122"/>
                      <a:pt x="16611" y="55889"/>
                    </a:cubicBezTo>
                    <a:cubicBezTo>
                      <a:pt x="38757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5"/>
                    </a:cubicBezTo>
                    <a:cubicBezTo>
                      <a:pt x="74649" y="-3192"/>
                      <a:pt x="38757" y="-3192"/>
                      <a:pt x="16611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A9DDA430-965F-AF1E-55C9-3183CF35D67C}"/>
                  </a:ext>
                </a:extLst>
              </p:cNvPr>
              <p:cNvSpPr/>
              <p:nvPr/>
            </p:nvSpPr>
            <p:spPr>
              <a:xfrm>
                <a:off x="10794232" y="3685842"/>
                <a:ext cx="113406" cy="65464"/>
              </a:xfrm>
              <a:custGeom>
                <a:avLst/>
                <a:gdLst>
                  <a:gd name="connsiteX0" fmla="*/ 16611 w 113406"/>
                  <a:gd name="connsiteY0" fmla="*/ 9575 h 65464"/>
                  <a:gd name="connsiteX1" fmla="*/ 16611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5 h 65464"/>
                  <a:gd name="connsiteX4" fmla="*/ 16611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1" y="9575"/>
                    </a:moveTo>
                    <a:cubicBezTo>
                      <a:pt x="-5537" y="22343"/>
                      <a:pt x="-5537" y="43122"/>
                      <a:pt x="16611" y="55889"/>
                    </a:cubicBezTo>
                    <a:cubicBezTo>
                      <a:pt x="38757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5"/>
                    </a:cubicBezTo>
                    <a:cubicBezTo>
                      <a:pt x="74649" y="-3192"/>
                      <a:pt x="38757" y="-3192"/>
                      <a:pt x="16611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C04153F6-6C72-458D-729C-0B7BF17DC62E}"/>
                  </a:ext>
                </a:extLst>
              </p:cNvPr>
              <p:cNvSpPr/>
              <p:nvPr/>
            </p:nvSpPr>
            <p:spPr>
              <a:xfrm>
                <a:off x="10044289" y="3619026"/>
                <a:ext cx="813446" cy="381436"/>
              </a:xfrm>
              <a:custGeom>
                <a:avLst/>
                <a:gdLst>
                  <a:gd name="connsiteX0" fmla="*/ 812477 w 813446"/>
                  <a:gd name="connsiteY0" fmla="*/ 102578 h 381436"/>
                  <a:gd name="connsiteX1" fmla="*/ 802315 w 813446"/>
                  <a:gd name="connsiteY1" fmla="*/ 105313 h 381436"/>
                  <a:gd name="connsiteX2" fmla="*/ 760040 w 813446"/>
                  <a:gd name="connsiteY2" fmla="*/ 80886 h 381436"/>
                  <a:gd name="connsiteX3" fmla="*/ 647741 w 813446"/>
                  <a:gd name="connsiteY3" fmla="*/ 16073 h 381436"/>
                  <a:gd name="connsiteX4" fmla="*/ 426920 w 813446"/>
                  <a:gd name="connsiteY4" fmla="*/ 143615 h 381436"/>
                  <a:gd name="connsiteX5" fmla="*/ 412133 w 813446"/>
                  <a:gd name="connsiteY5" fmla="*/ 152148 h 381436"/>
                  <a:gd name="connsiteX6" fmla="*/ 39669 w 813446"/>
                  <a:gd name="connsiteY6" fmla="*/ 367171 h 381436"/>
                  <a:gd name="connsiteX7" fmla="*/ 14851 w 813446"/>
                  <a:gd name="connsiteY7" fmla="*/ 381437 h 381436"/>
                  <a:gd name="connsiteX8" fmla="*/ 0 w 813446"/>
                  <a:gd name="connsiteY8" fmla="*/ 372838 h 381436"/>
                  <a:gd name="connsiteX9" fmla="*/ 24753 w 813446"/>
                  <a:gd name="connsiteY9" fmla="*/ 358573 h 381436"/>
                  <a:gd name="connsiteX10" fmla="*/ 397542 w 813446"/>
                  <a:gd name="connsiteY10" fmla="*/ 143289 h 381436"/>
                  <a:gd name="connsiteX11" fmla="*/ 412264 w 813446"/>
                  <a:gd name="connsiteY11" fmla="*/ 134821 h 381436"/>
                  <a:gd name="connsiteX12" fmla="*/ 644028 w 813446"/>
                  <a:gd name="connsiteY12" fmla="*/ 1026 h 381436"/>
                  <a:gd name="connsiteX13" fmla="*/ 651453 w 813446"/>
                  <a:gd name="connsiteY13" fmla="*/ 1026 h 381436"/>
                  <a:gd name="connsiteX14" fmla="*/ 774957 w 813446"/>
                  <a:gd name="connsiteY14" fmla="*/ 72353 h 381436"/>
                  <a:gd name="connsiteX15" fmla="*/ 809741 w 813446"/>
                  <a:gd name="connsiteY15" fmla="*/ 92416 h 381436"/>
                  <a:gd name="connsiteX16" fmla="*/ 812477 w 813446"/>
                  <a:gd name="connsiteY16" fmla="*/ 102578 h 381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13446" h="381436">
                    <a:moveTo>
                      <a:pt x="812477" y="102578"/>
                    </a:moveTo>
                    <a:cubicBezTo>
                      <a:pt x="810392" y="106160"/>
                      <a:pt x="805898" y="107333"/>
                      <a:pt x="802315" y="105313"/>
                    </a:cubicBezTo>
                    <a:lnTo>
                      <a:pt x="760040" y="80886"/>
                    </a:lnTo>
                    <a:lnTo>
                      <a:pt x="647741" y="16073"/>
                    </a:lnTo>
                    <a:lnTo>
                      <a:pt x="426920" y="143615"/>
                    </a:lnTo>
                    <a:lnTo>
                      <a:pt x="412133" y="152148"/>
                    </a:lnTo>
                    <a:lnTo>
                      <a:pt x="39669" y="367171"/>
                    </a:lnTo>
                    <a:lnTo>
                      <a:pt x="14851" y="381437"/>
                    </a:lnTo>
                    <a:lnTo>
                      <a:pt x="0" y="372838"/>
                    </a:lnTo>
                    <a:lnTo>
                      <a:pt x="24753" y="358573"/>
                    </a:lnTo>
                    <a:lnTo>
                      <a:pt x="397542" y="143289"/>
                    </a:lnTo>
                    <a:lnTo>
                      <a:pt x="412264" y="134821"/>
                    </a:lnTo>
                    <a:lnTo>
                      <a:pt x="644028" y="1026"/>
                    </a:lnTo>
                    <a:cubicBezTo>
                      <a:pt x="646373" y="-342"/>
                      <a:pt x="649174" y="-342"/>
                      <a:pt x="651453" y="1026"/>
                    </a:cubicBezTo>
                    <a:lnTo>
                      <a:pt x="774957" y="72353"/>
                    </a:lnTo>
                    <a:lnTo>
                      <a:pt x="809741" y="92416"/>
                    </a:lnTo>
                    <a:cubicBezTo>
                      <a:pt x="813258" y="94435"/>
                      <a:pt x="814496" y="98995"/>
                      <a:pt x="812477" y="102578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550C0C3D-9FD9-DBB8-3CD9-C91F8AA07A66}"/>
                  </a:ext>
                </a:extLst>
              </p:cNvPr>
              <p:cNvSpPr/>
              <p:nvPr/>
            </p:nvSpPr>
            <p:spPr>
              <a:xfrm>
                <a:off x="8917153" y="2939100"/>
                <a:ext cx="604973" cy="517127"/>
              </a:xfrm>
              <a:custGeom>
                <a:avLst/>
                <a:gdLst>
                  <a:gd name="connsiteX0" fmla="*/ 601335 w 604973"/>
                  <a:gd name="connsiteY0" fmla="*/ 13865 h 517127"/>
                  <a:gd name="connsiteX1" fmla="*/ 572284 w 604973"/>
                  <a:gd name="connsiteY1" fmla="*/ 30996 h 517127"/>
                  <a:gd name="connsiteX2" fmla="*/ 265154 w 604973"/>
                  <a:gd name="connsiteY2" fmla="*/ 211692 h 517127"/>
                  <a:gd name="connsiteX3" fmla="*/ 390611 w 604973"/>
                  <a:gd name="connsiteY3" fmla="*/ 284126 h 517127"/>
                  <a:gd name="connsiteX4" fmla="*/ 394324 w 604973"/>
                  <a:gd name="connsiteY4" fmla="*/ 290575 h 517127"/>
                  <a:gd name="connsiteX5" fmla="*/ 390611 w 604973"/>
                  <a:gd name="connsiteY5" fmla="*/ 297024 h 517127"/>
                  <a:gd name="connsiteX6" fmla="*/ 129079 w 604973"/>
                  <a:gd name="connsiteY6" fmla="*/ 448015 h 517127"/>
                  <a:gd name="connsiteX7" fmla="*/ 104326 w 604973"/>
                  <a:gd name="connsiteY7" fmla="*/ 462281 h 517127"/>
                  <a:gd name="connsiteX8" fmla="*/ 11112 w 604973"/>
                  <a:gd name="connsiteY8" fmla="*/ 516085 h 517127"/>
                  <a:gd name="connsiteX9" fmla="*/ 7465 w 604973"/>
                  <a:gd name="connsiteY9" fmla="*/ 517128 h 517127"/>
                  <a:gd name="connsiteX10" fmla="*/ 1016 w 604973"/>
                  <a:gd name="connsiteY10" fmla="*/ 513415 h 517127"/>
                  <a:gd name="connsiteX11" fmla="*/ 3686 w 604973"/>
                  <a:gd name="connsiteY11" fmla="*/ 503253 h 517127"/>
                  <a:gd name="connsiteX12" fmla="*/ 89474 w 604973"/>
                  <a:gd name="connsiteY12" fmla="*/ 453682 h 517127"/>
                  <a:gd name="connsiteX13" fmla="*/ 114292 w 604973"/>
                  <a:gd name="connsiteY13" fmla="*/ 439417 h 517127"/>
                  <a:gd name="connsiteX14" fmla="*/ 372047 w 604973"/>
                  <a:gd name="connsiteY14" fmla="*/ 290575 h 517127"/>
                  <a:gd name="connsiteX15" fmla="*/ 246654 w 604973"/>
                  <a:gd name="connsiteY15" fmla="*/ 218140 h 517127"/>
                  <a:gd name="connsiteX16" fmla="*/ 242941 w 604973"/>
                  <a:gd name="connsiteY16" fmla="*/ 211757 h 517127"/>
                  <a:gd name="connsiteX17" fmla="*/ 246589 w 604973"/>
                  <a:gd name="connsiteY17" fmla="*/ 205308 h 517127"/>
                  <a:gd name="connsiteX18" fmla="*/ 556650 w 604973"/>
                  <a:gd name="connsiteY18" fmla="*/ 22854 h 517127"/>
                  <a:gd name="connsiteX19" fmla="*/ 593779 w 604973"/>
                  <a:gd name="connsiteY19" fmla="*/ 1033 h 517127"/>
                  <a:gd name="connsiteX20" fmla="*/ 603941 w 604973"/>
                  <a:gd name="connsiteY20" fmla="*/ 3638 h 517127"/>
                  <a:gd name="connsiteX21" fmla="*/ 601335 w 604973"/>
                  <a:gd name="connsiteY21" fmla="*/ 13865 h 517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04973" h="517127">
                    <a:moveTo>
                      <a:pt x="601335" y="13865"/>
                    </a:moveTo>
                    <a:lnTo>
                      <a:pt x="572284" y="30996"/>
                    </a:lnTo>
                    <a:lnTo>
                      <a:pt x="265154" y="211692"/>
                    </a:lnTo>
                    <a:lnTo>
                      <a:pt x="390611" y="284126"/>
                    </a:lnTo>
                    <a:cubicBezTo>
                      <a:pt x="392956" y="285494"/>
                      <a:pt x="394324" y="287904"/>
                      <a:pt x="394324" y="290575"/>
                    </a:cubicBezTo>
                    <a:cubicBezTo>
                      <a:pt x="394324" y="293245"/>
                      <a:pt x="392956" y="295655"/>
                      <a:pt x="390611" y="297024"/>
                    </a:cubicBezTo>
                    <a:lnTo>
                      <a:pt x="129079" y="448015"/>
                    </a:lnTo>
                    <a:lnTo>
                      <a:pt x="104326" y="462281"/>
                    </a:lnTo>
                    <a:lnTo>
                      <a:pt x="11112" y="516085"/>
                    </a:lnTo>
                    <a:cubicBezTo>
                      <a:pt x="9940" y="516802"/>
                      <a:pt x="8702" y="517128"/>
                      <a:pt x="7465" y="517128"/>
                    </a:cubicBezTo>
                    <a:cubicBezTo>
                      <a:pt x="4859" y="517128"/>
                      <a:pt x="2384" y="515760"/>
                      <a:pt x="1016" y="513415"/>
                    </a:cubicBezTo>
                    <a:cubicBezTo>
                      <a:pt x="-1069" y="509832"/>
                      <a:pt x="169" y="505272"/>
                      <a:pt x="3686" y="503253"/>
                    </a:cubicBezTo>
                    <a:lnTo>
                      <a:pt x="89474" y="453682"/>
                    </a:lnTo>
                    <a:lnTo>
                      <a:pt x="114292" y="439417"/>
                    </a:lnTo>
                    <a:lnTo>
                      <a:pt x="372047" y="290575"/>
                    </a:lnTo>
                    <a:lnTo>
                      <a:pt x="246654" y="218140"/>
                    </a:lnTo>
                    <a:cubicBezTo>
                      <a:pt x="244374" y="216772"/>
                      <a:pt x="243007" y="214362"/>
                      <a:pt x="242941" y="211757"/>
                    </a:cubicBezTo>
                    <a:cubicBezTo>
                      <a:pt x="242941" y="209086"/>
                      <a:pt x="244309" y="206676"/>
                      <a:pt x="246589" y="205308"/>
                    </a:cubicBezTo>
                    <a:lnTo>
                      <a:pt x="556650" y="22854"/>
                    </a:lnTo>
                    <a:lnTo>
                      <a:pt x="593779" y="1033"/>
                    </a:lnTo>
                    <a:cubicBezTo>
                      <a:pt x="597297" y="-1052"/>
                      <a:pt x="601856" y="121"/>
                      <a:pt x="603941" y="3638"/>
                    </a:cubicBezTo>
                    <a:cubicBezTo>
                      <a:pt x="606025" y="7221"/>
                      <a:pt x="604853" y="11781"/>
                      <a:pt x="601335" y="1386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470B8183-0A08-B8C5-ABCB-D431CDAA9FF0}"/>
                  </a:ext>
                </a:extLst>
              </p:cNvPr>
              <p:cNvSpPr/>
              <p:nvPr/>
            </p:nvSpPr>
            <p:spPr>
              <a:xfrm>
                <a:off x="9462338" y="2909452"/>
                <a:ext cx="113406" cy="65464"/>
              </a:xfrm>
              <a:custGeom>
                <a:avLst/>
                <a:gdLst>
                  <a:gd name="connsiteX0" fmla="*/ 16610 w 113406"/>
                  <a:gd name="connsiteY0" fmla="*/ 9575 h 65464"/>
                  <a:gd name="connsiteX1" fmla="*/ 16610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5 h 65464"/>
                  <a:gd name="connsiteX4" fmla="*/ 16610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0" y="9575"/>
                    </a:moveTo>
                    <a:cubicBezTo>
                      <a:pt x="-5537" y="22343"/>
                      <a:pt x="-5537" y="43122"/>
                      <a:pt x="16610" y="55889"/>
                    </a:cubicBezTo>
                    <a:cubicBezTo>
                      <a:pt x="38758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5"/>
                    </a:cubicBezTo>
                    <a:cubicBezTo>
                      <a:pt x="74649" y="-3192"/>
                      <a:pt x="38758" y="-3192"/>
                      <a:pt x="16610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71ED7EA8-73DB-EFA2-E189-0649E064E9DA}"/>
                  </a:ext>
                </a:extLst>
              </p:cNvPr>
              <p:cNvSpPr/>
              <p:nvPr/>
            </p:nvSpPr>
            <p:spPr>
              <a:xfrm>
                <a:off x="10225244" y="3430888"/>
                <a:ext cx="113406" cy="65464"/>
              </a:xfrm>
              <a:custGeom>
                <a:avLst/>
                <a:gdLst>
                  <a:gd name="connsiteX0" fmla="*/ 16610 w 113406"/>
                  <a:gd name="connsiteY0" fmla="*/ 9576 h 65464"/>
                  <a:gd name="connsiteX1" fmla="*/ 16610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6 h 65464"/>
                  <a:gd name="connsiteX4" fmla="*/ 16610 w 113406"/>
                  <a:gd name="connsiteY4" fmla="*/ 9576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0" y="9576"/>
                    </a:moveTo>
                    <a:cubicBezTo>
                      <a:pt x="-5537" y="22343"/>
                      <a:pt x="-5537" y="43122"/>
                      <a:pt x="16610" y="55889"/>
                    </a:cubicBezTo>
                    <a:cubicBezTo>
                      <a:pt x="38758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6"/>
                    </a:cubicBezTo>
                    <a:cubicBezTo>
                      <a:pt x="74649" y="-3192"/>
                      <a:pt x="38758" y="-3192"/>
                      <a:pt x="16610" y="9576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83025638-59FF-E5A1-B9F1-744D0A5294E6}"/>
                  </a:ext>
                </a:extLst>
              </p:cNvPr>
              <p:cNvSpPr/>
              <p:nvPr/>
            </p:nvSpPr>
            <p:spPr>
              <a:xfrm>
                <a:off x="10076272" y="3151769"/>
                <a:ext cx="113406" cy="65464"/>
              </a:xfrm>
              <a:custGeom>
                <a:avLst/>
                <a:gdLst>
                  <a:gd name="connsiteX0" fmla="*/ 16610 w 113406"/>
                  <a:gd name="connsiteY0" fmla="*/ 9575 h 65464"/>
                  <a:gd name="connsiteX1" fmla="*/ 16610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5 h 65464"/>
                  <a:gd name="connsiteX4" fmla="*/ 16610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0" y="9575"/>
                    </a:moveTo>
                    <a:cubicBezTo>
                      <a:pt x="-5537" y="22343"/>
                      <a:pt x="-5537" y="43122"/>
                      <a:pt x="16610" y="55889"/>
                    </a:cubicBezTo>
                    <a:cubicBezTo>
                      <a:pt x="38758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5"/>
                    </a:cubicBezTo>
                    <a:cubicBezTo>
                      <a:pt x="74649" y="-3192"/>
                      <a:pt x="38758" y="-3192"/>
                      <a:pt x="16610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06572454-E456-941B-FD13-5E1976E5E132}"/>
                  </a:ext>
                </a:extLst>
              </p:cNvPr>
              <p:cNvSpPr/>
              <p:nvPr/>
            </p:nvSpPr>
            <p:spPr>
              <a:xfrm>
                <a:off x="9960846" y="2883266"/>
                <a:ext cx="113406" cy="65464"/>
              </a:xfrm>
              <a:custGeom>
                <a:avLst/>
                <a:gdLst>
                  <a:gd name="connsiteX0" fmla="*/ 16611 w 113406"/>
                  <a:gd name="connsiteY0" fmla="*/ 9575 h 65464"/>
                  <a:gd name="connsiteX1" fmla="*/ 16611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5 h 65464"/>
                  <a:gd name="connsiteX4" fmla="*/ 16611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1" y="9575"/>
                    </a:moveTo>
                    <a:cubicBezTo>
                      <a:pt x="-5537" y="22343"/>
                      <a:pt x="-5537" y="43122"/>
                      <a:pt x="16611" y="55889"/>
                    </a:cubicBezTo>
                    <a:cubicBezTo>
                      <a:pt x="38757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5"/>
                    </a:cubicBezTo>
                    <a:cubicBezTo>
                      <a:pt x="74649" y="-3192"/>
                      <a:pt x="38757" y="-3192"/>
                      <a:pt x="16611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AC2E1593-0A88-7682-B1C4-1E0BF473CBB6}"/>
                  </a:ext>
                </a:extLst>
              </p:cNvPr>
              <p:cNvSpPr/>
              <p:nvPr/>
            </p:nvSpPr>
            <p:spPr>
              <a:xfrm>
                <a:off x="10573281" y="3521366"/>
                <a:ext cx="113406" cy="65464"/>
              </a:xfrm>
              <a:custGeom>
                <a:avLst/>
                <a:gdLst>
                  <a:gd name="connsiteX0" fmla="*/ 16610 w 113406"/>
                  <a:gd name="connsiteY0" fmla="*/ 9575 h 65464"/>
                  <a:gd name="connsiteX1" fmla="*/ 16610 w 113406"/>
                  <a:gd name="connsiteY1" fmla="*/ 55889 h 65464"/>
                  <a:gd name="connsiteX2" fmla="*/ 96797 w 113406"/>
                  <a:gd name="connsiteY2" fmla="*/ 55889 h 65464"/>
                  <a:gd name="connsiteX3" fmla="*/ 96797 w 113406"/>
                  <a:gd name="connsiteY3" fmla="*/ 9575 h 65464"/>
                  <a:gd name="connsiteX4" fmla="*/ 16610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0" y="9575"/>
                    </a:moveTo>
                    <a:cubicBezTo>
                      <a:pt x="-5537" y="22343"/>
                      <a:pt x="-5537" y="43122"/>
                      <a:pt x="16610" y="55889"/>
                    </a:cubicBezTo>
                    <a:cubicBezTo>
                      <a:pt x="38758" y="68656"/>
                      <a:pt x="74649" y="68656"/>
                      <a:pt x="96797" y="55889"/>
                    </a:cubicBezTo>
                    <a:cubicBezTo>
                      <a:pt x="118943" y="43122"/>
                      <a:pt x="118943" y="22343"/>
                      <a:pt x="96797" y="9575"/>
                    </a:cubicBezTo>
                    <a:cubicBezTo>
                      <a:pt x="74649" y="-3192"/>
                      <a:pt x="38758" y="-3192"/>
                      <a:pt x="16610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9C297D2E-6AFE-FD8F-8EED-91095F0B81A4}"/>
                  </a:ext>
                </a:extLst>
              </p:cNvPr>
              <p:cNvSpPr/>
              <p:nvPr/>
            </p:nvSpPr>
            <p:spPr>
              <a:xfrm>
                <a:off x="9779955" y="3177824"/>
                <a:ext cx="113406" cy="65464"/>
              </a:xfrm>
              <a:custGeom>
                <a:avLst/>
                <a:gdLst>
                  <a:gd name="connsiteX0" fmla="*/ 16610 w 113406"/>
                  <a:gd name="connsiteY0" fmla="*/ 9575 h 65464"/>
                  <a:gd name="connsiteX1" fmla="*/ 16610 w 113406"/>
                  <a:gd name="connsiteY1" fmla="*/ 55889 h 65464"/>
                  <a:gd name="connsiteX2" fmla="*/ 96796 w 113406"/>
                  <a:gd name="connsiteY2" fmla="*/ 55889 h 65464"/>
                  <a:gd name="connsiteX3" fmla="*/ 96796 w 113406"/>
                  <a:gd name="connsiteY3" fmla="*/ 9575 h 65464"/>
                  <a:gd name="connsiteX4" fmla="*/ 16610 w 113406"/>
                  <a:gd name="connsiteY4" fmla="*/ 9575 h 6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06" h="65464">
                    <a:moveTo>
                      <a:pt x="16610" y="9575"/>
                    </a:moveTo>
                    <a:cubicBezTo>
                      <a:pt x="-5537" y="22343"/>
                      <a:pt x="-5537" y="43122"/>
                      <a:pt x="16610" y="55889"/>
                    </a:cubicBezTo>
                    <a:cubicBezTo>
                      <a:pt x="38758" y="68656"/>
                      <a:pt x="74649" y="68656"/>
                      <a:pt x="96796" y="55889"/>
                    </a:cubicBezTo>
                    <a:cubicBezTo>
                      <a:pt x="118943" y="43122"/>
                      <a:pt x="118943" y="22343"/>
                      <a:pt x="96796" y="9575"/>
                    </a:cubicBezTo>
                    <a:cubicBezTo>
                      <a:pt x="74649" y="-3192"/>
                      <a:pt x="38758" y="-3192"/>
                      <a:pt x="16610" y="9575"/>
                    </a:cubicBez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2CF4FFF-722D-DC64-EE44-1ED1100347DC}"/>
              </a:ext>
            </a:extLst>
          </p:cNvPr>
          <p:cNvSpPr txBox="1"/>
          <p:nvPr/>
        </p:nvSpPr>
        <p:spPr>
          <a:xfrm>
            <a:off x="838201" y="3429000"/>
            <a:ext cx="5257800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Ut </a:t>
            </a:r>
            <a:r>
              <a:rPr lang="en-US" sz="1200" dirty="0" err="1"/>
              <a:t>wisi</a:t>
            </a:r>
            <a:r>
              <a:rPr lang="en-US" sz="1200" dirty="0"/>
              <a:t> </a:t>
            </a:r>
            <a:r>
              <a:rPr lang="en-US" sz="1200" dirty="0" err="1"/>
              <a:t>enim</a:t>
            </a:r>
            <a:r>
              <a:rPr lang="en-US" sz="1200" dirty="0"/>
              <a:t> ad minim </a:t>
            </a:r>
            <a:r>
              <a:rPr lang="en-US" sz="1200" dirty="0" err="1"/>
              <a:t>veniam</a:t>
            </a:r>
            <a:r>
              <a:rPr lang="en-US" sz="1200" dirty="0"/>
              <a:t>,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nostrud</a:t>
            </a:r>
            <a:r>
              <a:rPr lang="en-US" sz="1200" dirty="0"/>
              <a:t> </a:t>
            </a:r>
            <a:r>
              <a:rPr lang="en-US" sz="1200" dirty="0" err="1"/>
              <a:t>exerci</a:t>
            </a:r>
            <a:r>
              <a:rPr lang="en-US" sz="1200" dirty="0"/>
              <a:t> </a:t>
            </a:r>
            <a:r>
              <a:rPr lang="en-US" sz="1200" dirty="0" err="1"/>
              <a:t>tation</a:t>
            </a:r>
            <a:r>
              <a:rPr lang="en-US" sz="1200" dirty="0"/>
              <a:t> </a:t>
            </a:r>
            <a:r>
              <a:rPr lang="en-US" sz="1200" dirty="0" err="1"/>
              <a:t>ullamcorper</a:t>
            </a:r>
            <a:r>
              <a:rPr lang="en-US" sz="1200" dirty="0"/>
              <a:t> </a:t>
            </a:r>
            <a:r>
              <a:rPr lang="en-US" sz="1200" dirty="0" err="1"/>
              <a:t>suscipit</a:t>
            </a:r>
            <a:r>
              <a:rPr lang="en-US" sz="1200" dirty="0"/>
              <a:t> </a:t>
            </a:r>
            <a:r>
              <a:rPr lang="en-US" sz="1200" dirty="0" err="1"/>
              <a:t>lobortis</a:t>
            </a:r>
            <a:r>
              <a:rPr lang="en-US" sz="1200" dirty="0"/>
              <a:t> </a:t>
            </a:r>
            <a:r>
              <a:rPr lang="en-US" sz="1200" dirty="0" err="1"/>
              <a:t>nisl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aliquip</a:t>
            </a:r>
            <a:r>
              <a:rPr lang="en-US" sz="1200" dirty="0"/>
              <a:t> ex </a:t>
            </a:r>
            <a:r>
              <a:rPr lang="en-US" sz="1200" dirty="0" err="1"/>
              <a:t>ea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. Duis autem vel </a:t>
            </a:r>
            <a:r>
              <a:rPr lang="en-US" sz="1200" dirty="0" err="1"/>
              <a:t>eum</a:t>
            </a:r>
            <a:r>
              <a:rPr lang="en-US" sz="1200" dirty="0"/>
              <a:t> </a:t>
            </a:r>
            <a:r>
              <a:rPr lang="en-US" sz="1200" dirty="0" err="1"/>
              <a:t>iriure</a:t>
            </a:r>
            <a:r>
              <a:rPr lang="en-US" sz="1200" dirty="0"/>
              <a:t> dolor in </a:t>
            </a:r>
            <a:r>
              <a:rPr lang="en-US" sz="1200" dirty="0" err="1"/>
              <a:t>hendrerit</a:t>
            </a:r>
            <a:r>
              <a:rPr lang="en-US" sz="1200" dirty="0"/>
              <a:t> in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velit</a:t>
            </a:r>
            <a:r>
              <a:rPr lang="en-US" sz="1200" dirty="0"/>
              <a:t> </a:t>
            </a:r>
            <a:r>
              <a:rPr lang="en-US" sz="1200" dirty="0" err="1"/>
              <a:t>esse</a:t>
            </a:r>
            <a:r>
              <a:rPr lang="en-US" sz="1200" dirty="0"/>
              <a:t> </a:t>
            </a:r>
            <a:r>
              <a:rPr lang="en-US" sz="1200" dirty="0" err="1"/>
              <a:t>molestie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, </a:t>
            </a:r>
          </a:p>
        </p:txBody>
      </p: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1F118145-7C75-2E8E-564C-28148E21E500}"/>
              </a:ext>
            </a:extLst>
          </p:cNvPr>
          <p:cNvGrpSpPr/>
          <p:nvPr/>
        </p:nvGrpSpPr>
        <p:grpSpPr>
          <a:xfrm>
            <a:off x="8362410" y="3940117"/>
            <a:ext cx="991140" cy="610296"/>
            <a:chOff x="8025285" y="3814271"/>
            <a:chExt cx="1960027" cy="1206892"/>
          </a:xfrm>
        </p:grpSpPr>
        <p:grpSp>
          <p:nvGrpSpPr>
            <p:cNvPr id="375" name="Graphic 3">
              <a:extLst>
                <a:ext uri="{FF2B5EF4-FFF2-40B4-BE49-F238E27FC236}">
                  <a16:creationId xmlns:a16="http://schemas.microsoft.com/office/drawing/2014/main" id="{D02B809B-D613-5BA3-1E5A-BA47A21F97D9}"/>
                </a:ext>
              </a:extLst>
            </p:cNvPr>
            <p:cNvGrpSpPr/>
            <p:nvPr/>
          </p:nvGrpSpPr>
          <p:grpSpPr>
            <a:xfrm>
              <a:off x="8025285" y="3814271"/>
              <a:ext cx="1960027" cy="1206892"/>
              <a:chOff x="7872885" y="3661871"/>
              <a:chExt cx="1960027" cy="1206892"/>
            </a:xfrm>
          </p:grpSpPr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561B7AFA-2251-E2BD-73B5-3CA068913039}"/>
                  </a:ext>
                </a:extLst>
              </p:cNvPr>
              <p:cNvSpPr/>
              <p:nvPr/>
            </p:nvSpPr>
            <p:spPr>
              <a:xfrm>
                <a:off x="8855961" y="4229426"/>
                <a:ext cx="976952" cy="639337"/>
              </a:xfrm>
              <a:custGeom>
                <a:avLst/>
                <a:gdLst>
                  <a:gd name="connsiteX0" fmla="*/ 976952 w 976952"/>
                  <a:gd name="connsiteY0" fmla="*/ 0 h 639337"/>
                  <a:gd name="connsiteX1" fmla="*/ 976757 w 976952"/>
                  <a:gd name="connsiteY1" fmla="*/ 71718 h 639337"/>
                  <a:gd name="connsiteX2" fmla="*/ 0 w 976952"/>
                  <a:gd name="connsiteY2" fmla="*/ 639338 h 639337"/>
                  <a:gd name="connsiteX3" fmla="*/ 261 w 976952"/>
                  <a:gd name="connsiteY3" fmla="*/ 567620 h 639337"/>
                  <a:gd name="connsiteX4" fmla="*/ 976952 w 976952"/>
                  <a:gd name="connsiteY4" fmla="*/ 0 h 639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6952" h="639337">
                    <a:moveTo>
                      <a:pt x="976952" y="0"/>
                    </a:moveTo>
                    <a:lnTo>
                      <a:pt x="976757" y="71718"/>
                    </a:lnTo>
                    <a:lnTo>
                      <a:pt x="0" y="639338"/>
                    </a:lnTo>
                    <a:lnTo>
                      <a:pt x="261" y="567620"/>
                    </a:lnTo>
                    <a:lnTo>
                      <a:pt x="976952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93C6F05-4D26-4113-2A1A-65AA0E22DF59}"/>
                  </a:ext>
                </a:extLst>
              </p:cNvPr>
              <p:cNvSpPr/>
              <p:nvPr/>
            </p:nvSpPr>
            <p:spPr>
              <a:xfrm>
                <a:off x="7872885" y="4229426"/>
                <a:ext cx="983336" cy="639337"/>
              </a:xfrm>
              <a:custGeom>
                <a:avLst/>
                <a:gdLst>
                  <a:gd name="connsiteX0" fmla="*/ 983336 w 983336"/>
                  <a:gd name="connsiteY0" fmla="*/ 567620 h 639337"/>
                  <a:gd name="connsiteX1" fmla="*/ 983076 w 983336"/>
                  <a:gd name="connsiteY1" fmla="*/ 639338 h 639337"/>
                  <a:gd name="connsiteX2" fmla="*/ 0 w 983336"/>
                  <a:gd name="connsiteY2" fmla="*/ 71718 h 639337"/>
                  <a:gd name="connsiteX3" fmla="*/ 196 w 983336"/>
                  <a:gd name="connsiteY3" fmla="*/ 0 h 639337"/>
                  <a:gd name="connsiteX4" fmla="*/ 983336 w 983336"/>
                  <a:gd name="connsiteY4" fmla="*/ 567620 h 639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3336" h="639337">
                    <a:moveTo>
                      <a:pt x="983336" y="567620"/>
                    </a:moveTo>
                    <a:lnTo>
                      <a:pt x="983076" y="639338"/>
                    </a:lnTo>
                    <a:lnTo>
                      <a:pt x="0" y="71718"/>
                    </a:lnTo>
                    <a:lnTo>
                      <a:pt x="196" y="0"/>
                    </a:lnTo>
                    <a:lnTo>
                      <a:pt x="983336" y="567620"/>
                    </a:lnTo>
                    <a:close/>
                  </a:path>
                </a:pathLst>
              </a:custGeom>
              <a:solidFill>
                <a:schemeClr val="accent2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71AEF211-033D-1CF3-A553-DE38EC99A48A}"/>
                  </a:ext>
                </a:extLst>
              </p:cNvPr>
              <p:cNvSpPr/>
              <p:nvPr/>
            </p:nvSpPr>
            <p:spPr>
              <a:xfrm>
                <a:off x="7873081" y="3661871"/>
                <a:ext cx="1959832" cy="1135174"/>
              </a:xfrm>
              <a:custGeom>
                <a:avLst/>
                <a:gdLst>
                  <a:gd name="connsiteX0" fmla="*/ 1959832 w 1959832"/>
                  <a:gd name="connsiteY0" fmla="*/ 567555 h 1135174"/>
                  <a:gd name="connsiteX1" fmla="*/ 983141 w 1959832"/>
                  <a:gd name="connsiteY1" fmla="*/ 1135175 h 1135174"/>
                  <a:gd name="connsiteX2" fmla="*/ 0 w 1959832"/>
                  <a:gd name="connsiteY2" fmla="*/ 567555 h 1135174"/>
                  <a:gd name="connsiteX3" fmla="*/ 976757 w 1959832"/>
                  <a:gd name="connsiteY3" fmla="*/ 0 h 1135174"/>
                  <a:gd name="connsiteX4" fmla="*/ 1959832 w 1959832"/>
                  <a:gd name="connsiteY4" fmla="*/ 567555 h 113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9832" h="1135174">
                    <a:moveTo>
                      <a:pt x="1959832" y="567555"/>
                    </a:moveTo>
                    <a:lnTo>
                      <a:pt x="983141" y="1135175"/>
                    </a:lnTo>
                    <a:lnTo>
                      <a:pt x="0" y="567555"/>
                    </a:lnTo>
                    <a:lnTo>
                      <a:pt x="976757" y="0"/>
                    </a:lnTo>
                    <a:lnTo>
                      <a:pt x="1959832" y="56755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79" name="Graphic 3">
              <a:extLst>
                <a:ext uri="{FF2B5EF4-FFF2-40B4-BE49-F238E27FC236}">
                  <a16:creationId xmlns:a16="http://schemas.microsoft.com/office/drawing/2014/main" id="{BD1A3A98-C473-DAF4-EA17-D8FF262F016B}"/>
                </a:ext>
              </a:extLst>
            </p:cNvPr>
            <p:cNvGrpSpPr/>
            <p:nvPr/>
          </p:nvGrpSpPr>
          <p:grpSpPr>
            <a:xfrm>
              <a:off x="8364594" y="4010664"/>
              <a:ext cx="1281606" cy="742387"/>
              <a:chOff x="8212194" y="3858264"/>
              <a:chExt cx="1281606" cy="742387"/>
            </a:xfrm>
            <a:solidFill>
              <a:schemeClr val="accent2"/>
            </a:solidFill>
          </p:grpSpPr>
          <p:grpSp>
            <p:nvGrpSpPr>
              <p:cNvPr id="380" name="Graphic 3">
                <a:extLst>
                  <a:ext uri="{FF2B5EF4-FFF2-40B4-BE49-F238E27FC236}">
                    <a16:creationId xmlns:a16="http://schemas.microsoft.com/office/drawing/2014/main" id="{ADB34F8C-6BFF-10DE-D230-E17BE2AE663D}"/>
                  </a:ext>
                </a:extLst>
              </p:cNvPr>
              <p:cNvGrpSpPr/>
              <p:nvPr/>
            </p:nvGrpSpPr>
            <p:grpSpPr>
              <a:xfrm>
                <a:off x="8212194" y="3858264"/>
                <a:ext cx="1281606" cy="742387"/>
                <a:chOff x="8212194" y="3858264"/>
                <a:chExt cx="1281606" cy="742387"/>
              </a:xfrm>
              <a:grpFill/>
            </p:grpSpPr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4B97D496-2DF7-EAE7-7426-58007EB8D665}"/>
                    </a:ext>
                  </a:extLst>
                </p:cNvPr>
                <p:cNvSpPr/>
                <p:nvPr/>
              </p:nvSpPr>
              <p:spPr>
                <a:xfrm>
                  <a:off x="8212194" y="3858264"/>
                  <a:ext cx="638686" cy="739977"/>
                </a:xfrm>
                <a:custGeom>
                  <a:avLst/>
                  <a:gdLst>
                    <a:gd name="connsiteX0" fmla="*/ 0 w 638686"/>
                    <a:gd name="connsiteY0" fmla="*/ 371161 h 739977"/>
                    <a:gd name="connsiteX1" fmla="*/ 48007 w 638686"/>
                    <a:gd name="connsiteY1" fmla="*/ 398910 h 739977"/>
                    <a:gd name="connsiteX2" fmla="*/ 638686 w 638686"/>
                    <a:gd name="connsiteY2" fmla="*/ 739977 h 739977"/>
                    <a:gd name="connsiteX3" fmla="*/ 638686 w 638686"/>
                    <a:gd name="connsiteY3" fmla="*/ 0 h 739977"/>
                    <a:gd name="connsiteX4" fmla="*/ 0 w 638686"/>
                    <a:gd name="connsiteY4" fmla="*/ 371161 h 739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8686" h="739977">
                      <a:moveTo>
                        <a:pt x="0" y="371161"/>
                      </a:moveTo>
                      <a:lnTo>
                        <a:pt x="48007" y="398910"/>
                      </a:lnTo>
                      <a:lnTo>
                        <a:pt x="638686" y="739977"/>
                      </a:lnTo>
                      <a:lnTo>
                        <a:pt x="638686" y="0"/>
                      </a:lnTo>
                      <a:lnTo>
                        <a:pt x="0" y="371161"/>
                      </a:lnTo>
                      <a:close/>
                    </a:path>
                  </a:pathLst>
                </a:custGeom>
                <a:grpFill/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83" name="Freeform: Shape 382">
                  <a:extLst>
                    <a:ext uri="{FF2B5EF4-FFF2-40B4-BE49-F238E27FC236}">
                      <a16:creationId xmlns:a16="http://schemas.microsoft.com/office/drawing/2014/main" id="{1DB1B250-D001-469D-9AF5-812F8BF0745E}"/>
                    </a:ext>
                  </a:extLst>
                </p:cNvPr>
                <p:cNvSpPr/>
                <p:nvPr/>
              </p:nvSpPr>
              <p:spPr>
                <a:xfrm>
                  <a:off x="8850880" y="3858264"/>
                  <a:ext cx="642920" cy="742387"/>
                </a:xfrm>
                <a:custGeom>
                  <a:avLst/>
                  <a:gdLst>
                    <a:gd name="connsiteX0" fmla="*/ 0 w 642920"/>
                    <a:gd name="connsiteY0" fmla="*/ 0 h 742387"/>
                    <a:gd name="connsiteX1" fmla="*/ 0 w 642920"/>
                    <a:gd name="connsiteY1" fmla="*/ 739977 h 742387"/>
                    <a:gd name="connsiteX2" fmla="*/ 4169 w 642920"/>
                    <a:gd name="connsiteY2" fmla="*/ 742387 h 742387"/>
                    <a:gd name="connsiteX3" fmla="*/ 594978 w 642920"/>
                    <a:gd name="connsiteY3" fmla="*/ 399040 h 742387"/>
                    <a:gd name="connsiteX4" fmla="*/ 642920 w 642920"/>
                    <a:gd name="connsiteY4" fmla="*/ 371161 h 742387"/>
                    <a:gd name="connsiteX5" fmla="*/ 0 w 642920"/>
                    <a:gd name="connsiteY5" fmla="*/ 0 h 742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42920" h="742387">
                      <a:moveTo>
                        <a:pt x="0" y="0"/>
                      </a:moveTo>
                      <a:lnTo>
                        <a:pt x="0" y="739977"/>
                      </a:lnTo>
                      <a:lnTo>
                        <a:pt x="4169" y="742387"/>
                      </a:lnTo>
                      <a:lnTo>
                        <a:pt x="594978" y="399040"/>
                      </a:lnTo>
                      <a:lnTo>
                        <a:pt x="642920" y="3711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415B9709-0E23-1D91-04F8-FC157F345AE6}"/>
                  </a:ext>
                </a:extLst>
              </p:cNvPr>
              <p:cNvSpPr/>
              <p:nvPr/>
            </p:nvSpPr>
            <p:spPr>
              <a:xfrm>
                <a:off x="8260201" y="3913828"/>
                <a:ext cx="1185657" cy="686823"/>
              </a:xfrm>
              <a:custGeom>
                <a:avLst/>
                <a:gdLst>
                  <a:gd name="connsiteX0" fmla="*/ 1185657 w 1185657"/>
                  <a:gd name="connsiteY0" fmla="*/ 343477 h 686823"/>
                  <a:gd name="connsiteX1" fmla="*/ 594848 w 1185657"/>
                  <a:gd name="connsiteY1" fmla="*/ 686824 h 686823"/>
                  <a:gd name="connsiteX2" fmla="*/ 0 w 1185657"/>
                  <a:gd name="connsiteY2" fmla="*/ 343347 h 686823"/>
                  <a:gd name="connsiteX3" fmla="*/ 590679 w 1185657"/>
                  <a:gd name="connsiteY3" fmla="*/ 0 h 686823"/>
                  <a:gd name="connsiteX4" fmla="*/ 1185657 w 1185657"/>
                  <a:gd name="connsiteY4" fmla="*/ 343477 h 686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5657" h="686823">
                    <a:moveTo>
                      <a:pt x="1185657" y="343477"/>
                    </a:moveTo>
                    <a:lnTo>
                      <a:pt x="594848" y="686824"/>
                    </a:lnTo>
                    <a:lnTo>
                      <a:pt x="0" y="343347"/>
                    </a:lnTo>
                    <a:lnTo>
                      <a:pt x="590679" y="0"/>
                    </a:lnTo>
                    <a:lnTo>
                      <a:pt x="1185657" y="343477"/>
                    </a:lnTo>
                    <a:close/>
                  </a:path>
                </a:pathLst>
              </a:custGeom>
              <a:grpFill/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606235E7-EDDA-2B2A-7E92-1CDD8DF41840}"/>
                </a:ext>
              </a:extLst>
            </p:cNvPr>
            <p:cNvSpPr/>
            <p:nvPr/>
          </p:nvSpPr>
          <p:spPr>
            <a:xfrm>
              <a:off x="8412601" y="4066228"/>
              <a:ext cx="1185657" cy="686823"/>
            </a:xfrm>
            <a:custGeom>
              <a:avLst/>
              <a:gdLst>
                <a:gd name="connsiteX0" fmla="*/ 1185657 w 1185657"/>
                <a:gd name="connsiteY0" fmla="*/ 343477 h 686823"/>
                <a:gd name="connsiteX1" fmla="*/ 594848 w 1185657"/>
                <a:gd name="connsiteY1" fmla="*/ 686824 h 686823"/>
                <a:gd name="connsiteX2" fmla="*/ 0 w 1185657"/>
                <a:gd name="connsiteY2" fmla="*/ 343347 h 686823"/>
                <a:gd name="connsiteX3" fmla="*/ 590679 w 1185657"/>
                <a:gd name="connsiteY3" fmla="*/ 0 h 686823"/>
                <a:gd name="connsiteX4" fmla="*/ 1185657 w 1185657"/>
                <a:gd name="connsiteY4" fmla="*/ 343477 h 68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657" h="686823">
                  <a:moveTo>
                    <a:pt x="1185657" y="343477"/>
                  </a:moveTo>
                  <a:lnTo>
                    <a:pt x="594848" y="686824"/>
                  </a:lnTo>
                  <a:lnTo>
                    <a:pt x="0" y="343347"/>
                  </a:lnTo>
                  <a:lnTo>
                    <a:pt x="590679" y="0"/>
                  </a:lnTo>
                  <a:lnTo>
                    <a:pt x="1185657" y="343477"/>
                  </a:lnTo>
                  <a:close/>
                </a:path>
              </a:pathLst>
            </a:custGeom>
            <a:solidFill>
              <a:schemeClr val="accent4"/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85" name="Graphic 3">
            <a:extLst>
              <a:ext uri="{FF2B5EF4-FFF2-40B4-BE49-F238E27FC236}">
                <a16:creationId xmlns:a16="http://schemas.microsoft.com/office/drawing/2014/main" id="{79B9922B-7779-4A32-DDF2-ECB7F9A6EB55}"/>
              </a:ext>
            </a:extLst>
          </p:cNvPr>
          <p:cNvGrpSpPr/>
          <p:nvPr/>
        </p:nvGrpSpPr>
        <p:grpSpPr>
          <a:xfrm>
            <a:off x="7820310" y="751794"/>
            <a:ext cx="2190171" cy="3247055"/>
            <a:chOff x="7820310" y="751794"/>
            <a:chExt cx="2190171" cy="3247055"/>
          </a:xfrm>
        </p:grpSpPr>
        <p:grpSp>
          <p:nvGrpSpPr>
            <p:cNvPr id="286" name="Graphic 3">
              <a:extLst>
                <a:ext uri="{FF2B5EF4-FFF2-40B4-BE49-F238E27FC236}">
                  <a16:creationId xmlns:a16="http://schemas.microsoft.com/office/drawing/2014/main" id="{2A908D9F-CCE4-629F-AF64-AA46EA838446}"/>
                </a:ext>
              </a:extLst>
            </p:cNvPr>
            <p:cNvGrpSpPr/>
            <p:nvPr/>
          </p:nvGrpSpPr>
          <p:grpSpPr>
            <a:xfrm>
              <a:off x="7820310" y="2140636"/>
              <a:ext cx="559024" cy="1304794"/>
              <a:chOff x="7820310" y="2140636"/>
              <a:chExt cx="559024" cy="1304794"/>
            </a:xfrm>
          </p:grpSpPr>
          <p:grpSp>
            <p:nvGrpSpPr>
              <p:cNvPr id="287" name="Graphic 3">
                <a:extLst>
                  <a:ext uri="{FF2B5EF4-FFF2-40B4-BE49-F238E27FC236}">
                    <a16:creationId xmlns:a16="http://schemas.microsoft.com/office/drawing/2014/main" id="{827D5848-7F88-5C20-C999-964901327653}"/>
                  </a:ext>
                </a:extLst>
              </p:cNvPr>
              <p:cNvGrpSpPr/>
              <p:nvPr/>
            </p:nvGrpSpPr>
            <p:grpSpPr>
              <a:xfrm>
                <a:off x="7941411" y="3319566"/>
                <a:ext cx="150600" cy="119464"/>
                <a:chOff x="7941411" y="3319566"/>
                <a:chExt cx="150600" cy="119464"/>
              </a:xfrm>
              <a:solidFill>
                <a:srgbClr val="DAD9E8"/>
              </a:solidFill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59AA3772-D462-8A68-450E-97D0D92AD7AE}"/>
                    </a:ext>
                  </a:extLst>
                </p:cNvPr>
                <p:cNvSpPr/>
                <p:nvPr/>
              </p:nvSpPr>
              <p:spPr>
                <a:xfrm>
                  <a:off x="7941411" y="3319566"/>
                  <a:ext cx="150600" cy="119464"/>
                </a:xfrm>
                <a:custGeom>
                  <a:avLst/>
                  <a:gdLst>
                    <a:gd name="connsiteX0" fmla="*/ 150601 w 150600"/>
                    <a:gd name="connsiteY0" fmla="*/ 119465 h 119464"/>
                    <a:gd name="connsiteX1" fmla="*/ 27423 w 150600"/>
                    <a:gd name="connsiteY1" fmla="*/ 47877 h 119464"/>
                    <a:gd name="connsiteX2" fmla="*/ 0 w 150600"/>
                    <a:gd name="connsiteY2" fmla="*/ 0 h 119464"/>
                    <a:gd name="connsiteX3" fmla="*/ 123178 w 150600"/>
                    <a:gd name="connsiteY3" fmla="*/ 71588 h 119464"/>
                    <a:gd name="connsiteX4" fmla="*/ 150536 w 150600"/>
                    <a:gd name="connsiteY4" fmla="*/ 119465 h 119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600" h="119464">
                      <a:moveTo>
                        <a:pt x="150601" y="119465"/>
                      </a:moveTo>
                      <a:lnTo>
                        <a:pt x="27423" y="47877"/>
                      </a:lnTo>
                      <a:cubicBezTo>
                        <a:pt x="13875" y="39995"/>
                        <a:pt x="3908" y="24557"/>
                        <a:pt x="0" y="0"/>
                      </a:cubicBezTo>
                      <a:lnTo>
                        <a:pt x="123178" y="71588"/>
                      </a:lnTo>
                      <a:cubicBezTo>
                        <a:pt x="127021" y="96080"/>
                        <a:pt x="136987" y="111583"/>
                        <a:pt x="150536" y="119465"/>
                      </a:cubicBezTo>
                      <a:close/>
                    </a:path>
                  </a:pathLst>
                </a:custGeom>
                <a:solidFill>
                  <a:srgbClr val="DAD9E8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89" name="Graphic 3">
                  <a:extLst>
                    <a:ext uri="{FF2B5EF4-FFF2-40B4-BE49-F238E27FC236}">
                      <a16:creationId xmlns:a16="http://schemas.microsoft.com/office/drawing/2014/main" id="{B1101E2F-D980-7934-5157-873F3A3AF6AB}"/>
                    </a:ext>
                  </a:extLst>
                </p:cNvPr>
                <p:cNvGrpSpPr/>
                <p:nvPr/>
              </p:nvGrpSpPr>
              <p:grpSpPr>
                <a:xfrm>
                  <a:off x="7941411" y="3319566"/>
                  <a:ext cx="150600" cy="119464"/>
                  <a:chOff x="7941411" y="3319566"/>
                  <a:chExt cx="150600" cy="119464"/>
                </a:xfrm>
                <a:solidFill>
                  <a:srgbClr val="DAD9E8"/>
                </a:solidFill>
              </p:grpSpPr>
              <p:sp>
                <p:nvSpPr>
                  <p:cNvPr id="290" name="Freeform: Shape 289">
                    <a:extLst>
                      <a:ext uri="{FF2B5EF4-FFF2-40B4-BE49-F238E27FC236}">
                        <a16:creationId xmlns:a16="http://schemas.microsoft.com/office/drawing/2014/main" id="{87731F62-2D32-A8ED-7CF0-6FAA833A5A25}"/>
                      </a:ext>
                    </a:extLst>
                  </p:cNvPr>
                  <p:cNvSpPr/>
                  <p:nvPr/>
                </p:nvSpPr>
                <p:spPr>
                  <a:xfrm>
                    <a:off x="7941542" y="3320022"/>
                    <a:ext cx="150470" cy="119008"/>
                  </a:xfrm>
                  <a:custGeom>
                    <a:avLst/>
                    <a:gdLst>
                      <a:gd name="connsiteX0" fmla="*/ 150471 w 150470"/>
                      <a:gd name="connsiteY0" fmla="*/ 119009 h 119008"/>
                      <a:gd name="connsiteX1" fmla="*/ 27293 w 150470"/>
                      <a:gd name="connsiteY1" fmla="*/ 47421 h 119008"/>
                      <a:gd name="connsiteX2" fmla="*/ 0 w 150470"/>
                      <a:gd name="connsiteY2" fmla="*/ 0 h 119008"/>
                      <a:gd name="connsiteX3" fmla="*/ 123178 w 150470"/>
                      <a:gd name="connsiteY3" fmla="*/ 71588 h 119008"/>
                      <a:gd name="connsiteX4" fmla="*/ 150471 w 150470"/>
                      <a:gd name="connsiteY4" fmla="*/ 119009 h 119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0470" h="119008">
                        <a:moveTo>
                          <a:pt x="150471" y="119009"/>
                        </a:moveTo>
                        <a:lnTo>
                          <a:pt x="27293" y="47421"/>
                        </a:lnTo>
                        <a:cubicBezTo>
                          <a:pt x="13809" y="39605"/>
                          <a:pt x="3908" y="24297"/>
                          <a:pt x="0" y="0"/>
                        </a:cubicBezTo>
                        <a:lnTo>
                          <a:pt x="123178" y="71588"/>
                        </a:lnTo>
                        <a:cubicBezTo>
                          <a:pt x="127086" y="95819"/>
                          <a:pt x="137052" y="111192"/>
                          <a:pt x="150471" y="11900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91" name="Freeform: Shape 290">
                    <a:extLst>
                      <a:ext uri="{FF2B5EF4-FFF2-40B4-BE49-F238E27FC236}">
                        <a16:creationId xmlns:a16="http://schemas.microsoft.com/office/drawing/2014/main" id="{D3D3CCF7-7C43-F62C-6F57-9AF56CFEF74B}"/>
                      </a:ext>
                    </a:extLst>
                  </p:cNvPr>
                  <p:cNvSpPr/>
                  <p:nvPr/>
                </p:nvSpPr>
                <p:spPr>
                  <a:xfrm>
                    <a:off x="7941411" y="3319566"/>
                    <a:ext cx="123242" cy="72043"/>
                  </a:xfrm>
                  <a:custGeom>
                    <a:avLst/>
                    <a:gdLst>
                      <a:gd name="connsiteX0" fmla="*/ 123243 w 123242"/>
                      <a:gd name="connsiteY0" fmla="*/ 72044 h 72043"/>
                      <a:gd name="connsiteX1" fmla="*/ 65 w 123242"/>
                      <a:gd name="connsiteY1" fmla="*/ 456 h 72043"/>
                      <a:gd name="connsiteX2" fmla="*/ 0 w 123242"/>
                      <a:gd name="connsiteY2" fmla="*/ 0 h 72043"/>
                      <a:gd name="connsiteX3" fmla="*/ 123178 w 123242"/>
                      <a:gd name="connsiteY3" fmla="*/ 71588 h 72043"/>
                      <a:gd name="connsiteX4" fmla="*/ 123243 w 123242"/>
                      <a:gd name="connsiteY4" fmla="*/ 72044 h 720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242" h="72043">
                        <a:moveTo>
                          <a:pt x="123243" y="72044"/>
                        </a:moveTo>
                        <a:lnTo>
                          <a:pt x="65" y="456"/>
                        </a:lnTo>
                        <a:cubicBezTo>
                          <a:pt x="65" y="456"/>
                          <a:pt x="65" y="195"/>
                          <a:pt x="0" y="0"/>
                        </a:cubicBezTo>
                        <a:lnTo>
                          <a:pt x="123178" y="71588"/>
                        </a:lnTo>
                        <a:cubicBezTo>
                          <a:pt x="123178" y="71588"/>
                          <a:pt x="123178" y="71913"/>
                          <a:pt x="123243" y="72044"/>
                        </a:cubicBezTo>
                        <a:close/>
                      </a:path>
                    </a:pathLst>
                  </a:custGeom>
                  <a:solidFill>
                    <a:srgbClr val="DAD9E8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292" name="Graphic 3">
                <a:extLst>
                  <a:ext uri="{FF2B5EF4-FFF2-40B4-BE49-F238E27FC236}">
                    <a16:creationId xmlns:a16="http://schemas.microsoft.com/office/drawing/2014/main" id="{5AD5515C-D984-D817-A247-754D4F7A88D4}"/>
                  </a:ext>
                </a:extLst>
              </p:cNvPr>
              <p:cNvGrpSpPr/>
              <p:nvPr/>
            </p:nvGrpSpPr>
            <p:grpSpPr>
              <a:xfrm>
                <a:off x="8056381" y="2140636"/>
                <a:ext cx="264789" cy="98927"/>
                <a:chOff x="8056381" y="2140636"/>
                <a:chExt cx="264789" cy="98927"/>
              </a:xfrm>
              <a:solidFill>
                <a:srgbClr val="DAD9E8"/>
              </a:solidFill>
            </p:grpSpPr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C94D4C64-B12A-1AE4-250B-189A7118082B}"/>
                    </a:ext>
                  </a:extLst>
                </p:cNvPr>
                <p:cNvSpPr/>
                <p:nvPr/>
              </p:nvSpPr>
              <p:spPr>
                <a:xfrm>
                  <a:off x="8056447" y="2140636"/>
                  <a:ext cx="264724" cy="98927"/>
                </a:xfrm>
                <a:custGeom>
                  <a:avLst/>
                  <a:gdLst>
                    <a:gd name="connsiteX0" fmla="*/ 141547 w 264724"/>
                    <a:gd name="connsiteY0" fmla="*/ 13401 h 98927"/>
                    <a:gd name="connsiteX1" fmla="*/ 264724 w 264724"/>
                    <a:gd name="connsiteY1" fmla="*/ 84988 h 98927"/>
                    <a:gd name="connsiteX2" fmla="*/ 123178 w 264724"/>
                    <a:gd name="connsiteY2" fmla="*/ 98928 h 98927"/>
                    <a:gd name="connsiteX3" fmla="*/ 0 w 264724"/>
                    <a:gd name="connsiteY3" fmla="*/ 27340 h 98927"/>
                    <a:gd name="connsiteX4" fmla="*/ 141547 w 264724"/>
                    <a:gd name="connsiteY4" fmla="*/ 13401 h 9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4724" h="98927">
                      <a:moveTo>
                        <a:pt x="141547" y="13401"/>
                      </a:moveTo>
                      <a:lnTo>
                        <a:pt x="264724" y="84988"/>
                      </a:lnTo>
                      <a:cubicBezTo>
                        <a:pt x="228768" y="64079"/>
                        <a:pt x="178936" y="66684"/>
                        <a:pt x="123178" y="98928"/>
                      </a:cubicBezTo>
                      <a:lnTo>
                        <a:pt x="0" y="27340"/>
                      </a:lnTo>
                      <a:cubicBezTo>
                        <a:pt x="55759" y="-4838"/>
                        <a:pt x="105590" y="-7444"/>
                        <a:pt x="141547" y="13401"/>
                      </a:cubicBezTo>
                      <a:close/>
                    </a:path>
                  </a:pathLst>
                </a:custGeom>
                <a:solidFill>
                  <a:srgbClr val="DAD9E8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2B0EBE5B-26FD-F671-9176-1770A56DD77A}"/>
                    </a:ext>
                  </a:extLst>
                </p:cNvPr>
                <p:cNvSpPr/>
                <p:nvPr/>
              </p:nvSpPr>
              <p:spPr>
                <a:xfrm>
                  <a:off x="8056381" y="2140636"/>
                  <a:ext cx="264724" cy="98927"/>
                </a:xfrm>
                <a:custGeom>
                  <a:avLst/>
                  <a:gdLst>
                    <a:gd name="connsiteX0" fmla="*/ 123178 w 264724"/>
                    <a:gd name="connsiteY0" fmla="*/ 98928 h 98927"/>
                    <a:gd name="connsiteX1" fmla="*/ 0 w 264724"/>
                    <a:gd name="connsiteY1" fmla="*/ 27340 h 98927"/>
                    <a:gd name="connsiteX2" fmla="*/ 141547 w 264724"/>
                    <a:gd name="connsiteY2" fmla="*/ 13401 h 98927"/>
                    <a:gd name="connsiteX3" fmla="*/ 264724 w 264724"/>
                    <a:gd name="connsiteY3" fmla="*/ 84988 h 98927"/>
                    <a:gd name="connsiteX4" fmla="*/ 123178 w 264724"/>
                    <a:gd name="connsiteY4" fmla="*/ 98928 h 9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4724" h="98927">
                      <a:moveTo>
                        <a:pt x="123178" y="98928"/>
                      </a:moveTo>
                      <a:lnTo>
                        <a:pt x="0" y="27340"/>
                      </a:lnTo>
                      <a:cubicBezTo>
                        <a:pt x="55759" y="-4838"/>
                        <a:pt x="105590" y="-7444"/>
                        <a:pt x="141547" y="13401"/>
                      </a:cubicBezTo>
                      <a:lnTo>
                        <a:pt x="264724" y="84988"/>
                      </a:lnTo>
                      <a:cubicBezTo>
                        <a:pt x="228768" y="64079"/>
                        <a:pt x="178936" y="66684"/>
                        <a:pt x="123178" y="98928"/>
                      </a:cubicBezTo>
                      <a:close/>
                    </a:path>
                  </a:pathLst>
                </a:custGeom>
                <a:solidFill>
                  <a:srgbClr val="DAD9E8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DB05E62A-E6EF-D438-8991-35C470C8F439}"/>
                  </a:ext>
                </a:extLst>
              </p:cNvPr>
              <p:cNvSpPr/>
              <p:nvPr/>
            </p:nvSpPr>
            <p:spPr>
              <a:xfrm>
                <a:off x="7823054" y="2568711"/>
                <a:ext cx="241534" cy="822442"/>
              </a:xfrm>
              <a:custGeom>
                <a:avLst/>
                <a:gdLst>
                  <a:gd name="connsiteX0" fmla="*/ 241535 w 241534"/>
                  <a:gd name="connsiteY0" fmla="*/ 822443 h 822442"/>
                  <a:gd name="connsiteX1" fmla="*/ 118357 w 241534"/>
                  <a:gd name="connsiteY1" fmla="*/ 750855 h 822442"/>
                  <a:gd name="connsiteX2" fmla="*/ 0 w 241534"/>
                  <a:gd name="connsiteY2" fmla="*/ 0 h 822442"/>
                  <a:gd name="connsiteX3" fmla="*/ 123178 w 241534"/>
                  <a:gd name="connsiteY3" fmla="*/ 71588 h 822442"/>
                  <a:gd name="connsiteX4" fmla="*/ 241535 w 241534"/>
                  <a:gd name="connsiteY4" fmla="*/ 822443 h 82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534" h="822442">
                    <a:moveTo>
                      <a:pt x="241535" y="822443"/>
                    </a:moveTo>
                    <a:lnTo>
                      <a:pt x="118357" y="750855"/>
                    </a:lnTo>
                    <a:lnTo>
                      <a:pt x="0" y="0"/>
                    </a:lnTo>
                    <a:lnTo>
                      <a:pt x="123178" y="71588"/>
                    </a:lnTo>
                    <a:lnTo>
                      <a:pt x="241535" y="822443"/>
                    </a:lnTo>
                    <a:close/>
                  </a:path>
                </a:pathLst>
              </a:custGeom>
              <a:solidFill>
                <a:schemeClr val="accent6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D57FA6EE-E768-DE18-9D68-E2FDDABCFADD}"/>
                  </a:ext>
                </a:extLst>
              </p:cNvPr>
              <p:cNvSpPr/>
              <p:nvPr/>
            </p:nvSpPr>
            <p:spPr>
              <a:xfrm>
                <a:off x="8018861" y="2167977"/>
                <a:ext cx="160697" cy="93278"/>
              </a:xfrm>
              <a:custGeom>
                <a:avLst/>
                <a:gdLst>
                  <a:gd name="connsiteX0" fmla="*/ 123178 w 160697"/>
                  <a:gd name="connsiteY0" fmla="*/ 93279 h 93278"/>
                  <a:gd name="connsiteX1" fmla="*/ 0 w 160697"/>
                  <a:gd name="connsiteY1" fmla="*/ 21691 h 93278"/>
                  <a:gd name="connsiteX2" fmla="*/ 37585 w 160697"/>
                  <a:gd name="connsiteY2" fmla="*/ 0 h 93278"/>
                  <a:gd name="connsiteX3" fmla="*/ 160698 w 160697"/>
                  <a:gd name="connsiteY3" fmla="*/ 71588 h 93278"/>
                  <a:gd name="connsiteX4" fmla="*/ 123178 w 160697"/>
                  <a:gd name="connsiteY4" fmla="*/ 93279 h 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0697" h="93278">
                    <a:moveTo>
                      <a:pt x="123178" y="93279"/>
                    </a:moveTo>
                    <a:lnTo>
                      <a:pt x="0" y="21691"/>
                    </a:lnTo>
                    <a:lnTo>
                      <a:pt x="37585" y="0"/>
                    </a:lnTo>
                    <a:lnTo>
                      <a:pt x="160698" y="71588"/>
                    </a:lnTo>
                    <a:lnTo>
                      <a:pt x="123178" y="93279"/>
                    </a:lnTo>
                    <a:close/>
                  </a:path>
                </a:pathLst>
              </a:custGeom>
              <a:solidFill>
                <a:srgbClr val="EBEBF1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297" name="Graphic 3">
                <a:extLst>
                  <a:ext uri="{FF2B5EF4-FFF2-40B4-BE49-F238E27FC236}">
                    <a16:creationId xmlns:a16="http://schemas.microsoft.com/office/drawing/2014/main" id="{00725716-3E4C-660C-082C-773B065CEF16}"/>
                  </a:ext>
                </a:extLst>
              </p:cNvPr>
              <p:cNvGrpSpPr/>
              <p:nvPr/>
            </p:nvGrpSpPr>
            <p:grpSpPr>
              <a:xfrm>
                <a:off x="7820310" y="2189668"/>
                <a:ext cx="321729" cy="450630"/>
                <a:chOff x="7820310" y="2189668"/>
                <a:chExt cx="321729" cy="450630"/>
              </a:xfrm>
              <a:solidFill>
                <a:srgbClr val="EBEBF1"/>
              </a:solidFill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2C85EBFD-1DE0-4561-55C7-FBF95C085933}"/>
                    </a:ext>
                  </a:extLst>
                </p:cNvPr>
                <p:cNvSpPr/>
                <p:nvPr/>
              </p:nvSpPr>
              <p:spPr>
                <a:xfrm>
                  <a:off x="7820310" y="2189668"/>
                  <a:ext cx="321729" cy="450630"/>
                </a:xfrm>
                <a:custGeom>
                  <a:avLst/>
                  <a:gdLst>
                    <a:gd name="connsiteX0" fmla="*/ 125922 w 321729"/>
                    <a:gd name="connsiteY0" fmla="*/ 450631 h 450630"/>
                    <a:gd name="connsiteX1" fmla="*/ 2744 w 321729"/>
                    <a:gd name="connsiteY1" fmla="*/ 379043 h 450630"/>
                    <a:gd name="connsiteX2" fmla="*/ 198551 w 321729"/>
                    <a:gd name="connsiteY2" fmla="*/ 0 h 450630"/>
                    <a:gd name="connsiteX3" fmla="*/ 321729 w 321729"/>
                    <a:gd name="connsiteY3" fmla="*/ 71588 h 450630"/>
                    <a:gd name="connsiteX4" fmla="*/ 125922 w 321729"/>
                    <a:gd name="connsiteY4" fmla="*/ 450631 h 450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1729" h="450630">
                      <a:moveTo>
                        <a:pt x="125922" y="450631"/>
                      </a:moveTo>
                      <a:lnTo>
                        <a:pt x="2744" y="379043"/>
                      </a:lnTo>
                      <a:cubicBezTo>
                        <a:pt x="-17384" y="251240"/>
                        <a:pt x="75765" y="70806"/>
                        <a:pt x="198551" y="0"/>
                      </a:cubicBezTo>
                      <a:lnTo>
                        <a:pt x="321729" y="71588"/>
                      </a:lnTo>
                      <a:cubicBezTo>
                        <a:pt x="199007" y="142459"/>
                        <a:pt x="105794" y="322893"/>
                        <a:pt x="125922" y="45063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grpSp>
              <p:nvGrpSpPr>
                <p:cNvPr id="299" name="Graphic 3">
                  <a:extLst>
                    <a:ext uri="{FF2B5EF4-FFF2-40B4-BE49-F238E27FC236}">
                      <a16:creationId xmlns:a16="http://schemas.microsoft.com/office/drawing/2014/main" id="{50B7C9F8-608F-D1FC-8EF8-8B059173EAAC}"/>
                    </a:ext>
                  </a:extLst>
                </p:cNvPr>
                <p:cNvGrpSpPr/>
                <p:nvPr/>
              </p:nvGrpSpPr>
              <p:grpSpPr>
                <a:xfrm>
                  <a:off x="7820310" y="2189668"/>
                  <a:ext cx="321729" cy="450630"/>
                  <a:chOff x="7820310" y="2189668"/>
                  <a:chExt cx="321729" cy="450630"/>
                </a:xfrm>
                <a:solidFill>
                  <a:srgbClr val="EBEBF1"/>
                </a:solidFill>
              </p:grpSpPr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1017D399-F11D-745E-88CC-F7E88C4D2A95}"/>
                      </a:ext>
                    </a:extLst>
                  </p:cNvPr>
                  <p:cNvSpPr/>
                  <p:nvPr/>
                </p:nvSpPr>
                <p:spPr>
                  <a:xfrm>
                    <a:off x="7820310" y="2442146"/>
                    <a:ext cx="136604" cy="198152"/>
                  </a:xfrm>
                  <a:custGeom>
                    <a:avLst/>
                    <a:gdLst>
                      <a:gd name="connsiteX0" fmla="*/ 125922 w 136604"/>
                      <a:gd name="connsiteY0" fmla="*/ 198152 h 198152"/>
                      <a:gd name="connsiteX1" fmla="*/ 2744 w 136604"/>
                      <a:gd name="connsiteY1" fmla="*/ 126565 h 198152"/>
                      <a:gd name="connsiteX2" fmla="*/ 13427 w 136604"/>
                      <a:gd name="connsiteY2" fmla="*/ 0 h 198152"/>
                      <a:gd name="connsiteX3" fmla="*/ 136605 w 136604"/>
                      <a:gd name="connsiteY3" fmla="*/ 71588 h 198152"/>
                      <a:gd name="connsiteX4" fmla="*/ 125922 w 136604"/>
                      <a:gd name="connsiteY4" fmla="*/ 198152 h 198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04" h="198152">
                        <a:moveTo>
                          <a:pt x="125922" y="198152"/>
                        </a:moveTo>
                        <a:lnTo>
                          <a:pt x="2744" y="126565"/>
                        </a:lnTo>
                        <a:cubicBezTo>
                          <a:pt x="-3379" y="87742"/>
                          <a:pt x="986" y="43969"/>
                          <a:pt x="13427" y="0"/>
                        </a:cubicBezTo>
                        <a:lnTo>
                          <a:pt x="136605" y="71588"/>
                        </a:lnTo>
                        <a:cubicBezTo>
                          <a:pt x="124098" y="115621"/>
                          <a:pt x="119799" y="159330"/>
                          <a:pt x="125922" y="198152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02" name="Freeform: Shape 301">
                    <a:extLst>
                      <a:ext uri="{FF2B5EF4-FFF2-40B4-BE49-F238E27FC236}">
                        <a16:creationId xmlns:a16="http://schemas.microsoft.com/office/drawing/2014/main" id="{6E4712A5-30D6-4493-F2AB-44BFA0CA270E}"/>
                      </a:ext>
                    </a:extLst>
                  </p:cNvPr>
                  <p:cNvSpPr/>
                  <p:nvPr/>
                </p:nvSpPr>
                <p:spPr>
                  <a:xfrm>
                    <a:off x="7903370" y="2211946"/>
                    <a:ext cx="205512" cy="158482"/>
                  </a:xfrm>
                  <a:custGeom>
                    <a:avLst/>
                    <a:gdLst>
                      <a:gd name="connsiteX0" fmla="*/ 123178 w 205512"/>
                      <a:gd name="connsiteY0" fmla="*/ 158483 h 158482"/>
                      <a:gd name="connsiteX1" fmla="*/ 0 w 205512"/>
                      <a:gd name="connsiteY1" fmla="*/ 86895 h 158482"/>
                      <a:gd name="connsiteX2" fmla="*/ 82335 w 205512"/>
                      <a:gd name="connsiteY2" fmla="*/ 0 h 158482"/>
                      <a:gd name="connsiteX3" fmla="*/ 205513 w 205512"/>
                      <a:gd name="connsiteY3" fmla="*/ 71588 h 158482"/>
                      <a:gd name="connsiteX4" fmla="*/ 123178 w 205512"/>
                      <a:gd name="connsiteY4" fmla="*/ 158483 h 158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512" h="158482">
                        <a:moveTo>
                          <a:pt x="123178" y="158483"/>
                        </a:moveTo>
                        <a:lnTo>
                          <a:pt x="0" y="86895"/>
                        </a:lnTo>
                        <a:cubicBezTo>
                          <a:pt x="23906" y="53414"/>
                          <a:pt x="51850" y="23450"/>
                          <a:pt x="82335" y="0"/>
                        </a:cubicBezTo>
                        <a:lnTo>
                          <a:pt x="205513" y="71588"/>
                        </a:lnTo>
                        <a:cubicBezTo>
                          <a:pt x="175028" y="95038"/>
                          <a:pt x="147083" y="125001"/>
                          <a:pt x="123178" y="158483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E6DF566D-194C-D9BB-DE77-4FD892F073EE}"/>
                      </a:ext>
                    </a:extLst>
                  </p:cNvPr>
                  <p:cNvSpPr/>
                  <p:nvPr/>
                </p:nvSpPr>
                <p:spPr>
                  <a:xfrm>
                    <a:off x="7985706" y="2189668"/>
                    <a:ext cx="156333" cy="93864"/>
                  </a:xfrm>
                  <a:custGeom>
                    <a:avLst/>
                    <a:gdLst>
                      <a:gd name="connsiteX0" fmla="*/ 123178 w 156333"/>
                      <a:gd name="connsiteY0" fmla="*/ 93865 h 93864"/>
                      <a:gd name="connsiteX1" fmla="*/ 0 w 156333"/>
                      <a:gd name="connsiteY1" fmla="*/ 22277 h 93864"/>
                      <a:gd name="connsiteX2" fmla="*/ 33156 w 156333"/>
                      <a:gd name="connsiteY2" fmla="*/ 0 h 93864"/>
                      <a:gd name="connsiteX3" fmla="*/ 156333 w 156333"/>
                      <a:gd name="connsiteY3" fmla="*/ 71588 h 93864"/>
                      <a:gd name="connsiteX4" fmla="*/ 123178 w 156333"/>
                      <a:gd name="connsiteY4" fmla="*/ 93865 h 93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333" h="93864">
                        <a:moveTo>
                          <a:pt x="123178" y="93865"/>
                        </a:moveTo>
                        <a:lnTo>
                          <a:pt x="0" y="22277"/>
                        </a:lnTo>
                        <a:cubicBezTo>
                          <a:pt x="10748" y="14005"/>
                          <a:pt x="21822" y="6514"/>
                          <a:pt x="33156" y="0"/>
                        </a:cubicBezTo>
                        <a:lnTo>
                          <a:pt x="156333" y="71588"/>
                        </a:lnTo>
                        <a:cubicBezTo>
                          <a:pt x="144999" y="78101"/>
                          <a:pt x="133925" y="85592"/>
                          <a:pt x="123178" y="9386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 dirty="0"/>
                  </a:p>
                </p:txBody>
              </p:sp>
            </p:grpSp>
          </p:grp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753E3794-9AC8-EE75-9011-EC64C74D83BA}"/>
                  </a:ext>
                </a:extLst>
              </p:cNvPr>
              <p:cNvSpPr/>
              <p:nvPr/>
            </p:nvSpPr>
            <p:spPr>
              <a:xfrm>
                <a:off x="7943489" y="2212199"/>
                <a:ext cx="435845" cy="1233231"/>
              </a:xfrm>
              <a:custGeom>
                <a:avLst/>
                <a:gdLst>
                  <a:gd name="connsiteX0" fmla="*/ 236070 w 435845"/>
                  <a:gd name="connsiteY0" fmla="*/ 27365 h 1233231"/>
                  <a:gd name="connsiteX1" fmla="*/ 433310 w 435845"/>
                  <a:gd name="connsiteY1" fmla="*/ 179530 h 1233231"/>
                  <a:gd name="connsiteX2" fmla="*/ 319643 w 435845"/>
                  <a:gd name="connsiteY2" fmla="*/ 1064376 h 1233231"/>
                  <a:gd name="connsiteX3" fmla="*/ 220632 w 435845"/>
                  <a:gd name="connsiteY3" fmla="*/ 1218690 h 1233231"/>
                  <a:gd name="connsiteX4" fmla="*/ 121100 w 435845"/>
                  <a:gd name="connsiteY4" fmla="*/ 1179020 h 1233231"/>
                  <a:gd name="connsiteX5" fmla="*/ 2743 w 435845"/>
                  <a:gd name="connsiteY5" fmla="*/ 428165 h 1233231"/>
                  <a:gd name="connsiteX6" fmla="*/ 198550 w 435845"/>
                  <a:gd name="connsiteY6" fmla="*/ 49122 h 1233231"/>
                  <a:gd name="connsiteX7" fmla="*/ 236070 w 435845"/>
                  <a:gd name="connsiteY7" fmla="*/ 27431 h 1233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5845" h="1233231">
                    <a:moveTo>
                      <a:pt x="236070" y="27365"/>
                    </a:moveTo>
                    <a:cubicBezTo>
                      <a:pt x="358792" y="-43506"/>
                      <a:pt x="452657" y="28929"/>
                      <a:pt x="433310" y="179530"/>
                    </a:cubicBezTo>
                    <a:lnTo>
                      <a:pt x="319643" y="1064376"/>
                    </a:lnTo>
                    <a:cubicBezTo>
                      <a:pt x="310654" y="1134335"/>
                      <a:pt x="265708" y="1192634"/>
                      <a:pt x="220632" y="1218690"/>
                    </a:cubicBezTo>
                    <a:cubicBezTo>
                      <a:pt x="175556" y="1244680"/>
                      <a:pt x="130415" y="1238361"/>
                      <a:pt x="121100" y="1179020"/>
                    </a:cubicBezTo>
                    <a:lnTo>
                      <a:pt x="2743" y="428165"/>
                    </a:lnTo>
                    <a:cubicBezTo>
                      <a:pt x="-17385" y="300362"/>
                      <a:pt x="75828" y="119928"/>
                      <a:pt x="198550" y="49122"/>
                    </a:cubicBezTo>
                    <a:lnTo>
                      <a:pt x="236070" y="27431"/>
                    </a:ln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05" name="Graphic 3">
              <a:extLst>
                <a:ext uri="{FF2B5EF4-FFF2-40B4-BE49-F238E27FC236}">
                  <a16:creationId xmlns:a16="http://schemas.microsoft.com/office/drawing/2014/main" id="{1E407A11-03FB-99A5-4E52-B771AAA27E44}"/>
                </a:ext>
              </a:extLst>
            </p:cNvPr>
            <p:cNvGrpSpPr/>
            <p:nvPr/>
          </p:nvGrpSpPr>
          <p:grpSpPr>
            <a:xfrm>
              <a:off x="7973589" y="2232429"/>
              <a:ext cx="486524" cy="565187"/>
              <a:chOff x="7973589" y="2232429"/>
              <a:chExt cx="486524" cy="565187"/>
            </a:xfrm>
          </p:grpSpPr>
          <p:grpSp>
            <p:nvGrpSpPr>
              <p:cNvPr id="306" name="Graphic 3">
                <a:extLst>
                  <a:ext uri="{FF2B5EF4-FFF2-40B4-BE49-F238E27FC236}">
                    <a16:creationId xmlns:a16="http://schemas.microsoft.com/office/drawing/2014/main" id="{93B82801-B098-5F85-F986-C33BC0E23CC6}"/>
                  </a:ext>
                </a:extLst>
              </p:cNvPr>
              <p:cNvGrpSpPr/>
              <p:nvPr/>
            </p:nvGrpSpPr>
            <p:grpSpPr>
              <a:xfrm>
                <a:off x="8173306" y="2232429"/>
                <a:ext cx="228311" cy="77289"/>
                <a:chOff x="8173306" y="2232429"/>
                <a:chExt cx="228311" cy="77289"/>
              </a:xfrm>
              <a:solidFill>
                <a:srgbClr val="05D4F5"/>
              </a:solidFill>
            </p:grpSpPr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98E98040-5D30-B418-FF47-6A0A3D00D492}"/>
                    </a:ext>
                  </a:extLst>
                </p:cNvPr>
                <p:cNvSpPr/>
                <p:nvPr/>
              </p:nvSpPr>
              <p:spPr>
                <a:xfrm>
                  <a:off x="8173306" y="2232429"/>
                  <a:ext cx="228311" cy="77289"/>
                </a:xfrm>
                <a:custGeom>
                  <a:avLst/>
                  <a:gdLst>
                    <a:gd name="connsiteX0" fmla="*/ 142524 w 228311"/>
                    <a:gd name="connsiteY0" fmla="*/ 13519 h 77289"/>
                    <a:gd name="connsiteX1" fmla="*/ 228312 w 228311"/>
                    <a:gd name="connsiteY1" fmla="*/ 63350 h 77289"/>
                    <a:gd name="connsiteX2" fmla="*/ 85788 w 228311"/>
                    <a:gd name="connsiteY2" fmla="*/ 77290 h 77289"/>
                    <a:gd name="connsiteX3" fmla="*/ 0 w 228311"/>
                    <a:gd name="connsiteY3" fmla="*/ 27458 h 77289"/>
                    <a:gd name="connsiteX4" fmla="*/ 142524 w 228311"/>
                    <a:gd name="connsiteY4" fmla="*/ 13519 h 77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311" h="77289">
                      <a:moveTo>
                        <a:pt x="142524" y="13519"/>
                      </a:moveTo>
                      <a:lnTo>
                        <a:pt x="228312" y="63350"/>
                      </a:lnTo>
                      <a:cubicBezTo>
                        <a:pt x="191899" y="42180"/>
                        <a:pt x="141482" y="45176"/>
                        <a:pt x="85788" y="77290"/>
                      </a:cubicBezTo>
                      <a:lnTo>
                        <a:pt x="0" y="27458"/>
                      </a:lnTo>
                      <a:cubicBezTo>
                        <a:pt x="55628" y="-4655"/>
                        <a:pt x="106111" y="-7651"/>
                        <a:pt x="142524" y="13519"/>
                      </a:cubicBezTo>
                      <a:close/>
                    </a:path>
                  </a:pathLst>
                </a:custGeom>
                <a:solidFill>
                  <a:srgbClr val="05D4F5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7DA0E231-1715-FC95-884A-96B5F20B3C13}"/>
                    </a:ext>
                  </a:extLst>
                </p:cNvPr>
                <p:cNvSpPr/>
                <p:nvPr/>
              </p:nvSpPr>
              <p:spPr>
                <a:xfrm>
                  <a:off x="8173306" y="2232429"/>
                  <a:ext cx="228311" cy="77289"/>
                </a:xfrm>
                <a:custGeom>
                  <a:avLst/>
                  <a:gdLst>
                    <a:gd name="connsiteX0" fmla="*/ 85788 w 228311"/>
                    <a:gd name="connsiteY0" fmla="*/ 77290 h 77289"/>
                    <a:gd name="connsiteX1" fmla="*/ 0 w 228311"/>
                    <a:gd name="connsiteY1" fmla="*/ 27458 h 77289"/>
                    <a:gd name="connsiteX2" fmla="*/ 142524 w 228311"/>
                    <a:gd name="connsiteY2" fmla="*/ 13519 h 77289"/>
                    <a:gd name="connsiteX3" fmla="*/ 228312 w 228311"/>
                    <a:gd name="connsiteY3" fmla="*/ 63350 h 77289"/>
                    <a:gd name="connsiteX4" fmla="*/ 85788 w 228311"/>
                    <a:gd name="connsiteY4" fmla="*/ 77290 h 77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311" h="77289">
                      <a:moveTo>
                        <a:pt x="85788" y="77290"/>
                      </a:moveTo>
                      <a:lnTo>
                        <a:pt x="0" y="27458"/>
                      </a:lnTo>
                      <a:cubicBezTo>
                        <a:pt x="55628" y="-4655"/>
                        <a:pt x="106111" y="-7651"/>
                        <a:pt x="142524" y="13519"/>
                      </a:cubicBezTo>
                      <a:lnTo>
                        <a:pt x="228312" y="63350"/>
                      </a:lnTo>
                      <a:cubicBezTo>
                        <a:pt x="191899" y="42180"/>
                        <a:pt x="141482" y="45176"/>
                        <a:pt x="85788" y="77290"/>
                      </a:cubicBezTo>
                      <a:close/>
                    </a:path>
                  </a:pathLst>
                </a:custGeom>
                <a:solidFill>
                  <a:srgbClr val="05D4F5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40274CCE-0997-C188-B07C-11066BE52DBA}"/>
                  </a:ext>
                </a:extLst>
              </p:cNvPr>
              <p:cNvSpPr/>
              <p:nvPr/>
            </p:nvSpPr>
            <p:spPr>
              <a:xfrm>
                <a:off x="8142103" y="2374742"/>
                <a:ext cx="274692" cy="353326"/>
              </a:xfrm>
              <a:custGeom>
                <a:avLst/>
                <a:gdLst>
                  <a:gd name="connsiteX0" fmla="*/ 136923 w 274692"/>
                  <a:gd name="connsiteY0" fmla="*/ 18811 h 353326"/>
                  <a:gd name="connsiteX1" fmla="*/ 274691 w 274692"/>
                  <a:gd name="connsiteY1" fmla="*/ 97368 h 353326"/>
                  <a:gd name="connsiteX2" fmla="*/ 137835 w 274692"/>
                  <a:gd name="connsiteY2" fmla="*/ 334474 h 353326"/>
                  <a:gd name="connsiteX3" fmla="*/ 1 w 274692"/>
                  <a:gd name="connsiteY3" fmla="*/ 255981 h 353326"/>
                  <a:gd name="connsiteX4" fmla="*/ 136923 w 274692"/>
                  <a:gd name="connsiteY4" fmla="*/ 18811 h 35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692" h="353326">
                    <a:moveTo>
                      <a:pt x="136923" y="18811"/>
                    </a:moveTo>
                    <a:cubicBezTo>
                      <a:pt x="212679" y="-24963"/>
                      <a:pt x="274496" y="10278"/>
                      <a:pt x="274691" y="97368"/>
                    </a:cubicBezTo>
                    <a:cubicBezTo>
                      <a:pt x="274952" y="184459"/>
                      <a:pt x="213591" y="290765"/>
                      <a:pt x="137835" y="334474"/>
                    </a:cubicBezTo>
                    <a:cubicBezTo>
                      <a:pt x="62013" y="378312"/>
                      <a:pt x="196" y="343072"/>
                      <a:pt x="1" y="255981"/>
                    </a:cubicBezTo>
                    <a:cubicBezTo>
                      <a:pt x="-260" y="168891"/>
                      <a:pt x="61166" y="62519"/>
                      <a:pt x="136923" y="18811"/>
                    </a:cubicBezTo>
                    <a:close/>
                  </a:path>
                </a:pathLst>
              </a:custGeom>
              <a:solidFill>
                <a:srgbClr val="05D4F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310" name="Graphic 3">
                <a:extLst>
                  <a:ext uri="{FF2B5EF4-FFF2-40B4-BE49-F238E27FC236}">
                    <a16:creationId xmlns:a16="http://schemas.microsoft.com/office/drawing/2014/main" id="{1D04ED4C-65D9-5D12-B1B7-2545FAAE7772}"/>
                  </a:ext>
                </a:extLst>
              </p:cNvPr>
              <p:cNvGrpSpPr/>
              <p:nvPr/>
            </p:nvGrpSpPr>
            <p:grpSpPr>
              <a:xfrm>
                <a:off x="7973589" y="2259888"/>
                <a:ext cx="285569" cy="524237"/>
                <a:chOff x="7973589" y="2259888"/>
                <a:chExt cx="285569" cy="524237"/>
              </a:xfrm>
              <a:solidFill>
                <a:srgbClr val="05D4F5"/>
              </a:solidFill>
            </p:grpSpPr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CF98582B-C068-DE0F-505B-46720969AF16}"/>
                    </a:ext>
                  </a:extLst>
                </p:cNvPr>
                <p:cNvSpPr/>
                <p:nvPr/>
              </p:nvSpPr>
              <p:spPr>
                <a:xfrm>
                  <a:off x="7973589" y="2259888"/>
                  <a:ext cx="285504" cy="524237"/>
                </a:xfrm>
                <a:custGeom>
                  <a:avLst/>
                  <a:gdLst>
                    <a:gd name="connsiteX0" fmla="*/ 144219 w 285504"/>
                    <a:gd name="connsiteY0" fmla="*/ 524237 h 524237"/>
                    <a:gd name="connsiteX1" fmla="*/ 58431 w 285504"/>
                    <a:gd name="connsiteY1" fmla="*/ 474406 h 524237"/>
                    <a:gd name="connsiteX2" fmla="*/ 1 w 285504"/>
                    <a:gd name="connsiteY2" fmla="*/ 345952 h 524237"/>
                    <a:gd name="connsiteX3" fmla="*/ 199717 w 285504"/>
                    <a:gd name="connsiteY3" fmla="*/ 0 h 524237"/>
                    <a:gd name="connsiteX4" fmla="*/ 285505 w 285504"/>
                    <a:gd name="connsiteY4" fmla="*/ 49831 h 524237"/>
                    <a:gd name="connsiteX5" fmla="*/ 85789 w 285504"/>
                    <a:gd name="connsiteY5" fmla="*/ 395784 h 524237"/>
                    <a:gd name="connsiteX6" fmla="*/ 144219 w 285504"/>
                    <a:gd name="connsiteY6" fmla="*/ 524237 h 524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85504" h="524237">
                      <a:moveTo>
                        <a:pt x="144219" y="524237"/>
                      </a:moveTo>
                      <a:lnTo>
                        <a:pt x="58431" y="474406"/>
                      </a:lnTo>
                      <a:cubicBezTo>
                        <a:pt x="22474" y="453497"/>
                        <a:pt x="197" y="409072"/>
                        <a:pt x="1" y="345952"/>
                      </a:cubicBezTo>
                      <a:cubicBezTo>
                        <a:pt x="-390" y="218801"/>
                        <a:pt x="89046" y="63901"/>
                        <a:pt x="199717" y="0"/>
                      </a:cubicBezTo>
                      <a:lnTo>
                        <a:pt x="285505" y="49831"/>
                      </a:lnTo>
                      <a:cubicBezTo>
                        <a:pt x="174834" y="113732"/>
                        <a:pt x="85398" y="268633"/>
                        <a:pt x="85789" y="395784"/>
                      </a:cubicBezTo>
                      <a:cubicBezTo>
                        <a:pt x="85984" y="458903"/>
                        <a:pt x="108262" y="503328"/>
                        <a:pt x="144219" y="524237"/>
                      </a:cubicBezTo>
                      <a:close/>
                    </a:path>
                  </a:pathLst>
                </a:custGeom>
                <a:solidFill>
                  <a:srgbClr val="05D4F5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312" name="Graphic 3">
                  <a:extLst>
                    <a:ext uri="{FF2B5EF4-FFF2-40B4-BE49-F238E27FC236}">
                      <a16:creationId xmlns:a16="http://schemas.microsoft.com/office/drawing/2014/main" id="{8AECD611-AC4F-8F58-2222-54554777702B}"/>
                    </a:ext>
                  </a:extLst>
                </p:cNvPr>
                <p:cNvGrpSpPr/>
                <p:nvPr/>
              </p:nvGrpSpPr>
              <p:grpSpPr>
                <a:xfrm>
                  <a:off x="7973654" y="2259888"/>
                  <a:ext cx="285504" cy="524237"/>
                  <a:chOff x="7973654" y="2259888"/>
                  <a:chExt cx="285504" cy="524237"/>
                </a:xfrm>
                <a:solidFill>
                  <a:srgbClr val="05D4F5"/>
                </a:solidFill>
              </p:grpSpPr>
              <p:sp>
                <p:nvSpPr>
                  <p:cNvPr id="313" name="Freeform: Shape 312">
                    <a:extLst>
                      <a:ext uri="{FF2B5EF4-FFF2-40B4-BE49-F238E27FC236}">
                        <a16:creationId xmlns:a16="http://schemas.microsoft.com/office/drawing/2014/main" id="{00DAE099-6E9D-0E37-B606-32D09AED070F}"/>
                      </a:ext>
                    </a:extLst>
                  </p:cNvPr>
                  <p:cNvSpPr/>
                  <p:nvPr/>
                </p:nvSpPr>
                <p:spPr>
                  <a:xfrm>
                    <a:off x="7974502" y="2626294"/>
                    <a:ext cx="143305" cy="157831"/>
                  </a:xfrm>
                  <a:custGeom>
                    <a:avLst/>
                    <a:gdLst>
                      <a:gd name="connsiteX0" fmla="*/ 143305 w 143305"/>
                      <a:gd name="connsiteY0" fmla="*/ 157831 h 157831"/>
                      <a:gd name="connsiteX1" fmla="*/ 57518 w 143305"/>
                      <a:gd name="connsiteY1" fmla="*/ 108000 h 157831"/>
                      <a:gd name="connsiteX2" fmla="*/ 0 w 143305"/>
                      <a:gd name="connsiteY2" fmla="*/ 0 h 157831"/>
                      <a:gd name="connsiteX3" fmla="*/ 85788 w 143305"/>
                      <a:gd name="connsiteY3" fmla="*/ 49831 h 157831"/>
                      <a:gd name="connsiteX4" fmla="*/ 143305 w 143305"/>
                      <a:gd name="connsiteY4" fmla="*/ 157766 h 157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305" h="157831">
                        <a:moveTo>
                          <a:pt x="143305" y="157831"/>
                        </a:moveTo>
                        <a:lnTo>
                          <a:pt x="57518" y="108000"/>
                        </a:lnTo>
                        <a:cubicBezTo>
                          <a:pt x="25600" y="89436"/>
                          <a:pt x="4430" y="52306"/>
                          <a:pt x="0" y="0"/>
                        </a:cubicBezTo>
                        <a:lnTo>
                          <a:pt x="85788" y="49831"/>
                        </a:lnTo>
                        <a:cubicBezTo>
                          <a:pt x="90217" y="102138"/>
                          <a:pt x="111387" y="139267"/>
                          <a:pt x="143305" y="15776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14" name="Freeform: Shape 313">
                    <a:extLst>
                      <a:ext uri="{FF2B5EF4-FFF2-40B4-BE49-F238E27FC236}">
                        <a16:creationId xmlns:a16="http://schemas.microsoft.com/office/drawing/2014/main" id="{A9685857-E692-0AB9-5BDE-6A832BD19211}"/>
                      </a:ext>
                    </a:extLst>
                  </p:cNvPr>
                  <p:cNvSpPr/>
                  <p:nvPr/>
                </p:nvSpPr>
                <p:spPr>
                  <a:xfrm>
                    <a:off x="7973654" y="2291154"/>
                    <a:ext cx="241145" cy="384970"/>
                  </a:xfrm>
                  <a:custGeom>
                    <a:avLst/>
                    <a:gdLst>
                      <a:gd name="connsiteX0" fmla="*/ 86636 w 241145"/>
                      <a:gd name="connsiteY0" fmla="*/ 384971 h 384970"/>
                      <a:gd name="connsiteX1" fmla="*/ 848 w 241145"/>
                      <a:gd name="connsiteY1" fmla="*/ 335139 h 384970"/>
                      <a:gd name="connsiteX2" fmla="*/ 1 w 241145"/>
                      <a:gd name="connsiteY2" fmla="*/ 314620 h 384970"/>
                      <a:gd name="connsiteX3" fmla="*/ 155357 w 241145"/>
                      <a:gd name="connsiteY3" fmla="*/ 0 h 384970"/>
                      <a:gd name="connsiteX4" fmla="*/ 241145 w 241145"/>
                      <a:gd name="connsiteY4" fmla="*/ 49831 h 384970"/>
                      <a:gd name="connsiteX5" fmla="*/ 85789 w 241145"/>
                      <a:gd name="connsiteY5" fmla="*/ 364452 h 384970"/>
                      <a:gd name="connsiteX6" fmla="*/ 86701 w 241145"/>
                      <a:gd name="connsiteY6" fmla="*/ 384971 h 384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145" h="384970">
                        <a:moveTo>
                          <a:pt x="86636" y="384971"/>
                        </a:moveTo>
                        <a:lnTo>
                          <a:pt x="848" y="335139"/>
                        </a:lnTo>
                        <a:cubicBezTo>
                          <a:pt x="262" y="328560"/>
                          <a:pt x="1" y="321721"/>
                          <a:pt x="1" y="314620"/>
                        </a:cubicBezTo>
                        <a:cubicBezTo>
                          <a:pt x="-324" y="204992"/>
                          <a:pt x="66117" y="74714"/>
                          <a:pt x="155357" y="0"/>
                        </a:cubicBezTo>
                        <a:lnTo>
                          <a:pt x="241145" y="49831"/>
                        </a:lnTo>
                        <a:cubicBezTo>
                          <a:pt x="151905" y="124611"/>
                          <a:pt x="85464" y="254888"/>
                          <a:pt x="85789" y="364452"/>
                        </a:cubicBezTo>
                        <a:cubicBezTo>
                          <a:pt x="85789" y="371487"/>
                          <a:pt x="86115" y="378326"/>
                          <a:pt x="86701" y="38497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15" name="Freeform: Shape 314">
                    <a:extLst>
                      <a:ext uri="{FF2B5EF4-FFF2-40B4-BE49-F238E27FC236}">
                        <a16:creationId xmlns:a16="http://schemas.microsoft.com/office/drawing/2014/main" id="{267397B9-26BA-E0C6-39DF-D8B516F09149}"/>
                      </a:ext>
                    </a:extLst>
                  </p:cNvPr>
                  <p:cNvSpPr/>
                  <p:nvPr/>
                </p:nvSpPr>
                <p:spPr>
                  <a:xfrm>
                    <a:off x="8129011" y="2259888"/>
                    <a:ext cx="130147" cy="81097"/>
                  </a:xfrm>
                  <a:custGeom>
                    <a:avLst/>
                    <a:gdLst>
                      <a:gd name="connsiteX0" fmla="*/ 85788 w 130147"/>
                      <a:gd name="connsiteY0" fmla="*/ 81098 h 81097"/>
                      <a:gd name="connsiteX1" fmla="*/ 0 w 130147"/>
                      <a:gd name="connsiteY1" fmla="*/ 31267 h 81097"/>
                      <a:gd name="connsiteX2" fmla="*/ 44360 w 130147"/>
                      <a:gd name="connsiteY2" fmla="*/ 0 h 81097"/>
                      <a:gd name="connsiteX3" fmla="*/ 130147 w 130147"/>
                      <a:gd name="connsiteY3" fmla="*/ 49831 h 81097"/>
                      <a:gd name="connsiteX4" fmla="*/ 85788 w 130147"/>
                      <a:gd name="connsiteY4" fmla="*/ 81098 h 8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147" h="81097">
                        <a:moveTo>
                          <a:pt x="85788" y="81098"/>
                        </a:moveTo>
                        <a:lnTo>
                          <a:pt x="0" y="31267"/>
                        </a:lnTo>
                        <a:cubicBezTo>
                          <a:pt x="14265" y="19346"/>
                          <a:pt x="29117" y="8794"/>
                          <a:pt x="44360" y="0"/>
                        </a:cubicBezTo>
                        <a:lnTo>
                          <a:pt x="130147" y="49831"/>
                        </a:lnTo>
                        <a:cubicBezTo>
                          <a:pt x="114905" y="58625"/>
                          <a:pt x="100053" y="69177"/>
                          <a:pt x="85788" y="81098"/>
                        </a:cubicBezTo>
                        <a:close/>
                      </a:path>
                    </a:pathLst>
                  </a:custGeom>
                  <a:solidFill>
                    <a:srgbClr val="05D4F5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316" name="Graphic 3">
                <a:extLst>
                  <a:ext uri="{FF2B5EF4-FFF2-40B4-BE49-F238E27FC236}">
                    <a16:creationId xmlns:a16="http://schemas.microsoft.com/office/drawing/2014/main" id="{A2F091A8-EA67-8E6C-6522-B8D996105FE6}"/>
                  </a:ext>
                </a:extLst>
              </p:cNvPr>
              <p:cNvGrpSpPr/>
              <p:nvPr/>
            </p:nvGrpSpPr>
            <p:grpSpPr>
              <a:xfrm>
                <a:off x="8059442" y="2282235"/>
                <a:ext cx="400671" cy="515381"/>
                <a:chOff x="8059442" y="2282235"/>
                <a:chExt cx="400671" cy="515381"/>
              </a:xfrm>
            </p:grpSpPr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05FF48B1-EDBC-9A47-725B-3B32FCC78699}"/>
                    </a:ext>
                  </a:extLst>
                </p:cNvPr>
                <p:cNvSpPr/>
                <p:nvPr/>
              </p:nvSpPr>
              <p:spPr>
                <a:xfrm>
                  <a:off x="8059442" y="2282235"/>
                  <a:ext cx="400671" cy="515381"/>
                </a:xfrm>
                <a:custGeom>
                  <a:avLst/>
                  <a:gdLst>
                    <a:gd name="connsiteX0" fmla="*/ 219584 w 400671"/>
                    <a:gd name="connsiteY0" fmla="*/ 111317 h 515381"/>
                    <a:gd name="connsiteX1" fmla="*/ 199717 w 400671"/>
                    <a:gd name="connsiteY1" fmla="*/ 27484 h 515381"/>
                    <a:gd name="connsiteX2" fmla="*/ 400670 w 400671"/>
                    <a:gd name="connsiteY2" fmla="*/ 142063 h 515381"/>
                    <a:gd name="connsiteX3" fmla="*/ 201020 w 400671"/>
                    <a:gd name="connsiteY3" fmla="*/ 487885 h 515381"/>
                    <a:gd name="connsiteX4" fmla="*/ 1 w 400671"/>
                    <a:gd name="connsiteY4" fmla="*/ 373371 h 515381"/>
                    <a:gd name="connsiteX5" fmla="*/ 199717 w 400671"/>
                    <a:gd name="connsiteY5" fmla="*/ 27418 h 515381"/>
                    <a:gd name="connsiteX6" fmla="*/ 219584 w 400671"/>
                    <a:gd name="connsiteY6" fmla="*/ 111252 h 515381"/>
                    <a:gd name="connsiteX7" fmla="*/ 82662 w 400671"/>
                    <a:gd name="connsiteY7" fmla="*/ 348423 h 515381"/>
                    <a:gd name="connsiteX8" fmla="*/ 220496 w 400671"/>
                    <a:gd name="connsiteY8" fmla="*/ 426915 h 515381"/>
                    <a:gd name="connsiteX9" fmla="*/ 357353 w 400671"/>
                    <a:gd name="connsiteY9" fmla="*/ 189810 h 515381"/>
                    <a:gd name="connsiteX10" fmla="*/ 219584 w 400671"/>
                    <a:gd name="connsiteY10" fmla="*/ 111252 h 51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671" h="515381">
                      <a:moveTo>
                        <a:pt x="219584" y="111317"/>
                      </a:moveTo>
                      <a:lnTo>
                        <a:pt x="199717" y="27484"/>
                      </a:lnTo>
                      <a:cubicBezTo>
                        <a:pt x="310388" y="-36418"/>
                        <a:pt x="400345" y="14912"/>
                        <a:pt x="400670" y="142063"/>
                      </a:cubicBezTo>
                      <a:cubicBezTo>
                        <a:pt x="401061" y="269214"/>
                        <a:pt x="311625" y="423984"/>
                        <a:pt x="201020" y="487885"/>
                      </a:cubicBezTo>
                      <a:cubicBezTo>
                        <a:pt x="90349" y="551786"/>
                        <a:pt x="327" y="500522"/>
                        <a:pt x="1" y="373371"/>
                      </a:cubicBezTo>
                      <a:cubicBezTo>
                        <a:pt x="-390" y="246220"/>
                        <a:pt x="89046" y="91320"/>
                        <a:pt x="199717" y="27418"/>
                      </a:cubicBezTo>
                      <a:lnTo>
                        <a:pt x="219584" y="111252"/>
                      </a:lnTo>
                      <a:cubicBezTo>
                        <a:pt x="143763" y="154960"/>
                        <a:pt x="82337" y="261397"/>
                        <a:pt x="82662" y="348423"/>
                      </a:cubicBezTo>
                      <a:cubicBezTo>
                        <a:pt x="82858" y="435513"/>
                        <a:pt x="144675" y="470688"/>
                        <a:pt x="220496" y="426915"/>
                      </a:cubicBezTo>
                      <a:cubicBezTo>
                        <a:pt x="296318" y="383207"/>
                        <a:pt x="357679" y="276900"/>
                        <a:pt x="357353" y="189810"/>
                      </a:cubicBezTo>
                      <a:cubicBezTo>
                        <a:pt x="357157" y="102654"/>
                        <a:pt x="295341" y="67414"/>
                        <a:pt x="219584" y="111252"/>
                      </a:cubicBezTo>
                      <a:close/>
                    </a:path>
                  </a:pathLst>
                </a:custGeom>
                <a:solidFill>
                  <a:srgbClr val="05D4F5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84FBBF4C-52B5-835B-38D8-1BF896E9B9D2}"/>
                    </a:ext>
                  </a:extLst>
                </p:cNvPr>
                <p:cNvSpPr/>
                <p:nvPr/>
              </p:nvSpPr>
              <p:spPr>
                <a:xfrm>
                  <a:off x="8059442" y="2282235"/>
                  <a:ext cx="400671" cy="515381"/>
                </a:xfrm>
                <a:custGeom>
                  <a:avLst/>
                  <a:gdLst>
                    <a:gd name="connsiteX0" fmla="*/ 219584 w 400671"/>
                    <a:gd name="connsiteY0" fmla="*/ 111317 h 515381"/>
                    <a:gd name="connsiteX1" fmla="*/ 199717 w 400671"/>
                    <a:gd name="connsiteY1" fmla="*/ 27484 h 515381"/>
                    <a:gd name="connsiteX2" fmla="*/ 400670 w 400671"/>
                    <a:gd name="connsiteY2" fmla="*/ 142063 h 515381"/>
                    <a:gd name="connsiteX3" fmla="*/ 201020 w 400671"/>
                    <a:gd name="connsiteY3" fmla="*/ 487885 h 515381"/>
                    <a:gd name="connsiteX4" fmla="*/ 1 w 400671"/>
                    <a:gd name="connsiteY4" fmla="*/ 373371 h 515381"/>
                    <a:gd name="connsiteX5" fmla="*/ 199717 w 400671"/>
                    <a:gd name="connsiteY5" fmla="*/ 27418 h 515381"/>
                    <a:gd name="connsiteX6" fmla="*/ 219584 w 400671"/>
                    <a:gd name="connsiteY6" fmla="*/ 111252 h 515381"/>
                    <a:gd name="connsiteX7" fmla="*/ 82662 w 400671"/>
                    <a:gd name="connsiteY7" fmla="*/ 348423 h 515381"/>
                    <a:gd name="connsiteX8" fmla="*/ 220496 w 400671"/>
                    <a:gd name="connsiteY8" fmla="*/ 426915 h 515381"/>
                    <a:gd name="connsiteX9" fmla="*/ 357353 w 400671"/>
                    <a:gd name="connsiteY9" fmla="*/ 189810 h 515381"/>
                    <a:gd name="connsiteX10" fmla="*/ 219584 w 400671"/>
                    <a:gd name="connsiteY10" fmla="*/ 111252 h 51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671" h="515381">
                      <a:moveTo>
                        <a:pt x="219584" y="111317"/>
                      </a:moveTo>
                      <a:lnTo>
                        <a:pt x="199717" y="27484"/>
                      </a:lnTo>
                      <a:cubicBezTo>
                        <a:pt x="310388" y="-36418"/>
                        <a:pt x="400345" y="14912"/>
                        <a:pt x="400670" y="142063"/>
                      </a:cubicBezTo>
                      <a:cubicBezTo>
                        <a:pt x="401061" y="269214"/>
                        <a:pt x="311625" y="423984"/>
                        <a:pt x="201020" y="487885"/>
                      </a:cubicBezTo>
                      <a:cubicBezTo>
                        <a:pt x="90349" y="551786"/>
                        <a:pt x="327" y="500522"/>
                        <a:pt x="1" y="373371"/>
                      </a:cubicBezTo>
                      <a:cubicBezTo>
                        <a:pt x="-390" y="246220"/>
                        <a:pt x="89046" y="91320"/>
                        <a:pt x="199717" y="27418"/>
                      </a:cubicBezTo>
                      <a:lnTo>
                        <a:pt x="219584" y="111252"/>
                      </a:lnTo>
                      <a:cubicBezTo>
                        <a:pt x="143763" y="154960"/>
                        <a:pt x="82337" y="261397"/>
                        <a:pt x="82662" y="348423"/>
                      </a:cubicBezTo>
                      <a:cubicBezTo>
                        <a:pt x="82858" y="435513"/>
                        <a:pt x="144675" y="470688"/>
                        <a:pt x="220496" y="426915"/>
                      </a:cubicBezTo>
                      <a:cubicBezTo>
                        <a:pt x="296318" y="383207"/>
                        <a:pt x="357679" y="276900"/>
                        <a:pt x="357353" y="189810"/>
                      </a:cubicBezTo>
                      <a:cubicBezTo>
                        <a:pt x="357157" y="102654"/>
                        <a:pt x="295341" y="67414"/>
                        <a:pt x="219584" y="111252"/>
                      </a:cubicBezTo>
                      <a:close/>
                    </a:path>
                  </a:pathLst>
                </a:custGeom>
                <a:solidFill>
                  <a:srgbClr val="12B0F3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319" name="Graphic 3">
              <a:extLst>
                <a:ext uri="{FF2B5EF4-FFF2-40B4-BE49-F238E27FC236}">
                  <a16:creationId xmlns:a16="http://schemas.microsoft.com/office/drawing/2014/main" id="{A954535E-04B8-43A2-F393-ACFC631AFF5D}"/>
                </a:ext>
              </a:extLst>
            </p:cNvPr>
            <p:cNvGrpSpPr/>
            <p:nvPr/>
          </p:nvGrpSpPr>
          <p:grpSpPr>
            <a:xfrm>
              <a:off x="8003328" y="863102"/>
              <a:ext cx="264157" cy="738767"/>
              <a:chOff x="8003328" y="863102"/>
              <a:chExt cx="264157" cy="738767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CD0E1BA4-FD2C-3F0D-DEA7-9BA76A4201E0}"/>
                  </a:ext>
                </a:extLst>
              </p:cNvPr>
              <p:cNvSpPr/>
              <p:nvPr/>
            </p:nvSpPr>
            <p:spPr>
              <a:xfrm>
                <a:off x="8024268" y="869565"/>
                <a:ext cx="222318" cy="725972"/>
              </a:xfrm>
              <a:custGeom>
                <a:avLst/>
                <a:gdLst>
                  <a:gd name="connsiteX0" fmla="*/ 222319 w 222318"/>
                  <a:gd name="connsiteY0" fmla="*/ 725972 h 725972"/>
                  <a:gd name="connsiteX1" fmla="*/ 0 w 222318"/>
                  <a:gd name="connsiteY1" fmla="*/ 0 h 725972"/>
                  <a:gd name="connsiteX2" fmla="*/ 222319 w 222318"/>
                  <a:gd name="connsiteY2" fmla="*/ 725972 h 725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2318" h="725972">
                    <a:moveTo>
                      <a:pt x="222319" y="725972"/>
                    </a:moveTo>
                    <a:lnTo>
                      <a:pt x="0" y="0"/>
                    </a:lnTo>
                    <a:lnTo>
                      <a:pt x="222319" y="725972"/>
                    </a:lnTo>
                    <a:close/>
                  </a:path>
                </a:pathLst>
              </a:custGeom>
              <a:solidFill>
                <a:srgbClr val="1393F2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2F7E2B76-3C44-D874-3945-1C02672F5D77}"/>
                  </a:ext>
                </a:extLst>
              </p:cNvPr>
              <p:cNvSpPr/>
              <p:nvPr/>
            </p:nvSpPr>
            <p:spPr>
              <a:xfrm rot="-1021798">
                <a:off x="8113552" y="852856"/>
                <a:ext cx="43708" cy="759258"/>
              </a:xfrm>
              <a:custGeom>
                <a:avLst/>
                <a:gdLst>
                  <a:gd name="connsiteX0" fmla="*/ 0 w 43708"/>
                  <a:gd name="connsiteY0" fmla="*/ 0 h 759258"/>
                  <a:gd name="connsiteX1" fmla="*/ 43708 w 43708"/>
                  <a:gd name="connsiteY1" fmla="*/ 0 h 759258"/>
                  <a:gd name="connsiteX2" fmla="*/ 43708 w 43708"/>
                  <a:gd name="connsiteY2" fmla="*/ 759258 h 759258"/>
                  <a:gd name="connsiteX3" fmla="*/ 0 w 43708"/>
                  <a:gd name="connsiteY3" fmla="*/ 759258 h 759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708" h="759258">
                    <a:moveTo>
                      <a:pt x="0" y="0"/>
                    </a:moveTo>
                    <a:lnTo>
                      <a:pt x="43708" y="0"/>
                    </a:lnTo>
                    <a:lnTo>
                      <a:pt x="43708" y="759258"/>
                    </a:lnTo>
                    <a:lnTo>
                      <a:pt x="0" y="759258"/>
                    </a:ln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22" name="Graphic 3">
              <a:extLst>
                <a:ext uri="{FF2B5EF4-FFF2-40B4-BE49-F238E27FC236}">
                  <a16:creationId xmlns:a16="http://schemas.microsoft.com/office/drawing/2014/main" id="{10E35627-8746-6F4E-612B-FB84DC77A16C}"/>
                </a:ext>
              </a:extLst>
            </p:cNvPr>
            <p:cNvGrpSpPr/>
            <p:nvPr/>
          </p:nvGrpSpPr>
          <p:grpSpPr>
            <a:xfrm>
              <a:off x="8049304" y="2079279"/>
              <a:ext cx="1578100" cy="1885252"/>
              <a:chOff x="8049304" y="2079279"/>
              <a:chExt cx="1578100" cy="1885252"/>
            </a:xfrm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18190107-4B4D-D224-4044-1E7CE153BD2A}"/>
                  </a:ext>
                </a:extLst>
              </p:cNvPr>
              <p:cNvSpPr/>
              <p:nvPr/>
            </p:nvSpPr>
            <p:spPr>
              <a:xfrm>
                <a:off x="8241962" y="3502281"/>
                <a:ext cx="1198880" cy="462250"/>
              </a:xfrm>
              <a:custGeom>
                <a:avLst/>
                <a:gdLst>
                  <a:gd name="connsiteX0" fmla="*/ 269480 w 1198880"/>
                  <a:gd name="connsiteY0" fmla="*/ 372855 h 462250"/>
                  <a:gd name="connsiteX1" fmla="*/ 0 w 1198880"/>
                  <a:gd name="connsiteY1" fmla="*/ 5406 h 462250"/>
                  <a:gd name="connsiteX2" fmla="*/ 162652 w 1198880"/>
                  <a:gd name="connsiteY2" fmla="*/ 199390 h 462250"/>
                  <a:gd name="connsiteX3" fmla="*/ 1017794 w 1198880"/>
                  <a:gd name="connsiteY3" fmla="*/ 208053 h 462250"/>
                  <a:gd name="connsiteX4" fmla="*/ 1198881 w 1198880"/>
                  <a:gd name="connsiteY4" fmla="*/ 0 h 462250"/>
                  <a:gd name="connsiteX5" fmla="*/ 1069124 w 1198880"/>
                  <a:gd name="connsiteY5" fmla="*/ 255279 h 462250"/>
                  <a:gd name="connsiteX6" fmla="*/ 838923 w 1198880"/>
                  <a:gd name="connsiteY6" fmla="*/ 417084 h 462250"/>
                  <a:gd name="connsiteX7" fmla="*/ 269545 w 1198880"/>
                  <a:gd name="connsiteY7" fmla="*/ 372855 h 46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8880" h="462250">
                    <a:moveTo>
                      <a:pt x="269480" y="372855"/>
                    </a:moveTo>
                    <a:cubicBezTo>
                      <a:pt x="65465" y="246811"/>
                      <a:pt x="19607" y="77646"/>
                      <a:pt x="0" y="5406"/>
                    </a:cubicBezTo>
                    <a:cubicBezTo>
                      <a:pt x="15894" y="74714"/>
                      <a:pt x="70089" y="143631"/>
                      <a:pt x="162652" y="199390"/>
                    </a:cubicBezTo>
                    <a:cubicBezTo>
                      <a:pt x="393895" y="338592"/>
                      <a:pt x="776716" y="342435"/>
                      <a:pt x="1017794" y="208053"/>
                    </a:cubicBezTo>
                    <a:cubicBezTo>
                      <a:pt x="1121300" y="150340"/>
                      <a:pt x="1181814" y="76538"/>
                      <a:pt x="1198881" y="0"/>
                    </a:cubicBezTo>
                    <a:cubicBezTo>
                      <a:pt x="1183182" y="59928"/>
                      <a:pt x="1159537" y="150601"/>
                      <a:pt x="1069124" y="255279"/>
                    </a:cubicBezTo>
                    <a:cubicBezTo>
                      <a:pt x="1034861" y="294949"/>
                      <a:pt x="959495" y="368686"/>
                      <a:pt x="838923" y="417084"/>
                    </a:cubicBezTo>
                    <a:cubicBezTo>
                      <a:pt x="655557" y="490626"/>
                      <a:pt x="432066" y="473299"/>
                      <a:pt x="269545" y="37285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0F012810-91A4-E034-3E92-9FE445231203}"/>
                  </a:ext>
                </a:extLst>
              </p:cNvPr>
              <p:cNvSpPr/>
              <p:nvPr/>
            </p:nvSpPr>
            <p:spPr>
              <a:xfrm>
                <a:off x="8248544" y="2117874"/>
                <a:ext cx="1179202" cy="682938"/>
              </a:xfrm>
              <a:custGeom>
                <a:avLst/>
                <a:gdLst>
                  <a:gd name="connsiteX0" fmla="*/ 1015056 w 1179202"/>
                  <a:gd name="connsiteY0" fmla="*/ 104234 h 682938"/>
                  <a:gd name="connsiteX1" fmla="*/ 997794 w 1179202"/>
                  <a:gd name="connsiteY1" fmla="*/ 587108 h 682938"/>
                  <a:gd name="connsiteX2" fmla="*/ 164147 w 1179202"/>
                  <a:gd name="connsiteY2" fmla="*/ 578705 h 682938"/>
                  <a:gd name="connsiteX3" fmla="*/ 181409 w 1179202"/>
                  <a:gd name="connsiteY3" fmla="*/ 95831 h 682938"/>
                  <a:gd name="connsiteX4" fmla="*/ 1015056 w 1179202"/>
                  <a:gd name="connsiteY4" fmla="*/ 104234 h 682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9202" h="682938">
                    <a:moveTo>
                      <a:pt x="1015056" y="104234"/>
                    </a:moveTo>
                    <a:cubicBezTo>
                      <a:pt x="1240501" y="239918"/>
                      <a:pt x="1232750" y="456114"/>
                      <a:pt x="997794" y="587108"/>
                    </a:cubicBezTo>
                    <a:cubicBezTo>
                      <a:pt x="762838" y="718102"/>
                      <a:pt x="389593" y="714324"/>
                      <a:pt x="164147" y="578705"/>
                    </a:cubicBezTo>
                    <a:cubicBezTo>
                      <a:pt x="-61299" y="443021"/>
                      <a:pt x="-53547" y="226825"/>
                      <a:pt x="181409" y="95831"/>
                    </a:cubicBezTo>
                    <a:cubicBezTo>
                      <a:pt x="416365" y="-35163"/>
                      <a:pt x="789610" y="-31385"/>
                      <a:pt x="1015056" y="10423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525BAC1E-51EE-B7D8-56F8-ADE549AFA6AA}"/>
                  </a:ext>
                </a:extLst>
              </p:cNvPr>
              <p:cNvSpPr/>
              <p:nvPr/>
            </p:nvSpPr>
            <p:spPr>
              <a:xfrm>
                <a:off x="8059704" y="2706936"/>
                <a:ext cx="1558381" cy="1101714"/>
              </a:xfrm>
              <a:custGeom>
                <a:avLst/>
                <a:gdLst>
                  <a:gd name="connsiteX0" fmla="*/ 181803 w 1558381"/>
                  <a:gd name="connsiteY0" fmla="*/ 798798 h 1101714"/>
                  <a:gd name="connsiteX1" fmla="*/ 0 w 1558381"/>
                  <a:gd name="connsiteY1" fmla="*/ 4495 h 1101714"/>
                  <a:gd name="connsiteX2" fmla="*/ 211962 w 1558381"/>
                  <a:gd name="connsiteY2" fmla="*/ 259057 h 1101714"/>
                  <a:gd name="connsiteX3" fmla="*/ 1323100 w 1558381"/>
                  <a:gd name="connsiteY3" fmla="*/ 270326 h 1101714"/>
                  <a:gd name="connsiteX4" fmla="*/ 1558382 w 1558381"/>
                  <a:gd name="connsiteY4" fmla="*/ 0 h 1101714"/>
                  <a:gd name="connsiteX5" fmla="*/ 1381074 w 1558381"/>
                  <a:gd name="connsiteY5" fmla="*/ 795345 h 1101714"/>
                  <a:gd name="connsiteX6" fmla="*/ 1199988 w 1558381"/>
                  <a:gd name="connsiteY6" fmla="*/ 1003399 h 1101714"/>
                  <a:gd name="connsiteX7" fmla="*/ 344845 w 1558381"/>
                  <a:gd name="connsiteY7" fmla="*/ 994735 h 1101714"/>
                  <a:gd name="connsiteX8" fmla="*/ 181737 w 1558381"/>
                  <a:gd name="connsiteY8" fmla="*/ 798798 h 1101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8381" h="1101714">
                    <a:moveTo>
                      <a:pt x="181803" y="798798"/>
                    </a:moveTo>
                    <a:lnTo>
                      <a:pt x="0" y="4495"/>
                    </a:lnTo>
                    <a:cubicBezTo>
                      <a:pt x="21170" y="97122"/>
                      <a:pt x="91650" y="186688"/>
                      <a:pt x="211962" y="259057"/>
                    </a:cubicBezTo>
                    <a:cubicBezTo>
                      <a:pt x="512447" y="439883"/>
                      <a:pt x="1009913" y="444898"/>
                      <a:pt x="1323100" y="270326"/>
                    </a:cubicBezTo>
                    <a:cubicBezTo>
                      <a:pt x="1457612" y="195352"/>
                      <a:pt x="1536235" y="99402"/>
                      <a:pt x="1558382" y="0"/>
                    </a:cubicBezTo>
                    <a:lnTo>
                      <a:pt x="1381074" y="795345"/>
                    </a:lnTo>
                    <a:cubicBezTo>
                      <a:pt x="1364007" y="871818"/>
                      <a:pt x="1303493" y="945686"/>
                      <a:pt x="1199988" y="1003399"/>
                    </a:cubicBezTo>
                    <a:cubicBezTo>
                      <a:pt x="958974" y="1137780"/>
                      <a:pt x="576088" y="1133937"/>
                      <a:pt x="344845" y="994735"/>
                    </a:cubicBezTo>
                    <a:cubicBezTo>
                      <a:pt x="252283" y="939041"/>
                      <a:pt x="198022" y="870059"/>
                      <a:pt x="181737" y="7987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460D5A2F-A2AC-C4B1-9FCB-2FE75EB2ABD6}"/>
                  </a:ext>
                </a:extLst>
              </p:cNvPr>
              <p:cNvSpPr/>
              <p:nvPr/>
            </p:nvSpPr>
            <p:spPr>
              <a:xfrm>
                <a:off x="8049304" y="2079279"/>
                <a:ext cx="1578100" cy="1026197"/>
              </a:xfrm>
              <a:custGeom>
                <a:avLst/>
                <a:gdLst>
                  <a:gd name="connsiteX0" fmla="*/ 284047 w 1578100"/>
                  <a:gd name="connsiteY0" fmla="*/ 121723 h 1026197"/>
                  <a:gd name="connsiteX1" fmla="*/ 1317605 w 1578100"/>
                  <a:gd name="connsiteY1" fmla="*/ 133448 h 1026197"/>
                  <a:gd name="connsiteX2" fmla="*/ 1214295 w 1578100"/>
                  <a:gd name="connsiteY2" fmla="*/ 141786 h 1026197"/>
                  <a:gd name="connsiteX3" fmla="*/ 380648 w 1578100"/>
                  <a:gd name="connsiteY3" fmla="*/ 133383 h 1026197"/>
                  <a:gd name="connsiteX4" fmla="*/ 363387 w 1578100"/>
                  <a:gd name="connsiteY4" fmla="*/ 616257 h 1026197"/>
                  <a:gd name="connsiteX5" fmla="*/ 1197033 w 1578100"/>
                  <a:gd name="connsiteY5" fmla="*/ 624660 h 1026197"/>
                  <a:gd name="connsiteX6" fmla="*/ 1214295 w 1578100"/>
                  <a:gd name="connsiteY6" fmla="*/ 141786 h 1026197"/>
                  <a:gd name="connsiteX7" fmla="*/ 1317605 w 1578100"/>
                  <a:gd name="connsiteY7" fmla="*/ 133448 h 1026197"/>
                  <a:gd name="connsiteX8" fmla="*/ 1535365 w 1578100"/>
                  <a:gd name="connsiteY8" fmla="*/ 358373 h 1026197"/>
                  <a:gd name="connsiteX9" fmla="*/ 1569302 w 1578100"/>
                  <a:gd name="connsiteY9" fmla="*/ 625703 h 1026197"/>
                  <a:gd name="connsiteX10" fmla="*/ 1333434 w 1578100"/>
                  <a:gd name="connsiteY10" fmla="*/ 898439 h 1026197"/>
                  <a:gd name="connsiteX11" fmla="*/ 222296 w 1578100"/>
                  <a:gd name="connsiteY11" fmla="*/ 887170 h 1026197"/>
                  <a:gd name="connsiteX12" fmla="*/ 10399 w 1578100"/>
                  <a:gd name="connsiteY12" fmla="*/ 632868 h 1026197"/>
                  <a:gd name="connsiteX13" fmla="*/ 2973 w 1578100"/>
                  <a:gd name="connsiteY13" fmla="*/ 494578 h 1026197"/>
                  <a:gd name="connsiteX14" fmla="*/ 43099 w 1578100"/>
                  <a:gd name="connsiteY14" fmla="*/ 360783 h 1026197"/>
                  <a:gd name="connsiteX15" fmla="*/ 283982 w 1578100"/>
                  <a:gd name="connsiteY15" fmla="*/ 121658 h 102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8100" h="1026197">
                    <a:moveTo>
                      <a:pt x="284047" y="121723"/>
                    </a:moveTo>
                    <a:cubicBezTo>
                      <a:pt x="591047" y="-44902"/>
                      <a:pt x="1025718" y="-39951"/>
                      <a:pt x="1317605" y="133448"/>
                    </a:cubicBezTo>
                    <a:cubicBezTo>
                      <a:pt x="1291550" y="117750"/>
                      <a:pt x="1255203" y="118988"/>
                      <a:pt x="1214295" y="141786"/>
                    </a:cubicBezTo>
                    <a:cubicBezTo>
                      <a:pt x="988850" y="6102"/>
                      <a:pt x="615669" y="2324"/>
                      <a:pt x="380648" y="133383"/>
                    </a:cubicBezTo>
                    <a:cubicBezTo>
                      <a:pt x="145692" y="264378"/>
                      <a:pt x="137941" y="480573"/>
                      <a:pt x="363387" y="616257"/>
                    </a:cubicBezTo>
                    <a:cubicBezTo>
                      <a:pt x="588832" y="751942"/>
                      <a:pt x="962013" y="755720"/>
                      <a:pt x="1197033" y="624660"/>
                    </a:cubicBezTo>
                    <a:cubicBezTo>
                      <a:pt x="1431989" y="493666"/>
                      <a:pt x="1439741" y="277470"/>
                      <a:pt x="1214295" y="141786"/>
                    </a:cubicBezTo>
                    <a:cubicBezTo>
                      <a:pt x="1255137" y="118988"/>
                      <a:pt x="1291550" y="117750"/>
                      <a:pt x="1317605" y="133448"/>
                    </a:cubicBezTo>
                    <a:cubicBezTo>
                      <a:pt x="1378706" y="172988"/>
                      <a:pt x="1471073" y="232720"/>
                      <a:pt x="1535365" y="358373"/>
                    </a:cubicBezTo>
                    <a:cubicBezTo>
                      <a:pt x="1595292" y="475623"/>
                      <a:pt x="1577119" y="580757"/>
                      <a:pt x="1569302" y="625703"/>
                    </a:cubicBezTo>
                    <a:cubicBezTo>
                      <a:pt x="1546438" y="727710"/>
                      <a:pt x="1467816" y="823529"/>
                      <a:pt x="1333434" y="898439"/>
                    </a:cubicBezTo>
                    <a:cubicBezTo>
                      <a:pt x="1020247" y="1073076"/>
                      <a:pt x="522781" y="1068061"/>
                      <a:pt x="222296" y="887170"/>
                    </a:cubicBezTo>
                    <a:cubicBezTo>
                      <a:pt x="102115" y="814866"/>
                      <a:pt x="31700" y="725365"/>
                      <a:pt x="10399" y="632868"/>
                    </a:cubicBezTo>
                    <a:cubicBezTo>
                      <a:pt x="2908" y="592482"/>
                      <a:pt x="-4192" y="554311"/>
                      <a:pt x="2973" y="494578"/>
                    </a:cubicBezTo>
                    <a:cubicBezTo>
                      <a:pt x="11962" y="419668"/>
                      <a:pt x="41861" y="363193"/>
                      <a:pt x="43099" y="360783"/>
                    </a:cubicBezTo>
                    <a:cubicBezTo>
                      <a:pt x="65441" y="319029"/>
                      <a:pt x="124848" y="208032"/>
                      <a:pt x="283982" y="12165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327" name="Graphic 3">
              <a:extLst>
                <a:ext uri="{FF2B5EF4-FFF2-40B4-BE49-F238E27FC236}">
                  <a16:creationId xmlns:a16="http://schemas.microsoft.com/office/drawing/2014/main" id="{2DF064BC-AE04-C136-8A71-2D810CF4964F}"/>
                </a:ext>
              </a:extLst>
            </p:cNvPr>
            <p:cNvGrpSpPr/>
            <p:nvPr/>
          </p:nvGrpSpPr>
          <p:grpSpPr>
            <a:xfrm>
              <a:off x="7942193" y="1079272"/>
              <a:ext cx="1796009" cy="1547367"/>
              <a:chOff x="7942193" y="1079272"/>
              <a:chExt cx="1796009" cy="1547367"/>
            </a:xfrm>
          </p:grpSpPr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339E4895-CA9E-3A34-7E29-58B6E9F84A8D}"/>
                  </a:ext>
                </a:extLst>
              </p:cNvPr>
              <p:cNvSpPr/>
              <p:nvPr/>
            </p:nvSpPr>
            <p:spPr>
              <a:xfrm>
                <a:off x="8386839" y="1161737"/>
                <a:ext cx="904412" cy="523862"/>
              </a:xfrm>
              <a:custGeom>
                <a:avLst/>
                <a:gdLst>
                  <a:gd name="connsiteX0" fmla="*/ 778532 w 904412"/>
                  <a:gd name="connsiteY0" fmla="*/ 79966 h 523862"/>
                  <a:gd name="connsiteX1" fmla="*/ 765308 w 904412"/>
                  <a:gd name="connsiteY1" fmla="*/ 450345 h 523862"/>
                  <a:gd name="connsiteX2" fmla="*/ 125906 w 904412"/>
                  <a:gd name="connsiteY2" fmla="*/ 443896 h 523862"/>
                  <a:gd name="connsiteX3" fmla="*/ 139129 w 904412"/>
                  <a:gd name="connsiteY3" fmla="*/ 73517 h 523862"/>
                  <a:gd name="connsiteX4" fmla="*/ 778532 w 904412"/>
                  <a:gd name="connsiteY4" fmla="*/ 79966 h 523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4412" h="523862">
                    <a:moveTo>
                      <a:pt x="778532" y="79966"/>
                    </a:moveTo>
                    <a:cubicBezTo>
                      <a:pt x="951410" y="184058"/>
                      <a:pt x="945483" y="349901"/>
                      <a:pt x="765308" y="450345"/>
                    </a:cubicBezTo>
                    <a:cubicBezTo>
                      <a:pt x="585069" y="550854"/>
                      <a:pt x="298784" y="547923"/>
                      <a:pt x="125906" y="443896"/>
                    </a:cubicBezTo>
                    <a:cubicBezTo>
                      <a:pt x="-47038" y="339804"/>
                      <a:pt x="-41045" y="174026"/>
                      <a:pt x="139129" y="73517"/>
                    </a:cubicBezTo>
                    <a:cubicBezTo>
                      <a:pt x="319368" y="-26992"/>
                      <a:pt x="605653" y="-24061"/>
                      <a:pt x="778532" y="7996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607F5042-2CD9-FE9C-D9F8-54A6A8DD9965}"/>
                  </a:ext>
                </a:extLst>
              </p:cNvPr>
              <p:cNvSpPr/>
              <p:nvPr/>
            </p:nvSpPr>
            <p:spPr>
              <a:xfrm>
                <a:off x="7942584" y="1916280"/>
                <a:ext cx="1795618" cy="710359"/>
              </a:xfrm>
              <a:custGeom>
                <a:avLst/>
                <a:gdLst>
                  <a:gd name="connsiteX0" fmla="*/ 341653 w 1795618"/>
                  <a:gd name="connsiteY0" fmla="*/ 566252 h 710359"/>
                  <a:gd name="connsiteX1" fmla="*/ 0 w 1795618"/>
                  <a:gd name="connsiteY1" fmla="*/ 5211 h 710359"/>
                  <a:gd name="connsiteX2" fmla="*/ 249938 w 1795618"/>
                  <a:gd name="connsiteY2" fmla="*/ 363866 h 710359"/>
                  <a:gd name="connsiteX3" fmla="*/ 1519364 w 1795618"/>
                  <a:gd name="connsiteY3" fmla="*/ 376698 h 710359"/>
                  <a:gd name="connsiteX4" fmla="*/ 1795617 w 1795618"/>
                  <a:gd name="connsiteY4" fmla="*/ 0 h 710359"/>
                  <a:gd name="connsiteX5" fmla="*/ 1754059 w 1795618"/>
                  <a:gd name="connsiteY5" fmla="*/ 221928 h 710359"/>
                  <a:gd name="connsiteX6" fmla="*/ 1654722 w 1795618"/>
                  <a:gd name="connsiteY6" fmla="*/ 392396 h 710359"/>
                  <a:gd name="connsiteX7" fmla="*/ 1319257 w 1795618"/>
                  <a:gd name="connsiteY7" fmla="*/ 631847 h 710359"/>
                  <a:gd name="connsiteX8" fmla="*/ 341588 w 1795618"/>
                  <a:gd name="connsiteY8" fmla="*/ 566317 h 710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5618" h="710359">
                    <a:moveTo>
                      <a:pt x="341653" y="566252"/>
                    </a:moveTo>
                    <a:cubicBezTo>
                      <a:pt x="63315" y="394025"/>
                      <a:pt x="2215" y="166104"/>
                      <a:pt x="0" y="5211"/>
                    </a:cubicBezTo>
                    <a:cubicBezTo>
                      <a:pt x="391" y="134381"/>
                      <a:pt x="83313" y="263552"/>
                      <a:pt x="249938" y="363866"/>
                    </a:cubicBezTo>
                    <a:cubicBezTo>
                      <a:pt x="593220" y="570486"/>
                      <a:pt x="1161556" y="576218"/>
                      <a:pt x="1519364" y="376698"/>
                    </a:cubicBezTo>
                    <a:cubicBezTo>
                      <a:pt x="1703511" y="274039"/>
                      <a:pt x="1796008" y="136987"/>
                      <a:pt x="1795617" y="0"/>
                    </a:cubicBezTo>
                    <a:cubicBezTo>
                      <a:pt x="1792491" y="84094"/>
                      <a:pt x="1787866" y="127737"/>
                      <a:pt x="1754059" y="221928"/>
                    </a:cubicBezTo>
                    <a:cubicBezTo>
                      <a:pt x="1727547" y="295795"/>
                      <a:pt x="1680191" y="358589"/>
                      <a:pt x="1654722" y="392396"/>
                    </a:cubicBezTo>
                    <a:cubicBezTo>
                      <a:pt x="1642802" y="408160"/>
                      <a:pt x="1532457" y="548795"/>
                      <a:pt x="1319257" y="631847"/>
                    </a:cubicBezTo>
                    <a:cubicBezTo>
                      <a:pt x="949659" y="775803"/>
                      <a:pt x="561953" y="702653"/>
                      <a:pt x="341588" y="56631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677056FB-9FAA-8EF3-502E-DF6CC156E6B9}"/>
                  </a:ext>
                </a:extLst>
              </p:cNvPr>
              <p:cNvSpPr/>
              <p:nvPr/>
            </p:nvSpPr>
            <p:spPr>
              <a:xfrm>
                <a:off x="7942323" y="1079272"/>
                <a:ext cx="1795618" cy="1227570"/>
              </a:xfrm>
              <a:custGeom>
                <a:avLst/>
                <a:gdLst>
                  <a:gd name="connsiteX0" fmla="*/ 367644 w 1795618"/>
                  <a:gd name="connsiteY0" fmla="*/ 129992 h 1227570"/>
                  <a:gd name="connsiteX1" fmla="*/ 911618 w 1795618"/>
                  <a:gd name="connsiteY1" fmla="*/ 105 h 1227570"/>
                  <a:gd name="connsiteX2" fmla="*/ 1453964 w 1795618"/>
                  <a:gd name="connsiteY2" fmla="*/ 143866 h 1227570"/>
                  <a:gd name="connsiteX3" fmla="*/ 1223112 w 1795618"/>
                  <a:gd name="connsiteY3" fmla="*/ 162431 h 1227570"/>
                  <a:gd name="connsiteX4" fmla="*/ 583709 w 1795618"/>
                  <a:gd name="connsiteY4" fmla="*/ 155982 h 1227570"/>
                  <a:gd name="connsiteX5" fmla="*/ 570486 w 1795618"/>
                  <a:gd name="connsiteY5" fmla="*/ 526361 h 1227570"/>
                  <a:gd name="connsiteX6" fmla="*/ 1209889 w 1795618"/>
                  <a:gd name="connsiteY6" fmla="*/ 532810 h 1227570"/>
                  <a:gd name="connsiteX7" fmla="*/ 1223112 w 1795618"/>
                  <a:gd name="connsiteY7" fmla="*/ 162431 h 1227570"/>
                  <a:gd name="connsiteX8" fmla="*/ 1453964 w 1795618"/>
                  <a:gd name="connsiteY8" fmla="*/ 143866 h 1227570"/>
                  <a:gd name="connsiteX9" fmla="*/ 1795617 w 1795618"/>
                  <a:gd name="connsiteY9" fmla="*/ 704907 h 1227570"/>
                  <a:gd name="connsiteX10" fmla="*/ 1519364 w 1795618"/>
                  <a:gd name="connsiteY10" fmla="*/ 1081605 h 1227570"/>
                  <a:gd name="connsiteX11" fmla="*/ 249938 w 1795618"/>
                  <a:gd name="connsiteY11" fmla="*/ 1068772 h 1227570"/>
                  <a:gd name="connsiteX12" fmla="*/ 0 w 1795618"/>
                  <a:gd name="connsiteY12" fmla="*/ 710118 h 1227570"/>
                  <a:gd name="connsiteX13" fmla="*/ 25925 w 1795618"/>
                  <a:gd name="connsiteY13" fmla="*/ 533396 h 1227570"/>
                  <a:gd name="connsiteX14" fmla="*/ 111518 w 1795618"/>
                  <a:gd name="connsiteY14" fmla="*/ 357065 h 1227570"/>
                  <a:gd name="connsiteX15" fmla="*/ 367774 w 1795618"/>
                  <a:gd name="connsiteY15" fmla="*/ 129992 h 1227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95618" h="1227570">
                    <a:moveTo>
                      <a:pt x="367644" y="129992"/>
                    </a:moveTo>
                    <a:cubicBezTo>
                      <a:pt x="530621" y="41272"/>
                      <a:pt x="713661" y="-2436"/>
                      <a:pt x="911618" y="105"/>
                    </a:cubicBezTo>
                    <a:cubicBezTo>
                      <a:pt x="1114917" y="2710"/>
                      <a:pt x="1297370" y="51108"/>
                      <a:pt x="1453964" y="143866"/>
                    </a:cubicBezTo>
                    <a:cubicBezTo>
                      <a:pt x="1395339" y="108561"/>
                      <a:pt x="1313525" y="112013"/>
                      <a:pt x="1223112" y="162431"/>
                    </a:cubicBezTo>
                    <a:cubicBezTo>
                      <a:pt x="1050169" y="58339"/>
                      <a:pt x="763883" y="55473"/>
                      <a:pt x="583709" y="155982"/>
                    </a:cubicBezTo>
                    <a:cubicBezTo>
                      <a:pt x="403470" y="256491"/>
                      <a:pt x="397542" y="422335"/>
                      <a:pt x="570486" y="526361"/>
                    </a:cubicBezTo>
                    <a:cubicBezTo>
                      <a:pt x="743430" y="630453"/>
                      <a:pt x="1029650" y="633319"/>
                      <a:pt x="1209889" y="532810"/>
                    </a:cubicBezTo>
                    <a:cubicBezTo>
                      <a:pt x="1390128" y="432301"/>
                      <a:pt x="1396056" y="266457"/>
                      <a:pt x="1223112" y="162431"/>
                    </a:cubicBezTo>
                    <a:cubicBezTo>
                      <a:pt x="1313525" y="112013"/>
                      <a:pt x="1395339" y="108626"/>
                      <a:pt x="1453964" y="143866"/>
                    </a:cubicBezTo>
                    <a:cubicBezTo>
                      <a:pt x="1536495" y="197150"/>
                      <a:pt x="1787605" y="359280"/>
                      <a:pt x="1795617" y="704907"/>
                    </a:cubicBezTo>
                    <a:cubicBezTo>
                      <a:pt x="1796008" y="841894"/>
                      <a:pt x="1703511" y="978946"/>
                      <a:pt x="1519364" y="1081605"/>
                    </a:cubicBezTo>
                    <a:cubicBezTo>
                      <a:pt x="1161556" y="1281125"/>
                      <a:pt x="593220" y="1275393"/>
                      <a:pt x="249938" y="1068772"/>
                    </a:cubicBezTo>
                    <a:cubicBezTo>
                      <a:pt x="83313" y="968524"/>
                      <a:pt x="326" y="839353"/>
                      <a:pt x="0" y="710118"/>
                    </a:cubicBezTo>
                    <a:cubicBezTo>
                      <a:pt x="1824" y="659896"/>
                      <a:pt x="3974" y="602965"/>
                      <a:pt x="25925" y="533396"/>
                    </a:cubicBezTo>
                    <a:cubicBezTo>
                      <a:pt x="51916" y="450996"/>
                      <a:pt x="74389" y="415625"/>
                      <a:pt x="111518" y="357065"/>
                    </a:cubicBezTo>
                    <a:cubicBezTo>
                      <a:pt x="140830" y="310817"/>
                      <a:pt x="232155" y="203794"/>
                      <a:pt x="367774" y="12999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4A9C8B9E-D7E1-F456-44C5-D62A5AA2C7C5}"/>
                  </a:ext>
                </a:extLst>
              </p:cNvPr>
              <p:cNvSpPr/>
              <p:nvPr/>
            </p:nvSpPr>
            <p:spPr>
              <a:xfrm>
                <a:off x="7942257" y="1569481"/>
                <a:ext cx="1074401" cy="737390"/>
              </a:xfrm>
              <a:custGeom>
                <a:avLst/>
                <a:gdLst>
                  <a:gd name="connsiteX0" fmla="*/ 1074402 w 1074401"/>
                  <a:gd name="connsiteY0" fmla="*/ 726949 h 737390"/>
                  <a:gd name="connsiteX1" fmla="*/ 249939 w 1074401"/>
                  <a:gd name="connsiteY1" fmla="*/ 578563 h 737390"/>
                  <a:gd name="connsiteX2" fmla="*/ 1 w 1074401"/>
                  <a:gd name="connsiteY2" fmla="*/ 222123 h 737390"/>
                  <a:gd name="connsiteX3" fmla="*/ 91912 w 1074401"/>
                  <a:gd name="connsiteY3" fmla="*/ 0 h 737390"/>
                  <a:gd name="connsiteX4" fmla="*/ 316055 w 1074401"/>
                  <a:gd name="connsiteY4" fmla="*/ 319701 h 737390"/>
                  <a:gd name="connsiteX5" fmla="*/ 1055511 w 1074401"/>
                  <a:gd name="connsiteY5" fmla="*/ 452780 h 737390"/>
                  <a:gd name="connsiteX6" fmla="*/ 1074336 w 1074401"/>
                  <a:gd name="connsiteY6" fmla="*/ 726949 h 737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4401" h="737390">
                    <a:moveTo>
                      <a:pt x="1074402" y="726949"/>
                    </a:moveTo>
                    <a:cubicBezTo>
                      <a:pt x="783687" y="761147"/>
                      <a:pt x="470369" y="711251"/>
                      <a:pt x="249939" y="578563"/>
                    </a:cubicBezTo>
                    <a:cubicBezTo>
                      <a:pt x="84291" y="478836"/>
                      <a:pt x="1304" y="350577"/>
                      <a:pt x="1" y="222123"/>
                    </a:cubicBezTo>
                    <a:cubicBezTo>
                      <a:pt x="-259" y="138681"/>
                      <a:pt x="34069" y="61621"/>
                      <a:pt x="91912" y="0"/>
                    </a:cubicBezTo>
                    <a:cubicBezTo>
                      <a:pt x="93085" y="115231"/>
                      <a:pt x="167473" y="230266"/>
                      <a:pt x="316055" y="319701"/>
                    </a:cubicBezTo>
                    <a:cubicBezTo>
                      <a:pt x="513817" y="438710"/>
                      <a:pt x="794760" y="483395"/>
                      <a:pt x="1055511" y="452780"/>
                    </a:cubicBezTo>
                    <a:cubicBezTo>
                      <a:pt x="1067106" y="547036"/>
                      <a:pt x="1074141" y="643507"/>
                      <a:pt x="1074336" y="72694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35926C6E-A024-0703-9A18-B0289FA8CDBC}"/>
                  </a:ext>
                </a:extLst>
              </p:cNvPr>
              <p:cNvSpPr/>
              <p:nvPr/>
            </p:nvSpPr>
            <p:spPr>
              <a:xfrm>
                <a:off x="7942193" y="1784179"/>
                <a:ext cx="1796009" cy="654765"/>
              </a:xfrm>
              <a:custGeom>
                <a:avLst/>
                <a:gdLst>
                  <a:gd name="connsiteX0" fmla="*/ 391 w 1796009"/>
                  <a:gd name="connsiteY0" fmla="*/ 137313 h 654765"/>
                  <a:gd name="connsiteX1" fmla="*/ 0 w 1796009"/>
                  <a:gd name="connsiteY1" fmla="*/ 5211 h 654765"/>
                  <a:gd name="connsiteX2" fmla="*/ 249938 w 1796009"/>
                  <a:gd name="connsiteY2" fmla="*/ 363866 h 654765"/>
                  <a:gd name="connsiteX3" fmla="*/ 1519364 w 1796009"/>
                  <a:gd name="connsiteY3" fmla="*/ 376698 h 654765"/>
                  <a:gd name="connsiteX4" fmla="*/ 1795617 w 1796009"/>
                  <a:gd name="connsiteY4" fmla="*/ 0 h 654765"/>
                  <a:gd name="connsiteX5" fmla="*/ 1796008 w 1796009"/>
                  <a:gd name="connsiteY5" fmla="*/ 132102 h 654765"/>
                  <a:gd name="connsiteX6" fmla="*/ 1519754 w 1796009"/>
                  <a:gd name="connsiteY6" fmla="*/ 508799 h 654765"/>
                  <a:gd name="connsiteX7" fmla="*/ 250329 w 1796009"/>
                  <a:gd name="connsiteY7" fmla="*/ 495967 h 654765"/>
                  <a:gd name="connsiteX8" fmla="*/ 391 w 1796009"/>
                  <a:gd name="connsiteY8" fmla="*/ 137313 h 654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6009" h="654765">
                    <a:moveTo>
                      <a:pt x="391" y="137313"/>
                    </a:moveTo>
                    <a:lnTo>
                      <a:pt x="0" y="5211"/>
                    </a:lnTo>
                    <a:cubicBezTo>
                      <a:pt x="391" y="134381"/>
                      <a:pt x="83313" y="263552"/>
                      <a:pt x="249938" y="363866"/>
                    </a:cubicBezTo>
                    <a:cubicBezTo>
                      <a:pt x="593220" y="570486"/>
                      <a:pt x="1161556" y="576218"/>
                      <a:pt x="1519364" y="376698"/>
                    </a:cubicBezTo>
                    <a:cubicBezTo>
                      <a:pt x="1703511" y="274039"/>
                      <a:pt x="1796008" y="136987"/>
                      <a:pt x="1795617" y="0"/>
                    </a:cubicBezTo>
                    <a:lnTo>
                      <a:pt x="1796008" y="132102"/>
                    </a:lnTo>
                    <a:cubicBezTo>
                      <a:pt x="1796399" y="269089"/>
                      <a:pt x="1703902" y="406141"/>
                      <a:pt x="1519754" y="508799"/>
                    </a:cubicBezTo>
                    <a:cubicBezTo>
                      <a:pt x="1161947" y="708320"/>
                      <a:pt x="593610" y="702587"/>
                      <a:pt x="250329" y="495967"/>
                    </a:cubicBezTo>
                    <a:cubicBezTo>
                      <a:pt x="83703" y="395718"/>
                      <a:pt x="716" y="266548"/>
                      <a:pt x="391" y="13731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333" name="Graphic 3">
                <a:extLst>
                  <a:ext uri="{FF2B5EF4-FFF2-40B4-BE49-F238E27FC236}">
                    <a16:creationId xmlns:a16="http://schemas.microsoft.com/office/drawing/2014/main" id="{43BDC08E-D3EA-7767-D4A2-A8A6565C1E87}"/>
                  </a:ext>
                </a:extLst>
              </p:cNvPr>
              <p:cNvGrpSpPr/>
              <p:nvPr/>
            </p:nvGrpSpPr>
            <p:grpSpPr>
              <a:xfrm>
                <a:off x="8005139" y="1776660"/>
                <a:ext cx="593226" cy="438726"/>
                <a:chOff x="8005139" y="1776660"/>
                <a:chExt cx="593226" cy="438726"/>
              </a:xfrm>
              <a:solidFill>
                <a:srgbClr val="05D4F5"/>
              </a:solidFill>
            </p:grpSpPr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2F740C12-C2EB-4919-7649-682496BB6906}"/>
                    </a:ext>
                  </a:extLst>
                </p:cNvPr>
                <p:cNvSpPr/>
                <p:nvPr/>
              </p:nvSpPr>
              <p:spPr>
                <a:xfrm>
                  <a:off x="8005139" y="1776660"/>
                  <a:ext cx="94171" cy="188413"/>
                </a:xfrm>
                <a:custGeom>
                  <a:avLst/>
                  <a:gdLst>
                    <a:gd name="connsiteX0" fmla="*/ 82965 w 94171"/>
                    <a:gd name="connsiteY0" fmla="*/ 148675 h 188413"/>
                    <a:gd name="connsiteX1" fmla="*/ 14113 w 94171"/>
                    <a:gd name="connsiteY1" fmla="*/ 156296 h 188413"/>
                    <a:gd name="connsiteX2" fmla="*/ 60101 w 94171"/>
                    <a:gd name="connsiteY2" fmla="*/ 1266 h 188413"/>
                    <a:gd name="connsiteX3" fmla="*/ 77298 w 94171"/>
                    <a:gd name="connsiteY3" fmla="*/ 13447 h 188413"/>
                    <a:gd name="connsiteX4" fmla="*/ 82965 w 94171"/>
                    <a:gd name="connsiteY4" fmla="*/ 148740 h 188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171" h="188413">
                      <a:moveTo>
                        <a:pt x="82965" y="148675"/>
                      </a:moveTo>
                      <a:cubicBezTo>
                        <a:pt x="65312" y="198571"/>
                        <a:pt x="35088" y="201893"/>
                        <a:pt x="14113" y="156296"/>
                      </a:cubicBezTo>
                      <a:cubicBezTo>
                        <a:pt x="-20867" y="80149"/>
                        <a:pt x="14764" y="-11892"/>
                        <a:pt x="60101" y="1266"/>
                      </a:cubicBezTo>
                      <a:cubicBezTo>
                        <a:pt x="68374" y="3676"/>
                        <a:pt x="72673" y="8431"/>
                        <a:pt x="77298" y="13447"/>
                      </a:cubicBezTo>
                      <a:cubicBezTo>
                        <a:pt x="106349" y="54745"/>
                        <a:pt x="90716" y="126788"/>
                        <a:pt x="82965" y="14874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FA44C913-949B-47BF-7730-C4C31EBFE5B8}"/>
                    </a:ext>
                  </a:extLst>
                </p:cNvPr>
                <p:cNvSpPr/>
                <p:nvPr/>
              </p:nvSpPr>
              <p:spPr>
                <a:xfrm>
                  <a:off x="8422928" y="2029898"/>
                  <a:ext cx="175438" cy="185488"/>
                </a:xfrm>
                <a:custGeom>
                  <a:avLst/>
                  <a:gdLst>
                    <a:gd name="connsiteX0" fmla="*/ 174106 w 175438"/>
                    <a:gd name="connsiteY0" fmla="*/ 121273 h 185488"/>
                    <a:gd name="connsiteX1" fmla="*/ 19206 w 175438"/>
                    <a:gd name="connsiteY1" fmla="*/ 141987 h 185488"/>
                    <a:gd name="connsiteX2" fmla="*/ 93399 w 175438"/>
                    <a:gd name="connsiteY2" fmla="*/ 636 h 185488"/>
                    <a:gd name="connsiteX3" fmla="*/ 101867 w 175438"/>
                    <a:gd name="connsiteY3" fmla="*/ 2134 h 185488"/>
                    <a:gd name="connsiteX4" fmla="*/ 174041 w 175438"/>
                    <a:gd name="connsiteY4" fmla="*/ 121208 h 185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38" h="185488">
                      <a:moveTo>
                        <a:pt x="174106" y="121273"/>
                      </a:moveTo>
                      <a:cubicBezTo>
                        <a:pt x="160818" y="196183"/>
                        <a:pt x="66757" y="208754"/>
                        <a:pt x="19206" y="141987"/>
                      </a:cubicBezTo>
                      <a:cubicBezTo>
                        <a:pt x="-30430" y="72289"/>
                        <a:pt x="23961" y="-7962"/>
                        <a:pt x="93399" y="636"/>
                      </a:cubicBezTo>
                      <a:cubicBezTo>
                        <a:pt x="95939" y="962"/>
                        <a:pt x="99326" y="1678"/>
                        <a:pt x="101867" y="2134"/>
                      </a:cubicBezTo>
                      <a:cubicBezTo>
                        <a:pt x="163097" y="19852"/>
                        <a:pt x="180945" y="82450"/>
                        <a:pt x="174041" y="12120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7DF81A7-4224-4C78-A372-F34D305971BA}"/>
                </a:ext>
              </a:extLst>
            </p:cNvPr>
            <p:cNvSpPr/>
            <p:nvPr/>
          </p:nvSpPr>
          <p:spPr>
            <a:xfrm>
              <a:off x="9296495" y="1779478"/>
              <a:ext cx="139006" cy="179610"/>
            </a:xfrm>
            <a:custGeom>
              <a:avLst/>
              <a:gdLst>
                <a:gd name="connsiteX0" fmla="*/ 139006 w 139006"/>
                <a:gd name="connsiteY0" fmla="*/ 49647 h 179610"/>
                <a:gd name="connsiteX1" fmla="*/ 69503 w 139006"/>
                <a:gd name="connsiteY1" fmla="*/ 9521 h 179610"/>
                <a:gd name="connsiteX2" fmla="*/ 0 w 139006"/>
                <a:gd name="connsiteY2" fmla="*/ 129963 h 179610"/>
                <a:gd name="connsiteX3" fmla="*/ 69503 w 139006"/>
                <a:gd name="connsiteY3" fmla="*/ 170089 h 179610"/>
                <a:gd name="connsiteX4" fmla="*/ 139006 w 139006"/>
                <a:gd name="connsiteY4" fmla="*/ 49647 h 179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06" h="179610">
                  <a:moveTo>
                    <a:pt x="139006" y="49647"/>
                  </a:moveTo>
                  <a:cubicBezTo>
                    <a:pt x="139006" y="5287"/>
                    <a:pt x="107870" y="-12691"/>
                    <a:pt x="69503" y="9521"/>
                  </a:cubicBezTo>
                  <a:cubicBezTo>
                    <a:pt x="31136" y="31734"/>
                    <a:pt x="0" y="85604"/>
                    <a:pt x="0" y="129963"/>
                  </a:cubicBezTo>
                  <a:cubicBezTo>
                    <a:pt x="0" y="174323"/>
                    <a:pt x="31136" y="192301"/>
                    <a:pt x="69503" y="170089"/>
                  </a:cubicBezTo>
                  <a:cubicBezTo>
                    <a:pt x="107870" y="147941"/>
                    <a:pt x="139006" y="94007"/>
                    <a:pt x="139006" y="49647"/>
                  </a:cubicBezTo>
                  <a:close/>
                </a:path>
              </a:pathLst>
            </a:custGeom>
            <a:solidFill>
              <a:schemeClr val="bg1"/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337" name="Graphic 3">
              <a:extLst>
                <a:ext uri="{FF2B5EF4-FFF2-40B4-BE49-F238E27FC236}">
                  <a16:creationId xmlns:a16="http://schemas.microsoft.com/office/drawing/2014/main" id="{684647DA-B4B1-5767-A0BD-8702F9015F53}"/>
                </a:ext>
              </a:extLst>
            </p:cNvPr>
            <p:cNvGrpSpPr/>
            <p:nvPr/>
          </p:nvGrpSpPr>
          <p:grpSpPr>
            <a:xfrm>
              <a:off x="9353230" y="1467994"/>
              <a:ext cx="550490" cy="424054"/>
              <a:chOff x="9353230" y="1467994"/>
              <a:chExt cx="550490" cy="424054"/>
            </a:xfrm>
          </p:grpSpPr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896B9B56-25D9-D40F-962D-31C5F031810B}"/>
                  </a:ext>
                </a:extLst>
              </p:cNvPr>
              <p:cNvSpPr/>
              <p:nvPr/>
            </p:nvSpPr>
            <p:spPr>
              <a:xfrm>
                <a:off x="9375052" y="1489882"/>
                <a:ext cx="506780" cy="380345"/>
              </a:xfrm>
              <a:custGeom>
                <a:avLst/>
                <a:gdLst>
                  <a:gd name="connsiteX0" fmla="*/ 0 w 506780"/>
                  <a:gd name="connsiteY0" fmla="*/ 380346 h 380345"/>
                  <a:gd name="connsiteX1" fmla="*/ 506780 w 506780"/>
                  <a:gd name="connsiteY1" fmla="*/ 0 h 380345"/>
                  <a:gd name="connsiteX2" fmla="*/ 0 w 506780"/>
                  <a:gd name="connsiteY2" fmla="*/ 380346 h 380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6780" h="380345">
                    <a:moveTo>
                      <a:pt x="0" y="380346"/>
                    </a:moveTo>
                    <a:lnTo>
                      <a:pt x="506780" y="0"/>
                    </a:lnTo>
                    <a:lnTo>
                      <a:pt x="0" y="380346"/>
                    </a:lnTo>
                    <a:close/>
                  </a:path>
                </a:pathLst>
              </a:custGeom>
              <a:solidFill>
                <a:srgbClr val="1393F2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0E382143-0ED2-5C01-60BB-1DCE5BBD8077}"/>
                  </a:ext>
                </a:extLst>
              </p:cNvPr>
              <p:cNvSpPr/>
              <p:nvPr/>
            </p:nvSpPr>
            <p:spPr>
              <a:xfrm>
                <a:off x="9353230" y="1467994"/>
                <a:ext cx="550490" cy="424054"/>
              </a:xfrm>
              <a:custGeom>
                <a:avLst/>
                <a:gdLst>
                  <a:gd name="connsiteX0" fmla="*/ 21822 w 550490"/>
                  <a:gd name="connsiteY0" fmla="*/ 424055 h 424054"/>
                  <a:gd name="connsiteX1" fmla="*/ 4365 w 550490"/>
                  <a:gd name="connsiteY1" fmla="*/ 415326 h 424054"/>
                  <a:gd name="connsiteX2" fmla="*/ 8729 w 550490"/>
                  <a:gd name="connsiteY2" fmla="*/ 384711 h 424054"/>
                  <a:gd name="connsiteX3" fmla="*/ 515510 w 550490"/>
                  <a:gd name="connsiteY3" fmla="*/ 4365 h 424054"/>
                  <a:gd name="connsiteX4" fmla="*/ 546125 w 550490"/>
                  <a:gd name="connsiteY4" fmla="*/ 8729 h 424054"/>
                  <a:gd name="connsiteX5" fmla="*/ 541760 w 550490"/>
                  <a:gd name="connsiteY5" fmla="*/ 39280 h 424054"/>
                  <a:gd name="connsiteX6" fmla="*/ 34980 w 550490"/>
                  <a:gd name="connsiteY6" fmla="*/ 419625 h 424054"/>
                  <a:gd name="connsiteX7" fmla="*/ 21888 w 550490"/>
                  <a:gd name="connsiteY7" fmla="*/ 423989 h 424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0490" h="424054">
                    <a:moveTo>
                      <a:pt x="21822" y="424055"/>
                    </a:moveTo>
                    <a:cubicBezTo>
                      <a:pt x="15178" y="424055"/>
                      <a:pt x="8599" y="421058"/>
                      <a:pt x="4365" y="415326"/>
                    </a:cubicBezTo>
                    <a:cubicBezTo>
                      <a:pt x="-2865" y="405685"/>
                      <a:pt x="-911" y="392006"/>
                      <a:pt x="8729" y="384711"/>
                    </a:cubicBezTo>
                    <a:lnTo>
                      <a:pt x="515510" y="4365"/>
                    </a:lnTo>
                    <a:cubicBezTo>
                      <a:pt x="525150" y="-2865"/>
                      <a:pt x="538829" y="-911"/>
                      <a:pt x="546125" y="8729"/>
                    </a:cubicBezTo>
                    <a:cubicBezTo>
                      <a:pt x="553355" y="18370"/>
                      <a:pt x="551401" y="32049"/>
                      <a:pt x="541760" y="39280"/>
                    </a:cubicBezTo>
                    <a:lnTo>
                      <a:pt x="34980" y="419625"/>
                    </a:lnTo>
                    <a:cubicBezTo>
                      <a:pt x="31072" y="422556"/>
                      <a:pt x="26447" y="423989"/>
                      <a:pt x="21888" y="423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CB4C6663-2561-10DF-1882-4F3F25A134CA}"/>
                </a:ext>
              </a:extLst>
            </p:cNvPr>
            <p:cNvSpPr/>
            <p:nvPr/>
          </p:nvSpPr>
          <p:spPr>
            <a:xfrm>
              <a:off x="9774809" y="1344752"/>
              <a:ext cx="235672" cy="235672"/>
            </a:xfrm>
            <a:custGeom>
              <a:avLst/>
              <a:gdLst>
                <a:gd name="connsiteX0" fmla="*/ 235672 w 235672"/>
                <a:gd name="connsiteY0" fmla="*/ 117836 h 235672"/>
                <a:gd name="connsiteX1" fmla="*/ 117836 w 235672"/>
                <a:gd name="connsiteY1" fmla="*/ 0 h 235672"/>
                <a:gd name="connsiteX2" fmla="*/ 0 w 235672"/>
                <a:gd name="connsiteY2" fmla="*/ 117836 h 235672"/>
                <a:gd name="connsiteX3" fmla="*/ 117836 w 235672"/>
                <a:gd name="connsiteY3" fmla="*/ 235672 h 235672"/>
                <a:gd name="connsiteX4" fmla="*/ 235672 w 235672"/>
                <a:gd name="connsiteY4" fmla="*/ 117836 h 23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72" h="235672">
                  <a:moveTo>
                    <a:pt x="235672" y="117836"/>
                  </a:moveTo>
                  <a:cubicBezTo>
                    <a:pt x="235672" y="52762"/>
                    <a:pt x="182910" y="0"/>
                    <a:pt x="117836" y="0"/>
                  </a:cubicBezTo>
                  <a:cubicBezTo>
                    <a:pt x="52762" y="0"/>
                    <a:pt x="0" y="52762"/>
                    <a:pt x="0" y="117836"/>
                  </a:cubicBezTo>
                  <a:cubicBezTo>
                    <a:pt x="0" y="182910"/>
                    <a:pt x="52762" y="235672"/>
                    <a:pt x="117836" y="235672"/>
                  </a:cubicBezTo>
                  <a:cubicBezTo>
                    <a:pt x="182910" y="235672"/>
                    <a:pt x="235672" y="182910"/>
                    <a:pt x="235672" y="117836"/>
                  </a:cubicBezTo>
                  <a:close/>
                </a:path>
              </a:pathLst>
            </a:custGeom>
            <a:solidFill>
              <a:schemeClr val="accent5"/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5B158417-BDB6-2A6D-ED45-A72F4642671A}"/>
                </a:ext>
              </a:extLst>
            </p:cNvPr>
            <p:cNvSpPr/>
            <p:nvPr/>
          </p:nvSpPr>
          <p:spPr>
            <a:xfrm>
              <a:off x="7895684" y="751794"/>
              <a:ext cx="235672" cy="235672"/>
            </a:xfrm>
            <a:custGeom>
              <a:avLst/>
              <a:gdLst>
                <a:gd name="connsiteX0" fmla="*/ 235672 w 235672"/>
                <a:gd name="connsiteY0" fmla="*/ 117836 h 235672"/>
                <a:gd name="connsiteX1" fmla="*/ 117836 w 235672"/>
                <a:gd name="connsiteY1" fmla="*/ 0 h 235672"/>
                <a:gd name="connsiteX2" fmla="*/ 0 w 235672"/>
                <a:gd name="connsiteY2" fmla="*/ 117836 h 235672"/>
                <a:gd name="connsiteX3" fmla="*/ 117836 w 235672"/>
                <a:gd name="connsiteY3" fmla="*/ 235672 h 235672"/>
                <a:gd name="connsiteX4" fmla="*/ 235672 w 235672"/>
                <a:gd name="connsiteY4" fmla="*/ 117836 h 23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72" h="235672">
                  <a:moveTo>
                    <a:pt x="235672" y="117836"/>
                  </a:moveTo>
                  <a:cubicBezTo>
                    <a:pt x="235672" y="52762"/>
                    <a:pt x="182910" y="0"/>
                    <a:pt x="117836" y="0"/>
                  </a:cubicBezTo>
                  <a:cubicBezTo>
                    <a:pt x="52763" y="0"/>
                    <a:pt x="0" y="52762"/>
                    <a:pt x="0" y="117836"/>
                  </a:cubicBezTo>
                  <a:cubicBezTo>
                    <a:pt x="0" y="182910"/>
                    <a:pt x="52763" y="235672"/>
                    <a:pt x="117836" y="235672"/>
                  </a:cubicBezTo>
                  <a:cubicBezTo>
                    <a:pt x="182910" y="235672"/>
                    <a:pt x="235672" y="182910"/>
                    <a:pt x="235672" y="117836"/>
                  </a:cubicBezTo>
                  <a:close/>
                </a:path>
              </a:pathLst>
            </a:custGeom>
            <a:solidFill>
              <a:schemeClr val="accent5"/>
            </a:solidFill>
            <a:ln w="6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342" name="Graphic 3">
              <a:extLst>
                <a:ext uri="{FF2B5EF4-FFF2-40B4-BE49-F238E27FC236}">
                  <a16:creationId xmlns:a16="http://schemas.microsoft.com/office/drawing/2014/main" id="{43363CCF-5C65-6E04-573C-21ECA2514291}"/>
                </a:ext>
              </a:extLst>
            </p:cNvPr>
            <p:cNvGrpSpPr/>
            <p:nvPr/>
          </p:nvGrpSpPr>
          <p:grpSpPr>
            <a:xfrm>
              <a:off x="9197548" y="2655376"/>
              <a:ext cx="486459" cy="565187"/>
              <a:chOff x="9197548" y="2655376"/>
              <a:chExt cx="486459" cy="565187"/>
            </a:xfrm>
          </p:grpSpPr>
          <p:grpSp>
            <p:nvGrpSpPr>
              <p:cNvPr id="343" name="Graphic 3">
                <a:extLst>
                  <a:ext uri="{FF2B5EF4-FFF2-40B4-BE49-F238E27FC236}">
                    <a16:creationId xmlns:a16="http://schemas.microsoft.com/office/drawing/2014/main" id="{661C72AD-F8C7-4A84-B339-334329F3C023}"/>
                  </a:ext>
                </a:extLst>
              </p:cNvPr>
              <p:cNvGrpSpPr/>
              <p:nvPr/>
            </p:nvGrpSpPr>
            <p:grpSpPr>
              <a:xfrm>
                <a:off x="9397265" y="2655376"/>
                <a:ext cx="228311" cy="77354"/>
                <a:chOff x="9397265" y="2655376"/>
                <a:chExt cx="228311" cy="77354"/>
              </a:xfrm>
              <a:solidFill>
                <a:srgbClr val="05D4F5"/>
              </a:solidFill>
            </p:grpSpPr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0A029EDD-0BBC-96A5-539E-9EB69EFD2531}"/>
                    </a:ext>
                  </a:extLst>
                </p:cNvPr>
                <p:cNvSpPr/>
                <p:nvPr/>
              </p:nvSpPr>
              <p:spPr>
                <a:xfrm>
                  <a:off x="9397265" y="2655376"/>
                  <a:ext cx="228311" cy="77289"/>
                </a:xfrm>
                <a:custGeom>
                  <a:avLst/>
                  <a:gdLst>
                    <a:gd name="connsiteX0" fmla="*/ 142524 w 228311"/>
                    <a:gd name="connsiteY0" fmla="*/ 13519 h 77289"/>
                    <a:gd name="connsiteX1" fmla="*/ 228312 w 228311"/>
                    <a:gd name="connsiteY1" fmla="*/ 63350 h 77289"/>
                    <a:gd name="connsiteX2" fmla="*/ 85788 w 228311"/>
                    <a:gd name="connsiteY2" fmla="*/ 77290 h 77289"/>
                    <a:gd name="connsiteX3" fmla="*/ 0 w 228311"/>
                    <a:gd name="connsiteY3" fmla="*/ 27458 h 77289"/>
                    <a:gd name="connsiteX4" fmla="*/ 142524 w 228311"/>
                    <a:gd name="connsiteY4" fmla="*/ 13519 h 77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311" h="77289">
                      <a:moveTo>
                        <a:pt x="142524" y="13519"/>
                      </a:moveTo>
                      <a:lnTo>
                        <a:pt x="228312" y="63350"/>
                      </a:lnTo>
                      <a:cubicBezTo>
                        <a:pt x="191899" y="42180"/>
                        <a:pt x="141481" y="45176"/>
                        <a:pt x="85788" y="77290"/>
                      </a:cubicBezTo>
                      <a:lnTo>
                        <a:pt x="0" y="27458"/>
                      </a:lnTo>
                      <a:cubicBezTo>
                        <a:pt x="55694" y="-4655"/>
                        <a:pt x="106111" y="-7651"/>
                        <a:pt x="142524" y="13519"/>
                      </a:cubicBezTo>
                      <a:close/>
                    </a:path>
                  </a:pathLst>
                </a:custGeom>
                <a:solidFill>
                  <a:srgbClr val="05D4F5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C77F9D6A-8596-19FB-0936-A449E9C852D9}"/>
                    </a:ext>
                  </a:extLst>
                </p:cNvPr>
                <p:cNvSpPr/>
                <p:nvPr/>
              </p:nvSpPr>
              <p:spPr>
                <a:xfrm>
                  <a:off x="9397265" y="2655441"/>
                  <a:ext cx="228311" cy="77289"/>
                </a:xfrm>
                <a:custGeom>
                  <a:avLst/>
                  <a:gdLst>
                    <a:gd name="connsiteX0" fmla="*/ 85788 w 228311"/>
                    <a:gd name="connsiteY0" fmla="*/ 77289 h 77289"/>
                    <a:gd name="connsiteX1" fmla="*/ 0 w 228311"/>
                    <a:gd name="connsiteY1" fmla="*/ 27458 h 77289"/>
                    <a:gd name="connsiteX2" fmla="*/ 142524 w 228311"/>
                    <a:gd name="connsiteY2" fmla="*/ 13519 h 77289"/>
                    <a:gd name="connsiteX3" fmla="*/ 228312 w 228311"/>
                    <a:gd name="connsiteY3" fmla="*/ 63350 h 77289"/>
                    <a:gd name="connsiteX4" fmla="*/ 85788 w 228311"/>
                    <a:gd name="connsiteY4" fmla="*/ 77289 h 77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311" h="77289">
                      <a:moveTo>
                        <a:pt x="85788" y="77289"/>
                      </a:moveTo>
                      <a:lnTo>
                        <a:pt x="0" y="27458"/>
                      </a:lnTo>
                      <a:cubicBezTo>
                        <a:pt x="55694" y="-4655"/>
                        <a:pt x="106111" y="-7651"/>
                        <a:pt x="142524" y="13519"/>
                      </a:cubicBezTo>
                      <a:lnTo>
                        <a:pt x="228312" y="63350"/>
                      </a:lnTo>
                      <a:cubicBezTo>
                        <a:pt x="191899" y="42180"/>
                        <a:pt x="141481" y="45176"/>
                        <a:pt x="85788" y="772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A64CD911-A61F-C19A-2C5F-B4567F326E56}"/>
                  </a:ext>
                </a:extLst>
              </p:cNvPr>
              <p:cNvSpPr/>
              <p:nvPr/>
            </p:nvSpPr>
            <p:spPr>
              <a:xfrm>
                <a:off x="9365997" y="2797688"/>
                <a:ext cx="274692" cy="353326"/>
              </a:xfrm>
              <a:custGeom>
                <a:avLst/>
                <a:gdLst>
                  <a:gd name="connsiteX0" fmla="*/ 136923 w 274692"/>
                  <a:gd name="connsiteY0" fmla="*/ 18811 h 353326"/>
                  <a:gd name="connsiteX1" fmla="*/ 274692 w 274692"/>
                  <a:gd name="connsiteY1" fmla="*/ 97368 h 353326"/>
                  <a:gd name="connsiteX2" fmla="*/ 137835 w 274692"/>
                  <a:gd name="connsiteY2" fmla="*/ 334473 h 353326"/>
                  <a:gd name="connsiteX3" fmla="*/ 1 w 274692"/>
                  <a:gd name="connsiteY3" fmla="*/ 255981 h 353326"/>
                  <a:gd name="connsiteX4" fmla="*/ 136923 w 274692"/>
                  <a:gd name="connsiteY4" fmla="*/ 18811 h 35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692" h="353326">
                    <a:moveTo>
                      <a:pt x="136923" y="18811"/>
                    </a:moveTo>
                    <a:cubicBezTo>
                      <a:pt x="212680" y="-24963"/>
                      <a:pt x="274496" y="10278"/>
                      <a:pt x="274692" y="97368"/>
                    </a:cubicBezTo>
                    <a:cubicBezTo>
                      <a:pt x="274952" y="184459"/>
                      <a:pt x="213592" y="290765"/>
                      <a:pt x="137835" y="334473"/>
                    </a:cubicBezTo>
                    <a:cubicBezTo>
                      <a:pt x="62014" y="378312"/>
                      <a:pt x="197" y="343072"/>
                      <a:pt x="1" y="255981"/>
                    </a:cubicBezTo>
                    <a:cubicBezTo>
                      <a:pt x="-324" y="168891"/>
                      <a:pt x="61167" y="62519"/>
                      <a:pt x="136923" y="18811"/>
                    </a:cubicBezTo>
                    <a:close/>
                  </a:path>
                </a:pathLst>
              </a:custGeom>
              <a:solidFill>
                <a:srgbClr val="05D4F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347" name="Graphic 3">
                <a:extLst>
                  <a:ext uri="{FF2B5EF4-FFF2-40B4-BE49-F238E27FC236}">
                    <a16:creationId xmlns:a16="http://schemas.microsoft.com/office/drawing/2014/main" id="{B975AD98-2DB2-78C1-AEC4-067256B54F2F}"/>
                  </a:ext>
                </a:extLst>
              </p:cNvPr>
              <p:cNvGrpSpPr/>
              <p:nvPr/>
            </p:nvGrpSpPr>
            <p:grpSpPr>
              <a:xfrm>
                <a:off x="9197548" y="2682834"/>
                <a:ext cx="285504" cy="524237"/>
                <a:chOff x="9197548" y="2682834"/>
                <a:chExt cx="285504" cy="524237"/>
              </a:xfrm>
              <a:solidFill>
                <a:srgbClr val="05D4F5"/>
              </a:solidFill>
            </p:grpSpPr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4EF47479-5B1D-DABB-21C0-FD3A7689A017}"/>
                    </a:ext>
                  </a:extLst>
                </p:cNvPr>
                <p:cNvSpPr/>
                <p:nvPr/>
              </p:nvSpPr>
              <p:spPr>
                <a:xfrm>
                  <a:off x="9197548" y="2682834"/>
                  <a:ext cx="285504" cy="524237"/>
                </a:xfrm>
                <a:custGeom>
                  <a:avLst/>
                  <a:gdLst>
                    <a:gd name="connsiteX0" fmla="*/ 144219 w 285504"/>
                    <a:gd name="connsiteY0" fmla="*/ 524237 h 524237"/>
                    <a:gd name="connsiteX1" fmla="*/ 58431 w 285504"/>
                    <a:gd name="connsiteY1" fmla="*/ 474406 h 524237"/>
                    <a:gd name="connsiteX2" fmla="*/ 1 w 285504"/>
                    <a:gd name="connsiteY2" fmla="*/ 345952 h 524237"/>
                    <a:gd name="connsiteX3" fmla="*/ 199717 w 285504"/>
                    <a:gd name="connsiteY3" fmla="*/ 0 h 524237"/>
                    <a:gd name="connsiteX4" fmla="*/ 285505 w 285504"/>
                    <a:gd name="connsiteY4" fmla="*/ 49831 h 524237"/>
                    <a:gd name="connsiteX5" fmla="*/ 85789 w 285504"/>
                    <a:gd name="connsiteY5" fmla="*/ 395783 h 524237"/>
                    <a:gd name="connsiteX6" fmla="*/ 144219 w 285504"/>
                    <a:gd name="connsiteY6" fmla="*/ 524237 h 524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85504" h="524237">
                      <a:moveTo>
                        <a:pt x="144219" y="524237"/>
                      </a:moveTo>
                      <a:lnTo>
                        <a:pt x="58431" y="474406"/>
                      </a:lnTo>
                      <a:cubicBezTo>
                        <a:pt x="22474" y="453497"/>
                        <a:pt x="197" y="409072"/>
                        <a:pt x="1" y="345952"/>
                      </a:cubicBezTo>
                      <a:cubicBezTo>
                        <a:pt x="-390" y="218801"/>
                        <a:pt x="89046" y="63901"/>
                        <a:pt x="199717" y="0"/>
                      </a:cubicBezTo>
                      <a:lnTo>
                        <a:pt x="285505" y="49831"/>
                      </a:lnTo>
                      <a:cubicBezTo>
                        <a:pt x="174834" y="113732"/>
                        <a:pt x="85398" y="268632"/>
                        <a:pt x="85789" y="395783"/>
                      </a:cubicBezTo>
                      <a:cubicBezTo>
                        <a:pt x="85985" y="458903"/>
                        <a:pt x="108262" y="503328"/>
                        <a:pt x="144219" y="524237"/>
                      </a:cubicBezTo>
                      <a:close/>
                    </a:path>
                  </a:pathLst>
                </a:custGeom>
                <a:solidFill>
                  <a:srgbClr val="05D4F5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349" name="Graphic 3">
                  <a:extLst>
                    <a:ext uri="{FF2B5EF4-FFF2-40B4-BE49-F238E27FC236}">
                      <a16:creationId xmlns:a16="http://schemas.microsoft.com/office/drawing/2014/main" id="{4D5B55EE-03EE-682D-BD95-8B58E9D41492}"/>
                    </a:ext>
                  </a:extLst>
                </p:cNvPr>
                <p:cNvGrpSpPr/>
                <p:nvPr/>
              </p:nvGrpSpPr>
              <p:grpSpPr>
                <a:xfrm>
                  <a:off x="9197548" y="2682899"/>
                  <a:ext cx="285504" cy="524172"/>
                  <a:chOff x="9197548" y="2682899"/>
                  <a:chExt cx="285504" cy="524172"/>
                </a:xfrm>
                <a:solidFill>
                  <a:srgbClr val="05D4F5"/>
                </a:solidFill>
              </p:grpSpPr>
              <p:sp>
                <p:nvSpPr>
                  <p:cNvPr id="350" name="Freeform: Shape 349">
                    <a:extLst>
                      <a:ext uri="{FF2B5EF4-FFF2-40B4-BE49-F238E27FC236}">
                        <a16:creationId xmlns:a16="http://schemas.microsoft.com/office/drawing/2014/main" id="{B26D67E7-3896-457A-109B-BEF4AB16C0D4}"/>
                      </a:ext>
                    </a:extLst>
                  </p:cNvPr>
                  <p:cNvSpPr/>
                  <p:nvPr/>
                </p:nvSpPr>
                <p:spPr>
                  <a:xfrm>
                    <a:off x="9198461" y="3049305"/>
                    <a:ext cx="143370" cy="157766"/>
                  </a:xfrm>
                  <a:custGeom>
                    <a:avLst/>
                    <a:gdLst>
                      <a:gd name="connsiteX0" fmla="*/ 143305 w 143370"/>
                      <a:gd name="connsiteY0" fmla="*/ 157766 h 157766"/>
                      <a:gd name="connsiteX1" fmla="*/ 57518 w 143370"/>
                      <a:gd name="connsiteY1" fmla="*/ 107935 h 157766"/>
                      <a:gd name="connsiteX2" fmla="*/ 0 w 143370"/>
                      <a:gd name="connsiteY2" fmla="*/ 0 h 157766"/>
                      <a:gd name="connsiteX3" fmla="*/ 85788 w 143370"/>
                      <a:gd name="connsiteY3" fmla="*/ 49831 h 157766"/>
                      <a:gd name="connsiteX4" fmla="*/ 143371 w 143370"/>
                      <a:gd name="connsiteY4" fmla="*/ 157766 h 157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370" h="157766">
                        <a:moveTo>
                          <a:pt x="143305" y="157766"/>
                        </a:moveTo>
                        <a:lnTo>
                          <a:pt x="57518" y="107935"/>
                        </a:lnTo>
                        <a:cubicBezTo>
                          <a:pt x="25600" y="89370"/>
                          <a:pt x="4430" y="52241"/>
                          <a:pt x="0" y="0"/>
                        </a:cubicBezTo>
                        <a:lnTo>
                          <a:pt x="85788" y="49831"/>
                        </a:lnTo>
                        <a:cubicBezTo>
                          <a:pt x="90283" y="102138"/>
                          <a:pt x="111387" y="139267"/>
                          <a:pt x="143371" y="15776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51" name="Freeform: Shape 350">
                    <a:extLst>
                      <a:ext uri="{FF2B5EF4-FFF2-40B4-BE49-F238E27FC236}">
                        <a16:creationId xmlns:a16="http://schemas.microsoft.com/office/drawing/2014/main" id="{DA5E5EB3-634D-C923-F88A-B7940BDCC514}"/>
                      </a:ext>
                    </a:extLst>
                  </p:cNvPr>
                  <p:cNvSpPr/>
                  <p:nvPr/>
                </p:nvSpPr>
                <p:spPr>
                  <a:xfrm>
                    <a:off x="9197548" y="2714101"/>
                    <a:ext cx="241145" cy="385035"/>
                  </a:xfrm>
                  <a:custGeom>
                    <a:avLst/>
                    <a:gdLst>
                      <a:gd name="connsiteX0" fmla="*/ 86701 w 241145"/>
                      <a:gd name="connsiteY0" fmla="*/ 385036 h 385035"/>
                      <a:gd name="connsiteX1" fmla="*/ 913 w 241145"/>
                      <a:gd name="connsiteY1" fmla="*/ 335204 h 385035"/>
                      <a:gd name="connsiteX2" fmla="*/ 1 w 241145"/>
                      <a:gd name="connsiteY2" fmla="*/ 314686 h 385035"/>
                      <a:gd name="connsiteX3" fmla="*/ 155357 w 241145"/>
                      <a:gd name="connsiteY3" fmla="*/ 0 h 385035"/>
                      <a:gd name="connsiteX4" fmla="*/ 241145 w 241145"/>
                      <a:gd name="connsiteY4" fmla="*/ 49831 h 385035"/>
                      <a:gd name="connsiteX5" fmla="*/ 85789 w 241145"/>
                      <a:gd name="connsiteY5" fmla="*/ 364517 h 385035"/>
                      <a:gd name="connsiteX6" fmla="*/ 86636 w 241145"/>
                      <a:gd name="connsiteY6" fmla="*/ 385036 h 385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145" h="385035">
                        <a:moveTo>
                          <a:pt x="86701" y="385036"/>
                        </a:moveTo>
                        <a:lnTo>
                          <a:pt x="913" y="335204"/>
                        </a:lnTo>
                        <a:cubicBezTo>
                          <a:pt x="327" y="328626"/>
                          <a:pt x="66" y="321786"/>
                          <a:pt x="1" y="314686"/>
                        </a:cubicBezTo>
                        <a:cubicBezTo>
                          <a:pt x="-324" y="205057"/>
                          <a:pt x="66117" y="74779"/>
                          <a:pt x="155357" y="0"/>
                        </a:cubicBezTo>
                        <a:lnTo>
                          <a:pt x="241145" y="49831"/>
                        </a:lnTo>
                        <a:cubicBezTo>
                          <a:pt x="151905" y="124611"/>
                          <a:pt x="85463" y="254888"/>
                          <a:pt x="85789" y="364517"/>
                        </a:cubicBezTo>
                        <a:cubicBezTo>
                          <a:pt x="85789" y="371552"/>
                          <a:pt x="86115" y="378391"/>
                          <a:pt x="86636" y="38503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52" name="Freeform: Shape 351">
                    <a:extLst>
                      <a:ext uri="{FF2B5EF4-FFF2-40B4-BE49-F238E27FC236}">
                        <a16:creationId xmlns:a16="http://schemas.microsoft.com/office/drawing/2014/main" id="{AF4370DB-CB74-251B-11B2-5BD9A4E9D6A8}"/>
                      </a:ext>
                    </a:extLst>
                  </p:cNvPr>
                  <p:cNvSpPr/>
                  <p:nvPr/>
                </p:nvSpPr>
                <p:spPr>
                  <a:xfrm>
                    <a:off x="9352905" y="2682899"/>
                    <a:ext cx="130147" cy="81097"/>
                  </a:xfrm>
                  <a:custGeom>
                    <a:avLst/>
                    <a:gdLst>
                      <a:gd name="connsiteX0" fmla="*/ 85788 w 130147"/>
                      <a:gd name="connsiteY0" fmla="*/ 81098 h 81097"/>
                      <a:gd name="connsiteX1" fmla="*/ 0 w 130147"/>
                      <a:gd name="connsiteY1" fmla="*/ 31267 h 81097"/>
                      <a:gd name="connsiteX2" fmla="*/ 44360 w 130147"/>
                      <a:gd name="connsiteY2" fmla="*/ 0 h 81097"/>
                      <a:gd name="connsiteX3" fmla="*/ 130147 w 130147"/>
                      <a:gd name="connsiteY3" fmla="*/ 49831 h 81097"/>
                      <a:gd name="connsiteX4" fmla="*/ 85788 w 130147"/>
                      <a:gd name="connsiteY4" fmla="*/ 81098 h 8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147" h="81097">
                        <a:moveTo>
                          <a:pt x="85788" y="81098"/>
                        </a:moveTo>
                        <a:lnTo>
                          <a:pt x="0" y="31267"/>
                        </a:lnTo>
                        <a:cubicBezTo>
                          <a:pt x="14265" y="19346"/>
                          <a:pt x="29117" y="8794"/>
                          <a:pt x="44360" y="0"/>
                        </a:cubicBezTo>
                        <a:lnTo>
                          <a:pt x="130147" y="49831"/>
                        </a:lnTo>
                        <a:cubicBezTo>
                          <a:pt x="114905" y="58625"/>
                          <a:pt x="100053" y="69177"/>
                          <a:pt x="85788" y="8109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353" name="Graphic 3">
                <a:extLst>
                  <a:ext uri="{FF2B5EF4-FFF2-40B4-BE49-F238E27FC236}">
                    <a16:creationId xmlns:a16="http://schemas.microsoft.com/office/drawing/2014/main" id="{1BEA8952-10A4-BA14-FD0F-4217E328B1A7}"/>
                  </a:ext>
                </a:extLst>
              </p:cNvPr>
              <p:cNvGrpSpPr/>
              <p:nvPr/>
            </p:nvGrpSpPr>
            <p:grpSpPr>
              <a:xfrm>
                <a:off x="9283336" y="2705182"/>
                <a:ext cx="400671" cy="515381"/>
                <a:chOff x="9283336" y="2705182"/>
                <a:chExt cx="400671" cy="515381"/>
              </a:xfrm>
            </p:grpSpPr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358F9FAA-BBC4-9847-962D-24E1022B375C}"/>
                    </a:ext>
                  </a:extLst>
                </p:cNvPr>
                <p:cNvSpPr/>
                <p:nvPr/>
              </p:nvSpPr>
              <p:spPr>
                <a:xfrm>
                  <a:off x="9283336" y="2705182"/>
                  <a:ext cx="400671" cy="515381"/>
                </a:xfrm>
                <a:custGeom>
                  <a:avLst/>
                  <a:gdLst>
                    <a:gd name="connsiteX0" fmla="*/ 219584 w 400671"/>
                    <a:gd name="connsiteY0" fmla="*/ 111317 h 515381"/>
                    <a:gd name="connsiteX1" fmla="*/ 199717 w 400671"/>
                    <a:gd name="connsiteY1" fmla="*/ 27484 h 515381"/>
                    <a:gd name="connsiteX2" fmla="*/ 400670 w 400671"/>
                    <a:gd name="connsiteY2" fmla="*/ 142063 h 515381"/>
                    <a:gd name="connsiteX3" fmla="*/ 201020 w 400671"/>
                    <a:gd name="connsiteY3" fmla="*/ 487885 h 515381"/>
                    <a:gd name="connsiteX4" fmla="*/ 1 w 400671"/>
                    <a:gd name="connsiteY4" fmla="*/ 373371 h 515381"/>
                    <a:gd name="connsiteX5" fmla="*/ 199717 w 400671"/>
                    <a:gd name="connsiteY5" fmla="*/ 27418 h 515381"/>
                    <a:gd name="connsiteX6" fmla="*/ 219584 w 400671"/>
                    <a:gd name="connsiteY6" fmla="*/ 111252 h 515381"/>
                    <a:gd name="connsiteX7" fmla="*/ 82662 w 400671"/>
                    <a:gd name="connsiteY7" fmla="*/ 348423 h 515381"/>
                    <a:gd name="connsiteX8" fmla="*/ 220496 w 400671"/>
                    <a:gd name="connsiteY8" fmla="*/ 426915 h 515381"/>
                    <a:gd name="connsiteX9" fmla="*/ 357353 w 400671"/>
                    <a:gd name="connsiteY9" fmla="*/ 189809 h 515381"/>
                    <a:gd name="connsiteX10" fmla="*/ 219584 w 400671"/>
                    <a:gd name="connsiteY10" fmla="*/ 111252 h 51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671" h="515381">
                      <a:moveTo>
                        <a:pt x="219584" y="111317"/>
                      </a:moveTo>
                      <a:lnTo>
                        <a:pt x="199717" y="27484"/>
                      </a:lnTo>
                      <a:cubicBezTo>
                        <a:pt x="310388" y="-36418"/>
                        <a:pt x="400344" y="14912"/>
                        <a:pt x="400670" y="142063"/>
                      </a:cubicBezTo>
                      <a:cubicBezTo>
                        <a:pt x="401061" y="269214"/>
                        <a:pt x="311625" y="423984"/>
                        <a:pt x="201020" y="487885"/>
                      </a:cubicBezTo>
                      <a:cubicBezTo>
                        <a:pt x="90349" y="551786"/>
                        <a:pt x="392" y="500522"/>
                        <a:pt x="1" y="373371"/>
                      </a:cubicBezTo>
                      <a:cubicBezTo>
                        <a:pt x="-390" y="246220"/>
                        <a:pt x="89046" y="91320"/>
                        <a:pt x="199717" y="27418"/>
                      </a:cubicBezTo>
                      <a:lnTo>
                        <a:pt x="219584" y="111252"/>
                      </a:lnTo>
                      <a:cubicBezTo>
                        <a:pt x="143828" y="154960"/>
                        <a:pt x="82337" y="261397"/>
                        <a:pt x="82662" y="348423"/>
                      </a:cubicBezTo>
                      <a:cubicBezTo>
                        <a:pt x="82858" y="435513"/>
                        <a:pt x="144675" y="470688"/>
                        <a:pt x="220496" y="426915"/>
                      </a:cubicBezTo>
                      <a:cubicBezTo>
                        <a:pt x="296318" y="383207"/>
                        <a:pt x="357679" y="276900"/>
                        <a:pt x="357353" y="189809"/>
                      </a:cubicBezTo>
                      <a:cubicBezTo>
                        <a:pt x="357157" y="102654"/>
                        <a:pt x="295341" y="67414"/>
                        <a:pt x="219584" y="111252"/>
                      </a:cubicBezTo>
                      <a:close/>
                    </a:path>
                  </a:pathLst>
                </a:custGeom>
                <a:solidFill>
                  <a:srgbClr val="05D4F5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0487E334-3217-DF52-4644-A2EDB1078B52}"/>
                    </a:ext>
                  </a:extLst>
                </p:cNvPr>
                <p:cNvSpPr/>
                <p:nvPr/>
              </p:nvSpPr>
              <p:spPr>
                <a:xfrm>
                  <a:off x="9283336" y="2705182"/>
                  <a:ext cx="400671" cy="515381"/>
                </a:xfrm>
                <a:custGeom>
                  <a:avLst/>
                  <a:gdLst>
                    <a:gd name="connsiteX0" fmla="*/ 219584 w 400671"/>
                    <a:gd name="connsiteY0" fmla="*/ 111317 h 515381"/>
                    <a:gd name="connsiteX1" fmla="*/ 199717 w 400671"/>
                    <a:gd name="connsiteY1" fmla="*/ 27484 h 515381"/>
                    <a:gd name="connsiteX2" fmla="*/ 400670 w 400671"/>
                    <a:gd name="connsiteY2" fmla="*/ 142063 h 515381"/>
                    <a:gd name="connsiteX3" fmla="*/ 201020 w 400671"/>
                    <a:gd name="connsiteY3" fmla="*/ 487885 h 515381"/>
                    <a:gd name="connsiteX4" fmla="*/ 1 w 400671"/>
                    <a:gd name="connsiteY4" fmla="*/ 373371 h 515381"/>
                    <a:gd name="connsiteX5" fmla="*/ 199717 w 400671"/>
                    <a:gd name="connsiteY5" fmla="*/ 27418 h 515381"/>
                    <a:gd name="connsiteX6" fmla="*/ 219584 w 400671"/>
                    <a:gd name="connsiteY6" fmla="*/ 111252 h 515381"/>
                    <a:gd name="connsiteX7" fmla="*/ 82662 w 400671"/>
                    <a:gd name="connsiteY7" fmla="*/ 348423 h 515381"/>
                    <a:gd name="connsiteX8" fmla="*/ 220496 w 400671"/>
                    <a:gd name="connsiteY8" fmla="*/ 426915 h 515381"/>
                    <a:gd name="connsiteX9" fmla="*/ 357353 w 400671"/>
                    <a:gd name="connsiteY9" fmla="*/ 189809 h 515381"/>
                    <a:gd name="connsiteX10" fmla="*/ 219584 w 400671"/>
                    <a:gd name="connsiteY10" fmla="*/ 111252 h 51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671" h="515381">
                      <a:moveTo>
                        <a:pt x="219584" y="111317"/>
                      </a:moveTo>
                      <a:lnTo>
                        <a:pt x="199717" y="27484"/>
                      </a:lnTo>
                      <a:cubicBezTo>
                        <a:pt x="310388" y="-36418"/>
                        <a:pt x="400344" y="14912"/>
                        <a:pt x="400670" y="142063"/>
                      </a:cubicBezTo>
                      <a:cubicBezTo>
                        <a:pt x="401061" y="269214"/>
                        <a:pt x="311625" y="423984"/>
                        <a:pt x="201020" y="487885"/>
                      </a:cubicBezTo>
                      <a:cubicBezTo>
                        <a:pt x="90349" y="551786"/>
                        <a:pt x="392" y="500522"/>
                        <a:pt x="1" y="373371"/>
                      </a:cubicBezTo>
                      <a:cubicBezTo>
                        <a:pt x="-390" y="246220"/>
                        <a:pt x="89046" y="91320"/>
                        <a:pt x="199717" y="27418"/>
                      </a:cubicBezTo>
                      <a:lnTo>
                        <a:pt x="219584" y="111252"/>
                      </a:lnTo>
                      <a:cubicBezTo>
                        <a:pt x="143828" y="154960"/>
                        <a:pt x="82337" y="261397"/>
                        <a:pt x="82662" y="348423"/>
                      </a:cubicBezTo>
                      <a:cubicBezTo>
                        <a:pt x="82858" y="435513"/>
                        <a:pt x="144675" y="470688"/>
                        <a:pt x="220496" y="426915"/>
                      </a:cubicBezTo>
                      <a:cubicBezTo>
                        <a:pt x="296318" y="383207"/>
                        <a:pt x="357679" y="276900"/>
                        <a:pt x="357353" y="189809"/>
                      </a:cubicBezTo>
                      <a:cubicBezTo>
                        <a:pt x="357157" y="102654"/>
                        <a:pt x="295341" y="67414"/>
                        <a:pt x="219584" y="111252"/>
                      </a:cubicBezTo>
                      <a:close/>
                    </a:path>
                  </a:pathLst>
                </a:custGeom>
                <a:solidFill>
                  <a:srgbClr val="12B0F3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356" name="Graphic 3">
              <a:extLst>
                <a:ext uri="{FF2B5EF4-FFF2-40B4-BE49-F238E27FC236}">
                  <a16:creationId xmlns:a16="http://schemas.microsoft.com/office/drawing/2014/main" id="{A3457552-19E9-BD14-7F54-9A427F98B57D}"/>
                </a:ext>
              </a:extLst>
            </p:cNvPr>
            <p:cNvGrpSpPr/>
            <p:nvPr/>
          </p:nvGrpSpPr>
          <p:grpSpPr>
            <a:xfrm>
              <a:off x="9269128" y="2694056"/>
              <a:ext cx="559024" cy="1304793"/>
              <a:chOff x="9269128" y="2694056"/>
              <a:chExt cx="559024" cy="1304793"/>
            </a:xfrm>
          </p:grpSpPr>
          <p:grpSp>
            <p:nvGrpSpPr>
              <p:cNvPr id="357" name="Graphic 3">
                <a:extLst>
                  <a:ext uri="{FF2B5EF4-FFF2-40B4-BE49-F238E27FC236}">
                    <a16:creationId xmlns:a16="http://schemas.microsoft.com/office/drawing/2014/main" id="{941267D9-3C50-963F-1720-C0A55D321A7E}"/>
                  </a:ext>
                </a:extLst>
              </p:cNvPr>
              <p:cNvGrpSpPr/>
              <p:nvPr/>
            </p:nvGrpSpPr>
            <p:grpSpPr>
              <a:xfrm>
                <a:off x="9390164" y="3873051"/>
                <a:ext cx="150600" cy="119464"/>
                <a:chOff x="9390164" y="3873051"/>
                <a:chExt cx="150600" cy="119464"/>
              </a:xfrm>
              <a:solidFill>
                <a:srgbClr val="DAD9E8"/>
              </a:solidFill>
            </p:grpSpPr>
            <p:sp>
              <p:nvSpPr>
                <p:cNvPr id="358" name="Freeform: Shape 357">
                  <a:extLst>
                    <a:ext uri="{FF2B5EF4-FFF2-40B4-BE49-F238E27FC236}">
                      <a16:creationId xmlns:a16="http://schemas.microsoft.com/office/drawing/2014/main" id="{AC6EE7D4-67E1-A01C-FA75-0FA8B0C4B180}"/>
                    </a:ext>
                  </a:extLst>
                </p:cNvPr>
                <p:cNvSpPr/>
                <p:nvPr/>
              </p:nvSpPr>
              <p:spPr>
                <a:xfrm>
                  <a:off x="9390164" y="3873051"/>
                  <a:ext cx="150600" cy="119464"/>
                </a:xfrm>
                <a:custGeom>
                  <a:avLst/>
                  <a:gdLst>
                    <a:gd name="connsiteX0" fmla="*/ 150601 w 150600"/>
                    <a:gd name="connsiteY0" fmla="*/ 119465 h 119464"/>
                    <a:gd name="connsiteX1" fmla="*/ 27423 w 150600"/>
                    <a:gd name="connsiteY1" fmla="*/ 47877 h 119464"/>
                    <a:gd name="connsiteX2" fmla="*/ 0 w 150600"/>
                    <a:gd name="connsiteY2" fmla="*/ 0 h 119464"/>
                    <a:gd name="connsiteX3" fmla="*/ 123178 w 150600"/>
                    <a:gd name="connsiteY3" fmla="*/ 71588 h 119464"/>
                    <a:gd name="connsiteX4" fmla="*/ 150601 w 150600"/>
                    <a:gd name="connsiteY4" fmla="*/ 119465 h 119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600" h="119464">
                      <a:moveTo>
                        <a:pt x="150601" y="119465"/>
                      </a:moveTo>
                      <a:lnTo>
                        <a:pt x="27423" y="47877"/>
                      </a:lnTo>
                      <a:cubicBezTo>
                        <a:pt x="13875" y="39995"/>
                        <a:pt x="3908" y="24557"/>
                        <a:pt x="0" y="0"/>
                      </a:cubicBezTo>
                      <a:lnTo>
                        <a:pt x="123178" y="71588"/>
                      </a:lnTo>
                      <a:cubicBezTo>
                        <a:pt x="127021" y="96145"/>
                        <a:pt x="137052" y="111583"/>
                        <a:pt x="150601" y="119465"/>
                      </a:cubicBezTo>
                      <a:close/>
                    </a:path>
                  </a:pathLst>
                </a:custGeom>
                <a:solidFill>
                  <a:srgbClr val="DAD9E8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359" name="Graphic 3">
                  <a:extLst>
                    <a:ext uri="{FF2B5EF4-FFF2-40B4-BE49-F238E27FC236}">
                      <a16:creationId xmlns:a16="http://schemas.microsoft.com/office/drawing/2014/main" id="{A534A55B-0D1B-CA72-3585-2EDA6ECEDE22}"/>
                    </a:ext>
                  </a:extLst>
                </p:cNvPr>
                <p:cNvGrpSpPr/>
                <p:nvPr/>
              </p:nvGrpSpPr>
              <p:grpSpPr>
                <a:xfrm>
                  <a:off x="9390229" y="3873051"/>
                  <a:ext cx="150535" cy="119464"/>
                  <a:chOff x="9390229" y="3873051"/>
                  <a:chExt cx="150535" cy="119464"/>
                </a:xfrm>
                <a:solidFill>
                  <a:srgbClr val="DAD9E8"/>
                </a:solidFill>
              </p:grpSpPr>
              <p:sp>
                <p:nvSpPr>
                  <p:cNvPr id="360" name="Freeform: Shape 359">
                    <a:extLst>
                      <a:ext uri="{FF2B5EF4-FFF2-40B4-BE49-F238E27FC236}">
                        <a16:creationId xmlns:a16="http://schemas.microsoft.com/office/drawing/2014/main" id="{38EC170E-51E8-4BBA-1D89-AAE4CD90B3B0}"/>
                      </a:ext>
                    </a:extLst>
                  </p:cNvPr>
                  <p:cNvSpPr/>
                  <p:nvPr/>
                </p:nvSpPr>
                <p:spPr>
                  <a:xfrm>
                    <a:off x="9390295" y="3873507"/>
                    <a:ext cx="150470" cy="119008"/>
                  </a:xfrm>
                  <a:custGeom>
                    <a:avLst/>
                    <a:gdLst>
                      <a:gd name="connsiteX0" fmla="*/ 150471 w 150470"/>
                      <a:gd name="connsiteY0" fmla="*/ 119009 h 119008"/>
                      <a:gd name="connsiteX1" fmla="*/ 27293 w 150470"/>
                      <a:gd name="connsiteY1" fmla="*/ 47421 h 119008"/>
                      <a:gd name="connsiteX2" fmla="*/ 0 w 150470"/>
                      <a:gd name="connsiteY2" fmla="*/ 0 h 119008"/>
                      <a:gd name="connsiteX3" fmla="*/ 123177 w 150470"/>
                      <a:gd name="connsiteY3" fmla="*/ 71588 h 119008"/>
                      <a:gd name="connsiteX4" fmla="*/ 150471 w 150470"/>
                      <a:gd name="connsiteY4" fmla="*/ 119009 h 119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0470" h="119008">
                        <a:moveTo>
                          <a:pt x="150471" y="119009"/>
                        </a:moveTo>
                        <a:lnTo>
                          <a:pt x="27293" y="47421"/>
                        </a:lnTo>
                        <a:cubicBezTo>
                          <a:pt x="13809" y="39605"/>
                          <a:pt x="3908" y="24232"/>
                          <a:pt x="0" y="0"/>
                        </a:cubicBezTo>
                        <a:lnTo>
                          <a:pt x="123177" y="71588"/>
                        </a:lnTo>
                        <a:cubicBezTo>
                          <a:pt x="127086" y="95819"/>
                          <a:pt x="137052" y="111192"/>
                          <a:pt x="150471" y="11900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61" name="Freeform: Shape 360">
                    <a:extLst>
                      <a:ext uri="{FF2B5EF4-FFF2-40B4-BE49-F238E27FC236}">
                        <a16:creationId xmlns:a16="http://schemas.microsoft.com/office/drawing/2014/main" id="{8B5EFB50-AD37-AF65-F346-0D3674A1210B}"/>
                      </a:ext>
                    </a:extLst>
                  </p:cNvPr>
                  <p:cNvSpPr/>
                  <p:nvPr/>
                </p:nvSpPr>
                <p:spPr>
                  <a:xfrm>
                    <a:off x="9390229" y="3873051"/>
                    <a:ext cx="123242" cy="72043"/>
                  </a:xfrm>
                  <a:custGeom>
                    <a:avLst/>
                    <a:gdLst>
                      <a:gd name="connsiteX0" fmla="*/ 123243 w 123242"/>
                      <a:gd name="connsiteY0" fmla="*/ 72044 h 72043"/>
                      <a:gd name="connsiteX1" fmla="*/ 65 w 123242"/>
                      <a:gd name="connsiteY1" fmla="*/ 456 h 72043"/>
                      <a:gd name="connsiteX2" fmla="*/ 0 w 123242"/>
                      <a:gd name="connsiteY2" fmla="*/ 0 h 72043"/>
                      <a:gd name="connsiteX3" fmla="*/ 123178 w 123242"/>
                      <a:gd name="connsiteY3" fmla="*/ 71588 h 72043"/>
                      <a:gd name="connsiteX4" fmla="*/ 123243 w 123242"/>
                      <a:gd name="connsiteY4" fmla="*/ 72044 h 720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242" h="72043">
                        <a:moveTo>
                          <a:pt x="123243" y="72044"/>
                        </a:moveTo>
                        <a:lnTo>
                          <a:pt x="65" y="456"/>
                        </a:lnTo>
                        <a:cubicBezTo>
                          <a:pt x="65" y="456"/>
                          <a:pt x="65" y="130"/>
                          <a:pt x="0" y="0"/>
                        </a:cubicBezTo>
                        <a:lnTo>
                          <a:pt x="123178" y="71588"/>
                        </a:lnTo>
                        <a:cubicBezTo>
                          <a:pt x="123178" y="71588"/>
                          <a:pt x="123178" y="71913"/>
                          <a:pt x="123243" y="72044"/>
                        </a:cubicBezTo>
                        <a:close/>
                      </a:path>
                    </a:pathLst>
                  </a:custGeom>
                  <a:solidFill>
                    <a:srgbClr val="DAD9E8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362" name="Graphic 3">
                <a:extLst>
                  <a:ext uri="{FF2B5EF4-FFF2-40B4-BE49-F238E27FC236}">
                    <a16:creationId xmlns:a16="http://schemas.microsoft.com/office/drawing/2014/main" id="{DF89F473-966A-109F-A6A3-AA92F24BBDF0}"/>
                  </a:ext>
                </a:extLst>
              </p:cNvPr>
              <p:cNvGrpSpPr/>
              <p:nvPr/>
            </p:nvGrpSpPr>
            <p:grpSpPr>
              <a:xfrm>
                <a:off x="9505200" y="2694056"/>
                <a:ext cx="264724" cy="98927"/>
                <a:chOff x="9505200" y="2694056"/>
                <a:chExt cx="264724" cy="98927"/>
              </a:xfrm>
              <a:solidFill>
                <a:srgbClr val="DAD9E8"/>
              </a:solidFill>
            </p:grpSpPr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46DBF285-6C1A-350E-8C53-7603EC94DD32}"/>
                    </a:ext>
                  </a:extLst>
                </p:cNvPr>
                <p:cNvSpPr/>
                <p:nvPr/>
              </p:nvSpPr>
              <p:spPr>
                <a:xfrm>
                  <a:off x="9505200" y="2694056"/>
                  <a:ext cx="264724" cy="98927"/>
                </a:xfrm>
                <a:custGeom>
                  <a:avLst/>
                  <a:gdLst>
                    <a:gd name="connsiteX0" fmla="*/ 141547 w 264724"/>
                    <a:gd name="connsiteY0" fmla="*/ 13401 h 98927"/>
                    <a:gd name="connsiteX1" fmla="*/ 264724 w 264724"/>
                    <a:gd name="connsiteY1" fmla="*/ 84988 h 98927"/>
                    <a:gd name="connsiteX2" fmla="*/ 123177 w 264724"/>
                    <a:gd name="connsiteY2" fmla="*/ 98928 h 98927"/>
                    <a:gd name="connsiteX3" fmla="*/ 0 w 264724"/>
                    <a:gd name="connsiteY3" fmla="*/ 27340 h 98927"/>
                    <a:gd name="connsiteX4" fmla="*/ 141547 w 264724"/>
                    <a:gd name="connsiteY4" fmla="*/ 13401 h 9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4724" h="98927">
                      <a:moveTo>
                        <a:pt x="141547" y="13401"/>
                      </a:moveTo>
                      <a:lnTo>
                        <a:pt x="264724" y="84988"/>
                      </a:lnTo>
                      <a:cubicBezTo>
                        <a:pt x="228768" y="64079"/>
                        <a:pt x="178936" y="66684"/>
                        <a:pt x="123177" y="98928"/>
                      </a:cubicBezTo>
                      <a:lnTo>
                        <a:pt x="0" y="27340"/>
                      </a:lnTo>
                      <a:cubicBezTo>
                        <a:pt x="55824" y="-4838"/>
                        <a:pt x="105590" y="-7444"/>
                        <a:pt x="141547" y="13401"/>
                      </a:cubicBezTo>
                      <a:close/>
                    </a:path>
                  </a:pathLst>
                </a:custGeom>
                <a:solidFill>
                  <a:srgbClr val="DAD9E8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64" name="Freeform: Shape 363">
                  <a:extLst>
                    <a:ext uri="{FF2B5EF4-FFF2-40B4-BE49-F238E27FC236}">
                      <a16:creationId xmlns:a16="http://schemas.microsoft.com/office/drawing/2014/main" id="{C8CC5004-C347-9774-EFC6-F0A29ED72516}"/>
                    </a:ext>
                  </a:extLst>
                </p:cNvPr>
                <p:cNvSpPr/>
                <p:nvPr/>
              </p:nvSpPr>
              <p:spPr>
                <a:xfrm>
                  <a:off x="9505200" y="2694056"/>
                  <a:ext cx="264724" cy="98927"/>
                </a:xfrm>
                <a:custGeom>
                  <a:avLst/>
                  <a:gdLst>
                    <a:gd name="connsiteX0" fmla="*/ 123177 w 264724"/>
                    <a:gd name="connsiteY0" fmla="*/ 98928 h 98927"/>
                    <a:gd name="connsiteX1" fmla="*/ 0 w 264724"/>
                    <a:gd name="connsiteY1" fmla="*/ 27340 h 98927"/>
                    <a:gd name="connsiteX2" fmla="*/ 141547 w 264724"/>
                    <a:gd name="connsiteY2" fmla="*/ 13401 h 98927"/>
                    <a:gd name="connsiteX3" fmla="*/ 264724 w 264724"/>
                    <a:gd name="connsiteY3" fmla="*/ 84988 h 98927"/>
                    <a:gd name="connsiteX4" fmla="*/ 123177 w 264724"/>
                    <a:gd name="connsiteY4" fmla="*/ 98928 h 9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4724" h="98927">
                      <a:moveTo>
                        <a:pt x="123177" y="98928"/>
                      </a:moveTo>
                      <a:lnTo>
                        <a:pt x="0" y="27340"/>
                      </a:lnTo>
                      <a:cubicBezTo>
                        <a:pt x="55824" y="-4838"/>
                        <a:pt x="105590" y="-7444"/>
                        <a:pt x="141547" y="13401"/>
                      </a:cubicBezTo>
                      <a:lnTo>
                        <a:pt x="264724" y="84988"/>
                      </a:lnTo>
                      <a:cubicBezTo>
                        <a:pt x="228768" y="64079"/>
                        <a:pt x="178936" y="66684"/>
                        <a:pt x="123177" y="989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0B716B35-E5BC-A647-FCA4-25A02B507AC6}"/>
                  </a:ext>
                </a:extLst>
              </p:cNvPr>
              <p:cNvSpPr/>
              <p:nvPr/>
            </p:nvSpPr>
            <p:spPr>
              <a:xfrm>
                <a:off x="9271872" y="3122196"/>
                <a:ext cx="241534" cy="822442"/>
              </a:xfrm>
              <a:custGeom>
                <a:avLst/>
                <a:gdLst>
                  <a:gd name="connsiteX0" fmla="*/ 241535 w 241534"/>
                  <a:gd name="connsiteY0" fmla="*/ 822443 h 822442"/>
                  <a:gd name="connsiteX1" fmla="*/ 118357 w 241534"/>
                  <a:gd name="connsiteY1" fmla="*/ 750855 h 822442"/>
                  <a:gd name="connsiteX2" fmla="*/ 0 w 241534"/>
                  <a:gd name="connsiteY2" fmla="*/ 0 h 822442"/>
                  <a:gd name="connsiteX3" fmla="*/ 123178 w 241534"/>
                  <a:gd name="connsiteY3" fmla="*/ 71523 h 822442"/>
                  <a:gd name="connsiteX4" fmla="*/ 241535 w 241534"/>
                  <a:gd name="connsiteY4" fmla="*/ 822443 h 82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534" h="822442">
                    <a:moveTo>
                      <a:pt x="241535" y="822443"/>
                    </a:moveTo>
                    <a:lnTo>
                      <a:pt x="118357" y="750855"/>
                    </a:lnTo>
                    <a:lnTo>
                      <a:pt x="0" y="0"/>
                    </a:lnTo>
                    <a:lnTo>
                      <a:pt x="123178" y="71523"/>
                    </a:lnTo>
                    <a:lnTo>
                      <a:pt x="241535" y="822443"/>
                    </a:lnTo>
                    <a:close/>
                  </a:path>
                </a:pathLst>
              </a:custGeom>
              <a:solidFill>
                <a:schemeClr val="accent6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85832F61-3EB9-EA2F-D6EA-2705246FD972}"/>
                  </a:ext>
                </a:extLst>
              </p:cNvPr>
              <p:cNvSpPr/>
              <p:nvPr/>
            </p:nvSpPr>
            <p:spPr>
              <a:xfrm>
                <a:off x="9467680" y="2721396"/>
                <a:ext cx="160697" cy="93278"/>
              </a:xfrm>
              <a:custGeom>
                <a:avLst/>
                <a:gdLst>
                  <a:gd name="connsiteX0" fmla="*/ 123113 w 160697"/>
                  <a:gd name="connsiteY0" fmla="*/ 93279 h 93278"/>
                  <a:gd name="connsiteX1" fmla="*/ 0 w 160697"/>
                  <a:gd name="connsiteY1" fmla="*/ 21691 h 93278"/>
                  <a:gd name="connsiteX2" fmla="*/ 37520 w 160697"/>
                  <a:gd name="connsiteY2" fmla="*/ 0 h 93278"/>
                  <a:gd name="connsiteX3" fmla="*/ 160697 w 160697"/>
                  <a:gd name="connsiteY3" fmla="*/ 71588 h 93278"/>
                  <a:gd name="connsiteX4" fmla="*/ 123113 w 160697"/>
                  <a:gd name="connsiteY4" fmla="*/ 93279 h 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0697" h="93278">
                    <a:moveTo>
                      <a:pt x="123113" y="93279"/>
                    </a:moveTo>
                    <a:lnTo>
                      <a:pt x="0" y="21691"/>
                    </a:lnTo>
                    <a:lnTo>
                      <a:pt x="37520" y="0"/>
                    </a:lnTo>
                    <a:lnTo>
                      <a:pt x="160697" y="71588"/>
                    </a:lnTo>
                    <a:lnTo>
                      <a:pt x="123113" y="93279"/>
                    </a:lnTo>
                    <a:close/>
                  </a:path>
                </a:pathLst>
              </a:custGeom>
              <a:solidFill>
                <a:schemeClr val="accent6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367" name="Graphic 3">
                <a:extLst>
                  <a:ext uri="{FF2B5EF4-FFF2-40B4-BE49-F238E27FC236}">
                    <a16:creationId xmlns:a16="http://schemas.microsoft.com/office/drawing/2014/main" id="{EC95A669-4153-3820-8C84-8A4B381760A6}"/>
                  </a:ext>
                </a:extLst>
              </p:cNvPr>
              <p:cNvGrpSpPr/>
              <p:nvPr/>
            </p:nvGrpSpPr>
            <p:grpSpPr>
              <a:xfrm>
                <a:off x="9269128" y="2743088"/>
                <a:ext cx="321729" cy="450630"/>
                <a:chOff x="9269128" y="2743088"/>
                <a:chExt cx="321729" cy="450630"/>
              </a:xfrm>
              <a:solidFill>
                <a:srgbClr val="EBEBF1"/>
              </a:solidFill>
            </p:grpSpPr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93602057-0614-D689-36FE-5563038B1EBF}"/>
                    </a:ext>
                  </a:extLst>
                </p:cNvPr>
                <p:cNvSpPr/>
                <p:nvPr/>
              </p:nvSpPr>
              <p:spPr>
                <a:xfrm>
                  <a:off x="9269130" y="2743088"/>
                  <a:ext cx="321727" cy="450630"/>
                </a:xfrm>
                <a:custGeom>
                  <a:avLst/>
                  <a:gdLst>
                    <a:gd name="connsiteX0" fmla="*/ 125920 w 321727"/>
                    <a:gd name="connsiteY0" fmla="*/ 450630 h 450630"/>
                    <a:gd name="connsiteX1" fmla="*/ 2743 w 321727"/>
                    <a:gd name="connsiteY1" fmla="*/ 379043 h 450630"/>
                    <a:gd name="connsiteX2" fmla="*/ 198550 w 321727"/>
                    <a:gd name="connsiteY2" fmla="*/ 0 h 450630"/>
                    <a:gd name="connsiteX3" fmla="*/ 321727 w 321727"/>
                    <a:gd name="connsiteY3" fmla="*/ 71588 h 450630"/>
                    <a:gd name="connsiteX4" fmla="*/ 125920 w 321727"/>
                    <a:gd name="connsiteY4" fmla="*/ 450630 h 450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1727" h="450630">
                      <a:moveTo>
                        <a:pt x="125920" y="450630"/>
                      </a:moveTo>
                      <a:lnTo>
                        <a:pt x="2743" y="379043"/>
                      </a:lnTo>
                      <a:cubicBezTo>
                        <a:pt x="-17385" y="251240"/>
                        <a:pt x="75828" y="70806"/>
                        <a:pt x="198550" y="0"/>
                      </a:cubicBezTo>
                      <a:lnTo>
                        <a:pt x="321727" y="71588"/>
                      </a:lnTo>
                      <a:cubicBezTo>
                        <a:pt x="199006" y="142459"/>
                        <a:pt x="105792" y="322893"/>
                        <a:pt x="125920" y="45063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50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369" name="Graphic 3">
                  <a:extLst>
                    <a:ext uri="{FF2B5EF4-FFF2-40B4-BE49-F238E27FC236}">
                      <a16:creationId xmlns:a16="http://schemas.microsoft.com/office/drawing/2014/main" id="{25FC7EA3-788E-78A1-E056-7BCD827DB32E}"/>
                    </a:ext>
                  </a:extLst>
                </p:cNvPr>
                <p:cNvGrpSpPr/>
                <p:nvPr/>
              </p:nvGrpSpPr>
              <p:grpSpPr>
                <a:xfrm>
                  <a:off x="9269128" y="2743088"/>
                  <a:ext cx="321664" cy="450630"/>
                  <a:chOff x="9269128" y="2743088"/>
                  <a:chExt cx="321664" cy="450630"/>
                </a:xfrm>
                <a:solidFill>
                  <a:srgbClr val="EBEBF1"/>
                </a:solidFill>
              </p:grpSpPr>
              <p:sp>
                <p:nvSpPr>
                  <p:cNvPr id="370" name="Freeform: Shape 369">
                    <a:extLst>
                      <a:ext uri="{FF2B5EF4-FFF2-40B4-BE49-F238E27FC236}">
                        <a16:creationId xmlns:a16="http://schemas.microsoft.com/office/drawing/2014/main" id="{FDBB522E-3C87-09EA-5857-A6348E1F1C2C}"/>
                      </a:ext>
                    </a:extLst>
                  </p:cNvPr>
                  <p:cNvSpPr/>
                  <p:nvPr/>
                </p:nvSpPr>
                <p:spPr>
                  <a:xfrm>
                    <a:off x="9269128" y="2995566"/>
                    <a:ext cx="136604" cy="198152"/>
                  </a:xfrm>
                  <a:custGeom>
                    <a:avLst/>
                    <a:gdLst>
                      <a:gd name="connsiteX0" fmla="*/ 125922 w 136604"/>
                      <a:gd name="connsiteY0" fmla="*/ 198152 h 198152"/>
                      <a:gd name="connsiteX1" fmla="*/ 2744 w 136604"/>
                      <a:gd name="connsiteY1" fmla="*/ 126565 h 198152"/>
                      <a:gd name="connsiteX2" fmla="*/ 13427 w 136604"/>
                      <a:gd name="connsiteY2" fmla="*/ 0 h 198152"/>
                      <a:gd name="connsiteX3" fmla="*/ 136605 w 136604"/>
                      <a:gd name="connsiteY3" fmla="*/ 71588 h 198152"/>
                      <a:gd name="connsiteX4" fmla="*/ 125922 w 136604"/>
                      <a:gd name="connsiteY4" fmla="*/ 198152 h 198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04" h="198152">
                        <a:moveTo>
                          <a:pt x="125922" y="198152"/>
                        </a:moveTo>
                        <a:lnTo>
                          <a:pt x="2744" y="126565"/>
                        </a:lnTo>
                        <a:cubicBezTo>
                          <a:pt x="-3379" y="87742"/>
                          <a:pt x="986" y="43969"/>
                          <a:pt x="13427" y="0"/>
                        </a:cubicBezTo>
                        <a:lnTo>
                          <a:pt x="136605" y="71588"/>
                        </a:lnTo>
                        <a:cubicBezTo>
                          <a:pt x="124098" y="115621"/>
                          <a:pt x="119799" y="159330"/>
                          <a:pt x="125922" y="198152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71" name="Freeform: Shape 370">
                    <a:extLst>
                      <a:ext uri="{FF2B5EF4-FFF2-40B4-BE49-F238E27FC236}">
                        <a16:creationId xmlns:a16="http://schemas.microsoft.com/office/drawing/2014/main" id="{60399C34-33D0-B163-41CD-40518C7CC10F}"/>
                      </a:ext>
                    </a:extLst>
                  </p:cNvPr>
                  <p:cNvSpPr/>
                  <p:nvPr/>
                </p:nvSpPr>
                <p:spPr>
                  <a:xfrm>
                    <a:off x="9282555" y="2852260"/>
                    <a:ext cx="192811" cy="214893"/>
                  </a:xfrm>
                  <a:custGeom>
                    <a:avLst/>
                    <a:gdLst>
                      <a:gd name="connsiteX0" fmla="*/ 123178 w 192811"/>
                      <a:gd name="connsiteY0" fmla="*/ 214893 h 214893"/>
                      <a:gd name="connsiteX1" fmla="*/ 0 w 192811"/>
                      <a:gd name="connsiteY1" fmla="*/ 143305 h 214893"/>
                      <a:gd name="connsiteX2" fmla="*/ 69633 w 192811"/>
                      <a:gd name="connsiteY2" fmla="*/ 0 h 214893"/>
                      <a:gd name="connsiteX3" fmla="*/ 192811 w 192811"/>
                      <a:gd name="connsiteY3" fmla="*/ 71588 h 214893"/>
                      <a:gd name="connsiteX4" fmla="*/ 123178 w 192811"/>
                      <a:gd name="connsiteY4" fmla="*/ 214893 h 2148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811" h="214893">
                        <a:moveTo>
                          <a:pt x="123178" y="214893"/>
                        </a:moveTo>
                        <a:lnTo>
                          <a:pt x="0" y="143305"/>
                        </a:lnTo>
                        <a:cubicBezTo>
                          <a:pt x="14005" y="93735"/>
                          <a:pt x="38367" y="43839"/>
                          <a:pt x="69633" y="0"/>
                        </a:cubicBezTo>
                        <a:lnTo>
                          <a:pt x="192811" y="71588"/>
                        </a:lnTo>
                        <a:cubicBezTo>
                          <a:pt x="161544" y="115426"/>
                          <a:pt x="137248" y="165322"/>
                          <a:pt x="123178" y="214893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373" name="Freeform: Shape 372">
                    <a:extLst>
                      <a:ext uri="{FF2B5EF4-FFF2-40B4-BE49-F238E27FC236}">
                        <a16:creationId xmlns:a16="http://schemas.microsoft.com/office/drawing/2014/main" id="{22167608-8711-E7AA-B292-BECB16D0A670}"/>
                      </a:ext>
                    </a:extLst>
                  </p:cNvPr>
                  <p:cNvSpPr/>
                  <p:nvPr/>
                </p:nvSpPr>
                <p:spPr>
                  <a:xfrm>
                    <a:off x="9434459" y="2743088"/>
                    <a:ext cx="156333" cy="93864"/>
                  </a:xfrm>
                  <a:custGeom>
                    <a:avLst/>
                    <a:gdLst>
                      <a:gd name="connsiteX0" fmla="*/ 123178 w 156333"/>
                      <a:gd name="connsiteY0" fmla="*/ 93865 h 93864"/>
                      <a:gd name="connsiteX1" fmla="*/ 0 w 156333"/>
                      <a:gd name="connsiteY1" fmla="*/ 22277 h 93864"/>
                      <a:gd name="connsiteX2" fmla="*/ 33156 w 156333"/>
                      <a:gd name="connsiteY2" fmla="*/ 0 h 93864"/>
                      <a:gd name="connsiteX3" fmla="*/ 156333 w 156333"/>
                      <a:gd name="connsiteY3" fmla="*/ 71588 h 93864"/>
                      <a:gd name="connsiteX4" fmla="*/ 123178 w 156333"/>
                      <a:gd name="connsiteY4" fmla="*/ 93865 h 93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333" h="93864">
                        <a:moveTo>
                          <a:pt x="123178" y="93865"/>
                        </a:moveTo>
                        <a:lnTo>
                          <a:pt x="0" y="22277"/>
                        </a:lnTo>
                        <a:cubicBezTo>
                          <a:pt x="10748" y="14005"/>
                          <a:pt x="21822" y="6514"/>
                          <a:pt x="33156" y="0"/>
                        </a:cubicBezTo>
                        <a:lnTo>
                          <a:pt x="156333" y="71588"/>
                        </a:lnTo>
                        <a:cubicBezTo>
                          <a:pt x="144999" y="78101"/>
                          <a:pt x="133926" y="85592"/>
                          <a:pt x="123178" y="9386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470948BE-0BB9-00FC-903E-84BE7CC0B2DF}"/>
                  </a:ext>
                </a:extLst>
              </p:cNvPr>
              <p:cNvSpPr/>
              <p:nvPr/>
            </p:nvSpPr>
            <p:spPr>
              <a:xfrm>
                <a:off x="9392307" y="2765619"/>
                <a:ext cx="435845" cy="1233230"/>
              </a:xfrm>
              <a:custGeom>
                <a:avLst/>
                <a:gdLst>
                  <a:gd name="connsiteX0" fmla="*/ 236070 w 435845"/>
                  <a:gd name="connsiteY0" fmla="*/ 27365 h 1233230"/>
                  <a:gd name="connsiteX1" fmla="*/ 433310 w 435845"/>
                  <a:gd name="connsiteY1" fmla="*/ 179530 h 1233230"/>
                  <a:gd name="connsiteX2" fmla="*/ 319643 w 435845"/>
                  <a:gd name="connsiteY2" fmla="*/ 1064376 h 1233230"/>
                  <a:gd name="connsiteX3" fmla="*/ 220632 w 435845"/>
                  <a:gd name="connsiteY3" fmla="*/ 1218690 h 1233230"/>
                  <a:gd name="connsiteX4" fmla="*/ 121100 w 435845"/>
                  <a:gd name="connsiteY4" fmla="*/ 1179020 h 1233230"/>
                  <a:gd name="connsiteX5" fmla="*/ 2743 w 435845"/>
                  <a:gd name="connsiteY5" fmla="*/ 428165 h 1233230"/>
                  <a:gd name="connsiteX6" fmla="*/ 198550 w 435845"/>
                  <a:gd name="connsiteY6" fmla="*/ 49122 h 1233230"/>
                  <a:gd name="connsiteX7" fmla="*/ 236070 w 435845"/>
                  <a:gd name="connsiteY7" fmla="*/ 27430 h 1233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5845" h="1233230">
                    <a:moveTo>
                      <a:pt x="236070" y="27365"/>
                    </a:moveTo>
                    <a:cubicBezTo>
                      <a:pt x="358792" y="-43506"/>
                      <a:pt x="452656" y="28929"/>
                      <a:pt x="433310" y="179530"/>
                    </a:cubicBezTo>
                    <a:lnTo>
                      <a:pt x="319643" y="1064376"/>
                    </a:lnTo>
                    <a:cubicBezTo>
                      <a:pt x="310654" y="1134335"/>
                      <a:pt x="265708" y="1192634"/>
                      <a:pt x="220632" y="1218690"/>
                    </a:cubicBezTo>
                    <a:cubicBezTo>
                      <a:pt x="175556" y="1244680"/>
                      <a:pt x="130415" y="1238361"/>
                      <a:pt x="121100" y="1179020"/>
                    </a:cubicBezTo>
                    <a:lnTo>
                      <a:pt x="2743" y="428165"/>
                    </a:lnTo>
                    <a:cubicBezTo>
                      <a:pt x="-17385" y="300362"/>
                      <a:pt x="75828" y="119993"/>
                      <a:pt x="198550" y="49122"/>
                    </a:cubicBezTo>
                    <a:lnTo>
                      <a:pt x="236070" y="27430"/>
                    </a:lnTo>
                    <a:close/>
                  </a:path>
                </a:pathLst>
              </a:custGeom>
              <a:solidFill>
                <a:schemeClr val="accent5"/>
              </a:solidFill>
              <a:ln w="6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4820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1DD1ED4-FAE1-578B-EA7E-C8E484C4ABFC}"/>
              </a:ext>
            </a:extLst>
          </p:cNvPr>
          <p:cNvGrpSpPr/>
          <p:nvPr/>
        </p:nvGrpSpPr>
        <p:grpSpPr>
          <a:xfrm>
            <a:off x="5199016" y="-1"/>
            <a:ext cx="6990041" cy="6858063"/>
            <a:chOff x="5067300" y="-22169"/>
            <a:chExt cx="7121758" cy="6880232"/>
          </a:xfrm>
        </p:grpSpPr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D1BABBF7-603B-62D8-0FAB-F2274918321C}"/>
                </a:ext>
              </a:extLst>
            </p:cNvPr>
            <p:cNvSpPr/>
            <p:nvPr/>
          </p:nvSpPr>
          <p:spPr>
            <a:xfrm>
              <a:off x="5067300" y="-22169"/>
              <a:ext cx="7121622" cy="6880232"/>
            </a:xfrm>
            <a:custGeom>
              <a:avLst/>
              <a:gdLst>
                <a:gd name="connsiteX0" fmla="*/ 7245241 w 7245433"/>
                <a:gd name="connsiteY0" fmla="*/ 0 h 6880232"/>
                <a:gd name="connsiteX1" fmla="*/ 3289791 w 7245433"/>
                <a:gd name="connsiteY1" fmla="*/ 357514 h 6880232"/>
                <a:gd name="connsiteX2" fmla="*/ 1121071 w 7245433"/>
                <a:gd name="connsiteY2" fmla="*/ 1763489 h 6880232"/>
                <a:gd name="connsiteX3" fmla="*/ 533684 w 7245433"/>
                <a:gd name="connsiteY3" fmla="*/ 3079704 h 6880232"/>
                <a:gd name="connsiteX4" fmla="*/ 217443 w 7245433"/>
                <a:gd name="connsiteY4" fmla="*/ 4410889 h 6880232"/>
                <a:gd name="connsiteX5" fmla="*/ 849989 w 7245433"/>
                <a:gd name="connsiteY5" fmla="*/ 6041171 h 6880232"/>
                <a:gd name="connsiteX6" fmla="*/ 1105996 w 7245433"/>
                <a:gd name="connsiteY6" fmla="*/ 6879405 h 6880232"/>
                <a:gd name="connsiteX7" fmla="*/ 7245433 w 7245433"/>
                <a:gd name="connsiteY7" fmla="*/ 6880233 h 6880232"/>
                <a:gd name="connsiteX8" fmla="*/ 7245241 w 7245433"/>
                <a:gd name="connsiteY8" fmla="*/ 64 h 688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45433" h="6880232">
                  <a:moveTo>
                    <a:pt x="7245241" y="0"/>
                  </a:moveTo>
                  <a:cubicBezTo>
                    <a:pt x="7245241" y="0"/>
                    <a:pt x="5639211" y="1135228"/>
                    <a:pt x="3289791" y="357514"/>
                  </a:cubicBezTo>
                  <a:cubicBezTo>
                    <a:pt x="940371" y="-420200"/>
                    <a:pt x="3199409" y="1464329"/>
                    <a:pt x="1121071" y="1763489"/>
                  </a:cubicBezTo>
                  <a:cubicBezTo>
                    <a:pt x="-957267" y="2062649"/>
                    <a:pt x="533684" y="3079704"/>
                    <a:pt x="533684" y="3079704"/>
                  </a:cubicBezTo>
                  <a:cubicBezTo>
                    <a:pt x="533684" y="3079704"/>
                    <a:pt x="-415103" y="3274132"/>
                    <a:pt x="217443" y="4410889"/>
                  </a:cubicBezTo>
                  <a:cubicBezTo>
                    <a:pt x="849989" y="5547646"/>
                    <a:pt x="1136145" y="5143755"/>
                    <a:pt x="849989" y="6041171"/>
                  </a:cubicBezTo>
                  <a:cubicBezTo>
                    <a:pt x="563832" y="6938587"/>
                    <a:pt x="1105996" y="6879405"/>
                    <a:pt x="1105996" y="6879405"/>
                  </a:cubicBezTo>
                  <a:lnTo>
                    <a:pt x="7245433" y="6880233"/>
                  </a:lnTo>
                  <a:lnTo>
                    <a:pt x="7245241" y="64"/>
                  </a:lnTo>
                  <a:close/>
                </a:path>
              </a:pathLst>
            </a:custGeom>
            <a:solidFill>
              <a:schemeClr val="accent6"/>
            </a:solidFill>
            <a:ln w="64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" name="Graphic 7">
              <a:extLst>
                <a:ext uri="{FF2B5EF4-FFF2-40B4-BE49-F238E27FC236}">
                  <a16:creationId xmlns:a16="http://schemas.microsoft.com/office/drawing/2014/main" id="{59B614C9-416B-6410-40CD-C584AF2195DF}"/>
                </a:ext>
              </a:extLst>
            </p:cNvPr>
            <p:cNvSpPr/>
            <p:nvPr/>
          </p:nvSpPr>
          <p:spPr>
            <a:xfrm>
              <a:off x="5267338" y="0"/>
              <a:ext cx="6921720" cy="6858063"/>
            </a:xfrm>
            <a:custGeom>
              <a:avLst/>
              <a:gdLst>
                <a:gd name="connsiteX0" fmla="*/ 6921536 w 6921720"/>
                <a:gd name="connsiteY0" fmla="*/ 0 h 6858063"/>
                <a:gd name="connsiteX1" fmla="*/ 3142809 w 6921720"/>
                <a:gd name="connsiteY1" fmla="*/ 356362 h 6858063"/>
                <a:gd name="connsiteX2" fmla="*/ 1070983 w 6921720"/>
                <a:gd name="connsiteY2" fmla="*/ 1757807 h 6858063"/>
                <a:gd name="connsiteX3" fmla="*/ 509840 w 6921720"/>
                <a:gd name="connsiteY3" fmla="*/ 3069781 h 6858063"/>
                <a:gd name="connsiteX4" fmla="*/ 207728 w 6921720"/>
                <a:gd name="connsiteY4" fmla="*/ 4396677 h 6858063"/>
                <a:gd name="connsiteX5" fmla="*/ 812013 w 6921720"/>
                <a:gd name="connsiteY5" fmla="*/ 6021705 h 6858063"/>
                <a:gd name="connsiteX6" fmla="*/ 1056583 w 6921720"/>
                <a:gd name="connsiteY6" fmla="*/ 6857238 h 6858063"/>
                <a:gd name="connsiteX7" fmla="*/ 6921720 w 6921720"/>
                <a:gd name="connsiteY7" fmla="*/ 6858064 h 6858063"/>
                <a:gd name="connsiteX8" fmla="*/ 6921536 w 6921720"/>
                <a:gd name="connsiteY8" fmla="*/ 64 h 685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21720" h="6858063">
                  <a:moveTo>
                    <a:pt x="6921536" y="0"/>
                  </a:moveTo>
                  <a:cubicBezTo>
                    <a:pt x="6921536" y="0"/>
                    <a:pt x="5387262" y="1131570"/>
                    <a:pt x="3142809" y="356362"/>
                  </a:cubicBezTo>
                  <a:cubicBezTo>
                    <a:pt x="898357" y="-418846"/>
                    <a:pt x="3056465" y="1459611"/>
                    <a:pt x="1070983" y="1757807"/>
                  </a:cubicBezTo>
                  <a:cubicBezTo>
                    <a:pt x="-914498" y="2056003"/>
                    <a:pt x="509840" y="3069781"/>
                    <a:pt x="509840" y="3069781"/>
                  </a:cubicBezTo>
                  <a:cubicBezTo>
                    <a:pt x="509840" y="3069781"/>
                    <a:pt x="-396557" y="3263583"/>
                    <a:pt x="207728" y="4396677"/>
                  </a:cubicBezTo>
                  <a:cubicBezTo>
                    <a:pt x="812013" y="5529771"/>
                    <a:pt x="1085384" y="5127181"/>
                    <a:pt x="812013" y="6021705"/>
                  </a:cubicBezTo>
                  <a:cubicBezTo>
                    <a:pt x="538641" y="6916230"/>
                    <a:pt x="1056583" y="6857238"/>
                    <a:pt x="1056583" y="6857238"/>
                  </a:cubicBezTo>
                  <a:lnTo>
                    <a:pt x="6921720" y="6858064"/>
                  </a:lnTo>
                  <a:lnTo>
                    <a:pt x="6921536" y="64"/>
                  </a:lnTo>
                  <a:close/>
                </a:path>
              </a:pathLst>
            </a:custGeom>
            <a:solidFill>
              <a:schemeClr val="accent4"/>
            </a:solidFill>
            <a:ln w="6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EB35A1-A475-DC5E-8D31-D776411C1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6829425" cy="839048"/>
          </a:xfrm>
        </p:spPr>
        <p:txBody>
          <a:bodyPr/>
          <a:lstStyle/>
          <a:p>
            <a:r>
              <a:rPr lang="en-PK" dirty="0"/>
              <a:t>Medical </a:t>
            </a:r>
            <a:r>
              <a:rPr lang="en-PK" dirty="0">
                <a:solidFill>
                  <a:schemeClr val="accent1"/>
                </a:solidFill>
              </a:rPr>
              <a:t>Diagnosis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9B39CAD-D47B-7C45-9A74-5B13E6F2CED6}"/>
              </a:ext>
            </a:extLst>
          </p:cNvPr>
          <p:cNvSpPr/>
          <p:nvPr/>
        </p:nvSpPr>
        <p:spPr>
          <a:xfrm>
            <a:off x="6567732" y="3816499"/>
            <a:ext cx="5273512" cy="3044644"/>
          </a:xfrm>
          <a:custGeom>
            <a:avLst/>
            <a:gdLst>
              <a:gd name="connsiteX0" fmla="*/ 3554320 w 5273512"/>
              <a:gd name="connsiteY0" fmla="*/ 3044644 h 3044644"/>
              <a:gd name="connsiteX1" fmla="*/ 0 w 5273512"/>
              <a:gd name="connsiteY1" fmla="*/ 992533 h 3044644"/>
              <a:gd name="connsiteX2" fmla="*/ 1719129 w 5273512"/>
              <a:gd name="connsiteY2" fmla="*/ 0 h 3044644"/>
              <a:gd name="connsiteX3" fmla="*/ 5273513 w 5273512"/>
              <a:gd name="connsiteY3" fmla="*/ 2052111 h 3044644"/>
              <a:gd name="connsiteX4" fmla="*/ 3554320 w 5273512"/>
              <a:gd name="connsiteY4" fmla="*/ 3044644 h 304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512" h="3044644">
                <a:moveTo>
                  <a:pt x="3554320" y="3044644"/>
                </a:moveTo>
                <a:lnTo>
                  <a:pt x="0" y="992533"/>
                </a:lnTo>
                <a:lnTo>
                  <a:pt x="1719129" y="0"/>
                </a:lnTo>
                <a:lnTo>
                  <a:pt x="5273513" y="2052111"/>
                </a:lnTo>
                <a:lnTo>
                  <a:pt x="3554320" y="3044644"/>
                </a:lnTo>
                <a:close/>
              </a:path>
            </a:pathLst>
          </a:custGeom>
          <a:solidFill>
            <a:srgbClr val="0E2640">
              <a:alpha val="25000"/>
            </a:srgbClr>
          </a:solidFill>
          <a:ln w="6410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15" name="Graphic 5">
            <a:extLst>
              <a:ext uri="{FF2B5EF4-FFF2-40B4-BE49-F238E27FC236}">
                <a16:creationId xmlns:a16="http://schemas.microsoft.com/office/drawing/2014/main" id="{D0F1A237-C22A-ED7B-0C66-BD8A3630FA00}"/>
              </a:ext>
            </a:extLst>
          </p:cNvPr>
          <p:cNvGrpSpPr/>
          <p:nvPr/>
        </p:nvGrpSpPr>
        <p:grpSpPr>
          <a:xfrm>
            <a:off x="5737649" y="981076"/>
            <a:ext cx="4167675" cy="4492381"/>
            <a:chOff x="5737649" y="981076"/>
            <a:chExt cx="4167675" cy="4492381"/>
          </a:xfrm>
        </p:grpSpPr>
        <p:grpSp>
          <p:nvGrpSpPr>
            <p:cNvPr id="16" name="Graphic 5">
              <a:extLst>
                <a:ext uri="{FF2B5EF4-FFF2-40B4-BE49-F238E27FC236}">
                  <a16:creationId xmlns:a16="http://schemas.microsoft.com/office/drawing/2014/main" id="{21F14046-2730-EA3F-4291-58926737F0D8}"/>
                </a:ext>
              </a:extLst>
            </p:cNvPr>
            <p:cNvGrpSpPr/>
            <p:nvPr/>
          </p:nvGrpSpPr>
          <p:grpSpPr>
            <a:xfrm>
              <a:off x="5737649" y="981076"/>
              <a:ext cx="4167675" cy="4492381"/>
              <a:chOff x="5737649" y="981076"/>
              <a:chExt cx="4167675" cy="4492381"/>
            </a:xfrm>
          </p:grpSpPr>
          <p:grpSp>
            <p:nvGrpSpPr>
              <p:cNvPr id="17" name="Graphic 5">
                <a:extLst>
                  <a:ext uri="{FF2B5EF4-FFF2-40B4-BE49-F238E27FC236}">
                    <a16:creationId xmlns:a16="http://schemas.microsoft.com/office/drawing/2014/main" id="{CC16B61B-9E36-8F90-7A57-E2FCB7231D5A}"/>
                  </a:ext>
                </a:extLst>
              </p:cNvPr>
              <p:cNvGrpSpPr/>
              <p:nvPr/>
            </p:nvGrpSpPr>
            <p:grpSpPr>
              <a:xfrm>
                <a:off x="8750598" y="1563507"/>
                <a:ext cx="1154726" cy="2737645"/>
                <a:chOff x="8750598" y="1563507"/>
                <a:chExt cx="1154726" cy="2737645"/>
              </a:xfrm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AB45D80C-8FA4-E59D-3B54-2663E6729A4F}"/>
                    </a:ext>
                  </a:extLst>
                </p:cNvPr>
                <p:cNvSpPr/>
                <p:nvPr/>
              </p:nvSpPr>
              <p:spPr>
                <a:xfrm>
                  <a:off x="8750598" y="1563507"/>
                  <a:ext cx="1154726" cy="2737645"/>
                </a:xfrm>
                <a:custGeom>
                  <a:avLst/>
                  <a:gdLst>
                    <a:gd name="connsiteX0" fmla="*/ 1148374 w 1154726"/>
                    <a:gd name="connsiteY0" fmla="*/ 0 h 2737645"/>
                    <a:gd name="connsiteX1" fmla="*/ 1154726 w 1154726"/>
                    <a:gd name="connsiteY1" fmla="*/ 2248822 h 2737645"/>
                    <a:gd name="connsiteX2" fmla="*/ 308090 w 1154726"/>
                    <a:gd name="connsiteY2" fmla="*/ 2737646 h 2737645"/>
                    <a:gd name="connsiteX3" fmla="*/ 303983 w 1154726"/>
                    <a:gd name="connsiteY3" fmla="*/ 1295939 h 2737645"/>
                    <a:gd name="connsiteX4" fmla="*/ 304240 w 1154726"/>
                    <a:gd name="connsiteY4" fmla="*/ 1281118 h 2737645"/>
                    <a:gd name="connsiteX5" fmla="*/ 303919 w 1154726"/>
                    <a:gd name="connsiteY5" fmla="*/ 1266490 h 2737645"/>
                    <a:gd name="connsiteX6" fmla="*/ 303470 w 1154726"/>
                    <a:gd name="connsiteY6" fmla="*/ 1251990 h 2737645"/>
                    <a:gd name="connsiteX7" fmla="*/ 0 w 1154726"/>
                    <a:gd name="connsiteY7" fmla="*/ 665260 h 2737645"/>
                    <a:gd name="connsiteX8" fmla="*/ 1148310 w 1154726"/>
                    <a:gd name="connsiteY8" fmla="*/ 64 h 2737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54726" h="2737645">
                      <a:moveTo>
                        <a:pt x="1148374" y="0"/>
                      </a:moveTo>
                      <a:lnTo>
                        <a:pt x="1154726" y="2248822"/>
                      </a:lnTo>
                      <a:lnTo>
                        <a:pt x="308090" y="2737646"/>
                      </a:lnTo>
                      <a:lnTo>
                        <a:pt x="303983" y="1295939"/>
                      </a:lnTo>
                      <a:cubicBezTo>
                        <a:pt x="304368" y="1290806"/>
                        <a:pt x="304304" y="1285930"/>
                        <a:pt x="304240" y="1281118"/>
                      </a:cubicBezTo>
                      <a:cubicBezTo>
                        <a:pt x="304112" y="1274317"/>
                        <a:pt x="304048" y="1270404"/>
                        <a:pt x="303919" y="1266490"/>
                      </a:cubicBezTo>
                      <a:cubicBezTo>
                        <a:pt x="303727" y="1260203"/>
                        <a:pt x="303598" y="1256096"/>
                        <a:pt x="303470" y="1251990"/>
                      </a:cubicBezTo>
                      <a:cubicBezTo>
                        <a:pt x="292050" y="958144"/>
                        <a:pt x="177270" y="755724"/>
                        <a:pt x="0" y="665260"/>
                      </a:cubicBezTo>
                      <a:lnTo>
                        <a:pt x="1148310" y="6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19" name="Graphic 5">
                  <a:extLst>
                    <a:ext uri="{FF2B5EF4-FFF2-40B4-BE49-F238E27FC236}">
                      <a16:creationId xmlns:a16="http://schemas.microsoft.com/office/drawing/2014/main" id="{60CF2CE8-6A38-D487-810F-63756BE1E777}"/>
                    </a:ext>
                  </a:extLst>
                </p:cNvPr>
                <p:cNvGrpSpPr/>
                <p:nvPr/>
              </p:nvGrpSpPr>
              <p:grpSpPr>
                <a:xfrm>
                  <a:off x="8834326" y="1669048"/>
                  <a:ext cx="1070998" cy="2543052"/>
                  <a:chOff x="8834326" y="1669048"/>
                  <a:chExt cx="1070998" cy="2543052"/>
                </a:xfrm>
                <a:solidFill>
                  <a:srgbClr val="BDBCB7"/>
                </a:solidFill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E2C49231-74DE-5836-075F-A74C1856A16F}"/>
                      </a:ext>
                    </a:extLst>
                  </p:cNvPr>
                  <p:cNvSpPr/>
                  <p:nvPr/>
                </p:nvSpPr>
                <p:spPr>
                  <a:xfrm>
                    <a:off x="8834326" y="1669048"/>
                    <a:ext cx="1064968" cy="665773"/>
                  </a:xfrm>
                  <a:custGeom>
                    <a:avLst/>
                    <a:gdLst>
                      <a:gd name="connsiteX0" fmla="*/ 1064968 w 1064968"/>
                      <a:gd name="connsiteY0" fmla="*/ 0 h 665773"/>
                      <a:gd name="connsiteX1" fmla="*/ 1064968 w 1064968"/>
                      <a:gd name="connsiteY1" fmla="*/ 81802 h 665773"/>
                      <a:gd name="connsiteX2" fmla="*/ 53316 w 1064968"/>
                      <a:gd name="connsiteY2" fmla="*/ 665773 h 665773"/>
                      <a:gd name="connsiteX3" fmla="*/ 0 w 1064968"/>
                      <a:gd name="connsiteY3" fmla="*/ 614896 h 665773"/>
                      <a:gd name="connsiteX4" fmla="*/ 1064968 w 1064968"/>
                      <a:gd name="connsiteY4" fmla="*/ 0 h 6657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4968" h="665773">
                        <a:moveTo>
                          <a:pt x="1064968" y="0"/>
                        </a:moveTo>
                        <a:lnTo>
                          <a:pt x="1064968" y="81802"/>
                        </a:lnTo>
                        <a:lnTo>
                          <a:pt x="53316" y="665773"/>
                        </a:lnTo>
                        <a:cubicBezTo>
                          <a:pt x="36955" y="646975"/>
                          <a:pt x="18798" y="630037"/>
                          <a:pt x="0" y="614896"/>
                        </a:cubicBezTo>
                        <a:lnTo>
                          <a:pt x="1064968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A6089E2-0165-7E79-7351-1CA0421851FD}"/>
                      </a:ext>
                    </a:extLst>
                  </p:cNvPr>
                  <p:cNvSpPr/>
                  <p:nvPr/>
                </p:nvSpPr>
                <p:spPr>
                  <a:xfrm>
                    <a:off x="8982147" y="1950768"/>
                    <a:ext cx="917723" cy="596738"/>
                  </a:xfrm>
                  <a:custGeom>
                    <a:avLst/>
                    <a:gdLst>
                      <a:gd name="connsiteX0" fmla="*/ 917724 w 917723"/>
                      <a:gd name="connsiteY0" fmla="*/ 0 h 596738"/>
                      <a:gd name="connsiteX1" fmla="*/ 917724 w 917723"/>
                      <a:gd name="connsiteY1" fmla="*/ 81802 h 596738"/>
                      <a:gd name="connsiteX2" fmla="*/ 26048 w 917723"/>
                      <a:gd name="connsiteY2" fmla="*/ 596739 h 596738"/>
                      <a:gd name="connsiteX3" fmla="*/ 0 w 917723"/>
                      <a:gd name="connsiteY3" fmla="*/ 530078 h 596738"/>
                      <a:gd name="connsiteX4" fmla="*/ 917724 w 917723"/>
                      <a:gd name="connsiteY4" fmla="*/ 0 h 596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7723" h="596738">
                        <a:moveTo>
                          <a:pt x="917724" y="0"/>
                        </a:moveTo>
                        <a:lnTo>
                          <a:pt x="917724" y="81802"/>
                        </a:lnTo>
                        <a:lnTo>
                          <a:pt x="26048" y="596739"/>
                        </a:lnTo>
                        <a:cubicBezTo>
                          <a:pt x="18157" y="573706"/>
                          <a:pt x="9688" y="551315"/>
                          <a:pt x="0" y="530078"/>
                        </a:cubicBezTo>
                        <a:lnTo>
                          <a:pt x="91772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AB5E2093-E137-45B4-70F7-9B32E2B6A63D}"/>
                      </a:ext>
                    </a:extLst>
                  </p:cNvPr>
                  <p:cNvSpPr/>
                  <p:nvPr/>
                </p:nvSpPr>
                <p:spPr>
                  <a:xfrm>
                    <a:off x="9046947" y="2233066"/>
                    <a:ext cx="854142" cy="570626"/>
                  </a:xfrm>
                  <a:custGeom>
                    <a:avLst/>
                    <a:gdLst>
                      <a:gd name="connsiteX0" fmla="*/ 854143 w 854142"/>
                      <a:gd name="connsiteY0" fmla="*/ 81161 h 570626"/>
                      <a:gd name="connsiteX1" fmla="*/ 6673 w 854142"/>
                      <a:gd name="connsiteY1" fmla="*/ 570626 h 570626"/>
                      <a:gd name="connsiteX2" fmla="*/ 0 w 854142"/>
                      <a:gd name="connsiteY2" fmla="*/ 492481 h 570626"/>
                      <a:gd name="connsiteX3" fmla="*/ 853566 w 854142"/>
                      <a:gd name="connsiteY3" fmla="*/ 0 h 570626"/>
                      <a:gd name="connsiteX4" fmla="*/ 854143 w 854142"/>
                      <a:gd name="connsiteY4" fmla="*/ 81161 h 570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4142" h="570626">
                        <a:moveTo>
                          <a:pt x="854143" y="81161"/>
                        </a:moveTo>
                        <a:lnTo>
                          <a:pt x="6673" y="570626"/>
                        </a:lnTo>
                        <a:cubicBezTo>
                          <a:pt x="5454" y="544000"/>
                          <a:pt x="3657" y="517952"/>
                          <a:pt x="0" y="492481"/>
                        </a:cubicBezTo>
                        <a:lnTo>
                          <a:pt x="853566" y="0"/>
                        </a:lnTo>
                        <a:lnTo>
                          <a:pt x="854143" y="81161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AFBBFB35-B3D4-6940-DD77-A8E050E62368}"/>
                      </a:ext>
                    </a:extLst>
                  </p:cNvPr>
                  <p:cNvSpPr/>
                  <p:nvPr/>
                </p:nvSpPr>
                <p:spPr>
                  <a:xfrm>
                    <a:off x="9055416" y="2514722"/>
                    <a:ext cx="846315" cy="570048"/>
                  </a:xfrm>
                  <a:custGeom>
                    <a:avLst/>
                    <a:gdLst>
                      <a:gd name="connsiteX0" fmla="*/ 846316 w 846315"/>
                      <a:gd name="connsiteY0" fmla="*/ 0 h 570048"/>
                      <a:gd name="connsiteX1" fmla="*/ 846316 w 846315"/>
                      <a:gd name="connsiteY1" fmla="*/ 81802 h 570048"/>
                      <a:gd name="connsiteX2" fmla="*/ 0 w 846315"/>
                      <a:gd name="connsiteY2" fmla="*/ 570049 h 570048"/>
                      <a:gd name="connsiteX3" fmla="*/ 0 w 846315"/>
                      <a:gd name="connsiteY3" fmla="*/ 488247 h 570048"/>
                      <a:gd name="connsiteX4" fmla="*/ 846316 w 846315"/>
                      <a:gd name="connsiteY4" fmla="*/ 0 h 570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6315" h="570048">
                        <a:moveTo>
                          <a:pt x="846316" y="0"/>
                        </a:moveTo>
                        <a:lnTo>
                          <a:pt x="846316" y="81802"/>
                        </a:lnTo>
                        <a:lnTo>
                          <a:pt x="0" y="570049"/>
                        </a:lnTo>
                        <a:lnTo>
                          <a:pt x="0" y="488247"/>
                        </a:lnTo>
                        <a:lnTo>
                          <a:pt x="846316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8509A837-652C-C58C-50E5-DA849ED255EF}"/>
                      </a:ext>
                    </a:extLst>
                  </p:cNvPr>
                  <p:cNvSpPr/>
                  <p:nvPr/>
                </p:nvSpPr>
                <p:spPr>
                  <a:xfrm>
                    <a:off x="9056057" y="2796442"/>
                    <a:ext cx="846251" cy="569984"/>
                  </a:xfrm>
                  <a:custGeom>
                    <a:avLst/>
                    <a:gdLst>
                      <a:gd name="connsiteX0" fmla="*/ 846252 w 846251"/>
                      <a:gd name="connsiteY0" fmla="*/ 0 h 569984"/>
                      <a:gd name="connsiteX1" fmla="*/ 846252 w 846251"/>
                      <a:gd name="connsiteY1" fmla="*/ 81738 h 569984"/>
                      <a:gd name="connsiteX2" fmla="*/ 0 w 846251"/>
                      <a:gd name="connsiteY2" fmla="*/ 569985 h 569984"/>
                      <a:gd name="connsiteX3" fmla="*/ 0 w 846251"/>
                      <a:gd name="connsiteY3" fmla="*/ 488824 h 569984"/>
                      <a:gd name="connsiteX4" fmla="*/ 846252 w 846251"/>
                      <a:gd name="connsiteY4" fmla="*/ 0 h 569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6251" h="569984">
                        <a:moveTo>
                          <a:pt x="846252" y="0"/>
                        </a:moveTo>
                        <a:lnTo>
                          <a:pt x="846252" y="81738"/>
                        </a:lnTo>
                        <a:lnTo>
                          <a:pt x="0" y="569985"/>
                        </a:lnTo>
                        <a:lnTo>
                          <a:pt x="0" y="488824"/>
                        </a:lnTo>
                        <a:lnTo>
                          <a:pt x="846252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020C64CD-CD28-FB17-7926-80CD98BBB16A}"/>
                      </a:ext>
                    </a:extLst>
                  </p:cNvPr>
                  <p:cNvSpPr/>
                  <p:nvPr/>
                </p:nvSpPr>
                <p:spPr>
                  <a:xfrm>
                    <a:off x="9056635" y="3078098"/>
                    <a:ext cx="846892" cy="570626"/>
                  </a:xfrm>
                  <a:custGeom>
                    <a:avLst/>
                    <a:gdLst>
                      <a:gd name="connsiteX0" fmla="*/ 846893 w 846892"/>
                      <a:gd name="connsiteY0" fmla="*/ 81802 h 570626"/>
                      <a:gd name="connsiteX1" fmla="*/ 0 w 846892"/>
                      <a:gd name="connsiteY1" fmla="*/ 570626 h 570626"/>
                      <a:gd name="connsiteX2" fmla="*/ 0 w 846892"/>
                      <a:gd name="connsiteY2" fmla="*/ 488888 h 570626"/>
                      <a:gd name="connsiteX3" fmla="*/ 846315 w 846892"/>
                      <a:gd name="connsiteY3" fmla="*/ 0 h 570626"/>
                      <a:gd name="connsiteX4" fmla="*/ 846893 w 846892"/>
                      <a:gd name="connsiteY4" fmla="*/ 81802 h 570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6892" h="570626">
                        <a:moveTo>
                          <a:pt x="846893" y="81802"/>
                        </a:moveTo>
                        <a:lnTo>
                          <a:pt x="0" y="570626"/>
                        </a:lnTo>
                        <a:lnTo>
                          <a:pt x="0" y="488888"/>
                        </a:lnTo>
                        <a:lnTo>
                          <a:pt x="846315" y="0"/>
                        </a:lnTo>
                        <a:lnTo>
                          <a:pt x="846893" y="8180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 dirty="0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EEEED4CE-E034-6591-9B61-6F293FD7B515}"/>
                      </a:ext>
                    </a:extLst>
                  </p:cNvPr>
                  <p:cNvSpPr/>
                  <p:nvPr/>
                </p:nvSpPr>
                <p:spPr>
                  <a:xfrm>
                    <a:off x="9057276" y="3359818"/>
                    <a:ext cx="846829" cy="570626"/>
                  </a:xfrm>
                  <a:custGeom>
                    <a:avLst/>
                    <a:gdLst>
                      <a:gd name="connsiteX0" fmla="*/ 846829 w 846829"/>
                      <a:gd name="connsiteY0" fmla="*/ 0 h 570626"/>
                      <a:gd name="connsiteX1" fmla="*/ 846829 w 846829"/>
                      <a:gd name="connsiteY1" fmla="*/ 81738 h 570626"/>
                      <a:gd name="connsiteX2" fmla="*/ 0 w 846829"/>
                      <a:gd name="connsiteY2" fmla="*/ 570626 h 570626"/>
                      <a:gd name="connsiteX3" fmla="*/ 0 w 846829"/>
                      <a:gd name="connsiteY3" fmla="*/ 488824 h 570626"/>
                      <a:gd name="connsiteX4" fmla="*/ 846829 w 846829"/>
                      <a:gd name="connsiteY4" fmla="*/ 0 h 570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6829" h="570626">
                        <a:moveTo>
                          <a:pt x="846829" y="0"/>
                        </a:moveTo>
                        <a:lnTo>
                          <a:pt x="846829" y="81738"/>
                        </a:lnTo>
                        <a:lnTo>
                          <a:pt x="0" y="570626"/>
                        </a:lnTo>
                        <a:lnTo>
                          <a:pt x="0" y="488824"/>
                        </a:lnTo>
                        <a:lnTo>
                          <a:pt x="846829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D29AAE2A-E6AC-F404-A920-028DEEF07047}"/>
                      </a:ext>
                    </a:extLst>
                  </p:cNvPr>
                  <p:cNvSpPr/>
                  <p:nvPr/>
                </p:nvSpPr>
                <p:spPr>
                  <a:xfrm>
                    <a:off x="9057854" y="3641474"/>
                    <a:ext cx="847470" cy="570626"/>
                  </a:xfrm>
                  <a:custGeom>
                    <a:avLst/>
                    <a:gdLst>
                      <a:gd name="connsiteX0" fmla="*/ 847471 w 847470"/>
                      <a:gd name="connsiteY0" fmla="*/ 81802 h 570626"/>
                      <a:gd name="connsiteX1" fmla="*/ 641 w 847470"/>
                      <a:gd name="connsiteY1" fmla="*/ 570626 h 570626"/>
                      <a:gd name="connsiteX2" fmla="*/ 0 w 847470"/>
                      <a:gd name="connsiteY2" fmla="*/ 488888 h 570626"/>
                      <a:gd name="connsiteX3" fmla="*/ 846893 w 847470"/>
                      <a:gd name="connsiteY3" fmla="*/ 0 h 570626"/>
                      <a:gd name="connsiteX4" fmla="*/ 847471 w 847470"/>
                      <a:gd name="connsiteY4" fmla="*/ 81802 h 570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7470" h="570626">
                        <a:moveTo>
                          <a:pt x="847471" y="81802"/>
                        </a:moveTo>
                        <a:lnTo>
                          <a:pt x="641" y="570626"/>
                        </a:lnTo>
                        <a:lnTo>
                          <a:pt x="0" y="488888"/>
                        </a:lnTo>
                        <a:lnTo>
                          <a:pt x="846893" y="0"/>
                        </a:lnTo>
                        <a:lnTo>
                          <a:pt x="847471" y="8180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43325F3-DEE4-680E-7DD4-637523E9288E}"/>
                  </a:ext>
                </a:extLst>
              </p:cNvPr>
              <p:cNvSpPr/>
              <p:nvPr/>
            </p:nvSpPr>
            <p:spPr>
              <a:xfrm>
                <a:off x="7374141" y="2859382"/>
                <a:ext cx="1684547" cy="2375984"/>
              </a:xfrm>
              <a:custGeom>
                <a:avLst/>
                <a:gdLst>
                  <a:gd name="connsiteX0" fmla="*/ 1680505 w 1684547"/>
                  <a:gd name="connsiteY0" fmla="*/ 0 h 2375984"/>
                  <a:gd name="connsiteX1" fmla="*/ 716715 w 1684547"/>
                  <a:gd name="connsiteY1" fmla="*/ 1669791 h 2375984"/>
                  <a:gd name="connsiteX2" fmla="*/ 696313 w 1684547"/>
                  <a:gd name="connsiteY2" fmla="*/ 1681275 h 2375984"/>
                  <a:gd name="connsiteX3" fmla="*/ 680145 w 1684547"/>
                  <a:gd name="connsiteY3" fmla="*/ 1690129 h 2375984"/>
                  <a:gd name="connsiteX4" fmla="*/ 660897 w 1684547"/>
                  <a:gd name="connsiteY4" fmla="*/ 1700202 h 2375984"/>
                  <a:gd name="connsiteX5" fmla="*/ 644473 w 1684547"/>
                  <a:gd name="connsiteY5" fmla="*/ 1708478 h 2375984"/>
                  <a:gd name="connsiteX6" fmla="*/ 0 w 1684547"/>
                  <a:gd name="connsiteY6" fmla="*/ 1718487 h 2375984"/>
                  <a:gd name="connsiteX7" fmla="*/ 66532 w 1684547"/>
                  <a:gd name="connsiteY7" fmla="*/ 2375984 h 2375984"/>
                  <a:gd name="connsiteX8" fmla="*/ 1684547 w 1684547"/>
                  <a:gd name="connsiteY8" fmla="*/ 1441835 h 2375984"/>
                  <a:gd name="connsiteX9" fmla="*/ 1680441 w 1684547"/>
                  <a:gd name="connsiteY9" fmla="*/ 128 h 237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84547" h="2375984">
                    <a:moveTo>
                      <a:pt x="1680505" y="0"/>
                    </a:moveTo>
                    <a:cubicBezTo>
                      <a:pt x="1682238" y="614190"/>
                      <a:pt x="1251220" y="1361188"/>
                      <a:pt x="716715" y="1669791"/>
                    </a:cubicBezTo>
                    <a:cubicBezTo>
                      <a:pt x="711326" y="1672934"/>
                      <a:pt x="706001" y="1675950"/>
                      <a:pt x="696313" y="1681275"/>
                    </a:cubicBezTo>
                    <a:cubicBezTo>
                      <a:pt x="691565" y="1683905"/>
                      <a:pt x="686817" y="1686536"/>
                      <a:pt x="680145" y="1690129"/>
                    </a:cubicBezTo>
                    <a:cubicBezTo>
                      <a:pt x="674691" y="1693080"/>
                      <a:pt x="669174" y="1695903"/>
                      <a:pt x="660897" y="1700202"/>
                    </a:cubicBezTo>
                    <a:cubicBezTo>
                      <a:pt x="655765" y="1702832"/>
                      <a:pt x="650568" y="1705463"/>
                      <a:pt x="644473" y="1708478"/>
                    </a:cubicBezTo>
                    <a:cubicBezTo>
                      <a:pt x="389635" y="1833844"/>
                      <a:pt x="162064" y="1829289"/>
                      <a:pt x="0" y="1718487"/>
                    </a:cubicBezTo>
                    <a:lnTo>
                      <a:pt x="66532" y="2375984"/>
                    </a:lnTo>
                    <a:lnTo>
                      <a:pt x="1684547" y="1441835"/>
                    </a:lnTo>
                    <a:lnTo>
                      <a:pt x="1680441" y="12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16093C86-28A1-69E0-C2BC-5D1284129585}"/>
                  </a:ext>
                </a:extLst>
              </p:cNvPr>
              <p:cNvSpPr/>
              <p:nvPr/>
            </p:nvSpPr>
            <p:spPr>
              <a:xfrm>
                <a:off x="7380108" y="2110587"/>
                <a:ext cx="1795669" cy="1042063"/>
              </a:xfrm>
              <a:custGeom>
                <a:avLst/>
                <a:gdLst>
                  <a:gd name="connsiteX0" fmla="*/ 1408922 w 1795669"/>
                  <a:gd name="connsiteY0" fmla="*/ 1042063 h 1042063"/>
                  <a:gd name="connsiteX1" fmla="*/ 0 w 1795669"/>
                  <a:gd name="connsiteY1" fmla="*/ 223272 h 1042063"/>
                  <a:gd name="connsiteX2" fmla="*/ 386748 w 1795669"/>
                  <a:gd name="connsiteY2" fmla="*/ 0 h 1042063"/>
                  <a:gd name="connsiteX3" fmla="*/ 1795670 w 1795669"/>
                  <a:gd name="connsiteY3" fmla="*/ 818727 h 1042063"/>
                  <a:gd name="connsiteX4" fmla="*/ 1408922 w 1795669"/>
                  <a:gd name="connsiteY4" fmla="*/ 1042063 h 1042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5669" h="1042063">
                    <a:moveTo>
                      <a:pt x="1408922" y="1042063"/>
                    </a:moveTo>
                    <a:lnTo>
                      <a:pt x="0" y="223272"/>
                    </a:lnTo>
                    <a:lnTo>
                      <a:pt x="386748" y="0"/>
                    </a:lnTo>
                    <a:lnTo>
                      <a:pt x="1795670" y="818727"/>
                    </a:lnTo>
                    <a:lnTo>
                      <a:pt x="1408922" y="1042063"/>
                    </a:lnTo>
                    <a:close/>
                  </a:path>
                </a:pathLst>
              </a:custGeom>
              <a:solidFill>
                <a:srgbClr val="DCDBD6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C2701F4-38A5-ACBA-C97E-E01B889E7D72}"/>
                  </a:ext>
                </a:extLst>
              </p:cNvPr>
              <p:cNvSpPr/>
              <p:nvPr/>
            </p:nvSpPr>
            <p:spPr>
              <a:xfrm>
                <a:off x="6692264" y="2508755"/>
                <a:ext cx="2399661" cy="1900041"/>
              </a:xfrm>
              <a:custGeom>
                <a:avLst/>
                <a:gdLst>
                  <a:gd name="connsiteX0" fmla="*/ 1408922 w 2399661"/>
                  <a:gd name="connsiteY0" fmla="*/ 1860727 h 1900041"/>
                  <a:gd name="connsiteX1" fmla="*/ 0 w 2399661"/>
                  <a:gd name="connsiteY1" fmla="*/ 1041935 h 1900041"/>
                  <a:gd name="connsiteX2" fmla="*/ 412475 w 2399661"/>
                  <a:gd name="connsiteY2" fmla="*/ 1002028 h 1900041"/>
                  <a:gd name="connsiteX3" fmla="*/ 990736 w 2399661"/>
                  <a:gd name="connsiteY3" fmla="*/ 0 h 1900041"/>
                  <a:gd name="connsiteX4" fmla="*/ 2399659 w 2399661"/>
                  <a:gd name="connsiteY4" fmla="*/ 818792 h 1900041"/>
                  <a:gd name="connsiteX5" fmla="*/ 1821397 w 2399661"/>
                  <a:gd name="connsiteY5" fmla="*/ 1820820 h 1900041"/>
                  <a:gd name="connsiteX6" fmla="*/ 1408922 w 2399661"/>
                  <a:gd name="connsiteY6" fmla="*/ 1860727 h 1900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9661" h="1900041">
                    <a:moveTo>
                      <a:pt x="1408922" y="1860727"/>
                    </a:moveTo>
                    <a:lnTo>
                      <a:pt x="0" y="1041935"/>
                    </a:lnTo>
                    <a:cubicBezTo>
                      <a:pt x="105605" y="1103335"/>
                      <a:pt x="251694" y="1094802"/>
                      <a:pt x="412475" y="1002028"/>
                    </a:cubicBezTo>
                    <a:cubicBezTo>
                      <a:pt x="732691" y="817123"/>
                      <a:pt x="991763" y="367949"/>
                      <a:pt x="990736" y="0"/>
                    </a:cubicBezTo>
                    <a:lnTo>
                      <a:pt x="2399659" y="818792"/>
                    </a:lnTo>
                    <a:cubicBezTo>
                      <a:pt x="2400685" y="1186805"/>
                      <a:pt x="2141613" y="1635915"/>
                      <a:pt x="1821397" y="1820820"/>
                    </a:cubicBezTo>
                    <a:cubicBezTo>
                      <a:pt x="1660616" y="1913657"/>
                      <a:pt x="1514527" y="1922126"/>
                      <a:pt x="1408922" y="186072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816997D-0000-09CE-8EC7-189CC623E100}"/>
                  </a:ext>
                </a:extLst>
              </p:cNvPr>
              <p:cNvSpPr/>
              <p:nvPr/>
            </p:nvSpPr>
            <p:spPr>
              <a:xfrm>
                <a:off x="7513814" y="2136892"/>
                <a:ext cx="1578428" cy="1190462"/>
              </a:xfrm>
              <a:custGeom>
                <a:avLst/>
                <a:gdLst>
                  <a:gd name="connsiteX0" fmla="*/ 0 w 1578428"/>
                  <a:gd name="connsiteY0" fmla="*/ 0 h 1190462"/>
                  <a:gd name="connsiteX1" fmla="*/ 1408922 w 1578428"/>
                  <a:gd name="connsiteY1" fmla="*/ 818792 h 1190462"/>
                  <a:gd name="connsiteX2" fmla="*/ 1578429 w 1578428"/>
                  <a:gd name="connsiteY2" fmla="*/ 1190462 h 1190462"/>
                  <a:gd name="connsiteX3" fmla="*/ 169507 w 1578428"/>
                  <a:gd name="connsiteY3" fmla="*/ 371671 h 1190462"/>
                  <a:gd name="connsiteX4" fmla="*/ 0 w 1578428"/>
                  <a:gd name="connsiteY4" fmla="*/ 0 h 119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8428" h="1190462">
                    <a:moveTo>
                      <a:pt x="0" y="0"/>
                    </a:moveTo>
                    <a:lnTo>
                      <a:pt x="1408922" y="818792"/>
                    </a:lnTo>
                    <a:cubicBezTo>
                      <a:pt x="1513180" y="879357"/>
                      <a:pt x="1577916" y="1007995"/>
                      <a:pt x="1578429" y="1190462"/>
                    </a:cubicBezTo>
                    <a:lnTo>
                      <a:pt x="169507" y="371671"/>
                    </a:lnTo>
                    <a:cubicBezTo>
                      <a:pt x="168994" y="189268"/>
                      <a:pt x="104258" y="60630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32" name="Graphic 5">
                <a:extLst>
                  <a:ext uri="{FF2B5EF4-FFF2-40B4-BE49-F238E27FC236}">
                    <a16:creationId xmlns:a16="http://schemas.microsoft.com/office/drawing/2014/main" id="{F98A9295-CD6D-9B77-B681-893A113A3401}"/>
                  </a:ext>
                </a:extLst>
              </p:cNvPr>
              <p:cNvGrpSpPr/>
              <p:nvPr/>
            </p:nvGrpSpPr>
            <p:grpSpPr>
              <a:xfrm>
                <a:off x="7728938" y="981076"/>
                <a:ext cx="2170034" cy="1247627"/>
                <a:chOff x="7728938" y="981076"/>
                <a:chExt cx="2170034" cy="1247627"/>
              </a:xfrm>
              <a:solidFill>
                <a:srgbClr val="F2F1ED"/>
              </a:solidFill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90FEC1E1-2FE1-2D0A-23A0-01B76A314260}"/>
                    </a:ext>
                  </a:extLst>
                </p:cNvPr>
                <p:cNvSpPr/>
                <p:nvPr/>
              </p:nvSpPr>
              <p:spPr>
                <a:xfrm>
                  <a:off x="7728938" y="1640305"/>
                  <a:ext cx="10072" cy="5966"/>
                </a:xfrm>
                <a:custGeom>
                  <a:avLst/>
                  <a:gdLst>
                    <a:gd name="connsiteX0" fmla="*/ 0 w 10072"/>
                    <a:gd name="connsiteY0" fmla="*/ 5967 h 5966"/>
                    <a:gd name="connsiteX1" fmla="*/ 10073 w 10072"/>
                    <a:gd name="connsiteY1" fmla="*/ 128 h 5966"/>
                    <a:gd name="connsiteX2" fmla="*/ 9880 w 10072"/>
                    <a:gd name="connsiteY2" fmla="*/ 0 h 5966"/>
                    <a:gd name="connsiteX3" fmla="*/ 0 w 10072"/>
                    <a:gd name="connsiteY3" fmla="*/ 5967 h 5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72" h="5966">
                      <a:moveTo>
                        <a:pt x="0" y="5967"/>
                      </a:moveTo>
                      <a:lnTo>
                        <a:pt x="10073" y="128"/>
                      </a:lnTo>
                      <a:lnTo>
                        <a:pt x="9880" y="0"/>
                      </a:lnTo>
                      <a:lnTo>
                        <a:pt x="0" y="5967"/>
                      </a:lnTo>
                      <a:close/>
                    </a:path>
                  </a:pathLst>
                </a:custGeom>
                <a:solidFill>
                  <a:srgbClr val="F2F1ED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0C13394D-C279-AFD9-30C2-5287E6029763}"/>
                    </a:ext>
                  </a:extLst>
                </p:cNvPr>
                <p:cNvSpPr/>
                <p:nvPr/>
              </p:nvSpPr>
              <p:spPr>
                <a:xfrm>
                  <a:off x="7739011" y="981076"/>
                  <a:ext cx="2159961" cy="1247627"/>
                </a:xfrm>
                <a:custGeom>
                  <a:avLst/>
                  <a:gdLst>
                    <a:gd name="connsiteX0" fmla="*/ 2159962 w 2159961"/>
                    <a:gd name="connsiteY0" fmla="*/ 582431 h 1247627"/>
                    <a:gd name="connsiteX1" fmla="*/ 1138237 w 2159961"/>
                    <a:gd name="connsiteY1" fmla="*/ 0 h 1247627"/>
                    <a:gd name="connsiteX2" fmla="*/ 0 w 2159961"/>
                    <a:gd name="connsiteY2" fmla="*/ 659358 h 1247627"/>
                    <a:gd name="connsiteX3" fmla="*/ 1011652 w 2159961"/>
                    <a:gd name="connsiteY3" fmla="*/ 1247627 h 1247627"/>
                    <a:gd name="connsiteX4" fmla="*/ 2159962 w 2159961"/>
                    <a:gd name="connsiteY4" fmla="*/ 582431 h 12476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961" h="1247627">
                      <a:moveTo>
                        <a:pt x="2159962" y="582431"/>
                      </a:moveTo>
                      <a:lnTo>
                        <a:pt x="1138237" y="0"/>
                      </a:lnTo>
                      <a:lnTo>
                        <a:pt x="0" y="659358"/>
                      </a:lnTo>
                      <a:lnTo>
                        <a:pt x="1011652" y="1247627"/>
                      </a:lnTo>
                      <a:lnTo>
                        <a:pt x="2159962" y="5824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35" name="Graphic 5">
                <a:extLst>
                  <a:ext uri="{FF2B5EF4-FFF2-40B4-BE49-F238E27FC236}">
                    <a16:creationId xmlns:a16="http://schemas.microsoft.com/office/drawing/2014/main" id="{C75DB031-3106-C49F-F93C-2C3A35036D5F}"/>
                  </a:ext>
                </a:extLst>
              </p:cNvPr>
              <p:cNvGrpSpPr/>
              <p:nvPr/>
            </p:nvGrpSpPr>
            <p:grpSpPr>
              <a:xfrm>
                <a:off x="7545246" y="2418571"/>
                <a:ext cx="1933808" cy="1801933"/>
                <a:chOff x="7545246" y="2418571"/>
                <a:chExt cx="1933808" cy="1801933"/>
              </a:xfrm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6A2306D0-9C2F-6D40-F02B-40F1C2B4D6C1}"/>
                    </a:ext>
                  </a:extLst>
                </p:cNvPr>
                <p:cNvSpPr/>
                <p:nvPr/>
              </p:nvSpPr>
              <p:spPr>
                <a:xfrm>
                  <a:off x="7545246" y="2418571"/>
                  <a:ext cx="1933808" cy="1801933"/>
                </a:xfrm>
                <a:custGeom>
                  <a:avLst/>
                  <a:gdLst>
                    <a:gd name="connsiteX0" fmla="*/ 963731 w 1933808"/>
                    <a:gd name="connsiteY0" fmla="*/ 132592 h 1801933"/>
                    <a:gd name="connsiteX1" fmla="*/ 1629055 w 1933808"/>
                    <a:gd name="connsiteY1" fmla="*/ 52972 h 1801933"/>
                    <a:gd name="connsiteX2" fmla="*/ 1932846 w 1933808"/>
                    <a:gd name="connsiteY2" fmla="*/ 640472 h 1801933"/>
                    <a:gd name="connsiteX3" fmla="*/ 1933295 w 1933808"/>
                    <a:gd name="connsiteY3" fmla="*/ 654073 h 1801933"/>
                    <a:gd name="connsiteX4" fmla="*/ 1933616 w 1933808"/>
                    <a:gd name="connsiteY4" fmla="*/ 667996 h 1801933"/>
                    <a:gd name="connsiteX5" fmla="*/ 1933809 w 1933808"/>
                    <a:gd name="connsiteY5" fmla="*/ 685511 h 1801933"/>
                    <a:gd name="connsiteX6" fmla="*/ 1547061 w 1933808"/>
                    <a:gd name="connsiteY6" fmla="*/ 908783 h 1801933"/>
                    <a:gd name="connsiteX7" fmla="*/ 965014 w 1933808"/>
                    <a:gd name="connsiteY7" fmla="*/ 577083 h 1801933"/>
                    <a:gd name="connsiteX8" fmla="*/ 386753 w 1933808"/>
                    <a:gd name="connsiteY8" fmla="*/ 1578662 h 1801933"/>
                    <a:gd name="connsiteX9" fmla="*/ 5 w 1933808"/>
                    <a:gd name="connsiteY9" fmla="*/ 1801934 h 1801933"/>
                    <a:gd name="connsiteX10" fmla="*/ 963795 w 1933808"/>
                    <a:gd name="connsiteY10" fmla="*/ 132592 h 1801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808" h="1801933">
                      <a:moveTo>
                        <a:pt x="963731" y="132592"/>
                      </a:moveTo>
                      <a:cubicBezTo>
                        <a:pt x="1221135" y="-15999"/>
                        <a:pt x="1455250" y="-35439"/>
                        <a:pt x="1629055" y="52972"/>
                      </a:cubicBezTo>
                      <a:cubicBezTo>
                        <a:pt x="1806711" y="145424"/>
                        <a:pt x="1921490" y="347844"/>
                        <a:pt x="1932846" y="640472"/>
                      </a:cubicBezTo>
                      <a:cubicBezTo>
                        <a:pt x="1933039" y="645797"/>
                        <a:pt x="1933167" y="649967"/>
                        <a:pt x="1933295" y="654073"/>
                      </a:cubicBezTo>
                      <a:cubicBezTo>
                        <a:pt x="1933487" y="660104"/>
                        <a:pt x="1933552" y="664082"/>
                        <a:pt x="1933616" y="667996"/>
                      </a:cubicBezTo>
                      <a:cubicBezTo>
                        <a:pt x="1933744" y="675695"/>
                        <a:pt x="1933809" y="680571"/>
                        <a:pt x="1933809" y="685511"/>
                      </a:cubicBezTo>
                      <a:lnTo>
                        <a:pt x="1547061" y="908783"/>
                      </a:lnTo>
                      <a:cubicBezTo>
                        <a:pt x="1546034" y="541667"/>
                        <a:pt x="1284845" y="392435"/>
                        <a:pt x="965014" y="577083"/>
                      </a:cubicBezTo>
                      <a:cubicBezTo>
                        <a:pt x="645184" y="761731"/>
                        <a:pt x="385726" y="1211547"/>
                        <a:pt x="386753" y="1578662"/>
                      </a:cubicBezTo>
                      <a:lnTo>
                        <a:pt x="5" y="1801934"/>
                      </a:lnTo>
                      <a:cubicBezTo>
                        <a:pt x="-1727" y="1188642"/>
                        <a:pt x="430060" y="440746"/>
                        <a:pt x="963795" y="132592"/>
                      </a:cubicBezTo>
                      <a:close/>
                    </a:path>
                  </a:pathLst>
                </a:custGeom>
                <a:solidFill>
                  <a:srgbClr val="FCFBF6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40F91F3-2F54-BFC3-5190-A0E53A1D3EC5}"/>
                    </a:ext>
                  </a:extLst>
                </p:cNvPr>
                <p:cNvSpPr/>
                <p:nvPr/>
              </p:nvSpPr>
              <p:spPr>
                <a:xfrm>
                  <a:off x="7606010" y="2479178"/>
                  <a:ext cx="1811837" cy="1633990"/>
                </a:xfrm>
                <a:custGeom>
                  <a:avLst/>
                  <a:gdLst>
                    <a:gd name="connsiteX0" fmla="*/ 0 w 1811837"/>
                    <a:gd name="connsiteY0" fmla="*/ 1633990 h 1633990"/>
                    <a:gd name="connsiteX1" fmla="*/ 933251 w 1811837"/>
                    <a:gd name="connsiteY1" fmla="*/ 124468 h 1633990"/>
                    <a:gd name="connsiteX2" fmla="*/ 1336744 w 1811837"/>
                    <a:gd name="connsiteY2" fmla="*/ 0 h 1633990"/>
                    <a:gd name="connsiteX3" fmla="*/ 1540832 w 1811837"/>
                    <a:gd name="connsiteY3" fmla="*/ 46322 h 1633990"/>
                    <a:gd name="connsiteX4" fmla="*/ 1811581 w 1811837"/>
                    <a:gd name="connsiteY4" fmla="*/ 582175 h 1633990"/>
                    <a:gd name="connsiteX5" fmla="*/ 1811838 w 1811837"/>
                    <a:gd name="connsiteY5" fmla="*/ 590195 h 1633990"/>
                    <a:gd name="connsiteX6" fmla="*/ 1539934 w 1811837"/>
                    <a:gd name="connsiteY6" fmla="*/ 747191 h 1633990"/>
                    <a:gd name="connsiteX7" fmla="*/ 1163836 w 1811837"/>
                    <a:gd name="connsiteY7" fmla="*/ 376611 h 1633990"/>
                    <a:gd name="connsiteX8" fmla="*/ 873968 w 1811837"/>
                    <a:gd name="connsiteY8" fmla="*/ 463931 h 1633990"/>
                    <a:gd name="connsiteX9" fmla="*/ 266066 w 1811837"/>
                    <a:gd name="connsiteY9" fmla="*/ 1482640 h 1633990"/>
                    <a:gd name="connsiteX10" fmla="*/ 0 w 1811837"/>
                    <a:gd name="connsiteY10" fmla="*/ 1633990 h 163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11837" h="1633990">
                      <a:moveTo>
                        <a:pt x="0" y="1633990"/>
                      </a:moveTo>
                      <a:cubicBezTo>
                        <a:pt x="44398" y="1063107"/>
                        <a:pt x="447570" y="404841"/>
                        <a:pt x="933251" y="124468"/>
                      </a:cubicBezTo>
                      <a:cubicBezTo>
                        <a:pt x="1074335" y="42986"/>
                        <a:pt x="1213816" y="0"/>
                        <a:pt x="1336744" y="0"/>
                      </a:cubicBezTo>
                      <a:cubicBezTo>
                        <a:pt x="1411681" y="0"/>
                        <a:pt x="1480331" y="15590"/>
                        <a:pt x="1540832" y="46322"/>
                      </a:cubicBezTo>
                      <a:cubicBezTo>
                        <a:pt x="1705142" y="131846"/>
                        <a:pt x="1801444" y="322204"/>
                        <a:pt x="1811581" y="582175"/>
                      </a:cubicBezTo>
                      <a:lnTo>
                        <a:pt x="1811838" y="590195"/>
                      </a:lnTo>
                      <a:lnTo>
                        <a:pt x="1539934" y="747191"/>
                      </a:lnTo>
                      <a:cubicBezTo>
                        <a:pt x="1507919" y="518979"/>
                        <a:pt x="1367283" y="376611"/>
                        <a:pt x="1163836" y="376611"/>
                      </a:cubicBezTo>
                      <a:cubicBezTo>
                        <a:pt x="1071897" y="376611"/>
                        <a:pt x="974376" y="405995"/>
                        <a:pt x="873968" y="463931"/>
                      </a:cubicBezTo>
                      <a:cubicBezTo>
                        <a:pt x="547593" y="652364"/>
                        <a:pt x="280950" y="1102693"/>
                        <a:pt x="266066" y="1482640"/>
                      </a:cubicBezTo>
                      <a:lnTo>
                        <a:pt x="0" y="163399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93A9AAE-F78E-4B42-5C94-E5C2F831F082}"/>
                  </a:ext>
                </a:extLst>
              </p:cNvPr>
              <p:cNvSpPr/>
              <p:nvPr/>
            </p:nvSpPr>
            <p:spPr>
              <a:xfrm>
                <a:off x="6135881" y="3401970"/>
                <a:ext cx="1692631" cy="1438755"/>
              </a:xfrm>
              <a:custGeom>
                <a:avLst/>
                <a:gdLst>
                  <a:gd name="connsiteX0" fmla="*/ 1692631 w 1692631"/>
                  <a:gd name="connsiteY0" fmla="*/ 1438756 h 1438755"/>
                  <a:gd name="connsiteX1" fmla="*/ 283709 w 1692631"/>
                  <a:gd name="connsiteY1" fmla="*/ 619964 h 1438755"/>
                  <a:gd name="connsiteX2" fmla="*/ 92966 w 1692631"/>
                  <a:gd name="connsiteY2" fmla="*/ 416838 h 1438755"/>
                  <a:gd name="connsiteX3" fmla="*/ 0 w 1692631"/>
                  <a:gd name="connsiteY3" fmla="*/ 0 h 1438755"/>
                  <a:gd name="connsiteX4" fmla="*/ 1408922 w 1692631"/>
                  <a:gd name="connsiteY4" fmla="*/ 818792 h 1438755"/>
                  <a:gd name="connsiteX5" fmla="*/ 1501888 w 1692631"/>
                  <a:gd name="connsiteY5" fmla="*/ 1235630 h 1438755"/>
                  <a:gd name="connsiteX6" fmla="*/ 1692567 w 1692631"/>
                  <a:gd name="connsiteY6" fmla="*/ 1438756 h 143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92631" h="1438755">
                    <a:moveTo>
                      <a:pt x="1692631" y="1438756"/>
                    </a:moveTo>
                    <a:lnTo>
                      <a:pt x="283709" y="619964"/>
                    </a:lnTo>
                    <a:cubicBezTo>
                      <a:pt x="205564" y="574540"/>
                      <a:pt x="140764" y="506083"/>
                      <a:pt x="92966" y="416838"/>
                    </a:cubicBezTo>
                    <a:cubicBezTo>
                      <a:pt x="33170" y="308090"/>
                      <a:pt x="449" y="167775"/>
                      <a:pt x="0" y="0"/>
                    </a:cubicBezTo>
                    <a:lnTo>
                      <a:pt x="1408922" y="818792"/>
                    </a:lnTo>
                    <a:cubicBezTo>
                      <a:pt x="1409371" y="986566"/>
                      <a:pt x="1442156" y="1126881"/>
                      <a:pt x="1501888" y="1235630"/>
                    </a:cubicBezTo>
                    <a:cubicBezTo>
                      <a:pt x="1549622" y="1324875"/>
                      <a:pt x="1614422" y="1393332"/>
                      <a:pt x="1692567" y="143875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39" name="Graphic 5">
                <a:extLst>
                  <a:ext uri="{FF2B5EF4-FFF2-40B4-BE49-F238E27FC236}">
                    <a16:creationId xmlns:a16="http://schemas.microsoft.com/office/drawing/2014/main" id="{DFD8C0FA-C60D-D2DE-873B-06BA8F62444B}"/>
                  </a:ext>
                </a:extLst>
              </p:cNvPr>
              <p:cNvGrpSpPr/>
              <p:nvPr/>
            </p:nvGrpSpPr>
            <p:grpSpPr>
              <a:xfrm>
                <a:off x="7544931" y="3104211"/>
                <a:ext cx="1933802" cy="1801689"/>
                <a:chOff x="7544931" y="3104211"/>
                <a:chExt cx="1933802" cy="1801689"/>
              </a:xfrm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D4E12AB-1453-B30B-8B71-B0502DEF28A2}"/>
                    </a:ext>
                  </a:extLst>
                </p:cNvPr>
                <p:cNvSpPr/>
                <p:nvPr/>
              </p:nvSpPr>
              <p:spPr>
                <a:xfrm>
                  <a:off x="7544931" y="3104211"/>
                  <a:ext cx="1933802" cy="1801689"/>
                </a:xfrm>
                <a:custGeom>
                  <a:avLst/>
                  <a:gdLst>
                    <a:gd name="connsiteX0" fmla="*/ 1933739 w 1933802"/>
                    <a:gd name="connsiteY0" fmla="*/ 0 h 1801689"/>
                    <a:gd name="connsiteX1" fmla="*/ 969949 w 1933802"/>
                    <a:gd name="connsiteY1" fmla="*/ 1669791 h 1801689"/>
                    <a:gd name="connsiteX2" fmla="*/ 953845 w 1933802"/>
                    <a:gd name="connsiteY2" fmla="*/ 1678901 h 1801689"/>
                    <a:gd name="connsiteX3" fmla="*/ 935303 w 1933802"/>
                    <a:gd name="connsiteY3" fmla="*/ 1689038 h 1801689"/>
                    <a:gd name="connsiteX4" fmla="*/ 917018 w 1933802"/>
                    <a:gd name="connsiteY4" fmla="*/ 1698662 h 1801689"/>
                    <a:gd name="connsiteX5" fmla="*/ 898669 w 1933802"/>
                    <a:gd name="connsiteY5" fmla="*/ 1707901 h 1801689"/>
                    <a:gd name="connsiteX6" fmla="*/ 92966 w 1933802"/>
                    <a:gd name="connsiteY6" fmla="*/ 1533325 h 1801689"/>
                    <a:gd name="connsiteX7" fmla="*/ 0 w 1933802"/>
                    <a:gd name="connsiteY7" fmla="*/ 1116487 h 1801689"/>
                    <a:gd name="connsiteX8" fmla="*/ 386748 w 1933802"/>
                    <a:gd name="connsiteY8" fmla="*/ 893215 h 1801689"/>
                    <a:gd name="connsiteX9" fmla="*/ 968794 w 1933802"/>
                    <a:gd name="connsiteY9" fmla="*/ 1225364 h 1801689"/>
                    <a:gd name="connsiteX10" fmla="*/ 1547055 w 1933802"/>
                    <a:gd name="connsiteY10" fmla="*/ 223336 h 1801689"/>
                    <a:gd name="connsiteX11" fmla="*/ 1933803 w 1933802"/>
                    <a:gd name="connsiteY11" fmla="*/ 64 h 1801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3802" h="1801689">
                      <a:moveTo>
                        <a:pt x="1933739" y="0"/>
                      </a:moveTo>
                      <a:cubicBezTo>
                        <a:pt x="1935471" y="614190"/>
                        <a:pt x="1504454" y="1361188"/>
                        <a:pt x="969949" y="1669791"/>
                      </a:cubicBezTo>
                      <a:cubicBezTo>
                        <a:pt x="964560" y="1672934"/>
                        <a:pt x="959235" y="1675950"/>
                        <a:pt x="953845" y="1678901"/>
                      </a:cubicBezTo>
                      <a:cubicBezTo>
                        <a:pt x="944799" y="1683906"/>
                        <a:pt x="940051" y="1686536"/>
                        <a:pt x="935303" y="1689038"/>
                      </a:cubicBezTo>
                      <a:cubicBezTo>
                        <a:pt x="927925" y="1693016"/>
                        <a:pt x="922472" y="1695839"/>
                        <a:pt x="917018" y="1698662"/>
                      </a:cubicBezTo>
                      <a:cubicBezTo>
                        <a:pt x="908998" y="1702768"/>
                        <a:pt x="903802" y="1705399"/>
                        <a:pt x="898669" y="1707901"/>
                      </a:cubicBezTo>
                      <a:cubicBezTo>
                        <a:pt x="541242" y="1883760"/>
                        <a:pt x="238221" y="1804908"/>
                        <a:pt x="92966" y="1533325"/>
                      </a:cubicBezTo>
                      <a:cubicBezTo>
                        <a:pt x="33170" y="1424577"/>
                        <a:pt x="449" y="1284262"/>
                        <a:pt x="0" y="1116487"/>
                      </a:cubicBezTo>
                      <a:lnTo>
                        <a:pt x="386748" y="893215"/>
                      </a:lnTo>
                      <a:cubicBezTo>
                        <a:pt x="387774" y="1261229"/>
                        <a:pt x="649349" y="1409820"/>
                        <a:pt x="968794" y="1225364"/>
                      </a:cubicBezTo>
                      <a:cubicBezTo>
                        <a:pt x="1289010" y="1040459"/>
                        <a:pt x="1548082" y="591349"/>
                        <a:pt x="1547055" y="223336"/>
                      </a:cubicBezTo>
                      <a:lnTo>
                        <a:pt x="1933803" y="64"/>
                      </a:lnTo>
                      <a:close/>
                    </a:path>
                  </a:pathLst>
                </a:custGeom>
                <a:solidFill>
                  <a:srgbClr val="FCFBF6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BE71CE37-A314-F9B6-6979-638F9304C083}"/>
                    </a:ext>
                  </a:extLst>
                </p:cNvPr>
                <p:cNvSpPr/>
                <p:nvPr/>
              </p:nvSpPr>
              <p:spPr>
                <a:xfrm>
                  <a:off x="7605946" y="3211484"/>
                  <a:ext cx="1807988" cy="1633925"/>
                </a:xfrm>
                <a:custGeom>
                  <a:avLst/>
                  <a:gdLst>
                    <a:gd name="connsiteX0" fmla="*/ 476570 w 1807988"/>
                    <a:gd name="connsiteY0" fmla="*/ 1633926 h 1633925"/>
                    <a:gd name="connsiteX1" fmla="*/ 85267 w 1807988"/>
                    <a:gd name="connsiteY1" fmla="*/ 1397502 h 1633925"/>
                    <a:gd name="connsiteX2" fmla="*/ 0 w 1807988"/>
                    <a:gd name="connsiteY2" fmla="*/ 1043860 h 1633925"/>
                    <a:gd name="connsiteX3" fmla="*/ 271968 w 1807988"/>
                    <a:gd name="connsiteY3" fmla="*/ 886864 h 1633925"/>
                    <a:gd name="connsiteX4" fmla="*/ 648130 w 1807988"/>
                    <a:gd name="connsiteY4" fmla="*/ 1257829 h 1633925"/>
                    <a:gd name="connsiteX5" fmla="*/ 648130 w 1807988"/>
                    <a:gd name="connsiteY5" fmla="*/ 1257829 h 1633925"/>
                    <a:gd name="connsiteX6" fmla="*/ 937870 w 1807988"/>
                    <a:gd name="connsiteY6" fmla="*/ 1170509 h 1633925"/>
                    <a:gd name="connsiteX7" fmla="*/ 1545772 w 1807988"/>
                    <a:gd name="connsiteY7" fmla="*/ 151350 h 1633925"/>
                    <a:gd name="connsiteX8" fmla="*/ 1807988 w 1807988"/>
                    <a:gd name="connsiteY8" fmla="*/ 0 h 1633925"/>
                    <a:gd name="connsiteX9" fmla="*/ 878587 w 1807988"/>
                    <a:gd name="connsiteY9" fmla="*/ 1509972 h 1633925"/>
                    <a:gd name="connsiteX10" fmla="*/ 845610 w 1807988"/>
                    <a:gd name="connsiteY10" fmla="*/ 1528321 h 1633925"/>
                    <a:gd name="connsiteX11" fmla="*/ 810515 w 1807988"/>
                    <a:gd name="connsiteY11" fmla="*/ 1546349 h 1633925"/>
                    <a:gd name="connsiteX12" fmla="*/ 476441 w 1807988"/>
                    <a:gd name="connsiteY12" fmla="*/ 1633862 h 163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07988" h="1633925">
                      <a:moveTo>
                        <a:pt x="476570" y="1633926"/>
                      </a:moveTo>
                      <a:cubicBezTo>
                        <a:pt x="303342" y="1633926"/>
                        <a:pt x="168031" y="1552188"/>
                        <a:pt x="85267" y="1397502"/>
                      </a:cubicBezTo>
                      <a:cubicBezTo>
                        <a:pt x="32913" y="1302290"/>
                        <a:pt x="4427" y="1183661"/>
                        <a:pt x="0" y="1043860"/>
                      </a:cubicBezTo>
                      <a:lnTo>
                        <a:pt x="271968" y="886864"/>
                      </a:lnTo>
                      <a:cubicBezTo>
                        <a:pt x="303983" y="1115332"/>
                        <a:pt x="444683" y="1257829"/>
                        <a:pt x="648130" y="1257829"/>
                      </a:cubicBezTo>
                      <a:lnTo>
                        <a:pt x="648130" y="1257829"/>
                      </a:lnTo>
                      <a:cubicBezTo>
                        <a:pt x="740005" y="1257829"/>
                        <a:pt x="837526" y="1228444"/>
                        <a:pt x="937870" y="1170509"/>
                      </a:cubicBezTo>
                      <a:cubicBezTo>
                        <a:pt x="1264244" y="982075"/>
                        <a:pt x="1530887" y="531554"/>
                        <a:pt x="1545772" y="151350"/>
                      </a:cubicBezTo>
                      <a:lnTo>
                        <a:pt x="1807988" y="0"/>
                      </a:lnTo>
                      <a:cubicBezTo>
                        <a:pt x="1763591" y="571139"/>
                        <a:pt x="1364332" y="1229599"/>
                        <a:pt x="878587" y="1509972"/>
                      </a:cubicBezTo>
                      <a:lnTo>
                        <a:pt x="845610" y="1528321"/>
                      </a:lnTo>
                      <a:lnTo>
                        <a:pt x="810515" y="1546349"/>
                      </a:lnTo>
                      <a:cubicBezTo>
                        <a:pt x="692656" y="1604349"/>
                        <a:pt x="580186" y="1633798"/>
                        <a:pt x="476441" y="163386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21550E30-90EF-7240-9CC0-F354D73AA3DB}"/>
                  </a:ext>
                </a:extLst>
              </p:cNvPr>
              <p:cNvSpPr/>
              <p:nvPr/>
            </p:nvSpPr>
            <p:spPr>
              <a:xfrm>
                <a:off x="5737649" y="3518867"/>
                <a:ext cx="1476160" cy="985026"/>
              </a:xfrm>
              <a:custGeom>
                <a:avLst/>
                <a:gdLst>
                  <a:gd name="connsiteX0" fmla="*/ 1289331 w 1476160"/>
                  <a:gd name="connsiteY0" fmla="*/ 984962 h 985026"/>
                  <a:gd name="connsiteX1" fmla="*/ 0 w 1476160"/>
                  <a:gd name="connsiteY1" fmla="*/ 233345 h 985026"/>
                  <a:gd name="connsiteX2" fmla="*/ 404199 w 1476160"/>
                  <a:gd name="connsiteY2" fmla="*/ 0 h 985026"/>
                  <a:gd name="connsiteX3" fmla="*/ 404199 w 1476160"/>
                  <a:gd name="connsiteY3" fmla="*/ 0 h 985026"/>
                  <a:gd name="connsiteX4" fmla="*/ 489081 w 1476160"/>
                  <a:gd name="connsiteY4" fmla="*/ 300711 h 985026"/>
                  <a:gd name="connsiteX5" fmla="*/ 489915 w 1476160"/>
                  <a:gd name="connsiteY5" fmla="*/ 302251 h 985026"/>
                  <a:gd name="connsiteX6" fmla="*/ 1476160 w 1476160"/>
                  <a:gd name="connsiteY6" fmla="*/ 877176 h 985026"/>
                  <a:gd name="connsiteX7" fmla="*/ 1289331 w 1476160"/>
                  <a:gd name="connsiteY7" fmla="*/ 985027 h 985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6160" h="985026">
                    <a:moveTo>
                      <a:pt x="1289331" y="984962"/>
                    </a:moveTo>
                    <a:lnTo>
                      <a:pt x="0" y="233345"/>
                    </a:lnTo>
                    <a:lnTo>
                      <a:pt x="404199" y="0"/>
                    </a:lnTo>
                    <a:lnTo>
                      <a:pt x="404199" y="0"/>
                    </a:lnTo>
                    <a:cubicBezTo>
                      <a:pt x="409524" y="105348"/>
                      <a:pt x="438524" y="208130"/>
                      <a:pt x="489081" y="300711"/>
                    </a:cubicBezTo>
                    <a:lnTo>
                      <a:pt x="489915" y="302251"/>
                    </a:lnTo>
                    <a:lnTo>
                      <a:pt x="1476160" y="877176"/>
                    </a:lnTo>
                    <a:lnTo>
                      <a:pt x="1289331" y="985027"/>
                    </a:lnTo>
                    <a:close/>
                  </a:path>
                </a:pathLst>
              </a:custGeom>
              <a:solidFill>
                <a:schemeClr val="accent2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C761B8A-8D5E-0281-38C1-49953C612619}"/>
                  </a:ext>
                </a:extLst>
              </p:cNvPr>
              <p:cNvSpPr/>
              <p:nvPr/>
            </p:nvSpPr>
            <p:spPr>
              <a:xfrm>
                <a:off x="5737649" y="3752212"/>
                <a:ext cx="1290549" cy="1721245"/>
              </a:xfrm>
              <a:custGeom>
                <a:avLst/>
                <a:gdLst>
                  <a:gd name="connsiteX0" fmla="*/ 1290549 w 1290549"/>
                  <a:gd name="connsiteY0" fmla="*/ 1721246 h 1721245"/>
                  <a:gd name="connsiteX1" fmla="*/ 2759 w 1290549"/>
                  <a:gd name="connsiteY1" fmla="*/ 972387 h 1721245"/>
                  <a:gd name="connsiteX2" fmla="*/ 0 w 1290549"/>
                  <a:gd name="connsiteY2" fmla="*/ 0 h 1721245"/>
                  <a:gd name="connsiteX3" fmla="*/ 1287791 w 1290549"/>
                  <a:gd name="connsiteY3" fmla="*/ 748795 h 1721245"/>
                  <a:gd name="connsiteX4" fmla="*/ 1290549 w 1290549"/>
                  <a:gd name="connsiteY4" fmla="*/ 1721246 h 172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549" h="1721245">
                    <a:moveTo>
                      <a:pt x="1290549" y="1721246"/>
                    </a:moveTo>
                    <a:lnTo>
                      <a:pt x="2759" y="972387"/>
                    </a:lnTo>
                    <a:lnTo>
                      <a:pt x="0" y="0"/>
                    </a:lnTo>
                    <a:lnTo>
                      <a:pt x="1287791" y="748795"/>
                    </a:lnTo>
                    <a:lnTo>
                      <a:pt x="1290549" y="1721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44" name="Graphic 5">
                <a:extLst>
                  <a:ext uri="{FF2B5EF4-FFF2-40B4-BE49-F238E27FC236}">
                    <a16:creationId xmlns:a16="http://schemas.microsoft.com/office/drawing/2014/main" id="{0809B46D-8BD8-1048-0F09-03170D78E8EF}"/>
                  </a:ext>
                </a:extLst>
              </p:cNvPr>
              <p:cNvGrpSpPr/>
              <p:nvPr/>
            </p:nvGrpSpPr>
            <p:grpSpPr>
              <a:xfrm>
                <a:off x="7025439" y="4393156"/>
                <a:ext cx="438330" cy="1080301"/>
                <a:chOff x="7025439" y="4393156"/>
                <a:chExt cx="438330" cy="1080301"/>
              </a:xfrm>
              <a:solidFill>
                <a:srgbClr val="DCDBD6"/>
              </a:solidFill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3AB46BF1-89A2-6E94-6C58-C45B381CD2D6}"/>
                    </a:ext>
                  </a:extLst>
                </p:cNvPr>
                <p:cNvSpPr/>
                <p:nvPr/>
              </p:nvSpPr>
              <p:spPr>
                <a:xfrm>
                  <a:off x="7025439" y="4393156"/>
                  <a:ext cx="191128" cy="1080301"/>
                </a:xfrm>
                <a:custGeom>
                  <a:avLst/>
                  <a:gdLst>
                    <a:gd name="connsiteX0" fmla="*/ 186766 w 191128"/>
                    <a:gd name="connsiteY0" fmla="*/ 0 h 1080301"/>
                    <a:gd name="connsiteX1" fmla="*/ 188370 w 191128"/>
                    <a:gd name="connsiteY1" fmla="*/ 2823 h 1080301"/>
                    <a:gd name="connsiteX2" fmla="*/ 191128 w 191128"/>
                    <a:gd name="connsiteY2" fmla="*/ 971553 h 1080301"/>
                    <a:gd name="connsiteX3" fmla="*/ 2759 w 191128"/>
                    <a:gd name="connsiteY3" fmla="*/ 1080302 h 1080301"/>
                    <a:gd name="connsiteX4" fmla="*/ 0 w 191128"/>
                    <a:gd name="connsiteY4" fmla="*/ 107851 h 1080301"/>
                    <a:gd name="connsiteX5" fmla="*/ 186766 w 191128"/>
                    <a:gd name="connsiteY5" fmla="*/ 0 h 1080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1128" h="1080301">
                      <a:moveTo>
                        <a:pt x="186766" y="0"/>
                      </a:moveTo>
                      <a:lnTo>
                        <a:pt x="188370" y="2823"/>
                      </a:lnTo>
                      <a:lnTo>
                        <a:pt x="191128" y="971553"/>
                      </a:lnTo>
                      <a:lnTo>
                        <a:pt x="2759" y="1080302"/>
                      </a:lnTo>
                      <a:lnTo>
                        <a:pt x="0" y="107851"/>
                      </a:lnTo>
                      <a:lnTo>
                        <a:pt x="18676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520C96B3-D1F8-CD69-3BB9-EF82171AA9BC}"/>
                    </a:ext>
                  </a:extLst>
                </p:cNvPr>
                <p:cNvSpPr/>
                <p:nvPr/>
              </p:nvSpPr>
              <p:spPr>
                <a:xfrm>
                  <a:off x="7213808" y="4408795"/>
                  <a:ext cx="249961" cy="955913"/>
                </a:xfrm>
                <a:custGeom>
                  <a:avLst/>
                  <a:gdLst>
                    <a:gd name="connsiteX0" fmla="*/ 160332 w 226928"/>
                    <a:gd name="connsiteY0" fmla="*/ 181825 h 968730"/>
                    <a:gd name="connsiteX1" fmla="*/ 0 w 226928"/>
                    <a:gd name="connsiteY1" fmla="*/ 0 h 968730"/>
                    <a:gd name="connsiteX2" fmla="*/ 2759 w 226928"/>
                    <a:gd name="connsiteY2" fmla="*/ 968730 h 968730"/>
                    <a:gd name="connsiteX3" fmla="*/ 226929 w 226928"/>
                    <a:gd name="connsiteY3" fmla="*/ 839322 h 968730"/>
                    <a:gd name="connsiteX4" fmla="*/ 160396 w 226928"/>
                    <a:gd name="connsiteY4" fmla="*/ 181825 h 968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6928" h="968730">
                      <a:moveTo>
                        <a:pt x="160332" y="181825"/>
                      </a:moveTo>
                      <a:cubicBezTo>
                        <a:pt x="95660" y="137620"/>
                        <a:pt x="41446" y="76541"/>
                        <a:pt x="0" y="0"/>
                      </a:cubicBezTo>
                      <a:lnTo>
                        <a:pt x="2759" y="968730"/>
                      </a:lnTo>
                      <a:lnTo>
                        <a:pt x="226929" y="839322"/>
                      </a:lnTo>
                      <a:lnTo>
                        <a:pt x="160396" y="18182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B34D725B-6DF6-F6EF-F3E5-CCA3452F6AF8}"/>
                  </a:ext>
                </a:extLst>
              </p:cNvPr>
              <p:cNvSpPr/>
              <p:nvPr/>
            </p:nvSpPr>
            <p:spPr>
              <a:xfrm>
                <a:off x="7100056" y="1599780"/>
                <a:ext cx="2075786" cy="951383"/>
              </a:xfrm>
              <a:custGeom>
                <a:avLst/>
                <a:gdLst>
                  <a:gd name="connsiteX0" fmla="*/ 665324 w 2075786"/>
                  <a:gd name="connsiteY0" fmla="*/ 52972 h 951383"/>
                  <a:gd name="connsiteX1" fmla="*/ 666864 w 2075786"/>
                  <a:gd name="connsiteY1" fmla="*/ 53806 h 951383"/>
                  <a:gd name="connsiteX2" fmla="*/ 2075786 w 2075786"/>
                  <a:gd name="connsiteY2" fmla="*/ 872597 h 951383"/>
                  <a:gd name="connsiteX3" fmla="*/ 2074246 w 2075786"/>
                  <a:gd name="connsiteY3" fmla="*/ 871763 h 951383"/>
                  <a:gd name="connsiteX4" fmla="*/ 1408922 w 2075786"/>
                  <a:gd name="connsiteY4" fmla="*/ 951384 h 951383"/>
                  <a:gd name="connsiteX5" fmla="*/ 0 w 2075786"/>
                  <a:gd name="connsiteY5" fmla="*/ 132592 h 951383"/>
                  <a:gd name="connsiteX6" fmla="*/ 665324 w 2075786"/>
                  <a:gd name="connsiteY6" fmla="*/ 52972 h 951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75786" h="951383">
                    <a:moveTo>
                      <a:pt x="665324" y="52972"/>
                    </a:moveTo>
                    <a:cubicBezTo>
                      <a:pt x="665838" y="53228"/>
                      <a:pt x="666351" y="53485"/>
                      <a:pt x="666864" y="53806"/>
                    </a:cubicBezTo>
                    <a:cubicBezTo>
                      <a:pt x="1136505" y="326736"/>
                      <a:pt x="1606145" y="599667"/>
                      <a:pt x="2075786" y="872597"/>
                    </a:cubicBezTo>
                    <a:cubicBezTo>
                      <a:pt x="2075273" y="872341"/>
                      <a:pt x="2074759" y="872084"/>
                      <a:pt x="2074246" y="871763"/>
                    </a:cubicBezTo>
                    <a:cubicBezTo>
                      <a:pt x="1900505" y="783417"/>
                      <a:pt x="1666326" y="802793"/>
                      <a:pt x="1408922" y="951384"/>
                    </a:cubicBezTo>
                    <a:lnTo>
                      <a:pt x="0" y="132592"/>
                    </a:lnTo>
                    <a:cubicBezTo>
                      <a:pt x="257404" y="-15999"/>
                      <a:pt x="491519" y="-35439"/>
                      <a:pt x="665324" y="5297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3101DD9-8780-9137-083A-39DC53C819FD}"/>
                  </a:ext>
                </a:extLst>
              </p:cNvPr>
              <p:cNvSpPr/>
              <p:nvPr/>
            </p:nvSpPr>
            <p:spPr>
              <a:xfrm>
                <a:off x="6136260" y="1732372"/>
                <a:ext cx="2372717" cy="2488133"/>
              </a:xfrm>
              <a:custGeom>
                <a:avLst/>
                <a:gdLst>
                  <a:gd name="connsiteX0" fmla="*/ 1408927 w 2372717"/>
                  <a:gd name="connsiteY0" fmla="*/ 2488133 h 2488133"/>
                  <a:gd name="connsiteX1" fmla="*/ 5 w 2372717"/>
                  <a:gd name="connsiteY1" fmla="*/ 1669342 h 2488133"/>
                  <a:gd name="connsiteX2" fmla="*/ 963795 w 2372717"/>
                  <a:gd name="connsiteY2" fmla="*/ 0 h 2488133"/>
                  <a:gd name="connsiteX3" fmla="*/ 2372717 w 2372717"/>
                  <a:gd name="connsiteY3" fmla="*/ 818792 h 2488133"/>
                  <a:gd name="connsiteX4" fmla="*/ 1408927 w 2372717"/>
                  <a:gd name="connsiteY4" fmla="*/ 2488133 h 248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2717" h="2488133">
                    <a:moveTo>
                      <a:pt x="1408927" y="2488133"/>
                    </a:moveTo>
                    <a:lnTo>
                      <a:pt x="5" y="1669342"/>
                    </a:lnTo>
                    <a:cubicBezTo>
                      <a:pt x="-1727" y="1056050"/>
                      <a:pt x="430060" y="308154"/>
                      <a:pt x="963795" y="0"/>
                    </a:cubicBezTo>
                    <a:lnTo>
                      <a:pt x="2372717" y="818792"/>
                    </a:lnTo>
                    <a:cubicBezTo>
                      <a:pt x="1838982" y="1126945"/>
                      <a:pt x="1407195" y="1874777"/>
                      <a:pt x="1408927" y="248813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6DBFFE3-CA0E-0D76-C7CE-9E0B26D47243}"/>
                  </a:ext>
                </a:extLst>
              </p:cNvPr>
              <p:cNvSpPr/>
              <p:nvPr/>
            </p:nvSpPr>
            <p:spPr>
              <a:xfrm>
                <a:off x="7606010" y="3945265"/>
                <a:ext cx="271968" cy="310078"/>
              </a:xfrm>
              <a:custGeom>
                <a:avLst/>
                <a:gdLst>
                  <a:gd name="connsiteX0" fmla="*/ 0 w 271968"/>
                  <a:gd name="connsiteY0" fmla="*/ 310078 h 310078"/>
                  <a:gd name="connsiteX1" fmla="*/ 0 w 271968"/>
                  <a:gd name="connsiteY1" fmla="*/ 167903 h 310078"/>
                  <a:gd name="connsiteX2" fmla="*/ 157894 w 271968"/>
                  <a:gd name="connsiteY2" fmla="*/ 0 h 310078"/>
                  <a:gd name="connsiteX3" fmla="*/ 266066 w 271968"/>
                  <a:gd name="connsiteY3" fmla="*/ 16553 h 310078"/>
                  <a:gd name="connsiteX4" fmla="*/ 271968 w 271968"/>
                  <a:gd name="connsiteY4" fmla="*/ 153082 h 310078"/>
                  <a:gd name="connsiteX5" fmla="*/ 213327 w 271968"/>
                  <a:gd name="connsiteY5" fmla="*/ 303662 h 310078"/>
                  <a:gd name="connsiteX6" fmla="*/ 0 w 271968"/>
                  <a:gd name="connsiteY6" fmla="*/ 310078 h 310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968" h="310078">
                    <a:moveTo>
                      <a:pt x="0" y="310078"/>
                    </a:moveTo>
                    <a:lnTo>
                      <a:pt x="0" y="167903"/>
                    </a:lnTo>
                    <a:lnTo>
                      <a:pt x="157894" y="0"/>
                    </a:lnTo>
                    <a:lnTo>
                      <a:pt x="266066" y="16553"/>
                    </a:lnTo>
                    <a:lnTo>
                      <a:pt x="271968" y="153082"/>
                    </a:lnTo>
                    <a:lnTo>
                      <a:pt x="213327" y="303662"/>
                    </a:lnTo>
                    <a:lnTo>
                      <a:pt x="0" y="310078"/>
                    </a:lnTo>
                    <a:close/>
                  </a:path>
                </a:pathLst>
              </a:custGeom>
              <a:solidFill>
                <a:schemeClr val="accent2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EC0B4A18-8024-0F94-0CE4-886C5DF4DD75}"/>
                  </a:ext>
                </a:extLst>
              </p:cNvPr>
              <p:cNvSpPr/>
              <p:nvPr/>
            </p:nvSpPr>
            <p:spPr>
              <a:xfrm>
                <a:off x="9145943" y="3059813"/>
                <a:ext cx="271904" cy="303662"/>
              </a:xfrm>
              <a:custGeom>
                <a:avLst/>
                <a:gdLst>
                  <a:gd name="connsiteX0" fmla="*/ 5903 w 271904"/>
                  <a:gd name="connsiteY0" fmla="*/ 303085 h 303662"/>
                  <a:gd name="connsiteX1" fmla="*/ 0 w 271904"/>
                  <a:gd name="connsiteY1" fmla="*/ 166556 h 303662"/>
                  <a:gd name="connsiteX2" fmla="*/ 153981 w 271904"/>
                  <a:gd name="connsiteY2" fmla="*/ 0 h 303662"/>
                  <a:gd name="connsiteX3" fmla="*/ 271904 w 271904"/>
                  <a:gd name="connsiteY3" fmla="*/ 9560 h 303662"/>
                  <a:gd name="connsiteX4" fmla="*/ 267990 w 271904"/>
                  <a:gd name="connsiteY4" fmla="*/ 153082 h 303662"/>
                  <a:gd name="connsiteX5" fmla="*/ 209414 w 271904"/>
                  <a:gd name="connsiteY5" fmla="*/ 303662 h 303662"/>
                  <a:gd name="connsiteX6" fmla="*/ 5903 w 271904"/>
                  <a:gd name="connsiteY6" fmla="*/ 303085 h 303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904" h="303662">
                    <a:moveTo>
                      <a:pt x="5903" y="303085"/>
                    </a:moveTo>
                    <a:lnTo>
                      <a:pt x="0" y="166556"/>
                    </a:lnTo>
                    <a:lnTo>
                      <a:pt x="153981" y="0"/>
                    </a:lnTo>
                    <a:lnTo>
                      <a:pt x="271904" y="9560"/>
                    </a:lnTo>
                    <a:lnTo>
                      <a:pt x="267990" y="153082"/>
                    </a:lnTo>
                    <a:lnTo>
                      <a:pt x="209414" y="303662"/>
                    </a:lnTo>
                    <a:lnTo>
                      <a:pt x="5903" y="303085"/>
                    </a:lnTo>
                    <a:close/>
                  </a:path>
                </a:pathLst>
              </a:custGeom>
              <a:solidFill>
                <a:schemeClr val="accent2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7FC4DBA-C643-6EEA-7699-65ABE4AAF633}"/>
                  </a:ext>
                </a:extLst>
              </p:cNvPr>
              <p:cNvSpPr/>
              <p:nvPr/>
            </p:nvSpPr>
            <p:spPr>
              <a:xfrm>
                <a:off x="7700768" y="2625712"/>
                <a:ext cx="1622963" cy="2073544"/>
              </a:xfrm>
              <a:custGeom>
                <a:avLst/>
                <a:gdLst>
                  <a:gd name="connsiteX0" fmla="*/ 462138 w 1622963"/>
                  <a:gd name="connsiteY0" fmla="*/ 2073545 h 2073544"/>
                  <a:gd name="connsiteX1" fmla="*/ 243871 w 1622963"/>
                  <a:gd name="connsiteY1" fmla="*/ 2017406 h 2073544"/>
                  <a:gd name="connsiteX2" fmla="*/ 4 w 1622963"/>
                  <a:gd name="connsiteY2" fmla="*/ 1490215 h 2073544"/>
                  <a:gd name="connsiteX3" fmla="*/ 796148 w 1622963"/>
                  <a:gd name="connsiteY3" fmla="*/ 111126 h 2073544"/>
                  <a:gd name="connsiteX4" fmla="*/ 796148 w 1622963"/>
                  <a:gd name="connsiteY4" fmla="*/ 111126 h 2073544"/>
                  <a:gd name="connsiteX5" fmla="*/ 1379092 w 1622963"/>
                  <a:gd name="connsiteY5" fmla="*/ 56207 h 2073544"/>
                  <a:gd name="connsiteX6" fmla="*/ 1622959 w 1622963"/>
                  <a:gd name="connsiteY6" fmla="*/ 582499 h 2073544"/>
                  <a:gd name="connsiteX7" fmla="*/ 826302 w 1622963"/>
                  <a:gd name="connsiteY7" fmla="*/ 1962486 h 2073544"/>
                  <a:gd name="connsiteX8" fmla="*/ 462267 w 1622963"/>
                  <a:gd name="connsiteY8" fmla="*/ 2073545 h 2073544"/>
                  <a:gd name="connsiteX9" fmla="*/ 821619 w 1622963"/>
                  <a:gd name="connsiteY9" fmla="*/ 155332 h 2073544"/>
                  <a:gd name="connsiteX10" fmla="*/ 51010 w 1622963"/>
                  <a:gd name="connsiteY10" fmla="*/ 1490086 h 2073544"/>
                  <a:gd name="connsiteX11" fmla="*/ 269342 w 1622963"/>
                  <a:gd name="connsiteY11" fmla="*/ 1973200 h 2073544"/>
                  <a:gd name="connsiteX12" fmla="*/ 800767 w 1622963"/>
                  <a:gd name="connsiteY12" fmla="*/ 1918345 h 2073544"/>
                  <a:gd name="connsiteX13" fmla="*/ 1571953 w 1622963"/>
                  <a:gd name="connsiteY13" fmla="*/ 582692 h 2073544"/>
                  <a:gd name="connsiteX14" fmla="*/ 1353685 w 1622963"/>
                  <a:gd name="connsiteY14" fmla="*/ 100476 h 2073544"/>
                  <a:gd name="connsiteX15" fmla="*/ 821683 w 1622963"/>
                  <a:gd name="connsiteY15" fmla="*/ 155396 h 2073544"/>
                  <a:gd name="connsiteX16" fmla="*/ 821683 w 1622963"/>
                  <a:gd name="connsiteY16" fmla="*/ 155396 h 207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22963" h="2073544">
                    <a:moveTo>
                      <a:pt x="462138" y="2073545"/>
                    </a:moveTo>
                    <a:cubicBezTo>
                      <a:pt x="382710" y="2073545"/>
                      <a:pt x="309056" y="2054938"/>
                      <a:pt x="243871" y="2017406"/>
                    </a:cubicBezTo>
                    <a:cubicBezTo>
                      <a:pt x="87324" y="1927327"/>
                      <a:pt x="710" y="1740112"/>
                      <a:pt x="4" y="1490215"/>
                    </a:cubicBezTo>
                    <a:cubicBezTo>
                      <a:pt x="-1407" y="984068"/>
                      <a:pt x="355699" y="365451"/>
                      <a:pt x="796148" y="111126"/>
                    </a:cubicBezTo>
                    <a:lnTo>
                      <a:pt x="796148" y="111126"/>
                    </a:lnTo>
                    <a:cubicBezTo>
                      <a:pt x="1014543" y="-14945"/>
                      <a:pt x="1221647" y="-34449"/>
                      <a:pt x="1379092" y="56207"/>
                    </a:cubicBezTo>
                    <a:cubicBezTo>
                      <a:pt x="1535639" y="146285"/>
                      <a:pt x="1622189" y="333179"/>
                      <a:pt x="1622959" y="582499"/>
                    </a:cubicBezTo>
                    <a:cubicBezTo>
                      <a:pt x="1624370" y="1088967"/>
                      <a:pt x="1267007" y="1708033"/>
                      <a:pt x="826302" y="1962486"/>
                    </a:cubicBezTo>
                    <a:cubicBezTo>
                      <a:pt x="698498" y="2036268"/>
                      <a:pt x="574608" y="2073545"/>
                      <a:pt x="462267" y="2073545"/>
                    </a:cubicBezTo>
                    <a:close/>
                    <a:moveTo>
                      <a:pt x="821619" y="155332"/>
                    </a:moveTo>
                    <a:cubicBezTo>
                      <a:pt x="395285" y="401508"/>
                      <a:pt x="49599" y="1000236"/>
                      <a:pt x="51010" y="1490086"/>
                    </a:cubicBezTo>
                    <a:cubicBezTo>
                      <a:pt x="51652" y="1720993"/>
                      <a:pt x="129219" y="1892553"/>
                      <a:pt x="269342" y="1973200"/>
                    </a:cubicBezTo>
                    <a:cubicBezTo>
                      <a:pt x="410234" y="2054297"/>
                      <a:pt x="598988" y="2034857"/>
                      <a:pt x="800767" y="1918345"/>
                    </a:cubicBezTo>
                    <a:cubicBezTo>
                      <a:pt x="1227357" y="1672040"/>
                      <a:pt x="1573365" y="1072863"/>
                      <a:pt x="1571953" y="582692"/>
                    </a:cubicBezTo>
                    <a:cubicBezTo>
                      <a:pt x="1571312" y="352298"/>
                      <a:pt x="1493808" y="181059"/>
                      <a:pt x="1353685" y="100476"/>
                    </a:cubicBezTo>
                    <a:cubicBezTo>
                      <a:pt x="1212537" y="19251"/>
                      <a:pt x="1023590" y="38756"/>
                      <a:pt x="821683" y="155396"/>
                    </a:cubicBezTo>
                    <a:lnTo>
                      <a:pt x="821683" y="155396"/>
                    </a:lnTo>
                    <a:close/>
                  </a:path>
                </a:pathLst>
              </a:custGeom>
              <a:solidFill>
                <a:schemeClr val="bg1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52" name="Graphic 5">
              <a:extLst>
                <a:ext uri="{FF2B5EF4-FFF2-40B4-BE49-F238E27FC236}">
                  <a16:creationId xmlns:a16="http://schemas.microsoft.com/office/drawing/2014/main" id="{516CACCF-BC24-E1D0-B84B-79056752FED7}"/>
                </a:ext>
              </a:extLst>
            </p:cNvPr>
            <p:cNvGrpSpPr/>
            <p:nvPr/>
          </p:nvGrpSpPr>
          <p:grpSpPr>
            <a:xfrm>
              <a:off x="9119189" y="3363411"/>
              <a:ext cx="432043" cy="396884"/>
              <a:chOff x="9119189" y="3363411"/>
              <a:chExt cx="432043" cy="396884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32CEB981-07A1-34A5-D098-F79A08421F68}"/>
                  </a:ext>
                </a:extLst>
              </p:cNvPr>
              <p:cNvSpPr/>
              <p:nvPr/>
            </p:nvSpPr>
            <p:spPr>
              <a:xfrm>
                <a:off x="9119189" y="3514376"/>
                <a:ext cx="170597" cy="245919"/>
              </a:xfrm>
              <a:custGeom>
                <a:avLst/>
                <a:gdLst>
                  <a:gd name="connsiteX0" fmla="*/ 30347 w 170597"/>
                  <a:gd name="connsiteY0" fmla="*/ 0 h 245919"/>
                  <a:gd name="connsiteX1" fmla="*/ 0 w 170597"/>
                  <a:gd name="connsiteY1" fmla="*/ 22391 h 245919"/>
                  <a:gd name="connsiteX2" fmla="*/ 0 w 170597"/>
                  <a:gd name="connsiteY2" fmla="*/ 159242 h 245919"/>
                  <a:gd name="connsiteX3" fmla="*/ 140251 w 170597"/>
                  <a:gd name="connsiteY3" fmla="*/ 245920 h 245919"/>
                  <a:gd name="connsiteX4" fmla="*/ 170598 w 170597"/>
                  <a:gd name="connsiteY4" fmla="*/ 223593 h 245919"/>
                  <a:gd name="connsiteX5" fmla="*/ 30347 w 170597"/>
                  <a:gd name="connsiteY5" fmla="*/ 0 h 245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597" h="245919">
                    <a:moveTo>
                      <a:pt x="30347" y="0"/>
                    </a:moveTo>
                    <a:lnTo>
                      <a:pt x="0" y="22391"/>
                    </a:lnTo>
                    <a:lnTo>
                      <a:pt x="0" y="159242"/>
                    </a:lnTo>
                    <a:lnTo>
                      <a:pt x="140251" y="245920"/>
                    </a:lnTo>
                    <a:lnTo>
                      <a:pt x="170598" y="223593"/>
                    </a:lnTo>
                    <a:lnTo>
                      <a:pt x="30347" y="0"/>
                    </a:lnTo>
                    <a:close/>
                  </a:path>
                </a:pathLst>
              </a:custGeom>
              <a:solidFill>
                <a:srgbClr val="BDBCB7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EDFBE8B5-64B1-0F1B-CDB8-055BABBEF464}"/>
                  </a:ext>
                </a:extLst>
              </p:cNvPr>
              <p:cNvSpPr/>
              <p:nvPr/>
            </p:nvSpPr>
            <p:spPr>
              <a:xfrm>
                <a:off x="9259440" y="3587004"/>
                <a:ext cx="291793" cy="173292"/>
              </a:xfrm>
              <a:custGeom>
                <a:avLst/>
                <a:gdLst>
                  <a:gd name="connsiteX0" fmla="*/ 30347 w 291793"/>
                  <a:gd name="connsiteY0" fmla="*/ 150965 h 173292"/>
                  <a:gd name="connsiteX1" fmla="*/ 0 w 291793"/>
                  <a:gd name="connsiteY1" fmla="*/ 173292 h 173292"/>
                  <a:gd name="connsiteX2" fmla="*/ 261446 w 291793"/>
                  <a:gd name="connsiteY2" fmla="*/ 22327 h 173292"/>
                  <a:gd name="connsiteX3" fmla="*/ 291793 w 291793"/>
                  <a:gd name="connsiteY3" fmla="*/ 0 h 173292"/>
                  <a:gd name="connsiteX4" fmla="*/ 30347 w 291793"/>
                  <a:gd name="connsiteY4" fmla="*/ 150965 h 173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793" h="173292">
                    <a:moveTo>
                      <a:pt x="30347" y="150965"/>
                    </a:moveTo>
                    <a:lnTo>
                      <a:pt x="0" y="173292"/>
                    </a:lnTo>
                    <a:lnTo>
                      <a:pt x="261446" y="22327"/>
                    </a:lnTo>
                    <a:lnTo>
                      <a:pt x="291793" y="0"/>
                    </a:lnTo>
                    <a:lnTo>
                      <a:pt x="30347" y="150965"/>
                    </a:lnTo>
                    <a:close/>
                  </a:path>
                </a:pathLst>
              </a:custGeom>
              <a:solidFill>
                <a:srgbClr val="BDBCB7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55" name="Graphic 5">
                <a:extLst>
                  <a:ext uri="{FF2B5EF4-FFF2-40B4-BE49-F238E27FC236}">
                    <a16:creationId xmlns:a16="http://schemas.microsoft.com/office/drawing/2014/main" id="{7065A8CF-8E67-70EA-543E-C0D816329149}"/>
                  </a:ext>
                </a:extLst>
              </p:cNvPr>
              <p:cNvGrpSpPr/>
              <p:nvPr/>
            </p:nvGrpSpPr>
            <p:grpSpPr>
              <a:xfrm>
                <a:off x="9149536" y="3363411"/>
                <a:ext cx="401697" cy="374557"/>
                <a:chOff x="9149536" y="3363411"/>
                <a:chExt cx="401697" cy="374557"/>
              </a:xfrm>
            </p:grpSpPr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09A625C8-D874-CDD1-2299-DB91BA9798FD}"/>
                    </a:ext>
                  </a:extLst>
                </p:cNvPr>
                <p:cNvSpPr/>
                <p:nvPr/>
              </p:nvSpPr>
              <p:spPr>
                <a:xfrm>
                  <a:off x="9149536" y="3363411"/>
                  <a:ext cx="401697" cy="374557"/>
                </a:xfrm>
                <a:custGeom>
                  <a:avLst/>
                  <a:gdLst>
                    <a:gd name="connsiteX0" fmla="*/ 0 w 401697"/>
                    <a:gd name="connsiteY0" fmla="*/ 150965 h 374557"/>
                    <a:gd name="connsiteX1" fmla="*/ 140251 w 401697"/>
                    <a:gd name="connsiteY1" fmla="*/ 374558 h 374557"/>
                    <a:gd name="connsiteX2" fmla="*/ 401697 w 401697"/>
                    <a:gd name="connsiteY2" fmla="*/ 223593 h 374557"/>
                    <a:gd name="connsiteX3" fmla="*/ 261446 w 401697"/>
                    <a:gd name="connsiteY3" fmla="*/ 0 h 374557"/>
                    <a:gd name="connsiteX4" fmla="*/ 0 w 401697"/>
                    <a:gd name="connsiteY4" fmla="*/ 150965 h 374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1697" h="374557">
                      <a:moveTo>
                        <a:pt x="0" y="150965"/>
                      </a:moveTo>
                      <a:lnTo>
                        <a:pt x="140251" y="374558"/>
                      </a:lnTo>
                      <a:lnTo>
                        <a:pt x="401697" y="223593"/>
                      </a:lnTo>
                      <a:lnTo>
                        <a:pt x="261446" y="0"/>
                      </a:lnTo>
                      <a:lnTo>
                        <a:pt x="0" y="150965"/>
                      </a:lnTo>
                      <a:close/>
                    </a:path>
                  </a:pathLst>
                </a:custGeom>
                <a:solidFill>
                  <a:srgbClr val="F2F1ED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FD800F28-3806-E769-49F0-F1A248A93225}"/>
                    </a:ext>
                  </a:extLst>
                </p:cNvPr>
                <p:cNvSpPr/>
                <p:nvPr/>
              </p:nvSpPr>
              <p:spPr>
                <a:xfrm>
                  <a:off x="9174494" y="3388369"/>
                  <a:ext cx="351781" cy="324642"/>
                </a:xfrm>
                <a:custGeom>
                  <a:avLst/>
                  <a:gdLst>
                    <a:gd name="connsiteX0" fmla="*/ 351782 w 351781"/>
                    <a:gd name="connsiteY0" fmla="*/ 190615 h 324642"/>
                    <a:gd name="connsiteX1" fmla="*/ 232190 w 351781"/>
                    <a:gd name="connsiteY1" fmla="*/ 0 h 324642"/>
                    <a:gd name="connsiteX2" fmla="*/ 0 w 351781"/>
                    <a:gd name="connsiteY2" fmla="*/ 134027 h 324642"/>
                    <a:gd name="connsiteX3" fmla="*/ 119592 w 351781"/>
                    <a:gd name="connsiteY3" fmla="*/ 324642 h 324642"/>
                    <a:gd name="connsiteX4" fmla="*/ 351782 w 351781"/>
                    <a:gd name="connsiteY4" fmla="*/ 190615 h 324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781" h="324642">
                      <a:moveTo>
                        <a:pt x="351782" y="190615"/>
                      </a:moveTo>
                      <a:lnTo>
                        <a:pt x="232190" y="0"/>
                      </a:lnTo>
                      <a:lnTo>
                        <a:pt x="0" y="134027"/>
                      </a:lnTo>
                      <a:lnTo>
                        <a:pt x="119592" y="324642"/>
                      </a:lnTo>
                      <a:lnTo>
                        <a:pt x="351782" y="190615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grpSp>
        <p:nvGrpSpPr>
          <p:cNvPr id="58" name="Graphic 5">
            <a:extLst>
              <a:ext uri="{FF2B5EF4-FFF2-40B4-BE49-F238E27FC236}">
                <a16:creationId xmlns:a16="http://schemas.microsoft.com/office/drawing/2014/main" id="{4E2CF133-B28E-5B41-BE35-4D8DBD7D5558}"/>
              </a:ext>
            </a:extLst>
          </p:cNvPr>
          <p:cNvGrpSpPr/>
          <p:nvPr/>
        </p:nvGrpSpPr>
        <p:grpSpPr>
          <a:xfrm>
            <a:off x="9268114" y="2460559"/>
            <a:ext cx="1493021" cy="2937127"/>
            <a:chOff x="9268114" y="2460559"/>
            <a:chExt cx="1493021" cy="2937127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EC29026-9A5C-25BA-B546-B8505D0CA42F}"/>
                </a:ext>
              </a:extLst>
            </p:cNvPr>
            <p:cNvSpPr/>
            <p:nvPr/>
          </p:nvSpPr>
          <p:spPr>
            <a:xfrm>
              <a:off x="9520565" y="4681420"/>
              <a:ext cx="1240569" cy="716266"/>
            </a:xfrm>
            <a:custGeom>
              <a:avLst/>
              <a:gdLst>
                <a:gd name="connsiteX0" fmla="*/ 1240570 w 1240569"/>
                <a:gd name="connsiteY0" fmla="*/ 358133 h 716266"/>
                <a:gd name="connsiteX1" fmla="*/ 620285 w 1240569"/>
                <a:gd name="connsiteY1" fmla="*/ 716266 h 716266"/>
                <a:gd name="connsiteX2" fmla="*/ 0 w 1240569"/>
                <a:gd name="connsiteY2" fmla="*/ 358133 h 716266"/>
                <a:gd name="connsiteX3" fmla="*/ 620285 w 1240569"/>
                <a:gd name="connsiteY3" fmla="*/ 0 h 716266"/>
                <a:gd name="connsiteX4" fmla="*/ 1240570 w 1240569"/>
                <a:gd name="connsiteY4" fmla="*/ 358133 h 71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0569" h="716266">
                  <a:moveTo>
                    <a:pt x="1240570" y="358133"/>
                  </a:moveTo>
                  <a:cubicBezTo>
                    <a:pt x="1240570" y="555925"/>
                    <a:pt x="962859" y="716266"/>
                    <a:pt x="620285" y="716266"/>
                  </a:cubicBezTo>
                  <a:cubicBezTo>
                    <a:pt x="277711" y="716266"/>
                    <a:pt x="0" y="555925"/>
                    <a:pt x="0" y="358133"/>
                  </a:cubicBezTo>
                  <a:cubicBezTo>
                    <a:pt x="0" y="160342"/>
                    <a:pt x="277711" y="0"/>
                    <a:pt x="620285" y="0"/>
                  </a:cubicBezTo>
                  <a:cubicBezTo>
                    <a:pt x="962859" y="0"/>
                    <a:pt x="1240570" y="160342"/>
                    <a:pt x="1240570" y="358133"/>
                  </a:cubicBezTo>
                  <a:close/>
                </a:path>
              </a:pathLst>
            </a:custGeom>
            <a:solidFill>
              <a:srgbClr val="0E2640">
                <a:alpha val="50000"/>
              </a:srgbClr>
            </a:solidFill>
            <a:ln w="6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60" name="Graphic 5">
              <a:extLst>
                <a:ext uri="{FF2B5EF4-FFF2-40B4-BE49-F238E27FC236}">
                  <a16:creationId xmlns:a16="http://schemas.microsoft.com/office/drawing/2014/main" id="{36EA33F9-977D-C921-DA2C-AB35B3F5F12A}"/>
                </a:ext>
              </a:extLst>
            </p:cNvPr>
            <p:cNvGrpSpPr/>
            <p:nvPr/>
          </p:nvGrpSpPr>
          <p:grpSpPr>
            <a:xfrm>
              <a:off x="9268114" y="2460559"/>
              <a:ext cx="1354311" cy="2865913"/>
              <a:chOff x="9268114" y="2460559"/>
              <a:chExt cx="1354311" cy="2865913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E27BD5CF-71C9-703B-B2DE-2094DEF8305B}"/>
                  </a:ext>
                </a:extLst>
              </p:cNvPr>
              <p:cNvSpPr/>
              <p:nvPr/>
            </p:nvSpPr>
            <p:spPr>
              <a:xfrm>
                <a:off x="10319596" y="2990901"/>
                <a:ext cx="302829" cy="596425"/>
              </a:xfrm>
              <a:custGeom>
                <a:avLst/>
                <a:gdLst>
                  <a:gd name="connsiteX0" fmla="*/ 265873 w 302829"/>
                  <a:gd name="connsiteY0" fmla="*/ 1802 h 596425"/>
                  <a:gd name="connsiteX1" fmla="*/ 296862 w 302829"/>
                  <a:gd name="connsiteY1" fmla="*/ 227896 h 596425"/>
                  <a:gd name="connsiteX2" fmla="*/ 265937 w 302829"/>
                  <a:gd name="connsiteY2" fmla="*/ 398686 h 596425"/>
                  <a:gd name="connsiteX3" fmla="*/ 199276 w 302829"/>
                  <a:gd name="connsiteY3" fmla="*/ 490048 h 596425"/>
                  <a:gd name="connsiteX4" fmla="*/ 105349 w 302829"/>
                  <a:gd name="connsiteY4" fmla="*/ 596423 h 596425"/>
                  <a:gd name="connsiteX5" fmla="*/ 0 w 302829"/>
                  <a:gd name="connsiteY5" fmla="*/ 530404 h 596425"/>
                  <a:gd name="connsiteX6" fmla="*/ 147052 w 302829"/>
                  <a:gd name="connsiteY6" fmla="*/ 268637 h 596425"/>
                  <a:gd name="connsiteX7" fmla="*/ 81032 w 302829"/>
                  <a:gd name="connsiteY7" fmla="*/ 67885 h 596425"/>
                  <a:gd name="connsiteX8" fmla="*/ 265937 w 302829"/>
                  <a:gd name="connsiteY8" fmla="*/ 1866 h 596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2829" h="596425">
                    <a:moveTo>
                      <a:pt x="265873" y="1802"/>
                    </a:moveTo>
                    <a:lnTo>
                      <a:pt x="296862" y="227896"/>
                    </a:lnTo>
                    <a:cubicBezTo>
                      <a:pt x="310977" y="286730"/>
                      <a:pt x="299813" y="348579"/>
                      <a:pt x="265937" y="398686"/>
                    </a:cubicBezTo>
                    <a:cubicBezTo>
                      <a:pt x="247010" y="426660"/>
                      <a:pt x="224042" y="458867"/>
                      <a:pt x="199276" y="490048"/>
                    </a:cubicBezTo>
                    <a:cubicBezTo>
                      <a:pt x="133129" y="573262"/>
                      <a:pt x="105349" y="596423"/>
                      <a:pt x="105349" y="596423"/>
                    </a:cubicBezTo>
                    <a:cubicBezTo>
                      <a:pt x="105349" y="596423"/>
                      <a:pt x="10009" y="597835"/>
                      <a:pt x="0" y="530404"/>
                    </a:cubicBezTo>
                    <a:lnTo>
                      <a:pt x="147052" y="268637"/>
                    </a:lnTo>
                    <a:cubicBezTo>
                      <a:pt x="147052" y="268637"/>
                      <a:pt x="36635" y="147891"/>
                      <a:pt x="81032" y="67885"/>
                    </a:cubicBezTo>
                    <a:cubicBezTo>
                      <a:pt x="114331" y="7832"/>
                      <a:pt x="200303" y="-5577"/>
                      <a:pt x="265937" y="186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62" name="Graphic 5">
                <a:extLst>
                  <a:ext uri="{FF2B5EF4-FFF2-40B4-BE49-F238E27FC236}">
                    <a16:creationId xmlns:a16="http://schemas.microsoft.com/office/drawing/2014/main" id="{C4DDE253-87FD-92E3-3306-9C402D948D93}"/>
                  </a:ext>
                </a:extLst>
              </p:cNvPr>
              <p:cNvGrpSpPr/>
              <p:nvPr/>
            </p:nvGrpSpPr>
            <p:grpSpPr>
              <a:xfrm>
                <a:off x="9624067" y="3580017"/>
                <a:ext cx="979047" cy="1746455"/>
                <a:chOff x="9624067" y="3580017"/>
                <a:chExt cx="979047" cy="1746455"/>
              </a:xfrm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DBA0E16E-A3CA-328E-42F5-33D0D6D1895B}"/>
                    </a:ext>
                  </a:extLst>
                </p:cNvPr>
                <p:cNvSpPr/>
                <p:nvPr/>
              </p:nvSpPr>
              <p:spPr>
                <a:xfrm>
                  <a:off x="10282997" y="4799023"/>
                  <a:ext cx="317266" cy="253052"/>
                </a:xfrm>
                <a:custGeom>
                  <a:avLst/>
                  <a:gdLst>
                    <a:gd name="connsiteX0" fmla="*/ 276103 w 317266"/>
                    <a:gd name="connsiteY0" fmla="*/ 30924 h 253052"/>
                    <a:gd name="connsiteX1" fmla="*/ 291116 w 317266"/>
                    <a:gd name="connsiteY1" fmla="*/ 146153 h 253052"/>
                    <a:gd name="connsiteX2" fmla="*/ 309465 w 317266"/>
                    <a:gd name="connsiteY2" fmla="*/ 238028 h 253052"/>
                    <a:gd name="connsiteX3" fmla="*/ 199241 w 317266"/>
                    <a:gd name="connsiteY3" fmla="*/ 219294 h 253052"/>
                    <a:gd name="connsiteX4" fmla="*/ 69769 w 317266"/>
                    <a:gd name="connsiteY4" fmla="*/ 134476 h 253052"/>
                    <a:gd name="connsiteX5" fmla="*/ 285 w 317266"/>
                    <a:gd name="connsiteY5" fmla="*/ 44013 h 253052"/>
                    <a:gd name="connsiteX6" fmla="*/ 162478 w 317266"/>
                    <a:gd name="connsiteY6" fmla="*/ 30924 h 253052"/>
                    <a:gd name="connsiteX7" fmla="*/ 171653 w 317266"/>
                    <a:gd name="connsiteY7" fmla="*/ 0 h 253052"/>
                    <a:gd name="connsiteX8" fmla="*/ 276038 w 317266"/>
                    <a:gd name="connsiteY8" fmla="*/ 30924 h 253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7266" h="253052">
                      <a:moveTo>
                        <a:pt x="276103" y="30924"/>
                      </a:moveTo>
                      <a:lnTo>
                        <a:pt x="291116" y="146153"/>
                      </a:lnTo>
                      <a:cubicBezTo>
                        <a:pt x="291116" y="146153"/>
                        <a:pt x="334551" y="216278"/>
                        <a:pt x="309465" y="238028"/>
                      </a:cubicBezTo>
                      <a:cubicBezTo>
                        <a:pt x="284443" y="259714"/>
                        <a:pt x="231769" y="261510"/>
                        <a:pt x="199241" y="219294"/>
                      </a:cubicBezTo>
                      <a:cubicBezTo>
                        <a:pt x="166648" y="177077"/>
                        <a:pt x="113204" y="153724"/>
                        <a:pt x="69769" y="134476"/>
                      </a:cubicBezTo>
                      <a:cubicBezTo>
                        <a:pt x="26333" y="115293"/>
                        <a:pt x="-3244" y="81289"/>
                        <a:pt x="285" y="44013"/>
                      </a:cubicBezTo>
                      <a:cubicBezTo>
                        <a:pt x="3814" y="6737"/>
                        <a:pt x="124047" y="17579"/>
                        <a:pt x="162478" y="30924"/>
                      </a:cubicBezTo>
                      <a:lnTo>
                        <a:pt x="171653" y="0"/>
                      </a:lnTo>
                      <a:lnTo>
                        <a:pt x="276038" y="30924"/>
                      </a:lnTo>
                      <a:close/>
                    </a:path>
                  </a:pathLst>
                </a:custGeom>
                <a:solidFill>
                  <a:srgbClr val="C5DFEB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F9B7D1D7-6387-69FC-2FEB-689118999B29}"/>
                    </a:ext>
                  </a:extLst>
                </p:cNvPr>
                <p:cNvSpPr/>
                <p:nvPr/>
              </p:nvSpPr>
              <p:spPr>
                <a:xfrm>
                  <a:off x="10277223" y="4850735"/>
                  <a:ext cx="317165" cy="220331"/>
                </a:xfrm>
                <a:custGeom>
                  <a:avLst/>
                  <a:gdLst>
                    <a:gd name="connsiteX0" fmla="*/ 6188 w 317165"/>
                    <a:gd name="connsiteY0" fmla="*/ 0 h 220331"/>
                    <a:gd name="connsiteX1" fmla="*/ 75608 w 317165"/>
                    <a:gd name="connsiteY1" fmla="*/ 82829 h 220331"/>
                    <a:gd name="connsiteX2" fmla="*/ 205079 w 317165"/>
                    <a:gd name="connsiteY2" fmla="*/ 167646 h 220331"/>
                    <a:gd name="connsiteX3" fmla="*/ 315304 w 317165"/>
                    <a:gd name="connsiteY3" fmla="*/ 186381 h 220331"/>
                    <a:gd name="connsiteX4" fmla="*/ 317164 w 317165"/>
                    <a:gd name="connsiteY4" fmla="*/ 184199 h 220331"/>
                    <a:gd name="connsiteX5" fmla="*/ 309465 w 317165"/>
                    <a:gd name="connsiteY5" fmla="*/ 205307 h 220331"/>
                    <a:gd name="connsiteX6" fmla="*/ 199241 w 317165"/>
                    <a:gd name="connsiteY6" fmla="*/ 186573 h 220331"/>
                    <a:gd name="connsiteX7" fmla="*/ 69769 w 317165"/>
                    <a:gd name="connsiteY7" fmla="*/ 101755 h 220331"/>
                    <a:gd name="connsiteX8" fmla="*/ 285 w 317165"/>
                    <a:gd name="connsiteY8" fmla="*/ 11292 h 220331"/>
                    <a:gd name="connsiteX9" fmla="*/ 6252 w 317165"/>
                    <a:gd name="connsiteY9" fmla="*/ 64 h 220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65" h="220331">
                      <a:moveTo>
                        <a:pt x="6188" y="0"/>
                      </a:moveTo>
                      <a:cubicBezTo>
                        <a:pt x="7086" y="34196"/>
                        <a:pt x="35187" y="64928"/>
                        <a:pt x="75608" y="82829"/>
                      </a:cubicBezTo>
                      <a:cubicBezTo>
                        <a:pt x="119043" y="102012"/>
                        <a:pt x="172487" y="125430"/>
                        <a:pt x="205079" y="167646"/>
                      </a:cubicBezTo>
                      <a:cubicBezTo>
                        <a:pt x="237672" y="209862"/>
                        <a:pt x="290282" y="208130"/>
                        <a:pt x="315304" y="186381"/>
                      </a:cubicBezTo>
                      <a:cubicBezTo>
                        <a:pt x="316009" y="185739"/>
                        <a:pt x="316523" y="184969"/>
                        <a:pt x="317164" y="184199"/>
                      </a:cubicBezTo>
                      <a:cubicBezTo>
                        <a:pt x="317229" y="192796"/>
                        <a:pt x="315240" y="200303"/>
                        <a:pt x="309465" y="205307"/>
                      </a:cubicBezTo>
                      <a:cubicBezTo>
                        <a:pt x="284444" y="226993"/>
                        <a:pt x="231769" y="228789"/>
                        <a:pt x="199241" y="186573"/>
                      </a:cubicBezTo>
                      <a:cubicBezTo>
                        <a:pt x="166649" y="144357"/>
                        <a:pt x="113204" y="121003"/>
                        <a:pt x="69769" y="101755"/>
                      </a:cubicBezTo>
                      <a:cubicBezTo>
                        <a:pt x="26333" y="82572"/>
                        <a:pt x="-3244" y="48568"/>
                        <a:pt x="285" y="11292"/>
                      </a:cubicBezTo>
                      <a:cubicBezTo>
                        <a:pt x="670" y="6865"/>
                        <a:pt x="2852" y="3208"/>
                        <a:pt x="6252" y="64"/>
                      </a:cubicBezTo>
                      <a:close/>
                    </a:path>
                  </a:pathLst>
                </a:custGeom>
                <a:solidFill>
                  <a:srgbClr val="E1F1F9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396D1A25-7999-5F54-2E54-4121FD13BA2B}"/>
                    </a:ext>
                  </a:extLst>
                </p:cNvPr>
                <p:cNvSpPr/>
                <p:nvPr/>
              </p:nvSpPr>
              <p:spPr>
                <a:xfrm>
                  <a:off x="10140974" y="3580017"/>
                  <a:ext cx="462140" cy="1318357"/>
                </a:xfrm>
                <a:custGeom>
                  <a:avLst/>
                  <a:gdLst>
                    <a:gd name="connsiteX0" fmla="*/ 306233 w 462140"/>
                    <a:gd name="connsiteY0" fmla="*/ 50102 h 1318357"/>
                    <a:gd name="connsiteX1" fmla="*/ 373023 w 462140"/>
                    <a:gd name="connsiteY1" fmla="*/ 729605 h 1318357"/>
                    <a:gd name="connsiteX2" fmla="*/ 462139 w 462140"/>
                    <a:gd name="connsiteY2" fmla="*/ 964169 h 1318357"/>
                    <a:gd name="connsiteX3" fmla="*/ 440710 w 462140"/>
                    <a:gd name="connsiteY3" fmla="*/ 1299205 h 1318357"/>
                    <a:gd name="connsiteX4" fmla="*/ 294813 w 462140"/>
                    <a:gd name="connsiteY4" fmla="*/ 1282395 h 1318357"/>
                    <a:gd name="connsiteX5" fmla="*/ 200436 w 462140"/>
                    <a:gd name="connsiteY5" fmla="*/ 861002 h 1318357"/>
                    <a:gd name="connsiteX6" fmla="*/ 8923 w 462140"/>
                    <a:gd name="connsiteY6" fmla="*/ 378914 h 1318357"/>
                    <a:gd name="connsiteX7" fmla="*/ 4496 w 462140"/>
                    <a:gd name="connsiteY7" fmla="*/ 123820 h 1318357"/>
                    <a:gd name="connsiteX8" fmla="*/ 306298 w 462140"/>
                    <a:gd name="connsiteY8" fmla="*/ 50037 h 1318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62140" h="1318357">
                      <a:moveTo>
                        <a:pt x="306233" y="50102"/>
                      </a:moveTo>
                      <a:lnTo>
                        <a:pt x="373023" y="729605"/>
                      </a:lnTo>
                      <a:cubicBezTo>
                        <a:pt x="373023" y="729605"/>
                        <a:pt x="462652" y="879608"/>
                        <a:pt x="462139" y="964169"/>
                      </a:cubicBezTo>
                      <a:cubicBezTo>
                        <a:pt x="461561" y="1048666"/>
                        <a:pt x="440710" y="1299205"/>
                        <a:pt x="440710" y="1299205"/>
                      </a:cubicBezTo>
                      <a:cubicBezTo>
                        <a:pt x="440710" y="1299205"/>
                        <a:pt x="356085" y="1351943"/>
                        <a:pt x="294813" y="1282395"/>
                      </a:cubicBezTo>
                      <a:lnTo>
                        <a:pt x="200436" y="861002"/>
                      </a:lnTo>
                      <a:lnTo>
                        <a:pt x="8923" y="378914"/>
                      </a:lnTo>
                      <a:cubicBezTo>
                        <a:pt x="8923" y="378914"/>
                        <a:pt x="-7759" y="207354"/>
                        <a:pt x="4496" y="123820"/>
                      </a:cubicBezTo>
                      <a:cubicBezTo>
                        <a:pt x="16750" y="40285"/>
                        <a:pt x="270625" y="-63523"/>
                        <a:pt x="306298" y="50037"/>
                      </a:cubicBezTo>
                      <a:close/>
                    </a:path>
                  </a:pathLst>
                </a:custGeom>
                <a:solidFill>
                  <a:srgbClr val="70506E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3459DB8E-255E-C626-ACA6-65ACF29E3270}"/>
                    </a:ext>
                  </a:extLst>
                </p:cNvPr>
                <p:cNvSpPr/>
                <p:nvPr/>
              </p:nvSpPr>
              <p:spPr>
                <a:xfrm>
                  <a:off x="10140974" y="3580017"/>
                  <a:ext cx="462140" cy="1318357"/>
                </a:xfrm>
                <a:custGeom>
                  <a:avLst/>
                  <a:gdLst>
                    <a:gd name="connsiteX0" fmla="*/ 306233 w 462140"/>
                    <a:gd name="connsiteY0" fmla="*/ 50102 h 1318357"/>
                    <a:gd name="connsiteX1" fmla="*/ 373023 w 462140"/>
                    <a:gd name="connsiteY1" fmla="*/ 729605 h 1318357"/>
                    <a:gd name="connsiteX2" fmla="*/ 462139 w 462140"/>
                    <a:gd name="connsiteY2" fmla="*/ 964169 h 1318357"/>
                    <a:gd name="connsiteX3" fmla="*/ 440710 w 462140"/>
                    <a:gd name="connsiteY3" fmla="*/ 1299205 h 1318357"/>
                    <a:gd name="connsiteX4" fmla="*/ 294813 w 462140"/>
                    <a:gd name="connsiteY4" fmla="*/ 1282395 h 1318357"/>
                    <a:gd name="connsiteX5" fmla="*/ 200436 w 462140"/>
                    <a:gd name="connsiteY5" fmla="*/ 861002 h 1318357"/>
                    <a:gd name="connsiteX6" fmla="*/ 8923 w 462140"/>
                    <a:gd name="connsiteY6" fmla="*/ 378914 h 1318357"/>
                    <a:gd name="connsiteX7" fmla="*/ 4496 w 462140"/>
                    <a:gd name="connsiteY7" fmla="*/ 123820 h 1318357"/>
                    <a:gd name="connsiteX8" fmla="*/ 306298 w 462140"/>
                    <a:gd name="connsiteY8" fmla="*/ 50037 h 1318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62140" h="1318357">
                      <a:moveTo>
                        <a:pt x="306233" y="50102"/>
                      </a:moveTo>
                      <a:lnTo>
                        <a:pt x="373023" y="729605"/>
                      </a:lnTo>
                      <a:cubicBezTo>
                        <a:pt x="373023" y="729605"/>
                        <a:pt x="462652" y="879608"/>
                        <a:pt x="462139" y="964169"/>
                      </a:cubicBezTo>
                      <a:cubicBezTo>
                        <a:pt x="461561" y="1048666"/>
                        <a:pt x="440710" y="1299205"/>
                        <a:pt x="440710" y="1299205"/>
                      </a:cubicBezTo>
                      <a:cubicBezTo>
                        <a:pt x="440710" y="1299205"/>
                        <a:pt x="356085" y="1351943"/>
                        <a:pt x="294813" y="1282395"/>
                      </a:cubicBezTo>
                      <a:lnTo>
                        <a:pt x="200436" y="861002"/>
                      </a:lnTo>
                      <a:lnTo>
                        <a:pt x="8923" y="378914"/>
                      </a:lnTo>
                      <a:cubicBezTo>
                        <a:pt x="8923" y="378914"/>
                        <a:pt x="-7759" y="207354"/>
                        <a:pt x="4496" y="123820"/>
                      </a:cubicBezTo>
                      <a:cubicBezTo>
                        <a:pt x="16750" y="40285"/>
                        <a:pt x="270625" y="-63523"/>
                        <a:pt x="306298" y="50037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44DA7A0E-2333-8446-D40F-C1BE3FD26AC0}"/>
                    </a:ext>
                  </a:extLst>
                </p:cNvPr>
                <p:cNvSpPr/>
                <p:nvPr/>
              </p:nvSpPr>
              <p:spPr>
                <a:xfrm>
                  <a:off x="10151116" y="3800139"/>
                  <a:ext cx="140920" cy="396628"/>
                </a:xfrm>
                <a:custGeom>
                  <a:avLst/>
                  <a:gdLst>
                    <a:gd name="connsiteX0" fmla="*/ 133257 w 140920"/>
                    <a:gd name="connsiteY0" fmla="*/ 0 h 396628"/>
                    <a:gd name="connsiteX1" fmla="*/ 93286 w 140920"/>
                    <a:gd name="connsiteY1" fmla="*/ 396628 h 396628"/>
                    <a:gd name="connsiteX2" fmla="*/ 0 w 140920"/>
                    <a:gd name="connsiteY2" fmla="*/ 175923 h 396628"/>
                    <a:gd name="connsiteX3" fmla="*/ 133321 w 140920"/>
                    <a:gd name="connsiteY3" fmla="*/ 0 h 396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0920" h="396628">
                      <a:moveTo>
                        <a:pt x="133257" y="0"/>
                      </a:moveTo>
                      <a:cubicBezTo>
                        <a:pt x="133257" y="0"/>
                        <a:pt x="166876" y="258431"/>
                        <a:pt x="93286" y="396628"/>
                      </a:cubicBezTo>
                      <a:lnTo>
                        <a:pt x="0" y="175923"/>
                      </a:lnTo>
                      <a:lnTo>
                        <a:pt x="133321" y="0"/>
                      </a:lnTo>
                      <a:close/>
                    </a:path>
                  </a:pathLst>
                </a:custGeom>
                <a:solidFill>
                  <a:srgbClr val="331F3A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68" name="Graphic 5">
                  <a:extLst>
                    <a:ext uri="{FF2B5EF4-FFF2-40B4-BE49-F238E27FC236}">
                      <a16:creationId xmlns:a16="http://schemas.microsoft.com/office/drawing/2014/main" id="{0F006CB1-0693-44B8-2586-E54B90C166B3}"/>
                    </a:ext>
                  </a:extLst>
                </p:cNvPr>
                <p:cNvGrpSpPr/>
                <p:nvPr/>
              </p:nvGrpSpPr>
              <p:grpSpPr>
                <a:xfrm>
                  <a:off x="9624067" y="3618720"/>
                  <a:ext cx="679746" cy="1707752"/>
                  <a:chOff x="9624067" y="3618720"/>
                  <a:chExt cx="679746" cy="1707752"/>
                </a:xfrm>
              </p:grpSpPr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A46E1B67-AA03-4926-429D-53524033B2F3}"/>
                      </a:ext>
                    </a:extLst>
                  </p:cNvPr>
                  <p:cNvSpPr/>
                  <p:nvPr/>
                </p:nvSpPr>
                <p:spPr>
                  <a:xfrm>
                    <a:off x="9629556" y="5071825"/>
                    <a:ext cx="371028" cy="237068"/>
                  </a:xfrm>
                  <a:custGeom>
                    <a:avLst/>
                    <a:gdLst>
                      <a:gd name="connsiteX0" fmla="*/ 349871 w 371028"/>
                      <a:gd name="connsiteY0" fmla="*/ 39971 h 237068"/>
                      <a:gd name="connsiteX1" fmla="*/ 353977 w 371028"/>
                      <a:gd name="connsiteY1" fmla="*/ 120618 h 237068"/>
                      <a:gd name="connsiteX2" fmla="*/ 333190 w 371028"/>
                      <a:gd name="connsiteY2" fmla="*/ 236745 h 237068"/>
                      <a:gd name="connsiteX3" fmla="*/ 25293 w 371028"/>
                      <a:gd name="connsiteY3" fmla="*/ 158664 h 237068"/>
                      <a:gd name="connsiteX4" fmla="*/ 47043 w 371028"/>
                      <a:gd name="connsiteY4" fmla="*/ 55177 h 237068"/>
                      <a:gd name="connsiteX5" fmla="*/ 231049 w 371028"/>
                      <a:gd name="connsiteY5" fmla="*/ 46772 h 237068"/>
                      <a:gd name="connsiteX6" fmla="*/ 245870 w 371028"/>
                      <a:gd name="connsiteY6" fmla="*/ 0 h 237068"/>
                      <a:gd name="connsiteX7" fmla="*/ 349871 w 371028"/>
                      <a:gd name="connsiteY7" fmla="*/ 39971 h 2370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1028" h="237068">
                        <a:moveTo>
                          <a:pt x="349871" y="39971"/>
                        </a:moveTo>
                        <a:lnTo>
                          <a:pt x="353977" y="120618"/>
                        </a:lnTo>
                        <a:cubicBezTo>
                          <a:pt x="353977" y="120618"/>
                          <a:pt x="403764" y="229239"/>
                          <a:pt x="333190" y="236745"/>
                        </a:cubicBezTo>
                        <a:cubicBezTo>
                          <a:pt x="286418" y="241686"/>
                          <a:pt x="68215" y="188755"/>
                          <a:pt x="25293" y="158664"/>
                        </a:cubicBezTo>
                        <a:cubicBezTo>
                          <a:pt x="-17565" y="128638"/>
                          <a:pt x="-3065" y="53958"/>
                          <a:pt x="47043" y="55177"/>
                        </a:cubicBezTo>
                        <a:cubicBezTo>
                          <a:pt x="94712" y="56331"/>
                          <a:pt x="187422" y="72499"/>
                          <a:pt x="231049" y="46772"/>
                        </a:cubicBezTo>
                        <a:lnTo>
                          <a:pt x="245870" y="0"/>
                        </a:lnTo>
                        <a:cubicBezTo>
                          <a:pt x="245870" y="0"/>
                          <a:pt x="339349" y="6673"/>
                          <a:pt x="349871" y="39971"/>
                        </a:cubicBezTo>
                        <a:close/>
                      </a:path>
                    </a:pathLst>
                  </a:custGeom>
                  <a:solidFill>
                    <a:srgbClr val="C5DFEB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F3A8DF96-EBF2-65EA-9A77-AC9EB2040680}"/>
                      </a:ext>
                    </a:extLst>
                  </p:cNvPr>
                  <p:cNvSpPr/>
                  <p:nvPr/>
                </p:nvSpPr>
                <p:spPr>
                  <a:xfrm>
                    <a:off x="9624067" y="5170052"/>
                    <a:ext cx="370245" cy="156420"/>
                  </a:xfrm>
                  <a:custGeom>
                    <a:avLst/>
                    <a:gdLst>
                      <a:gd name="connsiteX0" fmla="*/ 6273 w 370245"/>
                      <a:gd name="connsiteY0" fmla="*/ 64 h 156420"/>
                      <a:gd name="connsiteX1" fmla="*/ 30718 w 370245"/>
                      <a:gd name="connsiteY1" fmla="*/ 60373 h 156420"/>
                      <a:gd name="connsiteX2" fmla="*/ 338615 w 370245"/>
                      <a:gd name="connsiteY2" fmla="*/ 138454 h 156420"/>
                      <a:gd name="connsiteX3" fmla="*/ 370245 w 370245"/>
                      <a:gd name="connsiteY3" fmla="*/ 119335 h 156420"/>
                      <a:gd name="connsiteX4" fmla="*/ 333161 w 370245"/>
                      <a:gd name="connsiteY4" fmla="*/ 156098 h 156420"/>
                      <a:gd name="connsiteX5" fmla="*/ 25265 w 370245"/>
                      <a:gd name="connsiteY5" fmla="*/ 78017 h 156420"/>
                      <a:gd name="connsiteX6" fmla="*/ 6273 w 370245"/>
                      <a:gd name="connsiteY6" fmla="*/ 0 h 156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0245" h="156420">
                        <a:moveTo>
                          <a:pt x="6273" y="64"/>
                        </a:moveTo>
                        <a:cubicBezTo>
                          <a:pt x="3001" y="21622"/>
                          <a:pt x="10251" y="46066"/>
                          <a:pt x="30718" y="60373"/>
                        </a:cubicBezTo>
                        <a:cubicBezTo>
                          <a:pt x="73704" y="90464"/>
                          <a:pt x="291843" y="143395"/>
                          <a:pt x="338615" y="138454"/>
                        </a:cubicBezTo>
                        <a:cubicBezTo>
                          <a:pt x="355040" y="136722"/>
                          <a:pt x="364727" y="129408"/>
                          <a:pt x="370245" y="119335"/>
                        </a:cubicBezTo>
                        <a:cubicBezTo>
                          <a:pt x="367871" y="138069"/>
                          <a:pt x="358183" y="153468"/>
                          <a:pt x="333161" y="156098"/>
                        </a:cubicBezTo>
                        <a:cubicBezTo>
                          <a:pt x="286390" y="161038"/>
                          <a:pt x="68187" y="108107"/>
                          <a:pt x="25265" y="78017"/>
                        </a:cubicBezTo>
                        <a:cubicBezTo>
                          <a:pt x="-1105" y="59539"/>
                          <a:pt x="-5724" y="24188"/>
                          <a:pt x="6273" y="0"/>
                        </a:cubicBezTo>
                        <a:close/>
                      </a:path>
                    </a:pathLst>
                  </a:custGeom>
                  <a:solidFill>
                    <a:srgbClr val="E1F1F9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4D2ABCB5-FEDF-5C9B-DF1A-1550F7C4B4DE}"/>
                      </a:ext>
                    </a:extLst>
                  </p:cNvPr>
                  <p:cNvSpPr/>
                  <p:nvPr/>
                </p:nvSpPr>
                <p:spPr>
                  <a:xfrm>
                    <a:off x="9852009" y="3618720"/>
                    <a:ext cx="451804" cy="1537416"/>
                  </a:xfrm>
                  <a:custGeom>
                    <a:avLst/>
                    <a:gdLst>
                      <a:gd name="connsiteX0" fmla="*/ 12446 w 451804"/>
                      <a:gd name="connsiteY0" fmla="*/ 159284 h 1537416"/>
                      <a:gd name="connsiteX1" fmla="*/ 7506 w 451804"/>
                      <a:gd name="connsiteY1" fmla="*/ 433819 h 1537416"/>
                      <a:gd name="connsiteX2" fmla="*/ 6223 w 451804"/>
                      <a:gd name="connsiteY2" fmla="*/ 962742 h 1537416"/>
                      <a:gd name="connsiteX3" fmla="*/ 6223 w 451804"/>
                      <a:gd name="connsiteY3" fmla="*/ 1273526 h 1537416"/>
                      <a:gd name="connsiteX4" fmla="*/ 0 w 451804"/>
                      <a:gd name="connsiteY4" fmla="*/ 1506999 h 1537416"/>
                      <a:gd name="connsiteX5" fmla="*/ 141405 w 451804"/>
                      <a:gd name="connsiteY5" fmla="*/ 1527401 h 1537416"/>
                      <a:gd name="connsiteX6" fmla="*/ 219294 w 451804"/>
                      <a:gd name="connsiteY6" fmla="*/ 1182035 h 1537416"/>
                      <a:gd name="connsiteX7" fmla="*/ 208900 w 451804"/>
                      <a:gd name="connsiteY7" fmla="*/ 1005279 h 1537416"/>
                      <a:gd name="connsiteX8" fmla="*/ 321306 w 451804"/>
                      <a:gd name="connsiteY8" fmla="*/ 517032 h 1537416"/>
                      <a:gd name="connsiteX9" fmla="*/ 451804 w 451804"/>
                      <a:gd name="connsiteY9" fmla="*/ 135096 h 1537416"/>
                      <a:gd name="connsiteX10" fmla="*/ 440641 w 451804"/>
                      <a:gd name="connsiteY10" fmla="*/ 34367 h 1537416"/>
                      <a:gd name="connsiteX11" fmla="*/ 159819 w 451804"/>
                      <a:gd name="connsiteY11" fmla="*/ 66832 h 1537416"/>
                      <a:gd name="connsiteX12" fmla="*/ 12446 w 451804"/>
                      <a:gd name="connsiteY12" fmla="*/ 159220 h 1537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51804" h="1537416">
                        <a:moveTo>
                          <a:pt x="12446" y="159284"/>
                        </a:moveTo>
                        <a:cubicBezTo>
                          <a:pt x="12446" y="159284"/>
                          <a:pt x="7250" y="334052"/>
                          <a:pt x="7506" y="433819"/>
                        </a:cubicBezTo>
                        <a:cubicBezTo>
                          <a:pt x="7763" y="533649"/>
                          <a:pt x="6223" y="962742"/>
                          <a:pt x="6223" y="962742"/>
                        </a:cubicBezTo>
                        <a:cubicBezTo>
                          <a:pt x="6223" y="962742"/>
                          <a:pt x="4170" y="1199743"/>
                          <a:pt x="6223" y="1273526"/>
                        </a:cubicBezTo>
                        <a:cubicBezTo>
                          <a:pt x="8276" y="1347308"/>
                          <a:pt x="0" y="1506999"/>
                          <a:pt x="0" y="1506999"/>
                        </a:cubicBezTo>
                        <a:cubicBezTo>
                          <a:pt x="0" y="1506999"/>
                          <a:pt x="29128" y="1558582"/>
                          <a:pt x="141405" y="1527401"/>
                        </a:cubicBezTo>
                        <a:cubicBezTo>
                          <a:pt x="141405" y="1527401"/>
                          <a:pt x="221219" y="1261528"/>
                          <a:pt x="219294" y="1182035"/>
                        </a:cubicBezTo>
                        <a:cubicBezTo>
                          <a:pt x="217369" y="1102543"/>
                          <a:pt x="208900" y="1005279"/>
                          <a:pt x="208900" y="1005279"/>
                        </a:cubicBezTo>
                        <a:lnTo>
                          <a:pt x="321306" y="517032"/>
                        </a:lnTo>
                        <a:cubicBezTo>
                          <a:pt x="321306" y="517032"/>
                          <a:pt x="451804" y="410080"/>
                          <a:pt x="451804" y="135096"/>
                        </a:cubicBezTo>
                        <a:cubicBezTo>
                          <a:pt x="451804" y="101798"/>
                          <a:pt x="446415" y="66896"/>
                          <a:pt x="440641" y="34367"/>
                        </a:cubicBezTo>
                        <a:cubicBezTo>
                          <a:pt x="424729" y="-55198"/>
                          <a:pt x="250346" y="57528"/>
                          <a:pt x="159819" y="66832"/>
                        </a:cubicBezTo>
                        <a:cubicBezTo>
                          <a:pt x="93222" y="73697"/>
                          <a:pt x="26946" y="96794"/>
                          <a:pt x="12446" y="159220"/>
                        </a:cubicBezTo>
                        <a:close/>
                      </a:path>
                    </a:pathLst>
                  </a:custGeom>
                  <a:solidFill>
                    <a:srgbClr val="69A2E9"/>
                  </a:solidFill>
                  <a:ln w="641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7C7409C7-0F3F-8627-80AF-167AB349F50C}"/>
                  </a:ext>
                </a:extLst>
              </p:cNvPr>
              <p:cNvSpPr/>
              <p:nvPr/>
            </p:nvSpPr>
            <p:spPr>
              <a:xfrm>
                <a:off x="9885243" y="3781532"/>
                <a:ext cx="443389" cy="92311"/>
              </a:xfrm>
              <a:custGeom>
                <a:avLst/>
                <a:gdLst>
                  <a:gd name="connsiteX0" fmla="*/ 0 w 443389"/>
                  <a:gd name="connsiteY0" fmla="*/ 1476 h 92311"/>
                  <a:gd name="connsiteX1" fmla="*/ 427167 w 443389"/>
                  <a:gd name="connsiteY1" fmla="*/ 45039 h 92311"/>
                  <a:gd name="connsiteX2" fmla="*/ 443271 w 443389"/>
                  <a:gd name="connsiteY2" fmla="*/ 0 h 92311"/>
                  <a:gd name="connsiteX3" fmla="*/ 0 w 443389"/>
                  <a:gd name="connsiteY3" fmla="*/ 1476 h 92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3389" h="92311">
                    <a:moveTo>
                      <a:pt x="0" y="1476"/>
                    </a:moveTo>
                    <a:cubicBezTo>
                      <a:pt x="0" y="1476"/>
                      <a:pt x="189396" y="172651"/>
                      <a:pt x="427167" y="45039"/>
                    </a:cubicBezTo>
                    <a:cubicBezTo>
                      <a:pt x="427167" y="45039"/>
                      <a:pt x="445004" y="17130"/>
                      <a:pt x="443271" y="0"/>
                    </a:cubicBezTo>
                    <a:lnTo>
                      <a:pt x="0" y="1476"/>
                    </a:lnTo>
                    <a:close/>
                  </a:path>
                </a:pathLst>
              </a:custGeom>
              <a:solidFill>
                <a:srgbClr val="331F3A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56B4EF35-B57F-D740-70FA-2897F5390280}"/>
                  </a:ext>
                </a:extLst>
              </p:cNvPr>
              <p:cNvSpPr/>
              <p:nvPr/>
            </p:nvSpPr>
            <p:spPr>
              <a:xfrm>
                <a:off x="9809215" y="2817848"/>
                <a:ext cx="777755" cy="1606186"/>
              </a:xfrm>
              <a:custGeom>
                <a:avLst/>
                <a:gdLst>
                  <a:gd name="connsiteX0" fmla="*/ 736733 w 777755"/>
                  <a:gd name="connsiteY0" fmla="*/ 1365574 h 1606186"/>
                  <a:gd name="connsiteX1" fmla="*/ 738208 w 777755"/>
                  <a:gd name="connsiteY1" fmla="*/ 1411512 h 1606186"/>
                  <a:gd name="connsiteX2" fmla="*/ 538675 w 777755"/>
                  <a:gd name="connsiteY2" fmla="*/ 1563311 h 1606186"/>
                  <a:gd name="connsiteX3" fmla="*/ 0 w 777755"/>
                  <a:gd name="connsiteY3" fmla="*/ 1461619 h 1606186"/>
                  <a:gd name="connsiteX4" fmla="*/ 78017 w 777755"/>
                  <a:gd name="connsiteY4" fmla="*/ 562181 h 1606186"/>
                  <a:gd name="connsiteX5" fmla="*/ 156162 w 777755"/>
                  <a:gd name="connsiteY5" fmla="*/ 262368 h 1606186"/>
                  <a:gd name="connsiteX6" fmla="*/ 232832 w 777755"/>
                  <a:gd name="connsiteY6" fmla="*/ 202379 h 1606186"/>
                  <a:gd name="connsiteX7" fmla="*/ 272225 w 777755"/>
                  <a:gd name="connsiteY7" fmla="*/ 174919 h 1606186"/>
                  <a:gd name="connsiteX8" fmla="*/ 541627 w 777755"/>
                  <a:gd name="connsiteY8" fmla="*/ 49297 h 1606186"/>
                  <a:gd name="connsiteX9" fmla="*/ 569664 w 777755"/>
                  <a:gd name="connsiteY9" fmla="*/ 31076 h 1606186"/>
                  <a:gd name="connsiteX10" fmla="*/ 595905 w 777755"/>
                  <a:gd name="connsiteY10" fmla="*/ 17667 h 1606186"/>
                  <a:gd name="connsiteX11" fmla="*/ 651659 w 777755"/>
                  <a:gd name="connsiteY11" fmla="*/ 344 h 1606186"/>
                  <a:gd name="connsiteX12" fmla="*/ 777538 w 777755"/>
                  <a:gd name="connsiteY12" fmla="*/ 213030 h 1606186"/>
                  <a:gd name="connsiteX13" fmla="*/ 661731 w 777755"/>
                  <a:gd name="connsiteY13" fmla="*/ 690754 h 1606186"/>
                  <a:gd name="connsiteX14" fmla="*/ 736604 w 777755"/>
                  <a:gd name="connsiteY14" fmla="*/ 1365446 h 1606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77755" h="1606186">
                    <a:moveTo>
                      <a:pt x="736733" y="1365574"/>
                    </a:moveTo>
                    <a:cubicBezTo>
                      <a:pt x="740903" y="1380459"/>
                      <a:pt x="741801" y="1396306"/>
                      <a:pt x="738208" y="1411512"/>
                    </a:cubicBezTo>
                    <a:cubicBezTo>
                      <a:pt x="729226" y="1450584"/>
                      <a:pt x="639469" y="1533221"/>
                      <a:pt x="538675" y="1563311"/>
                    </a:cubicBezTo>
                    <a:cubicBezTo>
                      <a:pt x="76028" y="1701444"/>
                      <a:pt x="0" y="1461619"/>
                      <a:pt x="0" y="1461619"/>
                    </a:cubicBezTo>
                    <a:lnTo>
                      <a:pt x="78017" y="562181"/>
                    </a:lnTo>
                    <a:cubicBezTo>
                      <a:pt x="78017" y="562181"/>
                      <a:pt x="28230" y="372464"/>
                      <a:pt x="156162" y="262368"/>
                    </a:cubicBezTo>
                    <a:cubicBezTo>
                      <a:pt x="180029" y="241773"/>
                      <a:pt x="206013" y="221819"/>
                      <a:pt x="232832" y="202379"/>
                    </a:cubicBezTo>
                    <a:cubicBezTo>
                      <a:pt x="245984" y="193141"/>
                      <a:pt x="258816" y="183902"/>
                      <a:pt x="272225" y="174919"/>
                    </a:cubicBezTo>
                    <a:cubicBezTo>
                      <a:pt x="380204" y="102741"/>
                      <a:pt x="494470" y="48142"/>
                      <a:pt x="541627" y="49297"/>
                    </a:cubicBezTo>
                    <a:cubicBezTo>
                      <a:pt x="541627" y="49297"/>
                      <a:pt x="552341" y="40957"/>
                      <a:pt x="569664" y="31076"/>
                    </a:cubicBezTo>
                    <a:cubicBezTo>
                      <a:pt x="577427" y="26906"/>
                      <a:pt x="586089" y="22158"/>
                      <a:pt x="595905" y="17667"/>
                    </a:cubicBezTo>
                    <a:cubicBezTo>
                      <a:pt x="612907" y="9904"/>
                      <a:pt x="632604" y="2782"/>
                      <a:pt x="651659" y="344"/>
                    </a:cubicBezTo>
                    <a:cubicBezTo>
                      <a:pt x="706258" y="-6842"/>
                      <a:pt x="782350" y="99662"/>
                      <a:pt x="777538" y="213030"/>
                    </a:cubicBezTo>
                    <a:cubicBezTo>
                      <a:pt x="772790" y="326398"/>
                      <a:pt x="664747" y="647832"/>
                      <a:pt x="661731" y="690754"/>
                    </a:cubicBezTo>
                    <a:cubicBezTo>
                      <a:pt x="659037" y="728608"/>
                      <a:pt x="723196" y="1317391"/>
                      <a:pt x="736604" y="136544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4B3DDC91-00CF-D857-9281-3059D8D14A8D}"/>
                  </a:ext>
                </a:extLst>
              </p:cNvPr>
              <p:cNvSpPr/>
              <p:nvPr/>
            </p:nvSpPr>
            <p:spPr>
              <a:xfrm>
                <a:off x="9809150" y="3147389"/>
                <a:ext cx="317365" cy="1215676"/>
              </a:xfrm>
              <a:custGeom>
                <a:avLst/>
                <a:gdLst>
                  <a:gd name="connsiteX0" fmla="*/ 66469 w 317365"/>
                  <a:gd name="connsiteY0" fmla="*/ 1215677 h 1215676"/>
                  <a:gd name="connsiteX1" fmla="*/ 244059 w 317365"/>
                  <a:gd name="connsiteY1" fmla="*/ 460530 h 1215676"/>
                  <a:gd name="connsiteX2" fmla="*/ 316366 w 317365"/>
                  <a:gd name="connsiteY2" fmla="*/ 253875 h 1215676"/>
                  <a:gd name="connsiteX3" fmla="*/ 301353 w 317365"/>
                  <a:gd name="connsiteY3" fmla="*/ 43243 h 1215676"/>
                  <a:gd name="connsiteX4" fmla="*/ 102269 w 317365"/>
                  <a:gd name="connsiteY4" fmla="*/ 0 h 1215676"/>
                  <a:gd name="connsiteX5" fmla="*/ 78209 w 317365"/>
                  <a:gd name="connsiteY5" fmla="*/ 232703 h 1215676"/>
                  <a:gd name="connsiteX6" fmla="*/ 0 w 317365"/>
                  <a:gd name="connsiteY6" fmla="*/ 1132078 h 1215676"/>
                  <a:gd name="connsiteX7" fmla="*/ 66404 w 317365"/>
                  <a:gd name="connsiteY7" fmla="*/ 1215677 h 121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365" h="1215676">
                    <a:moveTo>
                      <a:pt x="66469" y="1215677"/>
                    </a:moveTo>
                    <a:lnTo>
                      <a:pt x="244059" y="460530"/>
                    </a:lnTo>
                    <a:cubicBezTo>
                      <a:pt x="283196" y="397847"/>
                      <a:pt x="308410" y="327337"/>
                      <a:pt x="316366" y="253875"/>
                    </a:cubicBezTo>
                    <a:cubicBezTo>
                      <a:pt x="321948" y="202164"/>
                      <a:pt x="302379" y="123698"/>
                      <a:pt x="301353" y="43243"/>
                    </a:cubicBezTo>
                    <a:cubicBezTo>
                      <a:pt x="300390" y="-31694"/>
                      <a:pt x="167390" y="94506"/>
                      <a:pt x="102269" y="0"/>
                    </a:cubicBezTo>
                    <a:cubicBezTo>
                      <a:pt x="44975" y="106375"/>
                      <a:pt x="78209" y="232703"/>
                      <a:pt x="78209" y="232703"/>
                    </a:cubicBezTo>
                    <a:lnTo>
                      <a:pt x="0" y="1132078"/>
                    </a:lnTo>
                    <a:cubicBezTo>
                      <a:pt x="12832" y="1175770"/>
                      <a:pt x="66404" y="1215677"/>
                      <a:pt x="66404" y="121567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75" name="Graphic 5">
                <a:extLst>
                  <a:ext uri="{FF2B5EF4-FFF2-40B4-BE49-F238E27FC236}">
                    <a16:creationId xmlns:a16="http://schemas.microsoft.com/office/drawing/2014/main" id="{46F034B8-7F75-0FC8-EE1A-18AEC74CAEC9}"/>
                  </a:ext>
                </a:extLst>
              </p:cNvPr>
              <p:cNvGrpSpPr/>
              <p:nvPr/>
            </p:nvGrpSpPr>
            <p:grpSpPr>
              <a:xfrm>
                <a:off x="9945881" y="2497576"/>
                <a:ext cx="415541" cy="524859"/>
                <a:chOff x="9945881" y="2497576"/>
                <a:chExt cx="415541" cy="524859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0626CDAF-104A-C2E2-EE4F-8BAA722F3DBB}"/>
                    </a:ext>
                  </a:extLst>
                </p:cNvPr>
                <p:cNvSpPr/>
                <p:nvPr/>
              </p:nvSpPr>
              <p:spPr>
                <a:xfrm>
                  <a:off x="10078231" y="2736325"/>
                  <a:ext cx="257019" cy="275370"/>
                </a:xfrm>
                <a:custGeom>
                  <a:avLst/>
                  <a:gdLst>
                    <a:gd name="connsiteX0" fmla="*/ 0 w 257019"/>
                    <a:gd name="connsiteY0" fmla="*/ 61977 h 275370"/>
                    <a:gd name="connsiteX1" fmla="*/ 33170 w 257019"/>
                    <a:gd name="connsiteY1" fmla="*/ 245856 h 275370"/>
                    <a:gd name="connsiteX2" fmla="*/ 176564 w 257019"/>
                    <a:gd name="connsiteY2" fmla="*/ 268953 h 275370"/>
                    <a:gd name="connsiteX3" fmla="*/ 257019 w 257019"/>
                    <a:gd name="connsiteY3" fmla="*/ 173357 h 275370"/>
                    <a:gd name="connsiteX4" fmla="*/ 249384 w 257019"/>
                    <a:gd name="connsiteY4" fmla="*/ 0 h 275370"/>
                    <a:gd name="connsiteX5" fmla="*/ 0 w 257019"/>
                    <a:gd name="connsiteY5" fmla="*/ 61977 h 275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7019" h="275370">
                      <a:moveTo>
                        <a:pt x="0" y="61977"/>
                      </a:moveTo>
                      <a:cubicBezTo>
                        <a:pt x="0" y="61977"/>
                        <a:pt x="30860" y="179067"/>
                        <a:pt x="33170" y="245856"/>
                      </a:cubicBezTo>
                      <a:cubicBezTo>
                        <a:pt x="33170" y="245856"/>
                        <a:pt x="95981" y="291921"/>
                        <a:pt x="176564" y="268953"/>
                      </a:cubicBezTo>
                      <a:cubicBezTo>
                        <a:pt x="254645" y="246690"/>
                        <a:pt x="254838" y="207617"/>
                        <a:pt x="257019" y="173357"/>
                      </a:cubicBezTo>
                      <a:lnTo>
                        <a:pt x="249384" y="0"/>
                      </a:lnTo>
                      <a:cubicBezTo>
                        <a:pt x="249384" y="0"/>
                        <a:pt x="21429" y="23546"/>
                        <a:pt x="0" y="61977"/>
                      </a:cubicBezTo>
                      <a:close/>
                    </a:path>
                  </a:pathLst>
                </a:custGeom>
                <a:solidFill>
                  <a:srgbClr val="F9B194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1460995E-1DF6-CF1D-B2FC-D93BC343A683}"/>
                    </a:ext>
                  </a:extLst>
                </p:cNvPr>
                <p:cNvSpPr/>
                <p:nvPr/>
              </p:nvSpPr>
              <p:spPr>
                <a:xfrm>
                  <a:off x="10068415" y="2867209"/>
                  <a:ext cx="293007" cy="155226"/>
                </a:xfrm>
                <a:custGeom>
                  <a:avLst/>
                  <a:gdLst>
                    <a:gd name="connsiteX0" fmla="*/ 0 w 293007"/>
                    <a:gd name="connsiteY0" fmla="*/ 134476 h 155226"/>
                    <a:gd name="connsiteX1" fmla="*/ 39714 w 293007"/>
                    <a:gd name="connsiteY1" fmla="*/ 78145 h 155226"/>
                    <a:gd name="connsiteX2" fmla="*/ 265039 w 293007"/>
                    <a:gd name="connsiteY2" fmla="*/ 1540 h 155226"/>
                    <a:gd name="connsiteX3" fmla="*/ 282426 w 293007"/>
                    <a:gd name="connsiteY3" fmla="*/ 0 h 155226"/>
                    <a:gd name="connsiteX4" fmla="*/ 270813 w 293007"/>
                    <a:gd name="connsiteY4" fmla="*/ 102654 h 155226"/>
                    <a:gd name="connsiteX5" fmla="*/ 0 w 293007"/>
                    <a:gd name="connsiteY5" fmla="*/ 134476 h 155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3007" h="155226">
                      <a:moveTo>
                        <a:pt x="0" y="134476"/>
                      </a:moveTo>
                      <a:lnTo>
                        <a:pt x="39714" y="78145"/>
                      </a:lnTo>
                      <a:cubicBezTo>
                        <a:pt x="39714" y="78145"/>
                        <a:pt x="225325" y="137171"/>
                        <a:pt x="265039" y="1540"/>
                      </a:cubicBezTo>
                      <a:lnTo>
                        <a:pt x="282426" y="0"/>
                      </a:lnTo>
                      <a:cubicBezTo>
                        <a:pt x="282426" y="0"/>
                        <a:pt x="312709" y="59539"/>
                        <a:pt x="270813" y="102654"/>
                      </a:cubicBezTo>
                      <a:cubicBezTo>
                        <a:pt x="228853" y="145768"/>
                        <a:pt x="197288" y="178168"/>
                        <a:pt x="0" y="134476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338A6511-0799-6464-2CEA-7A9A8F84D83D}"/>
                    </a:ext>
                  </a:extLst>
                </p:cNvPr>
                <p:cNvSpPr/>
                <p:nvPr/>
              </p:nvSpPr>
              <p:spPr>
                <a:xfrm>
                  <a:off x="9945881" y="2497576"/>
                  <a:ext cx="386674" cy="409285"/>
                </a:xfrm>
                <a:custGeom>
                  <a:avLst/>
                  <a:gdLst>
                    <a:gd name="connsiteX0" fmla="*/ 5060 w 386674"/>
                    <a:gd name="connsiteY0" fmla="*/ 114795 h 409285"/>
                    <a:gd name="connsiteX1" fmla="*/ 47084 w 386674"/>
                    <a:gd name="connsiteY1" fmla="*/ 297134 h 409285"/>
                    <a:gd name="connsiteX2" fmla="*/ 131709 w 386674"/>
                    <a:gd name="connsiteY2" fmla="*/ 408320 h 409285"/>
                    <a:gd name="connsiteX3" fmla="*/ 230962 w 386674"/>
                    <a:gd name="connsiteY3" fmla="*/ 396836 h 409285"/>
                    <a:gd name="connsiteX4" fmla="*/ 323030 w 386674"/>
                    <a:gd name="connsiteY4" fmla="*/ 345509 h 409285"/>
                    <a:gd name="connsiteX5" fmla="*/ 386355 w 386674"/>
                    <a:gd name="connsiteY5" fmla="*/ 209942 h 409285"/>
                    <a:gd name="connsiteX6" fmla="*/ 277157 w 386674"/>
                    <a:gd name="connsiteY6" fmla="*/ 5982 h 409285"/>
                    <a:gd name="connsiteX7" fmla="*/ 51126 w 386674"/>
                    <a:gd name="connsiteY7" fmla="*/ 61864 h 409285"/>
                    <a:gd name="connsiteX8" fmla="*/ 5060 w 386674"/>
                    <a:gd name="connsiteY8" fmla="*/ 114859 h 409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6674" h="409285">
                      <a:moveTo>
                        <a:pt x="5060" y="114795"/>
                      </a:moveTo>
                      <a:cubicBezTo>
                        <a:pt x="5060" y="114795"/>
                        <a:pt x="-21501" y="191849"/>
                        <a:pt x="47084" y="297134"/>
                      </a:cubicBezTo>
                      <a:cubicBezTo>
                        <a:pt x="84425" y="354491"/>
                        <a:pt x="110216" y="403765"/>
                        <a:pt x="131709" y="408320"/>
                      </a:cubicBezTo>
                      <a:cubicBezTo>
                        <a:pt x="155576" y="413389"/>
                        <a:pt x="230962" y="396836"/>
                        <a:pt x="230962" y="396836"/>
                      </a:cubicBezTo>
                      <a:cubicBezTo>
                        <a:pt x="230962" y="396836"/>
                        <a:pt x="281134" y="394655"/>
                        <a:pt x="323030" y="345509"/>
                      </a:cubicBezTo>
                      <a:cubicBezTo>
                        <a:pt x="364862" y="296364"/>
                        <a:pt x="389819" y="246063"/>
                        <a:pt x="386355" y="209942"/>
                      </a:cubicBezTo>
                      <a:cubicBezTo>
                        <a:pt x="382890" y="173821"/>
                        <a:pt x="354660" y="30106"/>
                        <a:pt x="277157" y="5982"/>
                      </a:cubicBezTo>
                      <a:cubicBezTo>
                        <a:pt x="199653" y="-18142"/>
                        <a:pt x="81922" y="36842"/>
                        <a:pt x="51126" y="61864"/>
                      </a:cubicBezTo>
                      <a:cubicBezTo>
                        <a:pt x="19817" y="87271"/>
                        <a:pt x="5060" y="114859"/>
                        <a:pt x="5060" y="114859"/>
                      </a:cubicBezTo>
                      <a:close/>
                    </a:path>
                  </a:pathLst>
                </a:custGeom>
                <a:solidFill>
                  <a:srgbClr val="F9B194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5A657737-9E6D-FCB7-B203-523EBE22B85B}"/>
                  </a:ext>
                </a:extLst>
              </p:cNvPr>
              <p:cNvSpPr/>
              <p:nvPr/>
            </p:nvSpPr>
            <p:spPr>
              <a:xfrm>
                <a:off x="9929292" y="2460559"/>
                <a:ext cx="432093" cy="451233"/>
              </a:xfrm>
              <a:custGeom>
                <a:avLst/>
                <a:gdLst>
                  <a:gd name="connsiteX0" fmla="*/ 127896 w 432093"/>
                  <a:gd name="connsiteY0" fmla="*/ 372197 h 451233"/>
                  <a:gd name="connsiteX1" fmla="*/ 104478 w 432093"/>
                  <a:gd name="connsiteY1" fmla="*/ 346277 h 451233"/>
                  <a:gd name="connsiteX2" fmla="*/ 74323 w 432093"/>
                  <a:gd name="connsiteY2" fmla="*/ 251643 h 451233"/>
                  <a:gd name="connsiteX3" fmla="*/ 24665 w 432093"/>
                  <a:gd name="connsiteY3" fmla="*/ 214559 h 451233"/>
                  <a:gd name="connsiteX4" fmla="*/ 5032 w 432093"/>
                  <a:gd name="connsiteY4" fmla="*/ 124288 h 451233"/>
                  <a:gd name="connsiteX5" fmla="*/ 139059 w 432093"/>
                  <a:gd name="connsiteY5" fmla="*/ 19068 h 451233"/>
                  <a:gd name="connsiteX6" fmla="*/ 323579 w 432093"/>
                  <a:gd name="connsiteY6" fmla="*/ 40882 h 451233"/>
                  <a:gd name="connsiteX7" fmla="*/ 427388 w 432093"/>
                  <a:gd name="connsiteY7" fmla="*/ 177925 h 451233"/>
                  <a:gd name="connsiteX8" fmla="*/ 421357 w 432093"/>
                  <a:gd name="connsiteY8" fmla="*/ 292384 h 451233"/>
                  <a:gd name="connsiteX9" fmla="*/ 408333 w 432093"/>
                  <a:gd name="connsiteY9" fmla="*/ 377843 h 451233"/>
                  <a:gd name="connsiteX10" fmla="*/ 303562 w 432093"/>
                  <a:gd name="connsiteY10" fmla="*/ 445017 h 451233"/>
                  <a:gd name="connsiteX11" fmla="*/ 215087 w 432093"/>
                  <a:gd name="connsiteY11" fmla="*/ 412103 h 451233"/>
                  <a:gd name="connsiteX12" fmla="*/ 171010 w 432093"/>
                  <a:gd name="connsiteY12" fmla="*/ 339797 h 451233"/>
                  <a:gd name="connsiteX13" fmla="*/ 127832 w 432093"/>
                  <a:gd name="connsiteY13" fmla="*/ 372197 h 451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2093" h="451233">
                    <a:moveTo>
                      <a:pt x="127896" y="372197"/>
                    </a:moveTo>
                    <a:cubicBezTo>
                      <a:pt x="127896" y="372197"/>
                      <a:pt x="117502" y="370529"/>
                      <a:pt x="104478" y="346277"/>
                    </a:cubicBezTo>
                    <a:cubicBezTo>
                      <a:pt x="91518" y="322025"/>
                      <a:pt x="108841" y="275189"/>
                      <a:pt x="74323" y="251643"/>
                    </a:cubicBezTo>
                    <a:cubicBezTo>
                      <a:pt x="39806" y="228097"/>
                      <a:pt x="24665" y="214559"/>
                      <a:pt x="24665" y="214559"/>
                    </a:cubicBezTo>
                    <a:cubicBezTo>
                      <a:pt x="24665" y="214559"/>
                      <a:pt x="-13381" y="190115"/>
                      <a:pt x="5032" y="124288"/>
                    </a:cubicBezTo>
                    <a:cubicBezTo>
                      <a:pt x="13822" y="92851"/>
                      <a:pt x="35058" y="51340"/>
                      <a:pt x="139059" y="19068"/>
                    </a:cubicBezTo>
                    <a:cubicBezTo>
                      <a:pt x="243061" y="-13204"/>
                      <a:pt x="240751" y="-3580"/>
                      <a:pt x="323579" y="40882"/>
                    </a:cubicBezTo>
                    <a:cubicBezTo>
                      <a:pt x="380552" y="71486"/>
                      <a:pt x="413722" y="127432"/>
                      <a:pt x="427388" y="177925"/>
                    </a:cubicBezTo>
                    <a:cubicBezTo>
                      <a:pt x="441118" y="228418"/>
                      <a:pt x="420331" y="251515"/>
                      <a:pt x="421357" y="292384"/>
                    </a:cubicBezTo>
                    <a:cubicBezTo>
                      <a:pt x="422383" y="333253"/>
                      <a:pt x="436691" y="347432"/>
                      <a:pt x="408333" y="377843"/>
                    </a:cubicBezTo>
                    <a:cubicBezTo>
                      <a:pt x="379975" y="408254"/>
                      <a:pt x="332561" y="431030"/>
                      <a:pt x="303562" y="445017"/>
                    </a:cubicBezTo>
                    <a:cubicBezTo>
                      <a:pt x="274562" y="459004"/>
                      <a:pt x="237094" y="449957"/>
                      <a:pt x="215087" y="412103"/>
                    </a:cubicBezTo>
                    <a:cubicBezTo>
                      <a:pt x="193081" y="374250"/>
                      <a:pt x="191220" y="345635"/>
                      <a:pt x="171010" y="339797"/>
                    </a:cubicBezTo>
                    <a:cubicBezTo>
                      <a:pt x="150800" y="333958"/>
                      <a:pt x="127832" y="372197"/>
                      <a:pt x="127832" y="372197"/>
                    </a:cubicBezTo>
                    <a:close/>
                  </a:path>
                </a:pathLst>
              </a:custGeom>
              <a:solidFill>
                <a:srgbClr val="391215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80" name="Graphic 5">
                <a:extLst>
                  <a:ext uri="{FF2B5EF4-FFF2-40B4-BE49-F238E27FC236}">
                    <a16:creationId xmlns:a16="http://schemas.microsoft.com/office/drawing/2014/main" id="{74C00D6F-FB28-145E-27C4-F66A1D5A5206}"/>
                  </a:ext>
                </a:extLst>
              </p:cNvPr>
              <p:cNvGrpSpPr/>
              <p:nvPr/>
            </p:nvGrpSpPr>
            <p:grpSpPr>
              <a:xfrm>
                <a:off x="9268114" y="3084397"/>
                <a:ext cx="865254" cy="623972"/>
                <a:chOff x="9268114" y="3084397"/>
                <a:chExt cx="865254" cy="623972"/>
              </a:xfrm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E4ABD136-7EFD-ADE4-DFFA-64294269B154}"/>
                    </a:ext>
                  </a:extLst>
                </p:cNvPr>
                <p:cNvSpPr/>
                <p:nvPr/>
              </p:nvSpPr>
              <p:spPr>
                <a:xfrm>
                  <a:off x="9268114" y="3425764"/>
                  <a:ext cx="338231" cy="282605"/>
                </a:xfrm>
                <a:custGeom>
                  <a:avLst/>
                  <a:gdLst>
                    <a:gd name="connsiteX0" fmla="*/ 271955 w 338231"/>
                    <a:gd name="connsiteY0" fmla="*/ 163229 h 282605"/>
                    <a:gd name="connsiteX1" fmla="*/ 338231 w 338231"/>
                    <a:gd name="connsiteY1" fmla="*/ 154118 h 282605"/>
                    <a:gd name="connsiteX2" fmla="*/ 333034 w 338231"/>
                    <a:gd name="connsiteY2" fmla="*/ 38761 h 282605"/>
                    <a:gd name="connsiteX3" fmla="*/ 273303 w 338231"/>
                    <a:gd name="connsiteY3" fmla="*/ 44407 h 282605"/>
                    <a:gd name="connsiteX4" fmla="*/ 255980 w 338231"/>
                    <a:gd name="connsiteY4" fmla="*/ 29907 h 282605"/>
                    <a:gd name="connsiteX5" fmla="*/ 172638 w 338231"/>
                    <a:gd name="connsiteY5" fmla="*/ 73 h 282605"/>
                    <a:gd name="connsiteX6" fmla="*/ 181877 w 338231"/>
                    <a:gd name="connsiteY6" fmla="*/ 39724 h 282605"/>
                    <a:gd name="connsiteX7" fmla="*/ 113933 w 338231"/>
                    <a:gd name="connsiteY7" fmla="*/ 73728 h 282605"/>
                    <a:gd name="connsiteX8" fmla="*/ 22379 w 338231"/>
                    <a:gd name="connsiteY8" fmla="*/ 124220 h 282605"/>
                    <a:gd name="connsiteX9" fmla="*/ 45540 w 338231"/>
                    <a:gd name="connsiteY9" fmla="*/ 141287 h 282605"/>
                    <a:gd name="connsiteX10" fmla="*/ 103860 w 338231"/>
                    <a:gd name="connsiteY10" fmla="*/ 121205 h 282605"/>
                    <a:gd name="connsiteX11" fmla="*/ 10638 w 338231"/>
                    <a:gd name="connsiteY11" fmla="*/ 175098 h 282605"/>
                    <a:gd name="connsiteX12" fmla="*/ 21737 w 338231"/>
                    <a:gd name="connsiteY12" fmla="*/ 207819 h 282605"/>
                    <a:gd name="connsiteX13" fmla="*/ 105079 w 338231"/>
                    <a:gd name="connsiteY13" fmla="*/ 176125 h 282605"/>
                    <a:gd name="connsiteX14" fmla="*/ 33350 w 338231"/>
                    <a:gd name="connsiteY14" fmla="*/ 223024 h 282605"/>
                    <a:gd name="connsiteX15" fmla="*/ 47978 w 338231"/>
                    <a:gd name="connsiteY15" fmla="*/ 252666 h 282605"/>
                    <a:gd name="connsiteX16" fmla="*/ 133630 w 338231"/>
                    <a:gd name="connsiteY16" fmla="*/ 213337 h 282605"/>
                    <a:gd name="connsiteX17" fmla="*/ 81148 w 338231"/>
                    <a:gd name="connsiteY17" fmla="*/ 254975 h 282605"/>
                    <a:gd name="connsiteX18" fmla="*/ 100780 w 338231"/>
                    <a:gd name="connsiteY18" fmla="*/ 279741 h 282605"/>
                    <a:gd name="connsiteX19" fmla="*/ 255531 w 338231"/>
                    <a:gd name="connsiteY19" fmla="*/ 194987 h 282605"/>
                    <a:gd name="connsiteX20" fmla="*/ 271892 w 338231"/>
                    <a:gd name="connsiteY20" fmla="*/ 163357 h 282605"/>
                    <a:gd name="connsiteX21" fmla="*/ 271892 w 338231"/>
                    <a:gd name="connsiteY21" fmla="*/ 163357 h 282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38231" h="282605">
                      <a:moveTo>
                        <a:pt x="271955" y="163229"/>
                      </a:moveTo>
                      <a:lnTo>
                        <a:pt x="338231" y="154118"/>
                      </a:lnTo>
                      <a:lnTo>
                        <a:pt x="333034" y="38761"/>
                      </a:lnTo>
                      <a:lnTo>
                        <a:pt x="273303" y="44407"/>
                      </a:lnTo>
                      <a:cubicBezTo>
                        <a:pt x="268940" y="40943"/>
                        <a:pt x="263294" y="36323"/>
                        <a:pt x="255980" y="29907"/>
                      </a:cubicBezTo>
                      <a:cubicBezTo>
                        <a:pt x="235000" y="11494"/>
                        <a:pt x="190089" y="-1081"/>
                        <a:pt x="172638" y="73"/>
                      </a:cubicBezTo>
                      <a:cubicBezTo>
                        <a:pt x="155123" y="1228"/>
                        <a:pt x="146012" y="22465"/>
                        <a:pt x="181877" y="39724"/>
                      </a:cubicBezTo>
                      <a:cubicBezTo>
                        <a:pt x="181877" y="39724"/>
                        <a:pt x="163913" y="58714"/>
                        <a:pt x="113933" y="73728"/>
                      </a:cubicBezTo>
                      <a:cubicBezTo>
                        <a:pt x="63953" y="88741"/>
                        <a:pt x="26934" y="114019"/>
                        <a:pt x="22379" y="124220"/>
                      </a:cubicBezTo>
                      <a:cubicBezTo>
                        <a:pt x="17759" y="134486"/>
                        <a:pt x="19941" y="148665"/>
                        <a:pt x="45540" y="141287"/>
                      </a:cubicBezTo>
                      <a:cubicBezTo>
                        <a:pt x="71139" y="133908"/>
                        <a:pt x="103860" y="121205"/>
                        <a:pt x="103860" y="121205"/>
                      </a:cubicBezTo>
                      <a:cubicBezTo>
                        <a:pt x="103860" y="121205"/>
                        <a:pt x="28217" y="164319"/>
                        <a:pt x="10638" y="175098"/>
                      </a:cubicBezTo>
                      <a:cubicBezTo>
                        <a:pt x="-6942" y="185877"/>
                        <a:pt x="-2386" y="214235"/>
                        <a:pt x="21737" y="207819"/>
                      </a:cubicBezTo>
                      <a:cubicBezTo>
                        <a:pt x="45861" y="201403"/>
                        <a:pt x="105079" y="176125"/>
                        <a:pt x="105079" y="176125"/>
                      </a:cubicBezTo>
                      <a:cubicBezTo>
                        <a:pt x="105079" y="176125"/>
                        <a:pt x="46695" y="214427"/>
                        <a:pt x="33350" y="223024"/>
                      </a:cubicBezTo>
                      <a:cubicBezTo>
                        <a:pt x="20005" y="231686"/>
                        <a:pt x="23854" y="262225"/>
                        <a:pt x="47978" y="252666"/>
                      </a:cubicBezTo>
                      <a:cubicBezTo>
                        <a:pt x="72102" y="243042"/>
                        <a:pt x="133630" y="213337"/>
                        <a:pt x="133630" y="213337"/>
                      </a:cubicBezTo>
                      <a:cubicBezTo>
                        <a:pt x="133630" y="213337"/>
                        <a:pt x="91798" y="244197"/>
                        <a:pt x="81148" y="254975"/>
                      </a:cubicBezTo>
                      <a:cubicBezTo>
                        <a:pt x="70498" y="265754"/>
                        <a:pt x="74925" y="291097"/>
                        <a:pt x="100780" y="279741"/>
                      </a:cubicBezTo>
                      <a:cubicBezTo>
                        <a:pt x="126572" y="268320"/>
                        <a:pt x="240582" y="214812"/>
                        <a:pt x="255531" y="194987"/>
                      </a:cubicBezTo>
                      <a:cubicBezTo>
                        <a:pt x="262332" y="186005"/>
                        <a:pt x="267850" y="173943"/>
                        <a:pt x="271892" y="163357"/>
                      </a:cubicBezTo>
                      <a:lnTo>
                        <a:pt x="271892" y="163357"/>
                      </a:lnTo>
                      <a:close/>
                    </a:path>
                  </a:pathLst>
                </a:custGeom>
                <a:solidFill>
                  <a:srgbClr val="F9B194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48679744-E362-C4E3-0C14-F49A7666E041}"/>
                    </a:ext>
                  </a:extLst>
                </p:cNvPr>
                <p:cNvSpPr/>
                <p:nvPr/>
              </p:nvSpPr>
              <p:spPr>
                <a:xfrm>
                  <a:off x="9561223" y="3084397"/>
                  <a:ext cx="572145" cy="505173"/>
                </a:xfrm>
                <a:custGeom>
                  <a:avLst/>
                  <a:gdLst>
                    <a:gd name="connsiteX0" fmla="*/ 17791 w 572145"/>
                    <a:gd name="connsiteY0" fmla="*/ 373392 h 505173"/>
                    <a:gd name="connsiteX1" fmla="*/ 324726 w 572145"/>
                    <a:gd name="connsiteY1" fmla="*/ 312120 h 505173"/>
                    <a:gd name="connsiteX2" fmla="*/ 324726 w 572145"/>
                    <a:gd name="connsiteY2" fmla="*/ 312120 h 505173"/>
                    <a:gd name="connsiteX3" fmla="*/ 339033 w 572145"/>
                    <a:gd name="connsiteY3" fmla="*/ 251619 h 505173"/>
                    <a:gd name="connsiteX4" fmla="*/ 351865 w 572145"/>
                    <a:gd name="connsiteY4" fmla="*/ 43360 h 505173"/>
                    <a:gd name="connsiteX5" fmla="*/ 526440 w 572145"/>
                    <a:gd name="connsiteY5" fmla="*/ 31362 h 505173"/>
                    <a:gd name="connsiteX6" fmla="*/ 424492 w 572145"/>
                    <a:gd name="connsiteY6" fmla="*/ 474441 h 505173"/>
                    <a:gd name="connsiteX7" fmla="*/ 19523 w 572145"/>
                    <a:gd name="connsiteY7" fmla="*/ 505173 h 505173"/>
                    <a:gd name="connsiteX8" fmla="*/ 17855 w 572145"/>
                    <a:gd name="connsiteY8" fmla="*/ 373327 h 505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2145" h="505173">
                      <a:moveTo>
                        <a:pt x="17791" y="373392"/>
                      </a:moveTo>
                      <a:lnTo>
                        <a:pt x="324726" y="312120"/>
                      </a:lnTo>
                      <a:lnTo>
                        <a:pt x="324726" y="312120"/>
                      </a:lnTo>
                      <a:lnTo>
                        <a:pt x="339033" y="251619"/>
                      </a:lnTo>
                      <a:cubicBezTo>
                        <a:pt x="339033" y="251619"/>
                        <a:pt x="305542" y="98216"/>
                        <a:pt x="351865" y="43360"/>
                      </a:cubicBezTo>
                      <a:cubicBezTo>
                        <a:pt x="351865" y="43360"/>
                        <a:pt x="426096" y="-45628"/>
                        <a:pt x="526440" y="31362"/>
                      </a:cubicBezTo>
                      <a:cubicBezTo>
                        <a:pt x="626720" y="108288"/>
                        <a:pt x="548126" y="443709"/>
                        <a:pt x="424492" y="474441"/>
                      </a:cubicBezTo>
                      <a:cubicBezTo>
                        <a:pt x="336980" y="501965"/>
                        <a:pt x="19523" y="505173"/>
                        <a:pt x="19523" y="505173"/>
                      </a:cubicBezTo>
                      <a:cubicBezTo>
                        <a:pt x="19523" y="505173"/>
                        <a:pt x="-23270" y="436010"/>
                        <a:pt x="17855" y="373327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EF448FD8-59DE-285E-1EC4-BFF1794D98C0}"/>
              </a:ext>
            </a:extLst>
          </p:cNvPr>
          <p:cNvSpPr/>
          <p:nvPr/>
        </p:nvSpPr>
        <p:spPr>
          <a:xfrm>
            <a:off x="9572791" y="4543223"/>
            <a:ext cx="1149336" cy="663527"/>
          </a:xfrm>
          <a:custGeom>
            <a:avLst/>
            <a:gdLst>
              <a:gd name="connsiteX0" fmla="*/ 1149337 w 1149336"/>
              <a:gd name="connsiteY0" fmla="*/ 331764 h 663527"/>
              <a:gd name="connsiteX1" fmla="*/ 574668 w 1149336"/>
              <a:gd name="connsiteY1" fmla="*/ 663528 h 663527"/>
              <a:gd name="connsiteX2" fmla="*/ 0 w 1149336"/>
              <a:gd name="connsiteY2" fmla="*/ 331764 h 663527"/>
              <a:gd name="connsiteX3" fmla="*/ 574668 w 1149336"/>
              <a:gd name="connsiteY3" fmla="*/ 0 h 663527"/>
              <a:gd name="connsiteX4" fmla="*/ 1149337 w 1149336"/>
              <a:gd name="connsiteY4" fmla="*/ 331764 h 66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9336" h="663527">
                <a:moveTo>
                  <a:pt x="1149337" y="331764"/>
                </a:moveTo>
                <a:cubicBezTo>
                  <a:pt x="1149337" y="514992"/>
                  <a:pt x="892049" y="663528"/>
                  <a:pt x="574668" y="663528"/>
                </a:cubicBezTo>
                <a:cubicBezTo>
                  <a:pt x="257288" y="663528"/>
                  <a:pt x="0" y="514992"/>
                  <a:pt x="0" y="331764"/>
                </a:cubicBezTo>
                <a:cubicBezTo>
                  <a:pt x="0" y="148536"/>
                  <a:pt x="257288" y="0"/>
                  <a:pt x="574668" y="0"/>
                </a:cubicBezTo>
                <a:cubicBezTo>
                  <a:pt x="892049" y="0"/>
                  <a:pt x="1149337" y="148536"/>
                  <a:pt x="1149337" y="331764"/>
                </a:cubicBezTo>
                <a:close/>
              </a:path>
            </a:pathLst>
          </a:custGeom>
          <a:solidFill>
            <a:srgbClr val="0E2640">
              <a:alpha val="50000"/>
            </a:srgbClr>
          </a:solidFill>
          <a:ln w="6410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84" name="Graphic 5">
            <a:extLst>
              <a:ext uri="{FF2B5EF4-FFF2-40B4-BE49-F238E27FC236}">
                <a16:creationId xmlns:a16="http://schemas.microsoft.com/office/drawing/2014/main" id="{21A3D71B-3A5A-FBFE-EE4F-B4864B20571B}"/>
              </a:ext>
            </a:extLst>
          </p:cNvPr>
          <p:cNvGrpSpPr/>
          <p:nvPr/>
        </p:nvGrpSpPr>
        <p:grpSpPr>
          <a:xfrm>
            <a:off x="8042994" y="3581165"/>
            <a:ext cx="4152023" cy="2937050"/>
            <a:chOff x="8042994" y="3581165"/>
            <a:chExt cx="4152023" cy="2937050"/>
          </a:xfrm>
        </p:grpSpPr>
        <p:grpSp>
          <p:nvGrpSpPr>
            <p:cNvPr id="85" name="Graphic 5">
              <a:extLst>
                <a:ext uri="{FF2B5EF4-FFF2-40B4-BE49-F238E27FC236}">
                  <a16:creationId xmlns:a16="http://schemas.microsoft.com/office/drawing/2014/main" id="{08E70D33-2F8A-47D1-617A-CF3BB58FBE24}"/>
                </a:ext>
              </a:extLst>
            </p:cNvPr>
            <p:cNvGrpSpPr/>
            <p:nvPr/>
          </p:nvGrpSpPr>
          <p:grpSpPr>
            <a:xfrm>
              <a:off x="8287630" y="4683281"/>
              <a:ext cx="1788355" cy="1231138"/>
              <a:chOff x="8287630" y="4683281"/>
              <a:chExt cx="1788355" cy="1231138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586B890-7D4F-9CE5-26C6-B9E62245B056}"/>
                  </a:ext>
                </a:extLst>
              </p:cNvPr>
              <p:cNvSpPr/>
              <p:nvPr/>
            </p:nvSpPr>
            <p:spPr>
              <a:xfrm>
                <a:off x="8287630" y="4683281"/>
                <a:ext cx="1324232" cy="1231138"/>
              </a:xfrm>
              <a:custGeom>
                <a:avLst/>
                <a:gdLst>
                  <a:gd name="connsiteX0" fmla="*/ 1324232 w 1324232"/>
                  <a:gd name="connsiteY0" fmla="*/ 1231139 h 1231138"/>
                  <a:gd name="connsiteX1" fmla="*/ 641 w 1324232"/>
                  <a:gd name="connsiteY1" fmla="*/ 467652 h 1231138"/>
                  <a:gd name="connsiteX2" fmla="*/ 0 w 1324232"/>
                  <a:gd name="connsiteY2" fmla="*/ 0 h 1231138"/>
                  <a:gd name="connsiteX3" fmla="*/ 1323591 w 1324232"/>
                  <a:gd name="connsiteY3" fmla="*/ 763551 h 1231138"/>
                  <a:gd name="connsiteX4" fmla="*/ 1324232 w 1324232"/>
                  <a:gd name="connsiteY4" fmla="*/ 1231139 h 123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4232" h="1231138">
                    <a:moveTo>
                      <a:pt x="1324232" y="1231139"/>
                    </a:moveTo>
                    <a:lnTo>
                      <a:pt x="641" y="467652"/>
                    </a:lnTo>
                    <a:lnTo>
                      <a:pt x="0" y="0"/>
                    </a:lnTo>
                    <a:lnTo>
                      <a:pt x="1323591" y="763551"/>
                    </a:lnTo>
                    <a:lnTo>
                      <a:pt x="1324232" y="1231139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47B5A909-0B02-3548-AB2D-545AA16AE62A}"/>
                  </a:ext>
                </a:extLst>
              </p:cNvPr>
              <p:cNvSpPr/>
              <p:nvPr/>
            </p:nvSpPr>
            <p:spPr>
              <a:xfrm>
                <a:off x="9611221" y="5171079"/>
                <a:ext cx="464764" cy="743340"/>
              </a:xfrm>
              <a:custGeom>
                <a:avLst/>
                <a:gdLst>
                  <a:gd name="connsiteX0" fmla="*/ 463738 w 464764"/>
                  <a:gd name="connsiteY0" fmla="*/ 0 h 743340"/>
                  <a:gd name="connsiteX1" fmla="*/ 0 w 464764"/>
                  <a:gd name="connsiteY1" fmla="*/ 275753 h 743340"/>
                  <a:gd name="connsiteX2" fmla="*/ 641 w 464764"/>
                  <a:gd name="connsiteY2" fmla="*/ 743341 h 743340"/>
                  <a:gd name="connsiteX3" fmla="*/ 464765 w 464764"/>
                  <a:gd name="connsiteY3" fmla="*/ 475351 h 743340"/>
                  <a:gd name="connsiteX4" fmla="*/ 463738 w 464764"/>
                  <a:gd name="connsiteY4" fmla="*/ 0 h 743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764" h="743340">
                    <a:moveTo>
                      <a:pt x="463738" y="0"/>
                    </a:moveTo>
                    <a:lnTo>
                      <a:pt x="0" y="275753"/>
                    </a:lnTo>
                    <a:lnTo>
                      <a:pt x="641" y="743341"/>
                    </a:lnTo>
                    <a:lnTo>
                      <a:pt x="464765" y="475351"/>
                    </a:lnTo>
                    <a:lnTo>
                      <a:pt x="46373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88" name="Graphic 5">
              <a:extLst>
                <a:ext uri="{FF2B5EF4-FFF2-40B4-BE49-F238E27FC236}">
                  <a16:creationId xmlns:a16="http://schemas.microsoft.com/office/drawing/2014/main" id="{1BCE8FC9-58EF-C186-0A93-A28228C9378A}"/>
                </a:ext>
              </a:extLst>
            </p:cNvPr>
            <p:cNvGrpSpPr/>
            <p:nvPr/>
          </p:nvGrpSpPr>
          <p:grpSpPr>
            <a:xfrm>
              <a:off x="8042994" y="3762477"/>
              <a:ext cx="4152023" cy="2755738"/>
              <a:chOff x="8042994" y="3762477"/>
              <a:chExt cx="4152023" cy="2755738"/>
            </a:xfrm>
          </p:grpSpPr>
          <p:grpSp>
            <p:nvGrpSpPr>
              <p:cNvPr id="89" name="Graphic 5">
                <a:extLst>
                  <a:ext uri="{FF2B5EF4-FFF2-40B4-BE49-F238E27FC236}">
                    <a16:creationId xmlns:a16="http://schemas.microsoft.com/office/drawing/2014/main" id="{E77A8F7D-83E2-105B-D761-C047D2492194}"/>
                  </a:ext>
                </a:extLst>
              </p:cNvPr>
              <p:cNvGrpSpPr/>
              <p:nvPr/>
            </p:nvGrpSpPr>
            <p:grpSpPr>
              <a:xfrm>
                <a:off x="8042994" y="3778068"/>
                <a:ext cx="4152023" cy="2740147"/>
                <a:chOff x="8042994" y="3778068"/>
                <a:chExt cx="4152023" cy="2740147"/>
              </a:xfrm>
            </p:grpSpPr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6604BB93-CB18-0A29-2E86-A0899AA5AB42}"/>
                    </a:ext>
                  </a:extLst>
                </p:cNvPr>
                <p:cNvSpPr/>
                <p:nvPr/>
              </p:nvSpPr>
              <p:spPr>
                <a:xfrm>
                  <a:off x="8182475" y="4091290"/>
                  <a:ext cx="3873957" cy="2248757"/>
                </a:xfrm>
                <a:custGeom>
                  <a:avLst/>
                  <a:gdLst>
                    <a:gd name="connsiteX0" fmla="*/ 3202154 w 3873957"/>
                    <a:gd name="connsiteY0" fmla="*/ 2248758 h 2248757"/>
                    <a:gd name="connsiteX1" fmla="*/ 0 w 3873957"/>
                    <a:gd name="connsiteY1" fmla="*/ 387903 h 2248757"/>
                    <a:gd name="connsiteX2" fmla="*/ 671868 w 3873957"/>
                    <a:gd name="connsiteY2" fmla="*/ 0 h 2248757"/>
                    <a:gd name="connsiteX3" fmla="*/ 3873958 w 3873957"/>
                    <a:gd name="connsiteY3" fmla="*/ 1860919 h 2248757"/>
                    <a:gd name="connsiteX4" fmla="*/ 3202154 w 3873957"/>
                    <a:gd name="connsiteY4" fmla="*/ 2248758 h 2248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3957" h="2248757">
                      <a:moveTo>
                        <a:pt x="3202154" y="2248758"/>
                      </a:moveTo>
                      <a:lnTo>
                        <a:pt x="0" y="387903"/>
                      </a:lnTo>
                      <a:lnTo>
                        <a:pt x="671868" y="0"/>
                      </a:lnTo>
                      <a:lnTo>
                        <a:pt x="3873958" y="1860919"/>
                      </a:lnTo>
                      <a:lnTo>
                        <a:pt x="3202154" y="2248758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9D51A6D7-C3B5-4A60-CEDB-B5D0907903F3}"/>
                    </a:ext>
                  </a:extLst>
                </p:cNvPr>
                <p:cNvSpPr/>
                <p:nvPr/>
              </p:nvSpPr>
              <p:spPr>
                <a:xfrm>
                  <a:off x="8854343" y="3825609"/>
                  <a:ext cx="3258294" cy="2126599"/>
                </a:xfrm>
                <a:custGeom>
                  <a:avLst/>
                  <a:gdLst>
                    <a:gd name="connsiteX0" fmla="*/ 3202090 w 3258294"/>
                    <a:gd name="connsiteY0" fmla="*/ 2126600 h 2126599"/>
                    <a:gd name="connsiteX1" fmla="*/ 0 w 3258294"/>
                    <a:gd name="connsiteY1" fmla="*/ 265681 h 2126599"/>
                    <a:gd name="connsiteX2" fmla="*/ 56203 w 3258294"/>
                    <a:gd name="connsiteY2" fmla="*/ 0 h 2126599"/>
                    <a:gd name="connsiteX3" fmla="*/ 3258293 w 3258294"/>
                    <a:gd name="connsiteY3" fmla="*/ 1860855 h 2126599"/>
                    <a:gd name="connsiteX4" fmla="*/ 3202090 w 3258294"/>
                    <a:gd name="connsiteY4" fmla="*/ 2126536 h 2126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58294" h="2126599">
                      <a:moveTo>
                        <a:pt x="3202090" y="2126600"/>
                      </a:moveTo>
                      <a:lnTo>
                        <a:pt x="0" y="265681"/>
                      </a:lnTo>
                      <a:cubicBezTo>
                        <a:pt x="35800" y="176885"/>
                        <a:pt x="56459" y="85331"/>
                        <a:pt x="56203" y="0"/>
                      </a:cubicBezTo>
                      <a:lnTo>
                        <a:pt x="3258293" y="1860855"/>
                      </a:lnTo>
                      <a:cubicBezTo>
                        <a:pt x="3258549" y="1946186"/>
                        <a:pt x="3237890" y="2037804"/>
                        <a:pt x="3202090" y="2126536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40D8C940-A865-7062-9601-6F3FB84833F3}"/>
                    </a:ext>
                  </a:extLst>
                </p:cNvPr>
                <p:cNvSpPr/>
                <p:nvPr/>
              </p:nvSpPr>
              <p:spPr>
                <a:xfrm>
                  <a:off x="8910482" y="3778068"/>
                  <a:ext cx="3284533" cy="1908396"/>
                </a:xfrm>
                <a:custGeom>
                  <a:avLst/>
                  <a:gdLst>
                    <a:gd name="connsiteX0" fmla="*/ 3202154 w 3284533"/>
                    <a:gd name="connsiteY0" fmla="*/ 1908396 h 1908396"/>
                    <a:gd name="connsiteX1" fmla="*/ 0 w 3284533"/>
                    <a:gd name="connsiteY1" fmla="*/ 47541 h 1908396"/>
                    <a:gd name="connsiteX2" fmla="*/ 82380 w 3284533"/>
                    <a:gd name="connsiteY2" fmla="*/ 0 h 1908396"/>
                    <a:gd name="connsiteX3" fmla="*/ 3284533 w 3284533"/>
                    <a:gd name="connsiteY3" fmla="*/ 1860855 h 1908396"/>
                    <a:gd name="connsiteX4" fmla="*/ 3202154 w 3284533"/>
                    <a:gd name="connsiteY4" fmla="*/ 1908396 h 1908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4533" h="1908396">
                      <a:moveTo>
                        <a:pt x="3202154" y="1908396"/>
                      </a:moveTo>
                      <a:lnTo>
                        <a:pt x="0" y="47541"/>
                      </a:lnTo>
                      <a:lnTo>
                        <a:pt x="82380" y="0"/>
                      </a:lnTo>
                      <a:lnTo>
                        <a:pt x="3284533" y="1860855"/>
                      </a:lnTo>
                      <a:lnTo>
                        <a:pt x="3202154" y="19083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04CF9F8F-1B9B-F5F6-E08A-F0E684185557}"/>
                    </a:ext>
                  </a:extLst>
                </p:cNvPr>
                <p:cNvSpPr/>
                <p:nvPr/>
              </p:nvSpPr>
              <p:spPr>
                <a:xfrm>
                  <a:off x="11079939" y="5540696"/>
                  <a:ext cx="785110" cy="653583"/>
                </a:xfrm>
                <a:custGeom>
                  <a:avLst/>
                  <a:gdLst>
                    <a:gd name="connsiteX0" fmla="*/ 785108 w 785110"/>
                    <a:gd name="connsiteY0" fmla="*/ 0 h 653583"/>
                    <a:gd name="connsiteX1" fmla="*/ 728906 w 785110"/>
                    <a:gd name="connsiteY1" fmla="*/ 265681 h 653583"/>
                    <a:gd name="connsiteX2" fmla="*/ 57101 w 785110"/>
                    <a:gd name="connsiteY2" fmla="*/ 653583 h 653583"/>
                    <a:gd name="connsiteX3" fmla="*/ 0 w 785110"/>
                    <a:gd name="connsiteY3" fmla="*/ 453280 h 653583"/>
                    <a:gd name="connsiteX4" fmla="*/ 785108 w 785110"/>
                    <a:gd name="connsiteY4" fmla="*/ 0 h 653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5110" h="653583">
                      <a:moveTo>
                        <a:pt x="785108" y="0"/>
                      </a:moveTo>
                      <a:cubicBezTo>
                        <a:pt x="785365" y="85331"/>
                        <a:pt x="764706" y="176949"/>
                        <a:pt x="728906" y="265681"/>
                      </a:cubicBezTo>
                      <a:lnTo>
                        <a:pt x="57101" y="653583"/>
                      </a:lnTo>
                      <a:cubicBezTo>
                        <a:pt x="21301" y="606106"/>
                        <a:pt x="193" y="538611"/>
                        <a:pt x="0" y="453280"/>
                      </a:cubicBezTo>
                      <a:lnTo>
                        <a:pt x="785108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577DAFA3-B619-0D80-E0E3-8E6FBD93A477}"/>
                    </a:ext>
                  </a:extLst>
                </p:cNvPr>
                <p:cNvSpPr/>
                <p:nvPr/>
              </p:nvSpPr>
              <p:spPr>
                <a:xfrm>
                  <a:off x="8042994" y="4278890"/>
                  <a:ext cx="3284469" cy="1908460"/>
                </a:xfrm>
                <a:custGeom>
                  <a:avLst/>
                  <a:gdLst>
                    <a:gd name="connsiteX0" fmla="*/ 3202089 w 3284469"/>
                    <a:gd name="connsiteY0" fmla="*/ 1908460 h 1908460"/>
                    <a:gd name="connsiteX1" fmla="*/ 0 w 3284469"/>
                    <a:gd name="connsiteY1" fmla="*/ 47606 h 1908460"/>
                    <a:gd name="connsiteX2" fmla="*/ 82380 w 3284469"/>
                    <a:gd name="connsiteY2" fmla="*/ 0 h 1908460"/>
                    <a:gd name="connsiteX3" fmla="*/ 3284469 w 3284469"/>
                    <a:gd name="connsiteY3" fmla="*/ 1860919 h 1908460"/>
                    <a:gd name="connsiteX4" fmla="*/ 3202089 w 3284469"/>
                    <a:gd name="connsiteY4" fmla="*/ 1908460 h 1908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4469" h="1908460">
                      <a:moveTo>
                        <a:pt x="3202089" y="1908460"/>
                      </a:moveTo>
                      <a:lnTo>
                        <a:pt x="0" y="47606"/>
                      </a:lnTo>
                      <a:lnTo>
                        <a:pt x="82380" y="0"/>
                      </a:lnTo>
                      <a:lnTo>
                        <a:pt x="3284469" y="1860919"/>
                      </a:lnTo>
                      <a:lnTo>
                        <a:pt x="3202089" y="190846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F86E237F-ABEE-61F3-B218-33611A0ECE29}"/>
                    </a:ext>
                  </a:extLst>
                </p:cNvPr>
                <p:cNvSpPr/>
                <p:nvPr/>
              </p:nvSpPr>
              <p:spPr>
                <a:xfrm>
                  <a:off x="8043058" y="4326495"/>
                  <a:ext cx="3341698" cy="2165544"/>
                </a:xfrm>
                <a:custGeom>
                  <a:avLst/>
                  <a:gdLst>
                    <a:gd name="connsiteX0" fmla="*/ 3341699 w 3341698"/>
                    <a:gd name="connsiteY0" fmla="*/ 2165544 h 2165544"/>
                    <a:gd name="connsiteX1" fmla="*/ 139609 w 3341698"/>
                    <a:gd name="connsiteY1" fmla="*/ 304689 h 2165544"/>
                    <a:gd name="connsiteX2" fmla="*/ 46322 w 3341698"/>
                    <a:gd name="connsiteY2" fmla="*/ 206526 h 2165544"/>
                    <a:gd name="connsiteX3" fmla="*/ 0 w 3341698"/>
                    <a:gd name="connsiteY3" fmla="*/ 0 h 2165544"/>
                    <a:gd name="connsiteX4" fmla="*/ 3202090 w 3341698"/>
                    <a:gd name="connsiteY4" fmla="*/ 1860855 h 2165544"/>
                    <a:gd name="connsiteX5" fmla="*/ 3248412 w 3341698"/>
                    <a:gd name="connsiteY5" fmla="*/ 2067381 h 2165544"/>
                    <a:gd name="connsiteX6" fmla="*/ 3341699 w 3341698"/>
                    <a:gd name="connsiteY6" fmla="*/ 2165544 h 2165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41698" h="2165544">
                      <a:moveTo>
                        <a:pt x="3341699" y="2165544"/>
                      </a:moveTo>
                      <a:lnTo>
                        <a:pt x="139609" y="304689"/>
                      </a:lnTo>
                      <a:cubicBezTo>
                        <a:pt x="101563" y="282554"/>
                        <a:pt x="69933" y="249449"/>
                        <a:pt x="46322" y="206526"/>
                      </a:cubicBezTo>
                      <a:cubicBezTo>
                        <a:pt x="17130" y="152633"/>
                        <a:pt x="257" y="83085"/>
                        <a:pt x="0" y="0"/>
                      </a:cubicBezTo>
                      <a:lnTo>
                        <a:pt x="3202090" y="1860855"/>
                      </a:lnTo>
                      <a:cubicBezTo>
                        <a:pt x="3202346" y="1943940"/>
                        <a:pt x="3219156" y="2013488"/>
                        <a:pt x="3248412" y="2067381"/>
                      </a:cubicBezTo>
                      <a:cubicBezTo>
                        <a:pt x="3272023" y="2110303"/>
                        <a:pt x="3303717" y="2143474"/>
                        <a:pt x="3341699" y="2165544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F82278B6-DB2A-CDA7-C72A-033BAC898CBB}"/>
                    </a:ext>
                  </a:extLst>
                </p:cNvPr>
                <p:cNvSpPr/>
                <p:nvPr/>
              </p:nvSpPr>
              <p:spPr>
                <a:xfrm>
                  <a:off x="11245147" y="5638858"/>
                  <a:ext cx="949870" cy="879357"/>
                </a:xfrm>
                <a:custGeom>
                  <a:avLst/>
                  <a:gdLst>
                    <a:gd name="connsiteX0" fmla="*/ 867488 w 949870"/>
                    <a:gd name="connsiteY0" fmla="*/ 47606 h 879357"/>
                    <a:gd name="connsiteX1" fmla="*/ 811285 w 949870"/>
                    <a:gd name="connsiteY1" fmla="*/ 313286 h 879357"/>
                    <a:gd name="connsiteX2" fmla="*/ 139481 w 949870"/>
                    <a:gd name="connsiteY2" fmla="*/ 701189 h 879357"/>
                    <a:gd name="connsiteX3" fmla="*/ 82380 w 949870"/>
                    <a:gd name="connsiteY3" fmla="*/ 500886 h 879357"/>
                    <a:gd name="connsiteX4" fmla="*/ 0 w 949870"/>
                    <a:gd name="connsiteY4" fmla="*/ 548428 h 879357"/>
                    <a:gd name="connsiteX5" fmla="*/ 46323 w 949870"/>
                    <a:gd name="connsiteY5" fmla="*/ 754954 h 879357"/>
                    <a:gd name="connsiteX6" fmla="*/ 207810 w 949870"/>
                    <a:gd name="connsiteY6" fmla="*/ 879357 h 879357"/>
                    <a:gd name="connsiteX7" fmla="*/ 743854 w 949870"/>
                    <a:gd name="connsiteY7" fmla="*/ 565429 h 879357"/>
                    <a:gd name="connsiteX8" fmla="*/ 904508 w 949870"/>
                    <a:gd name="connsiteY8" fmla="*/ 259457 h 879357"/>
                    <a:gd name="connsiteX9" fmla="*/ 949867 w 949870"/>
                    <a:gd name="connsiteY9" fmla="*/ 0 h 879357"/>
                    <a:gd name="connsiteX10" fmla="*/ 867488 w 949870"/>
                    <a:gd name="connsiteY10" fmla="*/ 47542 h 879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9870" h="879357">
                      <a:moveTo>
                        <a:pt x="867488" y="47606"/>
                      </a:moveTo>
                      <a:cubicBezTo>
                        <a:pt x="867745" y="132937"/>
                        <a:pt x="847086" y="224555"/>
                        <a:pt x="811285" y="313286"/>
                      </a:cubicBezTo>
                      <a:lnTo>
                        <a:pt x="139481" y="701189"/>
                      </a:lnTo>
                      <a:cubicBezTo>
                        <a:pt x="103680" y="653712"/>
                        <a:pt x="82572" y="586217"/>
                        <a:pt x="82380" y="500886"/>
                      </a:cubicBezTo>
                      <a:lnTo>
                        <a:pt x="0" y="548428"/>
                      </a:lnTo>
                      <a:cubicBezTo>
                        <a:pt x="257" y="631513"/>
                        <a:pt x="17066" y="701061"/>
                        <a:pt x="46323" y="754954"/>
                      </a:cubicBezTo>
                      <a:cubicBezTo>
                        <a:pt x="82957" y="821486"/>
                        <a:pt x="138839" y="864472"/>
                        <a:pt x="207810" y="879357"/>
                      </a:cubicBezTo>
                      <a:lnTo>
                        <a:pt x="743854" y="565429"/>
                      </a:lnTo>
                      <a:cubicBezTo>
                        <a:pt x="812568" y="471887"/>
                        <a:pt x="868836" y="367757"/>
                        <a:pt x="904508" y="259457"/>
                      </a:cubicBezTo>
                      <a:cubicBezTo>
                        <a:pt x="933700" y="171817"/>
                        <a:pt x="950124" y="83085"/>
                        <a:pt x="949867" y="0"/>
                      </a:cubicBezTo>
                      <a:lnTo>
                        <a:pt x="867488" y="475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97" name="Graphic 5">
                <a:extLst>
                  <a:ext uri="{FF2B5EF4-FFF2-40B4-BE49-F238E27FC236}">
                    <a16:creationId xmlns:a16="http://schemas.microsoft.com/office/drawing/2014/main" id="{A0A33099-B20C-435F-B4A4-46CA226C6975}"/>
                  </a:ext>
                </a:extLst>
              </p:cNvPr>
              <p:cNvGrpSpPr/>
              <p:nvPr/>
            </p:nvGrpSpPr>
            <p:grpSpPr>
              <a:xfrm>
                <a:off x="8125181" y="3762477"/>
                <a:ext cx="3739866" cy="2231563"/>
                <a:chOff x="8125181" y="3762477"/>
                <a:chExt cx="3739866" cy="2231563"/>
              </a:xfrm>
            </p:grpSpPr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EB029B63-8BAC-2C85-04F5-F4B09ADE2276}"/>
                    </a:ext>
                  </a:extLst>
                </p:cNvPr>
                <p:cNvSpPr/>
                <p:nvPr/>
              </p:nvSpPr>
              <p:spPr>
                <a:xfrm>
                  <a:off x="8125181" y="4215822"/>
                  <a:ext cx="2954758" cy="1778218"/>
                </a:xfrm>
                <a:custGeom>
                  <a:avLst/>
                  <a:gdLst>
                    <a:gd name="connsiteX0" fmla="*/ 2954758 w 2954758"/>
                    <a:gd name="connsiteY0" fmla="*/ 1778219 h 1778218"/>
                    <a:gd name="connsiteX1" fmla="*/ 192 w 2954758"/>
                    <a:gd name="connsiteY1" fmla="*/ 63068 h 1778218"/>
                    <a:gd name="connsiteX2" fmla="*/ 0 w 2954758"/>
                    <a:gd name="connsiteY2" fmla="*/ 0 h 1778218"/>
                    <a:gd name="connsiteX3" fmla="*/ 2954566 w 2954758"/>
                    <a:gd name="connsiteY3" fmla="*/ 1715087 h 1778218"/>
                    <a:gd name="connsiteX4" fmla="*/ 2954758 w 2954758"/>
                    <a:gd name="connsiteY4" fmla="*/ 1778219 h 1778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4758" h="1778218">
                      <a:moveTo>
                        <a:pt x="2954758" y="1778219"/>
                      </a:moveTo>
                      <a:lnTo>
                        <a:pt x="192" y="63068"/>
                      </a:lnTo>
                      <a:lnTo>
                        <a:pt x="0" y="0"/>
                      </a:lnTo>
                      <a:lnTo>
                        <a:pt x="2954566" y="1715087"/>
                      </a:lnTo>
                      <a:lnTo>
                        <a:pt x="2954758" y="177821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83F36279-7164-1952-9C99-C49E6A767B71}"/>
                    </a:ext>
                  </a:extLst>
                </p:cNvPr>
                <p:cNvSpPr/>
                <p:nvPr/>
              </p:nvSpPr>
              <p:spPr>
                <a:xfrm>
                  <a:off x="8125181" y="3762477"/>
                  <a:ext cx="3739738" cy="2168431"/>
                </a:xfrm>
                <a:custGeom>
                  <a:avLst/>
                  <a:gdLst>
                    <a:gd name="connsiteX0" fmla="*/ 2954566 w 3739738"/>
                    <a:gd name="connsiteY0" fmla="*/ 2168431 h 2168431"/>
                    <a:gd name="connsiteX1" fmla="*/ 0 w 3739738"/>
                    <a:gd name="connsiteY1" fmla="*/ 453344 h 2168431"/>
                    <a:gd name="connsiteX2" fmla="*/ 785173 w 3739738"/>
                    <a:gd name="connsiteY2" fmla="*/ 0 h 2168431"/>
                    <a:gd name="connsiteX3" fmla="*/ 3739738 w 3739738"/>
                    <a:gd name="connsiteY3" fmla="*/ 1715151 h 2168431"/>
                    <a:gd name="connsiteX4" fmla="*/ 2954566 w 3739738"/>
                    <a:gd name="connsiteY4" fmla="*/ 2168431 h 2168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39738" h="2168431">
                      <a:moveTo>
                        <a:pt x="2954566" y="2168431"/>
                      </a:moveTo>
                      <a:lnTo>
                        <a:pt x="0" y="453344"/>
                      </a:lnTo>
                      <a:lnTo>
                        <a:pt x="785173" y="0"/>
                      </a:lnTo>
                      <a:lnTo>
                        <a:pt x="3739738" y="1715151"/>
                      </a:lnTo>
                      <a:lnTo>
                        <a:pt x="2954566" y="216843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E208C0F3-2E29-7905-D210-B71548980D38}"/>
                    </a:ext>
                  </a:extLst>
                </p:cNvPr>
                <p:cNvSpPr/>
                <p:nvPr/>
              </p:nvSpPr>
              <p:spPr>
                <a:xfrm>
                  <a:off x="11079747" y="5477628"/>
                  <a:ext cx="785300" cy="516412"/>
                </a:xfrm>
                <a:custGeom>
                  <a:avLst/>
                  <a:gdLst>
                    <a:gd name="connsiteX0" fmla="*/ 785173 w 785300"/>
                    <a:gd name="connsiteY0" fmla="*/ 0 h 516412"/>
                    <a:gd name="connsiteX1" fmla="*/ 785301 w 785300"/>
                    <a:gd name="connsiteY1" fmla="*/ 63068 h 516412"/>
                    <a:gd name="connsiteX2" fmla="*/ 192 w 785300"/>
                    <a:gd name="connsiteY2" fmla="*/ 516413 h 516412"/>
                    <a:gd name="connsiteX3" fmla="*/ 0 w 785300"/>
                    <a:gd name="connsiteY3" fmla="*/ 453280 h 516412"/>
                    <a:gd name="connsiteX4" fmla="*/ 785173 w 785300"/>
                    <a:gd name="connsiteY4" fmla="*/ 0 h 516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5300" h="516412">
                      <a:moveTo>
                        <a:pt x="785173" y="0"/>
                      </a:moveTo>
                      <a:lnTo>
                        <a:pt x="785301" y="63068"/>
                      </a:lnTo>
                      <a:lnTo>
                        <a:pt x="192" y="516413"/>
                      </a:lnTo>
                      <a:lnTo>
                        <a:pt x="0" y="453280"/>
                      </a:lnTo>
                      <a:lnTo>
                        <a:pt x="785173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101" name="Graphic 5">
              <a:extLst>
                <a:ext uri="{FF2B5EF4-FFF2-40B4-BE49-F238E27FC236}">
                  <a16:creationId xmlns:a16="http://schemas.microsoft.com/office/drawing/2014/main" id="{45260995-FA9B-95F8-4BDC-08D7A74A5D72}"/>
                </a:ext>
              </a:extLst>
            </p:cNvPr>
            <p:cNvGrpSpPr/>
            <p:nvPr/>
          </p:nvGrpSpPr>
          <p:grpSpPr>
            <a:xfrm>
              <a:off x="8216414" y="3581165"/>
              <a:ext cx="1087680" cy="891739"/>
              <a:chOff x="8216414" y="3581165"/>
              <a:chExt cx="1087680" cy="891739"/>
            </a:xfrm>
          </p:grpSpPr>
          <p:grpSp>
            <p:nvGrpSpPr>
              <p:cNvPr id="102" name="Graphic 5">
                <a:extLst>
                  <a:ext uri="{FF2B5EF4-FFF2-40B4-BE49-F238E27FC236}">
                    <a16:creationId xmlns:a16="http://schemas.microsoft.com/office/drawing/2014/main" id="{7F581F2B-1943-362B-97F2-34E6BF69A66F}"/>
                  </a:ext>
                </a:extLst>
              </p:cNvPr>
              <p:cNvGrpSpPr/>
              <p:nvPr/>
            </p:nvGrpSpPr>
            <p:grpSpPr>
              <a:xfrm>
                <a:off x="8826113" y="3581165"/>
                <a:ext cx="477981" cy="539637"/>
                <a:chOff x="8826113" y="3581165"/>
                <a:chExt cx="477981" cy="539637"/>
              </a:xfrm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2B95AA97-FBAC-B8A3-667E-1353AD148551}"/>
                    </a:ext>
                  </a:extLst>
                </p:cNvPr>
                <p:cNvSpPr/>
                <p:nvPr/>
              </p:nvSpPr>
              <p:spPr>
                <a:xfrm>
                  <a:off x="8826113" y="3581165"/>
                  <a:ext cx="123248" cy="71408"/>
                </a:xfrm>
                <a:custGeom>
                  <a:avLst/>
                  <a:gdLst>
                    <a:gd name="connsiteX0" fmla="*/ 0 w 123248"/>
                    <a:gd name="connsiteY0" fmla="*/ 35736 h 71408"/>
                    <a:gd name="connsiteX1" fmla="*/ 61464 w 123248"/>
                    <a:gd name="connsiteY1" fmla="*/ 0 h 71408"/>
                    <a:gd name="connsiteX2" fmla="*/ 123249 w 123248"/>
                    <a:gd name="connsiteY2" fmla="*/ 35672 h 71408"/>
                    <a:gd name="connsiteX3" fmla="*/ 61785 w 123248"/>
                    <a:gd name="connsiteY3" fmla="*/ 71409 h 71408"/>
                    <a:gd name="connsiteX4" fmla="*/ 0 w 123248"/>
                    <a:gd name="connsiteY4" fmla="*/ 35736 h 71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248" h="71408">
                      <a:moveTo>
                        <a:pt x="0" y="35736"/>
                      </a:moveTo>
                      <a:lnTo>
                        <a:pt x="61464" y="0"/>
                      </a:lnTo>
                      <a:lnTo>
                        <a:pt x="123249" y="35672"/>
                      </a:lnTo>
                      <a:lnTo>
                        <a:pt x="61785" y="71409"/>
                      </a:lnTo>
                      <a:lnTo>
                        <a:pt x="0" y="35736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815A476D-61D4-D29B-A7A0-40FC28FB0433}"/>
                    </a:ext>
                  </a:extLst>
                </p:cNvPr>
                <p:cNvSpPr/>
                <p:nvPr/>
              </p:nvSpPr>
              <p:spPr>
                <a:xfrm>
                  <a:off x="9242374" y="4005125"/>
                  <a:ext cx="61720" cy="115677"/>
                </a:xfrm>
                <a:custGeom>
                  <a:avLst/>
                  <a:gdLst>
                    <a:gd name="connsiteX0" fmla="*/ 256 w 61720"/>
                    <a:gd name="connsiteY0" fmla="*/ 35736 h 115677"/>
                    <a:gd name="connsiteX1" fmla="*/ 61721 w 61720"/>
                    <a:gd name="connsiteY1" fmla="*/ 0 h 115677"/>
                    <a:gd name="connsiteX2" fmla="*/ 61464 w 61720"/>
                    <a:gd name="connsiteY2" fmla="*/ 79942 h 115677"/>
                    <a:gd name="connsiteX3" fmla="*/ 0 w 61720"/>
                    <a:gd name="connsiteY3" fmla="*/ 115678 h 115677"/>
                    <a:gd name="connsiteX4" fmla="*/ 256 w 61720"/>
                    <a:gd name="connsiteY4" fmla="*/ 35736 h 115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720" h="115677">
                      <a:moveTo>
                        <a:pt x="256" y="35736"/>
                      </a:moveTo>
                      <a:lnTo>
                        <a:pt x="61721" y="0"/>
                      </a:lnTo>
                      <a:lnTo>
                        <a:pt x="61464" y="79942"/>
                      </a:lnTo>
                      <a:lnTo>
                        <a:pt x="0" y="115678"/>
                      </a:lnTo>
                      <a:lnTo>
                        <a:pt x="256" y="35736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B6231177-0D21-2068-0E64-E8EC7ABD6DBC}"/>
                    </a:ext>
                  </a:extLst>
                </p:cNvPr>
                <p:cNvSpPr/>
                <p:nvPr/>
              </p:nvSpPr>
              <p:spPr>
                <a:xfrm>
                  <a:off x="8887898" y="3616837"/>
                  <a:ext cx="416196" cy="424023"/>
                </a:xfrm>
                <a:custGeom>
                  <a:avLst/>
                  <a:gdLst>
                    <a:gd name="connsiteX0" fmla="*/ 0 w 416196"/>
                    <a:gd name="connsiteY0" fmla="*/ 35736 h 424023"/>
                    <a:gd name="connsiteX1" fmla="*/ 61464 w 416196"/>
                    <a:gd name="connsiteY1" fmla="*/ 0 h 424023"/>
                    <a:gd name="connsiteX2" fmla="*/ 416197 w 416196"/>
                    <a:gd name="connsiteY2" fmla="*/ 388288 h 424023"/>
                    <a:gd name="connsiteX3" fmla="*/ 354733 w 416196"/>
                    <a:gd name="connsiteY3" fmla="*/ 424024 h 424023"/>
                    <a:gd name="connsiteX4" fmla="*/ 0 w 416196"/>
                    <a:gd name="connsiteY4" fmla="*/ 35736 h 424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6196" h="424023">
                      <a:moveTo>
                        <a:pt x="0" y="35736"/>
                      </a:moveTo>
                      <a:lnTo>
                        <a:pt x="61464" y="0"/>
                      </a:lnTo>
                      <a:lnTo>
                        <a:pt x="416197" y="388288"/>
                      </a:lnTo>
                      <a:lnTo>
                        <a:pt x="354733" y="424024"/>
                      </a:lnTo>
                      <a:lnTo>
                        <a:pt x="0" y="35736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BEB58204-7C51-9E56-A2C8-BD15A6D338C9}"/>
                    </a:ext>
                  </a:extLst>
                </p:cNvPr>
                <p:cNvSpPr/>
                <p:nvPr/>
              </p:nvSpPr>
              <p:spPr>
                <a:xfrm>
                  <a:off x="8826113" y="3616901"/>
                  <a:ext cx="416517" cy="503901"/>
                </a:xfrm>
                <a:custGeom>
                  <a:avLst/>
                  <a:gdLst>
                    <a:gd name="connsiteX0" fmla="*/ 61785 w 416517"/>
                    <a:gd name="connsiteY0" fmla="*/ 35672 h 503901"/>
                    <a:gd name="connsiteX1" fmla="*/ 416517 w 416517"/>
                    <a:gd name="connsiteY1" fmla="*/ 423960 h 503901"/>
                    <a:gd name="connsiteX2" fmla="*/ 416261 w 416517"/>
                    <a:gd name="connsiteY2" fmla="*/ 503901 h 503901"/>
                    <a:gd name="connsiteX3" fmla="*/ 128574 w 416517"/>
                    <a:gd name="connsiteY3" fmla="*/ 337731 h 503901"/>
                    <a:gd name="connsiteX4" fmla="*/ 128766 w 416517"/>
                    <a:gd name="connsiteY4" fmla="*/ 257789 h 503901"/>
                    <a:gd name="connsiteX5" fmla="*/ 0 w 416517"/>
                    <a:gd name="connsiteY5" fmla="*/ 0 h 503901"/>
                    <a:gd name="connsiteX6" fmla="*/ 61785 w 416517"/>
                    <a:gd name="connsiteY6" fmla="*/ 35672 h 503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6517" h="503901">
                      <a:moveTo>
                        <a:pt x="61785" y="35672"/>
                      </a:moveTo>
                      <a:lnTo>
                        <a:pt x="416517" y="423960"/>
                      </a:lnTo>
                      <a:lnTo>
                        <a:pt x="416261" y="503901"/>
                      </a:lnTo>
                      <a:lnTo>
                        <a:pt x="128574" y="337731"/>
                      </a:lnTo>
                      <a:lnTo>
                        <a:pt x="128766" y="257789"/>
                      </a:lnTo>
                      <a:lnTo>
                        <a:pt x="0" y="0"/>
                      </a:lnTo>
                      <a:lnTo>
                        <a:pt x="61785" y="3567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07" name="Graphic 5">
                <a:extLst>
                  <a:ext uri="{FF2B5EF4-FFF2-40B4-BE49-F238E27FC236}">
                    <a16:creationId xmlns:a16="http://schemas.microsoft.com/office/drawing/2014/main" id="{3C87BB6A-BC01-6F73-1F1B-1FB007D762C0}"/>
                  </a:ext>
                </a:extLst>
              </p:cNvPr>
              <p:cNvGrpSpPr/>
              <p:nvPr/>
            </p:nvGrpSpPr>
            <p:grpSpPr>
              <a:xfrm>
                <a:off x="8277878" y="3616901"/>
                <a:ext cx="643574" cy="389121"/>
                <a:chOff x="8277878" y="3616901"/>
                <a:chExt cx="643574" cy="389121"/>
              </a:xfrm>
            </p:grpSpPr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9973BB26-6FA1-8404-5FB5-ED79E3A4FF1D}"/>
                    </a:ext>
                  </a:extLst>
                </p:cNvPr>
                <p:cNvSpPr/>
                <p:nvPr/>
              </p:nvSpPr>
              <p:spPr>
                <a:xfrm>
                  <a:off x="8277878" y="3616901"/>
                  <a:ext cx="610019" cy="352358"/>
                </a:xfrm>
                <a:custGeom>
                  <a:avLst/>
                  <a:gdLst>
                    <a:gd name="connsiteX0" fmla="*/ 0 w 610019"/>
                    <a:gd name="connsiteY0" fmla="*/ 316687 h 352358"/>
                    <a:gd name="connsiteX1" fmla="*/ 548235 w 610019"/>
                    <a:gd name="connsiteY1" fmla="*/ 0 h 352358"/>
                    <a:gd name="connsiteX2" fmla="*/ 610020 w 610019"/>
                    <a:gd name="connsiteY2" fmla="*/ 35672 h 352358"/>
                    <a:gd name="connsiteX3" fmla="*/ 61785 w 610019"/>
                    <a:gd name="connsiteY3" fmla="*/ 352359 h 352358"/>
                    <a:gd name="connsiteX4" fmla="*/ 0 w 610019"/>
                    <a:gd name="connsiteY4" fmla="*/ 316687 h 352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0019" h="352358">
                      <a:moveTo>
                        <a:pt x="0" y="316687"/>
                      </a:moveTo>
                      <a:lnTo>
                        <a:pt x="548235" y="0"/>
                      </a:lnTo>
                      <a:lnTo>
                        <a:pt x="610020" y="35672"/>
                      </a:lnTo>
                      <a:lnTo>
                        <a:pt x="61785" y="352359"/>
                      </a:lnTo>
                      <a:lnTo>
                        <a:pt x="0" y="316687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2470EBA6-A3C8-3E5D-5FCC-F5CF3BB04EA6}"/>
                    </a:ext>
                  </a:extLst>
                </p:cNvPr>
                <p:cNvSpPr/>
                <p:nvPr/>
              </p:nvSpPr>
              <p:spPr>
                <a:xfrm>
                  <a:off x="8339663" y="3652574"/>
                  <a:ext cx="581789" cy="353449"/>
                </a:xfrm>
                <a:custGeom>
                  <a:avLst/>
                  <a:gdLst>
                    <a:gd name="connsiteX0" fmla="*/ 548235 w 581789"/>
                    <a:gd name="connsiteY0" fmla="*/ 0 h 353449"/>
                    <a:gd name="connsiteX1" fmla="*/ 581790 w 581789"/>
                    <a:gd name="connsiteY1" fmla="*/ 33298 h 353449"/>
                    <a:gd name="connsiteX2" fmla="*/ 24637 w 581789"/>
                    <a:gd name="connsiteY2" fmla="*/ 353449 h 353449"/>
                    <a:gd name="connsiteX3" fmla="*/ 0 w 581789"/>
                    <a:gd name="connsiteY3" fmla="*/ 316687 h 353449"/>
                    <a:gd name="connsiteX4" fmla="*/ 548235 w 581789"/>
                    <a:gd name="connsiteY4" fmla="*/ 0 h 353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1789" h="353449">
                      <a:moveTo>
                        <a:pt x="548235" y="0"/>
                      </a:moveTo>
                      <a:lnTo>
                        <a:pt x="581790" y="33298"/>
                      </a:lnTo>
                      <a:lnTo>
                        <a:pt x="24637" y="353449"/>
                      </a:lnTo>
                      <a:lnTo>
                        <a:pt x="0" y="316687"/>
                      </a:lnTo>
                      <a:lnTo>
                        <a:pt x="548235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2F899F94-5428-4941-47BC-6DD8814B2970}"/>
                  </a:ext>
                </a:extLst>
              </p:cNvPr>
              <p:cNvSpPr/>
              <p:nvPr/>
            </p:nvSpPr>
            <p:spPr>
              <a:xfrm>
                <a:off x="8344603" y="3874691"/>
                <a:ext cx="898027" cy="482536"/>
              </a:xfrm>
              <a:custGeom>
                <a:avLst/>
                <a:gdLst>
                  <a:gd name="connsiteX0" fmla="*/ 0 w 898027"/>
                  <a:gd name="connsiteY0" fmla="*/ 352102 h 482536"/>
                  <a:gd name="connsiteX1" fmla="*/ 610276 w 898027"/>
                  <a:gd name="connsiteY1" fmla="*/ 0 h 482536"/>
                  <a:gd name="connsiteX2" fmla="*/ 898027 w 898027"/>
                  <a:gd name="connsiteY2" fmla="*/ 166171 h 482536"/>
                  <a:gd name="connsiteX3" fmla="*/ 349215 w 898027"/>
                  <a:gd name="connsiteY3" fmla="*/ 482536 h 482536"/>
                  <a:gd name="connsiteX4" fmla="*/ 0 w 898027"/>
                  <a:gd name="connsiteY4" fmla="*/ 352102 h 482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8027" h="482536">
                    <a:moveTo>
                      <a:pt x="0" y="352102"/>
                    </a:moveTo>
                    <a:lnTo>
                      <a:pt x="610276" y="0"/>
                    </a:lnTo>
                    <a:lnTo>
                      <a:pt x="898027" y="166171"/>
                    </a:lnTo>
                    <a:lnTo>
                      <a:pt x="349215" y="482536"/>
                    </a:lnTo>
                    <a:lnTo>
                      <a:pt x="0" y="352102"/>
                    </a:lnTo>
                    <a:close/>
                  </a:path>
                </a:pathLst>
              </a:custGeom>
              <a:solidFill>
                <a:srgbClr val="FCFBF6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EC84A590-2F37-4C73-1186-3BF3CC155AD6}"/>
                  </a:ext>
                </a:extLst>
              </p:cNvPr>
              <p:cNvSpPr/>
              <p:nvPr/>
            </p:nvSpPr>
            <p:spPr>
              <a:xfrm>
                <a:off x="8693562" y="4040861"/>
                <a:ext cx="549068" cy="396307"/>
              </a:xfrm>
              <a:custGeom>
                <a:avLst/>
                <a:gdLst>
                  <a:gd name="connsiteX0" fmla="*/ 0 w 549068"/>
                  <a:gd name="connsiteY0" fmla="*/ 396307 h 396307"/>
                  <a:gd name="connsiteX1" fmla="*/ 548812 w 549068"/>
                  <a:gd name="connsiteY1" fmla="*/ 79942 h 396307"/>
                  <a:gd name="connsiteX2" fmla="*/ 549069 w 549068"/>
                  <a:gd name="connsiteY2" fmla="*/ 0 h 396307"/>
                  <a:gd name="connsiteX3" fmla="*/ 257 w 549068"/>
                  <a:gd name="connsiteY3" fmla="*/ 316366 h 396307"/>
                  <a:gd name="connsiteX4" fmla="*/ 0 w 549068"/>
                  <a:gd name="connsiteY4" fmla="*/ 396307 h 396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9068" h="396307">
                    <a:moveTo>
                      <a:pt x="0" y="396307"/>
                    </a:moveTo>
                    <a:lnTo>
                      <a:pt x="548812" y="79942"/>
                    </a:lnTo>
                    <a:lnTo>
                      <a:pt x="549069" y="0"/>
                    </a:lnTo>
                    <a:lnTo>
                      <a:pt x="257" y="316366"/>
                    </a:lnTo>
                    <a:lnTo>
                      <a:pt x="0" y="39630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12" name="Graphic 5">
                <a:extLst>
                  <a:ext uri="{FF2B5EF4-FFF2-40B4-BE49-F238E27FC236}">
                    <a16:creationId xmlns:a16="http://schemas.microsoft.com/office/drawing/2014/main" id="{F0FDA1EB-A59B-813F-E86C-99CB191EB98A}"/>
                  </a:ext>
                </a:extLst>
              </p:cNvPr>
              <p:cNvGrpSpPr/>
              <p:nvPr/>
            </p:nvGrpSpPr>
            <p:grpSpPr>
              <a:xfrm>
                <a:off x="8419156" y="3850182"/>
                <a:ext cx="823474" cy="527768"/>
                <a:chOff x="8419156" y="3850182"/>
                <a:chExt cx="823474" cy="527768"/>
              </a:xfrm>
            </p:grpSpPr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7F1797DE-A5FE-CA56-59E5-B3F96FC83201}"/>
                    </a:ext>
                  </a:extLst>
                </p:cNvPr>
                <p:cNvSpPr/>
                <p:nvPr/>
              </p:nvSpPr>
              <p:spPr>
                <a:xfrm>
                  <a:off x="8713322" y="4020459"/>
                  <a:ext cx="529308" cy="357491"/>
                </a:xfrm>
                <a:custGeom>
                  <a:avLst/>
                  <a:gdLst>
                    <a:gd name="connsiteX0" fmla="*/ 529308 w 529308"/>
                    <a:gd name="connsiteY0" fmla="*/ 0 h 357491"/>
                    <a:gd name="connsiteX1" fmla="*/ 528987 w 529308"/>
                    <a:gd name="connsiteY1" fmla="*/ 50044 h 357491"/>
                    <a:gd name="connsiteX2" fmla="*/ 0 w 529308"/>
                    <a:gd name="connsiteY2" fmla="*/ 357492 h 357491"/>
                    <a:gd name="connsiteX3" fmla="*/ 321 w 529308"/>
                    <a:gd name="connsiteY3" fmla="*/ 307448 h 357491"/>
                    <a:gd name="connsiteX4" fmla="*/ 529308 w 529308"/>
                    <a:gd name="connsiteY4" fmla="*/ 0 h 357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9308" h="357491">
                      <a:moveTo>
                        <a:pt x="529308" y="0"/>
                      </a:moveTo>
                      <a:lnTo>
                        <a:pt x="528987" y="50044"/>
                      </a:lnTo>
                      <a:lnTo>
                        <a:pt x="0" y="357492"/>
                      </a:lnTo>
                      <a:lnTo>
                        <a:pt x="321" y="307448"/>
                      </a:lnTo>
                      <a:lnTo>
                        <a:pt x="529308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27CF79A7-6641-7BAC-D25E-75BD4F2A8016}"/>
                    </a:ext>
                  </a:extLst>
                </p:cNvPr>
                <p:cNvSpPr/>
                <p:nvPr/>
              </p:nvSpPr>
              <p:spPr>
                <a:xfrm>
                  <a:off x="8419156" y="4157630"/>
                  <a:ext cx="294487" cy="220320"/>
                </a:xfrm>
                <a:custGeom>
                  <a:avLst/>
                  <a:gdLst>
                    <a:gd name="connsiteX0" fmla="*/ 294488 w 294487"/>
                    <a:gd name="connsiteY0" fmla="*/ 170277 h 220320"/>
                    <a:gd name="connsiteX1" fmla="*/ 294167 w 294487"/>
                    <a:gd name="connsiteY1" fmla="*/ 220321 h 220320"/>
                    <a:gd name="connsiteX2" fmla="*/ 0 w 294487"/>
                    <a:gd name="connsiteY2" fmla="*/ 50044 h 220320"/>
                    <a:gd name="connsiteX3" fmla="*/ 385 w 294487"/>
                    <a:gd name="connsiteY3" fmla="*/ 0 h 220320"/>
                    <a:gd name="connsiteX4" fmla="*/ 294488 w 294487"/>
                    <a:gd name="connsiteY4" fmla="*/ 170277 h 220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4487" h="220320">
                      <a:moveTo>
                        <a:pt x="294488" y="170277"/>
                      </a:moveTo>
                      <a:lnTo>
                        <a:pt x="294167" y="220321"/>
                      </a:lnTo>
                      <a:lnTo>
                        <a:pt x="0" y="50044"/>
                      </a:lnTo>
                      <a:lnTo>
                        <a:pt x="385" y="0"/>
                      </a:lnTo>
                      <a:lnTo>
                        <a:pt x="294488" y="170277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216BD887-1923-6BC2-4127-E8C833FD28CF}"/>
                    </a:ext>
                  </a:extLst>
                </p:cNvPr>
                <p:cNvSpPr/>
                <p:nvPr/>
              </p:nvSpPr>
              <p:spPr>
                <a:xfrm>
                  <a:off x="8419540" y="3850182"/>
                  <a:ext cx="823090" cy="477724"/>
                </a:xfrm>
                <a:custGeom>
                  <a:avLst/>
                  <a:gdLst>
                    <a:gd name="connsiteX0" fmla="*/ 823090 w 823090"/>
                    <a:gd name="connsiteY0" fmla="*/ 170277 h 477724"/>
                    <a:gd name="connsiteX1" fmla="*/ 294103 w 823090"/>
                    <a:gd name="connsiteY1" fmla="*/ 477725 h 477724"/>
                    <a:gd name="connsiteX2" fmla="*/ 0 w 823090"/>
                    <a:gd name="connsiteY2" fmla="*/ 307448 h 477724"/>
                    <a:gd name="connsiteX3" fmla="*/ 528987 w 823090"/>
                    <a:gd name="connsiteY3" fmla="*/ 0 h 477724"/>
                    <a:gd name="connsiteX4" fmla="*/ 823090 w 823090"/>
                    <a:gd name="connsiteY4" fmla="*/ 170277 h 47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3090" h="477724">
                      <a:moveTo>
                        <a:pt x="823090" y="170277"/>
                      </a:moveTo>
                      <a:lnTo>
                        <a:pt x="294103" y="477725"/>
                      </a:lnTo>
                      <a:lnTo>
                        <a:pt x="0" y="307448"/>
                      </a:lnTo>
                      <a:lnTo>
                        <a:pt x="528987" y="0"/>
                      </a:lnTo>
                      <a:lnTo>
                        <a:pt x="823090" y="17027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16" name="Graphic 5">
                <a:extLst>
                  <a:ext uri="{FF2B5EF4-FFF2-40B4-BE49-F238E27FC236}">
                    <a16:creationId xmlns:a16="http://schemas.microsoft.com/office/drawing/2014/main" id="{ADB9AC10-56EE-70E9-2195-A7C8A857C20C}"/>
                  </a:ext>
                </a:extLst>
              </p:cNvPr>
              <p:cNvGrpSpPr/>
              <p:nvPr/>
            </p:nvGrpSpPr>
            <p:grpSpPr>
              <a:xfrm>
                <a:off x="8216414" y="3933588"/>
                <a:ext cx="477403" cy="539316"/>
                <a:chOff x="8216414" y="3933588"/>
                <a:chExt cx="477403" cy="539316"/>
              </a:xfrm>
            </p:grpSpPr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77BFB669-566A-57DB-B942-740116E66601}"/>
                    </a:ext>
                  </a:extLst>
                </p:cNvPr>
                <p:cNvSpPr/>
                <p:nvPr/>
              </p:nvSpPr>
              <p:spPr>
                <a:xfrm>
                  <a:off x="8216414" y="3933588"/>
                  <a:ext cx="123248" cy="71408"/>
                </a:xfrm>
                <a:custGeom>
                  <a:avLst/>
                  <a:gdLst>
                    <a:gd name="connsiteX0" fmla="*/ 0 w 123248"/>
                    <a:gd name="connsiteY0" fmla="*/ 35736 h 71408"/>
                    <a:gd name="connsiteX1" fmla="*/ 61464 w 123248"/>
                    <a:gd name="connsiteY1" fmla="*/ 0 h 71408"/>
                    <a:gd name="connsiteX2" fmla="*/ 123249 w 123248"/>
                    <a:gd name="connsiteY2" fmla="*/ 35672 h 71408"/>
                    <a:gd name="connsiteX3" fmla="*/ 61785 w 123248"/>
                    <a:gd name="connsiteY3" fmla="*/ 71409 h 71408"/>
                    <a:gd name="connsiteX4" fmla="*/ 0 w 123248"/>
                    <a:gd name="connsiteY4" fmla="*/ 35736 h 71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248" h="71408">
                      <a:moveTo>
                        <a:pt x="0" y="35736"/>
                      </a:moveTo>
                      <a:lnTo>
                        <a:pt x="61464" y="0"/>
                      </a:lnTo>
                      <a:lnTo>
                        <a:pt x="123249" y="35672"/>
                      </a:lnTo>
                      <a:lnTo>
                        <a:pt x="61785" y="71409"/>
                      </a:lnTo>
                      <a:lnTo>
                        <a:pt x="0" y="35736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3F18FE03-051C-9B4A-6437-F97690E5E06B}"/>
                    </a:ext>
                  </a:extLst>
                </p:cNvPr>
                <p:cNvSpPr/>
                <p:nvPr/>
              </p:nvSpPr>
              <p:spPr>
                <a:xfrm>
                  <a:off x="8632162" y="4357227"/>
                  <a:ext cx="61656" cy="115678"/>
                </a:xfrm>
                <a:custGeom>
                  <a:avLst/>
                  <a:gdLst>
                    <a:gd name="connsiteX0" fmla="*/ 192 w 61656"/>
                    <a:gd name="connsiteY0" fmla="*/ 35736 h 115678"/>
                    <a:gd name="connsiteX1" fmla="*/ 61656 w 61656"/>
                    <a:gd name="connsiteY1" fmla="*/ 0 h 115678"/>
                    <a:gd name="connsiteX2" fmla="*/ 61400 w 61656"/>
                    <a:gd name="connsiteY2" fmla="*/ 79942 h 115678"/>
                    <a:gd name="connsiteX3" fmla="*/ 0 w 61656"/>
                    <a:gd name="connsiteY3" fmla="*/ 115678 h 115678"/>
                    <a:gd name="connsiteX4" fmla="*/ 192 w 61656"/>
                    <a:gd name="connsiteY4" fmla="*/ 35736 h 115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656" h="115678">
                      <a:moveTo>
                        <a:pt x="192" y="35736"/>
                      </a:moveTo>
                      <a:lnTo>
                        <a:pt x="61656" y="0"/>
                      </a:lnTo>
                      <a:lnTo>
                        <a:pt x="61400" y="79942"/>
                      </a:lnTo>
                      <a:lnTo>
                        <a:pt x="0" y="115678"/>
                      </a:lnTo>
                      <a:lnTo>
                        <a:pt x="192" y="35736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89C5BED1-C856-0D41-288D-EEAD81A77D7F}"/>
                    </a:ext>
                  </a:extLst>
                </p:cNvPr>
                <p:cNvSpPr/>
                <p:nvPr/>
              </p:nvSpPr>
              <p:spPr>
                <a:xfrm>
                  <a:off x="8278199" y="3969260"/>
                  <a:ext cx="415619" cy="423702"/>
                </a:xfrm>
                <a:custGeom>
                  <a:avLst/>
                  <a:gdLst>
                    <a:gd name="connsiteX0" fmla="*/ 0 w 415619"/>
                    <a:gd name="connsiteY0" fmla="*/ 35736 h 423702"/>
                    <a:gd name="connsiteX1" fmla="*/ 61464 w 415619"/>
                    <a:gd name="connsiteY1" fmla="*/ 0 h 423702"/>
                    <a:gd name="connsiteX2" fmla="*/ 415619 w 415619"/>
                    <a:gd name="connsiteY2" fmla="*/ 387967 h 423702"/>
                    <a:gd name="connsiteX3" fmla="*/ 354155 w 415619"/>
                    <a:gd name="connsiteY3" fmla="*/ 423703 h 423702"/>
                    <a:gd name="connsiteX4" fmla="*/ 0 w 415619"/>
                    <a:gd name="connsiteY4" fmla="*/ 35736 h 423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5619" h="423702">
                      <a:moveTo>
                        <a:pt x="0" y="35736"/>
                      </a:moveTo>
                      <a:lnTo>
                        <a:pt x="61464" y="0"/>
                      </a:lnTo>
                      <a:lnTo>
                        <a:pt x="415619" y="387967"/>
                      </a:lnTo>
                      <a:lnTo>
                        <a:pt x="354155" y="423703"/>
                      </a:lnTo>
                      <a:lnTo>
                        <a:pt x="0" y="35736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4982621A-2572-A796-FF66-31CD069788F2}"/>
                    </a:ext>
                  </a:extLst>
                </p:cNvPr>
                <p:cNvSpPr/>
                <p:nvPr/>
              </p:nvSpPr>
              <p:spPr>
                <a:xfrm>
                  <a:off x="8216414" y="3969325"/>
                  <a:ext cx="415939" cy="503580"/>
                </a:xfrm>
                <a:custGeom>
                  <a:avLst/>
                  <a:gdLst>
                    <a:gd name="connsiteX0" fmla="*/ 61785 w 415939"/>
                    <a:gd name="connsiteY0" fmla="*/ 35672 h 503580"/>
                    <a:gd name="connsiteX1" fmla="*/ 415940 w 415939"/>
                    <a:gd name="connsiteY1" fmla="*/ 423639 h 503580"/>
                    <a:gd name="connsiteX2" fmla="*/ 415747 w 415939"/>
                    <a:gd name="connsiteY2" fmla="*/ 503580 h 503580"/>
                    <a:gd name="connsiteX3" fmla="*/ 127996 w 415939"/>
                    <a:gd name="connsiteY3" fmla="*/ 337410 h 503580"/>
                    <a:gd name="connsiteX4" fmla="*/ 128189 w 415939"/>
                    <a:gd name="connsiteY4" fmla="*/ 257468 h 503580"/>
                    <a:gd name="connsiteX5" fmla="*/ 0 w 415939"/>
                    <a:gd name="connsiteY5" fmla="*/ 0 h 503580"/>
                    <a:gd name="connsiteX6" fmla="*/ 61785 w 415939"/>
                    <a:gd name="connsiteY6" fmla="*/ 35672 h 503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939" h="503580">
                      <a:moveTo>
                        <a:pt x="61785" y="35672"/>
                      </a:moveTo>
                      <a:lnTo>
                        <a:pt x="415940" y="423639"/>
                      </a:lnTo>
                      <a:lnTo>
                        <a:pt x="415747" y="503580"/>
                      </a:lnTo>
                      <a:lnTo>
                        <a:pt x="127996" y="337410"/>
                      </a:lnTo>
                      <a:lnTo>
                        <a:pt x="128189" y="257468"/>
                      </a:lnTo>
                      <a:lnTo>
                        <a:pt x="0" y="0"/>
                      </a:lnTo>
                      <a:lnTo>
                        <a:pt x="61785" y="3567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121" name="Graphic 5">
              <a:extLst>
                <a:ext uri="{FF2B5EF4-FFF2-40B4-BE49-F238E27FC236}">
                  <a16:creationId xmlns:a16="http://schemas.microsoft.com/office/drawing/2014/main" id="{4529DB48-9EEF-63FA-060F-EC45B662197E}"/>
                </a:ext>
              </a:extLst>
            </p:cNvPr>
            <p:cNvGrpSpPr/>
            <p:nvPr/>
          </p:nvGrpSpPr>
          <p:grpSpPr>
            <a:xfrm>
              <a:off x="8566452" y="3759522"/>
              <a:ext cx="2983087" cy="1734234"/>
              <a:chOff x="8566452" y="3759522"/>
              <a:chExt cx="2983087" cy="1734234"/>
            </a:xfrm>
          </p:grpSpPr>
          <p:grpSp>
            <p:nvGrpSpPr>
              <p:cNvPr id="122" name="Graphic 5">
                <a:extLst>
                  <a:ext uri="{FF2B5EF4-FFF2-40B4-BE49-F238E27FC236}">
                    <a16:creationId xmlns:a16="http://schemas.microsoft.com/office/drawing/2014/main" id="{BD764B19-52B3-316B-218A-F5984C844F25}"/>
                  </a:ext>
                </a:extLst>
              </p:cNvPr>
              <p:cNvGrpSpPr/>
              <p:nvPr/>
            </p:nvGrpSpPr>
            <p:grpSpPr>
              <a:xfrm>
                <a:off x="11255585" y="4885612"/>
                <a:ext cx="293954" cy="456175"/>
                <a:chOff x="11255585" y="4885612"/>
                <a:chExt cx="293954" cy="456175"/>
              </a:xfrm>
            </p:grpSpPr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509C5FF4-93A9-628F-34CD-A7EC72AF7A2E}"/>
                    </a:ext>
                  </a:extLst>
                </p:cNvPr>
                <p:cNvSpPr/>
                <p:nvPr/>
              </p:nvSpPr>
              <p:spPr>
                <a:xfrm>
                  <a:off x="11255585" y="4885612"/>
                  <a:ext cx="279046" cy="455807"/>
                </a:xfrm>
                <a:custGeom>
                  <a:avLst/>
                  <a:gdLst>
                    <a:gd name="connsiteX0" fmla="*/ 158877 w 279046"/>
                    <a:gd name="connsiteY0" fmla="*/ 94402 h 455807"/>
                    <a:gd name="connsiteX1" fmla="*/ 133342 w 279046"/>
                    <a:gd name="connsiteY1" fmla="*/ 154070 h 455807"/>
                    <a:gd name="connsiteX2" fmla="*/ 84774 w 279046"/>
                    <a:gd name="connsiteY2" fmla="*/ 225478 h 455807"/>
                    <a:gd name="connsiteX3" fmla="*/ 38002 w 279046"/>
                    <a:gd name="connsiteY3" fmla="*/ 213095 h 455807"/>
                    <a:gd name="connsiteX4" fmla="*/ 598 w 279046"/>
                    <a:gd name="connsiteY4" fmla="*/ 347764 h 455807"/>
                    <a:gd name="connsiteX5" fmla="*/ 54299 w 279046"/>
                    <a:gd name="connsiteY5" fmla="*/ 361623 h 455807"/>
                    <a:gd name="connsiteX6" fmla="*/ 178061 w 279046"/>
                    <a:gd name="connsiteY6" fmla="*/ 451124 h 455807"/>
                    <a:gd name="connsiteX7" fmla="*/ 187813 w 279046"/>
                    <a:gd name="connsiteY7" fmla="*/ 454588 h 455807"/>
                    <a:gd name="connsiteX8" fmla="*/ 196667 w 279046"/>
                    <a:gd name="connsiteY8" fmla="*/ 455807 h 455807"/>
                    <a:gd name="connsiteX9" fmla="*/ 216813 w 279046"/>
                    <a:gd name="connsiteY9" fmla="*/ 309141 h 455807"/>
                    <a:gd name="connsiteX10" fmla="*/ 189737 w 279046"/>
                    <a:gd name="connsiteY10" fmla="*/ 247420 h 455807"/>
                    <a:gd name="connsiteX11" fmla="*/ 215016 w 279046"/>
                    <a:gd name="connsiteY11" fmla="*/ 135720 h 455807"/>
                    <a:gd name="connsiteX12" fmla="*/ 279046 w 279046"/>
                    <a:gd name="connsiteY12" fmla="*/ 20876 h 455807"/>
                    <a:gd name="connsiteX13" fmla="*/ 158813 w 279046"/>
                    <a:gd name="connsiteY13" fmla="*/ 94466 h 45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9046" h="455807">
                      <a:moveTo>
                        <a:pt x="158877" y="94402"/>
                      </a:moveTo>
                      <a:cubicBezTo>
                        <a:pt x="158877" y="94402"/>
                        <a:pt x="142003" y="123658"/>
                        <a:pt x="133342" y="154070"/>
                      </a:cubicBezTo>
                      <a:cubicBezTo>
                        <a:pt x="124809" y="184481"/>
                        <a:pt x="84774" y="225478"/>
                        <a:pt x="84774" y="225478"/>
                      </a:cubicBezTo>
                      <a:cubicBezTo>
                        <a:pt x="71237" y="223553"/>
                        <a:pt x="55069" y="219062"/>
                        <a:pt x="38002" y="213095"/>
                      </a:cubicBezTo>
                      <a:cubicBezTo>
                        <a:pt x="17728" y="238823"/>
                        <a:pt x="-3893" y="282387"/>
                        <a:pt x="598" y="347764"/>
                      </a:cubicBezTo>
                      <a:cubicBezTo>
                        <a:pt x="21450" y="352448"/>
                        <a:pt x="39799" y="357067"/>
                        <a:pt x="54299" y="361623"/>
                      </a:cubicBezTo>
                      <a:cubicBezTo>
                        <a:pt x="132380" y="386323"/>
                        <a:pt x="125707" y="428283"/>
                        <a:pt x="178061" y="451124"/>
                      </a:cubicBezTo>
                      <a:cubicBezTo>
                        <a:pt x="181397" y="452599"/>
                        <a:pt x="184669" y="453818"/>
                        <a:pt x="187813" y="454588"/>
                      </a:cubicBezTo>
                      <a:cubicBezTo>
                        <a:pt x="190956" y="455487"/>
                        <a:pt x="193715" y="455487"/>
                        <a:pt x="196667" y="455807"/>
                      </a:cubicBezTo>
                      <a:cubicBezTo>
                        <a:pt x="159326" y="426872"/>
                        <a:pt x="216235" y="348277"/>
                        <a:pt x="216813" y="309141"/>
                      </a:cubicBezTo>
                      <a:cubicBezTo>
                        <a:pt x="217390" y="269747"/>
                        <a:pt x="162149" y="265064"/>
                        <a:pt x="189737" y="247420"/>
                      </a:cubicBezTo>
                      <a:cubicBezTo>
                        <a:pt x="217390" y="229777"/>
                        <a:pt x="214438" y="165682"/>
                        <a:pt x="215016" y="135720"/>
                      </a:cubicBezTo>
                      <a:cubicBezTo>
                        <a:pt x="215594" y="105758"/>
                        <a:pt x="244336" y="12536"/>
                        <a:pt x="279046" y="20876"/>
                      </a:cubicBezTo>
                      <a:cubicBezTo>
                        <a:pt x="246069" y="-53419"/>
                        <a:pt x="158813" y="94466"/>
                        <a:pt x="158813" y="94466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EB82B53D-9F0B-E144-CBFA-6DDD8CD386BB}"/>
                    </a:ext>
                  </a:extLst>
                </p:cNvPr>
                <p:cNvSpPr/>
                <p:nvPr/>
              </p:nvSpPr>
              <p:spPr>
                <a:xfrm>
                  <a:off x="11437639" y="4905899"/>
                  <a:ext cx="111900" cy="435889"/>
                </a:xfrm>
                <a:custGeom>
                  <a:avLst/>
                  <a:gdLst>
                    <a:gd name="connsiteX0" fmla="*/ 33026 w 111900"/>
                    <a:gd name="connsiteY0" fmla="*/ 115434 h 435889"/>
                    <a:gd name="connsiteX1" fmla="*/ 7747 w 111900"/>
                    <a:gd name="connsiteY1" fmla="*/ 227134 h 435889"/>
                    <a:gd name="connsiteX2" fmla="*/ 34822 w 111900"/>
                    <a:gd name="connsiteY2" fmla="*/ 288854 h 435889"/>
                    <a:gd name="connsiteX3" fmla="*/ 14677 w 111900"/>
                    <a:gd name="connsiteY3" fmla="*/ 435521 h 435889"/>
                    <a:gd name="connsiteX4" fmla="*/ 80888 w 111900"/>
                    <a:gd name="connsiteY4" fmla="*/ 372774 h 435889"/>
                    <a:gd name="connsiteX5" fmla="*/ 95067 w 111900"/>
                    <a:gd name="connsiteY5" fmla="*/ 228994 h 435889"/>
                    <a:gd name="connsiteX6" fmla="*/ 109374 w 111900"/>
                    <a:gd name="connsiteY6" fmla="*/ 81430 h 435889"/>
                    <a:gd name="connsiteX7" fmla="*/ 96992 w 111900"/>
                    <a:gd name="connsiteY7" fmla="*/ 526 h 435889"/>
                    <a:gd name="connsiteX8" fmla="*/ 32962 w 111900"/>
                    <a:gd name="connsiteY8" fmla="*/ 115369 h 435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1900" h="435889">
                      <a:moveTo>
                        <a:pt x="33026" y="115434"/>
                      </a:moveTo>
                      <a:cubicBezTo>
                        <a:pt x="32448" y="145460"/>
                        <a:pt x="35400" y="209554"/>
                        <a:pt x="7747" y="227134"/>
                      </a:cubicBezTo>
                      <a:cubicBezTo>
                        <a:pt x="-19905" y="244777"/>
                        <a:pt x="35400" y="249461"/>
                        <a:pt x="34822" y="288854"/>
                      </a:cubicBezTo>
                      <a:cubicBezTo>
                        <a:pt x="34245" y="327991"/>
                        <a:pt x="-22664" y="406585"/>
                        <a:pt x="14677" y="435521"/>
                      </a:cubicBezTo>
                      <a:cubicBezTo>
                        <a:pt x="53877" y="440204"/>
                        <a:pt x="72547" y="399207"/>
                        <a:pt x="80888" y="372774"/>
                      </a:cubicBezTo>
                      <a:cubicBezTo>
                        <a:pt x="90384" y="342362"/>
                        <a:pt x="95067" y="228994"/>
                        <a:pt x="95067" y="228994"/>
                      </a:cubicBezTo>
                      <a:cubicBezTo>
                        <a:pt x="120795" y="141354"/>
                        <a:pt x="109374" y="81430"/>
                        <a:pt x="109374" y="81430"/>
                      </a:cubicBezTo>
                      <a:cubicBezTo>
                        <a:pt x="108669" y="41972"/>
                        <a:pt x="104049" y="16373"/>
                        <a:pt x="96992" y="526"/>
                      </a:cubicBezTo>
                      <a:cubicBezTo>
                        <a:pt x="62346" y="-7815"/>
                        <a:pt x="33603" y="85407"/>
                        <a:pt x="32962" y="11536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25" name="Graphic 5">
                <a:extLst>
                  <a:ext uri="{FF2B5EF4-FFF2-40B4-BE49-F238E27FC236}">
                    <a16:creationId xmlns:a16="http://schemas.microsoft.com/office/drawing/2014/main" id="{6D035E07-03B6-DD59-8197-7EA51E0EB143}"/>
                  </a:ext>
                </a:extLst>
              </p:cNvPr>
              <p:cNvGrpSpPr/>
              <p:nvPr/>
            </p:nvGrpSpPr>
            <p:grpSpPr>
              <a:xfrm>
                <a:off x="9317978" y="4028294"/>
                <a:ext cx="1333523" cy="652845"/>
                <a:chOff x="9317978" y="4028294"/>
                <a:chExt cx="1333523" cy="652845"/>
              </a:xfrm>
            </p:grpSpPr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9977659A-B8B6-BD7E-475E-D579A31A2C44}"/>
                    </a:ext>
                  </a:extLst>
                </p:cNvPr>
                <p:cNvSpPr/>
                <p:nvPr/>
              </p:nvSpPr>
              <p:spPr>
                <a:xfrm>
                  <a:off x="10226881" y="4445381"/>
                  <a:ext cx="424620" cy="235758"/>
                </a:xfrm>
                <a:custGeom>
                  <a:avLst/>
                  <a:gdLst>
                    <a:gd name="connsiteX0" fmla="*/ 410108 w 424620"/>
                    <a:gd name="connsiteY0" fmla="*/ 140700 h 235758"/>
                    <a:gd name="connsiteX1" fmla="*/ 374564 w 424620"/>
                    <a:gd name="connsiteY1" fmla="*/ 110674 h 235758"/>
                    <a:gd name="connsiteX2" fmla="*/ 358909 w 424620"/>
                    <a:gd name="connsiteY2" fmla="*/ 92196 h 235758"/>
                    <a:gd name="connsiteX3" fmla="*/ 100607 w 424620"/>
                    <a:gd name="connsiteY3" fmla="*/ 14628 h 235758"/>
                    <a:gd name="connsiteX4" fmla="*/ 57043 w 424620"/>
                    <a:gd name="connsiteY4" fmla="*/ 0 h 235758"/>
                    <a:gd name="connsiteX5" fmla="*/ 20794 w 424620"/>
                    <a:gd name="connsiteY5" fmla="*/ 96751 h 235758"/>
                    <a:gd name="connsiteX6" fmla="*/ 49344 w 424620"/>
                    <a:gd name="connsiteY6" fmla="*/ 104065 h 235758"/>
                    <a:gd name="connsiteX7" fmla="*/ 141027 w 424620"/>
                    <a:gd name="connsiteY7" fmla="*/ 209542 h 235758"/>
                    <a:gd name="connsiteX8" fmla="*/ 197294 w 424620"/>
                    <a:gd name="connsiteY8" fmla="*/ 222758 h 235758"/>
                    <a:gd name="connsiteX9" fmla="*/ 158670 w 424620"/>
                    <a:gd name="connsiteY9" fmla="*/ 151735 h 235758"/>
                    <a:gd name="connsiteX10" fmla="*/ 349606 w 424620"/>
                    <a:gd name="connsiteY10" fmla="*/ 185546 h 235758"/>
                    <a:gd name="connsiteX11" fmla="*/ 372960 w 424620"/>
                    <a:gd name="connsiteY11" fmla="*/ 166170 h 235758"/>
                    <a:gd name="connsiteX12" fmla="*/ 423389 w 424620"/>
                    <a:gd name="connsiteY12" fmla="*/ 160268 h 235758"/>
                    <a:gd name="connsiteX13" fmla="*/ 410236 w 424620"/>
                    <a:gd name="connsiteY13" fmla="*/ 140635 h 235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24620" h="235758">
                      <a:moveTo>
                        <a:pt x="410108" y="140700"/>
                      </a:moveTo>
                      <a:cubicBezTo>
                        <a:pt x="439942" y="123890"/>
                        <a:pt x="374564" y="110674"/>
                        <a:pt x="374564" y="110674"/>
                      </a:cubicBezTo>
                      <a:cubicBezTo>
                        <a:pt x="374564" y="110674"/>
                        <a:pt x="382520" y="101306"/>
                        <a:pt x="358909" y="92196"/>
                      </a:cubicBezTo>
                      <a:cubicBezTo>
                        <a:pt x="335299" y="83085"/>
                        <a:pt x="100607" y="14628"/>
                        <a:pt x="100607" y="14628"/>
                      </a:cubicBezTo>
                      <a:lnTo>
                        <a:pt x="57043" y="0"/>
                      </a:lnTo>
                      <a:cubicBezTo>
                        <a:pt x="-5512" y="15462"/>
                        <a:pt x="-15071" y="63324"/>
                        <a:pt x="20794" y="96751"/>
                      </a:cubicBezTo>
                      <a:lnTo>
                        <a:pt x="49344" y="104065"/>
                      </a:lnTo>
                      <a:cubicBezTo>
                        <a:pt x="67950" y="139031"/>
                        <a:pt x="109076" y="173934"/>
                        <a:pt x="141027" y="209542"/>
                      </a:cubicBezTo>
                      <a:cubicBezTo>
                        <a:pt x="172978" y="245150"/>
                        <a:pt x="194022" y="239183"/>
                        <a:pt x="197294" y="222758"/>
                      </a:cubicBezTo>
                      <a:cubicBezTo>
                        <a:pt x="200566" y="206334"/>
                        <a:pt x="158670" y="151735"/>
                        <a:pt x="158670" y="151735"/>
                      </a:cubicBezTo>
                      <a:cubicBezTo>
                        <a:pt x="158670" y="151735"/>
                        <a:pt x="317591" y="177206"/>
                        <a:pt x="349606" y="185546"/>
                      </a:cubicBezTo>
                      <a:cubicBezTo>
                        <a:pt x="381621" y="193887"/>
                        <a:pt x="372960" y="166170"/>
                        <a:pt x="372960" y="166170"/>
                      </a:cubicBezTo>
                      <a:cubicBezTo>
                        <a:pt x="372960" y="166170"/>
                        <a:pt x="417165" y="177912"/>
                        <a:pt x="423389" y="160268"/>
                      </a:cubicBezTo>
                      <a:cubicBezTo>
                        <a:pt x="429612" y="142624"/>
                        <a:pt x="410236" y="140635"/>
                        <a:pt x="410236" y="140635"/>
                      </a:cubicBezTo>
                      <a:close/>
                    </a:path>
                  </a:pathLst>
                </a:custGeom>
                <a:solidFill>
                  <a:srgbClr val="F9B194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6DF3F60E-2BE2-754E-001A-1FA0FC2E7354}"/>
                    </a:ext>
                  </a:extLst>
                </p:cNvPr>
                <p:cNvSpPr/>
                <p:nvPr/>
              </p:nvSpPr>
              <p:spPr>
                <a:xfrm>
                  <a:off x="9317978" y="4028294"/>
                  <a:ext cx="965882" cy="513774"/>
                </a:xfrm>
                <a:custGeom>
                  <a:avLst/>
                  <a:gdLst>
                    <a:gd name="connsiteX0" fmla="*/ 965882 w 965882"/>
                    <a:gd name="connsiteY0" fmla="*/ 417087 h 513774"/>
                    <a:gd name="connsiteX1" fmla="*/ 578493 w 965882"/>
                    <a:gd name="connsiteY1" fmla="*/ 287358 h 513774"/>
                    <a:gd name="connsiteX2" fmla="*/ 264565 w 965882"/>
                    <a:gd name="connsiteY2" fmla="*/ 113938 h 513774"/>
                    <a:gd name="connsiteX3" fmla="*/ 35326 w 965882"/>
                    <a:gd name="connsiteY3" fmla="*/ 10450 h 513774"/>
                    <a:gd name="connsiteX4" fmla="*/ 48030 w 965882"/>
                    <a:gd name="connsiteY4" fmla="*/ 144413 h 513774"/>
                    <a:gd name="connsiteX5" fmla="*/ 517414 w 965882"/>
                    <a:gd name="connsiteY5" fmla="*/ 408426 h 513774"/>
                    <a:gd name="connsiteX6" fmla="*/ 929633 w 965882"/>
                    <a:gd name="connsiteY6" fmla="*/ 513774 h 513774"/>
                    <a:gd name="connsiteX7" fmla="*/ 965882 w 965882"/>
                    <a:gd name="connsiteY7" fmla="*/ 417023 h 5137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65882" h="513774">
                      <a:moveTo>
                        <a:pt x="965882" y="417087"/>
                      </a:moveTo>
                      <a:lnTo>
                        <a:pt x="578493" y="287358"/>
                      </a:lnTo>
                      <a:lnTo>
                        <a:pt x="264565" y="113938"/>
                      </a:lnTo>
                      <a:cubicBezTo>
                        <a:pt x="147027" y="-48576"/>
                        <a:pt x="35326" y="10450"/>
                        <a:pt x="35326" y="10450"/>
                      </a:cubicBezTo>
                      <a:cubicBezTo>
                        <a:pt x="-24405" y="33611"/>
                        <a:pt x="-346" y="82179"/>
                        <a:pt x="48030" y="144413"/>
                      </a:cubicBezTo>
                      <a:cubicBezTo>
                        <a:pt x="96405" y="206647"/>
                        <a:pt x="517414" y="408426"/>
                        <a:pt x="517414" y="408426"/>
                      </a:cubicBezTo>
                      <a:lnTo>
                        <a:pt x="929633" y="513774"/>
                      </a:lnTo>
                      <a:cubicBezTo>
                        <a:pt x="927323" y="485352"/>
                        <a:pt x="931557" y="444932"/>
                        <a:pt x="965882" y="417023"/>
                      </a:cubicBez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04E723B-0F68-796E-8DFF-FED631F4EC39}"/>
                  </a:ext>
                </a:extLst>
              </p:cNvPr>
              <p:cNvSpPr/>
              <p:nvPr/>
            </p:nvSpPr>
            <p:spPr>
              <a:xfrm>
                <a:off x="9527944" y="4360243"/>
                <a:ext cx="1765835" cy="873069"/>
              </a:xfrm>
              <a:custGeom>
                <a:avLst/>
                <a:gdLst>
                  <a:gd name="connsiteX0" fmla="*/ 1765643 w 1765835"/>
                  <a:gd name="connsiteY0" fmla="*/ 738465 h 873069"/>
                  <a:gd name="connsiteX1" fmla="*/ 1650543 w 1765835"/>
                  <a:gd name="connsiteY1" fmla="*/ 672767 h 873069"/>
                  <a:gd name="connsiteX2" fmla="*/ 1361124 w 1765835"/>
                  <a:gd name="connsiteY2" fmla="*/ 498576 h 873069"/>
                  <a:gd name="connsiteX3" fmla="*/ 1250707 w 1765835"/>
                  <a:gd name="connsiteY3" fmla="*/ 454499 h 873069"/>
                  <a:gd name="connsiteX4" fmla="*/ 1090696 w 1765835"/>
                  <a:gd name="connsiteY4" fmla="*/ 343377 h 873069"/>
                  <a:gd name="connsiteX5" fmla="*/ 1078056 w 1765835"/>
                  <a:gd name="connsiteY5" fmla="*/ 339527 h 873069"/>
                  <a:gd name="connsiteX6" fmla="*/ 1078890 w 1765835"/>
                  <a:gd name="connsiteY6" fmla="*/ 339078 h 873069"/>
                  <a:gd name="connsiteX7" fmla="*/ 389442 w 1765835"/>
                  <a:gd name="connsiteY7" fmla="*/ 0 h 873069"/>
                  <a:gd name="connsiteX8" fmla="*/ 0 w 1765835"/>
                  <a:gd name="connsiteY8" fmla="*/ 90271 h 873069"/>
                  <a:gd name="connsiteX9" fmla="*/ 960261 w 1765835"/>
                  <a:gd name="connsiteY9" fmla="*/ 577619 h 873069"/>
                  <a:gd name="connsiteX10" fmla="*/ 960261 w 1765835"/>
                  <a:gd name="connsiteY10" fmla="*/ 577491 h 873069"/>
                  <a:gd name="connsiteX11" fmla="*/ 960325 w 1765835"/>
                  <a:gd name="connsiteY11" fmla="*/ 577556 h 873069"/>
                  <a:gd name="connsiteX12" fmla="*/ 1190847 w 1765835"/>
                  <a:gd name="connsiteY12" fmla="*/ 662694 h 873069"/>
                  <a:gd name="connsiteX13" fmla="*/ 1415530 w 1765835"/>
                  <a:gd name="connsiteY13" fmla="*/ 800314 h 873069"/>
                  <a:gd name="connsiteX14" fmla="*/ 1728431 w 1765835"/>
                  <a:gd name="connsiteY14" fmla="*/ 873070 h 873069"/>
                  <a:gd name="connsiteX15" fmla="*/ 1765836 w 1765835"/>
                  <a:gd name="connsiteY15" fmla="*/ 738401 h 873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65835" h="873069">
                    <a:moveTo>
                      <a:pt x="1765643" y="738465"/>
                    </a:moveTo>
                    <a:cubicBezTo>
                      <a:pt x="1725095" y="724222"/>
                      <a:pt x="1679350" y="700227"/>
                      <a:pt x="1650543" y="672767"/>
                    </a:cubicBezTo>
                    <a:cubicBezTo>
                      <a:pt x="1609610" y="633694"/>
                      <a:pt x="1431570" y="510959"/>
                      <a:pt x="1361124" y="498576"/>
                    </a:cubicBezTo>
                    <a:cubicBezTo>
                      <a:pt x="1290613" y="486130"/>
                      <a:pt x="1250707" y="454499"/>
                      <a:pt x="1250707" y="454499"/>
                    </a:cubicBezTo>
                    <a:cubicBezTo>
                      <a:pt x="1199252" y="405610"/>
                      <a:pt x="1090696" y="343377"/>
                      <a:pt x="1090696" y="343377"/>
                    </a:cubicBezTo>
                    <a:cubicBezTo>
                      <a:pt x="1086204" y="341644"/>
                      <a:pt x="1082355" y="340939"/>
                      <a:pt x="1078056" y="339527"/>
                    </a:cubicBezTo>
                    <a:cubicBezTo>
                      <a:pt x="1078377" y="339399"/>
                      <a:pt x="1078569" y="339206"/>
                      <a:pt x="1078890" y="339078"/>
                    </a:cubicBezTo>
                    <a:cubicBezTo>
                      <a:pt x="1078890" y="339078"/>
                      <a:pt x="711582" y="86935"/>
                      <a:pt x="389442" y="0"/>
                    </a:cubicBezTo>
                    <a:lnTo>
                      <a:pt x="0" y="90271"/>
                    </a:lnTo>
                    <a:lnTo>
                      <a:pt x="960261" y="577619"/>
                    </a:lnTo>
                    <a:cubicBezTo>
                      <a:pt x="960261" y="577619"/>
                      <a:pt x="960261" y="577491"/>
                      <a:pt x="960261" y="577491"/>
                    </a:cubicBezTo>
                    <a:cubicBezTo>
                      <a:pt x="960261" y="577491"/>
                      <a:pt x="960261" y="577556"/>
                      <a:pt x="960325" y="577556"/>
                    </a:cubicBezTo>
                    <a:cubicBezTo>
                      <a:pt x="1016400" y="631064"/>
                      <a:pt x="1142279" y="645114"/>
                      <a:pt x="1190847" y="662694"/>
                    </a:cubicBezTo>
                    <a:cubicBezTo>
                      <a:pt x="1239415" y="680337"/>
                      <a:pt x="1315571" y="763166"/>
                      <a:pt x="1415530" y="800314"/>
                    </a:cubicBezTo>
                    <a:cubicBezTo>
                      <a:pt x="1496948" y="830533"/>
                      <a:pt x="1637070" y="852539"/>
                      <a:pt x="1728431" y="873070"/>
                    </a:cubicBezTo>
                    <a:cubicBezTo>
                      <a:pt x="1723940" y="807692"/>
                      <a:pt x="1745562" y="764064"/>
                      <a:pt x="1765836" y="73840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EC2B9BF6-2B75-9C03-4080-0D498062C641}"/>
                  </a:ext>
                </a:extLst>
              </p:cNvPr>
              <p:cNvSpPr/>
              <p:nvPr/>
            </p:nvSpPr>
            <p:spPr>
              <a:xfrm>
                <a:off x="9583569" y="4367557"/>
                <a:ext cx="1468846" cy="1017683"/>
              </a:xfrm>
              <a:custGeom>
                <a:avLst/>
                <a:gdLst>
                  <a:gd name="connsiteX0" fmla="*/ 1468846 w 1468846"/>
                  <a:gd name="connsiteY0" fmla="*/ 883078 h 1017683"/>
                  <a:gd name="connsiteX1" fmla="*/ 1353746 w 1468846"/>
                  <a:gd name="connsiteY1" fmla="*/ 817380 h 1017683"/>
                  <a:gd name="connsiteX2" fmla="*/ 1064262 w 1468846"/>
                  <a:gd name="connsiteY2" fmla="*/ 643190 h 1017683"/>
                  <a:gd name="connsiteX3" fmla="*/ 953845 w 1468846"/>
                  <a:gd name="connsiteY3" fmla="*/ 599113 h 1017683"/>
                  <a:gd name="connsiteX4" fmla="*/ 793834 w 1468846"/>
                  <a:gd name="connsiteY4" fmla="*/ 487990 h 1017683"/>
                  <a:gd name="connsiteX5" fmla="*/ 781195 w 1468846"/>
                  <a:gd name="connsiteY5" fmla="*/ 484140 h 1017683"/>
                  <a:gd name="connsiteX6" fmla="*/ 781965 w 1468846"/>
                  <a:gd name="connsiteY6" fmla="*/ 483691 h 1017683"/>
                  <a:gd name="connsiteX7" fmla="*/ 0 w 1468846"/>
                  <a:gd name="connsiteY7" fmla="*/ 0 h 1017683"/>
                  <a:gd name="connsiteX8" fmla="*/ 5133 w 1468846"/>
                  <a:gd name="connsiteY8" fmla="*/ 438331 h 1017683"/>
                  <a:gd name="connsiteX9" fmla="*/ 663271 w 1468846"/>
                  <a:gd name="connsiteY9" fmla="*/ 722233 h 1017683"/>
                  <a:gd name="connsiteX10" fmla="*/ 663271 w 1468846"/>
                  <a:gd name="connsiteY10" fmla="*/ 722105 h 1017683"/>
                  <a:gd name="connsiteX11" fmla="*/ 663335 w 1468846"/>
                  <a:gd name="connsiteY11" fmla="*/ 722169 h 1017683"/>
                  <a:gd name="connsiteX12" fmla="*/ 893857 w 1468846"/>
                  <a:gd name="connsiteY12" fmla="*/ 807307 h 1017683"/>
                  <a:gd name="connsiteX13" fmla="*/ 1118541 w 1468846"/>
                  <a:gd name="connsiteY13" fmla="*/ 944927 h 1017683"/>
                  <a:gd name="connsiteX14" fmla="*/ 1431442 w 1468846"/>
                  <a:gd name="connsiteY14" fmla="*/ 1017683 h 1017683"/>
                  <a:gd name="connsiteX15" fmla="*/ 1468846 w 1468846"/>
                  <a:gd name="connsiteY15" fmla="*/ 883014 h 1017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68846" h="1017683">
                    <a:moveTo>
                      <a:pt x="1468846" y="883078"/>
                    </a:moveTo>
                    <a:cubicBezTo>
                      <a:pt x="1428298" y="868835"/>
                      <a:pt x="1382553" y="844840"/>
                      <a:pt x="1353746" y="817380"/>
                    </a:cubicBezTo>
                    <a:cubicBezTo>
                      <a:pt x="1312812" y="778307"/>
                      <a:pt x="1134772" y="655572"/>
                      <a:pt x="1064262" y="643190"/>
                    </a:cubicBezTo>
                    <a:cubicBezTo>
                      <a:pt x="993752" y="630743"/>
                      <a:pt x="953845" y="599113"/>
                      <a:pt x="953845" y="599113"/>
                    </a:cubicBezTo>
                    <a:cubicBezTo>
                      <a:pt x="902390" y="550224"/>
                      <a:pt x="793834" y="487990"/>
                      <a:pt x="793834" y="487990"/>
                    </a:cubicBezTo>
                    <a:cubicBezTo>
                      <a:pt x="789343" y="486258"/>
                      <a:pt x="785493" y="485552"/>
                      <a:pt x="781195" y="484140"/>
                    </a:cubicBezTo>
                    <a:cubicBezTo>
                      <a:pt x="781451" y="484012"/>
                      <a:pt x="781708" y="483820"/>
                      <a:pt x="781965" y="483691"/>
                    </a:cubicBezTo>
                    <a:cubicBezTo>
                      <a:pt x="781965" y="483691"/>
                      <a:pt x="436599" y="138839"/>
                      <a:pt x="0" y="0"/>
                    </a:cubicBezTo>
                    <a:lnTo>
                      <a:pt x="5133" y="438331"/>
                    </a:lnTo>
                    <a:lnTo>
                      <a:pt x="663271" y="722233"/>
                    </a:lnTo>
                    <a:cubicBezTo>
                      <a:pt x="663271" y="722233"/>
                      <a:pt x="663271" y="722105"/>
                      <a:pt x="663271" y="722105"/>
                    </a:cubicBezTo>
                    <a:cubicBezTo>
                      <a:pt x="663271" y="722105"/>
                      <a:pt x="663271" y="722169"/>
                      <a:pt x="663335" y="722169"/>
                    </a:cubicBezTo>
                    <a:cubicBezTo>
                      <a:pt x="719410" y="775677"/>
                      <a:pt x="845289" y="789728"/>
                      <a:pt x="893857" y="807307"/>
                    </a:cubicBezTo>
                    <a:cubicBezTo>
                      <a:pt x="942425" y="824951"/>
                      <a:pt x="1018581" y="907779"/>
                      <a:pt x="1118541" y="944927"/>
                    </a:cubicBezTo>
                    <a:cubicBezTo>
                      <a:pt x="1199957" y="975146"/>
                      <a:pt x="1340080" y="997152"/>
                      <a:pt x="1431442" y="1017683"/>
                    </a:cubicBezTo>
                    <a:cubicBezTo>
                      <a:pt x="1426950" y="952305"/>
                      <a:pt x="1448572" y="908678"/>
                      <a:pt x="1468846" y="883014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B074E307-6DE1-D31C-45EC-0F404D71037E}"/>
                  </a:ext>
                </a:extLst>
              </p:cNvPr>
              <p:cNvSpPr/>
              <p:nvPr/>
            </p:nvSpPr>
            <p:spPr>
              <a:xfrm>
                <a:off x="8826691" y="4034190"/>
                <a:ext cx="1090631" cy="771698"/>
              </a:xfrm>
              <a:custGeom>
                <a:avLst/>
                <a:gdLst>
                  <a:gd name="connsiteX0" fmla="*/ 0 w 1090631"/>
                  <a:gd name="connsiteY0" fmla="*/ 319316 h 771698"/>
                  <a:gd name="connsiteX1" fmla="*/ 235013 w 1090631"/>
                  <a:gd name="connsiteY1" fmla="*/ 555997 h 771698"/>
                  <a:gd name="connsiteX2" fmla="*/ 664234 w 1090631"/>
                  <a:gd name="connsiteY2" fmla="*/ 663976 h 771698"/>
                  <a:gd name="connsiteX3" fmla="*/ 762075 w 1090631"/>
                  <a:gd name="connsiteY3" fmla="*/ 771698 h 771698"/>
                  <a:gd name="connsiteX4" fmla="*/ 874930 w 1090631"/>
                  <a:gd name="connsiteY4" fmla="*/ 473168 h 771698"/>
                  <a:gd name="connsiteX5" fmla="*/ 1090632 w 1090631"/>
                  <a:gd name="connsiteY5" fmla="*/ 326053 h 771698"/>
                  <a:gd name="connsiteX6" fmla="*/ 713572 w 1090631"/>
                  <a:gd name="connsiteY6" fmla="*/ 84688 h 771698"/>
                  <a:gd name="connsiteX7" fmla="*/ 533607 w 1090631"/>
                  <a:gd name="connsiteY7" fmla="*/ 3271 h 771698"/>
                  <a:gd name="connsiteX8" fmla="*/ 64 w 1090631"/>
                  <a:gd name="connsiteY8" fmla="*/ 319316 h 77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0631" h="771698">
                    <a:moveTo>
                      <a:pt x="0" y="319316"/>
                    </a:moveTo>
                    <a:cubicBezTo>
                      <a:pt x="0" y="319316"/>
                      <a:pt x="23610" y="480354"/>
                      <a:pt x="235013" y="555997"/>
                    </a:cubicBezTo>
                    <a:cubicBezTo>
                      <a:pt x="446415" y="631704"/>
                      <a:pt x="572102" y="560552"/>
                      <a:pt x="664234" y="663976"/>
                    </a:cubicBezTo>
                    <a:cubicBezTo>
                      <a:pt x="756365" y="767399"/>
                      <a:pt x="762075" y="771698"/>
                      <a:pt x="762075" y="771698"/>
                    </a:cubicBezTo>
                    <a:cubicBezTo>
                      <a:pt x="762075" y="771698"/>
                      <a:pt x="747191" y="627919"/>
                      <a:pt x="874930" y="473168"/>
                    </a:cubicBezTo>
                    <a:cubicBezTo>
                      <a:pt x="996318" y="326053"/>
                      <a:pt x="1090632" y="326053"/>
                      <a:pt x="1090632" y="326053"/>
                    </a:cubicBezTo>
                    <a:lnTo>
                      <a:pt x="713572" y="84688"/>
                    </a:lnTo>
                    <a:cubicBezTo>
                      <a:pt x="713572" y="84688"/>
                      <a:pt x="667891" y="-19569"/>
                      <a:pt x="533607" y="3271"/>
                    </a:cubicBezTo>
                    <a:cubicBezTo>
                      <a:pt x="399323" y="26111"/>
                      <a:pt x="61528" y="269336"/>
                      <a:pt x="64" y="31931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5AEEAAC5-C856-CAE7-DEE6-E49249950AAB}"/>
                  </a:ext>
                </a:extLst>
              </p:cNvPr>
              <p:cNvSpPr/>
              <p:nvPr/>
            </p:nvSpPr>
            <p:spPr>
              <a:xfrm>
                <a:off x="9448708" y="4839828"/>
                <a:ext cx="361623" cy="304565"/>
              </a:xfrm>
              <a:custGeom>
                <a:avLst/>
                <a:gdLst>
                  <a:gd name="connsiteX0" fmla="*/ 16425 w 361623"/>
                  <a:gd name="connsiteY0" fmla="*/ 88539 h 304565"/>
                  <a:gd name="connsiteX1" fmla="*/ 51969 w 361623"/>
                  <a:gd name="connsiteY1" fmla="*/ 120811 h 304565"/>
                  <a:gd name="connsiteX2" fmla="*/ 141021 w 361623"/>
                  <a:gd name="connsiteY2" fmla="*/ 288906 h 304565"/>
                  <a:gd name="connsiteX3" fmla="*/ 170534 w 361623"/>
                  <a:gd name="connsiteY3" fmla="*/ 275112 h 304565"/>
                  <a:gd name="connsiteX4" fmla="*/ 143844 w 361623"/>
                  <a:gd name="connsiteY4" fmla="*/ 217946 h 304565"/>
                  <a:gd name="connsiteX5" fmla="*/ 207168 w 361623"/>
                  <a:gd name="connsiteY5" fmla="*/ 297632 h 304565"/>
                  <a:gd name="connsiteX6" fmla="*/ 240980 w 361623"/>
                  <a:gd name="connsiteY6" fmla="*/ 281784 h 304565"/>
                  <a:gd name="connsiteX7" fmla="*/ 201907 w 361623"/>
                  <a:gd name="connsiteY7" fmla="*/ 213199 h 304565"/>
                  <a:gd name="connsiteX8" fmla="*/ 266194 w 361623"/>
                  <a:gd name="connsiteY8" fmla="*/ 286019 h 304565"/>
                  <a:gd name="connsiteX9" fmla="*/ 302379 w 361623"/>
                  <a:gd name="connsiteY9" fmla="*/ 268888 h 304565"/>
                  <a:gd name="connsiteX10" fmla="*/ 244316 w 361623"/>
                  <a:gd name="connsiteY10" fmla="*/ 187022 h 304565"/>
                  <a:gd name="connsiteX11" fmla="*/ 306293 w 361623"/>
                  <a:gd name="connsiteY11" fmla="*/ 251758 h 304565"/>
                  <a:gd name="connsiteX12" fmla="*/ 340490 w 361623"/>
                  <a:gd name="connsiteY12" fmla="*/ 238413 h 304565"/>
                  <a:gd name="connsiteX13" fmla="*/ 289997 w 361623"/>
                  <a:gd name="connsiteY13" fmla="*/ 167967 h 304565"/>
                  <a:gd name="connsiteX14" fmla="*/ 345686 w 361623"/>
                  <a:gd name="connsiteY14" fmla="*/ 185611 h 304565"/>
                  <a:gd name="connsiteX15" fmla="*/ 334266 w 361623"/>
                  <a:gd name="connsiteY15" fmla="*/ 148014 h 304565"/>
                  <a:gd name="connsiteX16" fmla="*/ 141598 w 361623"/>
                  <a:gd name="connsiteY16" fmla="*/ 33042 h 304565"/>
                  <a:gd name="connsiteX17" fmla="*/ 110353 w 361623"/>
                  <a:gd name="connsiteY17" fmla="*/ 16874 h 304565"/>
                  <a:gd name="connsiteX18" fmla="*/ 13345 w 361623"/>
                  <a:gd name="connsiteY18" fmla="*/ 0 h 304565"/>
                  <a:gd name="connsiteX19" fmla="*/ 0 w 361623"/>
                  <a:gd name="connsiteY19" fmla="*/ 36635 h 304565"/>
                  <a:gd name="connsiteX20" fmla="*/ 16360 w 361623"/>
                  <a:gd name="connsiteY20" fmla="*/ 88603 h 304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1623" h="304565">
                    <a:moveTo>
                      <a:pt x="16425" y="88539"/>
                    </a:moveTo>
                    <a:lnTo>
                      <a:pt x="51969" y="120811"/>
                    </a:lnTo>
                    <a:cubicBezTo>
                      <a:pt x="51969" y="120811"/>
                      <a:pt x="131461" y="273636"/>
                      <a:pt x="141021" y="288906"/>
                    </a:cubicBezTo>
                    <a:cubicBezTo>
                      <a:pt x="150516" y="304112"/>
                      <a:pt x="182467" y="299364"/>
                      <a:pt x="170534" y="275112"/>
                    </a:cubicBezTo>
                    <a:cubicBezTo>
                      <a:pt x="158600" y="250860"/>
                      <a:pt x="143844" y="217946"/>
                      <a:pt x="143844" y="217946"/>
                    </a:cubicBezTo>
                    <a:cubicBezTo>
                      <a:pt x="143844" y="217946"/>
                      <a:pt x="197160" y="284479"/>
                      <a:pt x="207168" y="297632"/>
                    </a:cubicBezTo>
                    <a:cubicBezTo>
                      <a:pt x="217177" y="310784"/>
                      <a:pt x="255736" y="305074"/>
                      <a:pt x="240980" y="281784"/>
                    </a:cubicBezTo>
                    <a:lnTo>
                      <a:pt x="201907" y="213199"/>
                    </a:lnTo>
                    <a:cubicBezTo>
                      <a:pt x="201907" y="213199"/>
                      <a:pt x="252400" y="270813"/>
                      <a:pt x="266194" y="286019"/>
                    </a:cubicBezTo>
                    <a:cubicBezTo>
                      <a:pt x="279988" y="301225"/>
                      <a:pt x="318547" y="294103"/>
                      <a:pt x="302379" y="268888"/>
                    </a:cubicBezTo>
                    <a:cubicBezTo>
                      <a:pt x="286212" y="243674"/>
                      <a:pt x="244316" y="187022"/>
                      <a:pt x="244316" y="187022"/>
                    </a:cubicBezTo>
                    <a:cubicBezTo>
                      <a:pt x="244316" y="187022"/>
                      <a:pt x="298273" y="241749"/>
                      <a:pt x="306293" y="251758"/>
                    </a:cubicBezTo>
                    <a:cubicBezTo>
                      <a:pt x="314313" y="261767"/>
                      <a:pt x="353835" y="263179"/>
                      <a:pt x="340490" y="238413"/>
                    </a:cubicBezTo>
                    <a:cubicBezTo>
                      <a:pt x="327144" y="213648"/>
                      <a:pt x="289997" y="167967"/>
                      <a:pt x="289997" y="167967"/>
                    </a:cubicBezTo>
                    <a:cubicBezTo>
                      <a:pt x="289997" y="167967"/>
                      <a:pt x="317585" y="191321"/>
                      <a:pt x="345686" y="185611"/>
                    </a:cubicBezTo>
                    <a:cubicBezTo>
                      <a:pt x="373788" y="179900"/>
                      <a:pt x="361405" y="167069"/>
                      <a:pt x="334266" y="148014"/>
                    </a:cubicBezTo>
                    <a:cubicBezTo>
                      <a:pt x="307127" y="128959"/>
                      <a:pt x="213327" y="73718"/>
                      <a:pt x="141598" y="33042"/>
                    </a:cubicBezTo>
                    <a:lnTo>
                      <a:pt x="110353" y="16874"/>
                    </a:lnTo>
                    <a:lnTo>
                      <a:pt x="13345" y="0"/>
                    </a:lnTo>
                    <a:lnTo>
                      <a:pt x="0" y="36635"/>
                    </a:lnTo>
                    <a:lnTo>
                      <a:pt x="16360" y="88603"/>
                    </a:lnTo>
                    <a:close/>
                  </a:path>
                </a:pathLst>
              </a:custGeom>
              <a:solidFill>
                <a:srgbClr val="F9B194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AAA868F7-4060-4314-F948-F29A55FFE43E}"/>
                  </a:ext>
                </a:extLst>
              </p:cNvPr>
              <p:cNvSpPr/>
              <p:nvPr/>
            </p:nvSpPr>
            <p:spPr>
              <a:xfrm>
                <a:off x="8595487" y="3812160"/>
                <a:ext cx="654652" cy="470514"/>
              </a:xfrm>
              <a:custGeom>
                <a:avLst/>
                <a:gdLst>
                  <a:gd name="connsiteX0" fmla="*/ 328981 w 654652"/>
                  <a:gd name="connsiteY0" fmla="*/ 470515 h 470514"/>
                  <a:gd name="connsiteX1" fmla="*/ 647143 w 654652"/>
                  <a:gd name="connsiteY1" fmla="*/ 320063 h 470514"/>
                  <a:gd name="connsiteX2" fmla="*/ 616925 w 654652"/>
                  <a:gd name="connsiteY2" fmla="*/ 283621 h 470514"/>
                  <a:gd name="connsiteX3" fmla="*/ 419060 w 654652"/>
                  <a:gd name="connsiteY3" fmla="*/ 230305 h 470514"/>
                  <a:gd name="connsiteX4" fmla="*/ 407832 w 654652"/>
                  <a:gd name="connsiteY4" fmla="*/ 152032 h 470514"/>
                  <a:gd name="connsiteX5" fmla="*/ 263860 w 654652"/>
                  <a:gd name="connsiteY5" fmla="*/ 23394 h 470514"/>
                  <a:gd name="connsiteX6" fmla="*/ 38664 w 654652"/>
                  <a:gd name="connsiteY6" fmla="*/ 63365 h 470514"/>
                  <a:gd name="connsiteX7" fmla="*/ 15310 w 654652"/>
                  <a:gd name="connsiteY7" fmla="*/ 300944 h 470514"/>
                  <a:gd name="connsiteX8" fmla="*/ 223376 w 654652"/>
                  <a:gd name="connsiteY8" fmla="*/ 403790 h 470514"/>
                  <a:gd name="connsiteX9" fmla="*/ 328917 w 654652"/>
                  <a:gd name="connsiteY9" fmla="*/ 470451 h 470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54652" h="470514">
                    <a:moveTo>
                      <a:pt x="328981" y="470515"/>
                    </a:moveTo>
                    <a:cubicBezTo>
                      <a:pt x="328981" y="470515"/>
                      <a:pt x="595752" y="370043"/>
                      <a:pt x="647143" y="320063"/>
                    </a:cubicBezTo>
                    <a:cubicBezTo>
                      <a:pt x="674860" y="293117"/>
                      <a:pt x="616925" y="283621"/>
                      <a:pt x="616925" y="283621"/>
                    </a:cubicBezTo>
                    <a:cubicBezTo>
                      <a:pt x="616925" y="283621"/>
                      <a:pt x="477636" y="317432"/>
                      <a:pt x="419060" y="230305"/>
                    </a:cubicBezTo>
                    <a:cubicBezTo>
                      <a:pt x="419060" y="230305"/>
                      <a:pt x="422268" y="175899"/>
                      <a:pt x="407832" y="152032"/>
                    </a:cubicBezTo>
                    <a:cubicBezTo>
                      <a:pt x="393396" y="128165"/>
                      <a:pt x="314802" y="48672"/>
                      <a:pt x="263860" y="23394"/>
                    </a:cubicBezTo>
                    <a:cubicBezTo>
                      <a:pt x="212918" y="-1820"/>
                      <a:pt x="89092" y="-26586"/>
                      <a:pt x="38664" y="63365"/>
                    </a:cubicBezTo>
                    <a:cubicBezTo>
                      <a:pt x="-11829" y="153379"/>
                      <a:pt x="-5157" y="252889"/>
                      <a:pt x="15310" y="300944"/>
                    </a:cubicBezTo>
                    <a:cubicBezTo>
                      <a:pt x="35776" y="349063"/>
                      <a:pt x="86782" y="407126"/>
                      <a:pt x="223376" y="403790"/>
                    </a:cubicBezTo>
                    <a:cubicBezTo>
                      <a:pt x="242880" y="403341"/>
                      <a:pt x="315957" y="445236"/>
                      <a:pt x="328917" y="470451"/>
                    </a:cubicBezTo>
                    <a:close/>
                  </a:path>
                </a:pathLst>
              </a:custGeom>
              <a:solidFill>
                <a:srgbClr val="F9B194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E1454B8-FE48-C43A-F7F3-DB23F90D1E3A}"/>
                  </a:ext>
                </a:extLst>
              </p:cNvPr>
              <p:cNvSpPr/>
              <p:nvPr/>
            </p:nvSpPr>
            <p:spPr>
              <a:xfrm>
                <a:off x="8802374" y="3959183"/>
                <a:ext cx="212422" cy="187941"/>
              </a:xfrm>
              <a:custGeom>
                <a:avLst/>
                <a:gdLst>
                  <a:gd name="connsiteX0" fmla="*/ 212172 w 212422"/>
                  <a:gd name="connsiteY0" fmla="*/ 83282 h 187941"/>
                  <a:gd name="connsiteX1" fmla="*/ 90207 w 212422"/>
                  <a:gd name="connsiteY1" fmla="*/ 160400 h 187941"/>
                  <a:gd name="connsiteX2" fmla="*/ 0 w 212422"/>
                  <a:gd name="connsiteY2" fmla="*/ 168998 h 187941"/>
                  <a:gd name="connsiteX3" fmla="*/ 80776 w 212422"/>
                  <a:gd name="connsiteY3" fmla="*/ 102530 h 187941"/>
                  <a:gd name="connsiteX4" fmla="*/ 200816 w 212422"/>
                  <a:gd name="connsiteY4" fmla="*/ 5073 h 187941"/>
                  <a:gd name="connsiteX5" fmla="*/ 212108 w 212422"/>
                  <a:gd name="connsiteY5" fmla="*/ 83282 h 187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2422" h="187941">
                    <a:moveTo>
                      <a:pt x="212172" y="83282"/>
                    </a:moveTo>
                    <a:cubicBezTo>
                      <a:pt x="212172" y="83282"/>
                      <a:pt x="139673" y="112602"/>
                      <a:pt x="90207" y="160400"/>
                    </a:cubicBezTo>
                    <a:cubicBezTo>
                      <a:pt x="40741" y="208263"/>
                      <a:pt x="6544" y="181894"/>
                      <a:pt x="0" y="168998"/>
                    </a:cubicBezTo>
                    <a:cubicBezTo>
                      <a:pt x="0" y="168998"/>
                      <a:pt x="42858" y="166175"/>
                      <a:pt x="80776" y="102530"/>
                    </a:cubicBezTo>
                    <a:cubicBezTo>
                      <a:pt x="118565" y="38948"/>
                      <a:pt x="162450" y="-17511"/>
                      <a:pt x="200816" y="5073"/>
                    </a:cubicBezTo>
                    <a:cubicBezTo>
                      <a:pt x="215380" y="28875"/>
                      <a:pt x="212108" y="83282"/>
                      <a:pt x="212108" y="83282"/>
                    </a:cubicBezTo>
                    <a:close/>
                  </a:path>
                </a:pathLst>
              </a:custGeom>
              <a:solidFill>
                <a:srgbClr val="EBA78B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99DF7951-0098-15D9-4CDB-5A7F8E84FB3A}"/>
                  </a:ext>
                </a:extLst>
              </p:cNvPr>
              <p:cNvSpPr/>
              <p:nvPr/>
            </p:nvSpPr>
            <p:spPr>
              <a:xfrm>
                <a:off x="8566452" y="3759522"/>
                <a:ext cx="252475" cy="470405"/>
              </a:xfrm>
              <a:custGeom>
                <a:avLst/>
                <a:gdLst>
                  <a:gd name="connsiteX0" fmla="*/ 227325 w 252475"/>
                  <a:gd name="connsiteY0" fmla="*/ 55886 h 470405"/>
                  <a:gd name="connsiteX1" fmla="*/ 93170 w 252475"/>
                  <a:gd name="connsiteY1" fmla="*/ 152253 h 470405"/>
                  <a:gd name="connsiteX2" fmla="*/ 110300 w 252475"/>
                  <a:gd name="connsiteY2" fmla="*/ 271523 h 470405"/>
                  <a:gd name="connsiteX3" fmla="*/ 211735 w 252475"/>
                  <a:gd name="connsiteY3" fmla="*/ 329394 h 470405"/>
                  <a:gd name="connsiteX4" fmla="*/ 165797 w 252475"/>
                  <a:gd name="connsiteY4" fmla="*/ 401316 h 470405"/>
                  <a:gd name="connsiteX5" fmla="*/ 252475 w 252475"/>
                  <a:gd name="connsiteY5" fmla="*/ 456557 h 470405"/>
                  <a:gd name="connsiteX6" fmla="*/ 67763 w 252475"/>
                  <a:gd name="connsiteY6" fmla="*/ 428006 h 470405"/>
                  <a:gd name="connsiteX7" fmla="*/ 1808 w 252475"/>
                  <a:gd name="connsiteY7" fmla="*/ 280185 h 470405"/>
                  <a:gd name="connsiteX8" fmla="*/ 16115 w 252475"/>
                  <a:gd name="connsiteY8" fmla="*/ 100220 h 470405"/>
                  <a:gd name="connsiteX9" fmla="*/ 227389 w 252475"/>
                  <a:gd name="connsiteY9" fmla="*/ 56015 h 470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2475" h="470405">
                    <a:moveTo>
                      <a:pt x="227325" y="55886"/>
                    </a:moveTo>
                    <a:cubicBezTo>
                      <a:pt x="227325" y="55886"/>
                      <a:pt x="111776" y="76545"/>
                      <a:pt x="93170" y="152253"/>
                    </a:cubicBezTo>
                    <a:cubicBezTo>
                      <a:pt x="79119" y="209482"/>
                      <a:pt x="88871" y="254393"/>
                      <a:pt x="110300" y="271523"/>
                    </a:cubicBezTo>
                    <a:cubicBezTo>
                      <a:pt x="131729" y="288654"/>
                      <a:pt x="211735" y="329394"/>
                      <a:pt x="211735" y="329394"/>
                    </a:cubicBezTo>
                    <a:lnTo>
                      <a:pt x="165797" y="401316"/>
                    </a:lnTo>
                    <a:lnTo>
                      <a:pt x="252475" y="456557"/>
                    </a:lnTo>
                    <a:cubicBezTo>
                      <a:pt x="230341" y="492293"/>
                      <a:pt x="92720" y="450141"/>
                      <a:pt x="67763" y="428006"/>
                    </a:cubicBezTo>
                    <a:cubicBezTo>
                      <a:pt x="42741" y="405871"/>
                      <a:pt x="6812" y="349476"/>
                      <a:pt x="1808" y="280185"/>
                    </a:cubicBezTo>
                    <a:cubicBezTo>
                      <a:pt x="-3197" y="210893"/>
                      <a:pt x="2385" y="143848"/>
                      <a:pt x="16115" y="100220"/>
                    </a:cubicBezTo>
                    <a:cubicBezTo>
                      <a:pt x="38699" y="28298"/>
                      <a:pt x="240285" y="-59599"/>
                      <a:pt x="227389" y="56015"/>
                    </a:cubicBezTo>
                    <a:close/>
                  </a:path>
                </a:pathLst>
              </a:custGeom>
              <a:solidFill>
                <a:srgbClr val="020202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AC6C9E8B-20BB-B574-E714-03AA496A0D12}"/>
                  </a:ext>
                </a:extLst>
              </p:cNvPr>
              <p:cNvSpPr/>
              <p:nvPr/>
            </p:nvSpPr>
            <p:spPr>
              <a:xfrm>
                <a:off x="8664447" y="4097067"/>
                <a:ext cx="121808" cy="79540"/>
              </a:xfrm>
              <a:custGeom>
                <a:avLst/>
                <a:gdLst>
                  <a:gd name="connsiteX0" fmla="*/ 47785 w 121808"/>
                  <a:gd name="connsiteY0" fmla="*/ 382 h 79540"/>
                  <a:gd name="connsiteX1" fmla="*/ 104437 w 121808"/>
                  <a:gd name="connsiteY1" fmla="*/ 15138 h 79540"/>
                  <a:gd name="connsiteX2" fmla="*/ 108736 w 121808"/>
                  <a:gd name="connsiteY2" fmla="*/ 59408 h 79540"/>
                  <a:gd name="connsiteX3" fmla="*/ 21608 w 121808"/>
                  <a:gd name="connsiteY3" fmla="*/ 71341 h 79540"/>
                  <a:gd name="connsiteX4" fmla="*/ 47785 w 121808"/>
                  <a:gd name="connsiteY4" fmla="*/ 318 h 7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808" h="79540">
                    <a:moveTo>
                      <a:pt x="47785" y="382"/>
                    </a:moveTo>
                    <a:cubicBezTo>
                      <a:pt x="47785" y="382"/>
                      <a:pt x="82559" y="5130"/>
                      <a:pt x="104437" y="15138"/>
                    </a:cubicBezTo>
                    <a:cubicBezTo>
                      <a:pt x="126315" y="25147"/>
                      <a:pt x="127278" y="47025"/>
                      <a:pt x="108736" y="59408"/>
                    </a:cubicBezTo>
                    <a:cubicBezTo>
                      <a:pt x="90194" y="71790"/>
                      <a:pt x="58307" y="90460"/>
                      <a:pt x="21608" y="71341"/>
                    </a:cubicBezTo>
                    <a:cubicBezTo>
                      <a:pt x="-15090" y="52222"/>
                      <a:pt x="-4183" y="-4751"/>
                      <a:pt x="47785" y="318"/>
                    </a:cubicBezTo>
                    <a:close/>
                  </a:path>
                </a:pathLst>
              </a:custGeom>
              <a:solidFill>
                <a:srgbClr val="EBA78B"/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6E9E5497-BAF1-4EF5-D672-EC6BE886842C}"/>
                  </a:ext>
                </a:extLst>
              </p:cNvPr>
              <p:cNvSpPr/>
              <p:nvPr/>
            </p:nvSpPr>
            <p:spPr>
              <a:xfrm>
                <a:off x="8789888" y="4329694"/>
                <a:ext cx="800546" cy="630944"/>
              </a:xfrm>
              <a:custGeom>
                <a:avLst/>
                <a:gdLst>
                  <a:gd name="connsiteX0" fmla="*/ 169098 w 800546"/>
                  <a:gd name="connsiteY0" fmla="*/ 24389 h 630944"/>
                  <a:gd name="connsiteX1" fmla="*/ 18582 w 800546"/>
                  <a:gd name="connsiteY1" fmla="*/ 44791 h 630944"/>
                  <a:gd name="connsiteX2" fmla="*/ 2350 w 800546"/>
                  <a:gd name="connsiteY2" fmla="*/ 130058 h 630944"/>
                  <a:gd name="connsiteX3" fmla="*/ 155689 w 800546"/>
                  <a:gd name="connsiteY3" fmla="*/ 284295 h 630944"/>
                  <a:gd name="connsiteX4" fmla="*/ 389932 w 800546"/>
                  <a:gd name="connsiteY4" fmla="*/ 389066 h 630944"/>
                  <a:gd name="connsiteX5" fmla="*/ 710853 w 800546"/>
                  <a:gd name="connsiteY5" fmla="*/ 630944 h 630944"/>
                  <a:gd name="connsiteX6" fmla="*/ 800546 w 800546"/>
                  <a:gd name="connsiteY6" fmla="*/ 543111 h 630944"/>
                  <a:gd name="connsiteX7" fmla="*/ 492778 w 800546"/>
                  <a:gd name="connsiteY7" fmla="*/ 266587 h 630944"/>
                  <a:gd name="connsiteX8" fmla="*/ 200471 w 800546"/>
                  <a:gd name="connsiteY8" fmla="*/ 51079 h 630944"/>
                  <a:gd name="connsiteX9" fmla="*/ 169162 w 800546"/>
                  <a:gd name="connsiteY9" fmla="*/ 24453 h 63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0546" h="630944">
                    <a:moveTo>
                      <a:pt x="169098" y="24389"/>
                    </a:moveTo>
                    <a:cubicBezTo>
                      <a:pt x="122775" y="-14555"/>
                      <a:pt x="51239" y="-6215"/>
                      <a:pt x="18582" y="44791"/>
                    </a:cubicBezTo>
                    <a:cubicBezTo>
                      <a:pt x="4082" y="67439"/>
                      <a:pt x="-4387" y="95797"/>
                      <a:pt x="2350" y="130058"/>
                    </a:cubicBezTo>
                    <a:cubicBezTo>
                      <a:pt x="23330" y="236690"/>
                      <a:pt x="155689" y="284295"/>
                      <a:pt x="155689" y="284295"/>
                    </a:cubicBezTo>
                    <a:cubicBezTo>
                      <a:pt x="155689" y="284295"/>
                      <a:pt x="358109" y="379250"/>
                      <a:pt x="389932" y="389066"/>
                    </a:cubicBezTo>
                    <a:lnTo>
                      <a:pt x="710853" y="630944"/>
                    </a:lnTo>
                    <a:cubicBezTo>
                      <a:pt x="710853" y="630944"/>
                      <a:pt x="702256" y="537593"/>
                      <a:pt x="800546" y="543111"/>
                    </a:cubicBezTo>
                    <a:lnTo>
                      <a:pt x="492778" y="266587"/>
                    </a:lnTo>
                    <a:cubicBezTo>
                      <a:pt x="492778" y="266587"/>
                      <a:pt x="240442" y="64360"/>
                      <a:pt x="200471" y="51079"/>
                    </a:cubicBezTo>
                    <a:cubicBezTo>
                      <a:pt x="200471" y="51079"/>
                      <a:pt x="186741" y="39274"/>
                      <a:pt x="169162" y="24453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4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39" name="Graphic 5">
                <a:extLst>
                  <a:ext uri="{FF2B5EF4-FFF2-40B4-BE49-F238E27FC236}">
                    <a16:creationId xmlns:a16="http://schemas.microsoft.com/office/drawing/2014/main" id="{9D166763-1D34-54E5-7F97-5ACBBEBCEC9E}"/>
                  </a:ext>
                </a:extLst>
              </p:cNvPr>
              <p:cNvGrpSpPr/>
              <p:nvPr/>
            </p:nvGrpSpPr>
            <p:grpSpPr>
              <a:xfrm>
                <a:off x="11014413" y="5037484"/>
                <a:ext cx="293954" cy="456272"/>
                <a:chOff x="11014413" y="5037484"/>
                <a:chExt cx="293954" cy="456272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B4E73BD-E79E-421D-50A5-D5111C3D9C4E}"/>
                    </a:ext>
                  </a:extLst>
                </p:cNvPr>
                <p:cNvSpPr/>
                <p:nvPr/>
              </p:nvSpPr>
              <p:spPr>
                <a:xfrm>
                  <a:off x="11014413" y="5037484"/>
                  <a:ext cx="279046" cy="456055"/>
                </a:xfrm>
                <a:custGeom>
                  <a:avLst/>
                  <a:gdLst>
                    <a:gd name="connsiteX0" fmla="*/ 158877 w 279046"/>
                    <a:gd name="connsiteY0" fmla="*/ 94458 h 456055"/>
                    <a:gd name="connsiteX1" fmla="*/ 133342 w 279046"/>
                    <a:gd name="connsiteY1" fmla="*/ 154126 h 456055"/>
                    <a:gd name="connsiteX2" fmla="*/ 84774 w 279046"/>
                    <a:gd name="connsiteY2" fmla="*/ 225534 h 456055"/>
                    <a:gd name="connsiteX3" fmla="*/ 38003 w 279046"/>
                    <a:gd name="connsiteY3" fmla="*/ 213151 h 456055"/>
                    <a:gd name="connsiteX4" fmla="*/ 598 w 279046"/>
                    <a:gd name="connsiteY4" fmla="*/ 347820 h 456055"/>
                    <a:gd name="connsiteX5" fmla="*/ 54299 w 279046"/>
                    <a:gd name="connsiteY5" fmla="*/ 361678 h 456055"/>
                    <a:gd name="connsiteX6" fmla="*/ 178061 w 279046"/>
                    <a:gd name="connsiteY6" fmla="*/ 451180 h 456055"/>
                    <a:gd name="connsiteX7" fmla="*/ 187813 w 279046"/>
                    <a:gd name="connsiteY7" fmla="*/ 454644 h 456055"/>
                    <a:gd name="connsiteX8" fmla="*/ 198143 w 279046"/>
                    <a:gd name="connsiteY8" fmla="*/ 456056 h 456055"/>
                    <a:gd name="connsiteX9" fmla="*/ 183707 w 279046"/>
                    <a:gd name="connsiteY9" fmla="*/ 423784 h 456055"/>
                    <a:gd name="connsiteX10" fmla="*/ 204109 w 279046"/>
                    <a:gd name="connsiteY10" fmla="*/ 249786 h 456055"/>
                    <a:gd name="connsiteX11" fmla="*/ 279046 w 279046"/>
                    <a:gd name="connsiteY11" fmla="*/ 20740 h 456055"/>
                    <a:gd name="connsiteX12" fmla="*/ 158877 w 279046"/>
                    <a:gd name="connsiteY12" fmla="*/ 94458 h 456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9046" h="456055">
                      <a:moveTo>
                        <a:pt x="158877" y="94458"/>
                      </a:moveTo>
                      <a:cubicBezTo>
                        <a:pt x="158877" y="94458"/>
                        <a:pt x="142004" y="123714"/>
                        <a:pt x="133342" y="154126"/>
                      </a:cubicBezTo>
                      <a:cubicBezTo>
                        <a:pt x="124809" y="184537"/>
                        <a:pt x="84774" y="225534"/>
                        <a:pt x="84774" y="225534"/>
                      </a:cubicBezTo>
                      <a:cubicBezTo>
                        <a:pt x="71237" y="223609"/>
                        <a:pt x="55069" y="219118"/>
                        <a:pt x="38003" y="213151"/>
                      </a:cubicBezTo>
                      <a:cubicBezTo>
                        <a:pt x="17728" y="238879"/>
                        <a:pt x="-3893" y="282507"/>
                        <a:pt x="598" y="347820"/>
                      </a:cubicBezTo>
                      <a:cubicBezTo>
                        <a:pt x="21450" y="352504"/>
                        <a:pt x="39799" y="357123"/>
                        <a:pt x="54299" y="361678"/>
                      </a:cubicBezTo>
                      <a:cubicBezTo>
                        <a:pt x="132380" y="386379"/>
                        <a:pt x="125707" y="428339"/>
                        <a:pt x="178061" y="451180"/>
                      </a:cubicBezTo>
                      <a:cubicBezTo>
                        <a:pt x="181397" y="452655"/>
                        <a:pt x="184669" y="453874"/>
                        <a:pt x="187813" y="454644"/>
                      </a:cubicBezTo>
                      <a:cubicBezTo>
                        <a:pt x="191470" y="455671"/>
                        <a:pt x="194742" y="455799"/>
                        <a:pt x="198143" y="456056"/>
                      </a:cubicBezTo>
                      <a:cubicBezTo>
                        <a:pt x="192112" y="447009"/>
                        <a:pt x="186851" y="436680"/>
                        <a:pt x="183707" y="423784"/>
                      </a:cubicBezTo>
                      <a:cubicBezTo>
                        <a:pt x="168052" y="359497"/>
                        <a:pt x="208793" y="292131"/>
                        <a:pt x="204109" y="249786"/>
                      </a:cubicBezTo>
                      <a:cubicBezTo>
                        <a:pt x="199425" y="207505"/>
                        <a:pt x="241321" y="-13970"/>
                        <a:pt x="279046" y="20740"/>
                      </a:cubicBezTo>
                      <a:cubicBezTo>
                        <a:pt x="246005" y="-53235"/>
                        <a:pt x="158877" y="94458"/>
                        <a:pt x="158877" y="94458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4D6B4F12-35FC-DCC8-FA11-44514499BB3B}"/>
                    </a:ext>
                  </a:extLst>
                </p:cNvPr>
                <p:cNvSpPr/>
                <p:nvPr/>
              </p:nvSpPr>
              <p:spPr>
                <a:xfrm>
                  <a:off x="11194518" y="5054484"/>
                  <a:ext cx="113848" cy="439272"/>
                </a:xfrm>
                <a:custGeom>
                  <a:avLst/>
                  <a:gdLst>
                    <a:gd name="connsiteX0" fmla="*/ 24003 w 113848"/>
                    <a:gd name="connsiteY0" fmla="*/ 232786 h 439272"/>
                    <a:gd name="connsiteX1" fmla="*/ 3601 w 113848"/>
                    <a:gd name="connsiteY1" fmla="*/ 406784 h 439272"/>
                    <a:gd name="connsiteX2" fmla="*/ 18037 w 113848"/>
                    <a:gd name="connsiteY2" fmla="*/ 439056 h 439272"/>
                    <a:gd name="connsiteX3" fmla="*/ 82837 w 113848"/>
                    <a:gd name="connsiteY3" fmla="*/ 376052 h 439272"/>
                    <a:gd name="connsiteX4" fmla="*/ 97016 w 113848"/>
                    <a:gd name="connsiteY4" fmla="*/ 232273 h 439272"/>
                    <a:gd name="connsiteX5" fmla="*/ 111323 w 113848"/>
                    <a:gd name="connsiteY5" fmla="*/ 84708 h 439272"/>
                    <a:gd name="connsiteX6" fmla="*/ 98941 w 113848"/>
                    <a:gd name="connsiteY6" fmla="*/ 3676 h 439272"/>
                    <a:gd name="connsiteX7" fmla="*/ 24003 w 113848"/>
                    <a:gd name="connsiteY7" fmla="*/ 232722 h 439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3848" h="439272">
                      <a:moveTo>
                        <a:pt x="24003" y="232786"/>
                      </a:moveTo>
                      <a:cubicBezTo>
                        <a:pt x="28687" y="275131"/>
                        <a:pt x="-12054" y="342497"/>
                        <a:pt x="3601" y="406784"/>
                      </a:cubicBezTo>
                      <a:cubicBezTo>
                        <a:pt x="6745" y="419680"/>
                        <a:pt x="12006" y="430009"/>
                        <a:pt x="18037" y="439056"/>
                      </a:cubicBezTo>
                      <a:cubicBezTo>
                        <a:pt x="56275" y="442585"/>
                        <a:pt x="74560" y="402229"/>
                        <a:pt x="82837" y="376052"/>
                      </a:cubicBezTo>
                      <a:cubicBezTo>
                        <a:pt x="92332" y="345641"/>
                        <a:pt x="97016" y="232273"/>
                        <a:pt x="97016" y="232273"/>
                      </a:cubicBezTo>
                      <a:cubicBezTo>
                        <a:pt x="122743" y="144632"/>
                        <a:pt x="111323" y="84708"/>
                        <a:pt x="111323" y="84708"/>
                      </a:cubicBezTo>
                      <a:cubicBezTo>
                        <a:pt x="110617" y="45122"/>
                        <a:pt x="105934" y="19459"/>
                        <a:pt x="98941" y="3676"/>
                      </a:cubicBezTo>
                      <a:cubicBezTo>
                        <a:pt x="61215" y="-31034"/>
                        <a:pt x="19256" y="190441"/>
                        <a:pt x="24003" y="23272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4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284D395E-A183-BB35-4ADD-9E59C8D4AF94}"/>
              </a:ext>
            </a:extLst>
          </p:cNvPr>
          <p:cNvSpPr txBox="1"/>
          <p:nvPr/>
        </p:nvSpPr>
        <p:spPr>
          <a:xfrm>
            <a:off x="832747" y="1438215"/>
            <a:ext cx="5437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. </a:t>
            </a:r>
          </a:p>
        </p:txBody>
      </p:sp>
      <p:sp>
        <p:nvSpPr>
          <p:cNvPr id="145" name="Hexagon 144">
            <a:extLst>
              <a:ext uri="{FF2B5EF4-FFF2-40B4-BE49-F238E27FC236}">
                <a16:creationId xmlns:a16="http://schemas.microsoft.com/office/drawing/2014/main" id="{14A9C080-276C-8EBF-5D51-6059376AB632}"/>
              </a:ext>
            </a:extLst>
          </p:cNvPr>
          <p:cNvSpPr/>
          <p:nvPr/>
        </p:nvSpPr>
        <p:spPr>
          <a:xfrm rot="5400000">
            <a:off x="856474" y="2218574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D228C75-6DDC-1638-C6B2-3287D397B320}"/>
              </a:ext>
            </a:extLst>
          </p:cNvPr>
          <p:cNvGrpSpPr/>
          <p:nvPr/>
        </p:nvGrpSpPr>
        <p:grpSpPr>
          <a:xfrm>
            <a:off x="1741622" y="2177734"/>
            <a:ext cx="3606511" cy="825252"/>
            <a:chOff x="7353300" y="2677716"/>
            <a:chExt cx="3998912" cy="825252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99E4A45C-5E92-11F7-89A1-C75EC493B0F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3E2F8A4-FA8B-5A13-A10A-E6E11D1E3025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9" name="Hexagon 148">
            <a:extLst>
              <a:ext uri="{FF2B5EF4-FFF2-40B4-BE49-F238E27FC236}">
                <a16:creationId xmlns:a16="http://schemas.microsoft.com/office/drawing/2014/main" id="{624A0FC2-B570-BA1B-170F-33CDC4E4C665}"/>
              </a:ext>
            </a:extLst>
          </p:cNvPr>
          <p:cNvSpPr/>
          <p:nvPr/>
        </p:nvSpPr>
        <p:spPr>
          <a:xfrm rot="5400000">
            <a:off x="856474" y="3348163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46C0EB1C-281F-0A25-70F6-C586CF246FCF}"/>
              </a:ext>
            </a:extLst>
          </p:cNvPr>
          <p:cNvGrpSpPr/>
          <p:nvPr/>
        </p:nvGrpSpPr>
        <p:grpSpPr>
          <a:xfrm>
            <a:off x="1741622" y="3307323"/>
            <a:ext cx="3606511" cy="825252"/>
            <a:chOff x="7353300" y="2677716"/>
            <a:chExt cx="3998912" cy="825252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F580B2C-69A4-2020-7FDC-885D5F9FEAA9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B651FD7-8DEF-8248-4E3B-A4EC481326B5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6" name="Hexagon 155">
            <a:extLst>
              <a:ext uri="{FF2B5EF4-FFF2-40B4-BE49-F238E27FC236}">
                <a16:creationId xmlns:a16="http://schemas.microsoft.com/office/drawing/2014/main" id="{AC8E8E2A-3FD6-9E12-CAF9-E5AF640C181D}"/>
              </a:ext>
            </a:extLst>
          </p:cNvPr>
          <p:cNvSpPr/>
          <p:nvPr/>
        </p:nvSpPr>
        <p:spPr>
          <a:xfrm rot="5400000">
            <a:off x="856474" y="4515908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D28077E-9CD3-F5CD-3AB0-DC1558A9A851}"/>
              </a:ext>
            </a:extLst>
          </p:cNvPr>
          <p:cNvGrpSpPr/>
          <p:nvPr/>
        </p:nvGrpSpPr>
        <p:grpSpPr>
          <a:xfrm>
            <a:off x="1741622" y="4475068"/>
            <a:ext cx="3606511" cy="825252"/>
            <a:chOff x="7353300" y="2677716"/>
            <a:chExt cx="3998912" cy="82525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C4C0D944-E7EB-E529-C6C2-2D33025B3C93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94D35728-F474-1EE2-00E8-3781C5406632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1" name="Hexagon 160">
            <a:extLst>
              <a:ext uri="{FF2B5EF4-FFF2-40B4-BE49-F238E27FC236}">
                <a16:creationId xmlns:a16="http://schemas.microsoft.com/office/drawing/2014/main" id="{D669AAFB-9130-E237-5280-CDA7AD9F1B9B}"/>
              </a:ext>
            </a:extLst>
          </p:cNvPr>
          <p:cNvSpPr/>
          <p:nvPr/>
        </p:nvSpPr>
        <p:spPr>
          <a:xfrm rot="5400000">
            <a:off x="856474" y="5624036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FB98A7C-3033-5E94-3C63-A3C8E68C2DE4}"/>
              </a:ext>
            </a:extLst>
          </p:cNvPr>
          <p:cNvGrpSpPr/>
          <p:nvPr/>
        </p:nvGrpSpPr>
        <p:grpSpPr>
          <a:xfrm>
            <a:off x="1741622" y="5583196"/>
            <a:ext cx="3606511" cy="825252"/>
            <a:chOff x="7353300" y="2677716"/>
            <a:chExt cx="3998912" cy="825252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60A7223-7CC0-4FBC-38D3-1ECCFC5EF252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4E0A3D40-D599-4C89-2047-2DA16E2B28A3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aphic 3">
            <a:extLst>
              <a:ext uri="{FF2B5EF4-FFF2-40B4-BE49-F238E27FC236}">
                <a16:creationId xmlns:a16="http://schemas.microsoft.com/office/drawing/2014/main" id="{A24D8961-D01D-0E17-0EFB-88793232B81E}"/>
              </a:ext>
            </a:extLst>
          </p:cNvPr>
          <p:cNvGrpSpPr/>
          <p:nvPr/>
        </p:nvGrpSpPr>
        <p:grpSpPr>
          <a:xfrm>
            <a:off x="1094973" y="2418571"/>
            <a:ext cx="396712" cy="396757"/>
            <a:chOff x="4533900" y="156952"/>
            <a:chExt cx="396712" cy="396757"/>
          </a:xfrm>
          <a:solidFill>
            <a:srgbClr val="000000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75A28D5-8738-F1D8-1622-DBF6F4CC81D4}"/>
                </a:ext>
              </a:extLst>
            </p:cNvPr>
            <p:cNvSpPr/>
            <p:nvPr/>
          </p:nvSpPr>
          <p:spPr>
            <a:xfrm>
              <a:off x="4533900" y="325569"/>
              <a:ext cx="396712" cy="228140"/>
            </a:xfrm>
            <a:custGeom>
              <a:avLst/>
              <a:gdLst>
                <a:gd name="connsiteX0" fmla="*/ 0 w 396712"/>
                <a:gd name="connsiteY0" fmla="*/ 46050 h 228140"/>
                <a:gd name="connsiteX1" fmla="*/ 17989 w 396712"/>
                <a:gd name="connsiteY1" fmla="*/ 35878 h 228140"/>
                <a:gd name="connsiteX2" fmla="*/ 225190 w 396712"/>
                <a:gd name="connsiteY2" fmla="*/ 35978 h 228140"/>
                <a:gd name="connsiteX3" fmla="*/ 228697 w 396712"/>
                <a:gd name="connsiteY3" fmla="*/ 35978 h 228140"/>
                <a:gd name="connsiteX4" fmla="*/ 234861 w 396712"/>
                <a:gd name="connsiteY4" fmla="*/ 41991 h 228140"/>
                <a:gd name="connsiteX5" fmla="*/ 228748 w 396712"/>
                <a:gd name="connsiteY5" fmla="*/ 47604 h 228140"/>
                <a:gd name="connsiteX6" fmla="*/ 225240 w 396712"/>
                <a:gd name="connsiteY6" fmla="*/ 47604 h 228140"/>
                <a:gd name="connsiteX7" fmla="*/ 17638 w 396712"/>
                <a:gd name="connsiteY7" fmla="*/ 47604 h 228140"/>
                <a:gd name="connsiteX8" fmla="*/ 11675 w 396712"/>
                <a:gd name="connsiteY8" fmla="*/ 53466 h 228140"/>
                <a:gd name="connsiteX9" fmla="*/ 11675 w 396712"/>
                <a:gd name="connsiteY9" fmla="*/ 56573 h 228140"/>
                <a:gd name="connsiteX10" fmla="*/ 15033 w 396712"/>
                <a:gd name="connsiteY10" fmla="*/ 60031 h 228140"/>
                <a:gd name="connsiteX11" fmla="*/ 17338 w 396712"/>
                <a:gd name="connsiteY11" fmla="*/ 60031 h 228140"/>
                <a:gd name="connsiteX12" fmla="*/ 379475 w 396712"/>
                <a:gd name="connsiteY12" fmla="*/ 59980 h 228140"/>
                <a:gd name="connsiteX13" fmla="*/ 384536 w 396712"/>
                <a:gd name="connsiteY13" fmla="*/ 58778 h 228140"/>
                <a:gd name="connsiteX14" fmla="*/ 384386 w 396712"/>
                <a:gd name="connsiteY14" fmla="*/ 48506 h 228140"/>
                <a:gd name="connsiteX15" fmla="*/ 380578 w 396712"/>
                <a:gd name="connsiteY15" fmla="*/ 47654 h 228140"/>
                <a:gd name="connsiteX16" fmla="*/ 341443 w 396712"/>
                <a:gd name="connsiteY16" fmla="*/ 47654 h 228140"/>
                <a:gd name="connsiteX17" fmla="*/ 258162 w 396712"/>
                <a:gd name="connsiteY17" fmla="*/ 47553 h 228140"/>
                <a:gd name="connsiteX18" fmla="*/ 252249 w 396712"/>
                <a:gd name="connsiteY18" fmla="*/ 45649 h 228140"/>
                <a:gd name="connsiteX19" fmla="*/ 251196 w 396712"/>
                <a:gd name="connsiteY19" fmla="*/ 39837 h 228140"/>
                <a:gd name="connsiteX20" fmla="*/ 256809 w 396712"/>
                <a:gd name="connsiteY20" fmla="*/ 36229 h 228140"/>
                <a:gd name="connsiteX21" fmla="*/ 276702 w 396712"/>
                <a:gd name="connsiteY21" fmla="*/ 36078 h 228140"/>
                <a:gd name="connsiteX22" fmla="*/ 276702 w 396712"/>
                <a:gd name="connsiteY22" fmla="*/ 23651 h 228140"/>
                <a:gd name="connsiteX23" fmla="*/ 300203 w 396712"/>
                <a:gd name="connsiteY23" fmla="*/ 0 h 228140"/>
                <a:gd name="connsiteX24" fmla="*/ 349410 w 396712"/>
                <a:gd name="connsiteY24" fmla="*/ 0 h 228140"/>
                <a:gd name="connsiteX25" fmla="*/ 372661 w 396712"/>
                <a:gd name="connsiteY25" fmla="*/ 23100 h 228140"/>
                <a:gd name="connsiteX26" fmla="*/ 372661 w 396712"/>
                <a:gd name="connsiteY26" fmla="*/ 36028 h 228140"/>
                <a:gd name="connsiteX27" fmla="*/ 382332 w 396712"/>
                <a:gd name="connsiteY27" fmla="*/ 36028 h 228140"/>
                <a:gd name="connsiteX28" fmla="*/ 396713 w 396712"/>
                <a:gd name="connsiteY28" fmla="*/ 50360 h 228140"/>
                <a:gd name="connsiteX29" fmla="*/ 396713 w 396712"/>
                <a:gd name="connsiteY29" fmla="*/ 57325 h 228140"/>
                <a:gd name="connsiteX30" fmla="*/ 382432 w 396712"/>
                <a:gd name="connsiteY30" fmla="*/ 71656 h 228140"/>
                <a:gd name="connsiteX31" fmla="*/ 336732 w 396712"/>
                <a:gd name="connsiteY31" fmla="*/ 71756 h 228140"/>
                <a:gd name="connsiteX32" fmla="*/ 330770 w 396712"/>
                <a:gd name="connsiteY32" fmla="*/ 74262 h 228140"/>
                <a:gd name="connsiteX33" fmla="*/ 297898 w 396712"/>
                <a:gd name="connsiteY33" fmla="*/ 107133 h 228140"/>
                <a:gd name="connsiteX34" fmla="*/ 267632 w 396712"/>
                <a:gd name="connsiteY34" fmla="*/ 119760 h 228140"/>
                <a:gd name="connsiteX35" fmla="*/ 264676 w 396712"/>
                <a:gd name="connsiteY35" fmla="*/ 119911 h 228140"/>
                <a:gd name="connsiteX36" fmla="*/ 264676 w 396712"/>
                <a:gd name="connsiteY36" fmla="*/ 180142 h 228140"/>
                <a:gd name="connsiteX37" fmla="*/ 267382 w 396712"/>
                <a:gd name="connsiteY37" fmla="*/ 180793 h 228140"/>
                <a:gd name="connsiteX38" fmla="*/ 288327 w 396712"/>
                <a:gd name="connsiteY38" fmla="*/ 204645 h 228140"/>
                <a:gd name="connsiteX39" fmla="*/ 288327 w 396712"/>
                <a:gd name="connsiteY39" fmla="*/ 218175 h 228140"/>
                <a:gd name="connsiteX40" fmla="*/ 278255 w 396712"/>
                <a:gd name="connsiteY40" fmla="*/ 228096 h 228140"/>
                <a:gd name="connsiteX41" fmla="*/ 254654 w 396712"/>
                <a:gd name="connsiteY41" fmla="*/ 228096 h 228140"/>
                <a:gd name="connsiteX42" fmla="*/ 120662 w 396712"/>
                <a:gd name="connsiteY42" fmla="*/ 228096 h 228140"/>
                <a:gd name="connsiteX43" fmla="*/ 108486 w 396712"/>
                <a:gd name="connsiteY43" fmla="*/ 215970 h 228140"/>
                <a:gd name="connsiteX44" fmla="*/ 108536 w 396712"/>
                <a:gd name="connsiteY44" fmla="*/ 204344 h 228140"/>
                <a:gd name="connsiteX45" fmla="*/ 128981 w 396712"/>
                <a:gd name="connsiteY45" fmla="*/ 180843 h 228140"/>
                <a:gd name="connsiteX46" fmla="*/ 132388 w 396712"/>
                <a:gd name="connsiteY46" fmla="*/ 180192 h 228140"/>
                <a:gd name="connsiteX47" fmla="*/ 132388 w 396712"/>
                <a:gd name="connsiteY47" fmla="*/ 119760 h 228140"/>
                <a:gd name="connsiteX48" fmla="*/ 127076 w 396712"/>
                <a:gd name="connsiteY48" fmla="*/ 119760 h 228140"/>
                <a:gd name="connsiteX49" fmla="*/ 101070 w 396712"/>
                <a:gd name="connsiteY49" fmla="*/ 109087 h 228140"/>
                <a:gd name="connsiteX50" fmla="*/ 65943 w 396712"/>
                <a:gd name="connsiteY50" fmla="*/ 74111 h 228140"/>
                <a:gd name="connsiteX51" fmla="*/ 60281 w 396712"/>
                <a:gd name="connsiteY51" fmla="*/ 71806 h 228140"/>
                <a:gd name="connsiteX52" fmla="*/ 17688 w 396712"/>
                <a:gd name="connsiteY52" fmla="*/ 71806 h 228140"/>
                <a:gd name="connsiteX53" fmla="*/ 150 w 396712"/>
                <a:gd name="connsiteY53" fmla="*/ 61584 h 228140"/>
                <a:gd name="connsiteX54" fmla="*/ 150 w 396712"/>
                <a:gd name="connsiteY54" fmla="*/ 46100 h 228140"/>
                <a:gd name="connsiteX55" fmla="*/ 120061 w 396712"/>
                <a:gd name="connsiteY55" fmla="*/ 216220 h 228140"/>
                <a:gd name="connsiteX56" fmla="*/ 276652 w 396712"/>
                <a:gd name="connsiteY56" fmla="*/ 216220 h 228140"/>
                <a:gd name="connsiteX57" fmla="*/ 276652 w 396712"/>
                <a:gd name="connsiteY57" fmla="*/ 208303 h 228140"/>
                <a:gd name="connsiteX58" fmla="*/ 260467 w 396712"/>
                <a:gd name="connsiteY58" fmla="*/ 191968 h 228140"/>
                <a:gd name="connsiteX59" fmla="*/ 191166 w 396712"/>
                <a:gd name="connsiteY59" fmla="*/ 191968 h 228140"/>
                <a:gd name="connsiteX60" fmla="*/ 187307 w 396712"/>
                <a:gd name="connsiteY60" fmla="*/ 191867 h 228140"/>
                <a:gd name="connsiteX61" fmla="*/ 182246 w 396712"/>
                <a:gd name="connsiteY61" fmla="*/ 186456 h 228140"/>
                <a:gd name="connsiteX62" fmla="*/ 186856 w 396712"/>
                <a:gd name="connsiteY62" fmla="*/ 180643 h 228140"/>
                <a:gd name="connsiteX63" fmla="*/ 191066 w 396712"/>
                <a:gd name="connsiteY63" fmla="*/ 180342 h 228140"/>
                <a:gd name="connsiteX64" fmla="*/ 247989 w 396712"/>
                <a:gd name="connsiteY64" fmla="*/ 180342 h 228140"/>
                <a:gd name="connsiteX65" fmla="*/ 252349 w 396712"/>
                <a:gd name="connsiteY65" fmla="*/ 180342 h 228140"/>
                <a:gd name="connsiteX66" fmla="*/ 252349 w 396712"/>
                <a:gd name="connsiteY66" fmla="*/ 119961 h 228140"/>
                <a:gd name="connsiteX67" fmla="*/ 144214 w 396712"/>
                <a:gd name="connsiteY67" fmla="*/ 119961 h 228140"/>
                <a:gd name="connsiteX68" fmla="*/ 144214 w 396712"/>
                <a:gd name="connsiteY68" fmla="*/ 180342 h 228140"/>
                <a:gd name="connsiteX69" fmla="*/ 148573 w 396712"/>
                <a:gd name="connsiteY69" fmla="*/ 180342 h 228140"/>
                <a:gd name="connsiteX70" fmla="*/ 160549 w 396712"/>
                <a:gd name="connsiteY70" fmla="*/ 180442 h 228140"/>
                <a:gd name="connsiteX71" fmla="*/ 166512 w 396712"/>
                <a:gd name="connsiteY71" fmla="*/ 186255 h 228140"/>
                <a:gd name="connsiteX72" fmla="*/ 160499 w 396712"/>
                <a:gd name="connsiteY72" fmla="*/ 191968 h 228140"/>
                <a:gd name="connsiteX73" fmla="*/ 157392 w 396712"/>
                <a:gd name="connsiteY73" fmla="*/ 191968 h 228140"/>
                <a:gd name="connsiteX74" fmla="*/ 134142 w 396712"/>
                <a:gd name="connsiteY74" fmla="*/ 191968 h 228140"/>
                <a:gd name="connsiteX75" fmla="*/ 120061 w 396712"/>
                <a:gd name="connsiteY75" fmla="*/ 203693 h 228140"/>
                <a:gd name="connsiteX76" fmla="*/ 120011 w 396712"/>
                <a:gd name="connsiteY76" fmla="*/ 216220 h 228140"/>
                <a:gd name="connsiteX77" fmla="*/ 316739 w 396712"/>
                <a:gd name="connsiteY77" fmla="*/ 71656 h 228140"/>
                <a:gd name="connsiteX78" fmla="*/ 301155 w 396712"/>
                <a:gd name="connsiteY78" fmla="*/ 71756 h 228140"/>
                <a:gd name="connsiteX79" fmla="*/ 297247 w 396712"/>
                <a:gd name="connsiteY79" fmla="*/ 73610 h 228140"/>
                <a:gd name="connsiteX80" fmla="*/ 278857 w 396712"/>
                <a:gd name="connsiteY80" fmla="*/ 91900 h 228140"/>
                <a:gd name="connsiteX81" fmla="*/ 269536 w 396712"/>
                <a:gd name="connsiteY81" fmla="*/ 95708 h 228140"/>
                <a:gd name="connsiteX82" fmla="*/ 127076 w 396712"/>
                <a:gd name="connsiteY82" fmla="*/ 95708 h 228140"/>
                <a:gd name="connsiteX83" fmla="*/ 117756 w 396712"/>
                <a:gd name="connsiteY83" fmla="*/ 91850 h 228140"/>
                <a:gd name="connsiteX84" fmla="*/ 99667 w 396712"/>
                <a:gd name="connsiteY84" fmla="*/ 73811 h 228140"/>
                <a:gd name="connsiteX85" fmla="*/ 96610 w 396712"/>
                <a:gd name="connsiteY85" fmla="*/ 71756 h 228140"/>
                <a:gd name="connsiteX86" fmla="*/ 80425 w 396712"/>
                <a:gd name="connsiteY86" fmla="*/ 71656 h 228140"/>
                <a:gd name="connsiteX87" fmla="*/ 81728 w 396712"/>
                <a:gd name="connsiteY87" fmla="*/ 73360 h 228140"/>
                <a:gd name="connsiteX88" fmla="*/ 110490 w 396712"/>
                <a:gd name="connsiteY88" fmla="*/ 102072 h 228140"/>
                <a:gd name="connsiteX89" fmla="*/ 125924 w 396712"/>
                <a:gd name="connsiteY89" fmla="*/ 108085 h 228140"/>
                <a:gd name="connsiteX90" fmla="*/ 270739 w 396712"/>
                <a:gd name="connsiteY90" fmla="*/ 108085 h 228140"/>
                <a:gd name="connsiteX91" fmla="*/ 286724 w 396712"/>
                <a:gd name="connsiteY91" fmla="*/ 101521 h 228140"/>
                <a:gd name="connsiteX92" fmla="*/ 300955 w 396712"/>
                <a:gd name="connsiteY92" fmla="*/ 87290 h 228140"/>
                <a:gd name="connsiteX93" fmla="*/ 316739 w 396712"/>
                <a:gd name="connsiteY93" fmla="*/ 71556 h 228140"/>
                <a:gd name="connsiteX94" fmla="*/ 360935 w 396712"/>
                <a:gd name="connsiteY94" fmla="*/ 35878 h 228140"/>
                <a:gd name="connsiteX95" fmla="*/ 360885 w 396712"/>
                <a:gd name="connsiteY95" fmla="*/ 20495 h 228140"/>
                <a:gd name="connsiteX96" fmla="*/ 352166 w 396712"/>
                <a:gd name="connsiteY96" fmla="*/ 11675 h 228140"/>
                <a:gd name="connsiteX97" fmla="*/ 349861 w 396712"/>
                <a:gd name="connsiteY97" fmla="*/ 11575 h 228140"/>
                <a:gd name="connsiteX98" fmla="*/ 299552 w 396712"/>
                <a:gd name="connsiteY98" fmla="*/ 11575 h 228140"/>
                <a:gd name="connsiteX99" fmla="*/ 288878 w 396712"/>
                <a:gd name="connsiteY99" fmla="*/ 18991 h 228140"/>
                <a:gd name="connsiteX100" fmla="*/ 288728 w 396712"/>
                <a:gd name="connsiteY100" fmla="*/ 35878 h 228140"/>
                <a:gd name="connsiteX101" fmla="*/ 360935 w 396712"/>
                <a:gd name="connsiteY101" fmla="*/ 35878 h 228140"/>
                <a:gd name="connsiteX102" fmla="*/ 228397 w 396712"/>
                <a:gd name="connsiteY102" fmla="*/ 71906 h 228140"/>
                <a:gd name="connsiteX103" fmla="*/ 168266 w 396712"/>
                <a:gd name="connsiteY103" fmla="*/ 71906 h 228140"/>
                <a:gd name="connsiteX104" fmla="*/ 168266 w 396712"/>
                <a:gd name="connsiteY104" fmla="*/ 83832 h 228140"/>
                <a:gd name="connsiteX105" fmla="*/ 228397 w 396712"/>
                <a:gd name="connsiteY105" fmla="*/ 83832 h 228140"/>
                <a:gd name="connsiteX106" fmla="*/ 228397 w 396712"/>
                <a:gd name="connsiteY106" fmla="*/ 71906 h 228140"/>
                <a:gd name="connsiteX107" fmla="*/ 156290 w 396712"/>
                <a:gd name="connsiteY107" fmla="*/ 71957 h 228140"/>
                <a:gd name="connsiteX108" fmla="*/ 114048 w 396712"/>
                <a:gd name="connsiteY108" fmla="*/ 71957 h 228140"/>
                <a:gd name="connsiteX109" fmla="*/ 125272 w 396712"/>
                <a:gd name="connsiteY109" fmla="*/ 82780 h 228140"/>
                <a:gd name="connsiteX110" fmla="*/ 127578 w 396712"/>
                <a:gd name="connsiteY110" fmla="*/ 83933 h 228140"/>
                <a:gd name="connsiteX111" fmla="*/ 156290 w 396712"/>
                <a:gd name="connsiteY111" fmla="*/ 83983 h 228140"/>
                <a:gd name="connsiteX112" fmla="*/ 156290 w 396712"/>
                <a:gd name="connsiteY112" fmla="*/ 71906 h 228140"/>
                <a:gd name="connsiteX113" fmla="*/ 240323 w 396712"/>
                <a:gd name="connsiteY113" fmla="*/ 84033 h 228140"/>
                <a:gd name="connsiteX114" fmla="*/ 268835 w 396712"/>
                <a:gd name="connsiteY114" fmla="*/ 84033 h 228140"/>
                <a:gd name="connsiteX115" fmla="*/ 270639 w 396712"/>
                <a:gd name="connsiteY115" fmla="*/ 83532 h 228140"/>
                <a:gd name="connsiteX116" fmla="*/ 282314 w 396712"/>
                <a:gd name="connsiteY116" fmla="*/ 71957 h 228140"/>
                <a:gd name="connsiteX117" fmla="*/ 240323 w 396712"/>
                <a:gd name="connsiteY117" fmla="*/ 71957 h 228140"/>
                <a:gd name="connsiteX118" fmla="*/ 240323 w 396712"/>
                <a:gd name="connsiteY118" fmla="*/ 84083 h 22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396712" h="228140">
                  <a:moveTo>
                    <a:pt x="0" y="46050"/>
                  </a:moveTo>
                  <a:cubicBezTo>
                    <a:pt x="3458" y="38133"/>
                    <a:pt x="9621" y="35828"/>
                    <a:pt x="17989" y="35878"/>
                  </a:cubicBezTo>
                  <a:cubicBezTo>
                    <a:pt x="87039" y="36078"/>
                    <a:pt x="156140" y="35978"/>
                    <a:pt x="225190" y="35978"/>
                  </a:cubicBezTo>
                  <a:cubicBezTo>
                    <a:pt x="226342" y="35978"/>
                    <a:pt x="227495" y="35978"/>
                    <a:pt x="228697" y="35978"/>
                  </a:cubicBezTo>
                  <a:cubicBezTo>
                    <a:pt x="232606" y="36179"/>
                    <a:pt x="234961" y="38484"/>
                    <a:pt x="234861" y="41991"/>
                  </a:cubicBezTo>
                  <a:cubicBezTo>
                    <a:pt x="234761" y="45299"/>
                    <a:pt x="232456" y="47403"/>
                    <a:pt x="228748" y="47604"/>
                  </a:cubicBezTo>
                  <a:cubicBezTo>
                    <a:pt x="227595" y="47654"/>
                    <a:pt x="226443" y="47604"/>
                    <a:pt x="225240" y="47604"/>
                  </a:cubicBezTo>
                  <a:cubicBezTo>
                    <a:pt x="156039" y="47604"/>
                    <a:pt x="86839" y="47604"/>
                    <a:pt x="17638" y="47604"/>
                  </a:cubicBezTo>
                  <a:cubicBezTo>
                    <a:pt x="13663" y="47604"/>
                    <a:pt x="11675" y="49558"/>
                    <a:pt x="11675" y="53466"/>
                  </a:cubicBezTo>
                  <a:cubicBezTo>
                    <a:pt x="11675" y="54519"/>
                    <a:pt x="11726" y="55521"/>
                    <a:pt x="11675" y="56573"/>
                  </a:cubicBezTo>
                  <a:cubicBezTo>
                    <a:pt x="11475" y="59028"/>
                    <a:pt x="12477" y="60231"/>
                    <a:pt x="15033" y="60031"/>
                  </a:cubicBezTo>
                  <a:cubicBezTo>
                    <a:pt x="15784" y="59980"/>
                    <a:pt x="16586" y="60031"/>
                    <a:pt x="17338" y="60031"/>
                  </a:cubicBezTo>
                  <a:cubicBezTo>
                    <a:pt x="138050" y="60031"/>
                    <a:pt x="258763" y="60031"/>
                    <a:pt x="379475" y="59980"/>
                  </a:cubicBezTo>
                  <a:cubicBezTo>
                    <a:pt x="381229" y="59980"/>
                    <a:pt x="384486" y="59379"/>
                    <a:pt x="384536" y="58778"/>
                  </a:cubicBezTo>
                  <a:cubicBezTo>
                    <a:pt x="384987" y="55421"/>
                    <a:pt x="384787" y="51913"/>
                    <a:pt x="384386" y="48506"/>
                  </a:cubicBezTo>
                  <a:cubicBezTo>
                    <a:pt x="384336" y="48055"/>
                    <a:pt x="381881" y="47654"/>
                    <a:pt x="380578" y="47654"/>
                  </a:cubicBezTo>
                  <a:cubicBezTo>
                    <a:pt x="367550" y="47604"/>
                    <a:pt x="354521" y="47654"/>
                    <a:pt x="341443" y="47654"/>
                  </a:cubicBezTo>
                  <a:cubicBezTo>
                    <a:pt x="313682" y="47654"/>
                    <a:pt x="285922" y="47654"/>
                    <a:pt x="258162" y="47553"/>
                  </a:cubicBezTo>
                  <a:cubicBezTo>
                    <a:pt x="256157" y="47553"/>
                    <a:pt x="253501" y="46952"/>
                    <a:pt x="252249" y="45649"/>
                  </a:cubicBezTo>
                  <a:cubicBezTo>
                    <a:pt x="251046" y="44346"/>
                    <a:pt x="250395" y="41240"/>
                    <a:pt x="251196" y="39837"/>
                  </a:cubicBezTo>
                  <a:cubicBezTo>
                    <a:pt x="252199" y="38083"/>
                    <a:pt x="254804" y="36329"/>
                    <a:pt x="256809" y="36229"/>
                  </a:cubicBezTo>
                  <a:cubicBezTo>
                    <a:pt x="263223" y="35778"/>
                    <a:pt x="269687" y="36078"/>
                    <a:pt x="276702" y="36078"/>
                  </a:cubicBezTo>
                  <a:cubicBezTo>
                    <a:pt x="276702" y="31819"/>
                    <a:pt x="276702" y="27710"/>
                    <a:pt x="276702" y="23651"/>
                  </a:cubicBezTo>
                  <a:cubicBezTo>
                    <a:pt x="276702" y="8719"/>
                    <a:pt x="285371" y="0"/>
                    <a:pt x="300203" y="0"/>
                  </a:cubicBezTo>
                  <a:cubicBezTo>
                    <a:pt x="316589" y="0"/>
                    <a:pt x="332974" y="0"/>
                    <a:pt x="349410" y="0"/>
                  </a:cubicBezTo>
                  <a:cubicBezTo>
                    <a:pt x="363841" y="0"/>
                    <a:pt x="372611" y="8769"/>
                    <a:pt x="372661" y="23100"/>
                  </a:cubicBezTo>
                  <a:cubicBezTo>
                    <a:pt x="372661" y="27209"/>
                    <a:pt x="372661" y="31368"/>
                    <a:pt x="372661" y="36028"/>
                  </a:cubicBezTo>
                  <a:cubicBezTo>
                    <a:pt x="376018" y="36028"/>
                    <a:pt x="379175" y="36028"/>
                    <a:pt x="382332" y="36028"/>
                  </a:cubicBezTo>
                  <a:cubicBezTo>
                    <a:pt x="391001" y="36129"/>
                    <a:pt x="396613" y="41741"/>
                    <a:pt x="396713" y="50360"/>
                  </a:cubicBezTo>
                  <a:cubicBezTo>
                    <a:pt x="396713" y="52665"/>
                    <a:pt x="396713" y="55020"/>
                    <a:pt x="396713" y="57325"/>
                  </a:cubicBezTo>
                  <a:cubicBezTo>
                    <a:pt x="396613" y="66044"/>
                    <a:pt x="391051" y="71656"/>
                    <a:pt x="382432" y="71656"/>
                  </a:cubicBezTo>
                  <a:cubicBezTo>
                    <a:pt x="367199" y="71656"/>
                    <a:pt x="351966" y="71556"/>
                    <a:pt x="336732" y="71756"/>
                  </a:cubicBezTo>
                  <a:cubicBezTo>
                    <a:pt x="334728" y="71756"/>
                    <a:pt x="332223" y="72858"/>
                    <a:pt x="330770" y="74262"/>
                  </a:cubicBezTo>
                  <a:cubicBezTo>
                    <a:pt x="319695" y="85085"/>
                    <a:pt x="308571" y="95909"/>
                    <a:pt x="297898" y="107133"/>
                  </a:cubicBezTo>
                  <a:cubicBezTo>
                    <a:pt x="289530" y="115902"/>
                    <a:pt x="279859" y="120662"/>
                    <a:pt x="267632" y="119760"/>
                  </a:cubicBezTo>
                  <a:cubicBezTo>
                    <a:pt x="266730" y="119710"/>
                    <a:pt x="265828" y="119861"/>
                    <a:pt x="264676" y="119911"/>
                  </a:cubicBezTo>
                  <a:lnTo>
                    <a:pt x="264676" y="180142"/>
                  </a:lnTo>
                  <a:cubicBezTo>
                    <a:pt x="265477" y="180342"/>
                    <a:pt x="266430" y="180643"/>
                    <a:pt x="267382" y="180793"/>
                  </a:cubicBezTo>
                  <a:cubicBezTo>
                    <a:pt x="279257" y="182798"/>
                    <a:pt x="287976" y="192669"/>
                    <a:pt x="288327" y="204645"/>
                  </a:cubicBezTo>
                  <a:cubicBezTo>
                    <a:pt x="288478" y="209155"/>
                    <a:pt x="288478" y="213665"/>
                    <a:pt x="288327" y="218175"/>
                  </a:cubicBezTo>
                  <a:cubicBezTo>
                    <a:pt x="288177" y="224188"/>
                    <a:pt x="284318" y="227996"/>
                    <a:pt x="278255" y="228096"/>
                  </a:cubicBezTo>
                  <a:cubicBezTo>
                    <a:pt x="270388" y="228196"/>
                    <a:pt x="262521" y="228096"/>
                    <a:pt x="254654" y="228096"/>
                  </a:cubicBezTo>
                  <a:cubicBezTo>
                    <a:pt x="210007" y="228096"/>
                    <a:pt x="165310" y="228096"/>
                    <a:pt x="120662" y="228096"/>
                  </a:cubicBezTo>
                  <a:cubicBezTo>
                    <a:pt x="111843" y="228096"/>
                    <a:pt x="108486" y="224739"/>
                    <a:pt x="108486" y="215970"/>
                  </a:cubicBezTo>
                  <a:cubicBezTo>
                    <a:pt x="108486" y="212111"/>
                    <a:pt x="108436" y="208203"/>
                    <a:pt x="108536" y="204344"/>
                  </a:cubicBezTo>
                  <a:cubicBezTo>
                    <a:pt x="108937" y="192819"/>
                    <a:pt x="117606" y="182848"/>
                    <a:pt x="128981" y="180843"/>
                  </a:cubicBezTo>
                  <a:cubicBezTo>
                    <a:pt x="130083" y="180643"/>
                    <a:pt x="131185" y="180442"/>
                    <a:pt x="132388" y="180192"/>
                  </a:cubicBezTo>
                  <a:lnTo>
                    <a:pt x="132388" y="119760"/>
                  </a:lnTo>
                  <a:cubicBezTo>
                    <a:pt x="130534" y="119760"/>
                    <a:pt x="128780" y="119710"/>
                    <a:pt x="127076" y="119760"/>
                  </a:cubicBezTo>
                  <a:cubicBezTo>
                    <a:pt x="116754" y="120161"/>
                    <a:pt x="108235" y="116303"/>
                    <a:pt x="101070" y="109087"/>
                  </a:cubicBezTo>
                  <a:cubicBezTo>
                    <a:pt x="89445" y="97362"/>
                    <a:pt x="77769" y="85636"/>
                    <a:pt x="65943" y="74111"/>
                  </a:cubicBezTo>
                  <a:cubicBezTo>
                    <a:pt x="64591" y="72758"/>
                    <a:pt x="62185" y="71806"/>
                    <a:pt x="60281" y="71806"/>
                  </a:cubicBezTo>
                  <a:cubicBezTo>
                    <a:pt x="46100" y="71606"/>
                    <a:pt x="31869" y="71355"/>
                    <a:pt x="17688" y="71806"/>
                  </a:cubicBezTo>
                  <a:cubicBezTo>
                    <a:pt x="9320" y="72057"/>
                    <a:pt x="3458" y="69351"/>
                    <a:pt x="150" y="61584"/>
                  </a:cubicBezTo>
                  <a:lnTo>
                    <a:pt x="150" y="46100"/>
                  </a:lnTo>
                  <a:close/>
                  <a:moveTo>
                    <a:pt x="120061" y="216220"/>
                  </a:moveTo>
                  <a:lnTo>
                    <a:pt x="276652" y="216220"/>
                  </a:lnTo>
                  <a:cubicBezTo>
                    <a:pt x="276652" y="213414"/>
                    <a:pt x="276652" y="210859"/>
                    <a:pt x="276652" y="208303"/>
                  </a:cubicBezTo>
                  <a:cubicBezTo>
                    <a:pt x="276652" y="196928"/>
                    <a:pt x="271691" y="191968"/>
                    <a:pt x="260467" y="191968"/>
                  </a:cubicBezTo>
                  <a:cubicBezTo>
                    <a:pt x="237366" y="191968"/>
                    <a:pt x="214266" y="191968"/>
                    <a:pt x="191166" y="191968"/>
                  </a:cubicBezTo>
                  <a:cubicBezTo>
                    <a:pt x="189863" y="191968"/>
                    <a:pt x="188560" y="191968"/>
                    <a:pt x="187307" y="191867"/>
                  </a:cubicBezTo>
                  <a:cubicBezTo>
                    <a:pt x="184151" y="191466"/>
                    <a:pt x="182397" y="189512"/>
                    <a:pt x="182246" y="186456"/>
                  </a:cubicBezTo>
                  <a:cubicBezTo>
                    <a:pt x="182096" y="183399"/>
                    <a:pt x="183750" y="181294"/>
                    <a:pt x="186856" y="180643"/>
                  </a:cubicBezTo>
                  <a:cubicBezTo>
                    <a:pt x="188209" y="180342"/>
                    <a:pt x="189663" y="180342"/>
                    <a:pt x="191066" y="180342"/>
                  </a:cubicBezTo>
                  <a:cubicBezTo>
                    <a:pt x="210057" y="180342"/>
                    <a:pt x="228998" y="180342"/>
                    <a:pt x="247989" y="180342"/>
                  </a:cubicBezTo>
                  <a:lnTo>
                    <a:pt x="252349" y="180342"/>
                  </a:lnTo>
                  <a:lnTo>
                    <a:pt x="252349" y="119961"/>
                  </a:lnTo>
                  <a:lnTo>
                    <a:pt x="144214" y="119961"/>
                  </a:lnTo>
                  <a:lnTo>
                    <a:pt x="144214" y="180342"/>
                  </a:lnTo>
                  <a:cubicBezTo>
                    <a:pt x="145817" y="180342"/>
                    <a:pt x="147220" y="180342"/>
                    <a:pt x="148573" y="180342"/>
                  </a:cubicBezTo>
                  <a:cubicBezTo>
                    <a:pt x="152582" y="180342"/>
                    <a:pt x="156591" y="180242"/>
                    <a:pt x="160549" y="180442"/>
                  </a:cubicBezTo>
                  <a:cubicBezTo>
                    <a:pt x="164307" y="180643"/>
                    <a:pt x="166512" y="182998"/>
                    <a:pt x="166512" y="186255"/>
                  </a:cubicBezTo>
                  <a:cubicBezTo>
                    <a:pt x="166512" y="189512"/>
                    <a:pt x="164207" y="191717"/>
                    <a:pt x="160499" y="191968"/>
                  </a:cubicBezTo>
                  <a:cubicBezTo>
                    <a:pt x="159447" y="192018"/>
                    <a:pt x="158445" y="191968"/>
                    <a:pt x="157392" y="191968"/>
                  </a:cubicBezTo>
                  <a:cubicBezTo>
                    <a:pt x="149625" y="191968"/>
                    <a:pt x="141909" y="191867"/>
                    <a:pt x="134142" y="191968"/>
                  </a:cubicBezTo>
                  <a:cubicBezTo>
                    <a:pt x="126475" y="192118"/>
                    <a:pt x="120662" y="196878"/>
                    <a:pt x="120061" y="203693"/>
                  </a:cubicBezTo>
                  <a:cubicBezTo>
                    <a:pt x="119710" y="207752"/>
                    <a:pt x="120011" y="211911"/>
                    <a:pt x="120011" y="216220"/>
                  </a:cubicBezTo>
                  <a:close/>
                  <a:moveTo>
                    <a:pt x="316739" y="71656"/>
                  </a:moveTo>
                  <a:cubicBezTo>
                    <a:pt x="310676" y="71656"/>
                    <a:pt x="305915" y="71506"/>
                    <a:pt x="301155" y="71756"/>
                  </a:cubicBezTo>
                  <a:cubicBezTo>
                    <a:pt x="299802" y="71806"/>
                    <a:pt x="298249" y="72658"/>
                    <a:pt x="297247" y="73610"/>
                  </a:cubicBezTo>
                  <a:cubicBezTo>
                    <a:pt x="291033" y="79623"/>
                    <a:pt x="284920" y="85736"/>
                    <a:pt x="278857" y="91900"/>
                  </a:cubicBezTo>
                  <a:cubicBezTo>
                    <a:pt x="276251" y="94556"/>
                    <a:pt x="273294" y="95708"/>
                    <a:pt x="269536" y="95708"/>
                  </a:cubicBezTo>
                  <a:cubicBezTo>
                    <a:pt x="222033" y="95658"/>
                    <a:pt x="174580" y="95658"/>
                    <a:pt x="127076" y="95708"/>
                  </a:cubicBezTo>
                  <a:cubicBezTo>
                    <a:pt x="123318" y="95708"/>
                    <a:pt x="120362" y="94506"/>
                    <a:pt x="117756" y="91850"/>
                  </a:cubicBezTo>
                  <a:cubicBezTo>
                    <a:pt x="111793" y="85787"/>
                    <a:pt x="105730" y="79774"/>
                    <a:pt x="99667" y="73811"/>
                  </a:cubicBezTo>
                  <a:cubicBezTo>
                    <a:pt x="98765" y="72959"/>
                    <a:pt x="97662" y="71756"/>
                    <a:pt x="96610" y="71756"/>
                  </a:cubicBezTo>
                  <a:cubicBezTo>
                    <a:pt x="91399" y="71556"/>
                    <a:pt x="86187" y="71656"/>
                    <a:pt x="80425" y="71656"/>
                  </a:cubicBezTo>
                  <a:cubicBezTo>
                    <a:pt x="81126" y="72608"/>
                    <a:pt x="81377" y="73059"/>
                    <a:pt x="81728" y="73360"/>
                  </a:cubicBezTo>
                  <a:cubicBezTo>
                    <a:pt x="91299" y="82930"/>
                    <a:pt x="100869" y="92551"/>
                    <a:pt x="110490" y="102072"/>
                  </a:cubicBezTo>
                  <a:cubicBezTo>
                    <a:pt x="114750" y="106281"/>
                    <a:pt x="119911" y="108085"/>
                    <a:pt x="125924" y="108085"/>
                  </a:cubicBezTo>
                  <a:cubicBezTo>
                    <a:pt x="174179" y="108085"/>
                    <a:pt x="222434" y="108085"/>
                    <a:pt x="270739" y="108085"/>
                  </a:cubicBezTo>
                  <a:cubicBezTo>
                    <a:pt x="277003" y="108085"/>
                    <a:pt x="282314" y="105981"/>
                    <a:pt x="286724" y="101521"/>
                  </a:cubicBezTo>
                  <a:cubicBezTo>
                    <a:pt x="291484" y="96760"/>
                    <a:pt x="296194" y="92050"/>
                    <a:pt x="300955" y="87290"/>
                  </a:cubicBezTo>
                  <a:cubicBezTo>
                    <a:pt x="305966" y="82329"/>
                    <a:pt x="310926" y="77318"/>
                    <a:pt x="316739" y="71556"/>
                  </a:cubicBezTo>
                  <a:close/>
                  <a:moveTo>
                    <a:pt x="360935" y="35878"/>
                  </a:moveTo>
                  <a:cubicBezTo>
                    <a:pt x="360935" y="30466"/>
                    <a:pt x="361136" y="25455"/>
                    <a:pt x="360885" y="20495"/>
                  </a:cubicBezTo>
                  <a:cubicBezTo>
                    <a:pt x="360634" y="15634"/>
                    <a:pt x="357077" y="12277"/>
                    <a:pt x="352166" y="11675"/>
                  </a:cubicBezTo>
                  <a:cubicBezTo>
                    <a:pt x="351414" y="11575"/>
                    <a:pt x="350613" y="11575"/>
                    <a:pt x="349861" y="11575"/>
                  </a:cubicBezTo>
                  <a:cubicBezTo>
                    <a:pt x="333075" y="11575"/>
                    <a:pt x="316338" y="11575"/>
                    <a:pt x="299552" y="11575"/>
                  </a:cubicBezTo>
                  <a:cubicBezTo>
                    <a:pt x="293589" y="11575"/>
                    <a:pt x="289480" y="14081"/>
                    <a:pt x="288878" y="18991"/>
                  </a:cubicBezTo>
                  <a:cubicBezTo>
                    <a:pt x="288227" y="24503"/>
                    <a:pt x="288728" y="30166"/>
                    <a:pt x="288728" y="35878"/>
                  </a:cubicBezTo>
                  <a:lnTo>
                    <a:pt x="360935" y="35878"/>
                  </a:lnTo>
                  <a:close/>
                  <a:moveTo>
                    <a:pt x="228397" y="71906"/>
                  </a:moveTo>
                  <a:lnTo>
                    <a:pt x="168266" y="71906"/>
                  </a:lnTo>
                  <a:lnTo>
                    <a:pt x="168266" y="83832"/>
                  </a:lnTo>
                  <a:lnTo>
                    <a:pt x="228397" y="83832"/>
                  </a:lnTo>
                  <a:lnTo>
                    <a:pt x="228397" y="71906"/>
                  </a:lnTo>
                  <a:close/>
                  <a:moveTo>
                    <a:pt x="156290" y="71957"/>
                  </a:moveTo>
                  <a:lnTo>
                    <a:pt x="114048" y="71957"/>
                  </a:lnTo>
                  <a:cubicBezTo>
                    <a:pt x="118257" y="76015"/>
                    <a:pt x="121715" y="79423"/>
                    <a:pt x="125272" y="82780"/>
                  </a:cubicBezTo>
                  <a:cubicBezTo>
                    <a:pt x="125874" y="83331"/>
                    <a:pt x="126776" y="83933"/>
                    <a:pt x="127578" y="83933"/>
                  </a:cubicBezTo>
                  <a:cubicBezTo>
                    <a:pt x="137098" y="84033"/>
                    <a:pt x="146569" y="83983"/>
                    <a:pt x="156290" y="83983"/>
                  </a:cubicBezTo>
                  <a:lnTo>
                    <a:pt x="156290" y="71906"/>
                  </a:lnTo>
                  <a:close/>
                  <a:moveTo>
                    <a:pt x="240323" y="84033"/>
                  </a:moveTo>
                  <a:cubicBezTo>
                    <a:pt x="250094" y="84033"/>
                    <a:pt x="259464" y="84033"/>
                    <a:pt x="268835" y="84033"/>
                  </a:cubicBezTo>
                  <a:cubicBezTo>
                    <a:pt x="269436" y="84033"/>
                    <a:pt x="270238" y="83933"/>
                    <a:pt x="270639" y="83532"/>
                  </a:cubicBezTo>
                  <a:cubicBezTo>
                    <a:pt x="274447" y="79824"/>
                    <a:pt x="278205" y="76065"/>
                    <a:pt x="282314" y="71957"/>
                  </a:cubicBezTo>
                  <a:lnTo>
                    <a:pt x="240323" y="71957"/>
                  </a:lnTo>
                  <a:lnTo>
                    <a:pt x="240323" y="84083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BA88DE9-1165-FFA5-09FA-4356FAD2D14D}"/>
                </a:ext>
              </a:extLst>
            </p:cNvPr>
            <p:cNvSpPr/>
            <p:nvPr/>
          </p:nvSpPr>
          <p:spPr>
            <a:xfrm>
              <a:off x="4630212" y="156952"/>
              <a:ext cx="189568" cy="179987"/>
            </a:xfrm>
            <a:custGeom>
              <a:avLst/>
              <a:gdLst>
                <a:gd name="connsiteX0" fmla="*/ 182544 w 189568"/>
                <a:gd name="connsiteY0" fmla="*/ 100 h 179987"/>
                <a:gd name="connsiteX1" fmla="*/ 187304 w 189568"/>
                <a:gd name="connsiteY1" fmla="*/ 16686 h 179987"/>
                <a:gd name="connsiteX2" fmla="*/ 181792 w 189568"/>
                <a:gd name="connsiteY2" fmla="*/ 27760 h 179987"/>
                <a:gd name="connsiteX3" fmla="*/ 168714 w 189568"/>
                <a:gd name="connsiteY3" fmla="*/ 35728 h 179987"/>
                <a:gd name="connsiteX4" fmla="*/ 144161 w 189568"/>
                <a:gd name="connsiteY4" fmla="*/ 35728 h 179987"/>
                <a:gd name="connsiteX5" fmla="*/ 144161 w 189568"/>
                <a:gd name="connsiteY5" fmla="*/ 48155 h 179987"/>
                <a:gd name="connsiteX6" fmla="*/ 156989 w 189568"/>
                <a:gd name="connsiteY6" fmla="*/ 48155 h 179987"/>
                <a:gd name="connsiteX7" fmla="*/ 167962 w 189568"/>
                <a:gd name="connsiteY7" fmla="*/ 59179 h 179987"/>
                <a:gd name="connsiteX8" fmla="*/ 167962 w 189568"/>
                <a:gd name="connsiteY8" fmla="*/ 85135 h 179987"/>
                <a:gd name="connsiteX9" fmla="*/ 157139 w 189568"/>
                <a:gd name="connsiteY9" fmla="*/ 95959 h 179987"/>
                <a:gd name="connsiteX10" fmla="*/ 132235 w 189568"/>
                <a:gd name="connsiteY10" fmla="*/ 95959 h 179987"/>
                <a:gd name="connsiteX11" fmla="*/ 132235 w 189568"/>
                <a:gd name="connsiteY11" fmla="*/ 108386 h 179987"/>
                <a:gd name="connsiteX12" fmla="*/ 144912 w 189568"/>
                <a:gd name="connsiteY12" fmla="*/ 108386 h 179987"/>
                <a:gd name="connsiteX13" fmla="*/ 156087 w 189568"/>
                <a:gd name="connsiteY13" fmla="*/ 119209 h 179987"/>
                <a:gd name="connsiteX14" fmla="*/ 156087 w 189568"/>
                <a:gd name="connsiteY14" fmla="*/ 133140 h 179987"/>
                <a:gd name="connsiteX15" fmla="*/ 144862 w 189568"/>
                <a:gd name="connsiteY15" fmla="*/ 144013 h 179987"/>
                <a:gd name="connsiteX16" fmla="*/ 87938 w 189568"/>
                <a:gd name="connsiteY16" fmla="*/ 144013 h 179987"/>
                <a:gd name="connsiteX17" fmla="*/ 83779 w 189568"/>
                <a:gd name="connsiteY17" fmla="*/ 144013 h 179987"/>
                <a:gd name="connsiteX18" fmla="*/ 81424 w 189568"/>
                <a:gd name="connsiteY18" fmla="*/ 152081 h 179987"/>
                <a:gd name="connsiteX19" fmla="*/ 32869 w 189568"/>
                <a:gd name="connsiteY19" fmla="*/ 178989 h 179987"/>
                <a:gd name="connsiteX20" fmla="*/ 147 w 189568"/>
                <a:gd name="connsiteY20" fmla="*/ 134342 h 179987"/>
                <a:gd name="connsiteX21" fmla="*/ 19640 w 189568"/>
                <a:gd name="connsiteY21" fmla="*/ 92100 h 179987"/>
                <a:gd name="connsiteX22" fmla="*/ 36226 w 189568"/>
                <a:gd name="connsiteY22" fmla="*/ 51662 h 179987"/>
                <a:gd name="connsiteX23" fmla="*/ 36226 w 189568"/>
                <a:gd name="connsiteY23" fmla="*/ 35728 h 179987"/>
                <a:gd name="connsiteX24" fmla="*/ 19940 w 189568"/>
                <a:gd name="connsiteY24" fmla="*/ 22850 h 179987"/>
                <a:gd name="connsiteX25" fmla="*/ 16834 w 189568"/>
                <a:gd name="connsiteY25" fmla="*/ 16636 h 179987"/>
                <a:gd name="connsiteX26" fmla="*/ 21594 w 189568"/>
                <a:gd name="connsiteY26" fmla="*/ 50 h 179987"/>
                <a:gd name="connsiteX27" fmla="*/ 50256 w 189568"/>
                <a:gd name="connsiteY27" fmla="*/ 50 h 179987"/>
                <a:gd name="connsiteX28" fmla="*/ 53914 w 189568"/>
                <a:gd name="connsiteY28" fmla="*/ 7366 h 179987"/>
                <a:gd name="connsiteX29" fmla="*/ 48152 w 189568"/>
                <a:gd name="connsiteY29" fmla="*/ 11625 h 179987"/>
                <a:gd name="connsiteX30" fmla="*/ 43893 w 189568"/>
                <a:gd name="connsiteY30" fmla="*/ 11625 h 179987"/>
                <a:gd name="connsiteX31" fmla="*/ 27407 w 189568"/>
                <a:gd name="connsiteY31" fmla="*/ 11625 h 179987"/>
                <a:gd name="connsiteX32" fmla="*/ 31616 w 189568"/>
                <a:gd name="connsiteY32" fmla="*/ 20294 h 179987"/>
                <a:gd name="connsiteX33" fmla="*/ 37779 w 189568"/>
                <a:gd name="connsiteY33" fmla="*/ 24153 h 179987"/>
                <a:gd name="connsiteX34" fmla="*/ 136945 w 189568"/>
                <a:gd name="connsiteY34" fmla="*/ 24052 h 179987"/>
                <a:gd name="connsiteX35" fmla="*/ 167562 w 189568"/>
                <a:gd name="connsiteY35" fmla="*/ 24002 h 179987"/>
                <a:gd name="connsiteX36" fmla="*/ 171470 w 189568"/>
                <a:gd name="connsiteY36" fmla="*/ 22449 h 179987"/>
                <a:gd name="connsiteX37" fmla="*/ 176982 w 189568"/>
                <a:gd name="connsiteY37" fmla="*/ 11675 h 179987"/>
                <a:gd name="connsiteX38" fmla="*/ 172272 w 189568"/>
                <a:gd name="connsiteY38" fmla="*/ 11675 h 179987"/>
                <a:gd name="connsiteX39" fmla="*/ 77766 w 189568"/>
                <a:gd name="connsiteY39" fmla="*/ 11675 h 179987"/>
                <a:gd name="connsiteX40" fmla="*/ 70150 w 189568"/>
                <a:gd name="connsiteY40" fmla="*/ 7767 h 179987"/>
                <a:gd name="connsiteX41" fmla="*/ 73557 w 189568"/>
                <a:gd name="connsiteY41" fmla="*/ 0 h 179987"/>
                <a:gd name="connsiteX42" fmla="*/ 182795 w 189568"/>
                <a:gd name="connsiteY42" fmla="*/ 0 h 179987"/>
                <a:gd name="connsiteX43" fmla="*/ 71202 w 189568"/>
                <a:gd name="connsiteY43" fmla="*/ 144113 h 179987"/>
                <a:gd name="connsiteX44" fmla="*/ 58574 w 189568"/>
                <a:gd name="connsiteY44" fmla="*/ 144113 h 179987"/>
                <a:gd name="connsiteX45" fmla="*/ 48052 w 189568"/>
                <a:gd name="connsiteY45" fmla="*/ 133691 h 179987"/>
                <a:gd name="connsiteX46" fmla="*/ 48052 w 189568"/>
                <a:gd name="connsiteY46" fmla="*/ 118608 h 179987"/>
                <a:gd name="connsiteX47" fmla="*/ 58725 w 189568"/>
                <a:gd name="connsiteY47" fmla="*/ 108486 h 179987"/>
                <a:gd name="connsiteX48" fmla="*/ 71903 w 189568"/>
                <a:gd name="connsiteY48" fmla="*/ 108486 h 179987"/>
                <a:gd name="connsiteX49" fmla="*/ 71903 w 189568"/>
                <a:gd name="connsiteY49" fmla="*/ 96510 h 179987"/>
                <a:gd name="connsiteX50" fmla="*/ 60128 w 189568"/>
                <a:gd name="connsiteY50" fmla="*/ 81778 h 179987"/>
                <a:gd name="connsiteX51" fmla="*/ 60128 w 189568"/>
                <a:gd name="connsiteY51" fmla="*/ 43845 h 179987"/>
                <a:gd name="connsiteX52" fmla="*/ 60128 w 189568"/>
                <a:gd name="connsiteY52" fmla="*/ 36028 h 179987"/>
                <a:gd name="connsiteX53" fmla="*/ 47701 w 189568"/>
                <a:gd name="connsiteY53" fmla="*/ 36028 h 179987"/>
                <a:gd name="connsiteX54" fmla="*/ 47701 w 189568"/>
                <a:gd name="connsiteY54" fmla="*/ 50510 h 179987"/>
                <a:gd name="connsiteX55" fmla="*/ 27156 w 189568"/>
                <a:gd name="connsiteY55" fmla="*/ 101020 h 179987"/>
                <a:gd name="connsiteX56" fmla="*/ 11622 w 189568"/>
                <a:gd name="connsiteY56" fmla="*/ 135495 h 179987"/>
                <a:gd name="connsiteX57" fmla="*/ 41537 w 189568"/>
                <a:gd name="connsiteY57" fmla="*/ 168416 h 179987"/>
                <a:gd name="connsiteX58" fmla="*/ 71252 w 189568"/>
                <a:gd name="connsiteY58" fmla="*/ 144113 h 179987"/>
                <a:gd name="connsiteX59" fmla="*/ 71954 w 189568"/>
                <a:gd name="connsiteY59" fmla="*/ 35928 h 179987"/>
                <a:gd name="connsiteX60" fmla="*/ 71954 w 189568"/>
                <a:gd name="connsiteY60" fmla="*/ 84133 h 179987"/>
                <a:gd name="connsiteX61" fmla="*/ 131984 w 189568"/>
                <a:gd name="connsiteY61" fmla="*/ 84133 h 179987"/>
                <a:gd name="connsiteX62" fmla="*/ 131984 w 189568"/>
                <a:gd name="connsiteY62" fmla="*/ 35928 h 179987"/>
                <a:gd name="connsiteX63" fmla="*/ 71954 w 189568"/>
                <a:gd name="connsiteY63" fmla="*/ 35928 h 179987"/>
                <a:gd name="connsiteX64" fmla="*/ 59827 w 189568"/>
                <a:gd name="connsiteY64" fmla="*/ 132288 h 179987"/>
                <a:gd name="connsiteX65" fmla="*/ 144060 w 189568"/>
                <a:gd name="connsiteY65" fmla="*/ 132288 h 179987"/>
                <a:gd name="connsiteX66" fmla="*/ 144060 w 189568"/>
                <a:gd name="connsiteY66" fmla="*/ 120312 h 179987"/>
                <a:gd name="connsiteX67" fmla="*/ 59827 w 189568"/>
                <a:gd name="connsiteY67" fmla="*/ 120312 h 179987"/>
                <a:gd name="connsiteX68" fmla="*/ 59827 w 189568"/>
                <a:gd name="connsiteY68" fmla="*/ 132288 h 179987"/>
                <a:gd name="connsiteX69" fmla="*/ 83930 w 189568"/>
                <a:gd name="connsiteY69" fmla="*/ 108185 h 179987"/>
                <a:gd name="connsiteX70" fmla="*/ 120058 w 189568"/>
                <a:gd name="connsiteY70" fmla="*/ 108185 h 179987"/>
                <a:gd name="connsiteX71" fmla="*/ 120058 w 189568"/>
                <a:gd name="connsiteY71" fmla="*/ 96259 h 179987"/>
                <a:gd name="connsiteX72" fmla="*/ 83930 w 189568"/>
                <a:gd name="connsiteY72" fmla="*/ 96259 h 179987"/>
                <a:gd name="connsiteX73" fmla="*/ 83930 w 189568"/>
                <a:gd name="connsiteY73" fmla="*/ 108185 h 179987"/>
                <a:gd name="connsiteX74" fmla="*/ 144060 w 189568"/>
                <a:gd name="connsiteY74" fmla="*/ 60031 h 179987"/>
                <a:gd name="connsiteX75" fmla="*/ 144060 w 189568"/>
                <a:gd name="connsiteY75" fmla="*/ 84133 h 179987"/>
                <a:gd name="connsiteX76" fmla="*/ 155986 w 189568"/>
                <a:gd name="connsiteY76" fmla="*/ 84133 h 179987"/>
                <a:gd name="connsiteX77" fmla="*/ 155986 w 189568"/>
                <a:gd name="connsiteY77" fmla="*/ 60031 h 179987"/>
                <a:gd name="connsiteX78" fmla="*/ 144060 w 189568"/>
                <a:gd name="connsiteY78" fmla="*/ 60031 h 179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89568" h="179987">
                  <a:moveTo>
                    <a:pt x="182544" y="100"/>
                  </a:moveTo>
                  <a:cubicBezTo>
                    <a:pt x="190161" y="4560"/>
                    <a:pt x="191313" y="8619"/>
                    <a:pt x="187304" y="16686"/>
                  </a:cubicBezTo>
                  <a:cubicBezTo>
                    <a:pt x="185450" y="20394"/>
                    <a:pt x="183646" y="24052"/>
                    <a:pt x="181792" y="27760"/>
                  </a:cubicBezTo>
                  <a:cubicBezTo>
                    <a:pt x="179087" y="33122"/>
                    <a:pt x="174727" y="35778"/>
                    <a:pt x="168714" y="35728"/>
                  </a:cubicBezTo>
                  <a:cubicBezTo>
                    <a:pt x="160596" y="35728"/>
                    <a:pt x="152479" y="35728"/>
                    <a:pt x="144161" y="35728"/>
                  </a:cubicBezTo>
                  <a:lnTo>
                    <a:pt x="144161" y="48155"/>
                  </a:lnTo>
                  <a:cubicBezTo>
                    <a:pt x="148520" y="48155"/>
                    <a:pt x="152779" y="48155"/>
                    <a:pt x="156989" y="48155"/>
                  </a:cubicBezTo>
                  <a:cubicBezTo>
                    <a:pt x="164204" y="48255"/>
                    <a:pt x="167912" y="51963"/>
                    <a:pt x="167962" y="59179"/>
                  </a:cubicBezTo>
                  <a:cubicBezTo>
                    <a:pt x="167962" y="67848"/>
                    <a:pt x="168012" y="76466"/>
                    <a:pt x="167962" y="85135"/>
                  </a:cubicBezTo>
                  <a:cubicBezTo>
                    <a:pt x="167962" y="92050"/>
                    <a:pt x="164154" y="95858"/>
                    <a:pt x="157139" y="95959"/>
                  </a:cubicBezTo>
                  <a:cubicBezTo>
                    <a:pt x="148921" y="96059"/>
                    <a:pt x="140703" y="95959"/>
                    <a:pt x="132235" y="95959"/>
                  </a:cubicBezTo>
                  <a:lnTo>
                    <a:pt x="132235" y="108386"/>
                  </a:lnTo>
                  <a:cubicBezTo>
                    <a:pt x="136494" y="108386"/>
                    <a:pt x="140703" y="108386"/>
                    <a:pt x="144912" y="108386"/>
                  </a:cubicBezTo>
                  <a:cubicBezTo>
                    <a:pt x="152228" y="108386"/>
                    <a:pt x="155936" y="111994"/>
                    <a:pt x="156087" y="119209"/>
                  </a:cubicBezTo>
                  <a:cubicBezTo>
                    <a:pt x="156187" y="123869"/>
                    <a:pt x="156187" y="128479"/>
                    <a:pt x="156087" y="133140"/>
                  </a:cubicBezTo>
                  <a:cubicBezTo>
                    <a:pt x="155936" y="140305"/>
                    <a:pt x="152128" y="144013"/>
                    <a:pt x="144862" y="144013"/>
                  </a:cubicBezTo>
                  <a:cubicBezTo>
                    <a:pt x="125871" y="144013"/>
                    <a:pt x="106930" y="144013"/>
                    <a:pt x="87938" y="144013"/>
                  </a:cubicBezTo>
                  <a:cubicBezTo>
                    <a:pt x="86535" y="144013"/>
                    <a:pt x="85132" y="144013"/>
                    <a:pt x="83779" y="144013"/>
                  </a:cubicBezTo>
                  <a:cubicBezTo>
                    <a:pt x="82927" y="146869"/>
                    <a:pt x="82326" y="149525"/>
                    <a:pt x="81424" y="152081"/>
                  </a:cubicBezTo>
                  <a:cubicBezTo>
                    <a:pt x="74409" y="172124"/>
                    <a:pt x="53664" y="183549"/>
                    <a:pt x="32869" y="178989"/>
                  </a:cubicBezTo>
                  <a:cubicBezTo>
                    <a:pt x="12474" y="174479"/>
                    <a:pt x="-1606" y="155188"/>
                    <a:pt x="147" y="134342"/>
                  </a:cubicBezTo>
                  <a:cubicBezTo>
                    <a:pt x="1550" y="117856"/>
                    <a:pt x="7914" y="103776"/>
                    <a:pt x="19640" y="92100"/>
                  </a:cubicBezTo>
                  <a:cubicBezTo>
                    <a:pt x="30764" y="80976"/>
                    <a:pt x="36126" y="67397"/>
                    <a:pt x="36226" y="51662"/>
                  </a:cubicBezTo>
                  <a:cubicBezTo>
                    <a:pt x="36226" y="46501"/>
                    <a:pt x="36226" y="41340"/>
                    <a:pt x="36226" y="35728"/>
                  </a:cubicBezTo>
                  <a:cubicBezTo>
                    <a:pt x="26906" y="36179"/>
                    <a:pt x="23047" y="30015"/>
                    <a:pt x="19940" y="22850"/>
                  </a:cubicBezTo>
                  <a:cubicBezTo>
                    <a:pt x="19038" y="20745"/>
                    <a:pt x="17886" y="18691"/>
                    <a:pt x="16834" y="16636"/>
                  </a:cubicBezTo>
                  <a:cubicBezTo>
                    <a:pt x="12825" y="8569"/>
                    <a:pt x="13977" y="4460"/>
                    <a:pt x="21594" y="50"/>
                  </a:cubicBezTo>
                  <a:lnTo>
                    <a:pt x="50256" y="50"/>
                  </a:lnTo>
                  <a:cubicBezTo>
                    <a:pt x="52812" y="1804"/>
                    <a:pt x="54916" y="3909"/>
                    <a:pt x="53914" y="7366"/>
                  </a:cubicBezTo>
                  <a:cubicBezTo>
                    <a:pt x="53113" y="10122"/>
                    <a:pt x="51058" y="11575"/>
                    <a:pt x="48152" y="11625"/>
                  </a:cubicBezTo>
                  <a:cubicBezTo>
                    <a:pt x="46749" y="11625"/>
                    <a:pt x="45296" y="11625"/>
                    <a:pt x="43893" y="11625"/>
                  </a:cubicBezTo>
                  <a:cubicBezTo>
                    <a:pt x="38581" y="11625"/>
                    <a:pt x="33269" y="11625"/>
                    <a:pt x="27407" y="11625"/>
                  </a:cubicBezTo>
                  <a:cubicBezTo>
                    <a:pt x="29060" y="14983"/>
                    <a:pt x="30564" y="17538"/>
                    <a:pt x="31616" y="20294"/>
                  </a:cubicBezTo>
                  <a:cubicBezTo>
                    <a:pt x="32768" y="23251"/>
                    <a:pt x="34622" y="24153"/>
                    <a:pt x="37779" y="24153"/>
                  </a:cubicBezTo>
                  <a:cubicBezTo>
                    <a:pt x="70851" y="24052"/>
                    <a:pt x="103873" y="24052"/>
                    <a:pt x="136945" y="24052"/>
                  </a:cubicBezTo>
                  <a:cubicBezTo>
                    <a:pt x="147167" y="24052"/>
                    <a:pt x="157339" y="24102"/>
                    <a:pt x="167562" y="24002"/>
                  </a:cubicBezTo>
                  <a:cubicBezTo>
                    <a:pt x="168914" y="24002"/>
                    <a:pt x="170869" y="23401"/>
                    <a:pt x="171470" y="22449"/>
                  </a:cubicBezTo>
                  <a:cubicBezTo>
                    <a:pt x="173474" y="19192"/>
                    <a:pt x="174978" y="15684"/>
                    <a:pt x="176982" y="11675"/>
                  </a:cubicBezTo>
                  <a:cubicBezTo>
                    <a:pt x="174978" y="11675"/>
                    <a:pt x="173625" y="11675"/>
                    <a:pt x="172272" y="11675"/>
                  </a:cubicBezTo>
                  <a:cubicBezTo>
                    <a:pt x="140753" y="11675"/>
                    <a:pt x="109285" y="11675"/>
                    <a:pt x="77766" y="11675"/>
                  </a:cubicBezTo>
                  <a:cubicBezTo>
                    <a:pt x="74459" y="11675"/>
                    <a:pt x="71503" y="11325"/>
                    <a:pt x="70150" y="7767"/>
                  </a:cubicBezTo>
                  <a:cubicBezTo>
                    <a:pt x="68797" y="4109"/>
                    <a:pt x="71001" y="2004"/>
                    <a:pt x="73557" y="0"/>
                  </a:cubicBezTo>
                  <a:lnTo>
                    <a:pt x="182795" y="0"/>
                  </a:lnTo>
                  <a:close/>
                  <a:moveTo>
                    <a:pt x="71202" y="144113"/>
                  </a:moveTo>
                  <a:cubicBezTo>
                    <a:pt x="66792" y="144113"/>
                    <a:pt x="62683" y="144214"/>
                    <a:pt x="58574" y="144113"/>
                  </a:cubicBezTo>
                  <a:cubicBezTo>
                    <a:pt x="52110" y="143963"/>
                    <a:pt x="48252" y="140205"/>
                    <a:pt x="48052" y="133691"/>
                  </a:cubicBezTo>
                  <a:cubicBezTo>
                    <a:pt x="47901" y="128680"/>
                    <a:pt x="47901" y="123619"/>
                    <a:pt x="48052" y="118608"/>
                  </a:cubicBezTo>
                  <a:cubicBezTo>
                    <a:pt x="48302" y="112044"/>
                    <a:pt x="52110" y="108536"/>
                    <a:pt x="58725" y="108486"/>
                  </a:cubicBezTo>
                  <a:cubicBezTo>
                    <a:pt x="63084" y="108486"/>
                    <a:pt x="67444" y="108486"/>
                    <a:pt x="71903" y="108486"/>
                  </a:cubicBezTo>
                  <a:lnTo>
                    <a:pt x="71903" y="96510"/>
                  </a:lnTo>
                  <a:cubicBezTo>
                    <a:pt x="61631" y="94305"/>
                    <a:pt x="60128" y="92451"/>
                    <a:pt x="60128" y="81778"/>
                  </a:cubicBezTo>
                  <a:cubicBezTo>
                    <a:pt x="60128" y="69150"/>
                    <a:pt x="60128" y="56473"/>
                    <a:pt x="60128" y="43845"/>
                  </a:cubicBezTo>
                  <a:cubicBezTo>
                    <a:pt x="60128" y="41290"/>
                    <a:pt x="60128" y="38734"/>
                    <a:pt x="60128" y="36028"/>
                  </a:cubicBezTo>
                  <a:lnTo>
                    <a:pt x="47701" y="36028"/>
                  </a:lnTo>
                  <a:cubicBezTo>
                    <a:pt x="47701" y="41039"/>
                    <a:pt x="47701" y="45800"/>
                    <a:pt x="47701" y="50510"/>
                  </a:cubicBezTo>
                  <a:cubicBezTo>
                    <a:pt x="47851" y="70203"/>
                    <a:pt x="41137" y="87089"/>
                    <a:pt x="27156" y="101020"/>
                  </a:cubicBezTo>
                  <a:cubicBezTo>
                    <a:pt x="17635" y="110540"/>
                    <a:pt x="12574" y="122116"/>
                    <a:pt x="11622" y="135495"/>
                  </a:cubicBezTo>
                  <a:cubicBezTo>
                    <a:pt x="10319" y="153283"/>
                    <a:pt x="23899" y="168216"/>
                    <a:pt x="41537" y="168416"/>
                  </a:cubicBezTo>
                  <a:cubicBezTo>
                    <a:pt x="56019" y="168617"/>
                    <a:pt x="69398" y="157893"/>
                    <a:pt x="71252" y="144113"/>
                  </a:cubicBezTo>
                  <a:close/>
                  <a:moveTo>
                    <a:pt x="71954" y="35928"/>
                  </a:moveTo>
                  <a:lnTo>
                    <a:pt x="71954" y="84133"/>
                  </a:lnTo>
                  <a:lnTo>
                    <a:pt x="131984" y="84133"/>
                  </a:lnTo>
                  <a:lnTo>
                    <a:pt x="131984" y="35928"/>
                  </a:lnTo>
                  <a:lnTo>
                    <a:pt x="71954" y="35928"/>
                  </a:lnTo>
                  <a:close/>
                  <a:moveTo>
                    <a:pt x="59827" y="132288"/>
                  </a:moveTo>
                  <a:lnTo>
                    <a:pt x="144060" y="132288"/>
                  </a:lnTo>
                  <a:lnTo>
                    <a:pt x="144060" y="120312"/>
                  </a:lnTo>
                  <a:lnTo>
                    <a:pt x="59827" y="120312"/>
                  </a:lnTo>
                  <a:lnTo>
                    <a:pt x="59827" y="132288"/>
                  </a:lnTo>
                  <a:close/>
                  <a:moveTo>
                    <a:pt x="83930" y="108185"/>
                  </a:moveTo>
                  <a:lnTo>
                    <a:pt x="120058" y="108185"/>
                  </a:lnTo>
                  <a:lnTo>
                    <a:pt x="120058" y="96259"/>
                  </a:lnTo>
                  <a:lnTo>
                    <a:pt x="83930" y="96259"/>
                  </a:lnTo>
                  <a:lnTo>
                    <a:pt x="83930" y="108185"/>
                  </a:lnTo>
                  <a:close/>
                  <a:moveTo>
                    <a:pt x="144060" y="60031"/>
                  </a:moveTo>
                  <a:lnTo>
                    <a:pt x="144060" y="84133"/>
                  </a:lnTo>
                  <a:lnTo>
                    <a:pt x="155986" y="84133"/>
                  </a:lnTo>
                  <a:lnTo>
                    <a:pt x="155986" y="60031"/>
                  </a:lnTo>
                  <a:lnTo>
                    <a:pt x="144060" y="60031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" name="Graphic 3">
            <a:extLst>
              <a:ext uri="{FF2B5EF4-FFF2-40B4-BE49-F238E27FC236}">
                <a16:creationId xmlns:a16="http://schemas.microsoft.com/office/drawing/2014/main" id="{6E8EDE51-07E3-1E50-A5F9-D3B3CFB3B5FE}"/>
              </a:ext>
            </a:extLst>
          </p:cNvPr>
          <p:cNvGrpSpPr/>
          <p:nvPr/>
        </p:nvGrpSpPr>
        <p:grpSpPr>
          <a:xfrm>
            <a:off x="1079193" y="5828330"/>
            <a:ext cx="396612" cy="331420"/>
            <a:chOff x="5023865" y="189623"/>
            <a:chExt cx="396612" cy="331420"/>
          </a:xfrm>
          <a:solidFill>
            <a:srgbClr val="000000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E003C2-4BDF-9B8B-C376-50FAF14F14D9}"/>
                </a:ext>
              </a:extLst>
            </p:cNvPr>
            <p:cNvSpPr/>
            <p:nvPr/>
          </p:nvSpPr>
          <p:spPr>
            <a:xfrm>
              <a:off x="5023865" y="189623"/>
              <a:ext cx="396612" cy="331420"/>
            </a:xfrm>
            <a:custGeom>
              <a:avLst/>
              <a:gdLst>
                <a:gd name="connsiteX0" fmla="*/ 0 w 396612"/>
                <a:gd name="connsiteY0" fmla="*/ 13930 h 331420"/>
                <a:gd name="connsiteX1" fmla="*/ 22198 w 396612"/>
                <a:gd name="connsiteY1" fmla="*/ 0 h 331420"/>
                <a:gd name="connsiteX2" fmla="*/ 376970 w 396612"/>
                <a:gd name="connsiteY2" fmla="*/ 100 h 331420"/>
                <a:gd name="connsiteX3" fmla="*/ 396162 w 396612"/>
                <a:gd name="connsiteY3" fmla="*/ 13980 h 331420"/>
                <a:gd name="connsiteX4" fmla="*/ 396613 w 396612"/>
                <a:gd name="connsiteY4" fmla="*/ 19342 h 331420"/>
                <a:gd name="connsiteX5" fmla="*/ 396613 w 396612"/>
                <a:gd name="connsiteY5" fmla="*/ 312129 h 331420"/>
                <a:gd name="connsiteX6" fmla="*/ 377321 w 396612"/>
                <a:gd name="connsiteY6" fmla="*/ 331371 h 331420"/>
                <a:gd name="connsiteX7" fmla="*/ 356225 w 396612"/>
                <a:gd name="connsiteY7" fmla="*/ 331371 h 331420"/>
                <a:gd name="connsiteX8" fmla="*/ 356225 w 396612"/>
                <a:gd name="connsiteY8" fmla="*/ 319745 h 331420"/>
                <a:gd name="connsiteX9" fmla="*/ 367299 w 396612"/>
                <a:gd name="connsiteY9" fmla="*/ 319745 h 331420"/>
                <a:gd name="connsiteX10" fmla="*/ 378523 w 396612"/>
                <a:gd name="connsiteY10" fmla="*/ 319745 h 331420"/>
                <a:gd name="connsiteX11" fmla="*/ 385038 w 396612"/>
                <a:gd name="connsiteY11" fmla="*/ 313181 h 331420"/>
                <a:gd name="connsiteX12" fmla="*/ 385038 w 396612"/>
                <a:gd name="connsiteY12" fmla="*/ 310876 h 331420"/>
                <a:gd name="connsiteX13" fmla="*/ 385038 w 396612"/>
                <a:gd name="connsiteY13" fmla="*/ 20795 h 331420"/>
                <a:gd name="connsiteX14" fmla="*/ 375968 w 396612"/>
                <a:gd name="connsiteY14" fmla="*/ 11726 h 331420"/>
                <a:gd name="connsiteX15" fmla="*/ 20845 w 396612"/>
                <a:gd name="connsiteY15" fmla="*/ 11726 h 331420"/>
                <a:gd name="connsiteX16" fmla="*/ 11675 w 396612"/>
                <a:gd name="connsiteY16" fmla="*/ 20996 h 331420"/>
                <a:gd name="connsiteX17" fmla="*/ 11675 w 396612"/>
                <a:gd name="connsiteY17" fmla="*/ 310676 h 331420"/>
                <a:gd name="connsiteX18" fmla="*/ 20745 w 396612"/>
                <a:gd name="connsiteY18" fmla="*/ 319695 h 331420"/>
                <a:gd name="connsiteX19" fmla="*/ 315486 w 396612"/>
                <a:gd name="connsiteY19" fmla="*/ 319695 h 331420"/>
                <a:gd name="connsiteX20" fmla="*/ 320848 w 396612"/>
                <a:gd name="connsiteY20" fmla="*/ 319695 h 331420"/>
                <a:gd name="connsiteX21" fmla="*/ 320848 w 396612"/>
                <a:gd name="connsiteY21" fmla="*/ 331321 h 331420"/>
                <a:gd name="connsiteX22" fmla="*/ 315887 w 396612"/>
                <a:gd name="connsiteY22" fmla="*/ 331321 h 331420"/>
                <a:gd name="connsiteX23" fmla="*/ 22349 w 396612"/>
                <a:gd name="connsiteY23" fmla="*/ 331421 h 331420"/>
                <a:gd name="connsiteX24" fmla="*/ 150 w 396612"/>
                <a:gd name="connsiteY24" fmla="*/ 317491 h 331420"/>
                <a:gd name="connsiteX25" fmla="*/ 150 w 396612"/>
                <a:gd name="connsiteY25" fmla="*/ 13930 h 33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612" h="331420">
                  <a:moveTo>
                    <a:pt x="0" y="13930"/>
                  </a:moveTo>
                  <a:cubicBezTo>
                    <a:pt x="3708" y="3357"/>
                    <a:pt x="11375" y="0"/>
                    <a:pt x="22198" y="0"/>
                  </a:cubicBezTo>
                  <a:cubicBezTo>
                    <a:pt x="140456" y="200"/>
                    <a:pt x="258713" y="100"/>
                    <a:pt x="376970" y="100"/>
                  </a:cubicBezTo>
                  <a:cubicBezTo>
                    <a:pt x="387292" y="100"/>
                    <a:pt x="394207" y="5061"/>
                    <a:pt x="396162" y="13980"/>
                  </a:cubicBezTo>
                  <a:cubicBezTo>
                    <a:pt x="396563" y="15734"/>
                    <a:pt x="396613" y="17538"/>
                    <a:pt x="396613" y="19342"/>
                  </a:cubicBezTo>
                  <a:cubicBezTo>
                    <a:pt x="396613" y="116954"/>
                    <a:pt x="396613" y="214517"/>
                    <a:pt x="396613" y="312129"/>
                  </a:cubicBezTo>
                  <a:cubicBezTo>
                    <a:pt x="396613" y="324255"/>
                    <a:pt x="389497" y="331321"/>
                    <a:pt x="377321" y="331371"/>
                  </a:cubicBezTo>
                  <a:cubicBezTo>
                    <a:pt x="370356" y="331371"/>
                    <a:pt x="363441" y="331371"/>
                    <a:pt x="356225" y="331371"/>
                  </a:cubicBezTo>
                  <a:lnTo>
                    <a:pt x="356225" y="319745"/>
                  </a:lnTo>
                  <a:cubicBezTo>
                    <a:pt x="359933" y="319745"/>
                    <a:pt x="363591" y="319745"/>
                    <a:pt x="367299" y="319745"/>
                  </a:cubicBezTo>
                  <a:cubicBezTo>
                    <a:pt x="371057" y="319745"/>
                    <a:pt x="374765" y="319846"/>
                    <a:pt x="378523" y="319745"/>
                  </a:cubicBezTo>
                  <a:cubicBezTo>
                    <a:pt x="382783" y="319595"/>
                    <a:pt x="384837" y="317440"/>
                    <a:pt x="385038" y="313181"/>
                  </a:cubicBezTo>
                  <a:cubicBezTo>
                    <a:pt x="385038" y="312430"/>
                    <a:pt x="385038" y="311628"/>
                    <a:pt x="385038" y="310876"/>
                  </a:cubicBezTo>
                  <a:cubicBezTo>
                    <a:pt x="385038" y="214166"/>
                    <a:pt x="385038" y="117506"/>
                    <a:pt x="385038" y="20795"/>
                  </a:cubicBezTo>
                  <a:cubicBezTo>
                    <a:pt x="385038" y="13279"/>
                    <a:pt x="383534" y="11726"/>
                    <a:pt x="375968" y="11726"/>
                  </a:cubicBezTo>
                  <a:cubicBezTo>
                    <a:pt x="257610" y="11726"/>
                    <a:pt x="139203" y="11726"/>
                    <a:pt x="20845" y="11726"/>
                  </a:cubicBezTo>
                  <a:cubicBezTo>
                    <a:pt x="13078" y="11726"/>
                    <a:pt x="11675" y="13179"/>
                    <a:pt x="11675" y="20996"/>
                  </a:cubicBezTo>
                  <a:cubicBezTo>
                    <a:pt x="11675" y="117556"/>
                    <a:pt x="11675" y="214116"/>
                    <a:pt x="11675" y="310676"/>
                  </a:cubicBezTo>
                  <a:cubicBezTo>
                    <a:pt x="11675" y="318192"/>
                    <a:pt x="13179" y="319695"/>
                    <a:pt x="20745" y="319695"/>
                  </a:cubicBezTo>
                  <a:cubicBezTo>
                    <a:pt x="119009" y="319695"/>
                    <a:pt x="217223" y="319695"/>
                    <a:pt x="315486" y="319695"/>
                  </a:cubicBezTo>
                  <a:lnTo>
                    <a:pt x="320848" y="319695"/>
                  </a:lnTo>
                  <a:lnTo>
                    <a:pt x="320848" y="331321"/>
                  </a:lnTo>
                  <a:cubicBezTo>
                    <a:pt x="319144" y="331321"/>
                    <a:pt x="317491" y="331321"/>
                    <a:pt x="315887" y="331321"/>
                  </a:cubicBezTo>
                  <a:cubicBezTo>
                    <a:pt x="218024" y="331321"/>
                    <a:pt x="120161" y="331220"/>
                    <a:pt x="22349" y="331421"/>
                  </a:cubicBezTo>
                  <a:cubicBezTo>
                    <a:pt x="11525" y="331421"/>
                    <a:pt x="3858" y="328013"/>
                    <a:pt x="150" y="317491"/>
                  </a:cubicBezTo>
                  <a:lnTo>
                    <a:pt x="150" y="13930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630CA40-8B4A-5141-A10D-B1BADEBA2159}"/>
                </a:ext>
              </a:extLst>
            </p:cNvPr>
            <p:cNvSpPr/>
            <p:nvPr/>
          </p:nvSpPr>
          <p:spPr>
            <a:xfrm>
              <a:off x="5047366" y="213275"/>
              <a:ext cx="349660" cy="237767"/>
            </a:xfrm>
            <a:custGeom>
              <a:avLst/>
              <a:gdLst>
                <a:gd name="connsiteX0" fmla="*/ 153233 w 349660"/>
                <a:gd name="connsiteY0" fmla="*/ 73159 h 237767"/>
                <a:gd name="connsiteX1" fmla="*/ 153233 w 349660"/>
                <a:gd name="connsiteY1" fmla="*/ 11525 h 237767"/>
                <a:gd name="connsiteX2" fmla="*/ 11475 w 349660"/>
                <a:gd name="connsiteY2" fmla="*/ 11525 h 237767"/>
                <a:gd name="connsiteX3" fmla="*/ 11475 w 349660"/>
                <a:gd name="connsiteY3" fmla="*/ 34275 h 237767"/>
                <a:gd name="connsiteX4" fmla="*/ 0 w 349660"/>
                <a:gd name="connsiteY4" fmla="*/ 34275 h 237767"/>
                <a:gd name="connsiteX5" fmla="*/ 0 w 349660"/>
                <a:gd name="connsiteY5" fmla="*/ 0 h 237767"/>
                <a:gd name="connsiteX6" fmla="*/ 349661 w 349660"/>
                <a:gd name="connsiteY6" fmla="*/ 0 h 237767"/>
                <a:gd name="connsiteX7" fmla="*/ 349661 w 349660"/>
                <a:gd name="connsiteY7" fmla="*/ 237767 h 237767"/>
                <a:gd name="connsiteX8" fmla="*/ 50 w 349660"/>
                <a:gd name="connsiteY8" fmla="*/ 237767 h 237767"/>
                <a:gd name="connsiteX9" fmla="*/ 50 w 349660"/>
                <a:gd name="connsiteY9" fmla="*/ 46451 h 237767"/>
                <a:gd name="connsiteX10" fmla="*/ 11224 w 349660"/>
                <a:gd name="connsiteY10" fmla="*/ 46451 h 237767"/>
                <a:gd name="connsiteX11" fmla="*/ 11224 w 349660"/>
                <a:gd name="connsiteY11" fmla="*/ 226042 h 237767"/>
                <a:gd name="connsiteX12" fmla="*/ 72157 w 349660"/>
                <a:gd name="connsiteY12" fmla="*/ 226042 h 237767"/>
                <a:gd name="connsiteX13" fmla="*/ 72057 w 349660"/>
                <a:gd name="connsiteY13" fmla="*/ 202140 h 237767"/>
                <a:gd name="connsiteX14" fmla="*/ 70153 w 349660"/>
                <a:gd name="connsiteY14" fmla="*/ 199334 h 237767"/>
                <a:gd name="connsiteX15" fmla="*/ 65142 w 349660"/>
                <a:gd name="connsiteY15" fmla="*/ 178037 h 237767"/>
                <a:gd name="connsiteX16" fmla="*/ 75965 w 349660"/>
                <a:gd name="connsiteY16" fmla="*/ 166913 h 237767"/>
                <a:gd name="connsiteX17" fmla="*/ 81828 w 349660"/>
                <a:gd name="connsiteY17" fmla="*/ 162002 h 237767"/>
                <a:gd name="connsiteX18" fmla="*/ 83832 w 349660"/>
                <a:gd name="connsiteY18" fmla="*/ 148122 h 237767"/>
                <a:gd name="connsiteX19" fmla="*/ 88593 w 349660"/>
                <a:gd name="connsiteY19" fmla="*/ 122266 h 237767"/>
                <a:gd name="connsiteX20" fmla="*/ 62085 w 349660"/>
                <a:gd name="connsiteY20" fmla="*/ 81878 h 237767"/>
                <a:gd name="connsiteX21" fmla="*/ 86638 w 349660"/>
                <a:gd name="connsiteY21" fmla="*/ 39787 h 237767"/>
                <a:gd name="connsiteX22" fmla="*/ 131737 w 349660"/>
                <a:gd name="connsiteY22" fmla="*/ 57224 h 237767"/>
                <a:gd name="connsiteX23" fmla="*/ 153183 w 349660"/>
                <a:gd name="connsiteY23" fmla="*/ 73159 h 237767"/>
                <a:gd name="connsiteX24" fmla="*/ 196327 w 349660"/>
                <a:gd name="connsiteY24" fmla="*/ 73159 h 237767"/>
                <a:gd name="connsiteX25" fmla="*/ 218074 w 349660"/>
                <a:gd name="connsiteY25" fmla="*/ 56924 h 237767"/>
                <a:gd name="connsiteX26" fmla="*/ 263323 w 349660"/>
                <a:gd name="connsiteY26" fmla="*/ 39887 h 237767"/>
                <a:gd name="connsiteX27" fmla="*/ 287576 w 349660"/>
                <a:gd name="connsiteY27" fmla="*/ 81828 h 237767"/>
                <a:gd name="connsiteX28" fmla="*/ 261068 w 349660"/>
                <a:gd name="connsiteY28" fmla="*/ 122216 h 237767"/>
                <a:gd name="connsiteX29" fmla="*/ 265327 w 349660"/>
                <a:gd name="connsiteY29" fmla="*/ 149976 h 237767"/>
                <a:gd name="connsiteX30" fmla="*/ 266329 w 349660"/>
                <a:gd name="connsiteY30" fmla="*/ 159246 h 237767"/>
                <a:gd name="connsiteX31" fmla="*/ 267983 w 349660"/>
                <a:gd name="connsiteY31" fmla="*/ 162303 h 237767"/>
                <a:gd name="connsiteX32" fmla="*/ 273244 w 349660"/>
                <a:gd name="connsiteY32" fmla="*/ 166813 h 237767"/>
                <a:gd name="connsiteX33" fmla="*/ 284469 w 349660"/>
                <a:gd name="connsiteY33" fmla="*/ 178087 h 237767"/>
                <a:gd name="connsiteX34" fmla="*/ 279508 w 349660"/>
                <a:gd name="connsiteY34" fmla="*/ 199384 h 237767"/>
                <a:gd name="connsiteX35" fmla="*/ 277554 w 349660"/>
                <a:gd name="connsiteY35" fmla="*/ 202140 h 237767"/>
                <a:gd name="connsiteX36" fmla="*/ 277454 w 349660"/>
                <a:gd name="connsiteY36" fmla="*/ 226042 h 237767"/>
                <a:gd name="connsiteX37" fmla="*/ 338085 w 349660"/>
                <a:gd name="connsiteY37" fmla="*/ 226042 h 237767"/>
                <a:gd name="connsiteX38" fmla="*/ 338085 w 349660"/>
                <a:gd name="connsiteY38" fmla="*/ 11625 h 237767"/>
                <a:gd name="connsiteX39" fmla="*/ 196327 w 349660"/>
                <a:gd name="connsiteY39" fmla="*/ 11625 h 237767"/>
                <a:gd name="connsiteX40" fmla="*/ 196327 w 349660"/>
                <a:gd name="connsiteY40" fmla="*/ 73159 h 237767"/>
                <a:gd name="connsiteX41" fmla="*/ 276401 w 349660"/>
                <a:gd name="connsiteY41" fmla="*/ 77669 h 237767"/>
                <a:gd name="connsiteX42" fmla="*/ 257510 w 349660"/>
                <a:gd name="connsiteY42" fmla="*/ 50259 h 237767"/>
                <a:gd name="connsiteX43" fmla="*/ 228146 w 349660"/>
                <a:gd name="connsiteY43" fmla="*/ 62686 h 237767"/>
                <a:gd name="connsiteX44" fmla="*/ 205647 w 349660"/>
                <a:gd name="connsiteY44" fmla="*/ 82279 h 237767"/>
                <a:gd name="connsiteX45" fmla="*/ 161501 w 349660"/>
                <a:gd name="connsiteY45" fmla="*/ 86789 h 237767"/>
                <a:gd name="connsiteX46" fmla="*/ 120362 w 349660"/>
                <a:gd name="connsiteY46" fmla="*/ 61033 h 237767"/>
                <a:gd name="connsiteX47" fmla="*/ 94806 w 349660"/>
                <a:gd name="connsiteY47" fmla="*/ 49808 h 237767"/>
                <a:gd name="connsiteX48" fmla="*/ 74211 w 349660"/>
                <a:gd name="connsiteY48" fmla="*/ 68800 h 237767"/>
                <a:gd name="connsiteX49" fmla="*/ 83682 w 349660"/>
                <a:gd name="connsiteY49" fmla="*/ 103024 h 237767"/>
                <a:gd name="connsiteX50" fmla="*/ 103074 w 349660"/>
                <a:gd name="connsiteY50" fmla="*/ 113447 h 237767"/>
                <a:gd name="connsiteX51" fmla="*/ 119911 w 349660"/>
                <a:gd name="connsiteY51" fmla="*/ 118357 h 237767"/>
                <a:gd name="connsiteX52" fmla="*/ 143612 w 349660"/>
                <a:gd name="connsiteY52" fmla="*/ 147671 h 237767"/>
                <a:gd name="connsiteX53" fmla="*/ 152031 w 349660"/>
                <a:gd name="connsiteY53" fmla="*/ 160198 h 237767"/>
                <a:gd name="connsiteX54" fmla="*/ 168166 w 349660"/>
                <a:gd name="connsiteY54" fmla="*/ 155238 h 237767"/>
                <a:gd name="connsiteX55" fmla="*/ 174530 w 349660"/>
                <a:gd name="connsiteY55" fmla="*/ 150928 h 237767"/>
                <a:gd name="connsiteX56" fmla="*/ 178388 w 349660"/>
                <a:gd name="connsiteY56" fmla="*/ 151028 h 237767"/>
                <a:gd name="connsiteX57" fmla="*/ 180843 w 349660"/>
                <a:gd name="connsiteY57" fmla="*/ 153083 h 237767"/>
                <a:gd name="connsiteX58" fmla="*/ 199785 w 349660"/>
                <a:gd name="connsiteY58" fmla="*/ 158395 h 237767"/>
                <a:gd name="connsiteX59" fmla="*/ 206199 w 349660"/>
                <a:gd name="connsiteY59" fmla="*/ 147170 h 237767"/>
                <a:gd name="connsiteX60" fmla="*/ 249042 w 349660"/>
                <a:gd name="connsiteY60" fmla="*/ 113046 h 237767"/>
                <a:gd name="connsiteX61" fmla="*/ 261569 w 349660"/>
                <a:gd name="connsiteY61" fmla="*/ 107684 h 237767"/>
                <a:gd name="connsiteX62" fmla="*/ 276401 w 349660"/>
                <a:gd name="connsiteY62" fmla="*/ 77619 h 237767"/>
                <a:gd name="connsiteX63" fmla="*/ 242578 w 349660"/>
                <a:gd name="connsiteY63" fmla="*/ 226192 h 237767"/>
                <a:gd name="connsiteX64" fmla="*/ 242678 w 349660"/>
                <a:gd name="connsiteY64" fmla="*/ 195275 h 237767"/>
                <a:gd name="connsiteX65" fmla="*/ 239371 w 349660"/>
                <a:gd name="connsiteY65" fmla="*/ 182096 h 237767"/>
                <a:gd name="connsiteX66" fmla="*/ 227194 w 349660"/>
                <a:gd name="connsiteY66" fmla="*/ 172124 h 237767"/>
                <a:gd name="connsiteX67" fmla="*/ 211209 w 349660"/>
                <a:gd name="connsiteY67" fmla="*/ 163556 h 237767"/>
                <a:gd name="connsiteX68" fmla="*/ 194222 w 349660"/>
                <a:gd name="connsiteY68" fmla="*/ 173678 h 237767"/>
                <a:gd name="connsiteX69" fmla="*/ 174830 w 349660"/>
                <a:gd name="connsiteY69" fmla="*/ 166913 h 237767"/>
                <a:gd name="connsiteX70" fmla="*/ 155238 w 349660"/>
                <a:gd name="connsiteY70" fmla="*/ 173628 h 237767"/>
                <a:gd name="connsiteX71" fmla="*/ 137700 w 349660"/>
                <a:gd name="connsiteY71" fmla="*/ 162503 h 237767"/>
                <a:gd name="connsiteX72" fmla="*/ 120111 w 349660"/>
                <a:gd name="connsiteY72" fmla="*/ 172976 h 237767"/>
                <a:gd name="connsiteX73" fmla="*/ 112545 w 349660"/>
                <a:gd name="connsiteY73" fmla="*/ 178338 h 237767"/>
                <a:gd name="connsiteX74" fmla="*/ 107083 w 349660"/>
                <a:gd name="connsiteY74" fmla="*/ 199534 h 237767"/>
                <a:gd name="connsiteX75" fmla="*/ 107183 w 349660"/>
                <a:gd name="connsiteY75" fmla="*/ 221983 h 237767"/>
                <a:gd name="connsiteX76" fmla="*/ 107384 w 349660"/>
                <a:gd name="connsiteY76" fmla="*/ 226292 h 237767"/>
                <a:gd name="connsiteX77" fmla="*/ 242578 w 349660"/>
                <a:gd name="connsiteY77" fmla="*/ 226292 h 237767"/>
                <a:gd name="connsiteX78" fmla="*/ 95558 w 349660"/>
                <a:gd name="connsiteY78" fmla="*/ 226192 h 237767"/>
                <a:gd name="connsiteX79" fmla="*/ 95458 w 349660"/>
                <a:gd name="connsiteY79" fmla="*/ 208654 h 237767"/>
                <a:gd name="connsiteX80" fmla="*/ 106832 w 349660"/>
                <a:gd name="connsiteY80" fmla="*/ 164658 h 237767"/>
                <a:gd name="connsiteX81" fmla="*/ 112244 w 349660"/>
                <a:gd name="connsiteY81" fmla="*/ 161852 h 237767"/>
                <a:gd name="connsiteX82" fmla="*/ 130785 w 349660"/>
                <a:gd name="connsiteY82" fmla="*/ 151479 h 237767"/>
                <a:gd name="connsiteX83" fmla="*/ 131336 w 349660"/>
                <a:gd name="connsiteY83" fmla="*/ 147822 h 237767"/>
                <a:gd name="connsiteX84" fmla="*/ 104978 w 349660"/>
                <a:gd name="connsiteY84" fmla="*/ 125222 h 237767"/>
                <a:gd name="connsiteX85" fmla="*/ 100018 w 349660"/>
                <a:gd name="connsiteY85" fmla="*/ 127026 h 237767"/>
                <a:gd name="connsiteX86" fmla="*/ 97963 w 349660"/>
                <a:gd name="connsiteY86" fmla="*/ 151580 h 237767"/>
                <a:gd name="connsiteX87" fmla="*/ 98113 w 349660"/>
                <a:gd name="connsiteY87" fmla="*/ 156791 h 237767"/>
                <a:gd name="connsiteX88" fmla="*/ 88793 w 349660"/>
                <a:gd name="connsiteY88" fmla="*/ 173728 h 237767"/>
                <a:gd name="connsiteX89" fmla="*/ 82880 w 349660"/>
                <a:gd name="connsiteY89" fmla="*/ 177486 h 237767"/>
                <a:gd name="connsiteX90" fmla="*/ 76116 w 349660"/>
                <a:gd name="connsiteY90" fmla="*/ 183950 h 237767"/>
                <a:gd name="connsiteX91" fmla="*/ 79974 w 349660"/>
                <a:gd name="connsiteY91" fmla="*/ 192268 h 237767"/>
                <a:gd name="connsiteX92" fmla="*/ 83933 w 349660"/>
                <a:gd name="connsiteY92" fmla="*/ 201739 h 237767"/>
                <a:gd name="connsiteX93" fmla="*/ 83933 w 349660"/>
                <a:gd name="connsiteY93" fmla="*/ 221883 h 237767"/>
                <a:gd name="connsiteX94" fmla="*/ 83933 w 349660"/>
                <a:gd name="connsiteY94" fmla="*/ 226192 h 237767"/>
                <a:gd name="connsiteX95" fmla="*/ 95558 w 349660"/>
                <a:gd name="connsiteY95" fmla="*/ 226192 h 237767"/>
                <a:gd name="connsiteX96" fmla="*/ 265828 w 349660"/>
                <a:gd name="connsiteY96" fmla="*/ 226192 h 237767"/>
                <a:gd name="connsiteX97" fmla="*/ 265828 w 349660"/>
                <a:gd name="connsiteY97" fmla="*/ 200636 h 237767"/>
                <a:gd name="connsiteX98" fmla="*/ 269536 w 349660"/>
                <a:gd name="connsiteY98" fmla="*/ 192669 h 237767"/>
                <a:gd name="connsiteX99" fmla="*/ 273395 w 349660"/>
                <a:gd name="connsiteY99" fmla="*/ 181344 h 237767"/>
                <a:gd name="connsiteX100" fmla="*/ 265528 w 349660"/>
                <a:gd name="connsiteY100" fmla="*/ 177135 h 237767"/>
                <a:gd name="connsiteX101" fmla="*/ 261820 w 349660"/>
                <a:gd name="connsiteY101" fmla="*/ 174680 h 237767"/>
                <a:gd name="connsiteX102" fmla="*/ 251647 w 349660"/>
                <a:gd name="connsiteY102" fmla="*/ 156490 h 237767"/>
                <a:gd name="connsiteX103" fmla="*/ 251898 w 349660"/>
                <a:gd name="connsiteY103" fmla="*/ 151630 h 237767"/>
                <a:gd name="connsiteX104" fmla="*/ 250595 w 349660"/>
                <a:gd name="connsiteY104" fmla="*/ 127527 h 237767"/>
                <a:gd name="connsiteX105" fmla="*/ 243880 w 349660"/>
                <a:gd name="connsiteY105" fmla="*/ 125172 h 237767"/>
                <a:gd name="connsiteX106" fmla="*/ 218776 w 349660"/>
                <a:gd name="connsiteY106" fmla="*/ 147320 h 237767"/>
                <a:gd name="connsiteX107" fmla="*/ 219077 w 349660"/>
                <a:gd name="connsiteY107" fmla="*/ 151279 h 237767"/>
                <a:gd name="connsiteX108" fmla="*/ 237918 w 349660"/>
                <a:gd name="connsiteY108" fmla="*/ 161752 h 237767"/>
                <a:gd name="connsiteX109" fmla="*/ 242778 w 349660"/>
                <a:gd name="connsiteY109" fmla="*/ 164207 h 237767"/>
                <a:gd name="connsiteX110" fmla="*/ 252750 w 349660"/>
                <a:gd name="connsiteY110" fmla="*/ 182547 h 237767"/>
                <a:gd name="connsiteX111" fmla="*/ 254253 w 349660"/>
                <a:gd name="connsiteY111" fmla="*/ 188360 h 237767"/>
                <a:gd name="connsiteX112" fmla="*/ 254353 w 349660"/>
                <a:gd name="connsiteY112" fmla="*/ 222033 h 237767"/>
                <a:gd name="connsiteX113" fmla="*/ 254554 w 349660"/>
                <a:gd name="connsiteY113" fmla="*/ 226192 h 237767"/>
                <a:gd name="connsiteX114" fmla="*/ 265928 w 349660"/>
                <a:gd name="connsiteY114" fmla="*/ 226192 h 237767"/>
                <a:gd name="connsiteX115" fmla="*/ 184251 w 349660"/>
                <a:gd name="connsiteY115" fmla="*/ 75765 h 237767"/>
                <a:gd name="connsiteX116" fmla="*/ 184251 w 349660"/>
                <a:gd name="connsiteY116" fmla="*/ 60782 h 237767"/>
                <a:gd name="connsiteX117" fmla="*/ 165560 w 349660"/>
                <a:gd name="connsiteY117" fmla="*/ 60782 h 237767"/>
                <a:gd name="connsiteX118" fmla="*/ 165560 w 349660"/>
                <a:gd name="connsiteY118" fmla="*/ 75765 h 237767"/>
                <a:gd name="connsiteX119" fmla="*/ 184251 w 349660"/>
                <a:gd name="connsiteY119" fmla="*/ 75765 h 237767"/>
                <a:gd name="connsiteX120" fmla="*/ 165410 w 349660"/>
                <a:gd name="connsiteY120" fmla="*/ 11325 h 237767"/>
                <a:gd name="connsiteX121" fmla="*/ 165410 w 349660"/>
                <a:gd name="connsiteY121" fmla="*/ 25455 h 237767"/>
                <a:gd name="connsiteX122" fmla="*/ 184501 w 349660"/>
                <a:gd name="connsiteY122" fmla="*/ 25455 h 237767"/>
                <a:gd name="connsiteX123" fmla="*/ 184401 w 349660"/>
                <a:gd name="connsiteY123" fmla="*/ 13078 h 237767"/>
                <a:gd name="connsiteX124" fmla="*/ 182096 w 349660"/>
                <a:gd name="connsiteY124" fmla="*/ 11425 h 237767"/>
                <a:gd name="connsiteX125" fmla="*/ 165410 w 349660"/>
                <a:gd name="connsiteY125" fmla="*/ 11325 h 237767"/>
                <a:gd name="connsiteX126" fmla="*/ 184201 w 349660"/>
                <a:gd name="connsiteY126" fmla="*/ 48706 h 237767"/>
                <a:gd name="connsiteX127" fmla="*/ 184201 w 349660"/>
                <a:gd name="connsiteY127" fmla="*/ 37582 h 237767"/>
                <a:gd name="connsiteX128" fmla="*/ 165410 w 349660"/>
                <a:gd name="connsiteY128" fmla="*/ 37582 h 237767"/>
                <a:gd name="connsiteX129" fmla="*/ 165410 w 349660"/>
                <a:gd name="connsiteY129" fmla="*/ 48706 h 237767"/>
                <a:gd name="connsiteX130" fmla="*/ 184201 w 349660"/>
                <a:gd name="connsiteY130" fmla="*/ 48706 h 237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349660" h="237767">
                  <a:moveTo>
                    <a:pt x="153233" y="73159"/>
                  </a:moveTo>
                  <a:lnTo>
                    <a:pt x="153233" y="11525"/>
                  </a:lnTo>
                  <a:lnTo>
                    <a:pt x="11475" y="11525"/>
                  </a:lnTo>
                  <a:lnTo>
                    <a:pt x="11475" y="34275"/>
                  </a:lnTo>
                  <a:lnTo>
                    <a:pt x="0" y="34275"/>
                  </a:lnTo>
                  <a:lnTo>
                    <a:pt x="0" y="0"/>
                  </a:lnTo>
                  <a:lnTo>
                    <a:pt x="349661" y="0"/>
                  </a:lnTo>
                  <a:lnTo>
                    <a:pt x="349661" y="237767"/>
                  </a:lnTo>
                  <a:lnTo>
                    <a:pt x="50" y="237767"/>
                  </a:lnTo>
                  <a:lnTo>
                    <a:pt x="50" y="46451"/>
                  </a:lnTo>
                  <a:lnTo>
                    <a:pt x="11224" y="46451"/>
                  </a:lnTo>
                  <a:lnTo>
                    <a:pt x="11224" y="226042"/>
                  </a:lnTo>
                  <a:lnTo>
                    <a:pt x="72157" y="226042"/>
                  </a:lnTo>
                  <a:cubicBezTo>
                    <a:pt x="72157" y="218074"/>
                    <a:pt x="72207" y="210107"/>
                    <a:pt x="72057" y="202140"/>
                  </a:cubicBezTo>
                  <a:cubicBezTo>
                    <a:pt x="72057" y="201188"/>
                    <a:pt x="70854" y="200236"/>
                    <a:pt x="70153" y="199334"/>
                  </a:cubicBezTo>
                  <a:cubicBezTo>
                    <a:pt x="65041" y="193020"/>
                    <a:pt x="62887" y="186005"/>
                    <a:pt x="65142" y="178037"/>
                  </a:cubicBezTo>
                  <a:cubicBezTo>
                    <a:pt x="66695" y="172475"/>
                    <a:pt x="70353" y="168466"/>
                    <a:pt x="75965" y="166913"/>
                  </a:cubicBezTo>
                  <a:cubicBezTo>
                    <a:pt x="78872" y="166111"/>
                    <a:pt x="80375" y="164458"/>
                    <a:pt x="81828" y="162002"/>
                  </a:cubicBezTo>
                  <a:cubicBezTo>
                    <a:pt x="84484" y="157543"/>
                    <a:pt x="85686" y="153684"/>
                    <a:pt x="83832" y="148122"/>
                  </a:cubicBezTo>
                  <a:cubicBezTo>
                    <a:pt x="80826" y="139103"/>
                    <a:pt x="83582" y="130333"/>
                    <a:pt x="88593" y="122266"/>
                  </a:cubicBezTo>
                  <a:cubicBezTo>
                    <a:pt x="73009" y="113146"/>
                    <a:pt x="65192" y="98965"/>
                    <a:pt x="62085" y="81878"/>
                  </a:cubicBezTo>
                  <a:cubicBezTo>
                    <a:pt x="58778" y="63638"/>
                    <a:pt x="69201" y="45950"/>
                    <a:pt x="86638" y="39787"/>
                  </a:cubicBezTo>
                  <a:cubicBezTo>
                    <a:pt x="103826" y="33723"/>
                    <a:pt x="123018" y="40889"/>
                    <a:pt x="131737" y="57224"/>
                  </a:cubicBezTo>
                  <a:cubicBezTo>
                    <a:pt x="136397" y="65943"/>
                    <a:pt x="143863" y="70153"/>
                    <a:pt x="153183" y="73159"/>
                  </a:cubicBezTo>
                  <a:close/>
                  <a:moveTo>
                    <a:pt x="196327" y="73159"/>
                  </a:moveTo>
                  <a:cubicBezTo>
                    <a:pt x="205898" y="70153"/>
                    <a:pt x="213314" y="65743"/>
                    <a:pt x="218074" y="56924"/>
                  </a:cubicBezTo>
                  <a:cubicBezTo>
                    <a:pt x="226743" y="40739"/>
                    <a:pt x="246186" y="33723"/>
                    <a:pt x="263323" y="39887"/>
                  </a:cubicBezTo>
                  <a:cubicBezTo>
                    <a:pt x="280510" y="46100"/>
                    <a:pt x="290883" y="63889"/>
                    <a:pt x="287576" y="81828"/>
                  </a:cubicBezTo>
                  <a:cubicBezTo>
                    <a:pt x="284419" y="98915"/>
                    <a:pt x="276752" y="113146"/>
                    <a:pt x="261068" y="122216"/>
                  </a:cubicBezTo>
                  <a:cubicBezTo>
                    <a:pt x="266279" y="130935"/>
                    <a:pt x="268735" y="140205"/>
                    <a:pt x="265327" y="149976"/>
                  </a:cubicBezTo>
                  <a:cubicBezTo>
                    <a:pt x="264074" y="153584"/>
                    <a:pt x="264225" y="156290"/>
                    <a:pt x="266329" y="159246"/>
                  </a:cubicBezTo>
                  <a:cubicBezTo>
                    <a:pt x="266981" y="160198"/>
                    <a:pt x="267532" y="161251"/>
                    <a:pt x="267983" y="162303"/>
                  </a:cubicBezTo>
                  <a:cubicBezTo>
                    <a:pt x="268985" y="164708"/>
                    <a:pt x="270539" y="166061"/>
                    <a:pt x="273244" y="166813"/>
                  </a:cubicBezTo>
                  <a:cubicBezTo>
                    <a:pt x="279057" y="168366"/>
                    <a:pt x="282815" y="172325"/>
                    <a:pt x="284469" y="178087"/>
                  </a:cubicBezTo>
                  <a:cubicBezTo>
                    <a:pt x="286724" y="186055"/>
                    <a:pt x="284569" y="193070"/>
                    <a:pt x="279508" y="199384"/>
                  </a:cubicBezTo>
                  <a:cubicBezTo>
                    <a:pt x="278806" y="200286"/>
                    <a:pt x="277604" y="201238"/>
                    <a:pt x="277554" y="202140"/>
                  </a:cubicBezTo>
                  <a:cubicBezTo>
                    <a:pt x="277403" y="210107"/>
                    <a:pt x="277454" y="218074"/>
                    <a:pt x="277454" y="226042"/>
                  </a:cubicBezTo>
                  <a:lnTo>
                    <a:pt x="338085" y="226042"/>
                  </a:lnTo>
                  <a:lnTo>
                    <a:pt x="338085" y="11625"/>
                  </a:lnTo>
                  <a:lnTo>
                    <a:pt x="196327" y="11625"/>
                  </a:lnTo>
                  <a:lnTo>
                    <a:pt x="196327" y="73159"/>
                  </a:lnTo>
                  <a:close/>
                  <a:moveTo>
                    <a:pt x="276401" y="77669"/>
                  </a:moveTo>
                  <a:cubicBezTo>
                    <a:pt x="276552" y="63638"/>
                    <a:pt x="268885" y="53416"/>
                    <a:pt x="257510" y="50259"/>
                  </a:cubicBezTo>
                  <a:cubicBezTo>
                    <a:pt x="246035" y="47052"/>
                    <a:pt x="233809" y="51963"/>
                    <a:pt x="228146" y="62686"/>
                  </a:cubicBezTo>
                  <a:cubicBezTo>
                    <a:pt x="223135" y="72257"/>
                    <a:pt x="215469" y="78521"/>
                    <a:pt x="205647" y="82279"/>
                  </a:cubicBezTo>
                  <a:cubicBezTo>
                    <a:pt x="191366" y="87741"/>
                    <a:pt x="176534" y="89044"/>
                    <a:pt x="161501" y="86789"/>
                  </a:cubicBezTo>
                  <a:cubicBezTo>
                    <a:pt x="144164" y="84183"/>
                    <a:pt x="129331" y="77919"/>
                    <a:pt x="120362" y="61033"/>
                  </a:cubicBezTo>
                  <a:cubicBezTo>
                    <a:pt x="115301" y="51512"/>
                    <a:pt x="105680" y="47904"/>
                    <a:pt x="94806" y="49808"/>
                  </a:cubicBezTo>
                  <a:cubicBezTo>
                    <a:pt x="83983" y="51662"/>
                    <a:pt x="76717" y="58177"/>
                    <a:pt x="74211" y="68800"/>
                  </a:cubicBezTo>
                  <a:cubicBezTo>
                    <a:pt x="71155" y="81728"/>
                    <a:pt x="76216" y="92902"/>
                    <a:pt x="83682" y="103024"/>
                  </a:cubicBezTo>
                  <a:cubicBezTo>
                    <a:pt x="88442" y="109488"/>
                    <a:pt x="94756" y="112795"/>
                    <a:pt x="103074" y="113447"/>
                  </a:cubicBezTo>
                  <a:cubicBezTo>
                    <a:pt x="108787" y="113898"/>
                    <a:pt x="114800" y="115702"/>
                    <a:pt x="119911" y="118357"/>
                  </a:cubicBezTo>
                  <a:cubicBezTo>
                    <a:pt x="131887" y="124571"/>
                    <a:pt x="139554" y="134793"/>
                    <a:pt x="143612" y="147671"/>
                  </a:cubicBezTo>
                  <a:cubicBezTo>
                    <a:pt x="145216" y="152682"/>
                    <a:pt x="147421" y="157292"/>
                    <a:pt x="152031" y="160198"/>
                  </a:cubicBezTo>
                  <a:cubicBezTo>
                    <a:pt x="158395" y="164207"/>
                    <a:pt x="166612" y="162002"/>
                    <a:pt x="168166" y="155238"/>
                  </a:cubicBezTo>
                  <a:cubicBezTo>
                    <a:pt x="169168" y="150978"/>
                    <a:pt x="171172" y="150578"/>
                    <a:pt x="174530" y="150928"/>
                  </a:cubicBezTo>
                  <a:cubicBezTo>
                    <a:pt x="175782" y="151079"/>
                    <a:pt x="177185" y="150678"/>
                    <a:pt x="178388" y="151028"/>
                  </a:cubicBezTo>
                  <a:cubicBezTo>
                    <a:pt x="179340" y="151329"/>
                    <a:pt x="180593" y="152231"/>
                    <a:pt x="180843" y="153083"/>
                  </a:cubicBezTo>
                  <a:cubicBezTo>
                    <a:pt x="183499" y="162554"/>
                    <a:pt x="192920" y="165460"/>
                    <a:pt x="199785" y="158395"/>
                  </a:cubicBezTo>
                  <a:cubicBezTo>
                    <a:pt x="202691" y="155388"/>
                    <a:pt x="204695" y="151179"/>
                    <a:pt x="206199" y="147170"/>
                  </a:cubicBezTo>
                  <a:cubicBezTo>
                    <a:pt x="213715" y="127177"/>
                    <a:pt x="226894" y="114549"/>
                    <a:pt x="249042" y="113046"/>
                  </a:cubicBezTo>
                  <a:cubicBezTo>
                    <a:pt x="253902" y="112695"/>
                    <a:pt x="258061" y="110991"/>
                    <a:pt x="261569" y="107684"/>
                  </a:cubicBezTo>
                  <a:cubicBezTo>
                    <a:pt x="270889" y="98965"/>
                    <a:pt x="275449" y="88092"/>
                    <a:pt x="276401" y="77619"/>
                  </a:cubicBezTo>
                  <a:close/>
                  <a:moveTo>
                    <a:pt x="242578" y="226192"/>
                  </a:moveTo>
                  <a:cubicBezTo>
                    <a:pt x="242578" y="215619"/>
                    <a:pt x="242427" y="205447"/>
                    <a:pt x="242678" y="195275"/>
                  </a:cubicBezTo>
                  <a:cubicBezTo>
                    <a:pt x="242778" y="190464"/>
                    <a:pt x="241575" y="186355"/>
                    <a:pt x="239371" y="182096"/>
                  </a:cubicBezTo>
                  <a:cubicBezTo>
                    <a:pt x="236615" y="176835"/>
                    <a:pt x="233658" y="173477"/>
                    <a:pt x="227194" y="172124"/>
                  </a:cubicBezTo>
                  <a:cubicBezTo>
                    <a:pt x="221632" y="170972"/>
                    <a:pt x="216772" y="166662"/>
                    <a:pt x="211209" y="163556"/>
                  </a:cubicBezTo>
                  <a:cubicBezTo>
                    <a:pt x="207351" y="168617"/>
                    <a:pt x="201639" y="172676"/>
                    <a:pt x="194222" y="173678"/>
                  </a:cubicBezTo>
                  <a:cubicBezTo>
                    <a:pt x="186706" y="174680"/>
                    <a:pt x="180292" y="172174"/>
                    <a:pt x="174830" y="166913"/>
                  </a:cubicBezTo>
                  <a:cubicBezTo>
                    <a:pt x="169218" y="172375"/>
                    <a:pt x="162754" y="174680"/>
                    <a:pt x="155238" y="173628"/>
                  </a:cubicBezTo>
                  <a:cubicBezTo>
                    <a:pt x="147872" y="172575"/>
                    <a:pt x="142310" y="168316"/>
                    <a:pt x="137700" y="162503"/>
                  </a:cubicBezTo>
                  <a:cubicBezTo>
                    <a:pt x="132739" y="168116"/>
                    <a:pt x="127177" y="172174"/>
                    <a:pt x="120111" y="172976"/>
                  </a:cubicBezTo>
                  <a:cubicBezTo>
                    <a:pt x="116253" y="173427"/>
                    <a:pt x="114499" y="175281"/>
                    <a:pt x="112545" y="178338"/>
                  </a:cubicBezTo>
                  <a:cubicBezTo>
                    <a:pt x="108286" y="184902"/>
                    <a:pt x="106582" y="191717"/>
                    <a:pt x="107083" y="199534"/>
                  </a:cubicBezTo>
                  <a:cubicBezTo>
                    <a:pt x="107584" y="207000"/>
                    <a:pt x="107183" y="214517"/>
                    <a:pt x="107183" y="221983"/>
                  </a:cubicBezTo>
                  <a:cubicBezTo>
                    <a:pt x="107183" y="223336"/>
                    <a:pt x="107333" y="224739"/>
                    <a:pt x="107384" y="226292"/>
                  </a:cubicBezTo>
                  <a:lnTo>
                    <a:pt x="242578" y="226292"/>
                  </a:lnTo>
                  <a:close/>
                  <a:moveTo>
                    <a:pt x="95558" y="226192"/>
                  </a:moveTo>
                  <a:cubicBezTo>
                    <a:pt x="95558" y="220179"/>
                    <a:pt x="96109" y="214366"/>
                    <a:pt x="95458" y="208654"/>
                  </a:cubicBezTo>
                  <a:cubicBezTo>
                    <a:pt x="93654" y="192469"/>
                    <a:pt x="97312" y="177887"/>
                    <a:pt x="106832" y="164658"/>
                  </a:cubicBezTo>
                  <a:cubicBezTo>
                    <a:pt x="108336" y="162554"/>
                    <a:pt x="109338" y="161401"/>
                    <a:pt x="112244" y="161852"/>
                  </a:cubicBezTo>
                  <a:cubicBezTo>
                    <a:pt x="120161" y="163005"/>
                    <a:pt x="127477" y="158745"/>
                    <a:pt x="130785" y="151479"/>
                  </a:cubicBezTo>
                  <a:cubicBezTo>
                    <a:pt x="131286" y="150377"/>
                    <a:pt x="131636" y="148924"/>
                    <a:pt x="131336" y="147822"/>
                  </a:cubicBezTo>
                  <a:cubicBezTo>
                    <a:pt x="128730" y="137649"/>
                    <a:pt x="115601" y="126325"/>
                    <a:pt x="104978" y="125222"/>
                  </a:cubicBezTo>
                  <a:cubicBezTo>
                    <a:pt x="103375" y="125072"/>
                    <a:pt x="101120" y="125874"/>
                    <a:pt x="100018" y="127026"/>
                  </a:cubicBezTo>
                  <a:cubicBezTo>
                    <a:pt x="93704" y="133691"/>
                    <a:pt x="92902" y="144013"/>
                    <a:pt x="97963" y="151580"/>
                  </a:cubicBezTo>
                  <a:cubicBezTo>
                    <a:pt x="99266" y="153484"/>
                    <a:pt x="99216" y="154887"/>
                    <a:pt x="98113" y="156791"/>
                  </a:cubicBezTo>
                  <a:cubicBezTo>
                    <a:pt x="94906" y="162353"/>
                    <a:pt x="91750" y="168015"/>
                    <a:pt x="88793" y="173728"/>
                  </a:cubicBezTo>
                  <a:cubicBezTo>
                    <a:pt x="87490" y="176334"/>
                    <a:pt x="85937" y="177486"/>
                    <a:pt x="82880" y="177486"/>
                  </a:cubicBezTo>
                  <a:cubicBezTo>
                    <a:pt x="78070" y="177486"/>
                    <a:pt x="75514" y="179841"/>
                    <a:pt x="76116" y="183950"/>
                  </a:cubicBezTo>
                  <a:cubicBezTo>
                    <a:pt x="76567" y="186957"/>
                    <a:pt x="77769" y="190865"/>
                    <a:pt x="79974" y="192268"/>
                  </a:cubicBezTo>
                  <a:cubicBezTo>
                    <a:pt x="83882" y="194824"/>
                    <a:pt x="84033" y="197931"/>
                    <a:pt x="83933" y="201739"/>
                  </a:cubicBezTo>
                  <a:cubicBezTo>
                    <a:pt x="83782" y="208453"/>
                    <a:pt x="83933" y="215168"/>
                    <a:pt x="83933" y="221883"/>
                  </a:cubicBezTo>
                  <a:cubicBezTo>
                    <a:pt x="83933" y="223236"/>
                    <a:pt x="83933" y="224639"/>
                    <a:pt x="83933" y="226192"/>
                  </a:cubicBezTo>
                  <a:lnTo>
                    <a:pt x="95558" y="226192"/>
                  </a:lnTo>
                  <a:close/>
                  <a:moveTo>
                    <a:pt x="265828" y="226192"/>
                  </a:moveTo>
                  <a:cubicBezTo>
                    <a:pt x="265828" y="217423"/>
                    <a:pt x="265928" y="209005"/>
                    <a:pt x="265828" y="200636"/>
                  </a:cubicBezTo>
                  <a:cubicBezTo>
                    <a:pt x="265778" y="197279"/>
                    <a:pt x="266029" y="194673"/>
                    <a:pt x="269536" y="192669"/>
                  </a:cubicBezTo>
                  <a:cubicBezTo>
                    <a:pt x="273244" y="190564"/>
                    <a:pt x="274647" y="185153"/>
                    <a:pt x="273395" y="181344"/>
                  </a:cubicBezTo>
                  <a:cubicBezTo>
                    <a:pt x="272142" y="177336"/>
                    <a:pt x="268684" y="177686"/>
                    <a:pt x="265528" y="177135"/>
                  </a:cubicBezTo>
                  <a:cubicBezTo>
                    <a:pt x="264175" y="176935"/>
                    <a:pt x="262471" y="175832"/>
                    <a:pt x="261820" y="174680"/>
                  </a:cubicBezTo>
                  <a:cubicBezTo>
                    <a:pt x="258262" y="168667"/>
                    <a:pt x="255105" y="162503"/>
                    <a:pt x="251647" y="156490"/>
                  </a:cubicBezTo>
                  <a:cubicBezTo>
                    <a:pt x="250595" y="154636"/>
                    <a:pt x="250695" y="153384"/>
                    <a:pt x="251898" y="151630"/>
                  </a:cubicBezTo>
                  <a:cubicBezTo>
                    <a:pt x="256909" y="144063"/>
                    <a:pt x="256257" y="134793"/>
                    <a:pt x="250595" y="127527"/>
                  </a:cubicBezTo>
                  <a:cubicBezTo>
                    <a:pt x="248741" y="125122"/>
                    <a:pt x="246687" y="124471"/>
                    <a:pt x="243880" y="125172"/>
                  </a:cubicBezTo>
                  <a:cubicBezTo>
                    <a:pt x="231654" y="128179"/>
                    <a:pt x="223636" y="135996"/>
                    <a:pt x="218776" y="147320"/>
                  </a:cubicBezTo>
                  <a:cubicBezTo>
                    <a:pt x="218325" y="148423"/>
                    <a:pt x="218575" y="150127"/>
                    <a:pt x="219077" y="151279"/>
                  </a:cubicBezTo>
                  <a:cubicBezTo>
                    <a:pt x="222334" y="158695"/>
                    <a:pt x="229650" y="162854"/>
                    <a:pt x="237918" y="161752"/>
                  </a:cubicBezTo>
                  <a:cubicBezTo>
                    <a:pt x="240373" y="161451"/>
                    <a:pt x="241626" y="162002"/>
                    <a:pt x="242778" y="164207"/>
                  </a:cubicBezTo>
                  <a:cubicBezTo>
                    <a:pt x="245985" y="170371"/>
                    <a:pt x="249543" y="176384"/>
                    <a:pt x="252750" y="182547"/>
                  </a:cubicBezTo>
                  <a:cubicBezTo>
                    <a:pt x="253652" y="184301"/>
                    <a:pt x="254203" y="186405"/>
                    <a:pt x="254253" y="188360"/>
                  </a:cubicBezTo>
                  <a:cubicBezTo>
                    <a:pt x="254403" y="199584"/>
                    <a:pt x="254303" y="210809"/>
                    <a:pt x="254353" y="222033"/>
                  </a:cubicBezTo>
                  <a:cubicBezTo>
                    <a:pt x="254353" y="223386"/>
                    <a:pt x="254504" y="224789"/>
                    <a:pt x="254554" y="226192"/>
                  </a:cubicBezTo>
                  <a:lnTo>
                    <a:pt x="265928" y="226192"/>
                  </a:lnTo>
                  <a:close/>
                  <a:moveTo>
                    <a:pt x="184251" y="75765"/>
                  </a:moveTo>
                  <a:lnTo>
                    <a:pt x="184251" y="60782"/>
                  </a:lnTo>
                  <a:lnTo>
                    <a:pt x="165560" y="60782"/>
                  </a:lnTo>
                  <a:lnTo>
                    <a:pt x="165560" y="75765"/>
                  </a:lnTo>
                  <a:lnTo>
                    <a:pt x="184251" y="75765"/>
                  </a:lnTo>
                  <a:close/>
                  <a:moveTo>
                    <a:pt x="165410" y="11325"/>
                  </a:moveTo>
                  <a:lnTo>
                    <a:pt x="165410" y="25455"/>
                  </a:lnTo>
                  <a:lnTo>
                    <a:pt x="184501" y="25455"/>
                  </a:lnTo>
                  <a:cubicBezTo>
                    <a:pt x="184501" y="21246"/>
                    <a:pt x="184602" y="17137"/>
                    <a:pt x="184401" y="13078"/>
                  </a:cubicBezTo>
                  <a:cubicBezTo>
                    <a:pt x="184401" y="12477"/>
                    <a:pt x="182898" y="11425"/>
                    <a:pt x="182096" y="11425"/>
                  </a:cubicBezTo>
                  <a:cubicBezTo>
                    <a:pt x="176734" y="11275"/>
                    <a:pt x="171323" y="11325"/>
                    <a:pt x="165410" y="11325"/>
                  </a:cubicBezTo>
                  <a:close/>
                  <a:moveTo>
                    <a:pt x="184201" y="48706"/>
                  </a:moveTo>
                  <a:lnTo>
                    <a:pt x="184201" y="37582"/>
                  </a:lnTo>
                  <a:lnTo>
                    <a:pt x="165410" y="37582"/>
                  </a:lnTo>
                  <a:lnTo>
                    <a:pt x="165410" y="48706"/>
                  </a:lnTo>
                  <a:lnTo>
                    <a:pt x="184201" y="48706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04911AA-490E-3E38-88A1-724AAE2328F5}"/>
                </a:ext>
              </a:extLst>
            </p:cNvPr>
            <p:cNvSpPr/>
            <p:nvPr/>
          </p:nvSpPr>
          <p:spPr>
            <a:xfrm>
              <a:off x="5047165" y="462918"/>
              <a:ext cx="34826" cy="34826"/>
            </a:xfrm>
            <a:custGeom>
              <a:avLst/>
              <a:gdLst>
                <a:gd name="connsiteX0" fmla="*/ 34827 w 34826"/>
                <a:gd name="connsiteY0" fmla="*/ 17388 h 34826"/>
                <a:gd name="connsiteX1" fmla="*/ 17289 w 34826"/>
                <a:gd name="connsiteY1" fmla="*/ 34826 h 34826"/>
                <a:gd name="connsiteX2" fmla="*/ 1 w 34826"/>
                <a:gd name="connsiteY2" fmla="*/ 17137 h 34826"/>
                <a:gd name="connsiteX3" fmla="*/ 17339 w 34826"/>
                <a:gd name="connsiteY3" fmla="*/ 0 h 34826"/>
                <a:gd name="connsiteX4" fmla="*/ 34827 w 34826"/>
                <a:gd name="connsiteY4" fmla="*/ 17388 h 34826"/>
                <a:gd name="connsiteX5" fmla="*/ 17238 w 34826"/>
                <a:gd name="connsiteY5" fmla="*/ 11675 h 34826"/>
                <a:gd name="connsiteX6" fmla="*/ 11626 w 34826"/>
                <a:gd name="connsiteY6" fmla="*/ 17388 h 34826"/>
                <a:gd name="connsiteX7" fmla="*/ 17589 w 34826"/>
                <a:gd name="connsiteY7" fmla="*/ 23200 h 34826"/>
                <a:gd name="connsiteX8" fmla="*/ 23201 w 34826"/>
                <a:gd name="connsiteY8" fmla="*/ 17388 h 34826"/>
                <a:gd name="connsiteX9" fmla="*/ 17238 w 34826"/>
                <a:gd name="connsiteY9" fmla="*/ 11675 h 3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26" h="34826">
                  <a:moveTo>
                    <a:pt x="34827" y="17388"/>
                  </a:moveTo>
                  <a:cubicBezTo>
                    <a:pt x="34827" y="26959"/>
                    <a:pt x="26859" y="34926"/>
                    <a:pt x="17289" y="34826"/>
                  </a:cubicBezTo>
                  <a:cubicBezTo>
                    <a:pt x="7718" y="34726"/>
                    <a:pt x="-99" y="26758"/>
                    <a:pt x="1" y="17137"/>
                  </a:cubicBezTo>
                  <a:cubicBezTo>
                    <a:pt x="101" y="7667"/>
                    <a:pt x="7818" y="50"/>
                    <a:pt x="17339" y="0"/>
                  </a:cubicBezTo>
                  <a:cubicBezTo>
                    <a:pt x="27060" y="0"/>
                    <a:pt x="34877" y="7717"/>
                    <a:pt x="34827" y="17388"/>
                  </a:cubicBezTo>
                  <a:close/>
                  <a:moveTo>
                    <a:pt x="17238" y="11675"/>
                  </a:moveTo>
                  <a:cubicBezTo>
                    <a:pt x="14132" y="11776"/>
                    <a:pt x="11626" y="14281"/>
                    <a:pt x="11626" y="17388"/>
                  </a:cubicBezTo>
                  <a:cubicBezTo>
                    <a:pt x="11626" y="20595"/>
                    <a:pt x="14432" y="23301"/>
                    <a:pt x="17589" y="23200"/>
                  </a:cubicBezTo>
                  <a:cubicBezTo>
                    <a:pt x="20596" y="23100"/>
                    <a:pt x="23201" y="20444"/>
                    <a:pt x="23201" y="17388"/>
                  </a:cubicBezTo>
                  <a:cubicBezTo>
                    <a:pt x="23201" y="14131"/>
                    <a:pt x="20546" y="11575"/>
                    <a:pt x="17238" y="11675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642EA4C-95D6-804F-F30A-981E3BE42A8C}"/>
                </a:ext>
              </a:extLst>
            </p:cNvPr>
            <p:cNvSpPr/>
            <p:nvPr/>
          </p:nvSpPr>
          <p:spPr>
            <a:xfrm>
              <a:off x="5093616" y="462918"/>
              <a:ext cx="34826" cy="34826"/>
            </a:xfrm>
            <a:custGeom>
              <a:avLst/>
              <a:gdLst>
                <a:gd name="connsiteX0" fmla="*/ 17289 w 34826"/>
                <a:gd name="connsiteY0" fmla="*/ 0 h 34826"/>
                <a:gd name="connsiteX1" fmla="*/ 34827 w 34826"/>
                <a:gd name="connsiteY1" fmla="*/ 17338 h 34826"/>
                <a:gd name="connsiteX2" fmla="*/ 17339 w 34826"/>
                <a:gd name="connsiteY2" fmla="*/ 34826 h 34826"/>
                <a:gd name="connsiteX3" fmla="*/ 1 w 34826"/>
                <a:gd name="connsiteY3" fmla="*/ 17589 h 34826"/>
                <a:gd name="connsiteX4" fmla="*/ 17289 w 34826"/>
                <a:gd name="connsiteY4" fmla="*/ 0 h 34826"/>
                <a:gd name="connsiteX5" fmla="*/ 17289 w 34826"/>
                <a:gd name="connsiteY5" fmla="*/ 23151 h 34826"/>
                <a:gd name="connsiteX6" fmla="*/ 23151 w 34826"/>
                <a:gd name="connsiteY6" fmla="*/ 17238 h 34826"/>
                <a:gd name="connsiteX7" fmla="*/ 17489 w 34826"/>
                <a:gd name="connsiteY7" fmla="*/ 11626 h 34826"/>
                <a:gd name="connsiteX8" fmla="*/ 11626 w 34826"/>
                <a:gd name="connsiteY8" fmla="*/ 17037 h 34826"/>
                <a:gd name="connsiteX9" fmla="*/ 17289 w 34826"/>
                <a:gd name="connsiteY9" fmla="*/ 23151 h 3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26" h="34826">
                  <a:moveTo>
                    <a:pt x="17289" y="0"/>
                  </a:moveTo>
                  <a:cubicBezTo>
                    <a:pt x="27010" y="-50"/>
                    <a:pt x="34827" y="7667"/>
                    <a:pt x="34827" y="17338"/>
                  </a:cubicBezTo>
                  <a:cubicBezTo>
                    <a:pt x="34827" y="26909"/>
                    <a:pt x="26910" y="34876"/>
                    <a:pt x="17339" y="34826"/>
                  </a:cubicBezTo>
                  <a:cubicBezTo>
                    <a:pt x="7918" y="34826"/>
                    <a:pt x="101" y="27009"/>
                    <a:pt x="1" y="17589"/>
                  </a:cubicBezTo>
                  <a:cubicBezTo>
                    <a:pt x="-99" y="7917"/>
                    <a:pt x="7618" y="50"/>
                    <a:pt x="17289" y="0"/>
                  </a:cubicBezTo>
                  <a:close/>
                  <a:moveTo>
                    <a:pt x="17289" y="23151"/>
                  </a:moveTo>
                  <a:cubicBezTo>
                    <a:pt x="20445" y="23201"/>
                    <a:pt x="23201" y="20445"/>
                    <a:pt x="23151" y="17238"/>
                  </a:cubicBezTo>
                  <a:cubicBezTo>
                    <a:pt x="23151" y="14181"/>
                    <a:pt x="20596" y="11676"/>
                    <a:pt x="17489" y="11626"/>
                  </a:cubicBezTo>
                  <a:cubicBezTo>
                    <a:pt x="14382" y="11626"/>
                    <a:pt x="11777" y="13981"/>
                    <a:pt x="11626" y="17037"/>
                  </a:cubicBezTo>
                  <a:cubicBezTo>
                    <a:pt x="11476" y="20194"/>
                    <a:pt x="14132" y="23050"/>
                    <a:pt x="17289" y="23151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E0DB5A29-BA1B-B2C4-10B2-33B1F9BBEB13}"/>
                </a:ext>
              </a:extLst>
            </p:cNvPr>
            <p:cNvSpPr/>
            <p:nvPr/>
          </p:nvSpPr>
          <p:spPr>
            <a:xfrm>
              <a:off x="5140068" y="462868"/>
              <a:ext cx="34876" cy="34827"/>
            </a:xfrm>
            <a:custGeom>
              <a:avLst/>
              <a:gdLst>
                <a:gd name="connsiteX0" fmla="*/ 17388 w 34876"/>
                <a:gd name="connsiteY0" fmla="*/ 50 h 34827"/>
                <a:gd name="connsiteX1" fmla="*/ 34876 w 34876"/>
                <a:gd name="connsiteY1" fmla="*/ 17438 h 34827"/>
                <a:gd name="connsiteX2" fmla="*/ 17288 w 34876"/>
                <a:gd name="connsiteY2" fmla="*/ 34826 h 34827"/>
                <a:gd name="connsiteX3" fmla="*/ 0 w 34876"/>
                <a:gd name="connsiteY3" fmla="*/ 17488 h 34827"/>
                <a:gd name="connsiteX4" fmla="*/ 17388 w 34876"/>
                <a:gd name="connsiteY4" fmla="*/ 0 h 34827"/>
                <a:gd name="connsiteX5" fmla="*/ 23201 w 34876"/>
                <a:gd name="connsiteY5" fmla="*/ 17388 h 34827"/>
                <a:gd name="connsiteX6" fmla="*/ 17589 w 34876"/>
                <a:gd name="connsiteY6" fmla="*/ 11726 h 34827"/>
                <a:gd name="connsiteX7" fmla="*/ 11676 w 34876"/>
                <a:gd name="connsiteY7" fmla="*/ 17488 h 34827"/>
                <a:gd name="connsiteX8" fmla="*/ 17288 w 34876"/>
                <a:gd name="connsiteY8" fmla="*/ 23251 h 34827"/>
                <a:gd name="connsiteX9" fmla="*/ 23201 w 34876"/>
                <a:gd name="connsiteY9" fmla="*/ 17388 h 34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76" h="34827">
                  <a:moveTo>
                    <a:pt x="17388" y="50"/>
                  </a:moveTo>
                  <a:cubicBezTo>
                    <a:pt x="27109" y="50"/>
                    <a:pt x="34876" y="7817"/>
                    <a:pt x="34876" y="17438"/>
                  </a:cubicBezTo>
                  <a:cubicBezTo>
                    <a:pt x="34876" y="27009"/>
                    <a:pt x="26859" y="34976"/>
                    <a:pt x="17288" y="34826"/>
                  </a:cubicBezTo>
                  <a:cubicBezTo>
                    <a:pt x="7867" y="34726"/>
                    <a:pt x="100" y="26909"/>
                    <a:pt x="0" y="17488"/>
                  </a:cubicBezTo>
                  <a:cubicBezTo>
                    <a:pt x="-50" y="7817"/>
                    <a:pt x="7717" y="0"/>
                    <a:pt x="17388" y="0"/>
                  </a:cubicBezTo>
                  <a:close/>
                  <a:moveTo>
                    <a:pt x="23201" y="17388"/>
                  </a:moveTo>
                  <a:cubicBezTo>
                    <a:pt x="23201" y="14281"/>
                    <a:pt x="20695" y="11776"/>
                    <a:pt x="17589" y="11726"/>
                  </a:cubicBezTo>
                  <a:cubicBezTo>
                    <a:pt x="14281" y="11625"/>
                    <a:pt x="11626" y="14231"/>
                    <a:pt x="11676" y="17488"/>
                  </a:cubicBezTo>
                  <a:cubicBezTo>
                    <a:pt x="11676" y="20545"/>
                    <a:pt x="14281" y="23150"/>
                    <a:pt x="17288" y="23251"/>
                  </a:cubicBezTo>
                  <a:cubicBezTo>
                    <a:pt x="20445" y="23351"/>
                    <a:pt x="23251" y="20595"/>
                    <a:pt x="23201" y="17388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67513C1-ECD7-3B6D-33B7-1AA0E20DB35F}"/>
                </a:ext>
              </a:extLst>
            </p:cNvPr>
            <p:cNvSpPr/>
            <p:nvPr/>
          </p:nvSpPr>
          <p:spPr>
            <a:xfrm>
              <a:off x="5076430" y="335240"/>
              <a:ext cx="34324" cy="11274"/>
            </a:xfrm>
            <a:custGeom>
              <a:avLst/>
              <a:gdLst>
                <a:gd name="connsiteX0" fmla="*/ 34325 w 34324"/>
                <a:gd name="connsiteY0" fmla="*/ 11275 h 11274"/>
                <a:gd name="connsiteX1" fmla="*/ 0 w 34324"/>
                <a:gd name="connsiteY1" fmla="*/ 11275 h 11274"/>
                <a:gd name="connsiteX2" fmla="*/ 0 w 34324"/>
                <a:gd name="connsiteY2" fmla="*/ 0 h 11274"/>
                <a:gd name="connsiteX3" fmla="*/ 34325 w 34324"/>
                <a:gd name="connsiteY3" fmla="*/ 0 h 11274"/>
                <a:gd name="connsiteX4" fmla="*/ 34325 w 34324"/>
                <a:gd name="connsiteY4" fmla="*/ 11275 h 1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24" h="11274">
                  <a:moveTo>
                    <a:pt x="34325" y="11275"/>
                  </a:moveTo>
                  <a:lnTo>
                    <a:pt x="0" y="11275"/>
                  </a:lnTo>
                  <a:lnTo>
                    <a:pt x="0" y="0"/>
                  </a:lnTo>
                  <a:lnTo>
                    <a:pt x="34325" y="0"/>
                  </a:lnTo>
                  <a:lnTo>
                    <a:pt x="34325" y="11275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97652DFC-433A-D3ED-1E97-1159D46D4514}"/>
                </a:ext>
              </a:extLst>
            </p:cNvPr>
            <p:cNvSpPr/>
            <p:nvPr/>
          </p:nvSpPr>
          <p:spPr>
            <a:xfrm>
              <a:off x="5076430" y="358491"/>
              <a:ext cx="34324" cy="11274"/>
            </a:xfrm>
            <a:custGeom>
              <a:avLst/>
              <a:gdLst>
                <a:gd name="connsiteX0" fmla="*/ 0 w 34324"/>
                <a:gd name="connsiteY0" fmla="*/ 0 h 11274"/>
                <a:gd name="connsiteX1" fmla="*/ 34325 w 34324"/>
                <a:gd name="connsiteY1" fmla="*/ 0 h 11274"/>
                <a:gd name="connsiteX2" fmla="*/ 34325 w 34324"/>
                <a:gd name="connsiteY2" fmla="*/ 11275 h 11274"/>
                <a:gd name="connsiteX3" fmla="*/ 0 w 34324"/>
                <a:gd name="connsiteY3" fmla="*/ 11275 h 11274"/>
                <a:gd name="connsiteX4" fmla="*/ 0 w 34324"/>
                <a:gd name="connsiteY4" fmla="*/ 0 h 1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24" h="11274">
                  <a:moveTo>
                    <a:pt x="0" y="0"/>
                  </a:moveTo>
                  <a:lnTo>
                    <a:pt x="34325" y="0"/>
                  </a:lnTo>
                  <a:lnTo>
                    <a:pt x="34325" y="11275"/>
                  </a:lnTo>
                  <a:lnTo>
                    <a:pt x="0" y="112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04C2AA4-12FF-A433-7728-D619119A839D}"/>
                </a:ext>
              </a:extLst>
            </p:cNvPr>
            <p:cNvSpPr/>
            <p:nvPr/>
          </p:nvSpPr>
          <p:spPr>
            <a:xfrm>
              <a:off x="5356840" y="509669"/>
              <a:ext cx="11174" cy="11023"/>
            </a:xfrm>
            <a:custGeom>
              <a:avLst/>
              <a:gdLst>
                <a:gd name="connsiteX0" fmla="*/ 0 w 11174"/>
                <a:gd name="connsiteY0" fmla="*/ 11024 h 11023"/>
                <a:gd name="connsiteX1" fmla="*/ 0 w 11174"/>
                <a:gd name="connsiteY1" fmla="*/ 0 h 11023"/>
                <a:gd name="connsiteX2" fmla="*/ 11174 w 11174"/>
                <a:gd name="connsiteY2" fmla="*/ 0 h 11023"/>
                <a:gd name="connsiteX3" fmla="*/ 11174 w 11174"/>
                <a:gd name="connsiteY3" fmla="*/ 11024 h 11023"/>
                <a:gd name="connsiteX4" fmla="*/ 0 w 11174"/>
                <a:gd name="connsiteY4" fmla="*/ 11024 h 1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" h="11023">
                  <a:moveTo>
                    <a:pt x="0" y="11024"/>
                  </a:moveTo>
                  <a:lnTo>
                    <a:pt x="0" y="0"/>
                  </a:lnTo>
                  <a:lnTo>
                    <a:pt x="11174" y="0"/>
                  </a:lnTo>
                  <a:lnTo>
                    <a:pt x="11174" y="11024"/>
                  </a:lnTo>
                  <a:lnTo>
                    <a:pt x="0" y="11024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45DC483-BBFC-C9DE-9B83-47E2C99788D0}"/>
                </a:ext>
              </a:extLst>
            </p:cNvPr>
            <p:cNvSpPr/>
            <p:nvPr/>
          </p:nvSpPr>
          <p:spPr>
            <a:xfrm>
              <a:off x="5362602" y="236375"/>
              <a:ext cx="11124" cy="11224"/>
            </a:xfrm>
            <a:custGeom>
              <a:avLst/>
              <a:gdLst>
                <a:gd name="connsiteX0" fmla="*/ 0 w 11124"/>
                <a:gd name="connsiteY0" fmla="*/ 0 h 11224"/>
                <a:gd name="connsiteX1" fmla="*/ 11124 w 11124"/>
                <a:gd name="connsiteY1" fmla="*/ 0 h 11224"/>
                <a:gd name="connsiteX2" fmla="*/ 11124 w 11124"/>
                <a:gd name="connsiteY2" fmla="*/ 11224 h 11224"/>
                <a:gd name="connsiteX3" fmla="*/ 0 w 11124"/>
                <a:gd name="connsiteY3" fmla="*/ 11224 h 11224"/>
                <a:gd name="connsiteX4" fmla="*/ 0 w 11124"/>
                <a:gd name="connsiteY4" fmla="*/ 0 h 1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" h="11224">
                  <a:moveTo>
                    <a:pt x="0" y="0"/>
                  </a:moveTo>
                  <a:lnTo>
                    <a:pt x="11124" y="0"/>
                  </a:lnTo>
                  <a:lnTo>
                    <a:pt x="11124" y="11224"/>
                  </a:lnTo>
                  <a:lnTo>
                    <a:pt x="0" y="11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63E4682-A933-5969-0A4F-73B49FEAF3B5}"/>
                </a:ext>
              </a:extLst>
            </p:cNvPr>
            <p:cNvSpPr/>
            <p:nvPr/>
          </p:nvSpPr>
          <p:spPr>
            <a:xfrm>
              <a:off x="5362652" y="259425"/>
              <a:ext cx="11124" cy="11474"/>
            </a:xfrm>
            <a:custGeom>
              <a:avLst/>
              <a:gdLst>
                <a:gd name="connsiteX0" fmla="*/ 50 w 11124"/>
                <a:gd name="connsiteY0" fmla="*/ 0 h 11474"/>
                <a:gd name="connsiteX1" fmla="*/ 8318 w 11124"/>
                <a:gd name="connsiteY1" fmla="*/ 0 h 11474"/>
                <a:gd name="connsiteX2" fmla="*/ 11124 w 11124"/>
                <a:gd name="connsiteY2" fmla="*/ 150 h 11474"/>
                <a:gd name="connsiteX3" fmla="*/ 11124 w 11124"/>
                <a:gd name="connsiteY3" fmla="*/ 11475 h 11474"/>
                <a:gd name="connsiteX4" fmla="*/ 0 w 11124"/>
                <a:gd name="connsiteY4" fmla="*/ 11475 h 11474"/>
                <a:gd name="connsiteX5" fmla="*/ 0 w 11124"/>
                <a:gd name="connsiteY5" fmla="*/ 50 h 11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24" h="11474">
                  <a:moveTo>
                    <a:pt x="50" y="0"/>
                  </a:moveTo>
                  <a:cubicBezTo>
                    <a:pt x="3007" y="0"/>
                    <a:pt x="5662" y="0"/>
                    <a:pt x="8318" y="0"/>
                  </a:cubicBezTo>
                  <a:cubicBezTo>
                    <a:pt x="9170" y="0"/>
                    <a:pt x="10072" y="100"/>
                    <a:pt x="11124" y="150"/>
                  </a:cubicBezTo>
                  <a:lnTo>
                    <a:pt x="11124" y="11475"/>
                  </a:lnTo>
                  <a:lnTo>
                    <a:pt x="0" y="1147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2BF12791-76B9-36FF-9755-D9248806D992}"/>
                </a:ext>
              </a:extLst>
            </p:cNvPr>
            <p:cNvSpPr/>
            <p:nvPr/>
          </p:nvSpPr>
          <p:spPr>
            <a:xfrm>
              <a:off x="5173691" y="307430"/>
              <a:ext cx="96209" cy="45411"/>
            </a:xfrm>
            <a:custGeom>
              <a:avLst/>
              <a:gdLst>
                <a:gd name="connsiteX0" fmla="*/ 96209 w 96209"/>
                <a:gd name="connsiteY0" fmla="*/ 1153 h 45411"/>
                <a:gd name="connsiteX1" fmla="*/ 66094 w 96209"/>
                <a:gd name="connsiteY1" fmla="*/ 36780 h 45411"/>
                <a:gd name="connsiteX2" fmla="*/ 30767 w 96209"/>
                <a:gd name="connsiteY2" fmla="*/ 36830 h 45411"/>
                <a:gd name="connsiteX3" fmla="*/ 20745 w 96209"/>
                <a:gd name="connsiteY3" fmla="*/ 25556 h 45411"/>
                <a:gd name="connsiteX4" fmla="*/ 2906 w 96209"/>
                <a:gd name="connsiteY4" fmla="*/ 3708 h 45411"/>
                <a:gd name="connsiteX5" fmla="*/ 0 w 96209"/>
                <a:gd name="connsiteY5" fmla="*/ 0 h 45411"/>
                <a:gd name="connsiteX6" fmla="*/ 95959 w 96209"/>
                <a:gd name="connsiteY6" fmla="*/ 251 h 45411"/>
                <a:gd name="connsiteX7" fmla="*/ 96209 w 96209"/>
                <a:gd name="connsiteY7" fmla="*/ 1203 h 45411"/>
                <a:gd name="connsiteX8" fmla="*/ 68800 w 96209"/>
                <a:gd name="connsiteY8" fmla="*/ 17087 h 45411"/>
                <a:gd name="connsiteX9" fmla="*/ 28211 w 96209"/>
                <a:gd name="connsiteY9" fmla="*/ 17087 h 45411"/>
                <a:gd name="connsiteX10" fmla="*/ 41139 w 96209"/>
                <a:gd name="connsiteY10" fmla="*/ 30366 h 45411"/>
                <a:gd name="connsiteX11" fmla="*/ 56022 w 96209"/>
                <a:gd name="connsiteY11" fmla="*/ 30366 h 45411"/>
                <a:gd name="connsiteX12" fmla="*/ 68850 w 96209"/>
                <a:gd name="connsiteY12" fmla="*/ 17137 h 4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209" h="45411">
                  <a:moveTo>
                    <a:pt x="96209" y="1153"/>
                  </a:moveTo>
                  <a:cubicBezTo>
                    <a:pt x="86238" y="13078"/>
                    <a:pt x="76817" y="25556"/>
                    <a:pt x="66094" y="36780"/>
                  </a:cubicBezTo>
                  <a:cubicBezTo>
                    <a:pt x="54869" y="48505"/>
                    <a:pt x="42442" y="48055"/>
                    <a:pt x="30767" y="36830"/>
                  </a:cubicBezTo>
                  <a:cubicBezTo>
                    <a:pt x="27159" y="33373"/>
                    <a:pt x="24002" y="29414"/>
                    <a:pt x="20745" y="25556"/>
                  </a:cubicBezTo>
                  <a:cubicBezTo>
                    <a:pt x="14732" y="18340"/>
                    <a:pt x="8819" y="10974"/>
                    <a:pt x="2906" y="3708"/>
                  </a:cubicBezTo>
                  <a:cubicBezTo>
                    <a:pt x="2205" y="2856"/>
                    <a:pt x="1553" y="1954"/>
                    <a:pt x="0" y="0"/>
                  </a:cubicBezTo>
                  <a:cubicBezTo>
                    <a:pt x="32671" y="7566"/>
                    <a:pt x="64340" y="7617"/>
                    <a:pt x="95959" y="251"/>
                  </a:cubicBezTo>
                  <a:lnTo>
                    <a:pt x="96209" y="1203"/>
                  </a:lnTo>
                  <a:close/>
                  <a:moveTo>
                    <a:pt x="68800" y="17087"/>
                  </a:moveTo>
                  <a:lnTo>
                    <a:pt x="28211" y="17087"/>
                  </a:lnTo>
                  <a:cubicBezTo>
                    <a:pt x="32922" y="21948"/>
                    <a:pt x="36680" y="26508"/>
                    <a:pt x="41139" y="30366"/>
                  </a:cubicBezTo>
                  <a:cubicBezTo>
                    <a:pt x="46401" y="34926"/>
                    <a:pt x="50811" y="34876"/>
                    <a:pt x="56022" y="30366"/>
                  </a:cubicBezTo>
                  <a:cubicBezTo>
                    <a:pt x="60431" y="26508"/>
                    <a:pt x="64190" y="21998"/>
                    <a:pt x="68850" y="17137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67" name="Graphic 3">
            <a:extLst>
              <a:ext uri="{FF2B5EF4-FFF2-40B4-BE49-F238E27FC236}">
                <a16:creationId xmlns:a16="http://schemas.microsoft.com/office/drawing/2014/main" id="{9292C831-EE32-7DCB-8FD4-1F93BFD8394F}"/>
              </a:ext>
            </a:extLst>
          </p:cNvPr>
          <p:cNvGrpSpPr/>
          <p:nvPr/>
        </p:nvGrpSpPr>
        <p:grpSpPr>
          <a:xfrm>
            <a:off x="1129560" y="3528996"/>
            <a:ext cx="382870" cy="382650"/>
            <a:chOff x="5521598" y="164168"/>
            <a:chExt cx="382870" cy="382650"/>
          </a:xfrm>
          <a:solidFill>
            <a:srgbClr val="000000"/>
          </a:solidFill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5316968-5068-0B55-CB87-E0EA23BDE7AB}"/>
                </a:ext>
              </a:extLst>
            </p:cNvPr>
            <p:cNvSpPr/>
            <p:nvPr/>
          </p:nvSpPr>
          <p:spPr>
            <a:xfrm>
              <a:off x="5521598" y="164168"/>
              <a:ext cx="382870" cy="382650"/>
            </a:xfrm>
            <a:custGeom>
              <a:avLst/>
              <a:gdLst>
                <a:gd name="connsiteX0" fmla="*/ 267382 w 382870"/>
                <a:gd name="connsiteY0" fmla="*/ 311477 h 382650"/>
                <a:gd name="connsiteX1" fmla="*/ 267382 w 382870"/>
                <a:gd name="connsiteY1" fmla="*/ 362288 h 382650"/>
                <a:gd name="connsiteX2" fmla="*/ 247087 w 382870"/>
                <a:gd name="connsiteY2" fmla="*/ 382532 h 382650"/>
                <a:gd name="connsiteX3" fmla="*/ 20444 w 382870"/>
                <a:gd name="connsiteY3" fmla="*/ 382532 h 382650"/>
                <a:gd name="connsiteX4" fmla="*/ 0 w 382870"/>
                <a:gd name="connsiteY4" fmla="*/ 362037 h 382650"/>
                <a:gd name="connsiteX5" fmla="*/ 0 w 382870"/>
                <a:gd name="connsiteY5" fmla="*/ 61884 h 382650"/>
                <a:gd name="connsiteX6" fmla="*/ 20444 w 382870"/>
                <a:gd name="connsiteY6" fmla="*/ 41390 h 382650"/>
                <a:gd name="connsiteX7" fmla="*/ 64590 w 382870"/>
                <a:gd name="connsiteY7" fmla="*/ 41390 h 382650"/>
                <a:gd name="connsiteX8" fmla="*/ 69100 w 382870"/>
                <a:gd name="connsiteY8" fmla="*/ 41390 h 382650"/>
                <a:gd name="connsiteX9" fmla="*/ 69100 w 382870"/>
                <a:gd name="connsiteY9" fmla="*/ 32821 h 382650"/>
                <a:gd name="connsiteX10" fmla="*/ 75815 w 382870"/>
                <a:gd name="connsiteY10" fmla="*/ 26207 h 382650"/>
                <a:gd name="connsiteX11" fmla="*/ 101922 w 382870"/>
                <a:gd name="connsiteY11" fmla="*/ 26207 h 382650"/>
                <a:gd name="connsiteX12" fmla="*/ 135445 w 382870"/>
                <a:gd name="connsiteY12" fmla="*/ 50 h 382650"/>
                <a:gd name="connsiteX13" fmla="*/ 165360 w 382870"/>
                <a:gd name="connsiteY13" fmla="*/ 26207 h 382650"/>
                <a:gd name="connsiteX14" fmla="*/ 190414 w 382870"/>
                <a:gd name="connsiteY14" fmla="*/ 26207 h 382650"/>
                <a:gd name="connsiteX15" fmla="*/ 198231 w 382870"/>
                <a:gd name="connsiteY15" fmla="*/ 34074 h 382650"/>
                <a:gd name="connsiteX16" fmla="*/ 198231 w 382870"/>
                <a:gd name="connsiteY16" fmla="*/ 41390 h 382650"/>
                <a:gd name="connsiteX17" fmla="*/ 202791 w 382870"/>
                <a:gd name="connsiteY17" fmla="*/ 41390 h 382650"/>
                <a:gd name="connsiteX18" fmla="*/ 247338 w 382870"/>
                <a:gd name="connsiteY18" fmla="*/ 41390 h 382650"/>
                <a:gd name="connsiteX19" fmla="*/ 267332 w 382870"/>
                <a:gd name="connsiteY19" fmla="*/ 61534 h 382650"/>
                <a:gd name="connsiteX20" fmla="*/ 267281 w 382870"/>
                <a:gd name="connsiteY20" fmla="*/ 163806 h 382650"/>
                <a:gd name="connsiteX21" fmla="*/ 270889 w 382870"/>
                <a:gd name="connsiteY21" fmla="*/ 169518 h 382650"/>
                <a:gd name="connsiteX22" fmla="*/ 306066 w 382870"/>
                <a:gd name="connsiteY22" fmla="*/ 278305 h 382650"/>
                <a:gd name="connsiteX23" fmla="*/ 307018 w 382870"/>
                <a:gd name="connsiteY23" fmla="*/ 285020 h 382650"/>
                <a:gd name="connsiteX24" fmla="*/ 310576 w 382870"/>
                <a:gd name="connsiteY24" fmla="*/ 288577 h 382650"/>
                <a:gd name="connsiteX25" fmla="*/ 320297 w 382870"/>
                <a:gd name="connsiteY25" fmla="*/ 293488 h 382650"/>
                <a:gd name="connsiteX26" fmla="*/ 329066 w 382870"/>
                <a:gd name="connsiteY26" fmla="*/ 297647 h 382650"/>
                <a:gd name="connsiteX27" fmla="*/ 378173 w 382870"/>
                <a:gd name="connsiteY27" fmla="*/ 346604 h 382650"/>
                <a:gd name="connsiteX28" fmla="*/ 378323 w 382870"/>
                <a:gd name="connsiteY28" fmla="*/ 367700 h 382650"/>
                <a:gd name="connsiteX29" fmla="*/ 367900 w 382870"/>
                <a:gd name="connsiteY29" fmla="*/ 378122 h 382650"/>
                <a:gd name="connsiteX30" fmla="*/ 346804 w 382870"/>
                <a:gd name="connsiteY30" fmla="*/ 377972 h 382650"/>
                <a:gd name="connsiteX31" fmla="*/ 297748 w 382870"/>
                <a:gd name="connsiteY31" fmla="*/ 328965 h 382650"/>
                <a:gd name="connsiteX32" fmla="*/ 293288 w 382870"/>
                <a:gd name="connsiteY32" fmla="*/ 317791 h 382650"/>
                <a:gd name="connsiteX33" fmla="*/ 291434 w 382870"/>
                <a:gd name="connsiteY33" fmla="*/ 313181 h 382650"/>
                <a:gd name="connsiteX34" fmla="*/ 282565 w 382870"/>
                <a:gd name="connsiteY34" fmla="*/ 304913 h 382650"/>
                <a:gd name="connsiteX35" fmla="*/ 272042 w 382870"/>
                <a:gd name="connsiteY35" fmla="*/ 309423 h 382650"/>
                <a:gd name="connsiteX36" fmla="*/ 267332 w 382870"/>
                <a:gd name="connsiteY36" fmla="*/ 311527 h 382650"/>
                <a:gd name="connsiteX37" fmla="*/ 231554 w 382870"/>
                <a:gd name="connsiteY37" fmla="*/ 316137 h 382650"/>
                <a:gd name="connsiteX38" fmla="*/ 172175 w 382870"/>
                <a:gd name="connsiteY38" fmla="*/ 276200 h 382650"/>
                <a:gd name="connsiteX39" fmla="*/ 168216 w 382870"/>
                <a:gd name="connsiteY39" fmla="*/ 274196 h 382650"/>
                <a:gd name="connsiteX40" fmla="*/ 129482 w 382870"/>
                <a:gd name="connsiteY40" fmla="*/ 274096 h 382650"/>
                <a:gd name="connsiteX41" fmla="*/ 108185 w 382870"/>
                <a:gd name="connsiteY41" fmla="*/ 274096 h 382650"/>
                <a:gd name="connsiteX42" fmla="*/ 102573 w 382870"/>
                <a:gd name="connsiteY42" fmla="*/ 267231 h 382650"/>
                <a:gd name="connsiteX43" fmla="*/ 109338 w 382870"/>
                <a:gd name="connsiteY43" fmla="*/ 263272 h 382650"/>
                <a:gd name="connsiteX44" fmla="*/ 145366 w 382870"/>
                <a:gd name="connsiteY44" fmla="*/ 263272 h 382650"/>
                <a:gd name="connsiteX45" fmla="*/ 166663 w 382870"/>
                <a:gd name="connsiteY45" fmla="*/ 263272 h 382650"/>
                <a:gd name="connsiteX46" fmla="*/ 164107 w 382870"/>
                <a:gd name="connsiteY46" fmla="*/ 226192 h 382650"/>
                <a:gd name="connsiteX47" fmla="*/ 159597 w 382870"/>
                <a:gd name="connsiteY47" fmla="*/ 226192 h 382650"/>
                <a:gd name="connsiteX48" fmla="*/ 110791 w 382870"/>
                <a:gd name="connsiteY48" fmla="*/ 226192 h 382650"/>
                <a:gd name="connsiteX49" fmla="*/ 106632 w 382870"/>
                <a:gd name="connsiteY49" fmla="*/ 225891 h 382650"/>
                <a:gd name="connsiteX50" fmla="*/ 102623 w 382870"/>
                <a:gd name="connsiteY50" fmla="*/ 221030 h 382650"/>
                <a:gd name="connsiteX51" fmla="*/ 105830 w 382870"/>
                <a:gd name="connsiteY51" fmla="*/ 216020 h 382650"/>
                <a:gd name="connsiteX52" fmla="*/ 110290 w 382870"/>
                <a:gd name="connsiteY52" fmla="*/ 215368 h 382650"/>
                <a:gd name="connsiteX53" fmla="*/ 162604 w 382870"/>
                <a:gd name="connsiteY53" fmla="*/ 215368 h 382650"/>
                <a:gd name="connsiteX54" fmla="*/ 168466 w 382870"/>
                <a:gd name="connsiteY54" fmla="*/ 211510 h 382650"/>
                <a:gd name="connsiteX55" fmla="*/ 202340 w 382870"/>
                <a:gd name="connsiteY55" fmla="*/ 172575 h 382650"/>
                <a:gd name="connsiteX56" fmla="*/ 231453 w 382870"/>
                <a:gd name="connsiteY56" fmla="*/ 163105 h 382650"/>
                <a:gd name="connsiteX57" fmla="*/ 231453 w 382870"/>
                <a:gd name="connsiteY57" fmla="*/ 77218 h 382650"/>
                <a:gd name="connsiteX58" fmla="*/ 35978 w 382870"/>
                <a:gd name="connsiteY58" fmla="*/ 77218 h 382650"/>
                <a:gd name="connsiteX59" fmla="*/ 35978 w 382870"/>
                <a:gd name="connsiteY59" fmla="*/ 346654 h 382650"/>
                <a:gd name="connsiteX60" fmla="*/ 231604 w 382870"/>
                <a:gd name="connsiteY60" fmla="*/ 346654 h 382650"/>
                <a:gd name="connsiteX61" fmla="*/ 231604 w 382870"/>
                <a:gd name="connsiteY61" fmla="*/ 316137 h 382650"/>
                <a:gd name="connsiteX62" fmla="*/ 68900 w 382870"/>
                <a:gd name="connsiteY62" fmla="*/ 52213 h 382650"/>
                <a:gd name="connsiteX63" fmla="*/ 19392 w 382870"/>
                <a:gd name="connsiteY63" fmla="*/ 52213 h 382650"/>
                <a:gd name="connsiteX64" fmla="*/ 10874 w 382870"/>
                <a:gd name="connsiteY64" fmla="*/ 61032 h 382650"/>
                <a:gd name="connsiteX65" fmla="*/ 10874 w 382870"/>
                <a:gd name="connsiteY65" fmla="*/ 362739 h 382650"/>
                <a:gd name="connsiteX66" fmla="*/ 19693 w 382870"/>
                <a:gd name="connsiteY66" fmla="*/ 371658 h 382650"/>
                <a:gd name="connsiteX67" fmla="*/ 247889 w 382870"/>
                <a:gd name="connsiteY67" fmla="*/ 371658 h 382650"/>
                <a:gd name="connsiteX68" fmla="*/ 256558 w 382870"/>
                <a:gd name="connsiteY68" fmla="*/ 362989 h 382650"/>
                <a:gd name="connsiteX69" fmla="*/ 256558 w 382870"/>
                <a:gd name="connsiteY69" fmla="*/ 318041 h 382650"/>
                <a:gd name="connsiteX70" fmla="*/ 256358 w 382870"/>
                <a:gd name="connsiteY70" fmla="*/ 314885 h 382650"/>
                <a:gd name="connsiteX71" fmla="*/ 242628 w 382870"/>
                <a:gd name="connsiteY71" fmla="*/ 316588 h 382650"/>
                <a:gd name="connsiteX72" fmla="*/ 242628 w 382870"/>
                <a:gd name="connsiteY72" fmla="*/ 349309 h 382650"/>
                <a:gd name="connsiteX73" fmla="*/ 234310 w 382870"/>
                <a:gd name="connsiteY73" fmla="*/ 357678 h 382650"/>
                <a:gd name="connsiteX74" fmla="*/ 33272 w 382870"/>
                <a:gd name="connsiteY74" fmla="*/ 357678 h 382650"/>
                <a:gd name="connsiteX75" fmla="*/ 24804 w 382870"/>
                <a:gd name="connsiteY75" fmla="*/ 349059 h 382650"/>
                <a:gd name="connsiteX76" fmla="*/ 24804 w 382870"/>
                <a:gd name="connsiteY76" fmla="*/ 139904 h 382650"/>
                <a:gd name="connsiteX77" fmla="*/ 24804 w 382870"/>
                <a:gd name="connsiteY77" fmla="*/ 73309 h 382650"/>
                <a:gd name="connsiteX78" fmla="*/ 31970 w 382870"/>
                <a:gd name="connsiteY78" fmla="*/ 66144 h 382650"/>
                <a:gd name="connsiteX79" fmla="*/ 50961 w 382870"/>
                <a:gd name="connsiteY79" fmla="*/ 66144 h 382650"/>
                <a:gd name="connsiteX80" fmla="*/ 68900 w 382870"/>
                <a:gd name="connsiteY80" fmla="*/ 66144 h 382650"/>
                <a:gd name="connsiteX81" fmla="*/ 68900 w 382870"/>
                <a:gd name="connsiteY81" fmla="*/ 52213 h 382650"/>
                <a:gd name="connsiteX82" fmla="*/ 80174 w 382870"/>
                <a:gd name="connsiteY82" fmla="*/ 65893 h 382650"/>
                <a:gd name="connsiteX83" fmla="*/ 187107 w 382870"/>
                <a:gd name="connsiteY83" fmla="*/ 65893 h 382650"/>
                <a:gd name="connsiteX84" fmla="*/ 187107 w 382870"/>
                <a:gd name="connsiteY84" fmla="*/ 37030 h 382650"/>
                <a:gd name="connsiteX85" fmla="*/ 164007 w 382870"/>
                <a:gd name="connsiteY85" fmla="*/ 37030 h 382650"/>
                <a:gd name="connsiteX86" fmla="*/ 154486 w 382870"/>
                <a:gd name="connsiteY86" fmla="*/ 28863 h 382650"/>
                <a:gd name="connsiteX87" fmla="*/ 133340 w 382870"/>
                <a:gd name="connsiteY87" fmla="*/ 10623 h 382650"/>
                <a:gd name="connsiteX88" fmla="*/ 112845 w 382870"/>
                <a:gd name="connsiteY88" fmla="*/ 29163 h 382650"/>
                <a:gd name="connsiteX89" fmla="*/ 103776 w 382870"/>
                <a:gd name="connsiteY89" fmla="*/ 36980 h 382650"/>
                <a:gd name="connsiteX90" fmla="*/ 80124 w 382870"/>
                <a:gd name="connsiteY90" fmla="*/ 36980 h 382650"/>
                <a:gd name="connsiteX91" fmla="*/ 80124 w 382870"/>
                <a:gd name="connsiteY91" fmla="*/ 65843 h 382650"/>
                <a:gd name="connsiteX92" fmla="*/ 173828 w 382870"/>
                <a:gd name="connsiteY92" fmla="*/ 239120 h 382650"/>
                <a:gd name="connsiteX93" fmla="*/ 239371 w 382870"/>
                <a:gd name="connsiteY93" fmla="*/ 305665 h 382650"/>
                <a:gd name="connsiteX94" fmla="*/ 305915 w 382870"/>
                <a:gd name="connsiteY94" fmla="*/ 240122 h 382650"/>
                <a:gd name="connsiteX95" fmla="*/ 240373 w 382870"/>
                <a:gd name="connsiteY95" fmla="*/ 173577 h 382650"/>
                <a:gd name="connsiteX96" fmla="*/ 173828 w 382870"/>
                <a:gd name="connsiteY96" fmla="*/ 239120 h 382650"/>
                <a:gd name="connsiteX97" fmla="*/ 256408 w 382870"/>
                <a:gd name="connsiteY97" fmla="*/ 164357 h 382650"/>
                <a:gd name="connsiteX98" fmla="*/ 256558 w 382870"/>
                <a:gd name="connsiteY98" fmla="*/ 160749 h 382650"/>
                <a:gd name="connsiteX99" fmla="*/ 256558 w 382870"/>
                <a:gd name="connsiteY99" fmla="*/ 61283 h 382650"/>
                <a:gd name="connsiteX100" fmla="*/ 247488 w 382870"/>
                <a:gd name="connsiteY100" fmla="*/ 52263 h 382650"/>
                <a:gd name="connsiteX101" fmla="*/ 201789 w 382870"/>
                <a:gd name="connsiteY101" fmla="*/ 52263 h 382650"/>
                <a:gd name="connsiteX102" fmla="*/ 198532 w 382870"/>
                <a:gd name="connsiteY102" fmla="*/ 52514 h 382650"/>
                <a:gd name="connsiteX103" fmla="*/ 198532 w 382870"/>
                <a:gd name="connsiteY103" fmla="*/ 66194 h 382650"/>
                <a:gd name="connsiteX104" fmla="*/ 202992 w 382870"/>
                <a:gd name="connsiteY104" fmla="*/ 66194 h 382650"/>
                <a:gd name="connsiteX105" fmla="*/ 234360 w 382870"/>
                <a:gd name="connsiteY105" fmla="*/ 66194 h 382650"/>
                <a:gd name="connsiteX106" fmla="*/ 242578 w 382870"/>
                <a:gd name="connsiteY106" fmla="*/ 74612 h 382650"/>
                <a:gd name="connsiteX107" fmla="*/ 242578 w 382870"/>
                <a:gd name="connsiteY107" fmla="*/ 158244 h 382650"/>
                <a:gd name="connsiteX108" fmla="*/ 242578 w 382870"/>
                <a:gd name="connsiteY108" fmla="*/ 162654 h 382650"/>
                <a:gd name="connsiteX109" fmla="*/ 256358 w 382870"/>
                <a:gd name="connsiteY109" fmla="*/ 164357 h 382650"/>
                <a:gd name="connsiteX110" fmla="*/ 372410 w 382870"/>
                <a:gd name="connsiteY110" fmla="*/ 357127 h 382650"/>
                <a:gd name="connsiteX111" fmla="*/ 370155 w 382870"/>
                <a:gd name="connsiteY111" fmla="*/ 353819 h 382650"/>
                <a:gd name="connsiteX112" fmla="*/ 322051 w 382870"/>
                <a:gd name="connsiteY112" fmla="*/ 305665 h 382650"/>
                <a:gd name="connsiteX113" fmla="*/ 315386 w 382870"/>
                <a:gd name="connsiteY113" fmla="*/ 305665 h 382650"/>
                <a:gd name="connsiteX114" fmla="*/ 306066 w 382870"/>
                <a:gd name="connsiteY114" fmla="*/ 314935 h 382650"/>
                <a:gd name="connsiteX115" fmla="*/ 305966 w 382870"/>
                <a:gd name="connsiteY115" fmla="*/ 321599 h 382650"/>
                <a:gd name="connsiteX116" fmla="*/ 354371 w 382870"/>
                <a:gd name="connsiteY116" fmla="*/ 370005 h 382650"/>
                <a:gd name="connsiteX117" fmla="*/ 360735 w 382870"/>
                <a:gd name="connsiteY117" fmla="*/ 370005 h 382650"/>
                <a:gd name="connsiteX118" fmla="*/ 370306 w 382870"/>
                <a:gd name="connsiteY118" fmla="*/ 360434 h 382650"/>
                <a:gd name="connsiteX119" fmla="*/ 372410 w 382870"/>
                <a:gd name="connsiteY119" fmla="*/ 357127 h 382650"/>
                <a:gd name="connsiteX120" fmla="*/ 297648 w 382870"/>
                <a:gd name="connsiteY120" fmla="*/ 291133 h 382650"/>
                <a:gd name="connsiteX121" fmla="*/ 291284 w 382870"/>
                <a:gd name="connsiteY121" fmla="*/ 297196 h 382650"/>
                <a:gd name="connsiteX122" fmla="*/ 299702 w 382870"/>
                <a:gd name="connsiteY122" fmla="*/ 305414 h 382650"/>
                <a:gd name="connsiteX123" fmla="*/ 305966 w 382870"/>
                <a:gd name="connsiteY123" fmla="*/ 299652 h 382650"/>
                <a:gd name="connsiteX124" fmla="*/ 297648 w 382870"/>
                <a:gd name="connsiteY124" fmla="*/ 291133 h 38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82870" h="382650">
                  <a:moveTo>
                    <a:pt x="267382" y="311477"/>
                  </a:moveTo>
                  <a:cubicBezTo>
                    <a:pt x="267382" y="328464"/>
                    <a:pt x="267382" y="345401"/>
                    <a:pt x="267382" y="362288"/>
                  </a:cubicBezTo>
                  <a:cubicBezTo>
                    <a:pt x="267382" y="375567"/>
                    <a:pt x="260416" y="382532"/>
                    <a:pt x="247087" y="382532"/>
                  </a:cubicBezTo>
                  <a:cubicBezTo>
                    <a:pt x="171523" y="382532"/>
                    <a:pt x="96009" y="382532"/>
                    <a:pt x="20444" y="382532"/>
                  </a:cubicBezTo>
                  <a:cubicBezTo>
                    <a:pt x="6915" y="382532"/>
                    <a:pt x="0" y="375617"/>
                    <a:pt x="0" y="362037"/>
                  </a:cubicBezTo>
                  <a:cubicBezTo>
                    <a:pt x="0" y="261970"/>
                    <a:pt x="0" y="161902"/>
                    <a:pt x="0" y="61884"/>
                  </a:cubicBezTo>
                  <a:cubicBezTo>
                    <a:pt x="0" y="48255"/>
                    <a:pt x="6815" y="41440"/>
                    <a:pt x="20444" y="41390"/>
                  </a:cubicBezTo>
                  <a:cubicBezTo>
                    <a:pt x="35177" y="41390"/>
                    <a:pt x="49909" y="41390"/>
                    <a:pt x="64590" y="41390"/>
                  </a:cubicBezTo>
                  <a:cubicBezTo>
                    <a:pt x="65994" y="41390"/>
                    <a:pt x="67347" y="41390"/>
                    <a:pt x="69100" y="41390"/>
                  </a:cubicBezTo>
                  <a:cubicBezTo>
                    <a:pt x="69100" y="38233"/>
                    <a:pt x="69050" y="35527"/>
                    <a:pt x="69100" y="32821"/>
                  </a:cubicBezTo>
                  <a:cubicBezTo>
                    <a:pt x="69251" y="28211"/>
                    <a:pt x="71155" y="26257"/>
                    <a:pt x="75815" y="26207"/>
                  </a:cubicBezTo>
                  <a:cubicBezTo>
                    <a:pt x="84484" y="26157"/>
                    <a:pt x="93103" y="26207"/>
                    <a:pt x="101922" y="26207"/>
                  </a:cubicBezTo>
                  <a:cubicBezTo>
                    <a:pt x="106782" y="9320"/>
                    <a:pt x="117506" y="-802"/>
                    <a:pt x="135445" y="50"/>
                  </a:cubicBezTo>
                  <a:cubicBezTo>
                    <a:pt x="151580" y="801"/>
                    <a:pt x="161100" y="10673"/>
                    <a:pt x="165360" y="26207"/>
                  </a:cubicBezTo>
                  <a:cubicBezTo>
                    <a:pt x="173678" y="26207"/>
                    <a:pt x="182046" y="26207"/>
                    <a:pt x="190414" y="26207"/>
                  </a:cubicBezTo>
                  <a:cubicBezTo>
                    <a:pt x="196528" y="26207"/>
                    <a:pt x="198181" y="27910"/>
                    <a:pt x="198231" y="34074"/>
                  </a:cubicBezTo>
                  <a:cubicBezTo>
                    <a:pt x="198231" y="36379"/>
                    <a:pt x="198231" y="38634"/>
                    <a:pt x="198231" y="41390"/>
                  </a:cubicBezTo>
                  <a:cubicBezTo>
                    <a:pt x="200035" y="41390"/>
                    <a:pt x="201388" y="41390"/>
                    <a:pt x="202791" y="41390"/>
                  </a:cubicBezTo>
                  <a:cubicBezTo>
                    <a:pt x="217623" y="41390"/>
                    <a:pt x="232506" y="41390"/>
                    <a:pt x="247338" y="41390"/>
                  </a:cubicBezTo>
                  <a:cubicBezTo>
                    <a:pt x="260416" y="41390"/>
                    <a:pt x="267332" y="48355"/>
                    <a:pt x="267332" y="61534"/>
                  </a:cubicBezTo>
                  <a:cubicBezTo>
                    <a:pt x="267332" y="95608"/>
                    <a:pt x="267332" y="129682"/>
                    <a:pt x="267281" y="163806"/>
                  </a:cubicBezTo>
                  <a:cubicBezTo>
                    <a:pt x="267281" y="166762"/>
                    <a:pt x="267983" y="168266"/>
                    <a:pt x="270889" y="169518"/>
                  </a:cubicBezTo>
                  <a:cubicBezTo>
                    <a:pt x="312680" y="187608"/>
                    <a:pt x="329366" y="239170"/>
                    <a:pt x="306066" y="278305"/>
                  </a:cubicBezTo>
                  <a:cubicBezTo>
                    <a:pt x="304312" y="281261"/>
                    <a:pt x="304462" y="283015"/>
                    <a:pt x="307018" y="285020"/>
                  </a:cubicBezTo>
                  <a:cubicBezTo>
                    <a:pt x="308321" y="286022"/>
                    <a:pt x="309523" y="287275"/>
                    <a:pt x="310576" y="288577"/>
                  </a:cubicBezTo>
                  <a:cubicBezTo>
                    <a:pt x="313131" y="291584"/>
                    <a:pt x="315887" y="293438"/>
                    <a:pt x="320297" y="293488"/>
                  </a:cubicBezTo>
                  <a:cubicBezTo>
                    <a:pt x="323253" y="293488"/>
                    <a:pt x="326811" y="295442"/>
                    <a:pt x="329066" y="297647"/>
                  </a:cubicBezTo>
                  <a:cubicBezTo>
                    <a:pt x="345602" y="313782"/>
                    <a:pt x="361887" y="330168"/>
                    <a:pt x="378173" y="346604"/>
                  </a:cubicBezTo>
                  <a:cubicBezTo>
                    <a:pt x="384436" y="352917"/>
                    <a:pt x="384386" y="361286"/>
                    <a:pt x="378323" y="367700"/>
                  </a:cubicBezTo>
                  <a:cubicBezTo>
                    <a:pt x="374966" y="371257"/>
                    <a:pt x="371458" y="374715"/>
                    <a:pt x="367900" y="378122"/>
                  </a:cubicBezTo>
                  <a:cubicBezTo>
                    <a:pt x="361486" y="384185"/>
                    <a:pt x="353068" y="384185"/>
                    <a:pt x="346804" y="377972"/>
                  </a:cubicBezTo>
                  <a:cubicBezTo>
                    <a:pt x="330419" y="361686"/>
                    <a:pt x="314083" y="345301"/>
                    <a:pt x="297748" y="328965"/>
                  </a:cubicBezTo>
                  <a:cubicBezTo>
                    <a:pt x="294641" y="325858"/>
                    <a:pt x="293338" y="322150"/>
                    <a:pt x="293288" y="317791"/>
                  </a:cubicBezTo>
                  <a:cubicBezTo>
                    <a:pt x="293288" y="316238"/>
                    <a:pt x="292486" y="314384"/>
                    <a:pt x="291434" y="313181"/>
                  </a:cubicBezTo>
                  <a:cubicBezTo>
                    <a:pt x="288678" y="310074"/>
                    <a:pt x="285972" y="305665"/>
                    <a:pt x="282565" y="304913"/>
                  </a:cubicBezTo>
                  <a:cubicBezTo>
                    <a:pt x="279558" y="304211"/>
                    <a:pt x="275600" y="307769"/>
                    <a:pt x="272042" y="309423"/>
                  </a:cubicBezTo>
                  <a:cubicBezTo>
                    <a:pt x="270539" y="310124"/>
                    <a:pt x="268985" y="310776"/>
                    <a:pt x="267332" y="311527"/>
                  </a:cubicBezTo>
                  <a:close/>
                  <a:moveTo>
                    <a:pt x="231554" y="316137"/>
                  </a:moveTo>
                  <a:cubicBezTo>
                    <a:pt x="205146" y="312229"/>
                    <a:pt x="185403" y="299150"/>
                    <a:pt x="172175" y="276200"/>
                  </a:cubicBezTo>
                  <a:cubicBezTo>
                    <a:pt x="171523" y="275098"/>
                    <a:pt x="169569" y="274246"/>
                    <a:pt x="168216" y="274196"/>
                  </a:cubicBezTo>
                  <a:cubicBezTo>
                    <a:pt x="155288" y="274046"/>
                    <a:pt x="142410" y="274096"/>
                    <a:pt x="129482" y="274096"/>
                  </a:cubicBezTo>
                  <a:cubicBezTo>
                    <a:pt x="122366" y="274096"/>
                    <a:pt x="115251" y="274146"/>
                    <a:pt x="108185" y="274096"/>
                  </a:cubicBezTo>
                  <a:cubicBezTo>
                    <a:pt x="104026" y="274046"/>
                    <a:pt x="101370" y="270739"/>
                    <a:pt x="102573" y="267231"/>
                  </a:cubicBezTo>
                  <a:cubicBezTo>
                    <a:pt x="103676" y="264024"/>
                    <a:pt x="106231" y="263222"/>
                    <a:pt x="109338" y="263272"/>
                  </a:cubicBezTo>
                  <a:cubicBezTo>
                    <a:pt x="121364" y="263272"/>
                    <a:pt x="133340" y="263272"/>
                    <a:pt x="145366" y="263272"/>
                  </a:cubicBezTo>
                  <a:cubicBezTo>
                    <a:pt x="152331" y="263272"/>
                    <a:pt x="159296" y="263272"/>
                    <a:pt x="166663" y="263272"/>
                  </a:cubicBezTo>
                  <a:cubicBezTo>
                    <a:pt x="162904" y="251046"/>
                    <a:pt x="162052" y="238919"/>
                    <a:pt x="164107" y="226192"/>
                  </a:cubicBezTo>
                  <a:lnTo>
                    <a:pt x="159597" y="226192"/>
                  </a:lnTo>
                  <a:cubicBezTo>
                    <a:pt x="143312" y="226192"/>
                    <a:pt x="127026" y="226192"/>
                    <a:pt x="110791" y="226192"/>
                  </a:cubicBezTo>
                  <a:cubicBezTo>
                    <a:pt x="109388" y="226192"/>
                    <a:pt x="107584" y="226593"/>
                    <a:pt x="106632" y="225891"/>
                  </a:cubicBezTo>
                  <a:cubicBezTo>
                    <a:pt x="104928" y="224638"/>
                    <a:pt x="102874" y="222834"/>
                    <a:pt x="102623" y="221030"/>
                  </a:cubicBezTo>
                  <a:cubicBezTo>
                    <a:pt x="102423" y="219477"/>
                    <a:pt x="104277" y="217272"/>
                    <a:pt x="105830" y="216020"/>
                  </a:cubicBezTo>
                  <a:cubicBezTo>
                    <a:pt x="106832" y="215218"/>
                    <a:pt x="108787" y="215368"/>
                    <a:pt x="110290" y="215368"/>
                  </a:cubicBezTo>
                  <a:cubicBezTo>
                    <a:pt x="127728" y="215368"/>
                    <a:pt x="145166" y="215268"/>
                    <a:pt x="162604" y="215368"/>
                  </a:cubicBezTo>
                  <a:cubicBezTo>
                    <a:pt x="165660" y="215368"/>
                    <a:pt x="167214" y="214667"/>
                    <a:pt x="168466" y="211510"/>
                  </a:cubicBezTo>
                  <a:cubicBezTo>
                    <a:pt x="175081" y="194573"/>
                    <a:pt x="186506" y="181595"/>
                    <a:pt x="202340" y="172575"/>
                  </a:cubicBezTo>
                  <a:cubicBezTo>
                    <a:pt x="211410" y="167414"/>
                    <a:pt x="221231" y="164457"/>
                    <a:pt x="231453" y="163105"/>
                  </a:cubicBezTo>
                  <a:lnTo>
                    <a:pt x="231453" y="77218"/>
                  </a:lnTo>
                  <a:lnTo>
                    <a:pt x="35978" y="77218"/>
                  </a:lnTo>
                  <a:lnTo>
                    <a:pt x="35978" y="346654"/>
                  </a:lnTo>
                  <a:lnTo>
                    <a:pt x="231604" y="346654"/>
                  </a:lnTo>
                  <a:lnTo>
                    <a:pt x="231604" y="316137"/>
                  </a:lnTo>
                  <a:close/>
                  <a:moveTo>
                    <a:pt x="68900" y="52213"/>
                  </a:moveTo>
                  <a:cubicBezTo>
                    <a:pt x="52163" y="52213"/>
                    <a:pt x="35778" y="52213"/>
                    <a:pt x="19392" y="52213"/>
                  </a:cubicBezTo>
                  <a:cubicBezTo>
                    <a:pt x="13179" y="52213"/>
                    <a:pt x="10874" y="54669"/>
                    <a:pt x="10874" y="61032"/>
                  </a:cubicBezTo>
                  <a:cubicBezTo>
                    <a:pt x="10874" y="161601"/>
                    <a:pt x="10874" y="262170"/>
                    <a:pt x="10874" y="362739"/>
                  </a:cubicBezTo>
                  <a:cubicBezTo>
                    <a:pt x="10874" y="369253"/>
                    <a:pt x="13279" y="371658"/>
                    <a:pt x="19693" y="371658"/>
                  </a:cubicBezTo>
                  <a:cubicBezTo>
                    <a:pt x="95758" y="371658"/>
                    <a:pt x="171824" y="371658"/>
                    <a:pt x="247889" y="371658"/>
                  </a:cubicBezTo>
                  <a:cubicBezTo>
                    <a:pt x="254153" y="371658"/>
                    <a:pt x="256558" y="369253"/>
                    <a:pt x="256558" y="362989"/>
                  </a:cubicBezTo>
                  <a:cubicBezTo>
                    <a:pt x="256558" y="348007"/>
                    <a:pt x="256558" y="333024"/>
                    <a:pt x="256558" y="318041"/>
                  </a:cubicBezTo>
                  <a:cubicBezTo>
                    <a:pt x="256558" y="317039"/>
                    <a:pt x="256458" y="316037"/>
                    <a:pt x="256358" y="314885"/>
                  </a:cubicBezTo>
                  <a:cubicBezTo>
                    <a:pt x="251697" y="315486"/>
                    <a:pt x="247288" y="316037"/>
                    <a:pt x="242628" y="316588"/>
                  </a:cubicBezTo>
                  <a:cubicBezTo>
                    <a:pt x="242628" y="327662"/>
                    <a:pt x="242628" y="338486"/>
                    <a:pt x="242628" y="349309"/>
                  </a:cubicBezTo>
                  <a:cubicBezTo>
                    <a:pt x="242628" y="356325"/>
                    <a:pt x="241275" y="357678"/>
                    <a:pt x="234310" y="357678"/>
                  </a:cubicBezTo>
                  <a:cubicBezTo>
                    <a:pt x="167314" y="357678"/>
                    <a:pt x="100268" y="357678"/>
                    <a:pt x="33272" y="357678"/>
                  </a:cubicBezTo>
                  <a:cubicBezTo>
                    <a:pt x="26107" y="357678"/>
                    <a:pt x="24804" y="356375"/>
                    <a:pt x="24804" y="349059"/>
                  </a:cubicBezTo>
                  <a:cubicBezTo>
                    <a:pt x="24804" y="279357"/>
                    <a:pt x="24804" y="209606"/>
                    <a:pt x="24804" y="139904"/>
                  </a:cubicBezTo>
                  <a:cubicBezTo>
                    <a:pt x="24804" y="117706"/>
                    <a:pt x="24804" y="95507"/>
                    <a:pt x="24804" y="73309"/>
                  </a:cubicBezTo>
                  <a:cubicBezTo>
                    <a:pt x="24804" y="67847"/>
                    <a:pt x="26458" y="66194"/>
                    <a:pt x="31970" y="66144"/>
                  </a:cubicBezTo>
                  <a:cubicBezTo>
                    <a:pt x="38283" y="66144"/>
                    <a:pt x="44647" y="66144"/>
                    <a:pt x="50961" y="66144"/>
                  </a:cubicBezTo>
                  <a:cubicBezTo>
                    <a:pt x="56874" y="66144"/>
                    <a:pt x="62787" y="66144"/>
                    <a:pt x="68900" y="66144"/>
                  </a:cubicBezTo>
                  <a:lnTo>
                    <a:pt x="68900" y="52213"/>
                  </a:lnTo>
                  <a:close/>
                  <a:moveTo>
                    <a:pt x="80174" y="65893"/>
                  </a:moveTo>
                  <a:lnTo>
                    <a:pt x="187107" y="65893"/>
                  </a:lnTo>
                  <a:lnTo>
                    <a:pt x="187107" y="37030"/>
                  </a:lnTo>
                  <a:cubicBezTo>
                    <a:pt x="179190" y="37030"/>
                    <a:pt x="171623" y="37030"/>
                    <a:pt x="164007" y="37030"/>
                  </a:cubicBezTo>
                  <a:cubicBezTo>
                    <a:pt x="155939" y="37030"/>
                    <a:pt x="155689" y="36830"/>
                    <a:pt x="154486" y="28863"/>
                  </a:cubicBezTo>
                  <a:cubicBezTo>
                    <a:pt x="152782" y="18039"/>
                    <a:pt x="144063" y="10473"/>
                    <a:pt x="133340" y="10623"/>
                  </a:cubicBezTo>
                  <a:cubicBezTo>
                    <a:pt x="122867" y="10773"/>
                    <a:pt x="114299" y="18540"/>
                    <a:pt x="112845" y="29163"/>
                  </a:cubicBezTo>
                  <a:cubicBezTo>
                    <a:pt x="111843" y="36479"/>
                    <a:pt x="111242" y="36980"/>
                    <a:pt x="103776" y="36980"/>
                  </a:cubicBezTo>
                  <a:cubicBezTo>
                    <a:pt x="95959" y="36980"/>
                    <a:pt x="88142" y="36980"/>
                    <a:pt x="80124" y="36980"/>
                  </a:cubicBezTo>
                  <a:lnTo>
                    <a:pt x="80124" y="65843"/>
                  </a:lnTo>
                  <a:close/>
                  <a:moveTo>
                    <a:pt x="173828" y="239120"/>
                  </a:moveTo>
                  <a:cubicBezTo>
                    <a:pt x="173377" y="275248"/>
                    <a:pt x="202992" y="305264"/>
                    <a:pt x="239371" y="305665"/>
                  </a:cubicBezTo>
                  <a:cubicBezTo>
                    <a:pt x="275549" y="306065"/>
                    <a:pt x="305565" y="276501"/>
                    <a:pt x="305915" y="240122"/>
                  </a:cubicBezTo>
                  <a:cubicBezTo>
                    <a:pt x="306266" y="203943"/>
                    <a:pt x="276852" y="174028"/>
                    <a:pt x="240373" y="173577"/>
                  </a:cubicBezTo>
                  <a:cubicBezTo>
                    <a:pt x="204244" y="173126"/>
                    <a:pt x="174279" y="202640"/>
                    <a:pt x="173828" y="239120"/>
                  </a:cubicBezTo>
                  <a:close/>
                  <a:moveTo>
                    <a:pt x="256408" y="164357"/>
                  </a:moveTo>
                  <a:cubicBezTo>
                    <a:pt x="256458" y="163054"/>
                    <a:pt x="256558" y="161902"/>
                    <a:pt x="256558" y="160749"/>
                  </a:cubicBezTo>
                  <a:cubicBezTo>
                    <a:pt x="256558" y="127577"/>
                    <a:pt x="256558" y="94405"/>
                    <a:pt x="256558" y="61283"/>
                  </a:cubicBezTo>
                  <a:cubicBezTo>
                    <a:pt x="256558" y="54468"/>
                    <a:pt x="254353" y="52263"/>
                    <a:pt x="247488" y="52263"/>
                  </a:cubicBezTo>
                  <a:cubicBezTo>
                    <a:pt x="232255" y="52263"/>
                    <a:pt x="217022" y="52263"/>
                    <a:pt x="201789" y="52263"/>
                  </a:cubicBezTo>
                  <a:cubicBezTo>
                    <a:pt x="200687" y="52263"/>
                    <a:pt x="199584" y="52464"/>
                    <a:pt x="198532" y="52514"/>
                  </a:cubicBezTo>
                  <a:lnTo>
                    <a:pt x="198532" y="66194"/>
                  </a:lnTo>
                  <a:cubicBezTo>
                    <a:pt x="200185" y="66194"/>
                    <a:pt x="201588" y="66194"/>
                    <a:pt x="202992" y="66194"/>
                  </a:cubicBezTo>
                  <a:cubicBezTo>
                    <a:pt x="213464" y="66194"/>
                    <a:pt x="223887" y="66194"/>
                    <a:pt x="234360" y="66194"/>
                  </a:cubicBezTo>
                  <a:cubicBezTo>
                    <a:pt x="241375" y="66194"/>
                    <a:pt x="242578" y="67446"/>
                    <a:pt x="242578" y="74612"/>
                  </a:cubicBezTo>
                  <a:cubicBezTo>
                    <a:pt x="242578" y="102473"/>
                    <a:pt x="242578" y="130333"/>
                    <a:pt x="242578" y="158244"/>
                  </a:cubicBezTo>
                  <a:lnTo>
                    <a:pt x="242578" y="162654"/>
                  </a:lnTo>
                  <a:cubicBezTo>
                    <a:pt x="247288" y="163255"/>
                    <a:pt x="251697" y="163806"/>
                    <a:pt x="256358" y="164357"/>
                  </a:cubicBezTo>
                  <a:close/>
                  <a:moveTo>
                    <a:pt x="372410" y="357127"/>
                  </a:moveTo>
                  <a:cubicBezTo>
                    <a:pt x="371558" y="355874"/>
                    <a:pt x="371007" y="354721"/>
                    <a:pt x="370155" y="353819"/>
                  </a:cubicBezTo>
                  <a:cubicBezTo>
                    <a:pt x="354120" y="337734"/>
                    <a:pt x="338085" y="321699"/>
                    <a:pt x="322051" y="305665"/>
                  </a:cubicBezTo>
                  <a:cubicBezTo>
                    <a:pt x="319796" y="303410"/>
                    <a:pt x="317591" y="303410"/>
                    <a:pt x="315386" y="305665"/>
                  </a:cubicBezTo>
                  <a:cubicBezTo>
                    <a:pt x="312279" y="308771"/>
                    <a:pt x="309223" y="311878"/>
                    <a:pt x="306066" y="314935"/>
                  </a:cubicBezTo>
                  <a:cubicBezTo>
                    <a:pt x="303811" y="317140"/>
                    <a:pt x="303660" y="319294"/>
                    <a:pt x="305966" y="321599"/>
                  </a:cubicBezTo>
                  <a:cubicBezTo>
                    <a:pt x="322101" y="337734"/>
                    <a:pt x="338236" y="353869"/>
                    <a:pt x="354371" y="370005"/>
                  </a:cubicBezTo>
                  <a:cubicBezTo>
                    <a:pt x="356526" y="372159"/>
                    <a:pt x="358630" y="372109"/>
                    <a:pt x="360735" y="370005"/>
                  </a:cubicBezTo>
                  <a:cubicBezTo>
                    <a:pt x="363942" y="366798"/>
                    <a:pt x="367149" y="363691"/>
                    <a:pt x="370306" y="360434"/>
                  </a:cubicBezTo>
                  <a:cubicBezTo>
                    <a:pt x="371157" y="359532"/>
                    <a:pt x="371658" y="358329"/>
                    <a:pt x="372410" y="357127"/>
                  </a:cubicBezTo>
                  <a:close/>
                  <a:moveTo>
                    <a:pt x="297648" y="291133"/>
                  </a:moveTo>
                  <a:cubicBezTo>
                    <a:pt x="295443" y="293238"/>
                    <a:pt x="293388" y="295192"/>
                    <a:pt x="291284" y="297196"/>
                  </a:cubicBezTo>
                  <a:cubicBezTo>
                    <a:pt x="294140" y="300002"/>
                    <a:pt x="296946" y="302758"/>
                    <a:pt x="299702" y="305414"/>
                  </a:cubicBezTo>
                  <a:cubicBezTo>
                    <a:pt x="301806" y="303460"/>
                    <a:pt x="303961" y="301506"/>
                    <a:pt x="305966" y="299652"/>
                  </a:cubicBezTo>
                  <a:cubicBezTo>
                    <a:pt x="303009" y="296645"/>
                    <a:pt x="300303" y="293889"/>
                    <a:pt x="297648" y="291133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9ECDD59-834D-9041-FF81-20AFC779C7EE}"/>
                </a:ext>
              </a:extLst>
            </p:cNvPr>
            <p:cNvSpPr/>
            <p:nvPr/>
          </p:nvSpPr>
          <p:spPr>
            <a:xfrm>
              <a:off x="5601672" y="253612"/>
              <a:ext cx="107233" cy="107083"/>
            </a:xfrm>
            <a:custGeom>
              <a:avLst/>
              <a:gdLst>
                <a:gd name="connsiteX0" fmla="*/ 53817 w 107233"/>
                <a:gd name="connsiteY0" fmla="*/ 0 h 107083"/>
                <a:gd name="connsiteX1" fmla="*/ 107233 w 107233"/>
                <a:gd name="connsiteY1" fmla="*/ 53517 h 107083"/>
                <a:gd name="connsiteX2" fmla="*/ 53416 w 107233"/>
                <a:gd name="connsiteY2" fmla="*/ 107083 h 107083"/>
                <a:gd name="connsiteX3" fmla="*/ 0 w 107233"/>
                <a:gd name="connsiteY3" fmla="*/ 53467 h 107083"/>
                <a:gd name="connsiteX4" fmla="*/ 53817 w 107233"/>
                <a:gd name="connsiteY4" fmla="*/ 0 h 107083"/>
                <a:gd name="connsiteX5" fmla="*/ 53516 w 107233"/>
                <a:gd name="connsiteY5" fmla="*/ 10874 h 107083"/>
                <a:gd name="connsiteX6" fmla="*/ 10874 w 107233"/>
                <a:gd name="connsiteY6" fmla="*/ 53467 h 107083"/>
                <a:gd name="connsiteX7" fmla="*/ 53466 w 107233"/>
                <a:gd name="connsiteY7" fmla="*/ 96210 h 107083"/>
                <a:gd name="connsiteX8" fmla="*/ 96360 w 107233"/>
                <a:gd name="connsiteY8" fmla="*/ 53316 h 107083"/>
                <a:gd name="connsiteX9" fmla="*/ 53516 w 107233"/>
                <a:gd name="connsiteY9" fmla="*/ 10874 h 10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233" h="107083">
                  <a:moveTo>
                    <a:pt x="53817" y="0"/>
                  </a:moveTo>
                  <a:cubicBezTo>
                    <a:pt x="83331" y="101"/>
                    <a:pt x="107233" y="24053"/>
                    <a:pt x="107233" y="53517"/>
                  </a:cubicBezTo>
                  <a:cubicBezTo>
                    <a:pt x="107233" y="82981"/>
                    <a:pt x="82930" y="107183"/>
                    <a:pt x="53416" y="107083"/>
                  </a:cubicBezTo>
                  <a:cubicBezTo>
                    <a:pt x="24052" y="106983"/>
                    <a:pt x="0" y="82881"/>
                    <a:pt x="0" y="53467"/>
                  </a:cubicBezTo>
                  <a:cubicBezTo>
                    <a:pt x="0" y="23852"/>
                    <a:pt x="24153" y="-100"/>
                    <a:pt x="53817" y="0"/>
                  </a:cubicBezTo>
                  <a:close/>
                  <a:moveTo>
                    <a:pt x="53516" y="10874"/>
                  </a:moveTo>
                  <a:cubicBezTo>
                    <a:pt x="29965" y="10924"/>
                    <a:pt x="10924" y="29965"/>
                    <a:pt x="10874" y="53467"/>
                  </a:cubicBezTo>
                  <a:cubicBezTo>
                    <a:pt x="10874" y="76868"/>
                    <a:pt x="30065" y="96159"/>
                    <a:pt x="53466" y="96210"/>
                  </a:cubicBezTo>
                  <a:cubicBezTo>
                    <a:pt x="77018" y="96260"/>
                    <a:pt x="96510" y="76717"/>
                    <a:pt x="96360" y="53316"/>
                  </a:cubicBezTo>
                  <a:cubicBezTo>
                    <a:pt x="96159" y="29765"/>
                    <a:pt x="77068" y="10824"/>
                    <a:pt x="53516" y="10874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D5A202C1-1E1C-7B59-44E4-12B3D6971ED2}"/>
                </a:ext>
              </a:extLst>
            </p:cNvPr>
            <p:cNvSpPr/>
            <p:nvPr/>
          </p:nvSpPr>
          <p:spPr>
            <a:xfrm>
              <a:off x="5624213" y="475466"/>
              <a:ext cx="108493" cy="10912"/>
            </a:xfrm>
            <a:custGeom>
              <a:avLst/>
              <a:gdLst>
                <a:gd name="connsiteX0" fmla="*/ 54326 w 108493"/>
                <a:gd name="connsiteY0" fmla="*/ 10803 h 10912"/>
                <a:gd name="connsiteX1" fmla="*/ 7524 w 108493"/>
                <a:gd name="connsiteY1" fmla="*/ 10803 h 10912"/>
                <a:gd name="connsiteX2" fmla="*/ 4117 w 108493"/>
                <a:gd name="connsiteY2" fmla="*/ 10602 h 10912"/>
                <a:gd name="connsiteX3" fmla="*/ 8 w 108493"/>
                <a:gd name="connsiteY3" fmla="*/ 5792 h 10912"/>
                <a:gd name="connsiteX4" fmla="*/ 3365 w 108493"/>
                <a:gd name="connsiteY4" fmla="*/ 480 h 10912"/>
                <a:gd name="connsiteX5" fmla="*/ 6722 w 108493"/>
                <a:gd name="connsiteY5" fmla="*/ 29 h 10912"/>
                <a:gd name="connsiteX6" fmla="*/ 101529 w 108493"/>
                <a:gd name="connsiteY6" fmla="*/ 29 h 10912"/>
                <a:gd name="connsiteX7" fmla="*/ 108494 w 108493"/>
                <a:gd name="connsiteY7" fmla="*/ 5441 h 10912"/>
                <a:gd name="connsiteX8" fmla="*/ 101529 w 108493"/>
                <a:gd name="connsiteY8" fmla="*/ 10853 h 10912"/>
                <a:gd name="connsiteX9" fmla="*/ 54326 w 108493"/>
                <a:gd name="connsiteY9" fmla="*/ 10853 h 1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493" h="10912">
                  <a:moveTo>
                    <a:pt x="54326" y="10803"/>
                  </a:moveTo>
                  <a:cubicBezTo>
                    <a:pt x="38742" y="10803"/>
                    <a:pt x="23108" y="10803"/>
                    <a:pt x="7524" y="10803"/>
                  </a:cubicBezTo>
                  <a:cubicBezTo>
                    <a:pt x="6372" y="10803"/>
                    <a:pt x="4818" y="11153"/>
                    <a:pt x="4117" y="10602"/>
                  </a:cubicBezTo>
                  <a:cubicBezTo>
                    <a:pt x="2463" y="9249"/>
                    <a:pt x="158" y="7495"/>
                    <a:pt x="8" y="5792"/>
                  </a:cubicBezTo>
                  <a:cubicBezTo>
                    <a:pt x="-143" y="4088"/>
                    <a:pt x="1912" y="2033"/>
                    <a:pt x="3365" y="480"/>
                  </a:cubicBezTo>
                  <a:cubicBezTo>
                    <a:pt x="3966" y="-171"/>
                    <a:pt x="5570" y="29"/>
                    <a:pt x="6722" y="29"/>
                  </a:cubicBezTo>
                  <a:cubicBezTo>
                    <a:pt x="38341" y="29"/>
                    <a:pt x="69910" y="29"/>
                    <a:pt x="101529" y="29"/>
                  </a:cubicBezTo>
                  <a:cubicBezTo>
                    <a:pt x="106038" y="29"/>
                    <a:pt x="108494" y="1983"/>
                    <a:pt x="108494" y="5441"/>
                  </a:cubicBezTo>
                  <a:cubicBezTo>
                    <a:pt x="108494" y="8898"/>
                    <a:pt x="106089" y="10853"/>
                    <a:pt x="101529" y="10853"/>
                  </a:cubicBezTo>
                  <a:cubicBezTo>
                    <a:pt x="85794" y="10853"/>
                    <a:pt x="70060" y="10853"/>
                    <a:pt x="54326" y="10853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5B7AE8E-3723-D358-4B3F-FA34E01548A6}"/>
                </a:ext>
              </a:extLst>
            </p:cNvPr>
            <p:cNvSpPr/>
            <p:nvPr/>
          </p:nvSpPr>
          <p:spPr>
            <a:xfrm>
              <a:off x="5577808" y="463093"/>
              <a:ext cx="35433" cy="35627"/>
            </a:xfrm>
            <a:custGeom>
              <a:avLst/>
              <a:gdLst>
                <a:gd name="connsiteX0" fmla="*/ 35389 w 35433"/>
                <a:gd name="connsiteY0" fmla="*/ 17914 h 35627"/>
                <a:gd name="connsiteX1" fmla="*/ 35389 w 35433"/>
                <a:gd name="connsiteY1" fmla="*/ 29539 h 35627"/>
                <a:gd name="connsiteX2" fmla="*/ 29426 w 35433"/>
                <a:gd name="connsiteY2" fmla="*/ 35552 h 35627"/>
                <a:gd name="connsiteX3" fmla="*/ 6226 w 35433"/>
                <a:gd name="connsiteY3" fmla="*/ 35552 h 35627"/>
                <a:gd name="connsiteX4" fmla="*/ 113 w 35433"/>
                <a:gd name="connsiteY4" fmla="*/ 29690 h 35627"/>
                <a:gd name="connsiteX5" fmla="*/ 113 w 35433"/>
                <a:gd name="connsiteY5" fmla="*/ 6088 h 35627"/>
                <a:gd name="connsiteX6" fmla="*/ 6076 w 35433"/>
                <a:gd name="connsiteY6" fmla="*/ 75 h 35627"/>
                <a:gd name="connsiteX7" fmla="*/ 29276 w 35433"/>
                <a:gd name="connsiteY7" fmla="*/ 75 h 35627"/>
                <a:gd name="connsiteX8" fmla="*/ 35389 w 35433"/>
                <a:gd name="connsiteY8" fmla="*/ 6339 h 35627"/>
                <a:gd name="connsiteX9" fmla="*/ 35389 w 35433"/>
                <a:gd name="connsiteY9" fmla="*/ 17964 h 35627"/>
                <a:gd name="connsiteX10" fmla="*/ 24315 w 35433"/>
                <a:gd name="connsiteY10" fmla="*/ 11099 h 35627"/>
                <a:gd name="connsiteX11" fmla="*/ 11187 w 35433"/>
                <a:gd name="connsiteY11" fmla="*/ 11099 h 35627"/>
                <a:gd name="connsiteX12" fmla="*/ 11187 w 35433"/>
                <a:gd name="connsiteY12" fmla="*/ 24478 h 35627"/>
                <a:gd name="connsiteX13" fmla="*/ 24315 w 35433"/>
                <a:gd name="connsiteY13" fmla="*/ 24478 h 35627"/>
                <a:gd name="connsiteX14" fmla="*/ 24315 w 35433"/>
                <a:gd name="connsiteY14" fmla="*/ 11099 h 3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433" h="35627">
                  <a:moveTo>
                    <a:pt x="35389" y="17914"/>
                  </a:moveTo>
                  <a:cubicBezTo>
                    <a:pt x="35389" y="21772"/>
                    <a:pt x="35490" y="25631"/>
                    <a:pt x="35389" y="29539"/>
                  </a:cubicBezTo>
                  <a:cubicBezTo>
                    <a:pt x="35289" y="33548"/>
                    <a:pt x="33385" y="35502"/>
                    <a:pt x="29426" y="35552"/>
                  </a:cubicBezTo>
                  <a:cubicBezTo>
                    <a:pt x="21710" y="35653"/>
                    <a:pt x="13943" y="35653"/>
                    <a:pt x="6226" y="35552"/>
                  </a:cubicBezTo>
                  <a:cubicBezTo>
                    <a:pt x="2167" y="35552"/>
                    <a:pt x="163" y="33698"/>
                    <a:pt x="113" y="29690"/>
                  </a:cubicBezTo>
                  <a:cubicBezTo>
                    <a:pt x="-38" y="21822"/>
                    <a:pt x="-38" y="13955"/>
                    <a:pt x="113" y="6088"/>
                  </a:cubicBezTo>
                  <a:cubicBezTo>
                    <a:pt x="163" y="2080"/>
                    <a:pt x="2117" y="125"/>
                    <a:pt x="6076" y="75"/>
                  </a:cubicBezTo>
                  <a:cubicBezTo>
                    <a:pt x="13792" y="-25"/>
                    <a:pt x="21559" y="-25"/>
                    <a:pt x="29276" y="75"/>
                  </a:cubicBezTo>
                  <a:cubicBezTo>
                    <a:pt x="33435" y="75"/>
                    <a:pt x="35339" y="2080"/>
                    <a:pt x="35389" y="6339"/>
                  </a:cubicBezTo>
                  <a:cubicBezTo>
                    <a:pt x="35490" y="10197"/>
                    <a:pt x="35389" y="14056"/>
                    <a:pt x="35389" y="17964"/>
                  </a:cubicBezTo>
                  <a:close/>
                  <a:moveTo>
                    <a:pt x="24315" y="11099"/>
                  </a:moveTo>
                  <a:lnTo>
                    <a:pt x="11187" y="11099"/>
                  </a:lnTo>
                  <a:lnTo>
                    <a:pt x="11187" y="24478"/>
                  </a:lnTo>
                  <a:lnTo>
                    <a:pt x="24315" y="24478"/>
                  </a:lnTo>
                  <a:lnTo>
                    <a:pt x="24315" y="11099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DF796C5-BA9C-1E41-4B0D-1C5168844CFF}"/>
                </a:ext>
              </a:extLst>
            </p:cNvPr>
            <p:cNvSpPr/>
            <p:nvPr/>
          </p:nvSpPr>
          <p:spPr>
            <a:xfrm>
              <a:off x="5577795" y="415139"/>
              <a:ext cx="35446" cy="35539"/>
            </a:xfrm>
            <a:custGeom>
              <a:avLst/>
              <a:gdLst>
                <a:gd name="connsiteX0" fmla="*/ 35402 w 35446"/>
                <a:gd name="connsiteY0" fmla="*/ 18064 h 35539"/>
                <a:gd name="connsiteX1" fmla="*/ 35402 w 35446"/>
                <a:gd name="connsiteY1" fmla="*/ 29289 h 35539"/>
                <a:gd name="connsiteX2" fmla="*/ 29289 w 35446"/>
                <a:gd name="connsiteY2" fmla="*/ 35502 h 35539"/>
                <a:gd name="connsiteX3" fmla="*/ 6088 w 35446"/>
                <a:gd name="connsiteY3" fmla="*/ 35502 h 35539"/>
                <a:gd name="connsiteX4" fmla="*/ 75 w 35446"/>
                <a:gd name="connsiteY4" fmla="*/ 29589 h 35539"/>
                <a:gd name="connsiteX5" fmla="*/ 75 w 35446"/>
                <a:gd name="connsiteY5" fmla="*/ 5988 h 35539"/>
                <a:gd name="connsiteX6" fmla="*/ 6188 w 35446"/>
                <a:gd name="connsiteY6" fmla="*/ 75 h 35539"/>
                <a:gd name="connsiteX7" fmla="*/ 29389 w 35446"/>
                <a:gd name="connsiteY7" fmla="*/ 75 h 35539"/>
                <a:gd name="connsiteX8" fmla="*/ 35402 w 35446"/>
                <a:gd name="connsiteY8" fmla="*/ 6038 h 35539"/>
                <a:gd name="connsiteX9" fmla="*/ 35402 w 35446"/>
                <a:gd name="connsiteY9" fmla="*/ 18014 h 35539"/>
                <a:gd name="connsiteX10" fmla="*/ 24328 w 35446"/>
                <a:gd name="connsiteY10" fmla="*/ 11149 h 35539"/>
                <a:gd name="connsiteX11" fmla="*/ 11049 w 35446"/>
                <a:gd name="connsiteY11" fmla="*/ 11149 h 35539"/>
                <a:gd name="connsiteX12" fmla="*/ 11049 w 35446"/>
                <a:gd name="connsiteY12" fmla="*/ 24478 h 35539"/>
                <a:gd name="connsiteX13" fmla="*/ 24328 w 35446"/>
                <a:gd name="connsiteY13" fmla="*/ 24478 h 35539"/>
                <a:gd name="connsiteX14" fmla="*/ 24328 w 35446"/>
                <a:gd name="connsiteY14" fmla="*/ 11149 h 3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446" h="35539">
                  <a:moveTo>
                    <a:pt x="35402" y="18064"/>
                  </a:moveTo>
                  <a:cubicBezTo>
                    <a:pt x="35402" y="21822"/>
                    <a:pt x="35452" y="25531"/>
                    <a:pt x="35402" y="29289"/>
                  </a:cubicBezTo>
                  <a:cubicBezTo>
                    <a:pt x="35302" y="33598"/>
                    <a:pt x="33498" y="35502"/>
                    <a:pt x="29289" y="35502"/>
                  </a:cubicBezTo>
                  <a:cubicBezTo>
                    <a:pt x="21572" y="35552"/>
                    <a:pt x="13805" y="35552"/>
                    <a:pt x="6088" y="35502"/>
                  </a:cubicBezTo>
                  <a:cubicBezTo>
                    <a:pt x="2080" y="35502"/>
                    <a:pt x="125" y="33648"/>
                    <a:pt x="75" y="29589"/>
                  </a:cubicBezTo>
                  <a:cubicBezTo>
                    <a:pt x="-25" y="21722"/>
                    <a:pt x="-25" y="13855"/>
                    <a:pt x="75" y="5988"/>
                  </a:cubicBezTo>
                  <a:cubicBezTo>
                    <a:pt x="125" y="2029"/>
                    <a:pt x="2130" y="125"/>
                    <a:pt x="6188" y="75"/>
                  </a:cubicBezTo>
                  <a:cubicBezTo>
                    <a:pt x="13905" y="-25"/>
                    <a:pt x="21672" y="-25"/>
                    <a:pt x="29389" y="75"/>
                  </a:cubicBezTo>
                  <a:cubicBezTo>
                    <a:pt x="33398" y="125"/>
                    <a:pt x="35302" y="2080"/>
                    <a:pt x="35402" y="6038"/>
                  </a:cubicBezTo>
                  <a:cubicBezTo>
                    <a:pt x="35502" y="10047"/>
                    <a:pt x="35402" y="14005"/>
                    <a:pt x="35402" y="18014"/>
                  </a:cubicBezTo>
                  <a:close/>
                  <a:moveTo>
                    <a:pt x="24328" y="11149"/>
                  </a:moveTo>
                  <a:lnTo>
                    <a:pt x="11049" y="11149"/>
                  </a:lnTo>
                  <a:lnTo>
                    <a:pt x="11049" y="24478"/>
                  </a:lnTo>
                  <a:lnTo>
                    <a:pt x="24328" y="24478"/>
                  </a:lnTo>
                  <a:lnTo>
                    <a:pt x="24328" y="11149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D56C928A-6D89-3EE5-DFAC-99B09F16132D}"/>
                </a:ext>
              </a:extLst>
            </p:cNvPr>
            <p:cNvSpPr/>
            <p:nvPr/>
          </p:nvSpPr>
          <p:spPr>
            <a:xfrm>
              <a:off x="5577758" y="367197"/>
              <a:ext cx="35514" cy="35511"/>
            </a:xfrm>
            <a:custGeom>
              <a:avLst/>
              <a:gdLst>
                <a:gd name="connsiteX0" fmla="*/ 17651 w 35514"/>
                <a:gd name="connsiteY0" fmla="*/ 35490 h 35511"/>
                <a:gd name="connsiteX1" fmla="*/ 6026 w 35514"/>
                <a:gd name="connsiteY1" fmla="*/ 35490 h 35511"/>
                <a:gd name="connsiteX2" fmla="*/ 113 w 35514"/>
                <a:gd name="connsiteY2" fmla="*/ 29877 h 35511"/>
                <a:gd name="connsiteX3" fmla="*/ 113 w 35514"/>
                <a:gd name="connsiteY3" fmla="*/ 5925 h 35511"/>
                <a:gd name="connsiteX4" fmla="*/ 5925 w 35514"/>
                <a:gd name="connsiteY4" fmla="*/ 113 h 35511"/>
                <a:gd name="connsiteX5" fmla="*/ 29527 w 35514"/>
                <a:gd name="connsiteY5" fmla="*/ 113 h 35511"/>
                <a:gd name="connsiteX6" fmla="*/ 35440 w 35514"/>
                <a:gd name="connsiteY6" fmla="*/ 6176 h 35511"/>
                <a:gd name="connsiteX7" fmla="*/ 35440 w 35514"/>
                <a:gd name="connsiteY7" fmla="*/ 29376 h 35511"/>
                <a:gd name="connsiteX8" fmla="*/ 29276 w 35514"/>
                <a:gd name="connsiteY8" fmla="*/ 35490 h 35511"/>
                <a:gd name="connsiteX9" fmla="*/ 17651 w 35514"/>
                <a:gd name="connsiteY9" fmla="*/ 35490 h 35511"/>
                <a:gd name="connsiteX10" fmla="*/ 24466 w 35514"/>
                <a:gd name="connsiteY10" fmla="*/ 11087 h 35511"/>
                <a:gd name="connsiteX11" fmla="*/ 11187 w 35514"/>
                <a:gd name="connsiteY11" fmla="*/ 11087 h 35511"/>
                <a:gd name="connsiteX12" fmla="*/ 11187 w 35514"/>
                <a:gd name="connsiteY12" fmla="*/ 24365 h 35511"/>
                <a:gd name="connsiteX13" fmla="*/ 24466 w 35514"/>
                <a:gd name="connsiteY13" fmla="*/ 24365 h 35511"/>
                <a:gd name="connsiteX14" fmla="*/ 24466 w 35514"/>
                <a:gd name="connsiteY14" fmla="*/ 11087 h 3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514" h="35511">
                  <a:moveTo>
                    <a:pt x="17651" y="35490"/>
                  </a:moveTo>
                  <a:cubicBezTo>
                    <a:pt x="13793" y="35490"/>
                    <a:pt x="9934" y="35540"/>
                    <a:pt x="6026" y="35490"/>
                  </a:cubicBezTo>
                  <a:cubicBezTo>
                    <a:pt x="2167" y="35389"/>
                    <a:pt x="163" y="33686"/>
                    <a:pt x="113" y="29877"/>
                  </a:cubicBezTo>
                  <a:cubicBezTo>
                    <a:pt x="-38" y="21910"/>
                    <a:pt x="-38" y="13893"/>
                    <a:pt x="113" y="5925"/>
                  </a:cubicBezTo>
                  <a:cubicBezTo>
                    <a:pt x="163" y="2117"/>
                    <a:pt x="2067" y="213"/>
                    <a:pt x="5925" y="113"/>
                  </a:cubicBezTo>
                  <a:cubicBezTo>
                    <a:pt x="13793" y="-38"/>
                    <a:pt x="21660" y="-38"/>
                    <a:pt x="29527" y="113"/>
                  </a:cubicBezTo>
                  <a:cubicBezTo>
                    <a:pt x="33586" y="213"/>
                    <a:pt x="35390" y="2167"/>
                    <a:pt x="35440" y="6176"/>
                  </a:cubicBezTo>
                  <a:cubicBezTo>
                    <a:pt x="35540" y="13893"/>
                    <a:pt x="35540" y="21660"/>
                    <a:pt x="35440" y="29376"/>
                  </a:cubicBezTo>
                  <a:cubicBezTo>
                    <a:pt x="35440" y="33636"/>
                    <a:pt x="33535" y="35440"/>
                    <a:pt x="29276" y="35490"/>
                  </a:cubicBezTo>
                  <a:cubicBezTo>
                    <a:pt x="25418" y="35540"/>
                    <a:pt x="21559" y="35490"/>
                    <a:pt x="17651" y="35490"/>
                  </a:cubicBezTo>
                  <a:close/>
                  <a:moveTo>
                    <a:pt x="24466" y="11087"/>
                  </a:moveTo>
                  <a:lnTo>
                    <a:pt x="11187" y="11087"/>
                  </a:lnTo>
                  <a:lnTo>
                    <a:pt x="11187" y="24365"/>
                  </a:lnTo>
                  <a:lnTo>
                    <a:pt x="24466" y="24365"/>
                  </a:lnTo>
                  <a:lnTo>
                    <a:pt x="24466" y="11087"/>
                  </a:ln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3A8B64A-F4E3-B817-1A3E-7F5DB0396BAB}"/>
                </a:ext>
              </a:extLst>
            </p:cNvPr>
            <p:cNvSpPr/>
            <p:nvPr/>
          </p:nvSpPr>
          <p:spPr>
            <a:xfrm>
              <a:off x="5648373" y="188821"/>
              <a:ext cx="13780" cy="13886"/>
            </a:xfrm>
            <a:custGeom>
              <a:avLst/>
              <a:gdLst>
                <a:gd name="connsiteX0" fmla="*/ 6966 w 13780"/>
                <a:gd name="connsiteY0" fmla="*/ 1 h 13886"/>
                <a:gd name="connsiteX1" fmla="*/ 13781 w 13780"/>
                <a:gd name="connsiteY1" fmla="*/ 6966 h 13886"/>
                <a:gd name="connsiteX2" fmla="*/ 6615 w 13780"/>
                <a:gd name="connsiteY2" fmla="*/ 13881 h 13886"/>
                <a:gd name="connsiteX3" fmla="*/ 1 w 13780"/>
                <a:gd name="connsiteY3" fmla="*/ 6815 h 13886"/>
                <a:gd name="connsiteX4" fmla="*/ 6916 w 13780"/>
                <a:gd name="connsiteY4" fmla="*/ 1 h 1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80" h="13886">
                  <a:moveTo>
                    <a:pt x="6966" y="1"/>
                  </a:moveTo>
                  <a:cubicBezTo>
                    <a:pt x="10674" y="1"/>
                    <a:pt x="13781" y="3208"/>
                    <a:pt x="13781" y="6966"/>
                  </a:cubicBezTo>
                  <a:cubicBezTo>
                    <a:pt x="13781" y="10924"/>
                    <a:pt x="10624" y="14031"/>
                    <a:pt x="6615" y="13881"/>
                  </a:cubicBezTo>
                  <a:cubicBezTo>
                    <a:pt x="2807" y="13781"/>
                    <a:pt x="-50" y="10724"/>
                    <a:pt x="1" y="6815"/>
                  </a:cubicBezTo>
                  <a:cubicBezTo>
                    <a:pt x="51" y="3057"/>
                    <a:pt x="3208" y="-50"/>
                    <a:pt x="6916" y="1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074D6E57-AF01-523A-890F-3D6E2CAC3C25}"/>
                </a:ext>
              </a:extLst>
            </p:cNvPr>
            <p:cNvSpPr/>
            <p:nvPr/>
          </p:nvSpPr>
          <p:spPr>
            <a:xfrm>
              <a:off x="5703092" y="345462"/>
              <a:ext cx="116704" cy="116654"/>
            </a:xfrm>
            <a:custGeom>
              <a:avLst/>
              <a:gdLst>
                <a:gd name="connsiteX0" fmla="*/ 58227 w 116704"/>
                <a:gd name="connsiteY0" fmla="*/ 116654 h 116654"/>
                <a:gd name="connsiteX1" fmla="*/ 1 w 116704"/>
                <a:gd name="connsiteY1" fmla="*/ 58076 h 116654"/>
                <a:gd name="connsiteX2" fmla="*/ 58277 w 116704"/>
                <a:gd name="connsiteY2" fmla="*/ 0 h 116654"/>
                <a:gd name="connsiteX3" fmla="*/ 116704 w 116704"/>
                <a:gd name="connsiteY3" fmla="*/ 58377 h 116654"/>
                <a:gd name="connsiteX4" fmla="*/ 58227 w 116704"/>
                <a:gd name="connsiteY4" fmla="*/ 116654 h 116654"/>
                <a:gd name="connsiteX5" fmla="*/ 58227 w 116704"/>
                <a:gd name="connsiteY5" fmla="*/ 105780 h 116654"/>
                <a:gd name="connsiteX6" fmla="*/ 105881 w 116704"/>
                <a:gd name="connsiteY6" fmla="*/ 58628 h 116654"/>
                <a:gd name="connsiteX7" fmla="*/ 58528 w 116704"/>
                <a:gd name="connsiteY7" fmla="*/ 10773 h 116654"/>
                <a:gd name="connsiteX8" fmla="*/ 10874 w 116704"/>
                <a:gd name="connsiteY8" fmla="*/ 58277 h 116654"/>
                <a:gd name="connsiteX9" fmla="*/ 58227 w 116704"/>
                <a:gd name="connsiteY9" fmla="*/ 105730 h 11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704" h="116654">
                  <a:moveTo>
                    <a:pt x="58227" y="116654"/>
                  </a:moveTo>
                  <a:cubicBezTo>
                    <a:pt x="26158" y="116554"/>
                    <a:pt x="-150" y="90096"/>
                    <a:pt x="1" y="58076"/>
                  </a:cubicBezTo>
                  <a:cubicBezTo>
                    <a:pt x="151" y="26107"/>
                    <a:pt x="26358" y="0"/>
                    <a:pt x="58277" y="0"/>
                  </a:cubicBezTo>
                  <a:cubicBezTo>
                    <a:pt x="90347" y="0"/>
                    <a:pt x="116704" y="26307"/>
                    <a:pt x="116704" y="58377"/>
                  </a:cubicBezTo>
                  <a:cubicBezTo>
                    <a:pt x="116704" y="90447"/>
                    <a:pt x="90247" y="116754"/>
                    <a:pt x="58227" y="116654"/>
                  </a:cubicBezTo>
                  <a:close/>
                  <a:moveTo>
                    <a:pt x="58227" y="105780"/>
                  </a:moveTo>
                  <a:cubicBezTo>
                    <a:pt x="84134" y="105880"/>
                    <a:pt x="105681" y="84584"/>
                    <a:pt x="105881" y="58628"/>
                  </a:cubicBezTo>
                  <a:cubicBezTo>
                    <a:pt x="106081" y="32571"/>
                    <a:pt x="84635" y="10874"/>
                    <a:pt x="58528" y="10773"/>
                  </a:cubicBezTo>
                  <a:cubicBezTo>
                    <a:pt x="32471" y="10673"/>
                    <a:pt x="10874" y="32220"/>
                    <a:pt x="10874" y="58277"/>
                  </a:cubicBezTo>
                  <a:cubicBezTo>
                    <a:pt x="10874" y="84183"/>
                    <a:pt x="32271" y="105630"/>
                    <a:pt x="58227" y="105730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7461718-AAC9-DD42-FB19-53BC373736AA}"/>
                </a:ext>
              </a:extLst>
            </p:cNvPr>
            <p:cNvSpPr/>
            <p:nvPr/>
          </p:nvSpPr>
          <p:spPr>
            <a:xfrm>
              <a:off x="5622295" y="274049"/>
              <a:ext cx="65915" cy="66063"/>
            </a:xfrm>
            <a:custGeom>
              <a:avLst/>
              <a:gdLst>
                <a:gd name="connsiteX0" fmla="*/ 16959 w 65915"/>
                <a:gd name="connsiteY0" fmla="*/ 49165 h 66063"/>
                <a:gd name="connsiteX1" fmla="*/ 6587 w 65915"/>
                <a:gd name="connsiteY1" fmla="*/ 49165 h 66063"/>
                <a:gd name="connsiteX2" fmla="*/ 22 w 65915"/>
                <a:gd name="connsiteY2" fmla="*/ 42550 h 66063"/>
                <a:gd name="connsiteX3" fmla="*/ 22 w 65915"/>
                <a:gd name="connsiteY3" fmla="*/ 23609 h 66063"/>
                <a:gd name="connsiteX4" fmla="*/ 6637 w 65915"/>
                <a:gd name="connsiteY4" fmla="*/ 16995 h 66063"/>
                <a:gd name="connsiteX5" fmla="*/ 16959 w 65915"/>
                <a:gd name="connsiteY5" fmla="*/ 16995 h 66063"/>
                <a:gd name="connsiteX6" fmla="*/ 16959 w 65915"/>
                <a:gd name="connsiteY6" fmla="*/ 6622 h 66063"/>
                <a:gd name="connsiteX7" fmla="*/ 23624 w 65915"/>
                <a:gd name="connsiteY7" fmla="*/ 58 h 66063"/>
                <a:gd name="connsiteX8" fmla="*/ 42565 w 65915"/>
                <a:gd name="connsiteY8" fmla="*/ 58 h 66063"/>
                <a:gd name="connsiteX9" fmla="*/ 48979 w 65915"/>
                <a:gd name="connsiteY9" fmla="*/ 6472 h 66063"/>
                <a:gd name="connsiteX10" fmla="*/ 49129 w 65915"/>
                <a:gd name="connsiteY10" fmla="*/ 16143 h 66063"/>
                <a:gd name="connsiteX11" fmla="*/ 49630 w 65915"/>
                <a:gd name="connsiteY11" fmla="*/ 16995 h 66063"/>
                <a:gd name="connsiteX12" fmla="*/ 58800 w 65915"/>
                <a:gd name="connsiteY12" fmla="*/ 16995 h 66063"/>
                <a:gd name="connsiteX13" fmla="*/ 65916 w 65915"/>
                <a:gd name="connsiteY13" fmla="*/ 23860 h 66063"/>
                <a:gd name="connsiteX14" fmla="*/ 65916 w 65915"/>
                <a:gd name="connsiteY14" fmla="*/ 42450 h 66063"/>
                <a:gd name="connsiteX15" fmla="*/ 59051 w 65915"/>
                <a:gd name="connsiteY15" fmla="*/ 49165 h 66063"/>
                <a:gd name="connsiteX16" fmla="*/ 48979 w 65915"/>
                <a:gd name="connsiteY16" fmla="*/ 49165 h 66063"/>
                <a:gd name="connsiteX17" fmla="*/ 48979 w 65915"/>
                <a:gd name="connsiteY17" fmla="*/ 59938 h 66063"/>
                <a:gd name="connsiteX18" fmla="*/ 43066 w 65915"/>
                <a:gd name="connsiteY18" fmla="*/ 65951 h 66063"/>
                <a:gd name="connsiteX19" fmla="*/ 22922 w 65915"/>
                <a:gd name="connsiteY19" fmla="*/ 65951 h 66063"/>
                <a:gd name="connsiteX20" fmla="*/ 16909 w 65915"/>
                <a:gd name="connsiteY20" fmla="*/ 59637 h 66063"/>
                <a:gd name="connsiteX21" fmla="*/ 16909 w 65915"/>
                <a:gd name="connsiteY21" fmla="*/ 49165 h 66063"/>
                <a:gd name="connsiteX22" fmla="*/ 27783 w 65915"/>
                <a:gd name="connsiteY22" fmla="*/ 55178 h 66063"/>
                <a:gd name="connsiteX23" fmla="*/ 32894 w 65915"/>
                <a:gd name="connsiteY23" fmla="*/ 55178 h 66063"/>
                <a:gd name="connsiteX24" fmla="*/ 38155 w 65915"/>
                <a:gd name="connsiteY24" fmla="*/ 55178 h 66063"/>
                <a:gd name="connsiteX25" fmla="*/ 38155 w 65915"/>
                <a:gd name="connsiteY25" fmla="*/ 46609 h 66063"/>
                <a:gd name="connsiteX26" fmla="*/ 46624 w 65915"/>
                <a:gd name="connsiteY26" fmla="*/ 38291 h 66063"/>
                <a:gd name="connsiteX27" fmla="*/ 54841 w 65915"/>
                <a:gd name="connsiteY27" fmla="*/ 38291 h 66063"/>
                <a:gd name="connsiteX28" fmla="*/ 54841 w 65915"/>
                <a:gd name="connsiteY28" fmla="*/ 27768 h 66063"/>
                <a:gd name="connsiteX29" fmla="*/ 45020 w 65915"/>
                <a:gd name="connsiteY29" fmla="*/ 27768 h 66063"/>
                <a:gd name="connsiteX30" fmla="*/ 38155 w 65915"/>
                <a:gd name="connsiteY30" fmla="*/ 21003 h 66063"/>
                <a:gd name="connsiteX31" fmla="*/ 38155 w 65915"/>
                <a:gd name="connsiteY31" fmla="*/ 11132 h 66063"/>
                <a:gd name="connsiteX32" fmla="*/ 27783 w 65915"/>
                <a:gd name="connsiteY32" fmla="*/ 11132 h 66063"/>
                <a:gd name="connsiteX33" fmla="*/ 27783 w 65915"/>
                <a:gd name="connsiteY33" fmla="*/ 21404 h 66063"/>
                <a:gd name="connsiteX34" fmla="*/ 21319 w 65915"/>
                <a:gd name="connsiteY34" fmla="*/ 27818 h 66063"/>
                <a:gd name="connsiteX35" fmla="*/ 10996 w 65915"/>
                <a:gd name="connsiteY35" fmla="*/ 27818 h 66063"/>
                <a:gd name="connsiteX36" fmla="*/ 10996 w 65915"/>
                <a:gd name="connsiteY36" fmla="*/ 37790 h 66063"/>
                <a:gd name="connsiteX37" fmla="*/ 11848 w 65915"/>
                <a:gd name="connsiteY37" fmla="*/ 38191 h 66063"/>
                <a:gd name="connsiteX38" fmla="*/ 21519 w 65915"/>
                <a:gd name="connsiteY38" fmla="*/ 38341 h 66063"/>
                <a:gd name="connsiteX39" fmla="*/ 27733 w 65915"/>
                <a:gd name="connsiteY39" fmla="*/ 44605 h 66063"/>
                <a:gd name="connsiteX40" fmla="*/ 27733 w 65915"/>
                <a:gd name="connsiteY40" fmla="*/ 55178 h 6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5915" h="66063">
                  <a:moveTo>
                    <a:pt x="16959" y="49165"/>
                  </a:moveTo>
                  <a:cubicBezTo>
                    <a:pt x="13251" y="49165"/>
                    <a:pt x="9894" y="49215"/>
                    <a:pt x="6587" y="49165"/>
                  </a:cubicBezTo>
                  <a:cubicBezTo>
                    <a:pt x="1876" y="49064"/>
                    <a:pt x="22" y="47210"/>
                    <a:pt x="22" y="42550"/>
                  </a:cubicBezTo>
                  <a:cubicBezTo>
                    <a:pt x="22" y="36237"/>
                    <a:pt x="-28" y="29923"/>
                    <a:pt x="22" y="23609"/>
                  </a:cubicBezTo>
                  <a:cubicBezTo>
                    <a:pt x="22" y="18999"/>
                    <a:pt x="1977" y="17095"/>
                    <a:pt x="6637" y="16995"/>
                  </a:cubicBezTo>
                  <a:cubicBezTo>
                    <a:pt x="9944" y="16945"/>
                    <a:pt x="13251" y="16995"/>
                    <a:pt x="16959" y="16995"/>
                  </a:cubicBezTo>
                  <a:cubicBezTo>
                    <a:pt x="16959" y="13237"/>
                    <a:pt x="16959" y="9929"/>
                    <a:pt x="16959" y="6622"/>
                  </a:cubicBezTo>
                  <a:cubicBezTo>
                    <a:pt x="17009" y="2012"/>
                    <a:pt x="18913" y="108"/>
                    <a:pt x="23624" y="58"/>
                  </a:cubicBezTo>
                  <a:cubicBezTo>
                    <a:pt x="29937" y="8"/>
                    <a:pt x="36251" y="-42"/>
                    <a:pt x="42565" y="58"/>
                  </a:cubicBezTo>
                  <a:cubicBezTo>
                    <a:pt x="47024" y="108"/>
                    <a:pt x="48879" y="2062"/>
                    <a:pt x="48979" y="6472"/>
                  </a:cubicBezTo>
                  <a:cubicBezTo>
                    <a:pt x="49079" y="9679"/>
                    <a:pt x="49079" y="12936"/>
                    <a:pt x="49129" y="16143"/>
                  </a:cubicBezTo>
                  <a:cubicBezTo>
                    <a:pt x="49129" y="16243"/>
                    <a:pt x="49229" y="16343"/>
                    <a:pt x="49630" y="16995"/>
                  </a:cubicBezTo>
                  <a:cubicBezTo>
                    <a:pt x="52436" y="16995"/>
                    <a:pt x="55643" y="16995"/>
                    <a:pt x="58800" y="16995"/>
                  </a:cubicBezTo>
                  <a:cubicBezTo>
                    <a:pt x="64011" y="16995"/>
                    <a:pt x="65866" y="18799"/>
                    <a:pt x="65916" y="23860"/>
                  </a:cubicBezTo>
                  <a:cubicBezTo>
                    <a:pt x="65916" y="30073"/>
                    <a:pt x="65916" y="36237"/>
                    <a:pt x="65916" y="42450"/>
                  </a:cubicBezTo>
                  <a:cubicBezTo>
                    <a:pt x="65916" y="47361"/>
                    <a:pt x="64112" y="49115"/>
                    <a:pt x="59051" y="49165"/>
                  </a:cubicBezTo>
                  <a:cubicBezTo>
                    <a:pt x="55844" y="49215"/>
                    <a:pt x="52637" y="49165"/>
                    <a:pt x="48979" y="49165"/>
                  </a:cubicBezTo>
                  <a:cubicBezTo>
                    <a:pt x="48979" y="53073"/>
                    <a:pt x="49029" y="56531"/>
                    <a:pt x="48979" y="59938"/>
                  </a:cubicBezTo>
                  <a:cubicBezTo>
                    <a:pt x="48879" y="64047"/>
                    <a:pt x="47175" y="65901"/>
                    <a:pt x="43066" y="65951"/>
                  </a:cubicBezTo>
                  <a:cubicBezTo>
                    <a:pt x="36351" y="66102"/>
                    <a:pt x="29637" y="66102"/>
                    <a:pt x="22922" y="65951"/>
                  </a:cubicBezTo>
                  <a:cubicBezTo>
                    <a:pt x="18663" y="65851"/>
                    <a:pt x="17009" y="63997"/>
                    <a:pt x="16909" y="59637"/>
                  </a:cubicBezTo>
                  <a:cubicBezTo>
                    <a:pt x="16859" y="56330"/>
                    <a:pt x="16909" y="52973"/>
                    <a:pt x="16909" y="49165"/>
                  </a:cubicBezTo>
                  <a:close/>
                  <a:moveTo>
                    <a:pt x="27783" y="55178"/>
                  </a:moveTo>
                  <a:cubicBezTo>
                    <a:pt x="29837" y="55178"/>
                    <a:pt x="31390" y="55178"/>
                    <a:pt x="32894" y="55178"/>
                  </a:cubicBezTo>
                  <a:cubicBezTo>
                    <a:pt x="34497" y="55178"/>
                    <a:pt x="36151" y="55178"/>
                    <a:pt x="38155" y="55178"/>
                  </a:cubicBezTo>
                  <a:cubicBezTo>
                    <a:pt x="38155" y="51971"/>
                    <a:pt x="38155" y="49315"/>
                    <a:pt x="38155" y="46609"/>
                  </a:cubicBezTo>
                  <a:cubicBezTo>
                    <a:pt x="38155" y="39744"/>
                    <a:pt x="39608" y="38341"/>
                    <a:pt x="46624" y="38291"/>
                  </a:cubicBezTo>
                  <a:cubicBezTo>
                    <a:pt x="49330" y="38291"/>
                    <a:pt x="51985" y="38291"/>
                    <a:pt x="54841" y="38291"/>
                  </a:cubicBezTo>
                  <a:lnTo>
                    <a:pt x="54841" y="27768"/>
                  </a:lnTo>
                  <a:cubicBezTo>
                    <a:pt x="51434" y="27768"/>
                    <a:pt x="48227" y="27768"/>
                    <a:pt x="45020" y="27768"/>
                  </a:cubicBezTo>
                  <a:cubicBezTo>
                    <a:pt x="40160" y="27718"/>
                    <a:pt x="38255" y="25864"/>
                    <a:pt x="38155" y="21003"/>
                  </a:cubicBezTo>
                  <a:cubicBezTo>
                    <a:pt x="38105" y="17696"/>
                    <a:pt x="38155" y="14439"/>
                    <a:pt x="38155" y="11132"/>
                  </a:cubicBezTo>
                  <a:lnTo>
                    <a:pt x="27783" y="11132"/>
                  </a:lnTo>
                  <a:cubicBezTo>
                    <a:pt x="27783" y="14740"/>
                    <a:pt x="27833" y="18047"/>
                    <a:pt x="27783" y="21404"/>
                  </a:cubicBezTo>
                  <a:cubicBezTo>
                    <a:pt x="27682" y="25814"/>
                    <a:pt x="25728" y="27718"/>
                    <a:pt x="21319" y="27818"/>
                  </a:cubicBezTo>
                  <a:cubicBezTo>
                    <a:pt x="17911" y="27868"/>
                    <a:pt x="14454" y="27818"/>
                    <a:pt x="10996" y="27818"/>
                  </a:cubicBezTo>
                  <a:lnTo>
                    <a:pt x="10996" y="37790"/>
                  </a:lnTo>
                  <a:cubicBezTo>
                    <a:pt x="11397" y="37990"/>
                    <a:pt x="11648" y="38191"/>
                    <a:pt x="11848" y="38191"/>
                  </a:cubicBezTo>
                  <a:cubicBezTo>
                    <a:pt x="15055" y="38241"/>
                    <a:pt x="18312" y="38191"/>
                    <a:pt x="21519" y="38341"/>
                  </a:cubicBezTo>
                  <a:cubicBezTo>
                    <a:pt x="25728" y="38542"/>
                    <a:pt x="27632" y="40396"/>
                    <a:pt x="27733" y="44605"/>
                  </a:cubicBezTo>
                  <a:cubicBezTo>
                    <a:pt x="27833" y="47912"/>
                    <a:pt x="27733" y="51269"/>
                    <a:pt x="27733" y="55178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77" name="Graphic 3">
            <a:extLst>
              <a:ext uri="{FF2B5EF4-FFF2-40B4-BE49-F238E27FC236}">
                <a16:creationId xmlns:a16="http://schemas.microsoft.com/office/drawing/2014/main" id="{6927E517-9C33-58C2-C09F-B4B92C5AC811}"/>
              </a:ext>
            </a:extLst>
          </p:cNvPr>
          <p:cNvGrpSpPr/>
          <p:nvPr/>
        </p:nvGrpSpPr>
        <p:grpSpPr>
          <a:xfrm>
            <a:off x="1109022" y="4687331"/>
            <a:ext cx="359943" cy="396562"/>
            <a:chOff x="6023296" y="157053"/>
            <a:chExt cx="359943" cy="396562"/>
          </a:xfrm>
          <a:solidFill>
            <a:srgbClr val="000000"/>
          </a:solidFill>
        </p:grpSpPr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835A5FE-02B0-61A2-3BE1-45B241974463}"/>
                </a:ext>
              </a:extLst>
            </p:cNvPr>
            <p:cNvSpPr/>
            <p:nvPr/>
          </p:nvSpPr>
          <p:spPr>
            <a:xfrm>
              <a:off x="6023296" y="157053"/>
              <a:ext cx="359943" cy="288357"/>
            </a:xfrm>
            <a:custGeom>
              <a:avLst/>
              <a:gdLst>
                <a:gd name="connsiteX0" fmla="*/ 191259 w 359943"/>
                <a:gd name="connsiteY0" fmla="*/ 0 h 288357"/>
                <a:gd name="connsiteX1" fmla="*/ 211854 w 359943"/>
                <a:gd name="connsiteY1" fmla="*/ 3007 h 288357"/>
                <a:gd name="connsiteX2" fmla="*/ 347298 w 359943"/>
                <a:gd name="connsiteY2" fmla="*/ 115902 h 288357"/>
                <a:gd name="connsiteX3" fmla="*/ 325601 w 359943"/>
                <a:gd name="connsiteY3" fmla="*/ 284419 h 288357"/>
                <a:gd name="connsiteX4" fmla="*/ 316531 w 359943"/>
                <a:gd name="connsiteY4" fmla="*/ 287225 h 288357"/>
                <a:gd name="connsiteX5" fmla="*/ 316181 w 359943"/>
                <a:gd name="connsiteY5" fmla="*/ 277704 h 288357"/>
                <a:gd name="connsiteX6" fmla="*/ 347699 w 359943"/>
                <a:gd name="connsiteY6" fmla="*/ 173728 h 288357"/>
                <a:gd name="connsiteX7" fmla="*/ 216213 w 359943"/>
                <a:gd name="connsiteY7" fmla="*/ 15584 h 288357"/>
                <a:gd name="connsiteX8" fmla="*/ 28605 w 359943"/>
                <a:gd name="connsiteY8" fmla="*/ 106732 h 288357"/>
                <a:gd name="connsiteX9" fmla="*/ 41233 w 359943"/>
                <a:gd name="connsiteY9" fmla="*/ 274848 h 288357"/>
                <a:gd name="connsiteX10" fmla="*/ 43688 w 359943"/>
                <a:gd name="connsiteY10" fmla="*/ 278355 h 288357"/>
                <a:gd name="connsiteX11" fmla="*/ 42886 w 359943"/>
                <a:gd name="connsiteY11" fmla="*/ 287275 h 288357"/>
                <a:gd name="connsiteX12" fmla="*/ 34217 w 359943"/>
                <a:gd name="connsiteY12" fmla="*/ 285070 h 288357"/>
                <a:gd name="connsiteX13" fmla="*/ 10867 w 359943"/>
                <a:gd name="connsiteY13" fmla="*/ 241175 h 288357"/>
                <a:gd name="connsiteX14" fmla="*/ 65936 w 359943"/>
                <a:gd name="connsiteY14" fmla="*/ 40739 h 288357"/>
                <a:gd name="connsiteX15" fmla="*/ 157435 w 359943"/>
                <a:gd name="connsiteY15" fmla="*/ 1503 h 288357"/>
                <a:gd name="connsiteX16" fmla="*/ 168109 w 359943"/>
                <a:gd name="connsiteY16" fmla="*/ 50 h 288357"/>
                <a:gd name="connsiteX17" fmla="*/ 191359 w 359943"/>
                <a:gd name="connsiteY17" fmla="*/ 50 h 28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9943" h="288357">
                  <a:moveTo>
                    <a:pt x="191259" y="0"/>
                  </a:moveTo>
                  <a:cubicBezTo>
                    <a:pt x="198124" y="1002"/>
                    <a:pt x="205039" y="1603"/>
                    <a:pt x="211854" y="3007"/>
                  </a:cubicBezTo>
                  <a:cubicBezTo>
                    <a:pt x="277196" y="16386"/>
                    <a:pt x="323497" y="53817"/>
                    <a:pt x="347298" y="115902"/>
                  </a:cubicBezTo>
                  <a:cubicBezTo>
                    <a:pt x="370048" y="175181"/>
                    <a:pt x="361680" y="231955"/>
                    <a:pt x="325601" y="284419"/>
                  </a:cubicBezTo>
                  <a:cubicBezTo>
                    <a:pt x="322895" y="288377"/>
                    <a:pt x="319488" y="289329"/>
                    <a:pt x="316531" y="287225"/>
                  </a:cubicBezTo>
                  <a:cubicBezTo>
                    <a:pt x="313575" y="285170"/>
                    <a:pt x="313375" y="281613"/>
                    <a:pt x="316181" y="277704"/>
                  </a:cubicBezTo>
                  <a:cubicBezTo>
                    <a:pt x="338329" y="246586"/>
                    <a:pt x="348651" y="211861"/>
                    <a:pt x="347699" y="173728"/>
                  </a:cubicBezTo>
                  <a:cubicBezTo>
                    <a:pt x="345795" y="98514"/>
                    <a:pt x="289823" y="31118"/>
                    <a:pt x="216213" y="15584"/>
                  </a:cubicBezTo>
                  <a:cubicBezTo>
                    <a:pt x="138795" y="-752"/>
                    <a:pt x="62579" y="35327"/>
                    <a:pt x="28605" y="106732"/>
                  </a:cubicBezTo>
                  <a:cubicBezTo>
                    <a:pt x="1145" y="164508"/>
                    <a:pt x="6307" y="221131"/>
                    <a:pt x="41233" y="274848"/>
                  </a:cubicBezTo>
                  <a:cubicBezTo>
                    <a:pt x="41984" y="276050"/>
                    <a:pt x="42886" y="277153"/>
                    <a:pt x="43688" y="278355"/>
                  </a:cubicBezTo>
                  <a:cubicBezTo>
                    <a:pt x="45993" y="281863"/>
                    <a:pt x="45692" y="285270"/>
                    <a:pt x="42886" y="287275"/>
                  </a:cubicBezTo>
                  <a:cubicBezTo>
                    <a:pt x="40080" y="289279"/>
                    <a:pt x="36723" y="288477"/>
                    <a:pt x="34217" y="285070"/>
                  </a:cubicBezTo>
                  <a:cubicBezTo>
                    <a:pt x="24396" y="271541"/>
                    <a:pt x="16479" y="256959"/>
                    <a:pt x="10867" y="241175"/>
                  </a:cubicBezTo>
                  <a:cubicBezTo>
                    <a:pt x="-15090" y="168416"/>
                    <a:pt x="6307" y="90146"/>
                    <a:pt x="65936" y="40739"/>
                  </a:cubicBezTo>
                  <a:cubicBezTo>
                    <a:pt x="92494" y="18741"/>
                    <a:pt x="123161" y="5712"/>
                    <a:pt x="157435" y="1503"/>
                  </a:cubicBezTo>
                  <a:cubicBezTo>
                    <a:pt x="160993" y="1052"/>
                    <a:pt x="164551" y="551"/>
                    <a:pt x="168109" y="50"/>
                  </a:cubicBezTo>
                  <a:cubicBezTo>
                    <a:pt x="175875" y="50"/>
                    <a:pt x="183592" y="50"/>
                    <a:pt x="191359" y="50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2A00AA3-2F82-A877-AEE5-1E76B8AB043B}"/>
                </a:ext>
              </a:extLst>
            </p:cNvPr>
            <p:cNvSpPr/>
            <p:nvPr/>
          </p:nvSpPr>
          <p:spPr>
            <a:xfrm>
              <a:off x="6066406" y="318328"/>
              <a:ext cx="272640" cy="235286"/>
            </a:xfrm>
            <a:custGeom>
              <a:avLst/>
              <a:gdLst>
                <a:gd name="connsiteX0" fmla="*/ 229326 w 272640"/>
                <a:gd name="connsiteY0" fmla="*/ 198106 h 235286"/>
                <a:gd name="connsiteX1" fmla="*/ 229326 w 272640"/>
                <a:gd name="connsiteY1" fmla="*/ 221407 h 235286"/>
                <a:gd name="connsiteX2" fmla="*/ 215496 w 272640"/>
                <a:gd name="connsiteY2" fmla="*/ 235287 h 235286"/>
                <a:gd name="connsiteX3" fmla="*/ 57502 w 272640"/>
                <a:gd name="connsiteY3" fmla="*/ 235287 h 235286"/>
                <a:gd name="connsiteX4" fmla="*/ 43722 w 272640"/>
                <a:gd name="connsiteY4" fmla="*/ 221356 h 235286"/>
                <a:gd name="connsiteX5" fmla="*/ 43722 w 272640"/>
                <a:gd name="connsiteY5" fmla="*/ 198106 h 235286"/>
                <a:gd name="connsiteX6" fmla="*/ 19570 w 272640"/>
                <a:gd name="connsiteY6" fmla="*/ 197956 h 235286"/>
                <a:gd name="connsiteX7" fmla="*/ 7995 w 272640"/>
                <a:gd name="connsiteY7" fmla="*/ 194448 h 235286"/>
                <a:gd name="connsiteX8" fmla="*/ 278 w 272640"/>
                <a:gd name="connsiteY8" fmla="*/ 179666 h 235286"/>
                <a:gd name="connsiteX9" fmla="*/ 428 w 272640"/>
                <a:gd name="connsiteY9" fmla="*/ 162278 h 235286"/>
                <a:gd name="connsiteX10" fmla="*/ 5189 w 272640"/>
                <a:gd name="connsiteY10" fmla="*/ 144990 h 235286"/>
                <a:gd name="connsiteX11" fmla="*/ 63365 w 272640"/>
                <a:gd name="connsiteY11" fmla="*/ 38809 h 235286"/>
                <a:gd name="connsiteX12" fmla="*/ 86315 w 272640"/>
                <a:gd name="connsiteY12" fmla="*/ 25029 h 235286"/>
                <a:gd name="connsiteX13" fmla="*/ 93330 w 272640"/>
                <a:gd name="connsiteY13" fmla="*/ 25029 h 235286"/>
                <a:gd name="connsiteX14" fmla="*/ 93330 w 272640"/>
                <a:gd name="connsiteY14" fmla="*/ 19367 h 235286"/>
                <a:gd name="connsiteX15" fmla="*/ 111871 w 272640"/>
                <a:gd name="connsiteY15" fmla="*/ 225 h 235286"/>
                <a:gd name="connsiteX16" fmla="*/ 161028 w 272640"/>
                <a:gd name="connsiteY16" fmla="*/ 225 h 235286"/>
                <a:gd name="connsiteX17" fmla="*/ 179518 w 272640"/>
                <a:gd name="connsiteY17" fmla="*/ 19016 h 235286"/>
                <a:gd name="connsiteX18" fmla="*/ 179518 w 272640"/>
                <a:gd name="connsiteY18" fmla="*/ 24979 h 235286"/>
                <a:gd name="connsiteX19" fmla="*/ 185080 w 272640"/>
                <a:gd name="connsiteY19" fmla="*/ 24979 h 235286"/>
                <a:gd name="connsiteX20" fmla="*/ 210134 w 272640"/>
                <a:gd name="connsiteY20" fmla="*/ 39812 h 235286"/>
                <a:gd name="connsiteX21" fmla="*/ 241753 w 272640"/>
                <a:gd name="connsiteY21" fmla="*/ 97437 h 235286"/>
                <a:gd name="connsiteX22" fmla="*/ 266758 w 272640"/>
                <a:gd name="connsiteY22" fmla="*/ 142836 h 235286"/>
                <a:gd name="connsiteX23" fmla="*/ 272620 w 272640"/>
                <a:gd name="connsiteY23" fmla="*/ 165736 h 235286"/>
                <a:gd name="connsiteX24" fmla="*/ 272620 w 272640"/>
                <a:gd name="connsiteY24" fmla="*/ 177762 h 235286"/>
                <a:gd name="connsiteX25" fmla="*/ 252126 w 272640"/>
                <a:gd name="connsiteY25" fmla="*/ 198106 h 235286"/>
                <a:gd name="connsiteX26" fmla="*/ 229176 w 272640"/>
                <a:gd name="connsiteY26" fmla="*/ 198106 h 235286"/>
                <a:gd name="connsiteX27" fmla="*/ 261145 w 272640"/>
                <a:gd name="connsiteY27" fmla="*/ 160875 h 235286"/>
                <a:gd name="connsiteX28" fmla="*/ 255633 w 272640"/>
                <a:gd name="connsiteY28" fmla="*/ 160875 h 235286"/>
                <a:gd name="connsiteX29" fmla="*/ 66221 w 272640"/>
                <a:gd name="connsiteY29" fmla="*/ 160875 h 235286"/>
                <a:gd name="connsiteX30" fmla="*/ 62714 w 272640"/>
                <a:gd name="connsiteY30" fmla="*/ 160875 h 235286"/>
                <a:gd name="connsiteX31" fmla="*/ 56199 w 272640"/>
                <a:gd name="connsiteY31" fmla="*/ 155112 h 235286"/>
                <a:gd name="connsiteX32" fmla="*/ 62914 w 272640"/>
                <a:gd name="connsiteY32" fmla="*/ 149300 h 235286"/>
                <a:gd name="connsiteX33" fmla="*/ 66422 w 272640"/>
                <a:gd name="connsiteY33" fmla="*/ 149300 h 235286"/>
                <a:gd name="connsiteX34" fmla="*/ 251925 w 272640"/>
                <a:gd name="connsiteY34" fmla="*/ 149300 h 235286"/>
                <a:gd name="connsiteX35" fmla="*/ 256886 w 272640"/>
                <a:gd name="connsiteY35" fmla="*/ 149300 h 235286"/>
                <a:gd name="connsiteX36" fmla="*/ 254932 w 272640"/>
                <a:gd name="connsiteY36" fmla="*/ 145291 h 235286"/>
                <a:gd name="connsiteX37" fmla="*/ 200363 w 272640"/>
                <a:gd name="connsiteY37" fmla="*/ 45925 h 235286"/>
                <a:gd name="connsiteX38" fmla="*/ 184529 w 272640"/>
                <a:gd name="connsiteY38" fmla="*/ 36555 h 235286"/>
                <a:gd name="connsiteX39" fmla="*/ 88470 w 272640"/>
                <a:gd name="connsiteY39" fmla="*/ 36555 h 235286"/>
                <a:gd name="connsiteX40" fmla="*/ 72635 w 272640"/>
                <a:gd name="connsiteY40" fmla="*/ 45875 h 235286"/>
                <a:gd name="connsiteX41" fmla="*/ 17916 w 272640"/>
                <a:gd name="connsiteY41" fmla="*/ 145592 h 235286"/>
                <a:gd name="connsiteX42" fmla="*/ 16112 w 272640"/>
                <a:gd name="connsiteY42" fmla="*/ 149300 h 235286"/>
                <a:gd name="connsiteX43" fmla="*/ 36908 w 272640"/>
                <a:gd name="connsiteY43" fmla="*/ 149300 h 235286"/>
                <a:gd name="connsiteX44" fmla="*/ 42820 w 272640"/>
                <a:gd name="connsiteY44" fmla="*/ 154661 h 235286"/>
                <a:gd name="connsiteX45" fmla="*/ 37258 w 272640"/>
                <a:gd name="connsiteY45" fmla="*/ 160825 h 235286"/>
                <a:gd name="connsiteX46" fmla="*/ 32598 w 272640"/>
                <a:gd name="connsiteY46" fmla="*/ 160875 h 235286"/>
                <a:gd name="connsiteX47" fmla="*/ 12454 w 272640"/>
                <a:gd name="connsiteY47" fmla="*/ 160875 h 235286"/>
                <a:gd name="connsiteX48" fmla="*/ 11953 w 272640"/>
                <a:gd name="connsiteY48" fmla="*/ 162078 h 235286"/>
                <a:gd name="connsiteX49" fmla="*/ 11853 w 272640"/>
                <a:gd name="connsiteY49" fmla="*/ 176008 h 235286"/>
                <a:gd name="connsiteX50" fmla="*/ 22176 w 272640"/>
                <a:gd name="connsiteY50" fmla="*/ 186481 h 235286"/>
                <a:gd name="connsiteX51" fmla="*/ 250672 w 272640"/>
                <a:gd name="connsiteY51" fmla="*/ 186481 h 235286"/>
                <a:gd name="connsiteX52" fmla="*/ 254531 w 272640"/>
                <a:gd name="connsiteY52" fmla="*/ 186430 h 235286"/>
                <a:gd name="connsiteX53" fmla="*/ 260995 w 272640"/>
                <a:gd name="connsiteY53" fmla="*/ 179966 h 235286"/>
                <a:gd name="connsiteX54" fmla="*/ 261045 w 272640"/>
                <a:gd name="connsiteY54" fmla="*/ 160825 h 235286"/>
                <a:gd name="connsiteX55" fmla="*/ 55548 w 272640"/>
                <a:gd name="connsiteY55" fmla="*/ 223511 h 235286"/>
                <a:gd name="connsiteX56" fmla="*/ 217450 w 272640"/>
                <a:gd name="connsiteY56" fmla="*/ 223511 h 235286"/>
                <a:gd name="connsiteX57" fmla="*/ 217450 w 272640"/>
                <a:gd name="connsiteY57" fmla="*/ 198407 h 235286"/>
                <a:gd name="connsiteX58" fmla="*/ 55548 w 272640"/>
                <a:gd name="connsiteY58" fmla="*/ 198407 h 235286"/>
                <a:gd name="connsiteX59" fmla="*/ 55548 w 272640"/>
                <a:gd name="connsiteY59" fmla="*/ 223511 h 235286"/>
                <a:gd name="connsiteX60" fmla="*/ 167592 w 272640"/>
                <a:gd name="connsiteY60" fmla="*/ 24979 h 235286"/>
                <a:gd name="connsiteX61" fmla="*/ 157169 w 272640"/>
                <a:gd name="connsiteY61" fmla="*/ 11751 h 235286"/>
                <a:gd name="connsiteX62" fmla="*/ 115027 w 272640"/>
                <a:gd name="connsiteY62" fmla="*/ 11751 h 235286"/>
                <a:gd name="connsiteX63" fmla="*/ 110417 w 272640"/>
                <a:gd name="connsiteY63" fmla="*/ 12051 h 235286"/>
                <a:gd name="connsiteX64" fmla="*/ 105056 w 272640"/>
                <a:gd name="connsiteY64" fmla="*/ 22524 h 235286"/>
                <a:gd name="connsiteX65" fmla="*/ 111069 w 272640"/>
                <a:gd name="connsiteY65" fmla="*/ 24879 h 235286"/>
                <a:gd name="connsiteX66" fmla="*/ 162481 w 272640"/>
                <a:gd name="connsiteY66" fmla="*/ 24979 h 235286"/>
                <a:gd name="connsiteX67" fmla="*/ 167592 w 272640"/>
                <a:gd name="connsiteY67" fmla="*/ 24979 h 23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72640" h="235286">
                  <a:moveTo>
                    <a:pt x="229326" y="198106"/>
                  </a:moveTo>
                  <a:cubicBezTo>
                    <a:pt x="229326" y="206224"/>
                    <a:pt x="229326" y="213840"/>
                    <a:pt x="229326" y="221407"/>
                  </a:cubicBezTo>
                  <a:cubicBezTo>
                    <a:pt x="229326" y="230476"/>
                    <a:pt x="224516" y="235287"/>
                    <a:pt x="215496" y="235287"/>
                  </a:cubicBezTo>
                  <a:cubicBezTo>
                    <a:pt x="162831" y="235287"/>
                    <a:pt x="110167" y="235287"/>
                    <a:pt x="57502" y="235287"/>
                  </a:cubicBezTo>
                  <a:cubicBezTo>
                    <a:pt x="48533" y="235287"/>
                    <a:pt x="43772" y="230476"/>
                    <a:pt x="43722" y="221356"/>
                  </a:cubicBezTo>
                  <a:cubicBezTo>
                    <a:pt x="43722" y="213740"/>
                    <a:pt x="43722" y="206173"/>
                    <a:pt x="43722" y="198106"/>
                  </a:cubicBezTo>
                  <a:cubicBezTo>
                    <a:pt x="35454" y="198106"/>
                    <a:pt x="27487" y="198457"/>
                    <a:pt x="19570" y="197956"/>
                  </a:cubicBezTo>
                  <a:cubicBezTo>
                    <a:pt x="15611" y="197705"/>
                    <a:pt x="11402" y="196452"/>
                    <a:pt x="7995" y="194448"/>
                  </a:cubicBezTo>
                  <a:cubicBezTo>
                    <a:pt x="2683" y="191291"/>
                    <a:pt x="378" y="185829"/>
                    <a:pt x="278" y="179666"/>
                  </a:cubicBezTo>
                  <a:cubicBezTo>
                    <a:pt x="178" y="173853"/>
                    <a:pt x="-374" y="167940"/>
                    <a:pt x="428" y="162278"/>
                  </a:cubicBezTo>
                  <a:cubicBezTo>
                    <a:pt x="1230" y="156365"/>
                    <a:pt x="2433" y="150152"/>
                    <a:pt x="5189" y="144990"/>
                  </a:cubicBezTo>
                  <a:cubicBezTo>
                    <a:pt x="24330" y="109463"/>
                    <a:pt x="43973" y="74186"/>
                    <a:pt x="63365" y="38809"/>
                  </a:cubicBezTo>
                  <a:cubicBezTo>
                    <a:pt x="68376" y="29690"/>
                    <a:pt x="75993" y="25180"/>
                    <a:pt x="86315" y="25029"/>
                  </a:cubicBezTo>
                  <a:cubicBezTo>
                    <a:pt x="88470" y="25029"/>
                    <a:pt x="90624" y="25029"/>
                    <a:pt x="93330" y="25029"/>
                  </a:cubicBezTo>
                  <a:cubicBezTo>
                    <a:pt x="93330" y="22875"/>
                    <a:pt x="93330" y="21121"/>
                    <a:pt x="93330" y="19367"/>
                  </a:cubicBezTo>
                  <a:cubicBezTo>
                    <a:pt x="93581" y="8093"/>
                    <a:pt x="100646" y="426"/>
                    <a:pt x="111871" y="225"/>
                  </a:cubicBezTo>
                  <a:cubicBezTo>
                    <a:pt x="128256" y="-75"/>
                    <a:pt x="144642" y="-75"/>
                    <a:pt x="161028" y="225"/>
                  </a:cubicBezTo>
                  <a:cubicBezTo>
                    <a:pt x="172052" y="426"/>
                    <a:pt x="179167" y="7942"/>
                    <a:pt x="179518" y="19016"/>
                  </a:cubicBezTo>
                  <a:cubicBezTo>
                    <a:pt x="179568" y="20820"/>
                    <a:pt x="179518" y="22574"/>
                    <a:pt x="179518" y="24979"/>
                  </a:cubicBezTo>
                  <a:cubicBezTo>
                    <a:pt x="181572" y="24979"/>
                    <a:pt x="183326" y="24979"/>
                    <a:pt x="185080" y="24979"/>
                  </a:cubicBezTo>
                  <a:cubicBezTo>
                    <a:pt x="196505" y="24729"/>
                    <a:pt x="204672" y="29690"/>
                    <a:pt x="210134" y="39812"/>
                  </a:cubicBezTo>
                  <a:cubicBezTo>
                    <a:pt x="220507" y="59104"/>
                    <a:pt x="231230" y="78245"/>
                    <a:pt x="241753" y="97437"/>
                  </a:cubicBezTo>
                  <a:cubicBezTo>
                    <a:pt x="250071" y="112570"/>
                    <a:pt x="258289" y="127753"/>
                    <a:pt x="266758" y="142836"/>
                  </a:cubicBezTo>
                  <a:cubicBezTo>
                    <a:pt x="270766" y="150001"/>
                    <a:pt x="272871" y="157518"/>
                    <a:pt x="272620" y="165736"/>
                  </a:cubicBezTo>
                  <a:cubicBezTo>
                    <a:pt x="272520" y="169744"/>
                    <a:pt x="272620" y="173753"/>
                    <a:pt x="272620" y="177762"/>
                  </a:cubicBezTo>
                  <a:cubicBezTo>
                    <a:pt x="272620" y="190690"/>
                    <a:pt x="265154" y="198056"/>
                    <a:pt x="252126" y="198106"/>
                  </a:cubicBezTo>
                  <a:cubicBezTo>
                    <a:pt x="244659" y="198106"/>
                    <a:pt x="237193" y="198106"/>
                    <a:pt x="229176" y="198106"/>
                  </a:cubicBezTo>
                  <a:close/>
                  <a:moveTo>
                    <a:pt x="261145" y="160875"/>
                  </a:moveTo>
                  <a:lnTo>
                    <a:pt x="255633" y="160875"/>
                  </a:lnTo>
                  <a:cubicBezTo>
                    <a:pt x="192496" y="160875"/>
                    <a:pt x="129359" y="160875"/>
                    <a:pt x="66221" y="160875"/>
                  </a:cubicBezTo>
                  <a:cubicBezTo>
                    <a:pt x="65069" y="160875"/>
                    <a:pt x="63916" y="160875"/>
                    <a:pt x="62714" y="160875"/>
                  </a:cubicBezTo>
                  <a:cubicBezTo>
                    <a:pt x="58805" y="160674"/>
                    <a:pt x="56250" y="158369"/>
                    <a:pt x="56199" y="155112"/>
                  </a:cubicBezTo>
                  <a:cubicBezTo>
                    <a:pt x="56149" y="151655"/>
                    <a:pt x="58755" y="149400"/>
                    <a:pt x="62914" y="149300"/>
                  </a:cubicBezTo>
                  <a:cubicBezTo>
                    <a:pt x="64067" y="149300"/>
                    <a:pt x="65219" y="149300"/>
                    <a:pt x="66422" y="149300"/>
                  </a:cubicBezTo>
                  <a:cubicBezTo>
                    <a:pt x="128256" y="149300"/>
                    <a:pt x="190091" y="149300"/>
                    <a:pt x="251925" y="149300"/>
                  </a:cubicBezTo>
                  <a:lnTo>
                    <a:pt x="256886" y="149300"/>
                  </a:lnTo>
                  <a:cubicBezTo>
                    <a:pt x="256034" y="147546"/>
                    <a:pt x="255533" y="146393"/>
                    <a:pt x="254932" y="145291"/>
                  </a:cubicBezTo>
                  <a:cubicBezTo>
                    <a:pt x="236742" y="112169"/>
                    <a:pt x="218402" y="79147"/>
                    <a:pt x="200363" y="45925"/>
                  </a:cubicBezTo>
                  <a:cubicBezTo>
                    <a:pt x="196755" y="39311"/>
                    <a:pt x="191945" y="36504"/>
                    <a:pt x="184529" y="36555"/>
                  </a:cubicBezTo>
                  <a:cubicBezTo>
                    <a:pt x="152509" y="36705"/>
                    <a:pt x="120489" y="36705"/>
                    <a:pt x="88470" y="36555"/>
                  </a:cubicBezTo>
                  <a:cubicBezTo>
                    <a:pt x="81054" y="36555"/>
                    <a:pt x="76193" y="39311"/>
                    <a:pt x="72635" y="45875"/>
                  </a:cubicBezTo>
                  <a:cubicBezTo>
                    <a:pt x="54546" y="79197"/>
                    <a:pt x="36156" y="112369"/>
                    <a:pt x="17916" y="145592"/>
                  </a:cubicBezTo>
                  <a:cubicBezTo>
                    <a:pt x="17315" y="146644"/>
                    <a:pt x="16864" y="147746"/>
                    <a:pt x="16112" y="149300"/>
                  </a:cubicBezTo>
                  <a:cubicBezTo>
                    <a:pt x="23478" y="149300"/>
                    <a:pt x="30193" y="149250"/>
                    <a:pt x="36908" y="149300"/>
                  </a:cubicBezTo>
                  <a:cubicBezTo>
                    <a:pt x="40465" y="149350"/>
                    <a:pt x="42670" y="151505"/>
                    <a:pt x="42820" y="154661"/>
                  </a:cubicBezTo>
                  <a:cubicBezTo>
                    <a:pt x="43021" y="157969"/>
                    <a:pt x="40816" y="160474"/>
                    <a:pt x="37258" y="160825"/>
                  </a:cubicBezTo>
                  <a:cubicBezTo>
                    <a:pt x="35705" y="160975"/>
                    <a:pt x="34152" y="160875"/>
                    <a:pt x="32598" y="160875"/>
                  </a:cubicBezTo>
                  <a:cubicBezTo>
                    <a:pt x="25783" y="160875"/>
                    <a:pt x="19019" y="160875"/>
                    <a:pt x="12454" y="160875"/>
                  </a:cubicBezTo>
                  <a:cubicBezTo>
                    <a:pt x="12154" y="161627"/>
                    <a:pt x="11953" y="161877"/>
                    <a:pt x="11953" y="162078"/>
                  </a:cubicBezTo>
                  <a:cubicBezTo>
                    <a:pt x="11953" y="166738"/>
                    <a:pt x="11853" y="171348"/>
                    <a:pt x="11853" y="176008"/>
                  </a:cubicBezTo>
                  <a:cubicBezTo>
                    <a:pt x="11853" y="184777"/>
                    <a:pt x="13507" y="186481"/>
                    <a:pt x="22176" y="186481"/>
                  </a:cubicBezTo>
                  <a:cubicBezTo>
                    <a:pt x="98341" y="186481"/>
                    <a:pt x="174507" y="186481"/>
                    <a:pt x="250672" y="186481"/>
                  </a:cubicBezTo>
                  <a:cubicBezTo>
                    <a:pt x="251975" y="186481"/>
                    <a:pt x="253278" y="186531"/>
                    <a:pt x="254531" y="186430"/>
                  </a:cubicBezTo>
                  <a:cubicBezTo>
                    <a:pt x="258289" y="186080"/>
                    <a:pt x="260895" y="183725"/>
                    <a:pt x="260995" y="179966"/>
                  </a:cubicBezTo>
                  <a:cubicBezTo>
                    <a:pt x="261195" y="173803"/>
                    <a:pt x="261045" y="167640"/>
                    <a:pt x="261045" y="160825"/>
                  </a:cubicBezTo>
                  <a:close/>
                  <a:moveTo>
                    <a:pt x="55548" y="223511"/>
                  </a:moveTo>
                  <a:lnTo>
                    <a:pt x="217450" y="223511"/>
                  </a:lnTo>
                  <a:lnTo>
                    <a:pt x="217450" y="198407"/>
                  </a:lnTo>
                  <a:lnTo>
                    <a:pt x="55548" y="198407"/>
                  </a:lnTo>
                  <a:lnTo>
                    <a:pt x="55548" y="223511"/>
                  </a:lnTo>
                  <a:close/>
                  <a:moveTo>
                    <a:pt x="167592" y="24979"/>
                  </a:moveTo>
                  <a:cubicBezTo>
                    <a:pt x="169045" y="14507"/>
                    <a:pt x="166740" y="11751"/>
                    <a:pt x="157169" y="11751"/>
                  </a:cubicBezTo>
                  <a:cubicBezTo>
                    <a:pt x="143139" y="11751"/>
                    <a:pt x="129058" y="11751"/>
                    <a:pt x="115027" y="11751"/>
                  </a:cubicBezTo>
                  <a:cubicBezTo>
                    <a:pt x="113474" y="11751"/>
                    <a:pt x="111921" y="11751"/>
                    <a:pt x="110417" y="12051"/>
                  </a:cubicBezTo>
                  <a:cubicBezTo>
                    <a:pt x="106158" y="12953"/>
                    <a:pt x="104404" y="16361"/>
                    <a:pt x="105056" y="22524"/>
                  </a:cubicBezTo>
                  <a:cubicBezTo>
                    <a:pt x="105507" y="27034"/>
                    <a:pt x="109065" y="24829"/>
                    <a:pt x="111069" y="24879"/>
                  </a:cubicBezTo>
                  <a:cubicBezTo>
                    <a:pt x="128206" y="25080"/>
                    <a:pt x="145343" y="24979"/>
                    <a:pt x="162481" y="24979"/>
                  </a:cubicBezTo>
                  <a:cubicBezTo>
                    <a:pt x="164134" y="24979"/>
                    <a:pt x="165788" y="24979"/>
                    <a:pt x="167592" y="24979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FFF73863-B926-6A94-A779-397553042ADB}"/>
                </a:ext>
              </a:extLst>
            </p:cNvPr>
            <p:cNvSpPr/>
            <p:nvPr/>
          </p:nvSpPr>
          <p:spPr>
            <a:xfrm>
              <a:off x="6085225" y="194056"/>
              <a:ext cx="235160" cy="186970"/>
            </a:xfrm>
            <a:custGeom>
              <a:avLst/>
              <a:gdLst>
                <a:gd name="connsiteX0" fmla="*/ 151077 w 235160"/>
                <a:gd name="connsiteY0" fmla="*/ 29340 h 186970"/>
                <a:gd name="connsiteX1" fmla="*/ 171020 w 235160"/>
                <a:gd name="connsiteY1" fmla="*/ 38009 h 186970"/>
                <a:gd name="connsiteX2" fmla="*/ 235160 w 235160"/>
                <a:gd name="connsiteY2" fmla="*/ 145693 h 186970"/>
                <a:gd name="connsiteX3" fmla="*/ 228796 w 235160"/>
                <a:gd name="connsiteY3" fmla="*/ 180569 h 186970"/>
                <a:gd name="connsiteX4" fmla="*/ 220628 w 235160"/>
                <a:gd name="connsiteY4" fmla="*/ 186632 h 186970"/>
                <a:gd name="connsiteX5" fmla="*/ 217722 w 235160"/>
                <a:gd name="connsiteY5" fmla="*/ 176861 h 186970"/>
                <a:gd name="connsiteX6" fmla="*/ 190763 w 235160"/>
                <a:gd name="connsiteY6" fmla="*/ 66421 h 186970"/>
                <a:gd name="connsiteX7" fmla="*/ 83731 w 235160"/>
                <a:gd name="connsiteY7" fmla="*/ 42519 h 186970"/>
                <a:gd name="connsiteX8" fmla="*/ 12927 w 235160"/>
                <a:gd name="connsiteY8" fmla="*/ 126903 h 186970"/>
                <a:gd name="connsiteX9" fmla="*/ 17386 w 235160"/>
                <a:gd name="connsiteY9" fmla="*/ 176460 h 186970"/>
                <a:gd name="connsiteX10" fmla="*/ 18138 w 235160"/>
                <a:gd name="connsiteY10" fmla="*/ 178665 h 186970"/>
                <a:gd name="connsiteX11" fmla="*/ 14680 w 235160"/>
                <a:gd name="connsiteY11" fmla="*/ 186582 h 186970"/>
                <a:gd name="connsiteX12" fmla="*/ 7164 w 235160"/>
                <a:gd name="connsiteY12" fmla="*/ 182323 h 186970"/>
                <a:gd name="connsiteX13" fmla="*/ 199 w 235160"/>
                <a:gd name="connsiteY13" fmla="*/ 138277 h 186970"/>
                <a:gd name="connsiteX14" fmla="*/ 70953 w 235160"/>
                <a:gd name="connsiteY14" fmla="*/ 34752 h 186970"/>
                <a:gd name="connsiteX15" fmla="*/ 83580 w 235160"/>
                <a:gd name="connsiteY15" fmla="*/ 29841 h 186970"/>
                <a:gd name="connsiteX16" fmla="*/ 80975 w 235160"/>
                <a:gd name="connsiteY16" fmla="*/ 17815 h 186970"/>
                <a:gd name="connsiteX17" fmla="*/ 98513 w 235160"/>
                <a:gd name="connsiteY17" fmla="*/ 227 h 186970"/>
                <a:gd name="connsiteX18" fmla="*/ 136846 w 235160"/>
                <a:gd name="connsiteY18" fmla="*/ 227 h 186970"/>
                <a:gd name="connsiteX19" fmla="*/ 152330 w 235160"/>
                <a:gd name="connsiteY19" fmla="*/ 27085 h 186970"/>
                <a:gd name="connsiteX20" fmla="*/ 151077 w 235160"/>
                <a:gd name="connsiteY20" fmla="*/ 29240 h 186970"/>
                <a:gd name="connsiteX21" fmla="*/ 117654 w 235160"/>
                <a:gd name="connsiteY21" fmla="*/ 24981 h 186970"/>
                <a:gd name="connsiteX22" fmla="*/ 135443 w 235160"/>
                <a:gd name="connsiteY22" fmla="*/ 24981 h 186970"/>
                <a:gd name="connsiteX23" fmla="*/ 142859 w 235160"/>
                <a:gd name="connsiteY23" fmla="*/ 18366 h 186970"/>
                <a:gd name="connsiteX24" fmla="*/ 135694 w 235160"/>
                <a:gd name="connsiteY24" fmla="*/ 11802 h 186970"/>
                <a:gd name="connsiteX25" fmla="*/ 99715 w 235160"/>
                <a:gd name="connsiteY25" fmla="*/ 11802 h 186970"/>
                <a:gd name="connsiteX26" fmla="*/ 92500 w 235160"/>
                <a:gd name="connsiteY26" fmla="*/ 18667 h 186970"/>
                <a:gd name="connsiteX27" fmla="*/ 99816 w 235160"/>
                <a:gd name="connsiteY27" fmla="*/ 24931 h 186970"/>
                <a:gd name="connsiteX28" fmla="*/ 117604 w 235160"/>
                <a:gd name="connsiteY28" fmla="*/ 24931 h 186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5160" h="186970">
                  <a:moveTo>
                    <a:pt x="151077" y="29340"/>
                  </a:moveTo>
                  <a:cubicBezTo>
                    <a:pt x="157892" y="32297"/>
                    <a:pt x="164757" y="34602"/>
                    <a:pt x="171020" y="38009"/>
                  </a:cubicBezTo>
                  <a:cubicBezTo>
                    <a:pt x="213463" y="61310"/>
                    <a:pt x="234960" y="97288"/>
                    <a:pt x="235160" y="145693"/>
                  </a:cubicBezTo>
                  <a:cubicBezTo>
                    <a:pt x="235210" y="157619"/>
                    <a:pt x="232755" y="169245"/>
                    <a:pt x="228796" y="180569"/>
                  </a:cubicBezTo>
                  <a:cubicBezTo>
                    <a:pt x="226942" y="185831"/>
                    <a:pt x="224286" y="187835"/>
                    <a:pt x="220628" y="186632"/>
                  </a:cubicBezTo>
                  <a:cubicBezTo>
                    <a:pt x="217020" y="185430"/>
                    <a:pt x="216119" y="182073"/>
                    <a:pt x="217722" y="176861"/>
                  </a:cubicBezTo>
                  <a:cubicBezTo>
                    <a:pt x="230901" y="134619"/>
                    <a:pt x="222382" y="97038"/>
                    <a:pt x="190763" y="66421"/>
                  </a:cubicBezTo>
                  <a:cubicBezTo>
                    <a:pt x="160498" y="37107"/>
                    <a:pt x="123617" y="28939"/>
                    <a:pt x="83731" y="42519"/>
                  </a:cubicBezTo>
                  <a:cubicBezTo>
                    <a:pt x="43794" y="56149"/>
                    <a:pt x="20243" y="85212"/>
                    <a:pt x="12927" y="126903"/>
                  </a:cubicBezTo>
                  <a:cubicBezTo>
                    <a:pt x="9970" y="143739"/>
                    <a:pt x="11874" y="160325"/>
                    <a:pt x="17386" y="176460"/>
                  </a:cubicBezTo>
                  <a:cubicBezTo>
                    <a:pt x="17637" y="177212"/>
                    <a:pt x="17887" y="177914"/>
                    <a:pt x="18138" y="178665"/>
                  </a:cubicBezTo>
                  <a:cubicBezTo>
                    <a:pt x="19190" y="182373"/>
                    <a:pt x="17787" y="185580"/>
                    <a:pt x="14680" y="186582"/>
                  </a:cubicBezTo>
                  <a:cubicBezTo>
                    <a:pt x="11524" y="187635"/>
                    <a:pt x="8467" y="186031"/>
                    <a:pt x="7164" y="182323"/>
                  </a:cubicBezTo>
                  <a:cubicBezTo>
                    <a:pt x="2053" y="168092"/>
                    <a:pt x="-803" y="153360"/>
                    <a:pt x="199" y="138277"/>
                  </a:cubicBezTo>
                  <a:cubicBezTo>
                    <a:pt x="3406" y="89972"/>
                    <a:pt x="27208" y="55447"/>
                    <a:pt x="70953" y="34752"/>
                  </a:cubicBezTo>
                  <a:cubicBezTo>
                    <a:pt x="75212" y="32748"/>
                    <a:pt x="79772" y="31295"/>
                    <a:pt x="83580" y="29841"/>
                  </a:cubicBezTo>
                  <a:cubicBezTo>
                    <a:pt x="82628" y="25682"/>
                    <a:pt x="80975" y="21724"/>
                    <a:pt x="80975" y="17815"/>
                  </a:cubicBezTo>
                  <a:cubicBezTo>
                    <a:pt x="80975" y="8094"/>
                    <a:pt x="88691" y="427"/>
                    <a:pt x="98513" y="227"/>
                  </a:cubicBezTo>
                  <a:cubicBezTo>
                    <a:pt x="111290" y="-24"/>
                    <a:pt x="124068" y="-124"/>
                    <a:pt x="136846" y="227"/>
                  </a:cubicBezTo>
                  <a:cubicBezTo>
                    <a:pt x="150576" y="578"/>
                    <a:pt x="158644" y="14909"/>
                    <a:pt x="152330" y="27085"/>
                  </a:cubicBezTo>
                  <a:cubicBezTo>
                    <a:pt x="151929" y="27837"/>
                    <a:pt x="151478" y="28589"/>
                    <a:pt x="151077" y="29240"/>
                  </a:cubicBezTo>
                  <a:close/>
                  <a:moveTo>
                    <a:pt x="117654" y="24981"/>
                  </a:moveTo>
                  <a:cubicBezTo>
                    <a:pt x="123567" y="24981"/>
                    <a:pt x="129530" y="24981"/>
                    <a:pt x="135443" y="24981"/>
                  </a:cubicBezTo>
                  <a:cubicBezTo>
                    <a:pt x="140003" y="24981"/>
                    <a:pt x="142909" y="22275"/>
                    <a:pt x="142859" y="18366"/>
                  </a:cubicBezTo>
                  <a:cubicBezTo>
                    <a:pt x="142859" y="14608"/>
                    <a:pt x="140003" y="11852"/>
                    <a:pt x="135694" y="11802"/>
                  </a:cubicBezTo>
                  <a:cubicBezTo>
                    <a:pt x="123718" y="11702"/>
                    <a:pt x="111691" y="11702"/>
                    <a:pt x="99715" y="11802"/>
                  </a:cubicBezTo>
                  <a:cubicBezTo>
                    <a:pt x="95256" y="11802"/>
                    <a:pt x="92349" y="14759"/>
                    <a:pt x="92500" y="18667"/>
                  </a:cubicBezTo>
                  <a:cubicBezTo>
                    <a:pt x="92650" y="22425"/>
                    <a:pt x="95456" y="24931"/>
                    <a:pt x="99816" y="24931"/>
                  </a:cubicBezTo>
                  <a:cubicBezTo>
                    <a:pt x="105728" y="24981"/>
                    <a:pt x="111691" y="24931"/>
                    <a:pt x="117604" y="24931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3CA82289-AF7F-7674-4B46-038136396386}"/>
                </a:ext>
              </a:extLst>
            </p:cNvPr>
            <p:cNvSpPr/>
            <p:nvPr/>
          </p:nvSpPr>
          <p:spPr>
            <a:xfrm>
              <a:off x="6048086" y="330893"/>
              <a:ext cx="23859" cy="11629"/>
            </a:xfrm>
            <a:custGeom>
              <a:avLst/>
              <a:gdLst>
                <a:gd name="connsiteX0" fmla="*/ 12133 w 23859"/>
                <a:gd name="connsiteY0" fmla="*/ 11563 h 11629"/>
                <a:gd name="connsiteX1" fmla="*/ 5569 w 23859"/>
                <a:gd name="connsiteY1" fmla="*/ 11563 h 11629"/>
                <a:gd name="connsiteX2" fmla="*/ 7 w 23859"/>
                <a:gd name="connsiteY2" fmla="*/ 5800 h 11629"/>
                <a:gd name="connsiteX3" fmla="*/ 5268 w 23859"/>
                <a:gd name="connsiteY3" fmla="*/ 188 h 11629"/>
                <a:gd name="connsiteX4" fmla="*/ 18748 w 23859"/>
                <a:gd name="connsiteY4" fmla="*/ 188 h 11629"/>
                <a:gd name="connsiteX5" fmla="*/ 23859 w 23859"/>
                <a:gd name="connsiteY5" fmla="*/ 5850 h 11629"/>
                <a:gd name="connsiteX6" fmla="*/ 18647 w 23859"/>
                <a:gd name="connsiteY6" fmla="*/ 11462 h 11629"/>
                <a:gd name="connsiteX7" fmla="*/ 12083 w 23859"/>
                <a:gd name="connsiteY7" fmla="*/ 11462 h 11629"/>
                <a:gd name="connsiteX8" fmla="*/ 12083 w 23859"/>
                <a:gd name="connsiteY8" fmla="*/ 11462 h 1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59" h="11629">
                  <a:moveTo>
                    <a:pt x="12133" y="11563"/>
                  </a:moveTo>
                  <a:cubicBezTo>
                    <a:pt x="9928" y="11563"/>
                    <a:pt x="7724" y="11713"/>
                    <a:pt x="5569" y="11563"/>
                  </a:cubicBezTo>
                  <a:cubicBezTo>
                    <a:pt x="2212" y="11262"/>
                    <a:pt x="-144" y="8857"/>
                    <a:pt x="7" y="5800"/>
                  </a:cubicBezTo>
                  <a:cubicBezTo>
                    <a:pt x="207" y="2543"/>
                    <a:pt x="2011" y="388"/>
                    <a:pt x="5268" y="188"/>
                  </a:cubicBezTo>
                  <a:cubicBezTo>
                    <a:pt x="9778" y="-63"/>
                    <a:pt x="14288" y="-63"/>
                    <a:pt x="18748" y="188"/>
                  </a:cubicBezTo>
                  <a:cubicBezTo>
                    <a:pt x="22005" y="388"/>
                    <a:pt x="23909" y="2543"/>
                    <a:pt x="23859" y="5850"/>
                  </a:cubicBezTo>
                  <a:cubicBezTo>
                    <a:pt x="23859" y="9157"/>
                    <a:pt x="21904" y="11112"/>
                    <a:pt x="18647" y="11462"/>
                  </a:cubicBezTo>
                  <a:cubicBezTo>
                    <a:pt x="16493" y="11663"/>
                    <a:pt x="14288" y="11462"/>
                    <a:pt x="12083" y="11462"/>
                  </a:cubicBezTo>
                  <a:cubicBezTo>
                    <a:pt x="12083" y="11462"/>
                    <a:pt x="12083" y="11462"/>
                    <a:pt x="12083" y="11462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51E9417-DE9B-A6A1-DAA2-FC9C11157953}"/>
                </a:ext>
              </a:extLst>
            </p:cNvPr>
            <p:cNvSpPr/>
            <p:nvPr/>
          </p:nvSpPr>
          <p:spPr>
            <a:xfrm>
              <a:off x="6333811" y="330893"/>
              <a:ext cx="23855" cy="11629"/>
            </a:xfrm>
            <a:custGeom>
              <a:avLst/>
              <a:gdLst>
                <a:gd name="connsiteX0" fmla="*/ 12079 w 23855"/>
                <a:gd name="connsiteY0" fmla="*/ 11563 h 11629"/>
                <a:gd name="connsiteX1" fmla="*/ 5515 w 23855"/>
                <a:gd name="connsiteY1" fmla="*/ 11563 h 11629"/>
                <a:gd name="connsiteX2" fmla="*/ 3 w 23855"/>
                <a:gd name="connsiteY2" fmla="*/ 5800 h 11629"/>
                <a:gd name="connsiteX3" fmla="*/ 5215 w 23855"/>
                <a:gd name="connsiteY3" fmla="*/ 188 h 11629"/>
                <a:gd name="connsiteX4" fmla="*/ 18694 w 23855"/>
                <a:gd name="connsiteY4" fmla="*/ 188 h 11629"/>
                <a:gd name="connsiteX5" fmla="*/ 23855 w 23855"/>
                <a:gd name="connsiteY5" fmla="*/ 5850 h 11629"/>
                <a:gd name="connsiteX6" fmla="*/ 18594 w 23855"/>
                <a:gd name="connsiteY6" fmla="*/ 11462 h 11629"/>
                <a:gd name="connsiteX7" fmla="*/ 12029 w 23855"/>
                <a:gd name="connsiteY7" fmla="*/ 11462 h 11629"/>
                <a:gd name="connsiteX8" fmla="*/ 12029 w 23855"/>
                <a:gd name="connsiteY8" fmla="*/ 11462 h 1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55" h="11629">
                  <a:moveTo>
                    <a:pt x="12079" y="11563"/>
                  </a:moveTo>
                  <a:cubicBezTo>
                    <a:pt x="9875" y="11563"/>
                    <a:pt x="7670" y="11713"/>
                    <a:pt x="5515" y="11563"/>
                  </a:cubicBezTo>
                  <a:cubicBezTo>
                    <a:pt x="2058" y="11262"/>
                    <a:pt x="-97" y="9007"/>
                    <a:pt x="3" y="5800"/>
                  </a:cubicBezTo>
                  <a:cubicBezTo>
                    <a:pt x="104" y="2443"/>
                    <a:pt x="1958" y="388"/>
                    <a:pt x="5215" y="188"/>
                  </a:cubicBezTo>
                  <a:cubicBezTo>
                    <a:pt x="9725" y="-63"/>
                    <a:pt x="14234" y="-63"/>
                    <a:pt x="18694" y="188"/>
                  </a:cubicBezTo>
                  <a:cubicBezTo>
                    <a:pt x="21951" y="388"/>
                    <a:pt x="23855" y="2643"/>
                    <a:pt x="23855" y="5850"/>
                  </a:cubicBezTo>
                  <a:cubicBezTo>
                    <a:pt x="23855" y="9057"/>
                    <a:pt x="21901" y="11162"/>
                    <a:pt x="18594" y="11462"/>
                  </a:cubicBezTo>
                  <a:cubicBezTo>
                    <a:pt x="16439" y="11663"/>
                    <a:pt x="14234" y="11462"/>
                    <a:pt x="12029" y="11462"/>
                  </a:cubicBezTo>
                  <a:cubicBezTo>
                    <a:pt x="12029" y="11462"/>
                    <a:pt x="12029" y="11462"/>
                    <a:pt x="12029" y="11462"/>
                  </a:cubicBezTo>
                  <a:close/>
                </a:path>
              </a:pathLst>
            </a:custGeom>
            <a:solidFill>
              <a:srgbClr val="000000"/>
            </a:solidFill>
            <a:ln w="5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2613453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8CA1-B999-AF7D-E3A7-AB8967849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K" dirty="0">
                <a:solidFill>
                  <a:schemeClr val="accent1"/>
                </a:solidFill>
              </a:rPr>
              <a:t>Data</a:t>
            </a:r>
            <a:r>
              <a:rPr lang="en-PK" dirty="0"/>
              <a:t> Preparation</a:t>
            </a:r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0530D1A5-EAB8-EC75-CF8B-37D805B63BE7}"/>
              </a:ext>
            </a:extLst>
          </p:cNvPr>
          <p:cNvGrpSpPr/>
          <p:nvPr/>
        </p:nvGrpSpPr>
        <p:grpSpPr>
          <a:xfrm>
            <a:off x="1029341" y="218114"/>
            <a:ext cx="4645408" cy="2917282"/>
            <a:chOff x="1029341" y="218114"/>
            <a:chExt cx="4645408" cy="291728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CBA6A54-59D9-CFA1-971C-C756DA2B587A}"/>
                </a:ext>
              </a:extLst>
            </p:cNvPr>
            <p:cNvSpPr/>
            <p:nvPr/>
          </p:nvSpPr>
          <p:spPr>
            <a:xfrm>
              <a:off x="1134893" y="454123"/>
              <a:ext cx="4431884" cy="2681272"/>
            </a:xfrm>
            <a:custGeom>
              <a:avLst/>
              <a:gdLst>
                <a:gd name="connsiteX0" fmla="*/ 0 w 4431884"/>
                <a:gd name="connsiteY0" fmla="*/ 0 h 2681272"/>
                <a:gd name="connsiteX1" fmla="*/ 4431885 w 4431884"/>
                <a:gd name="connsiteY1" fmla="*/ 0 h 2681272"/>
                <a:gd name="connsiteX2" fmla="*/ 4431885 w 4431884"/>
                <a:gd name="connsiteY2" fmla="*/ 2681273 h 2681272"/>
                <a:gd name="connsiteX3" fmla="*/ 0 w 4431884"/>
                <a:gd name="connsiteY3" fmla="*/ 2681273 h 268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31884" h="2681272">
                  <a:moveTo>
                    <a:pt x="0" y="0"/>
                  </a:moveTo>
                  <a:lnTo>
                    <a:pt x="4431885" y="0"/>
                  </a:lnTo>
                  <a:lnTo>
                    <a:pt x="4431885" y="2681273"/>
                  </a:lnTo>
                  <a:lnTo>
                    <a:pt x="0" y="2681273"/>
                  </a:lnTo>
                  <a:close/>
                </a:path>
              </a:pathLst>
            </a:custGeom>
            <a:solidFill>
              <a:schemeClr val="bg2"/>
            </a:solidFill>
            <a:ln w="6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B466F09-51C4-72BF-F171-DADDB7A6A43B}"/>
                </a:ext>
              </a:extLst>
            </p:cNvPr>
            <p:cNvSpPr/>
            <p:nvPr/>
          </p:nvSpPr>
          <p:spPr>
            <a:xfrm>
              <a:off x="1029341" y="218114"/>
              <a:ext cx="4645408" cy="236073"/>
            </a:xfrm>
            <a:custGeom>
              <a:avLst/>
              <a:gdLst>
                <a:gd name="connsiteX0" fmla="*/ 0 w 4645408"/>
                <a:gd name="connsiteY0" fmla="*/ 0 h 236073"/>
                <a:gd name="connsiteX1" fmla="*/ 4645408 w 4645408"/>
                <a:gd name="connsiteY1" fmla="*/ 0 h 236073"/>
                <a:gd name="connsiteX2" fmla="*/ 4645408 w 4645408"/>
                <a:gd name="connsiteY2" fmla="*/ 236073 h 236073"/>
                <a:gd name="connsiteX3" fmla="*/ 0 w 4645408"/>
                <a:gd name="connsiteY3" fmla="*/ 236073 h 236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45408" h="236073">
                  <a:moveTo>
                    <a:pt x="0" y="0"/>
                  </a:moveTo>
                  <a:lnTo>
                    <a:pt x="4645408" y="0"/>
                  </a:lnTo>
                  <a:lnTo>
                    <a:pt x="4645408" y="236073"/>
                  </a:lnTo>
                  <a:lnTo>
                    <a:pt x="0" y="236073"/>
                  </a:lnTo>
                  <a:close/>
                </a:path>
              </a:pathLst>
            </a:custGeom>
            <a:solidFill>
              <a:schemeClr val="accent1"/>
            </a:solidFill>
            <a:ln w="6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EA81D12-29AB-977D-12F1-11245AD2C83C}"/>
                </a:ext>
              </a:extLst>
            </p:cNvPr>
            <p:cNvSpPr/>
            <p:nvPr/>
          </p:nvSpPr>
          <p:spPr>
            <a:xfrm>
              <a:off x="1134893" y="454123"/>
              <a:ext cx="4431884" cy="111220"/>
            </a:xfrm>
            <a:custGeom>
              <a:avLst/>
              <a:gdLst>
                <a:gd name="connsiteX0" fmla="*/ 0 w 4431884"/>
                <a:gd name="connsiteY0" fmla="*/ 0 h 111220"/>
                <a:gd name="connsiteX1" fmla="*/ 4431885 w 4431884"/>
                <a:gd name="connsiteY1" fmla="*/ 0 h 111220"/>
                <a:gd name="connsiteX2" fmla="*/ 4431885 w 4431884"/>
                <a:gd name="connsiteY2" fmla="*/ 111221 h 111220"/>
                <a:gd name="connsiteX3" fmla="*/ 0 w 4431884"/>
                <a:gd name="connsiteY3" fmla="*/ 111221 h 111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31884" h="111220">
                  <a:moveTo>
                    <a:pt x="0" y="0"/>
                  </a:moveTo>
                  <a:lnTo>
                    <a:pt x="4431885" y="0"/>
                  </a:lnTo>
                  <a:lnTo>
                    <a:pt x="4431885" y="111221"/>
                  </a:lnTo>
                  <a:lnTo>
                    <a:pt x="0" y="11122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1" name="Graphic 4">
              <a:extLst>
                <a:ext uri="{FF2B5EF4-FFF2-40B4-BE49-F238E27FC236}">
                  <a16:creationId xmlns:a16="http://schemas.microsoft.com/office/drawing/2014/main" id="{6B24A637-6E8D-183B-05D3-F9055F1B7C4E}"/>
                </a:ext>
              </a:extLst>
            </p:cNvPr>
            <p:cNvGrpSpPr/>
            <p:nvPr/>
          </p:nvGrpSpPr>
          <p:grpSpPr>
            <a:xfrm>
              <a:off x="1457917" y="703637"/>
              <a:ext cx="2422012" cy="1666590"/>
              <a:chOff x="1457917" y="703637"/>
              <a:chExt cx="2422012" cy="1666590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F988824-A3EA-ED06-C9CC-4834406AF343}"/>
                  </a:ext>
                </a:extLst>
              </p:cNvPr>
              <p:cNvSpPr/>
              <p:nvPr/>
            </p:nvSpPr>
            <p:spPr>
              <a:xfrm>
                <a:off x="1457917" y="770331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595B282-1310-C43C-B814-00797D89AAB9}"/>
                  </a:ext>
                </a:extLst>
              </p:cNvPr>
              <p:cNvSpPr/>
              <p:nvPr/>
            </p:nvSpPr>
            <p:spPr>
              <a:xfrm>
                <a:off x="1457917" y="869067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7B5EF6A-7273-9F94-929F-64BEDE521579}"/>
                  </a:ext>
                </a:extLst>
              </p:cNvPr>
              <p:cNvSpPr/>
              <p:nvPr/>
            </p:nvSpPr>
            <p:spPr>
              <a:xfrm>
                <a:off x="1457917" y="967866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9514108-D904-EEB7-FAAE-E62090539BEB}"/>
                  </a:ext>
                </a:extLst>
              </p:cNvPr>
              <p:cNvSpPr/>
              <p:nvPr/>
            </p:nvSpPr>
            <p:spPr>
              <a:xfrm>
                <a:off x="1457917" y="1066601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657400E-2828-7384-626E-47D9B14F9DB5}"/>
                  </a:ext>
                </a:extLst>
              </p:cNvPr>
              <p:cNvSpPr/>
              <p:nvPr/>
            </p:nvSpPr>
            <p:spPr>
              <a:xfrm>
                <a:off x="1457917" y="1165401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B9B4DEB-BAB2-AC42-CFF9-144594046211}"/>
                  </a:ext>
                </a:extLst>
              </p:cNvPr>
              <p:cNvSpPr/>
              <p:nvPr/>
            </p:nvSpPr>
            <p:spPr>
              <a:xfrm>
                <a:off x="1457917" y="1264136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58253E6-251D-36FA-E3F3-DE8AD4292A60}"/>
                  </a:ext>
                </a:extLst>
              </p:cNvPr>
              <p:cNvSpPr/>
              <p:nvPr/>
            </p:nvSpPr>
            <p:spPr>
              <a:xfrm>
                <a:off x="1457917" y="1362935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C771942-6899-6269-8A87-7527AFDFDD80}"/>
                  </a:ext>
                </a:extLst>
              </p:cNvPr>
              <p:cNvSpPr/>
              <p:nvPr/>
            </p:nvSpPr>
            <p:spPr>
              <a:xfrm>
                <a:off x="1457917" y="1461671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7B73905-7480-026C-8A39-009349239EE5}"/>
                  </a:ext>
                </a:extLst>
              </p:cNvPr>
              <p:cNvSpPr/>
              <p:nvPr/>
            </p:nvSpPr>
            <p:spPr>
              <a:xfrm>
                <a:off x="1457917" y="1560470"/>
                <a:ext cx="2422012" cy="5159"/>
              </a:xfrm>
              <a:custGeom>
                <a:avLst/>
                <a:gdLst>
                  <a:gd name="connsiteX0" fmla="*/ 0 w 2422012"/>
                  <a:gd name="connsiteY0" fmla="*/ 2548 h 5159"/>
                  <a:gd name="connsiteX1" fmla="*/ 1211006 w 2422012"/>
                  <a:gd name="connsiteY1" fmla="*/ 0 h 5159"/>
                  <a:gd name="connsiteX2" fmla="*/ 2422013 w 2422012"/>
                  <a:gd name="connsiteY2" fmla="*/ 2548 h 5159"/>
                  <a:gd name="connsiteX3" fmla="*/ 1211006 w 2422012"/>
                  <a:gd name="connsiteY3" fmla="*/ 5160 h 5159"/>
                  <a:gd name="connsiteX4" fmla="*/ 0 w 2422012"/>
                  <a:gd name="connsiteY4" fmla="*/ 2548 h 5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159">
                    <a:moveTo>
                      <a:pt x="0" y="2548"/>
                    </a:moveTo>
                    <a:lnTo>
                      <a:pt x="1211006" y="0"/>
                    </a:lnTo>
                    <a:lnTo>
                      <a:pt x="2422013" y="2548"/>
                    </a:lnTo>
                    <a:lnTo>
                      <a:pt x="1211006" y="5160"/>
                    </a:lnTo>
                    <a:lnTo>
                      <a:pt x="0" y="2548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2D52485-B273-47EA-3BF1-9CE119172F9D}"/>
                  </a:ext>
                </a:extLst>
              </p:cNvPr>
              <p:cNvSpPr/>
              <p:nvPr/>
            </p:nvSpPr>
            <p:spPr>
              <a:xfrm>
                <a:off x="1457917" y="1659205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CDF2FE7-3390-0AD7-AF4D-1F4C79DF0CB9}"/>
                  </a:ext>
                </a:extLst>
              </p:cNvPr>
              <p:cNvSpPr/>
              <p:nvPr/>
            </p:nvSpPr>
            <p:spPr>
              <a:xfrm>
                <a:off x="1457917" y="1757941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A725203-2B9F-CAEF-B5AF-4B582E925D21}"/>
                  </a:ext>
                </a:extLst>
              </p:cNvPr>
              <p:cNvSpPr/>
              <p:nvPr/>
            </p:nvSpPr>
            <p:spPr>
              <a:xfrm>
                <a:off x="1457917" y="1856740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33A0856-A93C-B9C9-426E-A973BF1FE469}"/>
                  </a:ext>
                </a:extLst>
              </p:cNvPr>
              <p:cNvSpPr/>
              <p:nvPr/>
            </p:nvSpPr>
            <p:spPr>
              <a:xfrm>
                <a:off x="1457917" y="1955475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2261CB6-F778-9590-0946-FF8A937B60B5}"/>
                  </a:ext>
                </a:extLst>
              </p:cNvPr>
              <p:cNvSpPr/>
              <p:nvPr/>
            </p:nvSpPr>
            <p:spPr>
              <a:xfrm>
                <a:off x="1457917" y="2054274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D3642A4-FABE-4E12-45CB-192C99A9F0FB}"/>
                  </a:ext>
                </a:extLst>
              </p:cNvPr>
              <p:cNvSpPr/>
              <p:nvPr/>
            </p:nvSpPr>
            <p:spPr>
              <a:xfrm>
                <a:off x="1457917" y="2153010"/>
                <a:ext cx="2422012" cy="5223"/>
              </a:xfrm>
              <a:custGeom>
                <a:avLst/>
                <a:gdLst>
                  <a:gd name="connsiteX0" fmla="*/ 0 w 2422012"/>
                  <a:gd name="connsiteY0" fmla="*/ 2612 h 5223"/>
                  <a:gd name="connsiteX1" fmla="*/ 1211006 w 2422012"/>
                  <a:gd name="connsiteY1" fmla="*/ 0 h 5223"/>
                  <a:gd name="connsiteX2" fmla="*/ 2422013 w 2422012"/>
                  <a:gd name="connsiteY2" fmla="*/ 2612 h 5223"/>
                  <a:gd name="connsiteX3" fmla="*/ 1211006 w 2422012"/>
                  <a:gd name="connsiteY3" fmla="*/ 5223 h 5223"/>
                  <a:gd name="connsiteX4" fmla="*/ 0 w 2422012"/>
                  <a:gd name="connsiteY4" fmla="*/ 2612 h 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2012" h="5223">
                    <a:moveTo>
                      <a:pt x="0" y="2612"/>
                    </a:moveTo>
                    <a:lnTo>
                      <a:pt x="1211006" y="0"/>
                    </a:lnTo>
                    <a:lnTo>
                      <a:pt x="2422013" y="2612"/>
                    </a:lnTo>
                    <a:lnTo>
                      <a:pt x="1211006" y="5223"/>
                    </a:lnTo>
                    <a:lnTo>
                      <a:pt x="0" y="2612"/>
                    </a:lnTo>
                    <a:close/>
                  </a:path>
                </a:pathLst>
              </a:custGeom>
              <a:solidFill>
                <a:srgbClr val="C8C8C8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CB712B0-A6ED-115D-B038-5E2D304B6EA7}"/>
                  </a:ext>
                </a:extLst>
              </p:cNvPr>
              <p:cNvSpPr/>
              <p:nvPr/>
            </p:nvSpPr>
            <p:spPr>
              <a:xfrm>
                <a:off x="1714056" y="1464282"/>
                <a:ext cx="183647" cy="806509"/>
              </a:xfrm>
              <a:custGeom>
                <a:avLst/>
                <a:gdLst>
                  <a:gd name="connsiteX0" fmla="*/ 0 w 183647"/>
                  <a:gd name="connsiteY0" fmla="*/ 0 h 806509"/>
                  <a:gd name="connsiteX1" fmla="*/ 183648 w 183647"/>
                  <a:gd name="connsiteY1" fmla="*/ 0 h 806509"/>
                  <a:gd name="connsiteX2" fmla="*/ 183648 w 183647"/>
                  <a:gd name="connsiteY2" fmla="*/ 806509 h 806509"/>
                  <a:gd name="connsiteX3" fmla="*/ 0 w 183647"/>
                  <a:gd name="connsiteY3" fmla="*/ 806509 h 806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806509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806509"/>
                    </a:lnTo>
                    <a:lnTo>
                      <a:pt x="0" y="806509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906E105-FFAF-59D8-FE6C-C97540466AD3}"/>
                  </a:ext>
                </a:extLst>
              </p:cNvPr>
              <p:cNvSpPr/>
              <p:nvPr/>
            </p:nvSpPr>
            <p:spPr>
              <a:xfrm>
                <a:off x="2054789" y="1123167"/>
                <a:ext cx="183647" cy="1147624"/>
              </a:xfrm>
              <a:custGeom>
                <a:avLst/>
                <a:gdLst>
                  <a:gd name="connsiteX0" fmla="*/ 0 w 183647"/>
                  <a:gd name="connsiteY0" fmla="*/ 0 h 1147624"/>
                  <a:gd name="connsiteX1" fmla="*/ 183648 w 183647"/>
                  <a:gd name="connsiteY1" fmla="*/ 0 h 1147624"/>
                  <a:gd name="connsiteX2" fmla="*/ 183648 w 183647"/>
                  <a:gd name="connsiteY2" fmla="*/ 1147625 h 1147624"/>
                  <a:gd name="connsiteX3" fmla="*/ 0 w 183647"/>
                  <a:gd name="connsiteY3" fmla="*/ 1147625 h 1147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147624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147625"/>
                    </a:lnTo>
                    <a:lnTo>
                      <a:pt x="0" y="1147625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C0A603B-BB7A-3371-CC3E-60114BCAD7B0}"/>
                  </a:ext>
                </a:extLst>
              </p:cNvPr>
              <p:cNvSpPr/>
              <p:nvPr/>
            </p:nvSpPr>
            <p:spPr>
              <a:xfrm>
                <a:off x="2395458" y="968248"/>
                <a:ext cx="183647" cy="1302543"/>
              </a:xfrm>
              <a:custGeom>
                <a:avLst/>
                <a:gdLst>
                  <a:gd name="connsiteX0" fmla="*/ 0 w 183647"/>
                  <a:gd name="connsiteY0" fmla="*/ 0 h 1302543"/>
                  <a:gd name="connsiteX1" fmla="*/ 183648 w 183647"/>
                  <a:gd name="connsiteY1" fmla="*/ 0 h 1302543"/>
                  <a:gd name="connsiteX2" fmla="*/ 183648 w 183647"/>
                  <a:gd name="connsiteY2" fmla="*/ 1302544 h 1302543"/>
                  <a:gd name="connsiteX3" fmla="*/ 0 w 183647"/>
                  <a:gd name="connsiteY3" fmla="*/ 1302544 h 130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302543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302544"/>
                    </a:lnTo>
                    <a:lnTo>
                      <a:pt x="0" y="1302544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DB89DED-8E47-D42F-6AA0-FEA417BB505D}"/>
                  </a:ext>
                </a:extLst>
              </p:cNvPr>
              <p:cNvSpPr/>
              <p:nvPr/>
            </p:nvSpPr>
            <p:spPr>
              <a:xfrm>
                <a:off x="2736191" y="1170242"/>
                <a:ext cx="183647" cy="1100486"/>
              </a:xfrm>
              <a:custGeom>
                <a:avLst/>
                <a:gdLst>
                  <a:gd name="connsiteX0" fmla="*/ 0 w 183647"/>
                  <a:gd name="connsiteY0" fmla="*/ 0 h 1100486"/>
                  <a:gd name="connsiteX1" fmla="*/ 183648 w 183647"/>
                  <a:gd name="connsiteY1" fmla="*/ 0 h 1100486"/>
                  <a:gd name="connsiteX2" fmla="*/ 183648 w 183647"/>
                  <a:gd name="connsiteY2" fmla="*/ 1100486 h 1100486"/>
                  <a:gd name="connsiteX3" fmla="*/ 0 w 183647"/>
                  <a:gd name="connsiteY3" fmla="*/ 1100486 h 1100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100486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100486"/>
                    </a:lnTo>
                    <a:lnTo>
                      <a:pt x="0" y="1100486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BCD62255-39C5-4044-1FFD-418859982B5C}"/>
                  </a:ext>
                </a:extLst>
              </p:cNvPr>
              <p:cNvSpPr/>
              <p:nvPr/>
            </p:nvSpPr>
            <p:spPr>
              <a:xfrm>
                <a:off x="3076924" y="1230375"/>
                <a:ext cx="183647" cy="1040416"/>
              </a:xfrm>
              <a:custGeom>
                <a:avLst/>
                <a:gdLst>
                  <a:gd name="connsiteX0" fmla="*/ 0 w 183647"/>
                  <a:gd name="connsiteY0" fmla="*/ 0 h 1040416"/>
                  <a:gd name="connsiteX1" fmla="*/ 183648 w 183647"/>
                  <a:gd name="connsiteY1" fmla="*/ 0 h 1040416"/>
                  <a:gd name="connsiteX2" fmla="*/ 183648 w 183647"/>
                  <a:gd name="connsiteY2" fmla="*/ 1040417 h 1040416"/>
                  <a:gd name="connsiteX3" fmla="*/ 0 w 183647"/>
                  <a:gd name="connsiteY3" fmla="*/ 1040417 h 1040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040416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040417"/>
                    </a:lnTo>
                    <a:lnTo>
                      <a:pt x="0" y="1040417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CDBFC5D-EB4E-46D8-EEAF-0BFA20EA8F27}"/>
                  </a:ext>
                </a:extLst>
              </p:cNvPr>
              <p:cNvSpPr/>
              <p:nvPr/>
            </p:nvSpPr>
            <p:spPr>
              <a:xfrm>
                <a:off x="3417593" y="1819857"/>
                <a:ext cx="183647" cy="450934"/>
              </a:xfrm>
              <a:custGeom>
                <a:avLst/>
                <a:gdLst>
                  <a:gd name="connsiteX0" fmla="*/ 0 w 183647"/>
                  <a:gd name="connsiteY0" fmla="*/ 0 h 450934"/>
                  <a:gd name="connsiteX1" fmla="*/ 183648 w 183647"/>
                  <a:gd name="connsiteY1" fmla="*/ 0 h 450934"/>
                  <a:gd name="connsiteX2" fmla="*/ 183648 w 183647"/>
                  <a:gd name="connsiteY2" fmla="*/ 450934 h 450934"/>
                  <a:gd name="connsiteX3" fmla="*/ 0 w 183647"/>
                  <a:gd name="connsiteY3" fmla="*/ 450934 h 450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450934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450934"/>
                    </a:lnTo>
                    <a:lnTo>
                      <a:pt x="0" y="450934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29B611-F2A8-9C34-0100-E57FBB5AEC5E}"/>
                  </a:ext>
                </a:extLst>
              </p:cNvPr>
              <p:cNvSpPr/>
              <p:nvPr/>
            </p:nvSpPr>
            <p:spPr>
              <a:xfrm>
                <a:off x="1513973" y="703637"/>
                <a:ext cx="2365829" cy="1577155"/>
              </a:xfrm>
              <a:custGeom>
                <a:avLst/>
                <a:gdLst>
                  <a:gd name="connsiteX0" fmla="*/ 9682 w 2365829"/>
                  <a:gd name="connsiteY0" fmla="*/ 0 h 1577155"/>
                  <a:gd name="connsiteX1" fmla="*/ 13759 w 2365829"/>
                  <a:gd name="connsiteY1" fmla="*/ 391757 h 1577155"/>
                  <a:gd name="connsiteX2" fmla="*/ 16562 w 2365829"/>
                  <a:gd name="connsiteY2" fmla="*/ 783514 h 1577155"/>
                  <a:gd name="connsiteX3" fmla="*/ 19365 w 2365829"/>
                  <a:gd name="connsiteY3" fmla="*/ 1567091 h 1577155"/>
                  <a:gd name="connsiteX4" fmla="*/ 9682 w 2365829"/>
                  <a:gd name="connsiteY4" fmla="*/ 1557409 h 1577155"/>
                  <a:gd name="connsiteX5" fmla="*/ 598719 w 2365829"/>
                  <a:gd name="connsiteY5" fmla="*/ 1557026 h 1577155"/>
                  <a:gd name="connsiteX6" fmla="*/ 1187756 w 2365829"/>
                  <a:gd name="connsiteY6" fmla="*/ 1558173 h 1577155"/>
                  <a:gd name="connsiteX7" fmla="*/ 1776792 w 2365829"/>
                  <a:gd name="connsiteY7" fmla="*/ 1561358 h 1577155"/>
                  <a:gd name="connsiteX8" fmla="*/ 2365829 w 2365829"/>
                  <a:gd name="connsiteY8" fmla="*/ 1567091 h 1577155"/>
                  <a:gd name="connsiteX9" fmla="*/ 1776792 w 2365829"/>
                  <a:gd name="connsiteY9" fmla="*/ 1572824 h 1577155"/>
                  <a:gd name="connsiteX10" fmla="*/ 1187756 w 2365829"/>
                  <a:gd name="connsiteY10" fmla="*/ 1576009 h 1577155"/>
                  <a:gd name="connsiteX11" fmla="*/ 598719 w 2365829"/>
                  <a:gd name="connsiteY11" fmla="*/ 1577156 h 1577155"/>
                  <a:gd name="connsiteX12" fmla="*/ 9682 w 2365829"/>
                  <a:gd name="connsiteY12" fmla="*/ 1576773 h 1577155"/>
                  <a:gd name="connsiteX13" fmla="*/ 0 w 2365829"/>
                  <a:gd name="connsiteY13" fmla="*/ 1576773 h 1577155"/>
                  <a:gd name="connsiteX14" fmla="*/ 0 w 2365829"/>
                  <a:gd name="connsiteY14" fmla="*/ 1567091 h 1577155"/>
                  <a:gd name="connsiteX15" fmla="*/ 2803 w 2365829"/>
                  <a:gd name="connsiteY15" fmla="*/ 783514 h 1577155"/>
                  <a:gd name="connsiteX16" fmla="*/ 5606 w 2365829"/>
                  <a:gd name="connsiteY16" fmla="*/ 391757 h 1577155"/>
                  <a:gd name="connsiteX17" fmla="*/ 9682 w 2365829"/>
                  <a:gd name="connsiteY17" fmla="*/ 0 h 1577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65829" h="1577155">
                    <a:moveTo>
                      <a:pt x="9682" y="0"/>
                    </a:moveTo>
                    <a:lnTo>
                      <a:pt x="13759" y="391757"/>
                    </a:lnTo>
                    <a:lnTo>
                      <a:pt x="16562" y="783514"/>
                    </a:lnTo>
                    <a:cubicBezTo>
                      <a:pt x="18473" y="1044685"/>
                      <a:pt x="19046" y="1305920"/>
                      <a:pt x="19365" y="1567091"/>
                    </a:cubicBezTo>
                    <a:lnTo>
                      <a:pt x="9682" y="1557409"/>
                    </a:lnTo>
                    <a:lnTo>
                      <a:pt x="598719" y="1557026"/>
                    </a:lnTo>
                    <a:lnTo>
                      <a:pt x="1187756" y="1558173"/>
                    </a:lnTo>
                    <a:lnTo>
                      <a:pt x="1776792" y="1561358"/>
                    </a:lnTo>
                    <a:lnTo>
                      <a:pt x="2365829" y="1567091"/>
                    </a:lnTo>
                    <a:lnTo>
                      <a:pt x="1776792" y="1572824"/>
                    </a:lnTo>
                    <a:lnTo>
                      <a:pt x="1187756" y="1576009"/>
                    </a:lnTo>
                    <a:lnTo>
                      <a:pt x="598719" y="1577156"/>
                    </a:lnTo>
                    <a:lnTo>
                      <a:pt x="9682" y="1576773"/>
                    </a:lnTo>
                    <a:lnTo>
                      <a:pt x="0" y="1576773"/>
                    </a:lnTo>
                    <a:cubicBezTo>
                      <a:pt x="0" y="1576773"/>
                      <a:pt x="0" y="1567091"/>
                      <a:pt x="0" y="1567091"/>
                    </a:cubicBezTo>
                    <a:cubicBezTo>
                      <a:pt x="382" y="1305920"/>
                      <a:pt x="892" y="1044685"/>
                      <a:pt x="2803" y="783514"/>
                    </a:cubicBezTo>
                    <a:lnTo>
                      <a:pt x="5606" y="391757"/>
                    </a:lnTo>
                    <a:lnTo>
                      <a:pt x="968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6DB8E6E-9205-6653-B4EE-13AEF4203C09}"/>
                  </a:ext>
                </a:extLst>
              </p:cNvPr>
              <p:cNvSpPr/>
              <p:nvPr/>
            </p:nvSpPr>
            <p:spPr>
              <a:xfrm>
                <a:off x="1714056" y="2353602"/>
                <a:ext cx="183647" cy="16625"/>
              </a:xfrm>
              <a:custGeom>
                <a:avLst/>
                <a:gdLst>
                  <a:gd name="connsiteX0" fmla="*/ 0 w 183647"/>
                  <a:gd name="connsiteY0" fmla="*/ 0 h 16625"/>
                  <a:gd name="connsiteX1" fmla="*/ 183648 w 183647"/>
                  <a:gd name="connsiteY1" fmla="*/ 0 h 16625"/>
                  <a:gd name="connsiteX2" fmla="*/ 183648 w 183647"/>
                  <a:gd name="connsiteY2" fmla="*/ 16626 h 16625"/>
                  <a:gd name="connsiteX3" fmla="*/ 0 w 183647"/>
                  <a:gd name="connsiteY3" fmla="*/ 16626 h 1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6625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6626"/>
                    </a:lnTo>
                    <a:lnTo>
                      <a:pt x="0" y="16626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91335E1-A2DA-2AEA-C265-35B5489049FF}"/>
                  </a:ext>
                </a:extLst>
              </p:cNvPr>
              <p:cNvSpPr/>
              <p:nvPr/>
            </p:nvSpPr>
            <p:spPr>
              <a:xfrm>
                <a:off x="2054789" y="2353602"/>
                <a:ext cx="183647" cy="16625"/>
              </a:xfrm>
              <a:custGeom>
                <a:avLst/>
                <a:gdLst>
                  <a:gd name="connsiteX0" fmla="*/ 0 w 183647"/>
                  <a:gd name="connsiteY0" fmla="*/ 0 h 16625"/>
                  <a:gd name="connsiteX1" fmla="*/ 183648 w 183647"/>
                  <a:gd name="connsiteY1" fmla="*/ 0 h 16625"/>
                  <a:gd name="connsiteX2" fmla="*/ 183648 w 183647"/>
                  <a:gd name="connsiteY2" fmla="*/ 16626 h 16625"/>
                  <a:gd name="connsiteX3" fmla="*/ 0 w 183647"/>
                  <a:gd name="connsiteY3" fmla="*/ 16626 h 1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6625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6626"/>
                    </a:lnTo>
                    <a:lnTo>
                      <a:pt x="0" y="16626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3B8D52-8B77-7AFB-F689-F3AF55D9D7C3}"/>
                  </a:ext>
                </a:extLst>
              </p:cNvPr>
              <p:cNvSpPr/>
              <p:nvPr/>
            </p:nvSpPr>
            <p:spPr>
              <a:xfrm>
                <a:off x="2395458" y="2353602"/>
                <a:ext cx="183647" cy="16625"/>
              </a:xfrm>
              <a:custGeom>
                <a:avLst/>
                <a:gdLst>
                  <a:gd name="connsiteX0" fmla="*/ 0 w 183647"/>
                  <a:gd name="connsiteY0" fmla="*/ 0 h 16625"/>
                  <a:gd name="connsiteX1" fmla="*/ 183648 w 183647"/>
                  <a:gd name="connsiteY1" fmla="*/ 0 h 16625"/>
                  <a:gd name="connsiteX2" fmla="*/ 183648 w 183647"/>
                  <a:gd name="connsiteY2" fmla="*/ 16626 h 16625"/>
                  <a:gd name="connsiteX3" fmla="*/ 0 w 183647"/>
                  <a:gd name="connsiteY3" fmla="*/ 16626 h 1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6625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6626"/>
                    </a:lnTo>
                    <a:lnTo>
                      <a:pt x="0" y="16626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04E5726-7B6F-E45C-8258-2B9507A6A18A}"/>
                  </a:ext>
                </a:extLst>
              </p:cNvPr>
              <p:cNvSpPr/>
              <p:nvPr/>
            </p:nvSpPr>
            <p:spPr>
              <a:xfrm>
                <a:off x="2736191" y="2353602"/>
                <a:ext cx="183647" cy="16625"/>
              </a:xfrm>
              <a:custGeom>
                <a:avLst/>
                <a:gdLst>
                  <a:gd name="connsiteX0" fmla="*/ 0 w 183647"/>
                  <a:gd name="connsiteY0" fmla="*/ 0 h 16625"/>
                  <a:gd name="connsiteX1" fmla="*/ 183648 w 183647"/>
                  <a:gd name="connsiteY1" fmla="*/ 0 h 16625"/>
                  <a:gd name="connsiteX2" fmla="*/ 183648 w 183647"/>
                  <a:gd name="connsiteY2" fmla="*/ 16626 h 16625"/>
                  <a:gd name="connsiteX3" fmla="*/ 0 w 183647"/>
                  <a:gd name="connsiteY3" fmla="*/ 16626 h 1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6625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6626"/>
                    </a:lnTo>
                    <a:lnTo>
                      <a:pt x="0" y="16626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9F560CB-8545-BE8C-EEAF-4EF2C283F9E1}"/>
                  </a:ext>
                </a:extLst>
              </p:cNvPr>
              <p:cNvSpPr/>
              <p:nvPr/>
            </p:nvSpPr>
            <p:spPr>
              <a:xfrm>
                <a:off x="3076924" y="2353602"/>
                <a:ext cx="183647" cy="16625"/>
              </a:xfrm>
              <a:custGeom>
                <a:avLst/>
                <a:gdLst>
                  <a:gd name="connsiteX0" fmla="*/ 0 w 183647"/>
                  <a:gd name="connsiteY0" fmla="*/ 0 h 16625"/>
                  <a:gd name="connsiteX1" fmla="*/ 183648 w 183647"/>
                  <a:gd name="connsiteY1" fmla="*/ 0 h 16625"/>
                  <a:gd name="connsiteX2" fmla="*/ 183648 w 183647"/>
                  <a:gd name="connsiteY2" fmla="*/ 16626 h 16625"/>
                  <a:gd name="connsiteX3" fmla="*/ 0 w 183647"/>
                  <a:gd name="connsiteY3" fmla="*/ 16626 h 1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6625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6626"/>
                    </a:lnTo>
                    <a:lnTo>
                      <a:pt x="0" y="16626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D381168B-795E-DF7E-1348-8C1C0ADF932A}"/>
                  </a:ext>
                </a:extLst>
              </p:cNvPr>
              <p:cNvSpPr/>
              <p:nvPr/>
            </p:nvSpPr>
            <p:spPr>
              <a:xfrm>
                <a:off x="3417593" y="2353602"/>
                <a:ext cx="183647" cy="16625"/>
              </a:xfrm>
              <a:custGeom>
                <a:avLst/>
                <a:gdLst>
                  <a:gd name="connsiteX0" fmla="*/ 0 w 183647"/>
                  <a:gd name="connsiteY0" fmla="*/ 0 h 16625"/>
                  <a:gd name="connsiteX1" fmla="*/ 183648 w 183647"/>
                  <a:gd name="connsiteY1" fmla="*/ 0 h 16625"/>
                  <a:gd name="connsiteX2" fmla="*/ 183648 w 183647"/>
                  <a:gd name="connsiteY2" fmla="*/ 16626 h 16625"/>
                  <a:gd name="connsiteX3" fmla="*/ 0 w 183647"/>
                  <a:gd name="connsiteY3" fmla="*/ 16626 h 1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647" h="16625">
                    <a:moveTo>
                      <a:pt x="0" y="0"/>
                    </a:moveTo>
                    <a:lnTo>
                      <a:pt x="183648" y="0"/>
                    </a:lnTo>
                    <a:lnTo>
                      <a:pt x="183648" y="16626"/>
                    </a:lnTo>
                    <a:lnTo>
                      <a:pt x="0" y="16626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40" name="Graphic 4">
              <a:extLst>
                <a:ext uri="{FF2B5EF4-FFF2-40B4-BE49-F238E27FC236}">
                  <a16:creationId xmlns:a16="http://schemas.microsoft.com/office/drawing/2014/main" id="{51B83ACB-3F1E-315E-91D0-64EDB669F203}"/>
                </a:ext>
              </a:extLst>
            </p:cNvPr>
            <p:cNvGrpSpPr/>
            <p:nvPr/>
          </p:nvGrpSpPr>
          <p:grpSpPr>
            <a:xfrm>
              <a:off x="1521999" y="2636877"/>
              <a:ext cx="762938" cy="190400"/>
              <a:chOff x="1521999" y="2636877"/>
              <a:chExt cx="762938" cy="190400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18E112-2BA3-1C9D-7259-29EFC614C263}"/>
                  </a:ext>
                </a:extLst>
              </p:cNvPr>
              <p:cNvSpPr/>
              <p:nvPr/>
            </p:nvSpPr>
            <p:spPr>
              <a:xfrm>
                <a:off x="1706730" y="2636877"/>
                <a:ext cx="428002" cy="36755"/>
              </a:xfrm>
              <a:custGeom>
                <a:avLst/>
                <a:gdLst>
                  <a:gd name="connsiteX0" fmla="*/ 0 w 428002"/>
                  <a:gd name="connsiteY0" fmla="*/ 0 h 36755"/>
                  <a:gd name="connsiteX1" fmla="*/ 428002 w 428002"/>
                  <a:gd name="connsiteY1" fmla="*/ 0 h 36755"/>
                  <a:gd name="connsiteX2" fmla="*/ 428002 w 428002"/>
                  <a:gd name="connsiteY2" fmla="*/ 36755 h 36755"/>
                  <a:gd name="connsiteX3" fmla="*/ 0 w 428002"/>
                  <a:gd name="connsiteY3" fmla="*/ 36755 h 36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002" h="36755">
                    <a:moveTo>
                      <a:pt x="0" y="0"/>
                    </a:moveTo>
                    <a:lnTo>
                      <a:pt x="428002" y="0"/>
                    </a:lnTo>
                    <a:lnTo>
                      <a:pt x="428002" y="36755"/>
                    </a:lnTo>
                    <a:lnTo>
                      <a:pt x="0" y="36755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80B3FF1-7562-CD62-350E-7658270F22F7}"/>
                  </a:ext>
                </a:extLst>
              </p:cNvPr>
              <p:cNvSpPr/>
              <p:nvPr/>
            </p:nvSpPr>
            <p:spPr>
              <a:xfrm>
                <a:off x="1706730" y="2713700"/>
                <a:ext cx="578207" cy="36755"/>
              </a:xfrm>
              <a:custGeom>
                <a:avLst/>
                <a:gdLst>
                  <a:gd name="connsiteX0" fmla="*/ 0 w 578207"/>
                  <a:gd name="connsiteY0" fmla="*/ 0 h 36755"/>
                  <a:gd name="connsiteX1" fmla="*/ 578208 w 578207"/>
                  <a:gd name="connsiteY1" fmla="*/ 0 h 36755"/>
                  <a:gd name="connsiteX2" fmla="*/ 578208 w 578207"/>
                  <a:gd name="connsiteY2" fmla="*/ 36755 h 36755"/>
                  <a:gd name="connsiteX3" fmla="*/ 0 w 578207"/>
                  <a:gd name="connsiteY3" fmla="*/ 36755 h 36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207" h="36755">
                    <a:moveTo>
                      <a:pt x="0" y="0"/>
                    </a:moveTo>
                    <a:lnTo>
                      <a:pt x="578208" y="0"/>
                    </a:lnTo>
                    <a:lnTo>
                      <a:pt x="578208" y="36755"/>
                    </a:lnTo>
                    <a:lnTo>
                      <a:pt x="0" y="36755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6C4D677-95AB-149A-09C9-1E44E96EFB04}"/>
                  </a:ext>
                </a:extLst>
              </p:cNvPr>
              <p:cNvSpPr/>
              <p:nvPr/>
            </p:nvSpPr>
            <p:spPr>
              <a:xfrm>
                <a:off x="1706730" y="2790523"/>
                <a:ext cx="306844" cy="36755"/>
              </a:xfrm>
              <a:custGeom>
                <a:avLst/>
                <a:gdLst>
                  <a:gd name="connsiteX0" fmla="*/ 0 w 306844"/>
                  <a:gd name="connsiteY0" fmla="*/ 0 h 36755"/>
                  <a:gd name="connsiteX1" fmla="*/ 306844 w 306844"/>
                  <a:gd name="connsiteY1" fmla="*/ 0 h 36755"/>
                  <a:gd name="connsiteX2" fmla="*/ 306844 w 306844"/>
                  <a:gd name="connsiteY2" fmla="*/ 36755 h 36755"/>
                  <a:gd name="connsiteX3" fmla="*/ 0 w 306844"/>
                  <a:gd name="connsiteY3" fmla="*/ 36755 h 36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844" h="36755">
                    <a:moveTo>
                      <a:pt x="0" y="0"/>
                    </a:moveTo>
                    <a:lnTo>
                      <a:pt x="306844" y="0"/>
                    </a:lnTo>
                    <a:lnTo>
                      <a:pt x="306844" y="36755"/>
                    </a:lnTo>
                    <a:lnTo>
                      <a:pt x="0" y="36755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54F32AB3-B767-D034-A2D9-2C01F68E300B}"/>
                  </a:ext>
                </a:extLst>
              </p:cNvPr>
              <p:cNvSpPr/>
              <p:nvPr/>
            </p:nvSpPr>
            <p:spPr>
              <a:xfrm>
                <a:off x="1521999" y="2636877"/>
                <a:ext cx="89244" cy="89244"/>
              </a:xfrm>
              <a:custGeom>
                <a:avLst/>
                <a:gdLst>
                  <a:gd name="connsiteX0" fmla="*/ 0 w 89244"/>
                  <a:gd name="connsiteY0" fmla="*/ 0 h 89244"/>
                  <a:gd name="connsiteX1" fmla="*/ 89244 w 89244"/>
                  <a:gd name="connsiteY1" fmla="*/ 0 h 89244"/>
                  <a:gd name="connsiteX2" fmla="*/ 89244 w 89244"/>
                  <a:gd name="connsiteY2" fmla="*/ 89244 h 89244"/>
                  <a:gd name="connsiteX3" fmla="*/ 0 w 89244"/>
                  <a:gd name="connsiteY3" fmla="*/ 89244 h 8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44" h="89244">
                    <a:moveTo>
                      <a:pt x="0" y="0"/>
                    </a:moveTo>
                    <a:lnTo>
                      <a:pt x="89244" y="0"/>
                    </a:lnTo>
                    <a:lnTo>
                      <a:pt x="89244" y="89244"/>
                    </a:lnTo>
                    <a:lnTo>
                      <a:pt x="0" y="89244"/>
                    </a:lnTo>
                    <a:close/>
                  </a:path>
                </a:pathLst>
              </a:custGeom>
              <a:solidFill>
                <a:schemeClr val="accent5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45" name="Graphic 4">
              <a:extLst>
                <a:ext uri="{FF2B5EF4-FFF2-40B4-BE49-F238E27FC236}">
                  <a16:creationId xmlns:a16="http://schemas.microsoft.com/office/drawing/2014/main" id="{516A90C1-F4EF-4BC7-1073-835C9C7605AC}"/>
                </a:ext>
              </a:extLst>
            </p:cNvPr>
            <p:cNvGrpSpPr/>
            <p:nvPr/>
          </p:nvGrpSpPr>
          <p:grpSpPr>
            <a:xfrm>
              <a:off x="2537892" y="2636877"/>
              <a:ext cx="762874" cy="190400"/>
              <a:chOff x="2537892" y="2636877"/>
              <a:chExt cx="762874" cy="190400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39FA148-F463-E0D4-FFBD-F381D416A876}"/>
                  </a:ext>
                </a:extLst>
              </p:cNvPr>
              <p:cNvSpPr/>
              <p:nvPr/>
            </p:nvSpPr>
            <p:spPr>
              <a:xfrm>
                <a:off x="2722559" y="2636877"/>
                <a:ext cx="508646" cy="36755"/>
              </a:xfrm>
              <a:custGeom>
                <a:avLst/>
                <a:gdLst>
                  <a:gd name="connsiteX0" fmla="*/ 0 w 508646"/>
                  <a:gd name="connsiteY0" fmla="*/ 0 h 36755"/>
                  <a:gd name="connsiteX1" fmla="*/ 508647 w 508646"/>
                  <a:gd name="connsiteY1" fmla="*/ 0 h 36755"/>
                  <a:gd name="connsiteX2" fmla="*/ 508647 w 508646"/>
                  <a:gd name="connsiteY2" fmla="*/ 36755 h 36755"/>
                  <a:gd name="connsiteX3" fmla="*/ 0 w 508646"/>
                  <a:gd name="connsiteY3" fmla="*/ 36755 h 36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8646" h="36755">
                    <a:moveTo>
                      <a:pt x="0" y="0"/>
                    </a:moveTo>
                    <a:lnTo>
                      <a:pt x="508647" y="0"/>
                    </a:lnTo>
                    <a:lnTo>
                      <a:pt x="508647" y="36755"/>
                    </a:lnTo>
                    <a:lnTo>
                      <a:pt x="0" y="36755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FA81C2C-5A91-B54C-896B-22EBE10BD52D}"/>
                  </a:ext>
                </a:extLst>
              </p:cNvPr>
              <p:cNvSpPr/>
              <p:nvPr/>
            </p:nvSpPr>
            <p:spPr>
              <a:xfrm>
                <a:off x="2722559" y="2713700"/>
                <a:ext cx="402458" cy="36755"/>
              </a:xfrm>
              <a:custGeom>
                <a:avLst/>
                <a:gdLst>
                  <a:gd name="connsiteX0" fmla="*/ 0 w 402458"/>
                  <a:gd name="connsiteY0" fmla="*/ 0 h 36755"/>
                  <a:gd name="connsiteX1" fmla="*/ 402459 w 402458"/>
                  <a:gd name="connsiteY1" fmla="*/ 0 h 36755"/>
                  <a:gd name="connsiteX2" fmla="*/ 402459 w 402458"/>
                  <a:gd name="connsiteY2" fmla="*/ 36755 h 36755"/>
                  <a:gd name="connsiteX3" fmla="*/ 0 w 402458"/>
                  <a:gd name="connsiteY3" fmla="*/ 36755 h 36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2458" h="36755">
                    <a:moveTo>
                      <a:pt x="0" y="0"/>
                    </a:moveTo>
                    <a:lnTo>
                      <a:pt x="402459" y="0"/>
                    </a:lnTo>
                    <a:lnTo>
                      <a:pt x="402459" y="36755"/>
                    </a:lnTo>
                    <a:lnTo>
                      <a:pt x="0" y="36755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F486023-B8FE-159B-C530-3E93E62637BF}"/>
                  </a:ext>
                </a:extLst>
              </p:cNvPr>
              <p:cNvSpPr/>
              <p:nvPr/>
            </p:nvSpPr>
            <p:spPr>
              <a:xfrm>
                <a:off x="2722559" y="2790523"/>
                <a:ext cx="578207" cy="36755"/>
              </a:xfrm>
              <a:custGeom>
                <a:avLst/>
                <a:gdLst>
                  <a:gd name="connsiteX0" fmla="*/ 0 w 578207"/>
                  <a:gd name="connsiteY0" fmla="*/ 0 h 36755"/>
                  <a:gd name="connsiteX1" fmla="*/ 578208 w 578207"/>
                  <a:gd name="connsiteY1" fmla="*/ 0 h 36755"/>
                  <a:gd name="connsiteX2" fmla="*/ 578208 w 578207"/>
                  <a:gd name="connsiteY2" fmla="*/ 36755 h 36755"/>
                  <a:gd name="connsiteX3" fmla="*/ 0 w 578207"/>
                  <a:gd name="connsiteY3" fmla="*/ 36755 h 36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207" h="36755">
                    <a:moveTo>
                      <a:pt x="0" y="0"/>
                    </a:moveTo>
                    <a:lnTo>
                      <a:pt x="578208" y="0"/>
                    </a:lnTo>
                    <a:lnTo>
                      <a:pt x="578208" y="36755"/>
                    </a:lnTo>
                    <a:lnTo>
                      <a:pt x="0" y="36755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DAA7C80-7430-9CA2-6408-974304B3F725}"/>
                  </a:ext>
                </a:extLst>
              </p:cNvPr>
              <p:cNvSpPr/>
              <p:nvPr/>
            </p:nvSpPr>
            <p:spPr>
              <a:xfrm>
                <a:off x="2537892" y="2636877"/>
                <a:ext cx="89244" cy="89244"/>
              </a:xfrm>
              <a:custGeom>
                <a:avLst/>
                <a:gdLst>
                  <a:gd name="connsiteX0" fmla="*/ 0 w 89244"/>
                  <a:gd name="connsiteY0" fmla="*/ 0 h 89244"/>
                  <a:gd name="connsiteX1" fmla="*/ 89244 w 89244"/>
                  <a:gd name="connsiteY1" fmla="*/ 0 h 89244"/>
                  <a:gd name="connsiteX2" fmla="*/ 89244 w 89244"/>
                  <a:gd name="connsiteY2" fmla="*/ 89244 h 89244"/>
                  <a:gd name="connsiteX3" fmla="*/ 0 w 89244"/>
                  <a:gd name="connsiteY3" fmla="*/ 89244 h 8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44" h="89244">
                    <a:moveTo>
                      <a:pt x="0" y="0"/>
                    </a:moveTo>
                    <a:lnTo>
                      <a:pt x="89244" y="0"/>
                    </a:lnTo>
                    <a:lnTo>
                      <a:pt x="89244" y="89244"/>
                    </a:lnTo>
                    <a:lnTo>
                      <a:pt x="0" y="89244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50" name="Graphic 4">
              <a:extLst>
                <a:ext uri="{FF2B5EF4-FFF2-40B4-BE49-F238E27FC236}">
                  <a16:creationId xmlns:a16="http://schemas.microsoft.com/office/drawing/2014/main" id="{D521578A-41C4-C577-726E-6D33B9D8F474}"/>
                </a:ext>
              </a:extLst>
            </p:cNvPr>
            <p:cNvGrpSpPr/>
            <p:nvPr/>
          </p:nvGrpSpPr>
          <p:grpSpPr>
            <a:xfrm>
              <a:off x="4310225" y="885119"/>
              <a:ext cx="1056851" cy="1913939"/>
              <a:chOff x="4310225" y="885119"/>
              <a:chExt cx="1056851" cy="1913939"/>
            </a:xfrm>
          </p:grpSpPr>
          <p:grpSp>
            <p:nvGrpSpPr>
              <p:cNvPr id="51" name="Graphic 4">
                <a:extLst>
                  <a:ext uri="{FF2B5EF4-FFF2-40B4-BE49-F238E27FC236}">
                    <a16:creationId xmlns:a16="http://schemas.microsoft.com/office/drawing/2014/main" id="{F32AB869-8748-9EE0-9790-1A2A735FBCE8}"/>
                  </a:ext>
                </a:extLst>
              </p:cNvPr>
              <p:cNvGrpSpPr/>
              <p:nvPr/>
            </p:nvGrpSpPr>
            <p:grpSpPr>
              <a:xfrm>
                <a:off x="4310225" y="885119"/>
                <a:ext cx="392776" cy="392775"/>
                <a:chOff x="4310225" y="885119"/>
                <a:chExt cx="392776" cy="392775"/>
              </a:xfrm>
            </p:grpSpPr>
            <p:grpSp>
              <p:nvGrpSpPr>
                <p:cNvPr id="52" name="Graphic 4">
                  <a:extLst>
                    <a:ext uri="{FF2B5EF4-FFF2-40B4-BE49-F238E27FC236}">
                      <a16:creationId xmlns:a16="http://schemas.microsoft.com/office/drawing/2014/main" id="{0ED1DE81-FFCD-54D1-4D65-3316019E5538}"/>
                    </a:ext>
                  </a:extLst>
                </p:cNvPr>
                <p:cNvGrpSpPr/>
                <p:nvPr/>
              </p:nvGrpSpPr>
              <p:grpSpPr>
                <a:xfrm>
                  <a:off x="4310225" y="885119"/>
                  <a:ext cx="392776" cy="392775"/>
                  <a:chOff x="4310225" y="885119"/>
                  <a:chExt cx="392776" cy="392775"/>
                </a:xfrm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10F42415-5851-AB67-4B55-663622B6E774}"/>
                      </a:ext>
                    </a:extLst>
                  </p:cNvPr>
                  <p:cNvSpPr/>
                  <p:nvPr/>
                </p:nvSpPr>
                <p:spPr>
                  <a:xfrm>
                    <a:off x="4310225" y="885119"/>
                    <a:ext cx="392776" cy="392775"/>
                  </a:xfrm>
                  <a:custGeom>
                    <a:avLst/>
                    <a:gdLst>
                      <a:gd name="connsiteX0" fmla="*/ 392776 w 392776"/>
                      <a:gd name="connsiteY0" fmla="*/ 196388 h 392775"/>
                      <a:gd name="connsiteX1" fmla="*/ 196388 w 392776"/>
                      <a:gd name="connsiteY1" fmla="*/ 392776 h 392775"/>
                      <a:gd name="connsiteX2" fmla="*/ 0 w 392776"/>
                      <a:gd name="connsiteY2" fmla="*/ 196388 h 392775"/>
                      <a:gd name="connsiteX3" fmla="*/ 196388 w 392776"/>
                      <a:gd name="connsiteY3" fmla="*/ 0 h 392775"/>
                      <a:gd name="connsiteX4" fmla="*/ 366786 w 392776"/>
                      <a:gd name="connsiteY4" fmla="*/ 98735 h 392775"/>
                      <a:gd name="connsiteX5" fmla="*/ 392713 w 392776"/>
                      <a:gd name="connsiteY5" fmla="*/ 196388 h 392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2776" h="392775">
                        <a:moveTo>
                          <a:pt x="392776" y="196388"/>
                        </a:moveTo>
                        <a:cubicBezTo>
                          <a:pt x="392776" y="304806"/>
                          <a:pt x="304870" y="392776"/>
                          <a:pt x="196388" y="392776"/>
                        </a:cubicBezTo>
                        <a:cubicBezTo>
                          <a:pt x="87907" y="392776"/>
                          <a:pt x="0" y="304870"/>
                          <a:pt x="0" y="196388"/>
                        </a:cubicBezTo>
                        <a:cubicBezTo>
                          <a:pt x="0" y="87906"/>
                          <a:pt x="87907" y="0"/>
                          <a:pt x="196388" y="0"/>
                        </a:cubicBezTo>
                        <a:cubicBezTo>
                          <a:pt x="269261" y="0"/>
                          <a:pt x="332898" y="39749"/>
                          <a:pt x="366786" y="98735"/>
                        </a:cubicBezTo>
                        <a:cubicBezTo>
                          <a:pt x="383285" y="127464"/>
                          <a:pt x="392713" y="160843"/>
                          <a:pt x="392713" y="19638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29604726-29D5-12DA-E090-5977670FF68A}"/>
                      </a:ext>
                    </a:extLst>
                  </p:cNvPr>
                  <p:cNvSpPr/>
                  <p:nvPr/>
                </p:nvSpPr>
                <p:spPr>
                  <a:xfrm>
                    <a:off x="4506677" y="885119"/>
                    <a:ext cx="170398" cy="196387"/>
                  </a:xfrm>
                  <a:custGeom>
                    <a:avLst/>
                    <a:gdLst>
                      <a:gd name="connsiteX0" fmla="*/ 170398 w 170398"/>
                      <a:gd name="connsiteY0" fmla="*/ 98735 h 196387"/>
                      <a:gd name="connsiteX1" fmla="*/ 0 w 170398"/>
                      <a:gd name="connsiteY1" fmla="*/ 196388 h 196387"/>
                      <a:gd name="connsiteX2" fmla="*/ 0 w 170398"/>
                      <a:gd name="connsiteY2" fmla="*/ 0 h 196387"/>
                      <a:gd name="connsiteX3" fmla="*/ 170398 w 170398"/>
                      <a:gd name="connsiteY3" fmla="*/ 98735 h 196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398" h="196387">
                        <a:moveTo>
                          <a:pt x="170398" y="98735"/>
                        </a:moveTo>
                        <a:lnTo>
                          <a:pt x="0" y="196388"/>
                        </a:lnTo>
                        <a:lnTo>
                          <a:pt x="0" y="0"/>
                        </a:lnTo>
                        <a:cubicBezTo>
                          <a:pt x="72873" y="0"/>
                          <a:pt x="136510" y="39749"/>
                          <a:pt x="170398" y="9873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42AD7CEC-86D9-34A9-8F16-2343CA82F18D}"/>
                    </a:ext>
                  </a:extLst>
                </p:cNvPr>
                <p:cNvSpPr/>
                <p:nvPr/>
              </p:nvSpPr>
              <p:spPr>
                <a:xfrm rot="-4980001">
                  <a:off x="4370599" y="945637"/>
                  <a:ext cx="271618" cy="271618"/>
                </a:xfrm>
                <a:custGeom>
                  <a:avLst/>
                  <a:gdLst>
                    <a:gd name="connsiteX0" fmla="*/ 271618 w 271618"/>
                    <a:gd name="connsiteY0" fmla="*/ 135809 h 271618"/>
                    <a:gd name="connsiteX1" fmla="*/ 135809 w 271618"/>
                    <a:gd name="connsiteY1" fmla="*/ 271618 h 271618"/>
                    <a:gd name="connsiteX2" fmla="*/ 0 w 271618"/>
                    <a:gd name="connsiteY2" fmla="*/ 135809 h 271618"/>
                    <a:gd name="connsiteX3" fmla="*/ 135809 w 271618"/>
                    <a:gd name="connsiteY3" fmla="*/ 0 h 271618"/>
                    <a:gd name="connsiteX4" fmla="*/ 271618 w 271618"/>
                    <a:gd name="connsiteY4" fmla="*/ 135809 h 271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1618" h="271618">
                      <a:moveTo>
                        <a:pt x="271618" y="135809"/>
                      </a:moveTo>
                      <a:cubicBezTo>
                        <a:pt x="271618" y="210814"/>
                        <a:pt x="210814" y="271618"/>
                        <a:pt x="135809" y="271618"/>
                      </a:cubicBezTo>
                      <a:cubicBezTo>
                        <a:pt x="60804" y="271618"/>
                        <a:pt x="0" y="210814"/>
                        <a:pt x="0" y="135809"/>
                      </a:cubicBezTo>
                      <a:cubicBezTo>
                        <a:pt x="0" y="60804"/>
                        <a:pt x="60804" y="0"/>
                        <a:pt x="135809" y="0"/>
                      </a:cubicBezTo>
                      <a:cubicBezTo>
                        <a:pt x="210814" y="0"/>
                        <a:pt x="271618" y="60804"/>
                        <a:pt x="271618" y="1358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EEFDCD30-CBD7-DC84-3FC0-F865130DA328}"/>
                    </a:ext>
                  </a:extLst>
                </p:cNvPr>
                <p:cNvSpPr/>
                <p:nvPr/>
              </p:nvSpPr>
              <p:spPr>
                <a:xfrm>
                  <a:off x="4450111" y="1051313"/>
                  <a:ext cx="113068" cy="15988"/>
                </a:xfrm>
                <a:custGeom>
                  <a:avLst/>
                  <a:gdLst>
                    <a:gd name="connsiteX0" fmla="*/ 0 w 113068"/>
                    <a:gd name="connsiteY0" fmla="*/ 0 h 15988"/>
                    <a:gd name="connsiteX1" fmla="*/ 113068 w 113068"/>
                    <a:gd name="connsiteY1" fmla="*/ 0 h 15988"/>
                    <a:gd name="connsiteX2" fmla="*/ 113068 w 113068"/>
                    <a:gd name="connsiteY2" fmla="*/ 15989 h 15988"/>
                    <a:gd name="connsiteX3" fmla="*/ 0 w 113068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068" h="15988">
                      <a:moveTo>
                        <a:pt x="0" y="0"/>
                      </a:moveTo>
                      <a:lnTo>
                        <a:pt x="113068" y="0"/>
                      </a:lnTo>
                      <a:lnTo>
                        <a:pt x="113068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B4D7E54E-9F96-7748-3333-7BF0C8E8167C}"/>
                    </a:ext>
                  </a:extLst>
                </p:cNvPr>
                <p:cNvSpPr/>
                <p:nvPr/>
              </p:nvSpPr>
              <p:spPr>
                <a:xfrm>
                  <a:off x="4422083" y="1095649"/>
                  <a:ext cx="169060" cy="15988"/>
                </a:xfrm>
                <a:custGeom>
                  <a:avLst/>
                  <a:gdLst>
                    <a:gd name="connsiteX0" fmla="*/ 0 w 169060"/>
                    <a:gd name="connsiteY0" fmla="*/ 0 h 15988"/>
                    <a:gd name="connsiteX1" fmla="*/ 169060 w 169060"/>
                    <a:gd name="connsiteY1" fmla="*/ 0 h 15988"/>
                    <a:gd name="connsiteX2" fmla="*/ 169060 w 169060"/>
                    <a:gd name="connsiteY2" fmla="*/ 15989 h 15988"/>
                    <a:gd name="connsiteX3" fmla="*/ 0 w 169060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9060" h="15988">
                      <a:moveTo>
                        <a:pt x="0" y="0"/>
                      </a:moveTo>
                      <a:lnTo>
                        <a:pt x="169060" y="0"/>
                      </a:lnTo>
                      <a:lnTo>
                        <a:pt x="169060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58" name="Graphic 4">
                <a:extLst>
                  <a:ext uri="{FF2B5EF4-FFF2-40B4-BE49-F238E27FC236}">
                    <a16:creationId xmlns:a16="http://schemas.microsoft.com/office/drawing/2014/main" id="{A2A1F98E-5E75-8083-AAA6-65F367E618B8}"/>
                  </a:ext>
                </a:extLst>
              </p:cNvPr>
              <p:cNvGrpSpPr/>
              <p:nvPr/>
            </p:nvGrpSpPr>
            <p:grpSpPr>
              <a:xfrm>
                <a:off x="4310225" y="1392110"/>
                <a:ext cx="392776" cy="392776"/>
                <a:chOff x="4310225" y="1392110"/>
                <a:chExt cx="392776" cy="392776"/>
              </a:xfrm>
            </p:grpSpPr>
            <p:grpSp>
              <p:nvGrpSpPr>
                <p:cNvPr id="59" name="Graphic 4">
                  <a:extLst>
                    <a:ext uri="{FF2B5EF4-FFF2-40B4-BE49-F238E27FC236}">
                      <a16:creationId xmlns:a16="http://schemas.microsoft.com/office/drawing/2014/main" id="{3BADA5F8-3069-F53B-341B-05A9CF87CBD8}"/>
                    </a:ext>
                  </a:extLst>
                </p:cNvPr>
                <p:cNvGrpSpPr/>
                <p:nvPr/>
              </p:nvGrpSpPr>
              <p:grpSpPr>
                <a:xfrm>
                  <a:off x="4310225" y="1392110"/>
                  <a:ext cx="392776" cy="392776"/>
                  <a:chOff x="4310225" y="1392110"/>
                  <a:chExt cx="392776" cy="392776"/>
                </a:xfrm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4C4ED3C2-EF26-B861-35BE-806E3A9A4242}"/>
                      </a:ext>
                    </a:extLst>
                  </p:cNvPr>
                  <p:cNvSpPr/>
                  <p:nvPr/>
                </p:nvSpPr>
                <p:spPr>
                  <a:xfrm>
                    <a:off x="4310225" y="1392110"/>
                    <a:ext cx="392776" cy="392776"/>
                  </a:xfrm>
                  <a:custGeom>
                    <a:avLst/>
                    <a:gdLst>
                      <a:gd name="connsiteX0" fmla="*/ 392776 w 392776"/>
                      <a:gd name="connsiteY0" fmla="*/ 196452 h 392776"/>
                      <a:gd name="connsiteX1" fmla="*/ 390610 w 392776"/>
                      <a:gd name="connsiteY1" fmla="*/ 225180 h 392776"/>
                      <a:gd name="connsiteX2" fmla="*/ 196388 w 392776"/>
                      <a:gd name="connsiteY2" fmla="*/ 392776 h 392776"/>
                      <a:gd name="connsiteX3" fmla="*/ 0 w 392776"/>
                      <a:gd name="connsiteY3" fmla="*/ 196388 h 392776"/>
                      <a:gd name="connsiteX4" fmla="*/ 196388 w 392776"/>
                      <a:gd name="connsiteY4" fmla="*/ 0 h 392776"/>
                      <a:gd name="connsiteX5" fmla="*/ 366786 w 392776"/>
                      <a:gd name="connsiteY5" fmla="*/ 98735 h 392776"/>
                      <a:gd name="connsiteX6" fmla="*/ 392713 w 392776"/>
                      <a:gd name="connsiteY6" fmla="*/ 196388 h 392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2776" h="392776">
                        <a:moveTo>
                          <a:pt x="392776" y="196452"/>
                        </a:moveTo>
                        <a:cubicBezTo>
                          <a:pt x="392776" y="206198"/>
                          <a:pt x="392076" y="215817"/>
                          <a:pt x="390610" y="225180"/>
                        </a:cubicBezTo>
                        <a:cubicBezTo>
                          <a:pt x="376787" y="319967"/>
                          <a:pt x="295060" y="392776"/>
                          <a:pt x="196388" y="392776"/>
                        </a:cubicBezTo>
                        <a:cubicBezTo>
                          <a:pt x="87970" y="392776"/>
                          <a:pt x="0" y="304870"/>
                          <a:pt x="0" y="196388"/>
                        </a:cubicBezTo>
                        <a:cubicBezTo>
                          <a:pt x="0" y="87906"/>
                          <a:pt x="87907" y="0"/>
                          <a:pt x="196388" y="0"/>
                        </a:cubicBezTo>
                        <a:cubicBezTo>
                          <a:pt x="269261" y="0"/>
                          <a:pt x="332834" y="39685"/>
                          <a:pt x="366786" y="98735"/>
                        </a:cubicBezTo>
                        <a:cubicBezTo>
                          <a:pt x="383285" y="127528"/>
                          <a:pt x="392713" y="160843"/>
                          <a:pt x="392713" y="19638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FFE597A0-513E-51F2-69E9-F8B260CE1ECD}"/>
                      </a:ext>
                    </a:extLst>
                  </p:cNvPr>
                  <p:cNvSpPr/>
                  <p:nvPr/>
                </p:nvSpPr>
                <p:spPr>
                  <a:xfrm>
                    <a:off x="4506613" y="1392174"/>
                    <a:ext cx="196388" cy="225116"/>
                  </a:xfrm>
                  <a:custGeom>
                    <a:avLst/>
                    <a:gdLst>
                      <a:gd name="connsiteX0" fmla="*/ 196388 w 196388"/>
                      <a:gd name="connsiteY0" fmla="*/ 196388 h 225116"/>
                      <a:gd name="connsiteX1" fmla="*/ 194222 w 196388"/>
                      <a:gd name="connsiteY1" fmla="*/ 225117 h 225116"/>
                      <a:gd name="connsiteX2" fmla="*/ 0 w 196388"/>
                      <a:gd name="connsiteY2" fmla="*/ 196388 h 225116"/>
                      <a:gd name="connsiteX3" fmla="*/ 0 w 196388"/>
                      <a:gd name="connsiteY3" fmla="*/ 0 h 225116"/>
                      <a:gd name="connsiteX4" fmla="*/ 170398 w 196388"/>
                      <a:gd name="connsiteY4" fmla="*/ 98735 h 225116"/>
                      <a:gd name="connsiteX5" fmla="*/ 196324 w 196388"/>
                      <a:gd name="connsiteY5" fmla="*/ 196388 h 225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6388" h="225116">
                        <a:moveTo>
                          <a:pt x="196388" y="196388"/>
                        </a:moveTo>
                        <a:cubicBezTo>
                          <a:pt x="196388" y="206134"/>
                          <a:pt x="195688" y="215753"/>
                          <a:pt x="194222" y="225117"/>
                        </a:cubicBezTo>
                        <a:lnTo>
                          <a:pt x="0" y="196388"/>
                        </a:lnTo>
                        <a:lnTo>
                          <a:pt x="0" y="0"/>
                        </a:lnTo>
                        <a:cubicBezTo>
                          <a:pt x="72873" y="0"/>
                          <a:pt x="136446" y="39685"/>
                          <a:pt x="170398" y="98735"/>
                        </a:cubicBezTo>
                        <a:cubicBezTo>
                          <a:pt x="186897" y="127528"/>
                          <a:pt x="196324" y="160843"/>
                          <a:pt x="196324" y="19638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45B35A72-929A-39D9-D9EB-95CC995320D2}"/>
                    </a:ext>
                  </a:extLst>
                </p:cNvPr>
                <p:cNvSpPr/>
                <p:nvPr/>
              </p:nvSpPr>
              <p:spPr>
                <a:xfrm>
                  <a:off x="4370804" y="1452753"/>
                  <a:ext cx="271618" cy="271618"/>
                </a:xfrm>
                <a:custGeom>
                  <a:avLst/>
                  <a:gdLst>
                    <a:gd name="connsiteX0" fmla="*/ 271618 w 271618"/>
                    <a:gd name="connsiteY0" fmla="*/ 135809 h 271618"/>
                    <a:gd name="connsiteX1" fmla="*/ 135809 w 271618"/>
                    <a:gd name="connsiteY1" fmla="*/ 271618 h 271618"/>
                    <a:gd name="connsiteX2" fmla="*/ 0 w 271618"/>
                    <a:gd name="connsiteY2" fmla="*/ 135809 h 271618"/>
                    <a:gd name="connsiteX3" fmla="*/ 135809 w 271618"/>
                    <a:gd name="connsiteY3" fmla="*/ 0 h 271618"/>
                    <a:gd name="connsiteX4" fmla="*/ 271618 w 271618"/>
                    <a:gd name="connsiteY4" fmla="*/ 135809 h 271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1618" h="271618">
                      <a:moveTo>
                        <a:pt x="271618" y="135809"/>
                      </a:moveTo>
                      <a:cubicBezTo>
                        <a:pt x="271618" y="210814"/>
                        <a:pt x="210814" y="271618"/>
                        <a:pt x="135809" y="271618"/>
                      </a:cubicBezTo>
                      <a:cubicBezTo>
                        <a:pt x="60804" y="271618"/>
                        <a:pt x="0" y="210814"/>
                        <a:pt x="0" y="135809"/>
                      </a:cubicBezTo>
                      <a:cubicBezTo>
                        <a:pt x="0" y="60804"/>
                        <a:pt x="60804" y="0"/>
                        <a:pt x="135809" y="0"/>
                      </a:cubicBezTo>
                      <a:cubicBezTo>
                        <a:pt x="210814" y="0"/>
                        <a:pt x="271618" y="60804"/>
                        <a:pt x="271618" y="1358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BC14855E-AB82-EB2C-71C0-E0AE3D5D173C}"/>
                    </a:ext>
                  </a:extLst>
                </p:cNvPr>
                <p:cNvSpPr/>
                <p:nvPr/>
              </p:nvSpPr>
              <p:spPr>
                <a:xfrm>
                  <a:off x="4450111" y="1558368"/>
                  <a:ext cx="113068" cy="15988"/>
                </a:xfrm>
                <a:custGeom>
                  <a:avLst/>
                  <a:gdLst>
                    <a:gd name="connsiteX0" fmla="*/ 0 w 113068"/>
                    <a:gd name="connsiteY0" fmla="*/ 0 h 15988"/>
                    <a:gd name="connsiteX1" fmla="*/ 113068 w 113068"/>
                    <a:gd name="connsiteY1" fmla="*/ 0 h 15988"/>
                    <a:gd name="connsiteX2" fmla="*/ 113068 w 113068"/>
                    <a:gd name="connsiteY2" fmla="*/ 15989 h 15988"/>
                    <a:gd name="connsiteX3" fmla="*/ 0 w 113068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068" h="15988">
                      <a:moveTo>
                        <a:pt x="0" y="0"/>
                      </a:moveTo>
                      <a:lnTo>
                        <a:pt x="113068" y="0"/>
                      </a:lnTo>
                      <a:lnTo>
                        <a:pt x="113068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1C2F98A5-CA44-1A34-9F8E-19C3098C8214}"/>
                    </a:ext>
                  </a:extLst>
                </p:cNvPr>
                <p:cNvSpPr/>
                <p:nvPr/>
              </p:nvSpPr>
              <p:spPr>
                <a:xfrm>
                  <a:off x="4422083" y="1602703"/>
                  <a:ext cx="169060" cy="15988"/>
                </a:xfrm>
                <a:custGeom>
                  <a:avLst/>
                  <a:gdLst>
                    <a:gd name="connsiteX0" fmla="*/ 0 w 169060"/>
                    <a:gd name="connsiteY0" fmla="*/ 0 h 15988"/>
                    <a:gd name="connsiteX1" fmla="*/ 169060 w 169060"/>
                    <a:gd name="connsiteY1" fmla="*/ 0 h 15988"/>
                    <a:gd name="connsiteX2" fmla="*/ 169060 w 169060"/>
                    <a:gd name="connsiteY2" fmla="*/ 15989 h 15988"/>
                    <a:gd name="connsiteX3" fmla="*/ 0 w 169060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9060" h="15988">
                      <a:moveTo>
                        <a:pt x="0" y="0"/>
                      </a:moveTo>
                      <a:lnTo>
                        <a:pt x="169060" y="0"/>
                      </a:lnTo>
                      <a:lnTo>
                        <a:pt x="169060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65" name="Graphic 4">
                <a:extLst>
                  <a:ext uri="{FF2B5EF4-FFF2-40B4-BE49-F238E27FC236}">
                    <a16:creationId xmlns:a16="http://schemas.microsoft.com/office/drawing/2014/main" id="{F3A928AC-5ADD-BE45-F87D-2A79E8717C26}"/>
                  </a:ext>
                </a:extLst>
              </p:cNvPr>
              <p:cNvGrpSpPr/>
              <p:nvPr/>
            </p:nvGrpSpPr>
            <p:grpSpPr>
              <a:xfrm>
                <a:off x="4310225" y="1899164"/>
                <a:ext cx="392776" cy="392776"/>
                <a:chOff x="4310225" y="1899164"/>
                <a:chExt cx="392776" cy="392776"/>
              </a:xfrm>
            </p:grpSpPr>
            <p:grpSp>
              <p:nvGrpSpPr>
                <p:cNvPr id="66" name="Graphic 4">
                  <a:extLst>
                    <a:ext uri="{FF2B5EF4-FFF2-40B4-BE49-F238E27FC236}">
                      <a16:creationId xmlns:a16="http://schemas.microsoft.com/office/drawing/2014/main" id="{8576D694-4A99-460B-FACF-19D84A3DB3EC}"/>
                    </a:ext>
                  </a:extLst>
                </p:cNvPr>
                <p:cNvGrpSpPr/>
                <p:nvPr/>
              </p:nvGrpSpPr>
              <p:grpSpPr>
                <a:xfrm>
                  <a:off x="4310225" y="1899164"/>
                  <a:ext cx="392776" cy="392776"/>
                  <a:chOff x="4310225" y="1899164"/>
                  <a:chExt cx="392776" cy="392776"/>
                </a:xfrm>
              </p:grpSpPr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6A6CE787-3528-37DC-C9FC-F10A7C08AAA3}"/>
                      </a:ext>
                    </a:extLst>
                  </p:cNvPr>
                  <p:cNvSpPr/>
                  <p:nvPr/>
                </p:nvSpPr>
                <p:spPr>
                  <a:xfrm>
                    <a:off x="4310225" y="1899164"/>
                    <a:ext cx="392776" cy="392776"/>
                  </a:xfrm>
                  <a:custGeom>
                    <a:avLst/>
                    <a:gdLst>
                      <a:gd name="connsiteX0" fmla="*/ 392776 w 392776"/>
                      <a:gd name="connsiteY0" fmla="*/ 196388 h 392776"/>
                      <a:gd name="connsiteX1" fmla="*/ 266777 w 392776"/>
                      <a:gd name="connsiteY1" fmla="*/ 379718 h 392776"/>
                      <a:gd name="connsiteX2" fmla="*/ 196388 w 392776"/>
                      <a:gd name="connsiteY2" fmla="*/ 392776 h 392776"/>
                      <a:gd name="connsiteX3" fmla="*/ 0 w 392776"/>
                      <a:gd name="connsiteY3" fmla="*/ 196388 h 392776"/>
                      <a:gd name="connsiteX4" fmla="*/ 196388 w 392776"/>
                      <a:gd name="connsiteY4" fmla="*/ 0 h 392776"/>
                      <a:gd name="connsiteX5" fmla="*/ 366786 w 392776"/>
                      <a:gd name="connsiteY5" fmla="*/ 98735 h 392776"/>
                      <a:gd name="connsiteX6" fmla="*/ 392713 w 392776"/>
                      <a:gd name="connsiteY6" fmla="*/ 196388 h 392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2776" h="392776">
                        <a:moveTo>
                          <a:pt x="392776" y="196388"/>
                        </a:moveTo>
                        <a:cubicBezTo>
                          <a:pt x="392776" y="279963"/>
                          <a:pt x="340478" y="351498"/>
                          <a:pt x="266777" y="379718"/>
                        </a:cubicBezTo>
                        <a:cubicBezTo>
                          <a:pt x="244864" y="388190"/>
                          <a:pt x="221168" y="392776"/>
                          <a:pt x="196388" y="392776"/>
                        </a:cubicBezTo>
                        <a:cubicBezTo>
                          <a:pt x="87970" y="392776"/>
                          <a:pt x="0" y="304870"/>
                          <a:pt x="0" y="196388"/>
                        </a:cubicBezTo>
                        <a:cubicBezTo>
                          <a:pt x="0" y="87907"/>
                          <a:pt x="87907" y="0"/>
                          <a:pt x="196388" y="0"/>
                        </a:cubicBezTo>
                        <a:cubicBezTo>
                          <a:pt x="269325" y="0"/>
                          <a:pt x="332898" y="39685"/>
                          <a:pt x="366786" y="98735"/>
                        </a:cubicBezTo>
                        <a:cubicBezTo>
                          <a:pt x="383285" y="127528"/>
                          <a:pt x="392713" y="160843"/>
                          <a:pt x="392713" y="19638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ECF2A7FA-C112-6D90-9743-78439616184B}"/>
                      </a:ext>
                    </a:extLst>
                  </p:cNvPr>
                  <p:cNvSpPr/>
                  <p:nvPr/>
                </p:nvSpPr>
                <p:spPr>
                  <a:xfrm>
                    <a:off x="4506613" y="1899164"/>
                    <a:ext cx="196388" cy="379717"/>
                  </a:xfrm>
                  <a:custGeom>
                    <a:avLst/>
                    <a:gdLst>
                      <a:gd name="connsiteX0" fmla="*/ 196388 w 196388"/>
                      <a:gd name="connsiteY0" fmla="*/ 196388 h 379717"/>
                      <a:gd name="connsiteX1" fmla="*/ 70389 w 196388"/>
                      <a:gd name="connsiteY1" fmla="*/ 379718 h 379717"/>
                      <a:gd name="connsiteX2" fmla="*/ 0 w 196388"/>
                      <a:gd name="connsiteY2" fmla="*/ 196388 h 379717"/>
                      <a:gd name="connsiteX3" fmla="*/ 0 w 196388"/>
                      <a:gd name="connsiteY3" fmla="*/ 0 h 379717"/>
                      <a:gd name="connsiteX4" fmla="*/ 170398 w 196388"/>
                      <a:gd name="connsiteY4" fmla="*/ 98735 h 379717"/>
                      <a:gd name="connsiteX5" fmla="*/ 196324 w 196388"/>
                      <a:gd name="connsiteY5" fmla="*/ 196388 h 379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6388" h="379717">
                        <a:moveTo>
                          <a:pt x="196388" y="196388"/>
                        </a:moveTo>
                        <a:cubicBezTo>
                          <a:pt x="196388" y="279963"/>
                          <a:pt x="144090" y="351498"/>
                          <a:pt x="70389" y="379718"/>
                        </a:cubicBezTo>
                        <a:lnTo>
                          <a:pt x="0" y="196388"/>
                        </a:lnTo>
                        <a:lnTo>
                          <a:pt x="0" y="0"/>
                        </a:lnTo>
                        <a:cubicBezTo>
                          <a:pt x="72937" y="0"/>
                          <a:pt x="136510" y="39685"/>
                          <a:pt x="170398" y="98735"/>
                        </a:cubicBezTo>
                        <a:cubicBezTo>
                          <a:pt x="186897" y="127528"/>
                          <a:pt x="196324" y="160843"/>
                          <a:pt x="196324" y="19638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2B784C34-EF0A-CA95-88CB-2BB7B635831D}"/>
                    </a:ext>
                  </a:extLst>
                </p:cNvPr>
                <p:cNvSpPr/>
                <p:nvPr/>
              </p:nvSpPr>
              <p:spPr>
                <a:xfrm>
                  <a:off x="4370804" y="1959743"/>
                  <a:ext cx="271618" cy="271618"/>
                </a:xfrm>
                <a:custGeom>
                  <a:avLst/>
                  <a:gdLst>
                    <a:gd name="connsiteX0" fmla="*/ 271618 w 271618"/>
                    <a:gd name="connsiteY0" fmla="*/ 135809 h 271618"/>
                    <a:gd name="connsiteX1" fmla="*/ 135809 w 271618"/>
                    <a:gd name="connsiteY1" fmla="*/ 271618 h 271618"/>
                    <a:gd name="connsiteX2" fmla="*/ 0 w 271618"/>
                    <a:gd name="connsiteY2" fmla="*/ 135809 h 271618"/>
                    <a:gd name="connsiteX3" fmla="*/ 135809 w 271618"/>
                    <a:gd name="connsiteY3" fmla="*/ 0 h 271618"/>
                    <a:gd name="connsiteX4" fmla="*/ 271618 w 271618"/>
                    <a:gd name="connsiteY4" fmla="*/ 135809 h 271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1618" h="271618">
                      <a:moveTo>
                        <a:pt x="271618" y="135809"/>
                      </a:moveTo>
                      <a:cubicBezTo>
                        <a:pt x="271618" y="210814"/>
                        <a:pt x="210814" y="271618"/>
                        <a:pt x="135809" y="271618"/>
                      </a:cubicBezTo>
                      <a:cubicBezTo>
                        <a:pt x="60804" y="271618"/>
                        <a:pt x="0" y="210814"/>
                        <a:pt x="0" y="135809"/>
                      </a:cubicBezTo>
                      <a:cubicBezTo>
                        <a:pt x="0" y="60804"/>
                        <a:pt x="60804" y="0"/>
                        <a:pt x="135809" y="0"/>
                      </a:cubicBezTo>
                      <a:cubicBezTo>
                        <a:pt x="210814" y="0"/>
                        <a:pt x="271618" y="60804"/>
                        <a:pt x="271618" y="1358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005968A7-D840-6D80-FA1E-1B2615329116}"/>
                    </a:ext>
                  </a:extLst>
                </p:cNvPr>
                <p:cNvSpPr/>
                <p:nvPr/>
              </p:nvSpPr>
              <p:spPr>
                <a:xfrm>
                  <a:off x="4450111" y="2065422"/>
                  <a:ext cx="113068" cy="15988"/>
                </a:xfrm>
                <a:custGeom>
                  <a:avLst/>
                  <a:gdLst>
                    <a:gd name="connsiteX0" fmla="*/ 0 w 113068"/>
                    <a:gd name="connsiteY0" fmla="*/ 0 h 15988"/>
                    <a:gd name="connsiteX1" fmla="*/ 113068 w 113068"/>
                    <a:gd name="connsiteY1" fmla="*/ 0 h 15988"/>
                    <a:gd name="connsiteX2" fmla="*/ 113068 w 113068"/>
                    <a:gd name="connsiteY2" fmla="*/ 15989 h 15988"/>
                    <a:gd name="connsiteX3" fmla="*/ 0 w 113068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068" h="15988">
                      <a:moveTo>
                        <a:pt x="0" y="0"/>
                      </a:moveTo>
                      <a:lnTo>
                        <a:pt x="113068" y="0"/>
                      </a:lnTo>
                      <a:lnTo>
                        <a:pt x="113068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967A817A-A2B6-819B-E403-DF785B998970}"/>
                    </a:ext>
                  </a:extLst>
                </p:cNvPr>
                <p:cNvSpPr/>
                <p:nvPr/>
              </p:nvSpPr>
              <p:spPr>
                <a:xfrm>
                  <a:off x="4422083" y="2109757"/>
                  <a:ext cx="169060" cy="15988"/>
                </a:xfrm>
                <a:custGeom>
                  <a:avLst/>
                  <a:gdLst>
                    <a:gd name="connsiteX0" fmla="*/ 0 w 169060"/>
                    <a:gd name="connsiteY0" fmla="*/ 0 h 15988"/>
                    <a:gd name="connsiteX1" fmla="*/ 169060 w 169060"/>
                    <a:gd name="connsiteY1" fmla="*/ 0 h 15988"/>
                    <a:gd name="connsiteX2" fmla="*/ 169060 w 169060"/>
                    <a:gd name="connsiteY2" fmla="*/ 15989 h 15988"/>
                    <a:gd name="connsiteX3" fmla="*/ 0 w 169060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9060" h="15988">
                      <a:moveTo>
                        <a:pt x="0" y="0"/>
                      </a:moveTo>
                      <a:lnTo>
                        <a:pt x="169060" y="0"/>
                      </a:lnTo>
                      <a:lnTo>
                        <a:pt x="169060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72" name="Graphic 4">
                <a:extLst>
                  <a:ext uri="{FF2B5EF4-FFF2-40B4-BE49-F238E27FC236}">
                    <a16:creationId xmlns:a16="http://schemas.microsoft.com/office/drawing/2014/main" id="{E5DCEECC-C09B-2334-EF80-6BCDBA34DEB8}"/>
                  </a:ext>
                </a:extLst>
              </p:cNvPr>
              <p:cNvGrpSpPr/>
              <p:nvPr/>
            </p:nvGrpSpPr>
            <p:grpSpPr>
              <a:xfrm>
                <a:off x="4310289" y="2406346"/>
                <a:ext cx="392712" cy="392712"/>
                <a:chOff x="4310289" y="2406346"/>
                <a:chExt cx="392712" cy="392712"/>
              </a:xfrm>
            </p:grpSpPr>
            <p:grpSp>
              <p:nvGrpSpPr>
                <p:cNvPr id="73" name="Graphic 4">
                  <a:extLst>
                    <a:ext uri="{FF2B5EF4-FFF2-40B4-BE49-F238E27FC236}">
                      <a16:creationId xmlns:a16="http://schemas.microsoft.com/office/drawing/2014/main" id="{A30DF1CC-23CC-0B38-CE43-36B8F699D1A9}"/>
                    </a:ext>
                  </a:extLst>
                </p:cNvPr>
                <p:cNvGrpSpPr/>
                <p:nvPr/>
              </p:nvGrpSpPr>
              <p:grpSpPr>
                <a:xfrm>
                  <a:off x="4310289" y="2406346"/>
                  <a:ext cx="392712" cy="392712"/>
                  <a:chOff x="4310289" y="2406346"/>
                  <a:chExt cx="392712" cy="392712"/>
                </a:xfrm>
              </p:grpSpPr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2DEF7142-F7F1-9ED5-CA2A-CE80D41130FD}"/>
                      </a:ext>
                    </a:extLst>
                  </p:cNvPr>
                  <p:cNvSpPr/>
                  <p:nvPr/>
                </p:nvSpPr>
                <p:spPr>
                  <a:xfrm>
                    <a:off x="4310289" y="2406346"/>
                    <a:ext cx="392712" cy="392712"/>
                  </a:xfrm>
                  <a:custGeom>
                    <a:avLst/>
                    <a:gdLst>
                      <a:gd name="connsiteX0" fmla="*/ 392713 w 392712"/>
                      <a:gd name="connsiteY0" fmla="*/ 196324 h 392712"/>
                      <a:gd name="connsiteX1" fmla="*/ 357486 w 392712"/>
                      <a:gd name="connsiteY1" fmla="*/ 308564 h 392712"/>
                      <a:gd name="connsiteX2" fmla="*/ 196388 w 392712"/>
                      <a:gd name="connsiteY2" fmla="*/ 392712 h 392712"/>
                      <a:gd name="connsiteX3" fmla="*/ 68924 w 392712"/>
                      <a:gd name="connsiteY3" fmla="*/ 345702 h 392712"/>
                      <a:gd name="connsiteX4" fmla="*/ 0 w 392712"/>
                      <a:gd name="connsiteY4" fmla="*/ 196388 h 392712"/>
                      <a:gd name="connsiteX5" fmla="*/ 196388 w 392712"/>
                      <a:gd name="connsiteY5" fmla="*/ 0 h 392712"/>
                      <a:gd name="connsiteX6" fmla="*/ 366786 w 392712"/>
                      <a:gd name="connsiteY6" fmla="*/ 98735 h 392712"/>
                      <a:gd name="connsiteX7" fmla="*/ 392713 w 392712"/>
                      <a:gd name="connsiteY7" fmla="*/ 196388 h 392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2712" h="392712">
                        <a:moveTo>
                          <a:pt x="392713" y="196324"/>
                        </a:moveTo>
                        <a:cubicBezTo>
                          <a:pt x="392713" y="238048"/>
                          <a:pt x="379654" y="276778"/>
                          <a:pt x="357486" y="308564"/>
                        </a:cubicBezTo>
                        <a:cubicBezTo>
                          <a:pt x="322069" y="359397"/>
                          <a:pt x="263082" y="392712"/>
                          <a:pt x="196388" y="392712"/>
                        </a:cubicBezTo>
                        <a:cubicBezTo>
                          <a:pt x="147785" y="392712"/>
                          <a:pt x="103195" y="375004"/>
                          <a:pt x="68924" y="345702"/>
                        </a:cubicBezTo>
                        <a:cubicBezTo>
                          <a:pt x="26754" y="309711"/>
                          <a:pt x="0" y="256203"/>
                          <a:pt x="0" y="196388"/>
                        </a:cubicBezTo>
                        <a:cubicBezTo>
                          <a:pt x="0" y="87970"/>
                          <a:pt x="87906" y="0"/>
                          <a:pt x="196388" y="0"/>
                        </a:cubicBezTo>
                        <a:cubicBezTo>
                          <a:pt x="269261" y="0"/>
                          <a:pt x="332834" y="39685"/>
                          <a:pt x="366786" y="98735"/>
                        </a:cubicBezTo>
                        <a:cubicBezTo>
                          <a:pt x="383285" y="127528"/>
                          <a:pt x="392713" y="160843"/>
                          <a:pt x="392713" y="19638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F637214F-8DAD-9930-86F4-B179E4DE258E}"/>
                      </a:ext>
                    </a:extLst>
                  </p:cNvPr>
                  <p:cNvSpPr/>
                  <p:nvPr/>
                </p:nvSpPr>
                <p:spPr>
                  <a:xfrm>
                    <a:off x="4379213" y="2406346"/>
                    <a:ext cx="323788" cy="392712"/>
                  </a:xfrm>
                  <a:custGeom>
                    <a:avLst/>
                    <a:gdLst>
                      <a:gd name="connsiteX0" fmla="*/ 323789 w 323788"/>
                      <a:gd name="connsiteY0" fmla="*/ 196324 h 392712"/>
                      <a:gd name="connsiteX1" fmla="*/ 288562 w 323788"/>
                      <a:gd name="connsiteY1" fmla="*/ 308564 h 392712"/>
                      <a:gd name="connsiteX2" fmla="*/ 127464 w 323788"/>
                      <a:gd name="connsiteY2" fmla="*/ 392712 h 392712"/>
                      <a:gd name="connsiteX3" fmla="*/ 0 w 323788"/>
                      <a:gd name="connsiteY3" fmla="*/ 345702 h 392712"/>
                      <a:gd name="connsiteX4" fmla="*/ 127464 w 323788"/>
                      <a:gd name="connsiteY4" fmla="*/ 196388 h 392712"/>
                      <a:gd name="connsiteX5" fmla="*/ 127464 w 323788"/>
                      <a:gd name="connsiteY5" fmla="*/ 0 h 392712"/>
                      <a:gd name="connsiteX6" fmla="*/ 297863 w 323788"/>
                      <a:gd name="connsiteY6" fmla="*/ 98735 h 392712"/>
                      <a:gd name="connsiteX7" fmla="*/ 323789 w 323788"/>
                      <a:gd name="connsiteY7" fmla="*/ 196388 h 392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23788" h="392712">
                        <a:moveTo>
                          <a:pt x="323789" y="196324"/>
                        </a:moveTo>
                        <a:cubicBezTo>
                          <a:pt x="323789" y="238048"/>
                          <a:pt x="310730" y="276778"/>
                          <a:pt x="288562" y="308564"/>
                        </a:cubicBezTo>
                        <a:cubicBezTo>
                          <a:pt x="253145" y="359397"/>
                          <a:pt x="194158" y="392712"/>
                          <a:pt x="127464" y="392712"/>
                        </a:cubicBezTo>
                        <a:cubicBezTo>
                          <a:pt x="78861" y="392712"/>
                          <a:pt x="34271" y="375004"/>
                          <a:pt x="0" y="345702"/>
                        </a:cubicBezTo>
                        <a:lnTo>
                          <a:pt x="127464" y="196388"/>
                        </a:lnTo>
                        <a:lnTo>
                          <a:pt x="127464" y="0"/>
                        </a:lnTo>
                        <a:cubicBezTo>
                          <a:pt x="200338" y="0"/>
                          <a:pt x="263910" y="39685"/>
                          <a:pt x="297863" y="98735"/>
                        </a:cubicBezTo>
                        <a:cubicBezTo>
                          <a:pt x="314361" y="127528"/>
                          <a:pt x="323789" y="160843"/>
                          <a:pt x="323789" y="19638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2F1B3324-7BB2-C1B2-1C40-85160CAD8F2D}"/>
                    </a:ext>
                  </a:extLst>
                </p:cNvPr>
                <p:cNvSpPr/>
                <p:nvPr/>
              </p:nvSpPr>
              <p:spPr>
                <a:xfrm rot="-4980001">
                  <a:off x="4370599" y="2466687"/>
                  <a:ext cx="271618" cy="271618"/>
                </a:xfrm>
                <a:custGeom>
                  <a:avLst/>
                  <a:gdLst>
                    <a:gd name="connsiteX0" fmla="*/ 271618 w 271618"/>
                    <a:gd name="connsiteY0" fmla="*/ 135809 h 271618"/>
                    <a:gd name="connsiteX1" fmla="*/ 135809 w 271618"/>
                    <a:gd name="connsiteY1" fmla="*/ 271618 h 271618"/>
                    <a:gd name="connsiteX2" fmla="*/ 0 w 271618"/>
                    <a:gd name="connsiteY2" fmla="*/ 135809 h 271618"/>
                    <a:gd name="connsiteX3" fmla="*/ 135809 w 271618"/>
                    <a:gd name="connsiteY3" fmla="*/ 0 h 271618"/>
                    <a:gd name="connsiteX4" fmla="*/ 271618 w 271618"/>
                    <a:gd name="connsiteY4" fmla="*/ 135809 h 271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1618" h="271618">
                      <a:moveTo>
                        <a:pt x="271618" y="135809"/>
                      </a:moveTo>
                      <a:cubicBezTo>
                        <a:pt x="271618" y="210814"/>
                        <a:pt x="210814" y="271618"/>
                        <a:pt x="135809" y="271618"/>
                      </a:cubicBezTo>
                      <a:cubicBezTo>
                        <a:pt x="60804" y="271618"/>
                        <a:pt x="0" y="210814"/>
                        <a:pt x="0" y="135809"/>
                      </a:cubicBezTo>
                      <a:cubicBezTo>
                        <a:pt x="0" y="60804"/>
                        <a:pt x="60804" y="0"/>
                        <a:pt x="135809" y="0"/>
                      </a:cubicBezTo>
                      <a:cubicBezTo>
                        <a:pt x="210814" y="0"/>
                        <a:pt x="271618" y="60804"/>
                        <a:pt x="271618" y="1358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80828342-AA25-95E3-168C-6775A5928280}"/>
                    </a:ext>
                  </a:extLst>
                </p:cNvPr>
                <p:cNvSpPr/>
                <p:nvPr/>
              </p:nvSpPr>
              <p:spPr>
                <a:xfrm>
                  <a:off x="4450111" y="2572476"/>
                  <a:ext cx="113068" cy="15988"/>
                </a:xfrm>
                <a:custGeom>
                  <a:avLst/>
                  <a:gdLst>
                    <a:gd name="connsiteX0" fmla="*/ 0 w 113068"/>
                    <a:gd name="connsiteY0" fmla="*/ 0 h 15988"/>
                    <a:gd name="connsiteX1" fmla="*/ 113068 w 113068"/>
                    <a:gd name="connsiteY1" fmla="*/ 0 h 15988"/>
                    <a:gd name="connsiteX2" fmla="*/ 113068 w 113068"/>
                    <a:gd name="connsiteY2" fmla="*/ 15989 h 15988"/>
                    <a:gd name="connsiteX3" fmla="*/ 0 w 113068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068" h="15988">
                      <a:moveTo>
                        <a:pt x="0" y="0"/>
                      </a:moveTo>
                      <a:lnTo>
                        <a:pt x="113068" y="0"/>
                      </a:lnTo>
                      <a:lnTo>
                        <a:pt x="113068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ECE37479-0F37-F9A5-9AE7-46A367CA93F1}"/>
                    </a:ext>
                  </a:extLst>
                </p:cNvPr>
                <p:cNvSpPr/>
                <p:nvPr/>
              </p:nvSpPr>
              <p:spPr>
                <a:xfrm>
                  <a:off x="4422083" y="2616812"/>
                  <a:ext cx="169060" cy="15988"/>
                </a:xfrm>
                <a:custGeom>
                  <a:avLst/>
                  <a:gdLst>
                    <a:gd name="connsiteX0" fmla="*/ 0 w 169060"/>
                    <a:gd name="connsiteY0" fmla="*/ 0 h 15988"/>
                    <a:gd name="connsiteX1" fmla="*/ 169060 w 169060"/>
                    <a:gd name="connsiteY1" fmla="*/ 0 h 15988"/>
                    <a:gd name="connsiteX2" fmla="*/ 169060 w 169060"/>
                    <a:gd name="connsiteY2" fmla="*/ 15989 h 15988"/>
                    <a:gd name="connsiteX3" fmla="*/ 0 w 169060"/>
                    <a:gd name="connsiteY3" fmla="*/ 15989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9060" h="15988">
                      <a:moveTo>
                        <a:pt x="0" y="0"/>
                      </a:moveTo>
                      <a:lnTo>
                        <a:pt x="169060" y="0"/>
                      </a:lnTo>
                      <a:lnTo>
                        <a:pt x="169060" y="15989"/>
                      </a:lnTo>
                      <a:lnTo>
                        <a:pt x="0" y="1598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79" name="Graphic 4">
                <a:extLst>
                  <a:ext uri="{FF2B5EF4-FFF2-40B4-BE49-F238E27FC236}">
                    <a16:creationId xmlns:a16="http://schemas.microsoft.com/office/drawing/2014/main" id="{532C46A0-85C4-2FFA-45B8-E6B1514C04ED}"/>
                  </a:ext>
                </a:extLst>
              </p:cNvPr>
              <p:cNvGrpSpPr/>
              <p:nvPr/>
            </p:nvGrpSpPr>
            <p:grpSpPr>
              <a:xfrm>
                <a:off x="4822631" y="1021056"/>
                <a:ext cx="544446" cy="120839"/>
                <a:chOff x="4822631" y="1021056"/>
                <a:chExt cx="544446" cy="120839"/>
              </a:xfrm>
              <a:solidFill>
                <a:srgbClr val="C8C8C8"/>
              </a:solidFill>
            </p:grpSpPr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D85F0529-1ED3-E406-6766-1B348A67F5CC}"/>
                    </a:ext>
                  </a:extLst>
                </p:cNvPr>
                <p:cNvSpPr/>
                <p:nvPr/>
              </p:nvSpPr>
              <p:spPr>
                <a:xfrm>
                  <a:off x="4822631" y="1021056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076BA387-A525-EA26-47CC-9832ED8C760A}"/>
                    </a:ext>
                  </a:extLst>
                </p:cNvPr>
                <p:cNvSpPr/>
                <p:nvPr/>
              </p:nvSpPr>
              <p:spPr>
                <a:xfrm>
                  <a:off x="4822631" y="1073927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542DECD-D783-1A6C-ED71-011883F1FDC5}"/>
                    </a:ext>
                  </a:extLst>
                </p:cNvPr>
                <p:cNvSpPr/>
                <p:nvPr/>
              </p:nvSpPr>
              <p:spPr>
                <a:xfrm>
                  <a:off x="4822631" y="1126798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83" name="Graphic 4">
                <a:extLst>
                  <a:ext uri="{FF2B5EF4-FFF2-40B4-BE49-F238E27FC236}">
                    <a16:creationId xmlns:a16="http://schemas.microsoft.com/office/drawing/2014/main" id="{4953535B-10D7-8BBF-1139-985D0E02983F}"/>
                  </a:ext>
                </a:extLst>
              </p:cNvPr>
              <p:cNvGrpSpPr/>
              <p:nvPr/>
            </p:nvGrpSpPr>
            <p:grpSpPr>
              <a:xfrm>
                <a:off x="4822631" y="1528110"/>
                <a:ext cx="544446" cy="120839"/>
                <a:chOff x="4822631" y="1528110"/>
                <a:chExt cx="544446" cy="120839"/>
              </a:xfrm>
              <a:solidFill>
                <a:srgbClr val="C8C8C8"/>
              </a:solidFill>
            </p:grpSpPr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BD63803F-705D-4BD2-DF6D-2C038DFD0D6D}"/>
                    </a:ext>
                  </a:extLst>
                </p:cNvPr>
                <p:cNvSpPr/>
                <p:nvPr/>
              </p:nvSpPr>
              <p:spPr>
                <a:xfrm>
                  <a:off x="4822631" y="1528110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D8A041F3-4404-F662-5AC1-DD85EE6B63A9}"/>
                    </a:ext>
                  </a:extLst>
                </p:cNvPr>
                <p:cNvSpPr/>
                <p:nvPr/>
              </p:nvSpPr>
              <p:spPr>
                <a:xfrm>
                  <a:off x="4822631" y="1580981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F1B10E32-81EC-53AA-2A46-E5670F4CA055}"/>
                    </a:ext>
                  </a:extLst>
                </p:cNvPr>
                <p:cNvSpPr/>
                <p:nvPr/>
              </p:nvSpPr>
              <p:spPr>
                <a:xfrm>
                  <a:off x="4822631" y="1633853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87" name="Graphic 4">
                <a:extLst>
                  <a:ext uri="{FF2B5EF4-FFF2-40B4-BE49-F238E27FC236}">
                    <a16:creationId xmlns:a16="http://schemas.microsoft.com/office/drawing/2014/main" id="{91F62EFE-AE68-3B0D-8754-C76276468221}"/>
                  </a:ext>
                </a:extLst>
              </p:cNvPr>
              <p:cNvGrpSpPr/>
              <p:nvPr/>
            </p:nvGrpSpPr>
            <p:grpSpPr>
              <a:xfrm>
                <a:off x="4822631" y="2035164"/>
                <a:ext cx="544446" cy="120839"/>
                <a:chOff x="4822631" y="2035164"/>
                <a:chExt cx="544446" cy="120839"/>
              </a:xfrm>
              <a:solidFill>
                <a:srgbClr val="C8C8C8"/>
              </a:solidFill>
            </p:grpSpPr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21D08A53-FC3F-0384-AEE3-DFE0D2294F02}"/>
                    </a:ext>
                  </a:extLst>
                </p:cNvPr>
                <p:cNvSpPr/>
                <p:nvPr/>
              </p:nvSpPr>
              <p:spPr>
                <a:xfrm>
                  <a:off x="4822631" y="2035164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A6EE1456-D630-C3A2-C108-ADCD9CF37431}"/>
                    </a:ext>
                  </a:extLst>
                </p:cNvPr>
                <p:cNvSpPr/>
                <p:nvPr/>
              </p:nvSpPr>
              <p:spPr>
                <a:xfrm>
                  <a:off x="4822631" y="2088036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4D57AE72-F781-5226-C8B9-05595AB92FFD}"/>
                    </a:ext>
                  </a:extLst>
                </p:cNvPr>
                <p:cNvSpPr/>
                <p:nvPr/>
              </p:nvSpPr>
              <p:spPr>
                <a:xfrm>
                  <a:off x="4822631" y="2140907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91" name="Graphic 4">
                <a:extLst>
                  <a:ext uri="{FF2B5EF4-FFF2-40B4-BE49-F238E27FC236}">
                    <a16:creationId xmlns:a16="http://schemas.microsoft.com/office/drawing/2014/main" id="{C9F7AAEC-2E7F-7E26-AFB4-300CDD3495C8}"/>
                  </a:ext>
                </a:extLst>
              </p:cNvPr>
              <p:cNvGrpSpPr/>
              <p:nvPr/>
            </p:nvGrpSpPr>
            <p:grpSpPr>
              <a:xfrm>
                <a:off x="4822631" y="2542219"/>
                <a:ext cx="544446" cy="120903"/>
                <a:chOff x="4822631" y="2542219"/>
                <a:chExt cx="544446" cy="120903"/>
              </a:xfrm>
              <a:solidFill>
                <a:srgbClr val="C8C8C8"/>
              </a:solidFill>
            </p:grpSpPr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558D266E-21E0-33A1-5DFF-665EAD79DB4B}"/>
                    </a:ext>
                  </a:extLst>
                </p:cNvPr>
                <p:cNvSpPr/>
                <p:nvPr/>
              </p:nvSpPr>
              <p:spPr>
                <a:xfrm>
                  <a:off x="4822631" y="2542219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F72C0B0C-235F-1DA3-1747-A8172A098434}"/>
                    </a:ext>
                  </a:extLst>
                </p:cNvPr>
                <p:cNvSpPr/>
                <p:nvPr/>
              </p:nvSpPr>
              <p:spPr>
                <a:xfrm>
                  <a:off x="4822631" y="2595090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9C04B97B-1AF2-3204-EC90-A351FD349EFF}"/>
                    </a:ext>
                  </a:extLst>
                </p:cNvPr>
                <p:cNvSpPr/>
                <p:nvPr/>
              </p:nvSpPr>
              <p:spPr>
                <a:xfrm>
                  <a:off x="4822631" y="2648025"/>
                  <a:ext cx="544446" cy="15096"/>
                </a:xfrm>
                <a:custGeom>
                  <a:avLst/>
                  <a:gdLst>
                    <a:gd name="connsiteX0" fmla="*/ 0 w 544446"/>
                    <a:gd name="connsiteY0" fmla="*/ 0 h 15096"/>
                    <a:gd name="connsiteX1" fmla="*/ 544446 w 544446"/>
                    <a:gd name="connsiteY1" fmla="*/ 0 h 15096"/>
                    <a:gd name="connsiteX2" fmla="*/ 544446 w 544446"/>
                    <a:gd name="connsiteY2" fmla="*/ 15097 h 15096"/>
                    <a:gd name="connsiteX3" fmla="*/ 0 w 544446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446" h="15096">
                      <a:moveTo>
                        <a:pt x="0" y="0"/>
                      </a:moveTo>
                      <a:lnTo>
                        <a:pt x="544446" y="0"/>
                      </a:lnTo>
                      <a:lnTo>
                        <a:pt x="544446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B4CFB60-6DE0-497B-6D17-D25F7CC7BC91}"/>
                </a:ext>
              </a:extLst>
            </p:cNvPr>
            <p:cNvSpPr/>
            <p:nvPr/>
          </p:nvSpPr>
          <p:spPr>
            <a:xfrm>
              <a:off x="4081302" y="775555"/>
              <a:ext cx="2770" cy="2051722"/>
            </a:xfrm>
            <a:custGeom>
              <a:avLst/>
              <a:gdLst>
                <a:gd name="connsiteX0" fmla="*/ 1385 w 2770"/>
                <a:gd name="connsiteY0" fmla="*/ 0 h 2051722"/>
                <a:gd name="connsiteX1" fmla="*/ 1385 w 2770"/>
                <a:gd name="connsiteY1" fmla="*/ 2051723 h 2051722"/>
                <a:gd name="connsiteX2" fmla="*/ 1385 w 2770"/>
                <a:gd name="connsiteY2" fmla="*/ 0 h 2051722"/>
                <a:gd name="connsiteX3" fmla="*/ 1385 w 2770"/>
                <a:gd name="connsiteY3" fmla="*/ 0 h 205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" h="2051722">
                  <a:moveTo>
                    <a:pt x="1385" y="0"/>
                  </a:moveTo>
                  <a:cubicBezTo>
                    <a:pt x="3233" y="642863"/>
                    <a:pt x="3233" y="1408923"/>
                    <a:pt x="1385" y="2051723"/>
                  </a:cubicBezTo>
                  <a:cubicBezTo>
                    <a:pt x="-462" y="1408859"/>
                    <a:pt x="-462" y="642800"/>
                    <a:pt x="1385" y="0"/>
                  </a:cubicBezTo>
                  <a:lnTo>
                    <a:pt x="1385" y="0"/>
                  </a:lnTo>
                  <a:close/>
                </a:path>
              </a:pathLst>
            </a:custGeom>
            <a:solidFill>
              <a:srgbClr val="C8C8C8"/>
            </a:solidFill>
            <a:ln w="6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6" name="Graphic 4">
            <a:extLst>
              <a:ext uri="{FF2B5EF4-FFF2-40B4-BE49-F238E27FC236}">
                <a16:creationId xmlns:a16="http://schemas.microsoft.com/office/drawing/2014/main" id="{544BE700-22AF-98A8-AE51-821CA8E96EAA}"/>
              </a:ext>
            </a:extLst>
          </p:cNvPr>
          <p:cNvGrpSpPr/>
          <p:nvPr/>
        </p:nvGrpSpPr>
        <p:grpSpPr>
          <a:xfrm>
            <a:off x="1474861" y="3513585"/>
            <a:ext cx="4624004" cy="3175013"/>
            <a:chOff x="1474861" y="3513585"/>
            <a:chExt cx="4624004" cy="3175013"/>
          </a:xfrm>
        </p:grpSpPr>
        <p:grpSp>
          <p:nvGrpSpPr>
            <p:cNvPr id="97" name="Graphic 4">
              <a:extLst>
                <a:ext uri="{FF2B5EF4-FFF2-40B4-BE49-F238E27FC236}">
                  <a16:creationId xmlns:a16="http://schemas.microsoft.com/office/drawing/2014/main" id="{74DF8DF3-3013-CB25-1B80-A7486B15432A}"/>
                </a:ext>
              </a:extLst>
            </p:cNvPr>
            <p:cNvGrpSpPr/>
            <p:nvPr/>
          </p:nvGrpSpPr>
          <p:grpSpPr>
            <a:xfrm>
              <a:off x="2554581" y="3513585"/>
              <a:ext cx="2013247" cy="3175013"/>
              <a:chOff x="2554581" y="3513585"/>
              <a:chExt cx="2013247" cy="3175013"/>
            </a:xfrm>
          </p:grpSpPr>
          <p:grpSp>
            <p:nvGrpSpPr>
              <p:cNvPr id="98" name="Graphic 4">
                <a:extLst>
                  <a:ext uri="{FF2B5EF4-FFF2-40B4-BE49-F238E27FC236}">
                    <a16:creationId xmlns:a16="http://schemas.microsoft.com/office/drawing/2014/main" id="{31BCFABD-2C94-770D-850A-A79C0C0159A7}"/>
                  </a:ext>
                </a:extLst>
              </p:cNvPr>
              <p:cNvGrpSpPr/>
              <p:nvPr/>
            </p:nvGrpSpPr>
            <p:grpSpPr>
              <a:xfrm>
                <a:off x="4184545" y="5019842"/>
                <a:ext cx="347485" cy="1668756"/>
                <a:chOff x="4184545" y="5019842"/>
                <a:chExt cx="347485" cy="1668756"/>
              </a:xfrm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F194C1EB-EA90-732C-2A72-4CC5C5DD3C51}"/>
                    </a:ext>
                  </a:extLst>
                </p:cNvPr>
                <p:cNvSpPr/>
                <p:nvPr/>
              </p:nvSpPr>
              <p:spPr>
                <a:xfrm>
                  <a:off x="4184545" y="5019842"/>
                  <a:ext cx="347485" cy="1668756"/>
                </a:xfrm>
                <a:custGeom>
                  <a:avLst/>
                  <a:gdLst>
                    <a:gd name="connsiteX0" fmla="*/ 0 w 347485"/>
                    <a:gd name="connsiteY0" fmla="*/ 0 h 1668756"/>
                    <a:gd name="connsiteX1" fmla="*/ 39240 w 347485"/>
                    <a:gd name="connsiteY1" fmla="*/ 235054 h 1668756"/>
                    <a:gd name="connsiteX2" fmla="*/ 304679 w 347485"/>
                    <a:gd name="connsiteY2" fmla="*/ 1668757 h 1668756"/>
                    <a:gd name="connsiteX3" fmla="*/ 347485 w 347485"/>
                    <a:gd name="connsiteY3" fmla="*/ 1668757 h 1668756"/>
                    <a:gd name="connsiteX4" fmla="*/ 154409 w 347485"/>
                    <a:gd name="connsiteY4" fmla="*/ 235054 h 1668756"/>
                    <a:gd name="connsiteX5" fmla="*/ 125936 w 347485"/>
                    <a:gd name="connsiteY5" fmla="*/ 0 h 1668756"/>
                    <a:gd name="connsiteX6" fmla="*/ 0 w 347485"/>
                    <a:gd name="connsiteY6" fmla="*/ 0 h 1668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7485" h="1668756">
                      <a:moveTo>
                        <a:pt x="0" y="0"/>
                      </a:moveTo>
                      <a:lnTo>
                        <a:pt x="39240" y="235054"/>
                      </a:lnTo>
                      <a:lnTo>
                        <a:pt x="304679" y="1668757"/>
                      </a:lnTo>
                      <a:lnTo>
                        <a:pt x="347485" y="1668757"/>
                      </a:lnTo>
                      <a:lnTo>
                        <a:pt x="154409" y="235054"/>
                      </a:lnTo>
                      <a:lnTo>
                        <a:pt x="12593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BB2A94EA-6594-6F05-35D2-83C2ED033C6D}"/>
                    </a:ext>
                  </a:extLst>
                </p:cNvPr>
                <p:cNvSpPr/>
                <p:nvPr/>
              </p:nvSpPr>
              <p:spPr>
                <a:xfrm>
                  <a:off x="4184545" y="5019842"/>
                  <a:ext cx="154409" cy="235054"/>
                </a:xfrm>
                <a:custGeom>
                  <a:avLst/>
                  <a:gdLst>
                    <a:gd name="connsiteX0" fmla="*/ 125936 w 154409"/>
                    <a:gd name="connsiteY0" fmla="*/ 0 h 235054"/>
                    <a:gd name="connsiteX1" fmla="*/ 0 w 154409"/>
                    <a:gd name="connsiteY1" fmla="*/ 0 h 235054"/>
                    <a:gd name="connsiteX2" fmla="*/ 39240 w 154409"/>
                    <a:gd name="connsiteY2" fmla="*/ 235054 h 235054"/>
                    <a:gd name="connsiteX3" fmla="*/ 154409 w 154409"/>
                    <a:gd name="connsiteY3" fmla="*/ 235054 h 235054"/>
                    <a:gd name="connsiteX4" fmla="*/ 125936 w 154409"/>
                    <a:gd name="connsiteY4" fmla="*/ 0 h 235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409" h="235054">
                      <a:moveTo>
                        <a:pt x="125936" y="0"/>
                      </a:moveTo>
                      <a:lnTo>
                        <a:pt x="0" y="0"/>
                      </a:lnTo>
                      <a:lnTo>
                        <a:pt x="39240" y="235054"/>
                      </a:lnTo>
                      <a:lnTo>
                        <a:pt x="154409" y="235054"/>
                      </a:lnTo>
                      <a:lnTo>
                        <a:pt x="125936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01" name="Graphic 4">
                <a:extLst>
                  <a:ext uri="{FF2B5EF4-FFF2-40B4-BE49-F238E27FC236}">
                    <a16:creationId xmlns:a16="http://schemas.microsoft.com/office/drawing/2014/main" id="{F9CAEDA2-0B19-776E-8DDB-394180C0A56E}"/>
                  </a:ext>
                </a:extLst>
              </p:cNvPr>
              <p:cNvGrpSpPr/>
              <p:nvPr/>
            </p:nvGrpSpPr>
            <p:grpSpPr>
              <a:xfrm>
                <a:off x="3350899" y="5019842"/>
                <a:ext cx="347421" cy="1668756"/>
                <a:chOff x="3350899" y="5019842"/>
                <a:chExt cx="347421" cy="1668756"/>
              </a:xfrm>
            </p:grpSpPr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03C52B01-D0D9-263D-02E9-568C062CEC9D}"/>
                    </a:ext>
                  </a:extLst>
                </p:cNvPr>
                <p:cNvSpPr/>
                <p:nvPr/>
              </p:nvSpPr>
              <p:spPr>
                <a:xfrm>
                  <a:off x="3350899" y="5019842"/>
                  <a:ext cx="347421" cy="1668756"/>
                </a:xfrm>
                <a:custGeom>
                  <a:avLst/>
                  <a:gdLst>
                    <a:gd name="connsiteX0" fmla="*/ 0 w 347421"/>
                    <a:gd name="connsiteY0" fmla="*/ 1668757 h 1668756"/>
                    <a:gd name="connsiteX1" fmla="*/ 42743 w 347421"/>
                    <a:gd name="connsiteY1" fmla="*/ 1668757 h 1668756"/>
                    <a:gd name="connsiteX2" fmla="*/ 308246 w 347421"/>
                    <a:gd name="connsiteY2" fmla="*/ 235054 h 1668756"/>
                    <a:gd name="connsiteX3" fmla="*/ 347421 w 347421"/>
                    <a:gd name="connsiteY3" fmla="*/ 0 h 1668756"/>
                    <a:gd name="connsiteX4" fmla="*/ 221550 w 347421"/>
                    <a:gd name="connsiteY4" fmla="*/ 0 h 1668756"/>
                    <a:gd name="connsiteX5" fmla="*/ 193012 w 347421"/>
                    <a:gd name="connsiteY5" fmla="*/ 235054 h 1668756"/>
                    <a:gd name="connsiteX6" fmla="*/ 0 w 347421"/>
                    <a:gd name="connsiteY6" fmla="*/ 1668757 h 1668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7421" h="1668756">
                      <a:moveTo>
                        <a:pt x="0" y="1668757"/>
                      </a:moveTo>
                      <a:lnTo>
                        <a:pt x="42743" y="1668757"/>
                      </a:lnTo>
                      <a:lnTo>
                        <a:pt x="308246" y="235054"/>
                      </a:lnTo>
                      <a:lnTo>
                        <a:pt x="347421" y="0"/>
                      </a:lnTo>
                      <a:lnTo>
                        <a:pt x="221550" y="0"/>
                      </a:lnTo>
                      <a:lnTo>
                        <a:pt x="193012" y="235054"/>
                      </a:lnTo>
                      <a:lnTo>
                        <a:pt x="0" y="166875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DFE8E899-F290-027C-EC4E-52F90041A03C}"/>
                    </a:ext>
                  </a:extLst>
                </p:cNvPr>
                <p:cNvSpPr/>
                <p:nvPr/>
              </p:nvSpPr>
              <p:spPr>
                <a:xfrm>
                  <a:off x="3543911" y="5019842"/>
                  <a:ext cx="154409" cy="235054"/>
                </a:xfrm>
                <a:custGeom>
                  <a:avLst/>
                  <a:gdLst>
                    <a:gd name="connsiteX0" fmla="*/ 28538 w 154409"/>
                    <a:gd name="connsiteY0" fmla="*/ 0 h 235054"/>
                    <a:gd name="connsiteX1" fmla="*/ 0 w 154409"/>
                    <a:gd name="connsiteY1" fmla="*/ 235054 h 235054"/>
                    <a:gd name="connsiteX2" fmla="*/ 115234 w 154409"/>
                    <a:gd name="connsiteY2" fmla="*/ 235054 h 235054"/>
                    <a:gd name="connsiteX3" fmla="*/ 154409 w 154409"/>
                    <a:gd name="connsiteY3" fmla="*/ 0 h 235054"/>
                    <a:gd name="connsiteX4" fmla="*/ 28538 w 154409"/>
                    <a:gd name="connsiteY4" fmla="*/ 0 h 235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409" h="235054">
                      <a:moveTo>
                        <a:pt x="28538" y="0"/>
                      </a:moveTo>
                      <a:lnTo>
                        <a:pt x="0" y="235054"/>
                      </a:lnTo>
                      <a:lnTo>
                        <a:pt x="115234" y="235054"/>
                      </a:lnTo>
                      <a:lnTo>
                        <a:pt x="154409" y="0"/>
                      </a:lnTo>
                      <a:lnTo>
                        <a:pt x="28538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04" name="Graphic 4">
                <a:extLst>
                  <a:ext uri="{FF2B5EF4-FFF2-40B4-BE49-F238E27FC236}">
                    <a16:creationId xmlns:a16="http://schemas.microsoft.com/office/drawing/2014/main" id="{5CEDDCB6-AEAD-C9A7-081F-5038C6FF7566}"/>
                  </a:ext>
                </a:extLst>
              </p:cNvPr>
              <p:cNvGrpSpPr/>
              <p:nvPr/>
            </p:nvGrpSpPr>
            <p:grpSpPr>
              <a:xfrm>
                <a:off x="2554581" y="5019842"/>
                <a:ext cx="347421" cy="1668756"/>
                <a:chOff x="2554581" y="5019842"/>
                <a:chExt cx="347421" cy="1668756"/>
              </a:xfrm>
            </p:grpSpPr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E9F96303-249E-F6EF-7B5F-2B5EE6382DD7}"/>
                    </a:ext>
                  </a:extLst>
                </p:cNvPr>
                <p:cNvSpPr/>
                <p:nvPr/>
              </p:nvSpPr>
              <p:spPr>
                <a:xfrm>
                  <a:off x="2554581" y="5019842"/>
                  <a:ext cx="347421" cy="1668756"/>
                </a:xfrm>
                <a:custGeom>
                  <a:avLst/>
                  <a:gdLst>
                    <a:gd name="connsiteX0" fmla="*/ 0 w 347421"/>
                    <a:gd name="connsiteY0" fmla="*/ 1668757 h 1668756"/>
                    <a:gd name="connsiteX1" fmla="*/ 42743 w 347421"/>
                    <a:gd name="connsiteY1" fmla="*/ 1668757 h 1668756"/>
                    <a:gd name="connsiteX2" fmla="*/ 308246 w 347421"/>
                    <a:gd name="connsiteY2" fmla="*/ 235054 h 1668756"/>
                    <a:gd name="connsiteX3" fmla="*/ 347422 w 347421"/>
                    <a:gd name="connsiteY3" fmla="*/ 0 h 1668756"/>
                    <a:gd name="connsiteX4" fmla="*/ 221550 w 347421"/>
                    <a:gd name="connsiteY4" fmla="*/ 0 h 1668756"/>
                    <a:gd name="connsiteX5" fmla="*/ 193012 w 347421"/>
                    <a:gd name="connsiteY5" fmla="*/ 235054 h 1668756"/>
                    <a:gd name="connsiteX6" fmla="*/ 0 w 347421"/>
                    <a:gd name="connsiteY6" fmla="*/ 1668757 h 1668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7421" h="1668756">
                      <a:moveTo>
                        <a:pt x="0" y="1668757"/>
                      </a:moveTo>
                      <a:lnTo>
                        <a:pt x="42743" y="1668757"/>
                      </a:lnTo>
                      <a:lnTo>
                        <a:pt x="308246" y="235054"/>
                      </a:lnTo>
                      <a:lnTo>
                        <a:pt x="347422" y="0"/>
                      </a:lnTo>
                      <a:lnTo>
                        <a:pt x="221550" y="0"/>
                      </a:lnTo>
                      <a:lnTo>
                        <a:pt x="193012" y="235054"/>
                      </a:lnTo>
                      <a:lnTo>
                        <a:pt x="0" y="1668757"/>
                      </a:lnTo>
                      <a:close/>
                    </a:path>
                  </a:pathLst>
                </a:custGeom>
                <a:solidFill>
                  <a:srgbClr val="DCDCDC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C7832101-48AC-9435-CF07-2F33C4EF7A66}"/>
                    </a:ext>
                  </a:extLst>
                </p:cNvPr>
                <p:cNvSpPr/>
                <p:nvPr/>
              </p:nvSpPr>
              <p:spPr>
                <a:xfrm>
                  <a:off x="2747593" y="5019842"/>
                  <a:ext cx="154409" cy="235054"/>
                </a:xfrm>
                <a:custGeom>
                  <a:avLst/>
                  <a:gdLst>
                    <a:gd name="connsiteX0" fmla="*/ 0 w 154409"/>
                    <a:gd name="connsiteY0" fmla="*/ 235054 h 235054"/>
                    <a:gd name="connsiteX1" fmla="*/ 115234 w 154409"/>
                    <a:gd name="connsiteY1" fmla="*/ 235054 h 235054"/>
                    <a:gd name="connsiteX2" fmla="*/ 154409 w 154409"/>
                    <a:gd name="connsiteY2" fmla="*/ 0 h 235054"/>
                    <a:gd name="connsiteX3" fmla="*/ 28538 w 154409"/>
                    <a:gd name="connsiteY3" fmla="*/ 0 h 235054"/>
                    <a:gd name="connsiteX4" fmla="*/ 0 w 154409"/>
                    <a:gd name="connsiteY4" fmla="*/ 235054 h 235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409" h="235054">
                      <a:moveTo>
                        <a:pt x="0" y="235054"/>
                      </a:moveTo>
                      <a:lnTo>
                        <a:pt x="115234" y="235054"/>
                      </a:lnTo>
                      <a:lnTo>
                        <a:pt x="154409" y="0"/>
                      </a:lnTo>
                      <a:lnTo>
                        <a:pt x="28538" y="0"/>
                      </a:lnTo>
                      <a:lnTo>
                        <a:pt x="0" y="235054"/>
                      </a:lnTo>
                      <a:close/>
                    </a:path>
                  </a:pathLst>
                </a:custGeom>
                <a:solidFill>
                  <a:srgbClr val="C8C8C8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31A7C192-2E5B-ED96-8786-F8E47803187A}"/>
                  </a:ext>
                </a:extLst>
              </p:cNvPr>
              <p:cNvSpPr/>
              <p:nvPr/>
            </p:nvSpPr>
            <p:spPr>
              <a:xfrm>
                <a:off x="2622422" y="3513585"/>
                <a:ext cx="1945406" cy="1616713"/>
              </a:xfrm>
              <a:custGeom>
                <a:avLst/>
                <a:gdLst>
                  <a:gd name="connsiteX0" fmla="*/ 0 w 1945406"/>
                  <a:gd name="connsiteY0" fmla="*/ 1616713 h 1616713"/>
                  <a:gd name="connsiteX1" fmla="*/ 1945407 w 1945406"/>
                  <a:gd name="connsiteY1" fmla="*/ 1616713 h 1616713"/>
                  <a:gd name="connsiteX2" fmla="*/ 1945407 w 1945406"/>
                  <a:gd name="connsiteY2" fmla="*/ 1458928 h 1616713"/>
                  <a:gd name="connsiteX3" fmla="*/ 1217122 w 1945406"/>
                  <a:gd name="connsiteY3" fmla="*/ 1411726 h 1616713"/>
                  <a:gd name="connsiteX4" fmla="*/ 972385 w 1945406"/>
                  <a:gd name="connsiteY4" fmla="*/ 0 h 1616713"/>
                  <a:gd name="connsiteX5" fmla="*/ 74147 w 1945406"/>
                  <a:gd name="connsiteY5" fmla="*/ 0 h 1616713"/>
                  <a:gd name="connsiteX6" fmla="*/ 0 w 1945406"/>
                  <a:gd name="connsiteY6" fmla="*/ 1616713 h 161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45406" h="1616713">
                    <a:moveTo>
                      <a:pt x="0" y="1616713"/>
                    </a:moveTo>
                    <a:lnTo>
                      <a:pt x="1945407" y="1616713"/>
                    </a:lnTo>
                    <a:lnTo>
                      <a:pt x="1945407" y="1458928"/>
                    </a:lnTo>
                    <a:lnTo>
                      <a:pt x="1217122" y="1411726"/>
                    </a:lnTo>
                    <a:lnTo>
                      <a:pt x="972385" y="0"/>
                    </a:lnTo>
                    <a:lnTo>
                      <a:pt x="74147" y="0"/>
                    </a:lnTo>
                    <a:lnTo>
                      <a:pt x="0" y="1616713"/>
                    </a:lnTo>
                    <a:close/>
                  </a:path>
                </a:pathLst>
              </a:custGeom>
              <a:solidFill>
                <a:schemeClr val="accent3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11713CF5-4A59-D211-4EEB-6133A1BA2D45}"/>
                  </a:ext>
                </a:extLst>
              </p:cNvPr>
              <p:cNvSpPr/>
              <p:nvPr/>
            </p:nvSpPr>
            <p:spPr>
              <a:xfrm>
                <a:off x="2622422" y="3513585"/>
                <a:ext cx="175175" cy="1616713"/>
              </a:xfrm>
              <a:custGeom>
                <a:avLst/>
                <a:gdLst>
                  <a:gd name="connsiteX0" fmla="*/ 0 w 175175"/>
                  <a:gd name="connsiteY0" fmla="*/ 1616713 h 1616713"/>
                  <a:gd name="connsiteX1" fmla="*/ 106061 w 175175"/>
                  <a:gd name="connsiteY1" fmla="*/ 1616713 h 1616713"/>
                  <a:gd name="connsiteX2" fmla="*/ 175176 w 175175"/>
                  <a:gd name="connsiteY2" fmla="*/ 0 h 1616713"/>
                  <a:gd name="connsiteX3" fmla="*/ 74147 w 175175"/>
                  <a:gd name="connsiteY3" fmla="*/ 0 h 1616713"/>
                  <a:gd name="connsiteX4" fmla="*/ 0 w 175175"/>
                  <a:gd name="connsiteY4" fmla="*/ 1616713 h 161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175" h="1616713">
                    <a:moveTo>
                      <a:pt x="0" y="1616713"/>
                    </a:moveTo>
                    <a:lnTo>
                      <a:pt x="106061" y="1616713"/>
                    </a:lnTo>
                    <a:lnTo>
                      <a:pt x="175176" y="0"/>
                    </a:lnTo>
                    <a:lnTo>
                      <a:pt x="74147" y="0"/>
                    </a:lnTo>
                    <a:lnTo>
                      <a:pt x="0" y="161671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09" name="Graphic 4">
              <a:extLst>
                <a:ext uri="{FF2B5EF4-FFF2-40B4-BE49-F238E27FC236}">
                  <a16:creationId xmlns:a16="http://schemas.microsoft.com/office/drawing/2014/main" id="{860AD7A5-856C-A033-E800-4459122D8153}"/>
                </a:ext>
              </a:extLst>
            </p:cNvPr>
            <p:cNvGrpSpPr/>
            <p:nvPr/>
          </p:nvGrpSpPr>
          <p:grpSpPr>
            <a:xfrm>
              <a:off x="1474861" y="4028283"/>
              <a:ext cx="4624004" cy="2658722"/>
              <a:chOff x="1474861" y="4028283"/>
              <a:chExt cx="4624004" cy="2658722"/>
            </a:xfrm>
          </p:grpSpPr>
          <p:grpSp>
            <p:nvGrpSpPr>
              <p:cNvPr id="110" name="Graphic 4">
                <a:extLst>
                  <a:ext uri="{FF2B5EF4-FFF2-40B4-BE49-F238E27FC236}">
                    <a16:creationId xmlns:a16="http://schemas.microsoft.com/office/drawing/2014/main" id="{83ED9072-881B-EFF7-011E-C00369E885E2}"/>
                  </a:ext>
                </a:extLst>
              </p:cNvPr>
              <p:cNvGrpSpPr/>
              <p:nvPr/>
            </p:nvGrpSpPr>
            <p:grpSpPr>
              <a:xfrm>
                <a:off x="2030710" y="4153454"/>
                <a:ext cx="1294708" cy="2533551"/>
                <a:chOff x="2030710" y="4153454"/>
                <a:chExt cx="1294708" cy="2533551"/>
              </a:xfrm>
            </p:grpSpPr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8B4E99FF-8AE1-2508-C631-5060B0D4084E}"/>
                    </a:ext>
                  </a:extLst>
                </p:cNvPr>
                <p:cNvSpPr/>
                <p:nvPr/>
              </p:nvSpPr>
              <p:spPr>
                <a:xfrm>
                  <a:off x="2030710" y="4153454"/>
                  <a:ext cx="1294708" cy="2533551"/>
                </a:xfrm>
                <a:custGeom>
                  <a:avLst/>
                  <a:gdLst>
                    <a:gd name="connsiteX0" fmla="*/ 0 w 1294708"/>
                    <a:gd name="connsiteY0" fmla="*/ 0 h 2533551"/>
                    <a:gd name="connsiteX1" fmla="*/ 1294709 w 1294708"/>
                    <a:gd name="connsiteY1" fmla="*/ 0 h 2533551"/>
                    <a:gd name="connsiteX2" fmla="*/ 1294709 w 1294708"/>
                    <a:gd name="connsiteY2" fmla="*/ 2533552 h 2533551"/>
                    <a:gd name="connsiteX3" fmla="*/ 0 w 1294708"/>
                    <a:gd name="connsiteY3" fmla="*/ 2533552 h 2533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94708" h="2533551">
                      <a:moveTo>
                        <a:pt x="0" y="0"/>
                      </a:moveTo>
                      <a:lnTo>
                        <a:pt x="1294709" y="0"/>
                      </a:lnTo>
                      <a:lnTo>
                        <a:pt x="1294709" y="2533552"/>
                      </a:lnTo>
                      <a:lnTo>
                        <a:pt x="0" y="253355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DEE5F632-45FF-9A94-BFD6-681F790521C2}"/>
                    </a:ext>
                  </a:extLst>
                </p:cNvPr>
                <p:cNvSpPr/>
                <p:nvPr/>
              </p:nvSpPr>
              <p:spPr>
                <a:xfrm>
                  <a:off x="2030710" y="4153454"/>
                  <a:ext cx="1294708" cy="155110"/>
                </a:xfrm>
                <a:custGeom>
                  <a:avLst/>
                  <a:gdLst>
                    <a:gd name="connsiteX0" fmla="*/ 0 w 1294708"/>
                    <a:gd name="connsiteY0" fmla="*/ 0 h 155110"/>
                    <a:gd name="connsiteX1" fmla="*/ 1294709 w 1294708"/>
                    <a:gd name="connsiteY1" fmla="*/ 0 h 155110"/>
                    <a:gd name="connsiteX2" fmla="*/ 1294709 w 1294708"/>
                    <a:gd name="connsiteY2" fmla="*/ 155110 h 155110"/>
                    <a:gd name="connsiteX3" fmla="*/ 0 w 1294708"/>
                    <a:gd name="connsiteY3" fmla="*/ 155110 h 155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94708" h="155110">
                      <a:moveTo>
                        <a:pt x="0" y="0"/>
                      </a:moveTo>
                      <a:lnTo>
                        <a:pt x="1294709" y="0"/>
                      </a:lnTo>
                      <a:lnTo>
                        <a:pt x="1294709" y="155110"/>
                      </a:lnTo>
                      <a:lnTo>
                        <a:pt x="0" y="15511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90BA085-508A-3B0F-982A-E4E92C61BC21}"/>
                  </a:ext>
                </a:extLst>
              </p:cNvPr>
              <p:cNvSpPr/>
              <p:nvPr/>
            </p:nvSpPr>
            <p:spPr>
              <a:xfrm rot="10800000">
                <a:off x="1474861" y="4028283"/>
                <a:ext cx="4624004" cy="125171"/>
              </a:xfrm>
              <a:custGeom>
                <a:avLst/>
                <a:gdLst>
                  <a:gd name="connsiteX0" fmla="*/ 0 w 4624004"/>
                  <a:gd name="connsiteY0" fmla="*/ 0 h 125171"/>
                  <a:gd name="connsiteX1" fmla="*/ 4624005 w 4624004"/>
                  <a:gd name="connsiteY1" fmla="*/ 0 h 125171"/>
                  <a:gd name="connsiteX2" fmla="*/ 4624005 w 4624004"/>
                  <a:gd name="connsiteY2" fmla="*/ 125171 h 125171"/>
                  <a:gd name="connsiteX3" fmla="*/ 0 w 4624004"/>
                  <a:gd name="connsiteY3" fmla="*/ 125171 h 12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4004" h="125171">
                    <a:moveTo>
                      <a:pt x="0" y="0"/>
                    </a:moveTo>
                    <a:lnTo>
                      <a:pt x="4624005" y="0"/>
                    </a:lnTo>
                    <a:lnTo>
                      <a:pt x="4624005" y="125171"/>
                    </a:lnTo>
                    <a:lnTo>
                      <a:pt x="0" y="125171"/>
                    </a:lnTo>
                    <a:close/>
                  </a:path>
                </a:pathLst>
              </a:custGeom>
              <a:solidFill>
                <a:schemeClr val="accent4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14" name="Graphic 4">
                <a:extLst>
                  <a:ext uri="{FF2B5EF4-FFF2-40B4-BE49-F238E27FC236}">
                    <a16:creationId xmlns:a16="http://schemas.microsoft.com/office/drawing/2014/main" id="{FB193A46-C62D-0E12-A8F7-31365D1A2F9E}"/>
                  </a:ext>
                </a:extLst>
              </p:cNvPr>
              <p:cNvGrpSpPr/>
              <p:nvPr/>
            </p:nvGrpSpPr>
            <p:grpSpPr>
              <a:xfrm>
                <a:off x="5822725" y="4153454"/>
                <a:ext cx="157594" cy="2533488"/>
                <a:chOff x="5822725" y="4153454"/>
                <a:chExt cx="157594" cy="2533488"/>
              </a:xfrm>
            </p:grpSpPr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00380E3D-D1BB-30BB-AE36-AA07E258543D}"/>
                    </a:ext>
                  </a:extLst>
                </p:cNvPr>
                <p:cNvSpPr/>
                <p:nvPr/>
              </p:nvSpPr>
              <p:spPr>
                <a:xfrm>
                  <a:off x="5822725" y="4153454"/>
                  <a:ext cx="157594" cy="2533488"/>
                </a:xfrm>
                <a:custGeom>
                  <a:avLst/>
                  <a:gdLst>
                    <a:gd name="connsiteX0" fmla="*/ 0 w 157594"/>
                    <a:gd name="connsiteY0" fmla="*/ 0 h 2533488"/>
                    <a:gd name="connsiteX1" fmla="*/ 4141 w 157594"/>
                    <a:gd name="connsiteY1" fmla="*/ 155047 h 2533488"/>
                    <a:gd name="connsiteX2" fmla="*/ 58732 w 157594"/>
                    <a:gd name="connsiteY2" fmla="*/ 2533488 h 2533488"/>
                    <a:gd name="connsiteX3" fmla="*/ 157595 w 157594"/>
                    <a:gd name="connsiteY3" fmla="*/ 2533488 h 2533488"/>
                    <a:gd name="connsiteX4" fmla="*/ 157595 w 157594"/>
                    <a:gd name="connsiteY4" fmla="*/ 0 h 2533488"/>
                    <a:gd name="connsiteX5" fmla="*/ 0 w 157594"/>
                    <a:gd name="connsiteY5" fmla="*/ 0 h 2533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7594" h="2533488">
                      <a:moveTo>
                        <a:pt x="0" y="0"/>
                      </a:moveTo>
                      <a:lnTo>
                        <a:pt x="4141" y="155047"/>
                      </a:lnTo>
                      <a:lnTo>
                        <a:pt x="58732" y="2533488"/>
                      </a:lnTo>
                      <a:lnTo>
                        <a:pt x="157595" y="2533488"/>
                      </a:lnTo>
                      <a:lnTo>
                        <a:pt x="1575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F5ABE959-9942-561C-5D51-9A39D7369EF0}"/>
                    </a:ext>
                  </a:extLst>
                </p:cNvPr>
                <p:cNvSpPr/>
                <p:nvPr/>
              </p:nvSpPr>
              <p:spPr>
                <a:xfrm>
                  <a:off x="5822725" y="4153454"/>
                  <a:ext cx="157594" cy="155046"/>
                </a:xfrm>
                <a:custGeom>
                  <a:avLst/>
                  <a:gdLst>
                    <a:gd name="connsiteX0" fmla="*/ 157595 w 157594"/>
                    <a:gd name="connsiteY0" fmla="*/ 0 h 155046"/>
                    <a:gd name="connsiteX1" fmla="*/ 0 w 157594"/>
                    <a:gd name="connsiteY1" fmla="*/ 0 h 155046"/>
                    <a:gd name="connsiteX2" fmla="*/ 4141 w 157594"/>
                    <a:gd name="connsiteY2" fmla="*/ 155047 h 155046"/>
                    <a:gd name="connsiteX3" fmla="*/ 157595 w 157594"/>
                    <a:gd name="connsiteY3" fmla="*/ 155047 h 155046"/>
                    <a:gd name="connsiteX4" fmla="*/ 157595 w 157594"/>
                    <a:gd name="connsiteY4" fmla="*/ 0 h 155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594" h="155046">
                      <a:moveTo>
                        <a:pt x="157595" y="0"/>
                      </a:moveTo>
                      <a:lnTo>
                        <a:pt x="0" y="0"/>
                      </a:lnTo>
                      <a:lnTo>
                        <a:pt x="4141" y="155047"/>
                      </a:lnTo>
                      <a:lnTo>
                        <a:pt x="157595" y="155047"/>
                      </a:lnTo>
                      <a:lnTo>
                        <a:pt x="157595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17" name="Graphic 4">
                <a:extLst>
                  <a:ext uri="{FF2B5EF4-FFF2-40B4-BE49-F238E27FC236}">
                    <a16:creationId xmlns:a16="http://schemas.microsoft.com/office/drawing/2014/main" id="{A790ECF4-5F91-31A5-F0C1-95C51EA4066A}"/>
                  </a:ext>
                </a:extLst>
              </p:cNvPr>
              <p:cNvGrpSpPr/>
              <p:nvPr/>
            </p:nvGrpSpPr>
            <p:grpSpPr>
              <a:xfrm>
                <a:off x="1592006" y="4153454"/>
                <a:ext cx="438703" cy="2533551"/>
                <a:chOff x="1592006" y="4153454"/>
                <a:chExt cx="438703" cy="2533551"/>
              </a:xfrm>
            </p:grpSpPr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2588529A-C09C-92F5-AA65-80A58FC293F3}"/>
                    </a:ext>
                  </a:extLst>
                </p:cNvPr>
                <p:cNvSpPr/>
                <p:nvPr/>
              </p:nvSpPr>
              <p:spPr>
                <a:xfrm>
                  <a:off x="1592006" y="4153454"/>
                  <a:ext cx="438703" cy="2533551"/>
                </a:xfrm>
                <a:custGeom>
                  <a:avLst/>
                  <a:gdLst>
                    <a:gd name="connsiteX0" fmla="*/ 0 w 438703"/>
                    <a:gd name="connsiteY0" fmla="*/ 0 h 2533551"/>
                    <a:gd name="connsiteX1" fmla="*/ 438704 w 438703"/>
                    <a:gd name="connsiteY1" fmla="*/ 0 h 2533551"/>
                    <a:gd name="connsiteX2" fmla="*/ 438704 w 438703"/>
                    <a:gd name="connsiteY2" fmla="*/ 2533552 h 2533551"/>
                    <a:gd name="connsiteX3" fmla="*/ 0 w 438703"/>
                    <a:gd name="connsiteY3" fmla="*/ 2533552 h 2533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703" h="2533551">
                      <a:moveTo>
                        <a:pt x="0" y="0"/>
                      </a:moveTo>
                      <a:lnTo>
                        <a:pt x="438704" y="0"/>
                      </a:lnTo>
                      <a:lnTo>
                        <a:pt x="438704" y="2533552"/>
                      </a:lnTo>
                      <a:lnTo>
                        <a:pt x="0" y="2533552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8A93EC87-A8D9-9C4F-09A3-85C600864604}"/>
                    </a:ext>
                  </a:extLst>
                </p:cNvPr>
                <p:cNvSpPr/>
                <p:nvPr/>
              </p:nvSpPr>
              <p:spPr>
                <a:xfrm>
                  <a:off x="1592006" y="4153454"/>
                  <a:ext cx="438703" cy="155110"/>
                </a:xfrm>
                <a:custGeom>
                  <a:avLst/>
                  <a:gdLst>
                    <a:gd name="connsiteX0" fmla="*/ 0 w 438703"/>
                    <a:gd name="connsiteY0" fmla="*/ 0 h 155110"/>
                    <a:gd name="connsiteX1" fmla="*/ 438704 w 438703"/>
                    <a:gd name="connsiteY1" fmla="*/ 0 h 155110"/>
                    <a:gd name="connsiteX2" fmla="*/ 438704 w 438703"/>
                    <a:gd name="connsiteY2" fmla="*/ 155110 h 155110"/>
                    <a:gd name="connsiteX3" fmla="*/ 0 w 438703"/>
                    <a:gd name="connsiteY3" fmla="*/ 155110 h 155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703" h="155110">
                      <a:moveTo>
                        <a:pt x="0" y="0"/>
                      </a:moveTo>
                      <a:lnTo>
                        <a:pt x="438704" y="0"/>
                      </a:lnTo>
                      <a:lnTo>
                        <a:pt x="438704" y="155110"/>
                      </a:lnTo>
                      <a:lnTo>
                        <a:pt x="0" y="15511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</p:grpSp>
        </p:grpSp>
      </p:grpSp>
      <p:grpSp>
        <p:nvGrpSpPr>
          <p:cNvPr id="120" name="Graphic 4">
            <a:extLst>
              <a:ext uri="{FF2B5EF4-FFF2-40B4-BE49-F238E27FC236}">
                <a16:creationId xmlns:a16="http://schemas.microsoft.com/office/drawing/2014/main" id="{BE670CC3-0CA5-4B3A-2825-D0C5CC8A0BDC}"/>
              </a:ext>
            </a:extLst>
          </p:cNvPr>
          <p:cNvGrpSpPr/>
          <p:nvPr/>
        </p:nvGrpSpPr>
        <p:grpSpPr>
          <a:xfrm>
            <a:off x="3393323" y="3355353"/>
            <a:ext cx="1736916" cy="675987"/>
            <a:chOff x="3393323" y="3355353"/>
            <a:chExt cx="1736916" cy="675987"/>
          </a:xfrm>
        </p:grpSpPr>
        <p:grpSp>
          <p:nvGrpSpPr>
            <p:cNvPr id="121" name="Graphic 4">
              <a:extLst>
                <a:ext uri="{FF2B5EF4-FFF2-40B4-BE49-F238E27FC236}">
                  <a16:creationId xmlns:a16="http://schemas.microsoft.com/office/drawing/2014/main" id="{56432664-A745-5243-63A9-B983139EF2E5}"/>
                </a:ext>
              </a:extLst>
            </p:cNvPr>
            <p:cNvGrpSpPr/>
            <p:nvPr/>
          </p:nvGrpSpPr>
          <p:grpSpPr>
            <a:xfrm>
              <a:off x="3393323" y="3985476"/>
              <a:ext cx="1020797" cy="45864"/>
              <a:chOff x="3393323" y="3985476"/>
              <a:chExt cx="1020797" cy="45864"/>
            </a:xfrm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DA31CF91-CA6D-9B2E-9B97-3B6CA3B60FE0}"/>
                  </a:ext>
                </a:extLst>
              </p:cNvPr>
              <p:cNvSpPr/>
              <p:nvPr/>
            </p:nvSpPr>
            <p:spPr>
              <a:xfrm>
                <a:off x="3393323" y="3985476"/>
                <a:ext cx="1020797" cy="45800"/>
              </a:xfrm>
              <a:custGeom>
                <a:avLst/>
                <a:gdLst>
                  <a:gd name="connsiteX0" fmla="*/ 0 w 1020797"/>
                  <a:gd name="connsiteY0" fmla="*/ 0 h 45800"/>
                  <a:gd name="connsiteX1" fmla="*/ 1020797 w 1020797"/>
                  <a:gd name="connsiteY1" fmla="*/ 0 h 45800"/>
                  <a:gd name="connsiteX2" fmla="*/ 1020797 w 1020797"/>
                  <a:gd name="connsiteY2" fmla="*/ 45800 h 45800"/>
                  <a:gd name="connsiteX3" fmla="*/ 0 w 1020797"/>
                  <a:gd name="connsiteY3" fmla="*/ 45800 h 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0797" h="45800">
                    <a:moveTo>
                      <a:pt x="0" y="0"/>
                    </a:moveTo>
                    <a:lnTo>
                      <a:pt x="1020797" y="0"/>
                    </a:lnTo>
                    <a:lnTo>
                      <a:pt x="1020797" y="45800"/>
                    </a:lnTo>
                    <a:lnTo>
                      <a:pt x="0" y="4580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8F2B0A7F-545C-FC28-C02F-7ED181E9A188}"/>
                  </a:ext>
                </a:extLst>
              </p:cNvPr>
              <p:cNvSpPr/>
              <p:nvPr/>
            </p:nvSpPr>
            <p:spPr>
              <a:xfrm>
                <a:off x="3393323" y="3985540"/>
                <a:ext cx="513806" cy="45800"/>
              </a:xfrm>
              <a:custGeom>
                <a:avLst/>
                <a:gdLst>
                  <a:gd name="connsiteX0" fmla="*/ 0 w 513806"/>
                  <a:gd name="connsiteY0" fmla="*/ 0 h 45800"/>
                  <a:gd name="connsiteX1" fmla="*/ 513807 w 513806"/>
                  <a:gd name="connsiteY1" fmla="*/ 0 h 45800"/>
                  <a:gd name="connsiteX2" fmla="*/ 513807 w 513806"/>
                  <a:gd name="connsiteY2" fmla="*/ 45800 h 45800"/>
                  <a:gd name="connsiteX3" fmla="*/ 0 w 513806"/>
                  <a:gd name="connsiteY3" fmla="*/ 45800 h 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3806" h="45800">
                    <a:moveTo>
                      <a:pt x="0" y="0"/>
                    </a:moveTo>
                    <a:lnTo>
                      <a:pt x="513807" y="0"/>
                    </a:lnTo>
                    <a:lnTo>
                      <a:pt x="513807" y="45800"/>
                    </a:lnTo>
                    <a:lnTo>
                      <a:pt x="0" y="458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24" name="Graphic 4">
              <a:extLst>
                <a:ext uri="{FF2B5EF4-FFF2-40B4-BE49-F238E27FC236}">
                  <a16:creationId xmlns:a16="http://schemas.microsoft.com/office/drawing/2014/main" id="{B57AAEE3-8510-A06F-241D-5B5659C76141}"/>
                </a:ext>
              </a:extLst>
            </p:cNvPr>
            <p:cNvGrpSpPr/>
            <p:nvPr/>
          </p:nvGrpSpPr>
          <p:grpSpPr>
            <a:xfrm>
              <a:off x="3946943" y="3355353"/>
              <a:ext cx="1183296" cy="675859"/>
              <a:chOff x="3946943" y="3355353"/>
              <a:chExt cx="1183296" cy="675859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D770BA73-ECF8-87A3-BAC3-2BD4BFC56088}"/>
                  </a:ext>
                </a:extLst>
              </p:cNvPr>
              <p:cNvSpPr/>
              <p:nvPr/>
            </p:nvSpPr>
            <p:spPr>
              <a:xfrm>
                <a:off x="3946943" y="3355353"/>
                <a:ext cx="1135266" cy="675859"/>
              </a:xfrm>
              <a:custGeom>
                <a:avLst/>
                <a:gdLst>
                  <a:gd name="connsiteX0" fmla="*/ 0 w 1135266"/>
                  <a:gd name="connsiteY0" fmla="*/ 675860 h 675859"/>
                  <a:gd name="connsiteX1" fmla="*/ 994808 w 1135266"/>
                  <a:gd name="connsiteY1" fmla="*/ 675733 h 675859"/>
                  <a:gd name="connsiteX2" fmla="*/ 1135267 w 1135266"/>
                  <a:gd name="connsiteY2" fmla="*/ 0 h 675859"/>
                  <a:gd name="connsiteX3" fmla="*/ 140395 w 1135266"/>
                  <a:gd name="connsiteY3" fmla="*/ 191 h 675859"/>
                  <a:gd name="connsiteX4" fmla="*/ 0 w 1135266"/>
                  <a:gd name="connsiteY4" fmla="*/ 675860 h 67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266" h="675859">
                    <a:moveTo>
                      <a:pt x="0" y="675860"/>
                    </a:moveTo>
                    <a:lnTo>
                      <a:pt x="994808" y="675733"/>
                    </a:lnTo>
                    <a:lnTo>
                      <a:pt x="1135267" y="0"/>
                    </a:lnTo>
                    <a:lnTo>
                      <a:pt x="140395" y="191"/>
                    </a:lnTo>
                    <a:lnTo>
                      <a:pt x="0" y="67586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22C6A54A-5F44-9ED3-6271-20335EDFF4E4}"/>
                  </a:ext>
                </a:extLst>
              </p:cNvPr>
              <p:cNvSpPr/>
              <p:nvPr/>
            </p:nvSpPr>
            <p:spPr>
              <a:xfrm>
                <a:off x="3994909" y="3355353"/>
                <a:ext cx="1135330" cy="675859"/>
              </a:xfrm>
              <a:custGeom>
                <a:avLst/>
                <a:gdLst>
                  <a:gd name="connsiteX0" fmla="*/ 0 w 1135330"/>
                  <a:gd name="connsiteY0" fmla="*/ 675860 h 675859"/>
                  <a:gd name="connsiteX1" fmla="*/ 994872 w 1135330"/>
                  <a:gd name="connsiteY1" fmla="*/ 675733 h 675859"/>
                  <a:gd name="connsiteX2" fmla="*/ 1135331 w 1135330"/>
                  <a:gd name="connsiteY2" fmla="*/ 0 h 675859"/>
                  <a:gd name="connsiteX3" fmla="*/ 140459 w 1135330"/>
                  <a:gd name="connsiteY3" fmla="*/ 191 h 675859"/>
                  <a:gd name="connsiteX4" fmla="*/ 0 w 1135330"/>
                  <a:gd name="connsiteY4" fmla="*/ 675860 h 67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330" h="675859">
                    <a:moveTo>
                      <a:pt x="0" y="675860"/>
                    </a:moveTo>
                    <a:lnTo>
                      <a:pt x="994872" y="675733"/>
                    </a:lnTo>
                    <a:lnTo>
                      <a:pt x="1135331" y="0"/>
                    </a:lnTo>
                    <a:lnTo>
                      <a:pt x="140459" y="191"/>
                    </a:lnTo>
                    <a:lnTo>
                      <a:pt x="0" y="675860"/>
                    </a:lnTo>
                    <a:close/>
                  </a:path>
                </a:pathLst>
              </a:custGeom>
              <a:solidFill>
                <a:schemeClr val="accent2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CE4EC78-6EBA-4C27-688E-341C201CD6BC}"/>
                  </a:ext>
                </a:extLst>
              </p:cNvPr>
              <p:cNvSpPr/>
              <p:nvPr/>
            </p:nvSpPr>
            <p:spPr>
              <a:xfrm>
                <a:off x="4517325" y="3653598"/>
                <a:ext cx="109544" cy="108927"/>
              </a:xfrm>
              <a:custGeom>
                <a:avLst/>
                <a:gdLst>
                  <a:gd name="connsiteX0" fmla="*/ 308 w 109544"/>
                  <a:gd name="connsiteY0" fmla="*/ 54464 h 108927"/>
                  <a:gd name="connsiteX1" fmla="*/ 49039 w 109544"/>
                  <a:gd name="connsiteY1" fmla="*/ 108927 h 108927"/>
                  <a:gd name="connsiteX2" fmla="*/ 109236 w 109544"/>
                  <a:gd name="connsiteY2" fmla="*/ 54464 h 108927"/>
                  <a:gd name="connsiteX3" fmla="*/ 60505 w 109544"/>
                  <a:gd name="connsiteY3" fmla="*/ 0 h 108927"/>
                  <a:gd name="connsiteX4" fmla="*/ 308 w 109544"/>
                  <a:gd name="connsiteY4" fmla="*/ 54464 h 10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544" h="108927">
                    <a:moveTo>
                      <a:pt x="308" y="54464"/>
                    </a:moveTo>
                    <a:cubicBezTo>
                      <a:pt x="-2877" y="84530"/>
                      <a:pt x="18973" y="108927"/>
                      <a:pt x="49039" y="108927"/>
                    </a:cubicBezTo>
                    <a:cubicBezTo>
                      <a:pt x="79106" y="108927"/>
                      <a:pt x="106051" y="84530"/>
                      <a:pt x="109236" y="54464"/>
                    </a:cubicBezTo>
                    <a:cubicBezTo>
                      <a:pt x="112421" y="24397"/>
                      <a:pt x="90572" y="0"/>
                      <a:pt x="60505" y="0"/>
                    </a:cubicBezTo>
                    <a:cubicBezTo>
                      <a:pt x="30439" y="0"/>
                      <a:pt x="3493" y="24397"/>
                      <a:pt x="308" y="5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128" name="Graphic 4">
            <a:extLst>
              <a:ext uri="{FF2B5EF4-FFF2-40B4-BE49-F238E27FC236}">
                <a16:creationId xmlns:a16="http://schemas.microsoft.com/office/drawing/2014/main" id="{FC9CA3A6-D341-0E84-44F7-6FB46F88C07C}"/>
              </a:ext>
            </a:extLst>
          </p:cNvPr>
          <p:cNvGrpSpPr/>
          <p:nvPr/>
        </p:nvGrpSpPr>
        <p:grpSpPr>
          <a:xfrm>
            <a:off x="146354" y="2112098"/>
            <a:ext cx="1493937" cy="4588311"/>
            <a:chOff x="146354" y="2112098"/>
            <a:chExt cx="1493937" cy="4588311"/>
          </a:xfrm>
        </p:grpSpPr>
        <p:grpSp>
          <p:nvGrpSpPr>
            <p:cNvPr id="129" name="Graphic 4">
              <a:extLst>
                <a:ext uri="{FF2B5EF4-FFF2-40B4-BE49-F238E27FC236}">
                  <a16:creationId xmlns:a16="http://schemas.microsoft.com/office/drawing/2014/main" id="{F27421C0-FE45-0704-FA63-52181A3DEDC8}"/>
                </a:ext>
              </a:extLst>
            </p:cNvPr>
            <p:cNvGrpSpPr/>
            <p:nvPr/>
          </p:nvGrpSpPr>
          <p:grpSpPr>
            <a:xfrm>
              <a:off x="342206" y="3407715"/>
              <a:ext cx="1298085" cy="3292694"/>
              <a:chOff x="342206" y="3407715"/>
              <a:chExt cx="1298085" cy="3292694"/>
            </a:xfrm>
          </p:grpSpPr>
          <p:grpSp>
            <p:nvGrpSpPr>
              <p:cNvPr id="130" name="Graphic 4">
                <a:extLst>
                  <a:ext uri="{FF2B5EF4-FFF2-40B4-BE49-F238E27FC236}">
                    <a16:creationId xmlns:a16="http://schemas.microsoft.com/office/drawing/2014/main" id="{5A001C54-8E7F-E3AD-96A1-52FE1BD26A4C}"/>
                  </a:ext>
                </a:extLst>
              </p:cNvPr>
              <p:cNvGrpSpPr/>
              <p:nvPr/>
            </p:nvGrpSpPr>
            <p:grpSpPr>
              <a:xfrm>
                <a:off x="702750" y="3408224"/>
                <a:ext cx="937541" cy="3288285"/>
                <a:chOff x="702750" y="3408224"/>
                <a:chExt cx="937541" cy="3288285"/>
              </a:xfrm>
            </p:grpSpPr>
            <p:grpSp>
              <p:nvGrpSpPr>
                <p:cNvPr id="131" name="Graphic 4">
                  <a:extLst>
                    <a:ext uri="{FF2B5EF4-FFF2-40B4-BE49-F238E27FC236}">
                      <a16:creationId xmlns:a16="http://schemas.microsoft.com/office/drawing/2014/main" id="{B5A5ACBA-E7AC-368B-D444-9E2D41C06320}"/>
                    </a:ext>
                  </a:extLst>
                </p:cNvPr>
                <p:cNvGrpSpPr/>
                <p:nvPr/>
              </p:nvGrpSpPr>
              <p:grpSpPr>
                <a:xfrm>
                  <a:off x="925770" y="5868457"/>
                  <a:ext cx="714520" cy="828052"/>
                  <a:chOff x="925770" y="5868457"/>
                  <a:chExt cx="714520" cy="828052"/>
                </a:xfrm>
              </p:grpSpPr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8CB90149-B9F3-CD17-F0FD-4F72225897E6}"/>
                      </a:ext>
                    </a:extLst>
                  </p:cNvPr>
                  <p:cNvSpPr/>
                  <p:nvPr/>
                </p:nvSpPr>
                <p:spPr>
                  <a:xfrm>
                    <a:off x="925770" y="5868457"/>
                    <a:ext cx="714508" cy="828052"/>
                  </a:xfrm>
                  <a:custGeom>
                    <a:avLst/>
                    <a:gdLst>
                      <a:gd name="connsiteX0" fmla="*/ 704838 w 714508"/>
                      <a:gd name="connsiteY0" fmla="*/ 822625 h 828052"/>
                      <a:gd name="connsiteX1" fmla="*/ 20251 w 714508"/>
                      <a:gd name="connsiteY1" fmla="*/ 809885 h 828052"/>
                      <a:gd name="connsiteX2" fmla="*/ 2861 w 714508"/>
                      <a:gd name="connsiteY2" fmla="*/ 537057 h 828052"/>
                      <a:gd name="connsiteX3" fmla="*/ 1268 w 714508"/>
                      <a:gd name="connsiteY3" fmla="*/ 440360 h 828052"/>
                      <a:gd name="connsiteX4" fmla="*/ 185 w 714508"/>
                      <a:gd name="connsiteY4" fmla="*/ 323597 h 828052"/>
                      <a:gd name="connsiteX5" fmla="*/ 1268 w 714508"/>
                      <a:gd name="connsiteY5" fmla="*/ 0 h 828052"/>
                      <a:gd name="connsiteX6" fmla="*/ 416594 w 714508"/>
                      <a:gd name="connsiteY6" fmla="*/ 0 h 828052"/>
                      <a:gd name="connsiteX7" fmla="*/ 416403 w 714508"/>
                      <a:gd name="connsiteY7" fmla="*/ 323597 h 828052"/>
                      <a:gd name="connsiteX8" fmla="*/ 416276 w 714508"/>
                      <a:gd name="connsiteY8" fmla="*/ 440360 h 828052"/>
                      <a:gd name="connsiteX9" fmla="*/ 414110 w 714508"/>
                      <a:gd name="connsiteY9" fmla="*/ 537057 h 828052"/>
                      <a:gd name="connsiteX10" fmla="*/ 682798 w 714508"/>
                      <a:gd name="connsiteY10" fmla="*/ 704716 h 828052"/>
                      <a:gd name="connsiteX11" fmla="*/ 704774 w 714508"/>
                      <a:gd name="connsiteY11" fmla="*/ 822562 h 828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14508" h="828052">
                        <a:moveTo>
                          <a:pt x="704838" y="822625"/>
                        </a:moveTo>
                        <a:cubicBezTo>
                          <a:pt x="682479" y="832180"/>
                          <a:pt x="44521" y="829824"/>
                          <a:pt x="20251" y="809885"/>
                        </a:cubicBezTo>
                        <a:cubicBezTo>
                          <a:pt x="11078" y="802432"/>
                          <a:pt x="5918" y="682294"/>
                          <a:pt x="2861" y="537057"/>
                        </a:cubicBezTo>
                        <a:cubicBezTo>
                          <a:pt x="2160" y="505653"/>
                          <a:pt x="1714" y="473421"/>
                          <a:pt x="1268" y="440360"/>
                        </a:cubicBezTo>
                        <a:cubicBezTo>
                          <a:pt x="759" y="401376"/>
                          <a:pt x="376" y="361945"/>
                          <a:pt x="185" y="323597"/>
                        </a:cubicBezTo>
                        <a:cubicBezTo>
                          <a:pt x="-579" y="151543"/>
                          <a:pt x="1268" y="0"/>
                          <a:pt x="1268" y="0"/>
                        </a:cubicBezTo>
                        <a:lnTo>
                          <a:pt x="416594" y="0"/>
                        </a:lnTo>
                        <a:lnTo>
                          <a:pt x="416403" y="323597"/>
                        </a:lnTo>
                        <a:lnTo>
                          <a:pt x="416276" y="440360"/>
                        </a:lnTo>
                        <a:lnTo>
                          <a:pt x="414110" y="537057"/>
                        </a:lnTo>
                        <a:cubicBezTo>
                          <a:pt x="414110" y="537057"/>
                          <a:pt x="658018" y="679109"/>
                          <a:pt x="682798" y="704716"/>
                        </a:cubicBezTo>
                        <a:cubicBezTo>
                          <a:pt x="707513" y="730197"/>
                          <a:pt x="727006" y="813134"/>
                          <a:pt x="704774" y="822562"/>
                        </a:cubicBezTo>
                        <a:close/>
                      </a:path>
                    </a:pathLst>
                  </a:custGeom>
                  <a:solidFill>
                    <a:srgbClr val="FF958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F716BB54-8161-8459-2E4D-AC4A0042D5AE}"/>
                      </a:ext>
                    </a:extLst>
                  </p:cNvPr>
                  <p:cNvSpPr/>
                  <p:nvPr/>
                </p:nvSpPr>
                <p:spPr>
                  <a:xfrm>
                    <a:off x="929332" y="6435135"/>
                    <a:ext cx="710959" cy="261339"/>
                  </a:xfrm>
                  <a:custGeom>
                    <a:avLst/>
                    <a:gdLst>
                      <a:gd name="connsiteX0" fmla="*/ 701213 w 710959"/>
                      <a:gd name="connsiteY0" fmla="*/ 255884 h 261339"/>
                      <a:gd name="connsiteX1" fmla="*/ 16689 w 710959"/>
                      <a:gd name="connsiteY1" fmla="*/ 243144 h 261339"/>
                      <a:gd name="connsiteX2" fmla="*/ 0 w 710959"/>
                      <a:gd name="connsiteY2" fmla="*/ 0 h 261339"/>
                      <a:gd name="connsiteX3" fmla="*/ 596235 w 710959"/>
                      <a:gd name="connsiteY3" fmla="*/ 149059 h 261339"/>
                      <a:gd name="connsiteX4" fmla="*/ 511832 w 710959"/>
                      <a:gd name="connsiteY4" fmla="*/ 30321 h 261339"/>
                      <a:gd name="connsiteX5" fmla="*/ 679236 w 710959"/>
                      <a:gd name="connsiteY5" fmla="*/ 138039 h 261339"/>
                      <a:gd name="connsiteX6" fmla="*/ 701213 w 710959"/>
                      <a:gd name="connsiteY6" fmla="*/ 255884 h 261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10959" h="261339">
                        <a:moveTo>
                          <a:pt x="701213" y="255884"/>
                        </a:moveTo>
                        <a:cubicBezTo>
                          <a:pt x="678918" y="265503"/>
                          <a:pt x="40959" y="263083"/>
                          <a:pt x="16689" y="243144"/>
                        </a:cubicBezTo>
                        <a:cubicBezTo>
                          <a:pt x="8026" y="236201"/>
                          <a:pt x="2994" y="131605"/>
                          <a:pt x="0" y="0"/>
                        </a:cubicBezTo>
                        <a:cubicBezTo>
                          <a:pt x="51088" y="30576"/>
                          <a:pt x="492276" y="147530"/>
                          <a:pt x="596235" y="149059"/>
                        </a:cubicBezTo>
                        <a:cubicBezTo>
                          <a:pt x="696053" y="150333"/>
                          <a:pt x="537185" y="46502"/>
                          <a:pt x="511832" y="30321"/>
                        </a:cubicBezTo>
                        <a:cubicBezTo>
                          <a:pt x="582030" y="72427"/>
                          <a:pt x="665286" y="123642"/>
                          <a:pt x="679236" y="138039"/>
                        </a:cubicBezTo>
                        <a:cubicBezTo>
                          <a:pt x="704016" y="163582"/>
                          <a:pt x="723444" y="246520"/>
                          <a:pt x="701213" y="255884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134" name="Graphic 4">
                  <a:extLst>
                    <a:ext uri="{FF2B5EF4-FFF2-40B4-BE49-F238E27FC236}">
                      <a16:creationId xmlns:a16="http://schemas.microsoft.com/office/drawing/2014/main" id="{CE95D6A7-37D1-1D24-355A-EBAEA9E3E88D}"/>
                    </a:ext>
                  </a:extLst>
                </p:cNvPr>
                <p:cNvGrpSpPr/>
                <p:nvPr/>
              </p:nvGrpSpPr>
              <p:grpSpPr>
                <a:xfrm>
                  <a:off x="702750" y="3408224"/>
                  <a:ext cx="667260" cy="2909702"/>
                  <a:chOff x="702750" y="3408224"/>
                  <a:chExt cx="667260" cy="2909702"/>
                </a:xfrm>
              </p:grpSpPr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C88B7661-30EE-9AB7-71A0-BD22F3E620F2}"/>
                      </a:ext>
                    </a:extLst>
                  </p:cNvPr>
                  <p:cNvSpPr/>
                  <p:nvPr/>
                </p:nvSpPr>
                <p:spPr>
                  <a:xfrm>
                    <a:off x="702814" y="3408224"/>
                    <a:ext cx="667197" cy="2909702"/>
                  </a:xfrm>
                  <a:custGeom>
                    <a:avLst/>
                    <a:gdLst>
                      <a:gd name="connsiteX0" fmla="*/ 0 w 667197"/>
                      <a:gd name="connsiteY0" fmla="*/ 0 h 2909702"/>
                      <a:gd name="connsiteX1" fmla="*/ 233016 w 667197"/>
                      <a:gd name="connsiteY1" fmla="*/ 1516322 h 2909702"/>
                      <a:gd name="connsiteX2" fmla="*/ 190974 w 667197"/>
                      <a:gd name="connsiteY2" fmla="*/ 2909702 h 2909702"/>
                      <a:gd name="connsiteX3" fmla="*/ 667197 w 667197"/>
                      <a:gd name="connsiteY3" fmla="*/ 2909702 h 2909702"/>
                      <a:gd name="connsiteX4" fmla="*/ 647960 w 667197"/>
                      <a:gd name="connsiteY4" fmla="*/ 1491670 h 2909702"/>
                      <a:gd name="connsiteX5" fmla="*/ 381947 w 667197"/>
                      <a:gd name="connsiteY5" fmla="*/ 0 h 2909702"/>
                      <a:gd name="connsiteX6" fmla="*/ 0 w 667197"/>
                      <a:gd name="connsiteY6" fmla="*/ 0 h 29097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7197" h="2909702">
                        <a:moveTo>
                          <a:pt x="0" y="0"/>
                        </a:moveTo>
                        <a:cubicBezTo>
                          <a:pt x="0" y="0"/>
                          <a:pt x="217728" y="1412044"/>
                          <a:pt x="233016" y="1516322"/>
                        </a:cubicBezTo>
                        <a:cubicBezTo>
                          <a:pt x="236583" y="1540082"/>
                          <a:pt x="190974" y="2909702"/>
                          <a:pt x="190974" y="2909702"/>
                        </a:cubicBezTo>
                        <a:lnTo>
                          <a:pt x="667197" y="2909702"/>
                        </a:lnTo>
                        <a:cubicBezTo>
                          <a:pt x="667197" y="2909702"/>
                          <a:pt x="667515" y="1699906"/>
                          <a:pt x="647960" y="1491670"/>
                        </a:cubicBezTo>
                        <a:cubicBezTo>
                          <a:pt x="628403" y="1283306"/>
                          <a:pt x="381947" y="0"/>
                          <a:pt x="381947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2CD0F44E-B83C-250F-78C0-07FEF95B63B2}"/>
                      </a:ext>
                    </a:extLst>
                  </p:cNvPr>
                  <p:cNvSpPr/>
                  <p:nvPr/>
                </p:nvSpPr>
                <p:spPr>
                  <a:xfrm>
                    <a:off x="702750" y="3408224"/>
                    <a:ext cx="382010" cy="1138260"/>
                  </a:xfrm>
                  <a:custGeom>
                    <a:avLst/>
                    <a:gdLst>
                      <a:gd name="connsiteX0" fmla="*/ 0 w 382010"/>
                      <a:gd name="connsiteY0" fmla="*/ 0 h 1138260"/>
                      <a:gd name="connsiteX1" fmla="*/ 175303 w 382010"/>
                      <a:gd name="connsiteY1" fmla="*/ 1138261 h 1138260"/>
                      <a:gd name="connsiteX2" fmla="*/ 382011 w 382010"/>
                      <a:gd name="connsiteY2" fmla="*/ 0 h 1138260"/>
                      <a:gd name="connsiteX3" fmla="*/ 0 w 382010"/>
                      <a:gd name="connsiteY3" fmla="*/ 0 h 1138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010" h="1138260">
                        <a:moveTo>
                          <a:pt x="0" y="0"/>
                        </a:moveTo>
                        <a:cubicBezTo>
                          <a:pt x="0" y="0"/>
                          <a:pt x="105934" y="687263"/>
                          <a:pt x="175303" y="1138261"/>
                        </a:cubicBezTo>
                        <a:lnTo>
                          <a:pt x="38201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37" name="Freeform: Shape 136">
                    <a:extLst>
                      <a:ext uri="{FF2B5EF4-FFF2-40B4-BE49-F238E27FC236}">
                        <a16:creationId xmlns:a16="http://schemas.microsoft.com/office/drawing/2014/main" id="{870DF99B-B628-6B7A-6E1A-0CA98184F989}"/>
                      </a:ext>
                    </a:extLst>
                  </p:cNvPr>
                  <p:cNvSpPr/>
                  <p:nvPr/>
                </p:nvSpPr>
                <p:spPr>
                  <a:xfrm>
                    <a:off x="1128841" y="3977450"/>
                    <a:ext cx="161989" cy="2189379"/>
                  </a:xfrm>
                  <a:custGeom>
                    <a:avLst/>
                    <a:gdLst>
                      <a:gd name="connsiteX0" fmla="*/ 161926 w 161989"/>
                      <a:gd name="connsiteY0" fmla="*/ 2189316 h 2189379"/>
                      <a:gd name="connsiteX1" fmla="*/ 144090 w 161989"/>
                      <a:gd name="connsiteY1" fmla="*/ 951683 h 2189379"/>
                      <a:gd name="connsiteX2" fmla="*/ 134981 w 161989"/>
                      <a:gd name="connsiteY2" fmla="*/ 883778 h 2189379"/>
                      <a:gd name="connsiteX3" fmla="*/ 0 w 161989"/>
                      <a:gd name="connsiteY3" fmla="*/ 0 h 2189379"/>
                      <a:gd name="connsiteX4" fmla="*/ 146129 w 161989"/>
                      <a:gd name="connsiteY4" fmla="*/ 916966 h 2189379"/>
                      <a:gd name="connsiteX5" fmla="*/ 152690 w 161989"/>
                      <a:gd name="connsiteY5" fmla="*/ 1089020 h 2189379"/>
                      <a:gd name="connsiteX6" fmla="*/ 161990 w 161989"/>
                      <a:gd name="connsiteY6" fmla="*/ 2189379 h 2189379"/>
                      <a:gd name="connsiteX7" fmla="*/ 161990 w 161989"/>
                      <a:gd name="connsiteY7" fmla="*/ 2189379 h 2189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1989" h="2189379">
                        <a:moveTo>
                          <a:pt x="161926" y="2189316"/>
                        </a:moveTo>
                        <a:cubicBezTo>
                          <a:pt x="160525" y="2112366"/>
                          <a:pt x="146574" y="988374"/>
                          <a:pt x="144090" y="951683"/>
                        </a:cubicBezTo>
                        <a:cubicBezTo>
                          <a:pt x="141988" y="929197"/>
                          <a:pt x="138039" y="906456"/>
                          <a:pt x="134981" y="883778"/>
                        </a:cubicBezTo>
                        <a:cubicBezTo>
                          <a:pt x="95168" y="614581"/>
                          <a:pt x="40577" y="269389"/>
                          <a:pt x="0" y="0"/>
                        </a:cubicBezTo>
                        <a:cubicBezTo>
                          <a:pt x="46692" y="282320"/>
                          <a:pt x="103895" y="634519"/>
                          <a:pt x="146129" y="916966"/>
                        </a:cubicBezTo>
                        <a:cubicBezTo>
                          <a:pt x="154346" y="973850"/>
                          <a:pt x="150715" y="1031818"/>
                          <a:pt x="152690" y="1089020"/>
                        </a:cubicBezTo>
                        <a:cubicBezTo>
                          <a:pt x="156002" y="1412109"/>
                          <a:pt x="161098" y="1870559"/>
                          <a:pt x="161990" y="2189379"/>
                        </a:cubicBezTo>
                        <a:lnTo>
                          <a:pt x="161990" y="2189379"/>
                        </a:lnTo>
                        <a:close/>
                      </a:path>
                    </a:pathLst>
                  </a:custGeom>
                  <a:solidFill>
                    <a:srgbClr val="375A64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138" name="Graphic 4">
                <a:extLst>
                  <a:ext uri="{FF2B5EF4-FFF2-40B4-BE49-F238E27FC236}">
                    <a16:creationId xmlns:a16="http://schemas.microsoft.com/office/drawing/2014/main" id="{A9CA2CD1-4C03-5911-4EFC-56FAC1E7594E}"/>
                  </a:ext>
                </a:extLst>
              </p:cNvPr>
              <p:cNvGrpSpPr/>
              <p:nvPr/>
            </p:nvGrpSpPr>
            <p:grpSpPr>
              <a:xfrm>
                <a:off x="342206" y="3407715"/>
                <a:ext cx="750195" cy="3292694"/>
                <a:chOff x="342206" y="3407715"/>
                <a:chExt cx="750195" cy="3292694"/>
              </a:xfrm>
            </p:grpSpPr>
            <p:grpSp>
              <p:nvGrpSpPr>
                <p:cNvPr id="139" name="Graphic 4">
                  <a:extLst>
                    <a:ext uri="{FF2B5EF4-FFF2-40B4-BE49-F238E27FC236}">
                      <a16:creationId xmlns:a16="http://schemas.microsoft.com/office/drawing/2014/main" id="{1D1FF1B2-0055-F608-57CF-CD272FA2CFB5}"/>
                    </a:ext>
                  </a:extLst>
                </p:cNvPr>
                <p:cNvGrpSpPr/>
                <p:nvPr/>
              </p:nvGrpSpPr>
              <p:grpSpPr>
                <a:xfrm>
                  <a:off x="382583" y="5868457"/>
                  <a:ext cx="709818" cy="831951"/>
                  <a:chOff x="382583" y="5868457"/>
                  <a:chExt cx="709818" cy="831951"/>
                </a:xfrm>
              </p:grpSpPr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A81F7EF4-AC49-2DE5-0B30-B8CE92FBF4FF}"/>
                      </a:ext>
                    </a:extLst>
                  </p:cNvPr>
                  <p:cNvSpPr/>
                  <p:nvPr/>
                </p:nvSpPr>
                <p:spPr>
                  <a:xfrm>
                    <a:off x="382583" y="5868457"/>
                    <a:ext cx="709749" cy="831934"/>
                  </a:xfrm>
                  <a:custGeom>
                    <a:avLst/>
                    <a:gdLst>
                      <a:gd name="connsiteX0" fmla="*/ 699821 w 709749"/>
                      <a:gd name="connsiteY0" fmla="*/ 828486 h 831934"/>
                      <a:gd name="connsiteX1" fmla="*/ 15361 w 709749"/>
                      <a:gd name="connsiteY1" fmla="*/ 807210 h 831934"/>
                      <a:gd name="connsiteX2" fmla="*/ 9 w 709749"/>
                      <a:gd name="connsiteY2" fmla="*/ 534191 h 831934"/>
                      <a:gd name="connsiteX3" fmla="*/ 15807 w 709749"/>
                      <a:gd name="connsiteY3" fmla="*/ 0 h 831934"/>
                      <a:gd name="connsiteX4" fmla="*/ 417756 w 709749"/>
                      <a:gd name="connsiteY4" fmla="*/ 2293 h 831934"/>
                      <a:gd name="connsiteX5" fmla="*/ 411322 w 709749"/>
                      <a:gd name="connsiteY5" fmla="*/ 539287 h 831934"/>
                      <a:gd name="connsiteX6" fmla="*/ 678736 w 709749"/>
                      <a:gd name="connsiteY6" fmla="*/ 710322 h 831934"/>
                      <a:gd name="connsiteX7" fmla="*/ 699821 w 709749"/>
                      <a:gd name="connsiteY7" fmla="*/ 828486 h 8319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09749" h="831934">
                        <a:moveTo>
                          <a:pt x="699821" y="828486"/>
                        </a:moveTo>
                        <a:cubicBezTo>
                          <a:pt x="677398" y="837786"/>
                          <a:pt x="39503" y="827467"/>
                          <a:pt x="15361" y="807210"/>
                        </a:cubicBezTo>
                        <a:cubicBezTo>
                          <a:pt x="6252" y="799630"/>
                          <a:pt x="1984" y="679491"/>
                          <a:pt x="9" y="534191"/>
                        </a:cubicBezTo>
                        <a:cubicBezTo>
                          <a:pt x="-437" y="502786"/>
                          <a:pt x="15807" y="0"/>
                          <a:pt x="15807" y="0"/>
                        </a:cubicBezTo>
                        <a:lnTo>
                          <a:pt x="417756" y="2293"/>
                        </a:lnTo>
                        <a:lnTo>
                          <a:pt x="411322" y="539287"/>
                        </a:lnTo>
                        <a:cubicBezTo>
                          <a:pt x="411322" y="539287"/>
                          <a:pt x="654147" y="684396"/>
                          <a:pt x="678736" y="710322"/>
                        </a:cubicBezTo>
                        <a:cubicBezTo>
                          <a:pt x="703260" y="736121"/>
                          <a:pt x="722116" y="819313"/>
                          <a:pt x="699821" y="828486"/>
                        </a:cubicBezTo>
                        <a:close/>
                      </a:path>
                    </a:pathLst>
                  </a:custGeom>
                  <a:solidFill>
                    <a:srgbClr val="FF958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41" name="Freeform: Shape 140">
                    <a:extLst>
                      <a:ext uri="{FF2B5EF4-FFF2-40B4-BE49-F238E27FC236}">
                        <a16:creationId xmlns:a16="http://schemas.microsoft.com/office/drawing/2014/main" id="{196C5D00-B74A-C6D9-539A-9D9FEB9AEE2C}"/>
                      </a:ext>
                    </a:extLst>
                  </p:cNvPr>
                  <p:cNvSpPr/>
                  <p:nvPr/>
                </p:nvSpPr>
                <p:spPr>
                  <a:xfrm>
                    <a:off x="383357" y="6450232"/>
                    <a:ext cx="709045" cy="250177"/>
                  </a:xfrm>
                  <a:custGeom>
                    <a:avLst/>
                    <a:gdLst>
                      <a:gd name="connsiteX0" fmla="*/ 699047 w 709045"/>
                      <a:gd name="connsiteY0" fmla="*/ 246712 h 250177"/>
                      <a:gd name="connsiteX1" fmla="*/ 14524 w 709045"/>
                      <a:gd name="connsiteY1" fmla="*/ 225435 h 250177"/>
                      <a:gd name="connsiteX2" fmla="*/ 0 w 709045"/>
                      <a:gd name="connsiteY2" fmla="*/ 0 h 250177"/>
                      <a:gd name="connsiteX3" fmla="*/ 583941 w 709045"/>
                      <a:gd name="connsiteY3" fmla="*/ 126828 h 250177"/>
                      <a:gd name="connsiteX4" fmla="*/ 511386 w 709045"/>
                      <a:gd name="connsiteY4" fmla="*/ 18792 h 250177"/>
                      <a:gd name="connsiteX5" fmla="*/ 677962 w 709045"/>
                      <a:gd name="connsiteY5" fmla="*/ 128548 h 250177"/>
                      <a:gd name="connsiteX6" fmla="*/ 699047 w 709045"/>
                      <a:gd name="connsiteY6" fmla="*/ 246712 h 250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09045" h="250177">
                        <a:moveTo>
                          <a:pt x="699047" y="246712"/>
                        </a:moveTo>
                        <a:cubicBezTo>
                          <a:pt x="676688" y="256075"/>
                          <a:pt x="38730" y="245628"/>
                          <a:pt x="14524" y="225435"/>
                        </a:cubicBezTo>
                        <a:cubicBezTo>
                          <a:pt x="6434" y="218683"/>
                          <a:pt x="2230" y="123005"/>
                          <a:pt x="0" y="0"/>
                        </a:cubicBezTo>
                        <a:cubicBezTo>
                          <a:pt x="92365" y="35863"/>
                          <a:pt x="486670" y="128038"/>
                          <a:pt x="583941" y="126828"/>
                        </a:cubicBezTo>
                        <a:cubicBezTo>
                          <a:pt x="672229" y="125617"/>
                          <a:pt x="556995" y="47648"/>
                          <a:pt x="511386" y="18792"/>
                        </a:cubicBezTo>
                        <a:cubicBezTo>
                          <a:pt x="581265" y="61726"/>
                          <a:pt x="664076" y="113960"/>
                          <a:pt x="677962" y="128548"/>
                        </a:cubicBezTo>
                        <a:cubicBezTo>
                          <a:pt x="702551" y="154282"/>
                          <a:pt x="721470" y="237475"/>
                          <a:pt x="699047" y="246712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142" name="Graphic 4">
                  <a:extLst>
                    <a:ext uri="{FF2B5EF4-FFF2-40B4-BE49-F238E27FC236}">
                      <a16:creationId xmlns:a16="http://schemas.microsoft.com/office/drawing/2014/main" id="{EF13CE71-D004-D8F9-8C11-925A46F355A4}"/>
                    </a:ext>
                  </a:extLst>
                </p:cNvPr>
                <p:cNvGrpSpPr/>
                <p:nvPr/>
              </p:nvGrpSpPr>
              <p:grpSpPr>
                <a:xfrm>
                  <a:off x="342206" y="3407715"/>
                  <a:ext cx="742872" cy="2921231"/>
                  <a:chOff x="342206" y="3407715"/>
                  <a:chExt cx="742872" cy="2921231"/>
                </a:xfrm>
              </p:grpSpPr>
              <p:sp>
                <p:nvSpPr>
                  <p:cNvPr id="143" name="Freeform: Shape 142">
                    <a:extLst>
                      <a:ext uri="{FF2B5EF4-FFF2-40B4-BE49-F238E27FC236}">
                        <a16:creationId xmlns:a16="http://schemas.microsoft.com/office/drawing/2014/main" id="{34E603C7-743A-A926-527F-24BF2114A63E}"/>
                      </a:ext>
                    </a:extLst>
                  </p:cNvPr>
                  <p:cNvSpPr/>
                  <p:nvPr/>
                </p:nvSpPr>
                <p:spPr>
                  <a:xfrm>
                    <a:off x="342206" y="3407715"/>
                    <a:ext cx="742872" cy="2921231"/>
                  </a:xfrm>
                  <a:custGeom>
                    <a:avLst/>
                    <a:gdLst>
                      <a:gd name="connsiteX0" fmla="*/ 485014 w 742872"/>
                      <a:gd name="connsiteY0" fmla="*/ 2921232 h 2921231"/>
                      <a:gd name="connsiteX1" fmla="*/ 0 w 742872"/>
                      <a:gd name="connsiteY1" fmla="*/ 2921232 h 2921231"/>
                      <a:gd name="connsiteX2" fmla="*/ 99181 w 742872"/>
                      <a:gd name="connsiteY2" fmla="*/ 1840365 h 2921231"/>
                      <a:gd name="connsiteX3" fmla="*/ 177596 w 742872"/>
                      <a:gd name="connsiteY3" fmla="*/ 518457 h 2921231"/>
                      <a:gd name="connsiteX4" fmla="*/ 236392 w 742872"/>
                      <a:gd name="connsiteY4" fmla="*/ 0 h 2921231"/>
                      <a:gd name="connsiteX5" fmla="*/ 742873 w 742872"/>
                      <a:gd name="connsiteY5" fmla="*/ 0 h 2921231"/>
                      <a:gd name="connsiteX6" fmla="*/ 676752 w 742872"/>
                      <a:gd name="connsiteY6" fmla="*/ 470809 h 2921231"/>
                      <a:gd name="connsiteX7" fmla="*/ 544829 w 742872"/>
                      <a:gd name="connsiteY7" fmla="*/ 546803 h 2921231"/>
                      <a:gd name="connsiteX8" fmla="*/ 511195 w 742872"/>
                      <a:gd name="connsiteY8" fmla="*/ 1925087 h 2921231"/>
                      <a:gd name="connsiteX9" fmla="*/ 485014 w 742872"/>
                      <a:gd name="connsiteY9" fmla="*/ 2921232 h 2921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42872" h="2921231">
                        <a:moveTo>
                          <a:pt x="485014" y="2921232"/>
                        </a:moveTo>
                        <a:lnTo>
                          <a:pt x="0" y="2921232"/>
                        </a:lnTo>
                        <a:cubicBezTo>
                          <a:pt x="0" y="2921232"/>
                          <a:pt x="91856" y="1995858"/>
                          <a:pt x="99181" y="1840365"/>
                        </a:cubicBezTo>
                        <a:cubicBezTo>
                          <a:pt x="102876" y="1761058"/>
                          <a:pt x="142052" y="899894"/>
                          <a:pt x="177596" y="518457"/>
                        </a:cubicBezTo>
                        <a:cubicBezTo>
                          <a:pt x="177596" y="518457"/>
                          <a:pt x="121222" y="264293"/>
                          <a:pt x="236392" y="0"/>
                        </a:cubicBezTo>
                        <a:lnTo>
                          <a:pt x="742873" y="0"/>
                        </a:lnTo>
                        <a:cubicBezTo>
                          <a:pt x="742873" y="0"/>
                          <a:pt x="734847" y="282638"/>
                          <a:pt x="676752" y="470809"/>
                        </a:cubicBezTo>
                        <a:cubicBezTo>
                          <a:pt x="676752" y="470809"/>
                          <a:pt x="613179" y="498072"/>
                          <a:pt x="544829" y="546803"/>
                        </a:cubicBezTo>
                        <a:cubicBezTo>
                          <a:pt x="544829" y="546803"/>
                          <a:pt x="519285" y="1723029"/>
                          <a:pt x="511195" y="1925087"/>
                        </a:cubicBezTo>
                        <a:cubicBezTo>
                          <a:pt x="500875" y="2181990"/>
                          <a:pt x="485014" y="2921232"/>
                          <a:pt x="485014" y="292123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E30CDE07-F0C5-8391-B086-C3AB14D05654}"/>
                      </a:ext>
                    </a:extLst>
                  </p:cNvPr>
                  <p:cNvSpPr/>
                  <p:nvPr/>
                </p:nvSpPr>
                <p:spPr>
                  <a:xfrm>
                    <a:off x="758679" y="3994267"/>
                    <a:ext cx="68541" cy="2262570"/>
                  </a:xfrm>
                  <a:custGeom>
                    <a:avLst/>
                    <a:gdLst>
                      <a:gd name="connsiteX0" fmla="*/ 0 w 68541"/>
                      <a:gd name="connsiteY0" fmla="*/ 2262571 h 2262570"/>
                      <a:gd name="connsiteX1" fmla="*/ 49431 w 68541"/>
                      <a:gd name="connsiteY1" fmla="*/ 990221 h 2262570"/>
                      <a:gd name="connsiteX2" fmla="*/ 68541 w 68541"/>
                      <a:gd name="connsiteY2" fmla="*/ 0 h 2262570"/>
                      <a:gd name="connsiteX3" fmla="*/ 55164 w 68541"/>
                      <a:gd name="connsiteY3" fmla="*/ 990349 h 2262570"/>
                      <a:gd name="connsiteX4" fmla="*/ 0 w 68541"/>
                      <a:gd name="connsiteY4" fmla="*/ 2262571 h 2262570"/>
                      <a:gd name="connsiteX5" fmla="*/ 0 w 68541"/>
                      <a:gd name="connsiteY5" fmla="*/ 2262571 h 2262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541" h="2262570">
                        <a:moveTo>
                          <a:pt x="0" y="2262571"/>
                        </a:moveTo>
                        <a:cubicBezTo>
                          <a:pt x="12230" y="1886739"/>
                          <a:pt x="38475" y="1367837"/>
                          <a:pt x="49431" y="990221"/>
                        </a:cubicBezTo>
                        <a:cubicBezTo>
                          <a:pt x="55419" y="683950"/>
                          <a:pt x="61598" y="306717"/>
                          <a:pt x="68541" y="0"/>
                        </a:cubicBezTo>
                        <a:cubicBezTo>
                          <a:pt x="65675" y="307099"/>
                          <a:pt x="59815" y="683823"/>
                          <a:pt x="55164" y="990349"/>
                        </a:cubicBezTo>
                        <a:cubicBezTo>
                          <a:pt x="44781" y="1368410"/>
                          <a:pt x="16817" y="1886357"/>
                          <a:pt x="0" y="2262571"/>
                        </a:cubicBezTo>
                        <a:lnTo>
                          <a:pt x="0" y="2262571"/>
                        </a:lnTo>
                        <a:close/>
                      </a:path>
                    </a:pathLst>
                  </a:custGeom>
                  <a:solidFill>
                    <a:srgbClr val="375A64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</p:grpSp>
        <p:grpSp>
          <p:nvGrpSpPr>
            <p:cNvPr id="145" name="Graphic 4">
              <a:extLst>
                <a:ext uri="{FF2B5EF4-FFF2-40B4-BE49-F238E27FC236}">
                  <a16:creationId xmlns:a16="http://schemas.microsoft.com/office/drawing/2014/main" id="{173545BC-5F1D-26CB-8BD5-FDEFA905E904}"/>
                </a:ext>
              </a:extLst>
            </p:cNvPr>
            <p:cNvGrpSpPr/>
            <p:nvPr/>
          </p:nvGrpSpPr>
          <p:grpSpPr>
            <a:xfrm>
              <a:off x="146354" y="2112098"/>
              <a:ext cx="1455513" cy="1889048"/>
              <a:chOff x="146354" y="2112098"/>
              <a:chExt cx="1455513" cy="1889048"/>
            </a:xfrm>
          </p:grpSpPr>
          <p:grpSp>
            <p:nvGrpSpPr>
              <p:cNvPr id="146" name="Graphic 4">
                <a:extLst>
                  <a:ext uri="{FF2B5EF4-FFF2-40B4-BE49-F238E27FC236}">
                    <a16:creationId xmlns:a16="http://schemas.microsoft.com/office/drawing/2014/main" id="{60D39FE4-84FD-26E1-1BC0-B706AD8E7A82}"/>
                  </a:ext>
                </a:extLst>
              </p:cNvPr>
              <p:cNvGrpSpPr/>
              <p:nvPr/>
            </p:nvGrpSpPr>
            <p:grpSpPr>
              <a:xfrm>
                <a:off x="529598" y="2112098"/>
                <a:ext cx="673191" cy="831878"/>
                <a:chOff x="529598" y="2112098"/>
                <a:chExt cx="673191" cy="831878"/>
              </a:xfrm>
              <a:solidFill>
                <a:srgbClr val="1A2E35"/>
              </a:solidFill>
            </p:grpSpPr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71F93EBA-F3F8-A1CE-5ABD-ABA6EA565320}"/>
                    </a:ext>
                  </a:extLst>
                </p:cNvPr>
                <p:cNvSpPr/>
                <p:nvPr/>
              </p:nvSpPr>
              <p:spPr>
                <a:xfrm>
                  <a:off x="532861" y="2112098"/>
                  <a:ext cx="661517" cy="831878"/>
                </a:xfrm>
                <a:custGeom>
                  <a:avLst/>
                  <a:gdLst>
                    <a:gd name="connsiteX0" fmla="*/ 661145 w 661517"/>
                    <a:gd name="connsiteY0" fmla="*/ 831751 h 831878"/>
                    <a:gd name="connsiteX1" fmla="*/ 616874 w 661517"/>
                    <a:gd name="connsiteY1" fmla="*/ 829522 h 831878"/>
                    <a:gd name="connsiteX2" fmla="*/ 608720 w 661517"/>
                    <a:gd name="connsiteY2" fmla="*/ 794487 h 831878"/>
                    <a:gd name="connsiteX3" fmla="*/ 528776 w 661517"/>
                    <a:gd name="connsiteY3" fmla="*/ 680718 h 831878"/>
                    <a:gd name="connsiteX4" fmla="*/ 528585 w 661517"/>
                    <a:gd name="connsiteY4" fmla="*/ 680973 h 831878"/>
                    <a:gd name="connsiteX5" fmla="*/ 591585 w 661517"/>
                    <a:gd name="connsiteY5" fmla="*/ 801303 h 831878"/>
                    <a:gd name="connsiteX6" fmla="*/ 596490 w 661517"/>
                    <a:gd name="connsiteY6" fmla="*/ 828503 h 831878"/>
                    <a:gd name="connsiteX7" fmla="*/ 568907 w 661517"/>
                    <a:gd name="connsiteY7" fmla="*/ 827101 h 831878"/>
                    <a:gd name="connsiteX8" fmla="*/ 547632 w 661517"/>
                    <a:gd name="connsiteY8" fmla="*/ 749960 h 831878"/>
                    <a:gd name="connsiteX9" fmla="*/ 546485 w 661517"/>
                    <a:gd name="connsiteY9" fmla="*/ 750916 h 831878"/>
                    <a:gd name="connsiteX10" fmla="*/ 558906 w 661517"/>
                    <a:gd name="connsiteY10" fmla="*/ 826655 h 831878"/>
                    <a:gd name="connsiteX11" fmla="*/ 319457 w 661517"/>
                    <a:gd name="connsiteY11" fmla="*/ 814552 h 831878"/>
                    <a:gd name="connsiteX12" fmla="*/ 313915 w 661517"/>
                    <a:gd name="connsiteY12" fmla="*/ 746966 h 831878"/>
                    <a:gd name="connsiteX13" fmla="*/ 310412 w 661517"/>
                    <a:gd name="connsiteY13" fmla="*/ 747285 h 831878"/>
                    <a:gd name="connsiteX14" fmla="*/ 313278 w 661517"/>
                    <a:gd name="connsiteY14" fmla="*/ 814298 h 831878"/>
                    <a:gd name="connsiteX15" fmla="*/ 293340 w 661517"/>
                    <a:gd name="connsiteY15" fmla="*/ 813215 h 831878"/>
                    <a:gd name="connsiteX16" fmla="*/ 299646 w 661517"/>
                    <a:gd name="connsiteY16" fmla="*/ 697344 h 831878"/>
                    <a:gd name="connsiteX17" fmla="*/ 297863 w 661517"/>
                    <a:gd name="connsiteY17" fmla="*/ 696962 h 831878"/>
                    <a:gd name="connsiteX18" fmla="*/ 283084 w 661517"/>
                    <a:gd name="connsiteY18" fmla="*/ 812705 h 831878"/>
                    <a:gd name="connsiteX19" fmla="*/ 117272 w 661517"/>
                    <a:gd name="connsiteY19" fmla="*/ 804424 h 831878"/>
                    <a:gd name="connsiteX20" fmla="*/ 142179 w 661517"/>
                    <a:gd name="connsiteY20" fmla="*/ 728812 h 831878"/>
                    <a:gd name="connsiteX21" fmla="*/ 139121 w 661517"/>
                    <a:gd name="connsiteY21" fmla="*/ 728175 h 831878"/>
                    <a:gd name="connsiteX22" fmla="*/ 107717 w 661517"/>
                    <a:gd name="connsiteY22" fmla="*/ 803914 h 831878"/>
                    <a:gd name="connsiteX23" fmla="*/ 83129 w 661517"/>
                    <a:gd name="connsiteY23" fmla="*/ 802704 h 831878"/>
                    <a:gd name="connsiteX24" fmla="*/ 122368 w 661517"/>
                    <a:gd name="connsiteY24" fmla="*/ 668360 h 831878"/>
                    <a:gd name="connsiteX25" fmla="*/ 119374 w 661517"/>
                    <a:gd name="connsiteY25" fmla="*/ 668169 h 831878"/>
                    <a:gd name="connsiteX26" fmla="*/ 62426 w 661517"/>
                    <a:gd name="connsiteY26" fmla="*/ 801621 h 831878"/>
                    <a:gd name="connsiteX27" fmla="*/ 0 w 661517"/>
                    <a:gd name="connsiteY27" fmla="*/ 798564 h 831878"/>
                    <a:gd name="connsiteX28" fmla="*/ 67140 w 661517"/>
                    <a:gd name="connsiteY28" fmla="*/ 678871 h 831878"/>
                    <a:gd name="connsiteX29" fmla="*/ 15479 w 661517"/>
                    <a:gd name="connsiteY29" fmla="*/ 558859 h 831878"/>
                    <a:gd name="connsiteX30" fmla="*/ 76504 w 661517"/>
                    <a:gd name="connsiteY30" fmla="*/ 383046 h 831878"/>
                    <a:gd name="connsiteX31" fmla="*/ 126636 w 661517"/>
                    <a:gd name="connsiteY31" fmla="*/ 226280 h 831878"/>
                    <a:gd name="connsiteX32" fmla="*/ 170589 w 661517"/>
                    <a:gd name="connsiteY32" fmla="*/ 98242 h 831878"/>
                    <a:gd name="connsiteX33" fmla="*/ 362455 w 661517"/>
                    <a:gd name="connsiteY33" fmla="*/ 1864 h 831878"/>
                    <a:gd name="connsiteX34" fmla="*/ 441634 w 661517"/>
                    <a:gd name="connsiteY34" fmla="*/ 27089 h 831878"/>
                    <a:gd name="connsiteX35" fmla="*/ 441953 w 661517"/>
                    <a:gd name="connsiteY35" fmla="*/ 27344 h 831878"/>
                    <a:gd name="connsiteX36" fmla="*/ 446666 w 661517"/>
                    <a:gd name="connsiteY36" fmla="*/ 30784 h 831878"/>
                    <a:gd name="connsiteX37" fmla="*/ 508774 w 661517"/>
                    <a:gd name="connsiteY37" fmla="*/ 109454 h 831878"/>
                    <a:gd name="connsiteX38" fmla="*/ 508965 w 661517"/>
                    <a:gd name="connsiteY38" fmla="*/ 109772 h 831878"/>
                    <a:gd name="connsiteX39" fmla="*/ 521706 w 661517"/>
                    <a:gd name="connsiteY39" fmla="*/ 140603 h 831878"/>
                    <a:gd name="connsiteX40" fmla="*/ 534637 w 661517"/>
                    <a:gd name="connsiteY40" fmla="*/ 216279 h 831878"/>
                    <a:gd name="connsiteX41" fmla="*/ 534955 w 661517"/>
                    <a:gd name="connsiteY41" fmla="*/ 217999 h 831878"/>
                    <a:gd name="connsiteX42" fmla="*/ 614644 w 661517"/>
                    <a:gd name="connsiteY42" fmla="*/ 355592 h 831878"/>
                    <a:gd name="connsiteX43" fmla="*/ 605471 w 661517"/>
                    <a:gd name="connsiteY43" fmla="*/ 579307 h 831878"/>
                    <a:gd name="connsiteX44" fmla="*/ 589737 w 661517"/>
                    <a:gd name="connsiteY44" fmla="*/ 658869 h 831878"/>
                    <a:gd name="connsiteX45" fmla="*/ 589801 w 661517"/>
                    <a:gd name="connsiteY45" fmla="*/ 659187 h 831878"/>
                    <a:gd name="connsiteX46" fmla="*/ 593751 w 661517"/>
                    <a:gd name="connsiteY46" fmla="*/ 666895 h 831878"/>
                    <a:gd name="connsiteX47" fmla="*/ 645220 w 661517"/>
                    <a:gd name="connsiteY47" fmla="*/ 738685 h 831878"/>
                    <a:gd name="connsiteX48" fmla="*/ 661082 w 661517"/>
                    <a:gd name="connsiteY48" fmla="*/ 831879 h 831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661517" h="831878">
                      <a:moveTo>
                        <a:pt x="661145" y="831751"/>
                      </a:moveTo>
                      <a:lnTo>
                        <a:pt x="616874" y="829522"/>
                      </a:lnTo>
                      <a:cubicBezTo>
                        <a:pt x="615663" y="817100"/>
                        <a:pt x="612924" y="805125"/>
                        <a:pt x="608720" y="794487"/>
                      </a:cubicBezTo>
                      <a:cubicBezTo>
                        <a:pt x="591394" y="750852"/>
                        <a:pt x="556167" y="715881"/>
                        <a:pt x="528776" y="680718"/>
                      </a:cubicBezTo>
                      <a:cubicBezTo>
                        <a:pt x="528713" y="680527"/>
                        <a:pt x="528458" y="680782"/>
                        <a:pt x="528585" y="680973"/>
                      </a:cubicBezTo>
                      <a:cubicBezTo>
                        <a:pt x="554129" y="715498"/>
                        <a:pt x="578271" y="758178"/>
                        <a:pt x="591585" y="801303"/>
                      </a:cubicBezTo>
                      <a:cubicBezTo>
                        <a:pt x="594388" y="810412"/>
                        <a:pt x="595916" y="819521"/>
                        <a:pt x="596490" y="828503"/>
                      </a:cubicBezTo>
                      <a:lnTo>
                        <a:pt x="568907" y="827101"/>
                      </a:lnTo>
                      <a:cubicBezTo>
                        <a:pt x="567570" y="799901"/>
                        <a:pt x="561136" y="773784"/>
                        <a:pt x="547632" y="749960"/>
                      </a:cubicBezTo>
                      <a:cubicBezTo>
                        <a:pt x="547249" y="749260"/>
                        <a:pt x="546166" y="750088"/>
                        <a:pt x="546485" y="750916"/>
                      </a:cubicBezTo>
                      <a:cubicBezTo>
                        <a:pt x="557441" y="774803"/>
                        <a:pt x="559735" y="800411"/>
                        <a:pt x="558906" y="826655"/>
                      </a:cubicBezTo>
                      <a:lnTo>
                        <a:pt x="319457" y="814552"/>
                      </a:lnTo>
                      <a:cubicBezTo>
                        <a:pt x="315953" y="792512"/>
                        <a:pt x="313851" y="770090"/>
                        <a:pt x="313915" y="746966"/>
                      </a:cubicBezTo>
                      <a:cubicBezTo>
                        <a:pt x="313915" y="744418"/>
                        <a:pt x="310284" y="744673"/>
                        <a:pt x="310412" y="747285"/>
                      </a:cubicBezTo>
                      <a:cubicBezTo>
                        <a:pt x="310221" y="769898"/>
                        <a:pt x="310985" y="792194"/>
                        <a:pt x="313278" y="814298"/>
                      </a:cubicBezTo>
                      <a:lnTo>
                        <a:pt x="293340" y="813215"/>
                      </a:lnTo>
                      <a:cubicBezTo>
                        <a:pt x="291110" y="775504"/>
                        <a:pt x="292130" y="737921"/>
                        <a:pt x="299646" y="697344"/>
                      </a:cubicBezTo>
                      <a:cubicBezTo>
                        <a:pt x="299901" y="696006"/>
                        <a:pt x="298181" y="695688"/>
                        <a:pt x="297863" y="696962"/>
                      </a:cubicBezTo>
                      <a:cubicBezTo>
                        <a:pt x="289454" y="734162"/>
                        <a:pt x="283466" y="773784"/>
                        <a:pt x="283084" y="812705"/>
                      </a:cubicBezTo>
                      <a:lnTo>
                        <a:pt x="117272" y="804424"/>
                      </a:lnTo>
                      <a:cubicBezTo>
                        <a:pt x="127974" y="779963"/>
                        <a:pt x="135682" y="753846"/>
                        <a:pt x="142179" y="728812"/>
                      </a:cubicBezTo>
                      <a:cubicBezTo>
                        <a:pt x="142752" y="726646"/>
                        <a:pt x="139758" y="726009"/>
                        <a:pt x="139121" y="728175"/>
                      </a:cubicBezTo>
                      <a:cubicBezTo>
                        <a:pt x="131414" y="756012"/>
                        <a:pt x="120202" y="780282"/>
                        <a:pt x="107717" y="803914"/>
                      </a:cubicBezTo>
                      <a:lnTo>
                        <a:pt x="83129" y="802704"/>
                      </a:lnTo>
                      <a:cubicBezTo>
                        <a:pt x="102940" y="759897"/>
                        <a:pt x="118037" y="715116"/>
                        <a:pt x="122368" y="668360"/>
                      </a:cubicBezTo>
                      <a:cubicBezTo>
                        <a:pt x="122496" y="666449"/>
                        <a:pt x="119629" y="666258"/>
                        <a:pt x="119374" y="668169"/>
                      </a:cubicBezTo>
                      <a:cubicBezTo>
                        <a:pt x="112240" y="718556"/>
                        <a:pt x="87269" y="760152"/>
                        <a:pt x="62426" y="801621"/>
                      </a:cubicBezTo>
                      <a:lnTo>
                        <a:pt x="0" y="798564"/>
                      </a:lnTo>
                      <a:cubicBezTo>
                        <a:pt x="22550" y="759834"/>
                        <a:pt x="60898" y="724735"/>
                        <a:pt x="67140" y="678871"/>
                      </a:cubicBezTo>
                      <a:cubicBezTo>
                        <a:pt x="73956" y="627337"/>
                        <a:pt x="28474" y="602367"/>
                        <a:pt x="15479" y="558859"/>
                      </a:cubicBezTo>
                      <a:cubicBezTo>
                        <a:pt x="-6306" y="485986"/>
                        <a:pt x="30576" y="432414"/>
                        <a:pt x="76504" y="383046"/>
                      </a:cubicBezTo>
                      <a:cubicBezTo>
                        <a:pt x="118674" y="337437"/>
                        <a:pt x="115425" y="284757"/>
                        <a:pt x="126636" y="226280"/>
                      </a:cubicBezTo>
                      <a:cubicBezTo>
                        <a:pt x="134854" y="183219"/>
                        <a:pt x="147721" y="135571"/>
                        <a:pt x="170589" y="98242"/>
                      </a:cubicBezTo>
                      <a:cubicBezTo>
                        <a:pt x="240915" y="-17119"/>
                        <a:pt x="362391" y="208"/>
                        <a:pt x="362455" y="1864"/>
                      </a:cubicBezTo>
                      <a:cubicBezTo>
                        <a:pt x="391821" y="2883"/>
                        <a:pt x="418447" y="11483"/>
                        <a:pt x="441634" y="27089"/>
                      </a:cubicBezTo>
                      <a:cubicBezTo>
                        <a:pt x="441762" y="27089"/>
                        <a:pt x="441889" y="27089"/>
                        <a:pt x="441953" y="27344"/>
                      </a:cubicBezTo>
                      <a:cubicBezTo>
                        <a:pt x="443609" y="28299"/>
                        <a:pt x="445074" y="29510"/>
                        <a:pt x="446666" y="30784"/>
                      </a:cubicBezTo>
                      <a:cubicBezTo>
                        <a:pt x="471573" y="48875"/>
                        <a:pt x="492594" y="75438"/>
                        <a:pt x="508774" y="109454"/>
                      </a:cubicBezTo>
                      <a:cubicBezTo>
                        <a:pt x="508774" y="109454"/>
                        <a:pt x="508838" y="109645"/>
                        <a:pt x="508965" y="109772"/>
                      </a:cubicBezTo>
                      <a:cubicBezTo>
                        <a:pt x="513679" y="119455"/>
                        <a:pt x="517820" y="129774"/>
                        <a:pt x="521706" y="140603"/>
                      </a:cubicBezTo>
                      <a:cubicBezTo>
                        <a:pt x="528394" y="159650"/>
                        <a:pt x="529350" y="186021"/>
                        <a:pt x="534637" y="216279"/>
                      </a:cubicBezTo>
                      <a:cubicBezTo>
                        <a:pt x="534637" y="216916"/>
                        <a:pt x="534764" y="217489"/>
                        <a:pt x="534955" y="217999"/>
                      </a:cubicBezTo>
                      <a:cubicBezTo>
                        <a:pt x="542790" y="260678"/>
                        <a:pt x="559862" y="310364"/>
                        <a:pt x="614644" y="355592"/>
                      </a:cubicBezTo>
                      <a:cubicBezTo>
                        <a:pt x="680001" y="409100"/>
                        <a:pt x="660508" y="494267"/>
                        <a:pt x="605471" y="579307"/>
                      </a:cubicBezTo>
                      <a:cubicBezTo>
                        <a:pt x="582221" y="615298"/>
                        <a:pt x="581011" y="638740"/>
                        <a:pt x="589737" y="658869"/>
                      </a:cubicBezTo>
                      <a:cubicBezTo>
                        <a:pt x="589737" y="658869"/>
                        <a:pt x="589757" y="658977"/>
                        <a:pt x="589801" y="659187"/>
                      </a:cubicBezTo>
                      <a:cubicBezTo>
                        <a:pt x="591075" y="661863"/>
                        <a:pt x="592285" y="664283"/>
                        <a:pt x="593751" y="666895"/>
                      </a:cubicBezTo>
                      <a:cubicBezTo>
                        <a:pt x="606363" y="689063"/>
                        <a:pt x="629550" y="708491"/>
                        <a:pt x="645220" y="738685"/>
                      </a:cubicBezTo>
                      <a:cubicBezTo>
                        <a:pt x="659808" y="766586"/>
                        <a:pt x="662802" y="799137"/>
                        <a:pt x="661082" y="8318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AC91076B-30B3-8464-D4EB-7000E1573A23}"/>
                    </a:ext>
                  </a:extLst>
                </p:cNvPr>
                <p:cNvSpPr/>
                <p:nvPr/>
              </p:nvSpPr>
              <p:spPr>
                <a:xfrm>
                  <a:off x="529598" y="2130184"/>
                  <a:ext cx="266159" cy="774374"/>
                </a:xfrm>
                <a:custGeom>
                  <a:avLst/>
                  <a:gdLst>
                    <a:gd name="connsiteX0" fmla="*/ 264307 w 266159"/>
                    <a:gd name="connsiteY0" fmla="*/ 149 h 774374"/>
                    <a:gd name="connsiteX1" fmla="*/ 155698 w 266159"/>
                    <a:gd name="connsiteY1" fmla="*/ 128951 h 774374"/>
                    <a:gd name="connsiteX2" fmla="*/ 120026 w 266159"/>
                    <a:gd name="connsiteY2" fmla="*/ 264760 h 774374"/>
                    <a:gd name="connsiteX3" fmla="*/ 45115 w 266159"/>
                    <a:gd name="connsiteY3" fmla="*/ 370693 h 774374"/>
                    <a:gd name="connsiteX4" fmla="*/ 17023 w 266159"/>
                    <a:gd name="connsiteY4" fmla="*/ 527141 h 774374"/>
                    <a:gd name="connsiteX5" fmla="*/ 68939 w 266159"/>
                    <a:gd name="connsiteY5" fmla="*/ 635241 h 774374"/>
                    <a:gd name="connsiteX6" fmla="*/ 270 w 266159"/>
                    <a:gd name="connsiteY6" fmla="*/ 771432 h 774374"/>
                    <a:gd name="connsiteX7" fmla="*/ 3200 w 266159"/>
                    <a:gd name="connsiteY7" fmla="*/ 773661 h 774374"/>
                    <a:gd name="connsiteX8" fmla="*/ 71423 w 266159"/>
                    <a:gd name="connsiteY8" fmla="*/ 608232 h 774374"/>
                    <a:gd name="connsiteX9" fmla="*/ 30718 w 266159"/>
                    <a:gd name="connsiteY9" fmla="*/ 535932 h 774374"/>
                    <a:gd name="connsiteX10" fmla="*/ 37216 w 266159"/>
                    <a:gd name="connsiteY10" fmla="*/ 395027 h 774374"/>
                    <a:gd name="connsiteX11" fmla="*/ 142321 w 266159"/>
                    <a:gd name="connsiteY11" fmla="*/ 215965 h 774374"/>
                    <a:gd name="connsiteX12" fmla="*/ 178758 w 266159"/>
                    <a:gd name="connsiteY12" fmla="*/ 88692 h 774374"/>
                    <a:gd name="connsiteX13" fmla="*/ 265454 w 266159"/>
                    <a:gd name="connsiteY13" fmla="*/ 3015 h 774374"/>
                    <a:gd name="connsiteX14" fmla="*/ 264244 w 266159"/>
                    <a:gd name="connsiteY14" fmla="*/ 149 h 774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6159" h="774374">
                      <a:moveTo>
                        <a:pt x="264307" y="149"/>
                      </a:moveTo>
                      <a:cubicBezTo>
                        <a:pt x="213793" y="26457"/>
                        <a:pt x="174745" y="70792"/>
                        <a:pt x="155698" y="128951"/>
                      </a:cubicBezTo>
                      <a:cubicBezTo>
                        <a:pt x="141111" y="173413"/>
                        <a:pt x="139136" y="221826"/>
                        <a:pt x="120026" y="264760"/>
                      </a:cubicBezTo>
                      <a:cubicBezTo>
                        <a:pt x="101935" y="305337"/>
                        <a:pt x="70467" y="335785"/>
                        <a:pt x="45115" y="370693"/>
                      </a:cubicBezTo>
                      <a:cubicBezTo>
                        <a:pt x="11608" y="416876"/>
                        <a:pt x="-9986" y="473697"/>
                        <a:pt x="17023" y="527141"/>
                      </a:cubicBezTo>
                      <a:cubicBezTo>
                        <a:pt x="33776" y="560265"/>
                        <a:pt x="71232" y="593389"/>
                        <a:pt x="68939" y="635241"/>
                      </a:cubicBezTo>
                      <a:cubicBezTo>
                        <a:pt x="66263" y="684226"/>
                        <a:pt x="23393" y="731173"/>
                        <a:pt x="270" y="771432"/>
                      </a:cubicBezTo>
                      <a:cubicBezTo>
                        <a:pt x="-877" y="773406"/>
                        <a:pt x="1926" y="775509"/>
                        <a:pt x="3200" y="773661"/>
                      </a:cubicBezTo>
                      <a:cubicBezTo>
                        <a:pt x="34604" y="728179"/>
                        <a:pt x="89386" y="668428"/>
                        <a:pt x="71423" y="608232"/>
                      </a:cubicBezTo>
                      <a:cubicBezTo>
                        <a:pt x="63206" y="580649"/>
                        <a:pt x="45051" y="559501"/>
                        <a:pt x="30718" y="535932"/>
                      </a:cubicBezTo>
                      <a:cubicBezTo>
                        <a:pt x="2945" y="490195"/>
                        <a:pt x="9188" y="441528"/>
                        <a:pt x="37216" y="395027"/>
                      </a:cubicBezTo>
                      <a:cubicBezTo>
                        <a:pt x="75181" y="332091"/>
                        <a:pt x="125122" y="291896"/>
                        <a:pt x="142321" y="215965"/>
                      </a:cubicBezTo>
                      <a:cubicBezTo>
                        <a:pt x="152131" y="172522"/>
                        <a:pt x="156590" y="127931"/>
                        <a:pt x="178758" y="88692"/>
                      </a:cubicBezTo>
                      <a:cubicBezTo>
                        <a:pt x="199779" y="51491"/>
                        <a:pt x="229973" y="22380"/>
                        <a:pt x="265454" y="3015"/>
                      </a:cubicBezTo>
                      <a:cubicBezTo>
                        <a:pt x="266983" y="2187"/>
                        <a:pt x="265772" y="-680"/>
                        <a:pt x="264244" y="14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ACCEFFEB-1971-6D6D-29FD-9810C0D3F1EE}"/>
                    </a:ext>
                  </a:extLst>
                </p:cNvPr>
                <p:cNvSpPr/>
                <p:nvPr/>
              </p:nvSpPr>
              <p:spPr>
                <a:xfrm>
                  <a:off x="966569" y="2136946"/>
                  <a:ext cx="236220" cy="784370"/>
                </a:xfrm>
                <a:custGeom>
                  <a:avLst/>
                  <a:gdLst>
                    <a:gd name="connsiteX0" fmla="*/ 192339 w 236220"/>
                    <a:gd name="connsiteY0" fmla="*/ 701607 h 784370"/>
                    <a:gd name="connsiteX1" fmla="*/ 162400 w 236220"/>
                    <a:gd name="connsiteY1" fmla="*/ 617777 h 784370"/>
                    <a:gd name="connsiteX2" fmla="*/ 200684 w 236220"/>
                    <a:gd name="connsiteY2" fmla="*/ 543694 h 784370"/>
                    <a:gd name="connsiteX3" fmla="*/ 220813 w 236220"/>
                    <a:gd name="connsiteY3" fmla="*/ 346860 h 784370"/>
                    <a:gd name="connsiteX4" fmla="*/ 149277 w 236220"/>
                    <a:gd name="connsiteY4" fmla="*/ 277936 h 784370"/>
                    <a:gd name="connsiteX5" fmla="*/ 98891 w 236220"/>
                    <a:gd name="connsiteY5" fmla="*/ 155695 h 784370"/>
                    <a:gd name="connsiteX6" fmla="*/ 537 w 236220"/>
                    <a:gd name="connsiteY6" fmla="*/ 12 h 784370"/>
                    <a:gd name="connsiteX7" fmla="*/ 346 w 236220"/>
                    <a:gd name="connsiteY7" fmla="*/ 1031 h 784370"/>
                    <a:gd name="connsiteX8" fmla="*/ 106980 w 236220"/>
                    <a:gd name="connsiteY8" fmla="*/ 213726 h 784370"/>
                    <a:gd name="connsiteX9" fmla="*/ 144691 w 236220"/>
                    <a:gd name="connsiteY9" fmla="*/ 283542 h 784370"/>
                    <a:gd name="connsiteX10" fmla="*/ 223042 w 236220"/>
                    <a:gd name="connsiteY10" fmla="*/ 368645 h 784370"/>
                    <a:gd name="connsiteX11" fmla="*/ 214507 w 236220"/>
                    <a:gd name="connsiteY11" fmla="*/ 501397 h 784370"/>
                    <a:gd name="connsiteX12" fmla="*/ 162400 w 236220"/>
                    <a:gd name="connsiteY12" fmla="*/ 606311 h 784370"/>
                    <a:gd name="connsiteX13" fmla="*/ 163100 w 236220"/>
                    <a:gd name="connsiteY13" fmla="*/ 671477 h 784370"/>
                    <a:gd name="connsiteX14" fmla="*/ 194505 w 236220"/>
                    <a:gd name="connsiteY14" fmla="*/ 713200 h 784370"/>
                    <a:gd name="connsiteX15" fmla="*/ 209984 w 236220"/>
                    <a:gd name="connsiteY15" fmla="*/ 782633 h 784370"/>
                    <a:gd name="connsiteX16" fmla="*/ 213487 w 236220"/>
                    <a:gd name="connsiteY16" fmla="*/ 782315 h 784370"/>
                    <a:gd name="connsiteX17" fmla="*/ 192339 w 236220"/>
                    <a:gd name="connsiteY17" fmla="*/ 701607 h 784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36220" h="784370">
                      <a:moveTo>
                        <a:pt x="192339" y="701607"/>
                      </a:moveTo>
                      <a:cubicBezTo>
                        <a:pt x="174439" y="675744"/>
                        <a:pt x="152271" y="656762"/>
                        <a:pt x="162400" y="617777"/>
                      </a:cubicBezTo>
                      <a:cubicBezTo>
                        <a:pt x="169470" y="590768"/>
                        <a:pt x="187944" y="567645"/>
                        <a:pt x="200684" y="543694"/>
                      </a:cubicBezTo>
                      <a:cubicBezTo>
                        <a:pt x="232597" y="483943"/>
                        <a:pt x="251134" y="408649"/>
                        <a:pt x="220813" y="346860"/>
                      </a:cubicBezTo>
                      <a:cubicBezTo>
                        <a:pt x="203741" y="312016"/>
                        <a:pt x="174121" y="303416"/>
                        <a:pt x="149277" y="277936"/>
                      </a:cubicBezTo>
                      <a:cubicBezTo>
                        <a:pt x="119211" y="246978"/>
                        <a:pt x="108382" y="199521"/>
                        <a:pt x="98891" y="155695"/>
                      </a:cubicBezTo>
                      <a:cubicBezTo>
                        <a:pt x="84685" y="90084"/>
                        <a:pt x="66722" y="15300"/>
                        <a:pt x="537" y="12"/>
                      </a:cubicBezTo>
                      <a:cubicBezTo>
                        <a:pt x="-36" y="-116"/>
                        <a:pt x="-227" y="840"/>
                        <a:pt x="346" y="1031"/>
                      </a:cubicBezTo>
                      <a:cubicBezTo>
                        <a:pt x="84558" y="26192"/>
                        <a:pt x="83284" y="136904"/>
                        <a:pt x="106980" y="213726"/>
                      </a:cubicBezTo>
                      <a:cubicBezTo>
                        <a:pt x="115070" y="239843"/>
                        <a:pt x="126600" y="264941"/>
                        <a:pt x="144691" y="283542"/>
                      </a:cubicBezTo>
                      <a:cubicBezTo>
                        <a:pt x="173356" y="313035"/>
                        <a:pt x="208391" y="323036"/>
                        <a:pt x="223042" y="368645"/>
                      </a:cubicBezTo>
                      <a:cubicBezTo>
                        <a:pt x="236738" y="411388"/>
                        <a:pt x="230368" y="458717"/>
                        <a:pt x="214507" y="501397"/>
                      </a:cubicBezTo>
                      <a:cubicBezTo>
                        <a:pt x="200747" y="538470"/>
                        <a:pt x="175522" y="569365"/>
                        <a:pt x="162400" y="606311"/>
                      </a:cubicBezTo>
                      <a:cubicBezTo>
                        <a:pt x="154565" y="628415"/>
                        <a:pt x="152526" y="651283"/>
                        <a:pt x="163100" y="671477"/>
                      </a:cubicBezTo>
                      <a:cubicBezTo>
                        <a:pt x="171381" y="687274"/>
                        <a:pt x="185587" y="697912"/>
                        <a:pt x="194505" y="713200"/>
                      </a:cubicBezTo>
                      <a:cubicBezTo>
                        <a:pt x="206417" y="733775"/>
                        <a:pt x="210876" y="757663"/>
                        <a:pt x="209984" y="782633"/>
                      </a:cubicBezTo>
                      <a:cubicBezTo>
                        <a:pt x="209920" y="785181"/>
                        <a:pt x="213360" y="784799"/>
                        <a:pt x="213487" y="782315"/>
                      </a:cubicBezTo>
                      <a:cubicBezTo>
                        <a:pt x="214889" y="751994"/>
                        <a:pt x="208519" y="725048"/>
                        <a:pt x="192339" y="70160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E67D581-185D-93B6-71F5-6B3C8184B6C8}"/>
                  </a:ext>
                </a:extLst>
              </p:cNvPr>
              <p:cNvSpPr/>
              <p:nvPr/>
            </p:nvSpPr>
            <p:spPr>
              <a:xfrm>
                <a:off x="915796" y="2677721"/>
                <a:ext cx="677046" cy="941107"/>
              </a:xfrm>
              <a:custGeom>
                <a:avLst/>
                <a:gdLst>
                  <a:gd name="connsiteX0" fmla="*/ 120553 w 677046"/>
                  <a:gd name="connsiteY0" fmla="*/ 51012 h 941107"/>
                  <a:gd name="connsiteX1" fmla="*/ 672325 w 677046"/>
                  <a:gd name="connsiteY1" fmla="*/ 696360 h 941107"/>
                  <a:gd name="connsiteX2" fmla="*/ 533203 w 677046"/>
                  <a:gd name="connsiteY2" fmla="*/ 941096 h 941107"/>
                  <a:gd name="connsiteX3" fmla="*/ 32710 w 677046"/>
                  <a:gd name="connsiteY3" fmla="*/ 149811 h 941107"/>
                  <a:gd name="connsiteX4" fmla="*/ 120489 w 677046"/>
                  <a:gd name="connsiteY4" fmla="*/ 51012 h 941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7046" h="941107">
                    <a:moveTo>
                      <a:pt x="120553" y="51012"/>
                    </a:moveTo>
                    <a:cubicBezTo>
                      <a:pt x="395611" y="293456"/>
                      <a:pt x="651049" y="559404"/>
                      <a:pt x="672325" y="696360"/>
                    </a:cubicBezTo>
                    <a:cubicBezTo>
                      <a:pt x="701818" y="885996"/>
                      <a:pt x="585565" y="940014"/>
                      <a:pt x="533203" y="941096"/>
                    </a:cubicBezTo>
                    <a:cubicBezTo>
                      <a:pt x="390706" y="944090"/>
                      <a:pt x="125267" y="369386"/>
                      <a:pt x="32710" y="149811"/>
                    </a:cubicBezTo>
                    <a:cubicBezTo>
                      <a:pt x="-57107" y="-63330"/>
                      <a:pt x="60101" y="-2241"/>
                      <a:pt x="120489" y="51012"/>
                    </a:cubicBezTo>
                    <a:close/>
                  </a:path>
                </a:pathLst>
              </a:custGeom>
              <a:solidFill>
                <a:srgbClr val="FFC800"/>
              </a:solidFill>
              <a:ln w="63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51" name="Graphic 4">
                <a:extLst>
                  <a:ext uri="{FF2B5EF4-FFF2-40B4-BE49-F238E27FC236}">
                    <a16:creationId xmlns:a16="http://schemas.microsoft.com/office/drawing/2014/main" id="{37D63BD2-CBBD-87D7-F90E-A6C353ED1FED}"/>
                  </a:ext>
                </a:extLst>
              </p:cNvPr>
              <p:cNvGrpSpPr/>
              <p:nvPr/>
            </p:nvGrpSpPr>
            <p:grpSpPr>
              <a:xfrm>
                <a:off x="309337" y="2648337"/>
                <a:ext cx="979340" cy="1352809"/>
                <a:chOff x="309337" y="2648337"/>
                <a:chExt cx="979340" cy="1352809"/>
              </a:xfrm>
            </p:grpSpPr>
            <p:grpSp>
              <p:nvGrpSpPr>
                <p:cNvPr id="152" name="Graphic 4">
                  <a:extLst>
                    <a:ext uri="{FF2B5EF4-FFF2-40B4-BE49-F238E27FC236}">
                      <a16:creationId xmlns:a16="http://schemas.microsoft.com/office/drawing/2014/main" id="{C26F4DC6-6957-ACA4-193D-DCD4771C2C6E}"/>
                    </a:ext>
                  </a:extLst>
                </p:cNvPr>
                <p:cNvGrpSpPr/>
                <p:nvPr/>
              </p:nvGrpSpPr>
              <p:grpSpPr>
                <a:xfrm>
                  <a:off x="434444" y="2648337"/>
                  <a:ext cx="756963" cy="882128"/>
                  <a:chOff x="434444" y="2648337"/>
                  <a:chExt cx="756963" cy="882128"/>
                </a:xfrm>
              </p:grpSpPr>
              <p:sp>
                <p:nvSpPr>
                  <p:cNvPr id="153" name="Freeform: Shape 152">
                    <a:extLst>
                      <a:ext uri="{FF2B5EF4-FFF2-40B4-BE49-F238E27FC236}">
                        <a16:creationId xmlns:a16="http://schemas.microsoft.com/office/drawing/2014/main" id="{B9DEDCCF-CB68-F00E-5BEB-9324EC694B28}"/>
                      </a:ext>
                    </a:extLst>
                  </p:cNvPr>
                  <p:cNvSpPr/>
                  <p:nvPr/>
                </p:nvSpPr>
                <p:spPr>
                  <a:xfrm>
                    <a:off x="481774" y="2648337"/>
                    <a:ext cx="709633" cy="817472"/>
                  </a:xfrm>
                  <a:custGeom>
                    <a:avLst/>
                    <a:gdLst>
                      <a:gd name="connsiteX0" fmla="*/ 675669 w 709633"/>
                      <a:gd name="connsiteY0" fmla="*/ 595987 h 817472"/>
                      <a:gd name="connsiteX1" fmla="*/ 679746 w 709633"/>
                      <a:gd name="connsiteY1" fmla="*/ 817473 h 817472"/>
                      <a:gd name="connsiteX2" fmla="*/ 0 w 709633"/>
                      <a:gd name="connsiteY2" fmla="*/ 816963 h 817472"/>
                      <a:gd name="connsiteX3" fmla="*/ 181418 w 709633"/>
                      <a:gd name="connsiteY3" fmla="*/ 85938 h 817472"/>
                      <a:gd name="connsiteX4" fmla="*/ 452591 w 709633"/>
                      <a:gd name="connsiteY4" fmla="*/ 53005 h 817472"/>
                      <a:gd name="connsiteX5" fmla="*/ 703825 w 709633"/>
                      <a:gd name="connsiteY5" fmla="*/ 427690 h 817472"/>
                      <a:gd name="connsiteX6" fmla="*/ 675733 w 709633"/>
                      <a:gd name="connsiteY6" fmla="*/ 595987 h 817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09633" h="817472">
                        <a:moveTo>
                          <a:pt x="675669" y="595987"/>
                        </a:moveTo>
                        <a:lnTo>
                          <a:pt x="679746" y="817473"/>
                        </a:lnTo>
                        <a:lnTo>
                          <a:pt x="0" y="816963"/>
                        </a:lnTo>
                        <a:cubicBezTo>
                          <a:pt x="0" y="816963"/>
                          <a:pt x="5415" y="305896"/>
                          <a:pt x="181418" y="85938"/>
                        </a:cubicBezTo>
                        <a:cubicBezTo>
                          <a:pt x="272828" y="-28340"/>
                          <a:pt x="379081" y="-17320"/>
                          <a:pt x="452591" y="53005"/>
                        </a:cubicBezTo>
                        <a:cubicBezTo>
                          <a:pt x="471191" y="70841"/>
                          <a:pt x="677962" y="319464"/>
                          <a:pt x="703825" y="427690"/>
                        </a:cubicBezTo>
                        <a:cubicBezTo>
                          <a:pt x="726438" y="523177"/>
                          <a:pt x="675733" y="595987"/>
                          <a:pt x="675733" y="595987"/>
                        </a:cubicBezTo>
                        <a:close/>
                      </a:path>
                    </a:pathLst>
                  </a:custGeom>
                  <a:solidFill>
                    <a:srgbClr val="ECECEC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54" name="Graphic 4">
                    <a:extLst>
                      <a:ext uri="{FF2B5EF4-FFF2-40B4-BE49-F238E27FC236}">
                        <a16:creationId xmlns:a16="http://schemas.microsoft.com/office/drawing/2014/main" id="{E9DA2109-71F7-7361-E900-B592A0989BD8}"/>
                      </a:ext>
                    </a:extLst>
                  </p:cNvPr>
                  <p:cNvGrpSpPr/>
                  <p:nvPr/>
                </p:nvGrpSpPr>
                <p:grpSpPr>
                  <a:xfrm>
                    <a:off x="844839" y="3218450"/>
                    <a:ext cx="245590" cy="50146"/>
                    <a:chOff x="844839" y="3218450"/>
                    <a:chExt cx="245590" cy="50146"/>
                  </a:xfrm>
                  <a:solidFill>
                    <a:srgbClr val="1A2E35"/>
                  </a:solidFill>
                </p:grpSpPr>
                <p:sp>
                  <p:nvSpPr>
                    <p:cNvPr id="155" name="Freeform: Shape 154">
                      <a:extLst>
                        <a:ext uri="{FF2B5EF4-FFF2-40B4-BE49-F238E27FC236}">
                          <a16:creationId xmlns:a16="http://schemas.microsoft.com/office/drawing/2014/main" id="{47D1608F-3CCC-9419-9D4A-BB821D5BA7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839" y="3218450"/>
                      <a:ext cx="171590" cy="50146"/>
                    </a:xfrm>
                    <a:custGeom>
                      <a:avLst/>
                      <a:gdLst>
                        <a:gd name="connsiteX0" fmla="*/ 170297 w 171590"/>
                        <a:gd name="connsiteY0" fmla="*/ 139 h 50146"/>
                        <a:gd name="connsiteX1" fmla="*/ 84238 w 171590"/>
                        <a:gd name="connsiteY1" fmla="*/ 20332 h 50146"/>
                        <a:gd name="connsiteX2" fmla="*/ 43088 w 171590"/>
                        <a:gd name="connsiteY2" fmla="*/ 35620 h 50146"/>
                        <a:gd name="connsiteX3" fmla="*/ 22640 w 171590"/>
                        <a:gd name="connsiteY3" fmla="*/ 43391 h 50146"/>
                        <a:gd name="connsiteX4" fmla="*/ 472 w 171590"/>
                        <a:gd name="connsiteY4" fmla="*/ 49124 h 50146"/>
                        <a:gd name="connsiteX5" fmla="*/ 536 w 171590"/>
                        <a:gd name="connsiteY5" fmla="*/ 50143 h 50146"/>
                        <a:gd name="connsiteX6" fmla="*/ 22130 w 171590"/>
                        <a:gd name="connsiteY6" fmla="*/ 48296 h 50146"/>
                        <a:gd name="connsiteX7" fmla="*/ 42451 w 171590"/>
                        <a:gd name="connsiteY7" fmla="*/ 43009 h 50146"/>
                        <a:gd name="connsiteX8" fmla="*/ 84684 w 171590"/>
                        <a:gd name="connsiteY8" fmla="*/ 28613 h 50146"/>
                        <a:gd name="connsiteX9" fmla="*/ 170807 w 171590"/>
                        <a:gd name="connsiteY9" fmla="*/ 2432 h 50146"/>
                        <a:gd name="connsiteX10" fmla="*/ 170297 w 171590"/>
                        <a:gd name="connsiteY10" fmla="*/ 11 h 501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71590" h="50146">
                          <a:moveTo>
                            <a:pt x="170297" y="139"/>
                          </a:moveTo>
                          <a:cubicBezTo>
                            <a:pt x="141250" y="5107"/>
                            <a:pt x="112203" y="11095"/>
                            <a:pt x="84238" y="20332"/>
                          </a:cubicBezTo>
                          <a:cubicBezTo>
                            <a:pt x="70288" y="24918"/>
                            <a:pt x="56656" y="30141"/>
                            <a:pt x="43088" y="35620"/>
                          </a:cubicBezTo>
                          <a:cubicBezTo>
                            <a:pt x="36336" y="38359"/>
                            <a:pt x="29520" y="40907"/>
                            <a:pt x="22640" y="43391"/>
                          </a:cubicBezTo>
                          <a:cubicBezTo>
                            <a:pt x="15569" y="45939"/>
                            <a:pt x="7989" y="48360"/>
                            <a:pt x="472" y="49124"/>
                          </a:cubicBezTo>
                          <a:cubicBezTo>
                            <a:pt x="-228" y="49188"/>
                            <a:pt x="-101" y="50207"/>
                            <a:pt x="536" y="50143"/>
                          </a:cubicBezTo>
                          <a:cubicBezTo>
                            <a:pt x="7862" y="49825"/>
                            <a:pt x="14869" y="49570"/>
                            <a:pt x="22130" y="48296"/>
                          </a:cubicBezTo>
                          <a:cubicBezTo>
                            <a:pt x="29010" y="47086"/>
                            <a:pt x="35826" y="45175"/>
                            <a:pt x="42451" y="43009"/>
                          </a:cubicBezTo>
                          <a:cubicBezTo>
                            <a:pt x="56656" y="38486"/>
                            <a:pt x="70606" y="33326"/>
                            <a:pt x="84684" y="28613"/>
                          </a:cubicBezTo>
                          <a:cubicBezTo>
                            <a:pt x="113158" y="19185"/>
                            <a:pt x="141696" y="9821"/>
                            <a:pt x="170807" y="2432"/>
                          </a:cubicBezTo>
                          <a:cubicBezTo>
                            <a:pt x="172145" y="2113"/>
                            <a:pt x="171635" y="-180"/>
                            <a:pt x="170297" y="11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6" name="Freeform: Shape 155">
                      <a:extLst>
                        <a:ext uri="{FF2B5EF4-FFF2-40B4-BE49-F238E27FC236}">
                          <a16:creationId xmlns:a16="http://schemas.microsoft.com/office/drawing/2014/main" id="{98E7DB50-6432-B45A-7F06-F7F5B1EFD0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045" y="3239244"/>
                      <a:ext cx="146383" cy="15091"/>
                    </a:xfrm>
                    <a:custGeom>
                      <a:avLst/>
                      <a:gdLst>
                        <a:gd name="connsiteX0" fmla="*/ 145365 w 146383"/>
                        <a:gd name="connsiteY0" fmla="*/ 429 h 15091"/>
                        <a:gd name="connsiteX1" fmla="*/ 72428 w 146383"/>
                        <a:gd name="connsiteY1" fmla="*/ 1831 h 15091"/>
                        <a:gd name="connsiteX2" fmla="*/ 36247 w 146383"/>
                        <a:gd name="connsiteY2" fmla="*/ 6481 h 15091"/>
                        <a:gd name="connsiteX3" fmla="*/ 19111 w 146383"/>
                        <a:gd name="connsiteY3" fmla="*/ 9602 h 15091"/>
                        <a:gd name="connsiteX4" fmla="*/ 447 w 146383"/>
                        <a:gd name="connsiteY4" fmla="*/ 14061 h 15091"/>
                        <a:gd name="connsiteX5" fmla="*/ 511 w 146383"/>
                        <a:gd name="connsiteY5" fmla="*/ 15081 h 15091"/>
                        <a:gd name="connsiteX6" fmla="*/ 18602 w 146383"/>
                        <a:gd name="connsiteY6" fmla="*/ 13743 h 15091"/>
                        <a:gd name="connsiteX7" fmla="*/ 36693 w 146383"/>
                        <a:gd name="connsiteY7" fmla="*/ 12023 h 15091"/>
                        <a:gd name="connsiteX8" fmla="*/ 72938 w 146383"/>
                        <a:gd name="connsiteY8" fmla="*/ 8711 h 15091"/>
                        <a:gd name="connsiteX9" fmla="*/ 145493 w 146383"/>
                        <a:gd name="connsiteY9" fmla="*/ 2404 h 15091"/>
                        <a:gd name="connsiteX10" fmla="*/ 145302 w 146383"/>
                        <a:gd name="connsiteY10" fmla="*/ 429 h 150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46383" h="15091">
                          <a:moveTo>
                            <a:pt x="145365" y="429"/>
                          </a:moveTo>
                          <a:cubicBezTo>
                            <a:pt x="121159" y="-399"/>
                            <a:pt x="96571" y="-80"/>
                            <a:pt x="72428" y="1831"/>
                          </a:cubicBezTo>
                          <a:cubicBezTo>
                            <a:pt x="60262" y="2786"/>
                            <a:pt x="48286" y="4443"/>
                            <a:pt x="36247" y="6481"/>
                          </a:cubicBezTo>
                          <a:cubicBezTo>
                            <a:pt x="30514" y="7437"/>
                            <a:pt x="24781" y="8456"/>
                            <a:pt x="19111" y="9602"/>
                          </a:cubicBezTo>
                          <a:cubicBezTo>
                            <a:pt x="12805" y="10813"/>
                            <a:pt x="6690" y="12915"/>
                            <a:pt x="447" y="14061"/>
                          </a:cubicBezTo>
                          <a:cubicBezTo>
                            <a:pt x="-190" y="14189"/>
                            <a:pt x="-126" y="15208"/>
                            <a:pt x="511" y="15081"/>
                          </a:cubicBezTo>
                          <a:cubicBezTo>
                            <a:pt x="6499" y="14189"/>
                            <a:pt x="12614" y="14253"/>
                            <a:pt x="18602" y="13743"/>
                          </a:cubicBezTo>
                          <a:cubicBezTo>
                            <a:pt x="24653" y="13170"/>
                            <a:pt x="30705" y="12596"/>
                            <a:pt x="36693" y="12023"/>
                          </a:cubicBezTo>
                          <a:cubicBezTo>
                            <a:pt x="48796" y="10940"/>
                            <a:pt x="60899" y="9921"/>
                            <a:pt x="72938" y="8711"/>
                          </a:cubicBezTo>
                          <a:cubicBezTo>
                            <a:pt x="97144" y="6226"/>
                            <a:pt x="121223" y="4060"/>
                            <a:pt x="145493" y="2404"/>
                          </a:cubicBezTo>
                          <a:cubicBezTo>
                            <a:pt x="146830" y="2341"/>
                            <a:pt x="146576" y="429"/>
                            <a:pt x="145302" y="429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57" name="Graphic 4">
                    <a:extLst>
                      <a:ext uri="{FF2B5EF4-FFF2-40B4-BE49-F238E27FC236}">
                        <a16:creationId xmlns:a16="http://schemas.microsoft.com/office/drawing/2014/main" id="{C9FB1C13-1D90-FD13-D422-CD40AA2D2659}"/>
                      </a:ext>
                    </a:extLst>
                  </p:cNvPr>
                  <p:cNvGrpSpPr/>
                  <p:nvPr/>
                </p:nvGrpSpPr>
                <p:grpSpPr>
                  <a:xfrm>
                    <a:off x="434444" y="3439310"/>
                    <a:ext cx="751536" cy="91155"/>
                    <a:chOff x="434444" y="3439310"/>
                    <a:chExt cx="751536" cy="91155"/>
                  </a:xfrm>
                </p:grpSpPr>
                <p:sp>
                  <p:nvSpPr>
                    <p:cNvPr id="159" name="Freeform: Shape 158">
                      <a:extLst>
                        <a:ext uri="{FF2B5EF4-FFF2-40B4-BE49-F238E27FC236}">
                          <a16:creationId xmlns:a16="http://schemas.microsoft.com/office/drawing/2014/main" id="{A4DEE01A-0060-CB9F-25A7-611A0EDC4E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4444" y="3441157"/>
                      <a:ext cx="751536" cy="87460"/>
                    </a:xfrm>
                    <a:custGeom>
                      <a:avLst/>
                      <a:gdLst>
                        <a:gd name="connsiteX0" fmla="*/ 751536 w 751536"/>
                        <a:gd name="connsiteY0" fmla="*/ 87461 h 87460"/>
                        <a:gd name="connsiteX1" fmla="*/ 0 w 751536"/>
                        <a:gd name="connsiteY1" fmla="*/ 87461 h 87460"/>
                        <a:gd name="connsiteX2" fmla="*/ 31978 w 751536"/>
                        <a:gd name="connsiteY2" fmla="*/ 0 h 87460"/>
                        <a:gd name="connsiteX3" fmla="*/ 726757 w 751536"/>
                        <a:gd name="connsiteY3" fmla="*/ 0 h 87460"/>
                        <a:gd name="connsiteX4" fmla="*/ 751536 w 751536"/>
                        <a:gd name="connsiteY4" fmla="*/ 87461 h 874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51536" h="87460">
                          <a:moveTo>
                            <a:pt x="751536" y="87461"/>
                          </a:moveTo>
                          <a:lnTo>
                            <a:pt x="0" y="87461"/>
                          </a:lnTo>
                          <a:lnTo>
                            <a:pt x="31978" y="0"/>
                          </a:lnTo>
                          <a:lnTo>
                            <a:pt x="726757" y="0"/>
                          </a:lnTo>
                          <a:lnTo>
                            <a:pt x="751536" y="87461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 dirty="0"/>
                    </a:p>
                  </p:txBody>
                </p:sp>
                <p:sp>
                  <p:nvSpPr>
                    <p:cNvPr id="161" name="Freeform: Shape 160">
                      <a:extLst>
                        <a:ext uri="{FF2B5EF4-FFF2-40B4-BE49-F238E27FC236}">
                          <a16:creationId xmlns:a16="http://schemas.microsoft.com/office/drawing/2014/main" id="{3ABB4744-8B73-D07B-AC21-B55B160016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208" y="3439310"/>
                      <a:ext cx="166894" cy="91155"/>
                    </a:xfrm>
                    <a:custGeom>
                      <a:avLst/>
                      <a:gdLst>
                        <a:gd name="connsiteX0" fmla="*/ 0 w 166894"/>
                        <a:gd name="connsiteY0" fmla="*/ 0 h 91155"/>
                        <a:gd name="connsiteX1" fmla="*/ 166895 w 166894"/>
                        <a:gd name="connsiteY1" fmla="*/ 0 h 91155"/>
                        <a:gd name="connsiteX2" fmla="*/ 166895 w 166894"/>
                        <a:gd name="connsiteY2" fmla="*/ 91155 h 91155"/>
                        <a:gd name="connsiteX3" fmla="*/ 0 w 166894"/>
                        <a:gd name="connsiteY3" fmla="*/ 91155 h 911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66894" h="91155">
                          <a:moveTo>
                            <a:pt x="0" y="0"/>
                          </a:moveTo>
                          <a:lnTo>
                            <a:pt x="166895" y="0"/>
                          </a:lnTo>
                          <a:lnTo>
                            <a:pt x="166895" y="91155"/>
                          </a:lnTo>
                          <a:lnTo>
                            <a:pt x="0" y="91155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12727" cap="flat">
                      <a:solidFill>
                        <a:srgbClr val="FFC800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ADA8A08F-D003-BA01-9EC4-43C97CF234CE}"/>
                    </a:ext>
                  </a:extLst>
                </p:cNvPr>
                <p:cNvSpPr/>
                <p:nvPr/>
              </p:nvSpPr>
              <p:spPr>
                <a:xfrm>
                  <a:off x="918121" y="2685226"/>
                  <a:ext cx="370556" cy="1289676"/>
                </a:xfrm>
                <a:custGeom>
                  <a:avLst/>
                  <a:gdLst>
                    <a:gd name="connsiteX0" fmla="*/ 64 w 370556"/>
                    <a:gd name="connsiteY0" fmla="*/ 0 h 1289676"/>
                    <a:gd name="connsiteX1" fmla="*/ 158040 w 370556"/>
                    <a:gd name="connsiteY1" fmla="*/ 399465 h 1289676"/>
                    <a:gd name="connsiteX2" fmla="*/ 230850 w 370556"/>
                    <a:gd name="connsiteY2" fmla="*/ 1289676 h 1289676"/>
                    <a:gd name="connsiteX3" fmla="*/ 370545 w 370556"/>
                    <a:gd name="connsiteY3" fmla="*/ 1224256 h 1289676"/>
                    <a:gd name="connsiteX4" fmla="*/ 243399 w 370556"/>
                    <a:gd name="connsiteY4" fmla="*/ 564002 h 1289676"/>
                    <a:gd name="connsiteX5" fmla="*/ 271682 w 370556"/>
                    <a:gd name="connsiteY5" fmla="*/ 397808 h 1289676"/>
                    <a:gd name="connsiteX6" fmla="*/ 0 w 370556"/>
                    <a:gd name="connsiteY6" fmla="*/ 0 h 1289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56" h="1289676">
                      <a:moveTo>
                        <a:pt x="64" y="0"/>
                      </a:moveTo>
                      <a:cubicBezTo>
                        <a:pt x="64" y="0"/>
                        <a:pt x="149122" y="344428"/>
                        <a:pt x="158040" y="399465"/>
                      </a:cubicBezTo>
                      <a:cubicBezTo>
                        <a:pt x="166958" y="454438"/>
                        <a:pt x="230850" y="1289676"/>
                        <a:pt x="230850" y="1289676"/>
                      </a:cubicBezTo>
                      <a:cubicBezTo>
                        <a:pt x="230850" y="1289676"/>
                        <a:pt x="369080" y="1230244"/>
                        <a:pt x="370545" y="1224256"/>
                      </a:cubicBezTo>
                      <a:cubicBezTo>
                        <a:pt x="372010" y="1218332"/>
                        <a:pt x="241552" y="570118"/>
                        <a:pt x="243399" y="564002"/>
                      </a:cubicBezTo>
                      <a:cubicBezTo>
                        <a:pt x="245055" y="558461"/>
                        <a:pt x="305443" y="491703"/>
                        <a:pt x="271682" y="397808"/>
                      </a:cubicBezTo>
                      <a:cubicBezTo>
                        <a:pt x="198681" y="19454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25B1E800-3978-DAD3-DC59-1C428E24EB4D}"/>
                    </a:ext>
                  </a:extLst>
                </p:cNvPr>
                <p:cNvSpPr/>
                <p:nvPr/>
              </p:nvSpPr>
              <p:spPr>
                <a:xfrm>
                  <a:off x="918121" y="2685226"/>
                  <a:ext cx="201484" cy="630887"/>
                </a:xfrm>
                <a:custGeom>
                  <a:avLst/>
                  <a:gdLst>
                    <a:gd name="connsiteX0" fmla="*/ 178934 w 201484"/>
                    <a:gd name="connsiteY0" fmla="*/ 630888 h 630887"/>
                    <a:gd name="connsiteX1" fmla="*/ 201484 w 201484"/>
                    <a:gd name="connsiteY1" fmla="*/ 321050 h 630887"/>
                    <a:gd name="connsiteX2" fmla="*/ 121540 w 201484"/>
                    <a:gd name="connsiteY2" fmla="*/ 239959 h 630887"/>
                    <a:gd name="connsiteX3" fmla="*/ 163455 w 201484"/>
                    <a:gd name="connsiteY3" fmla="*/ 231742 h 630887"/>
                    <a:gd name="connsiteX4" fmla="*/ 0 w 201484"/>
                    <a:gd name="connsiteY4" fmla="*/ 0 h 630887"/>
                    <a:gd name="connsiteX5" fmla="*/ 132943 w 201484"/>
                    <a:gd name="connsiteY5" fmla="*/ 329968 h 630887"/>
                    <a:gd name="connsiteX6" fmla="*/ 178934 w 201484"/>
                    <a:gd name="connsiteY6" fmla="*/ 630888 h 630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1484" h="630887">
                      <a:moveTo>
                        <a:pt x="178934" y="630888"/>
                      </a:moveTo>
                      <a:lnTo>
                        <a:pt x="201484" y="321050"/>
                      </a:lnTo>
                      <a:lnTo>
                        <a:pt x="121540" y="239959"/>
                      </a:lnTo>
                      <a:lnTo>
                        <a:pt x="163455" y="231742"/>
                      </a:lnTo>
                      <a:cubicBezTo>
                        <a:pt x="163455" y="231742"/>
                        <a:pt x="14906" y="17645"/>
                        <a:pt x="0" y="0"/>
                      </a:cubicBezTo>
                      <a:cubicBezTo>
                        <a:pt x="3503" y="9364"/>
                        <a:pt x="112049" y="259706"/>
                        <a:pt x="132943" y="329968"/>
                      </a:cubicBezTo>
                      <a:cubicBezTo>
                        <a:pt x="150587" y="389273"/>
                        <a:pt x="180399" y="618020"/>
                        <a:pt x="178934" y="630888"/>
                      </a:cubicBezTo>
                      <a:close/>
                    </a:path>
                  </a:pathLst>
                </a:custGeom>
                <a:solidFill>
                  <a:srgbClr val="FFC800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60560F6B-30C2-C6A8-E320-A41DCF3E191F}"/>
                    </a:ext>
                  </a:extLst>
                </p:cNvPr>
                <p:cNvSpPr/>
                <p:nvPr/>
              </p:nvSpPr>
              <p:spPr>
                <a:xfrm>
                  <a:off x="918121" y="2685226"/>
                  <a:ext cx="201484" cy="630887"/>
                </a:xfrm>
                <a:custGeom>
                  <a:avLst/>
                  <a:gdLst>
                    <a:gd name="connsiteX0" fmla="*/ 178934 w 201484"/>
                    <a:gd name="connsiteY0" fmla="*/ 630888 h 630887"/>
                    <a:gd name="connsiteX1" fmla="*/ 201484 w 201484"/>
                    <a:gd name="connsiteY1" fmla="*/ 321050 h 630887"/>
                    <a:gd name="connsiteX2" fmla="*/ 121540 w 201484"/>
                    <a:gd name="connsiteY2" fmla="*/ 239959 h 630887"/>
                    <a:gd name="connsiteX3" fmla="*/ 163455 w 201484"/>
                    <a:gd name="connsiteY3" fmla="*/ 231742 h 630887"/>
                    <a:gd name="connsiteX4" fmla="*/ 0 w 201484"/>
                    <a:gd name="connsiteY4" fmla="*/ 0 h 630887"/>
                    <a:gd name="connsiteX5" fmla="*/ 132943 w 201484"/>
                    <a:gd name="connsiteY5" fmla="*/ 329968 h 630887"/>
                    <a:gd name="connsiteX6" fmla="*/ 178934 w 201484"/>
                    <a:gd name="connsiteY6" fmla="*/ 630888 h 630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1484" h="630887">
                      <a:moveTo>
                        <a:pt x="178934" y="630888"/>
                      </a:moveTo>
                      <a:lnTo>
                        <a:pt x="201484" y="321050"/>
                      </a:lnTo>
                      <a:lnTo>
                        <a:pt x="121540" y="239959"/>
                      </a:lnTo>
                      <a:lnTo>
                        <a:pt x="163455" y="231742"/>
                      </a:lnTo>
                      <a:cubicBezTo>
                        <a:pt x="163455" y="231742"/>
                        <a:pt x="14906" y="17645"/>
                        <a:pt x="0" y="0"/>
                      </a:cubicBezTo>
                      <a:cubicBezTo>
                        <a:pt x="3503" y="9364"/>
                        <a:pt x="112049" y="259706"/>
                        <a:pt x="132943" y="329968"/>
                      </a:cubicBezTo>
                      <a:cubicBezTo>
                        <a:pt x="150587" y="389273"/>
                        <a:pt x="180399" y="618020"/>
                        <a:pt x="178934" y="630888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165" name="Graphic 4">
                  <a:extLst>
                    <a:ext uri="{FF2B5EF4-FFF2-40B4-BE49-F238E27FC236}">
                      <a16:creationId xmlns:a16="http://schemas.microsoft.com/office/drawing/2014/main" id="{95F5D0AA-EF48-254E-E0DC-7AE24837D085}"/>
                    </a:ext>
                  </a:extLst>
                </p:cNvPr>
                <p:cNvGrpSpPr/>
                <p:nvPr/>
              </p:nvGrpSpPr>
              <p:grpSpPr>
                <a:xfrm>
                  <a:off x="309337" y="2665925"/>
                  <a:ext cx="533935" cy="1335221"/>
                  <a:chOff x="309337" y="2665925"/>
                  <a:chExt cx="533935" cy="1335221"/>
                </a:xfrm>
              </p:grpSpPr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FDEDFFFC-5A58-5A56-168B-F0F0CD6CC57F}"/>
                      </a:ext>
                    </a:extLst>
                  </p:cNvPr>
                  <p:cNvSpPr/>
                  <p:nvPr/>
                </p:nvSpPr>
                <p:spPr>
                  <a:xfrm>
                    <a:off x="309337" y="2665925"/>
                    <a:ext cx="533935" cy="1335221"/>
                  </a:xfrm>
                  <a:custGeom>
                    <a:avLst/>
                    <a:gdLst>
                      <a:gd name="connsiteX0" fmla="*/ 433863 w 533935"/>
                      <a:gd name="connsiteY0" fmla="*/ 0 h 1335221"/>
                      <a:gd name="connsiteX1" fmla="*/ 521705 w 533935"/>
                      <a:gd name="connsiteY1" fmla="*/ 470236 h 1335221"/>
                      <a:gd name="connsiteX2" fmla="*/ 533936 w 533935"/>
                      <a:gd name="connsiteY2" fmla="*/ 1335222 h 1335221"/>
                      <a:gd name="connsiteX3" fmla="*/ 0 w 533935"/>
                      <a:gd name="connsiteY3" fmla="*/ 1243621 h 1335221"/>
                      <a:gd name="connsiteX4" fmla="*/ 149377 w 533935"/>
                      <a:gd name="connsiteY4" fmla="*/ 791285 h 1335221"/>
                      <a:gd name="connsiteX5" fmla="*/ 311558 w 533935"/>
                      <a:gd name="connsiteY5" fmla="*/ 118037 h 1335221"/>
                      <a:gd name="connsiteX6" fmla="*/ 433926 w 533935"/>
                      <a:gd name="connsiteY6" fmla="*/ 64 h 1335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3935" h="1335221">
                        <a:moveTo>
                          <a:pt x="433863" y="0"/>
                        </a:moveTo>
                        <a:cubicBezTo>
                          <a:pt x="433863" y="0"/>
                          <a:pt x="516036" y="430614"/>
                          <a:pt x="521705" y="470236"/>
                        </a:cubicBezTo>
                        <a:cubicBezTo>
                          <a:pt x="527375" y="509793"/>
                          <a:pt x="533936" y="1335222"/>
                          <a:pt x="533936" y="1335222"/>
                        </a:cubicBezTo>
                        <a:lnTo>
                          <a:pt x="0" y="1243621"/>
                        </a:lnTo>
                        <a:cubicBezTo>
                          <a:pt x="0" y="1243621"/>
                          <a:pt x="146001" y="801286"/>
                          <a:pt x="149377" y="791285"/>
                        </a:cubicBezTo>
                        <a:cubicBezTo>
                          <a:pt x="152690" y="781284"/>
                          <a:pt x="205306" y="290601"/>
                          <a:pt x="311558" y="118037"/>
                        </a:cubicBezTo>
                        <a:cubicBezTo>
                          <a:pt x="376787" y="12167"/>
                          <a:pt x="433926" y="64"/>
                          <a:pt x="433926" y="64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67" name="Graphic 4">
                    <a:extLst>
                      <a:ext uri="{FF2B5EF4-FFF2-40B4-BE49-F238E27FC236}">
                        <a16:creationId xmlns:a16="http://schemas.microsoft.com/office/drawing/2014/main" id="{C3D02D18-7F7E-71E2-AE1D-29A5CFD1B495}"/>
                      </a:ext>
                    </a:extLst>
                  </p:cNvPr>
                  <p:cNvGrpSpPr/>
                  <p:nvPr/>
                </p:nvGrpSpPr>
                <p:grpSpPr>
                  <a:xfrm>
                    <a:off x="766450" y="3395810"/>
                    <a:ext cx="32232" cy="514023"/>
                    <a:chOff x="766450" y="3395810"/>
                    <a:chExt cx="32232" cy="514023"/>
                  </a:xfrm>
                  <a:solidFill>
                    <a:srgbClr val="1A2E35"/>
                  </a:solidFill>
                </p:grpSpPr>
                <p:sp>
                  <p:nvSpPr>
                    <p:cNvPr id="168" name="Freeform: Shape 167">
                      <a:extLst>
                        <a:ext uri="{FF2B5EF4-FFF2-40B4-BE49-F238E27FC236}">
                          <a16:creationId xmlns:a16="http://schemas.microsoft.com/office/drawing/2014/main" id="{F8079F50-D55E-30AB-0576-E2875890DD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450" y="3395810"/>
                      <a:ext cx="32232" cy="31939"/>
                    </a:xfrm>
                    <a:custGeom>
                      <a:avLst/>
                      <a:gdLst>
                        <a:gd name="connsiteX0" fmla="*/ 32232 w 32232"/>
                        <a:gd name="connsiteY0" fmla="*/ 15982 h 31939"/>
                        <a:gd name="connsiteX1" fmla="*/ 0 w 32232"/>
                        <a:gd name="connsiteY1" fmla="*/ 15982 h 31939"/>
                        <a:gd name="connsiteX2" fmla="*/ 32232 w 32232"/>
                        <a:gd name="connsiteY2" fmla="*/ 15982 h 31939"/>
                        <a:gd name="connsiteX3" fmla="*/ 32232 w 32232"/>
                        <a:gd name="connsiteY3" fmla="*/ 15982 h 31939"/>
                        <a:gd name="connsiteX4" fmla="*/ 32232 w 32232"/>
                        <a:gd name="connsiteY4" fmla="*/ 15982 h 31939"/>
                        <a:gd name="connsiteX5" fmla="*/ 4778 w 32232"/>
                        <a:gd name="connsiteY5" fmla="*/ 15982 h 31939"/>
                        <a:gd name="connsiteX6" fmla="*/ 32232 w 32232"/>
                        <a:gd name="connsiteY6" fmla="*/ 15982 h 31939"/>
                        <a:gd name="connsiteX7" fmla="*/ 32232 w 32232"/>
                        <a:gd name="connsiteY7" fmla="*/ 15982 h 319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232" h="31939">
                          <a:moveTo>
                            <a:pt x="32232" y="15982"/>
                          </a:moveTo>
                          <a:cubicBezTo>
                            <a:pt x="31914" y="36939"/>
                            <a:pt x="701" y="37576"/>
                            <a:pt x="0" y="15982"/>
                          </a:cubicBezTo>
                          <a:cubicBezTo>
                            <a:pt x="637" y="-5676"/>
                            <a:pt x="31914" y="-4975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  <a:moveTo>
                            <a:pt x="32232" y="15982"/>
                          </a:moveTo>
                          <a:cubicBezTo>
                            <a:pt x="31659" y="-2491"/>
                            <a:pt x="5032" y="-1790"/>
                            <a:pt x="4778" y="15982"/>
                          </a:cubicBezTo>
                          <a:cubicBezTo>
                            <a:pt x="5032" y="33818"/>
                            <a:pt x="31595" y="34455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69" name="Freeform: Shape 168">
                      <a:extLst>
                        <a:ext uri="{FF2B5EF4-FFF2-40B4-BE49-F238E27FC236}">
                          <a16:creationId xmlns:a16="http://schemas.microsoft.com/office/drawing/2014/main" id="{DB23992B-88E4-3BBE-6AC9-56277E0D2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450" y="3556462"/>
                      <a:ext cx="32232" cy="31939"/>
                    </a:xfrm>
                    <a:custGeom>
                      <a:avLst/>
                      <a:gdLst>
                        <a:gd name="connsiteX0" fmla="*/ 32232 w 32232"/>
                        <a:gd name="connsiteY0" fmla="*/ 15982 h 31939"/>
                        <a:gd name="connsiteX1" fmla="*/ 0 w 32232"/>
                        <a:gd name="connsiteY1" fmla="*/ 15982 h 31939"/>
                        <a:gd name="connsiteX2" fmla="*/ 32232 w 32232"/>
                        <a:gd name="connsiteY2" fmla="*/ 15982 h 31939"/>
                        <a:gd name="connsiteX3" fmla="*/ 32232 w 32232"/>
                        <a:gd name="connsiteY3" fmla="*/ 15982 h 31939"/>
                        <a:gd name="connsiteX4" fmla="*/ 32232 w 32232"/>
                        <a:gd name="connsiteY4" fmla="*/ 15982 h 31939"/>
                        <a:gd name="connsiteX5" fmla="*/ 4778 w 32232"/>
                        <a:gd name="connsiteY5" fmla="*/ 15982 h 31939"/>
                        <a:gd name="connsiteX6" fmla="*/ 32232 w 32232"/>
                        <a:gd name="connsiteY6" fmla="*/ 15982 h 31939"/>
                        <a:gd name="connsiteX7" fmla="*/ 32232 w 32232"/>
                        <a:gd name="connsiteY7" fmla="*/ 15982 h 319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232" h="31939">
                          <a:moveTo>
                            <a:pt x="32232" y="15982"/>
                          </a:moveTo>
                          <a:cubicBezTo>
                            <a:pt x="31914" y="36939"/>
                            <a:pt x="701" y="37576"/>
                            <a:pt x="0" y="15982"/>
                          </a:cubicBezTo>
                          <a:cubicBezTo>
                            <a:pt x="637" y="-5676"/>
                            <a:pt x="31914" y="-4976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  <a:moveTo>
                            <a:pt x="32232" y="15982"/>
                          </a:moveTo>
                          <a:cubicBezTo>
                            <a:pt x="31659" y="-2491"/>
                            <a:pt x="5032" y="-1791"/>
                            <a:pt x="4778" y="15982"/>
                          </a:cubicBezTo>
                          <a:cubicBezTo>
                            <a:pt x="5032" y="33818"/>
                            <a:pt x="31595" y="34455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0" name="Freeform: Shape 169">
                      <a:extLst>
                        <a:ext uri="{FF2B5EF4-FFF2-40B4-BE49-F238E27FC236}">
                          <a16:creationId xmlns:a16="http://schemas.microsoft.com/office/drawing/2014/main" id="{BEEA99D1-5524-2985-20AA-3007011C39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450" y="3717178"/>
                      <a:ext cx="32232" cy="31939"/>
                    </a:xfrm>
                    <a:custGeom>
                      <a:avLst/>
                      <a:gdLst>
                        <a:gd name="connsiteX0" fmla="*/ 32232 w 32232"/>
                        <a:gd name="connsiteY0" fmla="*/ 15982 h 31939"/>
                        <a:gd name="connsiteX1" fmla="*/ 0 w 32232"/>
                        <a:gd name="connsiteY1" fmla="*/ 15982 h 31939"/>
                        <a:gd name="connsiteX2" fmla="*/ 32232 w 32232"/>
                        <a:gd name="connsiteY2" fmla="*/ 15982 h 31939"/>
                        <a:gd name="connsiteX3" fmla="*/ 32232 w 32232"/>
                        <a:gd name="connsiteY3" fmla="*/ 15982 h 31939"/>
                        <a:gd name="connsiteX4" fmla="*/ 32232 w 32232"/>
                        <a:gd name="connsiteY4" fmla="*/ 15982 h 31939"/>
                        <a:gd name="connsiteX5" fmla="*/ 4778 w 32232"/>
                        <a:gd name="connsiteY5" fmla="*/ 15982 h 31939"/>
                        <a:gd name="connsiteX6" fmla="*/ 32232 w 32232"/>
                        <a:gd name="connsiteY6" fmla="*/ 15982 h 31939"/>
                        <a:gd name="connsiteX7" fmla="*/ 32232 w 32232"/>
                        <a:gd name="connsiteY7" fmla="*/ 15982 h 319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232" h="31939">
                          <a:moveTo>
                            <a:pt x="32232" y="15982"/>
                          </a:moveTo>
                          <a:cubicBezTo>
                            <a:pt x="31914" y="36939"/>
                            <a:pt x="701" y="37576"/>
                            <a:pt x="0" y="15982"/>
                          </a:cubicBezTo>
                          <a:cubicBezTo>
                            <a:pt x="637" y="-5676"/>
                            <a:pt x="31914" y="-4975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  <a:moveTo>
                            <a:pt x="32232" y="15982"/>
                          </a:moveTo>
                          <a:cubicBezTo>
                            <a:pt x="31659" y="-2491"/>
                            <a:pt x="5032" y="-1790"/>
                            <a:pt x="4778" y="15982"/>
                          </a:cubicBezTo>
                          <a:cubicBezTo>
                            <a:pt x="5032" y="33818"/>
                            <a:pt x="31595" y="34455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1" name="Freeform: Shape 170">
                      <a:extLst>
                        <a:ext uri="{FF2B5EF4-FFF2-40B4-BE49-F238E27FC236}">
                          <a16:creationId xmlns:a16="http://schemas.microsoft.com/office/drawing/2014/main" id="{DC759BD7-5E73-8BD0-0918-30558D507F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450" y="3877893"/>
                      <a:ext cx="32232" cy="31939"/>
                    </a:xfrm>
                    <a:custGeom>
                      <a:avLst/>
                      <a:gdLst>
                        <a:gd name="connsiteX0" fmla="*/ 32232 w 32232"/>
                        <a:gd name="connsiteY0" fmla="*/ 15982 h 31939"/>
                        <a:gd name="connsiteX1" fmla="*/ 0 w 32232"/>
                        <a:gd name="connsiteY1" fmla="*/ 15982 h 31939"/>
                        <a:gd name="connsiteX2" fmla="*/ 32232 w 32232"/>
                        <a:gd name="connsiteY2" fmla="*/ 15982 h 31939"/>
                        <a:gd name="connsiteX3" fmla="*/ 32232 w 32232"/>
                        <a:gd name="connsiteY3" fmla="*/ 15982 h 31939"/>
                        <a:gd name="connsiteX4" fmla="*/ 32232 w 32232"/>
                        <a:gd name="connsiteY4" fmla="*/ 15982 h 31939"/>
                        <a:gd name="connsiteX5" fmla="*/ 4778 w 32232"/>
                        <a:gd name="connsiteY5" fmla="*/ 15982 h 31939"/>
                        <a:gd name="connsiteX6" fmla="*/ 32232 w 32232"/>
                        <a:gd name="connsiteY6" fmla="*/ 15982 h 31939"/>
                        <a:gd name="connsiteX7" fmla="*/ 32232 w 32232"/>
                        <a:gd name="connsiteY7" fmla="*/ 15982 h 319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232" h="31939">
                          <a:moveTo>
                            <a:pt x="32232" y="15982"/>
                          </a:moveTo>
                          <a:cubicBezTo>
                            <a:pt x="31914" y="36939"/>
                            <a:pt x="701" y="37576"/>
                            <a:pt x="0" y="15982"/>
                          </a:cubicBezTo>
                          <a:cubicBezTo>
                            <a:pt x="637" y="-5676"/>
                            <a:pt x="31914" y="-4976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  <a:moveTo>
                            <a:pt x="32232" y="15982"/>
                          </a:moveTo>
                          <a:cubicBezTo>
                            <a:pt x="31659" y="-2491"/>
                            <a:pt x="5032" y="-1790"/>
                            <a:pt x="4778" y="15982"/>
                          </a:cubicBezTo>
                          <a:cubicBezTo>
                            <a:pt x="5032" y="33818"/>
                            <a:pt x="31595" y="34455"/>
                            <a:pt x="32232" y="15982"/>
                          </a:cubicBezTo>
                          <a:lnTo>
                            <a:pt x="32232" y="15982"/>
                          </a:ln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172" name="Graphic 4">
                <a:extLst>
                  <a:ext uri="{FF2B5EF4-FFF2-40B4-BE49-F238E27FC236}">
                    <a16:creationId xmlns:a16="http://schemas.microsoft.com/office/drawing/2014/main" id="{E4EA23DD-5893-F32A-F126-ADAB0F413D72}"/>
                  </a:ext>
                </a:extLst>
              </p:cNvPr>
              <p:cNvGrpSpPr/>
              <p:nvPr/>
            </p:nvGrpSpPr>
            <p:grpSpPr>
              <a:xfrm>
                <a:off x="679688" y="2125733"/>
                <a:ext cx="425855" cy="839350"/>
                <a:chOff x="679688" y="2125733"/>
                <a:chExt cx="425855" cy="839350"/>
              </a:xfrm>
            </p:grpSpPr>
            <p:grpSp>
              <p:nvGrpSpPr>
                <p:cNvPr id="173" name="Graphic 4">
                  <a:extLst>
                    <a:ext uri="{FF2B5EF4-FFF2-40B4-BE49-F238E27FC236}">
                      <a16:creationId xmlns:a16="http://schemas.microsoft.com/office/drawing/2014/main" id="{9739D359-0637-FFF4-4B3D-93D8FE79D78C}"/>
                    </a:ext>
                  </a:extLst>
                </p:cNvPr>
                <p:cNvGrpSpPr/>
                <p:nvPr/>
              </p:nvGrpSpPr>
              <p:grpSpPr>
                <a:xfrm>
                  <a:off x="679688" y="2125733"/>
                  <a:ext cx="425855" cy="669670"/>
                  <a:chOff x="679688" y="2125733"/>
                  <a:chExt cx="425855" cy="669670"/>
                </a:xfrm>
              </p:grpSpPr>
              <p:grpSp>
                <p:nvGrpSpPr>
                  <p:cNvPr id="174" name="Graphic 4">
                    <a:extLst>
                      <a:ext uri="{FF2B5EF4-FFF2-40B4-BE49-F238E27FC236}">
                        <a16:creationId xmlns:a16="http://schemas.microsoft.com/office/drawing/2014/main" id="{41B45958-D2BD-0A4B-7008-CA039D9FCF56}"/>
                      </a:ext>
                    </a:extLst>
                  </p:cNvPr>
                  <p:cNvGrpSpPr/>
                  <p:nvPr/>
                </p:nvGrpSpPr>
                <p:grpSpPr>
                  <a:xfrm>
                    <a:off x="759157" y="2459727"/>
                    <a:ext cx="178329" cy="335677"/>
                    <a:chOff x="759157" y="2459727"/>
                    <a:chExt cx="178329" cy="335677"/>
                  </a:xfrm>
                </p:grpSpPr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019F200D-40C1-729C-D3E2-0C5D9C4268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9157" y="2459791"/>
                      <a:ext cx="178329" cy="335613"/>
                    </a:xfrm>
                    <a:custGeom>
                      <a:avLst/>
                      <a:gdLst>
                        <a:gd name="connsiteX0" fmla="*/ 987 w 178329"/>
                        <a:gd name="connsiteY0" fmla="*/ 237921 h 335613"/>
                        <a:gd name="connsiteX1" fmla="*/ 135968 w 178329"/>
                        <a:gd name="connsiteY1" fmla="*/ 335446 h 335613"/>
                        <a:gd name="connsiteX2" fmla="*/ 153422 w 178329"/>
                        <a:gd name="connsiteY2" fmla="*/ 221295 h 335613"/>
                        <a:gd name="connsiteX3" fmla="*/ 155078 w 178329"/>
                        <a:gd name="connsiteY3" fmla="*/ 212950 h 335613"/>
                        <a:gd name="connsiteX4" fmla="*/ 178329 w 178329"/>
                        <a:gd name="connsiteY4" fmla="*/ 95742 h 335613"/>
                        <a:gd name="connsiteX5" fmla="*/ 39271 w 178329"/>
                        <a:gd name="connsiteY5" fmla="*/ 11148 h 335613"/>
                        <a:gd name="connsiteX6" fmla="*/ 19206 w 178329"/>
                        <a:gd name="connsiteY6" fmla="*/ 0 h 335613"/>
                        <a:gd name="connsiteX7" fmla="*/ 10033 w 178329"/>
                        <a:gd name="connsiteY7" fmla="*/ 73000 h 335613"/>
                        <a:gd name="connsiteX8" fmla="*/ 9332 w 178329"/>
                        <a:gd name="connsiteY8" fmla="*/ 78797 h 335613"/>
                        <a:gd name="connsiteX9" fmla="*/ 8440 w 178329"/>
                        <a:gd name="connsiteY9" fmla="*/ 85358 h 335613"/>
                        <a:gd name="connsiteX10" fmla="*/ 6147 w 178329"/>
                        <a:gd name="connsiteY10" fmla="*/ 103768 h 335613"/>
                        <a:gd name="connsiteX11" fmla="*/ 4682 w 178329"/>
                        <a:gd name="connsiteY11" fmla="*/ 117973 h 335613"/>
                        <a:gd name="connsiteX12" fmla="*/ 3281 w 178329"/>
                        <a:gd name="connsiteY12" fmla="*/ 132688 h 335613"/>
                        <a:gd name="connsiteX13" fmla="*/ 924 w 178329"/>
                        <a:gd name="connsiteY13" fmla="*/ 237984 h 335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78329" h="335613">
                          <a:moveTo>
                            <a:pt x="987" y="237921"/>
                          </a:moveTo>
                          <a:cubicBezTo>
                            <a:pt x="4555" y="251680"/>
                            <a:pt x="72778" y="339968"/>
                            <a:pt x="135968" y="335446"/>
                          </a:cubicBezTo>
                          <a:cubicBezTo>
                            <a:pt x="156543" y="333981"/>
                            <a:pt x="153422" y="221295"/>
                            <a:pt x="153422" y="221295"/>
                          </a:cubicBezTo>
                          <a:lnTo>
                            <a:pt x="155078" y="212950"/>
                          </a:lnTo>
                          <a:lnTo>
                            <a:pt x="178329" y="95742"/>
                          </a:lnTo>
                          <a:lnTo>
                            <a:pt x="39271" y="11148"/>
                          </a:lnTo>
                          <a:lnTo>
                            <a:pt x="19206" y="0"/>
                          </a:lnTo>
                          <a:cubicBezTo>
                            <a:pt x="19206" y="0"/>
                            <a:pt x="14938" y="32487"/>
                            <a:pt x="10033" y="73000"/>
                          </a:cubicBezTo>
                          <a:cubicBezTo>
                            <a:pt x="9778" y="74848"/>
                            <a:pt x="9587" y="76759"/>
                            <a:pt x="9332" y="78797"/>
                          </a:cubicBezTo>
                          <a:cubicBezTo>
                            <a:pt x="9014" y="81091"/>
                            <a:pt x="8631" y="83256"/>
                            <a:pt x="8440" y="85358"/>
                          </a:cubicBezTo>
                          <a:cubicBezTo>
                            <a:pt x="7612" y="91410"/>
                            <a:pt x="6848" y="97589"/>
                            <a:pt x="6147" y="103768"/>
                          </a:cubicBezTo>
                          <a:cubicBezTo>
                            <a:pt x="5637" y="108482"/>
                            <a:pt x="5064" y="113004"/>
                            <a:pt x="4682" y="117973"/>
                          </a:cubicBezTo>
                          <a:cubicBezTo>
                            <a:pt x="4172" y="122941"/>
                            <a:pt x="3790" y="127719"/>
                            <a:pt x="3281" y="132688"/>
                          </a:cubicBezTo>
                          <a:cubicBezTo>
                            <a:pt x="-605" y="181610"/>
                            <a:pt x="-541" y="232187"/>
                            <a:pt x="924" y="237984"/>
                          </a:cubicBezTo>
                          <a:close/>
                        </a:path>
                      </a:pathLst>
                    </a:custGeom>
                    <a:solidFill>
                      <a:srgbClr val="FF9581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6" name="Freeform: Shape 175">
                      <a:extLst>
                        <a:ext uri="{FF2B5EF4-FFF2-40B4-BE49-F238E27FC236}">
                          <a16:creationId xmlns:a16="http://schemas.microsoft.com/office/drawing/2014/main" id="{2A98E53D-5CD6-E132-7A25-AF2172B8A1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189" y="2459727"/>
                      <a:ext cx="168296" cy="212950"/>
                    </a:xfrm>
                    <a:custGeom>
                      <a:avLst/>
                      <a:gdLst>
                        <a:gd name="connsiteX0" fmla="*/ 64 w 168296"/>
                        <a:gd name="connsiteY0" fmla="*/ 73000 h 212950"/>
                        <a:gd name="connsiteX1" fmla="*/ 145046 w 168296"/>
                        <a:gd name="connsiteY1" fmla="*/ 212950 h 212950"/>
                        <a:gd name="connsiteX2" fmla="*/ 168296 w 168296"/>
                        <a:gd name="connsiteY2" fmla="*/ 95742 h 212950"/>
                        <a:gd name="connsiteX3" fmla="*/ 29238 w 168296"/>
                        <a:gd name="connsiteY3" fmla="*/ 11148 h 212950"/>
                        <a:gd name="connsiteX4" fmla="*/ 9173 w 168296"/>
                        <a:gd name="connsiteY4" fmla="*/ 0 h 212950"/>
                        <a:gd name="connsiteX5" fmla="*/ 0 w 168296"/>
                        <a:gd name="connsiteY5" fmla="*/ 73000 h 2129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68296" h="212950">
                          <a:moveTo>
                            <a:pt x="64" y="73000"/>
                          </a:moveTo>
                          <a:cubicBezTo>
                            <a:pt x="35672" y="164984"/>
                            <a:pt x="110711" y="201038"/>
                            <a:pt x="145046" y="212950"/>
                          </a:cubicBezTo>
                          <a:lnTo>
                            <a:pt x="168296" y="95742"/>
                          </a:lnTo>
                          <a:lnTo>
                            <a:pt x="29238" y="11148"/>
                          </a:lnTo>
                          <a:lnTo>
                            <a:pt x="9173" y="0"/>
                          </a:lnTo>
                          <a:cubicBezTo>
                            <a:pt x="9173" y="0"/>
                            <a:pt x="4905" y="32487"/>
                            <a:pt x="0" y="73000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77" name="Graphic 4">
                    <a:extLst>
                      <a:ext uri="{FF2B5EF4-FFF2-40B4-BE49-F238E27FC236}">
                        <a16:creationId xmlns:a16="http://schemas.microsoft.com/office/drawing/2014/main" id="{23DC5164-A521-FECF-2B44-BA4D6C0AEA97}"/>
                      </a:ext>
                    </a:extLst>
                  </p:cNvPr>
                  <p:cNvGrpSpPr/>
                  <p:nvPr/>
                </p:nvGrpSpPr>
                <p:grpSpPr>
                  <a:xfrm>
                    <a:off x="679688" y="2125733"/>
                    <a:ext cx="425855" cy="500173"/>
                    <a:chOff x="679688" y="2125733"/>
                    <a:chExt cx="425855" cy="500173"/>
                  </a:xfrm>
                </p:grpSpPr>
                <p:sp>
                  <p:nvSpPr>
                    <p:cNvPr id="178" name="Freeform: Shape 177">
                      <a:extLst>
                        <a:ext uri="{FF2B5EF4-FFF2-40B4-BE49-F238E27FC236}">
                          <a16:creationId xmlns:a16="http://schemas.microsoft.com/office/drawing/2014/main" id="{8930040F-B17E-BD1D-5029-CFED890ED2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6407" y="2131146"/>
                      <a:ext cx="375387" cy="494759"/>
                    </a:xfrm>
                    <a:custGeom>
                      <a:avLst/>
                      <a:gdLst>
                        <a:gd name="connsiteX0" fmla="*/ 374980 w 375387"/>
                        <a:gd name="connsiteY0" fmla="*/ 268384 h 494759"/>
                        <a:gd name="connsiteX1" fmla="*/ 194899 w 375387"/>
                        <a:gd name="connsiteY1" fmla="*/ 494647 h 494759"/>
                        <a:gd name="connsiteX2" fmla="*/ 1186 w 375387"/>
                        <a:gd name="connsiteY2" fmla="*/ 272652 h 494759"/>
                        <a:gd name="connsiteX3" fmla="*/ 182031 w 375387"/>
                        <a:gd name="connsiteY3" fmla="*/ 14 h 494759"/>
                        <a:gd name="connsiteX4" fmla="*/ 374916 w 375387"/>
                        <a:gd name="connsiteY4" fmla="*/ 268384 h 4947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5387" h="494759">
                          <a:moveTo>
                            <a:pt x="374980" y="268384"/>
                          </a:moveTo>
                          <a:cubicBezTo>
                            <a:pt x="366507" y="477894"/>
                            <a:pt x="240062" y="496494"/>
                            <a:pt x="194899" y="494647"/>
                          </a:cubicBezTo>
                          <a:cubicBezTo>
                            <a:pt x="153876" y="492927"/>
                            <a:pt x="14436" y="481971"/>
                            <a:pt x="1186" y="272652"/>
                          </a:cubicBezTo>
                          <a:cubicBezTo>
                            <a:pt x="-12063" y="63396"/>
                            <a:pt x="88073" y="1097"/>
                            <a:pt x="182031" y="14"/>
                          </a:cubicBezTo>
                          <a:cubicBezTo>
                            <a:pt x="276053" y="-1069"/>
                            <a:pt x="383388" y="58873"/>
                            <a:pt x="374916" y="268384"/>
                          </a:cubicBezTo>
                          <a:close/>
                        </a:path>
                      </a:pathLst>
                    </a:custGeom>
                    <a:solidFill>
                      <a:srgbClr val="FF9581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179" name="Graphic 4">
                      <a:extLst>
                        <a:ext uri="{FF2B5EF4-FFF2-40B4-BE49-F238E27FC236}">
                          <a16:creationId xmlns:a16="http://schemas.microsoft.com/office/drawing/2014/main" id="{1CA0C98A-E2C9-6FEC-FE81-34F6D39875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5899" y="2340559"/>
                      <a:ext cx="178614" cy="206738"/>
                      <a:chOff x="895899" y="2340559"/>
                      <a:chExt cx="178614" cy="206738"/>
                    </a:xfrm>
                  </p:grpSpPr>
                  <p:sp>
                    <p:nvSpPr>
                      <p:cNvPr id="180" name="Freeform: Shape 179">
                        <a:extLst>
                          <a:ext uri="{FF2B5EF4-FFF2-40B4-BE49-F238E27FC236}">
                            <a16:creationId xmlns:a16="http://schemas.microsoft.com/office/drawing/2014/main" id="{5C6756A2-8E8F-B693-350D-A79871883E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2847" y="2350345"/>
                        <a:ext cx="37651" cy="25218"/>
                      </a:xfrm>
                      <a:custGeom>
                        <a:avLst/>
                        <a:gdLst>
                          <a:gd name="connsiteX0" fmla="*/ 27707 w 37651"/>
                          <a:gd name="connsiteY0" fmla="*/ 25043 h 25218"/>
                          <a:gd name="connsiteX1" fmla="*/ 14012 w 37651"/>
                          <a:gd name="connsiteY1" fmla="*/ 20138 h 25218"/>
                          <a:gd name="connsiteX2" fmla="*/ 1017 w 37651"/>
                          <a:gd name="connsiteY2" fmla="*/ 12494 h 25218"/>
                          <a:gd name="connsiteX3" fmla="*/ 2227 w 37651"/>
                          <a:gd name="connsiteY3" fmla="*/ 3448 h 25218"/>
                          <a:gd name="connsiteX4" fmla="*/ 20891 w 37651"/>
                          <a:gd name="connsiteY4" fmla="*/ 1601 h 25218"/>
                          <a:gd name="connsiteX5" fmla="*/ 36498 w 37651"/>
                          <a:gd name="connsiteY5" fmla="*/ 13449 h 25218"/>
                          <a:gd name="connsiteX6" fmla="*/ 27580 w 37651"/>
                          <a:gd name="connsiteY6" fmla="*/ 24979 h 252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7651" h="25218">
                            <a:moveTo>
                              <a:pt x="27707" y="25043"/>
                            </a:moveTo>
                            <a:cubicBezTo>
                              <a:pt x="22866" y="23833"/>
                              <a:pt x="18662" y="21858"/>
                              <a:pt x="14012" y="20138"/>
                            </a:cubicBezTo>
                            <a:cubicBezTo>
                              <a:pt x="8788" y="18227"/>
                              <a:pt x="4457" y="17208"/>
                              <a:pt x="1017" y="12494"/>
                            </a:cubicBezTo>
                            <a:cubicBezTo>
                              <a:pt x="-830" y="9946"/>
                              <a:pt x="-2" y="5423"/>
                              <a:pt x="2227" y="3448"/>
                            </a:cubicBezTo>
                            <a:cubicBezTo>
                              <a:pt x="7578" y="-1202"/>
                              <a:pt x="14521" y="-437"/>
                              <a:pt x="20891" y="1601"/>
                            </a:cubicBezTo>
                            <a:cubicBezTo>
                              <a:pt x="27835" y="3831"/>
                              <a:pt x="32549" y="7334"/>
                              <a:pt x="36498" y="13449"/>
                            </a:cubicBezTo>
                            <a:cubicBezTo>
                              <a:pt x="40320" y="19374"/>
                              <a:pt x="33950" y="26635"/>
                              <a:pt x="27580" y="24979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81" name="Freeform: Shape 180">
                        <a:extLst>
                          <a:ext uri="{FF2B5EF4-FFF2-40B4-BE49-F238E27FC236}">
                            <a16:creationId xmlns:a16="http://schemas.microsoft.com/office/drawing/2014/main" id="{8A546747-E351-97DB-17E4-5CD9E9CEDB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624" y="2340559"/>
                        <a:ext cx="39103" cy="20828"/>
                      </a:xfrm>
                      <a:custGeom>
                        <a:avLst/>
                        <a:gdLst>
                          <a:gd name="connsiteX0" fmla="*/ 7859 w 39103"/>
                          <a:gd name="connsiteY0" fmla="*/ 20815 h 20828"/>
                          <a:gd name="connsiteX1" fmla="*/ 22319 w 39103"/>
                          <a:gd name="connsiteY1" fmla="*/ 19732 h 20828"/>
                          <a:gd name="connsiteX2" fmla="*/ 36907 w 39103"/>
                          <a:gd name="connsiteY2" fmla="*/ 15846 h 20828"/>
                          <a:gd name="connsiteX3" fmla="*/ 38117 w 39103"/>
                          <a:gd name="connsiteY3" fmla="*/ 6801 h 20828"/>
                          <a:gd name="connsiteX4" fmla="*/ 20599 w 39103"/>
                          <a:gd name="connsiteY4" fmla="*/ 48 h 20828"/>
                          <a:gd name="connsiteX5" fmla="*/ 2381 w 39103"/>
                          <a:gd name="connsiteY5" fmla="*/ 7310 h 20828"/>
                          <a:gd name="connsiteX6" fmla="*/ 7859 w 39103"/>
                          <a:gd name="connsiteY6" fmla="*/ 20815 h 208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9103" h="20828">
                            <a:moveTo>
                              <a:pt x="7859" y="20815"/>
                            </a:moveTo>
                            <a:cubicBezTo>
                              <a:pt x="12828" y="20942"/>
                              <a:pt x="17414" y="20177"/>
                              <a:pt x="22319" y="19732"/>
                            </a:cubicBezTo>
                            <a:cubicBezTo>
                              <a:pt x="27861" y="19286"/>
                              <a:pt x="32320" y="19477"/>
                              <a:pt x="36907" y="15846"/>
                            </a:cubicBezTo>
                            <a:cubicBezTo>
                              <a:pt x="39327" y="13935"/>
                              <a:pt x="39773" y="9349"/>
                              <a:pt x="38117" y="6801"/>
                            </a:cubicBezTo>
                            <a:cubicBezTo>
                              <a:pt x="34231" y="876"/>
                              <a:pt x="27288" y="-270"/>
                              <a:pt x="20599" y="48"/>
                            </a:cubicBezTo>
                            <a:cubicBezTo>
                              <a:pt x="13337" y="367"/>
                              <a:pt x="7796" y="2469"/>
                              <a:pt x="2381" y="7310"/>
                            </a:cubicBezTo>
                            <a:cubicBezTo>
                              <a:pt x="-2906" y="11960"/>
                              <a:pt x="1362" y="20687"/>
                              <a:pt x="7859" y="20815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grpSp>
                    <p:nvGrpSpPr>
                      <p:cNvPr id="182" name="Graphic 4">
                        <a:extLst>
                          <a:ext uri="{FF2B5EF4-FFF2-40B4-BE49-F238E27FC236}">
                            <a16:creationId xmlns:a16="http://schemas.microsoft.com/office/drawing/2014/main" id="{C57969B1-7B2E-F05B-C98F-378C4822AA5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95899" y="2396217"/>
                        <a:ext cx="47801" cy="56375"/>
                        <a:chOff x="895899" y="2396217"/>
                        <a:chExt cx="47801" cy="56375"/>
                      </a:xfrm>
                      <a:solidFill>
                        <a:srgbClr val="1A2E35"/>
                      </a:solidFill>
                    </p:grpSpPr>
                    <p:grpSp>
                      <p:nvGrpSpPr>
                        <p:cNvPr id="183" name="Graphic 4">
                          <a:extLst>
                            <a:ext uri="{FF2B5EF4-FFF2-40B4-BE49-F238E27FC236}">
                              <a16:creationId xmlns:a16="http://schemas.microsoft.com/office/drawing/2014/main" id="{C56783F1-DF83-78D9-966D-9F8FB07F388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11320" y="2400387"/>
                          <a:ext cx="32380" cy="52205"/>
                          <a:chOff x="911320" y="2400387"/>
                          <a:chExt cx="32380" cy="52205"/>
                        </a:xfrm>
                        <a:solidFill>
                          <a:srgbClr val="1A2E35"/>
                        </a:solidFill>
                      </p:grpSpPr>
                      <p:sp>
                        <p:nvSpPr>
                          <p:cNvPr id="184" name="Freeform: Shape 183">
                            <a:extLst>
                              <a:ext uri="{FF2B5EF4-FFF2-40B4-BE49-F238E27FC236}">
                                <a16:creationId xmlns:a16="http://schemas.microsoft.com/office/drawing/2014/main" id="{FB5881AF-EFAF-9FB9-93A1-1682ADC9A70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23710" y="2416764"/>
                            <a:ext cx="19990" cy="35828"/>
                          </a:xfrm>
                          <a:custGeom>
                            <a:avLst/>
                            <a:gdLst>
                              <a:gd name="connsiteX0" fmla="*/ 19827 w 19990"/>
                              <a:gd name="connsiteY0" fmla="*/ 156 h 35828"/>
                              <a:gd name="connsiteX1" fmla="*/ 18616 w 19990"/>
                              <a:gd name="connsiteY1" fmla="*/ 1303 h 35828"/>
                              <a:gd name="connsiteX2" fmla="*/ 334 w 19990"/>
                              <a:gd name="connsiteY2" fmla="*/ 35000 h 35828"/>
                              <a:gd name="connsiteX3" fmla="*/ 334 w 19990"/>
                              <a:gd name="connsiteY3" fmla="*/ 35828 h 35828"/>
                              <a:gd name="connsiteX4" fmla="*/ 19827 w 19990"/>
                              <a:gd name="connsiteY4" fmla="*/ 220 h 3582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9990" h="35828">
                                <a:moveTo>
                                  <a:pt x="19827" y="156"/>
                                </a:moveTo>
                                <a:cubicBezTo>
                                  <a:pt x="19827" y="-417"/>
                                  <a:pt x="18616" y="730"/>
                                  <a:pt x="18616" y="1303"/>
                                </a:cubicBezTo>
                                <a:cubicBezTo>
                                  <a:pt x="17470" y="15572"/>
                                  <a:pt x="13775" y="31688"/>
                                  <a:pt x="334" y="35000"/>
                                </a:cubicBezTo>
                                <a:cubicBezTo>
                                  <a:pt x="-111" y="35128"/>
                                  <a:pt x="-111" y="35828"/>
                                  <a:pt x="334" y="35828"/>
                                </a:cubicBezTo>
                                <a:cubicBezTo>
                                  <a:pt x="16260" y="35383"/>
                                  <a:pt x="20973" y="13916"/>
                                  <a:pt x="19827" y="22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1A2E35"/>
                          </a:solidFill>
                          <a:ln w="636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PK"/>
                          </a:p>
                        </p:txBody>
                      </p:sp>
                      <p:sp>
                        <p:nvSpPr>
                          <p:cNvPr id="185" name="Freeform: Shape 184">
                            <a:extLst>
                              <a:ext uri="{FF2B5EF4-FFF2-40B4-BE49-F238E27FC236}">
                                <a16:creationId xmlns:a16="http://schemas.microsoft.com/office/drawing/2014/main" id="{83E9CCA3-0737-E7FA-3BAA-FDD0362542E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11320" y="2400387"/>
                            <a:ext cx="32361" cy="45885"/>
                          </a:xfrm>
                          <a:custGeom>
                            <a:avLst/>
                            <a:gdLst>
                              <a:gd name="connsiteX0" fmla="*/ 21197 w 32361"/>
                              <a:gd name="connsiteY0" fmla="*/ 289 h 45885"/>
                              <a:gd name="connsiteX1" fmla="*/ 12597 w 32361"/>
                              <a:gd name="connsiteY1" fmla="*/ 45644 h 45885"/>
                              <a:gd name="connsiteX2" fmla="*/ 21197 w 32361"/>
                              <a:gd name="connsiteY2" fmla="*/ 289 h 4588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32361" h="45885">
                                <a:moveTo>
                                  <a:pt x="21197" y="289"/>
                                </a:moveTo>
                                <a:cubicBezTo>
                                  <a:pt x="-1481" y="-4042"/>
                                  <a:pt x="-8424" y="41631"/>
                                  <a:pt x="12597" y="45644"/>
                                </a:cubicBezTo>
                                <a:cubicBezTo>
                                  <a:pt x="33300" y="49593"/>
                                  <a:pt x="40243" y="3920"/>
                                  <a:pt x="21197" y="28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1A2E35"/>
                          </a:solidFill>
                          <a:ln w="636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PK"/>
                          </a:p>
                        </p:txBody>
                      </p:sp>
                    </p:grpSp>
                    <p:sp>
                      <p:nvSpPr>
                        <p:cNvPr id="186" name="Freeform: Shape 185">
                          <a:extLst>
                            <a:ext uri="{FF2B5EF4-FFF2-40B4-BE49-F238E27FC236}">
                              <a16:creationId xmlns:a16="http://schemas.microsoft.com/office/drawing/2014/main" id="{9E6FE8FD-3027-2DE4-745F-D85E87D27B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95899" y="2396217"/>
                          <a:ext cx="29610" cy="22112"/>
                        </a:xfrm>
                        <a:custGeom>
                          <a:avLst/>
                          <a:gdLst>
                            <a:gd name="connsiteX0" fmla="*/ 27254 w 29610"/>
                            <a:gd name="connsiteY0" fmla="*/ 5479 h 22112"/>
                            <a:gd name="connsiteX1" fmla="*/ 13368 w 29610"/>
                            <a:gd name="connsiteY1" fmla="*/ 11148 h 22112"/>
                            <a:gd name="connsiteX2" fmla="*/ 1328 w 29610"/>
                            <a:gd name="connsiteY2" fmla="*/ 255 h 22112"/>
                            <a:gd name="connsiteX3" fmla="*/ 436 w 29610"/>
                            <a:gd name="connsiteY3" fmla="*/ 637 h 22112"/>
                            <a:gd name="connsiteX4" fmla="*/ 10183 w 29610"/>
                            <a:gd name="connsiteY4" fmla="*/ 21595 h 22112"/>
                            <a:gd name="connsiteX5" fmla="*/ 29420 w 29610"/>
                            <a:gd name="connsiteY5" fmla="*/ 8791 h 22112"/>
                            <a:gd name="connsiteX6" fmla="*/ 27254 w 29610"/>
                            <a:gd name="connsiteY6" fmla="*/ 5415 h 221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9610" h="22112">
                              <a:moveTo>
                                <a:pt x="27254" y="5479"/>
                              </a:moveTo>
                              <a:cubicBezTo>
                                <a:pt x="22859" y="7453"/>
                                <a:pt x="18273" y="11403"/>
                                <a:pt x="13368" y="11148"/>
                              </a:cubicBezTo>
                              <a:cubicBezTo>
                                <a:pt x="7698" y="10830"/>
                                <a:pt x="4258" y="5415"/>
                                <a:pt x="1328" y="255"/>
                              </a:cubicBezTo>
                              <a:cubicBezTo>
                                <a:pt x="1010" y="-254"/>
                                <a:pt x="564" y="64"/>
                                <a:pt x="436" y="637"/>
                              </a:cubicBezTo>
                              <a:cubicBezTo>
                                <a:pt x="-1029" y="9364"/>
                                <a:pt x="946" y="18856"/>
                                <a:pt x="10183" y="21595"/>
                              </a:cubicBezTo>
                              <a:cubicBezTo>
                                <a:pt x="18527" y="24079"/>
                                <a:pt x="25853" y="17263"/>
                                <a:pt x="29420" y="8791"/>
                              </a:cubicBezTo>
                              <a:cubicBezTo>
                                <a:pt x="30057" y="7199"/>
                                <a:pt x="29038" y="4587"/>
                                <a:pt x="27254" y="54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1A2E35"/>
                        </a:solidFill>
                        <a:ln w="636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grpSp>
                    <p:nvGrpSpPr>
                      <p:cNvPr id="187" name="Graphic 4">
                        <a:extLst>
                          <a:ext uri="{FF2B5EF4-FFF2-40B4-BE49-F238E27FC236}">
                            <a16:creationId xmlns:a16="http://schemas.microsoft.com/office/drawing/2014/main" id="{4E4F1E73-A70F-9DB1-83E9-6ADB2701486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22675" y="2407707"/>
                        <a:ext cx="51837" cy="52290"/>
                        <a:chOff x="1022675" y="2407707"/>
                        <a:chExt cx="51837" cy="52290"/>
                      </a:xfrm>
                      <a:solidFill>
                        <a:srgbClr val="1A2E35"/>
                      </a:solidFill>
                    </p:grpSpPr>
                    <p:grpSp>
                      <p:nvGrpSpPr>
                        <p:cNvPr id="188" name="Graphic 4">
                          <a:extLst>
                            <a:ext uri="{FF2B5EF4-FFF2-40B4-BE49-F238E27FC236}">
                              <a16:creationId xmlns:a16="http://schemas.microsoft.com/office/drawing/2014/main" id="{FA85E1A3-5A19-F399-9C1C-47BDCD35A0E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22675" y="2407707"/>
                          <a:ext cx="33091" cy="52290"/>
                          <a:chOff x="1022675" y="2407707"/>
                          <a:chExt cx="33091" cy="52290"/>
                        </a:xfrm>
                        <a:solidFill>
                          <a:srgbClr val="1A2E35"/>
                        </a:solidFill>
                      </p:grpSpPr>
                      <p:sp>
                        <p:nvSpPr>
                          <p:cNvPr id="189" name="Freeform: Shape 188">
                            <a:extLst>
                              <a:ext uri="{FF2B5EF4-FFF2-40B4-BE49-F238E27FC236}">
                                <a16:creationId xmlns:a16="http://schemas.microsoft.com/office/drawing/2014/main" id="{CFFAD430-63B1-CEB2-85CC-06008148E1C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2675" y="2420374"/>
                            <a:ext cx="12922" cy="39623"/>
                          </a:xfrm>
                          <a:custGeom>
                            <a:avLst/>
                            <a:gdLst>
                              <a:gd name="connsiteX0" fmla="*/ 3227 w 12922"/>
                              <a:gd name="connsiteY0" fmla="*/ 114 h 39623"/>
                              <a:gd name="connsiteX1" fmla="*/ 4118 w 12922"/>
                              <a:gd name="connsiteY1" fmla="*/ 1515 h 39623"/>
                              <a:gd name="connsiteX2" fmla="*/ 12718 w 12922"/>
                              <a:gd name="connsiteY2" fmla="*/ 38843 h 39623"/>
                              <a:gd name="connsiteX3" fmla="*/ 12463 w 12922"/>
                              <a:gd name="connsiteY3" fmla="*/ 39608 h 39623"/>
                              <a:gd name="connsiteX4" fmla="*/ 3227 w 12922"/>
                              <a:gd name="connsiteY4" fmla="*/ 50 h 396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2922" h="39623">
                                <a:moveTo>
                                  <a:pt x="3227" y="114"/>
                                </a:moveTo>
                                <a:cubicBezTo>
                                  <a:pt x="3418" y="-396"/>
                                  <a:pt x="4246" y="942"/>
                                  <a:pt x="4118" y="1515"/>
                                </a:cubicBezTo>
                                <a:cubicBezTo>
                                  <a:pt x="1379" y="15593"/>
                                  <a:pt x="678" y="32155"/>
                                  <a:pt x="12718" y="38843"/>
                                </a:cubicBezTo>
                                <a:cubicBezTo>
                                  <a:pt x="13100" y="39034"/>
                                  <a:pt x="12909" y="39735"/>
                                  <a:pt x="12463" y="39608"/>
                                </a:cubicBezTo>
                                <a:cubicBezTo>
                                  <a:pt x="-2761" y="34894"/>
                                  <a:pt x="-1615" y="12981"/>
                                  <a:pt x="3227" y="5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1A2E35"/>
                          </a:solidFill>
                          <a:ln w="636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PK"/>
                          </a:p>
                        </p:txBody>
                      </p:sp>
                      <p:sp>
                        <p:nvSpPr>
                          <p:cNvPr id="190" name="Freeform: Shape 189">
                            <a:extLst>
                              <a:ext uri="{FF2B5EF4-FFF2-40B4-BE49-F238E27FC236}">
                                <a16:creationId xmlns:a16="http://schemas.microsoft.com/office/drawing/2014/main" id="{0E4F1393-63A8-5D0A-BEDC-0621614D5A2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3664" y="2407707"/>
                            <a:ext cx="32102" cy="46082"/>
                          </a:xfrm>
                          <a:custGeom>
                            <a:avLst/>
                            <a:gdLst>
                              <a:gd name="connsiteX0" fmla="*/ 17207 w 32102"/>
                              <a:gd name="connsiteY0" fmla="*/ 41 h 46082"/>
                              <a:gd name="connsiteX1" fmla="*/ 13385 w 32102"/>
                              <a:gd name="connsiteY1" fmla="*/ 46032 h 46082"/>
                              <a:gd name="connsiteX2" fmla="*/ 17207 w 32102"/>
                              <a:gd name="connsiteY2" fmla="*/ 41 h 4608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32102" h="46082">
                                <a:moveTo>
                                  <a:pt x="17207" y="41"/>
                                </a:moveTo>
                                <a:cubicBezTo>
                                  <a:pt x="40203" y="1952"/>
                                  <a:pt x="34725" y="47816"/>
                                  <a:pt x="13385" y="46032"/>
                                </a:cubicBezTo>
                                <a:cubicBezTo>
                                  <a:pt x="-7572" y="44312"/>
                                  <a:pt x="-2094" y="-1552"/>
                                  <a:pt x="17207" y="4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1A2E35"/>
                          </a:solidFill>
                          <a:ln w="636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PK"/>
                          </a:p>
                        </p:txBody>
                      </p:sp>
                    </p:grpSp>
                    <p:sp>
                      <p:nvSpPr>
                        <p:cNvPr id="191" name="Freeform: Shape 190">
                          <a:extLst>
                            <a:ext uri="{FF2B5EF4-FFF2-40B4-BE49-F238E27FC236}">
                              <a16:creationId xmlns:a16="http://schemas.microsoft.com/office/drawing/2014/main" id="{9E70B136-E49C-03D2-D17C-AD5AF6E9BE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47416" y="2411555"/>
                          <a:ext cx="27097" cy="19732"/>
                        </a:xfrm>
                        <a:custGeom>
                          <a:avLst/>
                          <a:gdLst>
                            <a:gd name="connsiteX0" fmla="*/ 2692 w 27097"/>
                            <a:gd name="connsiteY0" fmla="*/ 333 h 19732"/>
                            <a:gd name="connsiteX1" fmla="*/ 13393 w 27097"/>
                            <a:gd name="connsiteY1" fmla="*/ 8869 h 19732"/>
                            <a:gd name="connsiteX2" fmla="*/ 26452 w 27097"/>
                            <a:gd name="connsiteY2" fmla="*/ 906 h 19732"/>
                            <a:gd name="connsiteX3" fmla="*/ 27089 w 27097"/>
                            <a:gd name="connsiteY3" fmla="*/ 1479 h 19732"/>
                            <a:gd name="connsiteX4" fmla="*/ 13648 w 27097"/>
                            <a:gd name="connsiteY4" fmla="*/ 19698 h 19732"/>
                            <a:gd name="connsiteX5" fmla="*/ 16 w 27097"/>
                            <a:gd name="connsiteY5" fmla="*/ 3135 h 19732"/>
                            <a:gd name="connsiteX6" fmla="*/ 2692 w 27097"/>
                            <a:gd name="connsiteY6" fmla="*/ 333 h 197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7097" h="19732">
                              <a:moveTo>
                                <a:pt x="2692" y="333"/>
                              </a:moveTo>
                              <a:cubicBezTo>
                                <a:pt x="6004" y="3199"/>
                                <a:pt x="9062" y="8041"/>
                                <a:pt x="13393" y="8869"/>
                              </a:cubicBezTo>
                              <a:cubicBezTo>
                                <a:pt x="18362" y="9824"/>
                                <a:pt x="22694" y="5301"/>
                                <a:pt x="26452" y="906"/>
                              </a:cubicBezTo>
                              <a:cubicBezTo>
                                <a:pt x="26834" y="460"/>
                                <a:pt x="27153" y="906"/>
                                <a:pt x="27089" y="1479"/>
                              </a:cubicBezTo>
                              <a:cubicBezTo>
                                <a:pt x="26261" y="10270"/>
                                <a:pt x="22248" y="19061"/>
                                <a:pt x="13648" y="19698"/>
                              </a:cubicBezTo>
                              <a:cubicBezTo>
                                <a:pt x="5813" y="20335"/>
                                <a:pt x="1035" y="12117"/>
                                <a:pt x="16" y="3135"/>
                              </a:cubicBezTo>
                              <a:cubicBezTo>
                                <a:pt x="-175" y="1479"/>
                                <a:pt x="1354" y="-877"/>
                                <a:pt x="2692" y="33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1A2E35"/>
                        </a:solidFill>
                        <a:ln w="636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sp>
                    <p:nvSpPr>
                      <p:cNvPr id="192" name="Freeform: Shape 191">
                        <a:extLst>
                          <a:ext uri="{FF2B5EF4-FFF2-40B4-BE49-F238E27FC236}">
                            <a16:creationId xmlns:a16="http://schemas.microsoft.com/office/drawing/2014/main" id="{1C0F607C-BA03-880C-C7C2-697DE04A98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2071" y="2530911"/>
                        <a:ext cx="28057" cy="16387"/>
                      </a:xfrm>
                      <a:custGeom>
                        <a:avLst/>
                        <a:gdLst>
                          <a:gd name="connsiteX0" fmla="*/ 1465 w 28057"/>
                          <a:gd name="connsiteY0" fmla="*/ 352 h 16387"/>
                          <a:gd name="connsiteX1" fmla="*/ 11657 w 28057"/>
                          <a:gd name="connsiteY1" fmla="*/ 10926 h 16387"/>
                          <a:gd name="connsiteX2" fmla="*/ 27455 w 28057"/>
                          <a:gd name="connsiteY2" fmla="*/ 10416 h 16387"/>
                          <a:gd name="connsiteX3" fmla="*/ 27901 w 28057"/>
                          <a:gd name="connsiteY3" fmla="*/ 11245 h 16387"/>
                          <a:gd name="connsiteX4" fmla="*/ 8600 w 28057"/>
                          <a:gd name="connsiteY4" fmla="*/ 15321 h 16387"/>
                          <a:gd name="connsiteX5" fmla="*/ 0 w 28057"/>
                          <a:gd name="connsiteY5" fmla="*/ 734 h 16387"/>
                          <a:gd name="connsiteX6" fmla="*/ 1465 w 28057"/>
                          <a:gd name="connsiteY6" fmla="*/ 352 h 163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8057" h="16387">
                            <a:moveTo>
                              <a:pt x="1465" y="352"/>
                            </a:moveTo>
                            <a:cubicBezTo>
                              <a:pt x="4141" y="4301"/>
                              <a:pt x="6625" y="9525"/>
                              <a:pt x="11657" y="10926"/>
                            </a:cubicBezTo>
                            <a:cubicBezTo>
                              <a:pt x="16435" y="12327"/>
                              <a:pt x="22614" y="11245"/>
                              <a:pt x="27455" y="10416"/>
                            </a:cubicBezTo>
                            <a:cubicBezTo>
                              <a:pt x="27901" y="10353"/>
                              <a:pt x="28283" y="10862"/>
                              <a:pt x="27901" y="11245"/>
                            </a:cubicBezTo>
                            <a:cubicBezTo>
                              <a:pt x="23187" y="15895"/>
                              <a:pt x="14842" y="17742"/>
                              <a:pt x="8600" y="15321"/>
                            </a:cubicBezTo>
                            <a:cubicBezTo>
                              <a:pt x="2484" y="12964"/>
                              <a:pt x="446" y="6849"/>
                              <a:pt x="0" y="734"/>
                            </a:cubicBezTo>
                            <a:cubicBezTo>
                              <a:pt x="0" y="-94"/>
                              <a:pt x="1083" y="-221"/>
                              <a:pt x="1465" y="352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grpSp>
                    <p:nvGrpSpPr>
                      <p:cNvPr id="193" name="Graphic 4">
                        <a:extLst>
                          <a:ext uri="{FF2B5EF4-FFF2-40B4-BE49-F238E27FC236}">
                            <a16:creationId xmlns:a16="http://schemas.microsoft.com/office/drawing/2014/main" id="{A497A6A3-19E0-C778-6711-968CFD3E3B3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41270" y="2495017"/>
                        <a:ext cx="50360" cy="38212"/>
                        <a:chOff x="941270" y="2495017"/>
                        <a:chExt cx="50360" cy="38212"/>
                      </a:xfrm>
                    </p:grpSpPr>
                    <p:sp>
                      <p:nvSpPr>
                        <p:cNvPr id="194" name="Freeform: Shape 193">
                          <a:extLst>
                            <a:ext uri="{FF2B5EF4-FFF2-40B4-BE49-F238E27FC236}">
                              <a16:creationId xmlns:a16="http://schemas.microsoft.com/office/drawing/2014/main" id="{304A8ADE-9D45-0B0B-B522-AE490423AB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1334" y="2495017"/>
                          <a:ext cx="50296" cy="38212"/>
                        </a:xfrm>
                        <a:custGeom>
                          <a:avLst/>
                          <a:gdLst>
                            <a:gd name="connsiteX0" fmla="*/ 50297 w 50296"/>
                            <a:gd name="connsiteY0" fmla="*/ 20830 h 38212"/>
                            <a:gd name="connsiteX1" fmla="*/ 25645 w 50296"/>
                            <a:gd name="connsiteY1" fmla="*/ 37074 h 38212"/>
                            <a:gd name="connsiteX2" fmla="*/ 9656 w 50296"/>
                            <a:gd name="connsiteY2" fmla="*/ 36819 h 38212"/>
                            <a:gd name="connsiteX3" fmla="*/ 1693 w 50296"/>
                            <a:gd name="connsiteY3" fmla="*/ 13441 h 38212"/>
                            <a:gd name="connsiteX4" fmla="*/ 7936 w 50296"/>
                            <a:gd name="connsiteY4" fmla="*/ 0 h 38212"/>
                            <a:gd name="connsiteX5" fmla="*/ 50297 w 50296"/>
                            <a:gd name="connsiteY5" fmla="*/ 20766 h 382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50296" h="38212">
                              <a:moveTo>
                                <a:pt x="50297" y="20830"/>
                              </a:moveTo>
                              <a:cubicBezTo>
                                <a:pt x="50297" y="20830"/>
                                <a:pt x="39468" y="33315"/>
                                <a:pt x="25645" y="37074"/>
                              </a:cubicBezTo>
                              <a:cubicBezTo>
                                <a:pt x="20549" y="38475"/>
                                <a:pt x="15134" y="38793"/>
                                <a:pt x="9656" y="36819"/>
                              </a:cubicBezTo>
                              <a:cubicBezTo>
                                <a:pt x="-1619" y="32933"/>
                                <a:pt x="-1109" y="22359"/>
                                <a:pt x="1693" y="13441"/>
                              </a:cubicBezTo>
                              <a:cubicBezTo>
                                <a:pt x="3987" y="6115"/>
                                <a:pt x="7936" y="0"/>
                                <a:pt x="7936" y="0"/>
                              </a:cubicBezTo>
                              <a:cubicBezTo>
                                <a:pt x="7936" y="0"/>
                                <a:pt x="23543" y="17008"/>
                                <a:pt x="50297" y="2076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1A2E35"/>
                        </a:solidFill>
                        <a:ln w="636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95" name="Freeform: Shape 194">
                          <a:extLst>
                            <a:ext uri="{FF2B5EF4-FFF2-40B4-BE49-F238E27FC236}">
                              <a16:creationId xmlns:a16="http://schemas.microsoft.com/office/drawing/2014/main" id="{B7158950-6313-BCEB-D4C3-A6CB2E4498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1270" y="2508458"/>
                          <a:ext cx="25644" cy="24771"/>
                        </a:xfrm>
                        <a:custGeom>
                          <a:avLst/>
                          <a:gdLst>
                            <a:gd name="connsiteX0" fmla="*/ 25645 w 25644"/>
                            <a:gd name="connsiteY0" fmla="*/ 23633 h 24771"/>
                            <a:gd name="connsiteX1" fmla="*/ 9656 w 25644"/>
                            <a:gd name="connsiteY1" fmla="*/ 23378 h 24771"/>
                            <a:gd name="connsiteX2" fmla="*/ 1693 w 25644"/>
                            <a:gd name="connsiteY2" fmla="*/ 0 h 24771"/>
                            <a:gd name="connsiteX3" fmla="*/ 25581 w 25644"/>
                            <a:gd name="connsiteY3" fmla="*/ 23569 h 247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5644" h="24771">
                              <a:moveTo>
                                <a:pt x="25645" y="23633"/>
                              </a:moveTo>
                              <a:cubicBezTo>
                                <a:pt x="20549" y="25034"/>
                                <a:pt x="15134" y="25353"/>
                                <a:pt x="9656" y="23378"/>
                              </a:cubicBezTo>
                              <a:cubicBezTo>
                                <a:pt x="-1619" y="19492"/>
                                <a:pt x="-1109" y="8918"/>
                                <a:pt x="1693" y="0"/>
                              </a:cubicBezTo>
                              <a:cubicBezTo>
                                <a:pt x="13924" y="2230"/>
                                <a:pt x="25454" y="11530"/>
                                <a:pt x="25581" y="2356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9CBF"/>
                        </a:solidFill>
                        <a:ln w="636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sp>
                    <p:nvSpPr>
                      <p:cNvPr id="196" name="Freeform: Shape 195">
                        <a:extLst>
                          <a:ext uri="{FF2B5EF4-FFF2-40B4-BE49-F238E27FC236}">
                            <a16:creationId xmlns:a16="http://schemas.microsoft.com/office/drawing/2014/main" id="{CDD461A5-24EE-F1D3-D100-854D97C2F2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8308" y="2349521"/>
                        <a:ext cx="74888" cy="171295"/>
                      </a:xfrm>
                      <a:custGeom>
                        <a:avLst/>
                        <a:gdLst>
                          <a:gd name="connsiteX0" fmla="*/ 51668 w 74888"/>
                          <a:gd name="connsiteY0" fmla="*/ 138871 h 171295"/>
                          <a:gd name="connsiteX1" fmla="*/ 50202 w 74888"/>
                          <a:gd name="connsiteY1" fmla="*/ 170403 h 171295"/>
                          <a:gd name="connsiteX2" fmla="*/ 44151 w 74888"/>
                          <a:gd name="connsiteY2" fmla="*/ 171167 h 171295"/>
                          <a:gd name="connsiteX3" fmla="*/ 43769 w 74888"/>
                          <a:gd name="connsiteY3" fmla="*/ 171167 h 171295"/>
                          <a:gd name="connsiteX4" fmla="*/ 134 w 74888"/>
                          <a:gd name="connsiteY4" fmla="*/ 146961 h 171295"/>
                          <a:gd name="connsiteX5" fmla="*/ 1790 w 74888"/>
                          <a:gd name="connsiteY5" fmla="*/ 145814 h 171295"/>
                          <a:gd name="connsiteX6" fmla="*/ 43386 w 74888"/>
                          <a:gd name="connsiteY6" fmla="*/ 164288 h 171295"/>
                          <a:gd name="connsiteX7" fmla="*/ 43832 w 74888"/>
                          <a:gd name="connsiteY7" fmla="*/ 127469 h 171295"/>
                          <a:gd name="connsiteX8" fmla="*/ 65809 w 74888"/>
                          <a:gd name="connsiteY8" fmla="*/ 135750 h 171295"/>
                          <a:gd name="connsiteX9" fmla="*/ 63388 w 74888"/>
                          <a:gd name="connsiteY9" fmla="*/ 1278 h 171295"/>
                          <a:gd name="connsiteX10" fmla="*/ 66064 w 74888"/>
                          <a:gd name="connsiteY10" fmla="*/ 1024 h 171295"/>
                          <a:gd name="connsiteX11" fmla="*/ 74791 w 74888"/>
                          <a:gd name="connsiteY11" fmla="*/ 145751 h 171295"/>
                          <a:gd name="connsiteX12" fmla="*/ 51540 w 74888"/>
                          <a:gd name="connsiteY12" fmla="*/ 138935 h 1712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74888" h="171295">
                            <a:moveTo>
                              <a:pt x="51668" y="138871"/>
                            </a:moveTo>
                            <a:cubicBezTo>
                              <a:pt x="51668" y="138871"/>
                              <a:pt x="51668" y="160466"/>
                              <a:pt x="50202" y="170403"/>
                            </a:cubicBezTo>
                            <a:cubicBezTo>
                              <a:pt x="50075" y="171358"/>
                              <a:pt x="47591" y="171422"/>
                              <a:pt x="44151" y="171167"/>
                            </a:cubicBezTo>
                            <a:cubicBezTo>
                              <a:pt x="43960" y="171167"/>
                              <a:pt x="43896" y="171231"/>
                              <a:pt x="43769" y="171167"/>
                            </a:cubicBezTo>
                            <a:cubicBezTo>
                              <a:pt x="25741" y="171422"/>
                              <a:pt x="8861" y="162886"/>
                              <a:pt x="134" y="146961"/>
                            </a:cubicBezTo>
                            <a:cubicBezTo>
                              <a:pt x="-439" y="145878"/>
                              <a:pt x="962" y="145050"/>
                              <a:pt x="1790" y="145814"/>
                            </a:cubicBezTo>
                            <a:cubicBezTo>
                              <a:pt x="13575" y="157344"/>
                              <a:pt x="27780" y="161867"/>
                              <a:pt x="43386" y="164288"/>
                            </a:cubicBezTo>
                            <a:cubicBezTo>
                              <a:pt x="44469" y="161612"/>
                              <a:pt x="42240" y="127341"/>
                              <a:pt x="43832" y="127469"/>
                            </a:cubicBezTo>
                            <a:cubicBezTo>
                              <a:pt x="49374" y="127787"/>
                              <a:pt x="59566" y="133011"/>
                              <a:pt x="65809" y="135750"/>
                            </a:cubicBezTo>
                            <a:cubicBezTo>
                              <a:pt x="67210" y="90841"/>
                              <a:pt x="61350" y="45996"/>
                              <a:pt x="63388" y="1278"/>
                            </a:cubicBezTo>
                            <a:cubicBezTo>
                              <a:pt x="63516" y="-314"/>
                              <a:pt x="65809" y="-441"/>
                              <a:pt x="66064" y="1024"/>
                            </a:cubicBezTo>
                            <a:cubicBezTo>
                              <a:pt x="75491" y="47525"/>
                              <a:pt x="75046" y="99250"/>
                              <a:pt x="74791" y="145751"/>
                            </a:cubicBezTo>
                            <a:cubicBezTo>
                              <a:pt x="74791" y="151548"/>
                              <a:pt x="55298" y="141164"/>
                              <a:pt x="51540" y="138935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197" name="Graphic 4">
                      <a:extLst>
                        <a:ext uri="{FF2B5EF4-FFF2-40B4-BE49-F238E27FC236}">
                          <a16:creationId xmlns:a16="http://schemas.microsoft.com/office/drawing/2014/main" id="{D7797BF9-9236-C36E-07D2-66E8E9F84B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2454" y="2125733"/>
                      <a:ext cx="383089" cy="299213"/>
                      <a:chOff x="722454" y="2125733"/>
                      <a:chExt cx="383089" cy="299213"/>
                    </a:xfrm>
                    <a:solidFill>
                      <a:srgbClr val="1A2E35"/>
                    </a:solidFill>
                  </p:grpSpPr>
                  <p:sp>
                    <p:nvSpPr>
                      <p:cNvPr id="198" name="Freeform: Shape 197">
                        <a:extLst>
                          <a:ext uri="{FF2B5EF4-FFF2-40B4-BE49-F238E27FC236}">
                            <a16:creationId xmlns:a16="http://schemas.microsoft.com/office/drawing/2014/main" id="{71499570-BAFD-160F-52B6-8A5954F976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2454" y="2125733"/>
                        <a:ext cx="383089" cy="299213"/>
                      </a:xfrm>
                      <a:custGeom>
                        <a:avLst/>
                        <a:gdLst>
                          <a:gd name="connsiteX0" fmla="*/ 9598 w 383089"/>
                          <a:gd name="connsiteY0" fmla="*/ 299213 h 299213"/>
                          <a:gd name="connsiteX1" fmla="*/ 69094 w 383089"/>
                          <a:gd name="connsiteY1" fmla="*/ 239271 h 299213"/>
                          <a:gd name="connsiteX2" fmla="*/ 171588 w 383089"/>
                          <a:gd name="connsiteY2" fmla="*/ 183470 h 299213"/>
                          <a:gd name="connsiteX3" fmla="*/ 145789 w 383089"/>
                          <a:gd name="connsiteY3" fmla="*/ 230353 h 299213"/>
                          <a:gd name="connsiteX4" fmla="*/ 337718 w 383089"/>
                          <a:gd name="connsiteY4" fmla="*/ 137797 h 299213"/>
                          <a:gd name="connsiteX5" fmla="*/ 379315 w 383089"/>
                          <a:gd name="connsiteY5" fmla="*/ 230098 h 299213"/>
                          <a:gd name="connsiteX6" fmla="*/ 363453 w 383089"/>
                          <a:gd name="connsiteY6" fmla="*/ 90213 h 299213"/>
                          <a:gd name="connsiteX7" fmla="*/ 254844 w 383089"/>
                          <a:gd name="connsiteY7" fmla="*/ 16002 h 299213"/>
                          <a:gd name="connsiteX8" fmla="*/ 66164 w 383089"/>
                          <a:gd name="connsiteY8" fmla="*/ 38615 h 299213"/>
                          <a:gd name="connsiteX9" fmla="*/ 9662 w 383089"/>
                          <a:gd name="connsiteY9" fmla="*/ 299213 h 2992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83089" h="299213">
                            <a:moveTo>
                              <a:pt x="9598" y="299213"/>
                            </a:moveTo>
                            <a:cubicBezTo>
                              <a:pt x="58584" y="286091"/>
                              <a:pt x="69094" y="239271"/>
                              <a:pt x="69094" y="239271"/>
                            </a:cubicBezTo>
                            <a:cubicBezTo>
                              <a:pt x="129482" y="225448"/>
                              <a:pt x="167639" y="187356"/>
                              <a:pt x="171588" y="183470"/>
                            </a:cubicBezTo>
                            <a:cubicBezTo>
                              <a:pt x="169422" y="187419"/>
                              <a:pt x="154070" y="216021"/>
                              <a:pt x="145789" y="230353"/>
                            </a:cubicBezTo>
                            <a:cubicBezTo>
                              <a:pt x="279687" y="229653"/>
                              <a:pt x="337718" y="137797"/>
                              <a:pt x="337718" y="137797"/>
                            </a:cubicBezTo>
                            <a:cubicBezTo>
                              <a:pt x="372117" y="187292"/>
                              <a:pt x="375620" y="215639"/>
                              <a:pt x="379315" y="230098"/>
                            </a:cubicBezTo>
                            <a:cubicBezTo>
                              <a:pt x="379315" y="230098"/>
                              <a:pt x="394666" y="150855"/>
                              <a:pt x="363453" y="90213"/>
                            </a:cubicBezTo>
                            <a:cubicBezTo>
                              <a:pt x="325297" y="16002"/>
                              <a:pt x="254844" y="16002"/>
                              <a:pt x="254844" y="16002"/>
                            </a:cubicBezTo>
                            <a:cubicBezTo>
                              <a:pt x="254844" y="16002"/>
                              <a:pt x="159676" y="-32156"/>
                              <a:pt x="66164" y="38615"/>
                            </a:cubicBezTo>
                            <a:cubicBezTo>
                              <a:pt x="-34546" y="114992"/>
                              <a:pt x="9662" y="299213"/>
                              <a:pt x="9662" y="299213"/>
                            </a:cubicBezTo>
                            <a:close/>
                          </a:path>
                        </a:pathLst>
                      </a:custGeom>
                      <a:solidFill>
                        <a:schemeClr val="tx1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99" name="Freeform: Shape 198">
                        <a:extLst>
                          <a:ext uri="{FF2B5EF4-FFF2-40B4-BE49-F238E27FC236}">
                            <a16:creationId xmlns:a16="http://schemas.microsoft.com/office/drawing/2014/main" id="{3D4868B7-DE89-399C-F634-FA49DC3821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568" y="2243236"/>
                        <a:ext cx="168856" cy="121577"/>
                      </a:xfrm>
                      <a:custGeom>
                        <a:avLst/>
                        <a:gdLst>
                          <a:gd name="connsiteX0" fmla="*/ 70978 w 168856"/>
                          <a:gd name="connsiteY0" fmla="*/ 109220 h 121577"/>
                          <a:gd name="connsiteX1" fmla="*/ 143 w 168856"/>
                          <a:gd name="connsiteY1" fmla="*/ 121577 h 121577"/>
                          <a:gd name="connsiteX2" fmla="*/ 143 w 168856"/>
                          <a:gd name="connsiteY2" fmla="*/ 121259 h 121577"/>
                          <a:gd name="connsiteX3" fmla="*/ 105631 w 168856"/>
                          <a:gd name="connsiteY3" fmla="*/ 81000 h 121577"/>
                          <a:gd name="connsiteX4" fmla="*/ 140666 w 168856"/>
                          <a:gd name="connsiteY4" fmla="*/ 46984 h 121577"/>
                          <a:gd name="connsiteX5" fmla="*/ 166847 w 168856"/>
                          <a:gd name="connsiteY5" fmla="*/ 738 h 121577"/>
                          <a:gd name="connsiteX6" fmla="*/ 168822 w 168856"/>
                          <a:gd name="connsiteY6" fmla="*/ 1248 h 121577"/>
                          <a:gd name="connsiteX7" fmla="*/ 149266 w 168856"/>
                          <a:gd name="connsiteY7" fmla="*/ 50424 h 121577"/>
                          <a:gd name="connsiteX8" fmla="*/ 112702 w 168856"/>
                          <a:gd name="connsiteY8" fmla="*/ 88071 h 121577"/>
                          <a:gd name="connsiteX9" fmla="*/ 70978 w 168856"/>
                          <a:gd name="connsiteY9" fmla="*/ 109156 h 1215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68856" h="121577">
                            <a:moveTo>
                              <a:pt x="70978" y="109220"/>
                            </a:moveTo>
                            <a:cubicBezTo>
                              <a:pt x="48237" y="117118"/>
                              <a:pt x="23904" y="120749"/>
                              <a:pt x="143" y="121577"/>
                            </a:cubicBezTo>
                            <a:cubicBezTo>
                              <a:pt x="-48" y="121577"/>
                              <a:pt x="-48" y="121323"/>
                              <a:pt x="143" y="121259"/>
                            </a:cubicBezTo>
                            <a:cubicBezTo>
                              <a:pt x="38491" y="117564"/>
                              <a:pt x="74736" y="104378"/>
                              <a:pt x="105631" y="81000"/>
                            </a:cubicBezTo>
                            <a:cubicBezTo>
                              <a:pt x="118690" y="71127"/>
                              <a:pt x="130410" y="59788"/>
                              <a:pt x="140666" y="46984"/>
                            </a:cubicBezTo>
                            <a:cubicBezTo>
                              <a:pt x="151368" y="33607"/>
                              <a:pt x="162324" y="17364"/>
                              <a:pt x="166847" y="738"/>
                            </a:cubicBezTo>
                            <a:cubicBezTo>
                              <a:pt x="167165" y="-536"/>
                              <a:pt x="169140" y="-26"/>
                              <a:pt x="168822" y="1248"/>
                            </a:cubicBezTo>
                            <a:cubicBezTo>
                              <a:pt x="164108" y="18829"/>
                              <a:pt x="159521" y="35073"/>
                              <a:pt x="149266" y="50424"/>
                            </a:cubicBezTo>
                            <a:cubicBezTo>
                              <a:pt x="139583" y="65012"/>
                              <a:pt x="127034" y="77943"/>
                              <a:pt x="112702" y="88071"/>
                            </a:cubicBezTo>
                            <a:cubicBezTo>
                              <a:pt x="99898" y="97117"/>
                              <a:pt x="85820" y="103996"/>
                              <a:pt x="70978" y="109156"/>
                            </a:cubicBezTo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200" name="Graphic 4">
                      <a:extLst>
                        <a:ext uri="{FF2B5EF4-FFF2-40B4-BE49-F238E27FC236}">
                          <a16:creationId xmlns:a16="http://schemas.microsoft.com/office/drawing/2014/main" id="{8981D947-2EB7-AB0F-9B54-E1B737B791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9688" y="2348507"/>
                      <a:ext cx="88354" cy="134967"/>
                      <a:chOff x="679688" y="2348507"/>
                      <a:chExt cx="88354" cy="134967"/>
                    </a:xfrm>
                  </p:grpSpPr>
                  <p:sp>
                    <p:nvSpPr>
                      <p:cNvPr id="201" name="Freeform: Shape 200">
                        <a:extLst>
                          <a:ext uri="{FF2B5EF4-FFF2-40B4-BE49-F238E27FC236}">
                            <a16:creationId xmlns:a16="http://schemas.microsoft.com/office/drawing/2014/main" id="{A8FBD14B-996D-51DF-5C46-638FF4814A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9688" y="2348507"/>
                        <a:ext cx="88354" cy="134967"/>
                      </a:xfrm>
                      <a:custGeom>
                        <a:avLst/>
                        <a:gdLst>
                          <a:gd name="connsiteX0" fmla="*/ 83896 w 88354"/>
                          <a:gd name="connsiteY0" fmla="*/ 59750 h 134967"/>
                          <a:gd name="connsiteX1" fmla="*/ 15227 w 88354"/>
                          <a:gd name="connsiteY1" fmla="*/ 1464 h 134967"/>
                          <a:gd name="connsiteX2" fmla="*/ 38796 w 88354"/>
                          <a:gd name="connsiteY2" fmla="*/ 129629 h 134967"/>
                          <a:gd name="connsiteX3" fmla="*/ 88355 w 88354"/>
                          <a:gd name="connsiteY3" fmla="*/ 116761 h 134967"/>
                          <a:gd name="connsiteX4" fmla="*/ 83896 w 88354"/>
                          <a:gd name="connsiteY4" fmla="*/ 59750 h 1349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8354" h="134967">
                            <a:moveTo>
                              <a:pt x="83896" y="59750"/>
                            </a:moveTo>
                            <a:cubicBezTo>
                              <a:pt x="83896" y="59750"/>
                              <a:pt x="46758" y="-10958"/>
                              <a:pt x="15227" y="1464"/>
                            </a:cubicBezTo>
                            <a:cubicBezTo>
                              <a:pt x="-16305" y="13885"/>
                              <a:pt x="5863" y="112366"/>
                              <a:pt x="38796" y="129629"/>
                            </a:cubicBezTo>
                            <a:cubicBezTo>
                              <a:pt x="71729" y="146892"/>
                              <a:pt x="88355" y="116761"/>
                              <a:pt x="88355" y="116761"/>
                            </a:cubicBezTo>
                            <a:lnTo>
                              <a:pt x="83896" y="59750"/>
                            </a:lnTo>
                            <a:close/>
                          </a:path>
                        </a:pathLst>
                      </a:custGeom>
                      <a:solidFill>
                        <a:srgbClr val="FF9581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202" name="Freeform: Shape 201">
                        <a:extLst>
                          <a:ext uri="{FF2B5EF4-FFF2-40B4-BE49-F238E27FC236}">
                            <a16:creationId xmlns:a16="http://schemas.microsoft.com/office/drawing/2014/main" id="{1AF37C85-9716-88C5-3562-B001D27A54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1421" y="2377936"/>
                        <a:ext cx="47948" cy="87468"/>
                      </a:xfrm>
                      <a:custGeom>
                        <a:avLst/>
                        <a:gdLst>
                          <a:gd name="connsiteX0" fmla="*/ 565 w 47948"/>
                          <a:gd name="connsiteY0" fmla="*/ 64 h 87468"/>
                          <a:gd name="connsiteX1" fmla="*/ 246 w 47948"/>
                          <a:gd name="connsiteY1" fmla="*/ 955 h 87468"/>
                          <a:gd name="connsiteX2" fmla="*/ 39104 w 47948"/>
                          <a:gd name="connsiteY2" fmla="*/ 62426 h 87468"/>
                          <a:gd name="connsiteX3" fmla="*/ 10693 w 47948"/>
                          <a:gd name="connsiteY3" fmla="*/ 53381 h 87468"/>
                          <a:gd name="connsiteX4" fmla="*/ 11203 w 47948"/>
                          <a:gd name="connsiteY4" fmla="*/ 54782 h 87468"/>
                          <a:gd name="connsiteX5" fmla="*/ 34071 w 47948"/>
                          <a:gd name="connsiteY5" fmla="*/ 65357 h 87468"/>
                          <a:gd name="connsiteX6" fmla="*/ 42989 w 47948"/>
                          <a:gd name="connsiteY6" fmla="*/ 86059 h 87468"/>
                          <a:gd name="connsiteX7" fmla="*/ 47385 w 47948"/>
                          <a:gd name="connsiteY7" fmla="*/ 85104 h 87468"/>
                          <a:gd name="connsiteX8" fmla="*/ 47257 w 47948"/>
                          <a:gd name="connsiteY8" fmla="*/ 84530 h 87468"/>
                          <a:gd name="connsiteX9" fmla="*/ 501 w 47948"/>
                          <a:gd name="connsiteY9" fmla="*/ 0 h 874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948" h="87468">
                            <a:moveTo>
                              <a:pt x="565" y="64"/>
                            </a:moveTo>
                            <a:cubicBezTo>
                              <a:pt x="-8" y="-64"/>
                              <a:pt x="-200" y="701"/>
                              <a:pt x="246" y="955"/>
                            </a:cubicBezTo>
                            <a:cubicBezTo>
                              <a:pt x="23242" y="13887"/>
                              <a:pt x="33116" y="37965"/>
                              <a:pt x="39104" y="62426"/>
                            </a:cubicBezTo>
                            <a:cubicBezTo>
                              <a:pt x="33052" y="52553"/>
                              <a:pt x="23816" y="46374"/>
                              <a:pt x="10693" y="53381"/>
                            </a:cubicBezTo>
                            <a:cubicBezTo>
                              <a:pt x="9993" y="53763"/>
                              <a:pt x="10502" y="54846"/>
                              <a:pt x="11203" y="54782"/>
                            </a:cubicBezTo>
                            <a:cubicBezTo>
                              <a:pt x="21395" y="53890"/>
                              <a:pt x="28338" y="56566"/>
                              <a:pt x="34071" y="65357"/>
                            </a:cubicBezTo>
                            <a:cubicBezTo>
                              <a:pt x="38084" y="71599"/>
                              <a:pt x="40441" y="79116"/>
                              <a:pt x="42989" y="86059"/>
                            </a:cubicBezTo>
                            <a:cubicBezTo>
                              <a:pt x="43817" y="88352"/>
                              <a:pt x="47894" y="87715"/>
                              <a:pt x="47385" y="85104"/>
                            </a:cubicBezTo>
                            <a:cubicBezTo>
                              <a:pt x="47385" y="84913"/>
                              <a:pt x="47321" y="84721"/>
                              <a:pt x="47257" y="84530"/>
                            </a:cubicBezTo>
                            <a:cubicBezTo>
                              <a:pt x="51844" y="53699"/>
                              <a:pt x="33307" y="7325"/>
                              <a:pt x="501" y="0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</p:grp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83EA1286-FFAF-D708-8EE2-7EFAA029563D}"/>
                    </a:ext>
                  </a:extLst>
                </p:cNvPr>
                <p:cNvSpPr/>
                <p:nvPr/>
              </p:nvSpPr>
              <p:spPr>
                <a:xfrm>
                  <a:off x="746445" y="2648326"/>
                  <a:ext cx="214709" cy="316758"/>
                </a:xfrm>
                <a:custGeom>
                  <a:avLst/>
                  <a:gdLst>
                    <a:gd name="connsiteX0" fmla="*/ 195 w 214709"/>
                    <a:gd name="connsiteY0" fmla="*/ 15942 h 316758"/>
                    <a:gd name="connsiteX1" fmla="*/ 78291 w 214709"/>
                    <a:gd name="connsiteY1" fmla="*/ 81 h 316758"/>
                    <a:gd name="connsiteX2" fmla="*/ 169446 w 214709"/>
                    <a:gd name="connsiteY2" fmla="*/ 37218 h 316758"/>
                    <a:gd name="connsiteX3" fmla="*/ 200660 w 214709"/>
                    <a:gd name="connsiteY3" fmla="*/ 316735 h 316758"/>
                    <a:gd name="connsiteX4" fmla="*/ 195 w 214709"/>
                    <a:gd name="connsiteY4" fmla="*/ 16006 h 316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709" h="316758">
                      <a:moveTo>
                        <a:pt x="195" y="15942"/>
                      </a:moveTo>
                      <a:cubicBezTo>
                        <a:pt x="195" y="15942"/>
                        <a:pt x="31026" y="-1320"/>
                        <a:pt x="78291" y="81"/>
                      </a:cubicBezTo>
                      <a:cubicBezTo>
                        <a:pt x="108294" y="973"/>
                        <a:pt x="169446" y="37218"/>
                        <a:pt x="169446" y="37218"/>
                      </a:cubicBezTo>
                      <a:cubicBezTo>
                        <a:pt x="169446" y="37218"/>
                        <a:pt x="245250" y="314315"/>
                        <a:pt x="200660" y="316735"/>
                      </a:cubicBezTo>
                      <a:cubicBezTo>
                        <a:pt x="145495" y="319729"/>
                        <a:pt x="-6175" y="27281"/>
                        <a:pt x="195" y="16006"/>
                      </a:cubicBezTo>
                      <a:close/>
                    </a:path>
                  </a:pathLst>
                </a:custGeom>
                <a:solidFill>
                  <a:srgbClr val="FF9581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204" name="Graphic 4">
                <a:extLst>
                  <a:ext uri="{FF2B5EF4-FFF2-40B4-BE49-F238E27FC236}">
                    <a16:creationId xmlns:a16="http://schemas.microsoft.com/office/drawing/2014/main" id="{B01B0BF4-5089-24E9-06F5-DE3543BF638D}"/>
                  </a:ext>
                </a:extLst>
              </p:cNvPr>
              <p:cNvGrpSpPr/>
              <p:nvPr/>
            </p:nvGrpSpPr>
            <p:grpSpPr>
              <a:xfrm>
                <a:off x="146354" y="2675344"/>
                <a:ext cx="594693" cy="945895"/>
                <a:chOff x="146354" y="2675344"/>
                <a:chExt cx="594693" cy="945895"/>
              </a:xfrm>
            </p:grpSpPr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229B98D8-2F53-2C9A-E946-445C1992A41B}"/>
                    </a:ext>
                  </a:extLst>
                </p:cNvPr>
                <p:cNvSpPr/>
                <p:nvPr/>
              </p:nvSpPr>
              <p:spPr>
                <a:xfrm>
                  <a:off x="146354" y="2675344"/>
                  <a:ext cx="594693" cy="945895"/>
                </a:xfrm>
                <a:custGeom>
                  <a:avLst/>
                  <a:gdLst>
                    <a:gd name="connsiteX0" fmla="*/ 509576 w 594693"/>
                    <a:gd name="connsiteY0" fmla="*/ 29757 h 945895"/>
                    <a:gd name="connsiteX1" fmla="*/ 38 w 594693"/>
                    <a:gd name="connsiteY1" fmla="*/ 772821 h 945895"/>
                    <a:gd name="connsiteX2" fmla="*/ 83995 w 594693"/>
                    <a:gd name="connsiteY2" fmla="*/ 944875 h 945895"/>
                    <a:gd name="connsiteX3" fmla="*/ 556014 w 594693"/>
                    <a:gd name="connsiteY3" fmla="*/ 185568 h 945895"/>
                    <a:gd name="connsiteX4" fmla="*/ 509513 w 594693"/>
                    <a:gd name="connsiteY4" fmla="*/ 29820 h 945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4693" h="945895">
                      <a:moveTo>
                        <a:pt x="509576" y="29757"/>
                      </a:moveTo>
                      <a:cubicBezTo>
                        <a:pt x="253565" y="230922"/>
                        <a:pt x="1949" y="578471"/>
                        <a:pt x="38" y="772821"/>
                      </a:cubicBezTo>
                      <a:cubicBezTo>
                        <a:pt x="-1810" y="964750"/>
                        <a:pt x="65076" y="946086"/>
                        <a:pt x="83995" y="944875"/>
                      </a:cubicBezTo>
                      <a:cubicBezTo>
                        <a:pt x="199929" y="937295"/>
                        <a:pt x="472885" y="403232"/>
                        <a:pt x="556014" y="185568"/>
                      </a:cubicBezTo>
                      <a:cubicBezTo>
                        <a:pt x="638506" y="-30567"/>
                        <a:pt x="572831" y="-19929"/>
                        <a:pt x="509513" y="298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3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06" name="Graphic 4">
                  <a:extLst>
                    <a:ext uri="{FF2B5EF4-FFF2-40B4-BE49-F238E27FC236}">
                      <a16:creationId xmlns:a16="http://schemas.microsoft.com/office/drawing/2014/main" id="{330E981A-9F1A-8A4F-ACBA-34CDE18443E2}"/>
                    </a:ext>
                  </a:extLst>
                </p:cNvPr>
                <p:cNvGrpSpPr/>
                <p:nvPr/>
              </p:nvGrpSpPr>
              <p:grpSpPr>
                <a:xfrm>
                  <a:off x="384503" y="2884162"/>
                  <a:ext cx="315571" cy="586170"/>
                  <a:chOff x="384503" y="2884162"/>
                  <a:chExt cx="315571" cy="586170"/>
                </a:xfrm>
                <a:solidFill>
                  <a:srgbClr val="1A2E35"/>
                </a:solidFill>
              </p:grpSpPr>
              <p:sp>
                <p:nvSpPr>
                  <p:cNvPr id="207" name="Freeform: Shape 206">
                    <a:extLst>
                      <a:ext uri="{FF2B5EF4-FFF2-40B4-BE49-F238E27FC236}">
                        <a16:creationId xmlns:a16="http://schemas.microsoft.com/office/drawing/2014/main" id="{669A3302-5D25-A34F-BE97-44BA5273D31E}"/>
                      </a:ext>
                    </a:extLst>
                  </p:cNvPr>
                  <p:cNvSpPr/>
                  <p:nvPr/>
                </p:nvSpPr>
                <p:spPr>
                  <a:xfrm>
                    <a:off x="384503" y="2884162"/>
                    <a:ext cx="308882" cy="586170"/>
                  </a:xfrm>
                  <a:custGeom>
                    <a:avLst/>
                    <a:gdLst>
                      <a:gd name="connsiteX0" fmla="*/ 0 w 308882"/>
                      <a:gd name="connsiteY0" fmla="*/ 586170 h 586170"/>
                      <a:gd name="connsiteX1" fmla="*/ 40322 w 308882"/>
                      <a:gd name="connsiteY1" fmla="*/ 513679 h 586170"/>
                      <a:gd name="connsiteX2" fmla="*/ 80262 w 308882"/>
                      <a:gd name="connsiteY2" fmla="*/ 441061 h 586170"/>
                      <a:gd name="connsiteX3" fmla="*/ 158932 w 308882"/>
                      <a:gd name="connsiteY3" fmla="*/ 295315 h 586170"/>
                      <a:gd name="connsiteX4" fmla="*/ 236137 w 308882"/>
                      <a:gd name="connsiteY4" fmla="*/ 148804 h 586170"/>
                      <a:gd name="connsiteX5" fmla="*/ 273338 w 308882"/>
                      <a:gd name="connsiteY5" fmla="*/ 74848 h 586170"/>
                      <a:gd name="connsiteX6" fmla="*/ 308883 w 308882"/>
                      <a:gd name="connsiteY6" fmla="*/ 0 h 586170"/>
                      <a:gd name="connsiteX7" fmla="*/ 245437 w 308882"/>
                      <a:gd name="connsiteY7" fmla="*/ 153390 h 586170"/>
                      <a:gd name="connsiteX8" fmla="*/ 170781 w 308882"/>
                      <a:gd name="connsiteY8" fmla="*/ 301621 h 586170"/>
                      <a:gd name="connsiteX9" fmla="*/ 89180 w 308882"/>
                      <a:gd name="connsiteY9" fmla="*/ 446157 h 586170"/>
                      <a:gd name="connsiteX10" fmla="*/ 64 w 308882"/>
                      <a:gd name="connsiteY10" fmla="*/ 586107 h 5861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82" h="586170">
                        <a:moveTo>
                          <a:pt x="0" y="586170"/>
                        </a:moveTo>
                        <a:cubicBezTo>
                          <a:pt x="13441" y="561964"/>
                          <a:pt x="27264" y="538076"/>
                          <a:pt x="40322" y="513679"/>
                        </a:cubicBezTo>
                        <a:lnTo>
                          <a:pt x="80262" y="441061"/>
                        </a:lnTo>
                        <a:cubicBezTo>
                          <a:pt x="106634" y="392521"/>
                          <a:pt x="133388" y="344236"/>
                          <a:pt x="158932" y="295315"/>
                        </a:cubicBezTo>
                        <a:cubicBezTo>
                          <a:pt x="185432" y="246902"/>
                          <a:pt x="210848" y="197853"/>
                          <a:pt x="236137" y="148804"/>
                        </a:cubicBezTo>
                        <a:cubicBezTo>
                          <a:pt x="248813" y="124279"/>
                          <a:pt x="261299" y="99691"/>
                          <a:pt x="273338" y="74848"/>
                        </a:cubicBezTo>
                        <a:cubicBezTo>
                          <a:pt x="285823" y="50196"/>
                          <a:pt x="297226" y="25098"/>
                          <a:pt x="308883" y="0"/>
                        </a:cubicBezTo>
                        <a:cubicBezTo>
                          <a:pt x="291238" y="52489"/>
                          <a:pt x="268752" y="103258"/>
                          <a:pt x="245437" y="153390"/>
                        </a:cubicBezTo>
                        <a:cubicBezTo>
                          <a:pt x="221996" y="203523"/>
                          <a:pt x="196452" y="252635"/>
                          <a:pt x="170781" y="301621"/>
                        </a:cubicBezTo>
                        <a:cubicBezTo>
                          <a:pt x="144154" y="350097"/>
                          <a:pt x="117527" y="398636"/>
                          <a:pt x="89180" y="446157"/>
                        </a:cubicBezTo>
                        <a:cubicBezTo>
                          <a:pt x="60834" y="493677"/>
                          <a:pt x="31850" y="540815"/>
                          <a:pt x="64" y="586107"/>
                        </a:cubicBezTo>
                        <a:close/>
                      </a:path>
                    </a:pathLst>
                  </a:custGeom>
                  <a:solidFill>
                    <a:srgbClr val="1A2E35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08" name="Freeform: Shape 207">
                    <a:extLst>
                      <a:ext uri="{FF2B5EF4-FFF2-40B4-BE49-F238E27FC236}">
                        <a16:creationId xmlns:a16="http://schemas.microsoft.com/office/drawing/2014/main" id="{070394E9-4D22-0F8B-50A3-4E07FC2C1402}"/>
                      </a:ext>
                    </a:extLst>
                  </p:cNvPr>
                  <p:cNvSpPr/>
                  <p:nvPr/>
                </p:nvSpPr>
                <p:spPr>
                  <a:xfrm>
                    <a:off x="666186" y="2899960"/>
                    <a:ext cx="33888" cy="48539"/>
                  </a:xfrm>
                  <a:custGeom>
                    <a:avLst/>
                    <a:gdLst>
                      <a:gd name="connsiteX0" fmla="*/ 64 w 33888"/>
                      <a:gd name="connsiteY0" fmla="*/ 48540 h 48539"/>
                      <a:gd name="connsiteX1" fmla="*/ 15861 w 33888"/>
                      <a:gd name="connsiteY1" fmla="*/ 23442 h 48539"/>
                      <a:gd name="connsiteX2" fmla="*/ 24525 w 33888"/>
                      <a:gd name="connsiteY2" fmla="*/ 11657 h 48539"/>
                      <a:gd name="connsiteX3" fmla="*/ 33889 w 33888"/>
                      <a:gd name="connsiteY3" fmla="*/ 0 h 48539"/>
                      <a:gd name="connsiteX4" fmla="*/ 21276 w 33888"/>
                      <a:gd name="connsiteY4" fmla="*/ 27264 h 48539"/>
                      <a:gd name="connsiteX5" fmla="*/ 0 w 33888"/>
                      <a:gd name="connsiteY5" fmla="*/ 48476 h 48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888" h="48539">
                        <a:moveTo>
                          <a:pt x="64" y="48540"/>
                        </a:moveTo>
                        <a:cubicBezTo>
                          <a:pt x="4778" y="39494"/>
                          <a:pt x="10319" y="31532"/>
                          <a:pt x="15861" y="23442"/>
                        </a:cubicBezTo>
                        <a:cubicBezTo>
                          <a:pt x="18792" y="19492"/>
                          <a:pt x="21467" y="15479"/>
                          <a:pt x="24525" y="11657"/>
                        </a:cubicBezTo>
                        <a:cubicBezTo>
                          <a:pt x="27519" y="7771"/>
                          <a:pt x="30385" y="3822"/>
                          <a:pt x="33889" y="0"/>
                        </a:cubicBezTo>
                        <a:cubicBezTo>
                          <a:pt x="31850" y="10065"/>
                          <a:pt x="27009" y="19110"/>
                          <a:pt x="21276" y="27264"/>
                        </a:cubicBezTo>
                        <a:cubicBezTo>
                          <a:pt x="15352" y="35354"/>
                          <a:pt x="8600" y="42870"/>
                          <a:pt x="0" y="48476"/>
                        </a:cubicBezTo>
                        <a:close/>
                      </a:path>
                    </a:pathLst>
                  </a:custGeom>
                  <a:solidFill>
                    <a:srgbClr val="1A2E35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209" name="Graphic 4">
                <a:extLst>
                  <a:ext uri="{FF2B5EF4-FFF2-40B4-BE49-F238E27FC236}">
                    <a16:creationId xmlns:a16="http://schemas.microsoft.com/office/drawing/2014/main" id="{CB97891A-14AC-347C-59C7-2C9BF84DFC0D}"/>
                  </a:ext>
                </a:extLst>
              </p:cNvPr>
              <p:cNvGrpSpPr/>
              <p:nvPr/>
            </p:nvGrpSpPr>
            <p:grpSpPr>
              <a:xfrm>
                <a:off x="1010019" y="2638765"/>
                <a:ext cx="591848" cy="980109"/>
                <a:chOff x="1010019" y="2638765"/>
                <a:chExt cx="591848" cy="980109"/>
              </a:xfrm>
            </p:grpSpPr>
            <p:grpSp>
              <p:nvGrpSpPr>
                <p:cNvPr id="210" name="Graphic 4">
                  <a:extLst>
                    <a:ext uri="{FF2B5EF4-FFF2-40B4-BE49-F238E27FC236}">
                      <a16:creationId xmlns:a16="http://schemas.microsoft.com/office/drawing/2014/main" id="{3B037C9B-C64B-B8EA-6858-66CCFE74909D}"/>
                    </a:ext>
                  </a:extLst>
                </p:cNvPr>
                <p:cNvGrpSpPr/>
                <p:nvPr/>
              </p:nvGrpSpPr>
              <p:grpSpPr>
                <a:xfrm>
                  <a:off x="1010019" y="2638765"/>
                  <a:ext cx="497838" cy="571096"/>
                  <a:chOff x="1010019" y="2638765"/>
                  <a:chExt cx="497838" cy="571096"/>
                </a:xfrm>
              </p:grpSpPr>
              <p:sp>
                <p:nvSpPr>
                  <p:cNvPr id="211" name="Freeform: Shape 210">
                    <a:extLst>
                      <a:ext uri="{FF2B5EF4-FFF2-40B4-BE49-F238E27FC236}">
                        <a16:creationId xmlns:a16="http://schemas.microsoft.com/office/drawing/2014/main" id="{C10BC0E7-77D0-3141-9878-A6851CF32339}"/>
                      </a:ext>
                    </a:extLst>
                  </p:cNvPr>
                  <p:cNvSpPr/>
                  <p:nvPr/>
                </p:nvSpPr>
                <p:spPr>
                  <a:xfrm>
                    <a:off x="1010019" y="2664779"/>
                    <a:ext cx="497838" cy="545082"/>
                  </a:xfrm>
                  <a:custGeom>
                    <a:avLst/>
                    <a:gdLst>
                      <a:gd name="connsiteX0" fmla="*/ 497839 w 497838"/>
                      <a:gd name="connsiteY0" fmla="*/ 428384 h 545082"/>
                      <a:gd name="connsiteX1" fmla="*/ 424966 w 497838"/>
                      <a:gd name="connsiteY1" fmla="*/ 186705 h 545082"/>
                      <a:gd name="connsiteX2" fmla="*/ 231253 w 497838"/>
                      <a:gd name="connsiteY2" fmla="*/ 56374 h 545082"/>
                      <a:gd name="connsiteX3" fmla="*/ 7856 w 497838"/>
                      <a:gd name="connsiteY3" fmla="*/ 3120 h 545082"/>
                      <a:gd name="connsiteX4" fmla="*/ 88565 w 497838"/>
                      <a:gd name="connsiteY4" fmla="*/ 106251 h 545082"/>
                      <a:gd name="connsiteX5" fmla="*/ 208385 w 497838"/>
                      <a:gd name="connsiteY5" fmla="*/ 162944 h 545082"/>
                      <a:gd name="connsiteX6" fmla="*/ 262530 w 497838"/>
                      <a:gd name="connsiteY6" fmla="*/ 260852 h 545082"/>
                      <a:gd name="connsiteX7" fmla="*/ 178382 w 497838"/>
                      <a:gd name="connsiteY7" fmla="*/ 283848 h 545082"/>
                      <a:gd name="connsiteX8" fmla="*/ 106847 w 497838"/>
                      <a:gd name="connsiteY8" fmla="*/ 185367 h 545082"/>
                      <a:gd name="connsiteX9" fmla="*/ 10213 w 497838"/>
                      <a:gd name="connsiteY9" fmla="*/ 178296 h 545082"/>
                      <a:gd name="connsiteX10" fmla="*/ 57670 w 497838"/>
                      <a:gd name="connsiteY10" fmla="*/ 255883 h 545082"/>
                      <a:gd name="connsiteX11" fmla="*/ 124874 w 497838"/>
                      <a:gd name="connsiteY11" fmla="*/ 434754 h 545082"/>
                      <a:gd name="connsiteX12" fmla="*/ 187236 w 497838"/>
                      <a:gd name="connsiteY12" fmla="*/ 545083 h 545082"/>
                      <a:gd name="connsiteX13" fmla="*/ 497839 w 497838"/>
                      <a:gd name="connsiteY13" fmla="*/ 428320 h 5450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97838" h="545082">
                        <a:moveTo>
                          <a:pt x="497839" y="428384"/>
                        </a:moveTo>
                        <a:cubicBezTo>
                          <a:pt x="484398" y="338311"/>
                          <a:pt x="457517" y="212694"/>
                          <a:pt x="424966" y="186705"/>
                        </a:cubicBezTo>
                        <a:cubicBezTo>
                          <a:pt x="390822" y="159441"/>
                          <a:pt x="266925" y="68286"/>
                          <a:pt x="231253" y="56374"/>
                        </a:cubicBezTo>
                        <a:cubicBezTo>
                          <a:pt x="195645" y="44462"/>
                          <a:pt x="36712" y="-14015"/>
                          <a:pt x="7856" y="3120"/>
                        </a:cubicBezTo>
                        <a:cubicBezTo>
                          <a:pt x="-15267" y="16816"/>
                          <a:pt x="12952" y="77713"/>
                          <a:pt x="88565" y="106251"/>
                        </a:cubicBezTo>
                        <a:cubicBezTo>
                          <a:pt x="155004" y="131285"/>
                          <a:pt x="189338" y="154982"/>
                          <a:pt x="208385" y="162944"/>
                        </a:cubicBezTo>
                        <a:cubicBezTo>
                          <a:pt x="227750" y="171098"/>
                          <a:pt x="274888" y="233015"/>
                          <a:pt x="262530" y="260852"/>
                        </a:cubicBezTo>
                        <a:cubicBezTo>
                          <a:pt x="255268" y="277223"/>
                          <a:pt x="208003" y="296906"/>
                          <a:pt x="178382" y="283848"/>
                        </a:cubicBezTo>
                        <a:cubicBezTo>
                          <a:pt x="148761" y="270853"/>
                          <a:pt x="140799" y="212567"/>
                          <a:pt x="106847" y="185367"/>
                        </a:cubicBezTo>
                        <a:cubicBezTo>
                          <a:pt x="72831" y="158231"/>
                          <a:pt x="13462" y="162180"/>
                          <a:pt x="10213" y="178296"/>
                        </a:cubicBezTo>
                        <a:cubicBezTo>
                          <a:pt x="6964" y="194412"/>
                          <a:pt x="26648" y="201674"/>
                          <a:pt x="57670" y="255883"/>
                        </a:cubicBezTo>
                        <a:cubicBezTo>
                          <a:pt x="77608" y="290727"/>
                          <a:pt x="79838" y="374875"/>
                          <a:pt x="124874" y="434754"/>
                        </a:cubicBezTo>
                        <a:cubicBezTo>
                          <a:pt x="147487" y="464820"/>
                          <a:pt x="187236" y="545083"/>
                          <a:pt x="187236" y="545083"/>
                        </a:cubicBezTo>
                        <a:lnTo>
                          <a:pt x="497839" y="428320"/>
                        </a:lnTo>
                        <a:close/>
                      </a:path>
                    </a:pathLst>
                  </a:custGeom>
                  <a:solidFill>
                    <a:srgbClr val="FF958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12" name="Freeform: Shape 211">
                    <a:extLst>
                      <a:ext uri="{FF2B5EF4-FFF2-40B4-BE49-F238E27FC236}">
                        <a16:creationId xmlns:a16="http://schemas.microsoft.com/office/drawing/2014/main" id="{ADCE753A-B530-D446-928C-D353CD17F181}"/>
                      </a:ext>
                    </a:extLst>
                  </p:cNvPr>
                  <p:cNvSpPr/>
                  <p:nvPr/>
                </p:nvSpPr>
                <p:spPr>
                  <a:xfrm>
                    <a:off x="1045069" y="2785211"/>
                    <a:ext cx="40417" cy="41507"/>
                  </a:xfrm>
                  <a:custGeom>
                    <a:avLst/>
                    <a:gdLst>
                      <a:gd name="connsiteX0" fmla="*/ 40138 w 40417"/>
                      <a:gd name="connsiteY0" fmla="*/ 40474 h 41507"/>
                      <a:gd name="connsiteX1" fmla="*/ 10517 w 40417"/>
                      <a:gd name="connsiteY1" fmla="*/ 27480 h 41507"/>
                      <a:gd name="connsiteX2" fmla="*/ 3701 w 40417"/>
                      <a:gd name="connsiteY2" fmla="*/ 15504 h 41507"/>
                      <a:gd name="connsiteX3" fmla="*/ 3383 w 40417"/>
                      <a:gd name="connsiteY3" fmla="*/ 7987 h 41507"/>
                      <a:gd name="connsiteX4" fmla="*/ 6186 w 40417"/>
                      <a:gd name="connsiteY4" fmla="*/ 789 h 41507"/>
                      <a:gd name="connsiteX5" fmla="*/ 5549 w 40417"/>
                      <a:gd name="connsiteY5" fmla="*/ 216 h 41507"/>
                      <a:gd name="connsiteX6" fmla="*/ 2873 w 40417"/>
                      <a:gd name="connsiteY6" fmla="*/ 3847 h 41507"/>
                      <a:gd name="connsiteX7" fmla="*/ 1217 w 40417"/>
                      <a:gd name="connsiteY7" fmla="*/ 7287 h 41507"/>
                      <a:gd name="connsiteX8" fmla="*/ 7 w 40417"/>
                      <a:gd name="connsiteY8" fmla="*/ 14676 h 41507"/>
                      <a:gd name="connsiteX9" fmla="*/ 6058 w 40417"/>
                      <a:gd name="connsiteY9" fmla="*/ 29582 h 41507"/>
                      <a:gd name="connsiteX10" fmla="*/ 40011 w 40417"/>
                      <a:gd name="connsiteY10" fmla="*/ 41430 h 41507"/>
                      <a:gd name="connsiteX11" fmla="*/ 40011 w 40417"/>
                      <a:gd name="connsiteY11" fmla="*/ 40538 h 41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0417" h="41507">
                        <a:moveTo>
                          <a:pt x="40138" y="40474"/>
                        </a:moveTo>
                        <a:cubicBezTo>
                          <a:pt x="29691" y="38245"/>
                          <a:pt x="18353" y="35187"/>
                          <a:pt x="10517" y="27480"/>
                        </a:cubicBezTo>
                        <a:cubicBezTo>
                          <a:pt x="7205" y="24231"/>
                          <a:pt x="4657" y="20090"/>
                          <a:pt x="3701" y="15504"/>
                        </a:cubicBezTo>
                        <a:cubicBezTo>
                          <a:pt x="3192" y="13083"/>
                          <a:pt x="3128" y="10408"/>
                          <a:pt x="3383" y="7987"/>
                        </a:cubicBezTo>
                        <a:cubicBezTo>
                          <a:pt x="3638" y="5694"/>
                          <a:pt x="4275" y="2191"/>
                          <a:pt x="6186" y="789"/>
                        </a:cubicBezTo>
                        <a:cubicBezTo>
                          <a:pt x="6759" y="343"/>
                          <a:pt x="5867" y="-357"/>
                          <a:pt x="5549" y="216"/>
                        </a:cubicBezTo>
                        <a:cubicBezTo>
                          <a:pt x="4912" y="1554"/>
                          <a:pt x="3701" y="2573"/>
                          <a:pt x="2873" y="3847"/>
                        </a:cubicBezTo>
                        <a:cubicBezTo>
                          <a:pt x="2173" y="4930"/>
                          <a:pt x="1663" y="6076"/>
                          <a:pt x="1217" y="7287"/>
                        </a:cubicBezTo>
                        <a:cubicBezTo>
                          <a:pt x="325" y="9707"/>
                          <a:pt x="-57" y="12128"/>
                          <a:pt x="7" y="14676"/>
                        </a:cubicBezTo>
                        <a:cubicBezTo>
                          <a:pt x="198" y="20218"/>
                          <a:pt x="2491" y="25441"/>
                          <a:pt x="6058" y="29582"/>
                        </a:cubicBezTo>
                        <a:cubicBezTo>
                          <a:pt x="14530" y="39519"/>
                          <a:pt x="27525" y="42003"/>
                          <a:pt x="40011" y="41430"/>
                        </a:cubicBezTo>
                        <a:cubicBezTo>
                          <a:pt x="40520" y="41430"/>
                          <a:pt x="40584" y="40666"/>
                          <a:pt x="40011" y="40538"/>
                        </a:cubicBezTo>
                        <a:close/>
                      </a:path>
                    </a:pathLst>
                  </a:custGeom>
                  <a:solidFill>
                    <a:srgbClr val="1A2E35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13" name="Graphic 4">
                    <a:extLst>
                      <a:ext uri="{FF2B5EF4-FFF2-40B4-BE49-F238E27FC236}">
                        <a16:creationId xmlns:a16="http://schemas.microsoft.com/office/drawing/2014/main" id="{CC50E92C-467D-0F42-C4E1-D3BA40692336}"/>
                      </a:ext>
                    </a:extLst>
                  </p:cNvPr>
                  <p:cNvGrpSpPr/>
                  <p:nvPr/>
                </p:nvGrpSpPr>
                <p:grpSpPr>
                  <a:xfrm>
                    <a:off x="1046227" y="2696653"/>
                    <a:ext cx="388757" cy="221078"/>
                    <a:chOff x="1046227" y="2696653"/>
                    <a:chExt cx="388757" cy="221078"/>
                  </a:xfrm>
                </p:grpSpPr>
                <p:sp>
                  <p:nvSpPr>
                    <p:cNvPr id="214" name="Freeform: Shape 213">
                      <a:extLst>
                        <a:ext uri="{FF2B5EF4-FFF2-40B4-BE49-F238E27FC236}">
                          <a16:creationId xmlns:a16="http://schemas.microsoft.com/office/drawing/2014/main" id="{EF8D657A-AE12-D361-B007-8A0E24CD8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6227" y="2696653"/>
                      <a:ext cx="388757" cy="221078"/>
                    </a:xfrm>
                    <a:custGeom>
                      <a:avLst/>
                      <a:gdLst>
                        <a:gd name="connsiteX0" fmla="*/ 388757 w 388757"/>
                        <a:gd name="connsiteY0" fmla="*/ 154830 h 221078"/>
                        <a:gd name="connsiteX1" fmla="*/ 212371 w 388757"/>
                        <a:gd name="connsiteY1" fmla="*/ 2586 h 221078"/>
                        <a:gd name="connsiteX2" fmla="*/ 122 w 388757"/>
                        <a:gd name="connsiteY2" fmla="*/ 100621 h 221078"/>
                        <a:gd name="connsiteX3" fmla="*/ 76944 w 388757"/>
                        <a:gd name="connsiteY3" fmla="*/ 127184 h 221078"/>
                        <a:gd name="connsiteX4" fmla="*/ 188802 w 388757"/>
                        <a:gd name="connsiteY4" fmla="*/ 111832 h 221078"/>
                        <a:gd name="connsiteX5" fmla="*/ 235749 w 388757"/>
                        <a:gd name="connsiteY5" fmla="*/ 221078 h 221078"/>
                        <a:gd name="connsiteX6" fmla="*/ 388694 w 388757"/>
                        <a:gd name="connsiteY6" fmla="*/ 154830 h 2210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88757" h="221078">
                          <a:moveTo>
                            <a:pt x="388757" y="154830"/>
                          </a:moveTo>
                          <a:cubicBezTo>
                            <a:pt x="359646" y="110113"/>
                            <a:pt x="285372" y="29723"/>
                            <a:pt x="212371" y="2586"/>
                          </a:cubicBezTo>
                          <a:cubicBezTo>
                            <a:pt x="163067" y="-15759"/>
                            <a:pt x="-5165" y="68389"/>
                            <a:pt x="122" y="100621"/>
                          </a:cubicBezTo>
                          <a:cubicBezTo>
                            <a:pt x="5409" y="132917"/>
                            <a:pt x="34265" y="132663"/>
                            <a:pt x="76944" y="127184"/>
                          </a:cubicBezTo>
                          <a:cubicBezTo>
                            <a:pt x="92487" y="125146"/>
                            <a:pt x="174597" y="94697"/>
                            <a:pt x="188802" y="111832"/>
                          </a:cubicBezTo>
                          <a:cubicBezTo>
                            <a:pt x="209250" y="136484"/>
                            <a:pt x="235749" y="221078"/>
                            <a:pt x="235749" y="221078"/>
                          </a:cubicBezTo>
                          <a:lnTo>
                            <a:pt x="388694" y="154830"/>
                          </a:lnTo>
                          <a:close/>
                        </a:path>
                      </a:pathLst>
                    </a:custGeom>
                    <a:solidFill>
                      <a:srgbClr val="FF9581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15" name="Freeform: Shape 214">
                      <a:extLst>
                        <a:ext uri="{FF2B5EF4-FFF2-40B4-BE49-F238E27FC236}">
                          <a16:creationId xmlns:a16="http://schemas.microsoft.com/office/drawing/2014/main" id="{42F4ABAE-E58B-7EAA-F484-E9E73469B4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0426" y="2715764"/>
                      <a:ext cx="112592" cy="69508"/>
                    </a:xfrm>
                    <a:custGeom>
                      <a:avLst/>
                      <a:gdLst>
                        <a:gd name="connsiteX0" fmla="*/ 0 w 112592"/>
                        <a:gd name="connsiteY0" fmla="*/ 68835 h 69508"/>
                        <a:gd name="connsiteX1" fmla="*/ 111794 w 112592"/>
                        <a:gd name="connsiteY1" fmla="*/ 39 h 69508"/>
                        <a:gd name="connsiteX2" fmla="*/ 112240 w 112592"/>
                        <a:gd name="connsiteY2" fmla="*/ 1121 h 69508"/>
                        <a:gd name="connsiteX3" fmla="*/ 573 w 112592"/>
                        <a:gd name="connsiteY3" fmla="*/ 69408 h 69508"/>
                        <a:gd name="connsiteX4" fmla="*/ 64 w 112592"/>
                        <a:gd name="connsiteY4" fmla="*/ 68835 h 695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2592" h="69508">
                          <a:moveTo>
                            <a:pt x="0" y="68835"/>
                          </a:moveTo>
                          <a:cubicBezTo>
                            <a:pt x="20512" y="33991"/>
                            <a:pt x="66248" y="15072"/>
                            <a:pt x="111794" y="39"/>
                          </a:cubicBezTo>
                          <a:cubicBezTo>
                            <a:pt x="112495" y="-216"/>
                            <a:pt x="112941" y="867"/>
                            <a:pt x="112240" y="1121"/>
                          </a:cubicBezTo>
                          <a:cubicBezTo>
                            <a:pt x="100646" y="4943"/>
                            <a:pt x="26563" y="39979"/>
                            <a:pt x="573" y="69408"/>
                          </a:cubicBezTo>
                          <a:cubicBezTo>
                            <a:pt x="255" y="69727"/>
                            <a:pt x="-127" y="69217"/>
                            <a:pt x="64" y="68835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16" name="Graphic 4">
                    <a:extLst>
                      <a:ext uri="{FF2B5EF4-FFF2-40B4-BE49-F238E27FC236}">
                        <a16:creationId xmlns:a16="http://schemas.microsoft.com/office/drawing/2014/main" id="{95651C63-E069-338D-8ED3-92A32BD2AB47}"/>
                      </a:ext>
                    </a:extLst>
                  </p:cNvPr>
                  <p:cNvGrpSpPr/>
                  <p:nvPr/>
                </p:nvGrpSpPr>
                <p:grpSpPr>
                  <a:xfrm>
                    <a:off x="1081075" y="2692839"/>
                    <a:ext cx="353909" cy="207184"/>
                    <a:chOff x="1081075" y="2692839"/>
                    <a:chExt cx="353909" cy="207184"/>
                  </a:xfrm>
                </p:grpSpPr>
                <p:sp>
                  <p:nvSpPr>
                    <p:cNvPr id="217" name="Freeform: Shape 216">
                      <a:extLst>
                        <a:ext uri="{FF2B5EF4-FFF2-40B4-BE49-F238E27FC236}">
                          <a16:creationId xmlns:a16="http://schemas.microsoft.com/office/drawing/2014/main" id="{BF79C03E-E116-725A-503F-48F5EFF747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1741" y="2697136"/>
                      <a:ext cx="353244" cy="202887"/>
                    </a:xfrm>
                    <a:custGeom>
                      <a:avLst/>
                      <a:gdLst>
                        <a:gd name="connsiteX0" fmla="*/ 353244 w 353244"/>
                        <a:gd name="connsiteY0" fmla="*/ 154348 h 202887"/>
                        <a:gd name="connsiteX1" fmla="*/ 176858 w 353244"/>
                        <a:gd name="connsiteY1" fmla="*/ 2104 h 202887"/>
                        <a:gd name="connsiteX2" fmla="*/ 154 w 353244"/>
                        <a:gd name="connsiteY2" fmla="*/ 122816 h 202887"/>
                        <a:gd name="connsiteX3" fmla="*/ 92646 w 353244"/>
                        <a:gd name="connsiteY3" fmla="*/ 140780 h 202887"/>
                        <a:gd name="connsiteX4" fmla="*/ 170934 w 353244"/>
                        <a:gd name="connsiteY4" fmla="*/ 117083 h 202887"/>
                        <a:gd name="connsiteX5" fmla="*/ 241259 w 353244"/>
                        <a:gd name="connsiteY5" fmla="*/ 202887 h 202887"/>
                        <a:gd name="connsiteX6" fmla="*/ 353244 w 353244"/>
                        <a:gd name="connsiteY6" fmla="*/ 154348 h 2028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53244" h="202887">
                          <a:moveTo>
                            <a:pt x="353244" y="154348"/>
                          </a:moveTo>
                          <a:cubicBezTo>
                            <a:pt x="324133" y="109630"/>
                            <a:pt x="249859" y="29241"/>
                            <a:pt x="176858" y="2104"/>
                          </a:cubicBezTo>
                          <a:cubicBezTo>
                            <a:pt x="127554" y="-16242"/>
                            <a:pt x="-5134" y="90520"/>
                            <a:pt x="154" y="122816"/>
                          </a:cubicBezTo>
                          <a:cubicBezTo>
                            <a:pt x="5441" y="155112"/>
                            <a:pt x="46973" y="157214"/>
                            <a:pt x="92646" y="140780"/>
                          </a:cubicBezTo>
                          <a:cubicBezTo>
                            <a:pt x="107425" y="135493"/>
                            <a:pt x="156729" y="99948"/>
                            <a:pt x="170934" y="117083"/>
                          </a:cubicBezTo>
                          <a:cubicBezTo>
                            <a:pt x="191382" y="141735"/>
                            <a:pt x="241259" y="202887"/>
                            <a:pt x="241259" y="202887"/>
                          </a:cubicBezTo>
                          <a:lnTo>
                            <a:pt x="353244" y="154348"/>
                          </a:lnTo>
                          <a:close/>
                        </a:path>
                      </a:pathLst>
                    </a:custGeom>
                    <a:solidFill>
                      <a:srgbClr val="FF9581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18" name="Freeform: Shape 217">
                      <a:extLst>
                        <a:ext uri="{FF2B5EF4-FFF2-40B4-BE49-F238E27FC236}">
                          <a16:creationId xmlns:a16="http://schemas.microsoft.com/office/drawing/2014/main" id="{76D44F73-1F52-A51C-04FA-99D4A19EB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1075" y="2692839"/>
                      <a:ext cx="218428" cy="172001"/>
                    </a:xfrm>
                    <a:custGeom>
                      <a:avLst/>
                      <a:gdLst>
                        <a:gd name="connsiteX0" fmla="*/ 213196 w 218428"/>
                        <a:gd name="connsiteY0" fmla="*/ 169283 h 172001"/>
                        <a:gd name="connsiteX1" fmla="*/ 202112 w 218428"/>
                        <a:gd name="connsiteY1" fmla="*/ 152784 h 172001"/>
                        <a:gd name="connsiteX2" fmla="*/ 187142 w 218428"/>
                        <a:gd name="connsiteY2" fmla="*/ 132400 h 172001"/>
                        <a:gd name="connsiteX3" fmla="*/ 171790 w 218428"/>
                        <a:gd name="connsiteY3" fmla="*/ 116603 h 172001"/>
                        <a:gd name="connsiteX4" fmla="*/ 151470 w 218428"/>
                        <a:gd name="connsiteY4" fmla="*/ 112844 h 172001"/>
                        <a:gd name="connsiteX5" fmla="*/ 107899 w 218428"/>
                        <a:gd name="connsiteY5" fmla="*/ 132591 h 172001"/>
                        <a:gd name="connsiteX6" fmla="*/ 37892 w 218428"/>
                        <a:gd name="connsiteY6" fmla="*/ 153421 h 172001"/>
                        <a:gd name="connsiteX7" fmla="*/ 18974 w 218428"/>
                        <a:gd name="connsiteY7" fmla="*/ 148516 h 172001"/>
                        <a:gd name="connsiteX8" fmla="*/ 7571 w 218428"/>
                        <a:gd name="connsiteY8" fmla="*/ 139598 h 172001"/>
                        <a:gd name="connsiteX9" fmla="*/ 22859 w 218428"/>
                        <a:gd name="connsiteY9" fmla="*/ 87492 h 172001"/>
                        <a:gd name="connsiteX10" fmla="*/ 112358 w 218428"/>
                        <a:gd name="connsiteY10" fmla="*/ 25002 h 172001"/>
                        <a:gd name="connsiteX11" fmla="*/ 136182 w 218428"/>
                        <a:gd name="connsiteY11" fmla="*/ 13535 h 172001"/>
                        <a:gd name="connsiteX12" fmla="*/ 165102 w 218428"/>
                        <a:gd name="connsiteY12" fmla="*/ 4936 h 172001"/>
                        <a:gd name="connsiteX13" fmla="*/ 217655 w 218428"/>
                        <a:gd name="connsiteY13" fmla="*/ 26276 h 172001"/>
                        <a:gd name="connsiteX14" fmla="*/ 218164 w 218428"/>
                        <a:gd name="connsiteY14" fmla="*/ 25193 h 172001"/>
                        <a:gd name="connsiteX15" fmla="*/ 155547 w 218428"/>
                        <a:gd name="connsiteY15" fmla="*/ 95 h 172001"/>
                        <a:gd name="connsiteX16" fmla="*/ 127710 w 218428"/>
                        <a:gd name="connsiteY16" fmla="*/ 9777 h 172001"/>
                        <a:gd name="connsiteX17" fmla="*/ 100191 w 218428"/>
                        <a:gd name="connsiteY17" fmla="*/ 23027 h 172001"/>
                        <a:gd name="connsiteX18" fmla="*/ 49358 w 218428"/>
                        <a:gd name="connsiteY18" fmla="*/ 53794 h 172001"/>
                        <a:gd name="connsiteX19" fmla="*/ 7953 w 218428"/>
                        <a:gd name="connsiteY19" fmla="*/ 93734 h 172001"/>
                        <a:gd name="connsiteX20" fmla="*/ 5533 w 218428"/>
                        <a:gd name="connsiteY20" fmla="*/ 141637 h 172001"/>
                        <a:gd name="connsiteX21" fmla="*/ 35854 w 218428"/>
                        <a:gd name="connsiteY21" fmla="*/ 157371 h 172001"/>
                        <a:gd name="connsiteX22" fmla="*/ 57003 w 218428"/>
                        <a:gd name="connsiteY22" fmla="*/ 156925 h 172001"/>
                        <a:gd name="connsiteX23" fmla="*/ 102803 w 218428"/>
                        <a:gd name="connsiteY23" fmla="*/ 142975 h 172001"/>
                        <a:gd name="connsiteX24" fmla="*/ 145227 w 218428"/>
                        <a:gd name="connsiteY24" fmla="*/ 122399 h 172001"/>
                        <a:gd name="connsiteX25" fmla="*/ 166949 w 218428"/>
                        <a:gd name="connsiteY25" fmla="*/ 123610 h 172001"/>
                        <a:gd name="connsiteX26" fmla="*/ 183320 w 218428"/>
                        <a:gd name="connsiteY26" fmla="*/ 138197 h 172001"/>
                        <a:gd name="connsiteX27" fmla="*/ 210711 w 218428"/>
                        <a:gd name="connsiteY27" fmla="*/ 170047 h 172001"/>
                        <a:gd name="connsiteX28" fmla="*/ 213132 w 218428"/>
                        <a:gd name="connsiteY28" fmla="*/ 169219 h 1720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218428" h="172001">
                          <a:moveTo>
                            <a:pt x="213196" y="169283"/>
                          </a:moveTo>
                          <a:cubicBezTo>
                            <a:pt x="208546" y="162212"/>
                            <a:pt x="206889" y="159728"/>
                            <a:pt x="202112" y="152784"/>
                          </a:cubicBezTo>
                          <a:cubicBezTo>
                            <a:pt x="197334" y="145841"/>
                            <a:pt x="192429" y="138961"/>
                            <a:pt x="187142" y="132400"/>
                          </a:cubicBezTo>
                          <a:cubicBezTo>
                            <a:pt x="182556" y="126731"/>
                            <a:pt x="178161" y="120425"/>
                            <a:pt x="171790" y="116603"/>
                          </a:cubicBezTo>
                          <a:cubicBezTo>
                            <a:pt x="165739" y="112908"/>
                            <a:pt x="158413" y="112080"/>
                            <a:pt x="151470" y="112844"/>
                          </a:cubicBezTo>
                          <a:cubicBezTo>
                            <a:pt x="135609" y="114500"/>
                            <a:pt x="121340" y="124756"/>
                            <a:pt x="107899" y="132591"/>
                          </a:cubicBezTo>
                          <a:cubicBezTo>
                            <a:pt x="92930" y="141382"/>
                            <a:pt x="61844" y="155715"/>
                            <a:pt x="37892" y="153421"/>
                          </a:cubicBezTo>
                          <a:cubicBezTo>
                            <a:pt x="31268" y="152784"/>
                            <a:pt x="24770" y="151765"/>
                            <a:pt x="18974" y="148516"/>
                          </a:cubicBezTo>
                          <a:cubicBezTo>
                            <a:pt x="15151" y="146414"/>
                            <a:pt x="10055" y="143739"/>
                            <a:pt x="7571" y="139598"/>
                          </a:cubicBezTo>
                          <a:cubicBezTo>
                            <a:pt x="-3003" y="122081"/>
                            <a:pt x="9801" y="101888"/>
                            <a:pt x="22859" y="87492"/>
                          </a:cubicBezTo>
                          <a:cubicBezTo>
                            <a:pt x="47256" y="60737"/>
                            <a:pt x="80317" y="41118"/>
                            <a:pt x="112358" y="25002"/>
                          </a:cubicBezTo>
                          <a:cubicBezTo>
                            <a:pt x="120257" y="21052"/>
                            <a:pt x="128219" y="17294"/>
                            <a:pt x="136182" y="13535"/>
                          </a:cubicBezTo>
                          <a:cubicBezTo>
                            <a:pt x="145291" y="9268"/>
                            <a:pt x="154719" y="5127"/>
                            <a:pt x="165102" y="4936"/>
                          </a:cubicBezTo>
                          <a:cubicBezTo>
                            <a:pt x="181728" y="4617"/>
                            <a:pt x="209119" y="21243"/>
                            <a:pt x="217655" y="26276"/>
                          </a:cubicBezTo>
                          <a:cubicBezTo>
                            <a:pt x="218292" y="26658"/>
                            <a:pt x="218738" y="25575"/>
                            <a:pt x="218164" y="25193"/>
                          </a:cubicBezTo>
                          <a:cubicBezTo>
                            <a:pt x="207909" y="18950"/>
                            <a:pt x="182365" y="-1561"/>
                            <a:pt x="155547" y="95"/>
                          </a:cubicBezTo>
                          <a:cubicBezTo>
                            <a:pt x="145737" y="668"/>
                            <a:pt x="136628" y="5828"/>
                            <a:pt x="127710" y="9777"/>
                          </a:cubicBezTo>
                          <a:cubicBezTo>
                            <a:pt x="118410" y="13918"/>
                            <a:pt x="109237" y="18377"/>
                            <a:pt x="100191" y="23027"/>
                          </a:cubicBezTo>
                          <a:cubicBezTo>
                            <a:pt x="82546" y="32072"/>
                            <a:pt x="65411" y="42073"/>
                            <a:pt x="49358" y="53794"/>
                          </a:cubicBezTo>
                          <a:cubicBezTo>
                            <a:pt x="34198" y="64878"/>
                            <a:pt x="18082" y="77745"/>
                            <a:pt x="7953" y="93734"/>
                          </a:cubicBezTo>
                          <a:cubicBezTo>
                            <a:pt x="-837" y="107621"/>
                            <a:pt x="-3322" y="127241"/>
                            <a:pt x="5533" y="141637"/>
                          </a:cubicBezTo>
                          <a:cubicBezTo>
                            <a:pt x="12986" y="153740"/>
                            <a:pt x="28656" y="156543"/>
                            <a:pt x="35854" y="157371"/>
                          </a:cubicBezTo>
                          <a:cubicBezTo>
                            <a:pt x="42988" y="158199"/>
                            <a:pt x="49868" y="158008"/>
                            <a:pt x="57003" y="156925"/>
                          </a:cubicBezTo>
                          <a:cubicBezTo>
                            <a:pt x="64392" y="155842"/>
                            <a:pt x="91464" y="147688"/>
                            <a:pt x="102803" y="142975"/>
                          </a:cubicBezTo>
                          <a:cubicBezTo>
                            <a:pt x="117263" y="137050"/>
                            <a:pt x="130258" y="127113"/>
                            <a:pt x="145227" y="122399"/>
                          </a:cubicBezTo>
                          <a:cubicBezTo>
                            <a:pt x="152362" y="120170"/>
                            <a:pt x="160197" y="119979"/>
                            <a:pt x="166949" y="123610"/>
                          </a:cubicBezTo>
                          <a:cubicBezTo>
                            <a:pt x="173192" y="126986"/>
                            <a:pt x="178415" y="133228"/>
                            <a:pt x="183320" y="138197"/>
                          </a:cubicBezTo>
                          <a:cubicBezTo>
                            <a:pt x="194340" y="149599"/>
                            <a:pt x="201666" y="156989"/>
                            <a:pt x="210711" y="170047"/>
                          </a:cubicBezTo>
                          <a:cubicBezTo>
                            <a:pt x="212941" y="173232"/>
                            <a:pt x="215107" y="172213"/>
                            <a:pt x="213132" y="169219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219" name="Graphic 4">
                    <a:extLst>
                      <a:ext uri="{FF2B5EF4-FFF2-40B4-BE49-F238E27FC236}">
                        <a16:creationId xmlns:a16="http://schemas.microsoft.com/office/drawing/2014/main" id="{112FF5F6-0872-A52D-83D6-0AE68F171E9C}"/>
                      </a:ext>
                    </a:extLst>
                  </p:cNvPr>
                  <p:cNvGrpSpPr/>
                  <p:nvPr/>
                </p:nvGrpSpPr>
                <p:grpSpPr>
                  <a:xfrm>
                    <a:off x="1230995" y="2638765"/>
                    <a:ext cx="225711" cy="458347"/>
                    <a:chOff x="1230995" y="2638765"/>
                    <a:chExt cx="225711" cy="458347"/>
                  </a:xfrm>
                </p:grpSpPr>
                <p:sp>
                  <p:nvSpPr>
                    <p:cNvPr id="220" name="Freeform: Shape 219">
                      <a:extLst>
                        <a:ext uri="{FF2B5EF4-FFF2-40B4-BE49-F238E27FC236}">
                          <a16:creationId xmlns:a16="http://schemas.microsoft.com/office/drawing/2014/main" id="{C8378E43-EEBE-6091-CE0A-8CC2634CFC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58664" y="2638765"/>
                      <a:ext cx="198042" cy="251767"/>
                    </a:xfrm>
                    <a:custGeom>
                      <a:avLst/>
                      <a:gdLst>
                        <a:gd name="connsiteX0" fmla="*/ 198042 w 198042"/>
                        <a:gd name="connsiteY0" fmla="*/ 251767 h 251767"/>
                        <a:gd name="connsiteX1" fmla="*/ 151286 w 198042"/>
                        <a:gd name="connsiteY1" fmla="*/ 115449 h 251767"/>
                        <a:gd name="connsiteX2" fmla="*/ 18853 w 198042"/>
                        <a:gd name="connsiteY2" fmla="*/ 151 h 251767"/>
                        <a:gd name="connsiteX3" fmla="*/ 45926 w 198042"/>
                        <a:gd name="connsiteY3" fmla="*/ 121118 h 251767"/>
                        <a:gd name="connsiteX4" fmla="*/ 66756 w 198042"/>
                        <a:gd name="connsiteY4" fmla="*/ 212400 h 251767"/>
                        <a:gd name="connsiteX5" fmla="*/ 197979 w 198042"/>
                        <a:gd name="connsiteY5" fmla="*/ 251703 h 251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8042" h="251767">
                          <a:moveTo>
                            <a:pt x="198042" y="251767"/>
                          </a:moveTo>
                          <a:cubicBezTo>
                            <a:pt x="187277" y="230491"/>
                            <a:pt x="168613" y="142394"/>
                            <a:pt x="151286" y="115449"/>
                          </a:cubicBezTo>
                          <a:cubicBezTo>
                            <a:pt x="133960" y="88567"/>
                            <a:pt x="55163" y="-4244"/>
                            <a:pt x="18853" y="151"/>
                          </a:cubicBezTo>
                          <a:cubicBezTo>
                            <a:pt x="-26756" y="5693"/>
                            <a:pt x="21656" y="87484"/>
                            <a:pt x="45926" y="121118"/>
                          </a:cubicBezTo>
                          <a:cubicBezTo>
                            <a:pt x="70196" y="154752"/>
                            <a:pt x="66756" y="212400"/>
                            <a:pt x="66756" y="212400"/>
                          </a:cubicBezTo>
                          <a:lnTo>
                            <a:pt x="197979" y="251703"/>
                          </a:lnTo>
                          <a:close/>
                        </a:path>
                      </a:pathLst>
                    </a:custGeom>
                    <a:solidFill>
                      <a:srgbClr val="FF9581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21" name="Freeform: Shape 220">
                      <a:extLst>
                        <a:ext uri="{FF2B5EF4-FFF2-40B4-BE49-F238E27FC236}">
                          <a16:creationId xmlns:a16="http://schemas.microsoft.com/office/drawing/2014/main" id="{4888984C-B011-31E1-775D-DA1F121317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69023" y="2703806"/>
                      <a:ext cx="56543" cy="145681"/>
                    </a:xfrm>
                    <a:custGeom>
                      <a:avLst/>
                      <a:gdLst>
                        <a:gd name="connsiteX0" fmla="*/ 1679 w 56543"/>
                        <a:gd name="connsiteY0" fmla="*/ 339 h 145681"/>
                        <a:gd name="connsiteX1" fmla="*/ 25439 w 56543"/>
                        <a:gd name="connsiteY1" fmla="*/ 34228 h 145681"/>
                        <a:gd name="connsiteX2" fmla="*/ 46205 w 56543"/>
                        <a:gd name="connsiteY2" fmla="*/ 67607 h 145681"/>
                        <a:gd name="connsiteX3" fmla="*/ 55505 w 56543"/>
                        <a:gd name="connsiteY3" fmla="*/ 105126 h 145681"/>
                        <a:gd name="connsiteX4" fmla="*/ 56525 w 56543"/>
                        <a:gd name="connsiteY4" fmla="*/ 124172 h 145681"/>
                        <a:gd name="connsiteX5" fmla="*/ 56333 w 56543"/>
                        <a:gd name="connsiteY5" fmla="*/ 145066 h 145681"/>
                        <a:gd name="connsiteX6" fmla="*/ 55187 w 56543"/>
                        <a:gd name="connsiteY6" fmla="*/ 145194 h 145681"/>
                        <a:gd name="connsiteX7" fmla="*/ 49836 w 56543"/>
                        <a:gd name="connsiteY7" fmla="*/ 107419 h 145681"/>
                        <a:gd name="connsiteX8" fmla="*/ 37988 w 56543"/>
                        <a:gd name="connsiteY8" fmla="*/ 69836 h 145681"/>
                        <a:gd name="connsiteX9" fmla="*/ 86 w 56543"/>
                        <a:gd name="connsiteY9" fmla="*/ 1167 h 145681"/>
                        <a:gd name="connsiteX10" fmla="*/ 1679 w 56543"/>
                        <a:gd name="connsiteY10" fmla="*/ 339 h 145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6543" h="145681">
                          <a:moveTo>
                            <a:pt x="1679" y="339"/>
                          </a:moveTo>
                          <a:cubicBezTo>
                            <a:pt x="10278" y="10977"/>
                            <a:pt x="17922" y="22762"/>
                            <a:pt x="25439" y="34228"/>
                          </a:cubicBezTo>
                          <a:cubicBezTo>
                            <a:pt x="32573" y="45057"/>
                            <a:pt x="40791" y="55822"/>
                            <a:pt x="46205" y="67607"/>
                          </a:cubicBezTo>
                          <a:cubicBezTo>
                            <a:pt x="51683" y="79455"/>
                            <a:pt x="54168" y="92195"/>
                            <a:pt x="55505" y="105126"/>
                          </a:cubicBezTo>
                          <a:cubicBezTo>
                            <a:pt x="56142" y="111496"/>
                            <a:pt x="56461" y="117802"/>
                            <a:pt x="56525" y="124172"/>
                          </a:cubicBezTo>
                          <a:cubicBezTo>
                            <a:pt x="56652" y="131116"/>
                            <a:pt x="56079" y="138123"/>
                            <a:pt x="56333" y="145066"/>
                          </a:cubicBezTo>
                          <a:cubicBezTo>
                            <a:pt x="56333" y="145831"/>
                            <a:pt x="55251" y="145894"/>
                            <a:pt x="55187" y="145194"/>
                          </a:cubicBezTo>
                          <a:cubicBezTo>
                            <a:pt x="54550" y="132645"/>
                            <a:pt x="52129" y="119714"/>
                            <a:pt x="49836" y="107419"/>
                          </a:cubicBezTo>
                          <a:cubicBezTo>
                            <a:pt x="47415" y="94552"/>
                            <a:pt x="43466" y="81748"/>
                            <a:pt x="37988" y="69836"/>
                          </a:cubicBezTo>
                          <a:cubicBezTo>
                            <a:pt x="27095" y="46012"/>
                            <a:pt x="11234" y="24864"/>
                            <a:pt x="86" y="1167"/>
                          </a:cubicBezTo>
                          <a:cubicBezTo>
                            <a:pt x="-360" y="212"/>
                            <a:pt x="1042" y="-425"/>
                            <a:pt x="1679" y="339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22" name="Freeform: Shape 221">
                      <a:extLst>
                        <a:ext uri="{FF2B5EF4-FFF2-40B4-BE49-F238E27FC236}">
                          <a16:creationId xmlns:a16="http://schemas.microsoft.com/office/drawing/2014/main" id="{F37BC848-97D9-DC7A-C6BA-E971B57A79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30995" y="2860911"/>
                      <a:ext cx="94794" cy="236200"/>
                    </a:xfrm>
                    <a:custGeom>
                      <a:avLst/>
                      <a:gdLst>
                        <a:gd name="connsiteX0" fmla="*/ 93980 w 94794"/>
                        <a:gd name="connsiteY0" fmla="*/ 0 h 236200"/>
                        <a:gd name="connsiteX1" fmla="*/ 82960 w 94794"/>
                        <a:gd name="connsiteY1" fmla="*/ 64274 h 236200"/>
                        <a:gd name="connsiteX2" fmla="*/ 68627 w 94794"/>
                        <a:gd name="connsiteY2" fmla="*/ 94022 h 236200"/>
                        <a:gd name="connsiteX3" fmla="*/ 50027 w 94794"/>
                        <a:gd name="connsiteY3" fmla="*/ 121158 h 236200"/>
                        <a:gd name="connsiteX4" fmla="*/ 17348 w 94794"/>
                        <a:gd name="connsiteY4" fmla="*/ 174794 h 236200"/>
                        <a:gd name="connsiteX5" fmla="*/ 468 w 94794"/>
                        <a:gd name="connsiteY5" fmla="*/ 236201 h 236200"/>
                        <a:gd name="connsiteX6" fmla="*/ 7857 w 94794"/>
                        <a:gd name="connsiteY6" fmla="*/ 171290 h 236200"/>
                        <a:gd name="connsiteX7" fmla="*/ 39325 w 94794"/>
                        <a:gd name="connsiteY7" fmla="*/ 113323 h 236200"/>
                        <a:gd name="connsiteX8" fmla="*/ 73022 w 94794"/>
                        <a:gd name="connsiteY8" fmla="*/ 59878 h 236200"/>
                        <a:gd name="connsiteX9" fmla="*/ 93980 w 94794"/>
                        <a:gd name="connsiteY9" fmla="*/ 0 h 236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4794" h="236200">
                          <a:moveTo>
                            <a:pt x="93980" y="0"/>
                          </a:moveTo>
                          <a:cubicBezTo>
                            <a:pt x="97101" y="21849"/>
                            <a:pt x="90795" y="44017"/>
                            <a:pt x="82960" y="64274"/>
                          </a:cubicBezTo>
                          <a:cubicBezTo>
                            <a:pt x="78883" y="74466"/>
                            <a:pt x="74169" y="84467"/>
                            <a:pt x="68627" y="94022"/>
                          </a:cubicBezTo>
                          <a:cubicBezTo>
                            <a:pt x="63085" y="103640"/>
                            <a:pt x="56460" y="112749"/>
                            <a:pt x="50027" y="121158"/>
                          </a:cubicBezTo>
                          <a:cubicBezTo>
                            <a:pt x="37095" y="138166"/>
                            <a:pt x="25629" y="155492"/>
                            <a:pt x="17348" y="174794"/>
                          </a:cubicBezTo>
                          <a:cubicBezTo>
                            <a:pt x="9003" y="194031"/>
                            <a:pt x="3971" y="214797"/>
                            <a:pt x="468" y="236201"/>
                          </a:cubicBezTo>
                          <a:cubicBezTo>
                            <a:pt x="-997" y="214670"/>
                            <a:pt x="850" y="192375"/>
                            <a:pt x="7857" y="171290"/>
                          </a:cubicBezTo>
                          <a:cubicBezTo>
                            <a:pt x="14482" y="150078"/>
                            <a:pt x="26394" y="130649"/>
                            <a:pt x="39325" y="113323"/>
                          </a:cubicBezTo>
                          <a:cubicBezTo>
                            <a:pt x="52638" y="96187"/>
                            <a:pt x="63467" y="79052"/>
                            <a:pt x="73022" y="59878"/>
                          </a:cubicBezTo>
                          <a:cubicBezTo>
                            <a:pt x="82068" y="40895"/>
                            <a:pt x="91495" y="21531"/>
                            <a:pt x="93980" y="0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223" name="Graphic 4">
                  <a:extLst>
                    <a:ext uri="{FF2B5EF4-FFF2-40B4-BE49-F238E27FC236}">
                      <a16:creationId xmlns:a16="http://schemas.microsoft.com/office/drawing/2014/main" id="{BB899E54-0E62-BB9F-209B-389B64904E47}"/>
                    </a:ext>
                  </a:extLst>
                </p:cNvPr>
                <p:cNvGrpSpPr/>
                <p:nvPr/>
              </p:nvGrpSpPr>
              <p:grpSpPr>
                <a:xfrm>
                  <a:off x="1185962" y="2899122"/>
                  <a:ext cx="415906" cy="719752"/>
                  <a:chOff x="1185962" y="2899122"/>
                  <a:chExt cx="415906" cy="719752"/>
                </a:xfrm>
              </p:grpSpPr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062454D0-4FC3-0230-C6A0-3AB122A4CB70}"/>
                      </a:ext>
                    </a:extLst>
                  </p:cNvPr>
                  <p:cNvSpPr/>
                  <p:nvPr/>
                </p:nvSpPr>
                <p:spPr>
                  <a:xfrm>
                    <a:off x="1185962" y="2899122"/>
                    <a:ext cx="409739" cy="714145"/>
                  </a:xfrm>
                  <a:custGeom>
                    <a:avLst/>
                    <a:gdLst>
                      <a:gd name="connsiteX0" fmla="*/ 249788 w 409739"/>
                      <a:gd name="connsiteY0" fmla="*/ 713134 h 714145"/>
                      <a:gd name="connsiteX1" fmla="*/ 974 w 409739"/>
                      <a:gd name="connsiteY1" fmla="*/ 290483 h 714145"/>
                      <a:gd name="connsiteX2" fmla="*/ 247367 w 409739"/>
                      <a:gd name="connsiteY2" fmla="*/ 4277 h 714145"/>
                      <a:gd name="connsiteX3" fmla="*/ 405790 w 409739"/>
                      <a:gd name="connsiteY3" fmla="*/ 433553 h 714145"/>
                      <a:gd name="connsiteX4" fmla="*/ 249788 w 409739"/>
                      <a:gd name="connsiteY4" fmla="*/ 713134 h 714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9739" h="714145">
                        <a:moveTo>
                          <a:pt x="249788" y="713134"/>
                        </a:moveTo>
                        <a:cubicBezTo>
                          <a:pt x="160798" y="701095"/>
                          <a:pt x="102576" y="552227"/>
                          <a:pt x="974" y="290483"/>
                        </a:cubicBezTo>
                        <a:cubicBezTo>
                          <a:pt x="-16862" y="244554"/>
                          <a:pt x="215708" y="-37893"/>
                          <a:pt x="247367" y="4277"/>
                        </a:cubicBezTo>
                        <a:cubicBezTo>
                          <a:pt x="287180" y="57339"/>
                          <a:pt x="394515" y="352973"/>
                          <a:pt x="405790" y="433553"/>
                        </a:cubicBezTo>
                        <a:cubicBezTo>
                          <a:pt x="428021" y="592358"/>
                          <a:pt x="353746" y="727212"/>
                          <a:pt x="249788" y="713134"/>
                        </a:cubicBezTo>
                        <a:close/>
                      </a:path>
                    </a:pathLst>
                  </a:custGeom>
                  <a:solidFill>
                    <a:srgbClr val="FF958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25" name="Graphic 4">
                    <a:extLst>
                      <a:ext uri="{FF2B5EF4-FFF2-40B4-BE49-F238E27FC236}">
                        <a16:creationId xmlns:a16="http://schemas.microsoft.com/office/drawing/2014/main" id="{8899C586-E02A-AACD-7C45-E00AD360E661}"/>
                      </a:ext>
                    </a:extLst>
                  </p:cNvPr>
                  <p:cNvGrpSpPr/>
                  <p:nvPr/>
                </p:nvGrpSpPr>
                <p:grpSpPr>
                  <a:xfrm>
                    <a:off x="1240572" y="3056917"/>
                    <a:ext cx="361296" cy="561957"/>
                    <a:chOff x="1240572" y="3056917"/>
                    <a:chExt cx="361296" cy="561957"/>
                  </a:xfrm>
                </p:grpSpPr>
                <p:sp>
                  <p:nvSpPr>
                    <p:cNvPr id="226" name="Freeform: Shape 225">
                      <a:extLst>
                        <a:ext uri="{FF2B5EF4-FFF2-40B4-BE49-F238E27FC236}">
                          <a16:creationId xmlns:a16="http://schemas.microsoft.com/office/drawing/2014/main" id="{EF942FDD-F2B4-B027-988C-2866B9BEE7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40572" y="3056917"/>
                      <a:ext cx="361296" cy="561957"/>
                    </a:xfrm>
                    <a:custGeom>
                      <a:avLst/>
                      <a:gdLst>
                        <a:gd name="connsiteX0" fmla="*/ 64 w 361296"/>
                        <a:gd name="connsiteY0" fmla="*/ 278753 h 561957"/>
                        <a:gd name="connsiteX1" fmla="*/ 286906 w 361296"/>
                        <a:gd name="connsiteY1" fmla="*/ 0 h 561957"/>
                        <a:gd name="connsiteX2" fmla="*/ 360799 w 361296"/>
                        <a:gd name="connsiteY2" fmla="*/ 340414 h 561957"/>
                        <a:gd name="connsiteX3" fmla="*/ 197025 w 361296"/>
                        <a:gd name="connsiteY3" fmla="*/ 561900 h 561957"/>
                        <a:gd name="connsiteX4" fmla="*/ 0 w 361296"/>
                        <a:gd name="connsiteY4" fmla="*/ 278753 h 5619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296" h="561957">
                          <a:moveTo>
                            <a:pt x="64" y="278753"/>
                          </a:moveTo>
                          <a:lnTo>
                            <a:pt x="286906" y="0"/>
                          </a:lnTo>
                          <a:cubicBezTo>
                            <a:pt x="286906" y="0"/>
                            <a:pt x="368379" y="239895"/>
                            <a:pt x="360799" y="340414"/>
                          </a:cubicBezTo>
                          <a:cubicBezTo>
                            <a:pt x="353154" y="440933"/>
                            <a:pt x="318119" y="555530"/>
                            <a:pt x="197025" y="561900"/>
                          </a:cubicBezTo>
                          <a:cubicBezTo>
                            <a:pt x="106379" y="566614"/>
                            <a:pt x="0" y="278753"/>
                            <a:pt x="0" y="278753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27" name="Freeform: Shape 226">
                      <a:extLst>
                        <a:ext uri="{FF2B5EF4-FFF2-40B4-BE49-F238E27FC236}">
                          <a16:creationId xmlns:a16="http://schemas.microsoft.com/office/drawing/2014/main" id="{AB198071-2E0C-DCCC-A14B-65035ECBA6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40635" y="3335670"/>
                      <a:ext cx="92811" cy="192948"/>
                    </a:xfrm>
                    <a:custGeom>
                      <a:avLst/>
                      <a:gdLst>
                        <a:gd name="connsiteX0" fmla="*/ 92748 w 92811"/>
                        <a:gd name="connsiteY0" fmla="*/ 192948 h 192948"/>
                        <a:gd name="connsiteX1" fmla="*/ 64146 w 92811"/>
                        <a:gd name="connsiteY1" fmla="*/ 147466 h 192948"/>
                        <a:gd name="connsiteX2" fmla="*/ 38730 w 92811"/>
                        <a:gd name="connsiteY2" fmla="*/ 100201 h 192948"/>
                        <a:gd name="connsiteX3" fmla="*/ 16626 w 92811"/>
                        <a:gd name="connsiteY3" fmla="*/ 51215 h 192948"/>
                        <a:gd name="connsiteX4" fmla="*/ 0 w 92811"/>
                        <a:gd name="connsiteY4" fmla="*/ 0 h 192948"/>
                        <a:gd name="connsiteX5" fmla="*/ 23697 w 92811"/>
                        <a:gd name="connsiteY5" fmla="*/ 48030 h 192948"/>
                        <a:gd name="connsiteX6" fmla="*/ 47775 w 92811"/>
                        <a:gd name="connsiteY6" fmla="*/ 95742 h 192948"/>
                        <a:gd name="connsiteX7" fmla="*/ 71026 w 92811"/>
                        <a:gd name="connsiteY7" fmla="*/ 143899 h 192948"/>
                        <a:gd name="connsiteX8" fmla="*/ 92811 w 92811"/>
                        <a:gd name="connsiteY8" fmla="*/ 192948 h 1929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811" h="192948">
                          <a:moveTo>
                            <a:pt x="92748" y="192948"/>
                          </a:moveTo>
                          <a:cubicBezTo>
                            <a:pt x="82365" y="178234"/>
                            <a:pt x="73128" y="162945"/>
                            <a:pt x="64146" y="147466"/>
                          </a:cubicBezTo>
                          <a:cubicBezTo>
                            <a:pt x="55037" y="132051"/>
                            <a:pt x="46820" y="116189"/>
                            <a:pt x="38730" y="100201"/>
                          </a:cubicBezTo>
                          <a:cubicBezTo>
                            <a:pt x="30831" y="84148"/>
                            <a:pt x="23251" y="67905"/>
                            <a:pt x="16626" y="51215"/>
                          </a:cubicBezTo>
                          <a:cubicBezTo>
                            <a:pt x="10001" y="34589"/>
                            <a:pt x="3631" y="17645"/>
                            <a:pt x="0" y="0"/>
                          </a:cubicBezTo>
                          <a:cubicBezTo>
                            <a:pt x="7580" y="16243"/>
                            <a:pt x="15607" y="32105"/>
                            <a:pt x="23697" y="48030"/>
                          </a:cubicBezTo>
                          <a:lnTo>
                            <a:pt x="47775" y="95742"/>
                          </a:lnTo>
                          <a:cubicBezTo>
                            <a:pt x="55610" y="111730"/>
                            <a:pt x="63573" y="127719"/>
                            <a:pt x="71026" y="143899"/>
                          </a:cubicBezTo>
                          <a:cubicBezTo>
                            <a:pt x="78542" y="160079"/>
                            <a:pt x="86059" y="176323"/>
                            <a:pt x="92811" y="192948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28" name="Freeform: Shape 227">
                      <a:extLst>
                        <a:ext uri="{FF2B5EF4-FFF2-40B4-BE49-F238E27FC236}">
                          <a16:creationId xmlns:a16="http://schemas.microsoft.com/office/drawing/2014/main" id="{F8143CDA-C28A-BAB1-7CC4-E34CBD5C75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2024" y="3168199"/>
                      <a:ext cx="235635" cy="217790"/>
                    </a:xfrm>
                    <a:custGeom>
                      <a:avLst/>
                      <a:gdLst>
                        <a:gd name="connsiteX0" fmla="*/ 336 w 235635"/>
                        <a:gd name="connsiteY0" fmla="*/ 216074 h 217790"/>
                        <a:gd name="connsiteX1" fmla="*/ 44290 w 235635"/>
                        <a:gd name="connsiteY1" fmla="*/ 172185 h 217790"/>
                        <a:gd name="connsiteX2" fmla="*/ 89198 w 235635"/>
                        <a:gd name="connsiteY2" fmla="*/ 129315 h 217790"/>
                        <a:gd name="connsiteX3" fmla="*/ 180672 w 235635"/>
                        <a:gd name="connsiteY3" fmla="*/ 45421 h 217790"/>
                        <a:gd name="connsiteX4" fmla="*/ 206088 w 235635"/>
                        <a:gd name="connsiteY4" fmla="*/ 22935 h 217790"/>
                        <a:gd name="connsiteX5" fmla="*/ 234435 w 235635"/>
                        <a:gd name="connsiteY5" fmla="*/ 194 h 217790"/>
                        <a:gd name="connsiteX6" fmla="*/ 235391 w 235635"/>
                        <a:gd name="connsiteY6" fmla="*/ 1277 h 217790"/>
                        <a:gd name="connsiteX7" fmla="*/ 214624 w 235635"/>
                        <a:gd name="connsiteY7" fmla="*/ 23636 h 217790"/>
                        <a:gd name="connsiteX8" fmla="*/ 191947 w 235635"/>
                        <a:gd name="connsiteY8" fmla="*/ 45676 h 217790"/>
                        <a:gd name="connsiteX9" fmla="*/ 146783 w 235635"/>
                        <a:gd name="connsiteY9" fmla="*/ 88228 h 217790"/>
                        <a:gd name="connsiteX10" fmla="*/ 55055 w 235635"/>
                        <a:gd name="connsiteY10" fmla="*/ 171803 h 217790"/>
                        <a:gd name="connsiteX11" fmla="*/ 1738 w 235635"/>
                        <a:gd name="connsiteY11" fmla="*/ 217539 h 217790"/>
                        <a:gd name="connsiteX12" fmla="*/ 336 w 235635"/>
                        <a:gd name="connsiteY12" fmla="*/ 215947 h 2177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35635" h="217790">
                          <a:moveTo>
                            <a:pt x="336" y="216074"/>
                          </a:moveTo>
                          <a:cubicBezTo>
                            <a:pt x="14223" y="200786"/>
                            <a:pt x="29511" y="186645"/>
                            <a:pt x="44290" y="172185"/>
                          </a:cubicBezTo>
                          <a:cubicBezTo>
                            <a:pt x="59068" y="157725"/>
                            <a:pt x="74038" y="143456"/>
                            <a:pt x="89198" y="129315"/>
                          </a:cubicBezTo>
                          <a:cubicBezTo>
                            <a:pt x="119456" y="101095"/>
                            <a:pt x="149841" y="73067"/>
                            <a:pt x="180672" y="45421"/>
                          </a:cubicBezTo>
                          <a:cubicBezTo>
                            <a:pt x="189080" y="37841"/>
                            <a:pt x="197553" y="30324"/>
                            <a:pt x="206088" y="22935"/>
                          </a:cubicBezTo>
                          <a:cubicBezTo>
                            <a:pt x="215261" y="14972"/>
                            <a:pt x="225390" y="8220"/>
                            <a:pt x="234435" y="194"/>
                          </a:cubicBezTo>
                          <a:cubicBezTo>
                            <a:pt x="235136" y="-443"/>
                            <a:pt x="236091" y="640"/>
                            <a:pt x="235391" y="1277"/>
                          </a:cubicBezTo>
                          <a:cubicBezTo>
                            <a:pt x="228065" y="8348"/>
                            <a:pt x="221759" y="16438"/>
                            <a:pt x="214624" y="23636"/>
                          </a:cubicBezTo>
                          <a:cubicBezTo>
                            <a:pt x="207171" y="31089"/>
                            <a:pt x="199591" y="38414"/>
                            <a:pt x="191947" y="45676"/>
                          </a:cubicBezTo>
                          <a:cubicBezTo>
                            <a:pt x="176977" y="59945"/>
                            <a:pt x="161944" y="74150"/>
                            <a:pt x="146783" y="88228"/>
                          </a:cubicBezTo>
                          <a:cubicBezTo>
                            <a:pt x="116589" y="116447"/>
                            <a:pt x="86204" y="144603"/>
                            <a:pt x="55055" y="171803"/>
                          </a:cubicBezTo>
                          <a:cubicBezTo>
                            <a:pt x="37474" y="187154"/>
                            <a:pt x="20211" y="203207"/>
                            <a:pt x="1738" y="217539"/>
                          </a:cubicBezTo>
                          <a:cubicBezTo>
                            <a:pt x="655" y="218367"/>
                            <a:pt x="-619" y="216966"/>
                            <a:pt x="336" y="215947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229" name="Graphic 4">
                <a:extLst>
                  <a:ext uri="{FF2B5EF4-FFF2-40B4-BE49-F238E27FC236}">
                    <a16:creationId xmlns:a16="http://schemas.microsoft.com/office/drawing/2014/main" id="{A7B21E17-0287-6021-9BEC-A3B709CECF99}"/>
                  </a:ext>
                </a:extLst>
              </p:cNvPr>
              <p:cNvGrpSpPr/>
              <p:nvPr/>
            </p:nvGrpSpPr>
            <p:grpSpPr>
              <a:xfrm>
                <a:off x="165176" y="2657644"/>
                <a:ext cx="1196744" cy="967464"/>
                <a:chOff x="165176" y="2657644"/>
                <a:chExt cx="1196744" cy="967464"/>
              </a:xfrm>
            </p:grpSpPr>
            <p:grpSp>
              <p:nvGrpSpPr>
                <p:cNvPr id="230" name="Graphic 4">
                  <a:extLst>
                    <a:ext uri="{FF2B5EF4-FFF2-40B4-BE49-F238E27FC236}">
                      <a16:creationId xmlns:a16="http://schemas.microsoft.com/office/drawing/2014/main" id="{DB27DC63-A851-8B6B-C3AE-B8EEC5549C7F}"/>
                    </a:ext>
                  </a:extLst>
                </p:cNvPr>
                <p:cNvGrpSpPr/>
                <p:nvPr/>
              </p:nvGrpSpPr>
              <p:grpSpPr>
                <a:xfrm>
                  <a:off x="741543" y="2657644"/>
                  <a:ext cx="620377" cy="683249"/>
                  <a:chOff x="741543" y="2657644"/>
                  <a:chExt cx="620377" cy="683249"/>
                </a:xfrm>
              </p:grpSpPr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B9C65AB6-FAE5-35DB-83A4-69887DB46FCB}"/>
                      </a:ext>
                    </a:extLst>
                  </p:cNvPr>
                  <p:cNvSpPr/>
                  <p:nvPr/>
                </p:nvSpPr>
                <p:spPr>
                  <a:xfrm>
                    <a:off x="741543" y="2657644"/>
                    <a:ext cx="597699" cy="681529"/>
                  </a:xfrm>
                  <a:custGeom>
                    <a:avLst/>
                    <a:gdLst>
                      <a:gd name="connsiteX0" fmla="*/ 0 w 597699"/>
                      <a:gd name="connsiteY0" fmla="*/ 647259 h 681529"/>
                      <a:gd name="connsiteX1" fmla="*/ 461891 w 597699"/>
                      <a:gd name="connsiteY1" fmla="*/ 681529 h 681529"/>
                      <a:gd name="connsiteX2" fmla="*/ 597700 w 597699"/>
                      <a:gd name="connsiteY2" fmla="*/ 34334 h 681529"/>
                      <a:gd name="connsiteX3" fmla="*/ 135809 w 597699"/>
                      <a:gd name="connsiteY3" fmla="*/ 0 h 681529"/>
                      <a:gd name="connsiteX4" fmla="*/ 0 w 597699"/>
                      <a:gd name="connsiteY4" fmla="*/ 647259 h 681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99" h="681529">
                        <a:moveTo>
                          <a:pt x="0" y="647259"/>
                        </a:moveTo>
                        <a:lnTo>
                          <a:pt x="461891" y="681529"/>
                        </a:lnTo>
                        <a:lnTo>
                          <a:pt x="597700" y="34334"/>
                        </a:lnTo>
                        <a:lnTo>
                          <a:pt x="135809" y="0"/>
                        </a:lnTo>
                        <a:lnTo>
                          <a:pt x="0" y="647259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E2C74293-453D-3B10-5F53-3942E55451A5}"/>
                      </a:ext>
                    </a:extLst>
                  </p:cNvPr>
                  <p:cNvSpPr/>
                  <p:nvPr/>
                </p:nvSpPr>
                <p:spPr>
                  <a:xfrm>
                    <a:off x="764221" y="2659364"/>
                    <a:ext cx="597699" cy="681529"/>
                  </a:xfrm>
                  <a:custGeom>
                    <a:avLst/>
                    <a:gdLst>
                      <a:gd name="connsiteX0" fmla="*/ 0 w 597699"/>
                      <a:gd name="connsiteY0" fmla="*/ 647195 h 681529"/>
                      <a:gd name="connsiteX1" fmla="*/ 461891 w 597699"/>
                      <a:gd name="connsiteY1" fmla="*/ 681530 h 681529"/>
                      <a:gd name="connsiteX2" fmla="*/ 597700 w 597699"/>
                      <a:gd name="connsiteY2" fmla="*/ 34271 h 681529"/>
                      <a:gd name="connsiteX3" fmla="*/ 135809 w 597699"/>
                      <a:gd name="connsiteY3" fmla="*/ 0 h 681529"/>
                      <a:gd name="connsiteX4" fmla="*/ 0 w 597699"/>
                      <a:gd name="connsiteY4" fmla="*/ 647195 h 681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99" h="681529">
                        <a:moveTo>
                          <a:pt x="0" y="647195"/>
                        </a:moveTo>
                        <a:lnTo>
                          <a:pt x="461891" y="681530"/>
                        </a:lnTo>
                        <a:lnTo>
                          <a:pt x="597700" y="34271"/>
                        </a:lnTo>
                        <a:lnTo>
                          <a:pt x="135809" y="0"/>
                        </a:lnTo>
                        <a:lnTo>
                          <a:pt x="0" y="647195"/>
                        </a:lnTo>
                        <a:close/>
                      </a:path>
                    </a:pathLst>
                  </a:custGeom>
                  <a:solidFill>
                    <a:schemeClr val="tx2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20740535-A8EB-24C0-CA6C-C7306F827B6C}"/>
                      </a:ext>
                    </a:extLst>
                  </p:cNvPr>
                  <p:cNvSpPr/>
                  <p:nvPr/>
                </p:nvSpPr>
                <p:spPr>
                  <a:xfrm>
                    <a:off x="1035438" y="2927924"/>
                    <a:ext cx="91001" cy="89498"/>
                  </a:xfrm>
                  <a:custGeom>
                    <a:avLst/>
                    <a:gdLst>
                      <a:gd name="connsiteX0" fmla="*/ 90409 w 91001"/>
                      <a:gd name="connsiteY0" fmla="*/ 48094 h 89498"/>
                      <a:gd name="connsiteX1" fmla="*/ 38239 w 91001"/>
                      <a:gd name="connsiteY1" fmla="*/ 89371 h 89498"/>
                      <a:gd name="connsiteX2" fmla="*/ 592 w 91001"/>
                      <a:gd name="connsiteY2" fmla="*/ 41405 h 89498"/>
                      <a:gd name="connsiteX3" fmla="*/ 52762 w 91001"/>
                      <a:gd name="connsiteY3" fmla="*/ 127 h 89498"/>
                      <a:gd name="connsiteX4" fmla="*/ 90409 w 91001"/>
                      <a:gd name="connsiteY4" fmla="*/ 48094 h 894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001" h="89498">
                        <a:moveTo>
                          <a:pt x="90409" y="48094"/>
                        </a:moveTo>
                        <a:cubicBezTo>
                          <a:pt x="86396" y="72746"/>
                          <a:pt x="63018" y="91219"/>
                          <a:pt x="38239" y="89371"/>
                        </a:cubicBezTo>
                        <a:cubicBezTo>
                          <a:pt x="13396" y="87524"/>
                          <a:pt x="-3421" y="66057"/>
                          <a:pt x="592" y="41405"/>
                        </a:cubicBezTo>
                        <a:cubicBezTo>
                          <a:pt x="4605" y="16753"/>
                          <a:pt x="27983" y="-1720"/>
                          <a:pt x="52762" y="127"/>
                        </a:cubicBezTo>
                        <a:cubicBezTo>
                          <a:pt x="77606" y="1974"/>
                          <a:pt x="94422" y="23441"/>
                          <a:pt x="90409" y="4809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34" name="Graphic 4">
                  <a:extLst>
                    <a:ext uri="{FF2B5EF4-FFF2-40B4-BE49-F238E27FC236}">
                      <a16:creationId xmlns:a16="http://schemas.microsoft.com/office/drawing/2014/main" id="{786E5D18-B721-B322-DAC7-CD44622802BC}"/>
                    </a:ext>
                  </a:extLst>
                </p:cNvPr>
                <p:cNvGrpSpPr/>
                <p:nvPr/>
              </p:nvGrpSpPr>
              <p:grpSpPr>
                <a:xfrm>
                  <a:off x="165176" y="2891090"/>
                  <a:ext cx="931101" cy="734018"/>
                  <a:chOff x="165176" y="2891090"/>
                  <a:chExt cx="931101" cy="734018"/>
                </a:xfrm>
              </p:grpSpPr>
              <p:sp>
                <p:nvSpPr>
                  <p:cNvPr id="235" name="Freeform: Shape 234">
                    <a:extLst>
                      <a:ext uri="{FF2B5EF4-FFF2-40B4-BE49-F238E27FC236}">
                        <a16:creationId xmlns:a16="http://schemas.microsoft.com/office/drawing/2014/main" id="{2C5C2F37-C162-337F-DF72-0E3B97AE775E}"/>
                      </a:ext>
                    </a:extLst>
                  </p:cNvPr>
                  <p:cNvSpPr/>
                  <p:nvPr/>
                </p:nvSpPr>
                <p:spPr>
                  <a:xfrm>
                    <a:off x="172018" y="3036693"/>
                    <a:ext cx="508972" cy="584448"/>
                  </a:xfrm>
                  <a:custGeom>
                    <a:avLst/>
                    <a:gdLst>
                      <a:gd name="connsiteX0" fmla="*/ 31768 w 508972"/>
                      <a:gd name="connsiteY0" fmla="*/ 583144 h 584448"/>
                      <a:gd name="connsiteX1" fmla="*/ 501749 w 508972"/>
                      <a:gd name="connsiteY1" fmla="*/ 325858 h 584448"/>
                      <a:gd name="connsiteX2" fmla="*/ 372756 w 508972"/>
                      <a:gd name="connsiteY2" fmla="*/ 1687 h 584448"/>
                      <a:gd name="connsiteX3" fmla="*/ 105724 w 508972"/>
                      <a:gd name="connsiteY3" fmla="*/ 196865 h 584448"/>
                      <a:gd name="connsiteX4" fmla="*/ 31768 w 508972"/>
                      <a:gd name="connsiteY4" fmla="*/ 583144 h 584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8972" h="584448">
                        <a:moveTo>
                          <a:pt x="31768" y="583144"/>
                        </a:moveTo>
                        <a:cubicBezTo>
                          <a:pt x="117572" y="594928"/>
                          <a:pt x="224461" y="528297"/>
                          <a:pt x="501749" y="325858"/>
                        </a:cubicBezTo>
                        <a:cubicBezTo>
                          <a:pt x="540096" y="297830"/>
                          <a:pt x="415307" y="-26086"/>
                          <a:pt x="372756" y="1687"/>
                        </a:cubicBezTo>
                        <a:cubicBezTo>
                          <a:pt x="319184" y="36722"/>
                          <a:pt x="118974" y="184252"/>
                          <a:pt x="105724" y="196865"/>
                        </a:cubicBezTo>
                        <a:cubicBezTo>
                          <a:pt x="-6261" y="303435"/>
                          <a:pt x="-26454" y="575117"/>
                          <a:pt x="31768" y="583144"/>
                        </a:cubicBezTo>
                        <a:close/>
                      </a:path>
                    </a:pathLst>
                  </a:custGeom>
                  <a:solidFill>
                    <a:srgbClr val="FF9581"/>
                  </a:solidFill>
                  <a:ln w="636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236" name="Graphic 4">
                    <a:extLst>
                      <a:ext uri="{FF2B5EF4-FFF2-40B4-BE49-F238E27FC236}">
                        <a16:creationId xmlns:a16="http://schemas.microsoft.com/office/drawing/2014/main" id="{372DA78A-66E8-398B-18D0-9E6238AE373A}"/>
                      </a:ext>
                    </a:extLst>
                  </p:cNvPr>
                  <p:cNvGrpSpPr/>
                  <p:nvPr/>
                </p:nvGrpSpPr>
                <p:grpSpPr>
                  <a:xfrm>
                    <a:off x="445783" y="2891090"/>
                    <a:ext cx="650494" cy="550061"/>
                    <a:chOff x="445783" y="2891090"/>
                    <a:chExt cx="650494" cy="550061"/>
                  </a:xfrm>
                </p:grpSpPr>
                <p:sp>
                  <p:nvSpPr>
                    <p:cNvPr id="237" name="Freeform: Shape 236">
                      <a:extLst>
                        <a:ext uri="{FF2B5EF4-FFF2-40B4-BE49-F238E27FC236}">
                          <a16:creationId xmlns:a16="http://schemas.microsoft.com/office/drawing/2014/main" id="{67507AF5-4509-A55F-F96E-E3020E5178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783" y="2891090"/>
                      <a:ext cx="650494" cy="550061"/>
                    </a:xfrm>
                    <a:custGeom>
                      <a:avLst/>
                      <a:gdLst>
                        <a:gd name="connsiteX0" fmla="*/ 0 w 650494"/>
                        <a:gd name="connsiteY0" fmla="*/ 245262 h 550061"/>
                        <a:gd name="connsiteX1" fmla="*/ 138484 w 650494"/>
                        <a:gd name="connsiteY1" fmla="*/ 89069 h 550061"/>
                        <a:gd name="connsiteX2" fmla="*/ 351817 w 650494"/>
                        <a:gd name="connsiteY2" fmla="*/ 2818 h 550061"/>
                        <a:gd name="connsiteX3" fmla="*/ 646813 w 650494"/>
                        <a:gd name="connsiteY3" fmla="*/ 80151 h 550061"/>
                        <a:gd name="connsiteX4" fmla="*/ 436474 w 650494"/>
                        <a:gd name="connsiteY4" fmla="*/ 96713 h 550061"/>
                        <a:gd name="connsiteX5" fmla="*/ 650189 w 650494"/>
                        <a:gd name="connsiteY5" fmla="*/ 168758 h 550061"/>
                        <a:gd name="connsiteX6" fmla="*/ 396343 w 650494"/>
                        <a:gd name="connsiteY6" fmla="*/ 176848 h 550061"/>
                        <a:gd name="connsiteX7" fmla="*/ 604771 w 650494"/>
                        <a:gd name="connsiteY7" fmla="*/ 254689 h 550061"/>
                        <a:gd name="connsiteX8" fmla="*/ 364684 w 650494"/>
                        <a:gd name="connsiteY8" fmla="*/ 264754 h 550061"/>
                        <a:gd name="connsiteX9" fmla="*/ 547759 w 650494"/>
                        <a:gd name="connsiteY9" fmla="*/ 328136 h 550061"/>
                        <a:gd name="connsiteX10" fmla="*/ 322897 w 650494"/>
                        <a:gd name="connsiteY10" fmla="*/ 362152 h 550061"/>
                        <a:gd name="connsiteX11" fmla="*/ 118928 w 650494"/>
                        <a:gd name="connsiteY11" fmla="*/ 550004 h 550061"/>
                        <a:gd name="connsiteX12" fmla="*/ 64 w 650494"/>
                        <a:gd name="connsiteY12" fmla="*/ 245262 h 5500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650494" h="550061">
                          <a:moveTo>
                            <a:pt x="0" y="245262"/>
                          </a:moveTo>
                          <a:cubicBezTo>
                            <a:pt x="0" y="245262"/>
                            <a:pt x="78988" y="134423"/>
                            <a:pt x="138484" y="89069"/>
                          </a:cubicBezTo>
                          <a:cubicBezTo>
                            <a:pt x="218174" y="28299"/>
                            <a:pt x="312004" y="8679"/>
                            <a:pt x="351817" y="2818"/>
                          </a:cubicBezTo>
                          <a:cubicBezTo>
                            <a:pt x="434946" y="-9412"/>
                            <a:pt x="644329" y="18489"/>
                            <a:pt x="646813" y="80151"/>
                          </a:cubicBezTo>
                          <a:cubicBezTo>
                            <a:pt x="649042" y="136016"/>
                            <a:pt x="436474" y="96713"/>
                            <a:pt x="436474" y="96713"/>
                          </a:cubicBezTo>
                          <a:cubicBezTo>
                            <a:pt x="436474" y="96713"/>
                            <a:pt x="659871" y="101044"/>
                            <a:pt x="650189" y="168758"/>
                          </a:cubicBezTo>
                          <a:cubicBezTo>
                            <a:pt x="640570" y="236535"/>
                            <a:pt x="396343" y="176848"/>
                            <a:pt x="396343" y="176848"/>
                          </a:cubicBezTo>
                          <a:cubicBezTo>
                            <a:pt x="396343" y="176848"/>
                            <a:pt x="625728" y="186403"/>
                            <a:pt x="604771" y="254689"/>
                          </a:cubicBezTo>
                          <a:cubicBezTo>
                            <a:pt x="588909" y="306287"/>
                            <a:pt x="364684" y="264754"/>
                            <a:pt x="364684" y="264754"/>
                          </a:cubicBezTo>
                          <a:cubicBezTo>
                            <a:pt x="364684" y="264754"/>
                            <a:pt x="561773" y="274373"/>
                            <a:pt x="547759" y="328136"/>
                          </a:cubicBezTo>
                          <a:cubicBezTo>
                            <a:pt x="532280" y="387568"/>
                            <a:pt x="322897" y="362152"/>
                            <a:pt x="322897" y="362152"/>
                          </a:cubicBezTo>
                          <a:cubicBezTo>
                            <a:pt x="264229" y="492865"/>
                            <a:pt x="180081" y="529684"/>
                            <a:pt x="118928" y="550004"/>
                          </a:cubicBezTo>
                          <a:cubicBezTo>
                            <a:pt x="104150" y="554909"/>
                            <a:pt x="64" y="245262"/>
                            <a:pt x="64" y="245262"/>
                          </a:cubicBezTo>
                          <a:close/>
                        </a:path>
                      </a:pathLst>
                    </a:custGeom>
                    <a:solidFill>
                      <a:srgbClr val="FF9581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238" name="Graphic 4">
                      <a:extLst>
                        <a:ext uri="{FF2B5EF4-FFF2-40B4-BE49-F238E27FC236}">
                          <a16:creationId xmlns:a16="http://schemas.microsoft.com/office/drawing/2014/main" id="{529EDF86-420E-806C-5631-271199610DE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3878" y="2980897"/>
                      <a:ext cx="287868" cy="192572"/>
                      <a:chOff x="773878" y="2980897"/>
                      <a:chExt cx="287868" cy="192572"/>
                    </a:xfrm>
                    <a:solidFill>
                      <a:srgbClr val="1A2E35"/>
                    </a:solidFill>
                  </p:grpSpPr>
                  <p:sp>
                    <p:nvSpPr>
                      <p:cNvPr id="239" name="Freeform: Shape 238">
                        <a:extLst>
                          <a:ext uri="{FF2B5EF4-FFF2-40B4-BE49-F238E27FC236}">
                            <a16:creationId xmlns:a16="http://schemas.microsoft.com/office/drawing/2014/main" id="{9847BAA5-75BC-7865-FD87-01DD80D365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4570" y="2980897"/>
                        <a:ext cx="257176" cy="36805"/>
                      </a:xfrm>
                      <a:custGeom>
                        <a:avLst/>
                        <a:gdLst>
                          <a:gd name="connsiteX0" fmla="*/ 483 w 257176"/>
                          <a:gd name="connsiteY0" fmla="*/ 471 h 36805"/>
                          <a:gd name="connsiteX1" fmla="*/ 79535 w 257176"/>
                          <a:gd name="connsiteY1" fmla="*/ 1299 h 36805"/>
                          <a:gd name="connsiteX2" fmla="*/ 157822 w 257176"/>
                          <a:gd name="connsiteY2" fmla="*/ 10345 h 36805"/>
                          <a:gd name="connsiteX3" fmla="*/ 257067 w 257176"/>
                          <a:gd name="connsiteY3" fmla="*/ 36780 h 36805"/>
                          <a:gd name="connsiteX4" fmla="*/ 78770 w 257176"/>
                          <a:gd name="connsiteY4" fmla="*/ 8497 h 36805"/>
                          <a:gd name="connsiteX5" fmla="*/ 419 w 257176"/>
                          <a:gd name="connsiteY5" fmla="*/ 1491 h 36805"/>
                          <a:gd name="connsiteX6" fmla="*/ 546 w 257176"/>
                          <a:gd name="connsiteY6" fmla="*/ 471 h 368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57176" h="36805">
                            <a:moveTo>
                              <a:pt x="483" y="471"/>
                            </a:moveTo>
                            <a:cubicBezTo>
                              <a:pt x="26727" y="25"/>
                              <a:pt x="53290" y="-612"/>
                              <a:pt x="79535" y="1299"/>
                            </a:cubicBezTo>
                            <a:cubicBezTo>
                              <a:pt x="105715" y="3210"/>
                              <a:pt x="131896" y="6013"/>
                              <a:pt x="157822" y="10345"/>
                            </a:cubicBezTo>
                            <a:cubicBezTo>
                              <a:pt x="221395" y="20919"/>
                              <a:pt x="259488" y="37545"/>
                              <a:pt x="257067" y="36780"/>
                            </a:cubicBezTo>
                            <a:cubicBezTo>
                              <a:pt x="198718" y="18626"/>
                              <a:pt x="105015" y="10409"/>
                              <a:pt x="78770" y="8497"/>
                            </a:cubicBezTo>
                            <a:cubicBezTo>
                              <a:pt x="52589" y="6586"/>
                              <a:pt x="26536" y="3401"/>
                              <a:pt x="419" y="1491"/>
                            </a:cubicBezTo>
                            <a:cubicBezTo>
                              <a:pt x="-218" y="1491"/>
                              <a:pt x="-91" y="535"/>
                              <a:pt x="546" y="471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240" name="Freeform: Shape 239">
                        <a:extLst>
                          <a:ext uri="{FF2B5EF4-FFF2-40B4-BE49-F238E27FC236}">
                            <a16:creationId xmlns:a16="http://schemas.microsoft.com/office/drawing/2014/main" id="{34DAE38A-80D3-538A-FA73-8125EA6560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6038" y="3075836"/>
                        <a:ext cx="200250" cy="16469"/>
                      </a:xfrm>
                      <a:custGeom>
                        <a:avLst/>
                        <a:gdLst>
                          <a:gd name="connsiteX0" fmla="*/ 479 w 200250"/>
                          <a:gd name="connsiteY0" fmla="*/ 0 h 16469"/>
                          <a:gd name="connsiteX1" fmla="*/ 100871 w 200250"/>
                          <a:gd name="connsiteY1" fmla="*/ 2930 h 16469"/>
                          <a:gd name="connsiteX2" fmla="*/ 198778 w 200250"/>
                          <a:gd name="connsiteY2" fmla="*/ 15097 h 16469"/>
                          <a:gd name="connsiteX3" fmla="*/ 197695 w 200250"/>
                          <a:gd name="connsiteY3" fmla="*/ 16435 h 16469"/>
                          <a:gd name="connsiteX4" fmla="*/ 100106 w 200250"/>
                          <a:gd name="connsiteY4" fmla="*/ 9683 h 16469"/>
                          <a:gd name="connsiteX5" fmla="*/ 352 w 200250"/>
                          <a:gd name="connsiteY5" fmla="*/ 828 h 16469"/>
                          <a:gd name="connsiteX6" fmla="*/ 416 w 200250"/>
                          <a:gd name="connsiteY6" fmla="*/ 0 h 16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00250" h="16469">
                            <a:moveTo>
                              <a:pt x="479" y="0"/>
                            </a:moveTo>
                            <a:cubicBezTo>
                              <a:pt x="34049" y="892"/>
                              <a:pt x="67365" y="510"/>
                              <a:pt x="100871" y="2930"/>
                            </a:cubicBezTo>
                            <a:cubicBezTo>
                              <a:pt x="134250" y="5287"/>
                              <a:pt x="165654" y="10447"/>
                              <a:pt x="198778" y="15097"/>
                            </a:cubicBezTo>
                            <a:cubicBezTo>
                              <a:pt x="201326" y="15479"/>
                              <a:pt x="200307" y="16689"/>
                              <a:pt x="197695" y="16435"/>
                            </a:cubicBezTo>
                            <a:cubicBezTo>
                              <a:pt x="164444" y="13122"/>
                              <a:pt x="133422" y="12613"/>
                              <a:pt x="100106" y="9683"/>
                            </a:cubicBezTo>
                            <a:cubicBezTo>
                              <a:pt x="66919" y="6752"/>
                              <a:pt x="33603" y="2548"/>
                              <a:pt x="352" y="828"/>
                            </a:cubicBezTo>
                            <a:cubicBezTo>
                              <a:pt x="-158" y="828"/>
                              <a:pt x="-94" y="0"/>
                              <a:pt x="416" y="0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241" name="Freeform: Shape 240">
                        <a:extLst>
                          <a:ext uri="{FF2B5EF4-FFF2-40B4-BE49-F238E27FC236}">
                            <a16:creationId xmlns:a16="http://schemas.microsoft.com/office/drawing/2014/main" id="{44A5E624-3F72-C88A-8E1A-EC7BDB453B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3878" y="3155522"/>
                        <a:ext cx="155203" cy="17948"/>
                      </a:xfrm>
                      <a:custGeom>
                        <a:avLst/>
                        <a:gdLst>
                          <a:gd name="connsiteX0" fmla="*/ 726 w 155203"/>
                          <a:gd name="connsiteY0" fmla="*/ 131 h 17948"/>
                          <a:gd name="connsiteX1" fmla="*/ 153925 w 155203"/>
                          <a:gd name="connsiteY1" fmla="*/ 16311 h 17948"/>
                          <a:gd name="connsiteX2" fmla="*/ 152333 w 155203"/>
                          <a:gd name="connsiteY2" fmla="*/ 17903 h 17948"/>
                          <a:gd name="connsiteX3" fmla="*/ 790 w 155203"/>
                          <a:gd name="connsiteY3" fmla="*/ 1915 h 17948"/>
                          <a:gd name="connsiteX4" fmla="*/ 790 w 155203"/>
                          <a:gd name="connsiteY4" fmla="*/ 131 h 179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5203" h="17948">
                            <a:moveTo>
                              <a:pt x="726" y="131"/>
                            </a:moveTo>
                            <a:cubicBezTo>
                              <a:pt x="52069" y="-1143"/>
                              <a:pt x="103602" y="7074"/>
                              <a:pt x="153925" y="16311"/>
                            </a:cubicBezTo>
                            <a:cubicBezTo>
                              <a:pt x="156410" y="16757"/>
                              <a:pt x="154945" y="18222"/>
                              <a:pt x="152333" y="17903"/>
                            </a:cubicBezTo>
                            <a:cubicBezTo>
                              <a:pt x="101500" y="11533"/>
                              <a:pt x="61687" y="6246"/>
                              <a:pt x="790" y="1915"/>
                            </a:cubicBezTo>
                            <a:cubicBezTo>
                              <a:pt x="-166" y="1851"/>
                              <a:pt x="-357" y="131"/>
                              <a:pt x="790" y="131"/>
                            </a:cubicBezTo>
                            <a:close/>
                          </a:path>
                        </a:pathLst>
                      </a:custGeom>
                      <a:solidFill>
                        <a:srgbClr val="1A2E35"/>
                      </a:solidFill>
                      <a:ln w="636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  <p:grpSp>
                <p:nvGrpSpPr>
                  <p:cNvPr id="242" name="Graphic 4">
                    <a:extLst>
                      <a:ext uri="{FF2B5EF4-FFF2-40B4-BE49-F238E27FC236}">
                        <a16:creationId xmlns:a16="http://schemas.microsoft.com/office/drawing/2014/main" id="{AA232782-7BBF-D349-BA90-55A63E9A5793}"/>
                      </a:ext>
                    </a:extLst>
                  </p:cNvPr>
                  <p:cNvGrpSpPr/>
                  <p:nvPr/>
                </p:nvGrpSpPr>
                <p:grpSpPr>
                  <a:xfrm>
                    <a:off x="165176" y="3091315"/>
                    <a:ext cx="391700" cy="533793"/>
                    <a:chOff x="165176" y="3091315"/>
                    <a:chExt cx="391700" cy="533793"/>
                  </a:xfrm>
                </p:grpSpPr>
                <p:sp>
                  <p:nvSpPr>
                    <p:cNvPr id="243" name="Freeform: Shape 242">
                      <a:extLst>
                        <a:ext uri="{FF2B5EF4-FFF2-40B4-BE49-F238E27FC236}">
                          <a16:creationId xmlns:a16="http://schemas.microsoft.com/office/drawing/2014/main" id="{63D8E88A-F46A-ABDB-D2DA-3DB8E9B26F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176" y="3092334"/>
                      <a:ext cx="389852" cy="532774"/>
                    </a:xfrm>
                    <a:custGeom>
                      <a:avLst/>
                      <a:gdLst>
                        <a:gd name="connsiteX0" fmla="*/ 280607 w 389852"/>
                        <a:gd name="connsiteY0" fmla="*/ 0 h 532774"/>
                        <a:gd name="connsiteX1" fmla="*/ 389853 w 389852"/>
                        <a:gd name="connsiteY1" fmla="*/ 398127 h 532774"/>
                        <a:gd name="connsiteX2" fmla="*/ 31921 w 389852"/>
                        <a:gd name="connsiteY2" fmla="*/ 525082 h 532774"/>
                        <a:gd name="connsiteX3" fmla="*/ 82817 w 389852"/>
                        <a:gd name="connsiteY3" fmla="*/ 161862 h 532774"/>
                        <a:gd name="connsiteX4" fmla="*/ 280543 w 389852"/>
                        <a:gd name="connsiteY4" fmla="*/ 0 h 5327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9852" h="532774">
                          <a:moveTo>
                            <a:pt x="280607" y="0"/>
                          </a:moveTo>
                          <a:lnTo>
                            <a:pt x="389853" y="398127"/>
                          </a:lnTo>
                          <a:cubicBezTo>
                            <a:pt x="389853" y="398127"/>
                            <a:pt x="96704" y="570755"/>
                            <a:pt x="31921" y="525082"/>
                          </a:cubicBezTo>
                          <a:cubicBezTo>
                            <a:pt x="-32862" y="479408"/>
                            <a:pt x="9498" y="249514"/>
                            <a:pt x="82817" y="161862"/>
                          </a:cubicBezTo>
                          <a:cubicBezTo>
                            <a:pt x="113393" y="125299"/>
                            <a:pt x="280543" y="0"/>
                            <a:pt x="280543" y="0"/>
                          </a:cubicBez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4" name="Freeform: Shape 243">
                      <a:extLst>
                        <a:ext uri="{FF2B5EF4-FFF2-40B4-BE49-F238E27FC236}">
                          <a16:creationId xmlns:a16="http://schemas.microsoft.com/office/drawing/2014/main" id="{9AAE3BAC-CEA2-6E75-497E-B4CF24859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216" y="3091315"/>
                      <a:ext cx="269197" cy="320285"/>
                    </a:xfrm>
                    <a:custGeom>
                      <a:avLst/>
                      <a:gdLst>
                        <a:gd name="connsiteX0" fmla="*/ 269197 w 269197"/>
                        <a:gd name="connsiteY0" fmla="*/ 14269 h 320285"/>
                        <a:gd name="connsiteX1" fmla="*/ 264866 w 269197"/>
                        <a:gd name="connsiteY1" fmla="*/ 1210 h 320285"/>
                        <a:gd name="connsiteX2" fmla="*/ 265949 w 269197"/>
                        <a:gd name="connsiteY2" fmla="*/ 1593 h 320285"/>
                        <a:gd name="connsiteX3" fmla="*/ 183075 w 269197"/>
                        <a:gd name="connsiteY3" fmla="*/ 69497 h 320285"/>
                        <a:gd name="connsiteX4" fmla="*/ 102112 w 269197"/>
                        <a:gd name="connsiteY4" fmla="*/ 139185 h 320285"/>
                        <a:gd name="connsiteX5" fmla="*/ 64911 w 269197"/>
                        <a:gd name="connsiteY5" fmla="*/ 176705 h 320285"/>
                        <a:gd name="connsiteX6" fmla="*/ 35354 w 269197"/>
                        <a:gd name="connsiteY6" fmla="*/ 220339 h 320285"/>
                        <a:gd name="connsiteX7" fmla="*/ 0 w 269197"/>
                        <a:gd name="connsiteY7" fmla="*/ 320285 h 320285"/>
                        <a:gd name="connsiteX8" fmla="*/ 28665 w 269197"/>
                        <a:gd name="connsiteY8" fmla="*/ 216836 h 320285"/>
                        <a:gd name="connsiteX9" fmla="*/ 57840 w 269197"/>
                        <a:gd name="connsiteY9" fmla="*/ 171035 h 320285"/>
                        <a:gd name="connsiteX10" fmla="*/ 95359 w 269197"/>
                        <a:gd name="connsiteY10" fmla="*/ 131923 h 320285"/>
                        <a:gd name="connsiteX11" fmla="*/ 177979 w 269197"/>
                        <a:gd name="connsiteY11" fmla="*/ 63191 h 320285"/>
                        <a:gd name="connsiteX12" fmla="*/ 265121 w 269197"/>
                        <a:gd name="connsiteY12" fmla="*/ 573 h 320285"/>
                        <a:gd name="connsiteX13" fmla="*/ 266012 w 269197"/>
                        <a:gd name="connsiteY13" fmla="*/ 0 h 320285"/>
                        <a:gd name="connsiteX14" fmla="*/ 266204 w 269197"/>
                        <a:gd name="connsiteY14" fmla="*/ 956 h 320285"/>
                        <a:gd name="connsiteX15" fmla="*/ 269197 w 269197"/>
                        <a:gd name="connsiteY15" fmla="*/ 14396 h 320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69197" h="320285">
                          <a:moveTo>
                            <a:pt x="269197" y="14269"/>
                          </a:moveTo>
                          <a:lnTo>
                            <a:pt x="264866" y="1210"/>
                          </a:lnTo>
                          <a:lnTo>
                            <a:pt x="265949" y="1593"/>
                          </a:lnTo>
                          <a:cubicBezTo>
                            <a:pt x="238303" y="24206"/>
                            <a:pt x="210466" y="46629"/>
                            <a:pt x="183075" y="69497"/>
                          </a:cubicBezTo>
                          <a:cubicBezTo>
                            <a:pt x="155492" y="92111"/>
                            <a:pt x="128229" y="115043"/>
                            <a:pt x="102112" y="139185"/>
                          </a:cubicBezTo>
                          <a:cubicBezTo>
                            <a:pt x="89180" y="151225"/>
                            <a:pt x="75931" y="163264"/>
                            <a:pt x="64911" y="176705"/>
                          </a:cubicBezTo>
                          <a:cubicBezTo>
                            <a:pt x="53763" y="190273"/>
                            <a:pt x="44081" y="205051"/>
                            <a:pt x="35354" y="220339"/>
                          </a:cubicBezTo>
                          <a:cubicBezTo>
                            <a:pt x="18218" y="251170"/>
                            <a:pt x="6816" y="285186"/>
                            <a:pt x="0" y="320285"/>
                          </a:cubicBezTo>
                          <a:cubicBezTo>
                            <a:pt x="2803" y="284613"/>
                            <a:pt x="12422" y="249196"/>
                            <a:pt x="28665" y="216836"/>
                          </a:cubicBezTo>
                          <a:cubicBezTo>
                            <a:pt x="36628" y="200529"/>
                            <a:pt x="46565" y="185304"/>
                            <a:pt x="57840" y="171035"/>
                          </a:cubicBezTo>
                          <a:cubicBezTo>
                            <a:pt x="69306" y="156703"/>
                            <a:pt x="82364" y="144345"/>
                            <a:pt x="95359" y="131923"/>
                          </a:cubicBezTo>
                          <a:cubicBezTo>
                            <a:pt x="121922" y="107781"/>
                            <a:pt x="149759" y="85167"/>
                            <a:pt x="177979" y="63191"/>
                          </a:cubicBezTo>
                          <a:cubicBezTo>
                            <a:pt x="206516" y="41596"/>
                            <a:pt x="235373" y="20448"/>
                            <a:pt x="265121" y="573"/>
                          </a:cubicBezTo>
                          <a:lnTo>
                            <a:pt x="266012" y="0"/>
                          </a:lnTo>
                          <a:lnTo>
                            <a:pt x="266204" y="956"/>
                          </a:lnTo>
                          <a:lnTo>
                            <a:pt x="269197" y="14396"/>
                          </a:ln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5" name="Freeform: Shape 244">
                      <a:extLst>
                        <a:ext uri="{FF2B5EF4-FFF2-40B4-BE49-F238E27FC236}">
                          <a16:creationId xmlns:a16="http://schemas.microsoft.com/office/drawing/2014/main" id="{D04921B9-279D-7720-5FA4-CE9B1E71FB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393" y="3190313"/>
                      <a:ext cx="78574" cy="310834"/>
                    </a:xfrm>
                    <a:custGeom>
                      <a:avLst/>
                      <a:gdLst>
                        <a:gd name="connsiteX0" fmla="*/ 2116 w 78574"/>
                        <a:gd name="connsiteY0" fmla="*/ 820 h 310834"/>
                        <a:gd name="connsiteX1" fmla="*/ 19379 w 78574"/>
                        <a:gd name="connsiteY1" fmla="*/ 60508 h 310834"/>
                        <a:gd name="connsiteX2" fmla="*/ 35304 w 78574"/>
                        <a:gd name="connsiteY2" fmla="*/ 120513 h 310834"/>
                        <a:gd name="connsiteX3" fmla="*/ 64797 w 78574"/>
                        <a:gd name="connsiteY3" fmla="*/ 241034 h 310834"/>
                        <a:gd name="connsiteX4" fmla="*/ 72314 w 78574"/>
                        <a:gd name="connsiteY4" fmla="*/ 274158 h 310834"/>
                        <a:gd name="connsiteX5" fmla="*/ 78556 w 78574"/>
                        <a:gd name="connsiteY5" fmla="*/ 309958 h 310834"/>
                        <a:gd name="connsiteX6" fmla="*/ 77155 w 78574"/>
                        <a:gd name="connsiteY6" fmla="*/ 310276 h 310834"/>
                        <a:gd name="connsiteX7" fmla="*/ 67536 w 78574"/>
                        <a:gd name="connsiteY7" fmla="*/ 281293 h 310834"/>
                        <a:gd name="connsiteX8" fmla="*/ 59128 w 78574"/>
                        <a:gd name="connsiteY8" fmla="*/ 250780 h 310834"/>
                        <a:gd name="connsiteX9" fmla="*/ 43521 w 78574"/>
                        <a:gd name="connsiteY9" fmla="*/ 190711 h 310834"/>
                        <a:gd name="connsiteX10" fmla="*/ 14410 w 78574"/>
                        <a:gd name="connsiteY10" fmla="*/ 70063 h 310834"/>
                        <a:gd name="connsiteX11" fmla="*/ 14 w 78574"/>
                        <a:gd name="connsiteY11" fmla="*/ 1266 h 310834"/>
                        <a:gd name="connsiteX12" fmla="*/ 2052 w 78574"/>
                        <a:gd name="connsiteY12" fmla="*/ 757 h 3108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78574" h="310834">
                          <a:moveTo>
                            <a:pt x="2116" y="820"/>
                          </a:moveTo>
                          <a:cubicBezTo>
                            <a:pt x="8804" y="20377"/>
                            <a:pt x="13900" y="40569"/>
                            <a:pt x="19379" y="60508"/>
                          </a:cubicBezTo>
                          <a:cubicBezTo>
                            <a:pt x="24921" y="80446"/>
                            <a:pt x="30271" y="100448"/>
                            <a:pt x="35304" y="120513"/>
                          </a:cubicBezTo>
                          <a:cubicBezTo>
                            <a:pt x="45432" y="160644"/>
                            <a:pt x="55369" y="200776"/>
                            <a:pt x="64797" y="241034"/>
                          </a:cubicBezTo>
                          <a:cubicBezTo>
                            <a:pt x="67345" y="252054"/>
                            <a:pt x="69893" y="263075"/>
                            <a:pt x="72314" y="274158"/>
                          </a:cubicBezTo>
                          <a:cubicBezTo>
                            <a:pt x="74862" y="286007"/>
                            <a:pt x="75945" y="298174"/>
                            <a:pt x="78556" y="309958"/>
                          </a:cubicBezTo>
                          <a:cubicBezTo>
                            <a:pt x="78747" y="310850"/>
                            <a:pt x="77410" y="311232"/>
                            <a:pt x="77155" y="310276"/>
                          </a:cubicBezTo>
                          <a:cubicBezTo>
                            <a:pt x="74479" y="300467"/>
                            <a:pt x="70403" y="291039"/>
                            <a:pt x="67536" y="281293"/>
                          </a:cubicBezTo>
                          <a:cubicBezTo>
                            <a:pt x="64542" y="271165"/>
                            <a:pt x="61803" y="260972"/>
                            <a:pt x="59128" y="250780"/>
                          </a:cubicBezTo>
                          <a:cubicBezTo>
                            <a:pt x="53841" y="230779"/>
                            <a:pt x="48617" y="210777"/>
                            <a:pt x="43521" y="190711"/>
                          </a:cubicBezTo>
                          <a:cubicBezTo>
                            <a:pt x="33329" y="150644"/>
                            <a:pt x="23328" y="110449"/>
                            <a:pt x="14410" y="70063"/>
                          </a:cubicBezTo>
                          <a:cubicBezTo>
                            <a:pt x="9378" y="47258"/>
                            <a:pt x="3645" y="24390"/>
                            <a:pt x="14" y="1266"/>
                          </a:cubicBezTo>
                          <a:cubicBezTo>
                            <a:pt x="-177" y="-71"/>
                            <a:pt x="1670" y="-517"/>
                            <a:pt x="2052" y="757"/>
                          </a:cubicBez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246" name="Freeform: Shape 245">
                      <a:extLst>
                        <a:ext uri="{FF2B5EF4-FFF2-40B4-BE49-F238E27FC236}">
                          <a16:creationId xmlns:a16="http://schemas.microsoft.com/office/drawing/2014/main" id="{05DABCD1-DD6E-A3F5-DF1B-760B2913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4889" y="3454980"/>
                      <a:ext cx="131987" cy="104468"/>
                    </a:xfrm>
                    <a:custGeom>
                      <a:avLst/>
                      <a:gdLst>
                        <a:gd name="connsiteX0" fmla="*/ 120457 w 131987"/>
                        <a:gd name="connsiteY0" fmla="*/ 64 h 104468"/>
                        <a:gd name="connsiteX1" fmla="*/ 131987 w 131987"/>
                        <a:gd name="connsiteY1" fmla="*/ 36118 h 104468"/>
                        <a:gd name="connsiteX2" fmla="*/ 130968 w 131987"/>
                        <a:gd name="connsiteY2" fmla="*/ 36755 h 104468"/>
                        <a:gd name="connsiteX3" fmla="*/ 0 w 131987"/>
                        <a:gd name="connsiteY3" fmla="*/ 104468 h 104468"/>
                        <a:gd name="connsiteX4" fmla="*/ 97270 w 131987"/>
                        <a:gd name="connsiteY4" fmla="*/ 52107 h 104468"/>
                        <a:gd name="connsiteX5" fmla="*/ 129375 w 131987"/>
                        <a:gd name="connsiteY5" fmla="*/ 34080 h 104468"/>
                        <a:gd name="connsiteX6" fmla="*/ 128675 w 131987"/>
                        <a:gd name="connsiteY6" fmla="*/ 35800 h 104468"/>
                        <a:gd name="connsiteX7" fmla="*/ 120457 w 131987"/>
                        <a:gd name="connsiteY7" fmla="*/ 0 h 104468"/>
                        <a:gd name="connsiteX8" fmla="*/ 120457 w 131987"/>
                        <a:gd name="connsiteY8" fmla="*/ 0 h 1044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1987" h="104468">
                          <a:moveTo>
                            <a:pt x="120457" y="64"/>
                          </a:moveTo>
                          <a:cubicBezTo>
                            <a:pt x="124534" y="12039"/>
                            <a:pt x="128420" y="24079"/>
                            <a:pt x="131987" y="36118"/>
                          </a:cubicBezTo>
                          <a:cubicBezTo>
                            <a:pt x="131987" y="36118"/>
                            <a:pt x="130968" y="36755"/>
                            <a:pt x="130968" y="36755"/>
                          </a:cubicBezTo>
                          <a:cubicBezTo>
                            <a:pt x="89435" y="63191"/>
                            <a:pt x="45864" y="86568"/>
                            <a:pt x="0" y="104468"/>
                          </a:cubicBezTo>
                          <a:cubicBezTo>
                            <a:pt x="31468" y="87970"/>
                            <a:pt x="66057" y="69370"/>
                            <a:pt x="97270" y="52107"/>
                          </a:cubicBezTo>
                          <a:cubicBezTo>
                            <a:pt x="97270" y="52107"/>
                            <a:pt x="129375" y="34080"/>
                            <a:pt x="129375" y="34080"/>
                          </a:cubicBezTo>
                          <a:lnTo>
                            <a:pt x="128675" y="35800"/>
                          </a:lnTo>
                          <a:cubicBezTo>
                            <a:pt x="125744" y="23888"/>
                            <a:pt x="123005" y="11975"/>
                            <a:pt x="120457" y="0"/>
                          </a:cubicBezTo>
                          <a:lnTo>
                            <a:pt x="120457" y="0"/>
                          </a:lnTo>
                          <a:close/>
                        </a:path>
                      </a:pathLst>
                    </a:custGeom>
                    <a:solidFill>
                      <a:srgbClr val="1A2E35"/>
                    </a:solidFill>
                    <a:ln w="636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</p:grpSp>
      </p:grp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34596889-9235-6435-CFBE-CA2FD8BD4202}"/>
              </a:ext>
            </a:extLst>
          </p:cNvPr>
          <p:cNvSpPr/>
          <p:nvPr/>
        </p:nvSpPr>
        <p:spPr>
          <a:xfrm>
            <a:off x="6231555" y="2998408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B552F900-6A79-F22D-D9E1-D4F24E183DEC}"/>
              </a:ext>
            </a:extLst>
          </p:cNvPr>
          <p:cNvGrpSpPr/>
          <p:nvPr/>
        </p:nvGrpSpPr>
        <p:grpSpPr>
          <a:xfrm>
            <a:off x="7205116" y="3115991"/>
            <a:ext cx="4147097" cy="825252"/>
            <a:chOff x="7353300" y="2677716"/>
            <a:chExt cx="3998912" cy="825252"/>
          </a:xfrm>
        </p:grpSpPr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E75015C9-B8EE-4B00-379D-ACDE1BD4D7E7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213CD18-96BD-2ED6-52E1-A5740D43E809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0E7FA753-6AF8-0DF2-C684-B41EAC8C3AEA}"/>
              </a:ext>
            </a:extLst>
          </p:cNvPr>
          <p:cNvSpPr/>
          <p:nvPr/>
        </p:nvSpPr>
        <p:spPr>
          <a:xfrm>
            <a:off x="6231555" y="4248494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734E83DF-2DE2-9BE0-E817-00ABD6EE9332}"/>
              </a:ext>
            </a:extLst>
          </p:cNvPr>
          <p:cNvGrpSpPr/>
          <p:nvPr/>
        </p:nvGrpSpPr>
        <p:grpSpPr>
          <a:xfrm>
            <a:off x="7205116" y="4366077"/>
            <a:ext cx="4147097" cy="825252"/>
            <a:chOff x="7353300" y="2677716"/>
            <a:chExt cx="3998912" cy="825252"/>
          </a:xfrm>
        </p:grpSpPr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3A4935A6-D8B6-F617-E602-4ED3D03A9CA7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341F810-9F2A-2963-1562-FC2272FA827D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6CB0D507-A955-0B79-CFF1-7C4CB261F4BF}"/>
              </a:ext>
            </a:extLst>
          </p:cNvPr>
          <p:cNvSpPr/>
          <p:nvPr/>
        </p:nvSpPr>
        <p:spPr>
          <a:xfrm>
            <a:off x="6231555" y="5498580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B8FBD93D-B282-36F2-C385-2D9D6DEB7214}"/>
              </a:ext>
            </a:extLst>
          </p:cNvPr>
          <p:cNvGrpSpPr/>
          <p:nvPr/>
        </p:nvGrpSpPr>
        <p:grpSpPr>
          <a:xfrm>
            <a:off x="7205116" y="5616163"/>
            <a:ext cx="4147097" cy="825252"/>
            <a:chOff x="7353300" y="2677716"/>
            <a:chExt cx="3998912" cy="825252"/>
          </a:xfrm>
        </p:grpSpPr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632FE2C6-126F-C6F5-70E1-BEEB64E1D0A4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EBBF9C6-46BE-747D-E0F6-131F422D76E1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3" name="Graphic 260">
            <a:extLst>
              <a:ext uri="{FF2B5EF4-FFF2-40B4-BE49-F238E27FC236}">
                <a16:creationId xmlns:a16="http://schemas.microsoft.com/office/drawing/2014/main" id="{AE0C9AE6-50B8-169A-2CAD-7BB3DDA876CC}"/>
              </a:ext>
            </a:extLst>
          </p:cNvPr>
          <p:cNvGrpSpPr/>
          <p:nvPr/>
        </p:nvGrpSpPr>
        <p:grpSpPr>
          <a:xfrm>
            <a:off x="6467293" y="5769050"/>
            <a:ext cx="375225" cy="340863"/>
            <a:chOff x="9512300" y="92516"/>
            <a:chExt cx="375225" cy="340863"/>
          </a:xfrm>
          <a:solidFill>
            <a:srgbClr val="000000"/>
          </a:solidFill>
        </p:grpSpPr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3E5BFB54-86ED-23BC-4CBA-08226B0A9240}"/>
                </a:ext>
              </a:extLst>
            </p:cNvPr>
            <p:cNvSpPr/>
            <p:nvPr/>
          </p:nvSpPr>
          <p:spPr>
            <a:xfrm>
              <a:off x="9512300" y="92516"/>
              <a:ext cx="375225" cy="340863"/>
            </a:xfrm>
            <a:custGeom>
              <a:avLst/>
              <a:gdLst>
                <a:gd name="connsiteX0" fmla="*/ 0 w 375225"/>
                <a:gd name="connsiteY0" fmla="*/ 25688 h 340863"/>
                <a:gd name="connsiteX1" fmla="*/ 7339 w 375225"/>
                <a:gd name="connsiteY1" fmla="*/ 21130 h 340863"/>
                <a:gd name="connsiteX2" fmla="*/ 87776 w 375225"/>
                <a:gd name="connsiteY2" fmla="*/ 12311 h 340863"/>
                <a:gd name="connsiteX3" fmla="*/ 90262 w 375225"/>
                <a:gd name="connsiteY3" fmla="*/ 11719 h 340863"/>
                <a:gd name="connsiteX4" fmla="*/ 90262 w 375225"/>
                <a:gd name="connsiteY4" fmla="*/ 6688 h 340863"/>
                <a:gd name="connsiteX5" fmla="*/ 96950 w 375225"/>
                <a:gd name="connsiteY5" fmla="*/ 0 h 340863"/>
                <a:gd name="connsiteX6" fmla="*/ 100264 w 375225"/>
                <a:gd name="connsiteY6" fmla="*/ 0 h 340863"/>
                <a:gd name="connsiteX7" fmla="*/ 278006 w 375225"/>
                <a:gd name="connsiteY7" fmla="*/ 0 h 340863"/>
                <a:gd name="connsiteX8" fmla="*/ 289074 w 375225"/>
                <a:gd name="connsiteY8" fmla="*/ 10240 h 340863"/>
                <a:gd name="connsiteX9" fmla="*/ 312572 w 375225"/>
                <a:gd name="connsiteY9" fmla="*/ 12429 h 340863"/>
                <a:gd name="connsiteX10" fmla="*/ 369096 w 375225"/>
                <a:gd name="connsiteY10" fmla="*/ 17520 h 340863"/>
                <a:gd name="connsiteX11" fmla="*/ 375074 w 375225"/>
                <a:gd name="connsiteY11" fmla="*/ 25332 h 340863"/>
                <a:gd name="connsiteX12" fmla="*/ 357318 w 375225"/>
                <a:gd name="connsiteY12" fmla="*/ 126248 h 340863"/>
                <a:gd name="connsiteX13" fmla="*/ 359094 w 375225"/>
                <a:gd name="connsiteY13" fmla="*/ 131042 h 340863"/>
                <a:gd name="connsiteX14" fmla="*/ 363651 w 375225"/>
                <a:gd name="connsiteY14" fmla="*/ 140749 h 340863"/>
                <a:gd name="connsiteX15" fmla="*/ 361106 w 375225"/>
                <a:gd name="connsiteY15" fmla="*/ 185377 h 340863"/>
                <a:gd name="connsiteX16" fmla="*/ 356963 w 375225"/>
                <a:gd name="connsiteY16" fmla="*/ 255219 h 340863"/>
                <a:gd name="connsiteX17" fmla="*/ 352524 w 375225"/>
                <a:gd name="connsiteY17" fmla="*/ 331275 h 340863"/>
                <a:gd name="connsiteX18" fmla="*/ 342521 w 375225"/>
                <a:gd name="connsiteY18" fmla="*/ 340864 h 340863"/>
                <a:gd name="connsiteX19" fmla="*/ 339206 w 375225"/>
                <a:gd name="connsiteY19" fmla="*/ 340864 h 340863"/>
                <a:gd name="connsiteX20" fmla="*/ 39834 w 375225"/>
                <a:gd name="connsiteY20" fmla="*/ 340864 h 340863"/>
                <a:gd name="connsiteX21" fmla="*/ 26398 w 375225"/>
                <a:gd name="connsiteY21" fmla="*/ 328198 h 340863"/>
                <a:gd name="connsiteX22" fmla="*/ 20124 w 375225"/>
                <a:gd name="connsiteY22" fmla="*/ 240126 h 340863"/>
                <a:gd name="connsiteX23" fmla="*/ 15566 w 375225"/>
                <a:gd name="connsiteY23" fmla="*/ 175433 h 340863"/>
                <a:gd name="connsiteX24" fmla="*/ 24267 w 375225"/>
                <a:gd name="connsiteY24" fmla="*/ 163655 h 340863"/>
                <a:gd name="connsiteX25" fmla="*/ 21189 w 375225"/>
                <a:gd name="connsiteY25" fmla="*/ 145839 h 340863"/>
                <a:gd name="connsiteX26" fmla="*/ 710 w 375225"/>
                <a:gd name="connsiteY26" fmla="*/ 32080 h 340863"/>
                <a:gd name="connsiteX27" fmla="*/ 0 w 375225"/>
                <a:gd name="connsiteY27" fmla="*/ 30127 h 340863"/>
                <a:gd name="connsiteX28" fmla="*/ 0 w 375225"/>
                <a:gd name="connsiteY28" fmla="*/ 25747 h 340863"/>
                <a:gd name="connsiteX29" fmla="*/ 38591 w 375225"/>
                <a:gd name="connsiteY29" fmla="*/ 328671 h 340863"/>
                <a:gd name="connsiteX30" fmla="*/ 42023 w 375225"/>
                <a:gd name="connsiteY30" fmla="*/ 328849 h 340863"/>
                <a:gd name="connsiteX31" fmla="*/ 336957 w 375225"/>
                <a:gd name="connsiteY31" fmla="*/ 328849 h 340863"/>
                <a:gd name="connsiteX32" fmla="*/ 340745 w 375225"/>
                <a:gd name="connsiteY32" fmla="*/ 325475 h 340863"/>
                <a:gd name="connsiteX33" fmla="*/ 344356 w 375225"/>
                <a:gd name="connsiteY33" fmla="*/ 262203 h 340863"/>
                <a:gd name="connsiteX34" fmla="*/ 350807 w 375225"/>
                <a:gd name="connsiteY34" fmla="*/ 151403 h 340863"/>
                <a:gd name="connsiteX35" fmla="*/ 350807 w 375225"/>
                <a:gd name="connsiteY35" fmla="*/ 141519 h 340863"/>
                <a:gd name="connsiteX36" fmla="*/ 348499 w 375225"/>
                <a:gd name="connsiteY36" fmla="*/ 141519 h 340863"/>
                <a:gd name="connsiteX37" fmla="*/ 233438 w 375225"/>
                <a:gd name="connsiteY37" fmla="*/ 141519 h 340863"/>
                <a:gd name="connsiteX38" fmla="*/ 224678 w 375225"/>
                <a:gd name="connsiteY38" fmla="*/ 145307 h 340863"/>
                <a:gd name="connsiteX39" fmla="*/ 194847 w 375225"/>
                <a:gd name="connsiteY39" fmla="*/ 173480 h 340863"/>
                <a:gd name="connsiteX40" fmla="*/ 188040 w 375225"/>
                <a:gd name="connsiteY40" fmla="*/ 176144 h 340863"/>
                <a:gd name="connsiteX41" fmla="*/ 35631 w 375225"/>
                <a:gd name="connsiteY41" fmla="*/ 176144 h 340863"/>
                <a:gd name="connsiteX42" fmla="*/ 27700 w 375225"/>
                <a:gd name="connsiteY42" fmla="*/ 176144 h 340863"/>
                <a:gd name="connsiteX43" fmla="*/ 38531 w 375225"/>
                <a:gd name="connsiteY43" fmla="*/ 328790 h 340863"/>
                <a:gd name="connsiteX44" fmla="*/ 276230 w 375225"/>
                <a:gd name="connsiteY44" fmla="*/ 129326 h 340863"/>
                <a:gd name="connsiteX45" fmla="*/ 276230 w 375225"/>
                <a:gd name="connsiteY45" fmla="*/ 12666 h 340863"/>
                <a:gd name="connsiteX46" fmla="*/ 102869 w 375225"/>
                <a:gd name="connsiteY46" fmla="*/ 12666 h 340863"/>
                <a:gd name="connsiteX47" fmla="*/ 102869 w 375225"/>
                <a:gd name="connsiteY47" fmla="*/ 163714 h 340863"/>
                <a:gd name="connsiteX48" fmla="*/ 104940 w 375225"/>
                <a:gd name="connsiteY48" fmla="*/ 163892 h 340863"/>
                <a:gd name="connsiteX49" fmla="*/ 184785 w 375225"/>
                <a:gd name="connsiteY49" fmla="*/ 163832 h 340863"/>
                <a:gd name="connsiteX50" fmla="*/ 189461 w 375225"/>
                <a:gd name="connsiteY50" fmla="*/ 161643 h 340863"/>
                <a:gd name="connsiteX51" fmla="*/ 216451 w 375225"/>
                <a:gd name="connsiteY51" fmla="*/ 136369 h 340863"/>
                <a:gd name="connsiteX52" fmla="*/ 234266 w 375225"/>
                <a:gd name="connsiteY52" fmla="*/ 129267 h 340863"/>
                <a:gd name="connsiteX53" fmla="*/ 262499 w 375225"/>
                <a:gd name="connsiteY53" fmla="*/ 129267 h 340863"/>
                <a:gd name="connsiteX54" fmla="*/ 276230 w 375225"/>
                <a:gd name="connsiteY54" fmla="*/ 129267 h 340863"/>
                <a:gd name="connsiteX55" fmla="*/ 89907 w 375225"/>
                <a:gd name="connsiteY55" fmla="*/ 108432 h 340863"/>
                <a:gd name="connsiteX56" fmla="*/ 89907 w 375225"/>
                <a:gd name="connsiteY56" fmla="*/ 24385 h 340863"/>
                <a:gd name="connsiteX57" fmla="*/ 13258 w 375225"/>
                <a:gd name="connsiteY57" fmla="*/ 32849 h 340863"/>
                <a:gd name="connsiteX58" fmla="*/ 36637 w 375225"/>
                <a:gd name="connsiteY58" fmla="*/ 163655 h 340863"/>
                <a:gd name="connsiteX59" fmla="*/ 89907 w 375225"/>
                <a:gd name="connsiteY59" fmla="*/ 163655 h 340863"/>
                <a:gd name="connsiteX60" fmla="*/ 89907 w 375225"/>
                <a:gd name="connsiteY60" fmla="*/ 120803 h 340863"/>
                <a:gd name="connsiteX61" fmla="*/ 49481 w 375225"/>
                <a:gd name="connsiteY61" fmla="*/ 127728 h 340863"/>
                <a:gd name="connsiteX62" fmla="*/ 47469 w 375225"/>
                <a:gd name="connsiteY62" fmla="*/ 115772 h 340863"/>
                <a:gd name="connsiteX63" fmla="*/ 89907 w 375225"/>
                <a:gd name="connsiteY63" fmla="*/ 108432 h 340863"/>
                <a:gd name="connsiteX64" fmla="*/ 327842 w 375225"/>
                <a:gd name="connsiteY64" fmla="*/ 115772 h 340863"/>
                <a:gd name="connsiteX65" fmla="*/ 325771 w 375225"/>
                <a:gd name="connsiteY65" fmla="*/ 127669 h 340863"/>
                <a:gd name="connsiteX66" fmla="*/ 289074 w 375225"/>
                <a:gd name="connsiteY66" fmla="*/ 121454 h 340863"/>
                <a:gd name="connsiteX67" fmla="*/ 289074 w 375225"/>
                <a:gd name="connsiteY67" fmla="*/ 129148 h 340863"/>
                <a:gd name="connsiteX68" fmla="*/ 344474 w 375225"/>
                <a:gd name="connsiteY68" fmla="*/ 129148 h 340863"/>
                <a:gd name="connsiteX69" fmla="*/ 362053 w 375225"/>
                <a:gd name="connsiteY69" fmla="*/ 29121 h 340863"/>
                <a:gd name="connsiteX70" fmla="*/ 289074 w 375225"/>
                <a:gd name="connsiteY70" fmla="*/ 22669 h 340863"/>
                <a:gd name="connsiteX71" fmla="*/ 289074 w 375225"/>
                <a:gd name="connsiteY71" fmla="*/ 109084 h 340863"/>
                <a:gd name="connsiteX72" fmla="*/ 327902 w 375225"/>
                <a:gd name="connsiteY72" fmla="*/ 115831 h 3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75225" h="340863">
                  <a:moveTo>
                    <a:pt x="0" y="25688"/>
                  </a:moveTo>
                  <a:cubicBezTo>
                    <a:pt x="1598" y="22787"/>
                    <a:pt x="3966" y="21485"/>
                    <a:pt x="7339" y="21130"/>
                  </a:cubicBezTo>
                  <a:cubicBezTo>
                    <a:pt x="34151" y="18289"/>
                    <a:pt x="60964" y="15271"/>
                    <a:pt x="87776" y="12311"/>
                  </a:cubicBezTo>
                  <a:cubicBezTo>
                    <a:pt x="88486" y="12252"/>
                    <a:pt x="89196" y="12015"/>
                    <a:pt x="90262" y="11719"/>
                  </a:cubicBezTo>
                  <a:cubicBezTo>
                    <a:pt x="90262" y="10003"/>
                    <a:pt x="90203" y="8346"/>
                    <a:pt x="90262" y="6688"/>
                  </a:cubicBezTo>
                  <a:cubicBezTo>
                    <a:pt x="90498" y="2427"/>
                    <a:pt x="92748" y="237"/>
                    <a:pt x="96950" y="0"/>
                  </a:cubicBezTo>
                  <a:cubicBezTo>
                    <a:pt x="98075" y="0"/>
                    <a:pt x="99140" y="0"/>
                    <a:pt x="100264" y="0"/>
                  </a:cubicBezTo>
                  <a:cubicBezTo>
                    <a:pt x="159512" y="0"/>
                    <a:pt x="218759" y="0"/>
                    <a:pt x="278006" y="0"/>
                  </a:cubicBezTo>
                  <a:cubicBezTo>
                    <a:pt x="287417" y="0"/>
                    <a:pt x="288186" y="651"/>
                    <a:pt x="289074" y="10240"/>
                  </a:cubicBezTo>
                  <a:cubicBezTo>
                    <a:pt x="296828" y="10950"/>
                    <a:pt x="304700" y="11719"/>
                    <a:pt x="312572" y="12429"/>
                  </a:cubicBezTo>
                  <a:cubicBezTo>
                    <a:pt x="331394" y="14146"/>
                    <a:pt x="350275" y="15803"/>
                    <a:pt x="369096" y="17520"/>
                  </a:cubicBezTo>
                  <a:cubicBezTo>
                    <a:pt x="373654" y="17934"/>
                    <a:pt x="375844" y="20834"/>
                    <a:pt x="375074" y="25332"/>
                  </a:cubicBezTo>
                  <a:cubicBezTo>
                    <a:pt x="369215" y="58951"/>
                    <a:pt x="363296" y="92629"/>
                    <a:pt x="357318" y="126248"/>
                  </a:cubicBezTo>
                  <a:cubicBezTo>
                    <a:pt x="356963" y="128320"/>
                    <a:pt x="356785" y="129740"/>
                    <a:pt x="359094" y="131042"/>
                  </a:cubicBezTo>
                  <a:cubicBezTo>
                    <a:pt x="362763" y="133055"/>
                    <a:pt x="363888" y="136665"/>
                    <a:pt x="363651" y="140749"/>
                  </a:cubicBezTo>
                  <a:cubicBezTo>
                    <a:pt x="362763" y="155605"/>
                    <a:pt x="361994" y="170521"/>
                    <a:pt x="361106" y="185377"/>
                  </a:cubicBezTo>
                  <a:cubicBezTo>
                    <a:pt x="359745" y="208638"/>
                    <a:pt x="358324" y="231958"/>
                    <a:pt x="356963" y="255219"/>
                  </a:cubicBezTo>
                  <a:cubicBezTo>
                    <a:pt x="355483" y="280551"/>
                    <a:pt x="354003" y="305943"/>
                    <a:pt x="352524" y="331275"/>
                  </a:cubicBezTo>
                  <a:cubicBezTo>
                    <a:pt x="352169" y="336957"/>
                    <a:pt x="348203" y="340686"/>
                    <a:pt x="342521" y="340864"/>
                  </a:cubicBezTo>
                  <a:cubicBezTo>
                    <a:pt x="341396" y="340864"/>
                    <a:pt x="340331" y="340864"/>
                    <a:pt x="339206" y="340864"/>
                  </a:cubicBezTo>
                  <a:cubicBezTo>
                    <a:pt x="239416" y="340864"/>
                    <a:pt x="139625" y="340864"/>
                    <a:pt x="39834" y="340864"/>
                  </a:cubicBezTo>
                  <a:cubicBezTo>
                    <a:pt x="30068" y="340864"/>
                    <a:pt x="27049" y="337845"/>
                    <a:pt x="26398" y="328198"/>
                  </a:cubicBezTo>
                  <a:cubicBezTo>
                    <a:pt x="24385" y="298840"/>
                    <a:pt x="22255" y="269483"/>
                    <a:pt x="20124" y="240126"/>
                  </a:cubicBezTo>
                  <a:cubicBezTo>
                    <a:pt x="18585" y="218581"/>
                    <a:pt x="16987" y="197037"/>
                    <a:pt x="15566" y="175433"/>
                  </a:cubicBezTo>
                  <a:cubicBezTo>
                    <a:pt x="15152" y="169278"/>
                    <a:pt x="17638" y="166022"/>
                    <a:pt x="24267" y="163655"/>
                  </a:cubicBezTo>
                  <a:cubicBezTo>
                    <a:pt x="23261" y="157795"/>
                    <a:pt x="22255" y="151817"/>
                    <a:pt x="21189" y="145839"/>
                  </a:cubicBezTo>
                  <a:cubicBezTo>
                    <a:pt x="14323" y="107959"/>
                    <a:pt x="7517" y="70019"/>
                    <a:pt x="710" y="32080"/>
                  </a:cubicBezTo>
                  <a:cubicBezTo>
                    <a:pt x="592" y="31429"/>
                    <a:pt x="237" y="30778"/>
                    <a:pt x="0" y="30127"/>
                  </a:cubicBezTo>
                  <a:cubicBezTo>
                    <a:pt x="0" y="28647"/>
                    <a:pt x="0" y="27167"/>
                    <a:pt x="0" y="25747"/>
                  </a:cubicBezTo>
                  <a:close/>
                  <a:moveTo>
                    <a:pt x="38591" y="328671"/>
                  </a:moveTo>
                  <a:cubicBezTo>
                    <a:pt x="40070" y="328730"/>
                    <a:pt x="41076" y="328849"/>
                    <a:pt x="42023" y="328849"/>
                  </a:cubicBezTo>
                  <a:cubicBezTo>
                    <a:pt x="140335" y="328849"/>
                    <a:pt x="238646" y="328849"/>
                    <a:pt x="336957" y="328849"/>
                  </a:cubicBezTo>
                  <a:cubicBezTo>
                    <a:pt x="339562" y="328849"/>
                    <a:pt x="340568" y="328257"/>
                    <a:pt x="340745" y="325475"/>
                  </a:cubicBezTo>
                  <a:cubicBezTo>
                    <a:pt x="341870" y="304404"/>
                    <a:pt x="343172" y="283274"/>
                    <a:pt x="344356" y="262203"/>
                  </a:cubicBezTo>
                  <a:cubicBezTo>
                    <a:pt x="346546" y="225270"/>
                    <a:pt x="348677" y="188336"/>
                    <a:pt x="350807" y="151403"/>
                  </a:cubicBezTo>
                  <a:cubicBezTo>
                    <a:pt x="350985" y="148207"/>
                    <a:pt x="350807" y="144951"/>
                    <a:pt x="350807" y="141519"/>
                  </a:cubicBezTo>
                  <a:cubicBezTo>
                    <a:pt x="349920" y="141519"/>
                    <a:pt x="349209" y="141519"/>
                    <a:pt x="348499" y="141519"/>
                  </a:cubicBezTo>
                  <a:cubicBezTo>
                    <a:pt x="310145" y="141519"/>
                    <a:pt x="271791" y="141519"/>
                    <a:pt x="233438" y="141519"/>
                  </a:cubicBezTo>
                  <a:cubicBezTo>
                    <a:pt x="229886" y="141519"/>
                    <a:pt x="227164" y="142939"/>
                    <a:pt x="224678" y="145307"/>
                  </a:cubicBezTo>
                  <a:cubicBezTo>
                    <a:pt x="214734" y="154718"/>
                    <a:pt x="204672" y="164010"/>
                    <a:pt x="194847" y="173480"/>
                  </a:cubicBezTo>
                  <a:cubicBezTo>
                    <a:pt x="192835" y="175433"/>
                    <a:pt x="190822" y="176144"/>
                    <a:pt x="188040" y="176144"/>
                  </a:cubicBezTo>
                  <a:cubicBezTo>
                    <a:pt x="137257" y="176084"/>
                    <a:pt x="86414" y="176144"/>
                    <a:pt x="35631" y="176144"/>
                  </a:cubicBezTo>
                  <a:cubicBezTo>
                    <a:pt x="33086" y="176144"/>
                    <a:pt x="30600" y="176144"/>
                    <a:pt x="27700" y="176144"/>
                  </a:cubicBezTo>
                  <a:cubicBezTo>
                    <a:pt x="31310" y="227223"/>
                    <a:pt x="34921" y="277829"/>
                    <a:pt x="38531" y="328790"/>
                  </a:cubicBezTo>
                  <a:close/>
                  <a:moveTo>
                    <a:pt x="276230" y="129326"/>
                  </a:moveTo>
                  <a:lnTo>
                    <a:pt x="276230" y="12666"/>
                  </a:lnTo>
                  <a:lnTo>
                    <a:pt x="102869" y="12666"/>
                  </a:lnTo>
                  <a:lnTo>
                    <a:pt x="102869" y="163714"/>
                  </a:lnTo>
                  <a:cubicBezTo>
                    <a:pt x="103757" y="163773"/>
                    <a:pt x="104348" y="163892"/>
                    <a:pt x="104940" y="163892"/>
                  </a:cubicBezTo>
                  <a:cubicBezTo>
                    <a:pt x="131575" y="163892"/>
                    <a:pt x="158150" y="163892"/>
                    <a:pt x="184785" y="163832"/>
                  </a:cubicBezTo>
                  <a:cubicBezTo>
                    <a:pt x="186383" y="163832"/>
                    <a:pt x="188277" y="162767"/>
                    <a:pt x="189461" y="161643"/>
                  </a:cubicBezTo>
                  <a:cubicBezTo>
                    <a:pt x="198576" y="153297"/>
                    <a:pt x="207572" y="144892"/>
                    <a:pt x="216451" y="136369"/>
                  </a:cubicBezTo>
                  <a:cubicBezTo>
                    <a:pt x="221482" y="131516"/>
                    <a:pt x="227341" y="129207"/>
                    <a:pt x="234266" y="129267"/>
                  </a:cubicBezTo>
                  <a:cubicBezTo>
                    <a:pt x="243677" y="129385"/>
                    <a:pt x="253088" y="129267"/>
                    <a:pt x="262499" y="129267"/>
                  </a:cubicBezTo>
                  <a:cubicBezTo>
                    <a:pt x="266997" y="129267"/>
                    <a:pt x="271495" y="129267"/>
                    <a:pt x="276230" y="129267"/>
                  </a:cubicBezTo>
                  <a:close/>
                  <a:moveTo>
                    <a:pt x="89907" y="108432"/>
                  </a:moveTo>
                  <a:lnTo>
                    <a:pt x="89907" y="24385"/>
                  </a:lnTo>
                  <a:cubicBezTo>
                    <a:pt x="64219" y="27226"/>
                    <a:pt x="38827" y="30008"/>
                    <a:pt x="13258" y="32849"/>
                  </a:cubicBezTo>
                  <a:cubicBezTo>
                    <a:pt x="21130" y="76885"/>
                    <a:pt x="28884" y="120329"/>
                    <a:pt x="36637" y="163655"/>
                  </a:cubicBezTo>
                  <a:lnTo>
                    <a:pt x="89907" y="163655"/>
                  </a:lnTo>
                  <a:lnTo>
                    <a:pt x="89907" y="120803"/>
                  </a:lnTo>
                  <a:cubicBezTo>
                    <a:pt x="76293" y="123111"/>
                    <a:pt x="63035" y="125419"/>
                    <a:pt x="49481" y="127728"/>
                  </a:cubicBezTo>
                  <a:cubicBezTo>
                    <a:pt x="48771" y="123525"/>
                    <a:pt x="48120" y="119737"/>
                    <a:pt x="47469" y="115772"/>
                  </a:cubicBezTo>
                  <a:cubicBezTo>
                    <a:pt x="61792" y="113286"/>
                    <a:pt x="75761" y="110859"/>
                    <a:pt x="89907" y="108432"/>
                  </a:cubicBezTo>
                  <a:close/>
                  <a:moveTo>
                    <a:pt x="327842" y="115772"/>
                  </a:moveTo>
                  <a:cubicBezTo>
                    <a:pt x="327132" y="119974"/>
                    <a:pt x="326481" y="123703"/>
                    <a:pt x="325771" y="127669"/>
                  </a:cubicBezTo>
                  <a:cubicBezTo>
                    <a:pt x="313401" y="125538"/>
                    <a:pt x="301267" y="123525"/>
                    <a:pt x="289074" y="121454"/>
                  </a:cubicBezTo>
                  <a:lnTo>
                    <a:pt x="289074" y="129148"/>
                  </a:lnTo>
                  <a:lnTo>
                    <a:pt x="344474" y="129148"/>
                  </a:lnTo>
                  <a:cubicBezTo>
                    <a:pt x="350334" y="95825"/>
                    <a:pt x="356134" y="62621"/>
                    <a:pt x="362053" y="29121"/>
                  </a:cubicBezTo>
                  <a:cubicBezTo>
                    <a:pt x="337431" y="26931"/>
                    <a:pt x="313341" y="24800"/>
                    <a:pt x="289074" y="22669"/>
                  </a:cubicBezTo>
                  <a:lnTo>
                    <a:pt x="289074" y="109084"/>
                  </a:lnTo>
                  <a:cubicBezTo>
                    <a:pt x="301977" y="111333"/>
                    <a:pt x="314703" y="113523"/>
                    <a:pt x="327902" y="115831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47BF0B8-FA00-F33E-0434-561DA6139060}"/>
                </a:ext>
              </a:extLst>
            </p:cNvPr>
            <p:cNvSpPr/>
            <p:nvPr/>
          </p:nvSpPr>
          <p:spPr>
            <a:xfrm>
              <a:off x="9634109" y="310683"/>
              <a:ext cx="131634" cy="62680"/>
            </a:xfrm>
            <a:custGeom>
              <a:avLst/>
              <a:gdLst>
                <a:gd name="connsiteX0" fmla="*/ 66172 w 131634"/>
                <a:gd name="connsiteY0" fmla="*/ 0 h 62680"/>
                <a:gd name="connsiteX1" fmla="*/ 121453 w 131634"/>
                <a:gd name="connsiteY1" fmla="*/ 0 h 62680"/>
                <a:gd name="connsiteX2" fmla="*/ 131574 w 131634"/>
                <a:gd name="connsiteY2" fmla="*/ 11187 h 62680"/>
                <a:gd name="connsiteX3" fmla="*/ 128793 w 131634"/>
                <a:gd name="connsiteY3" fmla="*/ 52441 h 62680"/>
                <a:gd name="connsiteX4" fmla="*/ 118198 w 131634"/>
                <a:gd name="connsiteY4" fmla="*/ 62680 h 62680"/>
                <a:gd name="connsiteX5" fmla="*/ 13494 w 131634"/>
                <a:gd name="connsiteY5" fmla="*/ 62680 h 62680"/>
                <a:gd name="connsiteX6" fmla="*/ 2840 w 131634"/>
                <a:gd name="connsiteY6" fmla="*/ 52500 h 62680"/>
                <a:gd name="connsiteX7" fmla="*/ 59 w 131634"/>
                <a:gd name="connsiteY7" fmla="*/ 10891 h 62680"/>
                <a:gd name="connsiteX8" fmla="*/ 10121 w 131634"/>
                <a:gd name="connsiteY8" fmla="*/ 0 h 62680"/>
                <a:gd name="connsiteX9" fmla="*/ 66172 w 131634"/>
                <a:gd name="connsiteY9" fmla="*/ 0 h 62680"/>
                <a:gd name="connsiteX10" fmla="*/ 12429 w 131634"/>
                <a:gd name="connsiteY10" fmla="*/ 12311 h 62680"/>
                <a:gd name="connsiteX11" fmla="*/ 14678 w 131634"/>
                <a:gd name="connsiteY11" fmla="*/ 48120 h 62680"/>
                <a:gd name="connsiteX12" fmla="*/ 18111 w 131634"/>
                <a:gd name="connsiteY12" fmla="*/ 50665 h 62680"/>
                <a:gd name="connsiteX13" fmla="*/ 56583 w 131634"/>
                <a:gd name="connsiteY13" fmla="*/ 50665 h 62680"/>
                <a:gd name="connsiteX14" fmla="*/ 112279 w 131634"/>
                <a:gd name="connsiteY14" fmla="*/ 50783 h 62680"/>
                <a:gd name="connsiteX15" fmla="*/ 117073 w 131634"/>
                <a:gd name="connsiteY15" fmla="*/ 46048 h 62680"/>
                <a:gd name="connsiteX16" fmla="*/ 117606 w 131634"/>
                <a:gd name="connsiteY16" fmla="*/ 37288 h 62680"/>
                <a:gd name="connsiteX17" fmla="*/ 119145 w 131634"/>
                <a:gd name="connsiteY17" fmla="*/ 12311 h 62680"/>
                <a:gd name="connsiteX18" fmla="*/ 12429 w 131634"/>
                <a:gd name="connsiteY18" fmla="*/ 12311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1634" h="62680">
                  <a:moveTo>
                    <a:pt x="66172" y="0"/>
                  </a:moveTo>
                  <a:cubicBezTo>
                    <a:pt x="84579" y="0"/>
                    <a:pt x="103046" y="0"/>
                    <a:pt x="121453" y="0"/>
                  </a:cubicBezTo>
                  <a:cubicBezTo>
                    <a:pt x="129148" y="0"/>
                    <a:pt x="132107" y="3433"/>
                    <a:pt x="131574" y="11187"/>
                  </a:cubicBezTo>
                  <a:cubicBezTo>
                    <a:pt x="130568" y="24918"/>
                    <a:pt x="129680" y="38709"/>
                    <a:pt x="128793" y="52441"/>
                  </a:cubicBezTo>
                  <a:cubicBezTo>
                    <a:pt x="128319" y="60194"/>
                    <a:pt x="125833" y="62680"/>
                    <a:pt x="118198" y="62680"/>
                  </a:cubicBezTo>
                  <a:cubicBezTo>
                    <a:pt x="83277" y="62680"/>
                    <a:pt x="48356" y="62680"/>
                    <a:pt x="13494" y="62680"/>
                  </a:cubicBezTo>
                  <a:cubicBezTo>
                    <a:pt x="5800" y="62680"/>
                    <a:pt x="3314" y="60194"/>
                    <a:pt x="2840" y="52500"/>
                  </a:cubicBezTo>
                  <a:cubicBezTo>
                    <a:pt x="1953" y="38591"/>
                    <a:pt x="1006" y="24741"/>
                    <a:pt x="59" y="10891"/>
                  </a:cubicBezTo>
                  <a:cubicBezTo>
                    <a:pt x="-474" y="3374"/>
                    <a:pt x="2604" y="0"/>
                    <a:pt x="10121" y="0"/>
                  </a:cubicBezTo>
                  <a:cubicBezTo>
                    <a:pt x="28824" y="0"/>
                    <a:pt x="47468" y="0"/>
                    <a:pt x="66172" y="0"/>
                  </a:cubicBezTo>
                  <a:close/>
                  <a:moveTo>
                    <a:pt x="12429" y="12311"/>
                  </a:moveTo>
                  <a:cubicBezTo>
                    <a:pt x="13198" y="24504"/>
                    <a:pt x="14027" y="36341"/>
                    <a:pt x="14678" y="48120"/>
                  </a:cubicBezTo>
                  <a:cubicBezTo>
                    <a:pt x="14796" y="50606"/>
                    <a:pt x="16276" y="50665"/>
                    <a:pt x="18111" y="50665"/>
                  </a:cubicBezTo>
                  <a:cubicBezTo>
                    <a:pt x="30955" y="50665"/>
                    <a:pt x="43739" y="50665"/>
                    <a:pt x="56583" y="50665"/>
                  </a:cubicBezTo>
                  <a:cubicBezTo>
                    <a:pt x="75168" y="50665"/>
                    <a:pt x="93694" y="50547"/>
                    <a:pt x="112279" y="50783"/>
                  </a:cubicBezTo>
                  <a:cubicBezTo>
                    <a:pt x="116126" y="50783"/>
                    <a:pt x="117132" y="49540"/>
                    <a:pt x="117073" y="46048"/>
                  </a:cubicBezTo>
                  <a:cubicBezTo>
                    <a:pt x="117014" y="43148"/>
                    <a:pt x="117428" y="40189"/>
                    <a:pt x="117606" y="37288"/>
                  </a:cubicBezTo>
                  <a:cubicBezTo>
                    <a:pt x="118139" y="29061"/>
                    <a:pt x="118671" y="20775"/>
                    <a:pt x="119145" y="12311"/>
                  </a:cubicBezTo>
                  <a:lnTo>
                    <a:pt x="12429" y="12311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2100937E-322E-9875-A341-4595A3F15C90}"/>
                </a:ext>
              </a:extLst>
            </p:cNvPr>
            <p:cNvSpPr/>
            <p:nvPr/>
          </p:nvSpPr>
          <p:spPr>
            <a:xfrm>
              <a:off x="9628663" y="118796"/>
              <a:ext cx="79311" cy="78720"/>
            </a:xfrm>
            <a:custGeom>
              <a:avLst/>
              <a:gdLst>
                <a:gd name="connsiteX0" fmla="*/ 39656 w 79311"/>
                <a:gd name="connsiteY0" fmla="*/ 78720 h 78720"/>
                <a:gd name="connsiteX1" fmla="*/ 7813 w 79311"/>
                <a:gd name="connsiteY1" fmla="*/ 78720 h 78720"/>
                <a:gd name="connsiteX2" fmla="*/ 0 w 79311"/>
                <a:gd name="connsiteY2" fmla="*/ 71144 h 78720"/>
                <a:gd name="connsiteX3" fmla="*/ 0 w 79311"/>
                <a:gd name="connsiteY3" fmla="*/ 7399 h 78720"/>
                <a:gd name="connsiteX4" fmla="*/ 7576 w 79311"/>
                <a:gd name="connsiteY4" fmla="*/ 0 h 78720"/>
                <a:gd name="connsiteX5" fmla="*/ 71677 w 79311"/>
                <a:gd name="connsiteY5" fmla="*/ 0 h 78720"/>
                <a:gd name="connsiteX6" fmla="*/ 79312 w 79311"/>
                <a:gd name="connsiteY6" fmla="*/ 7754 h 78720"/>
                <a:gd name="connsiteX7" fmla="*/ 79312 w 79311"/>
                <a:gd name="connsiteY7" fmla="*/ 70730 h 78720"/>
                <a:gd name="connsiteX8" fmla="*/ 71499 w 79311"/>
                <a:gd name="connsiteY8" fmla="*/ 78720 h 78720"/>
                <a:gd name="connsiteX9" fmla="*/ 39656 w 79311"/>
                <a:gd name="connsiteY9" fmla="*/ 78720 h 78720"/>
                <a:gd name="connsiteX10" fmla="*/ 66882 w 79311"/>
                <a:gd name="connsiteY10" fmla="*/ 12370 h 78720"/>
                <a:gd name="connsiteX11" fmla="*/ 12311 w 79311"/>
                <a:gd name="connsiteY11" fmla="*/ 12370 h 78720"/>
                <a:gd name="connsiteX12" fmla="*/ 12311 w 79311"/>
                <a:gd name="connsiteY12" fmla="*/ 66527 h 78720"/>
                <a:gd name="connsiteX13" fmla="*/ 66882 w 79311"/>
                <a:gd name="connsiteY13" fmla="*/ 66527 h 78720"/>
                <a:gd name="connsiteX14" fmla="*/ 66882 w 79311"/>
                <a:gd name="connsiteY14" fmla="*/ 12370 h 7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311" h="78720">
                  <a:moveTo>
                    <a:pt x="39656" y="78720"/>
                  </a:moveTo>
                  <a:cubicBezTo>
                    <a:pt x="29061" y="78720"/>
                    <a:pt x="18407" y="78720"/>
                    <a:pt x="7813" y="78720"/>
                  </a:cubicBezTo>
                  <a:cubicBezTo>
                    <a:pt x="2012" y="78720"/>
                    <a:pt x="59" y="76826"/>
                    <a:pt x="0" y="71144"/>
                  </a:cubicBezTo>
                  <a:cubicBezTo>
                    <a:pt x="0" y="49896"/>
                    <a:pt x="0" y="28647"/>
                    <a:pt x="0" y="7399"/>
                  </a:cubicBezTo>
                  <a:cubicBezTo>
                    <a:pt x="0" y="1894"/>
                    <a:pt x="2012" y="0"/>
                    <a:pt x="7576" y="0"/>
                  </a:cubicBezTo>
                  <a:cubicBezTo>
                    <a:pt x="28943" y="0"/>
                    <a:pt x="50310" y="0"/>
                    <a:pt x="71677" y="0"/>
                  </a:cubicBezTo>
                  <a:cubicBezTo>
                    <a:pt x="77359" y="0"/>
                    <a:pt x="79312" y="2012"/>
                    <a:pt x="79312" y="7754"/>
                  </a:cubicBezTo>
                  <a:cubicBezTo>
                    <a:pt x="79312" y="28765"/>
                    <a:pt x="79312" y="49777"/>
                    <a:pt x="79312" y="70730"/>
                  </a:cubicBezTo>
                  <a:cubicBezTo>
                    <a:pt x="79312" y="76708"/>
                    <a:pt x="77418" y="78661"/>
                    <a:pt x="71499" y="78720"/>
                  </a:cubicBezTo>
                  <a:cubicBezTo>
                    <a:pt x="60904" y="78720"/>
                    <a:pt x="50251" y="78720"/>
                    <a:pt x="39656" y="78720"/>
                  </a:cubicBezTo>
                  <a:close/>
                  <a:moveTo>
                    <a:pt x="66882" y="12370"/>
                  </a:moveTo>
                  <a:lnTo>
                    <a:pt x="12311" y="12370"/>
                  </a:lnTo>
                  <a:lnTo>
                    <a:pt x="12311" y="66527"/>
                  </a:lnTo>
                  <a:lnTo>
                    <a:pt x="66882" y="66527"/>
                  </a:lnTo>
                  <a:lnTo>
                    <a:pt x="66882" y="12370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3E714F2A-DFD6-1B94-30E4-AEDE7F4841C3}"/>
                </a:ext>
              </a:extLst>
            </p:cNvPr>
            <p:cNvSpPr/>
            <p:nvPr/>
          </p:nvSpPr>
          <p:spPr>
            <a:xfrm>
              <a:off x="9632037" y="220303"/>
              <a:ext cx="73629" cy="11541"/>
            </a:xfrm>
            <a:custGeom>
              <a:avLst/>
              <a:gdLst>
                <a:gd name="connsiteX0" fmla="*/ 0 w 73629"/>
                <a:gd name="connsiteY0" fmla="*/ 11542 h 11541"/>
                <a:gd name="connsiteX1" fmla="*/ 0 w 73629"/>
                <a:gd name="connsiteY1" fmla="*/ 0 h 11541"/>
                <a:gd name="connsiteX2" fmla="*/ 73630 w 73629"/>
                <a:gd name="connsiteY2" fmla="*/ 0 h 11541"/>
                <a:gd name="connsiteX3" fmla="*/ 73630 w 73629"/>
                <a:gd name="connsiteY3" fmla="*/ 11542 h 11541"/>
                <a:gd name="connsiteX4" fmla="*/ 0 w 73629"/>
                <a:gd name="connsiteY4" fmla="*/ 11542 h 1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29" h="11541">
                  <a:moveTo>
                    <a:pt x="0" y="11542"/>
                  </a:moveTo>
                  <a:lnTo>
                    <a:pt x="0" y="0"/>
                  </a:lnTo>
                  <a:lnTo>
                    <a:pt x="73630" y="0"/>
                  </a:lnTo>
                  <a:lnTo>
                    <a:pt x="73630" y="11542"/>
                  </a:lnTo>
                  <a:lnTo>
                    <a:pt x="0" y="11542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7E520775-26B7-2948-E38A-A9BE3708D35C}"/>
                </a:ext>
              </a:extLst>
            </p:cNvPr>
            <p:cNvSpPr/>
            <p:nvPr/>
          </p:nvSpPr>
          <p:spPr>
            <a:xfrm>
              <a:off x="9731650" y="131521"/>
              <a:ext cx="44213" cy="11600"/>
            </a:xfrm>
            <a:custGeom>
              <a:avLst/>
              <a:gdLst>
                <a:gd name="connsiteX0" fmla="*/ 0 w 44213"/>
                <a:gd name="connsiteY0" fmla="*/ 0 h 11600"/>
                <a:gd name="connsiteX1" fmla="*/ 44213 w 44213"/>
                <a:gd name="connsiteY1" fmla="*/ 0 h 11600"/>
                <a:gd name="connsiteX2" fmla="*/ 44213 w 44213"/>
                <a:gd name="connsiteY2" fmla="*/ 11601 h 11600"/>
                <a:gd name="connsiteX3" fmla="*/ 0 w 44213"/>
                <a:gd name="connsiteY3" fmla="*/ 11601 h 11600"/>
                <a:gd name="connsiteX4" fmla="*/ 0 w 44213"/>
                <a:gd name="connsiteY4" fmla="*/ 0 h 1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3" h="11600">
                  <a:moveTo>
                    <a:pt x="0" y="0"/>
                  </a:moveTo>
                  <a:lnTo>
                    <a:pt x="44213" y="0"/>
                  </a:lnTo>
                  <a:lnTo>
                    <a:pt x="44213" y="11601"/>
                  </a:lnTo>
                  <a:lnTo>
                    <a:pt x="0" y="11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0C19344-0CDA-C631-3AE8-219FD253114C}"/>
                </a:ext>
              </a:extLst>
            </p:cNvPr>
            <p:cNvSpPr/>
            <p:nvPr/>
          </p:nvSpPr>
          <p:spPr>
            <a:xfrm>
              <a:off x="9731473" y="164311"/>
              <a:ext cx="44213" cy="11660"/>
            </a:xfrm>
            <a:custGeom>
              <a:avLst/>
              <a:gdLst>
                <a:gd name="connsiteX0" fmla="*/ 0 w 44213"/>
                <a:gd name="connsiteY0" fmla="*/ 11660 h 11660"/>
                <a:gd name="connsiteX1" fmla="*/ 0 w 44213"/>
                <a:gd name="connsiteY1" fmla="*/ 0 h 11660"/>
                <a:gd name="connsiteX2" fmla="*/ 44213 w 44213"/>
                <a:gd name="connsiteY2" fmla="*/ 0 h 11660"/>
                <a:gd name="connsiteX3" fmla="*/ 44213 w 44213"/>
                <a:gd name="connsiteY3" fmla="*/ 11660 h 11660"/>
                <a:gd name="connsiteX4" fmla="*/ 0 w 44213"/>
                <a:gd name="connsiteY4" fmla="*/ 11660 h 1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3" h="11660">
                  <a:moveTo>
                    <a:pt x="0" y="11660"/>
                  </a:moveTo>
                  <a:lnTo>
                    <a:pt x="0" y="0"/>
                  </a:lnTo>
                  <a:lnTo>
                    <a:pt x="44213" y="0"/>
                  </a:lnTo>
                  <a:lnTo>
                    <a:pt x="44213" y="1166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C257B78E-7EDE-6DFD-A4CD-BACB232158A5}"/>
                </a:ext>
              </a:extLst>
            </p:cNvPr>
            <p:cNvSpPr/>
            <p:nvPr/>
          </p:nvSpPr>
          <p:spPr>
            <a:xfrm>
              <a:off x="9541418" y="142152"/>
              <a:ext cx="50580" cy="49444"/>
            </a:xfrm>
            <a:custGeom>
              <a:avLst/>
              <a:gdLst>
                <a:gd name="connsiteX0" fmla="*/ 12905 w 50580"/>
                <a:gd name="connsiteY0" fmla="*/ 49445 h 49444"/>
                <a:gd name="connsiteX1" fmla="*/ 5743 w 50580"/>
                <a:gd name="connsiteY1" fmla="*/ 44414 h 49444"/>
                <a:gd name="connsiteX2" fmla="*/ 121 w 50580"/>
                <a:gd name="connsiteY2" fmla="*/ 12689 h 49444"/>
                <a:gd name="connsiteX3" fmla="*/ 5507 w 50580"/>
                <a:gd name="connsiteY3" fmla="*/ 5409 h 49444"/>
                <a:gd name="connsiteX4" fmla="*/ 36166 w 50580"/>
                <a:gd name="connsiteY4" fmla="*/ 260 h 49444"/>
                <a:gd name="connsiteX5" fmla="*/ 45044 w 50580"/>
                <a:gd name="connsiteY5" fmla="*/ 6593 h 49444"/>
                <a:gd name="connsiteX6" fmla="*/ 50430 w 50580"/>
                <a:gd name="connsiteY6" fmla="*/ 36128 h 49444"/>
                <a:gd name="connsiteX7" fmla="*/ 46228 w 50580"/>
                <a:gd name="connsiteY7" fmla="*/ 43526 h 49444"/>
                <a:gd name="connsiteX8" fmla="*/ 12905 w 50580"/>
                <a:gd name="connsiteY8" fmla="*/ 49386 h 49444"/>
                <a:gd name="connsiteX9" fmla="*/ 33917 w 50580"/>
                <a:gd name="connsiteY9" fmla="*/ 13044 h 49444"/>
                <a:gd name="connsiteX10" fmla="*/ 13083 w 50580"/>
                <a:gd name="connsiteY10" fmla="*/ 16596 h 49444"/>
                <a:gd name="connsiteX11" fmla="*/ 16634 w 50580"/>
                <a:gd name="connsiteY11" fmla="*/ 36424 h 49444"/>
                <a:gd name="connsiteX12" fmla="*/ 37527 w 50580"/>
                <a:gd name="connsiteY12" fmla="*/ 32932 h 49444"/>
                <a:gd name="connsiteX13" fmla="*/ 33976 w 50580"/>
                <a:gd name="connsiteY13" fmla="*/ 13044 h 49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580" h="49444">
                  <a:moveTo>
                    <a:pt x="12905" y="49445"/>
                  </a:moveTo>
                  <a:cubicBezTo>
                    <a:pt x="8584" y="49445"/>
                    <a:pt x="6335" y="47729"/>
                    <a:pt x="5743" y="44414"/>
                  </a:cubicBezTo>
                  <a:cubicBezTo>
                    <a:pt x="3731" y="33879"/>
                    <a:pt x="1837" y="23284"/>
                    <a:pt x="121" y="12689"/>
                  </a:cubicBezTo>
                  <a:cubicBezTo>
                    <a:pt x="-530" y="8605"/>
                    <a:pt x="1482" y="6119"/>
                    <a:pt x="5507" y="5409"/>
                  </a:cubicBezTo>
                  <a:cubicBezTo>
                    <a:pt x="15746" y="3633"/>
                    <a:pt x="25927" y="1858"/>
                    <a:pt x="36166" y="260"/>
                  </a:cubicBezTo>
                  <a:cubicBezTo>
                    <a:pt x="41967" y="-687"/>
                    <a:pt x="43979" y="852"/>
                    <a:pt x="45044" y="6593"/>
                  </a:cubicBezTo>
                  <a:cubicBezTo>
                    <a:pt x="46879" y="16418"/>
                    <a:pt x="48655" y="26243"/>
                    <a:pt x="50430" y="36128"/>
                  </a:cubicBezTo>
                  <a:cubicBezTo>
                    <a:pt x="51081" y="39797"/>
                    <a:pt x="49602" y="42875"/>
                    <a:pt x="46228" y="43526"/>
                  </a:cubicBezTo>
                  <a:cubicBezTo>
                    <a:pt x="34864" y="45716"/>
                    <a:pt x="23441" y="47551"/>
                    <a:pt x="12905" y="49386"/>
                  </a:cubicBezTo>
                  <a:close/>
                  <a:moveTo>
                    <a:pt x="33917" y="13044"/>
                  </a:moveTo>
                  <a:cubicBezTo>
                    <a:pt x="26814" y="14228"/>
                    <a:pt x="20126" y="15353"/>
                    <a:pt x="13083" y="16596"/>
                  </a:cubicBezTo>
                  <a:cubicBezTo>
                    <a:pt x="14267" y="23284"/>
                    <a:pt x="15391" y="29676"/>
                    <a:pt x="16634" y="36424"/>
                  </a:cubicBezTo>
                  <a:cubicBezTo>
                    <a:pt x="23737" y="35240"/>
                    <a:pt x="30484" y="34115"/>
                    <a:pt x="37527" y="32932"/>
                  </a:cubicBezTo>
                  <a:cubicBezTo>
                    <a:pt x="36344" y="26243"/>
                    <a:pt x="35219" y="19910"/>
                    <a:pt x="33976" y="13044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198FC1C5-130C-54AB-E47B-7505ADBA422B}"/>
                </a:ext>
              </a:extLst>
            </p:cNvPr>
            <p:cNvSpPr/>
            <p:nvPr/>
          </p:nvSpPr>
          <p:spPr>
            <a:xfrm>
              <a:off x="9806993" y="140932"/>
              <a:ext cx="52336" cy="51989"/>
            </a:xfrm>
            <a:custGeom>
              <a:avLst/>
              <a:gdLst>
                <a:gd name="connsiteX0" fmla="*/ 13321 w 52336"/>
                <a:gd name="connsiteY0" fmla="*/ 0 h 51989"/>
                <a:gd name="connsiteX1" fmla="*/ 40903 w 52336"/>
                <a:gd name="connsiteY1" fmla="*/ 4735 h 51989"/>
                <a:gd name="connsiteX2" fmla="*/ 46999 w 52336"/>
                <a:gd name="connsiteY2" fmla="*/ 5860 h 51989"/>
                <a:gd name="connsiteX3" fmla="*/ 52208 w 52336"/>
                <a:gd name="connsiteY3" fmla="*/ 13258 h 51989"/>
                <a:gd name="connsiteX4" fmla="*/ 46526 w 52336"/>
                <a:gd name="connsiteY4" fmla="*/ 46048 h 51989"/>
                <a:gd name="connsiteX5" fmla="*/ 38121 w 52336"/>
                <a:gd name="connsiteY5" fmla="*/ 51790 h 51989"/>
                <a:gd name="connsiteX6" fmla="*/ 6100 w 52336"/>
                <a:gd name="connsiteY6" fmla="*/ 46226 h 51989"/>
                <a:gd name="connsiteX7" fmla="*/ 182 w 52336"/>
                <a:gd name="connsiteY7" fmla="*/ 37940 h 51989"/>
                <a:gd name="connsiteX8" fmla="*/ 5864 w 52336"/>
                <a:gd name="connsiteY8" fmla="*/ 5919 h 51989"/>
                <a:gd name="connsiteX9" fmla="*/ 13381 w 52336"/>
                <a:gd name="connsiteY9" fmla="*/ 59 h 51989"/>
                <a:gd name="connsiteX10" fmla="*/ 39305 w 52336"/>
                <a:gd name="connsiteY10" fmla="*/ 16869 h 51989"/>
                <a:gd name="connsiteX11" fmla="*/ 16991 w 52336"/>
                <a:gd name="connsiteY11" fmla="*/ 12962 h 51989"/>
                <a:gd name="connsiteX12" fmla="*/ 13085 w 52336"/>
                <a:gd name="connsiteY12" fmla="*/ 34980 h 51989"/>
                <a:gd name="connsiteX13" fmla="*/ 35458 w 52336"/>
                <a:gd name="connsiteY13" fmla="*/ 38887 h 51989"/>
                <a:gd name="connsiteX14" fmla="*/ 39305 w 52336"/>
                <a:gd name="connsiteY14" fmla="*/ 16809 h 5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6" h="51989">
                  <a:moveTo>
                    <a:pt x="13321" y="0"/>
                  </a:moveTo>
                  <a:cubicBezTo>
                    <a:pt x="22140" y="1539"/>
                    <a:pt x="31551" y="3137"/>
                    <a:pt x="40903" y="4735"/>
                  </a:cubicBezTo>
                  <a:cubicBezTo>
                    <a:pt x="42915" y="5090"/>
                    <a:pt x="44987" y="5386"/>
                    <a:pt x="46999" y="5860"/>
                  </a:cubicBezTo>
                  <a:cubicBezTo>
                    <a:pt x="51024" y="6747"/>
                    <a:pt x="52859" y="9293"/>
                    <a:pt x="52208" y="13258"/>
                  </a:cubicBezTo>
                  <a:cubicBezTo>
                    <a:pt x="50373" y="24208"/>
                    <a:pt x="48538" y="35099"/>
                    <a:pt x="46526" y="46048"/>
                  </a:cubicBezTo>
                  <a:cubicBezTo>
                    <a:pt x="45638" y="50902"/>
                    <a:pt x="42915" y="52618"/>
                    <a:pt x="38121" y="51790"/>
                  </a:cubicBezTo>
                  <a:cubicBezTo>
                    <a:pt x="27467" y="49955"/>
                    <a:pt x="16754" y="48061"/>
                    <a:pt x="6100" y="46226"/>
                  </a:cubicBezTo>
                  <a:cubicBezTo>
                    <a:pt x="1365" y="45397"/>
                    <a:pt x="-647" y="42675"/>
                    <a:pt x="182" y="37940"/>
                  </a:cubicBezTo>
                  <a:cubicBezTo>
                    <a:pt x="2076" y="27286"/>
                    <a:pt x="3910" y="16573"/>
                    <a:pt x="5864" y="5919"/>
                  </a:cubicBezTo>
                  <a:cubicBezTo>
                    <a:pt x="6633" y="1657"/>
                    <a:pt x="8823" y="-178"/>
                    <a:pt x="13381" y="59"/>
                  </a:cubicBezTo>
                  <a:close/>
                  <a:moveTo>
                    <a:pt x="39305" y="16869"/>
                  </a:moveTo>
                  <a:cubicBezTo>
                    <a:pt x="31788" y="15566"/>
                    <a:pt x="24508" y="14324"/>
                    <a:pt x="16991" y="12962"/>
                  </a:cubicBezTo>
                  <a:cubicBezTo>
                    <a:pt x="15689" y="20479"/>
                    <a:pt x="14387" y="27582"/>
                    <a:pt x="13085" y="34980"/>
                  </a:cubicBezTo>
                  <a:cubicBezTo>
                    <a:pt x="20601" y="36282"/>
                    <a:pt x="27882" y="37525"/>
                    <a:pt x="35458" y="38887"/>
                  </a:cubicBezTo>
                  <a:cubicBezTo>
                    <a:pt x="36760" y="31488"/>
                    <a:pt x="38003" y="24385"/>
                    <a:pt x="39305" y="16809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8487D63D-C7A7-3CAA-F785-31A44BB14823}"/>
                </a:ext>
              </a:extLst>
            </p:cNvPr>
            <p:cNvSpPr/>
            <p:nvPr/>
          </p:nvSpPr>
          <p:spPr>
            <a:xfrm>
              <a:off x="9663939" y="336134"/>
              <a:ext cx="72031" cy="11837"/>
            </a:xfrm>
            <a:custGeom>
              <a:avLst/>
              <a:gdLst>
                <a:gd name="connsiteX0" fmla="*/ 0 w 72031"/>
                <a:gd name="connsiteY0" fmla="*/ 11838 h 11837"/>
                <a:gd name="connsiteX1" fmla="*/ 0 w 72031"/>
                <a:gd name="connsiteY1" fmla="*/ 0 h 11837"/>
                <a:gd name="connsiteX2" fmla="*/ 72032 w 72031"/>
                <a:gd name="connsiteY2" fmla="*/ 0 h 11837"/>
                <a:gd name="connsiteX3" fmla="*/ 72032 w 72031"/>
                <a:gd name="connsiteY3" fmla="*/ 11838 h 11837"/>
                <a:gd name="connsiteX4" fmla="*/ 0 w 72031"/>
                <a:gd name="connsiteY4" fmla="*/ 11838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31" h="11837">
                  <a:moveTo>
                    <a:pt x="0" y="11838"/>
                  </a:moveTo>
                  <a:lnTo>
                    <a:pt x="0" y="0"/>
                  </a:lnTo>
                  <a:lnTo>
                    <a:pt x="72032" y="0"/>
                  </a:lnTo>
                  <a:lnTo>
                    <a:pt x="72032" y="11838"/>
                  </a:lnTo>
                  <a:lnTo>
                    <a:pt x="0" y="11838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73" name="Graphic 260">
            <a:extLst>
              <a:ext uri="{FF2B5EF4-FFF2-40B4-BE49-F238E27FC236}">
                <a16:creationId xmlns:a16="http://schemas.microsoft.com/office/drawing/2014/main" id="{79D26AC5-F01A-54EB-E072-6C64FDF820B4}"/>
              </a:ext>
            </a:extLst>
          </p:cNvPr>
          <p:cNvGrpSpPr/>
          <p:nvPr/>
        </p:nvGrpSpPr>
        <p:grpSpPr>
          <a:xfrm>
            <a:off x="6462413" y="3270952"/>
            <a:ext cx="380105" cy="355700"/>
            <a:chOff x="10029248" y="88077"/>
            <a:chExt cx="380105" cy="355700"/>
          </a:xfrm>
          <a:solidFill>
            <a:srgbClr val="000000"/>
          </a:solidFill>
        </p:grpSpPr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E01D520-69A2-0C3D-DBFD-D31B69117618}"/>
                </a:ext>
              </a:extLst>
            </p:cNvPr>
            <p:cNvSpPr/>
            <p:nvPr/>
          </p:nvSpPr>
          <p:spPr>
            <a:xfrm>
              <a:off x="10029248" y="88077"/>
              <a:ext cx="380105" cy="355700"/>
            </a:xfrm>
            <a:custGeom>
              <a:avLst/>
              <a:gdLst>
                <a:gd name="connsiteX0" fmla="*/ 379869 w 380105"/>
                <a:gd name="connsiteY0" fmla="*/ 306357 h 355700"/>
                <a:gd name="connsiteX1" fmla="*/ 375430 w 380105"/>
                <a:gd name="connsiteY1" fmla="*/ 306594 h 355700"/>
                <a:gd name="connsiteX2" fmla="*/ 295585 w 380105"/>
                <a:gd name="connsiteY2" fmla="*/ 306594 h 355700"/>
                <a:gd name="connsiteX3" fmla="*/ 290376 w 380105"/>
                <a:gd name="connsiteY3" fmla="*/ 306594 h 355700"/>
                <a:gd name="connsiteX4" fmla="*/ 303871 w 380105"/>
                <a:gd name="connsiteY4" fmla="*/ 319852 h 355700"/>
                <a:gd name="connsiteX5" fmla="*/ 307245 w 380105"/>
                <a:gd name="connsiteY5" fmla="*/ 319734 h 355700"/>
                <a:gd name="connsiteX6" fmla="*/ 329973 w 380105"/>
                <a:gd name="connsiteY6" fmla="*/ 331927 h 355700"/>
                <a:gd name="connsiteX7" fmla="*/ 317662 w 380105"/>
                <a:gd name="connsiteY7" fmla="*/ 354832 h 355700"/>
                <a:gd name="connsiteX8" fmla="*/ 299551 w 380105"/>
                <a:gd name="connsiteY8" fmla="*/ 350334 h 355700"/>
                <a:gd name="connsiteX9" fmla="*/ 294993 w 380105"/>
                <a:gd name="connsiteY9" fmla="*/ 332282 h 355700"/>
                <a:gd name="connsiteX10" fmla="*/ 293632 w 380105"/>
                <a:gd name="connsiteY10" fmla="*/ 327191 h 355700"/>
                <a:gd name="connsiteX11" fmla="*/ 244742 w 380105"/>
                <a:gd name="connsiteY11" fmla="*/ 278361 h 355700"/>
                <a:gd name="connsiteX12" fmla="*/ 241961 w 380105"/>
                <a:gd name="connsiteY12" fmla="*/ 275935 h 355700"/>
                <a:gd name="connsiteX13" fmla="*/ 251253 w 380105"/>
                <a:gd name="connsiteY13" fmla="*/ 267175 h 355700"/>
                <a:gd name="connsiteX14" fmla="*/ 261315 w 380105"/>
                <a:gd name="connsiteY14" fmla="*/ 277533 h 355700"/>
                <a:gd name="connsiteX15" fmla="*/ 276349 w 380105"/>
                <a:gd name="connsiteY15" fmla="*/ 292448 h 355700"/>
                <a:gd name="connsiteX16" fmla="*/ 280788 w 380105"/>
                <a:gd name="connsiteY16" fmla="*/ 294401 h 355700"/>
                <a:gd name="connsiteX17" fmla="*/ 364717 w 380105"/>
                <a:gd name="connsiteY17" fmla="*/ 294460 h 355700"/>
                <a:gd name="connsiteX18" fmla="*/ 367439 w 380105"/>
                <a:gd name="connsiteY18" fmla="*/ 294224 h 355700"/>
                <a:gd name="connsiteX19" fmla="*/ 367439 w 380105"/>
                <a:gd name="connsiteY19" fmla="*/ 61437 h 355700"/>
                <a:gd name="connsiteX20" fmla="*/ 12193 w 380105"/>
                <a:gd name="connsiteY20" fmla="*/ 61437 h 355700"/>
                <a:gd name="connsiteX21" fmla="*/ 12193 w 380105"/>
                <a:gd name="connsiteY21" fmla="*/ 294401 h 355700"/>
                <a:gd name="connsiteX22" fmla="*/ 16218 w 380105"/>
                <a:gd name="connsiteY22" fmla="*/ 294401 h 355700"/>
                <a:gd name="connsiteX23" fmla="*/ 97956 w 380105"/>
                <a:gd name="connsiteY23" fmla="*/ 294283 h 355700"/>
                <a:gd name="connsiteX24" fmla="*/ 103697 w 380105"/>
                <a:gd name="connsiteY24" fmla="*/ 291915 h 355700"/>
                <a:gd name="connsiteX25" fmla="*/ 126366 w 380105"/>
                <a:gd name="connsiteY25" fmla="*/ 269424 h 355700"/>
                <a:gd name="connsiteX26" fmla="*/ 129030 w 380105"/>
                <a:gd name="connsiteY26" fmla="*/ 266938 h 355700"/>
                <a:gd name="connsiteX27" fmla="*/ 137908 w 380105"/>
                <a:gd name="connsiteY27" fmla="*/ 275757 h 355700"/>
                <a:gd name="connsiteX28" fmla="*/ 128734 w 380105"/>
                <a:gd name="connsiteY28" fmla="*/ 284517 h 355700"/>
                <a:gd name="connsiteX29" fmla="*/ 85882 w 380105"/>
                <a:gd name="connsiteY29" fmla="*/ 327310 h 355700"/>
                <a:gd name="connsiteX30" fmla="*/ 84580 w 380105"/>
                <a:gd name="connsiteY30" fmla="*/ 332104 h 355700"/>
                <a:gd name="connsiteX31" fmla="*/ 76767 w 380105"/>
                <a:gd name="connsiteY31" fmla="*/ 352997 h 355700"/>
                <a:gd name="connsiteX32" fmla="*/ 54216 w 380105"/>
                <a:gd name="connsiteY32" fmla="*/ 350275 h 355700"/>
                <a:gd name="connsiteX33" fmla="*/ 51434 w 380105"/>
                <a:gd name="connsiteY33" fmla="*/ 328079 h 355700"/>
                <a:gd name="connsiteX34" fmla="*/ 72209 w 380105"/>
                <a:gd name="connsiteY34" fmla="*/ 319852 h 355700"/>
                <a:gd name="connsiteX35" fmla="*/ 77359 w 380105"/>
                <a:gd name="connsiteY35" fmla="*/ 318609 h 355700"/>
                <a:gd name="connsiteX36" fmla="*/ 89137 w 380105"/>
                <a:gd name="connsiteY36" fmla="*/ 306772 h 355700"/>
                <a:gd name="connsiteX37" fmla="*/ 0 w 380105"/>
                <a:gd name="connsiteY37" fmla="*/ 306772 h 355700"/>
                <a:gd name="connsiteX38" fmla="*/ 0 w 380105"/>
                <a:gd name="connsiteY38" fmla="*/ 178 h 355700"/>
                <a:gd name="connsiteX39" fmla="*/ 3906 w 380105"/>
                <a:gd name="connsiteY39" fmla="*/ 0 h 355700"/>
                <a:gd name="connsiteX40" fmla="*/ 376436 w 380105"/>
                <a:gd name="connsiteY40" fmla="*/ 0 h 355700"/>
                <a:gd name="connsiteX41" fmla="*/ 380105 w 380105"/>
                <a:gd name="connsiteY41" fmla="*/ 296 h 355700"/>
                <a:gd name="connsiteX42" fmla="*/ 380105 w 380105"/>
                <a:gd name="connsiteY42" fmla="*/ 306357 h 355700"/>
                <a:gd name="connsiteX43" fmla="*/ 367558 w 380105"/>
                <a:gd name="connsiteY43" fmla="*/ 12370 h 355700"/>
                <a:gd name="connsiteX44" fmla="*/ 11838 w 380105"/>
                <a:gd name="connsiteY44" fmla="*/ 12370 h 355700"/>
                <a:gd name="connsiteX45" fmla="*/ 11838 w 380105"/>
                <a:gd name="connsiteY45" fmla="*/ 16513 h 355700"/>
                <a:gd name="connsiteX46" fmla="*/ 11838 w 380105"/>
                <a:gd name="connsiteY46" fmla="*/ 43622 h 355700"/>
                <a:gd name="connsiteX47" fmla="*/ 17165 w 380105"/>
                <a:gd name="connsiteY47" fmla="*/ 49008 h 355700"/>
                <a:gd name="connsiteX48" fmla="*/ 362231 w 380105"/>
                <a:gd name="connsiteY48" fmla="*/ 49008 h 355700"/>
                <a:gd name="connsiteX49" fmla="*/ 364480 w 380105"/>
                <a:gd name="connsiteY49" fmla="*/ 49008 h 355700"/>
                <a:gd name="connsiteX50" fmla="*/ 367617 w 380105"/>
                <a:gd name="connsiteY50" fmla="*/ 45812 h 355700"/>
                <a:gd name="connsiteX51" fmla="*/ 367617 w 380105"/>
                <a:gd name="connsiteY51" fmla="*/ 25392 h 355700"/>
                <a:gd name="connsiteX52" fmla="*/ 367617 w 380105"/>
                <a:gd name="connsiteY52" fmla="*/ 12311 h 355700"/>
                <a:gd name="connsiteX53" fmla="*/ 66942 w 380105"/>
                <a:gd name="connsiteY53" fmla="*/ 331335 h 355700"/>
                <a:gd name="connsiteX54" fmla="*/ 61023 w 380105"/>
                <a:gd name="connsiteY54" fmla="*/ 337490 h 355700"/>
                <a:gd name="connsiteX55" fmla="*/ 66882 w 380105"/>
                <a:gd name="connsiteY55" fmla="*/ 343409 h 355700"/>
                <a:gd name="connsiteX56" fmla="*/ 73038 w 380105"/>
                <a:gd name="connsiteY56" fmla="*/ 337372 h 355700"/>
                <a:gd name="connsiteX57" fmla="*/ 66942 w 380105"/>
                <a:gd name="connsiteY57" fmla="*/ 331335 h 355700"/>
                <a:gd name="connsiteX58" fmla="*/ 312276 w 380105"/>
                <a:gd name="connsiteY58" fmla="*/ 331335 h 355700"/>
                <a:gd name="connsiteX59" fmla="*/ 306357 w 380105"/>
                <a:gd name="connsiteY59" fmla="*/ 337549 h 355700"/>
                <a:gd name="connsiteX60" fmla="*/ 312335 w 380105"/>
                <a:gd name="connsiteY60" fmla="*/ 343409 h 355700"/>
                <a:gd name="connsiteX61" fmla="*/ 318372 w 380105"/>
                <a:gd name="connsiteY61" fmla="*/ 337313 h 355700"/>
                <a:gd name="connsiteX62" fmla="*/ 312276 w 380105"/>
                <a:gd name="connsiteY62" fmla="*/ 331335 h 3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80105" h="355700">
                  <a:moveTo>
                    <a:pt x="379869" y="306357"/>
                  </a:moveTo>
                  <a:cubicBezTo>
                    <a:pt x="378389" y="306416"/>
                    <a:pt x="376909" y="306594"/>
                    <a:pt x="375430" y="306594"/>
                  </a:cubicBezTo>
                  <a:cubicBezTo>
                    <a:pt x="348795" y="306594"/>
                    <a:pt x="322220" y="306594"/>
                    <a:pt x="295585" y="306594"/>
                  </a:cubicBezTo>
                  <a:lnTo>
                    <a:pt x="290376" y="306594"/>
                  </a:lnTo>
                  <a:cubicBezTo>
                    <a:pt x="295348" y="311566"/>
                    <a:pt x="299491" y="315827"/>
                    <a:pt x="303871" y="319852"/>
                  </a:cubicBezTo>
                  <a:cubicBezTo>
                    <a:pt x="304463" y="320385"/>
                    <a:pt x="306180" y="320030"/>
                    <a:pt x="307245" y="319734"/>
                  </a:cubicBezTo>
                  <a:cubicBezTo>
                    <a:pt x="316952" y="316952"/>
                    <a:pt x="327014" y="322338"/>
                    <a:pt x="329973" y="331927"/>
                  </a:cubicBezTo>
                  <a:cubicBezTo>
                    <a:pt x="332933" y="341693"/>
                    <a:pt x="327546" y="351932"/>
                    <a:pt x="317662" y="354832"/>
                  </a:cubicBezTo>
                  <a:cubicBezTo>
                    <a:pt x="310855" y="356845"/>
                    <a:pt x="304582" y="355365"/>
                    <a:pt x="299551" y="350334"/>
                  </a:cubicBezTo>
                  <a:cubicBezTo>
                    <a:pt x="294520" y="345303"/>
                    <a:pt x="292921" y="339088"/>
                    <a:pt x="294993" y="332282"/>
                  </a:cubicBezTo>
                  <a:cubicBezTo>
                    <a:pt x="295703" y="329973"/>
                    <a:pt x="295230" y="328730"/>
                    <a:pt x="293632" y="327191"/>
                  </a:cubicBezTo>
                  <a:cubicBezTo>
                    <a:pt x="277296" y="310974"/>
                    <a:pt x="261019" y="294638"/>
                    <a:pt x="244742" y="278361"/>
                  </a:cubicBezTo>
                  <a:cubicBezTo>
                    <a:pt x="243855" y="277474"/>
                    <a:pt x="242848" y="276763"/>
                    <a:pt x="241961" y="275935"/>
                  </a:cubicBezTo>
                  <a:cubicBezTo>
                    <a:pt x="245098" y="272975"/>
                    <a:pt x="247939" y="270312"/>
                    <a:pt x="251253" y="267175"/>
                  </a:cubicBezTo>
                  <a:cubicBezTo>
                    <a:pt x="254272" y="270312"/>
                    <a:pt x="257764" y="273922"/>
                    <a:pt x="261315" y="277533"/>
                  </a:cubicBezTo>
                  <a:cubicBezTo>
                    <a:pt x="266287" y="282564"/>
                    <a:pt x="271200" y="287595"/>
                    <a:pt x="276349" y="292448"/>
                  </a:cubicBezTo>
                  <a:cubicBezTo>
                    <a:pt x="277473" y="293513"/>
                    <a:pt x="279308" y="294401"/>
                    <a:pt x="280788" y="294401"/>
                  </a:cubicBezTo>
                  <a:cubicBezTo>
                    <a:pt x="308784" y="294520"/>
                    <a:pt x="336721" y="294460"/>
                    <a:pt x="364717" y="294460"/>
                  </a:cubicBezTo>
                  <a:cubicBezTo>
                    <a:pt x="365545" y="294460"/>
                    <a:pt x="366374" y="294342"/>
                    <a:pt x="367439" y="294224"/>
                  </a:cubicBezTo>
                  <a:lnTo>
                    <a:pt x="367439" y="61437"/>
                  </a:lnTo>
                  <a:lnTo>
                    <a:pt x="12193" y="61437"/>
                  </a:lnTo>
                  <a:lnTo>
                    <a:pt x="12193" y="294401"/>
                  </a:lnTo>
                  <a:cubicBezTo>
                    <a:pt x="13554" y="294401"/>
                    <a:pt x="14915" y="294401"/>
                    <a:pt x="16218" y="294401"/>
                  </a:cubicBezTo>
                  <a:cubicBezTo>
                    <a:pt x="43444" y="294401"/>
                    <a:pt x="70670" y="294401"/>
                    <a:pt x="97956" y="294283"/>
                  </a:cubicBezTo>
                  <a:cubicBezTo>
                    <a:pt x="99909" y="294283"/>
                    <a:pt x="102277" y="293277"/>
                    <a:pt x="103697" y="291915"/>
                  </a:cubicBezTo>
                  <a:cubicBezTo>
                    <a:pt x="111392" y="284576"/>
                    <a:pt x="118850" y="276941"/>
                    <a:pt x="126366" y="269424"/>
                  </a:cubicBezTo>
                  <a:cubicBezTo>
                    <a:pt x="127254" y="268536"/>
                    <a:pt x="128142" y="267767"/>
                    <a:pt x="129030" y="266938"/>
                  </a:cubicBezTo>
                  <a:cubicBezTo>
                    <a:pt x="131989" y="269838"/>
                    <a:pt x="134771" y="272620"/>
                    <a:pt x="137908" y="275757"/>
                  </a:cubicBezTo>
                  <a:cubicBezTo>
                    <a:pt x="134830" y="278716"/>
                    <a:pt x="131693" y="281557"/>
                    <a:pt x="128734" y="284517"/>
                  </a:cubicBezTo>
                  <a:cubicBezTo>
                    <a:pt x="114410" y="298781"/>
                    <a:pt x="100205" y="313046"/>
                    <a:pt x="85882" y="327310"/>
                  </a:cubicBezTo>
                  <a:cubicBezTo>
                    <a:pt x="84402" y="328790"/>
                    <a:pt x="83869" y="329973"/>
                    <a:pt x="84580" y="332104"/>
                  </a:cubicBezTo>
                  <a:cubicBezTo>
                    <a:pt x="87184" y="340154"/>
                    <a:pt x="83810" y="348736"/>
                    <a:pt x="76767" y="352997"/>
                  </a:cubicBezTo>
                  <a:cubicBezTo>
                    <a:pt x="69546" y="357377"/>
                    <a:pt x="60076" y="356194"/>
                    <a:pt x="54216" y="350275"/>
                  </a:cubicBezTo>
                  <a:cubicBezTo>
                    <a:pt x="48297" y="344297"/>
                    <a:pt x="47173" y="335300"/>
                    <a:pt x="51434" y="328079"/>
                  </a:cubicBezTo>
                  <a:cubicBezTo>
                    <a:pt x="55755" y="320799"/>
                    <a:pt x="64160" y="317366"/>
                    <a:pt x="72209" y="319852"/>
                  </a:cubicBezTo>
                  <a:cubicBezTo>
                    <a:pt x="74459" y="320562"/>
                    <a:pt x="75761" y="320266"/>
                    <a:pt x="77359" y="318609"/>
                  </a:cubicBezTo>
                  <a:cubicBezTo>
                    <a:pt x="80969" y="314762"/>
                    <a:pt x="84757" y="311152"/>
                    <a:pt x="89137" y="306772"/>
                  </a:cubicBezTo>
                  <a:lnTo>
                    <a:pt x="0" y="306772"/>
                  </a:lnTo>
                  <a:lnTo>
                    <a:pt x="0" y="178"/>
                  </a:lnTo>
                  <a:cubicBezTo>
                    <a:pt x="1243" y="118"/>
                    <a:pt x="2545" y="0"/>
                    <a:pt x="3906" y="0"/>
                  </a:cubicBezTo>
                  <a:cubicBezTo>
                    <a:pt x="128083" y="0"/>
                    <a:pt x="252259" y="0"/>
                    <a:pt x="376436" y="0"/>
                  </a:cubicBezTo>
                  <a:cubicBezTo>
                    <a:pt x="377679" y="0"/>
                    <a:pt x="378863" y="178"/>
                    <a:pt x="380105" y="296"/>
                  </a:cubicBezTo>
                  <a:lnTo>
                    <a:pt x="380105" y="306357"/>
                  </a:lnTo>
                  <a:close/>
                  <a:moveTo>
                    <a:pt x="367558" y="12370"/>
                  </a:moveTo>
                  <a:lnTo>
                    <a:pt x="11838" y="12370"/>
                  </a:lnTo>
                  <a:cubicBezTo>
                    <a:pt x="11838" y="13850"/>
                    <a:pt x="11838" y="15211"/>
                    <a:pt x="11838" y="16513"/>
                  </a:cubicBezTo>
                  <a:cubicBezTo>
                    <a:pt x="11838" y="25569"/>
                    <a:pt x="11838" y="34566"/>
                    <a:pt x="11838" y="43622"/>
                  </a:cubicBezTo>
                  <a:cubicBezTo>
                    <a:pt x="11838" y="49659"/>
                    <a:pt x="11305" y="49008"/>
                    <a:pt x="17165" y="49008"/>
                  </a:cubicBezTo>
                  <a:cubicBezTo>
                    <a:pt x="132167" y="49008"/>
                    <a:pt x="247228" y="49008"/>
                    <a:pt x="362231" y="49008"/>
                  </a:cubicBezTo>
                  <a:cubicBezTo>
                    <a:pt x="363000" y="49008"/>
                    <a:pt x="363710" y="48949"/>
                    <a:pt x="364480" y="49008"/>
                  </a:cubicBezTo>
                  <a:cubicBezTo>
                    <a:pt x="366966" y="49304"/>
                    <a:pt x="367676" y="48179"/>
                    <a:pt x="367617" y="45812"/>
                  </a:cubicBezTo>
                  <a:cubicBezTo>
                    <a:pt x="367498" y="39005"/>
                    <a:pt x="367617" y="32198"/>
                    <a:pt x="367617" y="25392"/>
                  </a:cubicBezTo>
                  <a:cubicBezTo>
                    <a:pt x="367617" y="21071"/>
                    <a:pt x="367617" y="16809"/>
                    <a:pt x="367617" y="12311"/>
                  </a:cubicBezTo>
                  <a:close/>
                  <a:moveTo>
                    <a:pt x="66942" y="331335"/>
                  </a:moveTo>
                  <a:cubicBezTo>
                    <a:pt x="63568" y="331335"/>
                    <a:pt x="60964" y="334057"/>
                    <a:pt x="61023" y="337490"/>
                  </a:cubicBezTo>
                  <a:cubicBezTo>
                    <a:pt x="61082" y="340746"/>
                    <a:pt x="63627" y="343350"/>
                    <a:pt x="66882" y="343409"/>
                  </a:cubicBezTo>
                  <a:cubicBezTo>
                    <a:pt x="70138" y="343468"/>
                    <a:pt x="73038" y="340627"/>
                    <a:pt x="73038" y="337372"/>
                  </a:cubicBezTo>
                  <a:cubicBezTo>
                    <a:pt x="73038" y="334057"/>
                    <a:pt x="70315" y="331275"/>
                    <a:pt x="66942" y="331335"/>
                  </a:cubicBezTo>
                  <a:close/>
                  <a:moveTo>
                    <a:pt x="312276" y="331335"/>
                  </a:moveTo>
                  <a:cubicBezTo>
                    <a:pt x="308902" y="331394"/>
                    <a:pt x="306239" y="334235"/>
                    <a:pt x="306357" y="337549"/>
                  </a:cubicBezTo>
                  <a:cubicBezTo>
                    <a:pt x="306476" y="340686"/>
                    <a:pt x="309198" y="343350"/>
                    <a:pt x="312335" y="343409"/>
                  </a:cubicBezTo>
                  <a:cubicBezTo>
                    <a:pt x="315709" y="343409"/>
                    <a:pt x="318372" y="340746"/>
                    <a:pt x="318372" y="337313"/>
                  </a:cubicBezTo>
                  <a:cubicBezTo>
                    <a:pt x="318372" y="333939"/>
                    <a:pt x="315650" y="331275"/>
                    <a:pt x="312276" y="331335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4CEFEB6B-AB04-56B9-2C3B-AA8042FFF9AA}"/>
                </a:ext>
              </a:extLst>
            </p:cNvPr>
            <p:cNvSpPr/>
            <p:nvPr/>
          </p:nvSpPr>
          <p:spPr>
            <a:xfrm>
              <a:off x="10151461" y="235337"/>
              <a:ext cx="135017" cy="134889"/>
            </a:xfrm>
            <a:custGeom>
              <a:avLst/>
              <a:gdLst>
                <a:gd name="connsiteX0" fmla="*/ 89206 w 135017"/>
                <a:gd name="connsiteY0" fmla="*/ 119856 h 134889"/>
                <a:gd name="connsiteX1" fmla="*/ 85181 w 135017"/>
                <a:gd name="connsiteY1" fmla="*/ 132108 h 134889"/>
                <a:gd name="connsiteX2" fmla="*/ 81571 w 135017"/>
                <a:gd name="connsiteY2" fmla="*/ 134890 h 134889"/>
                <a:gd name="connsiteX3" fmla="*/ 53338 w 135017"/>
                <a:gd name="connsiteY3" fmla="*/ 134712 h 134889"/>
                <a:gd name="connsiteX4" fmla="*/ 50083 w 135017"/>
                <a:gd name="connsiteY4" fmla="*/ 132344 h 134889"/>
                <a:gd name="connsiteX5" fmla="*/ 45821 w 135017"/>
                <a:gd name="connsiteY5" fmla="*/ 119915 h 134889"/>
                <a:gd name="connsiteX6" fmla="*/ 33924 w 135017"/>
                <a:gd name="connsiteY6" fmla="*/ 125715 h 134889"/>
                <a:gd name="connsiteX7" fmla="*/ 29899 w 135017"/>
                <a:gd name="connsiteY7" fmla="*/ 125123 h 134889"/>
                <a:gd name="connsiteX8" fmla="*/ 8000 w 135017"/>
                <a:gd name="connsiteY8" fmla="*/ 103520 h 134889"/>
                <a:gd name="connsiteX9" fmla="*/ 15043 w 135017"/>
                <a:gd name="connsiteY9" fmla="*/ 89256 h 134889"/>
                <a:gd name="connsiteX10" fmla="*/ 2318 w 135017"/>
                <a:gd name="connsiteY10" fmla="*/ 84816 h 134889"/>
                <a:gd name="connsiteX11" fmla="*/ 128 w 135017"/>
                <a:gd name="connsiteY11" fmla="*/ 82153 h 134889"/>
                <a:gd name="connsiteX12" fmla="*/ 9 w 135017"/>
                <a:gd name="connsiteY12" fmla="*/ 50843 h 134889"/>
                <a:gd name="connsiteX13" fmla="*/ 14984 w 135017"/>
                <a:gd name="connsiteY13" fmla="*/ 45752 h 134889"/>
                <a:gd name="connsiteX14" fmla="*/ 8059 w 135017"/>
                <a:gd name="connsiteY14" fmla="*/ 31547 h 134889"/>
                <a:gd name="connsiteX15" fmla="*/ 30373 w 135017"/>
                <a:gd name="connsiteY15" fmla="*/ 9352 h 134889"/>
                <a:gd name="connsiteX16" fmla="*/ 33865 w 135017"/>
                <a:gd name="connsiteY16" fmla="*/ 9174 h 134889"/>
                <a:gd name="connsiteX17" fmla="*/ 45762 w 135017"/>
                <a:gd name="connsiteY17" fmla="*/ 15034 h 134889"/>
                <a:gd name="connsiteX18" fmla="*/ 49727 w 135017"/>
                <a:gd name="connsiteY18" fmla="*/ 2959 h 134889"/>
                <a:gd name="connsiteX19" fmla="*/ 53575 w 135017"/>
                <a:gd name="connsiteY19" fmla="*/ 0 h 134889"/>
                <a:gd name="connsiteX20" fmla="*/ 81452 w 135017"/>
                <a:gd name="connsiteY20" fmla="*/ 0 h 134889"/>
                <a:gd name="connsiteX21" fmla="*/ 85122 w 135017"/>
                <a:gd name="connsiteY21" fmla="*/ 2604 h 134889"/>
                <a:gd name="connsiteX22" fmla="*/ 89206 w 135017"/>
                <a:gd name="connsiteY22" fmla="*/ 14975 h 134889"/>
                <a:gd name="connsiteX23" fmla="*/ 101221 w 135017"/>
                <a:gd name="connsiteY23" fmla="*/ 9174 h 134889"/>
                <a:gd name="connsiteX24" fmla="*/ 104950 w 135017"/>
                <a:gd name="connsiteY24" fmla="*/ 9648 h 134889"/>
                <a:gd name="connsiteX25" fmla="*/ 126968 w 135017"/>
                <a:gd name="connsiteY25" fmla="*/ 31547 h 134889"/>
                <a:gd name="connsiteX26" fmla="*/ 119984 w 135017"/>
                <a:gd name="connsiteY26" fmla="*/ 45693 h 134889"/>
                <a:gd name="connsiteX27" fmla="*/ 135017 w 135017"/>
                <a:gd name="connsiteY27" fmla="*/ 50843 h 134889"/>
                <a:gd name="connsiteX28" fmla="*/ 134899 w 135017"/>
                <a:gd name="connsiteY28" fmla="*/ 82212 h 134889"/>
                <a:gd name="connsiteX29" fmla="*/ 132650 w 135017"/>
                <a:gd name="connsiteY29" fmla="*/ 84876 h 134889"/>
                <a:gd name="connsiteX30" fmla="*/ 119984 w 135017"/>
                <a:gd name="connsiteY30" fmla="*/ 89256 h 134889"/>
                <a:gd name="connsiteX31" fmla="*/ 126968 w 135017"/>
                <a:gd name="connsiteY31" fmla="*/ 103401 h 134889"/>
                <a:gd name="connsiteX32" fmla="*/ 104595 w 135017"/>
                <a:gd name="connsiteY32" fmla="*/ 125715 h 134889"/>
                <a:gd name="connsiteX33" fmla="*/ 101103 w 135017"/>
                <a:gd name="connsiteY33" fmla="*/ 125775 h 134889"/>
                <a:gd name="connsiteX34" fmla="*/ 89265 w 135017"/>
                <a:gd name="connsiteY34" fmla="*/ 120033 h 134889"/>
                <a:gd name="connsiteX35" fmla="*/ 22856 w 135017"/>
                <a:gd name="connsiteY35" fmla="*/ 100916 h 134889"/>
                <a:gd name="connsiteX36" fmla="*/ 32326 w 135017"/>
                <a:gd name="connsiteY36" fmla="*/ 110149 h 134889"/>
                <a:gd name="connsiteX37" fmla="*/ 35996 w 135017"/>
                <a:gd name="connsiteY37" fmla="*/ 110800 h 134889"/>
                <a:gd name="connsiteX38" fmla="*/ 44696 w 135017"/>
                <a:gd name="connsiteY38" fmla="*/ 106716 h 134889"/>
                <a:gd name="connsiteX39" fmla="*/ 49491 w 135017"/>
                <a:gd name="connsiteY39" fmla="*/ 106420 h 134889"/>
                <a:gd name="connsiteX40" fmla="*/ 57363 w 135017"/>
                <a:gd name="connsiteY40" fmla="*/ 115831 h 134889"/>
                <a:gd name="connsiteX41" fmla="*/ 66833 w 135017"/>
                <a:gd name="connsiteY41" fmla="*/ 122638 h 134889"/>
                <a:gd name="connsiteX42" fmla="*/ 77901 w 135017"/>
                <a:gd name="connsiteY42" fmla="*/ 114529 h 134889"/>
                <a:gd name="connsiteX43" fmla="*/ 85240 w 135017"/>
                <a:gd name="connsiteY43" fmla="*/ 106479 h 134889"/>
                <a:gd name="connsiteX44" fmla="*/ 90034 w 135017"/>
                <a:gd name="connsiteY44" fmla="*/ 106657 h 134889"/>
                <a:gd name="connsiteX45" fmla="*/ 99090 w 135017"/>
                <a:gd name="connsiteY45" fmla="*/ 110978 h 134889"/>
                <a:gd name="connsiteX46" fmla="*/ 102227 w 135017"/>
                <a:gd name="connsiteY46" fmla="*/ 110622 h 134889"/>
                <a:gd name="connsiteX47" fmla="*/ 112171 w 135017"/>
                <a:gd name="connsiteY47" fmla="*/ 101271 h 134889"/>
                <a:gd name="connsiteX48" fmla="*/ 106962 w 135017"/>
                <a:gd name="connsiteY48" fmla="*/ 90913 h 134889"/>
                <a:gd name="connsiteX49" fmla="*/ 106607 w 135017"/>
                <a:gd name="connsiteY49" fmla="*/ 84698 h 134889"/>
                <a:gd name="connsiteX50" fmla="*/ 114479 w 135017"/>
                <a:gd name="connsiteY50" fmla="*/ 78010 h 134889"/>
                <a:gd name="connsiteX51" fmla="*/ 122647 w 135017"/>
                <a:gd name="connsiteY51" fmla="*/ 66882 h 134889"/>
                <a:gd name="connsiteX52" fmla="*/ 115485 w 135017"/>
                <a:gd name="connsiteY52" fmla="*/ 57294 h 134889"/>
                <a:gd name="connsiteX53" fmla="*/ 106489 w 135017"/>
                <a:gd name="connsiteY53" fmla="*/ 49481 h 134889"/>
                <a:gd name="connsiteX54" fmla="*/ 106666 w 135017"/>
                <a:gd name="connsiteY54" fmla="*/ 45101 h 134889"/>
                <a:gd name="connsiteX55" fmla="*/ 112052 w 135017"/>
                <a:gd name="connsiteY55" fmla="*/ 34092 h 134889"/>
                <a:gd name="connsiteX56" fmla="*/ 109685 w 135017"/>
                <a:gd name="connsiteY56" fmla="*/ 31547 h 134889"/>
                <a:gd name="connsiteX57" fmla="*/ 101103 w 135017"/>
                <a:gd name="connsiteY57" fmla="*/ 23794 h 134889"/>
                <a:gd name="connsiteX58" fmla="*/ 90449 w 135017"/>
                <a:gd name="connsiteY58" fmla="*/ 28114 h 134889"/>
                <a:gd name="connsiteX59" fmla="*/ 85299 w 135017"/>
                <a:gd name="connsiteY59" fmla="*/ 28351 h 134889"/>
                <a:gd name="connsiteX60" fmla="*/ 78256 w 135017"/>
                <a:gd name="connsiteY60" fmla="*/ 20953 h 134889"/>
                <a:gd name="connsiteX61" fmla="*/ 76480 w 135017"/>
                <a:gd name="connsiteY61" fmla="*/ 15330 h 134889"/>
                <a:gd name="connsiteX62" fmla="*/ 72041 w 135017"/>
                <a:gd name="connsiteY62" fmla="*/ 12193 h 134889"/>
                <a:gd name="connsiteX63" fmla="*/ 60144 w 135017"/>
                <a:gd name="connsiteY63" fmla="*/ 13021 h 134889"/>
                <a:gd name="connsiteX64" fmla="*/ 55824 w 135017"/>
                <a:gd name="connsiteY64" fmla="*/ 23734 h 134889"/>
                <a:gd name="connsiteX65" fmla="*/ 52628 w 135017"/>
                <a:gd name="connsiteY65" fmla="*/ 27286 h 134889"/>
                <a:gd name="connsiteX66" fmla="*/ 42092 w 135017"/>
                <a:gd name="connsiteY66" fmla="*/ 27049 h 134889"/>
                <a:gd name="connsiteX67" fmla="*/ 35818 w 135017"/>
                <a:gd name="connsiteY67" fmla="*/ 23912 h 134889"/>
                <a:gd name="connsiteX68" fmla="*/ 32977 w 135017"/>
                <a:gd name="connsiteY68" fmla="*/ 24267 h 134889"/>
                <a:gd name="connsiteX69" fmla="*/ 22974 w 135017"/>
                <a:gd name="connsiteY69" fmla="*/ 33856 h 134889"/>
                <a:gd name="connsiteX70" fmla="*/ 28242 w 135017"/>
                <a:gd name="connsiteY70" fmla="*/ 44332 h 134889"/>
                <a:gd name="connsiteX71" fmla="*/ 28597 w 135017"/>
                <a:gd name="connsiteY71" fmla="*/ 50191 h 134889"/>
                <a:gd name="connsiteX72" fmla="*/ 21199 w 135017"/>
                <a:gd name="connsiteY72" fmla="*/ 56880 h 134889"/>
                <a:gd name="connsiteX73" fmla="*/ 15221 w 135017"/>
                <a:gd name="connsiteY73" fmla="*/ 58833 h 134889"/>
                <a:gd name="connsiteX74" fmla="*/ 12498 w 135017"/>
                <a:gd name="connsiteY74" fmla="*/ 62443 h 134889"/>
                <a:gd name="connsiteX75" fmla="*/ 12498 w 135017"/>
                <a:gd name="connsiteY75" fmla="*/ 72860 h 134889"/>
                <a:gd name="connsiteX76" fmla="*/ 15280 w 135017"/>
                <a:gd name="connsiteY76" fmla="*/ 76471 h 134889"/>
                <a:gd name="connsiteX77" fmla="*/ 24395 w 135017"/>
                <a:gd name="connsiteY77" fmla="*/ 79490 h 134889"/>
                <a:gd name="connsiteX78" fmla="*/ 28656 w 135017"/>
                <a:gd name="connsiteY78" fmla="*/ 89907 h 134889"/>
                <a:gd name="connsiteX79" fmla="*/ 23034 w 135017"/>
                <a:gd name="connsiteY79" fmla="*/ 101212 h 134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35017" h="134889">
                  <a:moveTo>
                    <a:pt x="89206" y="119856"/>
                  </a:moveTo>
                  <a:cubicBezTo>
                    <a:pt x="87785" y="124117"/>
                    <a:pt x="86365" y="128083"/>
                    <a:pt x="85181" y="132108"/>
                  </a:cubicBezTo>
                  <a:cubicBezTo>
                    <a:pt x="84589" y="134002"/>
                    <a:pt x="83761" y="134890"/>
                    <a:pt x="81571" y="134890"/>
                  </a:cubicBezTo>
                  <a:cubicBezTo>
                    <a:pt x="72160" y="134771"/>
                    <a:pt x="62749" y="134890"/>
                    <a:pt x="53338" y="134712"/>
                  </a:cubicBezTo>
                  <a:cubicBezTo>
                    <a:pt x="52213" y="134712"/>
                    <a:pt x="50497" y="133410"/>
                    <a:pt x="50083" y="132344"/>
                  </a:cubicBezTo>
                  <a:cubicBezTo>
                    <a:pt x="48425" y="128379"/>
                    <a:pt x="47242" y="124236"/>
                    <a:pt x="45821" y="119915"/>
                  </a:cubicBezTo>
                  <a:cubicBezTo>
                    <a:pt x="41678" y="121987"/>
                    <a:pt x="37890" y="124058"/>
                    <a:pt x="33924" y="125715"/>
                  </a:cubicBezTo>
                  <a:cubicBezTo>
                    <a:pt x="32800" y="126189"/>
                    <a:pt x="30728" y="125893"/>
                    <a:pt x="29899" y="125123"/>
                  </a:cubicBezTo>
                  <a:cubicBezTo>
                    <a:pt x="22560" y="118080"/>
                    <a:pt x="15458" y="110918"/>
                    <a:pt x="8000" y="103520"/>
                  </a:cubicBezTo>
                  <a:cubicBezTo>
                    <a:pt x="10308" y="98844"/>
                    <a:pt x="12617" y="94227"/>
                    <a:pt x="15043" y="89256"/>
                  </a:cubicBezTo>
                  <a:cubicBezTo>
                    <a:pt x="10604" y="87776"/>
                    <a:pt x="6402" y="86415"/>
                    <a:pt x="2318" y="84816"/>
                  </a:cubicBezTo>
                  <a:cubicBezTo>
                    <a:pt x="1371" y="84461"/>
                    <a:pt x="128" y="83100"/>
                    <a:pt x="128" y="82153"/>
                  </a:cubicBezTo>
                  <a:cubicBezTo>
                    <a:pt x="-50" y="71795"/>
                    <a:pt x="9" y="61378"/>
                    <a:pt x="9" y="50843"/>
                  </a:cubicBezTo>
                  <a:cubicBezTo>
                    <a:pt x="4922" y="49185"/>
                    <a:pt x="9716" y="47528"/>
                    <a:pt x="14984" y="45752"/>
                  </a:cubicBezTo>
                  <a:cubicBezTo>
                    <a:pt x="12676" y="41017"/>
                    <a:pt x="10427" y="36401"/>
                    <a:pt x="8059" y="31547"/>
                  </a:cubicBezTo>
                  <a:cubicBezTo>
                    <a:pt x="15458" y="24149"/>
                    <a:pt x="22856" y="16691"/>
                    <a:pt x="30373" y="9352"/>
                  </a:cubicBezTo>
                  <a:cubicBezTo>
                    <a:pt x="31024" y="8701"/>
                    <a:pt x="32859" y="8760"/>
                    <a:pt x="33865" y="9174"/>
                  </a:cubicBezTo>
                  <a:cubicBezTo>
                    <a:pt x="37831" y="10950"/>
                    <a:pt x="41619" y="12962"/>
                    <a:pt x="45762" y="15034"/>
                  </a:cubicBezTo>
                  <a:cubicBezTo>
                    <a:pt x="47123" y="10891"/>
                    <a:pt x="48544" y="6925"/>
                    <a:pt x="49727" y="2959"/>
                  </a:cubicBezTo>
                  <a:cubicBezTo>
                    <a:pt x="50319" y="947"/>
                    <a:pt x="51266" y="0"/>
                    <a:pt x="53575" y="0"/>
                  </a:cubicBezTo>
                  <a:cubicBezTo>
                    <a:pt x="62867" y="118"/>
                    <a:pt x="72160" y="118"/>
                    <a:pt x="81452" y="0"/>
                  </a:cubicBezTo>
                  <a:cubicBezTo>
                    <a:pt x="83524" y="0"/>
                    <a:pt x="84530" y="592"/>
                    <a:pt x="85122" y="2604"/>
                  </a:cubicBezTo>
                  <a:cubicBezTo>
                    <a:pt x="86306" y="6629"/>
                    <a:pt x="87726" y="10595"/>
                    <a:pt x="89206" y="14975"/>
                  </a:cubicBezTo>
                  <a:cubicBezTo>
                    <a:pt x="93349" y="12962"/>
                    <a:pt x="97196" y="10891"/>
                    <a:pt x="101221" y="9174"/>
                  </a:cubicBezTo>
                  <a:cubicBezTo>
                    <a:pt x="102227" y="8760"/>
                    <a:pt x="104180" y="8937"/>
                    <a:pt x="104950" y="9648"/>
                  </a:cubicBezTo>
                  <a:cubicBezTo>
                    <a:pt x="112348" y="16809"/>
                    <a:pt x="119510" y="24090"/>
                    <a:pt x="126968" y="31547"/>
                  </a:cubicBezTo>
                  <a:cubicBezTo>
                    <a:pt x="124659" y="36164"/>
                    <a:pt x="122410" y="40781"/>
                    <a:pt x="119984" y="45693"/>
                  </a:cubicBezTo>
                  <a:cubicBezTo>
                    <a:pt x="125192" y="47469"/>
                    <a:pt x="130046" y="49126"/>
                    <a:pt x="135017" y="50843"/>
                  </a:cubicBezTo>
                  <a:cubicBezTo>
                    <a:pt x="135017" y="61378"/>
                    <a:pt x="135017" y="71795"/>
                    <a:pt x="134899" y="82212"/>
                  </a:cubicBezTo>
                  <a:cubicBezTo>
                    <a:pt x="134899" y="83100"/>
                    <a:pt x="133656" y="84461"/>
                    <a:pt x="132650" y="84876"/>
                  </a:cubicBezTo>
                  <a:cubicBezTo>
                    <a:pt x="128625" y="86415"/>
                    <a:pt x="124482" y="87717"/>
                    <a:pt x="119984" y="89256"/>
                  </a:cubicBezTo>
                  <a:cubicBezTo>
                    <a:pt x="122351" y="94050"/>
                    <a:pt x="124600" y="98666"/>
                    <a:pt x="126968" y="103401"/>
                  </a:cubicBezTo>
                  <a:cubicBezTo>
                    <a:pt x="119510" y="110859"/>
                    <a:pt x="112112" y="118376"/>
                    <a:pt x="104595" y="125715"/>
                  </a:cubicBezTo>
                  <a:cubicBezTo>
                    <a:pt x="103944" y="126307"/>
                    <a:pt x="102109" y="126248"/>
                    <a:pt x="101103" y="125775"/>
                  </a:cubicBezTo>
                  <a:cubicBezTo>
                    <a:pt x="97196" y="124058"/>
                    <a:pt x="93349" y="122046"/>
                    <a:pt x="89265" y="120033"/>
                  </a:cubicBezTo>
                  <a:close/>
                  <a:moveTo>
                    <a:pt x="22856" y="100916"/>
                  </a:moveTo>
                  <a:cubicBezTo>
                    <a:pt x="26111" y="104171"/>
                    <a:pt x="29130" y="107308"/>
                    <a:pt x="32326" y="110149"/>
                  </a:cubicBezTo>
                  <a:cubicBezTo>
                    <a:pt x="33155" y="110859"/>
                    <a:pt x="34990" y="111155"/>
                    <a:pt x="35996" y="110800"/>
                  </a:cubicBezTo>
                  <a:cubicBezTo>
                    <a:pt x="38955" y="109616"/>
                    <a:pt x="41737" y="107841"/>
                    <a:pt x="44696" y="106716"/>
                  </a:cubicBezTo>
                  <a:cubicBezTo>
                    <a:pt x="46117" y="106183"/>
                    <a:pt x="47893" y="106243"/>
                    <a:pt x="49491" y="106420"/>
                  </a:cubicBezTo>
                  <a:cubicBezTo>
                    <a:pt x="54936" y="107130"/>
                    <a:pt x="56001" y="111510"/>
                    <a:pt x="57363" y="115831"/>
                  </a:cubicBezTo>
                  <a:cubicBezTo>
                    <a:pt x="59493" y="122697"/>
                    <a:pt x="59612" y="122638"/>
                    <a:pt x="66833" y="122638"/>
                  </a:cubicBezTo>
                  <a:cubicBezTo>
                    <a:pt x="75297" y="122638"/>
                    <a:pt x="75415" y="122638"/>
                    <a:pt x="77901" y="114529"/>
                  </a:cubicBezTo>
                  <a:cubicBezTo>
                    <a:pt x="79144" y="110504"/>
                    <a:pt x="80624" y="107130"/>
                    <a:pt x="85240" y="106479"/>
                  </a:cubicBezTo>
                  <a:cubicBezTo>
                    <a:pt x="86838" y="106243"/>
                    <a:pt x="88614" y="106124"/>
                    <a:pt x="90034" y="106657"/>
                  </a:cubicBezTo>
                  <a:cubicBezTo>
                    <a:pt x="93112" y="107841"/>
                    <a:pt x="96012" y="109675"/>
                    <a:pt x="99090" y="110978"/>
                  </a:cubicBezTo>
                  <a:cubicBezTo>
                    <a:pt x="99978" y="111333"/>
                    <a:pt x="101576" y="111214"/>
                    <a:pt x="102227" y="110622"/>
                  </a:cubicBezTo>
                  <a:cubicBezTo>
                    <a:pt x="105660" y="107604"/>
                    <a:pt x="108915" y="104349"/>
                    <a:pt x="112171" y="101271"/>
                  </a:cubicBezTo>
                  <a:cubicBezTo>
                    <a:pt x="110277" y="97483"/>
                    <a:pt x="108738" y="94109"/>
                    <a:pt x="106962" y="90913"/>
                  </a:cubicBezTo>
                  <a:cubicBezTo>
                    <a:pt x="105778" y="88782"/>
                    <a:pt x="105956" y="87066"/>
                    <a:pt x="106607" y="84698"/>
                  </a:cubicBezTo>
                  <a:cubicBezTo>
                    <a:pt x="107791" y="80437"/>
                    <a:pt x="110750" y="79134"/>
                    <a:pt x="114479" y="78010"/>
                  </a:cubicBezTo>
                  <a:cubicBezTo>
                    <a:pt x="122647" y="75524"/>
                    <a:pt x="122647" y="75406"/>
                    <a:pt x="122647" y="66882"/>
                  </a:cubicBezTo>
                  <a:cubicBezTo>
                    <a:pt x="122647" y="59662"/>
                    <a:pt x="122647" y="59484"/>
                    <a:pt x="115485" y="57294"/>
                  </a:cubicBezTo>
                  <a:cubicBezTo>
                    <a:pt x="111165" y="55992"/>
                    <a:pt x="107258" y="54571"/>
                    <a:pt x="106489" y="49481"/>
                  </a:cubicBezTo>
                  <a:cubicBezTo>
                    <a:pt x="106311" y="48061"/>
                    <a:pt x="106074" y="46344"/>
                    <a:pt x="106666" y="45101"/>
                  </a:cubicBezTo>
                  <a:cubicBezTo>
                    <a:pt x="108264" y="41372"/>
                    <a:pt x="110218" y="37821"/>
                    <a:pt x="112052" y="34092"/>
                  </a:cubicBezTo>
                  <a:cubicBezTo>
                    <a:pt x="111165" y="33204"/>
                    <a:pt x="110454" y="32376"/>
                    <a:pt x="109685" y="31547"/>
                  </a:cubicBezTo>
                  <a:cubicBezTo>
                    <a:pt x="106844" y="28765"/>
                    <a:pt x="104299" y="24326"/>
                    <a:pt x="101103" y="23794"/>
                  </a:cubicBezTo>
                  <a:cubicBezTo>
                    <a:pt x="97906" y="23202"/>
                    <a:pt x="94118" y="26753"/>
                    <a:pt x="90449" y="28114"/>
                  </a:cubicBezTo>
                  <a:cubicBezTo>
                    <a:pt x="88910" y="28706"/>
                    <a:pt x="86957" y="28647"/>
                    <a:pt x="85299" y="28351"/>
                  </a:cubicBezTo>
                  <a:cubicBezTo>
                    <a:pt x="81275" y="27641"/>
                    <a:pt x="79025" y="25037"/>
                    <a:pt x="78256" y="20953"/>
                  </a:cubicBezTo>
                  <a:cubicBezTo>
                    <a:pt x="77901" y="18999"/>
                    <a:pt x="76895" y="17224"/>
                    <a:pt x="76480" y="15330"/>
                  </a:cubicBezTo>
                  <a:cubicBezTo>
                    <a:pt x="75948" y="12785"/>
                    <a:pt x="74586" y="11956"/>
                    <a:pt x="72041" y="12193"/>
                  </a:cubicBezTo>
                  <a:cubicBezTo>
                    <a:pt x="68017" y="12489"/>
                    <a:pt x="62985" y="11068"/>
                    <a:pt x="60144" y="13021"/>
                  </a:cubicBezTo>
                  <a:cubicBezTo>
                    <a:pt x="57540" y="14797"/>
                    <a:pt x="57363" y="20124"/>
                    <a:pt x="55824" y="23734"/>
                  </a:cubicBezTo>
                  <a:cubicBezTo>
                    <a:pt x="55232" y="25096"/>
                    <a:pt x="53871" y="26339"/>
                    <a:pt x="52628" y="27286"/>
                  </a:cubicBezTo>
                  <a:cubicBezTo>
                    <a:pt x="49136" y="29831"/>
                    <a:pt x="45643" y="29416"/>
                    <a:pt x="42092" y="27049"/>
                  </a:cubicBezTo>
                  <a:cubicBezTo>
                    <a:pt x="40139" y="25747"/>
                    <a:pt x="37949" y="24800"/>
                    <a:pt x="35818" y="23912"/>
                  </a:cubicBezTo>
                  <a:cubicBezTo>
                    <a:pt x="34990" y="23616"/>
                    <a:pt x="33569" y="23734"/>
                    <a:pt x="32977" y="24267"/>
                  </a:cubicBezTo>
                  <a:cubicBezTo>
                    <a:pt x="29544" y="27404"/>
                    <a:pt x="26230" y="30719"/>
                    <a:pt x="22974" y="33856"/>
                  </a:cubicBezTo>
                  <a:cubicBezTo>
                    <a:pt x="24868" y="37703"/>
                    <a:pt x="26467" y="41076"/>
                    <a:pt x="28242" y="44332"/>
                  </a:cubicBezTo>
                  <a:cubicBezTo>
                    <a:pt x="29308" y="46285"/>
                    <a:pt x="29308" y="47942"/>
                    <a:pt x="28597" y="50191"/>
                  </a:cubicBezTo>
                  <a:cubicBezTo>
                    <a:pt x="27295" y="54039"/>
                    <a:pt x="25105" y="56110"/>
                    <a:pt x="21199" y="56880"/>
                  </a:cubicBezTo>
                  <a:cubicBezTo>
                    <a:pt x="19127" y="57294"/>
                    <a:pt x="17233" y="58300"/>
                    <a:pt x="15221" y="58833"/>
                  </a:cubicBezTo>
                  <a:cubicBezTo>
                    <a:pt x="13208" y="59306"/>
                    <a:pt x="12380" y="60313"/>
                    <a:pt x="12498" y="62443"/>
                  </a:cubicBezTo>
                  <a:cubicBezTo>
                    <a:pt x="12676" y="65876"/>
                    <a:pt x="12676" y="69368"/>
                    <a:pt x="12498" y="72860"/>
                  </a:cubicBezTo>
                  <a:cubicBezTo>
                    <a:pt x="12380" y="75050"/>
                    <a:pt x="13327" y="75879"/>
                    <a:pt x="15280" y="76471"/>
                  </a:cubicBezTo>
                  <a:cubicBezTo>
                    <a:pt x="18358" y="77359"/>
                    <a:pt x="21376" y="78424"/>
                    <a:pt x="24395" y="79490"/>
                  </a:cubicBezTo>
                  <a:cubicBezTo>
                    <a:pt x="27473" y="80614"/>
                    <a:pt x="30136" y="86947"/>
                    <a:pt x="28656" y="89907"/>
                  </a:cubicBezTo>
                  <a:cubicBezTo>
                    <a:pt x="26881" y="93576"/>
                    <a:pt x="25046" y="97187"/>
                    <a:pt x="23034" y="101212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FF42F3E1-75D8-A090-F12C-D18CE396BCD3}"/>
                </a:ext>
              </a:extLst>
            </p:cNvPr>
            <p:cNvSpPr/>
            <p:nvPr/>
          </p:nvSpPr>
          <p:spPr>
            <a:xfrm>
              <a:off x="10077801" y="161720"/>
              <a:ext cx="89295" cy="88709"/>
            </a:xfrm>
            <a:custGeom>
              <a:avLst/>
              <a:gdLst>
                <a:gd name="connsiteX0" fmla="*/ 89296 w 89295"/>
                <a:gd name="connsiteY0" fmla="*/ 79831 h 88709"/>
                <a:gd name="connsiteX1" fmla="*/ 80240 w 89295"/>
                <a:gd name="connsiteY1" fmla="*/ 88710 h 88709"/>
                <a:gd name="connsiteX2" fmla="*/ 77399 w 89295"/>
                <a:gd name="connsiteY2" fmla="*/ 85987 h 88709"/>
                <a:gd name="connsiteX3" fmla="*/ 28569 w 89295"/>
                <a:gd name="connsiteY3" fmla="*/ 37157 h 88709"/>
                <a:gd name="connsiteX4" fmla="*/ 23479 w 89295"/>
                <a:gd name="connsiteY4" fmla="*/ 35736 h 88709"/>
                <a:gd name="connsiteX5" fmla="*/ 2644 w 89295"/>
                <a:gd name="connsiteY5" fmla="*/ 27687 h 88709"/>
                <a:gd name="connsiteX6" fmla="*/ 5545 w 89295"/>
                <a:gd name="connsiteY6" fmla="*/ 5195 h 88709"/>
                <a:gd name="connsiteX7" fmla="*/ 27799 w 89295"/>
                <a:gd name="connsiteY7" fmla="*/ 2532 h 88709"/>
                <a:gd name="connsiteX8" fmla="*/ 35849 w 89295"/>
                <a:gd name="connsiteY8" fmla="*/ 23366 h 88709"/>
                <a:gd name="connsiteX9" fmla="*/ 37210 w 89295"/>
                <a:gd name="connsiteY9" fmla="*/ 28456 h 88709"/>
                <a:gd name="connsiteX10" fmla="*/ 86099 w 89295"/>
                <a:gd name="connsiteY10" fmla="*/ 77227 h 88709"/>
                <a:gd name="connsiteX11" fmla="*/ 89296 w 89295"/>
                <a:gd name="connsiteY11" fmla="*/ 79772 h 88709"/>
                <a:gd name="connsiteX12" fmla="*/ 18507 w 89295"/>
                <a:gd name="connsiteY12" fmla="*/ 24313 h 88709"/>
                <a:gd name="connsiteX13" fmla="*/ 24485 w 89295"/>
                <a:gd name="connsiteY13" fmla="*/ 18098 h 88709"/>
                <a:gd name="connsiteX14" fmla="*/ 18566 w 89295"/>
                <a:gd name="connsiteY14" fmla="*/ 12179 h 88709"/>
                <a:gd name="connsiteX15" fmla="*/ 12470 w 89295"/>
                <a:gd name="connsiteY15" fmla="*/ 18217 h 88709"/>
                <a:gd name="connsiteX16" fmla="*/ 18507 w 89295"/>
                <a:gd name="connsiteY16" fmla="*/ 24313 h 8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9295" h="88709">
                  <a:moveTo>
                    <a:pt x="89296" y="79831"/>
                  </a:moveTo>
                  <a:cubicBezTo>
                    <a:pt x="85922" y="83087"/>
                    <a:pt x="83199" y="85809"/>
                    <a:pt x="80240" y="88710"/>
                  </a:cubicBezTo>
                  <a:cubicBezTo>
                    <a:pt x="79352" y="87881"/>
                    <a:pt x="78346" y="86934"/>
                    <a:pt x="77399" y="85987"/>
                  </a:cubicBezTo>
                  <a:cubicBezTo>
                    <a:pt x="61122" y="69710"/>
                    <a:pt x="44786" y="53434"/>
                    <a:pt x="28569" y="37157"/>
                  </a:cubicBezTo>
                  <a:cubicBezTo>
                    <a:pt x="27030" y="35618"/>
                    <a:pt x="25787" y="35026"/>
                    <a:pt x="23479" y="35736"/>
                  </a:cubicBezTo>
                  <a:cubicBezTo>
                    <a:pt x="15488" y="38341"/>
                    <a:pt x="7024" y="34908"/>
                    <a:pt x="2644" y="27687"/>
                  </a:cubicBezTo>
                  <a:cubicBezTo>
                    <a:pt x="-1735" y="20347"/>
                    <a:pt x="-611" y="11173"/>
                    <a:pt x="5545" y="5195"/>
                  </a:cubicBezTo>
                  <a:cubicBezTo>
                    <a:pt x="11404" y="-546"/>
                    <a:pt x="20638" y="-1671"/>
                    <a:pt x="27799" y="2532"/>
                  </a:cubicBezTo>
                  <a:cubicBezTo>
                    <a:pt x="34902" y="6734"/>
                    <a:pt x="38394" y="15435"/>
                    <a:pt x="35849" y="23366"/>
                  </a:cubicBezTo>
                  <a:cubicBezTo>
                    <a:pt x="35139" y="25615"/>
                    <a:pt x="35612" y="26917"/>
                    <a:pt x="37210" y="28456"/>
                  </a:cubicBezTo>
                  <a:cubicBezTo>
                    <a:pt x="53546" y="44674"/>
                    <a:pt x="69823" y="61010"/>
                    <a:pt x="86099" y="77227"/>
                  </a:cubicBezTo>
                  <a:cubicBezTo>
                    <a:pt x="86987" y="78115"/>
                    <a:pt x="88053" y="78766"/>
                    <a:pt x="89296" y="79772"/>
                  </a:cubicBezTo>
                  <a:close/>
                  <a:moveTo>
                    <a:pt x="18507" y="24313"/>
                  </a:moveTo>
                  <a:cubicBezTo>
                    <a:pt x="21821" y="24313"/>
                    <a:pt x="24603" y="21413"/>
                    <a:pt x="24485" y="18098"/>
                  </a:cubicBezTo>
                  <a:cubicBezTo>
                    <a:pt x="24426" y="14961"/>
                    <a:pt x="21644" y="12239"/>
                    <a:pt x="18566" y="12179"/>
                  </a:cubicBezTo>
                  <a:cubicBezTo>
                    <a:pt x="15251" y="12120"/>
                    <a:pt x="12470" y="14843"/>
                    <a:pt x="12470" y="18217"/>
                  </a:cubicBezTo>
                  <a:cubicBezTo>
                    <a:pt x="12470" y="21590"/>
                    <a:pt x="15133" y="24313"/>
                    <a:pt x="18507" y="24313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132CA0D-0651-1324-2C4D-8DA6552D9E0F}"/>
                </a:ext>
              </a:extLst>
            </p:cNvPr>
            <p:cNvSpPr/>
            <p:nvPr/>
          </p:nvSpPr>
          <p:spPr>
            <a:xfrm>
              <a:off x="10271327" y="161723"/>
              <a:ext cx="88765" cy="89298"/>
            </a:xfrm>
            <a:custGeom>
              <a:avLst/>
              <a:gdLst>
                <a:gd name="connsiteX0" fmla="*/ 9352 w 88765"/>
                <a:gd name="connsiteY0" fmla="*/ 89299 h 89298"/>
                <a:gd name="connsiteX1" fmla="*/ 0 w 88765"/>
                <a:gd name="connsiteY1" fmla="*/ 79947 h 89298"/>
                <a:gd name="connsiteX2" fmla="*/ 36460 w 88765"/>
                <a:gd name="connsiteY2" fmla="*/ 43487 h 89298"/>
                <a:gd name="connsiteX3" fmla="*/ 51908 w 88765"/>
                <a:gd name="connsiteY3" fmla="*/ 27921 h 89298"/>
                <a:gd name="connsiteX4" fmla="*/ 52914 w 88765"/>
                <a:gd name="connsiteY4" fmla="*/ 23837 h 89298"/>
                <a:gd name="connsiteX5" fmla="*/ 60904 w 88765"/>
                <a:gd name="connsiteY5" fmla="*/ 2588 h 89298"/>
                <a:gd name="connsiteX6" fmla="*/ 83455 w 88765"/>
                <a:gd name="connsiteY6" fmla="*/ 5429 h 89298"/>
                <a:gd name="connsiteX7" fmla="*/ 86178 w 88765"/>
                <a:gd name="connsiteY7" fmla="*/ 27625 h 89298"/>
                <a:gd name="connsiteX8" fmla="*/ 65048 w 88765"/>
                <a:gd name="connsiteY8" fmla="*/ 35674 h 89298"/>
                <a:gd name="connsiteX9" fmla="*/ 60313 w 88765"/>
                <a:gd name="connsiteY9" fmla="*/ 37095 h 89298"/>
                <a:gd name="connsiteX10" fmla="*/ 11542 w 88765"/>
                <a:gd name="connsiteY10" fmla="*/ 85984 h 89298"/>
                <a:gd name="connsiteX11" fmla="*/ 9529 w 88765"/>
                <a:gd name="connsiteY11" fmla="*/ 89299 h 89298"/>
                <a:gd name="connsiteX12" fmla="*/ 76234 w 88765"/>
                <a:gd name="connsiteY12" fmla="*/ 18332 h 89298"/>
                <a:gd name="connsiteX13" fmla="*/ 70197 w 88765"/>
                <a:gd name="connsiteY13" fmla="*/ 12236 h 89298"/>
                <a:gd name="connsiteX14" fmla="*/ 64219 w 88765"/>
                <a:gd name="connsiteY14" fmla="*/ 18510 h 89298"/>
                <a:gd name="connsiteX15" fmla="*/ 70138 w 88765"/>
                <a:gd name="connsiteY15" fmla="*/ 24370 h 89298"/>
                <a:gd name="connsiteX16" fmla="*/ 76234 w 88765"/>
                <a:gd name="connsiteY16" fmla="*/ 18332 h 8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65" h="89298">
                  <a:moveTo>
                    <a:pt x="9352" y="89299"/>
                  </a:moveTo>
                  <a:cubicBezTo>
                    <a:pt x="5623" y="85570"/>
                    <a:pt x="2841" y="82788"/>
                    <a:pt x="0" y="79947"/>
                  </a:cubicBezTo>
                  <a:cubicBezTo>
                    <a:pt x="12133" y="67814"/>
                    <a:pt x="24267" y="55680"/>
                    <a:pt x="36460" y="43487"/>
                  </a:cubicBezTo>
                  <a:cubicBezTo>
                    <a:pt x="41609" y="38338"/>
                    <a:pt x="46877" y="33248"/>
                    <a:pt x="51908" y="27921"/>
                  </a:cubicBezTo>
                  <a:cubicBezTo>
                    <a:pt x="52736" y="27033"/>
                    <a:pt x="53210" y="25080"/>
                    <a:pt x="52914" y="23837"/>
                  </a:cubicBezTo>
                  <a:cubicBezTo>
                    <a:pt x="50606" y="15373"/>
                    <a:pt x="53683" y="6909"/>
                    <a:pt x="60904" y="2588"/>
                  </a:cubicBezTo>
                  <a:cubicBezTo>
                    <a:pt x="68125" y="-1732"/>
                    <a:pt x="77536" y="-549"/>
                    <a:pt x="83455" y="5429"/>
                  </a:cubicBezTo>
                  <a:cubicBezTo>
                    <a:pt x="89374" y="11467"/>
                    <a:pt x="90439" y="20404"/>
                    <a:pt x="86178" y="27625"/>
                  </a:cubicBezTo>
                  <a:cubicBezTo>
                    <a:pt x="81798" y="34964"/>
                    <a:pt x="73334" y="38338"/>
                    <a:pt x="65048" y="35674"/>
                  </a:cubicBezTo>
                  <a:cubicBezTo>
                    <a:pt x="62739" y="34905"/>
                    <a:pt x="61674" y="35674"/>
                    <a:pt x="60313" y="37095"/>
                  </a:cubicBezTo>
                  <a:cubicBezTo>
                    <a:pt x="44036" y="53372"/>
                    <a:pt x="27759" y="69648"/>
                    <a:pt x="11542" y="85984"/>
                  </a:cubicBezTo>
                  <a:cubicBezTo>
                    <a:pt x="10595" y="86931"/>
                    <a:pt x="10121" y="88352"/>
                    <a:pt x="9529" y="89299"/>
                  </a:cubicBezTo>
                  <a:close/>
                  <a:moveTo>
                    <a:pt x="76234" y="18332"/>
                  </a:moveTo>
                  <a:cubicBezTo>
                    <a:pt x="76234" y="14959"/>
                    <a:pt x="73511" y="12177"/>
                    <a:pt x="70197" y="12236"/>
                  </a:cubicBezTo>
                  <a:cubicBezTo>
                    <a:pt x="66942" y="12236"/>
                    <a:pt x="64160" y="15255"/>
                    <a:pt x="64219" y="18510"/>
                  </a:cubicBezTo>
                  <a:cubicBezTo>
                    <a:pt x="64337" y="21647"/>
                    <a:pt x="67001" y="24310"/>
                    <a:pt x="70138" y="24370"/>
                  </a:cubicBezTo>
                  <a:cubicBezTo>
                    <a:pt x="73511" y="24429"/>
                    <a:pt x="76234" y="21706"/>
                    <a:pt x="76234" y="18332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8D21A70-E1BC-70C7-E250-65C34417E15A}"/>
                </a:ext>
              </a:extLst>
            </p:cNvPr>
            <p:cNvSpPr/>
            <p:nvPr/>
          </p:nvSpPr>
          <p:spPr>
            <a:xfrm>
              <a:off x="10053455" y="223085"/>
              <a:ext cx="60904" cy="11896"/>
            </a:xfrm>
            <a:custGeom>
              <a:avLst/>
              <a:gdLst>
                <a:gd name="connsiteX0" fmla="*/ 0 w 60904"/>
                <a:gd name="connsiteY0" fmla="*/ 11897 h 11896"/>
                <a:gd name="connsiteX1" fmla="*/ 0 w 60904"/>
                <a:gd name="connsiteY1" fmla="*/ 0 h 11896"/>
                <a:gd name="connsiteX2" fmla="*/ 60904 w 60904"/>
                <a:gd name="connsiteY2" fmla="*/ 0 h 11896"/>
                <a:gd name="connsiteX3" fmla="*/ 60904 w 60904"/>
                <a:gd name="connsiteY3" fmla="*/ 11897 h 11896"/>
                <a:gd name="connsiteX4" fmla="*/ 0 w 60904"/>
                <a:gd name="connsiteY4" fmla="*/ 11897 h 11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04" h="11896">
                  <a:moveTo>
                    <a:pt x="0" y="11897"/>
                  </a:moveTo>
                  <a:lnTo>
                    <a:pt x="0" y="0"/>
                  </a:lnTo>
                  <a:lnTo>
                    <a:pt x="60904" y="0"/>
                  </a:lnTo>
                  <a:lnTo>
                    <a:pt x="60904" y="11897"/>
                  </a:lnTo>
                  <a:lnTo>
                    <a:pt x="0" y="11897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AC681285-9C8F-AF7E-8A02-FE3E2D2F3C20}"/>
                </a:ext>
              </a:extLst>
            </p:cNvPr>
            <p:cNvSpPr/>
            <p:nvPr/>
          </p:nvSpPr>
          <p:spPr>
            <a:xfrm>
              <a:off x="10323353" y="223144"/>
              <a:ext cx="60904" cy="11837"/>
            </a:xfrm>
            <a:custGeom>
              <a:avLst/>
              <a:gdLst>
                <a:gd name="connsiteX0" fmla="*/ 0 w 60904"/>
                <a:gd name="connsiteY0" fmla="*/ 11838 h 11837"/>
                <a:gd name="connsiteX1" fmla="*/ 0 w 60904"/>
                <a:gd name="connsiteY1" fmla="*/ 0 h 11837"/>
                <a:gd name="connsiteX2" fmla="*/ 60905 w 60904"/>
                <a:gd name="connsiteY2" fmla="*/ 0 h 11837"/>
                <a:gd name="connsiteX3" fmla="*/ 60905 w 60904"/>
                <a:gd name="connsiteY3" fmla="*/ 11838 h 11837"/>
                <a:gd name="connsiteX4" fmla="*/ 0 w 60904"/>
                <a:gd name="connsiteY4" fmla="*/ 11838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04" h="11837">
                  <a:moveTo>
                    <a:pt x="0" y="11838"/>
                  </a:moveTo>
                  <a:lnTo>
                    <a:pt x="0" y="0"/>
                  </a:lnTo>
                  <a:lnTo>
                    <a:pt x="60905" y="0"/>
                  </a:lnTo>
                  <a:lnTo>
                    <a:pt x="60905" y="11838"/>
                  </a:lnTo>
                  <a:lnTo>
                    <a:pt x="0" y="11838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49248328-C7C9-1E8B-460E-B16A18030062}"/>
                </a:ext>
              </a:extLst>
            </p:cNvPr>
            <p:cNvSpPr/>
            <p:nvPr/>
          </p:nvSpPr>
          <p:spPr>
            <a:xfrm>
              <a:off x="10053455" y="296833"/>
              <a:ext cx="61022" cy="11837"/>
            </a:xfrm>
            <a:custGeom>
              <a:avLst/>
              <a:gdLst>
                <a:gd name="connsiteX0" fmla="*/ 61023 w 61022"/>
                <a:gd name="connsiteY0" fmla="*/ 0 h 11837"/>
                <a:gd name="connsiteX1" fmla="*/ 61023 w 61022"/>
                <a:gd name="connsiteY1" fmla="*/ 11838 h 11837"/>
                <a:gd name="connsiteX2" fmla="*/ 0 w 61022"/>
                <a:gd name="connsiteY2" fmla="*/ 11838 h 11837"/>
                <a:gd name="connsiteX3" fmla="*/ 0 w 61022"/>
                <a:gd name="connsiteY3" fmla="*/ 0 h 11837"/>
                <a:gd name="connsiteX4" fmla="*/ 61023 w 61022"/>
                <a:gd name="connsiteY4" fmla="*/ 0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22" h="11837">
                  <a:moveTo>
                    <a:pt x="61023" y="0"/>
                  </a:moveTo>
                  <a:lnTo>
                    <a:pt x="61023" y="11838"/>
                  </a:lnTo>
                  <a:lnTo>
                    <a:pt x="0" y="11838"/>
                  </a:lnTo>
                  <a:lnTo>
                    <a:pt x="0" y="0"/>
                  </a:lnTo>
                  <a:lnTo>
                    <a:pt x="61023" y="0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D1E2B6E-57D6-032B-7FF4-70B73818D5EC}"/>
                </a:ext>
              </a:extLst>
            </p:cNvPr>
            <p:cNvSpPr/>
            <p:nvPr/>
          </p:nvSpPr>
          <p:spPr>
            <a:xfrm>
              <a:off x="10323353" y="296774"/>
              <a:ext cx="61022" cy="11896"/>
            </a:xfrm>
            <a:custGeom>
              <a:avLst/>
              <a:gdLst>
                <a:gd name="connsiteX0" fmla="*/ 0 w 61022"/>
                <a:gd name="connsiteY0" fmla="*/ 11897 h 11896"/>
                <a:gd name="connsiteX1" fmla="*/ 0 w 61022"/>
                <a:gd name="connsiteY1" fmla="*/ 0 h 11896"/>
                <a:gd name="connsiteX2" fmla="*/ 61023 w 61022"/>
                <a:gd name="connsiteY2" fmla="*/ 0 h 11896"/>
                <a:gd name="connsiteX3" fmla="*/ 61023 w 61022"/>
                <a:gd name="connsiteY3" fmla="*/ 11897 h 11896"/>
                <a:gd name="connsiteX4" fmla="*/ 0 w 61022"/>
                <a:gd name="connsiteY4" fmla="*/ 11897 h 11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22" h="11896">
                  <a:moveTo>
                    <a:pt x="0" y="11897"/>
                  </a:moveTo>
                  <a:lnTo>
                    <a:pt x="0" y="0"/>
                  </a:lnTo>
                  <a:lnTo>
                    <a:pt x="61023" y="0"/>
                  </a:lnTo>
                  <a:lnTo>
                    <a:pt x="61023" y="11897"/>
                  </a:lnTo>
                  <a:lnTo>
                    <a:pt x="0" y="11897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0E550A0A-4DF7-A027-3F50-2D9C7F478A75}"/>
                </a:ext>
              </a:extLst>
            </p:cNvPr>
            <p:cNvSpPr/>
            <p:nvPr/>
          </p:nvSpPr>
          <p:spPr>
            <a:xfrm>
              <a:off x="10053574" y="321337"/>
              <a:ext cx="60904" cy="11837"/>
            </a:xfrm>
            <a:custGeom>
              <a:avLst/>
              <a:gdLst>
                <a:gd name="connsiteX0" fmla="*/ 60904 w 60904"/>
                <a:gd name="connsiteY0" fmla="*/ 0 h 11837"/>
                <a:gd name="connsiteX1" fmla="*/ 60904 w 60904"/>
                <a:gd name="connsiteY1" fmla="*/ 11838 h 11837"/>
                <a:gd name="connsiteX2" fmla="*/ 0 w 60904"/>
                <a:gd name="connsiteY2" fmla="*/ 11838 h 11837"/>
                <a:gd name="connsiteX3" fmla="*/ 0 w 60904"/>
                <a:gd name="connsiteY3" fmla="*/ 0 h 11837"/>
                <a:gd name="connsiteX4" fmla="*/ 60904 w 60904"/>
                <a:gd name="connsiteY4" fmla="*/ 0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04" h="11837">
                  <a:moveTo>
                    <a:pt x="60904" y="0"/>
                  </a:moveTo>
                  <a:lnTo>
                    <a:pt x="60904" y="11838"/>
                  </a:lnTo>
                  <a:lnTo>
                    <a:pt x="0" y="11838"/>
                  </a:lnTo>
                  <a:lnTo>
                    <a:pt x="0" y="0"/>
                  </a:lnTo>
                  <a:lnTo>
                    <a:pt x="60904" y="0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BE661795-1002-0D9B-E517-EFC5F39E2AD6}"/>
                </a:ext>
              </a:extLst>
            </p:cNvPr>
            <p:cNvSpPr/>
            <p:nvPr/>
          </p:nvSpPr>
          <p:spPr>
            <a:xfrm>
              <a:off x="10323353" y="321278"/>
              <a:ext cx="61022" cy="11837"/>
            </a:xfrm>
            <a:custGeom>
              <a:avLst/>
              <a:gdLst>
                <a:gd name="connsiteX0" fmla="*/ 0 w 61022"/>
                <a:gd name="connsiteY0" fmla="*/ 11838 h 11837"/>
                <a:gd name="connsiteX1" fmla="*/ 0 w 61022"/>
                <a:gd name="connsiteY1" fmla="*/ 0 h 11837"/>
                <a:gd name="connsiteX2" fmla="*/ 61023 w 61022"/>
                <a:gd name="connsiteY2" fmla="*/ 0 h 11837"/>
                <a:gd name="connsiteX3" fmla="*/ 61023 w 61022"/>
                <a:gd name="connsiteY3" fmla="*/ 11838 h 11837"/>
                <a:gd name="connsiteX4" fmla="*/ 0 w 61022"/>
                <a:gd name="connsiteY4" fmla="*/ 11838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22" h="11837">
                  <a:moveTo>
                    <a:pt x="0" y="11838"/>
                  </a:moveTo>
                  <a:lnTo>
                    <a:pt x="0" y="0"/>
                  </a:lnTo>
                  <a:lnTo>
                    <a:pt x="61023" y="0"/>
                  </a:lnTo>
                  <a:lnTo>
                    <a:pt x="61023" y="11838"/>
                  </a:lnTo>
                  <a:lnTo>
                    <a:pt x="0" y="11838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94E641CE-890C-7CA7-5645-EBFB6FCE0184}"/>
                </a:ext>
              </a:extLst>
            </p:cNvPr>
            <p:cNvSpPr/>
            <p:nvPr/>
          </p:nvSpPr>
          <p:spPr>
            <a:xfrm>
              <a:off x="10053455" y="247648"/>
              <a:ext cx="60904" cy="11896"/>
            </a:xfrm>
            <a:custGeom>
              <a:avLst/>
              <a:gdLst>
                <a:gd name="connsiteX0" fmla="*/ 0 w 60904"/>
                <a:gd name="connsiteY0" fmla="*/ 11897 h 11896"/>
                <a:gd name="connsiteX1" fmla="*/ 0 w 60904"/>
                <a:gd name="connsiteY1" fmla="*/ 0 h 11896"/>
                <a:gd name="connsiteX2" fmla="*/ 60904 w 60904"/>
                <a:gd name="connsiteY2" fmla="*/ 0 h 11896"/>
                <a:gd name="connsiteX3" fmla="*/ 60904 w 60904"/>
                <a:gd name="connsiteY3" fmla="*/ 11897 h 11896"/>
                <a:gd name="connsiteX4" fmla="*/ 0 w 60904"/>
                <a:gd name="connsiteY4" fmla="*/ 11897 h 11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04" h="11896">
                  <a:moveTo>
                    <a:pt x="0" y="11897"/>
                  </a:moveTo>
                  <a:lnTo>
                    <a:pt x="0" y="0"/>
                  </a:lnTo>
                  <a:lnTo>
                    <a:pt x="60904" y="0"/>
                  </a:lnTo>
                  <a:lnTo>
                    <a:pt x="60904" y="11897"/>
                  </a:lnTo>
                  <a:lnTo>
                    <a:pt x="0" y="11897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D9E97785-F1CB-9FA1-055F-A53FB6394753}"/>
                </a:ext>
              </a:extLst>
            </p:cNvPr>
            <p:cNvSpPr/>
            <p:nvPr/>
          </p:nvSpPr>
          <p:spPr>
            <a:xfrm>
              <a:off x="10323353" y="247707"/>
              <a:ext cx="61022" cy="11837"/>
            </a:xfrm>
            <a:custGeom>
              <a:avLst/>
              <a:gdLst>
                <a:gd name="connsiteX0" fmla="*/ 0 w 61022"/>
                <a:gd name="connsiteY0" fmla="*/ 11838 h 11837"/>
                <a:gd name="connsiteX1" fmla="*/ 0 w 61022"/>
                <a:gd name="connsiteY1" fmla="*/ 0 h 11837"/>
                <a:gd name="connsiteX2" fmla="*/ 61023 w 61022"/>
                <a:gd name="connsiteY2" fmla="*/ 0 h 11837"/>
                <a:gd name="connsiteX3" fmla="*/ 61023 w 61022"/>
                <a:gd name="connsiteY3" fmla="*/ 11838 h 11837"/>
                <a:gd name="connsiteX4" fmla="*/ 0 w 61022"/>
                <a:gd name="connsiteY4" fmla="*/ 11838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22" h="11837">
                  <a:moveTo>
                    <a:pt x="0" y="11838"/>
                  </a:moveTo>
                  <a:lnTo>
                    <a:pt x="0" y="0"/>
                  </a:lnTo>
                  <a:lnTo>
                    <a:pt x="61023" y="0"/>
                  </a:lnTo>
                  <a:lnTo>
                    <a:pt x="61023" y="11838"/>
                  </a:lnTo>
                  <a:lnTo>
                    <a:pt x="0" y="11838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BEFE42F-C343-DC93-D194-9ACF2E7E5CF2}"/>
                </a:ext>
              </a:extLst>
            </p:cNvPr>
            <p:cNvSpPr/>
            <p:nvPr/>
          </p:nvSpPr>
          <p:spPr>
            <a:xfrm>
              <a:off x="10053455" y="272270"/>
              <a:ext cx="61022" cy="11837"/>
            </a:xfrm>
            <a:custGeom>
              <a:avLst/>
              <a:gdLst>
                <a:gd name="connsiteX0" fmla="*/ 61023 w 61022"/>
                <a:gd name="connsiteY0" fmla="*/ 0 h 11837"/>
                <a:gd name="connsiteX1" fmla="*/ 61023 w 61022"/>
                <a:gd name="connsiteY1" fmla="*/ 11838 h 11837"/>
                <a:gd name="connsiteX2" fmla="*/ 0 w 61022"/>
                <a:gd name="connsiteY2" fmla="*/ 11838 h 11837"/>
                <a:gd name="connsiteX3" fmla="*/ 0 w 61022"/>
                <a:gd name="connsiteY3" fmla="*/ 0 h 11837"/>
                <a:gd name="connsiteX4" fmla="*/ 61023 w 61022"/>
                <a:gd name="connsiteY4" fmla="*/ 0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22" h="11837">
                  <a:moveTo>
                    <a:pt x="61023" y="0"/>
                  </a:moveTo>
                  <a:lnTo>
                    <a:pt x="61023" y="11838"/>
                  </a:lnTo>
                  <a:lnTo>
                    <a:pt x="0" y="11838"/>
                  </a:lnTo>
                  <a:lnTo>
                    <a:pt x="0" y="0"/>
                  </a:lnTo>
                  <a:lnTo>
                    <a:pt x="61023" y="0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2E80D8D-5F86-7834-105E-9B91F8EFDFBA}"/>
                </a:ext>
              </a:extLst>
            </p:cNvPr>
            <p:cNvSpPr/>
            <p:nvPr/>
          </p:nvSpPr>
          <p:spPr>
            <a:xfrm>
              <a:off x="10323353" y="272270"/>
              <a:ext cx="61022" cy="11896"/>
            </a:xfrm>
            <a:custGeom>
              <a:avLst/>
              <a:gdLst>
                <a:gd name="connsiteX0" fmla="*/ 0 w 61022"/>
                <a:gd name="connsiteY0" fmla="*/ 11897 h 11896"/>
                <a:gd name="connsiteX1" fmla="*/ 0 w 61022"/>
                <a:gd name="connsiteY1" fmla="*/ 0 h 11896"/>
                <a:gd name="connsiteX2" fmla="*/ 61023 w 61022"/>
                <a:gd name="connsiteY2" fmla="*/ 0 h 11896"/>
                <a:gd name="connsiteX3" fmla="*/ 61023 w 61022"/>
                <a:gd name="connsiteY3" fmla="*/ 11897 h 11896"/>
                <a:gd name="connsiteX4" fmla="*/ 0 w 61022"/>
                <a:gd name="connsiteY4" fmla="*/ 11897 h 11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22" h="11896">
                  <a:moveTo>
                    <a:pt x="0" y="11897"/>
                  </a:moveTo>
                  <a:lnTo>
                    <a:pt x="0" y="0"/>
                  </a:lnTo>
                  <a:lnTo>
                    <a:pt x="61023" y="0"/>
                  </a:lnTo>
                  <a:lnTo>
                    <a:pt x="61023" y="11897"/>
                  </a:lnTo>
                  <a:lnTo>
                    <a:pt x="0" y="11897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B27C6EC5-9B16-04DB-F600-12BC3C1C07BD}"/>
                </a:ext>
              </a:extLst>
            </p:cNvPr>
            <p:cNvSpPr/>
            <p:nvPr/>
          </p:nvSpPr>
          <p:spPr>
            <a:xfrm>
              <a:off x="10053515" y="112877"/>
              <a:ext cx="11896" cy="11719"/>
            </a:xfrm>
            <a:custGeom>
              <a:avLst/>
              <a:gdLst>
                <a:gd name="connsiteX0" fmla="*/ 11897 w 11896"/>
                <a:gd name="connsiteY0" fmla="*/ 0 h 11719"/>
                <a:gd name="connsiteX1" fmla="*/ 11897 w 11896"/>
                <a:gd name="connsiteY1" fmla="*/ 11719 h 11719"/>
                <a:gd name="connsiteX2" fmla="*/ 0 w 11896"/>
                <a:gd name="connsiteY2" fmla="*/ 11719 h 11719"/>
                <a:gd name="connsiteX3" fmla="*/ 0 w 11896"/>
                <a:gd name="connsiteY3" fmla="*/ 0 h 11719"/>
                <a:gd name="connsiteX4" fmla="*/ 11897 w 11896"/>
                <a:gd name="connsiteY4" fmla="*/ 0 h 11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6" h="11719">
                  <a:moveTo>
                    <a:pt x="11897" y="0"/>
                  </a:moveTo>
                  <a:lnTo>
                    <a:pt x="11897" y="11719"/>
                  </a:lnTo>
                  <a:lnTo>
                    <a:pt x="0" y="11719"/>
                  </a:lnTo>
                  <a:lnTo>
                    <a:pt x="0" y="0"/>
                  </a:lnTo>
                  <a:lnTo>
                    <a:pt x="11897" y="0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A08659DE-352E-94EB-C182-1782D1B6DF1C}"/>
                </a:ext>
              </a:extLst>
            </p:cNvPr>
            <p:cNvSpPr/>
            <p:nvPr/>
          </p:nvSpPr>
          <p:spPr>
            <a:xfrm>
              <a:off x="10078018" y="112818"/>
              <a:ext cx="11837" cy="11778"/>
            </a:xfrm>
            <a:custGeom>
              <a:avLst/>
              <a:gdLst>
                <a:gd name="connsiteX0" fmla="*/ 0 w 11837"/>
                <a:gd name="connsiteY0" fmla="*/ 11778 h 11778"/>
                <a:gd name="connsiteX1" fmla="*/ 0 w 11837"/>
                <a:gd name="connsiteY1" fmla="*/ 0 h 11778"/>
                <a:gd name="connsiteX2" fmla="*/ 11838 w 11837"/>
                <a:gd name="connsiteY2" fmla="*/ 0 h 11778"/>
                <a:gd name="connsiteX3" fmla="*/ 11838 w 11837"/>
                <a:gd name="connsiteY3" fmla="*/ 11778 h 11778"/>
                <a:gd name="connsiteX4" fmla="*/ 0 w 11837"/>
                <a:gd name="connsiteY4" fmla="*/ 11778 h 11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37" h="11778">
                  <a:moveTo>
                    <a:pt x="0" y="11778"/>
                  </a:moveTo>
                  <a:lnTo>
                    <a:pt x="0" y="0"/>
                  </a:lnTo>
                  <a:lnTo>
                    <a:pt x="11838" y="0"/>
                  </a:lnTo>
                  <a:lnTo>
                    <a:pt x="11838" y="11778"/>
                  </a:lnTo>
                  <a:lnTo>
                    <a:pt x="0" y="11778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DD6C3D3D-E52D-B5FA-9F00-9A17C1FF196F}"/>
                </a:ext>
              </a:extLst>
            </p:cNvPr>
            <p:cNvSpPr/>
            <p:nvPr/>
          </p:nvSpPr>
          <p:spPr>
            <a:xfrm>
              <a:off x="10102582" y="112877"/>
              <a:ext cx="11896" cy="11719"/>
            </a:xfrm>
            <a:custGeom>
              <a:avLst/>
              <a:gdLst>
                <a:gd name="connsiteX0" fmla="*/ 11897 w 11896"/>
                <a:gd name="connsiteY0" fmla="*/ 11719 h 11719"/>
                <a:gd name="connsiteX1" fmla="*/ 0 w 11896"/>
                <a:gd name="connsiteY1" fmla="*/ 11719 h 11719"/>
                <a:gd name="connsiteX2" fmla="*/ 0 w 11896"/>
                <a:gd name="connsiteY2" fmla="*/ 0 h 11719"/>
                <a:gd name="connsiteX3" fmla="*/ 11897 w 11896"/>
                <a:gd name="connsiteY3" fmla="*/ 0 h 11719"/>
                <a:gd name="connsiteX4" fmla="*/ 11897 w 11896"/>
                <a:gd name="connsiteY4" fmla="*/ 11719 h 11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6" h="11719">
                  <a:moveTo>
                    <a:pt x="11897" y="11719"/>
                  </a:moveTo>
                  <a:lnTo>
                    <a:pt x="0" y="11719"/>
                  </a:lnTo>
                  <a:lnTo>
                    <a:pt x="0" y="0"/>
                  </a:lnTo>
                  <a:lnTo>
                    <a:pt x="11897" y="0"/>
                  </a:lnTo>
                  <a:lnTo>
                    <a:pt x="11897" y="11719"/>
                  </a:ln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B6F3BE0-B94F-8F3F-A659-6115735F9E2F}"/>
                </a:ext>
              </a:extLst>
            </p:cNvPr>
            <p:cNvSpPr/>
            <p:nvPr/>
          </p:nvSpPr>
          <p:spPr>
            <a:xfrm>
              <a:off x="10188404" y="272033"/>
              <a:ext cx="61082" cy="61320"/>
            </a:xfrm>
            <a:custGeom>
              <a:avLst/>
              <a:gdLst>
                <a:gd name="connsiteX0" fmla="*/ 61082 w 61082"/>
                <a:gd name="connsiteY0" fmla="*/ 30542 h 61320"/>
                <a:gd name="connsiteX1" fmla="*/ 30482 w 61082"/>
                <a:gd name="connsiteY1" fmla="*/ 61320 h 61320"/>
                <a:gd name="connsiteX2" fmla="*/ 0 w 61082"/>
                <a:gd name="connsiteY2" fmla="*/ 30779 h 61320"/>
                <a:gd name="connsiteX3" fmla="*/ 30600 w 61082"/>
                <a:gd name="connsiteY3" fmla="*/ 1 h 61320"/>
                <a:gd name="connsiteX4" fmla="*/ 61082 w 61082"/>
                <a:gd name="connsiteY4" fmla="*/ 30542 h 61320"/>
                <a:gd name="connsiteX5" fmla="*/ 30364 w 61082"/>
                <a:gd name="connsiteY5" fmla="*/ 48949 h 61320"/>
                <a:gd name="connsiteX6" fmla="*/ 48949 w 61082"/>
                <a:gd name="connsiteY6" fmla="*/ 30719 h 61320"/>
                <a:gd name="connsiteX7" fmla="*/ 30837 w 61082"/>
                <a:gd name="connsiteY7" fmla="*/ 12371 h 61320"/>
                <a:gd name="connsiteX8" fmla="*/ 12075 w 61082"/>
                <a:gd name="connsiteY8" fmla="*/ 30423 h 61320"/>
                <a:gd name="connsiteX9" fmla="*/ 30364 w 61082"/>
                <a:gd name="connsiteY9" fmla="*/ 48949 h 6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082" h="61320">
                  <a:moveTo>
                    <a:pt x="61082" y="30542"/>
                  </a:moveTo>
                  <a:cubicBezTo>
                    <a:pt x="61201" y="47351"/>
                    <a:pt x="47173" y="61438"/>
                    <a:pt x="30482" y="61320"/>
                  </a:cubicBezTo>
                  <a:cubicBezTo>
                    <a:pt x="13791" y="61201"/>
                    <a:pt x="59" y="47470"/>
                    <a:pt x="0" y="30779"/>
                  </a:cubicBezTo>
                  <a:cubicBezTo>
                    <a:pt x="-59" y="13910"/>
                    <a:pt x="13909" y="-118"/>
                    <a:pt x="30600" y="1"/>
                  </a:cubicBezTo>
                  <a:cubicBezTo>
                    <a:pt x="47291" y="119"/>
                    <a:pt x="61023" y="13851"/>
                    <a:pt x="61082" y="30542"/>
                  </a:cubicBezTo>
                  <a:close/>
                  <a:moveTo>
                    <a:pt x="30364" y="48949"/>
                  </a:moveTo>
                  <a:cubicBezTo>
                    <a:pt x="40544" y="49008"/>
                    <a:pt x="48889" y="40840"/>
                    <a:pt x="48949" y="30719"/>
                  </a:cubicBezTo>
                  <a:cubicBezTo>
                    <a:pt x="48949" y="20835"/>
                    <a:pt x="40781" y="12489"/>
                    <a:pt x="30837" y="12371"/>
                  </a:cubicBezTo>
                  <a:cubicBezTo>
                    <a:pt x="20657" y="12253"/>
                    <a:pt x="12311" y="20243"/>
                    <a:pt x="12075" y="30423"/>
                  </a:cubicBezTo>
                  <a:cubicBezTo>
                    <a:pt x="11838" y="40426"/>
                    <a:pt x="20183" y="48890"/>
                    <a:pt x="30364" y="48949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99" name="Graphic 260">
            <a:extLst>
              <a:ext uri="{FF2B5EF4-FFF2-40B4-BE49-F238E27FC236}">
                <a16:creationId xmlns:a16="http://schemas.microsoft.com/office/drawing/2014/main" id="{0527D8D7-3FD2-3A2B-BC8D-1CDC93EA789F}"/>
              </a:ext>
            </a:extLst>
          </p:cNvPr>
          <p:cNvGrpSpPr/>
          <p:nvPr/>
        </p:nvGrpSpPr>
        <p:grpSpPr>
          <a:xfrm>
            <a:off x="6474067" y="4501587"/>
            <a:ext cx="348764" cy="375618"/>
            <a:chOff x="10817099" y="93759"/>
            <a:chExt cx="238290" cy="256639"/>
          </a:xfrm>
          <a:solidFill>
            <a:srgbClr val="000000"/>
          </a:solidFill>
        </p:grpSpPr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E6B136CA-1175-925D-8860-ED0BDEBFF9A1}"/>
                </a:ext>
              </a:extLst>
            </p:cNvPr>
            <p:cNvSpPr/>
            <p:nvPr/>
          </p:nvSpPr>
          <p:spPr>
            <a:xfrm>
              <a:off x="10817099" y="93759"/>
              <a:ext cx="238290" cy="256639"/>
            </a:xfrm>
            <a:custGeom>
              <a:avLst/>
              <a:gdLst>
                <a:gd name="connsiteX0" fmla="*/ 18289 w 238290"/>
                <a:gd name="connsiteY0" fmla="*/ 82508 h 256639"/>
                <a:gd name="connsiteX1" fmla="*/ 18289 w 238290"/>
                <a:gd name="connsiteY1" fmla="*/ 79016 h 256639"/>
                <a:gd name="connsiteX2" fmla="*/ 18289 w 238290"/>
                <a:gd name="connsiteY2" fmla="*/ 12844 h 256639"/>
                <a:gd name="connsiteX3" fmla="*/ 31251 w 238290"/>
                <a:gd name="connsiteY3" fmla="*/ 0 h 256639"/>
                <a:gd name="connsiteX4" fmla="*/ 176676 w 238290"/>
                <a:gd name="connsiteY4" fmla="*/ 0 h 256639"/>
                <a:gd name="connsiteX5" fmla="*/ 183246 w 238290"/>
                <a:gd name="connsiteY5" fmla="*/ 2663 h 256639"/>
                <a:gd name="connsiteX6" fmla="*/ 217279 w 238290"/>
                <a:gd name="connsiteY6" fmla="*/ 36697 h 256639"/>
                <a:gd name="connsiteX7" fmla="*/ 219943 w 238290"/>
                <a:gd name="connsiteY7" fmla="*/ 43030 h 256639"/>
                <a:gd name="connsiteX8" fmla="*/ 219943 w 238290"/>
                <a:gd name="connsiteY8" fmla="*/ 97424 h 256639"/>
                <a:gd name="connsiteX9" fmla="*/ 219943 w 238290"/>
                <a:gd name="connsiteY9" fmla="*/ 100856 h 256639"/>
                <a:gd name="connsiteX10" fmla="*/ 225210 w 238290"/>
                <a:gd name="connsiteY10" fmla="*/ 100856 h 256639"/>
                <a:gd name="connsiteX11" fmla="*/ 238291 w 238290"/>
                <a:gd name="connsiteY11" fmla="*/ 113819 h 256639"/>
                <a:gd name="connsiteX12" fmla="*/ 238291 w 238290"/>
                <a:gd name="connsiteY12" fmla="*/ 203133 h 256639"/>
                <a:gd name="connsiteX13" fmla="*/ 238291 w 238290"/>
                <a:gd name="connsiteY13" fmla="*/ 244091 h 256639"/>
                <a:gd name="connsiteX14" fmla="*/ 225625 w 238290"/>
                <a:gd name="connsiteY14" fmla="*/ 256639 h 256639"/>
                <a:gd name="connsiteX15" fmla="*/ 12607 w 238290"/>
                <a:gd name="connsiteY15" fmla="*/ 256639 h 256639"/>
                <a:gd name="connsiteX16" fmla="*/ 0 w 238290"/>
                <a:gd name="connsiteY16" fmla="*/ 244032 h 256639"/>
                <a:gd name="connsiteX17" fmla="*/ 0 w 238290"/>
                <a:gd name="connsiteY17" fmla="*/ 95115 h 256639"/>
                <a:gd name="connsiteX18" fmla="*/ 12548 w 238290"/>
                <a:gd name="connsiteY18" fmla="*/ 82449 h 256639"/>
                <a:gd name="connsiteX19" fmla="*/ 18348 w 238290"/>
                <a:gd name="connsiteY19" fmla="*/ 82449 h 256639"/>
                <a:gd name="connsiteX20" fmla="*/ 118790 w 238290"/>
                <a:gd name="connsiteY20" fmla="*/ 247465 h 256639"/>
                <a:gd name="connsiteX21" fmla="*/ 225033 w 238290"/>
                <a:gd name="connsiteY21" fmla="*/ 247465 h 256639"/>
                <a:gd name="connsiteX22" fmla="*/ 229058 w 238290"/>
                <a:gd name="connsiteY22" fmla="*/ 243618 h 256639"/>
                <a:gd name="connsiteX23" fmla="*/ 229058 w 238290"/>
                <a:gd name="connsiteY23" fmla="*/ 113878 h 256639"/>
                <a:gd name="connsiteX24" fmla="*/ 225092 w 238290"/>
                <a:gd name="connsiteY24" fmla="*/ 109971 h 256639"/>
                <a:gd name="connsiteX25" fmla="*/ 185022 w 238290"/>
                <a:gd name="connsiteY25" fmla="*/ 109971 h 256639"/>
                <a:gd name="connsiteX26" fmla="*/ 97719 w 238290"/>
                <a:gd name="connsiteY26" fmla="*/ 109971 h 256639"/>
                <a:gd name="connsiteX27" fmla="*/ 91623 w 238290"/>
                <a:gd name="connsiteY27" fmla="*/ 104289 h 256639"/>
                <a:gd name="connsiteX28" fmla="*/ 91623 w 238290"/>
                <a:gd name="connsiteY28" fmla="*/ 96003 h 256639"/>
                <a:gd name="connsiteX29" fmla="*/ 87243 w 238290"/>
                <a:gd name="connsiteY29" fmla="*/ 91623 h 256639"/>
                <a:gd name="connsiteX30" fmla="*/ 13672 w 238290"/>
                <a:gd name="connsiteY30" fmla="*/ 91623 h 256639"/>
                <a:gd name="connsiteX31" fmla="*/ 9174 w 238290"/>
                <a:gd name="connsiteY31" fmla="*/ 96121 h 256639"/>
                <a:gd name="connsiteX32" fmla="*/ 9174 w 238290"/>
                <a:gd name="connsiteY32" fmla="*/ 242730 h 256639"/>
                <a:gd name="connsiteX33" fmla="*/ 13791 w 238290"/>
                <a:gd name="connsiteY33" fmla="*/ 247406 h 256639"/>
                <a:gd name="connsiteX34" fmla="*/ 118850 w 238290"/>
                <a:gd name="connsiteY34" fmla="*/ 247406 h 256639"/>
                <a:gd name="connsiteX35" fmla="*/ 27463 w 238290"/>
                <a:gd name="connsiteY35" fmla="*/ 82508 h 256639"/>
                <a:gd name="connsiteX36" fmla="*/ 30896 w 238290"/>
                <a:gd name="connsiteY36" fmla="*/ 82508 h 256639"/>
                <a:gd name="connsiteX37" fmla="*/ 88723 w 238290"/>
                <a:gd name="connsiteY37" fmla="*/ 82508 h 256639"/>
                <a:gd name="connsiteX38" fmla="*/ 100738 w 238290"/>
                <a:gd name="connsiteY38" fmla="*/ 94523 h 256639"/>
                <a:gd name="connsiteX39" fmla="*/ 100738 w 238290"/>
                <a:gd name="connsiteY39" fmla="*/ 100620 h 256639"/>
                <a:gd name="connsiteX40" fmla="*/ 210532 w 238290"/>
                <a:gd name="connsiteY40" fmla="*/ 100620 h 256639"/>
                <a:gd name="connsiteX41" fmla="*/ 210532 w 238290"/>
                <a:gd name="connsiteY41" fmla="*/ 45871 h 256639"/>
                <a:gd name="connsiteX42" fmla="*/ 186146 w 238290"/>
                <a:gd name="connsiteY42" fmla="*/ 45871 h 256639"/>
                <a:gd name="connsiteX43" fmla="*/ 174072 w 238290"/>
                <a:gd name="connsiteY43" fmla="*/ 33856 h 256639"/>
                <a:gd name="connsiteX44" fmla="*/ 174072 w 238290"/>
                <a:gd name="connsiteY44" fmla="*/ 12074 h 256639"/>
                <a:gd name="connsiteX45" fmla="*/ 173954 w 238290"/>
                <a:gd name="connsiteY45" fmla="*/ 9174 h 256639"/>
                <a:gd name="connsiteX46" fmla="*/ 172000 w 238290"/>
                <a:gd name="connsiteY46" fmla="*/ 9174 h 256639"/>
                <a:gd name="connsiteX47" fmla="*/ 31192 w 238290"/>
                <a:gd name="connsiteY47" fmla="*/ 9174 h 256639"/>
                <a:gd name="connsiteX48" fmla="*/ 27522 w 238290"/>
                <a:gd name="connsiteY48" fmla="*/ 13140 h 256639"/>
                <a:gd name="connsiteX49" fmla="*/ 27522 w 238290"/>
                <a:gd name="connsiteY49" fmla="*/ 64929 h 256639"/>
                <a:gd name="connsiteX50" fmla="*/ 27522 w 238290"/>
                <a:gd name="connsiteY50" fmla="*/ 82508 h 256639"/>
                <a:gd name="connsiteX51" fmla="*/ 183246 w 238290"/>
                <a:gd name="connsiteY51" fmla="*/ 16218 h 256639"/>
                <a:gd name="connsiteX52" fmla="*/ 183364 w 238290"/>
                <a:gd name="connsiteY52" fmla="*/ 34151 h 256639"/>
                <a:gd name="connsiteX53" fmla="*/ 185495 w 238290"/>
                <a:gd name="connsiteY53" fmla="*/ 36578 h 256639"/>
                <a:gd name="connsiteX54" fmla="*/ 203666 w 238290"/>
                <a:gd name="connsiteY54" fmla="*/ 36697 h 256639"/>
                <a:gd name="connsiteX55" fmla="*/ 183305 w 238290"/>
                <a:gd name="connsiteY55" fmla="*/ 16218 h 25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38290" h="256639">
                  <a:moveTo>
                    <a:pt x="18289" y="82508"/>
                  </a:moveTo>
                  <a:lnTo>
                    <a:pt x="18289" y="79016"/>
                  </a:lnTo>
                  <a:cubicBezTo>
                    <a:pt x="18289" y="56939"/>
                    <a:pt x="18289" y="34921"/>
                    <a:pt x="18289" y="12844"/>
                  </a:cubicBezTo>
                  <a:cubicBezTo>
                    <a:pt x="18289" y="4498"/>
                    <a:pt x="22847" y="0"/>
                    <a:pt x="31251" y="0"/>
                  </a:cubicBezTo>
                  <a:cubicBezTo>
                    <a:pt x="79726" y="0"/>
                    <a:pt x="128201" y="0"/>
                    <a:pt x="176676" y="0"/>
                  </a:cubicBezTo>
                  <a:cubicBezTo>
                    <a:pt x="179340" y="0"/>
                    <a:pt x="181352" y="769"/>
                    <a:pt x="183246" y="2663"/>
                  </a:cubicBezTo>
                  <a:cubicBezTo>
                    <a:pt x="194492" y="14087"/>
                    <a:pt x="205856" y="25392"/>
                    <a:pt x="217279" y="36697"/>
                  </a:cubicBezTo>
                  <a:cubicBezTo>
                    <a:pt x="219114" y="38531"/>
                    <a:pt x="219943" y="40425"/>
                    <a:pt x="219943" y="43030"/>
                  </a:cubicBezTo>
                  <a:cubicBezTo>
                    <a:pt x="219884" y="61141"/>
                    <a:pt x="219943" y="79312"/>
                    <a:pt x="219943" y="97424"/>
                  </a:cubicBezTo>
                  <a:lnTo>
                    <a:pt x="219943" y="100856"/>
                  </a:lnTo>
                  <a:cubicBezTo>
                    <a:pt x="221837" y="100856"/>
                    <a:pt x="223494" y="100856"/>
                    <a:pt x="225210" y="100856"/>
                  </a:cubicBezTo>
                  <a:cubicBezTo>
                    <a:pt x="233911" y="100856"/>
                    <a:pt x="238291" y="105236"/>
                    <a:pt x="238291" y="113819"/>
                  </a:cubicBezTo>
                  <a:cubicBezTo>
                    <a:pt x="238291" y="143590"/>
                    <a:pt x="238291" y="173362"/>
                    <a:pt x="238291" y="203133"/>
                  </a:cubicBezTo>
                  <a:cubicBezTo>
                    <a:pt x="238291" y="216806"/>
                    <a:pt x="238291" y="230419"/>
                    <a:pt x="238291" y="244091"/>
                  </a:cubicBezTo>
                  <a:cubicBezTo>
                    <a:pt x="238291" y="252082"/>
                    <a:pt x="233674" y="256639"/>
                    <a:pt x="225625" y="256639"/>
                  </a:cubicBezTo>
                  <a:cubicBezTo>
                    <a:pt x="154599" y="256639"/>
                    <a:pt x="83633" y="256639"/>
                    <a:pt x="12607" y="256639"/>
                  </a:cubicBezTo>
                  <a:cubicBezTo>
                    <a:pt x="4558" y="256639"/>
                    <a:pt x="0" y="252082"/>
                    <a:pt x="0" y="244032"/>
                  </a:cubicBezTo>
                  <a:cubicBezTo>
                    <a:pt x="0" y="194374"/>
                    <a:pt x="0" y="144774"/>
                    <a:pt x="0" y="95115"/>
                  </a:cubicBezTo>
                  <a:cubicBezTo>
                    <a:pt x="0" y="87066"/>
                    <a:pt x="4558" y="82508"/>
                    <a:pt x="12548" y="82449"/>
                  </a:cubicBezTo>
                  <a:cubicBezTo>
                    <a:pt x="14323" y="82449"/>
                    <a:pt x="16158" y="82449"/>
                    <a:pt x="18348" y="82449"/>
                  </a:cubicBezTo>
                  <a:close/>
                  <a:moveTo>
                    <a:pt x="118790" y="247465"/>
                  </a:moveTo>
                  <a:cubicBezTo>
                    <a:pt x="154185" y="247465"/>
                    <a:pt x="189638" y="247465"/>
                    <a:pt x="225033" y="247465"/>
                  </a:cubicBezTo>
                  <a:cubicBezTo>
                    <a:pt x="228762" y="247465"/>
                    <a:pt x="229058" y="247169"/>
                    <a:pt x="229058" y="243618"/>
                  </a:cubicBezTo>
                  <a:cubicBezTo>
                    <a:pt x="229058" y="200351"/>
                    <a:pt x="229058" y="157144"/>
                    <a:pt x="229058" y="113878"/>
                  </a:cubicBezTo>
                  <a:cubicBezTo>
                    <a:pt x="229058" y="110267"/>
                    <a:pt x="228762" y="109971"/>
                    <a:pt x="225092" y="109971"/>
                  </a:cubicBezTo>
                  <a:cubicBezTo>
                    <a:pt x="211716" y="109971"/>
                    <a:pt x="198339" y="109971"/>
                    <a:pt x="185022" y="109971"/>
                  </a:cubicBezTo>
                  <a:cubicBezTo>
                    <a:pt x="155901" y="109971"/>
                    <a:pt x="126781" y="109971"/>
                    <a:pt x="97719" y="109971"/>
                  </a:cubicBezTo>
                  <a:cubicBezTo>
                    <a:pt x="93280" y="109971"/>
                    <a:pt x="91682" y="108432"/>
                    <a:pt x="91623" y="104289"/>
                  </a:cubicBezTo>
                  <a:cubicBezTo>
                    <a:pt x="91623" y="101507"/>
                    <a:pt x="91623" y="98726"/>
                    <a:pt x="91623" y="96003"/>
                  </a:cubicBezTo>
                  <a:cubicBezTo>
                    <a:pt x="91623" y="91801"/>
                    <a:pt x="91445" y="91623"/>
                    <a:pt x="87243" y="91623"/>
                  </a:cubicBezTo>
                  <a:cubicBezTo>
                    <a:pt x="62739" y="91623"/>
                    <a:pt x="38176" y="91623"/>
                    <a:pt x="13672" y="91623"/>
                  </a:cubicBezTo>
                  <a:cubicBezTo>
                    <a:pt x="9233" y="91623"/>
                    <a:pt x="9174" y="91682"/>
                    <a:pt x="9174" y="96121"/>
                  </a:cubicBezTo>
                  <a:cubicBezTo>
                    <a:pt x="9174" y="145011"/>
                    <a:pt x="9174" y="193900"/>
                    <a:pt x="9174" y="242730"/>
                  </a:cubicBezTo>
                  <a:cubicBezTo>
                    <a:pt x="9174" y="247406"/>
                    <a:pt x="9174" y="247406"/>
                    <a:pt x="13791" y="247406"/>
                  </a:cubicBezTo>
                  <a:cubicBezTo>
                    <a:pt x="48830" y="247406"/>
                    <a:pt x="83869" y="247406"/>
                    <a:pt x="118850" y="247406"/>
                  </a:cubicBezTo>
                  <a:close/>
                  <a:moveTo>
                    <a:pt x="27463" y="82508"/>
                  </a:moveTo>
                  <a:lnTo>
                    <a:pt x="30896" y="82508"/>
                  </a:lnTo>
                  <a:cubicBezTo>
                    <a:pt x="50191" y="82508"/>
                    <a:pt x="69428" y="82508"/>
                    <a:pt x="88723" y="82508"/>
                  </a:cubicBezTo>
                  <a:cubicBezTo>
                    <a:pt x="96003" y="82508"/>
                    <a:pt x="100679" y="87243"/>
                    <a:pt x="100738" y="94523"/>
                  </a:cubicBezTo>
                  <a:cubicBezTo>
                    <a:pt x="100738" y="96595"/>
                    <a:pt x="100738" y="98666"/>
                    <a:pt x="100738" y="100620"/>
                  </a:cubicBezTo>
                  <a:lnTo>
                    <a:pt x="210532" y="100620"/>
                  </a:lnTo>
                  <a:lnTo>
                    <a:pt x="210532" y="45871"/>
                  </a:lnTo>
                  <a:cubicBezTo>
                    <a:pt x="202305" y="45871"/>
                    <a:pt x="194196" y="45871"/>
                    <a:pt x="186146" y="45871"/>
                  </a:cubicBezTo>
                  <a:cubicBezTo>
                    <a:pt x="178925" y="45871"/>
                    <a:pt x="174131" y="41076"/>
                    <a:pt x="174072" y="33856"/>
                  </a:cubicBezTo>
                  <a:cubicBezTo>
                    <a:pt x="174072" y="26575"/>
                    <a:pt x="174072" y="19354"/>
                    <a:pt x="174072" y="12074"/>
                  </a:cubicBezTo>
                  <a:cubicBezTo>
                    <a:pt x="174072" y="11187"/>
                    <a:pt x="174013" y="10240"/>
                    <a:pt x="173954" y="9174"/>
                  </a:cubicBezTo>
                  <a:lnTo>
                    <a:pt x="172000" y="9174"/>
                  </a:lnTo>
                  <a:cubicBezTo>
                    <a:pt x="125064" y="9174"/>
                    <a:pt x="78128" y="9174"/>
                    <a:pt x="31192" y="9174"/>
                  </a:cubicBezTo>
                  <a:cubicBezTo>
                    <a:pt x="27996" y="9174"/>
                    <a:pt x="27522" y="9707"/>
                    <a:pt x="27522" y="13140"/>
                  </a:cubicBezTo>
                  <a:cubicBezTo>
                    <a:pt x="27522" y="30423"/>
                    <a:pt x="27522" y="47706"/>
                    <a:pt x="27522" y="64929"/>
                  </a:cubicBezTo>
                  <a:cubicBezTo>
                    <a:pt x="27522" y="70671"/>
                    <a:pt x="27522" y="76353"/>
                    <a:pt x="27522" y="82508"/>
                  </a:cubicBezTo>
                  <a:close/>
                  <a:moveTo>
                    <a:pt x="183246" y="16218"/>
                  </a:moveTo>
                  <a:cubicBezTo>
                    <a:pt x="183246" y="22373"/>
                    <a:pt x="183128" y="28292"/>
                    <a:pt x="183364" y="34151"/>
                  </a:cubicBezTo>
                  <a:cubicBezTo>
                    <a:pt x="183364" y="35039"/>
                    <a:pt x="184726" y="36519"/>
                    <a:pt x="185495" y="36578"/>
                  </a:cubicBezTo>
                  <a:cubicBezTo>
                    <a:pt x="191532" y="36756"/>
                    <a:pt x="197570" y="36697"/>
                    <a:pt x="203666" y="36697"/>
                  </a:cubicBezTo>
                  <a:cubicBezTo>
                    <a:pt x="196800" y="29831"/>
                    <a:pt x="190171" y="23143"/>
                    <a:pt x="183305" y="16218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C6985D51-6E9C-6A4C-D1FC-E3D4CA2FDF9B}"/>
                </a:ext>
              </a:extLst>
            </p:cNvPr>
            <p:cNvSpPr/>
            <p:nvPr/>
          </p:nvSpPr>
          <p:spPr>
            <a:xfrm>
              <a:off x="10872351" y="208229"/>
              <a:ext cx="128319" cy="128319"/>
            </a:xfrm>
            <a:custGeom>
              <a:avLst/>
              <a:gdLst>
                <a:gd name="connsiteX0" fmla="*/ 117577 w 128319"/>
                <a:gd name="connsiteY0" fmla="*/ 50547 h 128319"/>
                <a:gd name="connsiteX1" fmla="*/ 123437 w 128319"/>
                <a:gd name="connsiteY1" fmla="*/ 50547 h 128319"/>
                <a:gd name="connsiteX2" fmla="*/ 128231 w 128319"/>
                <a:gd name="connsiteY2" fmla="*/ 55163 h 128319"/>
                <a:gd name="connsiteX3" fmla="*/ 128231 w 128319"/>
                <a:gd name="connsiteY3" fmla="*/ 73452 h 128319"/>
                <a:gd name="connsiteX4" fmla="*/ 123377 w 128319"/>
                <a:gd name="connsiteY4" fmla="*/ 78010 h 128319"/>
                <a:gd name="connsiteX5" fmla="*/ 117814 w 128319"/>
                <a:gd name="connsiteY5" fmla="*/ 78010 h 128319"/>
                <a:gd name="connsiteX6" fmla="*/ 112250 w 128319"/>
                <a:gd name="connsiteY6" fmla="*/ 90913 h 128319"/>
                <a:gd name="connsiteX7" fmla="*/ 112664 w 128319"/>
                <a:gd name="connsiteY7" fmla="*/ 93340 h 128319"/>
                <a:gd name="connsiteX8" fmla="*/ 113256 w 128319"/>
                <a:gd name="connsiteY8" fmla="*/ 93931 h 128319"/>
                <a:gd name="connsiteX9" fmla="*/ 113256 w 128319"/>
                <a:gd name="connsiteY9" fmla="*/ 106065 h 128319"/>
                <a:gd name="connsiteX10" fmla="*/ 103905 w 128319"/>
                <a:gd name="connsiteY10" fmla="*/ 115357 h 128319"/>
                <a:gd name="connsiteX11" fmla="*/ 95796 w 128319"/>
                <a:gd name="connsiteY11" fmla="*/ 115357 h 128319"/>
                <a:gd name="connsiteX12" fmla="*/ 87450 w 128319"/>
                <a:gd name="connsiteY12" fmla="*/ 113878 h 128319"/>
                <a:gd name="connsiteX13" fmla="*/ 79993 w 128319"/>
                <a:gd name="connsiteY13" fmla="*/ 116719 h 128319"/>
                <a:gd name="connsiteX14" fmla="*/ 77862 w 128319"/>
                <a:gd name="connsiteY14" fmla="*/ 119441 h 128319"/>
                <a:gd name="connsiteX15" fmla="*/ 68688 w 128319"/>
                <a:gd name="connsiteY15" fmla="*/ 128320 h 128319"/>
                <a:gd name="connsiteX16" fmla="*/ 56081 w 128319"/>
                <a:gd name="connsiteY16" fmla="*/ 128320 h 128319"/>
                <a:gd name="connsiteX17" fmla="*/ 50399 w 128319"/>
                <a:gd name="connsiteY17" fmla="*/ 122815 h 128319"/>
                <a:gd name="connsiteX18" fmla="*/ 45308 w 128319"/>
                <a:gd name="connsiteY18" fmla="*/ 115653 h 128319"/>
                <a:gd name="connsiteX19" fmla="*/ 35838 w 128319"/>
                <a:gd name="connsiteY19" fmla="*/ 111510 h 128319"/>
                <a:gd name="connsiteX20" fmla="*/ 32228 w 128319"/>
                <a:gd name="connsiteY20" fmla="*/ 115417 h 128319"/>
                <a:gd name="connsiteX21" fmla="*/ 24770 w 128319"/>
                <a:gd name="connsiteY21" fmla="*/ 115535 h 128319"/>
                <a:gd name="connsiteX22" fmla="*/ 12577 w 128319"/>
                <a:gd name="connsiteY22" fmla="*/ 103401 h 128319"/>
                <a:gd name="connsiteX23" fmla="*/ 12696 w 128319"/>
                <a:gd name="connsiteY23" fmla="*/ 96121 h 128319"/>
                <a:gd name="connsiteX24" fmla="*/ 16721 w 128319"/>
                <a:gd name="connsiteY24" fmla="*/ 92629 h 128319"/>
                <a:gd name="connsiteX25" fmla="*/ 10565 w 128319"/>
                <a:gd name="connsiteY25" fmla="*/ 77832 h 128319"/>
                <a:gd name="connsiteX26" fmla="*/ 4883 w 128319"/>
                <a:gd name="connsiteY26" fmla="*/ 77832 h 128319"/>
                <a:gd name="connsiteX27" fmla="*/ 89 w 128319"/>
                <a:gd name="connsiteY27" fmla="*/ 73216 h 128319"/>
                <a:gd name="connsiteX28" fmla="*/ 89 w 128319"/>
                <a:gd name="connsiteY28" fmla="*/ 54926 h 128319"/>
                <a:gd name="connsiteX29" fmla="*/ 4883 w 128319"/>
                <a:gd name="connsiteY29" fmla="*/ 50369 h 128319"/>
                <a:gd name="connsiteX30" fmla="*/ 10565 w 128319"/>
                <a:gd name="connsiteY30" fmla="*/ 50369 h 128319"/>
                <a:gd name="connsiteX31" fmla="*/ 16780 w 128319"/>
                <a:gd name="connsiteY31" fmla="*/ 35513 h 128319"/>
                <a:gd name="connsiteX32" fmla="*/ 12637 w 128319"/>
                <a:gd name="connsiteY32" fmla="*/ 31843 h 128319"/>
                <a:gd name="connsiteX33" fmla="*/ 12637 w 128319"/>
                <a:gd name="connsiteY33" fmla="*/ 24800 h 128319"/>
                <a:gd name="connsiteX34" fmla="*/ 25007 w 128319"/>
                <a:gd name="connsiteY34" fmla="*/ 12489 h 128319"/>
                <a:gd name="connsiteX35" fmla="*/ 31991 w 128319"/>
                <a:gd name="connsiteY35" fmla="*/ 12607 h 128319"/>
                <a:gd name="connsiteX36" fmla="*/ 41698 w 128319"/>
                <a:gd name="connsiteY36" fmla="*/ 14146 h 128319"/>
                <a:gd name="connsiteX37" fmla="*/ 48327 w 128319"/>
                <a:gd name="connsiteY37" fmla="*/ 11601 h 128319"/>
                <a:gd name="connsiteX38" fmla="*/ 50458 w 128319"/>
                <a:gd name="connsiteY38" fmla="*/ 8878 h 128319"/>
                <a:gd name="connsiteX39" fmla="*/ 59573 w 128319"/>
                <a:gd name="connsiteY39" fmla="*/ 0 h 128319"/>
                <a:gd name="connsiteX40" fmla="*/ 72180 w 128319"/>
                <a:gd name="connsiteY40" fmla="*/ 0 h 128319"/>
                <a:gd name="connsiteX41" fmla="*/ 77921 w 128319"/>
                <a:gd name="connsiteY41" fmla="*/ 5445 h 128319"/>
                <a:gd name="connsiteX42" fmla="*/ 83011 w 128319"/>
                <a:gd name="connsiteY42" fmla="*/ 12607 h 128319"/>
                <a:gd name="connsiteX43" fmla="*/ 88752 w 128319"/>
                <a:gd name="connsiteY43" fmla="*/ 15152 h 128319"/>
                <a:gd name="connsiteX44" fmla="*/ 94908 w 128319"/>
                <a:gd name="connsiteY44" fmla="*/ 14087 h 128319"/>
                <a:gd name="connsiteX45" fmla="*/ 104970 w 128319"/>
                <a:gd name="connsiteY45" fmla="*/ 14087 h 128319"/>
                <a:gd name="connsiteX46" fmla="*/ 115505 w 128319"/>
                <a:gd name="connsiteY46" fmla="*/ 24622 h 128319"/>
                <a:gd name="connsiteX47" fmla="*/ 115505 w 128319"/>
                <a:gd name="connsiteY47" fmla="*/ 32317 h 128319"/>
                <a:gd name="connsiteX48" fmla="*/ 114085 w 128319"/>
                <a:gd name="connsiteY48" fmla="*/ 41195 h 128319"/>
                <a:gd name="connsiteX49" fmla="*/ 117636 w 128319"/>
                <a:gd name="connsiteY49" fmla="*/ 50487 h 128319"/>
                <a:gd name="connsiteX50" fmla="*/ 29564 w 128319"/>
                <a:gd name="connsiteY50" fmla="*/ 22551 h 128319"/>
                <a:gd name="connsiteX51" fmla="*/ 22699 w 128319"/>
                <a:gd name="connsiteY51" fmla="*/ 29416 h 128319"/>
                <a:gd name="connsiteX52" fmla="*/ 25125 w 128319"/>
                <a:gd name="connsiteY52" fmla="*/ 31606 h 128319"/>
                <a:gd name="connsiteX53" fmla="*/ 25954 w 128319"/>
                <a:gd name="connsiteY53" fmla="*/ 39242 h 128319"/>
                <a:gd name="connsiteX54" fmla="*/ 19621 w 128319"/>
                <a:gd name="connsiteY54" fmla="*/ 54453 h 128319"/>
                <a:gd name="connsiteX55" fmla="*/ 12814 w 128319"/>
                <a:gd name="connsiteY55" fmla="*/ 59662 h 128319"/>
                <a:gd name="connsiteX56" fmla="*/ 9441 w 128319"/>
                <a:gd name="connsiteY56" fmla="*/ 59662 h 128319"/>
                <a:gd name="connsiteX57" fmla="*/ 9441 w 128319"/>
                <a:gd name="connsiteY57" fmla="*/ 68776 h 128319"/>
                <a:gd name="connsiteX58" fmla="*/ 13702 w 128319"/>
                <a:gd name="connsiteY58" fmla="*/ 68776 h 128319"/>
                <a:gd name="connsiteX59" fmla="*/ 19207 w 128319"/>
                <a:gd name="connsiteY59" fmla="*/ 73275 h 128319"/>
                <a:gd name="connsiteX60" fmla="*/ 25954 w 128319"/>
                <a:gd name="connsiteY60" fmla="*/ 89552 h 128319"/>
                <a:gd name="connsiteX61" fmla="*/ 25066 w 128319"/>
                <a:gd name="connsiteY61" fmla="*/ 96654 h 128319"/>
                <a:gd name="connsiteX62" fmla="*/ 21752 w 128319"/>
                <a:gd name="connsiteY62" fmla="*/ 99081 h 128319"/>
                <a:gd name="connsiteX63" fmla="*/ 28617 w 128319"/>
                <a:gd name="connsiteY63" fmla="*/ 106243 h 128319"/>
                <a:gd name="connsiteX64" fmla="*/ 31636 w 128319"/>
                <a:gd name="connsiteY64" fmla="*/ 103046 h 128319"/>
                <a:gd name="connsiteX65" fmla="*/ 38502 w 128319"/>
                <a:gd name="connsiteY65" fmla="*/ 102218 h 128319"/>
                <a:gd name="connsiteX66" fmla="*/ 55311 w 128319"/>
                <a:gd name="connsiteY66" fmla="*/ 109143 h 128319"/>
                <a:gd name="connsiteX67" fmla="*/ 59395 w 128319"/>
                <a:gd name="connsiteY67" fmla="*/ 114174 h 128319"/>
                <a:gd name="connsiteX68" fmla="*/ 59395 w 128319"/>
                <a:gd name="connsiteY68" fmla="*/ 119027 h 128319"/>
                <a:gd name="connsiteX69" fmla="*/ 68569 w 128319"/>
                <a:gd name="connsiteY69" fmla="*/ 119027 h 128319"/>
                <a:gd name="connsiteX70" fmla="*/ 68569 w 128319"/>
                <a:gd name="connsiteY70" fmla="*/ 115417 h 128319"/>
                <a:gd name="connsiteX71" fmla="*/ 73778 w 128319"/>
                <a:gd name="connsiteY71" fmla="*/ 108906 h 128319"/>
                <a:gd name="connsiteX72" fmla="*/ 89226 w 128319"/>
                <a:gd name="connsiteY72" fmla="*/ 102454 h 128319"/>
                <a:gd name="connsiteX73" fmla="*/ 96388 w 128319"/>
                <a:gd name="connsiteY73" fmla="*/ 103224 h 128319"/>
                <a:gd name="connsiteX74" fmla="*/ 98992 w 128319"/>
                <a:gd name="connsiteY74" fmla="*/ 106361 h 128319"/>
                <a:gd name="connsiteX75" fmla="*/ 106095 w 128319"/>
                <a:gd name="connsiteY75" fmla="*/ 99377 h 128319"/>
                <a:gd name="connsiteX76" fmla="*/ 102425 w 128319"/>
                <a:gd name="connsiteY76" fmla="*/ 96299 h 128319"/>
                <a:gd name="connsiteX77" fmla="*/ 101774 w 128319"/>
                <a:gd name="connsiteY77" fmla="*/ 90084 h 128319"/>
                <a:gd name="connsiteX78" fmla="*/ 108936 w 128319"/>
                <a:gd name="connsiteY78" fmla="*/ 72742 h 128319"/>
                <a:gd name="connsiteX79" fmla="*/ 113848 w 128319"/>
                <a:gd name="connsiteY79" fmla="*/ 68836 h 128319"/>
                <a:gd name="connsiteX80" fmla="*/ 118879 w 128319"/>
                <a:gd name="connsiteY80" fmla="*/ 68836 h 128319"/>
                <a:gd name="connsiteX81" fmla="*/ 118879 w 128319"/>
                <a:gd name="connsiteY81" fmla="*/ 59662 h 128319"/>
                <a:gd name="connsiteX82" fmla="*/ 113907 w 128319"/>
                <a:gd name="connsiteY82" fmla="*/ 59662 h 128319"/>
                <a:gd name="connsiteX83" fmla="*/ 108995 w 128319"/>
                <a:gd name="connsiteY83" fmla="*/ 55755 h 128319"/>
                <a:gd name="connsiteX84" fmla="*/ 101833 w 128319"/>
                <a:gd name="connsiteY84" fmla="*/ 38413 h 128319"/>
                <a:gd name="connsiteX85" fmla="*/ 102543 w 128319"/>
                <a:gd name="connsiteY85" fmla="*/ 32198 h 128319"/>
                <a:gd name="connsiteX86" fmla="*/ 106213 w 128319"/>
                <a:gd name="connsiteY86" fmla="*/ 29357 h 128319"/>
                <a:gd name="connsiteX87" fmla="*/ 99229 w 128319"/>
                <a:gd name="connsiteY87" fmla="*/ 21781 h 128319"/>
                <a:gd name="connsiteX88" fmla="*/ 95855 w 128319"/>
                <a:gd name="connsiteY88" fmla="*/ 25865 h 128319"/>
                <a:gd name="connsiteX89" fmla="*/ 90114 w 128319"/>
                <a:gd name="connsiteY89" fmla="*/ 26457 h 128319"/>
                <a:gd name="connsiteX90" fmla="*/ 72535 w 128319"/>
                <a:gd name="connsiteY90" fmla="*/ 19236 h 128319"/>
                <a:gd name="connsiteX91" fmla="*/ 68806 w 128319"/>
                <a:gd name="connsiteY91" fmla="*/ 14501 h 128319"/>
                <a:gd name="connsiteX92" fmla="*/ 68806 w 128319"/>
                <a:gd name="connsiteY92" fmla="*/ 9470 h 128319"/>
                <a:gd name="connsiteX93" fmla="*/ 59632 w 128319"/>
                <a:gd name="connsiteY93" fmla="*/ 9470 h 128319"/>
                <a:gd name="connsiteX94" fmla="*/ 59632 w 128319"/>
                <a:gd name="connsiteY94" fmla="*/ 13968 h 128319"/>
                <a:gd name="connsiteX95" fmla="*/ 55430 w 128319"/>
                <a:gd name="connsiteY95" fmla="*/ 19236 h 128319"/>
                <a:gd name="connsiteX96" fmla="*/ 38383 w 128319"/>
                <a:gd name="connsiteY96" fmla="*/ 26339 h 128319"/>
                <a:gd name="connsiteX97" fmla="*/ 32169 w 128319"/>
                <a:gd name="connsiteY97" fmla="*/ 25688 h 128319"/>
                <a:gd name="connsiteX98" fmla="*/ 29564 w 128319"/>
                <a:gd name="connsiteY98" fmla="*/ 22551 h 1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28319" h="128319">
                  <a:moveTo>
                    <a:pt x="117577" y="50547"/>
                  </a:moveTo>
                  <a:cubicBezTo>
                    <a:pt x="119471" y="50547"/>
                    <a:pt x="121424" y="50487"/>
                    <a:pt x="123437" y="50547"/>
                  </a:cubicBezTo>
                  <a:cubicBezTo>
                    <a:pt x="126337" y="50665"/>
                    <a:pt x="128172" y="52204"/>
                    <a:pt x="128231" y="55163"/>
                  </a:cubicBezTo>
                  <a:cubicBezTo>
                    <a:pt x="128349" y="61260"/>
                    <a:pt x="128349" y="67356"/>
                    <a:pt x="128231" y="73452"/>
                  </a:cubicBezTo>
                  <a:cubicBezTo>
                    <a:pt x="128172" y="76353"/>
                    <a:pt x="126337" y="77891"/>
                    <a:pt x="123377" y="78010"/>
                  </a:cubicBezTo>
                  <a:cubicBezTo>
                    <a:pt x="121365" y="78069"/>
                    <a:pt x="119412" y="78010"/>
                    <a:pt x="117814" y="78010"/>
                  </a:cubicBezTo>
                  <a:cubicBezTo>
                    <a:pt x="115861" y="82567"/>
                    <a:pt x="113966" y="86710"/>
                    <a:pt x="112250" y="90913"/>
                  </a:cubicBezTo>
                  <a:cubicBezTo>
                    <a:pt x="112013" y="91564"/>
                    <a:pt x="112428" y="92511"/>
                    <a:pt x="112664" y="93340"/>
                  </a:cubicBezTo>
                  <a:cubicBezTo>
                    <a:pt x="112664" y="93576"/>
                    <a:pt x="113079" y="93754"/>
                    <a:pt x="113256" y="93931"/>
                  </a:cubicBezTo>
                  <a:cubicBezTo>
                    <a:pt x="118938" y="99673"/>
                    <a:pt x="118938" y="100501"/>
                    <a:pt x="113256" y="106065"/>
                  </a:cubicBezTo>
                  <a:cubicBezTo>
                    <a:pt x="110119" y="109143"/>
                    <a:pt x="107041" y="112280"/>
                    <a:pt x="103905" y="115357"/>
                  </a:cubicBezTo>
                  <a:cubicBezTo>
                    <a:pt x="100886" y="118317"/>
                    <a:pt x="98755" y="118317"/>
                    <a:pt x="95796" y="115357"/>
                  </a:cubicBezTo>
                  <a:cubicBezTo>
                    <a:pt x="92067" y="111747"/>
                    <a:pt x="92126" y="111806"/>
                    <a:pt x="87450" y="113878"/>
                  </a:cubicBezTo>
                  <a:cubicBezTo>
                    <a:pt x="85024" y="114943"/>
                    <a:pt x="82538" y="115949"/>
                    <a:pt x="79993" y="116719"/>
                  </a:cubicBezTo>
                  <a:cubicBezTo>
                    <a:pt x="78454" y="117192"/>
                    <a:pt x="77862" y="117843"/>
                    <a:pt x="77862" y="119441"/>
                  </a:cubicBezTo>
                  <a:cubicBezTo>
                    <a:pt x="77625" y="128201"/>
                    <a:pt x="77447" y="128320"/>
                    <a:pt x="68688" y="128320"/>
                  </a:cubicBezTo>
                  <a:cubicBezTo>
                    <a:pt x="64485" y="128320"/>
                    <a:pt x="60283" y="128320"/>
                    <a:pt x="56081" y="128320"/>
                  </a:cubicBezTo>
                  <a:cubicBezTo>
                    <a:pt x="52115" y="128320"/>
                    <a:pt x="50517" y="126781"/>
                    <a:pt x="50399" y="122815"/>
                  </a:cubicBezTo>
                  <a:cubicBezTo>
                    <a:pt x="50221" y="117547"/>
                    <a:pt x="50221" y="117607"/>
                    <a:pt x="45308" y="115653"/>
                  </a:cubicBezTo>
                  <a:cubicBezTo>
                    <a:pt x="42290" y="114470"/>
                    <a:pt x="39390" y="113108"/>
                    <a:pt x="35838" y="111510"/>
                  </a:cubicBezTo>
                  <a:cubicBezTo>
                    <a:pt x="34773" y="112635"/>
                    <a:pt x="33589" y="114115"/>
                    <a:pt x="32228" y="115417"/>
                  </a:cubicBezTo>
                  <a:cubicBezTo>
                    <a:pt x="29624" y="117962"/>
                    <a:pt x="27315" y="118021"/>
                    <a:pt x="24770" y="115535"/>
                  </a:cubicBezTo>
                  <a:cubicBezTo>
                    <a:pt x="20686" y="111569"/>
                    <a:pt x="16602" y="107485"/>
                    <a:pt x="12577" y="103401"/>
                  </a:cubicBezTo>
                  <a:cubicBezTo>
                    <a:pt x="10269" y="101034"/>
                    <a:pt x="10328" y="98548"/>
                    <a:pt x="12696" y="96121"/>
                  </a:cubicBezTo>
                  <a:cubicBezTo>
                    <a:pt x="13998" y="94760"/>
                    <a:pt x="15537" y="93635"/>
                    <a:pt x="16721" y="92629"/>
                  </a:cubicBezTo>
                  <a:cubicBezTo>
                    <a:pt x="14531" y="87362"/>
                    <a:pt x="12637" y="82745"/>
                    <a:pt x="10565" y="77832"/>
                  </a:cubicBezTo>
                  <a:cubicBezTo>
                    <a:pt x="8849" y="77832"/>
                    <a:pt x="6836" y="77891"/>
                    <a:pt x="4883" y="77832"/>
                  </a:cubicBezTo>
                  <a:cubicBezTo>
                    <a:pt x="1924" y="77714"/>
                    <a:pt x="148" y="76175"/>
                    <a:pt x="89" y="73216"/>
                  </a:cubicBezTo>
                  <a:cubicBezTo>
                    <a:pt x="-30" y="67119"/>
                    <a:pt x="-30" y="61023"/>
                    <a:pt x="89" y="54926"/>
                  </a:cubicBezTo>
                  <a:cubicBezTo>
                    <a:pt x="89" y="52026"/>
                    <a:pt x="1924" y="50487"/>
                    <a:pt x="4883" y="50369"/>
                  </a:cubicBezTo>
                  <a:cubicBezTo>
                    <a:pt x="6777" y="50310"/>
                    <a:pt x="8671" y="50369"/>
                    <a:pt x="10565" y="50369"/>
                  </a:cubicBezTo>
                  <a:cubicBezTo>
                    <a:pt x="12577" y="45575"/>
                    <a:pt x="14531" y="40840"/>
                    <a:pt x="16780" y="35513"/>
                  </a:cubicBezTo>
                  <a:cubicBezTo>
                    <a:pt x="15596" y="34507"/>
                    <a:pt x="13998" y="33323"/>
                    <a:pt x="12637" y="31843"/>
                  </a:cubicBezTo>
                  <a:cubicBezTo>
                    <a:pt x="10387" y="29535"/>
                    <a:pt x="10387" y="27108"/>
                    <a:pt x="12637" y="24800"/>
                  </a:cubicBezTo>
                  <a:cubicBezTo>
                    <a:pt x="16721" y="20657"/>
                    <a:pt x="20805" y="16513"/>
                    <a:pt x="25007" y="12489"/>
                  </a:cubicBezTo>
                  <a:cubicBezTo>
                    <a:pt x="27374" y="10180"/>
                    <a:pt x="29979" y="10003"/>
                    <a:pt x="31991" y="12607"/>
                  </a:cubicBezTo>
                  <a:cubicBezTo>
                    <a:pt x="34951" y="16454"/>
                    <a:pt x="37792" y="16750"/>
                    <a:pt x="41698" y="14146"/>
                  </a:cubicBezTo>
                  <a:cubicBezTo>
                    <a:pt x="43651" y="12844"/>
                    <a:pt x="46078" y="12252"/>
                    <a:pt x="48327" y="11601"/>
                  </a:cubicBezTo>
                  <a:cubicBezTo>
                    <a:pt x="49866" y="11187"/>
                    <a:pt x="50458" y="10535"/>
                    <a:pt x="50458" y="8878"/>
                  </a:cubicBezTo>
                  <a:cubicBezTo>
                    <a:pt x="50635" y="118"/>
                    <a:pt x="50813" y="0"/>
                    <a:pt x="59573" y="0"/>
                  </a:cubicBezTo>
                  <a:cubicBezTo>
                    <a:pt x="63775" y="0"/>
                    <a:pt x="67977" y="0"/>
                    <a:pt x="72180" y="0"/>
                  </a:cubicBezTo>
                  <a:cubicBezTo>
                    <a:pt x="76205" y="0"/>
                    <a:pt x="77743" y="1539"/>
                    <a:pt x="77921" y="5445"/>
                  </a:cubicBezTo>
                  <a:cubicBezTo>
                    <a:pt x="78158" y="10831"/>
                    <a:pt x="78158" y="10772"/>
                    <a:pt x="83011" y="12607"/>
                  </a:cubicBezTo>
                  <a:cubicBezTo>
                    <a:pt x="84964" y="13317"/>
                    <a:pt x="87095" y="13909"/>
                    <a:pt x="88752" y="15152"/>
                  </a:cubicBezTo>
                  <a:cubicBezTo>
                    <a:pt x="91416" y="17105"/>
                    <a:pt x="92955" y="16099"/>
                    <a:pt x="94908" y="14087"/>
                  </a:cubicBezTo>
                  <a:cubicBezTo>
                    <a:pt x="99051" y="9707"/>
                    <a:pt x="100649" y="9766"/>
                    <a:pt x="104970" y="14087"/>
                  </a:cubicBezTo>
                  <a:cubicBezTo>
                    <a:pt x="108462" y="17579"/>
                    <a:pt x="112013" y="21071"/>
                    <a:pt x="115505" y="24622"/>
                  </a:cubicBezTo>
                  <a:cubicBezTo>
                    <a:pt x="118110" y="27286"/>
                    <a:pt x="118050" y="29594"/>
                    <a:pt x="115505" y="32317"/>
                  </a:cubicBezTo>
                  <a:cubicBezTo>
                    <a:pt x="111836" y="36164"/>
                    <a:pt x="111895" y="36164"/>
                    <a:pt x="114085" y="41195"/>
                  </a:cubicBezTo>
                  <a:cubicBezTo>
                    <a:pt x="115387" y="44154"/>
                    <a:pt x="116393" y="47232"/>
                    <a:pt x="117636" y="50487"/>
                  </a:cubicBezTo>
                  <a:close/>
                  <a:moveTo>
                    <a:pt x="29564" y="22551"/>
                  </a:moveTo>
                  <a:cubicBezTo>
                    <a:pt x="27019" y="25096"/>
                    <a:pt x="24948" y="27167"/>
                    <a:pt x="22699" y="29416"/>
                  </a:cubicBezTo>
                  <a:cubicBezTo>
                    <a:pt x="23290" y="29949"/>
                    <a:pt x="24238" y="30778"/>
                    <a:pt x="25125" y="31606"/>
                  </a:cubicBezTo>
                  <a:cubicBezTo>
                    <a:pt x="27789" y="34329"/>
                    <a:pt x="27611" y="35750"/>
                    <a:pt x="25954" y="39242"/>
                  </a:cubicBezTo>
                  <a:cubicBezTo>
                    <a:pt x="23586" y="44154"/>
                    <a:pt x="21396" y="49244"/>
                    <a:pt x="19621" y="54453"/>
                  </a:cubicBezTo>
                  <a:cubicBezTo>
                    <a:pt x="18200" y="58655"/>
                    <a:pt x="17431" y="59662"/>
                    <a:pt x="12814" y="59662"/>
                  </a:cubicBezTo>
                  <a:cubicBezTo>
                    <a:pt x="11690" y="59662"/>
                    <a:pt x="10565" y="59662"/>
                    <a:pt x="9441" y="59662"/>
                  </a:cubicBezTo>
                  <a:lnTo>
                    <a:pt x="9441" y="68776"/>
                  </a:lnTo>
                  <a:cubicBezTo>
                    <a:pt x="11039" y="68776"/>
                    <a:pt x="12341" y="68776"/>
                    <a:pt x="13702" y="68776"/>
                  </a:cubicBezTo>
                  <a:cubicBezTo>
                    <a:pt x="17194" y="68776"/>
                    <a:pt x="18496" y="69842"/>
                    <a:pt x="19207" y="73275"/>
                  </a:cubicBezTo>
                  <a:cubicBezTo>
                    <a:pt x="20509" y="79134"/>
                    <a:pt x="22699" y="84521"/>
                    <a:pt x="25954" y="89552"/>
                  </a:cubicBezTo>
                  <a:cubicBezTo>
                    <a:pt x="27848" y="92452"/>
                    <a:pt x="27611" y="94168"/>
                    <a:pt x="25066" y="96654"/>
                  </a:cubicBezTo>
                  <a:cubicBezTo>
                    <a:pt x="24060" y="97660"/>
                    <a:pt x="22758" y="98371"/>
                    <a:pt x="21752" y="99081"/>
                  </a:cubicBezTo>
                  <a:cubicBezTo>
                    <a:pt x="24415" y="101863"/>
                    <a:pt x="26427" y="103934"/>
                    <a:pt x="28617" y="106243"/>
                  </a:cubicBezTo>
                  <a:cubicBezTo>
                    <a:pt x="29683" y="105118"/>
                    <a:pt x="30630" y="103993"/>
                    <a:pt x="31636" y="103046"/>
                  </a:cubicBezTo>
                  <a:cubicBezTo>
                    <a:pt x="34063" y="100679"/>
                    <a:pt x="35720" y="100442"/>
                    <a:pt x="38502" y="102218"/>
                  </a:cubicBezTo>
                  <a:cubicBezTo>
                    <a:pt x="43710" y="105591"/>
                    <a:pt x="49215" y="107959"/>
                    <a:pt x="55311" y="109143"/>
                  </a:cubicBezTo>
                  <a:cubicBezTo>
                    <a:pt x="58034" y="109675"/>
                    <a:pt x="59395" y="111392"/>
                    <a:pt x="59395" y="114174"/>
                  </a:cubicBezTo>
                  <a:cubicBezTo>
                    <a:pt x="59395" y="115772"/>
                    <a:pt x="59395" y="117370"/>
                    <a:pt x="59395" y="119027"/>
                  </a:cubicBezTo>
                  <a:lnTo>
                    <a:pt x="68569" y="119027"/>
                  </a:lnTo>
                  <a:cubicBezTo>
                    <a:pt x="68569" y="117666"/>
                    <a:pt x="68569" y="116541"/>
                    <a:pt x="68569" y="115417"/>
                  </a:cubicBezTo>
                  <a:cubicBezTo>
                    <a:pt x="68569" y="111037"/>
                    <a:pt x="69635" y="110326"/>
                    <a:pt x="73778" y="108906"/>
                  </a:cubicBezTo>
                  <a:cubicBezTo>
                    <a:pt x="79046" y="107130"/>
                    <a:pt x="84195" y="104822"/>
                    <a:pt x="89226" y="102454"/>
                  </a:cubicBezTo>
                  <a:cubicBezTo>
                    <a:pt x="92304" y="100975"/>
                    <a:pt x="94020" y="100856"/>
                    <a:pt x="96388" y="103224"/>
                  </a:cubicBezTo>
                  <a:cubicBezTo>
                    <a:pt x="97394" y="104230"/>
                    <a:pt x="98223" y="105414"/>
                    <a:pt x="98992" y="106361"/>
                  </a:cubicBezTo>
                  <a:cubicBezTo>
                    <a:pt x="101478" y="103934"/>
                    <a:pt x="103549" y="101863"/>
                    <a:pt x="106095" y="99377"/>
                  </a:cubicBezTo>
                  <a:cubicBezTo>
                    <a:pt x="104911" y="98371"/>
                    <a:pt x="103549" y="97424"/>
                    <a:pt x="102425" y="96299"/>
                  </a:cubicBezTo>
                  <a:cubicBezTo>
                    <a:pt x="100531" y="94464"/>
                    <a:pt x="100294" y="92274"/>
                    <a:pt x="101774" y="90084"/>
                  </a:cubicBezTo>
                  <a:cubicBezTo>
                    <a:pt x="105325" y="84757"/>
                    <a:pt x="107693" y="79016"/>
                    <a:pt x="108936" y="72742"/>
                  </a:cubicBezTo>
                  <a:cubicBezTo>
                    <a:pt x="109468" y="70138"/>
                    <a:pt x="111185" y="68895"/>
                    <a:pt x="113848" y="68836"/>
                  </a:cubicBezTo>
                  <a:cubicBezTo>
                    <a:pt x="115446" y="68836"/>
                    <a:pt x="117044" y="68836"/>
                    <a:pt x="118879" y="68836"/>
                  </a:cubicBezTo>
                  <a:lnTo>
                    <a:pt x="118879" y="59662"/>
                  </a:lnTo>
                  <a:cubicBezTo>
                    <a:pt x="117104" y="59662"/>
                    <a:pt x="115505" y="59662"/>
                    <a:pt x="113907" y="59662"/>
                  </a:cubicBezTo>
                  <a:cubicBezTo>
                    <a:pt x="111244" y="59662"/>
                    <a:pt x="109527" y="58300"/>
                    <a:pt x="108995" y="55755"/>
                  </a:cubicBezTo>
                  <a:cubicBezTo>
                    <a:pt x="107752" y="49481"/>
                    <a:pt x="105384" y="43740"/>
                    <a:pt x="101833" y="38413"/>
                  </a:cubicBezTo>
                  <a:cubicBezTo>
                    <a:pt x="100353" y="36223"/>
                    <a:pt x="100590" y="34033"/>
                    <a:pt x="102543" y="32198"/>
                  </a:cubicBezTo>
                  <a:cubicBezTo>
                    <a:pt x="103786" y="31015"/>
                    <a:pt x="105207" y="30127"/>
                    <a:pt x="106213" y="29357"/>
                  </a:cubicBezTo>
                  <a:cubicBezTo>
                    <a:pt x="103609" y="26516"/>
                    <a:pt x="101655" y="24445"/>
                    <a:pt x="99229" y="21781"/>
                  </a:cubicBezTo>
                  <a:cubicBezTo>
                    <a:pt x="98045" y="23261"/>
                    <a:pt x="97039" y="24681"/>
                    <a:pt x="95855" y="25865"/>
                  </a:cubicBezTo>
                  <a:cubicBezTo>
                    <a:pt x="94139" y="27522"/>
                    <a:pt x="92067" y="27759"/>
                    <a:pt x="90114" y="26457"/>
                  </a:cubicBezTo>
                  <a:cubicBezTo>
                    <a:pt x="84668" y="22906"/>
                    <a:pt x="78868" y="20479"/>
                    <a:pt x="72535" y="19236"/>
                  </a:cubicBezTo>
                  <a:cubicBezTo>
                    <a:pt x="70049" y="18763"/>
                    <a:pt x="68806" y="17046"/>
                    <a:pt x="68806" y="14501"/>
                  </a:cubicBezTo>
                  <a:cubicBezTo>
                    <a:pt x="68806" y="12844"/>
                    <a:pt x="68806" y="11127"/>
                    <a:pt x="68806" y="9470"/>
                  </a:cubicBezTo>
                  <a:lnTo>
                    <a:pt x="59632" y="9470"/>
                  </a:lnTo>
                  <a:cubicBezTo>
                    <a:pt x="59632" y="11127"/>
                    <a:pt x="59632" y="12548"/>
                    <a:pt x="59632" y="13968"/>
                  </a:cubicBezTo>
                  <a:cubicBezTo>
                    <a:pt x="59632" y="16809"/>
                    <a:pt x="58271" y="18703"/>
                    <a:pt x="55430" y="19236"/>
                  </a:cubicBezTo>
                  <a:cubicBezTo>
                    <a:pt x="49274" y="20420"/>
                    <a:pt x="43651" y="22847"/>
                    <a:pt x="38383" y="26339"/>
                  </a:cubicBezTo>
                  <a:cubicBezTo>
                    <a:pt x="36193" y="27759"/>
                    <a:pt x="34004" y="27582"/>
                    <a:pt x="32169" y="25688"/>
                  </a:cubicBezTo>
                  <a:cubicBezTo>
                    <a:pt x="31044" y="24504"/>
                    <a:pt x="30097" y="23202"/>
                    <a:pt x="29564" y="22551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5435A57B-FDED-2905-D7DE-9FCAAAA2B4D0}"/>
                </a:ext>
              </a:extLst>
            </p:cNvPr>
            <p:cNvSpPr/>
            <p:nvPr/>
          </p:nvSpPr>
          <p:spPr>
            <a:xfrm>
              <a:off x="10899548" y="235870"/>
              <a:ext cx="73275" cy="73274"/>
            </a:xfrm>
            <a:custGeom>
              <a:avLst/>
              <a:gdLst>
                <a:gd name="connsiteX0" fmla="*/ 0 w 73275"/>
                <a:gd name="connsiteY0" fmla="*/ 36460 h 73274"/>
                <a:gd name="connsiteX1" fmla="*/ 36756 w 73275"/>
                <a:gd name="connsiteY1" fmla="*/ 0 h 73274"/>
                <a:gd name="connsiteX2" fmla="*/ 73275 w 73275"/>
                <a:gd name="connsiteY2" fmla="*/ 36697 h 73274"/>
                <a:gd name="connsiteX3" fmla="*/ 36638 w 73275"/>
                <a:gd name="connsiteY3" fmla="*/ 73275 h 73274"/>
                <a:gd name="connsiteX4" fmla="*/ 0 w 73275"/>
                <a:gd name="connsiteY4" fmla="*/ 36460 h 73274"/>
                <a:gd name="connsiteX5" fmla="*/ 36638 w 73275"/>
                <a:gd name="connsiteY5" fmla="*/ 64160 h 73274"/>
                <a:gd name="connsiteX6" fmla="*/ 64101 w 73275"/>
                <a:gd name="connsiteY6" fmla="*/ 36341 h 73274"/>
                <a:gd name="connsiteX7" fmla="*/ 36578 w 73275"/>
                <a:gd name="connsiteY7" fmla="*/ 9174 h 73274"/>
                <a:gd name="connsiteX8" fmla="*/ 9115 w 73275"/>
                <a:gd name="connsiteY8" fmla="*/ 36697 h 73274"/>
                <a:gd name="connsiteX9" fmla="*/ 36638 w 73275"/>
                <a:gd name="connsiteY9" fmla="*/ 64160 h 73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275" h="73274">
                  <a:moveTo>
                    <a:pt x="0" y="36460"/>
                  </a:moveTo>
                  <a:cubicBezTo>
                    <a:pt x="0" y="16336"/>
                    <a:pt x="16514" y="0"/>
                    <a:pt x="36756" y="0"/>
                  </a:cubicBezTo>
                  <a:cubicBezTo>
                    <a:pt x="56821" y="0"/>
                    <a:pt x="73334" y="16573"/>
                    <a:pt x="73275" y="36697"/>
                  </a:cubicBezTo>
                  <a:cubicBezTo>
                    <a:pt x="73216" y="56939"/>
                    <a:pt x="56761" y="73334"/>
                    <a:pt x="36638" y="73275"/>
                  </a:cubicBezTo>
                  <a:cubicBezTo>
                    <a:pt x="16277" y="73275"/>
                    <a:pt x="-59" y="56821"/>
                    <a:pt x="0" y="36460"/>
                  </a:cubicBezTo>
                  <a:close/>
                  <a:moveTo>
                    <a:pt x="36638" y="64160"/>
                  </a:moveTo>
                  <a:cubicBezTo>
                    <a:pt x="51908" y="64160"/>
                    <a:pt x="64219" y="51671"/>
                    <a:pt x="64101" y="36341"/>
                  </a:cubicBezTo>
                  <a:cubicBezTo>
                    <a:pt x="64042" y="21367"/>
                    <a:pt x="51612" y="9115"/>
                    <a:pt x="36578" y="9174"/>
                  </a:cubicBezTo>
                  <a:cubicBezTo>
                    <a:pt x="21426" y="9174"/>
                    <a:pt x="9115" y="21544"/>
                    <a:pt x="9115" y="36697"/>
                  </a:cubicBezTo>
                  <a:cubicBezTo>
                    <a:pt x="9115" y="51849"/>
                    <a:pt x="21485" y="64219"/>
                    <a:pt x="36638" y="64160"/>
                  </a:cubicBezTo>
                  <a:close/>
                </a:path>
              </a:pathLst>
            </a:custGeom>
            <a:solidFill>
              <a:srgbClr val="000000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462844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B27BC9-7F4E-1CEA-6595-B93463BDB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5"/>
            <a:ext cx="10515600" cy="842664"/>
          </a:xfrm>
        </p:spPr>
        <p:txBody>
          <a:bodyPr>
            <a:normAutofit/>
          </a:bodyPr>
          <a:lstStyle/>
          <a:p>
            <a:r>
              <a:rPr lang="en-PK" dirty="0"/>
              <a:t>Model </a:t>
            </a:r>
            <a:r>
              <a:rPr lang="en-PK" dirty="0">
                <a:solidFill>
                  <a:schemeClr val="accent1"/>
                </a:solidFill>
              </a:rPr>
              <a:t>Deployment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45A0DD-5B61-D123-7AE6-AD656352F1F5}"/>
              </a:ext>
            </a:extLst>
          </p:cNvPr>
          <p:cNvSpPr/>
          <p:nvPr/>
        </p:nvSpPr>
        <p:spPr>
          <a:xfrm>
            <a:off x="5422900" y="-17"/>
            <a:ext cx="6768573" cy="6855318"/>
          </a:xfrm>
          <a:custGeom>
            <a:avLst/>
            <a:gdLst>
              <a:gd name="connsiteX0" fmla="*/ 7015366 w 7015431"/>
              <a:gd name="connsiteY0" fmla="*/ 751633 h 6855318"/>
              <a:gd name="connsiteX1" fmla="*/ 0 w 7015431"/>
              <a:gd name="connsiteY1" fmla="*/ 6855319 h 6855318"/>
              <a:gd name="connsiteX2" fmla="*/ 7011548 w 7015431"/>
              <a:gd name="connsiteY2" fmla="*/ 6841169 h 6855318"/>
              <a:gd name="connsiteX3" fmla="*/ 7015432 w 7015431"/>
              <a:gd name="connsiteY3" fmla="*/ 751633 h 685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431" h="6855318">
                <a:moveTo>
                  <a:pt x="7015366" y="751633"/>
                </a:moveTo>
                <a:cubicBezTo>
                  <a:pt x="7015366" y="751633"/>
                  <a:pt x="123602" y="-3157822"/>
                  <a:pt x="0" y="6855319"/>
                </a:cubicBezTo>
                <a:lnTo>
                  <a:pt x="7011548" y="6841169"/>
                </a:lnTo>
                <a:lnTo>
                  <a:pt x="7015432" y="751633"/>
                </a:lnTo>
                <a:close/>
              </a:path>
            </a:pathLst>
          </a:custGeom>
          <a:solidFill>
            <a:srgbClr val="02702E"/>
          </a:solidFill>
          <a:ln w="6576" cap="flat">
            <a:noFill/>
            <a:prstDash val="solid"/>
            <a:miter/>
          </a:ln>
        </p:spPr>
        <p:txBody>
          <a:bodyPr rtlCol="0" anchor="ctr"/>
          <a:lstStyle/>
          <a:p>
            <a:endParaRPr lang="en-PK" dirty="0"/>
          </a:p>
        </p:txBody>
      </p:sp>
      <p:grpSp>
        <p:nvGrpSpPr>
          <p:cNvPr id="9" name="Graphic 5">
            <a:extLst>
              <a:ext uri="{FF2B5EF4-FFF2-40B4-BE49-F238E27FC236}">
                <a16:creationId xmlns:a16="http://schemas.microsoft.com/office/drawing/2014/main" id="{6A49E620-BF7B-66FA-7987-226675E85AA8}"/>
              </a:ext>
            </a:extLst>
          </p:cNvPr>
          <p:cNvGrpSpPr/>
          <p:nvPr/>
        </p:nvGrpSpPr>
        <p:grpSpPr>
          <a:xfrm>
            <a:off x="8467411" y="1145892"/>
            <a:ext cx="3537342" cy="5648068"/>
            <a:chOff x="8467411" y="1145892"/>
            <a:chExt cx="3537342" cy="5648068"/>
          </a:xfrm>
        </p:grpSpPr>
        <p:grpSp>
          <p:nvGrpSpPr>
            <p:cNvPr id="10" name="Graphic 5">
              <a:extLst>
                <a:ext uri="{FF2B5EF4-FFF2-40B4-BE49-F238E27FC236}">
                  <a16:creationId xmlns:a16="http://schemas.microsoft.com/office/drawing/2014/main" id="{28ABC909-A0DE-2BF9-41E8-AE49FE96E881}"/>
                </a:ext>
              </a:extLst>
            </p:cNvPr>
            <p:cNvGrpSpPr/>
            <p:nvPr/>
          </p:nvGrpSpPr>
          <p:grpSpPr>
            <a:xfrm>
              <a:off x="8467411" y="1145892"/>
              <a:ext cx="3267761" cy="1013972"/>
              <a:chOff x="8467411" y="1145892"/>
              <a:chExt cx="3267761" cy="101397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CCA4631-3395-DA03-EA18-20463AAC8AC4}"/>
                  </a:ext>
                </a:extLst>
              </p:cNvPr>
              <p:cNvSpPr/>
              <p:nvPr/>
            </p:nvSpPr>
            <p:spPr>
              <a:xfrm>
                <a:off x="8635130" y="1770914"/>
                <a:ext cx="88172" cy="388950"/>
              </a:xfrm>
              <a:custGeom>
                <a:avLst/>
                <a:gdLst>
                  <a:gd name="connsiteX0" fmla="*/ 187 w 88172"/>
                  <a:gd name="connsiteY0" fmla="*/ 365728 h 388950"/>
                  <a:gd name="connsiteX1" fmla="*/ 17694 w 88172"/>
                  <a:gd name="connsiteY1" fmla="*/ 388763 h 388950"/>
                  <a:gd name="connsiteX2" fmla="*/ 17694 w 88172"/>
                  <a:gd name="connsiteY2" fmla="*/ 388763 h 388950"/>
                  <a:gd name="connsiteX3" fmla="*/ 40664 w 88172"/>
                  <a:gd name="connsiteY3" fmla="*/ 371256 h 388950"/>
                  <a:gd name="connsiteX4" fmla="*/ 87986 w 88172"/>
                  <a:gd name="connsiteY4" fmla="*/ 23223 h 388950"/>
                  <a:gd name="connsiteX5" fmla="*/ 70479 w 88172"/>
                  <a:gd name="connsiteY5" fmla="*/ 187 h 388950"/>
                  <a:gd name="connsiteX6" fmla="*/ 70479 w 88172"/>
                  <a:gd name="connsiteY6" fmla="*/ 187 h 388950"/>
                  <a:gd name="connsiteX7" fmla="*/ 47443 w 88172"/>
                  <a:gd name="connsiteY7" fmla="*/ 17694 h 388950"/>
                  <a:gd name="connsiteX8" fmla="*/ 56 w 88172"/>
                  <a:gd name="connsiteY8" fmla="*/ 365728 h 388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172" h="388950">
                    <a:moveTo>
                      <a:pt x="187" y="365728"/>
                    </a:moveTo>
                    <a:cubicBezTo>
                      <a:pt x="-1326" y="376916"/>
                      <a:pt x="6506" y="387184"/>
                      <a:pt x="17694" y="388763"/>
                    </a:cubicBezTo>
                    <a:lnTo>
                      <a:pt x="17694" y="388763"/>
                    </a:lnTo>
                    <a:cubicBezTo>
                      <a:pt x="28883" y="390277"/>
                      <a:pt x="39150" y="382445"/>
                      <a:pt x="40664" y="371256"/>
                    </a:cubicBezTo>
                    <a:lnTo>
                      <a:pt x="87986" y="23223"/>
                    </a:lnTo>
                    <a:cubicBezTo>
                      <a:pt x="89499" y="12034"/>
                      <a:pt x="81667" y="1701"/>
                      <a:pt x="70479" y="187"/>
                    </a:cubicBezTo>
                    <a:lnTo>
                      <a:pt x="70479" y="187"/>
                    </a:lnTo>
                    <a:cubicBezTo>
                      <a:pt x="59290" y="-1327"/>
                      <a:pt x="48957" y="6505"/>
                      <a:pt x="47443" y="17694"/>
                    </a:cubicBezTo>
                    <a:lnTo>
                      <a:pt x="56" y="365728"/>
                    </a:lnTo>
                    <a:close/>
                  </a:path>
                </a:pathLst>
              </a:custGeom>
              <a:solidFill>
                <a:srgbClr val="FFFFFF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D754C72-C192-07CB-5DA2-DD341BFE2C7A}"/>
                  </a:ext>
                </a:extLst>
              </p:cNvPr>
              <p:cNvSpPr/>
              <p:nvPr/>
            </p:nvSpPr>
            <p:spPr>
              <a:xfrm>
                <a:off x="8612505" y="1673654"/>
                <a:ext cx="196341" cy="196275"/>
              </a:xfrm>
              <a:custGeom>
                <a:avLst/>
                <a:gdLst>
                  <a:gd name="connsiteX0" fmla="*/ 434 w 196341"/>
                  <a:gd name="connsiteY0" fmla="*/ 136607 h 196275"/>
                  <a:gd name="connsiteX1" fmla="*/ 32618 w 196341"/>
                  <a:gd name="connsiteY1" fmla="*/ 180177 h 196275"/>
                  <a:gd name="connsiteX2" fmla="*/ 136607 w 196341"/>
                  <a:gd name="connsiteY2" fmla="*/ 195841 h 196275"/>
                  <a:gd name="connsiteX3" fmla="*/ 180243 w 196341"/>
                  <a:gd name="connsiteY3" fmla="*/ 163657 h 196275"/>
                  <a:gd name="connsiteX4" fmla="*/ 195907 w 196341"/>
                  <a:gd name="connsiteY4" fmla="*/ 59668 h 196275"/>
                  <a:gd name="connsiteX5" fmla="*/ 163723 w 196341"/>
                  <a:gd name="connsiteY5" fmla="*/ 16098 h 196275"/>
                  <a:gd name="connsiteX6" fmla="*/ 59734 w 196341"/>
                  <a:gd name="connsiteY6" fmla="*/ 434 h 196275"/>
                  <a:gd name="connsiteX7" fmla="*/ 16164 w 196341"/>
                  <a:gd name="connsiteY7" fmla="*/ 32618 h 196275"/>
                  <a:gd name="connsiteX8" fmla="*/ 500 w 196341"/>
                  <a:gd name="connsiteY8" fmla="*/ 136673 h 19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6341" h="196275">
                    <a:moveTo>
                      <a:pt x="434" y="136607"/>
                    </a:moveTo>
                    <a:cubicBezTo>
                      <a:pt x="-2725" y="157537"/>
                      <a:pt x="11689" y="177018"/>
                      <a:pt x="32618" y="180177"/>
                    </a:cubicBezTo>
                    <a:lnTo>
                      <a:pt x="136607" y="195841"/>
                    </a:lnTo>
                    <a:cubicBezTo>
                      <a:pt x="157537" y="199000"/>
                      <a:pt x="177084" y="184587"/>
                      <a:pt x="180243" y="163657"/>
                    </a:cubicBezTo>
                    <a:lnTo>
                      <a:pt x="195907" y="59668"/>
                    </a:lnTo>
                    <a:cubicBezTo>
                      <a:pt x="199066" y="38739"/>
                      <a:pt x="184653" y="19258"/>
                      <a:pt x="163723" y="16098"/>
                    </a:cubicBezTo>
                    <a:lnTo>
                      <a:pt x="59734" y="434"/>
                    </a:lnTo>
                    <a:cubicBezTo>
                      <a:pt x="38805" y="-2725"/>
                      <a:pt x="19258" y="11689"/>
                      <a:pt x="16164" y="32618"/>
                    </a:cubicBezTo>
                    <a:lnTo>
                      <a:pt x="500" y="136673"/>
                    </a:lnTo>
                    <a:close/>
                  </a:path>
                </a:pathLst>
              </a:custGeom>
              <a:solidFill>
                <a:schemeClr val="accent3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D9AA4FEE-A290-6B00-0639-2ECC97F065ED}"/>
                  </a:ext>
                </a:extLst>
              </p:cNvPr>
              <p:cNvSpPr/>
              <p:nvPr/>
            </p:nvSpPr>
            <p:spPr>
              <a:xfrm>
                <a:off x="8467411" y="1145892"/>
                <a:ext cx="603023" cy="603039"/>
              </a:xfrm>
              <a:custGeom>
                <a:avLst/>
                <a:gdLst>
                  <a:gd name="connsiteX0" fmla="*/ 1326 w 603023"/>
                  <a:gd name="connsiteY0" fmla="*/ 419666 h 603039"/>
                  <a:gd name="connsiteX1" fmla="*/ 100247 w 603023"/>
                  <a:gd name="connsiteY1" fmla="*/ 553535 h 603039"/>
                  <a:gd name="connsiteX2" fmla="*/ 419717 w 603023"/>
                  <a:gd name="connsiteY2" fmla="*/ 601713 h 603039"/>
                  <a:gd name="connsiteX3" fmla="*/ 553586 w 603023"/>
                  <a:gd name="connsiteY3" fmla="*/ 502857 h 603039"/>
                  <a:gd name="connsiteX4" fmla="*/ 601698 w 603023"/>
                  <a:gd name="connsiteY4" fmla="*/ 183388 h 603039"/>
                  <a:gd name="connsiteX5" fmla="*/ 502776 w 603023"/>
                  <a:gd name="connsiteY5" fmla="*/ 49519 h 603039"/>
                  <a:gd name="connsiteX6" fmla="*/ 183307 w 603023"/>
                  <a:gd name="connsiteY6" fmla="*/ 1341 h 603039"/>
                  <a:gd name="connsiteX7" fmla="*/ 49438 w 603023"/>
                  <a:gd name="connsiteY7" fmla="*/ 100197 h 603039"/>
                  <a:gd name="connsiteX8" fmla="*/ 1326 w 603023"/>
                  <a:gd name="connsiteY8" fmla="*/ 419666 h 60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3023" h="603039">
                    <a:moveTo>
                      <a:pt x="1326" y="419666"/>
                    </a:moveTo>
                    <a:cubicBezTo>
                      <a:pt x="-8349" y="483968"/>
                      <a:pt x="35945" y="543926"/>
                      <a:pt x="100247" y="553535"/>
                    </a:cubicBezTo>
                    <a:lnTo>
                      <a:pt x="419717" y="601713"/>
                    </a:lnTo>
                    <a:cubicBezTo>
                      <a:pt x="483953" y="611388"/>
                      <a:pt x="543911" y="567094"/>
                      <a:pt x="553586" y="502857"/>
                    </a:cubicBezTo>
                    <a:lnTo>
                      <a:pt x="601698" y="183388"/>
                    </a:lnTo>
                    <a:cubicBezTo>
                      <a:pt x="611372" y="119152"/>
                      <a:pt x="567078" y="59194"/>
                      <a:pt x="502776" y="49519"/>
                    </a:cubicBezTo>
                    <a:lnTo>
                      <a:pt x="183307" y="1341"/>
                    </a:lnTo>
                    <a:cubicBezTo>
                      <a:pt x="119071" y="-8399"/>
                      <a:pt x="59113" y="35961"/>
                      <a:pt x="49438" y="100197"/>
                    </a:cubicBezTo>
                    <a:lnTo>
                      <a:pt x="1326" y="41966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FAB44F56-5EED-B753-A0B4-B7FD21770919}"/>
                  </a:ext>
                </a:extLst>
              </p:cNvPr>
              <p:cNvSpPr/>
              <p:nvPr/>
            </p:nvSpPr>
            <p:spPr>
              <a:xfrm>
                <a:off x="9274914" y="1418855"/>
                <a:ext cx="2460258" cy="493288"/>
              </a:xfrm>
              <a:custGeom>
                <a:avLst/>
                <a:gdLst>
                  <a:gd name="connsiteX0" fmla="*/ 0 w 2460258"/>
                  <a:gd name="connsiteY0" fmla="*/ 230289 h 493288"/>
                  <a:gd name="connsiteX1" fmla="*/ 36264 w 2460258"/>
                  <a:gd name="connsiteY1" fmla="*/ 0 h 493288"/>
                  <a:gd name="connsiteX2" fmla="*/ 2460258 w 2460258"/>
                  <a:gd name="connsiteY2" fmla="*/ 263000 h 493288"/>
                  <a:gd name="connsiteX3" fmla="*/ 2424060 w 2460258"/>
                  <a:gd name="connsiteY3" fmla="*/ 493289 h 493288"/>
                  <a:gd name="connsiteX4" fmla="*/ 0 w 2460258"/>
                  <a:gd name="connsiteY4" fmla="*/ 230289 h 493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0258" h="493288">
                    <a:moveTo>
                      <a:pt x="0" y="230289"/>
                    </a:moveTo>
                    <a:lnTo>
                      <a:pt x="36264" y="0"/>
                    </a:lnTo>
                    <a:lnTo>
                      <a:pt x="2460258" y="263000"/>
                    </a:lnTo>
                    <a:lnTo>
                      <a:pt x="2424060" y="493289"/>
                    </a:lnTo>
                    <a:lnTo>
                      <a:pt x="0" y="230289"/>
                    </a:lnTo>
                    <a:close/>
                  </a:path>
                </a:pathLst>
              </a:custGeom>
              <a:solidFill>
                <a:srgbClr val="FFB04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A781E31-A2D1-C691-D67A-A8159175E9A7}"/>
                  </a:ext>
                </a:extLst>
              </p:cNvPr>
              <p:cNvSpPr/>
              <p:nvPr/>
            </p:nvSpPr>
            <p:spPr>
              <a:xfrm>
                <a:off x="9106887" y="1318091"/>
                <a:ext cx="243386" cy="382718"/>
              </a:xfrm>
              <a:custGeom>
                <a:avLst/>
                <a:gdLst>
                  <a:gd name="connsiteX0" fmla="*/ 0 w 243386"/>
                  <a:gd name="connsiteY0" fmla="*/ 382719 h 382718"/>
                  <a:gd name="connsiteX1" fmla="*/ 193959 w 243386"/>
                  <a:gd name="connsiteY1" fmla="*/ 378177 h 382718"/>
                  <a:gd name="connsiteX2" fmla="*/ 243386 w 243386"/>
                  <a:gd name="connsiteY2" fmla="*/ 63907 h 382718"/>
                  <a:gd name="connsiteX3" fmla="*/ 60287 w 243386"/>
                  <a:gd name="connsiteY3" fmla="*/ 0 h 382718"/>
                  <a:gd name="connsiteX4" fmla="*/ 0 w 243386"/>
                  <a:gd name="connsiteY4" fmla="*/ 382719 h 382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3386" h="382718">
                    <a:moveTo>
                      <a:pt x="0" y="382719"/>
                    </a:moveTo>
                    <a:lnTo>
                      <a:pt x="193959" y="378177"/>
                    </a:lnTo>
                    <a:lnTo>
                      <a:pt x="243386" y="63907"/>
                    </a:lnTo>
                    <a:lnTo>
                      <a:pt x="60287" y="0"/>
                    </a:lnTo>
                    <a:lnTo>
                      <a:pt x="0" y="38271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105480D9-C41A-9194-70F8-D2B1E2161591}"/>
                  </a:ext>
                </a:extLst>
              </p:cNvPr>
              <p:cNvSpPr/>
              <p:nvPr/>
            </p:nvSpPr>
            <p:spPr>
              <a:xfrm rot="-4862399">
                <a:off x="8889561" y="1409231"/>
                <a:ext cx="432409" cy="190733"/>
              </a:xfrm>
              <a:custGeom>
                <a:avLst/>
                <a:gdLst>
                  <a:gd name="connsiteX0" fmla="*/ 0 w 432409"/>
                  <a:gd name="connsiteY0" fmla="*/ 0 h 190733"/>
                  <a:gd name="connsiteX1" fmla="*/ 432410 w 432409"/>
                  <a:gd name="connsiteY1" fmla="*/ 0 h 190733"/>
                  <a:gd name="connsiteX2" fmla="*/ 432410 w 432409"/>
                  <a:gd name="connsiteY2" fmla="*/ 190734 h 190733"/>
                  <a:gd name="connsiteX3" fmla="*/ 0 w 432409"/>
                  <a:gd name="connsiteY3" fmla="*/ 190734 h 19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09" h="190733">
                    <a:moveTo>
                      <a:pt x="0" y="0"/>
                    </a:moveTo>
                    <a:lnTo>
                      <a:pt x="432410" y="0"/>
                    </a:lnTo>
                    <a:lnTo>
                      <a:pt x="432410" y="190734"/>
                    </a:lnTo>
                    <a:lnTo>
                      <a:pt x="0" y="190734"/>
                    </a:lnTo>
                    <a:close/>
                  </a:path>
                </a:pathLst>
              </a:custGeom>
              <a:solidFill>
                <a:schemeClr val="accent3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EA1DEA4-6805-1DB9-B911-31D52A8366BB}"/>
                  </a:ext>
                </a:extLst>
              </p:cNvPr>
              <p:cNvSpPr/>
              <p:nvPr/>
            </p:nvSpPr>
            <p:spPr>
              <a:xfrm>
                <a:off x="9318990" y="1532974"/>
                <a:ext cx="1784607" cy="157766"/>
              </a:xfrm>
              <a:custGeom>
                <a:avLst/>
                <a:gdLst>
                  <a:gd name="connsiteX0" fmla="*/ 1675690 w 1784607"/>
                  <a:gd name="connsiteY0" fmla="*/ 157766 h 157766"/>
                  <a:gd name="connsiteX1" fmla="*/ 1782641 w 1784607"/>
                  <a:gd name="connsiteY1" fmla="*/ 88791 h 157766"/>
                  <a:gd name="connsiteX2" fmla="*/ 1782772 w 1784607"/>
                  <a:gd name="connsiteY2" fmla="*/ 79511 h 157766"/>
                  <a:gd name="connsiteX3" fmla="*/ 1773492 w 1784607"/>
                  <a:gd name="connsiteY3" fmla="*/ 79380 h 157766"/>
                  <a:gd name="connsiteX4" fmla="*/ 1671280 w 1784607"/>
                  <a:gd name="connsiteY4" fmla="*/ 143747 h 157766"/>
                  <a:gd name="connsiteX5" fmla="*/ 7590 w 1784607"/>
                  <a:gd name="connsiteY5" fmla="*/ 72 h 157766"/>
                  <a:gd name="connsiteX6" fmla="*/ 87 w 1784607"/>
                  <a:gd name="connsiteY6" fmla="*/ 5534 h 157766"/>
                  <a:gd name="connsiteX7" fmla="*/ 5550 w 1784607"/>
                  <a:gd name="connsiteY7" fmla="*/ 13037 h 157766"/>
                  <a:gd name="connsiteX8" fmla="*/ 1675756 w 1784607"/>
                  <a:gd name="connsiteY8" fmla="*/ 157700 h 15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4607" h="157766">
                    <a:moveTo>
                      <a:pt x="1675690" y="157766"/>
                    </a:moveTo>
                    <a:lnTo>
                      <a:pt x="1782641" y="88791"/>
                    </a:lnTo>
                    <a:cubicBezTo>
                      <a:pt x="1785207" y="86224"/>
                      <a:pt x="1785273" y="82078"/>
                      <a:pt x="1782772" y="79511"/>
                    </a:cubicBezTo>
                    <a:cubicBezTo>
                      <a:pt x="1780206" y="76879"/>
                      <a:pt x="1776059" y="76879"/>
                      <a:pt x="1773492" y="79380"/>
                    </a:cubicBezTo>
                    <a:lnTo>
                      <a:pt x="1671280" y="143747"/>
                    </a:lnTo>
                    <a:lnTo>
                      <a:pt x="7590" y="72"/>
                    </a:lnTo>
                    <a:cubicBezTo>
                      <a:pt x="3970" y="-455"/>
                      <a:pt x="614" y="1980"/>
                      <a:pt x="87" y="5534"/>
                    </a:cubicBezTo>
                    <a:cubicBezTo>
                      <a:pt x="-505" y="9088"/>
                      <a:pt x="1996" y="12511"/>
                      <a:pt x="5550" y="13037"/>
                    </a:cubicBezTo>
                    <a:lnTo>
                      <a:pt x="1675756" y="157700"/>
                    </a:lnTo>
                    <a:close/>
                  </a:path>
                </a:pathLst>
              </a:custGeom>
              <a:solidFill>
                <a:schemeClr val="bg1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05B61C0-72B1-61B3-3581-56A3A5FF5C16}"/>
                  </a:ext>
                </a:extLst>
              </p:cNvPr>
              <p:cNvSpPr/>
              <p:nvPr/>
            </p:nvSpPr>
            <p:spPr>
              <a:xfrm>
                <a:off x="9159715" y="1299262"/>
                <a:ext cx="80403" cy="440247"/>
              </a:xfrm>
              <a:custGeom>
                <a:avLst/>
                <a:gdLst>
                  <a:gd name="connsiteX0" fmla="*/ 6537 w 80403"/>
                  <a:gd name="connsiteY0" fmla="*/ 440247 h 440247"/>
                  <a:gd name="connsiteX1" fmla="*/ 13053 w 80403"/>
                  <a:gd name="connsiteY1" fmla="*/ 434719 h 440247"/>
                  <a:gd name="connsiteX2" fmla="*/ 80316 w 80403"/>
                  <a:gd name="connsiteY2" fmla="*/ 7575 h 440247"/>
                  <a:gd name="connsiteX3" fmla="*/ 74854 w 80403"/>
                  <a:gd name="connsiteY3" fmla="*/ 72 h 440247"/>
                  <a:gd name="connsiteX4" fmla="*/ 67351 w 80403"/>
                  <a:gd name="connsiteY4" fmla="*/ 5534 h 440247"/>
                  <a:gd name="connsiteX5" fmla="*/ 87 w 80403"/>
                  <a:gd name="connsiteY5" fmla="*/ 432678 h 440247"/>
                  <a:gd name="connsiteX6" fmla="*/ 5550 w 80403"/>
                  <a:gd name="connsiteY6" fmla="*/ 440181 h 440247"/>
                  <a:gd name="connsiteX7" fmla="*/ 6603 w 80403"/>
                  <a:gd name="connsiteY7" fmla="*/ 440247 h 440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403" h="440247">
                    <a:moveTo>
                      <a:pt x="6537" y="440247"/>
                    </a:moveTo>
                    <a:cubicBezTo>
                      <a:pt x="9696" y="440247"/>
                      <a:pt x="12526" y="437944"/>
                      <a:pt x="13053" y="434719"/>
                    </a:cubicBezTo>
                    <a:lnTo>
                      <a:pt x="80316" y="7575"/>
                    </a:lnTo>
                    <a:cubicBezTo>
                      <a:pt x="80909" y="4021"/>
                      <a:pt x="78408" y="598"/>
                      <a:pt x="74854" y="72"/>
                    </a:cubicBezTo>
                    <a:cubicBezTo>
                      <a:pt x="71365" y="-455"/>
                      <a:pt x="67943" y="1980"/>
                      <a:pt x="67351" y="5534"/>
                    </a:cubicBezTo>
                    <a:lnTo>
                      <a:pt x="87" y="432678"/>
                    </a:lnTo>
                    <a:cubicBezTo>
                      <a:pt x="-505" y="436233"/>
                      <a:pt x="1996" y="439655"/>
                      <a:pt x="5550" y="440181"/>
                    </a:cubicBezTo>
                    <a:cubicBezTo>
                      <a:pt x="5879" y="440181"/>
                      <a:pt x="6208" y="440247"/>
                      <a:pt x="6603" y="440247"/>
                    </a:cubicBezTo>
                    <a:close/>
                  </a:path>
                </a:pathLst>
              </a:custGeom>
              <a:solidFill>
                <a:srgbClr val="0306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72F6D7A-6AE9-1ABF-E228-2A7D66A9016B}"/>
                  </a:ext>
                </a:extLst>
              </p:cNvPr>
              <p:cNvSpPr/>
              <p:nvPr/>
            </p:nvSpPr>
            <p:spPr>
              <a:xfrm>
                <a:off x="8562786" y="1292121"/>
                <a:ext cx="475280" cy="364065"/>
              </a:xfrm>
              <a:custGeom>
                <a:avLst/>
                <a:gdLst>
                  <a:gd name="connsiteX0" fmla="*/ 423460 w 475280"/>
                  <a:gd name="connsiteY0" fmla="*/ 364066 h 364065"/>
                  <a:gd name="connsiteX1" fmla="*/ 429910 w 475280"/>
                  <a:gd name="connsiteY1" fmla="*/ 358669 h 364065"/>
                  <a:gd name="connsiteX2" fmla="*/ 424579 w 475280"/>
                  <a:gd name="connsiteY2" fmla="*/ 351034 h 364065"/>
                  <a:gd name="connsiteX3" fmla="*/ 41400 w 475280"/>
                  <a:gd name="connsiteY3" fmla="*/ 282849 h 364065"/>
                  <a:gd name="connsiteX4" fmla="*/ 13626 w 475280"/>
                  <a:gd name="connsiteY4" fmla="*/ 243097 h 364065"/>
                  <a:gd name="connsiteX5" fmla="*/ 49166 w 475280"/>
                  <a:gd name="connsiteY5" fmla="*/ 41503 h 364065"/>
                  <a:gd name="connsiteX6" fmla="*/ 88590 w 475280"/>
                  <a:gd name="connsiteY6" fmla="*/ 13597 h 364065"/>
                  <a:gd name="connsiteX7" fmla="*/ 467623 w 475280"/>
                  <a:gd name="connsiteY7" fmla="*/ 76517 h 364065"/>
                  <a:gd name="connsiteX8" fmla="*/ 475192 w 475280"/>
                  <a:gd name="connsiteY8" fmla="*/ 71120 h 364065"/>
                  <a:gd name="connsiteX9" fmla="*/ 469795 w 475280"/>
                  <a:gd name="connsiteY9" fmla="*/ 63551 h 364065"/>
                  <a:gd name="connsiteX10" fmla="*/ 90762 w 475280"/>
                  <a:gd name="connsiteY10" fmla="*/ 631 h 364065"/>
                  <a:gd name="connsiteX11" fmla="*/ 36266 w 475280"/>
                  <a:gd name="connsiteY11" fmla="*/ 39199 h 364065"/>
                  <a:gd name="connsiteX12" fmla="*/ 726 w 475280"/>
                  <a:gd name="connsiteY12" fmla="*/ 240793 h 364065"/>
                  <a:gd name="connsiteX13" fmla="*/ 39162 w 475280"/>
                  <a:gd name="connsiteY13" fmla="*/ 295749 h 364065"/>
                  <a:gd name="connsiteX14" fmla="*/ 422341 w 475280"/>
                  <a:gd name="connsiteY14" fmla="*/ 363934 h 364065"/>
                  <a:gd name="connsiteX15" fmla="*/ 423460 w 475280"/>
                  <a:gd name="connsiteY15" fmla="*/ 364066 h 364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75280" h="364065">
                    <a:moveTo>
                      <a:pt x="423460" y="364066"/>
                    </a:moveTo>
                    <a:cubicBezTo>
                      <a:pt x="426620" y="364066"/>
                      <a:pt x="429384" y="361828"/>
                      <a:pt x="429910" y="358669"/>
                    </a:cubicBezTo>
                    <a:cubicBezTo>
                      <a:pt x="430568" y="355115"/>
                      <a:pt x="428133" y="351693"/>
                      <a:pt x="424579" y="351034"/>
                    </a:cubicBezTo>
                    <a:lnTo>
                      <a:pt x="41400" y="282849"/>
                    </a:lnTo>
                    <a:cubicBezTo>
                      <a:pt x="22840" y="279559"/>
                      <a:pt x="10335" y="261722"/>
                      <a:pt x="13626" y="243097"/>
                    </a:cubicBezTo>
                    <a:lnTo>
                      <a:pt x="49166" y="41503"/>
                    </a:lnTo>
                    <a:cubicBezTo>
                      <a:pt x="52457" y="23075"/>
                      <a:pt x="70095" y="10504"/>
                      <a:pt x="88590" y="13597"/>
                    </a:cubicBezTo>
                    <a:lnTo>
                      <a:pt x="467623" y="76517"/>
                    </a:lnTo>
                    <a:cubicBezTo>
                      <a:pt x="471243" y="77175"/>
                      <a:pt x="474599" y="74674"/>
                      <a:pt x="475192" y="71120"/>
                    </a:cubicBezTo>
                    <a:cubicBezTo>
                      <a:pt x="475784" y="67566"/>
                      <a:pt x="473349" y="64144"/>
                      <a:pt x="469795" y="63551"/>
                    </a:cubicBezTo>
                    <a:lnTo>
                      <a:pt x="90762" y="631"/>
                    </a:lnTo>
                    <a:cubicBezTo>
                      <a:pt x="65093" y="-3581"/>
                      <a:pt x="40742" y="13729"/>
                      <a:pt x="36266" y="39199"/>
                    </a:cubicBezTo>
                    <a:lnTo>
                      <a:pt x="726" y="240793"/>
                    </a:lnTo>
                    <a:cubicBezTo>
                      <a:pt x="-3815" y="266527"/>
                      <a:pt x="13428" y="291142"/>
                      <a:pt x="39162" y="295749"/>
                    </a:cubicBezTo>
                    <a:lnTo>
                      <a:pt x="422341" y="363934"/>
                    </a:lnTo>
                    <a:cubicBezTo>
                      <a:pt x="422736" y="364000"/>
                      <a:pt x="423131" y="364066"/>
                      <a:pt x="423460" y="364066"/>
                    </a:cubicBezTo>
                    <a:close/>
                  </a:path>
                </a:pathLst>
              </a:custGeom>
              <a:solidFill>
                <a:srgbClr val="0306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20" name="Graphic 5">
                <a:extLst>
                  <a:ext uri="{FF2B5EF4-FFF2-40B4-BE49-F238E27FC236}">
                    <a16:creationId xmlns:a16="http://schemas.microsoft.com/office/drawing/2014/main" id="{E9DD2A6F-6297-A96D-C508-F0F32FB9DD56}"/>
                  </a:ext>
                </a:extLst>
              </p:cNvPr>
              <p:cNvGrpSpPr/>
              <p:nvPr/>
            </p:nvGrpSpPr>
            <p:grpSpPr>
              <a:xfrm>
                <a:off x="8592873" y="1175204"/>
                <a:ext cx="415148" cy="120733"/>
                <a:chOff x="8592873" y="1175204"/>
                <a:chExt cx="415148" cy="120733"/>
              </a:xfrm>
              <a:solidFill>
                <a:srgbClr val="FFFFFF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4953C131-FB45-92F0-958B-CB05410012AC}"/>
                    </a:ext>
                  </a:extLst>
                </p:cNvPr>
                <p:cNvSpPr/>
                <p:nvPr/>
              </p:nvSpPr>
              <p:spPr>
                <a:xfrm>
                  <a:off x="8673393" y="1192550"/>
                  <a:ext cx="334628" cy="103387"/>
                </a:xfrm>
                <a:custGeom>
                  <a:avLst/>
                  <a:gdLst>
                    <a:gd name="connsiteX0" fmla="*/ 41232 w 334628"/>
                    <a:gd name="connsiteY0" fmla="*/ 63609 h 103387"/>
                    <a:gd name="connsiteX1" fmla="*/ 1940 w 334628"/>
                    <a:gd name="connsiteY1" fmla="*/ 43140 h 103387"/>
                    <a:gd name="connsiteX2" fmla="*/ 22540 w 334628"/>
                    <a:gd name="connsiteY2" fmla="*/ 3716 h 103387"/>
                    <a:gd name="connsiteX3" fmla="*/ 71639 w 334628"/>
                    <a:gd name="connsiteY3" fmla="*/ 2861 h 103387"/>
                    <a:gd name="connsiteX4" fmla="*/ 270929 w 334628"/>
                    <a:gd name="connsiteY4" fmla="*/ 35440 h 103387"/>
                    <a:gd name="connsiteX5" fmla="*/ 307588 w 334628"/>
                    <a:gd name="connsiteY5" fmla="*/ 45049 h 103387"/>
                    <a:gd name="connsiteX6" fmla="*/ 332861 w 334628"/>
                    <a:gd name="connsiteY6" fmla="*/ 71967 h 103387"/>
                    <a:gd name="connsiteX7" fmla="*/ 299164 w 334628"/>
                    <a:gd name="connsiteY7" fmla="*/ 102637 h 103387"/>
                    <a:gd name="connsiteX8" fmla="*/ 214130 w 334628"/>
                    <a:gd name="connsiteY8" fmla="*/ 89803 h 103387"/>
                    <a:gd name="connsiteX9" fmla="*/ 41166 w 334628"/>
                    <a:gd name="connsiteY9" fmla="*/ 63674 h 103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628" h="103387">
                      <a:moveTo>
                        <a:pt x="41232" y="63609"/>
                      </a:moveTo>
                      <a:cubicBezTo>
                        <a:pt x="25963" y="61305"/>
                        <a:pt x="8258" y="57225"/>
                        <a:pt x="1940" y="43140"/>
                      </a:cubicBezTo>
                      <a:cubicBezTo>
                        <a:pt x="-4839" y="28002"/>
                        <a:pt x="7139" y="9771"/>
                        <a:pt x="22540" y="3716"/>
                      </a:cubicBezTo>
                      <a:cubicBezTo>
                        <a:pt x="37941" y="-2339"/>
                        <a:pt x="55316" y="228"/>
                        <a:pt x="71639" y="2861"/>
                      </a:cubicBezTo>
                      <a:cubicBezTo>
                        <a:pt x="138047" y="13720"/>
                        <a:pt x="204521" y="24580"/>
                        <a:pt x="270929" y="35440"/>
                      </a:cubicBezTo>
                      <a:cubicBezTo>
                        <a:pt x="283434" y="37480"/>
                        <a:pt x="296136" y="39586"/>
                        <a:pt x="307588" y="45049"/>
                      </a:cubicBezTo>
                      <a:cubicBezTo>
                        <a:pt x="319040" y="50511"/>
                        <a:pt x="329307" y="59791"/>
                        <a:pt x="332861" y="71967"/>
                      </a:cubicBezTo>
                      <a:cubicBezTo>
                        <a:pt x="340957" y="99610"/>
                        <a:pt x="319764" y="105797"/>
                        <a:pt x="299164" y="102637"/>
                      </a:cubicBezTo>
                      <a:cubicBezTo>
                        <a:pt x="270797" y="98359"/>
                        <a:pt x="242496" y="94081"/>
                        <a:pt x="214130" y="89803"/>
                      </a:cubicBezTo>
                      <a:cubicBezTo>
                        <a:pt x="156475" y="81116"/>
                        <a:pt x="98821" y="72362"/>
                        <a:pt x="41166" y="636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FE2D0428-19BB-9B48-3FC4-FC02D2B1A2C8}"/>
                    </a:ext>
                  </a:extLst>
                </p:cNvPr>
                <p:cNvSpPr/>
                <p:nvPr/>
              </p:nvSpPr>
              <p:spPr>
                <a:xfrm>
                  <a:off x="8592873" y="1175204"/>
                  <a:ext cx="60622" cy="64285"/>
                </a:xfrm>
                <a:custGeom>
                  <a:avLst/>
                  <a:gdLst>
                    <a:gd name="connsiteX0" fmla="*/ 29215 w 60622"/>
                    <a:gd name="connsiteY0" fmla="*/ 64171 h 64285"/>
                    <a:gd name="connsiteX1" fmla="*/ 1309 w 60622"/>
                    <a:gd name="connsiteY1" fmla="*/ 47915 h 64285"/>
                    <a:gd name="connsiteX2" fmla="*/ 2428 w 60622"/>
                    <a:gd name="connsiteY2" fmla="*/ 24090 h 64285"/>
                    <a:gd name="connsiteX3" fmla="*/ 10260 w 60622"/>
                    <a:gd name="connsiteY3" fmla="*/ 6583 h 64285"/>
                    <a:gd name="connsiteX4" fmla="*/ 26056 w 60622"/>
                    <a:gd name="connsiteY4" fmla="*/ 67 h 64285"/>
                    <a:gd name="connsiteX5" fmla="*/ 54817 w 60622"/>
                    <a:gd name="connsiteY5" fmla="*/ 13625 h 64285"/>
                    <a:gd name="connsiteX6" fmla="*/ 29215 w 60622"/>
                    <a:gd name="connsiteY6" fmla="*/ 64106 h 64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622" h="64285">
                      <a:moveTo>
                        <a:pt x="29215" y="64171"/>
                      </a:moveTo>
                      <a:cubicBezTo>
                        <a:pt x="17631" y="65224"/>
                        <a:pt x="5060" y="58906"/>
                        <a:pt x="1309" y="47915"/>
                      </a:cubicBezTo>
                      <a:cubicBezTo>
                        <a:pt x="-1324" y="40280"/>
                        <a:pt x="519" y="31922"/>
                        <a:pt x="2428" y="24090"/>
                      </a:cubicBezTo>
                      <a:cubicBezTo>
                        <a:pt x="3942" y="17837"/>
                        <a:pt x="5719" y="11255"/>
                        <a:pt x="10260" y="6583"/>
                      </a:cubicBezTo>
                      <a:cubicBezTo>
                        <a:pt x="14341" y="2436"/>
                        <a:pt x="20264" y="396"/>
                        <a:pt x="26056" y="67"/>
                      </a:cubicBezTo>
                      <a:cubicBezTo>
                        <a:pt x="37113" y="-657"/>
                        <a:pt x="48499" y="4542"/>
                        <a:pt x="54817" y="13625"/>
                      </a:cubicBezTo>
                      <a:cubicBezTo>
                        <a:pt x="69823" y="35278"/>
                        <a:pt x="53764" y="61934"/>
                        <a:pt x="29215" y="641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  <p:grpSp>
          <p:nvGrpSpPr>
            <p:cNvPr id="23" name="Graphic 5">
              <a:extLst>
                <a:ext uri="{FF2B5EF4-FFF2-40B4-BE49-F238E27FC236}">
                  <a16:creationId xmlns:a16="http://schemas.microsoft.com/office/drawing/2014/main" id="{D7E37A35-DA32-A80E-BBEB-DD38620262E8}"/>
                </a:ext>
              </a:extLst>
            </p:cNvPr>
            <p:cNvGrpSpPr/>
            <p:nvPr/>
          </p:nvGrpSpPr>
          <p:grpSpPr>
            <a:xfrm>
              <a:off x="10848705" y="1620136"/>
              <a:ext cx="1080239" cy="2586649"/>
              <a:chOff x="10848705" y="1620136"/>
              <a:chExt cx="1080239" cy="258664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DA3C6D5-EE41-78C2-D4CC-6FEBF8164AFF}"/>
                  </a:ext>
                </a:extLst>
              </p:cNvPr>
              <p:cNvSpPr/>
              <p:nvPr/>
            </p:nvSpPr>
            <p:spPr>
              <a:xfrm rot="-4503601">
                <a:off x="10687421" y="2457169"/>
                <a:ext cx="1691200" cy="233119"/>
              </a:xfrm>
              <a:custGeom>
                <a:avLst/>
                <a:gdLst>
                  <a:gd name="connsiteX0" fmla="*/ 0 w 1691200"/>
                  <a:gd name="connsiteY0" fmla="*/ 0 h 233119"/>
                  <a:gd name="connsiteX1" fmla="*/ 1691201 w 1691200"/>
                  <a:gd name="connsiteY1" fmla="*/ 0 h 233119"/>
                  <a:gd name="connsiteX2" fmla="*/ 1691201 w 1691200"/>
                  <a:gd name="connsiteY2" fmla="*/ 233119 h 233119"/>
                  <a:gd name="connsiteX3" fmla="*/ 0 w 1691200"/>
                  <a:gd name="connsiteY3" fmla="*/ 233119 h 233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1200" h="233119">
                    <a:moveTo>
                      <a:pt x="0" y="0"/>
                    </a:moveTo>
                    <a:lnTo>
                      <a:pt x="1691201" y="0"/>
                    </a:lnTo>
                    <a:lnTo>
                      <a:pt x="1691201" y="233119"/>
                    </a:lnTo>
                    <a:lnTo>
                      <a:pt x="0" y="233119"/>
                    </a:lnTo>
                    <a:close/>
                  </a:path>
                </a:pathLst>
              </a:custGeom>
              <a:solidFill>
                <a:srgbClr val="FFB04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B862924-5727-7C26-1ABA-3083D79AC137}"/>
                  </a:ext>
                </a:extLst>
              </p:cNvPr>
              <p:cNvSpPr/>
              <p:nvPr/>
            </p:nvSpPr>
            <p:spPr>
              <a:xfrm rot="-4522800">
                <a:off x="10992602" y="3247879"/>
                <a:ext cx="589774" cy="485654"/>
              </a:xfrm>
              <a:custGeom>
                <a:avLst/>
                <a:gdLst>
                  <a:gd name="connsiteX0" fmla="*/ 0 w 589774"/>
                  <a:gd name="connsiteY0" fmla="*/ 0 h 485654"/>
                  <a:gd name="connsiteX1" fmla="*/ 589775 w 589774"/>
                  <a:gd name="connsiteY1" fmla="*/ 0 h 485654"/>
                  <a:gd name="connsiteX2" fmla="*/ 589775 w 589774"/>
                  <a:gd name="connsiteY2" fmla="*/ 485654 h 485654"/>
                  <a:gd name="connsiteX3" fmla="*/ 0 w 589774"/>
                  <a:gd name="connsiteY3" fmla="*/ 485654 h 485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9774" h="485654">
                    <a:moveTo>
                      <a:pt x="0" y="0"/>
                    </a:moveTo>
                    <a:lnTo>
                      <a:pt x="589775" y="0"/>
                    </a:lnTo>
                    <a:lnTo>
                      <a:pt x="589775" y="485654"/>
                    </a:lnTo>
                    <a:lnTo>
                      <a:pt x="0" y="485654"/>
                    </a:lnTo>
                    <a:close/>
                  </a:path>
                </a:pathLst>
              </a:custGeom>
              <a:solidFill>
                <a:schemeClr val="accent3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EEFA2B0-A8C9-D686-84FB-FFB27B0CF353}"/>
                  </a:ext>
                </a:extLst>
              </p:cNvPr>
              <p:cNvSpPr/>
              <p:nvPr/>
            </p:nvSpPr>
            <p:spPr>
              <a:xfrm rot="-4522800">
                <a:off x="10896807" y="3573847"/>
                <a:ext cx="589774" cy="555089"/>
              </a:xfrm>
              <a:custGeom>
                <a:avLst/>
                <a:gdLst>
                  <a:gd name="connsiteX0" fmla="*/ 0 w 589774"/>
                  <a:gd name="connsiteY0" fmla="*/ 0 h 555089"/>
                  <a:gd name="connsiteX1" fmla="*/ 589775 w 589774"/>
                  <a:gd name="connsiteY1" fmla="*/ 0 h 555089"/>
                  <a:gd name="connsiteX2" fmla="*/ 589775 w 589774"/>
                  <a:gd name="connsiteY2" fmla="*/ 555090 h 555089"/>
                  <a:gd name="connsiteX3" fmla="*/ 0 w 589774"/>
                  <a:gd name="connsiteY3" fmla="*/ 555090 h 555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9774" h="555089">
                    <a:moveTo>
                      <a:pt x="0" y="0"/>
                    </a:moveTo>
                    <a:lnTo>
                      <a:pt x="589775" y="0"/>
                    </a:lnTo>
                    <a:lnTo>
                      <a:pt x="589775" y="555090"/>
                    </a:lnTo>
                    <a:lnTo>
                      <a:pt x="0" y="55509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5B2D520-CE7F-7F66-C968-7E7721E71B3F}"/>
                  </a:ext>
                </a:extLst>
              </p:cNvPr>
              <p:cNvSpPr/>
              <p:nvPr/>
            </p:nvSpPr>
            <p:spPr>
              <a:xfrm>
                <a:off x="11541401" y="1620136"/>
                <a:ext cx="387543" cy="387564"/>
              </a:xfrm>
              <a:custGeom>
                <a:avLst/>
                <a:gdLst>
                  <a:gd name="connsiteX0" fmla="*/ 6592 w 387543"/>
                  <a:gd name="connsiteY0" fmla="*/ 143857 h 387564"/>
                  <a:gd name="connsiteX1" fmla="*/ 143818 w 387543"/>
                  <a:gd name="connsiteY1" fmla="*/ 380991 h 387564"/>
                  <a:gd name="connsiteX2" fmla="*/ 380952 w 387543"/>
                  <a:gd name="connsiteY2" fmla="*/ 243765 h 387564"/>
                  <a:gd name="connsiteX3" fmla="*/ 243660 w 387543"/>
                  <a:gd name="connsiteY3" fmla="*/ 6565 h 387564"/>
                  <a:gd name="connsiteX4" fmla="*/ 6592 w 387543"/>
                  <a:gd name="connsiteY4" fmla="*/ 143857 h 387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543" h="387564">
                    <a:moveTo>
                      <a:pt x="6592" y="143857"/>
                    </a:moveTo>
                    <a:cubicBezTo>
                      <a:pt x="-20985" y="247187"/>
                      <a:pt x="40487" y="353414"/>
                      <a:pt x="143818" y="380991"/>
                    </a:cubicBezTo>
                    <a:cubicBezTo>
                      <a:pt x="247148" y="408502"/>
                      <a:pt x="353375" y="347161"/>
                      <a:pt x="380952" y="243765"/>
                    </a:cubicBezTo>
                    <a:cubicBezTo>
                      <a:pt x="408528" y="140368"/>
                      <a:pt x="347057" y="34208"/>
                      <a:pt x="243660" y="6565"/>
                    </a:cubicBezTo>
                    <a:cubicBezTo>
                      <a:pt x="140395" y="-20946"/>
                      <a:pt x="34169" y="40526"/>
                      <a:pt x="6592" y="143857"/>
                    </a:cubicBezTo>
                    <a:close/>
                  </a:path>
                </a:pathLst>
              </a:custGeom>
              <a:solidFill>
                <a:srgbClr val="0306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D90E301-265C-464F-1491-B1B63156B0B6}"/>
                  </a:ext>
                </a:extLst>
              </p:cNvPr>
              <p:cNvSpPr/>
              <p:nvPr/>
            </p:nvSpPr>
            <p:spPr>
              <a:xfrm>
                <a:off x="11594224" y="1673064"/>
                <a:ext cx="281901" cy="281962"/>
              </a:xfrm>
              <a:custGeom>
                <a:avLst/>
                <a:gdLst>
                  <a:gd name="connsiteX0" fmla="*/ 4776 w 281901"/>
                  <a:gd name="connsiteY0" fmla="*/ 104552 h 281962"/>
                  <a:gd name="connsiteX1" fmla="*/ 104618 w 281901"/>
                  <a:gd name="connsiteY1" fmla="*/ 277187 h 281962"/>
                  <a:gd name="connsiteX2" fmla="*/ 277121 w 281901"/>
                  <a:gd name="connsiteY2" fmla="*/ 177279 h 281962"/>
                  <a:gd name="connsiteX3" fmla="*/ 177279 w 281901"/>
                  <a:gd name="connsiteY3" fmla="*/ 4776 h 281962"/>
                  <a:gd name="connsiteX4" fmla="*/ 4710 w 281901"/>
                  <a:gd name="connsiteY4" fmla="*/ 104618 h 281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901" h="281962">
                    <a:moveTo>
                      <a:pt x="4776" y="104552"/>
                    </a:moveTo>
                    <a:cubicBezTo>
                      <a:pt x="-15232" y="179846"/>
                      <a:pt x="29457" y="257048"/>
                      <a:pt x="104618" y="277187"/>
                    </a:cubicBezTo>
                    <a:cubicBezTo>
                      <a:pt x="179846" y="297195"/>
                      <a:pt x="257113" y="252506"/>
                      <a:pt x="277121" y="177279"/>
                    </a:cubicBezTo>
                    <a:cubicBezTo>
                      <a:pt x="297129" y="102051"/>
                      <a:pt x="252506" y="24784"/>
                      <a:pt x="177279" y="4776"/>
                    </a:cubicBezTo>
                    <a:cubicBezTo>
                      <a:pt x="102117" y="-15232"/>
                      <a:pt x="24784" y="29457"/>
                      <a:pt x="4710" y="104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477BD33-F552-11EF-CFC3-EBAFBFBEF700}"/>
                  </a:ext>
                </a:extLst>
              </p:cNvPr>
              <p:cNvSpPr/>
              <p:nvPr/>
            </p:nvSpPr>
            <p:spPr>
              <a:xfrm>
                <a:off x="11635067" y="1713842"/>
                <a:ext cx="200315" cy="200249"/>
              </a:xfrm>
              <a:custGeom>
                <a:avLst/>
                <a:gdLst>
                  <a:gd name="connsiteX0" fmla="*/ 3422 w 200315"/>
                  <a:gd name="connsiteY0" fmla="*/ 74306 h 200249"/>
                  <a:gd name="connsiteX1" fmla="*/ 74306 w 200315"/>
                  <a:gd name="connsiteY1" fmla="*/ 196855 h 200249"/>
                  <a:gd name="connsiteX2" fmla="*/ 196920 w 200315"/>
                  <a:gd name="connsiteY2" fmla="*/ 125905 h 200249"/>
                  <a:gd name="connsiteX3" fmla="*/ 125971 w 200315"/>
                  <a:gd name="connsiteY3" fmla="*/ 3422 h 200249"/>
                  <a:gd name="connsiteX4" fmla="*/ 3488 w 200315"/>
                  <a:gd name="connsiteY4" fmla="*/ 74306 h 200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315" h="200249">
                    <a:moveTo>
                      <a:pt x="3422" y="74306"/>
                    </a:moveTo>
                    <a:cubicBezTo>
                      <a:pt x="-10860" y="127748"/>
                      <a:pt x="20863" y="182638"/>
                      <a:pt x="74306" y="196855"/>
                    </a:cubicBezTo>
                    <a:cubicBezTo>
                      <a:pt x="127748" y="211071"/>
                      <a:pt x="182638" y="179348"/>
                      <a:pt x="196920" y="125905"/>
                    </a:cubicBezTo>
                    <a:cubicBezTo>
                      <a:pt x="211137" y="72463"/>
                      <a:pt x="179414" y="17638"/>
                      <a:pt x="125971" y="3422"/>
                    </a:cubicBezTo>
                    <a:cubicBezTo>
                      <a:pt x="72529" y="-10860"/>
                      <a:pt x="17638" y="20863"/>
                      <a:pt x="3488" y="7430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C69D157-4687-8E77-8A6B-7AE5999A9C41}"/>
                  </a:ext>
                </a:extLst>
              </p:cNvPr>
              <p:cNvSpPr/>
              <p:nvPr/>
            </p:nvSpPr>
            <p:spPr>
              <a:xfrm>
                <a:off x="11315206" y="1994526"/>
                <a:ext cx="376551" cy="923438"/>
              </a:xfrm>
              <a:custGeom>
                <a:avLst/>
                <a:gdLst>
                  <a:gd name="connsiteX0" fmla="*/ 3946 w 376551"/>
                  <a:gd name="connsiteY0" fmla="*/ 922887 h 923438"/>
                  <a:gd name="connsiteX1" fmla="*/ 9474 w 376551"/>
                  <a:gd name="connsiteY1" fmla="*/ 922756 h 923438"/>
                  <a:gd name="connsiteX2" fmla="*/ 154729 w 376551"/>
                  <a:gd name="connsiteY2" fmla="*/ 851938 h 923438"/>
                  <a:gd name="connsiteX3" fmla="*/ 376331 w 376551"/>
                  <a:gd name="connsiteY3" fmla="*/ 8246 h 923438"/>
                  <a:gd name="connsiteX4" fmla="*/ 371658 w 376551"/>
                  <a:gd name="connsiteY4" fmla="*/ 216 h 923438"/>
                  <a:gd name="connsiteX5" fmla="*/ 363629 w 376551"/>
                  <a:gd name="connsiteY5" fmla="*/ 4890 h 923438"/>
                  <a:gd name="connsiteX6" fmla="*/ 143541 w 376551"/>
                  <a:gd name="connsiteY6" fmla="*/ 842724 h 923438"/>
                  <a:gd name="connsiteX7" fmla="*/ 3683 w 376551"/>
                  <a:gd name="connsiteY7" fmla="*/ 910909 h 923438"/>
                  <a:gd name="connsiteX8" fmla="*/ 655 w 376551"/>
                  <a:gd name="connsiteY8" fmla="*/ 919728 h 923438"/>
                  <a:gd name="connsiteX9" fmla="*/ 3880 w 376551"/>
                  <a:gd name="connsiteY9" fmla="*/ 922887 h 92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6551" h="923438">
                    <a:moveTo>
                      <a:pt x="3946" y="922887"/>
                    </a:moveTo>
                    <a:cubicBezTo>
                      <a:pt x="5657" y="923611"/>
                      <a:pt x="7697" y="923677"/>
                      <a:pt x="9474" y="922756"/>
                    </a:cubicBezTo>
                    <a:lnTo>
                      <a:pt x="154729" y="851938"/>
                    </a:lnTo>
                    <a:lnTo>
                      <a:pt x="376331" y="8246"/>
                    </a:lnTo>
                    <a:cubicBezTo>
                      <a:pt x="377252" y="4758"/>
                      <a:pt x="375212" y="1138"/>
                      <a:pt x="371658" y="216"/>
                    </a:cubicBezTo>
                    <a:cubicBezTo>
                      <a:pt x="368170" y="-705"/>
                      <a:pt x="364550" y="1401"/>
                      <a:pt x="363629" y="4890"/>
                    </a:cubicBezTo>
                    <a:lnTo>
                      <a:pt x="143541" y="842724"/>
                    </a:lnTo>
                    <a:lnTo>
                      <a:pt x="3683" y="910909"/>
                    </a:lnTo>
                    <a:cubicBezTo>
                      <a:pt x="457" y="912489"/>
                      <a:pt x="-925" y="916438"/>
                      <a:pt x="655" y="919728"/>
                    </a:cubicBezTo>
                    <a:cubicBezTo>
                      <a:pt x="1379" y="921176"/>
                      <a:pt x="2563" y="922229"/>
                      <a:pt x="3880" y="922887"/>
                    </a:cubicBezTo>
                    <a:close/>
                  </a:path>
                </a:pathLst>
              </a:custGeom>
              <a:solidFill>
                <a:schemeClr val="bg1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915AAA5-5009-1200-ED59-10C0A0B036B2}"/>
                  </a:ext>
                </a:extLst>
              </p:cNvPr>
              <p:cNvSpPr/>
              <p:nvPr/>
            </p:nvSpPr>
            <p:spPr>
              <a:xfrm>
                <a:off x="10990965" y="3489334"/>
                <a:ext cx="550267" cy="153257"/>
              </a:xfrm>
              <a:custGeom>
                <a:avLst/>
                <a:gdLst>
                  <a:gd name="connsiteX0" fmla="*/ 3912 w 550267"/>
                  <a:gd name="connsiteY0" fmla="*/ 12590 h 153257"/>
                  <a:gd name="connsiteX1" fmla="*/ 4899 w 550267"/>
                  <a:gd name="connsiteY1" fmla="*/ 12919 h 153257"/>
                  <a:gd name="connsiteX2" fmla="*/ 542022 w 550267"/>
                  <a:gd name="connsiteY2" fmla="*/ 153041 h 153257"/>
                  <a:gd name="connsiteX3" fmla="*/ 550051 w 550267"/>
                  <a:gd name="connsiteY3" fmla="*/ 148368 h 153257"/>
                  <a:gd name="connsiteX4" fmla="*/ 545378 w 550267"/>
                  <a:gd name="connsiteY4" fmla="*/ 140338 h 153257"/>
                  <a:gd name="connsiteX5" fmla="*/ 8256 w 550267"/>
                  <a:gd name="connsiteY5" fmla="*/ 217 h 153257"/>
                  <a:gd name="connsiteX6" fmla="*/ 226 w 550267"/>
                  <a:gd name="connsiteY6" fmla="*/ 4889 h 153257"/>
                  <a:gd name="connsiteX7" fmla="*/ 3912 w 550267"/>
                  <a:gd name="connsiteY7" fmla="*/ 12590 h 15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0267" h="153257">
                    <a:moveTo>
                      <a:pt x="3912" y="12590"/>
                    </a:moveTo>
                    <a:cubicBezTo>
                      <a:pt x="3912" y="12590"/>
                      <a:pt x="4570" y="12853"/>
                      <a:pt x="4899" y="12919"/>
                    </a:cubicBezTo>
                    <a:lnTo>
                      <a:pt x="542022" y="153041"/>
                    </a:lnTo>
                    <a:cubicBezTo>
                      <a:pt x="545510" y="153962"/>
                      <a:pt x="549130" y="151856"/>
                      <a:pt x="550051" y="148368"/>
                    </a:cubicBezTo>
                    <a:cubicBezTo>
                      <a:pt x="550972" y="144814"/>
                      <a:pt x="548866" y="141326"/>
                      <a:pt x="545378" y="140338"/>
                    </a:cubicBezTo>
                    <a:lnTo>
                      <a:pt x="8256" y="217"/>
                    </a:lnTo>
                    <a:cubicBezTo>
                      <a:pt x="4768" y="-705"/>
                      <a:pt x="1148" y="1401"/>
                      <a:pt x="226" y="4889"/>
                    </a:cubicBezTo>
                    <a:cubicBezTo>
                      <a:pt x="-629" y="8049"/>
                      <a:pt x="1016" y="11274"/>
                      <a:pt x="3912" y="12590"/>
                    </a:cubicBezTo>
                    <a:close/>
                  </a:path>
                </a:pathLst>
              </a:custGeom>
              <a:solidFill>
                <a:srgbClr val="0306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6274393-7D7C-41C8-3B83-4F070D9CC6EA}"/>
                  </a:ext>
                </a:extLst>
              </p:cNvPr>
              <p:cNvSpPr/>
              <p:nvPr/>
            </p:nvSpPr>
            <p:spPr>
              <a:xfrm>
                <a:off x="11120688" y="3137812"/>
                <a:ext cx="483069" cy="135750"/>
              </a:xfrm>
              <a:custGeom>
                <a:avLst/>
                <a:gdLst>
                  <a:gd name="connsiteX0" fmla="*/ 3912 w 483069"/>
                  <a:gd name="connsiteY0" fmla="*/ 12590 h 135750"/>
                  <a:gd name="connsiteX1" fmla="*/ 4899 w 483069"/>
                  <a:gd name="connsiteY1" fmla="*/ 12919 h 135750"/>
                  <a:gd name="connsiteX2" fmla="*/ 474823 w 483069"/>
                  <a:gd name="connsiteY2" fmla="*/ 135534 h 135750"/>
                  <a:gd name="connsiteX3" fmla="*/ 482853 w 483069"/>
                  <a:gd name="connsiteY3" fmla="*/ 130861 h 135750"/>
                  <a:gd name="connsiteX4" fmla="*/ 478180 w 483069"/>
                  <a:gd name="connsiteY4" fmla="*/ 122831 h 135750"/>
                  <a:gd name="connsiteX5" fmla="*/ 8256 w 483069"/>
                  <a:gd name="connsiteY5" fmla="*/ 217 h 135750"/>
                  <a:gd name="connsiteX6" fmla="*/ 226 w 483069"/>
                  <a:gd name="connsiteY6" fmla="*/ 4889 h 135750"/>
                  <a:gd name="connsiteX7" fmla="*/ 3912 w 483069"/>
                  <a:gd name="connsiteY7" fmla="*/ 12524 h 13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3069" h="135750">
                    <a:moveTo>
                      <a:pt x="3912" y="12590"/>
                    </a:moveTo>
                    <a:cubicBezTo>
                      <a:pt x="3912" y="12590"/>
                      <a:pt x="4570" y="12853"/>
                      <a:pt x="4899" y="12919"/>
                    </a:cubicBezTo>
                    <a:lnTo>
                      <a:pt x="474823" y="135534"/>
                    </a:lnTo>
                    <a:cubicBezTo>
                      <a:pt x="478312" y="136455"/>
                      <a:pt x="481932" y="134349"/>
                      <a:pt x="482853" y="130861"/>
                    </a:cubicBezTo>
                    <a:cubicBezTo>
                      <a:pt x="483774" y="127372"/>
                      <a:pt x="481668" y="123753"/>
                      <a:pt x="478180" y="122831"/>
                    </a:cubicBezTo>
                    <a:lnTo>
                      <a:pt x="8256" y="217"/>
                    </a:lnTo>
                    <a:cubicBezTo>
                      <a:pt x="4768" y="-705"/>
                      <a:pt x="1148" y="1401"/>
                      <a:pt x="226" y="4889"/>
                    </a:cubicBezTo>
                    <a:cubicBezTo>
                      <a:pt x="-629" y="8049"/>
                      <a:pt x="1016" y="11274"/>
                      <a:pt x="3912" y="12524"/>
                    </a:cubicBezTo>
                    <a:close/>
                  </a:path>
                </a:pathLst>
              </a:custGeom>
              <a:solidFill>
                <a:srgbClr val="0306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355C89E-F562-DA5D-1DB5-5775A0E6BEF6}"/>
                </a:ext>
              </a:extLst>
            </p:cNvPr>
            <p:cNvSpPr/>
            <p:nvPr/>
          </p:nvSpPr>
          <p:spPr>
            <a:xfrm>
              <a:off x="10950386" y="4400374"/>
              <a:ext cx="33763" cy="356918"/>
            </a:xfrm>
            <a:custGeom>
              <a:avLst/>
              <a:gdLst>
                <a:gd name="connsiteX0" fmla="*/ 0 w 33763"/>
                <a:gd name="connsiteY0" fmla="*/ 0 h 356918"/>
                <a:gd name="connsiteX1" fmla="*/ 33763 w 33763"/>
                <a:gd name="connsiteY1" fmla="*/ 0 h 356918"/>
                <a:gd name="connsiteX2" fmla="*/ 33763 w 33763"/>
                <a:gd name="connsiteY2" fmla="*/ 356919 h 356918"/>
                <a:gd name="connsiteX3" fmla="*/ 0 w 33763"/>
                <a:gd name="connsiteY3" fmla="*/ 356919 h 35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63" h="356918">
                  <a:moveTo>
                    <a:pt x="0" y="0"/>
                  </a:moveTo>
                  <a:lnTo>
                    <a:pt x="33763" y="0"/>
                  </a:lnTo>
                  <a:lnTo>
                    <a:pt x="33763" y="356919"/>
                  </a:lnTo>
                  <a:lnTo>
                    <a:pt x="0" y="356919"/>
                  </a:lnTo>
                  <a:close/>
                </a:path>
              </a:pathLst>
            </a:custGeom>
            <a:solidFill>
              <a:srgbClr val="FFFFFF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5E13EFB-AA4C-1957-AFA4-BD02D9AFDAB9}"/>
                </a:ext>
              </a:extLst>
            </p:cNvPr>
            <p:cNvSpPr/>
            <p:nvPr/>
          </p:nvSpPr>
          <p:spPr>
            <a:xfrm>
              <a:off x="10909843" y="4409259"/>
              <a:ext cx="101487" cy="324142"/>
            </a:xfrm>
            <a:custGeom>
              <a:avLst/>
              <a:gdLst>
                <a:gd name="connsiteX0" fmla="*/ 19547 w 101487"/>
                <a:gd name="connsiteY0" fmla="*/ 324143 h 324142"/>
                <a:gd name="connsiteX1" fmla="*/ 20271 w 101487"/>
                <a:gd name="connsiteY1" fmla="*/ 321773 h 324142"/>
                <a:gd name="connsiteX2" fmla="*/ 0 w 101487"/>
                <a:gd name="connsiteY2" fmla="*/ 321773 h 324142"/>
                <a:gd name="connsiteX3" fmla="*/ 48506 w 101487"/>
                <a:gd name="connsiteY3" fmla="*/ 294131 h 324142"/>
                <a:gd name="connsiteX4" fmla="*/ 77926 w 101487"/>
                <a:gd name="connsiteY4" fmla="*/ 286233 h 324142"/>
                <a:gd name="connsiteX5" fmla="*/ 48506 w 101487"/>
                <a:gd name="connsiteY5" fmla="*/ 278269 h 324142"/>
                <a:gd name="connsiteX6" fmla="*/ 0 w 101487"/>
                <a:gd name="connsiteY6" fmla="*/ 250561 h 324142"/>
                <a:gd name="connsiteX7" fmla="*/ 48506 w 101487"/>
                <a:gd name="connsiteY7" fmla="*/ 222918 h 324142"/>
                <a:gd name="connsiteX8" fmla="*/ 77794 w 101487"/>
                <a:gd name="connsiteY8" fmla="*/ 215086 h 324142"/>
                <a:gd name="connsiteX9" fmla="*/ 48506 w 101487"/>
                <a:gd name="connsiteY9" fmla="*/ 207254 h 324142"/>
                <a:gd name="connsiteX10" fmla="*/ 0 w 101487"/>
                <a:gd name="connsiteY10" fmla="*/ 179611 h 324142"/>
                <a:gd name="connsiteX11" fmla="*/ 48572 w 101487"/>
                <a:gd name="connsiteY11" fmla="*/ 151903 h 324142"/>
                <a:gd name="connsiteX12" fmla="*/ 77860 w 101487"/>
                <a:gd name="connsiteY12" fmla="*/ 144071 h 324142"/>
                <a:gd name="connsiteX13" fmla="*/ 48572 w 101487"/>
                <a:gd name="connsiteY13" fmla="*/ 136239 h 324142"/>
                <a:gd name="connsiteX14" fmla="*/ 66 w 101487"/>
                <a:gd name="connsiteY14" fmla="*/ 108596 h 324142"/>
                <a:gd name="connsiteX15" fmla="*/ 48572 w 101487"/>
                <a:gd name="connsiteY15" fmla="*/ 81019 h 324142"/>
                <a:gd name="connsiteX16" fmla="*/ 77860 w 101487"/>
                <a:gd name="connsiteY16" fmla="*/ 73187 h 324142"/>
                <a:gd name="connsiteX17" fmla="*/ 48572 w 101487"/>
                <a:gd name="connsiteY17" fmla="*/ 65355 h 324142"/>
                <a:gd name="connsiteX18" fmla="*/ 66 w 101487"/>
                <a:gd name="connsiteY18" fmla="*/ 37712 h 324142"/>
                <a:gd name="connsiteX19" fmla="*/ 48638 w 101487"/>
                <a:gd name="connsiteY19" fmla="*/ 10135 h 324142"/>
                <a:gd name="connsiteX20" fmla="*/ 81941 w 101487"/>
                <a:gd name="connsiteY20" fmla="*/ 0 h 324142"/>
                <a:gd name="connsiteX21" fmla="*/ 81217 w 101487"/>
                <a:gd name="connsiteY21" fmla="*/ 2435 h 324142"/>
                <a:gd name="connsiteX22" fmla="*/ 101488 w 101487"/>
                <a:gd name="connsiteY22" fmla="*/ 2435 h 324142"/>
                <a:gd name="connsiteX23" fmla="*/ 52982 w 101487"/>
                <a:gd name="connsiteY23" fmla="*/ 30012 h 324142"/>
                <a:gd name="connsiteX24" fmla="*/ 23694 w 101487"/>
                <a:gd name="connsiteY24" fmla="*/ 37778 h 324142"/>
                <a:gd name="connsiteX25" fmla="*/ 52982 w 101487"/>
                <a:gd name="connsiteY25" fmla="*/ 45610 h 324142"/>
                <a:gd name="connsiteX26" fmla="*/ 101488 w 101487"/>
                <a:gd name="connsiteY26" fmla="*/ 73253 h 324142"/>
                <a:gd name="connsiteX27" fmla="*/ 52982 w 101487"/>
                <a:gd name="connsiteY27" fmla="*/ 100896 h 324142"/>
                <a:gd name="connsiteX28" fmla="*/ 23694 w 101487"/>
                <a:gd name="connsiteY28" fmla="*/ 108728 h 324142"/>
                <a:gd name="connsiteX29" fmla="*/ 52982 w 101487"/>
                <a:gd name="connsiteY29" fmla="*/ 116560 h 324142"/>
                <a:gd name="connsiteX30" fmla="*/ 101488 w 101487"/>
                <a:gd name="connsiteY30" fmla="*/ 144202 h 324142"/>
                <a:gd name="connsiteX31" fmla="*/ 52982 w 101487"/>
                <a:gd name="connsiteY31" fmla="*/ 171845 h 324142"/>
                <a:gd name="connsiteX32" fmla="*/ 23628 w 101487"/>
                <a:gd name="connsiteY32" fmla="*/ 179677 h 324142"/>
                <a:gd name="connsiteX33" fmla="*/ 52916 w 101487"/>
                <a:gd name="connsiteY33" fmla="*/ 187509 h 324142"/>
                <a:gd name="connsiteX34" fmla="*/ 101422 w 101487"/>
                <a:gd name="connsiteY34" fmla="*/ 215152 h 324142"/>
                <a:gd name="connsiteX35" fmla="*/ 52916 w 101487"/>
                <a:gd name="connsiteY35" fmla="*/ 242794 h 324142"/>
                <a:gd name="connsiteX36" fmla="*/ 23562 w 101487"/>
                <a:gd name="connsiteY36" fmla="*/ 250692 h 324142"/>
                <a:gd name="connsiteX37" fmla="*/ 52916 w 101487"/>
                <a:gd name="connsiteY37" fmla="*/ 258524 h 324142"/>
                <a:gd name="connsiteX38" fmla="*/ 101422 w 101487"/>
                <a:gd name="connsiteY38" fmla="*/ 286233 h 324142"/>
                <a:gd name="connsiteX39" fmla="*/ 52916 w 101487"/>
                <a:gd name="connsiteY39" fmla="*/ 313875 h 324142"/>
                <a:gd name="connsiteX40" fmla="*/ 19613 w 101487"/>
                <a:gd name="connsiteY40" fmla="*/ 324143 h 32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01487" h="324142">
                  <a:moveTo>
                    <a:pt x="19547" y="324143"/>
                  </a:moveTo>
                  <a:cubicBezTo>
                    <a:pt x="19547" y="324143"/>
                    <a:pt x="20271" y="323024"/>
                    <a:pt x="20271" y="321773"/>
                  </a:cubicBezTo>
                  <a:lnTo>
                    <a:pt x="0" y="321773"/>
                  </a:lnTo>
                  <a:cubicBezTo>
                    <a:pt x="0" y="304727"/>
                    <a:pt x="22443" y="299791"/>
                    <a:pt x="48506" y="294131"/>
                  </a:cubicBezTo>
                  <a:cubicBezTo>
                    <a:pt x="57391" y="292156"/>
                    <a:pt x="71015" y="289194"/>
                    <a:pt x="77926" y="286233"/>
                  </a:cubicBezTo>
                  <a:cubicBezTo>
                    <a:pt x="71015" y="283205"/>
                    <a:pt x="57391" y="280244"/>
                    <a:pt x="48506" y="278269"/>
                  </a:cubicBezTo>
                  <a:cubicBezTo>
                    <a:pt x="22443" y="272543"/>
                    <a:pt x="0" y="267607"/>
                    <a:pt x="0" y="250561"/>
                  </a:cubicBezTo>
                  <a:cubicBezTo>
                    <a:pt x="0" y="233514"/>
                    <a:pt x="22509" y="228578"/>
                    <a:pt x="48506" y="222918"/>
                  </a:cubicBezTo>
                  <a:cubicBezTo>
                    <a:pt x="57326" y="220943"/>
                    <a:pt x="70884" y="218048"/>
                    <a:pt x="77794" y="215086"/>
                  </a:cubicBezTo>
                  <a:cubicBezTo>
                    <a:pt x="70818" y="212124"/>
                    <a:pt x="57326" y="209162"/>
                    <a:pt x="48506" y="207254"/>
                  </a:cubicBezTo>
                  <a:cubicBezTo>
                    <a:pt x="22443" y="201528"/>
                    <a:pt x="0" y="196657"/>
                    <a:pt x="0" y="179611"/>
                  </a:cubicBezTo>
                  <a:cubicBezTo>
                    <a:pt x="0" y="162565"/>
                    <a:pt x="22509" y="157629"/>
                    <a:pt x="48572" y="151903"/>
                  </a:cubicBezTo>
                  <a:cubicBezTo>
                    <a:pt x="57391" y="149994"/>
                    <a:pt x="70884" y="147033"/>
                    <a:pt x="77860" y="144071"/>
                  </a:cubicBezTo>
                  <a:cubicBezTo>
                    <a:pt x="70884" y="141109"/>
                    <a:pt x="57391" y="138147"/>
                    <a:pt x="48572" y="136239"/>
                  </a:cubicBezTo>
                  <a:cubicBezTo>
                    <a:pt x="22509" y="130513"/>
                    <a:pt x="66" y="125642"/>
                    <a:pt x="66" y="108596"/>
                  </a:cubicBezTo>
                  <a:cubicBezTo>
                    <a:pt x="66" y="91550"/>
                    <a:pt x="22575" y="86679"/>
                    <a:pt x="48572" y="81019"/>
                  </a:cubicBezTo>
                  <a:cubicBezTo>
                    <a:pt x="57391" y="79111"/>
                    <a:pt x="70884" y="76149"/>
                    <a:pt x="77860" y="73187"/>
                  </a:cubicBezTo>
                  <a:cubicBezTo>
                    <a:pt x="70884" y="70225"/>
                    <a:pt x="57391" y="67263"/>
                    <a:pt x="48572" y="65355"/>
                  </a:cubicBezTo>
                  <a:cubicBezTo>
                    <a:pt x="22509" y="59629"/>
                    <a:pt x="66" y="54759"/>
                    <a:pt x="66" y="37712"/>
                  </a:cubicBezTo>
                  <a:cubicBezTo>
                    <a:pt x="66" y="20666"/>
                    <a:pt x="22575" y="15796"/>
                    <a:pt x="48638" y="10135"/>
                  </a:cubicBezTo>
                  <a:cubicBezTo>
                    <a:pt x="59827" y="7700"/>
                    <a:pt x="78650" y="3620"/>
                    <a:pt x="81941" y="0"/>
                  </a:cubicBezTo>
                  <a:cubicBezTo>
                    <a:pt x="81743" y="197"/>
                    <a:pt x="81217" y="1119"/>
                    <a:pt x="81217" y="2435"/>
                  </a:cubicBezTo>
                  <a:lnTo>
                    <a:pt x="101488" y="2435"/>
                  </a:lnTo>
                  <a:cubicBezTo>
                    <a:pt x="101488" y="19416"/>
                    <a:pt x="78979" y="24286"/>
                    <a:pt x="52982" y="30012"/>
                  </a:cubicBezTo>
                  <a:cubicBezTo>
                    <a:pt x="44163" y="31920"/>
                    <a:pt x="30670" y="34882"/>
                    <a:pt x="23694" y="37778"/>
                  </a:cubicBezTo>
                  <a:cubicBezTo>
                    <a:pt x="30670" y="40740"/>
                    <a:pt x="44163" y="43702"/>
                    <a:pt x="52982" y="45610"/>
                  </a:cubicBezTo>
                  <a:cubicBezTo>
                    <a:pt x="79045" y="51270"/>
                    <a:pt x="101488" y="56206"/>
                    <a:pt x="101488" y="73253"/>
                  </a:cubicBezTo>
                  <a:cubicBezTo>
                    <a:pt x="101488" y="90299"/>
                    <a:pt x="78979" y="95235"/>
                    <a:pt x="52982" y="100896"/>
                  </a:cubicBezTo>
                  <a:cubicBezTo>
                    <a:pt x="44163" y="102804"/>
                    <a:pt x="30670" y="105766"/>
                    <a:pt x="23694" y="108728"/>
                  </a:cubicBezTo>
                  <a:cubicBezTo>
                    <a:pt x="30670" y="111624"/>
                    <a:pt x="44163" y="114585"/>
                    <a:pt x="52982" y="116560"/>
                  </a:cubicBezTo>
                  <a:cubicBezTo>
                    <a:pt x="79045" y="122220"/>
                    <a:pt x="101488" y="127156"/>
                    <a:pt x="101488" y="144202"/>
                  </a:cubicBezTo>
                  <a:cubicBezTo>
                    <a:pt x="101488" y="161249"/>
                    <a:pt x="78979" y="166185"/>
                    <a:pt x="52982" y="171845"/>
                  </a:cubicBezTo>
                  <a:cubicBezTo>
                    <a:pt x="44163" y="173819"/>
                    <a:pt x="30604" y="176715"/>
                    <a:pt x="23628" y="179677"/>
                  </a:cubicBezTo>
                  <a:cubicBezTo>
                    <a:pt x="30604" y="182639"/>
                    <a:pt x="44097" y="185600"/>
                    <a:pt x="52916" y="187509"/>
                  </a:cubicBezTo>
                  <a:cubicBezTo>
                    <a:pt x="78979" y="193235"/>
                    <a:pt x="101422" y="198105"/>
                    <a:pt x="101422" y="215152"/>
                  </a:cubicBezTo>
                  <a:cubicBezTo>
                    <a:pt x="101422" y="232198"/>
                    <a:pt x="78913" y="237134"/>
                    <a:pt x="52916" y="242794"/>
                  </a:cubicBezTo>
                  <a:cubicBezTo>
                    <a:pt x="44097" y="244703"/>
                    <a:pt x="30473" y="247731"/>
                    <a:pt x="23562" y="250692"/>
                  </a:cubicBezTo>
                  <a:cubicBezTo>
                    <a:pt x="30539" y="253654"/>
                    <a:pt x="44097" y="256616"/>
                    <a:pt x="52916" y="258524"/>
                  </a:cubicBezTo>
                  <a:cubicBezTo>
                    <a:pt x="78979" y="264250"/>
                    <a:pt x="101422" y="269187"/>
                    <a:pt x="101422" y="286233"/>
                  </a:cubicBezTo>
                  <a:cubicBezTo>
                    <a:pt x="101422" y="303279"/>
                    <a:pt x="78913" y="308215"/>
                    <a:pt x="52916" y="313875"/>
                  </a:cubicBezTo>
                  <a:cubicBezTo>
                    <a:pt x="41661" y="316376"/>
                    <a:pt x="22904" y="320457"/>
                    <a:pt x="19613" y="324143"/>
                  </a:cubicBezTo>
                  <a:close/>
                </a:path>
              </a:pathLst>
            </a:custGeom>
            <a:solidFill>
              <a:srgbClr val="009E9D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E7179D8-2912-B59F-9380-4959F5CA71B8}"/>
                </a:ext>
              </a:extLst>
            </p:cNvPr>
            <p:cNvSpPr/>
            <p:nvPr/>
          </p:nvSpPr>
          <p:spPr>
            <a:xfrm>
              <a:off x="11325140" y="4400374"/>
              <a:ext cx="33763" cy="356918"/>
            </a:xfrm>
            <a:custGeom>
              <a:avLst/>
              <a:gdLst>
                <a:gd name="connsiteX0" fmla="*/ 0 w 33763"/>
                <a:gd name="connsiteY0" fmla="*/ 0 h 356918"/>
                <a:gd name="connsiteX1" fmla="*/ 33763 w 33763"/>
                <a:gd name="connsiteY1" fmla="*/ 0 h 356918"/>
                <a:gd name="connsiteX2" fmla="*/ 33763 w 33763"/>
                <a:gd name="connsiteY2" fmla="*/ 356919 h 356918"/>
                <a:gd name="connsiteX3" fmla="*/ 0 w 33763"/>
                <a:gd name="connsiteY3" fmla="*/ 356919 h 35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63" h="356918">
                  <a:moveTo>
                    <a:pt x="0" y="0"/>
                  </a:moveTo>
                  <a:lnTo>
                    <a:pt x="33763" y="0"/>
                  </a:lnTo>
                  <a:lnTo>
                    <a:pt x="33763" y="356919"/>
                  </a:lnTo>
                  <a:lnTo>
                    <a:pt x="0" y="356919"/>
                  </a:lnTo>
                  <a:close/>
                </a:path>
              </a:pathLst>
            </a:custGeom>
            <a:solidFill>
              <a:srgbClr val="FFFFFF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A7C3755-A62D-A2AB-E2DA-30C47018AB8C}"/>
                </a:ext>
              </a:extLst>
            </p:cNvPr>
            <p:cNvSpPr/>
            <p:nvPr/>
          </p:nvSpPr>
          <p:spPr>
            <a:xfrm>
              <a:off x="11284598" y="4409259"/>
              <a:ext cx="101487" cy="324142"/>
            </a:xfrm>
            <a:custGeom>
              <a:avLst/>
              <a:gdLst>
                <a:gd name="connsiteX0" fmla="*/ 19547 w 101487"/>
                <a:gd name="connsiteY0" fmla="*/ 324143 h 324142"/>
                <a:gd name="connsiteX1" fmla="*/ 20271 w 101487"/>
                <a:gd name="connsiteY1" fmla="*/ 321773 h 324142"/>
                <a:gd name="connsiteX2" fmla="*/ 0 w 101487"/>
                <a:gd name="connsiteY2" fmla="*/ 321773 h 324142"/>
                <a:gd name="connsiteX3" fmla="*/ 48506 w 101487"/>
                <a:gd name="connsiteY3" fmla="*/ 294131 h 324142"/>
                <a:gd name="connsiteX4" fmla="*/ 77926 w 101487"/>
                <a:gd name="connsiteY4" fmla="*/ 286233 h 324142"/>
                <a:gd name="connsiteX5" fmla="*/ 48506 w 101487"/>
                <a:gd name="connsiteY5" fmla="*/ 278269 h 324142"/>
                <a:gd name="connsiteX6" fmla="*/ 0 w 101487"/>
                <a:gd name="connsiteY6" fmla="*/ 250561 h 324142"/>
                <a:gd name="connsiteX7" fmla="*/ 48506 w 101487"/>
                <a:gd name="connsiteY7" fmla="*/ 222918 h 324142"/>
                <a:gd name="connsiteX8" fmla="*/ 77794 w 101487"/>
                <a:gd name="connsiteY8" fmla="*/ 215086 h 324142"/>
                <a:gd name="connsiteX9" fmla="*/ 48506 w 101487"/>
                <a:gd name="connsiteY9" fmla="*/ 207254 h 324142"/>
                <a:gd name="connsiteX10" fmla="*/ 0 w 101487"/>
                <a:gd name="connsiteY10" fmla="*/ 179611 h 324142"/>
                <a:gd name="connsiteX11" fmla="*/ 48572 w 101487"/>
                <a:gd name="connsiteY11" fmla="*/ 151903 h 324142"/>
                <a:gd name="connsiteX12" fmla="*/ 77860 w 101487"/>
                <a:gd name="connsiteY12" fmla="*/ 144071 h 324142"/>
                <a:gd name="connsiteX13" fmla="*/ 48572 w 101487"/>
                <a:gd name="connsiteY13" fmla="*/ 136239 h 324142"/>
                <a:gd name="connsiteX14" fmla="*/ 66 w 101487"/>
                <a:gd name="connsiteY14" fmla="*/ 108596 h 324142"/>
                <a:gd name="connsiteX15" fmla="*/ 48572 w 101487"/>
                <a:gd name="connsiteY15" fmla="*/ 81019 h 324142"/>
                <a:gd name="connsiteX16" fmla="*/ 77860 w 101487"/>
                <a:gd name="connsiteY16" fmla="*/ 73187 h 324142"/>
                <a:gd name="connsiteX17" fmla="*/ 48572 w 101487"/>
                <a:gd name="connsiteY17" fmla="*/ 65355 h 324142"/>
                <a:gd name="connsiteX18" fmla="*/ 66 w 101487"/>
                <a:gd name="connsiteY18" fmla="*/ 37712 h 324142"/>
                <a:gd name="connsiteX19" fmla="*/ 48638 w 101487"/>
                <a:gd name="connsiteY19" fmla="*/ 10135 h 324142"/>
                <a:gd name="connsiteX20" fmla="*/ 81941 w 101487"/>
                <a:gd name="connsiteY20" fmla="*/ 0 h 324142"/>
                <a:gd name="connsiteX21" fmla="*/ 81216 w 101487"/>
                <a:gd name="connsiteY21" fmla="*/ 2435 h 324142"/>
                <a:gd name="connsiteX22" fmla="*/ 101488 w 101487"/>
                <a:gd name="connsiteY22" fmla="*/ 2435 h 324142"/>
                <a:gd name="connsiteX23" fmla="*/ 52982 w 101487"/>
                <a:gd name="connsiteY23" fmla="*/ 30012 h 324142"/>
                <a:gd name="connsiteX24" fmla="*/ 23694 w 101487"/>
                <a:gd name="connsiteY24" fmla="*/ 37778 h 324142"/>
                <a:gd name="connsiteX25" fmla="*/ 52982 w 101487"/>
                <a:gd name="connsiteY25" fmla="*/ 45610 h 324142"/>
                <a:gd name="connsiteX26" fmla="*/ 101488 w 101487"/>
                <a:gd name="connsiteY26" fmla="*/ 73253 h 324142"/>
                <a:gd name="connsiteX27" fmla="*/ 52982 w 101487"/>
                <a:gd name="connsiteY27" fmla="*/ 100896 h 324142"/>
                <a:gd name="connsiteX28" fmla="*/ 23694 w 101487"/>
                <a:gd name="connsiteY28" fmla="*/ 108728 h 324142"/>
                <a:gd name="connsiteX29" fmla="*/ 52982 w 101487"/>
                <a:gd name="connsiteY29" fmla="*/ 116560 h 324142"/>
                <a:gd name="connsiteX30" fmla="*/ 101488 w 101487"/>
                <a:gd name="connsiteY30" fmla="*/ 144202 h 324142"/>
                <a:gd name="connsiteX31" fmla="*/ 52982 w 101487"/>
                <a:gd name="connsiteY31" fmla="*/ 171845 h 324142"/>
                <a:gd name="connsiteX32" fmla="*/ 23628 w 101487"/>
                <a:gd name="connsiteY32" fmla="*/ 179677 h 324142"/>
                <a:gd name="connsiteX33" fmla="*/ 52916 w 101487"/>
                <a:gd name="connsiteY33" fmla="*/ 187509 h 324142"/>
                <a:gd name="connsiteX34" fmla="*/ 101422 w 101487"/>
                <a:gd name="connsiteY34" fmla="*/ 215152 h 324142"/>
                <a:gd name="connsiteX35" fmla="*/ 52916 w 101487"/>
                <a:gd name="connsiteY35" fmla="*/ 242794 h 324142"/>
                <a:gd name="connsiteX36" fmla="*/ 23562 w 101487"/>
                <a:gd name="connsiteY36" fmla="*/ 250692 h 324142"/>
                <a:gd name="connsiteX37" fmla="*/ 52916 w 101487"/>
                <a:gd name="connsiteY37" fmla="*/ 258524 h 324142"/>
                <a:gd name="connsiteX38" fmla="*/ 101422 w 101487"/>
                <a:gd name="connsiteY38" fmla="*/ 286233 h 324142"/>
                <a:gd name="connsiteX39" fmla="*/ 52916 w 101487"/>
                <a:gd name="connsiteY39" fmla="*/ 313875 h 324142"/>
                <a:gd name="connsiteX40" fmla="*/ 19613 w 101487"/>
                <a:gd name="connsiteY40" fmla="*/ 324143 h 32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01487" h="324142">
                  <a:moveTo>
                    <a:pt x="19547" y="324143"/>
                  </a:moveTo>
                  <a:cubicBezTo>
                    <a:pt x="19547" y="324143"/>
                    <a:pt x="20271" y="323024"/>
                    <a:pt x="20271" y="321773"/>
                  </a:cubicBezTo>
                  <a:lnTo>
                    <a:pt x="0" y="321773"/>
                  </a:lnTo>
                  <a:cubicBezTo>
                    <a:pt x="0" y="304727"/>
                    <a:pt x="22509" y="299791"/>
                    <a:pt x="48506" y="294131"/>
                  </a:cubicBezTo>
                  <a:cubicBezTo>
                    <a:pt x="57391" y="292156"/>
                    <a:pt x="70949" y="289194"/>
                    <a:pt x="77926" y="286233"/>
                  </a:cubicBezTo>
                  <a:cubicBezTo>
                    <a:pt x="71015" y="283205"/>
                    <a:pt x="57391" y="280244"/>
                    <a:pt x="48506" y="278269"/>
                  </a:cubicBezTo>
                  <a:cubicBezTo>
                    <a:pt x="22509" y="272543"/>
                    <a:pt x="0" y="267607"/>
                    <a:pt x="0" y="250561"/>
                  </a:cubicBezTo>
                  <a:cubicBezTo>
                    <a:pt x="0" y="233514"/>
                    <a:pt x="22509" y="228578"/>
                    <a:pt x="48506" y="222918"/>
                  </a:cubicBezTo>
                  <a:cubicBezTo>
                    <a:pt x="57326" y="220943"/>
                    <a:pt x="70884" y="218048"/>
                    <a:pt x="77794" y="215086"/>
                  </a:cubicBezTo>
                  <a:cubicBezTo>
                    <a:pt x="70818" y="212124"/>
                    <a:pt x="57326" y="209162"/>
                    <a:pt x="48506" y="207254"/>
                  </a:cubicBezTo>
                  <a:cubicBezTo>
                    <a:pt x="22509" y="201528"/>
                    <a:pt x="0" y="196657"/>
                    <a:pt x="0" y="179611"/>
                  </a:cubicBezTo>
                  <a:cubicBezTo>
                    <a:pt x="0" y="162565"/>
                    <a:pt x="22509" y="157629"/>
                    <a:pt x="48572" y="151903"/>
                  </a:cubicBezTo>
                  <a:cubicBezTo>
                    <a:pt x="57391" y="149994"/>
                    <a:pt x="70884" y="147033"/>
                    <a:pt x="77860" y="144071"/>
                  </a:cubicBezTo>
                  <a:cubicBezTo>
                    <a:pt x="70884" y="141109"/>
                    <a:pt x="57391" y="138147"/>
                    <a:pt x="48572" y="136239"/>
                  </a:cubicBezTo>
                  <a:cubicBezTo>
                    <a:pt x="22575" y="130513"/>
                    <a:pt x="66" y="125642"/>
                    <a:pt x="66" y="108596"/>
                  </a:cubicBezTo>
                  <a:cubicBezTo>
                    <a:pt x="66" y="91550"/>
                    <a:pt x="22575" y="86679"/>
                    <a:pt x="48572" y="81019"/>
                  </a:cubicBezTo>
                  <a:cubicBezTo>
                    <a:pt x="57391" y="79111"/>
                    <a:pt x="70884" y="76149"/>
                    <a:pt x="77860" y="73187"/>
                  </a:cubicBezTo>
                  <a:cubicBezTo>
                    <a:pt x="70884" y="70225"/>
                    <a:pt x="57391" y="67263"/>
                    <a:pt x="48572" y="65355"/>
                  </a:cubicBezTo>
                  <a:cubicBezTo>
                    <a:pt x="22575" y="59629"/>
                    <a:pt x="66" y="54759"/>
                    <a:pt x="66" y="37712"/>
                  </a:cubicBezTo>
                  <a:cubicBezTo>
                    <a:pt x="66" y="20666"/>
                    <a:pt x="22575" y="15796"/>
                    <a:pt x="48638" y="10135"/>
                  </a:cubicBezTo>
                  <a:cubicBezTo>
                    <a:pt x="59826" y="7700"/>
                    <a:pt x="78650" y="3620"/>
                    <a:pt x="81941" y="0"/>
                  </a:cubicBezTo>
                  <a:cubicBezTo>
                    <a:pt x="81743" y="197"/>
                    <a:pt x="81216" y="1119"/>
                    <a:pt x="81216" y="2435"/>
                  </a:cubicBezTo>
                  <a:lnTo>
                    <a:pt x="101488" y="2435"/>
                  </a:lnTo>
                  <a:cubicBezTo>
                    <a:pt x="101488" y="19416"/>
                    <a:pt x="78979" y="24286"/>
                    <a:pt x="52982" y="30012"/>
                  </a:cubicBezTo>
                  <a:cubicBezTo>
                    <a:pt x="44163" y="31920"/>
                    <a:pt x="30670" y="34882"/>
                    <a:pt x="23694" y="37778"/>
                  </a:cubicBezTo>
                  <a:cubicBezTo>
                    <a:pt x="30670" y="40740"/>
                    <a:pt x="44163" y="43702"/>
                    <a:pt x="52982" y="45610"/>
                  </a:cubicBezTo>
                  <a:cubicBezTo>
                    <a:pt x="78979" y="51270"/>
                    <a:pt x="101488" y="56206"/>
                    <a:pt x="101488" y="73253"/>
                  </a:cubicBezTo>
                  <a:cubicBezTo>
                    <a:pt x="101488" y="90299"/>
                    <a:pt x="78979" y="95235"/>
                    <a:pt x="52982" y="100896"/>
                  </a:cubicBezTo>
                  <a:cubicBezTo>
                    <a:pt x="44163" y="102804"/>
                    <a:pt x="30670" y="105766"/>
                    <a:pt x="23694" y="108728"/>
                  </a:cubicBezTo>
                  <a:cubicBezTo>
                    <a:pt x="30670" y="111624"/>
                    <a:pt x="44163" y="114585"/>
                    <a:pt x="52982" y="116560"/>
                  </a:cubicBezTo>
                  <a:cubicBezTo>
                    <a:pt x="78979" y="122220"/>
                    <a:pt x="101488" y="127156"/>
                    <a:pt x="101488" y="144202"/>
                  </a:cubicBezTo>
                  <a:cubicBezTo>
                    <a:pt x="101488" y="161249"/>
                    <a:pt x="78979" y="166185"/>
                    <a:pt x="52982" y="171845"/>
                  </a:cubicBezTo>
                  <a:cubicBezTo>
                    <a:pt x="44097" y="173819"/>
                    <a:pt x="30604" y="176715"/>
                    <a:pt x="23628" y="179677"/>
                  </a:cubicBezTo>
                  <a:cubicBezTo>
                    <a:pt x="30604" y="182639"/>
                    <a:pt x="44097" y="185600"/>
                    <a:pt x="52916" y="187509"/>
                  </a:cubicBezTo>
                  <a:cubicBezTo>
                    <a:pt x="78913" y="193235"/>
                    <a:pt x="101422" y="198105"/>
                    <a:pt x="101422" y="215152"/>
                  </a:cubicBezTo>
                  <a:cubicBezTo>
                    <a:pt x="101422" y="232198"/>
                    <a:pt x="78913" y="237134"/>
                    <a:pt x="52916" y="242794"/>
                  </a:cubicBezTo>
                  <a:cubicBezTo>
                    <a:pt x="44097" y="244703"/>
                    <a:pt x="30473" y="247731"/>
                    <a:pt x="23562" y="250692"/>
                  </a:cubicBezTo>
                  <a:cubicBezTo>
                    <a:pt x="30539" y="253654"/>
                    <a:pt x="44097" y="256616"/>
                    <a:pt x="52916" y="258524"/>
                  </a:cubicBezTo>
                  <a:cubicBezTo>
                    <a:pt x="78913" y="264250"/>
                    <a:pt x="101422" y="269187"/>
                    <a:pt x="101422" y="286233"/>
                  </a:cubicBezTo>
                  <a:cubicBezTo>
                    <a:pt x="101422" y="303279"/>
                    <a:pt x="78913" y="308215"/>
                    <a:pt x="52916" y="313875"/>
                  </a:cubicBezTo>
                  <a:cubicBezTo>
                    <a:pt x="41661" y="316376"/>
                    <a:pt x="22904" y="320457"/>
                    <a:pt x="19613" y="324143"/>
                  </a:cubicBezTo>
                  <a:close/>
                </a:path>
              </a:pathLst>
            </a:custGeom>
            <a:solidFill>
              <a:srgbClr val="009E9D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C57987C-FEC6-C53B-6919-F07B7D287E2B}"/>
                </a:ext>
              </a:extLst>
            </p:cNvPr>
            <p:cNvSpPr/>
            <p:nvPr/>
          </p:nvSpPr>
          <p:spPr>
            <a:xfrm>
              <a:off x="10519819" y="4661202"/>
              <a:ext cx="1238784" cy="2000008"/>
            </a:xfrm>
            <a:custGeom>
              <a:avLst/>
              <a:gdLst>
                <a:gd name="connsiteX0" fmla="*/ 1238192 w 1238784"/>
                <a:gd name="connsiteY0" fmla="*/ 2000009 h 2000008"/>
                <a:gd name="connsiteX1" fmla="*/ 1238784 w 1238784"/>
                <a:gd name="connsiteY1" fmla="*/ 1974472 h 2000008"/>
                <a:gd name="connsiteX2" fmla="*/ 1238784 w 1238784"/>
                <a:gd name="connsiteY2" fmla="*/ 619326 h 2000008"/>
                <a:gd name="connsiteX3" fmla="*/ 619392 w 1238784"/>
                <a:gd name="connsiteY3" fmla="*/ 0 h 2000008"/>
                <a:gd name="connsiteX4" fmla="*/ 0 w 1238784"/>
                <a:gd name="connsiteY4" fmla="*/ 619326 h 2000008"/>
                <a:gd name="connsiteX5" fmla="*/ 0 w 1238784"/>
                <a:gd name="connsiteY5" fmla="*/ 1974472 h 2000008"/>
                <a:gd name="connsiteX6" fmla="*/ 724 w 1238784"/>
                <a:gd name="connsiteY6" fmla="*/ 2000009 h 2000008"/>
                <a:gd name="connsiteX7" fmla="*/ 1238126 w 1238784"/>
                <a:gd name="connsiteY7" fmla="*/ 2000009 h 200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784" h="2000008">
                  <a:moveTo>
                    <a:pt x="1238192" y="2000009"/>
                  </a:moveTo>
                  <a:cubicBezTo>
                    <a:pt x="1238521" y="1991519"/>
                    <a:pt x="1238784" y="1983029"/>
                    <a:pt x="1238784" y="1974472"/>
                  </a:cubicBezTo>
                  <a:lnTo>
                    <a:pt x="1238784" y="619326"/>
                  </a:lnTo>
                  <a:cubicBezTo>
                    <a:pt x="1238784" y="277216"/>
                    <a:pt x="961436" y="0"/>
                    <a:pt x="619392" y="0"/>
                  </a:cubicBezTo>
                  <a:cubicBezTo>
                    <a:pt x="277282" y="0"/>
                    <a:pt x="0" y="277282"/>
                    <a:pt x="0" y="619326"/>
                  </a:cubicBezTo>
                  <a:lnTo>
                    <a:pt x="0" y="1974472"/>
                  </a:lnTo>
                  <a:cubicBezTo>
                    <a:pt x="0" y="1983029"/>
                    <a:pt x="329" y="1991519"/>
                    <a:pt x="724" y="2000009"/>
                  </a:cubicBezTo>
                  <a:lnTo>
                    <a:pt x="1238126" y="200000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ABA9C7A-081A-C128-E936-50B09BBEAFF8}"/>
                </a:ext>
              </a:extLst>
            </p:cNvPr>
            <p:cNvSpPr/>
            <p:nvPr/>
          </p:nvSpPr>
          <p:spPr>
            <a:xfrm>
              <a:off x="10960455" y="5199377"/>
              <a:ext cx="798081" cy="1461767"/>
            </a:xfrm>
            <a:custGeom>
              <a:avLst/>
              <a:gdLst>
                <a:gd name="connsiteX0" fmla="*/ 66 w 798081"/>
                <a:gd name="connsiteY0" fmla="*/ 1341851 h 1461767"/>
                <a:gd name="connsiteX1" fmla="*/ 66 w 798081"/>
                <a:gd name="connsiteY1" fmla="*/ 1461768 h 1461767"/>
                <a:gd name="connsiteX2" fmla="*/ 797489 w 798081"/>
                <a:gd name="connsiteY2" fmla="*/ 1461768 h 1461767"/>
                <a:gd name="connsiteX3" fmla="*/ 798082 w 798081"/>
                <a:gd name="connsiteY3" fmla="*/ 1436231 h 1461767"/>
                <a:gd name="connsiteX4" fmla="*/ 798082 w 798081"/>
                <a:gd name="connsiteY4" fmla="*/ 81085 h 1461767"/>
                <a:gd name="connsiteX5" fmla="*/ 792158 w 798081"/>
                <a:gd name="connsiteY5" fmla="*/ 0 h 1461767"/>
                <a:gd name="connsiteX6" fmla="*/ 0 w 798081"/>
                <a:gd name="connsiteY6" fmla="*/ 1341786 h 1461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8081" h="1461767">
                  <a:moveTo>
                    <a:pt x="66" y="1341851"/>
                  </a:moveTo>
                  <a:cubicBezTo>
                    <a:pt x="66" y="1388186"/>
                    <a:pt x="66" y="1427412"/>
                    <a:pt x="66" y="1461768"/>
                  </a:cubicBezTo>
                  <a:lnTo>
                    <a:pt x="797489" y="1461768"/>
                  </a:lnTo>
                  <a:cubicBezTo>
                    <a:pt x="797818" y="1453277"/>
                    <a:pt x="798082" y="1444787"/>
                    <a:pt x="798082" y="1436231"/>
                  </a:cubicBezTo>
                  <a:lnTo>
                    <a:pt x="798082" y="81085"/>
                  </a:lnTo>
                  <a:cubicBezTo>
                    <a:pt x="798082" y="53508"/>
                    <a:pt x="795647" y="26590"/>
                    <a:pt x="792158" y="0"/>
                  </a:cubicBezTo>
                  <a:cubicBezTo>
                    <a:pt x="787880" y="57786"/>
                    <a:pt x="693237" y="1231018"/>
                    <a:pt x="0" y="1341786"/>
                  </a:cubicBezTo>
                  <a:close/>
                </a:path>
              </a:pathLst>
            </a:custGeom>
            <a:solidFill>
              <a:srgbClr val="DEF8FF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3942C9-4E01-7E2E-E610-966D71077496}"/>
                </a:ext>
              </a:extLst>
            </p:cNvPr>
            <p:cNvSpPr/>
            <p:nvPr/>
          </p:nvSpPr>
          <p:spPr>
            <a:xfrm>
              <a:off x="10282816" y="6405648"/>
              <a:ext cx="1721937" cy="388312"/>
            </a:xfrm>
            <a:custGeom>
              <a:avLst/>
              <a:gdLst>
                <a:gd name="connsiteX0" fmla="*/ 0 w 1721937"/>
                <a:gd name="connsiteY0" fmla="*/ 0 h 388312"/>
                <a:gd name="connsiteX1" fmla="*/ 1721937 w 1721937"/>
                <a:gd name="connsiteY1" fmla="*/ 0 h 388312"/>
                <a:gd name="connsiteX2" fmla="*/ 1721937 w 1721937"/>
                <a:gd name="connsiteY2" fmla="*/ 388313 h 388312"/>
                <a:gd name="connsiteX3" fmla="*/ -1 w 1721937"/>
                <a:gd name="connsiteY3" fmla="*/ 388313 h 38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1937" h="388312">
                  <a:moveTo>
                    <a:pt x="0" y="0"/>
                  </a:moveTo>
                  <a:lnTo>
                    <a:pt x="1721937" y="0"/>
                  </a:lnTo>
                  <a:lnTo>
                    <a:pt x="1721937" y="388313"/>
                  </a:lnTo>
                  <a:lnTo>
                    <a:pt x="-1" y="388313"/>
                  </a:lnTo>
                  <a:close/>
                </a:path>
              </a:pathLst>
            </a:custGeom>
            <a:solidFill>
              <a:schemeClr val="accent3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A1BE230-AD04-C8B0-6BD7-443D5C67AC26}"/>
                </a:ext>
              </a:extLst>
            </p:cNvPr>
            <p:cNvSpPr/>
            <p:nvPr/>
          </p:nvSpPr>
          <p:spPr>
            <a:xfrm>
              <a:off x="10692322" y="3643230"/>
              <a:ext cx="893909" cy="2017910"/>
            </a:xfrm>
            <a:custGeom>
              <a:avLst/>
              <a:gdLst>
                <a:gd name="connsiteX0" fmla="*/ 446955 w 893909"/>
                <a:gd name="connsiteY0" fmla="*/ 0 h 2017910"/>
                <a:gd name="connsiteX1" fmla="*/ 0 w 893909"/>
                <a:gd name="connsiteY1" fmla="*/ 446955 h 2017910"/>
                <a:gd name="connsiteX2" fmla="*/ 0 w 893909"/>
                <a:gd name="connsiteY2" fmla="*/ 1570890 h 2017910"/>
                <a:gd name="connsiteX3" fmla="*/ 446955 w 893909"/>
                <a:gd name="connsiteY3" fmla="*/ 2017911 h 2017910"/>
                <a:gd name="connsiteX4" fmla="*/ 893909 w 893909"/>
                <a:gd name="connsiteY4" fmla="*/ 1570890 h 2017910"/>
                <a:gd name="connsiteX5" fmla="*/ 893909 w 893909"/>
                <a:gd name="connsiteY5" fmla="*/ 446955 h 2017910"/>
                <a:gd name="connsiteX6" fmla="*/ 446955 w 893909"/>
                <a:gd name="connsiteY6" fmla="*/ 0 h 2017910"/>
                <a:gd name="connsiteX7" fmla="*/ 785840 w 893909"/>
                <a:gd name="connsiteY7" fmla="*/ 932017 h 2017910"/>
                <a:gd name="connsiteX8" fmla="*/ 708836 w 893909"/>
                <a:gd name="connsiteY8" fmla="*/ 1009021 h 2017910"/>
                <a:gd name="connsiteX9" fmla="*/ 196263 w 893909"/>
                <a:gd name="connsiteY9" fmla="*/ 1009021 h 2017910"/>
                <a:gd name="connsiteX10" fmla="*/ 119258 w 893909"/>
                <a:gd name="connsiteY10" fmla="*/ 932017 h 2017910"/>
                <a:gd name="connsiteX11" fmla="*/ 119258 w 893909"/>
                <a:gd name="connsiteY11" fmla="*/ 876534 h 2017910"/>
                <a:gd name="connsiteX12" fmla="*/ 196263 w 893909"/>
                <a:gd name="connsiteY12" fmla="*/ 799530 h 2017910"/>
                <a:gd name="connsiteX13" fmla="*/ 708836 w 893909"/>
                <a:gd name="connsiteY13" fmla="*/ 799530 h 2017910"/>
                <a:gd name="connsiteX14" fmla="*/ 785840 w 893909"/>
                <a:gd name="connsiteY14" fmla="*/ 876534 h 2017910"/>
                <a:gd name="connsiteX15" fmla="*/ 785840 w 893909"/>
                <a:gd name="connsiteY15" fmla="*/ 932017 h 201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93909" h="2017910">
                  <a:moveTo>
                    <a:pt x="446955" y="0"/>
                  </a:moveTo>
                  <a:cubicBezTo>
                    <a:pt x="200145" y="0"/>
                    <a:pt x="0" y="200146"/>
                    <a:pt x="0" y="446955"/>
                  </a:cubicBezTo>
                  <a:lnTo>
                    <a:pt x="0" y="1570890"/>
                  </a:lnTo>
                  <a:cubicBezTo>
                    <a:pt x="0" y="1817831"/>
                    <a:pt x="200080" y="2017911"/>
                    <a:pt x="446955" y="2017911"/>
                  </a:cubicBezTo>
                  <a:cubicBezTo>
                    <a:pt x="693829" y="2017911"/>
                    <a:pt x="893909" y="1817831"/>
                    <a:pt x="893909" y="1570890"/>
                  </a:cubicBezTo>
                  <a:lnTo>
                    <a:pt x="893909" y="446955"/>
                  </a:lnTo>
                  <a:cubicBezTo>
                    <a:pt x="893909" y="200080"/>
                    <a:pt x="693829" y="0"/>
                    <a:pt x="446955" y="0"/>
                  </a:cubicBezTo>
                  <a:close/>
                  <a:moveTo>
                    <a:pt x="785840" y="932017"/>
                  </a:moveTo>
                  <a:cubicBezTo>
                    <a:pt x="785840" y="974534"/>
                    <a:pt x="751352" y="1009021"/>
                    <a:pt x="708836" y="1009021"/>
                  </a:cubicBezTo>
                  <a:lnTo>
                    <a:pt x="196263" y="1009021"/>
                  </a:lnTo>
                  <a:cubicBezTo>
                    <a:pt x="153745" y="1009021"/>
                    <a:pt x="119258" y="974534"/>
                    <a:pt x="119258" y="932017"/>
                  </a:cubicBezTo>
                  <a:lnTo>
                    <a:pt x="119258" y="876534"/>
                  </a:lnTo>
                  <a:cubicBezTo>
                    <a:pt x="119258" y="834017"/>
                    <a:pt x="153745" y="799530"/>
                    <a:pt x="196263" y="799530"/>
                  </a:cubicBezTo>
                  <a:lnTo>
                    <a:pt x="708836" y="799530"/>
                  </a:lnTo>
                  <a:cubicBezTo>
                    <a:pt x="751352" y="799530"/>
                    <a:pt x="785840" y="834017"/>
                    <a:pt x="785840" y="876534"/>
                  </a:cubicBezTo>
                  <a:lnTo>
                    <a:pt x="785840" y="932017"/>
                  </a:lnTo>
                  <a:close/>
                </a:path>
              </a:pathLst>
            </a:custGeom>
            <a:solidFill>
              <a:schemeClr val="accent3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grpSp>
          <p:nvGrpSpPr>
            <p:cNvPr id="41" name="Graphic 5">
              <a:extLst>
                <a:ext uri="{FF2B5EF4-FFF2-40B4-BE49-F238E27FC236}">
                  <a16:creationId xmlns:a16="http://schemas.microsoft.com/office/drawing/2014/main" id="{F19F3508-07CE-6C00-ADC8-650B43D7B36D}"/>
                </a:ext>
              </a:extLst>
            </p:cNvPr>
            <p:cNvGrpSpPr/>
            <p:nvPr/>
          </p:nvGrpSpPr>
          <p:grpSpPr>
            <a:xfrm>
              <a:off x="10963351" y="3985998"/>
              <a:ext cx="351851" cy="351851"/>
              <a:chOff x="10963351" y="3985998"/>
              <a:chExt cx="351851" cy="35185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DB3568F-5711-9C48-7A69-B6BD2D56F754}"/>
                  </a:ext>
                </a:extLst>
              </p:cNvPr>
              <p:cNvSpPr/>
              <p:nvPr/>
            </p:nvSpPr>
            <p:spPr>
              <a:xfrm>
                <a:off x="10963351" y="3985998"/>
                <a:ext cx="351851" cy="351851"/>
              </a:xfrm>
              <a:custGeom>
                <a:avLst/>
                <a:gdLst>
                  <a:gd name="connsiteX0" fmla="*/ 351851 w 351851"/>
                  <a:gd name="connsiteY0" fmla="*/ 175925 h 351851"/>
                  <a:gd name="connsiteX1" fmla="*/ 175925 w 351851"/>
                  <a:gd name="connsiteY1" fmla="*/ 351851 h 351851"/>
                  <a:gd name="connsiteX2" fmla="*/ 0 w 351851"/>
                  <a:gd name="connsiteY2" fmla="*/ 175925 h 351851"/>
                  <a:gd name="connsiteX3" fmla="*/ 175925 w 351851"/>
                  <a:gd name="connsiteY3" fmla="*/ 0 h 351851"/>
                  <a:gd name="connsiteX4" fmla="*/ 351851 w 351851"/>
                  <a:gd name="connsiteY4" fmla="*/ 175925 h 351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1851" h="351851">
                    <a:moveTo>
                      <a:pt x="351851" y="175925"/>
                    </a:moveTo>
                    <a:cubicBezTo>
                      <a:pt x="351851" y="273069"/>
                      <a:pt x="273069" y="351851"/>
                      <a:pt x="175925" y="351851"/>
                    </a:cubicBezTo>
                    <a:cubicBezTo>
                      <a:pt x="78781" y="351851"/>
                      <a:pt x="0" y="273004"/>
                      <a:pt x="0" y="175925"/>
                    </a:cubicBezTo>
                    <a:cubicBezTo>
                      <a:pt x="0" y="78781"/>
                      <a:pt x="78781" y="0"/>
                      <a:pt x="175925" y="0"/>
                    </a:cubicBezTo>
                    <a:cubicBezTo>
                      <a:pt x="273004" y="0"/>
                      <a:pt x="351851" y="78781"/>
                      <a:pt x="351851" y="175925"/>
                    </a:cubicBezTo>
                    <a:close/>
                  </a:path>
                </a:pathLst>
              </a:custGeom>
              <a:solidFill>
                <a:srgbClr val="0306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8F4ED6A-2FEE-4CE7-35E4-2B111C105A17}"/>
                  </a:ext>
                </a:extLst>
              </p:cNvPr>
              <p:cNvSpPr/>
              <p:nvPr/>
            </p:nvSpPr>
            <p:spPr>
              <a:xfrm>
                <a:off x="11011265" y="4033978"/>
                <a:ext cx="256023" cy="255957"/>
              </a:xfrm>
              <a:custGeom>
                <a:avLst/>
                <a:gdLst>
                  <a:gd name="connsiteX0" fmla="*/ 256023 w 256023"/>
                  <a:gd name="connsiteY0" fmla="*/ 127946 h 255957"/>
                  <a:gd name="connsiteX1" fmla="*/ 128012 w 256023"/>
                  <a:gd name="connsiteY1" fmla="*/ 255958 h 255957"/>
                  <a:gd name="connsiteX2" fmla="*/ 0 w 256023"/>
                  <a:gd name="connsiteY2" fmla="*/ 127946 h 255957"/>
                  <a:gd name="connsiteX3" fmla="*/ 128012 w 256023"/>
                  <a:gd name="connsiteY3" fmla="*/ 0 h 255957"/>
                  <a:gd name="connsiteX4" fmla="*/ 256023 w 256023"/>
                  <a:gd name="connsiteY4" fmla="*/ 127946 h 255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023" h="255957">
                    <a:moveTo>
                      <a:pt x="256023" y="127946"/>
                    </a:moveTo>
                    <a:cubicBezTo>
                      <a:pt x="256023" y="198632"/>
                      <a:pt x="198698" y="255958"/>
                      <a:pt x="128012" y="255958"/>
                    </a:cubicBezTo>
                    <a:cubicBezTo>
                      <a:pt x="57326" y="255958"/>
                      <a:pt x="0" y="198632"/>
                      <a:pt x="0" y="127946"/>
                    </a:cubicBezTo>
                    <a:cubicBezTo>
                      <a:pt x="0" y="57260"/>
                      <a:pt x="57326" y="0"/>
                      <a:pt x="128012" y="0"/>
                    </a:cubicBezTo>
                    <a:cubicBezTo>
                      <a:pt x="198698" y="0"/>
                      <a:pt x="256023" y="57260"/>
                      <a:pt x="256023" y="127946"/>
                    </a:cubicBezTo>
                    <a:close/>
                  </a:path>
                </a:pathLst>
              </a:custGeom>
              <a:solidFill>
                <a:schemeClr val="bg1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202B927E-EE6B-41CB-58AF-D09861C1B116}"/>
                  </a:ext>
                </a:extLst>
              </p:cNvPr>
              <p:cNvSpPr/>
              <p:nvPr/>
            </p:nvSpPr>
            <p:spPr>
              <a:xfrm>
                <a:off x="11048319" y="4071032"/>
                <a:ext cx="181848" cy="181848"/>
              </a:xfrm>
              <a:custGeom>
                <a:avLst/>
                <a:gdLst>
                  <a:gd name="connsiteX0" fmla="*/ 181849 w 181848"/>
                  <a:gd name="connsiteY0" fmla="*/ 90892 h 181848"/>
                  <a:gd name="connsiteX1" fmla="*/ 90957 w 181848"/>
                  <a:gd name="connsiteY1" fmla="*/ 181849 h 181848"/>
                  <a:gd name="connsiteX2" fmla="*/ 0 w 181848"/>
                  <a:gd name="connsiteY2" fmla="*/ 90892 h 181848"/>
                  <a:gd name="connsiteX3" fmla="*/ 90957 w 181848"/>
                  <a:gd name="connsiteY3" fmla="*/ 0 h 181848"/>
                  <a:gd name="connsiteX4" fmla="*/ 181849 w 181848"/>
                  <a:gd name="connsiteY4" fmla="*/ 90892 h 18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848" h="181848">
                    <a:moveTo>
                      <a:pt x="181849" y="90892"/>
                    </a:moveTo>
                    <a:cubicBezTo>
                      <a:pt x="181849" y="141109"/>
                      <a:pt x="141109" y="181849"/>
                      <a:pt x="90957" y="181849"/>
                    </a:cubicBezTo>
                    <a:cubicBezTo>
                      <a:pt x="40806" y="181849"/>
                      <a:pt x="0" y="141109"/>
                      <a:pt x="0" y="90892"/>
                    </a:cubicBezTo>
                    <a:cubicBezTo>
                      <a:pt x="0" y="40740"/>
                      <a:pt x="40674" y="0"/>
                      <a:pt x="90957" y="0"/>
                    </a:cubicBezTo>
                    <a:cubicBezTo>
                      <a:pt x="141109" y="0"/>
                      <a:pt x="181849" y="40740"/>
                      <a:pt x="181849" y="9089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45" name="Graphic 5">
              <a:extLst>
                <a:ext uri="{FF2B5EF4-FFF2-40B4-BE49-F238E27FC236}">
                  <a16:creationId xmlns:a16="http://schemas.microsoft.com/office/drawing/2014/main" id="{D2B5EE1D-753F-84A4-D297-3C48F9210A9C}"/>
                </a:ext>
              </a:extLst>
            </p:cNvPr>
            <p:cNvGrpSpPr/>
            <p:nvPr/>
          </p:nvGrpSpPr>
          <p:grpSpPr>
            <a:xfrm>
              <a:off x="10824151" y="4881553"/>
              <a:ext cx="630185" cy="630119"/>
              <a:chOff x="10824151" y="4881553"/>
              <a:chExt cx="630185" cy="630119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4AEFE88-2F7B-6D55-FD01-30F6E34D65F9}"/>
                  </a:ext>
                </a:extLst>
              </p:cNvPr>
              <p:cNvSpPr/>
              <p:nvPr/>
            </p:nvSpPr>
            <p:spPr>
              <a:xfrm>
                <a:off x="10824151" y="4881553"/>
                <a:ext cx="630185" cy="630119"/>
              </a:xfrm>
              <a:custGeom>
                <a:avLst/>
                <a:gdLst>
                  <a:gd name="connsiteX0" fmla="*/ 630186 w 630185"/>
                  <a:gd name="connsiteY0" fmla="*/ 315060 h 630119"/>
                  <a:gd name="connsiteX1" fmla="*/ 315126 w 630185"/>
                  <a:gd name="connsiteY1" fmla="*/ 630120 h 630119"/>
                  <a:gd name="connsiteX2" fmla="*/ 0 w 630185"/>
                  <a:gd name="connsiteY2" fmla="*/ 315060 h 630119"/>
                  <a:gd name="connsiteX3" fmla="*/ 315126 w 630185"/>
                  <a:gd name="connsiteY3" fmla="*/ 0 h 630119"/>
                  <a:gd name="connsiteX4" fmla="*/ 630186 w 630185"/>
                  <a:gd name="connsiteY4" fmla="*/ 315060 h 630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0185" h="630119">
                    <a:moveTo>
                      <a:pt x="630186" y="315060"/>
                    </a:moveTo>
                    <a:cubicBezTo>
                      <a:pt x="630186" y="489077"/>
                      <a:pt x="489077" y="630120"/>
                      <a:pt x="315126" y="630120"/>
                    </a:cubicBezTo>
                    <a:cubicBezTo>
                      <a:pt x="141109" y="630120"/>
                      <a:pt x="0" y="489077"/>
                      <a:pt x="0" y="315060"/>
                    </a:cubicBezTo>
                    <a:cubicBezTo>
                      <a:pt x="0" y="141043"/>
                      <a:pt x="141109" y="0"/>
                      <a:pt x="315126" y="0"/>
                    </a:cubicBezTo>
                    <a:cubicBezTo>
                      <a:pt x="489077" y="0"/>
                      <a:pt x="630186" y="141043"/>
                      <a:pt x="630186" y="315060"/>
                    </a:cubicBezTo>
                    <a:close/>
                  </a:path>
                </a:pathLst>
              </a:custGeom>
              <a:solidFill>
                <a:srgbClr val="0306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2535B189-A8E0-C269-A54C-1F3D10F04E05}"/>
                  </a:ext>
                </a:extLst>
              </p:cNvPr>
              <p:cNvSpPr/>
              <p:nvPr/>
            </p:nvSpPr>
            <p:spPr>
              <a:xfrm>
                <a:off x="10910040" y="4967377"/>
                <a:ext cx="458472" cy="458472"/>
              </a:xfrm>
              <a:custGeom>
                <a:avLst/>
                <a:gdLst>
                  <a:gd name="connsiteX0" fmla="*/ 458473 w 458472"/>
                  <a:gd name="connsiteY0" fmla="*/ 229236 h 458472"/>
                  <a:gd name="connsiteX1" fmla="*/ 229236 w 458472"/>
                  <a:gd name="connsiteY1" fmla="*/ 458473 h 458472"/>
                  <a:gd name="connsiteX2" fmla="*/ 0 w 458472"/>
                  <a:gd name="connsiteY2" fmla="*/ 229236 h 458472"/>
                  <a:gd name="connsiteX3" fmla="*/ 229236 w 458472"/>
                  <a:gd name="connsiteY3" fmla="*/ 0 h 458472"/>
                  <a:gd name="connsiteX4" fmla="*/ 458473 w 458472"/>
                  <a:gd name="connsiteY4" fmla="*/ 229236 h 458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472" h="458472">
                    <a:moveTo>
                      <a:pt x="458473" y="229236"/>
                    </a:moveTo>
                    <a:cubicBezTo>
                      <a:pt x="458473" y="355866"/>
                      <a:pt x="355800" y="458473"/>
                      <a:pt x="229236" y="458473"/>
                    </a:cubicBezTo>
                    <a:cubicBezTo>
                      <a:pt x="102673" y="458473"/>
                      <a:pt x="0" y="355800"/>
                      <a:pt x="0" y="229236"/>
                    </a:cubicBezTo>
                    <a:cubicBezTo>
                      <a:pt x="0" y="102673"/>
                      <a:pt x="102607" y="0"/>
                      <a:pt x="229236" y="0"/>
                    </a:cubicBezTo>
                    <a:cubicBezTo>
                      <a:pt x="355800" y="0"/>
                      <a:pt x="458473" y="102673"/>
                      <a:pt x="458473" y="229236"/>
                    </a:cubicBezTo>
                    <a:close/>
                  </a:path>
                </a:pathLst>
              </a:custGeom>
              <a:solidFill>
                <a:schemeClr val="bg1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037AF99-552C-696D-0988-E1BD5EB5E4CE}"/>
                  </a:ext>
                </a:extLst>
              </p:cNvPr>
              <p:cNvSpPr/>
              <p:nvPr/>
            </p:nvSpPr>
            <p:spPr>
              <a:xfrm>
                <a:off x="10976449" y="5033785"/>
                <a:ext cx="325656" cy="325656"/>
              </a:xfrm>
              <a:custGeom>
                <a:avLst/>
                <a:gdLst>
                  <a:gd name="connsiteX0" fmla="*/ 325656 w 325656"/>
                  <a:gd name="connsiteY0" fmla="*/ 162828 h 325656"/>
                  <a:gd name="connsiteX1" fmla="*/ 162828 w 325656"/>
                  <a:gd name="connsiteY1" fmla="*/ 325656 h 325656"/>
                  <a:gd name="connsiteX2" fmla="*/ 0 w 325656"/>
                  <a:gd name="connsiteY2" fmla="*/ 162828 h 325656"/>
                  <a:gd name="connsiteX3" fmla="*/ 162828 w 325656"/>
                  <a:gd name="connsiteY3" fmla="*/ 0 h 325656"/>
                  <a:gd name="connsiteX4" fmla="*/ 325656 w 325656"/>
                  <a:gd name="connsiteY4" fmla="*/ 162828 h 325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656" h="325656">
                    <a:moveTo>
                      <a:pt x="325656" y="162828"/>
                    </a:moveTo>
                    <a:cubicBezTo>
                      <a:pt x="325656" y="252732"/>
                      <a:pt x="252733" y="325656"/>
                      <a:pt x="162828" y="325656"/>
                    </a:cubicBezTo>
                    <a:cubicBezTo>
                      <a:pt x="72858" y="325656"/>
                      <a:pt x="0" y="252732"/>
                      <a:pt x="0" y="162828"/>
                    </a:cubicBezTo>
                    <a:cubicBezTo>
                      <a:pt x="0" y="72924"/>
                      <a:pt x="72924" y="0"/>
                      <a:pt x="162828" y="0"/>
                    </a:cubicBezTo>
                    <a:cubicBezTo>
                      <a:pt x="252733" y="0"/>
                      <a:pt x="325656" y="72858"/>
                      <a:pt x="325656" y="16282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ACF06B-63DB-9EC5-5DE6-D85CDBBB3F9F}"/>
                </a:ext>
              </a:extLst>
            </p:cNvPr>
            <p:cNvSpPr/>
            <p:nvPr/>
          </p:nvSpPr>
          <p:spPr>
            <a:xfrm>
              <a:off x="10620188" y="6133697"/>
              <a:ext cx="13163" cy="199750"/>
            </a:xfrm>
            <a:custGeom>
              <a:avLst/>
              <a:gdLst>
                <a:gd name="connsiteX0" fmla="*/ 6582 w 13163"/>
                <a:gd name="connsiteY0" fmla="*/ 199751 h 199750"/>
                <a:gd name="connsiteX1" fmla="*/ 13163 w 13163"/>
                <a:gd name="connsiteY1" fmla="*/ 193169 h 199750"/>
                <a:gd name="connsiteX2" fmla="*/ 13163 w 13163"/>
                <a:gd name="connsiteY2" fmla="*/ 6582 h 199750"/>
                <a:gd name="connsiteX3" fmla="*/ 6582 w 13163"/>
                <a:gd name="connsiteY3" fmla="*/ 0 h 199750"/>
                <a:gd name="connsiteX4" fmla="*/ 0 w 13163"/>
                <a:gd name="connsiteY4" fmla="*/ 6582 h 199750"/>
                <a:gd name="connsiteX5" fmla="*/ 0 w 13163"/>
                <a:gd name="connsiteY5" fmla="*/ 193169 h 199750"/>
                <a:gd name="connsiteX6" fmla="*/ 6582 w 13163"/>
                <a:gd name="connsiteY6" fmla="*/ 199751 h 19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63" h="199750">
                  <a:moveTo>
                    <a:pt x="6582" y="199751"/>
                  </a:moveTo>
                  <a:cubicBezTo>
                    <a:pt x="10201" y="199751"/>
                    <a:pt x="13163" y="196789"/>
                    <a:pt x="13163" y="193169"/>
                  </a:cubicBezTo>
                  <a:lnTo>
                    <a:pt x="13163" y="6582"/>
                  </a:lnTo>
                  <a:cubicBezTo>
                    <a:pt x="13163" y="2962"/>
                    <a:pt x="10201" y="0"/>
                    <a:pt x="6582" y="0"/>
                  </a:cubicBezTo>
                  <a:cubicBezTo>
                    <a:pt x="2962" y="0"/>
                    <a:pt x="0" y="2962"/>
                    <a:pt x="0" y="6582"/>
                  </a:cubicBezTo>
                  <a:lnTo>
                    <a:pt x="0" y="193169"/>
                  </a:lnTo>
                  <a:cubicBezTo>
                    <a:pt x="0" y="196789"/>
                    <a:pt x="2962" y="199751"/>
                    <a:pt x="6582" y="199751"/>
                  </a:cubicBezTo>
                  <a:close/>
                </a:path>
              </a:pathLst>
            </a:custGeom>
            <a:solidFill>
              <a:schemeClr val="bg1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2066DE6-EAAA-BCB8-9227-8BABF4C01D58}"/>
                </a:ext>
              </a:extLst>
            </p:cNvPr>
            <p:cNvSpPr/>
            <p:nvPr/>
          </p:nvSpPr>
          <p:spPr>
            <a:xfrm>
              <a:off x="10697258" y="6133697"/>
              <a:ext cx="13163" cy="199750"/>
            </a:xfrm>
            <a:custGeom>
              <a:avLst/>
              <a:gdLst>
                <a:gd name="connsiteX0" fmla="*/ 6582 w 13163"/>
                <a:gd name="connsiteY0" fmla="*/ 199751 h 199750"/>
                <a:gd name="connsiteX1" fmla="*/ 13163 w 13163"/>
                <a:gd name="connsiteY1" fmla="*/ 193169 h 199750"/>
                <a:gd name="connsiteX2" fmla="*/ 13163 w 13163"/>
                <a:gd name="connsiteY2" fmla="*/ 6582 h 199750"/>
                <a:gd name="connsiteX3" fmla="*/ 6582 w 13163"/>
                <a:gd name="connsiteY3" fmla="*/ 0 h 199750"/>
                <a:gd name="connsiteX4" fmla="*/ 0 w 13163"/>
                <a:gd name="connsiteY4" fmla="*/ 6582 h 199750"/>
                <a:gd name="connsiteX5" fmla="*/ 0 w 13163"/>
                <a:gd name="connsiteY5" fmla="*/ 193169 h 199750"/>
                <a:gd name="connsiteX6" fmla="*/ 6582 w 13163"/>
                <a:gd name="connsiteY6" fmla="*/ 199751 h 19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63" h="199750">
                  <a:moveTo>
                    <a:pt x="6582" y="199751"/>
                  </a:moveTo>
                  <a:cubicBezTo>
                    <a:pt x="10201" y="199751"/>
                    <a:pt x="13163" y="196789"/>
                    <a:pt x="13163" y="193169"/>
                  </a:cubicBezTo>
                  <a:lnTo>
                    <a:pt x="13163" y="6582"/>
                  </a:lnTo>
                  <a:cubicBezTo>
                    <a:pt x="13163" y="2962"/>
                    <a:pt x="10201" y="0"/>
                    <a:pt x="6582" y="0"/>
                  </a:cubicBezTo>
                  <a:cubicBezTo>
                    <a:pt x="2962" y="0"/>
                    <a:pt x="0" y="2962"/>
                    <a:pt x="0" y="6582"/>
                  </a:cubicBezTo>
                  <a:lnTo>
                    <a:pt x="0" y="193169"/>
                  </a:lnTo>
                  <a:cubicBezTo>
                    <a:pt x="0" y="196789"/>
                    <a:pt x="2962" y="199751"/>
                    <a:pt x="6582" y="199751"/>
                  </a:cubicBezTo>
                  <a:close/>
                </a:path>
              </a:pathLst>
            </a:custGeom>
            <a:solidFill>
              <a:schemeClr val="bg1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C67CA-FB99-E2F1-6F61-E23F38203FA7}"/>
                </a:ext>
              </a:extLst>
            </p:cNvPr>
            <p:cNvSpPr/>
            <p:nvPr/>
          </p:nvSpPr>
          <p:spPr>
            <a:xfrm>
              <a:off x="10774328" y="6133697"/>
              <a:ext cx="13163" cy="199750"/>
            </a:xfrm>
            <a:custGeom>
              <a:avLst/>
              <a:gdLst>
                <a:gd name="connsiteX0" fmla="*/ 6582 w 13163"/>
                <a:gd name="connsiteY0" fmla="*/ 199751 h 199750"/>
                <a:gd name="connsiteX1" fmla="*/ 13163 w 13163"/>
                <a:gd name="connsiteY1" fmla="*/ 193169 h 199750"/>
                <a:gd name="connsiteX2" fmla="*/ 13163 w 13163"/>
                <a:gd name="connsiteY2" fmla="*/ 6582 h 199750"/>
                <a:gd name="connsiteX3" fmla="*/ 6582 w 13163"/>
                <a:gd name="connsiteY3" fmla="*/ 0 h 199750"/>
                <a:gd name="connsiteX4" fmla="*/ 0 w 13163"/>
                <a:gd name="connsiteY4" fmla="*/ 6582 h 199750"/>
                <a:gd name="connsiteX5" fmla="*/ 0 w 13163"/>
                <a:gd name="connsiteY5" fmla="*/ 193169 h 199750"/>
                <a:gd name="connsiteX6" fmla="*/ 6582 w 13163"/>
                <a:gd name="connsiteY6" fmla="*/ 199751 h 19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63" h="199750">
                  <a:moveTo>
                    <a:pt x="6582" y="199751"/>
                  </a:moveTo>
                  <a:cubicBezTo>
                    <a:pt x="10202" y="199751"/>
                    <a:pt x="13163" y="196789"/>
                    <a:pt x="13163" y="193169"/>
                  </a:cubicBezTo>
                  <a:lnTo>
                    <a:pt x="13163" y="6582"/>
                  </a:lnTo>
                  <a:cubicBezTo>
                    <a:pt x="13163" y="2962"/>
                    <a:pt x="10202" y="0"/>
                    <a:pt x="6582" y="0"/>
                  </a:cubicBezTo>
                  <a:cubicBezTo>
                    <a:pt x="2962" y="0"/>
                    <a:pt x="0" y="2962"/>
                    <a:pt x="0" y="6582"/>
                  </a:cubicBezTo>
                  <a:lnTo>
                    <a:pt x="0" y="193169"/>
                  </a:lnTo>
                  <a:cubicBezTo>
                    <a:pt x="0" y="196789"/>
                    <a:pt x="2962" y="199751"/>
                    <a:pt x="6582" y="199751"/>
                  </a:cubicBezTo>
                  <a:close/>
                </a:path>
              </a:pathLst>
            </a:custGeom>
            <a:solidFill>
              <a:schemeClr val="bg1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BDB9D7D-D4A4-1808-8669-336FE80EB58C}"/>
                </a:ext>
              </a:extLst>
            </p:cNvPr>
            <p:cNvSpPr/>
            <p:nvPr/>
          </p:nvSpPr>
          <p:spPr>
            <a:xfrm>
              <a:off x="10851399" y="6133697"/>
              <a:ext cx="13163" cy="199750"/>
            </a:xfrm>
            <a:custGeom>
              <a:avLst/>
              <a:gdLst>
                <a:gd name="connsiteX0" fmla="*/ 6582 w 13163"/>
                <a:gd name="connsiteY0" fmla="*/ 199751 h 199750"/>
                <a:gd name="connsiteX1" fmla="*/ 13163 w 13163"/>
                <a:gd name="connsiteY1" fmla="*/ 193169 h 199750"/>
                <a:gd name="connsiteX2" fmla="*/ 13163 w 13163"/>
                <a:gd name="connsiteY2" fmla="*/ 6582 h 199750"/>
                <a:gd name="connsiteX3" fmla="*/ 6582 w 13163"/>
                <a:gd name="connsiteY3" fmla="*/ 0 h 199750"/>
                <a:gd name="connsiteX4" fmla="*/ 0 w 13163"/>
                <a:gd name="connsiteY4" fmla="*/ 6582 h 199750"/>
                <a:gd name="connsiteX5" fmla="*/ 0 w 13163"/>
                <a:gd name="connsiteY5" fmla="*/ 193169 h 199750"/>
                <a:gd name="connsiteX6" fmla="*/ 6582 w 13163"/>
                <a:gd name="connsiteY6" fmla="*/ 199751 h 19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63" h="199750">
                  <a:moveTo>
                    <a:pt x="6582" y="199751"/>
                  </a:moveTo>
                  <a:cubicBezTo>
                    <a:pt x="10201" y="199751"/>
                    <a:pt x="13163" y="196789"/>
                    <a:pt x="13163" y="193169"/>
                  </a:cubicBezTo>
                  <a:lnTo>
                    <a:pt x="13163" y="6582"/>
                  </a:lnTo>
                  <a:cubicBezTo>
                    <a:pt x="13163" y="2962"/>
                    <a:pt x="10201" y="0"/>
                    <a:pt x="6582" y="0"/>
                  </a:cubicBezTo>
                  <a:cubicBezTo>
                    <a:pt x="2962" y="0"/>
                    <a:pt x="0" y="2962"/>
                    <a:pt x="0" y="6582"/>
                  </a:cubicBezTo>
                  <a:lnTo>
                    <a:pt x="0" y="193169"/>
                  </a:lnTo>
                  <a:cubicBezTo>
                    <a:pt x="0" y="196789"/>
                    <a:pt x="2962" y="199751"/>
                    <a:pt x="6582" y="199751"/>
                  </a:cubicBezTo>
                  <a:close/>
                </a:path>
              </a:pathLst>
            </a:custGeom>
            <a:solidFill>
              <a:schemeClr val="bg1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2039121-546A-760C-0F67-FD661D43310D}"/>
                </a:ext>
              </a:extLst>
            </p:cNvPr>
            <p:cNvSpPr/>
            <p:nvPr/>
          </p:nvSpPr>
          <p:spPr>
            <a:xfrm>
              <a:off x="11132695" y="5654559"/>
              <a:ext cx="13163" cy="757670"/>
            </a:xfrm>
            <a:custGeom>
              <a:avLst/>
              <a:gdLst>
                <a:gd name="connsiteX0" fmla="*/ 6582 w 13163"/>
                <a:gd name="connsiteY0" fmla="*/ 757671 h 757670"/>
                <a:gd name="connsiteX1" fmla="*/ 13163 w 13163"/>
                <a:gd name="connsiteY1" fmla="*/ 751089 h 757670"/>
                <a:gd name="connsiteX2" fmla="*/ 13163 w 13163"/>
                <a:gd name="connsiteY2" fmla="*/ 6582 h 757670"/>
                <a:gd name="connsiteX3" fmla="*/ 6582 w 13163"/>
                <a:gd name="connsiteY3" fmla="*/ 0 h 757670"/>
                <a:gd name="connsiteX4" fmla="*/ 0 w 13163"/>
                <a:gd name="connsiteY4" fmla="*/ 6582 h 757670"/>
                <a:gd name="connsiteX5" fmla="*/ 0 w 13163"/>
                <a:gd name="connsiteY5" fmla="*/ 751089 h 757670"/>
                <a:gd name="connsiteX6" fmla="*/ 6582 w 13163"/>
                <a:gd name="connsiteY6" fmla="*/ 757671 h 75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63" h="757670">
                  <a:moveTo>
                    <a:pt x="6582" y="757671"/>
                  </a:moveTo>
                  <a:cubicBezTo>
                    <a:pt x="10201" y="757671"/>
                    <a:pt x="13163" y="754709"/>
                    <a:pt x="13163" y="751089"/>
                  </a:cubicBezTo>
                  <a:lnTo>
                    <a:pt x="13163" y="6582"/>
                  </a:lnTo>
                  <a:cubicBezTo>
                    <a:pt x="13163" y="2961"/>
                    <a:pt x="10201" y="0"/>
                    <a:pt x="6582" y="0"/>
                  </a:cubicBezTo>
                  <a:cubicBezTo>
                    <a:pt x="2962" y="0"/>
                    <a:pt x="0" y="2961"/>
                    <a:pt x="0" y="6582"/>
                  </a:cubicBezTo>
                  <a:lnTo>
                    <a:pt x="0" y="751089"/>
                  </a:lnTo>
                  <a:cubicBezTo>
                    <a:pt x="0" y="754709"/>
                    <a:pt x="2962" y="757671"/>
                    <a:pt x="6582" y="757671"/>
                  </a:cubicBezTo>
                  <a:close/>
                </a:path>
              </a:pathLst>
            </a:custGeom>
            <a:solidFill>
              <a:schemeClr val="bg1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54" name="Graphic 5">
            <a:extLst>
              <a:ext uri="{FF2B5EF4-FFF2-40B4-BE49-F238E27FC236}">
                <a16:creationId xmlns:a16="http://schemas.microsoft.com/office/drawing/2014/main" id="{66B03AA3-2E3C-3D03-D0D5-1BD7A2541908}"/>
              </a:ext>
            </a:extLst>
          </p:cNvPr>
          <p:cNvGrpSpPr/>
          <p:nvPr/>
        </p:nvGrpSpPr>
        <p:grpSpPr>
          <a:xfrm>
            <a:off x="5807741" y="2717400"/>
            <a:ext cx="4235901" cy="4079720"/>
            <a:chOff x="5807741" y="2717400"/>
            <a:chExt cx="4235901" cy="4079720"/>
          </a:xfrm>
        </p:grpSpPr>
        <p:grpSp>
          <p:nvGrpSpPr>
            <p:cNvPr id="55" name="Graphic 5">
              <a:extLst>
                <a:ext uri="{FF2B5EF4-FFF2-40B4-BE49-F238E27FC236}">
                  <a16:creationId xmlns:a16="http://schemas.microsoft.com/office/drawing/2014/main" id="{D097597E-39D8-5BF2-B38B-B644678EABAD}"/>
                </a:ext>
              </a:extLst>
            </p:cNvPr>
            <p:cNvGrpSpPr/>
            <p:nvPr/>
          </p:nvGrpSpPr>
          <p:grpSpPr>
            <a:xfrm>
              <a:off x="5807741" y="2717400"/>
              <a:ext cx="4235901" cy="4079720"/>
              <a:chOff x="5807741" y="2717400"/>
              <a:chExt cx="4235901" cy="4079720"/>
            </a:xfrm>
          </p:grpSpPr>
          <p:grpSp>
            <p:nvGrpSpPr>
              <p:cNvPr id="56" name="Graphic 5">
                <a:extLst>
                  <a:ext uri="{FF2B5EF4-FFF2-40B4-BE49-F238E27FC236}">
                    <a16:creationId xmlns:a16="http://schemas.microsoft.com/office/drawing/2014/main" id="{9D761A87-2E4D-28A5-988E-6586A821C3DF}"/>
                  </a:ext>
                </a:extLst>
              </p:cNvPr>
              <p:cNvGrpSpPr/>
              <p:nvPr/>
            </p:nvGrpSpPr>
            <p:grpSpPr>
              <a:xfrm>
                <a:off x="6698491" y="3505412"/>
                <a:ext cx="2632695" cy="2644476"/>
                <a:chOff x="6698491" y="3505412"/>
                <a:chExt cx="2632695" cy="2644476"/>
              </a:xfrm>
            </p:grpSpPr>
            <p:grpSp>
              <p:nvGrpSpPr>
                <p:cNvPr id="57" name="Graphic 5">
                  <a:extLst>
                    <a:ext uri="{FF2B5EF4-FFF2-40B4-BE49-F238E27FC236}">
                      <a16:creationId xmlns:a16="http://schemas.microsoft.com/office/drawing/2014/main" id="{95FAEEB9-76B8-23FF-556D-FE2DDFF9DCED}"/>
                    </a:ext>
                  </a:extLst>
                </p:cNvPr>
                <p:cNvGrpSpPr/>
                <p:nvPr/>
              </p:nvGrpSpPr>
              <p:grpSpPr>
                <a:xfrm>
                  <a:off x="6698491" y="4066557"/>
                  <a:ext cx="359682" cy="2083331"/>
                  <a:chOff x="6698491" y="4066557"/>
                  <a:chExt cx="359682" cy="2083331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805C113D-61C3-F85B-8EE3-C033DCA88E40}"/>
                      </a:ext>
                    </a:extLst>
                  </p:cNvPr>
                  <p:cNvSpPr/>
                  <p:nvPr/>
                </p:nvSpPr>
                <p:spPr>
                  <a:xfrm>
                    <a:off x="6698491" y="4101044"/>
                    <a:ext cx="359682" cy="2014290"/>
                  </a:xfrm>
                  <a:custGeom>
                    <a:avLst/>
                    <a:gdLst>
                      <a:gd name="connsiteX0" fmla="*/ 22048 w 359682"/>
                      <a:gd name="connsiteY0" fmla="*/ 2014291 h 2014290"/>
                      <a:gd name="connsiteX1" fmla="*/ 337635 w 359682"/>
                      <a:gd name="connsiteY1" fmla="*/ 2014291 h 2014290"/>
                      <a:gd name="connsiteX2" fmla="*/ 359683 w 359682"/>
                      <a:gd name="connsiteY2" fmla="*/ 1992243 h 2014290"/>
                      <a:gd name="connsiteX3" fmla="*/ 337635 w 359682"/>
                      <a:gd name="connsiteY3" fmla="*/ 1970194 h 2014290"/>
                      <a:gd name="connsiteX4" fmla="*/ 44097 w 359682"/>
                      <a:gd name="connsiteY4" fmla="*/ 1970194 h 2014290"/>
                      <a:gd name="connsiteX5" fmla="*/ 44097 w 359682"/>
                      <a:gd name="connsiteY5" fmla="*/ 44097 h 2014290"/>
                      <a:gd name="connsiteX6" fmla="*/ 277413 w 359682"/>
                      <a:gd name="connsiteY6" fmla="*/ 44097 h 2014290"/>
                      <a:gd name="connsiteX7" fmla="*/ 299462 w 359682"/>
                      <a:gd name="connsiteY7" fmla="*/ 22049 h 2014290"/>
                      <a:gd name="connsiteX8" fmla="*/ 277413 w 359682"/>
                      <a:gd name="connsiteY8" fmla="*/ 0 h 2014290"/>
                      <a:gd name="connsiteX9" fmla="*/ 22048 w 359682"/>
                      <a:gd name="connsiteY9" fmla="*/ 0 h 2014290"/>
                      <a:gd name="connsiteX10" fmla="*/ 0 w 359682"/>
                      <a:gd name="connsiteY10" fmla="*/ 22049 h 2014290"/>
                      <a:gd name="connsiteX11" fmla="*/ 0 w 359682"/>
                      <a:gd name="connsiteY11" fmla="*/ 1992177 h 2014290"/>
                      <a:gd name="connsiteX12" fmla="*/ 22048 w 359682"/>
                      <a:gd name="connsiteY12" fmla="*/ 2014225 h 2014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59682" h="2014290">
                        <a:moveTo>
                          <a:pt x="22048" y="2014291"/>
                        </a:moveTo>
                        <a:lnTo>
                          <a:pt x="337635" y="2014291"/>
                        </a:lnTo>
                        <a:cubicBezTo>
                          <a:pt x="349811" y="2014291"/>
                          <a:pt x="359683" y="2004418"/>
                          <a:pt x="359683" y="1992243"/>
                        </a:cubicBezTo>
                        <a:cubicBezTo>
                          <a:pt x="359683" y="1980067"/>
                          <a:pt x="349811" y="1970194"/>
                          <a:pt x="337635" y="1970194"/>
                        </a:cubicBezTo>
                        <a:lnTo>
                          <a:pt x="44097" y="1970194"/>
                        </a:lnTo>
                        <a:lnTo>
                          <a:pt x="44097" y="44097"/>
                        </a:lnTo>
                        <a:lnTo>
                          <a:pt x="277413" y="44097"/>
                        </a:lnTo>
                        <a:cubicBezTo>
                          <a:pt x="289589" y="44097"/>
                          <a:pt x="299462" y="34224"/>
                          <a:pt x="299462" y="22049"/>
                        </a:cubicBezTo>
                        <a:cubicBezTo>
                          <a:pt x="299462" y="9872"/>
                          <a:pt x="289589" y="0"/>
                          <a:pt x="277413" y="0"/>
                        </a:cubicBezTo>
                        <a:lnTo>
                          <a:pt x="22048" y="0"/>
                        </a:lnTo>
                        <a:cubicBezTo>
                          <a:pt x="9872" y="0"/>
                          <a:pt x="0" y="9872"/>
                          <a:pt x="0" y="22049"/>
                        </a:cubicBezTo>
                        <a:lnTo>
                          <a:pt x="0" y="1992177"/>
                        </a:lnTo>
                        <a:cubicBezTo>
                          <a:pt x="0" y="2004353"/>
                          <a:pt x="9872" y="2014225"/>
                          <a:pt x="22048" y="2014225"/>
                        </a:cubicBezTo>
                        <a:close/>
                      </a:path>
                    </a:pathLst>
                  </a:custGeom>
                  <a:solidFill>
                    <a:srgbClr val="FFB045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65B5761F-616E-25D1-2C36-539AD016AF8E}"/>
                      </a:ext>
                    </a:extLst>
                  </p:cNvPr>
                  <p:cNvSpPr/>
                  <p:nvPr/>
                </p:nvSpPr>
                <p:spPr>
                  <a:xfrm>
                    <a:off x="6791686" y="4066557"/>
                    <a:ext cx="113137" cy="113203"/>
                  </a:xfrm>
                  <a:custGeom>
                    <a:avLst/>
                    <a:gdLst>
                      <a:gd name="connsiteX0" fmla="*/ 15335 w 113137"/>
                      <a:gd name="connsiteY0" fmla="*/ 66 h 113203"/>
                      <a:gd name="connsiteX1" fmla="*/ 113137 w 113137"/>
                      <a:gd name="connsiteY1" fmla="*/ 66 h 113203"/>
                      <a:gd name="connsiteX2" fmla="*/ 113137 w 113137"/>
                      <a:gd name="connsiteY2" fmla="*/ 113203 h 113203"/>
                      <a:gd name="connsiteX3" fmla="*/ 15335 w 113137"/>
                      <a:gd name="connsiteY3" fmla="*/ 113203 h 113203"/>
                      <a:gd name="connsiteX4" fmla="*/ 0 w 113137"/>
                      <a:gd name="connsiteY4" fmla="*/ 97868 h 113203"/>
                      <a:gd name="connsiteX5" fmla="*/ 0 w 113137"/>
                      <a:gd name="connsiteY5" fmla="*/ 15335 h 113203"/>
                      <a:gd name="connsiteX6" fmla="*/ 15335 w 113137"/>
                      <a:gd name="connsiteY6" fmla="*/ 0 h 113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37" h="113203">
                        <a:moveTo>
                          <a:pt x="15335" y="66"/>
                        </a:moveTo>
                        <a:lnTo>
                          <a:pt x="113137" y="66"/>
                        </a:lnTo>
                        <a:lnTo>
                          <a:pt x="113137" y="113203"/>
                        </a:lnTo>
                        <a:lnTo>
                          <a:pt x="15335" y="113203"/>
                        </a:lnTo>
                        <a:cubicBezTo>
                          <a:pt x="6845" y="113203"/>
                          <a:pt x="0" y="106358"/>
                          <a:pt x="0" y="97868"/>
                        </a:cubicBezTo>
                        <a:lnTo>
                          <a:pt x="0" y="15335"/>
                        </a:lnTo>
                        <a:cubicBezTo>
                          <a:pt x="0" y="6845"/>
                          <a:pt x="6845" y="0"/>
                          <a:pt x="15335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37A9D86E-2238-0EFE-C689-FAD54C36644A}"/>
                      </a:ext>
                    </a:extLst>
                  </p:cNvPr>
                  <p:cNvSpPr/>
                  <p:nvPr/>
                </p:nvSpPr>
                <p:spPr>
                  <a:xfrm>
                    <a:off x="6816565" y="6036685"/>
                    <a:ext cx="113137" cy="113202"/>
                  </a:xfrm>
                  <a:custGeom>
                    <a:avLst/>
                    <a:gdLst>
                      <a:gd name="connsiteX0" fmla="*/ 15335 w 113137"/>
                      <a:gd name="connsiteY0" fmla="*/ 65 h 113202"/>
                      <a:gd name="connsiteX1" fmla="*/ 113137 w 113137"/>
                      <a:gd name="connsiteY1" fmla="*/ 65 h 113202"/>
                      <a:gd name="connsiteX2" fmla="*/ 113137 w 113137"/>
                      <a:gd name="connsiteY2" fmla="*/ 113203 h 113202"/>
                      <a:gd name="connsiteX3" fmla="*/ 15335 w 113137"/>
                      <a:gd name="connsiteY3" fmla="*/ 113203 h 113202"/>
                      <a:gd name="connsiteX4" fmla="*/ 0 w 113137"/>
                      <a:gd name="connsiteY4" fmla="*/ 97868 h 113202"/>
                      <a:gd name="connsiteX5" fmla="*/ 0 w 113137"/>
                      <a:gd name="connsiteY5" fmla="*/ 15335 h 113202"/>
                      <a:gd name="connsiteX6" fmla="*/ 15335 w 113137"/>
                      <a:gd name="connsiteY6" fmla="*/ 0 h 1132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37" h="113202">
                        <a:moveTo>
                          <a:pt x="15335" y="65"/>
                        </a:moveTo>
                        <a:lnTo>
                          <a:pt x="113137" y="65"/>
                        </a:lnTo>
                        <a:lnTo>
                          <a:pt x="113137" y="113203"/>
                        </a:lnTo>
                        <a:lnTo>
                          <a:pt x="15335" y="113203"/>
                        </a:lnTo>
                        <a:cubicBezTo>
                          <a:pt x="6845" y="113203"/>
                          <a:pt x="0" y="106358"/>
                          <a:pt x="0" y="97868"/>
                        </a:cubicBezTo>
                        <a:lnTo>
                          <a:pt x="0" y="15335"/>
                        </a:lnTo>
                        <a:cubicBezTo>
                          <a:pt x="0" y="6845"/>
                          <a:pt x="6845" y="0"/>
                          <a:pt x="15335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61" name="Graphic 5">
                  <a:extLst>
                    <a:ext uri="{FF2B5EF4-FFF2-40B4-BE49-F238E27FC236}">
                      <a16:creationId xmlns:a16="http://schemas.microsoft.com/office/drawing/2014/main" id="{F9B820D0-D07E-3923-8DFA-7F21CE1608DC}"/>
                    </a:ext>
                  </a:extLst>
                </p:cNvPr>
                <p:cNvGrpSpPr/>
                <p:nvPr/>
              </p:nvGrpSpPr>
              <p:grpSpPr>
                <a:xfrm>
                  <a:off x="9040742" y="3505412"/>
                  <a:ext cx="290444" cy="2087411"/>
                  <a:chOff x="9040742" y="3505412"/>
                  <a:chExt cx="290444" cy="2087411"/>
                </a:xfrm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5F601383-1C4E-6858-F8E1-E36BC8CC2AAB}"/>
                      </a:ext>
                    </a:extLst>
                  </p:cNvPr>
                  <p:cNvSpPr/>
                  <p:nvPr/>
                </p:nvSpPr>
                <p:spPr>
                  <a:xfrm>
                    <a:off x="9040742" y="3543979"/>
                    <a:ext cx="290444" cy="2014291"/>
                  </a:xfrm>
                  <a:custGeom>
                    <a:avLst/>
                    <a:gdLst>
                      <a:gd name="connsiteX0" fmla="*/ 22048 w 290444"/>
                      <a:gd name="connsiteY0" fmla="*/ 2014225 h 2014291"/>
                      <a:gd name="connsiteX1" fmla="*/ 268396 w 290444"/>
                      <a:gd name="connsiteY1" fmla="*/ 2014225 h 2014291"/>
                      <a:gd name="connsiteX2" fmla="*/ 290445 w 290444"/>
                      <a:gd name="connsiteY2" fmla="*/ 1992177 h 2014291"/>
                      <a:gd name="connsiteX3" fmla="*/ 290445 w 290444"/>
                      <a:gd name="connsiteY3" fmla="*/ 22049 h 2014291"/>
                      <a:gd name="connsiteX4" fmla="*/ 268396 w 290444"/>
                      <a:gd name="connsiteY4" fmla="*/ 0 h 2014291"/>
                      <a:gd name="connsiteX5" fmla="*/ 69041 w 290444"/>
                      <a:gd name="connsiteY5" fmla="*/ 0 h 2014291"/>
                      <a:gd name="connsiteX6" fmla="*/ 46993 w 290444"/>
                      <a:gd name="connsiteY6" fmla="*/ 22049 h 2014291"/>
                      <a:gd name="connsiteX7" fmla="*/ 69041 w 290444"/>
                      <a:gd name="connsiteY7" fmla="*/ 44097 h 2014291"/>
                      <a:gd name="connsiteX8" fmla="*/ 246348 w 290444"/>
                      <a:gd name="connsiteY8" fmla="*/ 44097 h 2014291"/>
                      <a:gd name="connsiteX9" fmla="*/ 246348 w 290444"/>
                      <a:gd name="connsiteY9" fmla="*/ 1970194 h 2014291"/>
                      <a:gd name="connsiteX10" fmla="*/ 22048 w 290444"/>
                      <a:gd name="connsiteY10" fmla="*/ 1970194 h 2014291"/>
                      <a:gd name="connsiteX11" fmla="*/ 0 w 290444"/>
                      <a:gd name="connsiteY11" fmla="*/ 1992243 h 2014291"/>
                      <a:gd name="connsiteX12" fmla="*/ 22048 w 290444"/>
                      <a:gd name="connsiteY12" fmla="*/ 2014291 h 20142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90444" h="2014291">
                        <a:moveTo>
                          <a:pt x="22048" y="2014225"/>
                        </a:moveTo>
                        <a:lnTo>
                          <a:pt x="268396" y="2014225"/>
                        </a:lnTo>
                        <a:cubicBezTo>
                          <a:pt x="280573" y="2014225"/>
                          <a:pt x="290445" y="2004353"/>
                          <a:pt x="290445" y="1992177"/>
                        </a:cubicBezTo>
                        <a:lnTo>
                          <a:pt x="290445" y="22049"/>
                        </a:lnTo>
                        <a:cubicBezTo>
                          <a:pt x="290445" y="9872"/>
                          <a:pt x="280573" y="0"/>
                          <a:pt x="268396" y="0"/>
                        </a:cubicBezTo>
                        <a:lnTo>
                          <a:pt x="69041" y="0"/>
                        </a:lnTo>
                        <a:cubicBezTo>
                          <a:pt x="56865" y="0"/>
                          <a:pt x="46993" y="9872"/>
                          <a:pt x="46993" y="22049"/>
                        </a:cubicBezTo>
                        <a:cubicBezTo>
                          <a:pt x="46993" y="34224"/>
                          <a:pt x="56865" y="44097"/>
                          <a:pt x="69041" y="44097"/>
                        </a:cubicBezTo>
                        <a:lnTo>
                          <a:pt x="246348" y="44097"/>
                        </a:lnTo>
                        <a:lnTo>
                          <a:pt x="246348" y="1970194"/>
                        </a:lnTo>
                        <a:lnTo>
                          <a:pt x="22048" y="1970194"/>
                        </a:lnTo>
                        <a:cubicBezTo>
                          <a:pt x="9872" y="1970194"/>
                          <a:pt x="0" y="1980067"/>
                          <a:pt x="0" y="1992243"/>
                        </a:cubicBezTo>
                        <a:cubicBezTo>
                          <a:pt x="0" y="2004419"/>
                          <a:pt x="9872" y="2014291"/>
                          <a:pt x="22048" y="2014291"/>
                        </a:cubicBezTo>
                        <a:close/>
                      </a:path>
                    </a:pathLst>
                  </a:custGeom>
                  <a:solidFill>
                    <a:srgbClr val="FFB045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823A5B27-644A-6AD6-F10D-16721A66252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109783" y="3505412"/>
                    <a:ext cx="113137" cy="113137"/>
                  </a:xfrm>
                  <a:custGeom>
                    <a:avLst/>
                    <a:gdLst>
                      <a:gd name="connsiteX0" fmla="*/ 15335 w 113137"/>
                      <a:gd name="connsiteY0" fmla="*/ 0 h 113137"/>
                      <a:gd name="connsiteX1" fmla="*/ 113137 w 113137"/>
                      <a:gd name="connsiteY1" fmla="*/ 0 h 113137"/>
                      <a:gd name="connsiteX2" fmla="*/ 113137 w 113137"/>
                      <a:gd name="connsiteY2" fmla="*/ 113137 h 113137"/>
                      <a:gd name="connsiteX3" fmla="*/ 15335 w 113137"/>
                      <a:gd name="connsiteY3" fmla="*/ 113137 h 113137"/>
                      <a:gd name="connsiteX4" fmla="*/ 0 w 113137"/>
                      <a:gd name="connsiteY4" fmla="*/ 97802 h 113137"/>
                      <a:gd name="connsiteX5" fmla="*/ 0 w 113137"/>
                      <a:gd name="connsiteY5" fmla="*/ 15335 h 113137"/>
                      <a:gd name="connsiteX6" fmla="*/ 15335 w 113137"/>
                      <a:gd name="connsiteY6" fmla="*/ 0 h 1131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37" h="113137">
                        <a:moveTo>
                          <a:pt x="15335" y="0"/>
                        </a:moveTo>
                        <a:lnTo>
                          <a:pt x="113137" y="0"/>
                        </a:lnTo>
                        <a:lnTo>
                          <a:pt x="113137" y="113137"/>
                        </a:lnTo>
                        <a:lnTo>
                          <a:pt x="15335" y="113137"/>
                        </a:lnTo>
                        <a:cubicBezTo>
                          <a:pt x="6845" y="113137"/>
                          <a:pt x="0" y="106293"/>
                          <a:pt x="0" y="97802"/>
                        </a:cubicBezTo>
                        <a:lnTo>
                          <a:pt x="0" y="15335"/>
                        </a:lnTo>
                        <a:cubicBezTo>
                          <a:pt x="0" y="6845"/>
                          <a:pt x="6845" y="0"/>
                          <a:pt x="15335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7E740818-3142-59F3-7A6A-963C9B24DE4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62790" y="5479620"/>
                    <a:ext cx="113137" cy="113203"/>
                  </a:xfrm>
                  <a:custGeom>
                    <a:avLst/>
                    <a:gdLst>
                      <a:gd name="connsiteX0" fmla="*/ 15335 w 113137"/>
                      <a:gd name="connsiteY0" fmla="*/ 66 h 113203"/>
                      <a:gd name="connsiteX1" fmla="*/ 113137 w 113137"/>
                      <a:gd name="connsiteY1" fmla="*/ 66 h 113203"/>
                      <a:gd name="connsiteX2" fmla="*/ 113137 w 113137"/>
                      <a:gd name="connsiteY2" fmla="*/ 113203 h 113203"/>
                      <a:gd name="connsiteX3" fmla="*/ 15335 w 113137"/>
                      <a:gd name="connsiteY3" fmla="*/ 113203 h 113203"/>
                      <a:gd name="connsiteX4" fmla="*/ 0 w 113137"/>
                      <a:gd name="connsiteY4" fmla="*/ 97868 h 113203"/>
                      <a:gd name="connsiteX5" fmla="*/ 0 w 113137"/>
                      <a:gd name="connsiteY5" fmla="*/ 15335 h 113203"/>
                      <a:gd name="connsiteX6" fmla="*/ 15335 w 113137"/>
                      <a:gd name="connsiteY6" fmla="*/ 0 h 113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37" h="113203">
                        <a:moveTo>
                          <a:pt x="15335" y="66"/>
                        </a:moveTo>
                        <a:lnTo>
                          <a:pt x="113137" y="66"/>
                        </a:lnTo>
                        <a:lnTo>
                          <a:pt x="113137" y="113203"/>
                        </a:lnTo>
                        <a:lnTo>
                          <a:pt x="15335" y="113203"/>
                        </a:lnTo>
                        <a:cubicBezTo>
                          <a:pt x="6845" y="113203"/>
                          <a:pt x="0" y="106358"/>
                          <a:pt x="0" y="97868"/>
                        </a:cubicBezTo>
                        <a:lnTo>
                          <a:pt x="0" y="15335"/>
                        </a:lnTo>
                        <a:cubicBezTo>
                          <a:pt x="0" y="6845"/>
                          <a:pt x="6845" y="0"/>
                          <a:pt x="15335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65" name="Graphic 5">
                <a:extLst>
                  <a:ext uri="{FF2B5EF4-FFF2-40B4-BE49-F238E27FC236}">
                    <a16:creationId xmlns:a16="http://schemas.microsoft.com/office/drawing/2014/main" id="{CD934B10-451D-9026-758B-CCB334B770B4}"/>
                  </a:ext>
                </a:extLst>
              </p:cNvPr>
              <p:cNvGrpSpPr/>
              <p:nvPr/>
            </p:nvGrpSpPr>
            <p:grpSpPr>
              <a:xfrm>
                <a:off x="6904889" y="2717400"/>
                <a:ext cx="2204893" cy="2115910"/>
                <a:chOff x="6904889" y="2717400"/>
                <a:chExt cx="2204893" cy="2115910"/>
              </a:xfrm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BE700F7E-D465-25C0-8A17-AA5A89EB43C3}"/>
                    </a:ext>
                  </a:extLst>
                </p:cNvPr>
                <p:cNvSpPr/>
                <p:nvPr/>
              </p:nvSpPr>
              <p:spPr>
                <a:xfrm>
                  <a:off x="7693691" y="4342588"/>
                  <a:ext cx="627223" cy="347901"/>
                </a:xfrm>
                <a:custGeom>
                  <a:avLst/>
                  <a:gdLst>
                    <a:gd name="connsiteX0" fmla="*/ 531857 w 627223"/>
                    <a:gd name="connsiteY0" fmla="*/ 0 h 347901"/>
                    <a:gd name="connsiteX1" fmla="*/ 627224 w 627223"/>
                    <a:gd name="connsiteY1" fmla="*/ 347902 h 347901"/>
                    <a:gd name="connsiteX2" fmla="*/ 0 w 627223"/>
                    <a:gd name="connsiteY2" fmla="*/ 347902 h 347901"/>
                    <a:gd name="connsiteX3" fmla="*/ 95301 w 627223"/>
                    <a:gd name="connsiteY3" fmla="*/ 0 h 347901"/>
                    <a:gd name="connsiteX4" fmla="*/ 531857 w 627223"/>
                    <a:gd name="connsiteY4" fmla="*/ 0 h 347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7223" h="347901">
                      <a:moveTo>
                        <a:pt x="531857" y="0"/>
                      </a:moveTo>
                      <a:lnTo>
                        <a:pt x="627224" y="347902"/>
                      </a:lnTo>
                      <a:lnTo>
                        <a:pt x="0" y="347902"/>
                      </a:lnTo>
                      <a:lnTo>
                        <a:pt x="95301" y="0"/>
                      </a:lnTo>
                      <a:lnTo>
                        <a:pt x="531857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BD070AD1-C3EF-1AD0-B416-23BC5EE50920}"/>
                    </a:ext>
                  </a:extLst>
                </p:cNvPr>
                <p:cNvSpPr/>
                <p:nvPr/>
              </p:nvSpPr>
              <p:spPr>
                <a:xfrm rot="10800000">
                  <a:off x="7198691" y="4690424"/>
                  <a:ext cx="1589713" cy="142886"/>
                </a:xfrm>
                <a:custGeom>
                  <a:avLst/>
                  <a:gdLst>
                    <a:gd name="connsiteX0" fmla="*/ 0 w 1589713"/>
                    <a:gd name="connsiteY0" fmla="*/ 0 h 142886"/>
                    <a:gd name="connsiteX1" fmla="*/ 1589713 w 1589713"/>
                    <a:gd name="connsiteY1" fmla="*/ 0 h 142886"/>
                    <a:gd name="connsiteX2" fmla="*/ 1589713 w 1589713"/>
                    <a:gd name="connsiteY2" fmla="*/ 104186 h 142886"/>
                    <a:gd name="connsiteX3" fmla="*/ 1551014 w 1589713"/>
                    <a:gd name="connsiteY3" fmla="*/ 142886 h 142886"/>
                    <a:gd name="connsiteX4" fmla="*/ 38700 w 1589713"/>
                    <a:gd name="connsiteY4" fmla="*/ 142886 h 142886"/>
                    <a:gd name="connsiteX5" fmla="*/ 0 w 1589713"/>
                    <a:gd name="connsiteY5" fmla="*/ 104186 h 142886"/>
                    <a:gd name="connsiteX6" fmla="*/ 0 w 1589713"/>
                    <a:gd name="connsiteY6" fmla="*/ 0 h 142886"/>
                    <a:gd name="connsiteX7" fmla="*/ 0 w 1589713"/>
                    <a:gd name="connsiteY7" fmla="*/ 0 h 142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9713" h="142886">
                      <a:moveTo>
                        <a:pt x="0" y="0"/>
                      </a:moveTo>
                      <a:lnTo>
                        <a:pt x="1589713" y="0"/>
                      </a:lnTo>
                      <a:lnTo>
                        <a:pt x="1589713" y="104186"/>
                      </a:lnTo>
                      <a:cubicBezTo>
                        <a:pt x="1589713" y="125511"/>
                        <a:pt x="1572404" y="142886"/>
                        <a:pt x="1551014" y="142886"/>
                      </a:cubicBezTo>
                      <a:lnTo>
                        <a:pt x="38700" y="142886"/>
                      </a:lnTo>
                      <a:cubicBezTo>
                        <a:pt x="17375" y="142886"/>
                        <a:pt x="0" y="125577"/>
                        <a:pt x="0" y="104186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BB73702C-9983-4182-FAA6-A9D00BB8DEAE}"/>
                    </a:ext>
                  </a:extLst>
                </p:cNvPr>
                <p:cNvSpPr/>
                <p:nvPr/>
              </p:nvSpPr>
              <p:spPr>
                <a:xfrm rot="10800000">
                  <a:off x="6904889" y="2717400"/>
                  <a:ext cx="2204893" cy="1625188"/>
                </a:xfrm>
                <a:custGeom>
                  <a:avLst/>
                  <a:gdLst>
                    <a:gd name="connsiteX0" fmla="*/ 2181068 w 2204893"/>
                    <a:gd name="connsiteY0" fmla="*/ 0 h 1625188"/>
                    <a:gd name="connsiteX1" fmla="*/ 2204893 w 2204893"/>
                    <a:gd name="connsiteY1" fmla="*/ 23825 h 1625188"/>
                    <a:gd name="connsiteX2" fmla="*/ 2204893 w 2204893"/>
                    <a:gd name="connsiteY2" fmla="*/ 1601363 h 1625188"/>
                    <a:gd name="connsiteX3" fmla="*/ 2181068 w 2204893"/>
                    <a:gd name="connsiteY3" fmla="*/ 1625188 h 1625188"/>
                    <a:gd name="connsiteX4" fmla="*/ 23825 w 2204893"/>
                    <a:gd name="connsiteY4" fmla="*/ 1625188 h 1625188"/>
                    <a:gd name="connsiteX5" fmla="*/ 0 w 2204893"/>
                    <a:gd name="connsiteY5" fmla="*/ 1601363 h 1625188"/>
                    <a:gd name="connsiteX6" fmla="*/ 0 w 2204893"/>
                    <a:gd name="connsiteY6" fmla="*/ 23825 h 1625188"/>
                    <a:gd name="connsiteX7" fmla="*/ 23825 w 2204893"/>
                    <a:gd name="connsiteY7" fmla="*/ 0 h 1625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04893" h="1625188">
                      <a:moveTo>
                        <a:pt x="2181068" y="0"/>
                      </a:moveTo>
                      <a:cubicBezTo>
                        <a:pt x="2194226" y="0"/>
                        <a:pt x="2204893" y="10667"/>
                        <a:pt x="2204893" y="23825"/>
                      </a:cubicBezTo>
                      <a:lnTo>
                        <a:pt x="2204893" y="1601363"/>
                      </a:lnTo>
                      <a:cubicBezTo>
                        <a:pt x="2204893" y="1614521"/>
                        <a:pt x="2194226" y="1625188"/>
                        <a:pt x="2181068" y="1625188"/>
                      </a:cubicBezTo>
                      <a:lnTo>
                        <a:pt x="23825" y="1625188"/>
                      </a:lnTo>
                      <a:cubicBezTo>
                        <a:pt x="10667" y="1625188"/>
                        <a:pt x="0" y="1614521"/>
                        <a:pt x="0" y="1601363"/>
                      </a:cubicBezTo>
                      <a:lnTo>
                        <a:pt x="0" y="23825"/>
                      </a:lnTo>
                      <a:cubicBezTo>
                        <a:pt x="0" y="10667"/>
                        <a:pt x="10667" y="0"/>
                        <a:pt x="2382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grpSp>
              <p:nvGrpSpPr>
                <p:cNvPr id="69" name="Graphic 5">
                  <a:extLst>
                    <a:ext uri="{FF2B5EF4-FFF2-40B4-BE49-F238E27FC236}">
                      <a16:creationId xmlns:a16="http://schemas.microsoft.com/office/drawing/2014/main" id="{0C04521C-E594-08E7-E38B-BBEB5FA667C9}"/>
                    </a:ext>
                  </a:extLst>
                </p:cNvPr>
                <p:cNvGrpSpPr/>
                <p:nvPr/>
              </p:nvGrpSpPr>
              <p:grpSpPr>
                <a:xfrm>
                  <a:off x="7006048" y="2805659"/>
                  <a:ext cx="2002443" cy="1259844"/>
                  <a:chOff x="7006048" y="2805659"/>
                  <a:chExt cx="2002443" cy="1259844"/>
                </a:xfrm>
              </p:grpSpPr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EC7814B5-B95C-1E34-9CAD-B356328422F4}"/>
                      </a:ext>
                    </a:extLst>
                  </p:cNvPr>
                  <p:cNvSpPr/>
                  <p:nvPr/>
                </p:nvSpPr>
                <p:spPr>
                  <a:xfrm>
                    <a:off x="7006048" y="2805659"/>
                    <a:ext cx="2002443" cy="1259844"/>
                  </a:xfrm>
                  <a:custGeom>
                    <a:avLst/>
                    <a:gdLst>
                      <a:gd name="connsiteX0" fmla="*/ 0 w 2002443"/>
                      <a:gd name="connsiteY0" fmla="*/ 40345 h 1259844"/>
                      <a:gd name="connsiteX1" fmla="*/ 0 w 2002443"/>
                      <a:gd name="connsiteY1" fmla="*/ 1227266 h 1259844"/>
                      <a:gd name="connsiteX2" fmla="*/ 32513 w 2002443"/>
                      <a:gd name="connsiteY2" fmla="*/ 1259845 h 1259844"/>
                      <a:gd name="connsiteX3" fmla="*/ 1969865 w 2002443"/>
                      <a:gd name="connsiteY3" fmla="*/ 1259845 h 1259844"/>
                      <a:gd name="connsiteX4" fmla="*/ 2002444 w 2002443"/>
                      <a:gd name="connsiteY4" fmla="*/ 1227266 h 1259844"/>
                      <a:gd name="connsiteX5" fmla="*/ 2002444 w 2002443"/>
                      <a:gd name="connsiteY5" fmla="*/ 40345 h 1259844"/>
                      <a:gd name="connsiteX6" fmla="*/ 1962099 w 2002443"/>
                      <a:gd name="connsiteY6" fmla="*/ 0 h 1259844"/>
                      <a:gd name="connsiteX7" fmla="*/ 40411 w 2002443"/>
                      <a:gd name="connsiteY7" fmla="*/ 0 h 1259844"/>
                      <a:gd name="connsiteX8" fmla="*/ 66 w 2002443"/>
                      <a:gd name="connsiteY8" fmla="*/ 40345 h 1259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02443" h="1259844">
                        <a:moveTo>
                          <a:pt x="0" y="40345"/>
                        </a:moveTo>
                        <a:lnTo>
                          <a:pt x="0" y="1227266"/>
                        </a:lnTo>
                        <a:cubicBezTo>
                          <a:pt x="0" y="1245234"/>
                          <a:pt x="14545" y="1259845"/>
                          <a:pt x="32513" y="1259845"/>
                        </a:cubicBezTo>
                        <a:lnTo>
                          <a:pt x="1969865" y="1259845"/>
                        </a:lnTo>
                        <a:cubicBezTo>
                          <a:pt x="1987833" y="1259845"/>
                          <a:pt x="2002444" y="1245234"/>
                          <a:pt x="2002444" y="1227266"/>
                        </a:cubicBezTo>
                        <a:lnTo>
                          <a:pt x="2002444" y="40345"/>
                        </a:lnTo>
                        <a:cubicBezTo>
                          <a:pt x="2002444" y="18033"/>
                          <a:pt x="1984345" y="0"/>
                          <a:pt x="1962099" y="0"/>
                        </a:cubicBezTo>
                        <a:lnTo>
                          <a:pt x="40411" y="0"/>
                        </a:lnTo>
                        <a:cubicBezTo>
                          <a:pt x="18099" y="0"/>
                          <a:pt x="66" y="18099"/>
                          <a:pt x="66" y="4034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71" name="Graphic 5">
                    <a:extLst>
                      <a:ext uri="{FF2B5EF4-FFF2-40B4-BE49-F238E27FC236}">
                        <a16:creationId xmlns:a16="http://schemas.microsoft.com/office/drawing/2014/main" id="{1EB16E8C-F565-4DE3-EC67-1BA84B5DBFB9}"/>
                      </a:ext>
                    </a:extLst>
                  </p:cNvPr>
                  <p:cNvGrpSpPr/>
                  <p:nvPr/>
                </p:nvGrpSpPr>
                <p:grpSpPr>
                  <a:xfrm>
                    <a:off x="7679475" y="3063656"/>
                    <a:ext cx="104647" cy="291037"/>
                    <a:chOff x="7679475" y="3063656"/>
                    <a:chExt cx="104647" cy="291037"/>
                  </a:xfrm>
                </p:grpSpPr>
                <p:sp>
                  <p:nvSpPr>
                    <p:cNvPr id="72" name="Freeform: Shape 71">
                      <a:extLst>
                        <a:ext uri="{FF2B5EF4-FFF2-40B4-BE49-F238E27FC236}">
                          <a16:creationId xmlns:a16="http://schemas.microsoft.com/office/drawing/2014/main" id="{AC4B66F4-6703-6CCC-07C0-021597DC397A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7679475" y="3063656"/>
                      <a:ext cx="104647" cy="104647"/>
                    </a:xfrm>
                    <a:custGeom>
                      <a:avLst/>
                      <a:gdLst>
                        <a:gd name="connsiteX0" fmla="*/ 0 w 104647"/>
                        <a:gd name="connsiteY0" fmla="*/ 0 h 104647"/>
                        <a:gd name="connsiteX1" fmla="*/ 104647 w 104647"/>
                        <a:gd name="connsiteY1" fmla="*/ 0 h 104647"/>
                        <a:gd name="connsiteX2" fmla="*/ 104647 w 104647"/>
                        <a:gd name="connsiteY2" fmla="*/ 104647 h 104647"/>
                        <a:gd name="connsiteX3" fmla="*/ 0 w 104647"/>
                        <a:gd name="connsiteY3" fmla="*/ 104647 h 1046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4647" h="104647">
                          <a:moveTo>
                            <a:pt x="0" y="0"/>
                          </a:moveTo>
                          <a:lnTo>
                            <a:pt x="104647" y="0"/>
                          </a:lnTo>
                          <a:lnTo>
                            <a:pt x="104647" y="104647"/>
                          </a:lnTo>
                          <a:lnTo>
                            <a:pt x="0" y="104647"/>
                          </a:ln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CEE01C33-712C-8615-2DB0-B4A261EE4C92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7679475" y="3250047"/>
                      <a:ext cx="104647" cy="104647"/>
                    </a:xfrm>
                    <a:custGeom>
                      <a:avLst/>
                      <a:gdLst>
                        <a:gd name="connsiteX0" fmla="*/ 0 w 104647"/>
                        <a:gd name="connsiteY0" fmla="*/ 0 h 104647"/>
                        <a:gd name="connsiteX1" fmla="*/ 104647 w 104647"/>
                        <a:gd name="connsiteY1" fmla="*/ 0 h 104647"/>
                        <a:gd name="connsiteX2" fmla="*/ 104647 w 104647"/>
                        <a:gd name="connsiteY2" fmla="*/ 104647 h 104647"/>
                        <a:gd name="connsiteX3" fmla="*/ 0 w 104647"/>
                        <a:gd name="connsiteY3" fmla="*/ 104647 h 1046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4647" h="104647">
                          <a:moveTo>
                            <a:pt x="0" y="0"/>
                          </a:moveTo>
                          <a:lnTo>
                            <a:pt x="104647" y="0"/>
                          </a:lnTo>
                          <a:lnTo>
                            <a:pt x="104647" y="104647"/>
                          </a:lnTo>
                          <a:lnTo>
                            <a:pt x="0" y="104647"/>
                          </a:lnTo>
                          <a:close/>
                        </a:path>
                      </a:pathLst>
                    </a:custGeom>
                    <a:solidFill>
                      <a:srgbClr val="00C6C5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74" name="Graphic 5">
                    <a:extLst>
                      <a:ext uri="{FF2B5EF4-FFF2-40B4-BE49-F238E27FC236}">
                        <a16:creationId xmlns:a16="http://schemas.microsoft.com/office/drawing/2014/main" id="{FDC64099-FC69-5A40-B141-0A25D5FCC33F}"/>
                      </a:ext>
                    </a:extLst>
                  </p:cNvPr>
                  <p:cNvGrpSpPr/>
                  <p:nvPr/>
                </p:nvGrpSpPr>
                <p:grpSpPr>
                  <a:xfrm>
                    <a:off x="8004473" y="3070040"/>
                    <a:ext cx="783931" cy="839808"/>
                    <a:chOff x="8004473" y="3070040"/>
                    <a:chExt cx="783931" cy="839808"/>
                  </a:xfrm>
                </p:grpSpPr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735C085D-57BE-1FF3-A6AB-17D8FB9B8E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4473" y="3130986"/>
                      <a:ext cx="778929" cy="778863"/>
                    </a:xfrm>
                    <a:custGeom>
                      <a:avLst/>
                      <a:gdLst>
                        <a:gd name="connsiteX0" fmla="*/ 0 w 778929"/>
                        <a:gd name="connsiteY0" fmla="*/ 389432 h 778863"/>
                        <a:gd name="connsiteX1" fmla="*/ 389432 w 778929"/>
                        <a:gd name="connsiteY1" fmla="*/ 778863 h 778863"/>
                        <a:gd name="connsiteX2" fmla="*/ 778929 w 778929"/>
                        <a:gd name="connsiteY2" fmla="*/ 389432 h 778863"/>
                        <a:gd name="connsiteX3" fmla="*/ 748786 w 778929"/>
                        <a:gd name="connsiteY3" fmla="*/ 238911 h 778863"/>
                        <a:gd name="connsiteX4" fmla="*/ 389432 w 778929"/>
                        <a:gd name="connsiteY4" fmla="*/ 389432 h 778863"/>
                        <a:gd name="connsiteX5" fmla="*/ 407860 w 778929"/>
                        <a:gd name="connsiteY5" fmla="*/ 461 h 778863"/>
                        <a:gd name="connsiteX6" fmla="*/ 389432 w 778929"/>
                        <a:gd name="connsiteY6" fmla="*/ 0 h 778863"/>
                        <a:gd name="connsiteX7" fmla="*/ 0 w 778929"/>
                        <a:gd name="connsiteY7" fmla="*/ 389432 h 7788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778929" h="778863">
                          <a:moveTo>
                            <a:pt x="0" y="389432"/>
                          </a:moveTo>
                          <a:cubicBezTo>
                            <a:pt x="0" y="604584"/>
                            <a:pt x="174346" y="778863"/>
                            <a:pt x="389432" y="778863"/>
                          </a:cubicBezTo>
                          <a:cubicBezTo>
                            <a:pt x="604517" y="778863"/>
                            <a:pt x="778929" y="604518"/>
                            <a:pt x="778929" y="389432"/>
                          </a:cubicBezTo>
                          <a:cubicBezTo>
                            <a:pt x="778929" y="336121"/>
                            <a:pt x="768201" y="285245"/>
                            <a:pt x="748786" y="238911"/>
                          </a:cubicBezTo>
                          <a:lnTo>
                            <a:pt x="389432" y="389432"/>
                          </a:lnTo>
                          <a:lnTo>
                            <a:pt x="407860" y="461"/>
                          </a:lnTo>
                          <a:cubicBezTo>
                            <a:pt x="401805" y="66"/>
                            <a:pt x="395618" y="0"/>
                            <a:pt x="389432" y="0"/>
                          </a:cubicBezTo>
                          <a:cubicBezTo>
                            <a:pt x="174346" y="0"/>
                            <a:pt x="0" y="174346"/>
                            <a:pt x="0" y="389432"/>
                          </a:cubicBezTo>
                          <a:close/>
                        </a:path>
                      </a:pathLst>
                    </a:custGeom>
                    <a:solidFill>
                      <a:srgbClr val="00C6C5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76" name="Freeform: Shape 75">
                      <a:extLst>
                        <a:ext uri="{FF2B5EF4-FFF2-40B4-BE49-F238E27FC236}">
                          <a16:creationId xmlns:a16="http://schemas.microsoft.com/office/drawing/2014/main" id="{6E2A74F0-371E-3B02-7D3F-310754DDD6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29116" y="3070040"/>
                      <a:ext cx="359288" cy="388971"/>
                    </a:xfrm>
                    <a:custGeom>
                      <a:avLst/>
                      <a:gdLst>
                        <a:gd name="connsiteX0" fmla="*/ 18429 w 359288"/>
                        <a:gd name="connsiteY0" fmla="*/ 0 h 388971"/>
                        <a:gd name="connsiteX1" fmla="*/ 305517 w 359288"/>
                        <a:gd name="connsiteY1" fmla="*/ 147493 h 388971"/>
                        <a:gd name="connsiteX2" fmla="*/ 359288 w 359288"/>
                        <a:gd name="connsiteY2" fmla="*/ 238451 h 388971"/>
                        <a:gd name="connsiteX3" fmla="*/ 0 w 359288"/>
                        <a:gd name="connsiteY3" fmla="*/ 388971 h 388971"/>
                        <a:gd name="connsiteX4" fmla="*/ 18494 w 359288"/>
                        <a:gd name="connsiteY4" fmla="*/ 0 h 3889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9288" h="388971">
                          <a:moveTo>
                            <a:pt x="18429" y="0"/>
                          </a:moveTo>
                          <a:cubicBezTo>
                            <a:pt x="134791" y="5397"/>
                            <a:pt x="237793" y="61867"/>
                            <a:pt x="305517" y="147493"/>
                          </a:cubicBezTo>
                          <a:cubicBezTo>
                            <a:pt x="327302" y="175004"/>
                            <a:pt x="345467" y="205609"/>
                            <a:pt x="359288" y="238451"/>
                          </a:cubicBezTo>
                          <a:lnTo>
                            <a:pt x="0" y="388971"/>
                          </a:lnTo>
                          <a:lnTo>
                            <a:pt x="18494" y="0"/>
                          </a:lnTo>
                          <a:close/>
                        </a:path>
                      </a:pathLst>
                    </a:custGeom>
                    <a:solidFill>
                      <a:srgbClr val="A1F16C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77" name="Graphic 5">
                    <a:extLst>
                      <a:ext uri="{FF2B5EF4-FFF2-40B4-BE49-F238E27FC236}">
                        <a16:creationId xmlns:a16="http://schemas.microsoft.com/office/drawing/2014/main" id="{8968F01C-BC71-4CC5-B65D-201CBD9E749C}"/>
                      </a:ext>
                    </a:extLst>
                  </p:cNvPr>
                  <p:cNvGrpSpPr/>
                  <p:nvPr/>
                </p:nvGrpSpPr>
                <p:grpSpPr>
                  <a:xfrm>
                    <a:off x="7006048" y="2805659"/>
                    <a:ext cx="2002443" cy="125313"/>
                    <a:chOff x="7006048" y="2805659"/>
                    <a:chExt cx="2002443" cy="125313"/>
                  </a:xfrm>
                </p:grpSpPr>
                <p:sp>
                  <p:nvSpPr>
                    <p:cNvPr id="78" name="Freeform: Shape 77">
                      <a:extLst>
                        <a:ext uri="{FF2B5EF4-FFF2-40B4-BE49-F238E27FC236}">
                          <a16:creationId xmlns:a16="http://schemas.microsoft.com/office/drawing/2014/main" id="{F513496C-9EF7-34BA-2BC8-12FEE63FD9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06048" y="2805659"/>
                      <a:ext cx="2002443" cy="125313"/>
                    </a:xfrm>
                    <a:custGeom>
                      <a:avLst/>
                      <a:gdLst>
                        <a:gd name="connsiteX0" fmla="*/ 0 w 2002443"/>
                        <a:gd name="connsiteY0" fmla="*/ 40345 h 125313"/>
                        <a:gd name="connsiteX1" fmla="*/ 0 w 2002443"/>
                        <a:gd name="connsiteY1" fmla="*/ 125313 h 125313"/>
                        <a:gd name="connsiteX2" fmla="*/ 2002444 w 2002443"/>
                        <a:gd name="connsiteY2" fmla="*/ 125313 h 125313"/>
                        <a:gd name="connsiteX3" fmla="*/ 2002444 w 2002443"/>
                        <a:gd name="connsiteY3" fmla="*/ 40345 h 125313"/>
                        <a:gd name="connsiteX4" fmla="*/ 1962099 w 2002443"/>
                        <a:gd name="connsiteY4" fmla="*/ 0 h 125313"/>
                        <a:gd name="connsiteX5" fmla="*/ 40411 w 2002443"/>
                        <a:gd name="connsiteY5" fmla="*/ 0 h 125313"/>
                        <a:gd name="connsiteX6" fmla="*/ 66 w 2002443"/>
                        <a:gd name="connsiteY6" fmla="*/ 40345 h 125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02443" h="125313">
                          <a:moveTo>
                            <a:pt x="0" y="40345"/>
                          </a:moveTo>
                          <a:lnTo>
                            <a:pt x="0" y="125313"/>
                          </a:lnTo>
                          <a:lnTo>
                            <a:pt x="2002444" y="125313"/>
                          </a:lnTo>
                          <a:lnTo>
                            <a:pt x="2002444" y="40345"/>
                          </a:lnTo>
                          <a:cubicBezTo>
                            <a:pt x="2002444" y="18033"/>
                            <a:pt x="1984345" y="0"/>
                            <a:pt x="1962099" y="0"/>
                          </a:cubicBezTo>
                          <a:lnTo>
                            <a:pt x="40411" y="0"/>
                          </a:lnTo>
                          <a:cubicBezTo>
                            <a:pt x="18099" y="0"/>
                            <a:pt x="66" y="18099"/>
                            <a:pt x="66" y="40345"/>
                          </a:cubicBezTo>
                          <a:close/>
                        </a:path>
                      </a:pathLst>
                    </a:custGeom>
                    <a:solidFill>
                      <a:srgbClr val="FFB045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79" name="Graphic 5">
                      <a:extLst>
                        <a:ext uri="{FF2B5EF4-FFF2-40B4-BE49-F238E27FC236}">
                          <a16:creationId xmlns:a16="http://schemas.microsoft.com/office/drawing/2014/main" id="{755E2184-267C-860C-7A27-DDCB4C785EF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57713" y="2839883"/>
                      <a:ext cx="237265" cy="56864"/>
                      <a:chOff x="7057713" y="2839883"/>
                      <a:chExt cx="237265" cy="56864"/>
                    </a:xfrm>
                  </p:grpSpPr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98319A9B-A483-E82B-38C3-2F79EE8FFE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38114" y="2839883"/>
                        <a:ext cx="56864" cy="56864"/>
                      </a:xfrm>
                      <a:custGeom>
                        <a:avLst/>
                        <a:gdLst>
                          <a:gd name="connsiteX0" fmla="*/ 0 w 56864"/>
                          <a:gd name="connsiteY0" fmla="*/ 28432 h 56864"/>
                          <a:gd name="connsiteX1" fmla="*/ 28432 w 56864"/>
                          <a:gd name="connsiteY1" fmla="*/ 56865 h 56864"/>
                          <a:gd name="connsiteX2" fmla="*/ 56865 w 56864"/>
                          <a:gd name="connsiteY2" fmla="*/ 28432 h 56864"/>
                          <a:gd name="connsiteX3" fmla="*/ 28432 w 56864"/>
                          <a:gd name="connsiteY3" fmla="*/ 0 h 56864"/>
                          <a:gd name="connsiteX4" fmla="*/ 0 w 56864"/>
                          <a:gd name="connsiteY4" fmla="*/ 28432 h 568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6864" h="56864">
                            <a:moveTo>
                              <a:pt x="0" y="28432"/>
                            </a:moveTo>
                            <a:cubicBezTo>
                              <a:pt x="0" y="44163"/>
                              <a:pt x="12702" y="56865"/>
                              <a:pt x="28432" y="56865"/>
                            </a:cubicBezTo>
                            <a:cubicBezTo>
                              <a:pt x="44162" y="56865"/>
                              <a:pt x="56865" y="44163"/>
                              <a:pt x="56865" y="28432"/>
                            </a:cubicBezTo>
                            <a:cubicBezTo>
                              <a:pt x="56865" y="12703"/>
                              <a:pt x="44162" y="0"/>
                              <a:pt x="28432" y="0"/>
                            </a:cubicBezTo>
                            <a:cubicBezTo>
                              <a:pt x="12702" y="0"/>
                              <a:pt x="0" y="12703"/>
                              <a:pt x="0" y="28432"/>
                            </a:cubicBezTo>
                            <a:close/>
                          </a:path>
                        </a:pathLst>
                      </a:custGeom>
                      <a:solidFill>
                        <a:srgbClr val="00C6C5"/>
                      </a:solidFill>
                      <a:ln w="65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02FC7477-64CF-9620-8A07-C1B8375575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45972" y="2839883"/>
                        <a:ext cx="56864" cy="56864"/>
                      </a:xfrm>
                      <a:custGeom>
                        <a:avLst/>
                        <a:gdLst>
                          <a:gd name="connsiteX0" fmla="*/ 0 w 56864"/>
                          <a:gd name="connsiteY0" fmla="*/ 28432 h 56864"/>
                          <a:gd name="connsiteX1" fmla="*/ 28432 w 56864"/>
                          <a:gd name="connsiteY1" fmla="*/ 56865 h 56864"/>
                          <a:gd name="connsiteX2" fmla="*/ 56865 w 56864"/>
                          <a:gd name="connsiteY2" fmla="*/ 28432 h 56864"/>
                          <a:gd name="connsiteX3" fmla="*/ 28432 w 56864"/>
                          <a:gd name="connsiteY3" fmla="*/ 0 h 56864"/>
                          <a:gd name="connsiteX4" fmla="*/ 0 w 56864"/>
                          <a:gd name="connsiteY4" fmla="*/ 28432 h 568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6864" h="56864">
                            <a:moveTo>
                              <a:pt x="0" y="28432"/>
                            </a:moveTo>
                            <a:cubicBezTo>
                              <a:pt x="0" y="44163"/>
                              <a:pt x="12702" y="56865"/>
                              <a:pt x="28432" y="56865"/>
                            </a:cubicBezTo>
                            <a:cubicBezTo>
                              <a:pt x="44162" y="56865"/>
                              <a:pt x="56865" y="44163"/>
                              <a:pt x="56865" y="28432"/>
                            </a:cubicBezTo>
                            <a:cubicBezTo>
                              <a:pt x="56865" y="12703"/>
                              <a:pt x="44162" y="0"/>
                              <a:pt x="28432" y="0"/>
                            </a:cubicBezTo>
                            <a:cubicBezTo>
                              <a:pt x="12702" y="0"/>
                              <a:pt x="0" y="12703"/>
                              <a:pt x="0" y="28432"/>
                            </a:cubicBezTo>
                            <a:close/>
                          </a:path>
                        </a:pathLst>
                      </a:custGeom>
                      <a:solidFill>
                        <a:srgbClr val="009E9D"/>
                      </a:solidFill>
                      <a:ln w="65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82BD624C-2DE4-F598-FC1F-8DE1867CD3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57713" y="2839883"/>
                        <a:ext cx="56864" cy="56864"/>
                      </a:xfrm>
                      <a:custGeom>
                        <a:avLst/>
                        <a:gdLst>
                          <a:gd name="connsiteX0" fmla="*/ 0 w 56864"/>
                          <a:gd name="connsiteY0" fmla="*/ 28432 h 56864"/>
                          <a:gd name="connsiteX1" fmla="*/ 28432 w 56864"/>
                          <a:gd name="connsiteY1" fmla="*/ 56865 h 56864"/>
                          <a:gd name="connsiteX2" fmla="*/ 56865 w 56864"/>
                          <a:gd name="connsiteY2" fmla="*/ 28432 h 56864"/>
                          <a:gd name="connsiteX3" fmla="*/ 28432 w 56864"/>
                          <a:gd name="connsiteY3" fmla="*/ 0 h 56864"/>
                          <a:gd name="connsiteX4" fmla="*/ 0 w 56864"/>
                          <a:gd name="connsiteY4" fmla="*/ 28432 h 568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6864" h="56864">
                            <a:moveTo>
                              <a:pt x="0" y="28432"/>
                            </a:moveTo>
                            <a:cubicBezTo>
                              <a:pt x="0" y="44163"/>
                              <a:pt x="12702" y="56865"/>
                              <a:pt x="28432" y="56865"/>
                            </a:cubicBezTo>
                            <a:cubicBezTo>
                              <a:pt x="44162" y="56865"/>
                              <a:pt x="56865" y="44163"/>
                              <a:pt x="56865" y="28432"/>
                            </a:cubicBezTo>
                            <a:cubicBezTo>
                              <a:pt x="56865" y="12703"/>
                              <a:pt x="44162" y="0"/>
                              <a:pt x="28432" y="0"/>
                            </a:cubicBezTo>
                            <a:cubicBezTo>
                              <a:pt x="12702" y="0"/>
                              <a:pt x="0" y="12703"/>
                              <a:pt x="0" y="2843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65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11FA6121-DF93-E2AF-5850-B5ED32421658}"/>
                      </a:ext>
                    </a:extLst>
                  </p:cNvPr>
                  <p:cNvSpPr/>
                  <p:nvPr/>
                </p:nvSpPr>
                <p:spPr>
                  <a:xfrm>
                    <a:off x="7198230" y="3272950"/>
                    <a:ext cx="411809" cy="58970"/>
                  </a:xfrm>
                  <a:custGeom>
                    <a:avLst/>
                    <a:gdLst>
                      <a:gd name="connsiteX0" fmla="*/ 32316 w 411809"/>
                      <a:gd name="connsiteY0" fmla="*/ 0 h 58970"/>
                      <a:gd name="connsiteX1" fmla="*/ 379494 w 411809"/>
                      <a:gd name="connsiteY1" fmla="*/ 0 h 58970"/>
                      <a:gd name="connsiteX2" fmla="*/ 411809 w 411809"/>
                      <a:gd name="connsiteY2" fmla="*/ 29485 h 58970"/>
                      <a:gd name="connsiteX3" fmla="*/ 411809 w 411809"/>
                      <a:gd name="connsiteY3" fmla="*/ 29485 h 58970"/>
                      <a:gd name="connsiteX4" fmla="*/ 379494 w 411809"/>
                      <a:gd name="connsiteY4" fmla="*/ 58971 h 58970"/>
                      <a:gd name="connsiteX5" fmla="*/ 32316 w 411809"/>
                      <a:gd name="connsiteY5" fmla="*/ 58971 h 58970"/>
                      <a:gd name="connsiteX6" fmla="*/ 0 w 411809"/>
                      <a:gd name="connsiteY6" fmla="*/ 29485 h 58970"/>
                      <a:gd name="connsiteX7" fmla="*/ 0 w 411809"/>
                      <a:gd name="connsiteY7" fmla="*/ 29485 h 58970"/>
                      <a:gd name="connsiteX8" fmla="*/ 32316 w 411809"/>
                      <a:gd name="connsiteY8" fmla="*/ 0 h 58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11809" h="58970">
                        <a:moveTo>
                          <a:pt x="32316" y="0"/>
                        </a:moveTo>
                        <a:lnTo>
                          <a:pt x="379494" y="0"/>
                        </a:lnTo>
                        <a:cubicBezTo>
                          <a:pt x="397330" y="0"/>
                          <a:pt x="411809" y="13163"/>
                          <a:pt x="411809" y="29485"/>
                        </a:cubicBezTo>
                        <a:lnTo>
                          <a:pt x="411809" y="29485"/>
                        </a:lnTo>
                        <a:cubicBezTo>
                          <a:pt x="411809" y="45742"/>
                          <a:pt x="397330" y="58971"/>
                          <a:pt x="379494" y="58971"/>
                        </a:cubicBezTo>
                        <a:lnTo>
                          <a:pt x="32316" y="58971"/>
                        </a:lnTo>
                        <a:cubicBezTo>
                          <a:pt x="14480" y="58971"/>
                          <a:pt x="0" y="45808"/>
                          <a:pt x="0" y="29485"/>
                        </a:cubicBezTo>
                        <a:lnTo>
                          <a:pt x="0" y="29485"/>
                        </a:lnTo>
                        <a:cubicBezTo>
                          <a:pt x="0" y="13229"/>
                          <a:pt x="14480" y="0"/>
                          <a:pt x="32316" y="0"/>
                        </a:cubicBezTo>
                        <a:close/>
                      </a:path>
                    </a:pathLst>
                  </a:custGeom>
                  <a:solidFill>
                    <a:srgbClr val="009E9D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45215C0D-52C9-F312-3508-62791065B9FB}"/>
                      </a:ext>
                    </a:extLst>
                  </p:cNvPr>
                  <p:cNvSpPr/>
                  <p:nvPr/>
                </p:nvSpPr>
                <p:spPr>
                  <a:xfrm>
                    <a:off x="7198230" y="3086560"/>
                    <a:ext cx="411809" cy="58970"/>
                  </a:xfrm>
                  <a:custGeom>
                    <a:avLst/>
                    <a:gdLst>
                      <a:gd name="connsiteX0" fmla="*/ 32316 w 411809"/>
                      <a:gd name="connsiteY0" fmla="*/ 0 h 58970"/>
                      <a:gd name="connsiteX1" fmla="*/ 379494 w 411809"/>
                      <a:gd name="connsiteY1" fmla="*/ 0 h 58970"/>
                      <a:gd name="connsiteX2" fmla="*/ 411809 w 411809"/>
                      <a:gd name="connsiteY2" fmla="*/ 29486 h 58970"/>
                      <a:gd name="connsiteX3" fmla="*/ 411809 w 411809"/>
                      <a:gd name="connsiteY3" fmla="*/ 29486 h 58970"/>
                      <a:gd name="connsiteX4" fmla="*/ 379494 w 411809"/>
                      <a:gd name="connsiteY4" fmla="*/ 58971 h 58970"/>
                      <a:gd name="connsiteX5" fmla="*/ 32316 w 411809"/>
                      <a:gd name="connsiteY5" fmla="*/ 58971 h 58970"/>
                      <a:gd name="connsiteX6" fmla="*/ 0 w 411809"/>
                      <a:gd name="connsiteY6" fmla="*/ 29486 h 58970"/>
                      <a:gd name="connsiteX7" fmla="*/ 0 w 411809"/>
                      <a:gd name="connsiteY7" fmla="*/ 29486 h 58970"/>
                      <a:gd name="connsiteX8" fmla="*/ 32316 w 411809"/>
                      <a:gd name="connsiteY8" fmla="*/ 0 h 58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11809" h="58970">
                        <a:moveTo>
                          <a:pt x="32316" y="0"/>
                        </a:moveTo>
                        <a:lnTo>
                          <a:pt x="379494" y="0"/>
                        </a:lnTo>
                        <a:cubicBezTo>
                          <a:pt x="397330" y="0"/>
                          <a:pt x="411809" y="13163"/>
                          <a:pt x="411809" y="29486"/>
                        </a:cubicBezTo>
                        <a:lnTo>
                          <a:pt x="411809" y="29486"/>
                        </a:lnTo>
                        <a:cubicBezTo>
                          <a:pt x="411809" y="45742"/>
                          <a:pt x="397330" y="58971"/>
                          <a:pt x="379494" y="58971"/>
                        </a:cubicBezTo>
                        <a:lnTo>
                          <a:pt x="32316" y="58971"/>
                        </a:lnTo>
                        <a:cubicBezTo>
                          <a:pt x="14480" y="58971"/>
                          <a:pt x="0" y="45808"/>
                          <a:pt x="0" y="29486"/>
                        </a:cubicBezTo>
                        <a:lnTo>
                          <a:pt x="0" y="29486"/>
                        </a:lnTo>
                        <a:cubicBezTo>
                          <a:pt x="0" y="13229"/>
                          <a:pt x="14480" y="0"/>
                          <a:pt x="32316" y="0"/>
                        </a:cubicBezTo>
                        <a:close/>
                      </a:path>
                    </a:pathLst>
                  </a:custGeom>
                  <a:solidFill>
                    <a:srgbClr val="009E9D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8A7BE769-4936-493E-B7A5-785D4D4B28A5}"/>
                      </a:ext>
                    </a:extLst>
                  </p:cNvPr>
                  <p:cNvSpPr/>
                  <p:nvPr/>
                </p:nvSpPr>
                <p:spPr>
                  <a:xfrm>
                    <a:off x="7201126" y="3850944"/>
                    <a:ext cx="581350" cy="58971"/>
                  </a:xfrm>
                  <a:custGeom>
                    <a:avLst/>
                    <a:gdLst>
                      <a:gd name="connsiteX0" fmla="*/ 581350 w 581350"/>
                      <a:gd name="connsiteY0" fmla="*/ 29486 h 58971"/>
                      <a:gd name="connsiteX1" fmla="*/ 581350 w 581350"/>
                      <a:gd name="connsiteY1" fmla="*/ 29486 h 58971"/>
                      <a:gd name="connsiteX2" fmla="*/ 551865 w 581350"/>
                      <a:gd name="connsiteY2" fmla="*/ 58971 h 58971"/>
                      <a:gd name="connsiteX3" fmla="*/ 29486 w 581350"/>
                      <a:gd name="connsiteY3" fmla="*/ 58971 h 58971"/>
                      <a:gd name="connsiteX4" fmla="*/ 0 w 581350"/>
                      <a:gd name="connsiteY4" fmla="*/ 29486 h 58971"/>
                      <a:gd name="connsiteX5" fmla="*/ 0 w 581350"/>
                      <a:gd name="connsiteY5" fmla="*/ 29486 h 58971"/>
                      <a:gd name="connsiteX6" fmla="*/ 29486 w 581350"/>
                      <a:gd name="connsiteY6" fmla="*/ 0 h 58971"/>
                      <a:gd name="connsiteX7" fmla="*/ 551865 w 581350"/>
                      <a:gd name="connsiteY7" fmla="*/ 0 h 58971"/>
                      <a:gd name="connsiteX8" fmla="*/ 581350 w 581350"/>
                      <a:gd name="connsiteY8" fmla="*/ 29486 h 58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81350" h="58971">
                        <a:moveTo>
                          <a:pt x="581350" y="29486"/>
                        </a:moveTo>
                        <a:lnTo>
                          <a:pt x="581350" y="29486"/>
                        </a:lnTo>
                        <a:cubicBezTo>
                          <a:pt x="581350" y="45742"/>
                          <a:pt x="568187" y="58971"/>
                          <a:pt x="551865" y="58971"/>
                        </a:cubicBezTo>
                        <a:lnTo>
                          <a:pt x="29486" y="58971"/>
                        </a:lnTo>
                        <a:cubicBezTo>
                          <a:pt x="13229" y="58971"/>
                          <a:pt x="0" y="45808"/>
                          <a:pt x="0" y="29486"/>
                        </a:cubicBezTo>
                        <a:lnTo>
                          <a:pt x="0" y="29486"/>
                        </a:lnTo>
                        <a:cubicBezTo>
                          <a:pt x="0" y="13229"/>
                          <a:pt x="13163" y="0"/>
                          <a:pt x="29486" y="0"/>
                        </a:cubicBezTo>
                        <a:lnTo>
                          <a:pt x="551865" y="0"/>
                        </a:lnTo>
                        <a:cubicBezTo>
                          <a:pt x="568122" y="0"/>
                          <a:pt x="581350" y="13163"/>
                          <a:pt x="581350" y="29486"/>
                        </a:cubicBezTo>
                        <a:close/>
                      </a:path>
                    </a:pathLst>
                  </a:custGeom>
                  <a:solidFill>
                    <a:srgbClr val="009E9D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05FA2C5B-CE55-1801-EE97-2AEF746EA243}"/>
                      </a:ext>
                    </a:extLst>
                  </p:cNvPr>
                  <p:cNvSpPr/>
                  <p:nvPr/>
                </p:nvSpPr>
                <p:spPr>
                  <a:xfrm>
                    <a:off x="7201652" y="3732608"/>
                    <a:ext cx="581350" cy="58971"/>
                  </a:xfrm>
                  <a:custGeom>
                    <a:avLst/>
                    <a:gdLst>
                      <a:gd name="connsiteX0" fmla="*/ 581351 w 581350"/>
                      <a:gd name="connsiteY0" fmla="*/ 29485 h 58971"/>
                      <a:gd name="connsiteX1" fmla="*/ 581351 w 581350"/>
                      <a:gd name="connsiteY1" fmla="*/ 29485 h 58971"/>
                      <a:gd name="connsiteX2" fmla="*/ 551865 w 581350"/>
                      <a:gd name="connsiteY2" fmla="*/ 58971 h 58971"/>
                      <a:gd name="connsiteX3" fmla="*/ 29486 w 581350"/>
                      <a:gd name="connsiteY3" fmla="*/ 58971 h 58971"/>
                      <a:gd name="connsiteX4" fmla="*/ 0 w 581350"/>
                      <a:gd name="connsiteY4" fmla="*/ 29485 h 58971"/>
                      <a:gd name="connsiteX5" fmla="*/ 0 w 581350"/>
                      <a:gd name="connsiteY5" fmla="*/ 29485 h 58971"/>
                      <a:gd name="connsiteX6" fmla="*/ 29486 w 581350"/>
                      <a:gd name="connsiteY6" fmla="*/ 0 h 58971"/>
                      <a:gd name="connsiteX7" fmla="*/ 551865 w 581350"/>
                      <a:gd name="connsiteY7" fmla="*/ 0 h 58971"/>
                      <a:gd name="connsiteX8" fmla="*/ 581351 w 581350"/>
                      <a:gd name="connsiteY8" fmla="*/ 29485 h 58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81350" h="58971">
                        <a:moveTo>
                          <a:pt x="581351" y="29485"/>
                        </a:moveTo>
                        <a:lnTo>
                          <a:pt x="581351" y="29485"/>
                        </a:lnTo>
                        <a:cubicBezTo>
                          <a:pt x="581351" y="45742"/>
                          <a:pt x="568187" y="58971"/>
                          <a:pt x="551865" y="58971"/>
                        </a:cubicBezTo>
                        <a:lnTo>
                          <a:pt x="29486" y="58971"/>
                        </a:lnTo>
                        <a:cubicBezTo>
                          <a:pt x="13229" y="58971"/>
                          <a:pt x="0" y="45808"/>
                          <a:pt x="0" y="29485"/>
                        </a:cubicBezTo>
                        <a:lnTo>
                          <a:pt x="0" y="29485"/>
                        </a:lnTo>
                        <a:cubicBezTo>
                          <a:pt x="0" y="13229"/>
                          <a:pt x="13163" y="0"/>
                          <a:pt x="29486" y="0"/>
                        </a:cubicBezTo>
                        <a:lnTo>
                          <a:pt x="551865" y="0"/>
                        </a:lnTo>
                        <a:cubicBezTo>
                          <a:pt x="568122" y="0"/>
                          <a:pt x="581351" y="13163"/>
                          <a:pt x="581351" y="29485"/>
                        </a:cubicBezTo>
                        <a:close/>
                      </a:path>
                    </a:pathLst>
                  </a:custGeom>
                  <a:solidFill>
                    <a:srgbClr val="009E9D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93ADD763-FF28-25CF-099A-7F8233DE6967}"/>
                      </a:ext>
                    </a:extLst>
                  </p:cNvPr>
                  <p:cNvSpPr/>
                  <p:nvPr/>
                </p:nvSpPr>
                <p:spPr>
                  <a:xfrm>
                    <a:off x="7202245" y="3614271"/>
                    <a:ext cx="581350" cy="58970"/>
                  </a:xfrm>
                  <a:custGeom>
                    <a:avLst/>
                    <a:gdLst>
                      <a:gd name="connsiteX0" fmla="*/ 581351 w 581350"/>
                      <a:gd name="connsiteY0" fmla="*/ 29485 h 58970"/>
                      <a:gd name="connsiteX1" fmla="*/ 581351 w 581350"/>
                      <a:gd name="connsiteY1" fmla="*/ 29485 h 58970"/>
                      <a:gd name="connsiteX2" fmla="*/ 551865 w 581350"/>
                      <a:gd name="connsiteY2" fmla="*/ 58971 h 58970"/>
                      <a:gd name="connsiteX3" fmla="*/ 29486 w 581350"/>
                      <a:gd name="connsiteY3" fmla="*/ 58971 h 58970"/>
                      <a:gd name="connsiteX4" fmla="*/ 0 w 581350"/>
                      <a:gd name="connsiteY4" fmla="*/ 29485 h 58970"/>
                      <a:gd name="connsiteX5" fmla="*/ 0 w 581350"/>
                      <a:gd name="connsiteY5" fmla="*/ 29485 h 58970"/>
                      <a:gd name="connsiteX6" fmla="*/ 29486 w 581350"/>
                      <a:gd name="connsiteY6" fmla="*/ 0 h 58970"/>
                      <a:gd name="connsiteX7" fmla="*/ 551865 w 581350"/>
                      <a:gd name="connsiteY7" fmla="*/ 0 h 58970"/>
                      <a:gd name="connsiteX8" fmla="*/ 581351 w 581350"/>
                      <a:gd name="connsiteY8" fmla="*/ 29485 h 58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81350" h="58970">
                        <a:moveTo>
                          <a:pt x="581351" y="29485"/>
                        </a:moveTo>
                        <a:lnTo>
                          <a:pt x="581351" y="29485"/>
                        </a:lnTo>
                        <a:cubicBezTo>
                          <a:pt x="581351" y="45742"/>
                          <a:pt x="568187" y="58971"/>
                          <a:pt x="551865" y="58971"/>
                        </a:cubicBezTo>
                        <a:lnTo>
                          <a:pt x="29486" y="58971"/>
                        </a:lnTo>
                        <a:cubicBezTo>
                          <a:pt x="13229" y="58971"/>
                          <a:pt x="0" y="45807"/>
                          <a:pt x="0" y="29485"/>
                        </a:cubicBezTo>
                        <a:lnTo>
                          <a:pt x="0" y="29485"/>
                        </a:lnTo>
                        <a:cubicBezTo>
                          <a:pt x="0" y="13229"/>
                          <a:pt x="13163" y="0"/>
                          <a:pt x="29486" y="0"/>
                        </a:cubicBezTo>
                        <a:lnTo>
                          <a:pt x="551865" y="0"/>
                        </a:lnTo>
                        <a:cubicBezTo>
                          <a:pt x="568122" y="0"/>
                          <a:pt x="581351" y="13163"/>
                          <a:pt x="581351" y="29485"/>
                        </a:cubicBezTo>
                        <a:close/>
                      </a:path>
                    </a:pathLst>
                  </a:custGeom>
                  <a:solidFill>
                    <a:srgbClr val="009E9D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EA2B7DB6-B250-C8E6-A7C8-E73ACAFA869F}"/>
                      </a:ext>
                    </a:extLst>
                  </p:cNvPr>
                  <p:cNvSpPr/>
                  <p:nvPr/>
                </p:nvSpPr>
                <p:spPr>
                  <a:xfrm>
                    <a:off x="7202771" y="3495868"/>
                    <a:ext cx="581350" cy="58971"/>
                  </a:xfrm>
                  <a:custGeom>
                    <a:avLst/>
                    <a:gdLst>
                      <a:gd name="connsiteX0" fmla="*/ 581350 w 581350"/>
                      <a:gd name="connsiteY0" fmla="*/ 29486 h 58971"/>
                      <a:gd name="connsiteX1" fmla="*/ 581350 w 581350"/>
                      <a:gd name="connsiteY1" fmla="*/ 29486 h 58971"/>
                      <a:gd name="connsiteX2" fmla="*/ 551865 w 581350"/>
                      <a:gd name="connsiteY2" fmla="*/ 58971 h 58971"/>
                      <a:gd name="connsiteX3" fmla="*/ 29486 w 581350"/>
                      <a:gd name="connsiteY3" fmla="*/ 58971 h 58971"/>
                      <a:gd name="connsiteX4" fmla="*/ 0 w 581350"/>
                      <a:gd name="connsiteY4" fmla="*/ 29486 h 58971"/>
                      <a:gd name="connsiteX5" fmla="*/ 0 w 581350"/>
                      <a:gd name="connsiteY5" fmla="*/ 29486 h 58971"/>
                      <a:gd name="connsiteX6" fmla="*/ 29486 w 581350"/>
                      <a:gd name="connsiteY6" fmla="*/ 0 h 58971"/>
                      <a:gd name="connsiteX7" fmla="*/ 551865 w 581350"/>
                      <a:gd name="connsiteY7" fmla="*/ 0 h 58971"/>
                      <a:gd name="connsiteX8" fmla="*/ 581350 w 581350"/>
                      <a:gd name="connsiteY8" fmla="*/ 29486 h 58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81350" h="58971">
                        <a:moveTo>
                          <a:pt x="581350" y="29486"/>
                        </a:moveTo>
                        <a:lnTo>
                          <a:pt x="581350" y="29486"/>
                        </a:lnTo>
                        <a:cubicBezTo>
                          <a:pt x="581350" y="45742"/>
                          <a:pt x="568187" y="58971"/>
                          <a:pt x="551865" y="58971"/>
                        </a:cubicBezTo>
                        <a:lnTo>
                          <a:pt x="29486" y="58971"/>
                        </a:lnTo>
                        <a:cubicBezTo>
                          <a:pt x="13229" y="58971"/>
                          <a:pt x="0" y="45808"/>
                          <a:pt x="0" y="29486"/>
                        </a:cubicBezTo>
                        <a:lnTo>
                          <a:pt x="0" y="29486"/>
                        </a:lnTo>
                        <a:cubicBezTo>
                          <a:pt x="0" y="13229"/>
                          <a:pt x="13163" y="0"/>
                          <a:pt x="29486" y="0"/>
                        </a:cubicBezTo>
                        <a:lnTo>
                          <a:pt x="551865" y="0"/>
                        </a:lnTo>
                        <a:cubicBezTo>
                          <a:pt x="568122" y="0"/>
                          <a:pt x="581350" y="13163"/>
                          <a:pt x="581350" y="29486"/>
                        </a:cubicBezTo>
                        <a:close/>
                      </a:path>
                    </a:pathLst>
                  </a:custGeom>
                  <a:solidFill>
                    <a:srgbClr val="009E9D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89" name="Graphic 5">
                <a:extLst>
                  <a:ext uri="{FF2B5EF4-FFF2-40B4-BE49-F238E27FC236}">
                    <a16:creationId xmlns:a16="http://schemas.microsoft.com/office/drawing/2014/main" id="{E9D92AE6-49EE-D05A-FAD9-B73F4CB38C0D}"/>
                  </a:ext>
                </a:extLst>
              </p:cNvPr>
              <p:cNvGrpSpPr/>
              <p:nvPr/>
            </p:nvGrpSpPr>
            <p:grpSpPr>
              <a:xfrm>
                <a:off x="6929768" y="4833310"/>
                <a:ext cx="2133022" cy="1963744"/>
                <a:chOff x="6929768" y="4833310"/>
                <a:chExt cx="2133022" cy="1963744"/>
              </a:xfrm>
            </p:grpSpPr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D62CF368-8926-DF71-EEF4-6102757E1A06}"/>
                    </a:ext>
                  </a:extLst>
                </p:cNvPr>
                <p:cNvSpPr/>
                <p:nvPr/>
              </p:nvSpPr>
              <p:spPr>
                <a:xfrm rot="10800000">
                  <a:off x="6929768" y="4833310"/>
                  <a:ext cx="2133022" cy="1963744"/>
                </a:xfrm>
                <a:custGeom>
                  <a:avLst/>
                  <a:gdLst>
                    <a:gd name="connsiteX0" fmla="*/ 33434 w 2133022"/>
                    <a:gd name="connsiteY0" fmla="*/ 0 h 1963744"/>
                    <a:gd name="connsiteX1" fmla="*/ 2099588 w 2133022"/>
                    <a:gd name="connsiteY1" fmla="*/ 0 h 1963744"/>
                    <a:gd name="connsiteX2" fmla="*/ 2133022 w 2133022"/>
                    <a:gd name="connsiteY2" fmla="*/ 33435 h 1963744"/>
                    <a:gd name="connsiteX3" fmla="*/ 2133022 w 2133022"/>
                    <a:gd name="connsiteY3" fmla="*/ 1930310 h 1963744"/>
                    <a:gd name="connsiteX4" fmla="*/ 2099588 w 2133022"/>
                    <a:gd name="connsiteY4" fmla="*/ 1963744 h 1963744"/>
                    <a:gd name="connsiteX5" fmla="*/ 33434 w 2133022"/>
                    <a:gd name="connsiteY5" fmla="*/ 1963744 h 1963744"/>
                    <a:gd name="connsiteX6" fmla="*/ 0 w 2133022"/>
                    <a:gd name="connsiteY6" fmla="*/ 1930310 h 1963744"/>
                    <a:gd name="connsiteX7" fmla="*/ 0 w 2133022"/>
                    <a:gd name="connsiteY7" fmla="*/ 33435 h 1963744"/>
                    <a:gd name="connsiteX8" fmla="*/ 33434 w 2133022"/>
                    <a:gd name="connsiteY8" fmla="*/ 0 h 1963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33022" h="1963744">
                      <a:moveTo>
                        <a:pt x="33434" y="0"/>
                      </a:moveTo>
                      <a:lnTo>
                        <a:pt x="2099588" y="0"/>
                      </a:lnTo>
                      <a:cubicBezTo>
                        <a:pt x="2118016" y="0"/>
                        <a:pt x="2133022" y="15006"/>
                        <a:pt x="2133022" y="33435"/>
                      </a:cubicBezTo>
                      <a:lnTo>
                        <a:pt x="2133022" y="1930310"/>
                      </a:lnTo>
                      <a:cubicBezTo>
                        <a:pt x="2133022" y="1948738"/>
                        <a:pt x="2118016" y="1963744"/>
                        <a:pt x="2099588" y="1963744"/>
                      </a:cubicBezTo>
                      <a:lnTo>
                        <a:pt x="33434" y="1963744"/>
                      </a:lnTo>
                      <a:cubicBezTo>
                        <a:pt x="15006" y="1963744"/>
                        <a:pt x="0" y="1948738"/>
                        <a:pt x="0" y="1930310"/>
                      </a:cubicBezTo>
                      <a:lnTo>
                        <a:pt x="0" y="33435"/>
                      </a:lnTo>
                      <a:cubicBezTo>
                        <a:pt x="0" y="15006"/>
                        <a:pt x="15006" y="0"/>
                        <a:pt x="33434" y="0"/>
                      </a:cubicBezTo>
                      <a:close/>
                    </a:path>
                  </a:pathLst>
                </a:custGeom>
                <a:solidFill>
                  <a:srgbClr val="00C6C5"/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91" name="Graphic 5">
                  <a:extLst>
                    <a:ext uri="{FF2B5EF4-FFF2-40B4-BE49-F238E27FC236}">
                      <a16:creationId xmlns:a16="http://schemas.microsoft.com/office/drawing/2014/main" id="{9DE6941E-D865-E546-03AE-9276739FEAA6}"/>
                    </a:ext>
                  </a:extLst>
                </p:cNvPr>
                <p:cNvGrpSpPr/>
                <p:nvPr/>
              </p:nvGrpSpPr>
              <p:grpSpPr>
                <a:xfrm>
                  <a:off x="7108062" y="5000811"/>
                  <a:ext cx="1776367" cy="902794"/>
                  <a:chOff x="7108062" y="5000811"/>
                  <a:chExt cx="1776367" cy="902794"/>
                </a:xfrm>
              </p:grpSpPr>
              <p:grpSp>
                <p:nvGrpSpPr>
                  <p:cNvPr id="92" name="Graphic 5">
                    <a:extLst>
                      <a:ext uri="{FF2B5EF4-FFF2-40B4-BE49-F238E27FC236}">
                        <a16:creationId xmlns:a16="http://schemas.microsoft.com/office/drawing/2014/main" id="{208714B4-5B7B-32F7-8E17-F68EAC1D4337}"/>
                      </a:ext>
                    </a:extLst>
                  </p:cNvPr>
                  <p:cNvGrpSpPr/>
                  <p:nvPr/>
                </p:nvGrpSpPr>
                <p:grpSpPr>
                  <a:xfrm>
                    <a:off x="7356912" y="5000877"/>
                    <a:ext cx="1527517" cy="902662"/>
                    <a:chOff x="7356912" y="5000877"/>
                    <a:chExt cx="1527517" cy="902662"/>
                  </a:xfrm>
                  <a:solidFill>
                    <a:srgbClr val="009E9D"/>
                  </a:solidFill>
                </p:grpSpPr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52E9E7B9-1863-CEDF-5E0C-FAD4CCAB3A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912" y="5000877"/>
                      <a:ext cx="1527517" cy="63051"/>
                    </a:xfrm>
                    <a:custGeom>
                      <a:avLst/>
                      <a:gdLst>
                        <a:gd name="connsiteX0" fmla="*/ 31526 w 1527517"/>
                        <a:gd name="connsiteY0" fmla="*/ 63051 h 63051"/>
                        <a:gd name="connsiteX1" fmla="*/ 1495992 w 1527517"/>
                        <a:gd name="connsiteY1" fmla="*/ 63051 h 63051"/>
                        <a:gd name="connsiteX2" fmla="*/ 1527518 w 1527517"/>
                        <a:gd name="connsiteY2" fmla="*/ 31526 h 63051"/>
                        <a:gd name="connsiteX3" fmla="*/ 1527518 w 1527517"/>
                        <a:gd name="connsiteY3" fmla="*/ 31526 h 63051"/>
                        <a:gd name="connsiteX4" fmla="*/ 1495992 w 1527517"/>
                        <a:gd name="connsiteY4" fmla="*/ 0 h 63051"/>
                        <a:gd name="connsiteX5" fmla="*/ 31526 w 1527517"/>
                        <a:gd name="connsiteY5" fmla="*/ 0 h 63051"/>
                        <a:gd name="connsiteX6" fmla="*/ 0 w 1527517"/>
                        <a:gd name="connsiteY6" fmla="*/ 31526 h 63051"/>
                        <a:gd name="connsiteX7" fmla="*/ 0 w 1527517"/>
                        <a:gd name="connsiteY7" fmla="*/ 31526 h 63051"/>
                        <a:gd name="connsiteX8" fmla="*/ 31526 w 1527517"/>
                        <a:gd name="connsiteY8" fmla="*/ 63051 h 63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27517" h="63051">
                          <a:moveTo>
                            <a:pt x="31526" y="63051"/>
                          </a:moveTo>
                          <a:lnTo>
                            <a:pt x="1495992" y="63051"/>
                          </a:lnTo>
                          <a:cubicBezTo>
                            <a:pt x="1513433" y="63051"/>
                            <a:pt x="1527518" y="48901"/>
                            <a:pt x="1527518" y="31526"/>
                          </a:cubicBezTo>
                          <a:lnTo>
                            <a:pt x="1527518" y="31526"/>
                          </a:lnTo>
                          <a:cubicBezTo>
                            <a:pt x="1527518" y="14084"/>
                            <a:pt x="1513367" y="0"/>
                            <a:pt x="1495992" y="0"/>
                          </a:cubicBezTo>
                          <a:lnTo>
                            <a:pt x="31526" y="0"/>
                          </a:lnTo>
                          <a:cubicBezTo>
                            <a:pt x="14085" y="0"/>
                            <a:pt x="0" y="14150"/>
                            <a:pt x="0" y="31526"/>
                          </a:cubicBezTo>
                          <a:lnTo>
                            <a:pt x="0" y="31526"/>
                          </a:lnTo>
                          <a:cubicBezTo>
                            <a:pt x="0" y="48967"/>
                            <a:pt x="14151" y="63051"/>
                            <a:pt x="31526" y="63051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20E940C6-364B-3C6E-44FA-89AA345FE3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912" y="5168773"/>
                      <a:ext cx="1527517" cy="63051"/>
                    </a:xfrm>
                    <a:custGeom>
                      <a:avLst/>
                      <a:gdLst>
                        <a:gd name="connsiteX0" fmla="*/ 31526 w 1527517"/>
                        <a:gd name="connsiteY0" fmla="*/ 63051 h 63051"/>
                        <a:gd name="connsiteX1" fmla="*/ 1495992 w 1527517"/>
                        <a:gd name="connsiteY1" fmla="*/ 63051 h 63051"/>
                        <a:gd name="connsiteX2" fmla="*/ 1527518 w 1527517"/>
                        <a:gd name="connsiteY2" fmla="*/ 31526 h 63051"/>
                        <a:gd name="connsiteX3" fmla="*/ 1527518 w 1527517"/>
                        <a:gd name="connsiteY3" fmla="*/ 31526 h 63051"/>
                        <a:gd name="connsiteX4" fmla="*/ 1495992 w 1527517"/>
                        <a:gd name="connsiteY4" fmla="*/ 0 h 63051"/>
                        <a:gd name="connsiteX5" fmla="*/ 31526 w 1527517"/>
                        <a:gd name="connsiteY5" fmla="*/ 0 h 63051"/>
                        <a:gd name="connsiteX6" fmla="*/ 0 w 1527517"/>
                        <a:gd name="connsiteY6" fmla="*/ 31526 h 63051"/>
                        <a:gd name="connsiteX7" fmla="*/ 0 w 1527517"/>
                        <a:gd name="connsiteY7" fmla="*/ 31526 h 63051"/>
                        <a:gd name="connsiteX8" fmla="*/ 31526 w 1527517"/>
                        <a:gd name="connsiteY8" fmla="*/ 63051 h 63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27517" h="63051">
                          <a:moveTo>
                            <a:pt x="31526" y="63051"/>
                          </a:moveTo>
                          <a:lnTo>
                            <a:pt x="1495992" y="63051"/>
                          </a:lnTo>
                          <a:cubicBezTo>
                            <a:pt x="1513433" y="63051"/>
                            <a:pt x="1527518" y="48901"/>
                            <a:pt x="1527518" y="31526"/>
                          </a:cubicBezTo>
                          <a:lnTo>
                            <a:pt x="1527518" y="31526"/>
                          </a:lnTo>
                          <a:cubicBezTo>
                            <a:pt x="1527518" y="14084"/>
                            <a:pt x="1513367" y="0"/>
                            <a:pt x="1495992" y="0"/>
                          </a:cubicBezTo>
                          <a:lnTo>
                            <a:pt x="31526" y="0"/>
                          </a:lnTo>
                          <a:cubicBezTo>
                            <a:pt x="14085" y="0"/>
                            <a:pt x="0" y="14150"/>
                            <a:pt x="0" y="31526"/>
                          </a:cubicBezTo>
                          <a:lnTo>
                            <a:pt x="0" y="31526"/>
                          </a:lnTo>
                          <a:cubicBezTo>
                            <a:pt x="0" y="48967"/>
                            <a:pt x="14151" y="63051"/>
                            <a:pt x="31526" y="63051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C79A0751-5C61-7064-AD5E-6E26D0A3DF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912" y="5336734"/>
                      <a:ext cx="1527517" cy="63051"/>
                    </a:xfrm>
                    <a:custGeom>
                      <a:avLst/>
                      <a:gdLst>
                        <a:gd name="connsiteX0" fmla="*/ 31526 w 1527517"/>
                        <a:gd name="connsiteY0" fmla="*/ 63052 h 63051"/>
                        <a:gd name="connsiteX1" fmla="*/ 1495992 w 1527517"/>
                        <a:gd name="connsiteY1" fmla="*/ 63052 h 63051"/>
                        <a:gd name="connsiteX2" fmla="*/ 1527518 w 1527517"/>
                        <a:gd name="connsiteY2" fmla="*/ 31526 h 63051"/>
                        <a:gd name="connsiteX3" fmla="*/ 1527518 w 1527517"/>
                        <a:gd name="connsiteY3" fmla="*/ 31526 h 63051"/>
                        <a:gd name="connsiteX4" fmla="*/ 1495992 w 1527517"/>
                        <a:gd name="connsiteY4" fmla="*/ 0 h 63051"/>
                        <a:gd name="connsiteX5" fmla="*/ 31526 w 1527517"/>
                        <a:gd name="connsiteY5" fmla="*/ 0 h 63051"/>
                        <a:gd name="connsiteX6" fmla="*/ 0 w 1527517"/>
                        <a:gd name="connsiteY6" fmla="*/ 31526 h 63051"/>
                        <a:gd name="connsiteX7" fmla="*/ 0 w 1527517"/>
                        <a:gd name="connsiteY7" fmla="*/ 31526 h 63051"/>
                        <a:gd name="connsiteX8" fmla="*/ 31526 w 1527517"/>
                        <a:gd name="connsiteY8" fmla="*/ 63052 h 63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27517" h="63051">
                          <a:moveTo>
                            <a:pt x="31526" y="63052"/>
                          </a:moveTo>
                          <a:lnTo>
                            <a:pt x="1495992" y="63052"/>
                          </a:lnTo>
                          <a:cubicBezTo>
                            <a:pt x="1513433" y="63052"/>
                            <a:pt x="1527518" y="48901"/>
                            <a:pt x="1527518" y="31526"/>
                          </a:cubicBezTo>
                          <a:lnTo>
                            <a:pt x="1527518" y="31526"/>
                          </a:lnTo>
                          <a:cubicBezTo>
                            <a:pt x="1527518" y="14085"/>
                            <a:pt x="1513367" y="0"/>
                            <a:pt x="1495992" y="0"/>
                          </a:cubicBezTo>
                          <a:lnTo>
                            <a:pt x="31526" y="0"/>
                          </a:lnTo>
                          <a:cubicBezTo>
                            <a:pt x="14085" y="0"/>
                            <a:pt x="0" y="14151"/>
                            <a:pt x="0" y="31526"/>
                          </a:cubicBezTo>
                          <a:lnTo>
                            <a:pt x="0" y="31526"/>
                          </a:lnTo>
                          <a:cubicBezTo>
                            <a:pt x="0" y="48967"/>
                            <a:pt x="14151" y="63052"/>
                            <a:pt x="31526" y="63052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490A61CE-75D3-D282-A865-0154CFB31D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912" y="5504630"/>
                      <a:ext cx="1527517" cy="63051"/>
                    </a:xfrm>
                    <a:custGeom>
                      <a:avLst/>
                      <a:gdLst>
                        <a:gd name="connsiteX0" fmla="*/ 31526 w 1527517"/>
                        <a:gd name="connsiteY0" fmla="*/ 63052 h 63051"/>
                        <a:gd name="connsiteX1" fmla="*/ 1495992 w 1527517"/>
                        <a:gd name="connsiteY1" fmla="*/ 63052 h 63051"/>
                        <a:gd name="connsiteX2" fmla="*/ 1527518 w 1527517"/>
                        <a:gd name="connsiteY2" fmla="*/ 31526 h 63051"/>
                        <a:gd name="connsiteX3" fmla="*/ 1527518 w 1527517"/>
                        <a:gd name="connsiteY3" fmla="*/ 31526 h 63051"/>
                        <a:gd name="connsiteX4" fmla="*/ 1495992 w 1527517"/>
                        <a:gd name="connsiteY4" fmla="*/ 0 h 63051"/>
                        <a:gd name="connsiteX5" fmla="*/ 31526 w 1527517"/>
                        <a:gd name="connsiteY5" fmla="*/ 0 h 63051"/>
                        <a:gd name="connsiteX6" fmla="*/ 0 w 1527517"/>
                        <a:gd name="connsiteY6" fmla="*/ 31526 h 63051"/>
                        <a:gd name="connsiteX7" fmla="*/ 0 w 1527517"/>
                        <a:gd name="connsiteY7" fmla="*/ 31526 h 63051"/>
                        <a:gd name="connsiteX8" fmla="*/ 31526 w 1527517"/>
                        <a:gd name="connsiteY8" fmla="*/ 63052 h 63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27517" h="63051">
                          <a:moveTo>
                            <a:pt x="31526" y="63052"/>
                          </a:moveTo>
                          <a:lnTo>
                            <a:pt x="1495992" y="63052"/>
                          </a:lnTo>
                          <a:cubicBezTo>
                            <a:pt x="1513433" y="63052"/>
                            <a:pt x="1527518" y="48901"/>
                            <a:pt x="1527518" y="31526"/>
                          </a:cubicBezTo>
                          <a:lnTo>
                            <a:pt x="1527518" y="31526"/>
                          </a:lnTo>
                          <a:cubicBezTo>
                            <a:pt x="1527518" y="14085"/>
                            <a:pt x="1513367" y="0"/>
                            <a:pt x="1495992" y="0"/>
                          </a:cubicBezTo>
                          <a:lnTo>
                            <a:pt x="31526" y="0"/>
                          </a:lnTo>
                          <a:cubicBezTo>
                            <a:pt x="14085" y="0"/>
                            <a:pt x="0" y="14151"/>
                            <a:pt x="0" y="31526"/>
                          </a:cubicBezTo>
                          <a:lnTo>
                            <a:pt x="0" y="31526"/>
                          </a:lnTo>
                          <a:cubicBezTo>
                            <a:pt x="0" y="48967"/>
                            <a:pt x="14151" y="63052"/>
                            <a:pt x="31526" y="63052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7" name="Freeform: Shape 96">
                      <a:extLst>
                        <a:ext uri="{FF2B5EF4-FFF2-40B4-BE49-F238E27FC236}">
                          <a16:creationId xmlns:a16="http://schemas.microsoft.com/office/drawing/2014/main" id="{EA3CA146-B8D9-CF73-CB18-1DA85B1E8F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912" y="5672592"/>
                      <a:ext cx="1527517" cy="63051"/>
                    </a:xfrm>
                    <a:custGeom>
                      <a:avLst/>
                      <a:gdLst>
                        <a:gd name="connsiteX0" fmla="*/ 31526 w 1527517"/>
                        <a:gd name="connsiteY0" fmla="*/ 63051 h 63051"/>
                        <a:gd name="connsiteX1" fmla="*/ 1495992 w 1527517"/>
                        <a:gd name="connsiteY1" fmla="*/ 63051 h 63051"/>
                        <a:gd name="connsiteX2" fmla="*/ 1527518 w 1527517"/>
                        <a:gd name="connsiteY2" fmla="*/ 31526 h 63051"/>
                        <a:gd name="connsiteX3" fmla="*/ 1527518 w 1527517"/>
                        <a:gd name="connsiteY3" fmla="*/ 31526 h 63051"/>
                        <a:gd name="connsiteX4" fmla="*/ 1495992 w 1527517"/>
                        <a:gd name="connsiteY4" fmla="*/ 0 h 63051"/>
                        <a:gd name="connsiteX5" fmla="*/ 31526 w 1527517"/>
                        <a:gd name="connsiteY5" fmla="*/ 0 h 63051"/>
                        <a:gd name="connsiteX6" fmla="*/ 0 w 1527517"/>
                        <a:gd name="connsiteY6" fmla="*/ 31526 h 63051"/>
                        <a:gd name="connsiteX7" fmla="*/ 0 w 1527517"/>
                        <a:gd name="connsiteY7" fmla="*/ 31526 h 63051"/>
                        <a:gd name="connsiteX8" fmla="*/ 31526 w 1527517"/>
                        <a:gd name="connsiteY8" fmla="*/ 63051 h 63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27517" h="63051">
                          <a:moveTo>
                            <a:pt x="31526" y="63051"/>
                          </a:moveTo>
                          <a:lnTo>
                            <a:pt x="1495992" y="63051"/>
                          </a:lnTo>
                          <a:cubicBezTo>
                            <a:pt x="1513433" y="63051"/>
                            <a:pt x="1527518" y="48901"/>
                            <a:pt x="1527518" y="31526"/>
                          </a:cubicBezTo>
                          <a:lnTo>
                            <a:pt x="1527518" y="31526"/>
                          </a:lnTo>
                          <a:cubicBezTo>
                            <a:pt x="1527518" y="14085"/>
                            <a:pt x="1513367" y="0"/>
                            <a:pt x="1495992" y="0"/>
                          </a:cubicBezTo>
                          <a:lnTo>
                            <a:pt x="31526" y="0"/>
                          </a:lnTo>
                          <a:cubicBezTo>
                            <a:pt x="14085" y="0"/>
                            <a:pt x="0" y="14150"/>
                            <a:pt x="0" y="31526"/>
                          </a:cubicBezTo>
                          <a:lnTo>
                            <a:pt x="0" y="31526"/>
                          </a:lnTo>
                          <a:cubicBezTo>
                            <a:pt x="0" y="48967"/>
                            <a:pt x="14151" y="63051"/>
                            <a:pt x="31526" y="63051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8" name="Freeform: Shape 97">
                      <a:extLst>
                        <a:ext uri="{FF2B5EF4-FFF2-40B4-BE49-F238E27FC236}">
                          <a16:creationId xmlns:a16="http://schemas.microsoft.com/office/drawing/2014/main" id="{9A212E32-79EA-EBDB-8187-3D817A4146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912" y="5840488"/>
                      <a:ext cx="1527517" cy="63051"/>
                    </a:xfrm>
                    <a:custGeom>
                      <a:avLst/>
                      <a:gdLst>
                        <a:gd name="connsiteX0" fmla="*/ 31526 w 1527517"/>
                        <a:gd name="connsiteY0" fmla="*/ 63051 h 63051"/>
                        <a:gd name="connsiteX1" fmla="*/ 1495992 w 1527517"/>
                        <a:gd name="connsiteY1" fmla="*/ 63051 h 63051"/>
                        <a:gd name="connsiteX2" fmla="*/ 1527518 w 1527517"/>
                        <a:gd name="connsiteY2" fmla="*/ 31526 h 63051"/>
                        <a:gd name="connsiteX3" fmla="*/ 1527518 w 1527517"/>
                        <a:gd name="connsiteY3" fmla="*/ 31526 h 63051"/>
                        <a:gd name="connsiteX4" fmla="*/ 1495992 w 1527517"/>
                        <a:gd name="connsiteY4" fmla="*/ 0 h 63051"/>
                        <a:gd name="connsiteX5" fmla="*/ 31526 w 1527517"/>
                        <a:gd name="connsiteY5" fmla="*/ 0 h 63051"/>
                        <a:gd name="connsiteX6" fmla="*/ 0 w 1527517"/>
                        <a:gd name="connsiteY6" fmla="*/ 31526 h 63051"/>
                        <a:gd name="connsiteX7" fmla="*/ 0 w 1527517"/>
                        <a:gd name="connsiteY7" fmla="*/ 31526 h 63051"/>
                        <a:gd name="connsiteX8" fmla="*/ 31526 w 1527517"/>
                        <a:gd name="connsiteY8" fmla="*/ 63051 h 63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27517" h="63051">
                          <a:moveTo>
                            <a:pt x="31526" y="63051"/>
                          </a:moveTo>
                          <a:lnTo>
                            <a:pt x="1495992" y="63051"/>
                          </a:lnTo>
                          <a:cubicBezTo>
                            <a:pt x="1513433" y="63051"/>
                            <a:pt x="1527518" y="48901"/>
                            <a:pt x="1527518" y="31526"/>
                          </a:cubicBezTo>
                          <a:lnTo>
                            <a:pt x="1527518" y="31526"/>
                          </a:lnTo>
                          <a:cubicBezTo>
                            <a:pt x="1527518" y="14084"/>
                            <a:pt x="1513367" y="0"/>
                            <a:pt x="1495992" y="0"/>
                          </a:cubicBezTo>
                          <a:lnTo>
                            <a:pt x="31526" y="0"/>
                          </a:lnTo>
                          <a:cubicBezTo>
                            <a:pt x="14085" y="0"/>
                            <a:pt x="0" y="14150"/>
                            <a:pt x="0" y="31526"/>
                          </a:cubicBezTo>
                          <a:lnTo>
                            <a:pt x="0" y="31526"/>
                          </a:lnTo>
                          <a:cubicBezTo>
                            <a:pt x="0" y="48967"/>
                            <a:pt x="14151" y="63051"/>
                            <a:pt x="31526" y="63051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99" name="Graphic 5">
                    <a:extLst>
                      <a:ext uri="{FF2B5EF4-FFF2-40B4-BE49-F238E27FC236}">
                        <a16:creationId xmlns:a16="http://schemas.microsoft.com/office/drawing/2014/main" id="{C1CBBFE8-6A31-7E5D-D1EE-4D8A746E7AF9}"/>
                      </a:ext>
                    </a:extLst>
                  </p:cNvPr>
                  <p:cNvGrpSpPr/>
                  <p:nvPr/>
                </p:nvGrpSpPr>
                <p:grpSpPr>
                  <a:xfrm>
                    <a:off x="7108062" y="5000811"/>
                    <a:ext cx="60550" cy="902794"/>
                    <a:chOff x="7108062" y="5000811"/>
                    <a:chExt cx="60550" cy="902794"/>
                  </a:xfrm>
                  <a:solidFill>
                    <a:srgbClr val="FFFFFF"/>
                  </a:solidFill>
                </p:grpSpPr>
                <p:sp>
                  <p:nvSpPr>
                    <p:cNvPr id="100" name="Freeform: Shape 99">
                      <a:extLst>
                        <a:ext uri="{FF2B5EF4-FFF2-40B4-BE49-F238E27FC236}">
                          <a16:creationId xmlns:a16="http://schemas.microsoft.com/office/drawing/2014/main" id="{199DF6F3-3DDB-A28B-218C-9B9916F099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062" y="5000811"/>
                      <a:ext cx="60550" cy="63117"/>
                    </a:xfrm>
                    <a:custGeom>
                      <a:avLst/>
                      <a:gdLst>
                        <a:gd name="connsiteX0" fmla="*/ 30275 w 60550"/>
                        <a:gd name="connsiteY0" fmla="*/ 0 h 63117"/>
                        <a:gd name="connsiteX1" fmla="*/ 30275 w 60550"/>
                        <a:gd name="connsiteY1" fmla="*/ 0 h 63117"/>
                        <a:gd name="connsiteX2" fmla="*/ 60551 w 60550"/>
                        <a:gd name="connsiteY2" fmla="*/ 30275 h 63117"/>
                        <a:gd name="connsiteX3" fmla="*/ 60551 w 60550"/>
                        <a:gd name="connsiteY3" fmla="*/ 32842 h 63117"/>
                        <a:gd name="connsiteX4" fmla="*/ 30275 w 60550"/>
                        <a:gd name="connsiteY4" fmla="*/ 63117 h 63117"/>
                        <a:gd name="connsiteX5" fmla="*/ 30275 w 60550"/>
                        <a:gd name="connsiteY5" fmla="*/ 63117 h 63117"/>
                        <a:gd name="connsiteX6" fmla="*/ 0 w 60550"/>
                        <a:gd name="connsiteY6" fmla="*/ 32842 h 63117"/>
                        <a:gd name="connsiteX7" fmla="*/ 0 w 60550"/>
                        <a:gd name="connsiteY7" fmla="*/ 30275 h 63117"/>
                        <a:gd name="connsiteX8" fmla="*/ 30275 w 60550"/>
                        <a:gd name="connsiteY8" fmla="*/ 0 h 63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0550" h="63117">
                          <a:moveTo>
                            <a:pt x="30275" y="0"/>
                          </a:moveTo>
                          <a:lnTo>
                            <a:pt x="30275" y="0"/>
                          </a:lnTo>
                          <a:cubicBezTo>
                            <a:pt x="46993" y="0"/>
                            <a:pt x="60551" y="13558"/>
                            <a:pt x="60551" y="30275"/>
                          </a:cubicBezTo>
                          <a:lnTo>
                            <a:pt x="60551" y="32842"/>
                          </a:lnTo>
                          <a:cubicBezTo>
                            <a:pt x="60551" y="49559"/>
                            <a:pt x="46993" y="63117"/>
                            <a:pt x="30275" y="63117"/>
                          </a:cubicBezTo>
                          <a:lnTo>
                            <a:pt x="30275" y="63117"/>
                          </a:lnTo>
                          <a:cubicBezTo>
                            <a:pt x="13558" y="63117"/>
                            <a:pt x="0" y="49559"/>
                            <a:pt x="0" y="32842"/>
                          </a:cubicBezTo>
                          <a:lnTo>
                            <a:pt x="0" y="30275"/>
                          </a:lnTo>
                          <a:cubicBezTo>
                            <a:pt x="0" y="13558"/>
                            <a:pt x="13558" y="0"/>
                            <a:pt x="30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3A72D05F-E5A8-872F-8DFA-289D57FA56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062" y="5168773"/>
                      <a:ext cx="60550" cy="63117"/>
                    </a:xfrm>
                    <a:custGeom>
                      <a:avLst/>
                      <a:gdLst>
                        <a:gd name="connsiteX0" fmla="*/ 30275 w 60550"/>
                        <a:gd name="connsiteY0" fmla="*/ 0 h 63117"/>
                        <a:gd name="connsiteX1" fmla="*/ 30275 w 60550"/>
                        <a:gd name="connsiteY1" fmla="*/ 0 h 63117"/>
                        <a:gd name="connsiteX2" fmla="*/ 60551 w 60550"/>
                        <a:gd name="connsiteY2" fmla="*/ 30275 h 63117"/>
                        <a:gd name="connsiteX3" fmla="*/ 60551 w 60550"/>
                        <a:gd name="connsiteY3" fmla="*/ 32842 h 63117"/>
                        <a:gd name="connsiteX4" fmla="*/ 30275 w 60550"/>
                        <a:gd name="connsiteY4" fmla="*/ 63117 h 63117"/>
                        <a:gd name="connsiteX5" fmla="*/ 30275 w 60550"/>
                        <a:gd name="connsiteY5" fmla="*/ 63117 h 63117"/>
                        <a:gd name="connsiteX6" fmla="*/ 0 w 60550"/>
                        <a:gd name="connsiteY6" fmla="*/ 32842 h 63117"/>
                        <a:gd name="connsiteX7" fmla="*/ 0 w 60550"/>
                        <a:gd name="connsiteY7" fmla="*/ 30275 h 63117"/>
                        <a:gd name="connsiteX8" fmla="*/ 30275 w 60550"/>
                        <a:gd name="connsiteY8" fmla="*/ 0 h 63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0550" h="63117">
                          <a:moveTo>
                            <a:pt x="30275" y="0"/>
                          </a:moveTo>
                          <a:lnTo>
                            <a:pt x="30275" y="0"/>
                          </a:lnTo>
                          <a:cubicBezTo>
                            <a:pt x="46993" y="0"/>
                            <a:pt x="60551" y="13558"/>
                            <a:pt x="60551" y="30275"/>
                          </a:cubicBezTo>
                          <a:lnTo>
                            <a:pt x="60551" y="32842"/>
                          </a:lnTo>
                          <a:cubicBezTo>
                            <a:pt x="60551" y="49559"/>
                            <a:pt x="46993" y="63117"/>
                            <a:pt x="30275" y="63117"/>
                          </a:cubicBezTo>
                          <a:lnTo>
                            <a:pt x="30275" y="63117"/>
                          </a:lnTo>
                          <a:cubicBezTo>
                            <a:pt x="13558" y="63117"/>
                            <a:pt x="0" y="49559"/>
                            <a:pt x="0" y="32842"/>
                          </a:cubicBezTo>
                          <a:lnTo>
                            <a:pt x="0" y="30275"/>
                          </a:lnTo>
                          <a:cubicBezTo>
                            <a:pt x="0" y="13558"/>
                            <a:pt x="13558" y="0"/>
                            <a:pt x="30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02" name="Freeform: Shape 101">
                      <a:extLst>
                        <a:ext uri="{FF2B5EF4-FFF2-40B4-BE49-F238E27FC236}">
                          <a16:creationId xmlns:a16="http://schemas.microsoft.com/office/drawing/2014/main" id="{1BC9839D-1E1E-CDD5-C3A7-DB6BFC52B5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062" y="5336669"/>
                      <a:ext cx="60550" cy="63117"/>
                    </a:xfrm>
                    <a:custGeom>
                      <a:avLst/>
                      <a:gdLst>
                        <a:gd name="connsiteX0" fmla="*/ 30275 w 60550"/>
                        <a:gd name="connsiteY0" fmla="*/ 0 h 63117"/>
                        <a:gd name="connsiteX1" fmla="*/ 30275 w 60550"/>
                        <a:gd name="connsiteY1" fmla="*/ 0 h 63117"/>
                        <a:gd name="connsiteX2" fmla="*/ 60551 w 60550"/>
                        <a:gd name="connsiteY2" fmla="*/ 30275 h 63117"/>
                        <a:gd name="connsiteX3" fmla="*/ 60551 w 60550"/>
                        <a:gd name="connsiteY3" fmla="*/ 32842 h 63117"/>
                        <a:gd name="connsiteX4" fmla="*/ 30275 w 60550"/>
                        <a:gd name="connsiteY4" fmla="*/ 63117 h 63117"/>
                        <a:gd name="connsiteX5" fmla="*/ 30275 w 60550"/>
                        <a:gd name="connsiteY5" fmla="*/ 63117 h 63117"/>
                        <a:gd name="connsiteX6" fmla="*/ 0 w 60550"/>
                        <a:gd name="connsiteY6" fmla="*/ 32842 h 63117"/>
                        <a:gd name="connsiteX7" fmla="*/ 0 w 60550"/>
                        <a:gd name="connsiteY7" fmla="*/ 30275 h 63117"/>
                        <a:gd name="connsiteX8" fmla="*/ 30275 w 60550"/>
                        <a:gd name="connsiteY8" fmla="*/ 0 h 63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0550" h="63117">
                          <a:moveTo>
                            <a:pt x="30275" y="0"/>
                          </a:moveTo>
                          <a:lnTo>
                            <a:pt x="30275" y="0"/>
                          </a:lnTo>
                          <a:cubicBezTo>
                            <a:pt x="46993" y="0"/>
                            <a:pt x="60551" y="13558"/>
                            <a:pt x="60551" y="30275"/>
                          </a:cubicBezTo>
                          <a:lnTo>
                            <a:pt x="60551" y="32842"/>
                          </a:lnTo>
                          <a:cubicBezTo>
                            <a:pt x="60551" y="49559"/>
                            <a:pt x="46993" y="63117"/>
                            <a:pt x="30275" y="63117"/>
                          </a:cubicBezTo>
                          <a:lnTo>
                            <a:pt x="30275" y="63117"/>
                          </a:lnTo>
                          <a:cubicBezTo>
                            <a:pt x="13558" y="63117"/>
                            <a:pt x="0" y="49559"/>
                            <a:pt x="0" y="32842"/>
                          </a:cubicBezTo>
                          <a:lnTo>
                            <a:pt x="0" y="30275"/>
                          </a:lnTo>
                          <a:cubicBezTo>
                            <a:pt x="0" y="13558"/>
                            <a:pt x="13558" y="0"/>
                            <a:pt x="30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03" name="Freeform: Shape 102">
                      <a:extLst>
                        <a:ext uri="{FF2B5EF4-FFF2-40B4-BE49-F238E27FC236}">
                          <a16:creationId xmlns:a16="http://schemas.microsoft.com/office/drawing/2014/main" id="{D2FBA4A2-1518-A0EE-3F29-9FF1B663B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062" y="5504630"/>
                      <a:ext cx="60550" cy="63117"/>
                    </a:xfrm>
                    <a:custGeom>
                      <a:avLst/>
                      <a:gdLst>
                        <a:gd name="connsiteX0" fmla="*/ 30275 w 60550"/>
                        <a:gd name="connsiteY0" fmla="*/ 0 h 63117"/>
                        <a:gd name="connsiteX1" fmla="*/ 30275 w 60550"/>
                        <a:gd name="connsiteY1" fmla="*/ 0 h 63117"/>
                        <a:gd name="connsiteX2" fmla="*/ 60551 w 60550"/>
                        <a:gd name="connsiteY2" fmla="*/ 30275 h 63117"/>
                        <a:gd name="connsiteX3" fmla="*/ 60551 w 60550"/>
                        <a:gd name="connsiteY3" fmla="*/ 32842 h 63117"/>
                        <a:gd name="connsiteX4" fmla="*/ 30275 w 60550"/>
                        <a:gd name="connsiteY4" fmla="*/ 63117 h 63117"/>
                        <a:gd name="connsiteX5" fmla="*/ 30275 w 60550"/>
                        <a:gd name="connsiteY5" fmla="*/ 63117 h 63117"/>
                        <a:gd name="connsiteX6" fmla="*/ 0 w 60550"/>
                        <a:gd name="connsiteY6" fmla="*/ 32842 h 63117"/>
                        <a:gd name="connsiteX7" fmla="*/ 0 w 60550"/>
                        <a:gd name="connsiteY7" fmla="*/ 30275 h 63117"/>
                        <a:gd name="connsiteX8" fmla="*/ 30275 w 60550"/>
                        <a:gd name="connsiteY8" fmla="*/ 0 h 63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0550" h="63117">
                          <a:moveTo>
                            <a:pt x="30275" y="0"/>
                          </a:moveTo>
                          <a:lnTo>
                            <a:pt x="30275" y="0"/>
                          </a:lnTo>
                          <a:cubicBezTo>
                            <a:pt x="46993" y="0"/>
                            <a:pt x="60551" y="13558"/>
                            <a:pt x="60551" y="30275"/>
                          </a:cubicBezTo>
                          <a:lnTo>
                            <a:pt x="60551" y="32842"/>
                          </a:lnTo>
                          <a:cubicBezTo>
                            <a:pt x="60551" y="49559"/>
                            <a:pt x="46993" y="63117"/>
                            <a:pt x="30275" y="63117"/>
                          </a:cubicBezTo>
                          <a:lnTo>
                            <a:pt x="30275" y="63117"/>
                          </a:lnTo>
                          <a:cubicBezTo>
                            <a:pt x="13558" y="63117"/>
                            <a:pt x="0" y="49559"/>
                            <a:pt x="0" y="32842"/>
                          </a:cubicBezTo>
                          <a:lnTo>
                            <a:pt x="0" y="30275"/>
                          </a:lnTo>
                          <a:cubicBezTo>
                            <a:pt x="0" y="13558"/>
                            <a:pt x="13558" y="0"/>
                            <a:pt x="30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18E72237-0FC4-7E21-2B91-65315B5D64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062" y="5672526"/>
                      <a:ext cx="60550" cy="63117"/>
                    </a:xfrm>
                    <a:custGeom>
                      <a:avLst/>
                      <a:gdLst>
                        <a:gd name="connsiteX0" fmla="*/ 30275 w 60550"/>
                        <a:gd name="connsiteY0" fmla="*/ 0 h 63117"/>
                        <a:gd name="connsiteX1" fmla="*/ 30275 w 60550"/>
                        <a:gd name="connsiteY1" fmla="*/ 0 h 63117"/>
                        <a:gd name="connsiteX2" fmla="*/ 60551 w 60550"/>
                        <a:gd name="connsiteY2" fmla="*/ 30275 h 63117"/>
                        <a:gd name="connsiteX3" fmla="*/ 60551 w 60550"/>
                        <a:gd name="connsiteY3" fmla="*/ 32842 h 63117"/>
                        <a:gd name="connsiteX4" fmla="*/ 30275 w 60550"/>
                        <a:gd name="connsiteY4" fmla="*/ 63117 h 63117"/>
                        <a:gd name="connsiteX5" fmla="*/ 30275 w 60550"/>
                        <a:gd name="connsiteY5" fmla="*/ 63117 h 63117"/>
                        <a:gd name="connsiteX6" fmla="*/ 0 w 60550"/>
                        <a:gd name="connsiteY6" fmla="*/ 32842 h 63117"/>
                        <a:gd name="connsiteX7" fmla="*/ 0 w 60550"/>
                        <a:gd name="connsiteY7" fmla="*/ 30275 h 63117"/>
                        <a:gd name="connsiteX8" fmla="*/ 30275 w 60550"/>
                        <a:gd name="connsiteY8" fmla="*/ 0 h 63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0550" h="63117">
                          <a:moveTo>
                            <a:pt x="30275" y="0"/>
                          </a:moveTo>
                          <a:lnTo>
                            <a:pt x="30275" y="0"/>
                          </a:lnTo>
                          <a:cubicBezTo>
                            <a:pt x="46993" y="0"/>
                            <a:pt x="60551" y="13558"/>
                            <a:pt x="60551" y="30275"/>
                          </a:cubicBezTo>
                          <a:lnTo>
                            <a:pt x="60551" y="32842"/>
                          </a:lnTo>
                          <a:cubicBezTo>
                            <a:pt x="60551" y="49559"/>
                            <a:pt x="46993" y="63117"/>
                            <a:pt x="30275" y="63117"/>
                          </a:cubicBezTo>
                          <a:lnTo>
                            <a:pt x="30275" y="63117"/>
                          </a:lnTo>
                          <a:cubicBezTo>
                            <a:pt x="13558" y="63117"/>
                            <a:pt x="0" y="49559"/>
                            <a:pt x="0" y="32842"/>
                          </a:cubicBezTo>
                          <a:lnTo>
                            <a:pt x="0" y="30275"/>
                          </a:lnTo>
                          <a:cubicBezTo>
                            <a:pt x="0" y="13558"/>
                            <a:pt x="13558" y="0"/>
                            <a:pt x="30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BF9F7CB5-5AEA-7F47-4095-1F00C48656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062" y="5840488"/>
                      <a:ext cx="60550" cy="63117"/>
                    </a:xfrm>
                    <a:custGeom>
                      <a:avLst/>
                      <a:gdLst>
                        <a:gd name="connsiteX0" fmla="*/ 30275 w 60550"/>
                        <a:gd name="connsiteY0" fmla="*/ 0 h 63117"/>
                        <a:gd name="connsiteX1" fmla="*/ 30275 w 60550"/>
                        <a:gd name="connsiteY1" fmla="*/ 0 h 63117"/>
                        <a:gd name="connsiteX2" fmla="*/ 60551 w 60550"/>
                        <a:gd name="connsiteY2" fmla="*/ 30275 h 63117"/>
                        <a:gd name="connsiteX3" fmla="*/ 60551 w 60550"/>
                        <a:gd name="connsiteY3" fmla="*/ 32842 h 63117"/>
                        <a:gd name="connsiteX4" fmla="*/ 30275 w 60550"/>
                        <a:gd name="connsiteY4" fmla="*/ 63117 h 63117"/>
                        <a:gd name="connsiteX5" fmla="*/ 30275 w 60550"/>
                        <a:gd name="connsiteY5" fmla="*/ 63117 h 63117"/>
                        <a:gd name="connsiteX6" fmla="*/ 0 w 60550"/>
                        <a:gd name="connsiteY6" fmla="*/ 32842 h 63117"/>
                        <a:gd name="connsiteX7" fmla="*/ 0 w 60550"/>
                        <a:gd name="connsiteY7" fmla="*/ 30275 h 63117"/>
                        <a:gd name="connsiteX8" fmla="*/ 30275 w 60550"/>
                        <a:gd name="connsiteY8" fmla="*/ 0 h 63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0550" h="63117">
                          <a:moveTo>
                            <a:pt x="30275" y="0"/>
                          </a:moveTo>
                          <a:lnTo>
                            <a:pt x="30275" y="0"/>
                          </a:lnTo>
                          <a:cubicBezTo>
                            <a:pt x="46993" y="0"/>
                            <a:pt x="60551" y="13558"/>
                            <a:pt x="60551" y="30275"/>
                          </a:cubicBezTo>
                          <a:lnTo>
                            <a:pt x="60551" y="32842"/>
                          </a:lnTo>
                          <a:cubicBezTo>
                            <a:pt x="60551" y="49559"/>
                            <a:pt x="46993" y="63117"/>
                            <a:pt x="30275" y="63117"/>
                          </a:cubicBezTo>
                          <a:lnTo>
                            <a:pt x="30275" y="63117"/>
                          </a:lnTo>
                          <a:cubicBezTo>
                            <a:pt x="13558" y="63117"/>
                            <a:pt x="0" y="49559"/>
                            <a:pt x="0" y="32842"/>
                          </a:cubicBezTo>
                          <a:lnTo>
                            <a:pt x="0" y="30275"/>
                          </a:lnTo>
                          <a:cubicBezTo>
                            <a:pt x="0" y="13558"/>
                            <a:pt x="13558" y="0"/>
                            <a:pt x="3027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grpSp>
              <p:nvGrpSpPr>
                <p:cNvPr id="106" name="Graphic 5">
                  <a:extLst>
                    <a:ext uri="{FF2B5EF4-FFF2-40B4-BE49-F238E27FC236}">
                      <a16:creationId xmlns:a16="http://schemas.microsoft.com/office/drawing/2014/main" id="{696B0558-23AE-0922-682E-B1EEEA63383A}"/>
                    </a:ext>
                  </a:extLst>
                </p:cNvPr>
                <p:cNvGrpSpPr/>
                <p:nvPr/>
              </p:nvGrpSpPr>
              <p:grpSpPr>
                <a:xfrm>
                  <a:off x="7107997" y="6073871"/>
                  <a:ext cx="1776432" cy="604912"/>
                  <a:chOff x="7107997" y="6073871"/>
                  <a:chExt cx="1776432" cy="604912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E3C785CD-D0F4-A764-DA77-C26D9D98BDC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07997" y="6073871"/>
                    <a:ext cx="1776432" cy="604912"/>
                  </a:xfrm>
                  <a:custGeom>
                    <a:avLst/>
                    <a:gdLst>
                      <a:gd name="connsiteX0" fmla="*/ 1742538 w 1776432"/>
                      <a:gd name="connsiteY0" fmla="*/ 0 h 604912"/>
                      <a:gd name="connsiteX1" fmla="*/ 1776433 w 1776432"/>
                      <a:gd name="connsiteY1" fmla="*/ 33895 h 604912"/>
                      <a:gd name="connsiteX2" fmla="*/ 1776433 w 1776432"/>
                      <a:gd name="connsiteY2" fmla="*/ 571017 h 604912"/>
                      <a:gd name="connsiteX3" fmla="*/ 1742538 w 1776432"/>
                      <a:gd name="connsiteY3" fmla="*/ 604913 h 604912"/>
                      <a:gd name="connsiteX4" fmla="*/ 33895 w 1776432"/>
                      <a:gd name="connsiteY4" fmla="*/ 604913 h 604912"/>
                      <a:gd name="connsiteX5" fmla="*/ 0 w 1776432"/>
                      <a:gd name="connsiteY5" fmla="*/ 571017 h 604912"/>
                      <a:gd name="connsiteX6" fmla="*/ 0 w 1776432"/>
                      <a:gd name="connsiteY6" fmla="*/ 33895 h 604912"/>
                      <a:gd name="connsiteX7" fmla="*/ 33895 w 1776432"/>
                      <a:gd name="connsiteY7" fmla="*/ 0 h 604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76432" h="604912">
                        <a:moveTo>
                          <a:pt x="1742538" y="0"/>
                        </a:moveTo>
                        <a:cubicBezTo>
                          <a:pt x="1761257" y="0"/>
                          <a:pt x="1776433" y="15175"/>
                          <a:pt x="1776433" y="33895"/>
                        </a:cubicBezTo>
                        <a:lnTo>
                          <a:pt x="1776433" y="571017"/>
                        </a:lnTo>
                        <a:cubicBezTo>
                          <a:pt x="1776433" y="589737"/>
                          <a:pt x="1761258" y="604913"/>
                          <a:pt x="1742538" y="604913"/>
                        </a:cubicBezTo>
                        <a:lnTo>
                          <a:pt x="33895" y="604913"/>
                        </a:lnTo>
                        <a:cubicBezTo>
                          <a:pt x="15175" y="604913"/>
                          <a:pt x="0" y="589737"/>
                          <a:pt x="0" y="571017"/>
                        </a:cubicBezTo>
                        <a:lnTo>
                          <a:pt x="0" y="33895"/>
                        </a:lnTo>
                        <a:cubicBezTo>
                          <a:pt x="0" y="15176"/>
                          <a:pt x="15175" y="0"/>
                          <a:pt x="33895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08" name="Graphic 5">
                    <a:extLst>
                      <a:ext uri="{FF2B5EF4-FFF2-40B4-BE49-F238E27FC236}">
                        <a16:creationId xmlns:a16="http://schemas.microsoft.com/office/drawing/2014/main" id="{A401F083-2092-F95D-7B78-473682CB839F}"/>
                      </a:ext>
                    </a:extLst>
                  </p:cNvPr>
                  <p:cNvGrpSpPr/>
                  <p:nvPr/>
                </p:nvGrpSpPr>
                <p:grpSpPr>
                  <a:xfrm>
                    <a:off x="8251940" y="6115861"/>
                    <a:ext cx="520865" cy="520865"/>
                    <a:chOff x="8251940" y="6115861"/>
                    <a:chExt cx="520865" cy="520865"/>
                  </a:xfrm>
                  <a:solidFill>
                    <a:srgbClr val="FFFFFF"/>
                  </a:solidFill>
                </p:grpSpPr>
                <p:sp>
                  <p:nvSpPr>
                    <p:cNvPr id="109" name="Freeform: Shape 108">
                      <a:extLst>
                        <a:ext uri="{FF2B5EF4-FFF2-40B4-BE49-F238E27FC236}">
                          <a16:creationId xmlns:a16="http://schemas.microsoft.com/office/drawing/2014/main" id="{71FC7886-7485-D0E3-5DCB-AF8F205F7C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51940" y="6115861"/>
                      <a:ext cx="520865" cy="520865"/>
                    </a:xfrm>
                    <a:custGeom>
                      <a:avLst/>
                      <a:gdLst>
                        <a:gd name="connsiteX0" fmla="*/ 0 w 520865"/>
                        <a:gd name="connsiteY0" fmla="*/ 260433 h 520865"/>
                        <a:gd name="connsiteX1" fmla="*/ 260433 w 520865"/>
                        <a:gd name="connsiteY1" fmla="*/ 0 h 520865"/>
                        <a:gd name="connsiteX2" fmla="*/ 520866 w 520865"/>
                        <a:gd name="connsiteY2" fmla="*/ 260433 h 520865"/>
                        <a:gd name="connsiteX3" fmla="*/ 260433 w 520865"/>
                        <a:gd name="connsiteY3" fmla="*/ 520866 h 520865"/>
                        <a:gd name="connsiteX4" fmla="*/ 0 w 520865"/>
                        <a:gd name="connsiteY4" fmla="*/ 260433 h 520865"/>
                        <a:gd name="connsiteX5" fmla="*/ 88259 w 520865"/>
                        <a:gd name="connsiteY5" fmla="*/ 260433 h 520865"/>
                        <a:gd name="connsiteX6" fmla="*/ 260433 w 520865"/>
                        <a:gd name="connsiteY6" fmla="*/ 432607 h 520865"/>
                        <a:gd name="connsiteX7" fmla="*/ 432607 w 520865"/>
                        <a:gd name="connsiteY7" fmla="*/ 260433 h 520865"/>
                        <a:gd name="connsiteX8" fmla="*/ 260433 w 520865"/>
                        <a:gd name="connsiteY8" fmla="*/ 88259 h 520865"/>
                        <a:gd name="connsiteX9" fmla="*/ 88259 w 520865"/>
                        <a:gd name="connsiteY9" fmla="*/ 260433 h 5208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20865" h="520865">
                          <a:moveTo>
                            <a:pt x="0" y="260433"/>
                          </a:moveTo>
                          <a:cubicBezTo>
                            <a:pt x="0" y="116823"/>
                            <a:pt x="116823" y="0"/>
                            <a:pt x="260433" y="0"/>
                          </a:cubicBezTo>
                          <a:cubicBezTo>
                            <a:pt x="404043" y="0"/>
                            <a:pt x="520866" y="116823"/>
                            <a:pt x="520866" y="260433"/>
                          </a:cubicBezTo>
                          <a:cubicBezTo>
                            <a:pt x="520866" y="404043"/>
                            <a:pt x="404043" y="520866"/>
                            <a:pt x="260433" y="520866"/>
                          </a:cubicBezTo>
                          <a:cubicBezTo>
                            <a:pt x="116823" y="520866"/>
                            <a:pt x="0" y="404043"/>
                            <a:pt x="0" y="260433"/>
                          </a:cubicBezTo>
                          <a:close/>
                          <a:moveTo>
                            <a:pt x="88259" y="260433"/>
                          </a:moveTo>
                          <a:cubicBezTo>
                            <a:pt x="88259" y="355339"/>
                            <a:pt x="165461" y="432607"/>
                            <a:pt x="260433" y="432607"/>
                          </a:cubicBezTo>
                          <a:cubicBezTo>
                            <a:pt x="355405" y="432607"/>
                            <a:pt x="432607" y="355405"/>
                            <a:pt x="432607" y="260433"/>
                          </a:cubicBezTo>
                          <a:cubicBezTo>
                            <a:pt x="432607" y="165461"/>
                            <a:pt x="355405" y="88259"/>
                            <a:pt x="260433" y="88259"/>
                          </a:cubicBezTo>
                          <a:cubicBezTo>
                            <a:pt x="165461" y="88259"/>
                            <a:pt x="88259" y="165461"/>
                            <a:pt x="88259" y="26043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0" name="Freeform: Shape 109">
                      <a:extLst>
                        <a:ext uri="{FF2B5EF4-FFF2-40B4-BE49-F238E27FC236}">
                          <a16:creationId xmlns:a16="http://schemas.microsoft.com/office/drawing/2014/main" id="{C9D3CB40-164F-BC1C-2259-0D7737BFE8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92497" y="6223272"/>
                      <a:ext cx="41200" cy="132421"/>
                    </a:xfrm>
                    <a:custGeom>
                      <a:avLst/>
                      <a:gdLst>
                        <a:gd name="connsiteX0" fmla="*/ 20600 w 41200"/>
                        <a:gd name="connsiteY0" fmla="*/ 132421 h 132421"/>
                        <a:gd name="connsiteX1" fmla="*/ 41201 w 41200"/>
                        <a:gd name="connsiteY1" fmla="*/ 111821 h 132421"/>
                        <a:gd name="connsiteX2" fmla="*/ 41201 w 41200"/>
                        <a:gd name="connsiteY2" fmla="*/ 20600 h 132421"/>
                        <a:gd name="connsiteX3" fmla="*/ 20600 w 41200"/>
                        <a:gd name="connsiteY3" fmla="*/ 0 h 132421"/>
                        <a:gd name="connsiteX4" fmla="*/ 0 w 41200"/>
                        <a:gd name="connsiteY4" fmla="*/ 20600 h 132421"/>
                        <a:gd name="connsiteX5" fmla="*/ 0 w 41200"/>
                        <a:gd name="connsiteY5" fmla="*/ 111821 h 132421"/>
                        <a:gd name="connsiteX6" fmla="*/ 20600 w 41200"/>
                        <a:gd name="connsiteY6" fmla="*/ 132421 h 132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1200" h="132421">
                          <a:moveTo>
                            <a:pt x="20600" y="132421"/>
                          </a:moveTo>
                          <a:cubicBezTo>
                            <a:pt x="31987" y="132421"/>
                            <a:pt x="41201" y="123207"/>
                            <a:pt x="41201" y="111821"/>
                          </a:cubicBezTo>
                          <a:lnTo>
                            <a:pt x="41201" y="20600"/>
                          </a:lnTo>
                          <a:cubicBezTo>
                            <a:pt x="41201" y="9214"/>
                            <a:pt x="31987" y="0"/>
                            <a:pt x="20600" y="0"/>
                          </a:cubicBezTo>
                          <a:cubicBezTo>
                            <a:pt x="9214" y="0"/>
                            <a:pt x="0" y="9214"/>
                            <a:pt x="0" y="20600"/>
                          </a:cubicBezTo>
                          <a:lnTo>
                            <a:pt x="0" y="111821"/>
                          </a:lnTo>
                          <a:cubicBezTo>
                            <a:pt x="0" y="123207"/>
                            <a:pt x="9214" y="132421"/>
                            <a:pt x="20600" y="13242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1" name="Freeform: Shape 110">
                      <a:extLst>
                        <a:ext uri="{FF2B5EF4-FFF2-40B4-BE49-F238E27FC236}">
                          <a16:creationId xmlns:a16="http://schemas.microsoft.com/office/drawing/2014/main" id="{358CA073-368C-24E9-2424-0274CE0AD3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92497" y="6395842"/>
                      <a:ext cx="41200" cy="132421"/>
                    </a:xfrm>
                    <a:custGeom>
                      <a:avLst/>
                      <a:gdLst>
                        <a:gd name="connsiteX0" fmla="*/ 20600 w 41200"/>
                        <a:gd name="connsiteY0" fmla="*/ 132421 h 132421"/>
                        <a:gd name="connsiteX1" fmla="*/ 41201 w 41200"/>
                        <a:gd name="connsiteY1" fmla="*/ 111821 h 132421"/>
                        <a:gd name="connsiteX2" fmla="*/ 41201 w 41200"/>
                        <a:gd name="connsiteY2" fmla="*/ 20600 h 132421"/>
                        <a:gd name="connsiteX3" fmla="*/ 20600 w 41200"/>
                        <a:gd name="connsiteY3" fmla="*/ 0 h 132421"/>
                        <a:gd name="connsiteX4" fmla="*/ 0 w 41200"/>
                        <a:gd name="connsiteY4" fmla="*/ 20600 h 132421"/>
                        <a:gd name="connsiteX5" fmla="*/ 0 w 41200"/>
                        <a:gd name="connsiteY5" fmla="*/ 111821 h 132421"/>
                        <a:gd name="connsiteX6" fmla="*/ 20600 w 41200"/>
                        <a:gd name="connsiteY6" fmla="*/ 132421 h 132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1200" h="132421">
                          <a:moveTo>
                            <a:pt x="20600" y="132421"/>
                          </a:moveTo>
                          <a:cubicBezTo>
                            <a:pt x="31987" y="132421"/>
                            <a:pt x="41201" y="123207"/>
                            <a:pt x="41201" y="111821"/>
                          </a:cubicBezTo>
                          <a:lnTo>
                            <a:pt x="41201" y="20600"/>
                          </a:lnTo>
                          <a:cubicBezTo>
                            <a:pt x="41201" y="9214"/>
                            <a:pt x="31987" y="0"/>
                            <a:pt x="20600" y="0"/>
                          </a:cubicBezTo>
                          <a:cubicBezTo>
                            <a:pt x="9214" y="0"/>
                            <a:pt x="0" y="9214"/>
                            <a:pt x="0" y="20600"/>
                          </a:cubicBezTo>
                          <a:lnTo>
                            <a:pt x="0" y="111821"/>
                          </a:lnTo>
                          <a:cubicBezTo>
                            <a:pt x="0" y="123207"/>
                            <a:pt x="9214" y="132421"/>
                            <a:pt x="20600" y="13242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2" name="Freeform: Shape 111">
                      <a:extLst>
                        <a:ext uri="{FF2B5EF4-FFF2-40B4-BE49-F238E27FC236}">
                          <a16:creationId xmlns:a16="http://schemas.microsoft.com/office/drawing/2014/main" id="{1DBBEE5A-CF72-AD92-3A66-AE6E917B98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33237" y="6355167"/>
                      <a:ext cx="132421" cy="41200"/>
                    </a:xfrm>
                    <a:custGeom>
                      <a:avLst/>
                      <a:gdLst>
                        <a:gd name="connsiteX0" fmla="*/ 20600 w 132421"/>
                        <a:gd name="connsiteY0" fmla="*/ 41201 h 41200"/>
                        <a:gd name="connsiteX1" fmla="*/ 111821 w 132421"/>
                        <a:gd name="connsiteY1" fmla="*/ 41201 h 41200"/>
                        <a:gd name="connsiteX2" fmla="*/ 132421 w 132421"/>
                        <a:gd name="connsiteY2" fmla="*/ 20600 h 41200"/>
                        <a:gd name="connsiteX3" fmla="*/ 111821 w 132421"/>
                        <a:gd name="connsiteY3" fmla="*/ 0 h 41200"/>
                        <a:gd name="connsiteX4" fmla="*/ 20600 w 132421"/>
                        <a:gd name="connsiteY4" fmla="*/ 0 h 41200"/>
                        <a:gd name="connsiteX5" fmla="*/ 0 w 132421"/>
                        <a:gd name="connsiteY5" fmla="*/ 20600 h 41200"/>
                        <a:gd name="connsiteX6" fmla="*/ 20600 w 132421"/>
                        <a:gd name="connsiteY6" fmla="*/ 41201 h 41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421" h="41200">
                          <a:moveTo>
                            <a:pt x="20600" y="41201"/>
                          </a:moveTo>
                          <a:lnTo>
                            <a:pt x="111821" y="41201"/>
                          </a:lnTo>
                          <a:cubicBezTo>
                            <a:pt x="123207" y="41201"/>
                            <a:pt x="132421" y="31987"/>
                            <a:pt x="132421" y="20600"/>
                          </a:cubicBezTo>
                          <a:cubicBezTo>
                            <a:pt x="132421" y="9214"/>
                            <a:pt x="123207" y="0"/>
                            <a:pt x="111821" y="0"/>
                          </a:cubicBezTo>
                          <a:lnTo>
                            <a:pt x="20600" y="0"/>
                          </a:lnTo>
                          <a:cubicBezTo>
                            <a:pt x="9214" y="0"/>
                            <a:pt x="0" y="9214"/>
                            <a:pt x="0" y="20600"/>
                          </a:cubicBezTo>
                          <a:cubicBezTo>
                            <a:pt x="0" y="31987"/>
                            <a:pt x="9214" y="41201"/>
                            <a:pt x="20600" y="4120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3" name="Freeform: Shape 112">
                      <a:extLst>
                        <a:ext uri="{FF2B5EF4-FFF2-40B4-BE49-F238E27FC236}">
                          <a16:creationId xmlns:a16="http://schemas.microsoft.com/office/drawing/2014/main" id="{B72B4395-69E2-713A-4A63-CE26C451A7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60602" y="6355167"/>
                      <a:ext cx="132421" cy="41200"/>
                    </a:xfrm>
                    <a:custGeom>
                      <a:avLst/>
                      <a:gdLst>
                        <a:gd name="connsiteX0" fmla="*/ 20600 w 132421"/>
                        <a:gd name="connsiteY0" fmla="*/ 41201 h 41200"/>
                        <a:gd name="connsiteX1" fmla="*/ 111821 w 132421"/>
                        <a:gd name="connsiteY1" fmla="*/ 41201 h 41200"/>
                        <a:gd name="connsiteX2" fmla="*/ 132421 w 132421"/>
                        <a:gd name="connsiteY2" fmla="*/ 20600 h 41200"/>
                        <a:gd name="connsiteX3" fmla="*/ 111821 w 132421"/>
                        <a:gd name="connsiteY3" fmla="*/ 0 h 41200"/>
                        <a:gd name="connsiteX4" fmla="*/ 20600 w 132421"/>
                        <a:gd name="connsiteY4" fmla="*/ 0 h 41200"/>
                        <a:gd name="connsiteX5" fmla="*/ 0 w 132421"/>
                        <a:gd name="connsiteY5" fmla="*/ 20600 h 41200"/>
                        <a:gd name="connsiteX6" fmla="*/ 20600 w 132421"/>
                        <a:gd name="connsiteY6" fmla="*/ 41201 h 41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421" h="41200">
                          <a:moveTo>
                            <a:pt x="20600" y="41201"/>
                          </a:moveTo>
                          <a:lnTo>
                            <a:pt x="111821" y="41201"/>
                          </a:lnTo>
                          <a:cubicBezTo>
                            <a:pt x="123207" y="41201"/>
                            <a:pt x="132421" y="31987"/>
                            <a:pt x="132421" y="20600"/>
                          </a:cubicBezTo>
                          <a:cubicBezTo>
                            <a:pt x="132421" y="9214"/>
                            <a:pt x="123207" y="0"/>
                            <a:pt x="111821" y="0"/>
                          </a:cubicBezTo>
                          <a:lnTo>
                            <a:pt x="20600" y="0"/>
                          </a:lnTo>
                          <a:cubicBezTo>
                            <a:pt x="9214" y="0"/>
                            <a:pt x="0" y="9214"/>
                            <a:pt x="0" y="20600"/>
                          </a:cubicBezTo>
                          <a:cubicBezTo>
                            <a:pt x="0" y="31987"/>
                            <a:pt x="9214" y="41201"/>
                            <a:pt x="20600" y="4120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14" name="Graphic 5">
                    <a:extLst>
                      <a:ext uri="{FF2B5EF4-FFF2-40B4-BE49-F238E27FC236}">
                        <a16:creationId xmlns:a16="http://schemas.microsoft.com/office/drawing/2014/main" id="{46B0805F-ED2C-34D8-A564-3092751A300F}"/>
                      </a:ext>
                    </a:extLst>
                  </p:cNvPr>
                  <p:cNvGrpSpPr/>
                  <p:nvPr/>
                </p:nvGrpSpPr>
                <p:grpSpPr>
                  <a:xfrm>
                    <a:off x="7699022" y="6115861"/>
                    <a:ext cx="520865" cy="520865"/>
                    <a:chOff x="7699022" y="6115861"/>
                    <a:chExt cx="520865" cy="520865"/>
                  </a:xfrm>
                  <a:solidFill>
                    <a:srgbClr val="FFFFFF"/>
                  </a:solidFill>
                </p:grpSpPr>
                <p:sp>
                  <p:nvSpPr>
                    <p:cNvPr id="115" name="Freeform: Shape 114">
                      <a:extLst>
                        <a:ext uri="{FF2B5EF4-FFF2-40B4-BE49-F238E27FC236}">
                          <a16:creationId xmlns:a16="http://schemas.microsoft.com/office/drawing/2014/main" id="{372FC432-37B6-74A0-1F07-4EB3958365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9022" y="6115861"/>
                      <a:ext cx="520865" cy="520865"/>
                    </a:xfrm>
                    <a:custGeom>
                      <a:avLst/>
                      <a:gdLst>
                        <a:gd name="connsiteX0" fmla="*/ 0 w 520865"/>
                        <a:gd name="connsiteY0" fmla="*/ 260433 h 520865"/>
                        <a:gd name="connsiteX1" fmla="*/ 260433 w 520865"/>
                        <a:gd name="connsiteY1" fmla="*/ 0 h 520865"/>
                        <a:gd name="connsiteX2" fmla="*/ 520866 w 520865"/>
                        <a:gd name="connsiteY2" fmla="*/ 260433 h 520865"/>
                        <a:gd name="connsiteX3" fmla="*/ 260433 w 520865"/>
                        <a:gd name="connsiteY3" fmla="*/ 520866 h 520865"/>
                        <a:gd name="connsiteX4" fmla="*/ 0 w 520865"/>
                        <a:gd name="connsiteY4" fmla="*/ 260433 h 520865"/>
                        <a:gd name="connsiteX5" fmla="*/ 88259 w 520865"/>
                        <a:gd name="connsiteY5" fmla="*/ 260433 h 520865"/>
                        <a:gd name="connsiteX6" fmla="*/ 260433 w 520865"/>
                        <a:gd name="connsiteY6" fmla="*/ 432607 h 520865"/>
                        <a:gd name="connsiteX7" fmla="*/ 432607 w 520865"/>
                        <a:gd name="connsiteY7" fmla="*/ 260433 h 520865"/>
                        <a:gd name="connsiteX8" fmla="*/ 260433 w 520865"/>
                        <a:gd name="connsiteY8" fmla="*/ 88259 h 520865"/>
                        <a:gd name="connsiteX9" fmla="*/ 88259 w 520865"/>
                        <a:gd name="connsiteY9" fmla="*/ 260433 h 5208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20865" h="520865">
                          <a:moveTo>
                            <a:pt x="0" y="260433"/>
                          </a:moveTo>
                          <a:cubicBezTo>
                            <a:pt x="0" y="116823"/>
                            <a:pt x="116823" y="0"/>
                            <a:pt x="260433" y="0"/>
                          </a:cubicBezTo>
                          <a:cubicBezTo>
                            <a:pt x="404043" y="0"/>
                            <a:pt x="520866" y="116823"/>
                            <a:pt x="520866" y="260433"/>
                          </a:cubicBezTo>
                          <a:cubicBezTo>
                            <a:pt x="520866" y="404043"/>
                            <a:pt x="404043" y="520866"/>
                            <a:pt x="260433" y="520866"/>
                          </a:cubicBezTo>
                          <a:cubicBezTo>
                            <a:pt x="116823" y="520866"/>
                            <a:pt x="0" y="404043"/>
                            <a:pt x="0" y="260433"/>
                          </a:cubicBezTo>
                          <a:close/>
                          <a:moveTo>
                            <a:pt x="88259" y="260433"/>
                          </a:moveTo>
                          <a:cubicBezTo>
                            <a:pt x="88259" y="355339"/>
                            <a:pt x="165461" y="432607"/>
                            <a:pt x="260433" y="432607"/>
                          </a:cubicBezTo>
                          <a:cubicBezTo>
                            <a:pt x="355405" y="432607"/>
                            <a:pt x="432607" y="355405"/>
                            <a:pt x="432607" y="260433"/>
                          </a:cubicBezTo>
                          <a:cubicBezTo>
                            <a:pt x="432607" y="165461"/>
                            <a:pt x="355405" y="88259"/>
                            <a:pt x="260433" y="88259"/>
                          </a:cubicBezTo>
                          <a:cubicBezTo>
                            <a:pt x="165461" y="88259"/>
                            <a:pt x="88259" y="165461"/>
                            <a:pt x="88259" y="26043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C35416FB-54B8-A8BB-3F91-E9DFDED882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39579" y="6223272"/>
                      <a:ext cx="41200" cy="132421"/>
                    </a:xfrm>
                    <a:custGeom>
                      <a:avLst/>
                      <a:gdLst>
                        <a:gd name="connsiteX0" fmla="*/ 20600 w 41200"/>
                        <a:gd name="connsiteY0" fmla="*/ 132421 h 132421"/>
                        <a:gd name="connsiteX1" fmla="*/ 41201 w 41200"/>
                        <a:gd name="connsiteY1" fmla="*/ 111821 h 132421"/>
                        <a:gd name="connsiteX2" fmla="*/ 41201 w 41200"/>
                        <a:gd name="connsiteY2" fmla="*/ 20600 h 132421"/>
                        <a:gd name="connsiteX3" fmla="*/ 20600 w 41200"/>
                        <a:gd name="connsiteY3" fmla="*/ 0 h 132421"/>
                        <a:gd name="connsiteX4" fmla="*/ 0 w 41200"/>
                        <a:gd name="connsiteY4" fmla="*/ 20600 h 132421"/>
                        <a:gd name="connsiteX5" fmla="*/ 0 w 41200"/>
                        <a:gd name="connsiteY5" fmla="*/ 111821 h 132421"/>
                        <a:gd name="connsiteX6" fmla="*/ 20600 w 41200"/>
                        <a:gd name="connsiteY6" fmla="*/ 132421 h 132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1200" h="132421">
                          <a:moveTo>
                            <a:pt x="20600" y="132421"/>
                          </a:moveTo>
                          <a:cubicBezTo>
                            <a:pt x="31986" y="132421"/>
                            <a:pt x="41201" y="123207"/>
                            <a:pt x="41201" y="111821"/>
                          </a:cubicBezTo>
                          <a:lnTo>
                            <a:pt x="41201" y="20600"/>
                          </a:lnTo>
                          <a:cubicBezTo>
                            <a:pt x="41201" y="9214"/>
                            <a:pt x="31986" y="0"/>
                            <a:pt x="20600" y="0"/>
                          </a:cubicBezTo>
                          <a:cubicBezTo>
                            <a:pt x="9214" y="0"/>
                            <a:pt x="0" y="9214"/>
                            <a:pt x="0" y="20600"/>
                          </a:cubicBezTo>
                          <a:lnTo>
                            <a:pt x="0" y="111821"/>
                          </a:lnTo>
                          <a:cubicBezTo>
                            <a:pt x="0" y="123207"/>
                            <a:pt x="9214" y="132421"/>
                            <a:pt x="20600" y="13242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7" name="Freeform: Shape 116">
                      <a:extLst>
                        <a:ext uri="{FF2B5EF4-FFF2-40B4-BE49-F238E27FC236}">
                          <a16:creationId xmlns:a16="http://schemas.microsoft.com/office/drawing/2014/main" id="{C532F38F-5918-C3D0-AC25-6D34B3ACCB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39579" y="6395842"/>
                      <a:ext cx="41200" cy="132421"/>
                    </a:xfrm>
                    <a:custGeom>
                      <a:avLst/>
                      <a:gdLst>
                        <a:gd name="connsiteX0" fmla="*/ 20600 w 41200"/>
                        <a:gd name="connsiteY0" fmla="*/ 132421 h 132421"/>
                        <a:gd name="connsiteX1" fmla="*/ 41201 w 41200"/>
                        <a:gd name="connsiteY1" fmla="*/ 111821 h 132421"/>
                        <a:gd name="connsiteX2" fmla="*/ 41201 w 41200"/>
                        <a:gd name="connsiteY2" fmla="*/ 20600 h 132421"/>
                        <a:gd name="connsiteX3" fmla="*/ 20600 w 41200"/>
                        <a:gd name="connsiteY3" fmla="*/ 0 h 132421"/>
                        <a:gd name="connsiteX4" fmla="*/ 0 w 41200"/>
                        <a:gd name="connsiteY4" fmla="*/ 20600 h 132421"/>
                        <a:gd name="connsiteX5" fmla="*/ 0 w 41200"/>
                        <a:gd name="connsiteY5" fmla="*/ 111821 h 132421"/>
                        <a:gd name="connsiteX6" fmla="*/ 20600 w 41200"/>
                        <a:gd name="connsiteY6" fmla="*/ 132421 h 132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1200" h="132421">
                          <a:moveTo>
                            <a:pt x="20600" y="132421"/>
                          </a:moveTo>
                          <a:cubicBezTo>
                            <a:pt x="31986" y="132421"/>
                            <a:pt x="41201" y="123207"/>
                            <a:pt x="41201" y="111821"/>
                          </a:cubicBezTo>
                          <a:lnTo>
                            <a:pt x="41201" y="20600"/>
                          </a:lnTo>
                          <a:cubicBezTo>
                            <a:pt x="41201" y="9214"/>
                            <a:pt x="31986" y="0"/>
                            <a:pt x="20600" y="0"/>
                          </a:cubicBezTo>
                          <a:cubicBezTo>
                            <a:pt x="9214" y="0"/>
                            <a:pt x="0" y="9214"/>
                            <a:pt x="0" y="20600"/>
                          </a:cubicBezTo>
                          <a:lnTo>
                            <a:pt x="0" y="111821"/>
                          </a:lnTo>
                          <a:cubicBezTo>
                            <a:pt x="0" y="123207"/>
                            <a:pt x="9214" y="132421"/>
                            <a:pt x="20600" y="13242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8" name="Freeform: Shape 117">
                      <a:extLst>
                        <a:ext uri="{FF2B5EF4-FFF2-40B4-BE49-F238E27FC236}">
                          <a16:creationId xmlns:a16="http://schemas.microsoft.com/office/drawing/2014/main" id="{7749D155-93B6-C72E-4C1B-0B81F8BC88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0319" y="6355167"/>
                      <a:ext cx="132421" cy="41200"/>
                    </a:xfrm>
                    <a:custGeom>
                      <a:avLst/>
                      <a:gdLst>
                        <a:gd name="connsiteX0" fmla="*/ 20600 w 132421"/>
                        <a:gd name="connsiteY0" fmla="*/ 41201 h 41200"/>
                        <a:gd name="connsiteX1" fmla="*/ 111821 w 132421"/>
                        <a:gd name="connsiteY1" fmla="*/ 41201 h 41200"/>
                        <a:gd name="connsiteX2" fmla="*/ 132421 w 132421"/>
                        <a:gd name="connsiteY2" fmla="*/ 20600 h 41200"/>
                        <a:gd name="connsiteX3" fmla="*/ 111821 w 132421"/>
                        <a:gd name="connsiteY3" fmla="*/ 0 h 41200"/>
                        <a:gd name="connsiteX4" fmla="*/ 20600 w 132421"/>
                        <a:gd name="connsiteY4" fmla="*/ 0 h 41200"/>
                        <a:gd name="connsiteX5" fmla="*/ 0 w 132421"/>
                        <a:gd name="connsiteY5" fmla="*/ 20600 h 41200"/>
                        <a:gd name="connsiteX6" fmla="*/ 20600 w 132421"/>
                        <a:gd name="connsiteY6" fmla="*/ 41201 h 41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421" h="41200">
                          <a:moveTo>
                            <a:pt x="20600" y="41201"/>
                          </a:moveTo>
                          <a:lnTo>
                            <a:pt x="111821" y="41201"/>
                          </a:lnTo>
                          <a:cubicBezTo>
                            <a:pt x="123207" y="41201"/>
                            <a:pt x="132421" y="31987"/>
                            <a:pt x="132421" y="20600"/>
                          </a:cubicBezTo>
                          <a:cubicBezTo>
                            <a:pt x="132421" y="9214"/>
                            <a:pt x="123207" y="0"/>
                            <a:pt x="111821" y="0"/>
                          </a:cubicBezTo>
                          <a:lnTo>
                            <a:pt x="20600" y="0"/>
                          </a:lnTo>
                          <a:cubicBezTo>
                            <a:pt x="9214" y="0"/>
                            <a:pt x="0" y="9214"/>
                            <a:pt x="0" y="20600"/>
                          </a:cubicBezTo>
                          <a:cubicBezTo>
                            <a:pt x="0" y="31987"/>
                            <a:pt x="9214" y="41201"/>
                            <a:pt x="20600" y="4120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19" name="Freeform: Shape 118">
                      <a:extLst>
                        <a:ext uri="{FF2B5EF4-FFF2-40B4-BE49-F238E27FC236}">
                          <a16:creationId xmlns:a16="http://schemas.microsoft.com/office/drawing/2014/main" id="{2E80EC0D-4EF9-8496-C2E4-6AD2B6F7EE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07684" y="6355167"/>
                      <a:ext cx="132421" cy="41200"/>
                    </a:xfrm>
                    <a:custGeom>
                      <a:avLst/>
                      <a:gdLst>
                        <a:gd name="connsiteX0" fmla="*/ 20600 w 132421"/>
                        <a:gd name="connsiteY0" fmla="*/ 41201 h 41200"/>
                        <a:gd name="connsiteX1" fmla="*/ 111821 w 132421"/>
                        <a:gd name="connsiteY1" fmla="*/ 41201 h 41200"/>
                        <a:gd name="connsiteX2" fmla="*/ 132421 w 132421"/>
                        <a:gd name="connsiteY2" fmla="*/ 20600 h 41200"/>
                        <a:gd name="connsiteX3" fmla="*/ 111821 w 132421"/>
                        <a:gd name="connsiteY3" fmla="*/ 0 h 41200"/>
                        <a:gd name="connsiteX4" fmla="*/ 20600 w 132421"/>
                        <a:gd name="connsiteY4" fmla="*/ 0 h 41200"/>
                        <a:gd name="connsiteX5" fmla="*/ 0 w 132421"/>
                        <a:gd name="connsiteY5" fmla="*/ 20600 h 41200"/>
                        <a:gd name="connsiteX6" fmla="*/ 20600 w 132421"/>
                        <a:gd name="connsiteY6" fmla="*/ 41201 h 41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421" h="41200">
                          <a:moveTo>
                            <a:pt x="20600" y="41201"/>
                          </a:moveTo>
                          <a:lnTo>
                            <a:pt x="111821" y="41201"/>
                          </a:lnTo>
                          <a:cubicBezTo>
                            <a:pt x="123207" y="41201"/>
                            <a:pt x="132421" y="31987"/>
                            <a:pt x="132421" y="20600"/>
                          </a:cubicBezTo>
                          <a:cubicBezTo>
                            <a:pt x="132421" y="9214"/>
                            <a:pt x="123207" y="0"/>
                            <a:pt x="111821" y="0"/>
                          </a:cubicBezTo>
                          <a:lnTo>
                            <a:pt x="20600" y="0"/>
                          </a:lnTo>
                          <a:cubicBezTo>
                            <a:pt x="9214" y="0"/>
                            <a:pt x="0" y="9214"/>
                            <a:pt x="0" y="20600"/>
                          </a:cubicBezTo>
                          <a:cubicBezTo>
                            <a:pt x="0" y="31987"/>
                            <a:pt x="9214" y="41201"/>
                            <a:pt x="20600" y="4120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20" name="Graphic 5">
                    <a:extLst>
                      <a:ext uri="{FF2B5EF4-FFF2-40B4-BE49-F238E27FC236}">
                        <a16:creationId xmlns:a16="http://schemas.microsoft.com/office/drawing/2014/main" id="{A2EA31CC-168B-2AD1-6952-A34F7E897198}"/>
                      </a:ext>
                    </a:extLst>
                  </p:cNvPr>
                  <p:cNvGrpSpPr/>
                  <p:nvPr/>
                </p:nvGrpSpPr>
                <p:grpSpPr>
                  <a:xfrm>
                    <a:off x="7157227" y="6157062"/>
                    <a:ext cx="414310" cy="109583"/>
                    <a:chOff x="7157227" y="6157062"/>
                    <a:chExt cx="414310" cy="109583"/>
                  </a:xfrm>
                </p:grpSpPr>
                <p:sp>
                  <p:nvSpPr>
                    <p:cNvPr id="121" name="Freeform: Shape 120">
                      <a:extLst>
                        <a:ext uri="{FF2B5EF4-FFF2-40B4-BE49-F238E27FC236}">
                          <a16:creationId xmlns:a16="http://schemas.microsoft.com/office/drawing/2014/main" id="{BE181E55-F549-36F5-57EC-DD93621848F1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7157227" y="6157062"/>
                      <a:ext cx="414310" cy="109583"/>
                    </a:xfrm>
                    <a:custGeom>
                      <a:avLst/>
                      <a:gdLst>
                        <a:gd name="connsiteX0" fmla="*/ 406017 w 414310"/>
                        <a:gd name="connsiteY0" fmla="*/ 0 h 109583"/>
                        <a:gd name="connsiteX1" fmla="*/ 414310 w 414310"/>
                        <a:gd name="connsiteY1" fmla="*/ 8293 h 109583"/>
                        <a:gd name="connsiteX2" fmla="*/ 414310 w 414310"/>
                        <a:gd name="connsiteY2" fmla="*/ 101291 h 109583"/>
                        <a:gd name="connsiteX3" fmla="*/ 406017 w 414310"/>
                        <a:gd name="connsiteY3" fmla="*/ 109583 h 109583"/>
                        <a:gd name="connsiteX4" fmla="*/ 8293 w 414310"/>
                        <a:gd name="connsiteY4" fmla="*/ 109583 h 109583"/>
                        <a:gd name="connsiteX5" fmla="*/ 0 w 414310"/>
                        <a:gd name="connsiteY5" fmla="*/ 101291 h 109583"/>
                        <a:gd name="connsiteX6" fmla="*/ 0 w 414310"/>
                        <a:gd name="connsiteY6" fmla="*/ 8293 h 109583"/>
                        <a:gd name="connsiteX7" fmla="*/ 8293 w 414310"/>
                        <a:gd name="connsiteY7" fmla="*/ 0 h 1095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14310" h="109583">
                          <a:moveTo>
                            <a:pt x="406017" y="0"/>
                          </a:moveTo>
                          <a:cubicBezTo>
                            <a:pt x="410597" y="0"/>
                            <a:pt x="414310" y="3713"/>
                            <a:pt x="414310" y="8293"/>
                          </a:cubicBezTo>
                          <a:lnTo>
                            <a:pt x="414310" y="101291"/>
                          </a:lnTo>
                          <a:cubicBezTo>
                            <a:pt x="414310" y="105870"/>
                            <a:pt x="410597" y="109583"/>
                            <a:pt x="406017" y="109583"/>
                          </a:cubicBezTo>
                          <a:lnTo>
                            <a:pt x="8293" y="109583"/>
                          </a:lnTo>
                          <a:cubicBezTo>
                            <a:pt x="3713" y="109583"/>
                            <a:pt x="0" y="105870"/>
                            <a:pt x="0" y="101291"/>
                          </a:cubicBezTo>
                          <a:lnTo>
                            <a:pt x="0" y="8293"/>
                          </a:lnTo>
                          <a:cubicBezTo>
                            <a:pt x="0" y="3713"/>
                            <a:pt x="3713" y="0"/>
                            <a:pt x="8293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22" name="Freeform: Shape 121">
                      <a:extLst>
                        <a:ext uri="{FF2B5EF4-FFF2-40B4-BE49-F238E27FC236}">
                          <a16:creationId xmlns:a16="http://schemas.microsoft.com/office/drawing/2014/main" id="{F4BF822A-C601-936D-0A91-505D8080EF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4997" y="6193047"/>
                      <a:ext cx="382915" cy="37597"/>
                    </a:xfrm>
                    <a:custGeom>
                      <a:avLst/>
                      <a:gdLst>
                        <a:gd name="connsiteX0" fmla="*/ 294196 w 382915"/>
                        <a:gd name="connsiteY0" fmla="*/ 37597 h 37597"/>
                        <a:gd name="connsiteX1" fmla="*/ 317035 w 382915"/>
                        <a:gd name="connsiteY1" fmla="*/ 32595 h 37597"/>
                        <a:gd name="connsiteX2" fmla="*/ 359617 w 382915"/>
                        <a:gd name="connsiteY2" fmla="*/ 23776 h 37597"/>
                        <a:gd name="connsiteX3" fmla="*/ 377980 w 382915"/>
                        <a:gd name="connsiteY3" fmla="*/ 23776 h 37597"/>
                        <a:gd name="connsiteX4" fmla="*/ 382916 w 382915"/>
                        <a:gd name="connsiteY4" fmla="*/ 18840 h 37597"/>
                        <a:gd name="connsiteX5" fmla="*/ 377980 w 382915"/>
                        <a:gd name="connsiteY5" fmla="*/ 13904 h 37597"/>
                        <a:gd name="connsiteX6" fmla="*/ 359617 w 382915"/>
                        <a:gd name="connsiteY6" fmla="*/ 13904 h 37597"/>
                        <a:gd name="connsiteX7" fmla="*/ 312888 w 382915"/>
                        <a:gd name="connsiteY7" fmla="*/ 23578 h 37597"/>
                        <a:gd name="connsiteX8" fmla="*/ 263526 w 382915"/>
                        <a:gd name="connsiteY8" fmla="*/ 15220 h 37597"/>
                        <a:gd name="connsiteX9" fmla="*/ 188431 w 382915"/>
                        <a:gd name="connsiteY9" fmla="*/ 15088 h 37597"/>
                        <a:gd name="connsiteX10" fmla="*/ 188299 w 382915"/>
                        <a:gd name="connsiteY10" fmla="*/ 15220 h 37597"/>
                        <a:gd name="connsiteX11" fmla="*/ 126761 w 382915"/>
                        <a:gd name="connsiteY11" fmla="*/ 15220 h 37597"/>
                        <a:gd name="connsiteX12" fmla="*/ 62986 w 382915"/>
                        <a:gd name="connsiteY12" fmla="*/ 6795 h 37597"/>
                        <a:gd name="connsiteX13" fmla="*/ 37581 w 382915"/>
                        <a:gd name="connsiteY13" fmla="*/ 13838 h 37597"/>
                        <a:gd name="connsiteX14" fmla="*/ 4936 w 382915"/>
                        <a:gd name="connsiteY14" fmla="*/ 13838 h 37597"/>
                        <a:gd name="connsiteX15" fmla="*/ 0 w 382915"/>
                        <a:gd name="connsiteY15" fmla="*/ 18774 h 37597"/>
                        <a:gd name="connsiteX16" fmla="*/ 4936 w 382915"/>
                        <a:gd name="connsiteY16" fmla="*/ 23710 h 37597"/>
                        <a:gd name="connsiteX17" fmla="*/ 37581 w 382915"/>
                        <a:gd name="connsiteY17" fmla="*/ 23710 h 37597"/>
                        <a:gd name="connsiteX18" fmla="*/ 67790 w 382915"/>
                        <a:gd name="connsiteY18" fmla="*/ 15417 h 37597"/>
                        <a:gd name="connsiteX19" fmla="*/ 119982 w 382915"/>
                        <a:gd name="connsiteY19" fmla="*/ 22328 h 37597"/>
                        <a:gd name="connsiteX20" fmla="*/ 195078 w 382915"/>
                        <a:gd name="connsiteY20" fmla="*/ 22460 h 37597"/>
                        <a:gd name="connsiteX21" fmla="*/ 195210 w 382915"/>
                        <a:gd name="connsiteY21" fmla="*/ 22328 h 37597"/>
                        <a:gd name="connsiteX22" fmla="*/ 256747 w 382915"/>
                        <a:gd name="connsiteY22" fmla="*/ 22328 h 37597"/>
                        <a:gd name="connsiteX23" fmla="*/ 294262 w 382915"/>
                        <a:gd name="connsiteY23" fmla="*/ 37531 h 37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382915" h="37597">
                          <a:moveTo>
                            <a:pt x="294196" y="37597"/>
                          </a:moveTo>
                          <a:cubicBezTo>
                            <a:pt x="301897" y="37597"/>
                            <a:pt x="309663" y="35952"/>
                            <a:pt x="317035" y="32595"/>
                          </a:cubicBezTo>
                          <a:cubicBezTo>
                            <a:pt x="329737" y="26738"/>
                            <a:pt x="344019" y="23776"/>
                            <a:pt x="359617" y="23776"/>
                          </a:cubicBezTo>
                          <a:lnTo>
                            <a:pt x="377980" y="23776"/>
                          </a:lnTo>
                          <a:cubicBezTo>
                            <a:pt x="380678" y="23776"/>
                            <a:pt x="382916" y="21538"/>
                            <a:pt x="382916" y="18840"/>
                          </a:cubicBezTo>
                          <a:cubicBezTo>
                            <a:pt x="382916" y="16141"/>
                            <a:pt x="380678" y="13904"/>
                            <a:pt x="377980" y="13904"/>
                          </a:cubicBezTo>
                          <a:lnTo>
                            <a:pt x="359617" y="13904"/>
                          </a:lnTo>
                          <a:cubicBezTo>
                            <a:pt x="342571" y="13904"/>
                            <a:pt x="326841" y="17194"/>
                            <a:pt x="312888" y="23578"/>
                          </a:cubicBezTo>
                          <a:cubicBezTo>
                            <a:pt x="296171" y="31279"/>
                            <a:pt x="276821" y="27988"/>
                            <a:pt x="263526" y="15220"/>
                          </a:cubicBezTo>
                          <a:cubicBezTo>
                            <a:pt x="242465" y="-5051"/>
                            <a:pt x="209491" y="-5051"/>
                            <a:pt x="188431" y="15088"/>
                          </a:cubicBezTo>
                          <a:cubicBezTo>
                            <a:pt x="188431" y="15088"/>
                            <a:pt x="188365" y="15154"/>
                            <a:pt x="188299" y="15220"/>
                          </a:cubicBezTo>
                          <a:cubicBezTo>
                            <a:pt x="171055" y="31805"/>
                            <a:pt x="144005" y="31805"/>
                            <a:pt x="126761" y="15220"/>
                          </a:cubicBezTo>
                          <a:cubicBezTo>
                            <a:pt x="109517" y="-1366"/>
                            <a:pt x="83849" y="-4722"/>
                            <a:pt x="62986" y="6795"/>
                          </a:cubicBezTo>
                          <a:cubicBezTo>
                            <a:pt x="54495" y="11468"/>
                            <a:pt x="45939" y="13838"/>
                            <a:pt x="37581" y="13838"/>
                          </a:cubicBezTo>
                          <a:lnTo>
                            <a:pt x="4936" y="13838"/>
                          </a:lnTo>
                          <a:cubicBezTo>
                            <a:pt x="2238" y="13838"/>
                            <a:pt x="0" y="16075"/>
                            <a:pt x="0" y="18774"/>
                          </a:cubicBezTo>
                          <a:cubicBezTo>
                            <a:pt x="0" y="21472"/>
                            <a:pt x="2238" y="23710"/>
                            <a:pt x="4936" y="23710"/>
                          </a:cubicBezTo>
                          <a:lnTo>
                            <a:pt x="37581" y="23710"/>
                          </a:lnTo>
                          <a:cubicBezTo>
                            <a:pt x="47651" y="23710"/>
                            <a:pt x="57852" y="20946"/>
                            <a:pt x="67790" y="15417"/>
                          </a:cubicBezTo>
                          <a:cubicBezTo>
                            <a:pt x="84902" y="5940"/>
                            <a:pt x="105898" y="8704"/>
                            <a:pt x="119982" y="22328"/>
                          </a:cubicBezTo>
                          <a:cubicBezTo>
                            <a:pt x="141043" y="42599"/>
                            <a:pt x="174017" y="42599"/>
                            <a:pt x="195078" y="22460"/>
                          </a:cubicBezTo>
                          <a:cubicBezTo>
                            <a:pt x="195078" y="22460"/>
                            <a:pt x="195144" y="22394"/>
                            <a:pt x="195210" y="22328"/>
                          </a:cubicBezTo>
                          <a:cubicBezTo>
                            <a:pt x="212453" y="5743"/>
                            <a:pt x="239503" y="5743"/>
                            <a:pt x="256747" y="22328"/>
                          </a:cubicBezTo>
                          <a:cubicBezTo>
                            <a:pt x="267146" y="32332"/>
                            <a:pt x="280573" y="37531"/>
                            <a:pt x="294262" y="37531"/>
                          </a:cubicBezTo>
                          <a:close/>
                        </a:path>
                      </a:pathLst>
                    </a:custGeom>
                    <a:solidFill>
                      <a:srgbClr val="A1F16C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23" name="Graphic 5">
                    <a:extLst>
                      <a:ext uri="{FF2B5EF4-FFF2-40B4-BE49-F238E27FC236}">
                        <a16:creationId xmlns:a16="http://schemas.microsoft.com/office/drawing/2014/main" id="{D47A2F74-8B39-EF96-ABE1-6098B9325CED}"/>
                      </a:ext>
                    </a:extLst>
                  </p:cNvPr>
                  <p:cNvGrpSpPr/>
                  <p:nvPr/>
                </p:nvGrpSpPr>
                <p:grpSpPr>
                  <a:xfrm>
                    <a:off x="7293860" y="6318771"/>
                    <a:ext cx="277742" cy="300778"/>
                    <a:chOff x="7293860" y="6318771"/>
                    <a:chExt cx="277742" cy="300778"/>
                  </a:xfrm>
                  <a:solidFill>
                    <a:srgbClr val="FFFFFF"/>
                  </a:solidFill>
                </p:grpSpPr>
                <p:sp>
                  <p:nvSpPr>
                    <p:cNvPr id="124" name="Freeform: Shape 123">
                      <a:extLst>
                        <a:ext uri="{FF2B5EF4-FFF2-40B4-BE49-F238E27FC236}">
                          <a16:creationId xmlns:a16="http://schemas.microsoft.com/office/drawing/2014/main" id="{5812372B-FAEC-6661-CDDE-9084362217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860" y="6585588"/>
                      <a:ext cx="277742" cy="33961"/>
                    </a:xfrm>
                    <a:custGeom>
                      <a:avLst/>
                      <a:gdLst>
                        <a:gd name="connsiteX0" fmla="*/ 16980 w 277742"/>
                        <a:gd name="connsiteY0" fmla="*/ 33961 h 33961"/>
                        <a:gd name="connsiteX1" fmla="*/ 260762 w 277742"/>
                        <a:gd name="connsiteY1" fmla="*/ 33961 h 33961"/>
                        <a:gd name="connsiteX2" fmla="*/ 277743 w 277742"/>
                        <a:gd name="connsiteY2" fmla="*/ 16981 h 33961"/>
                        <a:gd name="connsiteX3" fmla="*/ 277743 w 277742"/>
                        <a:gd name="connsiteY3" fmla="*/ 16981 h 33961"/>
                        <a:gd name="connsiteX4" fmla="*/ 260762 w 277742"/>
                        <a:gd name="connsiteY4" fmla="*/ 0 h 33961"/>
                        <a:gd name="connsiteX5" fmla="*/ 16980 w 277742"/>
                        <a:gd name="connsiteY5" fmla="*/ 0 h 33961"/>
                        <a:gd name="connsiteX6" fmla="*/ 0 w 277742"/>
                        <a:gd name="connsiteY6" fmla="*/ 16981 h 33961"/>
                        <a:gd name="connsiteX7" fmla="*/ 0 w 277742"/>
                        <a:gd name="connsiteY7" fmla="*/ 16981 h 33961"/>
                        <a:gd name="connsiteX8" fmla="*/ 16980 w 277742"/>
                        <a:gd name="connsiteY8" fmla="*/ 33961 h 339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42" h="33961">
                          <a:moveTo>
                            <a:pt x="16980" y="33961"/>
                          </a:moveTo>
                          <a:lnTo>
                            <a:pt x="260762" y="33961"/>
                          </a:lnTo>
                          <a:cubicBezTo>
                            <a:pt x="270108" y="33961"/>
                            <a:pt x="277743" y="26326"/>
                            <a:pt x="277743" y="16981"/>
                          </a:cubicBezTo>
                          <a:lnTo>
                            <a:pt x="277743" y="16981"/>
                          </a:lnTo>
                          <a:cubicBezTo>
                            <a:pt x="277743" y="7635"/>
                            <a:pt x="270108" y="0"/>
                            <a:pt x="260762" y="0"/>
                          </a:cubicBezTo>
                          <a:lnTo>
                            <a:pt x="16980" y="0"/>
                          </a:lnTo>
                          <a:cubicBezTo>
                            <a:pt x="7569" y="0"/>
                            <a:pt x="0" y="7635"/>
                            <a:pt x="0" y="16981"/>
                          </a:cubicBezTo>
                          <a:lnTo>
                            <a:pt x="0" y="16981"/>
                          </a:lnTo>
                          <a:cubicBezTo>
                            <a:pt x="0" y="26392"/>
                            <a:pt x="7635" y="33961"/>
                            <a:pt x="16980" y="3396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25" name="Freeform: Shape 124">
                      <a:extLst>
                        <a:ext uri="{FF2B5EF4-FFF2-40B4-BE49-F238E27FC236}">
                          <a16:creationId xmlns:a16="http://schemas.microsoft.com/office/drawing/2014/main" id="{B46BF95C-010B-A604-594C-841D784934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860" y="6496605"/>
                      <a:ext cx="277742" cy="33960"/>
                    </a:xfrm>
                    <a:custGeom>
                      <a:avLst/>
                      <a:gdLst>
                        <a:gd name="connsiteX0" fmla="*/ 16980 w 277742"/>
                        <a:gd name="connsiteY0" fmla="*/ 33961 h 33960"/>
                        <a:gd name="connsiteX1" fmla="*/ 260762 w 277742"/>
                        <a:gd name="connsiteY1" fmla="*/ 33961 h 33960"/>
                        <a:gd name="connsiteX2" fmla="*/ 277743 w 277742"/>
                        <a:gd name="connsiteY2" fmla="*/ 16980 h 33960"/>
                        <a:gd name="connsiteX3" fmla="*/ 277743 w 277742"/>
                        <a:gd name="connsiteY3" fmla="*/ 16980 h 33960"/>
                        <a:gd name="connsiteX4" fmla="*/ 260762 w 277742"/>
                        <a:gd name="connsiteY4" fmla="*/ 0 h 33960"/>
                        <a:gd name="connsiteX5" fmla="*/ 16980 w 277742"/>
                        <a:gd name="connsiteY5" fmla="*/ 0 h 33960"/>
                        <a:gd name="connsiteX6" fmla="*/ 0 w 277742"/>
                        <a:gd name="connsiteY6" fmla="*/ 16980 h 33960"/>
                        <a:gd name="connsiteX7" fmla="*/ 0 w 277742"/>
                        <a:gd name="connsiteY7" fmla="*/ 16980 h 33960"/>
                        <a:gd name="connsiteX8" fmla="*/ 16980 w 277742"/>
                        <a:gd name="connsiteY8" fmla="*/ 33961 h 33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42" h="33960">
                          <a:moveTo>
                            <a:pt x="16980" y="33961"/>
                          </a:moveTo>
                          <a:lnTo>
                            <a:pt x="260762" y="33961"/>
                          </a:lnTo>
                          <a:cubicBezTo>
                            <a:pt x="270108" y="33961"/>
                            <a:pt x="277743" y="26326"/>
                            <a:pt x="277743" y="16980"/>
                          </a:cubicBezTo>
                          <a:lnTo>
                            <a:pt x="277743" y="16980"/>
                          </a:lnTo>
                          <a:cubicBezTo>
                            <a:pt x="277743" y="7569"/>
                            <a:pt x="270108" y="0"/>
                            <a:pt x="260762" y="0"/>
                          </a:cubicBezTo>
                          <a:lnTo>
                            <a:pt x="16980" y="0"/>
                          </a:lnTo>
                          <a:cubicBezTo>
                            <a:pt x="7569" y="0"/>
                            <a:pt x="0" y="7634"/>
                            <a:pt x="0" y="16980"/>
                          </a:cubicBezTo>
                          <a:lnTo>
                            <a:pt x="0" y="16980"/>
                          </a:lnTo>
                          <a:cubicBezTo>
                            <a:pt x="0" y="26326"/>
                            <a:pt x="7635" y="33961"/>
                            <a:pt x="16980" y="3396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26" name="Freeform: Shape 125">
                      <a:extLst>
                        <a:ext uri="{FF2B5EF4-FFF2-40B4-BE49-F238E27FC236}">
                          <a16:creationId xmlns:a16="http://schemas.microsoft.com/office/drawing/2014/main" id="{0DCF8941-CA97-D98A-7C3B-A8E13617A8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860" y="6407688"/>
                      <a:ext cx="277742" cy="33960"/>
                    </a:xfrm>
                    <a:custGeom>
                      <a:avLst/>
                      <a:gdLst>
                        <a:gd name="connsiteX0" fmla="*/ 16980 w 277742"/>
                        <a:gd name="connsiteY0" fmla="*/ 33961 h 33960"/>
                        <a:gd name="connsiteX1" fmla="*/ 260762 w 277742"/>
                        <a:gd name="connsiteY1" fmla="*/ 33961 h 33960"/>
                        <a:gd name="connsiteX2" fmla="*/ 277743 w 277742"/>
                        <a:gd name="connsiteY2" fmla="*/ 16980 h 33960"/>
                        <a:gd name="connsiteX3" fmla="*/ 277743 w 277742"/>
                        <a:gd name="connsiteY3" fmla="*/ 16980 h 33960"/>
                        <a:gd name="connsiteX4" fmla="*/ 260762 w 277742"/>
                        <a:gd name="connsiteY4" fmla="*/ 0 h 33960"/>
                        <a:gd name="connsiteX5" fmla="*/ 16980 w 277742"/>
                        <a:gd name="connsiteY5" fmla="*/ 0 h 33960"/>
                        <a:gd name="connsiteX6" fmla="*/ 0 w 277742"/>
                        <a:gd name="connsiteY6" fmla="*/ 16980 h 33960"/>
                        <a:gd name="connsiteX7" fmla="*/ 0 w 277742"/>
                        <a:gd name="connsiteY7" fmla="*/ 16980 h 33960"/>
                        <a:gd name="connsiteX8" fmla="*/ 16980 w 277742"/>
                        <a:gd name="connsiteY8" fmla="*/ 33961 h 33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42" h="33960">
                          <a:moveTo>
                            <a:pt x="16980" y="33961"/>
                          </a:moveTo>
                          <a:lnTo>
                            <a:pt x="260762" y="33961"/>
                          </a:lnTo>
                          <a:cubicBezTo>
                            <a:pt x="270108" y="33961"/>
                            <a:pt x="277743" y="26326"/>
                            <a:pt x="277743" y="16980"/>
                          </a:cubicBezTo>
                          <a:lnTo>
                            <a:pt x="277743" y="16980"/>
                          </a:lnTo>
                          <a:cubicBezTo>
                            <a:pt x="277743" y="7569"/>
                            <a:pt x="270108" y="0"/>
                            <a:pt x="260762" y="0"/>
                          </a:cubicBezTo>
                          <a:lnTo>
                            <a:pt x="16980" y="0"/>
                          </a:lnTo>
                          <a:cubicBezTo>
                            <a:pt x="7569" y="0"/>
                            <a:pt x="0" y="7634"/>
                            <a:pt x="0" y="16980"/>
                          </a:cubicBezTo>
                          <a:lnTo>
                            <a:pt x="0" y="16980"/>
                          </a:lnTo>
                          <a:cubicBezTo>
                            <a:pt x="0" y="26392"/>
                            <a:pt x="7635" y="33961"/>
                            <a:pt x="16980" y="3396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27" name="Freeform: Shape 126">
                      <a:extLst>
                        <a:ext uri="{FF2B5EF4-FFF2-40B4-BE49-F238E27FC236}">
                          <a16:creationId xmlns:a16="http://schemas.microsoft.com/office/drawing/2014/main" id="{DAE86D38-915F-9127-C06D-1BB2A95F49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860" y="6318771"/>
                      <a:ext cx="277742" cy="33960"/>
                    </a:xfrm>
                    <a:custGeom>
                      <a:avLst/>
                      <a:gdLst>
                        <a:gd name="connsiteX0" fmla="*/ 16980 w 277742"/>
                        <a:gd name="connsiteY0" fmla="*/ 33961 h 33960"/>
                        <a:gd name="connsiteX1" fmla="*/ 260762 w 277742"/>
                        <a:gd name="connsiteY1" fmla="*/ 33961 h 33960"/>
                        <a:gd name="connsiteX2" fmla="*/ 277743 w 277742"/>
                        <a:gd name="connsiteY2" fmla="*/ 16981 h 33960"/>
                        <a:gd name="connsiteX3" fmla="*/ 277743 w 277742"/>
                        <a:gd name="connsiteY3" fmla="*/ 16981 h 33960"/>
                        <a:gd name="connsiteX4" fmla="*/ 260762 w 277742"/>
                        <a:gd name="connsiteY4" fmla="*/ 0 h 33960"/>
                        <a:gd name="connsiteX5" fmla="*/ 16980 w 277742"/>
                        <a:gd name="connsiteY5" fmla="*/ 0 h 33960"/>
                        <a:gd name="connsiteX6" fmla="*/ 0 w 277742"/>
                        <a:gd name="connsiteY6" fmla="*/ 16981 h 33960"/>
                        <a:gd name="connsiteX7" fmla="*/ 0 w 277742"/>
                        <a:gd name="connsiteY7" fmla="*/ 16981 h 33960"/>
                        <a:gd name="connsiteX8" fmla="*/ 16980 w 277742"/>
                        <a:gd name="connsiteY8" fmla="*/ 33961 h 33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42" h="33960">
                          <a:moveTo>
                            <a:pt x="16980" y="33961"/>
                          </a:moveTo>
                          <a:lnTo>
                            <a:pt x="260762" y="33961"/>
                          </a:lnTo>
                          <a:cubicBezTo>
                            <a:pt x="270108" y="33961"/>
                            <a:pt x="277743" y="26326"/>
                            <a:pt x="277743" y="16981"/>
                          </a:cubicBezTo>
                          <a:lnTo>
                            <a:pt x="277743" y="16981"/>
                          </a:lnTo>
                          <a:cubicBezTo>
                            <a:pt x="277743" y="7569"/>
                            <a:pt x="270108" y="0"/>
                            <a:pt x="260762" y="0"/>
                          </a:cubicBezTo>
                          <a:lnTo>
                            <a:pt x="16980" y="0"/>
                          </a:lnTo>
                          <a:cubicBezTo>
                            <a:pt x="7569" y="0"/>
                            <a:pt x="0" y="7634"/>
                            <a:pt x="0" y="16981"/>
                          </a:cubicBezTo>
                          <a:lnTo>
                            <a:pt x="0" y="16981"/>
                          </a:lnTo>
                          <a:cubicBezTo>
                            <a:pt x="0" y="26392"/>
                            <a:pt x="7635" y="33961"/>
                            <a:pt x="16980" y="3396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28" name="Graphic 5">
                    <a:extLst>
                      <a:ext uri="{FF2B5EF4-FFF2-40B4-BE49-F238E27FC236}">
                        <a16:creationId xmlns:a16="http://schemas.microsoft.com/office/drawing/2014/main" id="{4E8C5E2F-39DF-FB36-4B6A-DC88B4D8A849}"/>
                      </a:ext>
                    </a:extLst>
                  </p:cNvPr>
                  <p:cNvGrpSpPr/>
                  <p:nvPr/>
                </p:nvGrpSpPr>
                <p:grpSpPr>
                  <a:xfrm>
                    <a:off x="7182105" y="6318705"/>
                    <a:ext cx="34487" cy="300778"/>
                    <a:chOff x="7182105" y="6318705"/>
                    <a:chExt cx="34487" cy="300778"/>
                  </a:xfrm>
                  <a:solidFill>
                    <a:srgbClr val="FFFFFF"/>
                  </a:solidFill>
                </p:grpSpPr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8B3F7D53-E681-5FF3-DA0E-1859F724F2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82105" y="6585522"/>
                      <a:ext cx="34487" cy="33961"/>
                    </a:xfrm>
                    <a:custGeom>
                      <a:avLst/>
                      <a:gdLst>
                        <a:gd name="connsiteX0" fmla="*/ 16981 w 34487"/>
                        <a:gd name="connsiteY0" fmla="*/ 0 h 33961"/>
                        <a:gd name="connsiteX1" fmla="*/ 17507 w 34487"/>
                        <a:gd name="connsiteY1" fmla="*/ 0 h 33961"/>
                        <a:gd name="connsiteX2" fmla="*/ 34488 w 34487"/>
                        <a:gd name="connsiteY2" fmla="*/ 16981 h 33961"/>
                        <a:gd name="connsiteX3" fmla="*/ 34488 w 34487"/>
                        <a:gd name="connsiteY3" fmla="*/ 16981 h 33961"/>
                        <a:gd name="connsiteX4" fmla="*/ 17507 w 34487"/>
                        <a:gd name="connsiteY4" fmla="*/ 33961 h 33961"/>
                        <a:gd name="connsiteX5" fmla="*/ 16981 w 34487"/>
                        <a:gd name="connsiteY5" fmla="*/ 33961 h 33961"/>
                        <a:gd name="connsiteX6" fmla="*/ 0 w 34487"/>
                        <a:gd name="connsiteY6" fmla="*/ 16981 h 33961"/>
                        <a:gd name="connsiteX7" fmla="*/ 0 w 34487"/>
                        <a:gd name="connsiteY7" fmla="*/ 16981 h 33961"/>
                        <a:gd name="connsiteX8" fmla="*/ 16981 w 34487"/>
                        <a:gd name="connsiteY8" fmla="*/ 0 h 339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487" h="33961">
                          <a:moveTo>
                            <a:pt x="16981" y="0"/>
                          </a:moveTo>
                          <a:lnTo>
                            <a:pt x="17507" y="0"/>
                          </a:lnTo>
                          <a:cubicBezTo>
                            <a:pt x="26919" y="0"/>
                            <a:pt x="34488" y="7635"/>
                            <a:pt x="34488" y="16981"/>
                          </a:cubicBezTo>
                          <a:lnTo>
                            <a:pt x="34488" y="16981"/>
                          </a:lnTo>
                          <a:cubicBezTo>
                            <a:pt x="34488" y="26392"/>
                            <a:pt x="26853" y="33961"/>
                            <a:pt x="17507" y="33961"/>
                          </a:cubicBezTo>
                          <a:lnTo>
                            <a:pt x="16981" y="33961"/>
                          </a:lnTo>
                          <a:cubicBezTo>
                            <a:pt x="7569" y="33961"/>
                            <a:pt x="0" y="26326"/>
                            <a:pt x="0" y="16981"/>
                          </a:cubicBezTo>
                          <a:lnTo>
                            <a:pt x="0" y="16981"/>
                          </a:lnTo>
                          <a:cubicBezTo>
                            <a:pt x="0" y="7635"/>
                            <a:pt x="7635" y="0"/>
                            <a:pt x="16981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0" name="Freeform: Shape 129">
                      <a:extLst>
                        <a:ext uri="{FF2B5EF4-FFF2-40B4-BE49-F238E27FC236}">
                          <a16:creationId xmlns:a16="http://schemas.microsoft.com/office/drawing/2014/main" id="{7B09B462-36D0-B6A3-335F-654CCB117E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82105" y="6496605"/>
                      <a:ext cx="34487" cy="33960"/>
                    </a:xfrm>
                    <a:custGeom>
                      <a:avLst/>
                      <a:gdLst>
                        <a:gd name="connsiteX0" fmla="*/ 16981 w 34487"/>
                        <a:gd name="connsiteY0" fmla="*/ 0 h 33960"/>
                        <a:gd name="connsiteX1" fmla="*/ 17507 w 34487"/>
                        <a:gd name="connsiteY1" fmla="*/ 0 h 33960"/>
                        <a:gd name="connsiteX2" fmla="*/ 34488 w 34487"/>
                        <a:gd name="connsiteY2" fmla="*/ 16980 h 33960"/>
                        <a:gd name="connsiteX3" fmla="*/ 34488 w 34487"/>
                        <a:gd name="connsiteY3" fmla="*/ 16980 h 33960"/>
                        <a:gd name="connsiteX4" fmla="*/ 17507 w 34487"/>
                        <a:gd name="connsiteY4" fmla="*/ 33961 h 33960"/>
                        <a:gd name="connsiteX5" fmla="*/ 16981 w 34487"/>
                        <a:gd name="connsiteY5" fmla="*/ 33961 h 33960"/>
                        <a:gd name="connsiteX6" fmla="*/ 0 w 34487"/>
                        <a:gd name="connsiteY6" fmla="*/ 16980 h 33960"/>
                        <a:gd name="connsiteX7" fmla="*/ 0 w 34487"/>
                        <a:gd name="connsiteY7" fmla="*/ 16980 h 33960"/>
                        <a:gd name="connsiteX8" fmla="*/ 16981 w 34487"/>
                        <a:gd name="connsiteY8" fmla="*/ 0 h 33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487" h="33960">
                          <a:moveTo>
                            <a:pt x="16981" y="0"/>
                          </a:moveTo>
                          <a:lnTo>
                            <a:pt x="17507" y="0"/>
                          </a:lnTo>
                          <a:cubicBezTo>
                            <a:pt x="26919" y="0"/>
                            <a:pt x="34488" y="7634"/>
                            <a:pt x="34488" y="16980"/>
                          </a:cubicBezTo>
                          <a:lnTo>
                            <a:pt x="34488" y="16980"/>
                          </a:lnTo>
                          <a:cubicBezTo>
                            <a:pt x="34488" y="26326"/>
                            <a:pt x="26853" y="33961"/>
                            <a:pt x="17507" y="33961"/>
                          </a:cubicBezTo>
                          <a:lnTo>
                            <a:pt x="16981" y="33961"/>
                          </a:lnTo>
                          <a:cubicBezTo>
                            <a:pt x="7569" y="33961"/>
                            <a:pt x="0" y="26326"/>
                            <a:pt x="0" y="16980"/>
                          </a:cubicBezTo>
                          <a:lnTo>
                            <a:pt x="0" y="16980"/>
                          </a:lnTo>
                          <a:cubicBezTo>
                            <a:pt x="0" y="7569"/>
                            <a:pt x="7635" y="0"/>
                            <a:pt x="16981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1" name="Freeform: Shape 130">
                      <a:extLst>
                        <a:ext uri="{FF2B5EF4-FFF2-40B4-BE49-F238E27FC236}">
                          <a16:creationId xmlns:a16="http://schemas.microsoft.com/office/drawing/2014/main" id="{B962704A-21C1-E05B-9196-230C88BFEC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82105" y="6407688"/>
                      <a:ext cx="34487" cy="33960"/>
                    </a:xfrm>
                    <a:custGeom>
                      <a:avLst/>
                      <a:gdLst>
                        <a:gd name="connsiteX0" fmla="*/ 16981 w 34487"/>
                        <a:gd name="connsiteY0" fmla="*/ 0 h 33960"/>
                        <a:gd name="connsiteX1" fmla="*/ 17507 w 34487"/>
                        <a:gd name="connsiteY1" fmla="*/ 0 h 33960"/>
                        <a:gd name="connsiteX2" fmla="*/ 34488 w 34487"/>
                        <a:gd name="connsiteY2" fmla="*/ 16980 h 33960"/>
                        <a:gd name="connsiteX3" fmla="*/ 34488 w 34487"/>
                        <a:gd name="connsiteY3" fmla="*/ 16980 h 33960"/>
                        <a:gd name="connsiteX4" fmla="*/ 17507 w 34487"/>
                        <a:gd name="connsiteY4" fmla="*/ 33961 h 33960"/>
                        <a:gd name="connsiteX5" fmla="*/ 16981 w 34487"/>
                        <a:gd name="connsiteY5" fmla="*/ 33961 h 33960"/>
                        <a:gd name="connsiteX6" fmla="*/ 0 w 34487"/>
                        <a:gd name="connsiteY6" fmla="*/ 16980 h 33960"/>
                        <a:gd name="connsiteX7" fmla="*/ 0 w 34487"/>
                        <a:gd name="connsiteY7" fmla="*/ 16980 h 33960"/>
                        <a:gd name="connsiteX8" fmla="*/ 16981 w 34487"/>
                        <a:gd name="connsiteY8" fmla="*/ 0 h 33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487" h="33960">
                          <a:moveTo>
                            <a:pt x="16981" y="0"/>
                          </a:moveTo>
                          <a:lnTo>
                            <a:pt x="17507" y="0"/>
                          </a:lnTo>
                          <a:cubicBezTo>
                            <a:pt x="26919" y="0"/>
                            <a:pt x="34488" y="7634"/>
                            <a:pt x="34488" y="16980"/>
                          </a:cubicBezTo>
                          <a:lnTo>
                            <a:pt x="34488" y="16980"/>
                          </a:lnTo>
                          <a:cubicBezTo>
                            <a:pt x="34488" y="26392"/>
                            <a:pt x="26853" y="33961"/>
                            <a:pt x="17507" y="33961"/>
                          </a:cubicBezTo>
                          <a:lnTo>
                            <a:pt x="16981" y="33961"/>
                          </a:lnTo>
                          <a:cubicBezTo>
                            <a:pt x="7569" y="33961"/>
                            <a:pt x="0" y="26326"/>
                            <a:pt x="0" y="16980"/>
                          </a:cubicBezTo>
                          <a:lnTo>
                            <a:pt x="0" y="16980"/>
                          </a:lnTo>
                          <a:cubicBezTo>
                            <a:pt x="0" y="7569"/>
                            <a:pt x="7635" y="0"/>
                            <a:pt x="16981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2" name="Freeform: Shape 131">
                      <a:extLst>
                        <a:ext uri="{FF2B5EF4-FFF2-40B4-BE49-F238E27FC236}">
                          <a16:creationId xmlns:a16="http://schemas.microsoft.com/office/drawing/2014/main" id="{41049EFF-92BB-8F9C-C896-E6EF5DF7B7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82105" y="6318705"/>
                      <a:ext cx="34487" cy="33960"/>
                    </a:xfrm>
                    <a:custGeom>
                      <a:avLst/>
                      <a:gdLst>
                        <a:gd name="connsiteX0" fmla="*/ 16981 w 34487"/>
                        <a:gd name="connsiteY0" fmla="*/ 0 h 33960"/>
                        <a:gd name="connsiteX1" fmla="*/ 17507 w 34487"/>
                        <a:gd name="connsiteY1" fmla="*/ 0 h 33960"/>
                        <a:gd name="connsiteX2" fmla="*/ 34488 w 34487"/>
                        <a:gd name="connsiteY2" fmla="*/ 16981 h 33960"/>
                        <a:gd name="connsiteX3" fmla="*/ 34488 w 34487"/>
                        <a:gd name="connsiteY3" fmla="*/ 16981 h 33960"/>
                        <a:gd name="connsiteX4" fmla="*/ 17507 w 34487"/>
                        <a:gd name="connsiteY4" fmla="*/ 33961 h 33960"/>
                        <a:gd name="connsiteX5" fmla="*/ 16981 w 34487"/>
                        <a:gd name="connsiteY5" fmla="*/ 33961 h 33960"/>
                        <a:gd name="connsiteX6" fmla="*/ 0 w 34487"/>
                        <a:gd name="connsiteY6" fmla="*/ 16981 h 33960"/>
                        <a:gd name="connsiteX7" fmla="*/ 0 w 34487"/>
                        <a:gd name="connsiteY7" fmla="*/ 16981 h 33960"/>
                        <a:gd name="connsiteX8" fmla="*/ 16981 w 34487"/>
                        <a:gd name="connsiteY8" fmla="*/ 0 h 33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487" h="33960">
                          <a:moveTo>
                            <a:pt x="16981" y="0"/>
                          </a:moveTo>
                          <a:lnTo>
                            <a:pt x="17507" y="0"/>
                          </a:lnTo>
                          <a:cubicBezTo>
                            <a:pt x="26919" y="0"/>
                            <a:pt x="34488" y="7634"/>
                            <a:pt x="34488" y="16981"/>
                          </a:cubicBezTo>
                          <a:lnTo>
                            <a:pt x="34488" y="16981"/>
                          </a:lnTo>
                          <a:cubicBezTo>
                            <a:pt x="34488" y="26392"/>
                            <a:pt x="26853" y="33961"/>
                            <a:pt x="17507" y="33961"/>
                          </a:cubicBezTo>
                          <a:lnTo>
                            <a:pt x="16981" y="33961"/>
                          </a:lnTo>
                          <a:cubicBezTo>
                            <a:pt x="7569" y="33961"/>
                            <a:pt x="0" y="26326"/>
                            <a:pt x="0" y="16981"/>
                          </a:cubicBezTo>
                          <a:lnTo>
                            <a:pt x="0" y="16981"/>
                          </a:lnTo>
                          <a:cubicBezTo>
                            <a:pt x="0" y="7569"/>
                            <a:pt x="7635" y="0"/>
                            <a:pt x="16981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  <p:grpSp>
            <p:nvGrpSpPr>
              <p:cNvPr id="133" name="Graphic 5">
                <a:extLst>
                  <a:ext uri="{FF2B5EF4-FFF2-40B4-BE49-F238E27FC236}">
                    <a16:creationId xmlns:a16="http://schemas.microsoft.com/office/drawing/2014/main" id="{0A016741-2369-53F5-463E-B3528DA8464B}"/>
                  </a:ext>
                </a:extLst>
              </p:cNvPr>
              <p:cNvGrpSpPr/>
              <p:nvPr/>
            </p:nvGrpSpPr>
            <p:grpSpPr>
              <a:xfrm>
                <a:off x="9287024" y="4475733"/>
                <a:ext cx="756617" cy="2321386"/>
                <a:chOff x="9287024" y="4475733"/>
                <a:chExt cx="756617" cy="2321386"/>
              </a:xfrm>
            </p:grpSpPr>
            <p:grpSp>
              <p:nvGrpSpPr>
                <p:cNvPr id="134" name="Graphic 5">
                  <a:extLst>
                    <a:ext uri="{FF2B5EF4-FFF2-40B4-BE49-F238E27FC236}">
                      <a16:creationId xmlns:a16="http://schemas.microsoft.com/office/drawing/2014/main" id="{94084D09-1703-B72F-92B4-DABC44512F55}"/>
                    </a:ext>
                  </a:extLst>
                </p:cNvPr>
                <p:cNvGrpSpPr/>
                <p:nvPr/>
              </p:nvGrpSpPr>
              <p:grpSpPr>
                <a:xfrm>
                  <a:off x="9366003" y="5687335"/>
                  <a:ext cx="677639" cy="1109784"/>
                  <a:chOff x="9366003" y="5687335"/>
                  <a:chExt cx="677639" cy="1109784"/>
                </a:xfrm>
              </p:grpSpPr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9AA8D6B2-4519-26CC-50E7-DCD944E011BF}"/>
                      </a:ext>
                    </a:extLst>
                  </p:cNvPr>
                  <p:cNvSpPr/>
                  <p:nvPr/>
                </p:nvSpPr>
                <p:spPr>
                  <a:xfrm>
                    <a:off x="9366003" y="5687335"/>
                    <a:ext cx="677639" cy="1109784"/>
                  </a:xfrm>
                  <a:custGeom>
                    <a:avLst/>
                    <a:gdLst>
                      <a:gd name="connsiteX0" fmla="*/ 0 w 677639"/>
                      <a:gd name="connsiteY0" fmla="*/ 40937 h 1109784"/>
                      <a:gd name="connsiteX1" fmla="*/ 0 w 677639"/>
                      <a:gd name="connsiteY1" fmla="*/ 1068848 h 1109784"/>
                      <a:gd name="connsiteX2" fmla="*/ 40938 w 677639"/>
                      <a:gd name="connsiteY2" fmla="*/ 1109785 h 1109784"/>
                      <a:gd name="connsiteX3" fmla="*/ 636701 w 677639"/>
                      <a:gd name="connsiteY3" fmla="*/ 1109785 h 1109784"/>
                      <a:gd name="connsiteX4" fmla="*/ 665792 w 677639"/>
                      <a:gd name="connsiteY4" fmla="*/ 1097609 h 1109784"/>
                      <a:gd name="connsiteX5" fmla="*/ 677639 w 677639"/>
                      <a:gd name="connsiteY5" fmla="*/ 1068848 h 1109784"/>
                      <a:gd name="connsiteX6" fmla="*/ 677639 w 677639"/>
                      <a:gd name="connsiteY6" fmla="*/ 40937 h 1109784"/>
                      <a:gd name="connsiteX7" fmla="*/ 636701 w 677639"/>
                      <a:gd name="connsiteY7" fmla="*/ 0 h 1109784"/>
                      <a:gd name="connsiteX8" fmla="*/ 40938 w 677639"/>
                      <a:gd name="connsiteY8" fmla="*/ 0 h 1109784"/>
                      <a:gd name="connsiteX9" fmla="*/ 19021 w 677639"/>
                      <a:gd name="connsiteY9" fmla="*/ 6384 h 1109784"/>
                      <a:gd name="connsiteX10" fmla="*/ 66 w 677639"/>
                      <a:gd name="connsiteY10" fmla="*/ 40937 h 11097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77639" h="1109784">
                        <a:moveTo>
                          <a:pt x="0" y="40937"/>
                        </a:moveTo>
                        <a:lnTo>
                          <a:pt x="0" y="1068848"/>
                        </a:lnTo>
                        <a:cubicBezTo>
                          <a:pt x="0" y="1091422"/>
                          <a:pt x="18297" y="1109785"/>
                          <a:pt x="40938" y="1109785"/>
                        </a:cubicBezTo>
                        <a:lnTo>
                          <a:pt x="636701" y="1109785"/>
                        </a:lnTo>
                        <a:cubicBezTo>
                          <a:pt x="648088" y="1109785"/>
                          <a:pt x="658355" y="1105112"/>
                          <a:pt x="665792" y="1097609"/>
                        </a:cubicBezTo>
                        <a:cubicBezTo>
                          <a:pt x="673098" y="1090238"/>
                          <a:pt x="677639" y="1080102"/>
                          <a:pt x="677639" y="1068848"/>
                        </a:cubicBezTo>
                        <a:lnTo>
                          <a:pt x="677639" y="40937"/>
                        </a:lnTo>
                        <a:cubicBezTo>
                          <a:pt x="677639" y="18362"/>
                          <a:pt x="659342" y="0"/>
                          <a:pt x="636701" y="0"/>
                        </a:cubicBezTo>
                        <a:lnTo>
                          <a:pt x="40938" y="0"/>
                        </a:lnTo>
                        <a:cubicBezTo>
                          <a:pt x="32842" y="0"/>
                          <a:pt x="25339" y="2369"/>
                          <a:pt x="19021" y="6384"/>
                        </a:cubicBezTo>
                        <a:cubicBezTo>
                          <a:pt x="7635" y="13624"/>
                          <a:pt x="66" y="26392"/>
                          <a:pt x="66" y="4093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36" name="Graphic 5">
                    <a:extLst>
                      <a:ext uri="{FF2B5EF4-FFF2-40B4-BE49-F238E27FC236}">
                        <a16:creationId xmlns:a16="http://schemas.microsoft.com/office/drawing/2014/main" id="{349BDC89-1388-2DC8-6CD8-F78D90161CC3}"/>
                      </a:ext>
                    </a:extLst>
                  </p:cNvPr>
                  <p:cNvGrpSpPr/>
                  <p:nvPr/>
                </p:nvGrpSpPr>
                <p:grpSpPr>
                  <a:xfrm>
                    <a:off x="9523434" y="5829234"/>
                    <a:ext cx="454194" cy="825921"/>
                    <a:chOff x="9523434" y="5829234"/>
                    <a:chExt cx="454194" cy="825921"/>
                  </a:xfrm>
                  <a:solidFill>
                    <a:srgbClr val="A7D2DB"/>
                  </a:solidFill>
                </p:grpSpPr>
                <p:sp>
                  <p:nvSpPr>
                    <p:cNvPr id="137" name="Freeform: Shape 136">
                      <a:extLst>
                        <a:ext uri="{FF2B5EF4-FFF2-40B4-BE49-F238E27FC236}">
                          <a16:creationId xmlns:a16="http://schemas.microsoft.com/office/drawing/2014/main" id="{B56C856E-457C-9221-4C51-B13F526988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23434" y="5829234"/>
                      <a:ext cx="454194" cy="56338"/>
                    </a:xfrm>
                    <a:custGeom>
                      <a:avLst/>
                      <a:gdLst>
                        <a:gd name="connsiteX0" fmla="*/ 28169 w 454194"/>
                        <a:gd name="connsiteY0" fmla="*/ 56338 h 56338"/>
                        <a:gd name="connsiteX1" fmla="*/ 426026 w 454194"/>
                        <a:gd name="connsiteY1" fmla="*/ 56338 h 56338"/>
                        <a:gd name="connsiteX2" fmla="*/ 454195 w 454194"/>
                        <a:gd name="connsiteY2" fmla="*/ 28169 h 56338"/>
                        <a:gd name="connsiteX3" fmla="*/ 454195 w 454194"/>
                        <a:gd name="connsiteY3" fmla="*/ 28169 h 56338"/>
                        <a:gd name="connsiteX4" fmla="*/ 426026 w 454194"/>
                        <a:gd name="connsiteY4" fmla="*/ 0 h 56338"/>
                        <a:gd name="connsiteX5" fmla="*/ 28169 w 454194"/>
                        <a:gd name="connsiteY5" fmla="*/ 0 h 56338"/>
                        <a:gd name="connsiteX6" fmla="*/ 0 w 454194"/>
                        <a:gd name="connsiteY6" fmla="*/ 28169 h 56338"/>
                        <a:gd name="connsiteX7" fmla="*/ 0 w 454194"/>
                        <a:gd name="connsiteY7" fmla="*/ 28169 h 56338"/>
                        <a:gd name="connsiteX8" fmla="*/ 28169 w 454194"/>
                        <a:gd name="connsiteY8" fmla="*/ 56338 h 563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54194" h="56338">
                          <a:moveTo>
                            <a:pt x="28169" y="56338"/>
                          </a:moveTo>
                          <a:lnTo>
                            <a:pt x="426026" y="56338"/>
                          </a:lnTo>
                          <a:cubicBezTo>
                            <a:pt x="441558" y="56338"/>
                            <a:pt x="454195" y="43702"/>
                            <a:pt x="454195" y="28169"/>
                          </a:cubicBezTo>
                          <a:lnTo>
                            <a:pt x="454195" y="28169"/>
                          </a:lnTo>
                          <a:cubicBezTo>
                            <a:pt x="454195" y="12637"/>
                            <a:pt x="441558" y="0"/>
                            <a:pt x="426026" y="0"/>
                          </a:cubicBezTo>
                          <a:lnTo>
                            <a:pt x="28169" y="0"/>
                          </a:lnTo>
                          <a:cubicBezTo>
                            <a:pt x="12637" y="0"/>
                            <a:pt x="0" y="12637"/>
                            <a:pt x="0" y="28169"/>
                          </a:cubicBezTo>
                          <a:lnTo>
                            <a:pt x="0" y="28169"/>
                          </a:lnTo>
                          <a:cubicBezTo>
                            <a:pt x="0" y="43702"/>
                            <a:pt x="12637" y="56338"/>
                            <a:pt x="28169" y="56338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8" name="Freeform: Shape 137">
                      <a:extLst>
                        <a:ext uri="{FF2B5EF4-FFF2-40B4-BE49-F238E27FC236}">
                          <a16:creationId xmlns:a16="http://schemas.microsoft.com/office/drawing/2014/main" id="{08774265-068E-0FD0-4C33-BA3EE8809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23434" y="5957509"/>
                      <a:ext cx="454128" cy="56338"/>
                    </a:xfrm>
                    <a:custGeom>
                      <a:avLst/>
                      <a:gdLst>
                        <a:gd name="connsiteX0" fmla="*/ 425960 w 454128"/>
                        <a:gd name="connsiteY0" fmla="*/ 0 h 56338"/>
                        <a:gd name="connsiteX1" fmla="*/ 454129 w 454128"/>
                        <a:gd name="connsiteY1" fmla="*/ 28169 h 56338"/>
                        <a:gd name="connsiteX2" fmla="*/ 454129 w 454128"/>
                        <a:gd name="connsiteY2" fmla="*/ 28169 h 56338"/>
                        <a:gd name="connsiteX3" fmla="*/ 425960 w 454128"/>
                        <a:gd name="connsiteY3" fmla="*/ 56339 h 56338"/>
                        <a:gd name="connsiteX4" fmla="*/ 28169 w 454128"/>
                        <a:gd name="connsiteY4" fmla="*/ 56339 h 56338"/>
                        <a:gd name="connsiteX5" fmla="*/ 0 w 454128"/>
                        <a:gd name="connsiteY5" fmla="*/ 28169 h 56338"/>
                        <a:gd name="connsiteX6" fmla="*/ 0 w 454128"/>
                        <a:gd name="connsiteY6" fmla="*/ 28169 h 56338"/>
                        <a:gd name="connsiteX7" fmla="*/ 28169 w 454128"/>
                        <a:gd name="connsiteY7" fmla="*/ 0 h 563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54128" h="56338">
                          <a:moveTo>
                            <a:pt x="425960" y="0"/>
                          </a:moveTo>
                          <a:cubicBezTo>
                            <a:pt x="441517" y="0"/>
                            <a:pt x="454129" y="12612"/>
                            <a:pt x="454129" y="28169"/>
                          </a:cubicBezTo>
                          <a:lnTo>
                            <a:pt x="454129" y="28169"/>
                          </a:lnTo>
                          <a:cubicBezTo>
                            <a:pt x="454129" y="43727"/>
                            <a:pt x="441517" y="56339"/>
                            <a:pt x="425960" y="56339"/>
                          </a:cubicBezTo>
                          <a:lnTo>
                            <a:pt x="28169" y="56339"/>
                          </a:lnTo>
                          <a:cubicBezTo>
                            <a:pt x="12612" y="56339"/>
                            <a:pt x="0" y="43727"/>
                            <a:pt x="0" y="28169"/>
                          </a:cubicBezTo>
                          <a:lnTo>
                            <a:pt x="0" y="28169"/>
                          </a:lnTo>
                          <a:cubicBezTo>
                            <a:pt x="0" y="12612"/>
                            <a:pt x="12611" y="0"/>
                            <a:pt x="28169" y="0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9" name="Freeform: Shape 138">
                      <a:extLst>
                        <a:ext uri="{FF2B5EF4-FFF2-40B4-BE49-F238E27FC236}">
                          <a16:creationId xmlns:a16="http://schemas.microsoft.com/office/drawing/2014/main" id="{0E1A2756-417F-104A-C64B-EBE03D6D54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23434" y="6085783"/>
                      <a:ext cx="454194" cy="56338"/>
                    </a:xfrm>
                    <a:custGeom>
                      <a:avLst/>
                      <a:gdLst>
                        <a:gd name="connsiteX0" fmla="*/ 28169 w 454194"/>
                        <a:gd name="connsiteY0" fmla="*/ 56338 h 56338"/>
                        <a:gd name="connsiteX1" fmla="*/ 426026 w 454194"/>
                        <a:gd name="connsiteY1" fmla="*/ 56338 h 56338"/>
                        <a:gd name="connsiteX2" fmla="*/ 454195 w 454194"/>
                        <a:gd name="connsiteY2" fmla="*/ 28169 h 56338"/>
                        <a:gd name="connsiteX3" fmla="*/ 454195 w 454194"/>
                        <a:gd name="connsiteY3" fmla="*/ 28169 h 56338"/>
                        <a:gd name="connsiteX4" fmla="*/ 426026 w 454194"/>
                        <a:gd name="connsiteY4" fmla="*/ 0 h 56338"/>
                        <a:gd name="connsiteX5" fmla="*/ 28169 w 454194"/>
                        <a:gd name="connsiteY5" fmla="*/ 0 h 56338"/>
                        <a:gd name="connsiteX6" fmla="*/ 0 w 454194"/>
                        <a:gd name="connsiteY6" fmla="*/ 28169 h 56338"/>
                        <a:gd name="connsiteX7" fmla="*/ 0 w 454194"/>
                        <a:gd name="connsiteY7" fmla="*/ 28169 h 56338"/>
                        <a:gd name="connsiteX8" fmla="*/ 28169 w 454194"/>
                        <a:gd name="connsiteY8" fmla="*/ 56338 h 563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54194" h="56338">
                          <a:moveTo>
                            <a:pt x="28169" y="56338"/>
                          </a:moveTo>
                          <a:lnTo>
                            <a:pt x="426026" y="56338"/>
                          </a:lnTo>
                          <a:cubicBezTo>
                            <a:pt x="441558" y="56338"/>
                            <a:pt x="454195" y="43702"/>
                            <a:pt x="454195" y="28169"/>
                          </a:cubicBezTo>
                          <a:lnTo>
                            <a:pt x="454195" y="28169"/>
                          </a:lnTo>
                          <a:cubicBezTo>
                            <a:pt x="454195" y="12637"/>
                            <a:pt x="441558" y="0"/>
                            <a:pt x="426026" y="0"/>
                          </a:cubicBezTo>
                          <a:lnTo>
                            <a:pt x="28169" y="0"/>
                          </a:lnTo>
                          <a:cubicBezTo>
                            <a:pt x="12637" y="0"/>
                            <a:pt x="0" y="12637"/>
                            <a:pt x="0" y="28169"/>
                          </a:cubicBezTo>
                          <a:lnTo>
                            <a:pt x="0" y="28169"/>
                          </a:lnTo>
                          <a:cubicBezTo>
                            <a:pt x="0" y="43702"/>
                            <a:pt x="12637" y="56338"/>
                            <a:pt x="28169" y="56338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0" name="Freeform: Shape 139">
                      <a:extLst>
                        <a:ext uri="{FF2B5EF4-FFF2-40B4-BE49-F238E27FC236}">
                          <a16:creationId xmlns:a16="http://schemas.microsoft.com/office/drawing/2014/main" id="{E9901C36-5F37-5BD5-0D76-00D4FC5A39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23434" y="6214058"/>
                      <a:ext cx="454194" cy="56338"/>
                    </a:xfrm>
                    <a:custGeom>
                      <a:avLst/>
                      <a:gdLst>
                        <a:gd name="connsiteX0" fmla="*/ 28169 w 454194"/>
                        <a:gd name="connsiteY0" fmla="*/ 56338 h 56338"/>
                        <a:gd name="connsiteX1" fmla="*/ 426026 w 454194"/>
                        <a:gd name="connsiteY1" fmla="*/ 56338 h 56338"/>
                        <a:gd name="connsiteX2" fmla="*/ 454195 w 454194"/>
                        <a:gd name="connsiteY2" fmla="*/ 28169 h 56338"/>
                        <a:gd name="connsiteX3" fmla="*/ 454195 w 454194"/>
                        <a:gd name="connsiteY3" fmla="*/ 28169 h 56338"/>
                        <a:gd name="connsiteX4" fmla="*/ 426026 w 454194"/>
                        <a:gd name="connsiteY4" fmla="*/ 0 h 56338"/>
                        <a:gd name="connsiteX5" fmla="*/ 28169 w 454194"/>
                        <a:gd name="connsiteY5" fmla="*/ 0 h 56338"/>
                        <a:gd name="connsiteX6" fmla="*/ 0 w 454194"/>
                        <a:gd name="connsiteY6" fmla="*/ 28169 h 56338"/>
                        <a:gd name="connsiteX7" fmla="*/ 0 w 454194"/>
                        <a:gd name="connsiteY7" fmla="*/ 28169 h 56338"/>
                        <a:gd name="connsiteX8" fmla="*/ 28169 w 454194"/>
                        <a:gd name="connsiteY8" fmla="*/ 56338 h 563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54194" h="56338">
                          <a:moveTo>
                            <a:pt x="28169" y="56338"/>
                          </a:moveTo>
                          <a:lnTo>
                            <a:pt x="426026" y="56338"/>
                          </a:lnTo>
                          <a:cubicBezTo>
                            <a:pt x="441558" y="56338"/>
                            <a:pt x="454195" y="43702"/>
                            <a:pt x="454195" y="28169"/>
                          </a:cubicBezTo>
                          <a:lnTo>
                            <a:pt x="454195" y="28169"/>
                          </a:lnTo>
                          <a:cubicBezTo>
                            <a:pt x="454195" y="12637"/>
                            <a:pt x="441558" y="0"/>
                            <a:pt x="426026" y="0"/>
                          </a:cubicBezTo>
                          <a:lnTo>
                            <a:pt x="28169" y="0"/>
                          </a:lnTo>
                          <a:cubicBezTo>
                            <a:pt x="12637" y="0"/>
                            <a:pt x="0" y="12637"/>
                            <a:pt x="0" y="28169"/>
                          </a:cubicBezTo>
                          <a:lnTo>
                            <a:pt x="0" y="28169"/>
                          </a:lnTo>
                          <a:cubicBezTo>
                            <a:pt x="0" y="43702"/>
                            <a:pt x="12637" y="56338"/>
                            <a:pt x="28169" y="56338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1" name="Freeform: Shape 140">
                      <a:extLst>
                        <a:ext uri="{FF2B5EF4-FFF2-40B4-BE49-F238E27FC236}">
                          <a16:creationId xmlns:a16="http://schemas.microsoft.com/office/drawing/2014/main" id="{9FA223EE-9353-4505-10BA-AE38D3C8A3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23434" y="6342267"/>
                      <a:ext cx="454194" cy="56338"/>
                    </a:xfrm>
                    <a:custGeom>
                      <a:avLst/>
                      <a:gdLst>
                        <a:gd name="connsiteX0" fmla="*/ 28169 w 454194"/>
                        <a:gd name="connsiteY0" fmla="*/ 56338 h 56338"/>
                        <a:gd name="connsiteX1" fmla="*/ 426026 w 454194"/>
                        <a:gd name="connsiteY1" fmla="*/ 56338 h 56338"/>
                        <a:gd name="connsiteX2" fmla="*/ 454195 w 454194"/>
                        <a:gd name="connsiteY2" fmla="*/ 28169 h 56338"/>
                        <a:gd name="connsiteX3" fmla="*/ 454195 w 454194"/>
                        <a:gd name="connsiteY3" fmla="*/ 28169 h 56338"/>
                        <a:gd name="connsiteX4" fmla="*/ 426026 w 454194"/>
                        <a:gd name="connsiteY4" fmla="*/ 0 h 56338"/>
                        <a:gd name="connsiteX5" fmla="*/ 28169 w 454194"/>
                        <a:gd name="connsiteY5" fmla="*/ 0 h 56338"/>
                        <a:gd name="connsiteX6" fmla="*/ 0 w 454194"/>
                        <a:gd name="connsiteY6" fmla="*/ 28169 h 56338"/>
                        <a:gd name="connsiteX7" fmla="*/ 0 w 454194"/>
                        <a:gd name="connsiteY7" fmla="*/ 28169 h 56338"/>
                        <a:gd name="connsiteX8" fmla="*/ 28169 w 454194"/>
                        <a:gd name="connsiteY8" fmla="*/ 56338 h 563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54194" h="56338">
                          <a:moveTo>
                            <a:pt x="28169" y="56338"/>
                          </a:moveTo>
                          <a:lnTo>
                            <a:pt x="426026" y="56338"/>
                          </a:lnTo>
                          <a:cubicBezTo>
                            <a:pt x="441558" y="56338"/>
                            <a:pt x="454195" y="43702"/>
                            <a:pt x="454195" y="28169"/>
                          </a:cubicBezTo>
                          <a:lnTo>
                            <a:pt x="454195" y="28169"/>
                          </a:lnTo>
                          <a:cubicBezTo>
                            <a:pt x="454195" y="12637"/>
                            <a:pt x="441558" y="0"/>
                            <a:pt x="426026" y="0"/>
                          </a:cubicBezTo>
                          <a:lnTo>
                            <a:pt x="28169" y="0"/>
                          </a:lnTo>
                          <a:cubicBezTo>
                            <a:pt x="12637" y="0"/>
                            <a:pt x="0" y="12637"/>
                            <a:pt x="0" y="28169"/>
                          </a:cubicBezTo>
                          <a:lnTo>
                            <a:pt x="0" y="28169"/>
                          </a:lnTo>
                          <a:cubicBezTo>
                            <a:pt x="0" y="43702"/>
                            <a:pt x="12637" y="56338"/>
                            <a:pt x="28169" y="56338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2" name="Freeform: Shape 141">
                      <a:extLst>
                        <a:ext uri="{FF2B5EF4-FFF2-40B4-BE49-F238E27FC236}">
                          <a16:creationId xmlns:a16="http://schemas.microsoft.com/office/drawing/2014/main" id="{CE9E70FE-715D-A7DF-AFF3-B66CB18DB6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23434" y="6470542"/>
                      <a:ext cx="454194" cy="56338"/>
                    </a:xfrm>
                    <a:custGeom>
                      <a:avLst/>
                      <a:gdLst>
                        <a:gd name="connsiteX0" fmla="*/ 28169 w 454194"/>
                        <a:gd name="connsiteY0" fmla="*/ 56338 h 56338"/>
                        <a:gd name="connsiteX1" fmla="*/ 426026 w 454194"/>
                        <a:gd name="connsiteY1" fmla="*/ 56338 h 56338"/>
                        <a:gd name="connsiteX2" fmla="*/ 454195 w 454194"/>
                        <a:gd name="connsiteY2" fmla="*/ 28169 h 56338"/>
                        <a:gd name="connsiteX3" fmla="*/ 454195 w 454194"/>
                        <a:gd name="connsiteY3" fmla="*/ 28169 h 56338"/>
                        <a:gd name="connsiteX4" fmla="*/ 426026 w 454194"/>
                        <a:gd name="connsiteY4" fmla="*/ 0 h 56338"/>
                        <a:gd name="connsiteX5" fmla="*/ 28169 w 454194"/>
                        <a:gd name="connsiteY5" fmla="*/ 0 h 56338"/>
                        <a:gd name="connsiteX6" fmla="*/ 0 w 454194"/>
                        <a:gd name="connsiteY6" fmla="*/ 28169 h 56338"/>
                        <a:gd name="connsiteX7" fmla="*/ 0 w 454194"/>
                        <a:gd name="connsiteY7" fmla="*/ 28169 h 56338"/>
                        <a:gd name="connsiteX8" fmla="*/ 28169 w 454194"/>
                        <a:gd name="connsiteY8" fmla="*/ 56338 h 563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54194" h="56338">
                          <a:moveTo>
                            <a:pt x="28169" y="56338"/>
                          </a:moveTo>
                          <a:lnTo>
                            <a:pt x="426026" y="56338"/>
                          </a:lnTo>
                          <a:cubicBezTo>
                            <a:pt x="441558" y="56338"/>
                            <a:pt x="454195" y="43702"/>
                            <a:pt x="454195" y="28169"/>
                          </a:cubicBezTo>
                          <a:lnTo>
                            <a:pt x="454195" y="28169"/>
                          </a:lnTo>
                          <a:cubicBezTo>
                            <a:pt x="454195" y="12637"/>
                            <a:pt x="441558" y="0"/>
                            <a:pt x="426026" y="0"/>
                          </a:cubicBezTo>
                          <a:lnTo>
                            <a:pt x="28169" y="0"/>
                          </a:lnTo>
                          <a:cubicBezTo>
                            <a:pt x="12637" y="0"/>
                            <a:pt x="0" y="12637"/>
                            <a:pt x="0" y="28169"/>
                          </a:cubicBezTo>
                          <a:lnTo>
                            <a:pt x="0" y="28169"/>
                          </a:lnTo>
                          <a:cubicBezTo>
                            <a:pt x="0" y="43702"/>
                            <a:pt x="12637" y="56338"/>
                            <a:pt x="28169" y="56338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3" name="Freeform: Shape 142">
                      <a:extLst>
                        <a:ext uri="{FF2B5EF4-FFF2-40B4-BE49-F238E27FC236}">
                          <a16:creationId xmlns:a16="http://schemas.microsoft.com/office/drawing/2014/main" id="{8B1719E4-1C9F-EDAB-B906-603C29EEA0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23434" y="6598817"/>
                      <a:ext cx="454194" cy="56338"/>
                    </a:xfrm>
                    <a:custGeom>
                      <a:avLst/>
                      <a:gdLst>
                        <a:gd name="connsiteX0" fmla="*/ 28169 w 454194"/>
                        <a:gd name="connsiteY0" fmla="*/ 56338 h 56338"/>
                        <a:gd name="connsiteX1" fmla="*/ 426026 w 454194"/>
                        <a:gd name="connsiteY1" fmla="*/ 56338 h 56338"/>
                        <a:gd name="connsiteX2" fmla="*/ 454195 w 454194"/>
                        <a:gd name="connsiteY2" fmla="*/ 28169 h 56338"/>
                        <a:gd name="connsiteX3" fmla="*/ 454195 w 454194"/>
                        <a:gd name="connsiteY3" fmla="*/ 28169 h 56338"/>
                        <a:gd name="connsiteX4" fmla="*/ 426026 w 454194"/>
                        <a:gd name="connsiteY4" fmla="*/ 0 h 56338"/>
                        <a:gd name="connsiteX5" fmla="*/ 28169 w 454194"/>
                        <a:gd name="connsiteY5" fmla="*/ 0 h 56338"/>
                        <a:gd name="connsiteX6" fmla="*/ 0 w 454194"/>
                        <a:gd name="connsiteY6" fmla="*/ 28169 h 56338"/>
                        <a:gd name="connsiteX7" fmla="*/ 0 w 454194"/>
                        <a:gd name="connsiteY7" fmla="*/ 28169 h 56338"/>
                        <a:gd name="connsiteX8" fmla="*/ 28169 w 454194"/>
                        <a:gd name="connsiteY8" fmla="*/ 56338 h 563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54194" h="56338">
                          <a:moveTo>
                            <a:pt x="28169" y="56338"/>
                          </a:moveTo>
                          <a:lnTo>
                            <a:pt x="426026" y="56338"/>
                          </a:lnTo>
                          <a:cubicBezTo>
                            <a:pt x="441558" y="56338"/>
                            <a:pt x="454195" y="43702"/>
                            <a:pt x="454195" y="28169"/>
                          </a:cubicBezTo>
                          <a:lnTo>
                            <a:pt x="454195" y="28169"/>
                          </a:lnTo>
                          <a:cubicBezTo>
                            <a:pt x="454195" y="12637"/>
                            <a:pt x="441558" y="0"/>
                            <a:pt x="426026" y="0"/>
                          </a:cubicBezTo>
                          <a:lnTo>
                            <a:pt x="28169" y="0"/>
                          </a:lnTo>
                          <a:cubicBezTo>
                            <a:pt x="12637" y="0"/>
                            <a:pt x="0" y="12637"/>
                            <a:pt x="0" y="28169"/>
                          </a:cubicBezTo>
                          <a:lnTo>
                            <a:pt x="0" y="28169"/>
                          </a:lnTo>
                          <a:cubicBezTo>
                            <a:pt x="0" y="43702"/>
                            <a:pt x="12637" y="56338"/>
                            <a:pt x="28169" y="56338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44" name="Graphic 5">
                    <a:extLst>
                      <a:ext uri="{FF2B5EF4-FFF2-40B4-BE49-F238E27FC236}">
                        <a16:creationId xmlns:a16="http://schemas.microsoft.com/office/drawing/2014/main" id="{78EB1E6A-7C6C-7ED1-FB5E-1910CBA667D4}"/>
                      </a:ext>
                    </a:extLst>
                  </p:cNvPr>
                  <p:cNvGrpSpPr/>
                  <p:nvPr/>
                </p:nvGrpSpPr>
                <p:grpSpPr>
                  <a:xfrm>
                    <a:off x="9443074" y="5829300"/>
                    <a:ext cx="24088" cy="441031"/>
                    <a:chOff x="9443074" y="5829300"/>
                    <a:chExt cx="24088" cy="441031"/>
                  </a:xfrm>
                </p:grpSpPr>
                <p:sp>
                  <p:nvSpPr>
                    <p:cNvPr id="145" name="Freeform: Shape 144">
                      <a:extLst>
                        <a:ext uri="{FF2B5EF4-FFF2-40B4-BE49-F238E27FC236}">
                          <a16:creationId xmlns:a16="http://schemas.microsoft.com/office/drawing/2014/main" id="{A18DDF40-8A1A-2A8E-CBF2-6C6FC993DD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5829300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6" name="Freeform: Shape 145">
                      <a:extLst>
                        <a:ext uri="{FF2B5EF4-FFF2-40B4-BE49-F238E27FC236}">
                          <a16:creationId xmlns:a16="http://schemas.microsoft.com/office/drawing/2014/main" id="{FDAC0E5D-D042-5373-E718-099410604A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5861484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7" name="Freeform: Shape 146">
                      <a:extLst>
                        <a:ext uri="{FF2B5EF4-FFF2-40B4-BE49-F238E27FC236}">
                          <a16:creationId xmlns:a16="http://schemas.microsoft.com/office/drawing/2014/main" id="{D56C0EB6-FBEB-295A-2B9C-684603806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5957509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9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2"/>
                            <a:pt x="5397" y="24089"/>
                            <a:pt x="12044" y="24089"/>
                          </a:cubicBezTo>
                          <a:cubicBezTo>
                            <a:pt x="18691" y="24089"/>
                            <a:pt x="24088" y="18692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8" name="Freeform: Shape 147">
                      <a:extLst>
                        <a:ext uri="{FF2B5EF4-FFF2-40B4-BE49-F238E27FC236}">
                          <a16:creationId xmlns:a16="http://schemas.microsoft.com/office/drawing/2014/main" id="{D061E291-5096-6EC7-903D-AD955085E4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5989758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9" name="Freeform: Shape 148">
                      <a:extLst>
                        <a:ext uri="{FF2B5EF4-FFF2-40B4-BE49-F238E27FC236}">
                          <a16:creationId xmlns:a16="http://schemas.microsoft.com/office/drawing/2014/main" id="{5C8E32A8-A9F6-8E7A-D6B7-DFB65D0061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214058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9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2"/>
                            <a:pt x="5397" y="24089"/>
                            <a:pt x="12044" y="24089"/>
                          </a:cubicBezTo>
                          <a:cubicBezTo>
                            <a:pt x="18691" y="24089"/>
                            <a:pt x="24088" y="18692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4A7D4FEC-DCE2-D6D9-E33D-963FD6A353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246242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9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2"/>
                            <a:pt x="5397" y="24089"/>
                            <a:pt x="12044" y="24089"/>
                          </a:cubicBezTo>
                          <a:cubicBezTo>
                            <a:pt x="18691" y="24089"/>
                            <a:pt x="24088" y="18692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1" name="Freeform: Shape 150">
                      <a:extLst>
                        <a:ext uri="{FF2B5EF4-FFF2-40B4-BE49-F238E27FC236}">
                          <a16:creationId xmlns:a16="http://schemas.microsoft.com/office/drawing/2014/main" id="{84C1BD3D-61EE-098B-D959-A7A758B390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085783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9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2"/>
                            <a:pt x="5397" y="24089"/>
                            <a:pt x="12044" y="24089"/>
                          </a:cubicBezTo>
                          <a:cubicBezTo>
                            <a:pt x="18691" y="24089"/>
                            <a:pt x="24088" y="18692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2" name="Freeform: Shape 151">
                      <a:extLst>
                        <a:ext uri="{FF2B5EF4-FFF2-40B4-BE49-F238E27FC236}">
                          <a16:creationId xmlns:a16="http://schemas.microsoft.com/office/drawing/2014/main" id="{90F079E4-5329-06CB-2B5A-AF92D6A96A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117967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2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2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grpSp>
                <p:nvGrpSpPr>
                  <p:cNvPr id="153" name="Graphic 5">
                    <a:extLst>
                      <a:ext uri="{FF2B5EF4-FFF2-40B4-BE49-F238E27FC236}">
                        <a16:creationId xmlns:a16="http://schemas.microsoft.com/office/drawing/2014/main" id="{2558C8B4-E79A-07B2-4F41-662234818720}"/>
                      </a:ext>
                    </a:extLst>
                  </p:cNvPr>
                  <p:cNvGrpSpPr/>
                  <p:nvPr/>
                </p:nvGrpSpPr>
                <p:grpSpPr>
                  <a:xfrm>
                    <a:off x="9443074" y="6342333"/>
                    <a:ext cx="24088" cy="312821"/>
                    <a:chOff x="9443074" y="6342333"/>
                    <a:chExt cx="24088" cy="312821"/>
                  </a:xfrm>
                </p:grpSpPr>
                <p:sp>
                  <p:nvSpPr>
                    <p:cNvPr id="154" name="Freeform: Shape 153">
                      <a:extLst>
                        <a:ext uri="{FF2B5EF4-FFF2-40B4-BE49-F238E27FC236}">
                          <a16:creationId xmlns:a16="http://schemas.microsoft.com/office/drawing/2014/main" id="{CC6B4F3F-B1C8-1BA8-6CED-8FB9056DDD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342333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5" name="Freeform: Shape 154">
                      <a:extLst>
                        <a:ext uri="{FF2B5EF4-FFF2-40B4-BE49-F238E27FC236}">
                          <a16:creationId xmlns:a16="http://schemas.microsoft.com/office/drawing/2014/main" id="{979A4E5B-72D4-891A-38B4-E9C2F33DBA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374517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9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2"/>
                            <a:pt x="5397" y="24089"/>
                            <a:pt x="12044" y="24089"/>
                          </a:cubicBezTo>
                          <a:cubicBezTo>
                            <a:pt x="18691" y="24089"/>
                            <a:pt x="24088" y="18692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6" name="Freeform: Shape 155">
                      <a:extLst>
                        <a:ext uri="{FF2B5EF4-FFF2-40B4-BE49-F238E27FC236}">
                          <a16:creationId xmlns:a16="http://schemas.microsoft.com/office/drawing/2014/main" id="{375A62B3-F4ED-3283-B69C-B21413CB47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470608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7" name="Freeform: Shape 156">
                      <a:extLst>
                        <a:ext uri="{FF2B5EF4-FFF2-40B4-BE49-F238E27FC236}">
                          <a16:creationId xmlns:a16="http://schemas.microsoft.com/office/drawing/2014/main" id="{3AA0967D-C133-E1E3-52BE-D5CD7C1BD7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502792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8" name="Freeform: Shape 157">
                      <a:extLst>
                        <a:ext uri="{FF2B5EF4-FFF2-40B4-BE49-F238E27FC236}">
                          <a16:creationId xmlns:a16="http://schemas.microsoft.com/office/drawing/2014/main" id="{74142375-D624-05A5-13E2-604C6D92D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598883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009E9D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9" name="Freeform: Shape 158">
                      <a:extLst>
                        <a:ext uri="{FF2B5EF4-FFF2-40B4-BE49-F238E27FC236}">
                          <a16:creationId xmlns:a16="http://schemas.microsoft.com/office/drawing/2014/main" id="{6DEC844D-E634-3D86-C1F1-1CAA8A2F98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3074" y="6631067"/>
                      <a:ext cx="24088" cy="24088"/>
                    </a:xfrm>
                    <a:custGeom>
                      <a:avLst/>
                      <a:gdLst>
                        <a:gd name="connsiteX0" fmla="*/ 0 w 24088"/>
                        <a:gd name="connsiteY0" fmla="*/ 12044 h 24088"/>
                        <a:gd name="connsiteX1" fmla="*/ 12044 w 24088"/>
                        <a:gd name="connsiteY1" fmla="*/ 24088 h 24088"/>
                        <a:gd name="connsiteX2" fmla="*/ 24088 w 24088"/>
                        <a:gd name="connsiteY2" fmla="*/ 12044 h 24088"/>
                        <a:gd name="connsiteX3" fmla="*/ 12044 w 24088"/>
                        <a:gd name="connsiteY3" fmla="*/ 0 h 24088"/>
                        <a:gd name="connsiteX4" fmla="*/ 0 w 24088"/>
                        <a:gd name="connsiteY4" fmla="*/ 12044 h 24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088" h="24088">
                          <a:moveTo>
                            <a:pt x="0" y="12044"/>
                          </a:moveTo>
                          <a:cubicBezTo>
                            <a:pt x="0" y="18691"/>
                            <a:pt x="5397" y="24088"/>
                            <a:pt x="12044" y="24088"/>
                          </a:cubicBezTo>
                          <a:cubicBezTo>
                            <a:pt x="18691" y="24088"/>
                            <a:pt x="24088" y="18691"/>
                            <a:pt x="24088" y="12044"/>
                          </a:cubicBezTo>
                          <a:cubicBezTo>
                            <a:pt x="24088" y="5397"/>
                            <a:pt x="18691" y="0"/>
                            <a:pt x="12044" y="0"/>
                          </a:cubicBezTo>
                          <a:cubicBezTo>
                            <a:pt x="5397" y="0"/>
                            <a:pt x="0" y="5397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A7D2DB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D54D3530-BFF4-D814-1F73-71EE96FB9977}"/>
                    </a:ext>
                  </a:extLst>
                </p:cNvPr>
                <p:cNvSpPr/>
                <p:nvPr/>
              </p:nvSpPr>
              <p:spPr>
                <a:xfrm>
                  <a:off x="9287024" y="4510221"/>
                  <a:ext cx="439780" cy="1152828"/>
                </a:xfrm>
                <a:custGeom>
                  <a:avLst/>
                  <a:gdLst>
                    <a:gd name="connsiteX0" fmla="*/ 417733 w 439780"/>
                    <a:gd name="connsiteY0" fmla="*/ 1152762 h 1152828"/>
                    <a:gd name="connsiteX1" fmla="*/ 439781 w 439780"/>
                    <a:gd name="connsiteY1" fmla="*/ 1130714 h 1152828"/>
                    <a:gd name="connsiteX2" fmla="*/ 439781 w 439780"/>
                    <a:gd name="connsiteY2" fmla="*/ 22048 h 1152828"/>
                    <a:gd name="connsiteX3" fmla="*/ 417733 w 439780"/>
                    <a:gd name="connsiteY3" fmla="*/ 0 h 1152828"/>
                    <a:gd name="connsiteX4" fmla="*/ 22048 w 439780"/>
                    <a:gd name="connsiteY4" fmla="*/ 0 h 1152828"/>
                    <a:gd name="connsiteX5" fmla="*/ 0 w 439780"/>
                    <a:gd name="connsiteY5" fmla="*/ 22048 h 1152828"/>
                    <a:gd name="connsiteX6" fmla="*/ 22048 w 439780"/>
                    <a:gd name="connsiteY6" fmla="*/ 44096 h 1152828"/>
                    <a:gd name="connsiteX7" fmla="*/ 395684 w 439780"/>
                    <a:gd name="connsiteY7" fmla="*/ 44096 h 1152828"/>
                    <a:gd name="connsiteX8" fmla="*/ 395684 w 439780"/>
                    <a:gd name="connsiteY8" fmla="*/ 1130780 h 1152828"/>
                    <a:gd name="connsiteX9" fmla="*/ 417733 w 439780"/>
                    <a:gd name="connsiteY9" fmla="*/ 1152828 h 1152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9780" h="1152828">
                      <a:moveTo>
                        <a:pt x="417733" y="1152762"/>
                      </a:moveTo>
                      <a:cubicBezTo>
                        <a:pt x="429908" y="1152762"/>
                        <a:pt x="439781" y="1142890"/>
                        <a:pt x="439781" y="1130714"/>
                      </a:cubicBezTo>
                      <a:lnTo>
                        <a:pt x="439781" y="22048"/>
                      </a:lnTo>
                      <a:cubicBezTo>
                        <a:pt x="439781" y="9872"/>
                        <a:pt x="429908" y="0"/>
                        <a:pt x="417733" y="0"/>
                      </a:cubicBezTo>
                      <a:lnTo>
                        <a:pt x="22048" y="0"/>
                      </a:lnTo>
                      <a:cubicBezTo>
                        <a:pt x="9872" y="0"/>
                        <a:pt x="0" y="9872"/>
                        <a:pt x="0" y="22048"/>
                      </a:cubicBezTo>
                      <a:cubicBezTo>
                        <a:pt x="0" y="34224"/>
                        <a:pt x="9872" y="44096"/>
                        <a:pt x="22048" y="44096"/>
                      </a:cubicBezTo>
                      <a:lnTo>
                        <a:pt x="395684" y="44096"/>
                      </a:lnTo>
                      <a:lnTo>
                        <a:pt x="395684" y="1130780"/>
                      </a:lnTo>
                      <a:cubicBezTo>
                        <a:pt x="395684" y="1142956"/>
                        <a:pt x="405557" y="1152828"/>
                        <a:pt x="417733" y="1152828"/>
                      </a:cubicBezTo>
                      <a:close/>
                    </a:path>
                  </a:pathLst>
                </a:custGeom>
                <a:solidFill>
                  <a:srgbClr val="FFB045"/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E5861503-4DA9-D487-BC30-E5C0471F3E9A}"/>
                    </a:ext>
                  </a:extLst>
                </p:cNvPr>
                <p:cNvSpPr/>
                <p:nvPr/>
              </p:nvSpPr>
              <p:spPr>
                <a:xfrm>
                  <a:off x="9495200" y="5640935"/>
                  <a:ext cx="419114" cy="46400"/>
                </a:xfrm>
                <a:custGeom>
                  <a:avLst/>
                  <a:gdLst>
                    <a:gd name="connsiteX0" fmla="*/ 0 w 419114"/>
                    <a:gd name="connsiteY0" fmla="*/ 46400 h 46400"/>
                    <a:gd name="connsiteX1" fmla="*/ 419115 w 419114"/>
                    <a:gd name="connsiteY1" fmla="*/ 46400 h 46400"/>
                    <a:gd name="connsiteX2" fmla="*/ 372715 w 419114"/>
                    <a:gd name="connsiteY2" fmla="*/ 0 h 46400"/>
                    <a:gd name="connsiteX3" fmla="*/ 46400 w 419114"/>
                    <a:gd name="connsiteY3" fmla="*/ 0 h 46400"/>
                    <a:gd name="connsiteX4" fmla="*/ 0 w 419114"/>
                    <a:gd name="connsiteY4" fmla="*/ 46400 h 46400"/>
                    <a:gd name="connsiteX5" fmla="*/ 0 w 419114"/>
                    <a:gd name="connsiteY5" fmla="*/ 46400 h 4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9114" h="46400">
                      <a:moveTo>
                        <a:pt x="0" y="46400"/>
                      </a:moveTo>
                      <a:lnTo>
                        <a:pt x="419115" y="46400"/>
                      </a:lnTo>
                      <a:cubicBezTo>
                        <a:pt x="419115" y="20798"/>
                        <a:pt x="398317" y="0"/>
                        <a:pt x="372715" y="0"/>
                      </a:cubicBezTo>
                      <a:lnTo>
                        <a:pt x="46400" y="0"/>
                      </a:lnTo>
                      <a:cubicBezTo>
                        <a:pt x="20798" y="0"/>
                        <a:pt x="0" y="20732"/>
                        <a:pt x="0" y="46400"/>
                      </a:cubicBezTo>
                      <a:lnTo>
                        <a:pt x="0" y="46400"/>
                      </a:lnTo>
                      <a:close/>
                    </a:path>
                  </a:pathLst>
                </a:custGeom>
                <a:solidFill>
                  <a:srgbClr val="009E9D"/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6BC44F8A-1AA7-03E9-9E6D-67C50A7B583E}"/>
                    </a:ext>
                  </a:extLst>
                </p:cNvPr>
                <p:cNvSpPr/>
                <p:nvPr/>
              </p:nvSpPr>
              <p:spPr>
                <a:xfrm rot="10800000">
                  <a:off x="9329936" y="4475733"/>
                  <a:ext cx="113137" cy="113136"/>
                </a:xfrm>
                <a:custGeom>
                  <a:avLst/>
                  <a:gdLst>
                    <a:gd name="connsiteX0" fmla="*/ 15335 w 113137"/>
                    <a:gd name="connsiteY0" fmla="*/ 0 h 113136"/>
                    <a:gd name="connsiteX1" fmla="*/ 113137 w 113137"/>
                    <a:gd name="connsiteY1" fmla="*/ 0 h 113136"/>
                    <a:gd name="connsiteX2" fmla="*/ 113137 w 113137"/>
                    <a:gd name="connsiteY2" fmla="*/ 113137 h 113136"/>
                    <a:gd name="connsiteX3" fmla="*/ 15335 w 113137"/>
                    <a:gd name="connsiteY3" fmla="*/ 113137 h 113136"/>
                    <a:gd name="connsiteX4" fmla="*/ 0 w 113137"/>
                    <a:gd name="connsiteY4" fmla="*/ 97802 h 113136"/>
                    <a:gd name="connsiteX5" fmla="*/ 0 w 113137"/>
                    <a:gd name="connsiteY5" fmla="*/ 15335 h 113136"/>
                    <a:gd name="connsiteX6" fmla="*/ 15335 w 113137"/>
                    <a:gd name="connsiteY6" fmla="*/ 0 h 113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3137" h="113136">
                      <a:moveTo>
                        <a:pt x="15335" y="0"/>
                      </a:moveTo>
                      <a:lnTo>
                        <a:pt x="113137" y="0"/>
                      </a:lnTo>
                      <a:lnTo>
                        <a:pt x="113137" y="113137"/>
                      </a:lnTo>
                      <a:lnTo>
                        <a:pt x="15335" y="113137"/>
                      </a:lnTo>
                      <a:cubicBezTo>
                        <a:pt x="6845" y="113137"/>
                        <a:pt x="0" y="106292"/>
                        <a:pt x="0" y="97802"/>
                      </a:cubicBezTo>
                      <a:lnTo>
                        <a:pt x="0" y="15335"/>
                      </a:lnTo>
                      <a:cubicBezTo>
                        <a:pt x="0" y="6845"/>
                        <a:pt x="6845" y="0"/>
                        <a:pt x="15335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5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63" name="Graphic 5">
                <a:extLst>
                  <a:ext uri="{FF2B5EF4-FFF2-40B4-BE49-F238E27FC236}">
                    <a16:creationId xmlns:a16="http://schemas.microsoft.com/office/drawing/2014/main" id="{453C043C-92DD-DDAF-B415-E212DA1553AC}"/>
                  </a:ext>
                </a:extLst>
              </p:cNvPr>
              <p:cNvGrpSpPr/>
              <p:nvPr/>
            </p:nvGrpSpPr>
            <p:grpSpPr>
              <a:xfrm>
                <a:off x="5807741" y="5329100"/>
                <a:ext cx="934846" cy="1464926"/>
                <a:chOff x="5807741" y="5329100"/>
                <a:chExt cx="934846" cy="1464926"/>
              </a:xfrm>
            </p:grpSpPr>
            <p:grpSp>
              <p:nvGrpSpPr>
                <p:cNvPr id="164" name="Graphic 5">
                  <a:extLst>
                    <a:ext uri="{FF2B5EF4-FFF2-40B4-BE49-F238E27FC236}">
                      <a16:creationId xmlns:a16="http://schemas.microsoft.com/office/drawing/2014/main" id="{A5D21092-939A-AE4C-F234-ACCE7129C5E9}"/>
                    </a:ext>
                  </a:extLst>
                </p:cNvPr>
                <p:cNvGrpSpPr/>
                <p:nvPr/>
              </p:nvGrpSpPr>
              <p:grpSpPr>
                <a:xfrm>
                  <a:off x="6086668" y="5329100"/>
                  <a:ext cx="655919" cy="333883"/>
                  <a:chOff x="6086668" y="5329100"/>
                  <a:chExt cx="655919" cy="333883"/>
                </a:xfrm>
              </p:grpSpPr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B6563111-41EA-29E8-8EAB-5F9633F794FD}"/>
                      </a:ext>
                    </a:extLst>
                  </p:cNvPr>
                  <p:cNvSpPr/>
                  <p:nvPr/>
                </p:nvSpPr>
                <p:spPr>
                  <a:xfrm>
                    <a:off x="6121221" y="5366483"/>
                    <a:ext cx="621366" cy="296499"/>
                  </a:xfrm>
                  <a:custGeom>
                    <a:avLst/>
                    <a:gdLst>
                      <a:gd name="connsiteX0" fmla="*/ 21982 w 621366"/>
                      <a:gd name="connsiteY0" fmla="*/ 296500 h 296499"/>
                      <a:gd name="connsiteX1" fmla="*/ 44031 w 621366"/>
                      <a:gd name="connsiteY1" fmla="*/ 274452 h 296499"/>
                      <a:gd name="connsiteX2" fmla="*/ 44031 w 621366"/>
                      <a:gd name="connsiteY2" fmla="*/ 44097 h 296499"/>
                      <a:gd name="connsiteX3" fmla="*/ 599318 w 621366"/>
                      <a:gd name="connsiteY3" fmla="*/ 44097 h 296499"/>
                      <a:gd name="connsiteX4" fmla="*/ 621366 w 621366"/>
                      <a:gd name="connsiteY4" fmla="*/ 22048 h 296499"/>
                      <a:gd name="connsiteX5" fmla="*/ 599318 w 621366"/>
                      <a:gd name="connsiteY5" fmla="*/ 0 h 296499"/>
                      <a:gd name="connsiteX6" fmla="*/ 22048 w 621366"/>
                      <a:gd name="connsiteY6" fmla="*/ 0 h 296499"/>
                      <a:gd name="connsiteX7" fmla="*/ 0 w 621366"/>
                      <a:gd name="connsiteY7" fmla="*/ 22048 h 296499"/>
                      <a:gd name="connsiteX8" fmla="*/ 0 w 621366"/>
                      <a:gd name="connsiteY8" fmla="*/ 274452 h 296499"/>
                      <a:gd name="connsiteX9" fmla="*/ 22048 w 621366"/>
                      <a:gd name="connsiteY9" fmla="*/ 296500 h 296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21366" h="296499">
                        <a:moveTo>
                          <a:pt x="21982" y="296500"/>
                        </a:moveTo>
                        <a:cubicBezTo>
                          <a:pt x="34158" y="296500"/>
                          <a:pt x="44031" y="286627"/>
                          <a:pt x="44031" y="274452"/>
                        </a:cubicBezTo>
                        <a:lnTo>
                          <a:pt x="44031" y="44097"/>
                        </a:lnTo>
                        <a:lnTo>
                          <a:pt x="599318" y="44097"/>
                        </a:lnTo>
                        <a:cubicBezTo>
                          <a:pt x="611494" y="44097"/>
                          <a:pt x="621366" y="34224"/>
                          <a:pt x="621366" y="22048"/>
                        </a:cubicBezTo>
                        <a:cubicBezTo>
                          <a:pt x="621366" y="9872"/>
                          <a:pt x="611494" y="0"/>
                          <a:pt x="599318" y="0"/>
                        </a:cubicBezTo>
                        <a:lnTo>
                          <a:pt x="22048" y="0"/>
                        </a:lnTo>
                        <a:cubicBezTo>
                          <a:pt x="9872" y="0"/>
                          <a:pt x="0" y="9872"/>
                          <a:pt x="0" y="22048"/>
                        </a:cubicBezTo>
                        <a:lnTo>
                          <a:pt x="0" y="274452"/>
                        </a:lnTo>
                        <a:cubicBezTo>
                          <a:pt x="0" y="286627"/>
                          <a:pt x="9872" y="296500"/>
                          <a:pt x="22048" y="296500"/>
                        </a:cubicBezTo>
                        <a:close/>
                      </a:path>
                    </a:pathLst>
                  </a:custGeom>
                  <a:solidFill>
                    <a:srgbClr val="FFB045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779EF70E-CBBF-3C97-9F5A-66B234D532DC}"/>
                      </a:ext>
                    </a:extLst>
                  </p:cNvPr>
                  <p:cNvSpPr/>
                  <p:nvPr/>
                </p:nvSpPr>
                <p:spPr>
                  <a:xfrm>
                    <a:off x="6586210" y="5329100"/>
                    <a:ext cx="113137" cy="113137"/>
                  </a:xfrm>
                  <a:custGeom>
                    <a:avLst/>
                    <a:gdLst>
                      <a:gd name="connsiteX0" fmla="*/ 15335 w 113137"/>
                      <a:gd name="connsiteY0" fmla="*/ 0 h 113137"/>
                      <a:gd name="connsiteX1" fmla="*/ 113137 w 113137"/>
                      <a:gd name="connsiteY1" fmla="*/ 0 h 113137"/>
                      <a:gd name="connsiteX2" fmla="*/ 113137 w 113137"/>
                      <a:gd name="connsiteY2" fmla="*/ 113137 h 113137"/>
                      <a:gd name="connsiteX3" fmla="*/ 15335 w 113137"/>
                      <a:gd name="connsiteY3" fmla="*/ 113137 h 113137"/>
                      <a:gd name="connsiteX4" fmla="*/ 0 w 113137"/>
                      <a:gd name="connsiteY4" fmla="*/ 97802 h 113137"/>
                      <a:gd name="connsiteX5" fmla="*/ 0 w 113137"/>
                      <a:gd name="connsiteY5" fmla="*/ 15335 h 113137"/>
                      <a:gd name="connsiteX6" fmla="*/ 15335 w 113137"/>
                      <a:gd name="connsiteY6" fmla="*/ 0 h 1131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37" h="113137">
                        <a:moveTo>
                          <a:pt x="15335" y="0"/>
                        </a:moveTo>
                        <a:lnTo>
                          <a:pt x="113137" y="0"/>
                        </a:lnTo>
                        <a:lnTo>
                          <a:pt x="113137" y="113137"/>
                        </a:lnTo>
                        <a:lnTo>
                          <a:pt x="15335" y="113137"/>
                        </a:lnTo>
                        <a:cubicBezTo>
                          <a:pt x="6845" y="113137"/>
                          <a:pt x="0" y="106292"/>
                          <a:pt x="0" y="97802"/>
                        </a:cubicBezTo>
                        <a:lnTo>
                          <a:pt x="0" y="15335"/>
                        </a:lnTo>
                        <a:cubicBezTo>
                          <a:pt x="0" y="6845"/>
                          <a:pt x="6845" y="0"/>
                          <a:pt x="15335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DD8EABA8-D5FC-25BA-3896-49ABEC27199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86668" y="5527798"/>
                    <a:ext cx="113137" cy="113137"/>
                  </a:xfrm>
                  <a:custGeom>
                    <a:avLst/>
                    <a:gdLst>
                      <a:gd name="connsiteX0" fmla="*/ 15335 w 113137"/>
                      <a:gd name="connsiteY0" fmla="*/ 0 h 113137"/>
                      <a:gd name="connsiteX1" fmla="*/ 113137 w 113137"/>
                      <a:gd name="connsiteY1" fmla="*/ 0 h 113137"/>
                      <a:gd name="connsiteX2" fmla="*/ 113137 w 113137"/>
                      <a:gd name="connsiteY2" fmla="*/ 113137 h 113137"/>
                      <a:gd name="connsiteX3" fmla="*/ 15335 w 113137"/>
                      <a:gd name="connsiteY3" fmla="*/ 113137 h 113137"/>
                      <a:gd name="connsiteX4" fmla="*/ 0 w 113137"/>
                      <a:gd name="connsiteY4" fmla="*/ 97802 h 113137"/>
                      <a:gd name="connsiteX5" fmla="*/ 0 w 113137"/>
                      <a:gd name="connsiteY5" fmla="*/ 15335 h 113137"/>
                      <a:gd name="connsiteX6" fmla="*/ 15335 w 113137"/>
                      <a:gd name="connsiteY6" fmla="*/ 0 h 1131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37" h="113137">
                        <a:moveTo>
                          <a:pt x="15335" y="0"/>
                        </a:moveTo>
                        <a:lnTo>
                          <a:pt x="113137" y="0"/>
                        </a:lnTo>
                        <a:lnTo>
                          <a:pt x="113137" y="113137"/>
                        </a:lnTo>
                        <a:lnTo>
                          <a:pt x="15335" y="113137"/>
                        </a:lnTo>
                        <a:cubicBezTo>
                          <a:pt x="6845" y="113137"/>
                          <a:pt x="0" y="106292"/>
                          <a:pt x="0" y="97802"/>
                        </a:cubicBezTo>
                        <a:lnTo>
                          <a:pt x="0" y="15335"/>
                        </a:lnTo>
                        <a:cubicBezTo>
                          <a:pt x="0" y="6845"/>
                          <a:pt x="6845" y="0"/>
                          <a:pt x="15335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168" name="Graphic 5">
                  <a:extLst>
                    <a:ext uri="{FF2B5EF4-FFF2-40B4-BE49-F238E27FC236}">
                      <a16:creationId xmlns:a16="http://schemas.microsoft.com/office/drawing/2014/main" id="{F1F654CE-DA18-D6A9-7ECA-BB33EF06C868}"/>
                    </a:ext>
                  </a:extLst>
                </p:cNvPr>
                <p:cNvGrpSpPr/>
                <p:nvPr/>
              </p:nvGrpSpPr>
              <p:grpSpPr>
                <a:xfrm>
                  <a:off x="5807741" y="5640935"/>
                  <a:ext cx="683101" cy="1153091"/>
                  <a:chOff x="5807741" y="5640935"/>
                  <a:chExt cx="683101" cy="1153091"/>
                </a:xfrm>
              </p:grpSpPr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89172389-85E7-A39E-F537-F0DFE97BB74A}"/>
                      </a:ext>
                    </a:extLst>
                  </p:cNvPr>
                  <p:cNvSpPr/>
                  <p:nvPr/>
                </p:nvSpPr>
                <p:spPr>
                  <a:xfrm>
                    <a:off x="5824326" y="5640935"/>
                    <a:ext cx="644731" cy="1153091"/>
                  </a:xfrm>
                  <a:custGeom>
                    <a:avLst/>
                    <a:gdLst>
                      <a:gd name="connsiteX0" fmla="*/ 584378 w 644731"/>
                      <a:gd name="connsiteY0" fmla="*/ 0 h 1153091"/>
                      <a:gd name="connsiteX1" fmla="*/ 644731 w 644731"/>
                      <a:gd name="connsiteY1" fmla="*/ 60485 h 1153091"/>
                      <a:gd name="connsiteX2" fmla="*/ 643283 w 644731"/>
                      <a:gd name="connsiteY2" fmla="*/ 1093462 h 1153091"/>
                      <a:gd name="connsiteX3" fmla="*/ 625908 w 644731"/>
                      <a:gd name="connsiteY3" fmla="*/ 1135519 h 1153091"/>
                      <a:gd name="connsiteX4" fmla="*/ 583523 w 644731"/>
                      <a:gd name="connsiteY4" fmla="*/ 1153092 h 1153091"/>
                      <a:gd name="connsiteX5" fmla="*/ 59629 w 644731"/>
                      <a:gd name="connsiteY5" fmla="*/ 1152302 h 1153091"/>
                      <a:gd name="connsiteX6" fmla="*/ 0 w 644731"/>
                      <a:gd name="connsiteY6" fmla="*/ 1092541 h 1153091"/>
                      <a:gd name="connsiteX7" fmla="*/ 1448 w 644731"/>
                      <a:gd name="connsiteY7" fmla="*/ 60353 h 1153091"/>
                      <a:gd name="connsiteX8" fmla="*/ 61801 w 644731"/>
                      <a:gd name="connsiteY8" fmla="*/ 66 h 1153091"/>
                      <a:gd name="connsiteX9" fmla="*/ 584312 w 644731"/>
                      <a:gd name="connsiteY9" fmla="*/ 66 h 115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44731" h="1153091">
                        <a:moveTo>
                          <a:pt x="584378" y="0"/>
                        </a:moveTo>
                        <a:cubicBezTo>
                          <a:pt x="617747" y="0"/>
                          <a:pt x="644797" y="27116"/>
                          <a:pt x="644731" y="60485"/>
                        </a:cubicBezTo>
                        <a:lnTo>
                          <a:pt x="643283" y="1093462"/>
                        </a:lnTo>
                        <a:cubicBezTo>
                          <a:pt x="643283" y="1109850"/>
                          <a:pt x="636636" y="1124725"/>
                          <a:pt x="625908" y="1135519"/>
                        </a:cubicBezTo>
                        <a:cubicBezTo>
                          <a:pt x="615048" y="1146379"/>
                          <a:pt x="600108" y="1153092"/>
                          <a:pt x="583523" y="1153092"/>
                        </a:cubicBezTo>
                        <a:lnTo>
                          <a:pt x="59629" y="1152302"/>
                        </a:lnTo>
                        <a:cubicBezTo>
                          <a:pt x="26656" y="1152302"/>
                          <a:pt x="-66" y="1125515"/>
                          <a:pt x="0" y="1092541"/>
                        </a:cubicBezTo>
                        <a:lnTo>
                          <a:pt x="1448" y="60353"/>
                        </a:lnTo>
                        <a:cubicBezTo>
                          <a:pt x="1448" y="27050"/>
                          <a:pt x="28498" y="66"/>
                          <a:pt x="61801" y="66"/>
                        </a:cubicBezTo>
                        <a:lnTo>
                          <a:pt x="584312" y="66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70" name="Graphic 5">
                    <a:extLst>
                      <a:ext uri="{FF2B5EF4-FFF2-40B4-BE49-F238E27FC236}">
                        <a16:creationId xmlns:a16="http://schemas.microsoft.com/office/drawing/2014/main" id="{1C548BC2-5A33-BE4D-ADD6-A574FE597440}"/>
                      </a:ext>
                    </a:extLst>
                  </p:cNvPr>
                  <p:cNvGrpSpPr/>
                  <p:nvPr/>
                </p:nvGrpSpPr>
                <p:grpSpPr>
                  <a:xfrm>
                    <a:off x="5807741" y="5780728"/>
                    <a:ext cx="683101" cy="296828"/>
                    <a:chOff x="5807741" y="5780728"/>
                    <a:chExt cx="683101" cy="296828"/>
                  </a:xfrm>
                  <a:solidFill>
                    <a:srgbClr val="FFFFFF"/>
                  </a:solidFill>
                </p:grpSpPr>
                <p:sp>
                  <p:nvSpPr>
                    <p:cNvPr id="171" name="Freeform: Shape 170">
                      <a:extLst>
                        <a:ext uri="{FF2B5EF4-FFF2-40B4-BE49-F238E27FC236}">
                          <a16:creationId xmlns:a16="http://schemas.microsoft.com/office/drawing/2014/main" id="{A4060F42-5DB6-B6D8-7023-3DB1C4788C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8860" y="5780728"/>
                      <a:ext cx="21982" cy="139002"/>
                    </a:xfrm>
                    <a:custGeom>
                      <a:avLst/>
                      <a:gdLst>
                        <a:gd name="connsiteX0" fmla="*/ 0 w 21982"/>
                        <a:gd name="connsiteY0" fmla="*/ 138937 h 139002"/>
                        <a:gd name="connsiteX1" fmla="*/ 0 w 21982"/>
                        <a:gd name="connsiteY1" fmla="*/ 138937 h 139002"/>
                        <a:gd name="connsiteX2" fmla="*/ 21851 w 21982"/>
                        <a:gd name="connsiteY2" fmla="*/ 117152 h 139002"/>
                        <a:gd name="connsiteX3" fmla="*/ 21983 w 21982"/>
                        <a:gd name="connsiteY3" fmla="*/ 21851 h 139002"/>
                        <a:gd name="connsiteX4" fmla="*/ 198 w 21982"/>
                        <a:gd name="connsiteY4" fmla="*/ 0 h 139002"/>
                        <a:gd name="connsiteX5" fmla="*/ 198 w 21982"/>
                        <a:gd name="connsiteY5" fmla="*/ 0 h 139002"/>
                        <a:gd name="connsiteX6" fmla="*/ 0 w 21982"/>
                        <a:gd name="connsiteY6" fmla="*/ 139003 h 139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1982" h="139002">
                          <a:moveTo>
                            <a:pt x="0" y="138937"/>
                          </a:moveTo>
                          <a:lnTo>
                            <a:pt x="0" y="138937"/>
                          </a:lnTo>
                          <a:cubicBezTo>
                            <a:pt x="12044" y="138937"/>
                            <a:pt x="21851" y="129196"/>
                            <a:pt x="21851" y="117152"/>
                          </a:cubicBezTo>
                          <a:lnTo>
                            <a:pt x="21983" y="21851"/>
                          </a:lnTo>
                          <a:cubicBezTo>
                            <a:pt x="21983" y="9806"/>
                            <a:pt x="12242" y="0"/>
                            <a:pt x="198" y="0"/>
                          </a:cubicBezTo>
                          <a:lnTo>
                            <a:pt x="198" y="0"/>
                          </a:lnTo>
                          <a:lnTo>
                            <a:pt x="0" y="13900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2" name="Freeform: Shape 171">
                      <a:extLst>
                        <a:ext uri="{FF2B5EF4-FFF2-40B4-BE49-F238E27FC236}">
                          <a16:creationId xmlns:a16="http://schemas.microsoft.com/office/drawing/2014/main" id="{01FE7EE9-EA45-4B0C-1ADF-60B7C611B2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7741" y="5800340"/>
                      <a:ext cx="18033" cy="113203"/>
                    </a:xfrm>
                    <a:custGeom>
                      <a:avLst/>
                      <a:gdLst>
                        <a:gd name="connsiteX0" fmla="*/ 17836 w 18033"/>
                        <a:gd name="connsiteY0" fmla="*/ 113203 h 113203"/>
                        <a:gd name="connsiteX1" fmla="*/ 17836 w 18033"/>
                        <a:gd name="connsiteY1" fmla="*/ 113203 h 113203"/>
                        <a:gd name="connsiteX2" fmla="*/ 0 w 18033"/>
                        <a:gd name="connsiteY2" fmla="*/ 95301 h 113203"/>
                        <a:gd name="connsiteX3" fmla="*/ 132 w 18033"/>
                        <a:gd name="connsiteY3" fmla="*/ 17836 h 113203"/>
                        <a:gd name="connsiteX4" fmla="*/ 18033 w 18033"/>
                        <a:gd name="connsiteY4" fmla="*/ 0 h 113203"/>
                        <a:gd name="connsiteX5" fmla="*/ 18033 w 18033"/>
                        <a:gd name="connsiteY5" fmla="*/ 0 h 113203"/>
                        <a:gd name="connsiteX6" fmla="*/ 17836 w 18033"/>
                        <a:gd name="connsiteY6" fmla="*/ 113203 h 1132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033" h="113203">
                          <a:moveTo>
                            <a:pt x="17836" y="113203"/>
                          </a:moveTo>
                          <a:lnTo>
                            <a:pt x="17836" y="113203"/>
                          </a:lnTo>
                          <a:cubicBezTo>
                            <a:pt x="7964" y="113203"/>
                            <a:pt x="0" y="105174"/>
                            <a:pt x="0" y="95301"/>
                          </a:cubicBezTo>
                          <a:lnTo>
                            <a:pt x="132" y="17836"/>
                          </a:lnTo>
                          <a:cubicBezTo>
                            <a:pt x="132" y="7964"/>
                            <a:pt x="8161" y="0"/>
                            <a:pt x="18033" y="0"/>
                          </a:cubicBezTo>
                          <a:lnTo>
                            <a:pt x="18033" y="0"/>
                          </a:lnTo>
                          <a:lnTo>
                            <a:pt x="17836" y="11320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3" name="Freeform: Shape 172">
                      <a:extLst>
                        <a:ext uri="{FF2B5EF4-FFF2-40B4-BE49-F238E27FC236}">
                          <a16:creationId xmlns:a16="http://schemas.microsoft.com/office/drawing/2014/main" id="{E9815014-E243-FD33-A171-6849DC721F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8597" y="5938554"/>
                      <a:ext cx="21982" cy="139002"/>
                    </a:xfrm>
                    <a:custGeom>
                      <a:avLst/>
                      <a:gdLst>
                        <a:gd name="connsiteX0" fmla="*/ 0 w 21982"/>
                        <a:gd name="connsiteY0" fmla="*/ 138937 h 139002"/>
                        <a:gd name="connsiteX1" fmla="*/ 0 w 21982"/>
                        <a:gd name="connsiteY1" fmla="*/ 138937 h 139002"/>
                        <a:gd name="connsiteX2" fmla="*/ 21851 w 21982"/>
                        <a:gd name="connsiteY2" fmla="*/ 117152 h 139002"/>
                        <a:gd name="connsiteX3" fmla="*/ 21982 w 21982"/>
                        <a:gd name="connsiteY3" fmla="*/ 21851 h 139002"/>
                        <a:gd name="connsiteX4" fmla="*/ 197 w 21982"/>
                        <a:gd name="connsiteY4" fmla="*/ 0 h 139002"/>
                        <a:gd name="connsiteX5" fmla="*/ 197 w 21982"/>
                        <a:gd name="connsiteY5" fmla="*/ 0 h 139002"/>
                        <a:gd name="connsiteX6" fmla="*/ 0 w 21982"/>
                        <a:gd name="connsiteY6" fmla="*/ 139003 h 139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1982" h="139002">
                          <a:moveTo>
                            <a:pt x="0" y="138937"/>
                          </a:moveTo>
                          <a:lnTo>
                            <a:pt x="0" y="138937"/>
                          </a:lnTo>
                          <a:cubicBezTo>
                            <a:pt x="12044" y="138937"/>
                            <a:pt x="21851" y="129196"/>
                            <a:pt x="21851" y="117152"/>
                          </a:cubicBezTo>
                          <a:lnTo>
                            <a:pt x="21982" y="21851"/>
                          </a:lnTo>
                          <a:cubicBezTo>
                            <a:pt x="21982" y="9806"/>
                            <a:pt x="12242" y="0"/>
                            <a:pt x="197" y="0"/>
                          </a:cubicBezTo>
                          <a:lnTo>
                            <a:pt x="197" y="0"/>
                          </a:lnTo>
                          <a:lnTo>
                            <a:pt x="0" y="13900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F971C476-65D6-B8C5-9214-7809C0F9FDCB}"/>
                      </a:ext>
                    </a:extLst>
                  </p:cNvPr>
                  <p:cNvSpPr/>
                  <p:nvPr/>
                </p:nvSpPr>
                <p:spPr>
                  <a:xfrm>
                    <a:off x="5883297" y="5720704"/>
                    <a:ext cx="519812" cy="988157"/>
                  </a:xfrm>
                  <a:custGeom>
                    <a:avLst/>
                    <a:gdLst>
                      <a:gd name="connsiteX0" fmla="*/ 24286 w 519812"/>
                      <a:gd name="connsiteY0" fmla="*/ 987433 h 988157"/>
                      <a:gd name="connsiteX1" fmla="*/ 411875 w 519812"/>
                      <a:gd name="connsiteY1" fmla="*/ 988026 h 988157"/>
                      <a:gd name="connsiteX2" fmla="*/ 411875 w 519812"/>
                      <a:gd name="connsiteY2" fmla="*/ 988026 h 988157"/>
                      <a:gd name="connsiteX3" fmla="*/ 494145 w 519812"/>
                      <a:gd name="connsiteY3" fmla="*/ 988158 h 988157"/>
                      <a:gd name="connsiteX4" fmla="*/ 514153 w 519812"/>
                      <a:gd name="connsiteY4" fmla="*/ 977627 h 988157"/>
                      <a:gd name="connsiteX5" fmla="*/ 516456 w 519812"/>
                      <a:gd name="connsiteY5" fmla="*/ 973546 h 988157"/>
                      <a:gd name="connsiteX6" fmla="*/ 518431 w 519812"/>
                      <a:gd name="connsiteY6" fmla="*/ 963937 h 988157"/>
                      <a:gd name="connsiteX7" fmla="*/ 518694 w 519812"/>
                      <a:gd name="connsiteY7" fmla="*/ 770176 h 988157"/>
                      <a:gd name="connsiteX8" fmla="*/ 518957 w 519812"/>
                      <a:gd name="connsiteY8" fmla="*/ 581087 h 988157"/>
                      <a:gd name="connsiteX9" fmla="*/ 519286 w 519812"/>
                      <a:gd name="connsiteY9" fmla="*/ 352114 h 988157"/>
                      <a:gd name="connsiteX10" fmla="*/ 519484 w 519812"/>
                      <a:gd name="connsiteY10" fmla="*/ 230618 h 988157"/>
                      <a:gd name="connsiteX11" fmla="*/ 519813 w 519812"/>
                      <a:gd name="connsiteY11" fmla="*/ 24944 h 988157"/>
                      <a:gd name="connsiteX12" fmla="*/ 495593 w 519812"/>
                      <a:gd name="connsiteY12" fmla="*/ 658 h 988157"/>
                      <a:gd name="connsiteX13" fmla="*/ 306636 w 519812"/>
                      <a:gd name="connsiteY13" fmla="*/ 395 h 988157"/>
                      <a:gd name="connsiteX14" fmla="*/ 191655 w 519812"/>
                      <a:gd name="connsiteY14" fmla="*/ 197 h 988157"/>
                      <a:gd name="connsiteX15" fmla="*/ 25668 w 519812"/>
                      <a:gd name="connsiteY15" fmla="*/ 0 h 988157"/>
                      <a:gd name="connsiteX16" fmla="*/ 15730 w 519812"/>
                      <a:gd name="connsiteY16" fmla="*/ 2106 h 988157"/>
                      <a:gd name="connsiteX17" fmla="*/ 1514 w 519812"/>
                      <a:gd name="connsiteY17" fmla="*/ 21456 h 988157"/>
                      <a:gd name="connsiteX18" fmla="*/ 1316 w 519812"/>
                      <a:gd name="connsiteY18" fmla="*/ 24220 h 988157"/>
                      <a:gd name="connsiteX19" fmla="*/ 1053 w 519812"/>
                      <a:gd name="connsiteY19" fmla="*/ 214296 h 988157"/>
                      <a:gd name="connsiteX20" fmla="*/ 790 w 519812"/>
                      <a:gd name="connsiteY20" fmla="*/ 422340 h 988157"/>
                      <a:gd name="connsiteX21" fmla="*/ 592 w 519812"/>
                      <a:gd name="connsiteY21" fmla="*/ 546402 h 988157"/>
                      <a:gd name="connsiteX22" fmla="*/ 0 w 519812"/>
                      <a:gd name="connsiteY22" fmla="*/ 963213 h 988157"/>
                      <a:gd name="connsiteX23" fmla="*/ 24220 w 519812"/>
                      <a:gd name="connsiteY23" fmla="*/ 987499 h 988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519812" h="988157">
                        <a:moveTo>
                          <a:pt x="24286" y="987433"/>
                        </a:moveTo>
                        <a:lnTo>
                          <a:pt x="411875" y="988026"/>
                        </a:lnTo>
                        <a:lnTo>
                          <a:pt x="411875" y="988026"/>
                        </a:lnTo>
                        <a:cubicBezTo>
                          <a:pt x="411875" y="988026"/>
                          <a:pt x="494145" y="988158"/>
                          <a:pt x="494145" y="988158"/>
                        </a:cubicBezTo>
                        <a:cubicBezTo>
                          <a:pt x="502437" y="988158"/>
                          <a:pt x="509809" y="984011"/>
                          <a:pt x="514153" y="977627"/>
                        </a:cubicBezTo>
                        <a:cubicBezTo>
                          <a:pt x="515074" y="976376"/>
                          <a:pt x="515798" y="974994"/>
                          <a:pt x="516456" y="973546"/>
                        </a:cubicBezTo>
                        <a:cubicBezTo>
                          <a:pt x="517772" y="970585"/>
                          <a:pt x="518496" y="967360"/>
                          <a:pt x="518431" y="963937"/>
                        </a:cubicBezTo>
                        <a:lnTo>
                          <a:pt x="518694" y="770176"/>
                        </a:lnTo>
                        <a:lnTo>
                          <a:pt x="518957" y="581087"/>
                        </a:lnTo>
                        <a:lnTo>
                          <a:pt x="519286" y="352114"/>
                        </a:lnTo>
                        <a:lnTo>
                          <a:pt x="519484" y="230618"/>
                        </a:lnTo>
                        <a:lnTo>
                          <a:pt x="519813" y="24944"/>
                        </a:lnTo>
                        <a:cubicBezTo>
                          <a:pt x="519813" y="11518"/>
                          <a:pt x="509019" y="658"/>
                          <a:pt x="495593" y="658"/>
                        </a:cubicBezTo>
                        <a:lnTo>
                          <a:pt x="306636" y="395"/>
                        </a:lnTo>
                        <a:lnTo>
                          <a:pt x="191655" y="197"/>
                        </a:lnTo>
                        <a:lnTo>
                          <a:pt x="25668" y="0"/>
                        </a:lnTo>
                        <a:cubicBezTo>
                          <a:pt x="22114" y="0"/>
                          <a:pt x="18757" y="724"/>
                          <a:pt x="15730" y="2106"/>
                        </a:cubicBezTo>
                        <a:cubicBezTo>
                          <a:pt x="8095" y="5463"/>
                          <a:pt x="2501" y="12834"/>
                          <a:pt x="1514" y="21456"/>
                        </a:cubicBezTo>
                        <a:cubicBezTo>
                          <a:pt x="1382" y="22312"/>
                          <a:pt x="1382" y="23299"/>
                          <a:pt x="1316" y="24220"/>
                        </a:cubicBezTo>
                        <a:lnTo>
                          <a:pt x="1053" y="214296"/>
                        </a:lnTo>
                        <a:lnTo>
                          <a:pt x="790" y="422340"/>
                        </a:lnTo>
                        <a:lnTo>
                          <a:pt x="592" y="546402"/>
                        </a:lnTo>
                        <a:lnTo>
                          <a:pt x="0" y="963213"/>
                        </a:lnTo>
                        <a:cubicBezTo>
                          <a:pt x="0" y="976640"/>
                          <a:pt x="10794" y="987499"/>
                          <a:pt x="24220" y="98749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8201CD88-E6B4-D5BA-2158-87D77D11FF93}"/>
                      </a:ext>
                    </a:extLst>
                  </p:cNvPr>
                  <p:cNvSpPr/>
                  <p:nvPr/>
                </p:nvSpPr>
                <p:spPr>
                  <a:xfrm>
                    <a:off x="5921668" y="6018322"/>
                    <a:ext cx="424643" cy="424643"/>
                  </a:xfrm>
                  <a:custGeom>
                    <a:avLst/>
                    <a:gdLst>
                      <a:gd name="connsiteX0" fmla="*/ 0 w 424643"/>
                      <a:gd name="connsiteY0" fmla="*/ 212322 h 424643"/>
                      <a:gd name="connsiteX1" fmla="*/ 212322 w 424643"/>
                      <a:gd name="connsiteY1" fmla="*/ 424643 h 424643"/>
                      <a:gd name="connsiteX2" fmla="*/ 424643 w 424643"/>
                      <a:gd name="connsiteY2" fmla="*/ 212322 h 424643"/>
                      <a:gd name="connsiteX3" fmla="*/ 212322 w 424643"/>
                      <a:gd name="connsiteY3" fmla="*/ 0 h 424643"/>
                      <a:gd name="connsiteX4" fmla="*/ 0 w 424643"/>
                      <a:gd name="connsiteY4" fmla="*/ 212322 h 424643"/>
                      <a:gd name="connsiteX5" fmla="*/ 119126 w 424643"/>
                      <a:gd name="connsiteY5" fmla="*/ 290708 h 424643"/>
                      <a:gd name="connsiteX6" fmla="*/ 107806 w 424643"/>
                      <a:gd name="connsiteY6" fmla="*/ 216336 h 424643"/>
                      <a:gd name="connsiteX7" fmla="*/ 203766 w 424643"/>
                      <a:gd name="connsiteY7" fmla="*/ 216336 h 424643"/>
                      <a:gd name="connsiteX8" fmla="*/ 203766 w 424643"/>
                      <a:gd name="connsiteY8" fmla="*/ 290708 h 424643"/>
                      <a:gd name="connsiteX9" fmla="*/ 119126 w 424643"/>
                      <a:gd name="connsiteY9" fmla="*/ 290708 h 424643"/>
                      <a:gd name="connsiteX10" fmla="*/ 169146 w 424643"/>
                      <a:gd name="connsiteY10" fmla="*/ 402727 h 424643"/>
                      <a:gd name="connsiteX11" fmla="*/ 42056 w 424643"/>
                      <a:gd name="connsiteY11" fmla="*/ 307754 h 424643"/>
                      <a:gd name="connsiteX12" fmla="*/ 106753 w 424643"/>
                      <a:gd name="connsiteY12" fmla="*/ 307754 h 424643"/>
                      <a:gd name="connsiteX13" fmla="*/ 143676 w 424643"/>
                      <a:gd name="connsiteY13" fmla="*/ 375413 h 424643"/>
                      <a:gd name="connsiteX14" fmla="*/ 169212 w 424643"/>
                      <a:gd name="connsiteY14" fmla="*/ 402727 h 424643"/>
                      <a:gd name="connsiteX15" fmla="*/ 203700 w 424643"/>
                      <a:gd name="connsiteY15" fmla="*/ 307754 h 424643"/>
                      <a:gd name="connsiteX16" fmla="*/ 203700 w 424643"/>
                      <a:gd name="connsiteY16" fmla="*/ 407334 h 424643"/>
                      <a:gd name="connsiteX17" fmla="*/ 156576 w 424643"/>
                      <a:gd name="connsiteY17" fmla="*/ 364356 h 424643"/>
                      <a:gd name="connsiteX18" fmla="*/ 124852 w 424643"/>
                      <a:gd name="connsiteY18" fmla="*/ 307820 h 424643"/>
                      <a:gd name="connsiteX19" fmla="*/ 203700 w 424643"/>
                      <a:gd name="connsiteY19" fmla="*/ 307820 h 424643"/>
                      <a:gd name="connsiteX20" fmla="*/ 129525 w 424643"/>
                      <a:gd name="connsiteY20" fmla="*/ 107740 h 424643"/>
                      <a:gd name="connsiteX21" fmla="*/ 196065 w 424643"/>
                      <a:gd name="connsiteY21" fmla="*/ 17704 h 424643"/>
                      <a:gd name="connsiteX22" fmla="*/ 203634 w 424643"/>
                      <a:gd name="connsiteY22" fmla="*/ 17244 h 424643"/>
                      <a:gd name="connsiteX23" fmla="*/ 203634 w 424643"/>
                      <a:gd name="connsiteY23" fmla="*/ 107740 h 424643"/>
                      <a:gd name="connsiteX24" fmla="*/ 129460 w 424643"/>
                      <a:gd name="connsiteY24" fmla="*/ 107740 h 424643"/>
                      <a:gd name="connsiteX25" fmla="*/ 47453 w 424643"/>
                      <a:gd name="connsiteY25" fmla="*/ 107740 h 424643"/>
                      <a:gd name="connsiteX26" fmla="*/ 166382 w 424643"/>
                      <a:gd name="connsiteY26" fmla="*/ 22509 h 424643"/>
                      <a:gd name="connsiteX27" fmla="*/ 139529 w 424643"/>
                      <a:gd name="connsiteY27" fmla="*/ 55614 h 424643"/>
                      <a:gd name="connsiteX28" fmla="*/ 110900 w 424643"/>
                      <a:gd name="connsiteY28" fmla="*/ 107806 h 424643"/>
                      <a:gd name="connsiteX29" fmla="*/ 47453 w 424643"/>
                      <a:gd name="connsiteY29" fmla="*/ 107806 h 424643"/>
                      <a:gd name="connsiteX30" fmla="*/ 107806 w 424643"/>
                      <a:gd name="connsiteY30" fmla="*/ 199224 h 424643"/>
                      <a:gd name="connsiteX31" fmla="*/ 122549 w 424643"/>
                      <a:gd name="connsiteY31" fmla="*/ 124853 h 424643"/>
                      <a:gd name="connsiteX32" fmla="*/ 203700 w 424643"/>
                      <a:gd name="connsiteY32" fmla="*/ 124853 h 424643"/>
                      <a:gd name="connsiteX33" fmla="*/ 203700 w 424643"/>
                      <a:gd name="connsiteY33" fmla="*/ 199224 h 424643"/>
                      <a:gd name="connsiteX34" fmla="*/ 107806 w 424643"/>
                      <a:gd name="connsiteY34" fmla="*/ 199224 h 424643"/>
                      <a:gd name="connsiteX35" fmla="*/ 17441 w 424643"/>
                      <a:gd name="connsiteY35" fmla="*/ 199224 h 424643"/>
                      <a:gd name="connsiteX36" fmla="*/ 37712 w 424643"/>
                      <a:gd name="connsiteY36" fmla="*/ 124853 h 424643"/>
                      <a:gd name="connsiteX37" fmla="*/ 104450 w 424643"/>
                      <a:gd name="connsiteY37" fmla="*/ 124853 h 424643"/>
                      <a:gd name="connsiteX38" fmla="*/ 90760 w 424643"/>
                      <a:gd name="connsiteY38" fmla="*/ 199224 h 424643"/>
                      <a:gd name="connsiteX39" fmla="*/ 17441 w 424643"/>
                      <a:gd name="connsiteY39" fmla="*/ 199224 h 424643"/>
                      <a:gd name="connsiteX40" fmla="*/ 90628 w 424643"/>
                      <a:gd name="connsiteY40" fmla="*/ 216271 h 424643"/>
                      <a:gd name="connsiteX41" fmla="*/ 101290 w 424643"/>
                      <a:gd name="connsiteY41" fmla="*/ 290643 h 424643"/>
                      <a:gd name="connsiteX42" fmla="*/ 33434 w 424643"/>
                      <a:gd name="connsiteY42" fmla="*/ 290643 h 424643"/>
                      <a:gd name="connsiteX43" fmla="*/ 17046 w 424643"/>
                      <a:gd name="connsiteY43" fmla="*/ 216271 h 424643"/>
                      <a:gd name="connsiteX44" fmla="*/ 90628 w 424643"/>
                      <a:gd name="connsiteY44" fmla="*/ 216271 h 424643"/>
                      <a:gd name="connsiteX45" fmla="*/ 331843 w 424643"/>
                      <a:gd name="connsiteY45" fmla="*/ 216271 h 424643"/>
                      <a:gd name="connsiteX46" fmla="*/ 407399 w 424643"/>
                      <a:gd name="connsiteY46" fmla="*/ 216271 h 424643"/>
                      <a:gd name="connsiteX47" fmla="*/ 391011 w 424643"/>
                      <a:gd name="connsiteY47" fmla="*/ 290643 h 424643"/>
                      <a:gd name="connsiteX48" fmla="*/ 321181 w 424643"/>
                      <a:gd name="connsiteY48" fmla="*/ 290643 h 424643"/>
                      <a:gd name="connsiteX49" fmla="*/ 331843 w 424643"/>
                      <a:gd name="connsiteY49" fmla="*/ 216271 h 424643"/>
                      <a:gd name="connsiteX50" fmla="*/ 220746 w 424643"/>
                      <a:gd name="connsiteY50" fmla="*/ 107740 h 424643"/>
                      <a:gd name="connsiteX51" fmla="*/ 220746 w 424643"/>
                      <a:gd name="connsiteY51" fmla="*/ 17244 h 424643"/>
                      <a:gd name="connsiteX52" fmla="*/ 226143 w 424643"/>
                      <a:gd name="connsiteY52" fmla="*/ 17573 h 424643"/>
                      <a:gd name="connsiteX53" fmla="*/ 269252 w 424643"/>
                      <a:gd name="connsiteY53" fmla="*/ 65750 h 424643"/>
                      <a:gd name="connsiteX54" fmla="*/ 293012 w 424643"/>
                      <a:gd name="connsiteY54" fmla="*/ 107740 h 424643"/>
                      <a:gd name="connsiteX55" fmla="*/ 220812 w 424643"/>
                      <a:gd name="connsiteY55" fmla="*/ 107740 h 424643"/>
                      <a:gd name="connsiteX56" fmla="*/ 299922 w 424643"/>
                      <a:gd name="connsiteY56" fmla="*/ 124787 h 424643"/>
                      <a:gd name="connsiteX57" fmla="*/ 314665 w 424643"/>
                      <a:gd name="connsiteY57" fmla="*/ 199158 h 424643"/>
                      <a:gd name="connsiteX58" fmla="*/ 220812 w 424643"/>
                      <a:gd name="connsiteY58" fmla="*/ 199158 h 424643"/>
                      <a:gd name="connsiteX59" fmla="*/ 220812 w 424643"/>
                      <a:gd name="connsiteY59" fmla="*/ 124787 h 424643"/>
                      <a:gd name="connsiteX60" fmla="*/ 299988 w 424643"/>
                      <a:gd name="connsiteY60" fmla="*/ 124787 h 424643"/>
                      <a:gd name="connsiteX61" fmla="*/ 311572 w 424643"/>
                      <a:gd name="connsiteY61" fmla="*/ 107740 h 424643"/>
                      <a:gd name="connsiteX62" fmla="*/ 282942 w 424643"/>
                      <a:gd name="connsiteY62" fmla="*/ 55549 h 424643"/>
                      <a:gd name="connsiteX63" fmla="*/ 255497 w 424643"/>
                      <a:gd name="connsiteY63" fmla="*/ 21851 h 424643"/>
                      <a:gd name="connsiteX64" fmla="*/ 376927 w 424643"/>
                      <a:gd name="connsiteY64" fmla="*/ 107675 h 424643"/>
                      <a:gd name="connsiteX65" fmla="*/ 311506 w 424643"/>
                      <a:gd name="connsiteY65" fmla="*/ 107675 h 424643"/>
                      <a:gd name="connsiteX66" fmla="*/ 314731 w 424643"/>
                      <a:gd name="connsiteY66" fmla="*/ 216271 h 424643"/>
                      <a:gd name="connsiteX67" fmla="*/ 303411 w 424643"/>
                      <a:gd name="connsiteY67" fmla="*/ 290643 h 424643"/>
                      <a:gd name="connsiteX68" fmla="*/ 220746 w 424643"/>
                      <a:gd name="connsiteY68" fmla="*/ 290643 h 424643"/>
                      <a:gd name="connsiteX69" fmla="*/ 220746 w 424643"/>
                      <a:gd name="connsiteY69" fmla="*/ 216271 h 424643"/>
                      <a:gd name="connsiteX70" fmla="*/ 314731 w 424643"/>
                      <a:gd name="connsiteY70" fmla="*/ 216271 h 424643"/>
                      <a:gd name="connsiteX71" fmla="*/ 331711 w 424643"/>
                      <a:gd name="connsiteY71" fmla="*/ 199224 h 424643"/>
                      <a:gd name="connsiteX72" fmla="*/ 318022 w 424643"/>
                      <a:gd name="connsiteY72" fmla="*/ 124853 h 424643"/>
                      <a:gd name="connsiteX73" fmla="*/ 386733 w 424643"/>
                      <a:gd name="connsiteY73" fmla="*/ 124853 h 424643"/>
                      <a:gd name="connsiteX74" fmla="*/ 407005 w 424643"/>
                      <a:gd name="connsiteY74" fmla="*/ 199224 h 424643"/>
                      <a:gd name="connsiteX75" fmla="*/ 331711 w 424643"/>
                      <a:gd name="connsiteY75" fmla="*/ 199224 h 424643"/>
                      <a:gd name="connsiteX76" fmla="*/ 382455 w 424643"/>
                      <a:gd name="connsiteY76" fmla="*/ 307754 h 424643"/>
                      <a:gd name="connsiteX77" fmla="*/ 252732 w 424643"/>
                      <a:gd name="connsiteY77" fmla="*/ 403253 h 424643"/>
                      <a:gd name="connsiteX78" fmla="*/ 278927 w 424643"/>
                      <a:gd name="connsiteY78" fmla="*/ 375413 h 424643"/>
                      <a:gd name="connsiteX79" fmla="*/ 315850 w 424643"/>
                      <a:gd name="connsiteY79" fmla="*/ 307754 h 424643"/>
                      <a:gd name="connsiteX80" fmla="*/ 382521 w 424643"/>
                      <a:gd name="connsiteY80" fmla="*/ 307754 h 424643"/>
                      <a:gd name="connsiteX81" fmla="*/ 297553 w 424643"/>
                      <a:gd name="connsiteY81" fmla="*/ 307754 h 424643"/>
                      <a:gd name="connsiteX82" fmla="*/ 220746 w 424643"/>
                      <a:gd name="connsiteY82" fmla="*/ 406083 h 424643"/>
                      <a:gd name="connsiteX83" fmla="*/ 220746 w 424643"/>
                      <a:gd name="connsiteY83" fmla="*/ 307754 h 424643"/>
                      <a:gd name="connsiteX84" fmla="*/ 297553 w 424643"/>
                      <a:gd name="connsiteY84" fmla="*/ 307754 h 424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</a:cxnLst>
                    <a:rect l="l" t="t" r="r" b="b"/>
                    <a:pathLst>
                      <a:path w="424643" h="424643">
                        <a:moveTo>
                          <a:pt x="0" y="212322"/>
                        </a:moveTo>
                        <a:cubicBezTo>
                          <a:pt x="0" y="329408"/>
                          <a:pt x="95235" y="424643"/>
                          <a:pt x="212322" y="424643"/>
                        </a:cubicBezTo>
                        <a:cubicBezTo>
                          <a:pt x="329408" y="424643"/>
                          <a:pt x="424643" y="329408"/>
                          <a:pt x="424643" y="212322"/>
                        </a:cubicBezTo>
                        <a:cubicBezTo>
                          <a:pt x="424643" y="95236"/>
                          <a:pt x="329408" y="0"/>
                          <a:pt x="212322" y="0"/>
                        </a:cubicBezTo>
                        <a:cubicBezTo>
                          <a:pt x="95235" y="0"/>
                          <a:pt x="0" y="95236"/>
                          <a:pt x="0" y="212322"/>
                        </a:cubicBezTo>
                        <a:close/>
                        <a:moveTo>
                          <a:pt x="119126" y="290708"/>
                        </a:moveTo>
                        <a:cubicBezTo>
                          <a:pt x="112216" y="267607"/>
                          <a:pt x="108398" y="242597"/>
                          <a:pt x="107806" y="216336"/>
                        </a:cubicBezTo>
                        <a:lnTo>
                          <a:pt x="203766" y="216336"/>
                        </a:lnTo>
                        <a:lnTo>
                          <a:pt x="203766" y="290708"/>
                        </a:lnTo>
                        <a:lnTo>
                          <a:pt x="119126" y="290708"/>
                        </a:lnTo>
                        <a:close/>
                        <a:moveTo>
                          <a:pt x="169146" y="402727"/>
                        </a:moveTo>
                        <a:cubicBezTo>
                          <a:pt x="115243" y="390551"/>
                          <a:pt x="69370" y="356392"/>
                          <a:pt x="42056" y="307754"/>
                        </a:cubicBezTo>
                        <a:lnTo>
                          <a:pt x="106753" y="307754"/>
                        </a:lnTo>
                        <a:cubicBezTo>
                          <a:pt x="115638" y="332896"/>
                          <a:pt x="128077" y="355603"/>
                          <a:pt x="143676" y="375413"/>
                        </a:cubicBezTo>
                        <a:cubicBezTo>
                          <a:pt x="151574" y="385417"/>
                          <a:pt x="160130" y="394565"/>
                          <a:pt x="169212" y="402727"/>
                        </a:cubicBezTo>
                        <a:close/>
                        <a:moveTo>
                          <a:pt x="203700" y="307754"/>
                        </a:moveTo>
                        <a:lnTo>
                          <a:pt x="203700" y="407334"/>
                        </a:lnTo>
                        <a:cubicBezTo>
                          <a:pt x="197250" y="403516"/>
                          <a:pt x="176913" y="390353"/>
                          <a:pt x="156576" y="364356"/>
                        </a:cubicBezTo>
                        <a:cubicBezTo>
                          <a:pt x="143544" y="347705"/>
                          <a:pt x="132882" y="328684"/>
                          <a:pt x="124852" y="307820"/>
                        </a:cubicBezTo>
                        <a:lnTo>
                          <a:pt x="203700" y="307820"/>
                        </a:lnTo>
                        <a:close/>
                        <a:moveTo>
                          <a:pt x="129525" y="107740"/>
                        </a:moveTo>
                        <a:cubicBezTo>
                          <a:pt x="152166" y="57589"/>
                          <a:pt x="185469" y="26721"/>
                          <a:pt x="196065" y="17704"/>
                        </a:cubicBezTo>
                        <a:cubicBezTo>
                          <a:pt x="198566" y="17507"/>
                          <a:pt x="201133" y="17310"/>
                          <a:pt x="203634" y="17244"/>
                        </a:cubicBezTo>
                        <a:lnTo>
                          <a:pt x="203634" y="107740"/>
                        </a:lnTo>
                        <a:lnTo>
                          <a:pt x="129460" y="107740"/>
                        </a:lnTo>
                        <a:close/>
                        <a:moveTo>
                          <a:pt x="47453" y="107740"/>
                        </a:moveTo>
                        <a:cubicBezTo>
                          <a:pt x="74635" y="65026"/>
                          <a:pt x="117547" y="34290"/>
                          <a:pt x="166382" y="22509"/>
                        </a:cubicBezTo>
                        <a:cubicBezTo>
                          <a:pt x="156773" y="32645"/>
                          <a:pt x="147756" y="43768"/>
                          <a:pt x="139529" y="55614"/>
                        </a:cubicBezTo>
                        <a:cubicBezTo>
                          <a:pt x="128143" y="71937"/>
                          <a:pt x="118534" y="89510"/>
                          <a:pt x="110900" y="107806"/>
                        </a:cubicBezTo>
                        <a:lnTo>
                          <a:pt x="47453" y="107806"/>
                        </a:lnTo>
                        <a:close/>
                        <a:moveTo>
                          <a:pt x="107806" y="199224"/>
                        </a:moveTo>
                        <a:cubicBezTo>
                          <a:pt x="108793" y="173820"/>
                          <a:pt x="113730" y="148810"/>
                          <a:pt x="122549" y="124853"/>
                        </a:cubicBezTo>
                        <a:lnTo>
                          <a:pt x="203700" y="124853"/>
                        </a:lnTo>
                        <a:lnTo>
                          <a:pt x="203700" y="199224"/>
                        </a:lnTo>
                        <a:lnTo>
                          <a:pt x="107806" y="199224"/>
                        </a:lnTo>
                        <a:close/>
                        <a:moveTo>
                          <a:pt x="17441" y="199224"/>
                        </a:moveTo>
                        <a:cubicBezTo>
                          <a:pt x="19152" y="173161"/>
                          <a:pt x="25997" y="148151"/>
                          <a:pt x="37712" y="124853"/>
                        </a:cubicBezTo>
                        <a:lnTo>
                          <a:pt x="104450" y="124853"/>
                        </a:lnTo>
                        <a:cubicBezTo>
                          <a:pt x="96288" y="148941"/>
                          <a:pt x="91681" y="173951"/>
                          <a:pt x="90760" y="199224"/>
                        </a:cubicBezTo>
                        <a:lnTo>
                          <a:pt x="17441" y="199224"/>
                        </a:lnTo>
                        <a:close/>
                        <a:moveTo>
                          <a:pt x="90628" y="216271"/>
                        </a:moveTo>
                        <a:cubicBezTo>
                          <a:pt x="91155" y="242399"/>
                          <a:pt x="94775" y="267409"/>
                          <a:pt x="101290" y="290643"/>
                        </a:cubicBezTo>
                        <a:lnTo>
                          <a:pt x="33434" y="290643"/>
                        </a:lnTo>
                        <a:cubicBezTo>
                          <a:pt x="23101" y="267146"/>
                          <a:pt x="17573" y="242136"/>
                          <a:pt x="17046" y="216271"/>
                        </a:cubicBezTo>
                        <a:lnTo>
                          <a:pt x="90628" y="216271"/>
                        </a:lnTo>
                        <a:close/>
                        <a:moveTo>
                          <a:pt x="331843" y="216271"/>
                        </a:moveTo>
                        <a:lnTo>
                          <a:pt x="407399" y="216271"/>
                        </a:lnTo>
                        <a:cubicBezTo>
                          <a:pt x="406873" y="242136"/>
                          <a:pt x="401344" y="267146"/>
                          <a:pt x="391011" y="290643"/>
                        </a:cubicBezTo>
                        <a:lnTo>
                          <a:pt x="321181" y="290643"/>
                        </a:lnTo>
                        <a:cubicBezTo>
                          <a:pt x="327697" y="267409"/>
                          <a:pt x="331251" y="242399"/>
                          <a:pt x="331843" y="216271"/>
                        </a:cubicBezTo>
                        <a:close/>
                        <a:moveTo>
                          <a:pt x="220746" y="107740"/>
                        </a:moveTo>
                        <a:lnTo>
                          <a:pt x="220746" y="17244"/>
                        </a:lnTo>
                        <a:cubicBezTo>
                          <a:pt x="222589" y="17310"/>
                          <a:pt x="224366" y="17441"/>
                          <a:pt x="226143" y="17573"/>
                        </a:cubicBezTo>
                        <a:cubicBezTo>
                          <a:pt x="233514" y="23760"/>
                          <a:pt x="251350" y="40016"/>
                          <a:pt x="269252" y="65750"/>
                        </a:cubicBezTo>
                        <a:cubicBezTo>
                          <a:pt x="278466" y="78979"/>
                          <a:pt x="286430" y="93129"/>
                          <a:pt x="293012" y="107740"/>
                        </a:cubicBezTo>
                        <a:lnTo>
                          <a:pt x="220812" y="107740"/>
                        </a:lnTo>
                        <a:close/>
                        <a:moveTo>
                          <a:pt x="299922" y="124787"/>
                        </a:moveTo>
                        <a:cubicBezTo>
                          <a:pt x="308676" y="148810"/>
                          <a:pt x="313612" y="173820"/>
                          <a:pt x="314665" y="199158"/>
                        </a:cubicBezTo>
                        <a:lnTo>
                          <a:pt x="220812" y="199158"/>
                        </a:lnTo>
                        <a:lnTo>
                          <a:pt x="220812" y="124787"/>
                        </a:lnTo>
                        <a:lnTo>
                          <a:pt x="299988" y="124787"/>
                        </a:lnTo>
                        <a:close/>
                        <a:moveTo>
                          <a:pt x="311572" y="107740"/>
                        </a:moveTo>
                        <a:cubicBezTo>
                          <a:pt x="303937" y="89444"/>
                          <a:pt x="294328" y="71937"/>
                          <a:pt x="282942" y="55549"/>
                        </a:cubicBezTo>
                        <a:cubicBezTo>
                          <a:pt x="274517" y="43505"/>
                          <a:pt x="265303" y="32184"/>
                          <a:pt x="255497" y="21851"/>
                        </a:cubicBezTo>
                        <a:cubicBezTo>
                          <a:pt x="305385" y="33237"/>
                          <a:pt x="349218" y="64170"/>
                          <a:pt x="376927" y="107675"/>
                        </a:cubicBezTo>
                        <a:lnTo>
                          <a:pt x="311506" y="107675"/>
                        </a:lnTo>
                        <a:close/>
                        <a:moveTo>
                          <a:pt x="314731" y="216271"/>
                        </a:moveTo>
                        <a:cubicBezTo>
                          <a:pt x="314139" y="242663"/>
                          <a:pt x="310321" y="267673"/>
                          <a:pt x="303411" y="290643"/>
                        </a:cubicBezTo>
                        <a:lnTo>
                          <a:pt x="220746" y="290643"/>
                        </a:lnTo>
                        <a:lnTo>
                          <a:pt x="220746" y="216271"/>
                        </a:lnTo>
                        <a:lnTo>
                          <a:pt x="314731" y="216271"/>
                        </a:lnTo>
                        <a:close/>
                        <a:moveTo>
                          <a:pt x="331711" y="199224"/>
                        </a:moveTo>
                        <a:cubicBezTo>
                          <a:pt x="330790" y="173951"/>
                          <a:pt x="326183" y="148941"/>
                          <a:pt x="318022" y="124853"/>
                        </a:cubicBezTo>
                        <a:lnTo>
                          <a:pt x="386733" y="124853"/>
                        </a:lnTo>
                        <a:cubicBezTo>
                          <a:pt x="398449" y="148217"/>
                          <a:pt x="405293" y="173227"/>
                          <a:pt x="407005" y="199224"/>
                        </a:cubicBezTo>
                        <a:lnTo>
                          <a:pt x="331711" y="199224"/>
                        </a:lnTo>
                        <a:close/>
                        <a:moveTo>
                          <a:pt x="382455" y="307754"/>
                        </a:moveTo>
                        <a:cubicBezTo>
                          <a:pt x="355010" y="356524"/>
                          <a:pt x="307096" y="391670"/>
                          <a:pt x="252732" y="403253"/>
                        </a:cubicBezTo>
                        <a:cubicBezTo>
                          <a:pt x="262078" y="394960"/>
                          <a:pt x="270832" y="385615"/>
                          <a:pt x="278927" y="375413"/>
                        </a:cubicBezTo>
                        <a:cubicBezTo>
                          <a:pt x="294525" y="355603"/>
                          <a:pt x="306899" y="332896"/>
                          <a:pt x="315850" y="307754"/>
                        </a:cubicBezTo>
                        <a:lnTo>
                          <a:pt x="382521" y="307754"/>
                        </a:lnTo>
                        <a:close/>
                        <a:moveTo>
                          <a:pt x="297553" y="307754"/>
                        </a:moveTo>
                        <a:cubicBezTo>
                          <a:pt x="273991" y="368963"/>
                          <a:pt x="233646" y="398054"/>
                          <a:pt x="220746" y="406083"/>
                        </a:cubicBezTo>
                        <a:lnTo>
                          <a:pt x="220746" y="307754"/>
                        </a:lnTo>
                        <a:lnTo>
                          <a:pt x="297553" y="307754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65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76" name="Graphic 5">
                    <a:extLst>
                      <a:ext uri="{FF2B5EF4-FFF2-40B4-BE49-F238E27FC236}">
                        <a16:creationId xmlns:a16="http://schemas.microsoft.com/office/drawing/2014/main" id="{A5B050DE-17F6-B542-06FC-3E8122CF6385}"/>
                      </a:ext>
                    </a:extLst>
                  </p:cNvPr>
                  <p:cNvGrpSpPr/>
                  <p:nvPr/>
                </p:nvGrpSpPr>
                <p:grpSpPr>
                  <a:xfrm>
                    <a:off x="5970635" y="5711423"/>
                    <a:ext cx="345335" cy="60945"/>
                    <a:chOff x="5970635" y="5711423"/>
                    <a:chExt cx="345335" cy="60945"/>
                  </a:xfrm>
                </p:grpSpPr>
                <p:sp>
                  <p:nvSpPr>
                    <p:cNvPr id="177" name="Freeform: Shape 176">
                      <a:extLst>
                        <a:ext uri="{FF2B5EF4-FFF2-40B4-BE49-F238E27FC236}">
                          <a16:creationId xmlns:a16="http://schemas.microsoft.com/office/drawing/2014/main" id="{605D9C36-7F6E-AF8C-85D4-AD650233FC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70635" y="5711423"/>
                      <a:ext cx="345335" cy="60945"/>
                    </a:xfrm>
                    <a:custGeom>
                      <a:avLst/>
                      <a:gdLst>
                        <a:gd name="connsiteX0" fmla="*/ 0 w 345335"/>
                        <a:gd name="connsiteY0" fmla="*/ 6976 h 60945"/>
                        <a:gd name="connsiteX1" fmla="*/ 24286 w 345335"/>
                        <a:gd name="connsiteY1" fmla="*/ 44031 h 60945"/>
                        <a:gd name="connsiteX2" fmla="*/ 54956 w 345335"/>
                        <a:gd name="connsiteY2" fmla="*/ 60616 h 60945"/>
                        <a:gd name="connsiteX3" fmla="*/ 290182 w 345335"/>
                        <a:gd name="connsiteY3" fmla="*/ 60945 h 60945"/>
                        <a:gd name="connsiteX4" fmla="*/ 320918 w 345335"/>
                        <a:gd name="connsiteY4" fmla="*/ 44426 h 60945"/>
                        <a:gd name="connsiteX5" fmla="*/ 345335 w 345335"/>
                        <a:gd name="connsiteY5" fmla="*/ 7437 h 60945"/>
                        <a:gd name="connsiteX6" fmla="*/ 338359 w 345335"/>
                        <a:gd name="connsiteY6" fmla="*/ 461 h 60945"/>
                        <a:gd name="connsiteX7" fmla="*/ 7108 w 345335"/>
                        <a:gd name="connsiteY7" fmla="*/ 0 h 60945"/>
                        <a:gd name="connsiteX8" fmla="*/ 132 w 345335"/>
                        <a:gd name="connsiteY8" fmla="*/ 6976 h 609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5335" h="60945">
                          <a:moveTo>
                            <a:pt x="0" y="6976"/>
                          </a:moveTo>
                          <a:lnTo>
                            <a:pt x="24286" y="44031"/>
                          </a:lnTo>
                          <a:cubicBezTo>
                            <a:pt x="31065" y="54364"/>
                            <a:pt x="42583" y="60616"/>
                            <a:pt x="54956" y="60616"/>
                          </a:cubicBezTo>
                          <a:lnTo>
                            <a:pt x="290182" y="60945"/>
                          </a:lnTo>
                          <a:cubicBezTo>
                            <a:pt x="302555" y="60945"/>
                            <a:pt x="314073" y="54759"/>
                            <a:pt x="320918" y="44426"/>
                          </a:cubicBezTo>
                          <a:lnTo>
                            <a:pt x="345335" y="7437"/>
                          </a:lnTo>
                          <a:cubicBezTo>
                            <a:pt x="345335" y="3620"/>
                            <a:pt x="342176" y="461"/>
                            <a:pt x="338359" y="461"/>
                          </a:cubicBezTo>
                          <a:lnTo>
                            <a:pt x="7108" y="0"/>
                          </a:lnTo>
                          <a:cubicBezTo>
                            <a:pt x="3291" y="0"/>
                            <a:pt x="132" y="3159"/>
                            <a:pt x="132" y="6976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8" name="Freeform: Shape 177">
                      <a:extLst>
                        <a:ext uri="{FF2B5EF4-FFF2-40B4-BE49-F238E27FC236}">
                          <a16:creationId xmlns:a16="http://schemas.microsoft.com/office/drawing/2014/main" id="{012E0656-DBAA-4DB9-C444-6FF70DB81C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3629" y="5726101"/>
                      <a:ext cx="216402" cy="15203"/>
                    </a:xfrm>
                    <a:custGeom>
                      <a:avLst/>
                      <a:gdLst>
                        <a:gd name="connsiteX0" fmla="*/ 7437 w 216402"/>
                        <a:gd name="connsiteY0" fmla="*/ 14874 h 15203"/>
                        <a:gd name="connsiteX1" fmla="*/ 208965 w 216402"/>
                        <a:gd name="connsiteY1" fmla="*/ 15203 h 15203"/>
                        <a:gd name="connsiteX2" fmla="*/ 216402 w 216402"/>
                        <a:gd name="connsiteY2" fmla="*/ 7766 h 15203"/>
                        <a:gd name="connsiteX3" fmla="*/ 216402 w 216402"/>
                        <a:gd name="connsiteY3" fmla="*/ 7766 h 15203"/>
                        <a:gd name="connsiteX4" fmla="*/ 208965 w 216402"/>
                        <a:gd name="connsiteY4" fmla="*/ 329 h 15203"/>
                        <a:gd name="connsiteX5" fmla="*/ 7437 w 216402"/>
                        <a:gd name="connsiteY5" fmla="*/ 0 h 15203"/>
                        <a:gd name="connsiteX6" fmla="*/ 0 w 216402"/>
                        <a:gd name="connsiteY6" fmla="*/ 7437 h 15203"/>
                        <a:gd name="connsiteX7" fmla="*/ 0 w 216402"/>
                        <a:gd name="connsiteY7" fmla="*/ 7437 h 15203"/>
                        <a:gd name="connsiteX8" fmla="*/ 7437 w 216402"/>
                        <a:gd name="connsiteY8" fmla="*/ 14874 h 152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6402" h="15203">
                          <a:moveTo>
                            <a:pt x="7437" y="14874"/>
                          </a:moveTo>
                          <a:lnTo>
                            <a:pt x="208965" y="15203"/>
                          </a:lnTo>
                          <a:cubicBezTo>
                            <a:pt x="213046" y="15203"/>
                            <a:pt x="216402" y="11847"/>
                            <a:pt x="216402" y="7766"/>
                          </a:cubicBezTo>
                          <a:lnTo>
                            <a:pt x="216402" y="7766"/>
                          </a:lnTo>
                          <a:cubicBezTo>
                            <a:pt x="216402" y="3686"/>
                            <a:pt x="213046" y="329"/>
                            <a:pt x="208965" y="329"/>
                          </a:cubicBezTo>
                          <a:lnTo>
                            <a:pt x="7437" y="0"/>
                          </a:lnTo>
                          <a:cubicBezTo>
                            <a:pt x="3357" y="0"/>
                            <a:pt x="0" y="3357"/>
                            <a:pt x="0" y="7437"/>
                          </a:cubicBezTo>
                          <a:lnTo>
                            <a:pt x="0" y="7437"/>
                          </a:lnTo>
                          <a:cubicBezTo>
                            <a:pt x="0" y="11518"/>
                            <a:pt x="3357" y="14874"/>
                            <a:pt x="7437" y="1487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79" name="Freeform: Shape 178">
                      <a:extLst>
                        <a:ext uri="{FF2B5EF4-FFF2-40B4-BE49-F238E27FC236}">
                          <a16:creationId xmlns:a16="http://schemas.microsoft.com/office/drawing/2014/main" id="{31706056-916C-5305-FD0E-BD0693A98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4172" y="5724078"/>
                      <a:ext cx="17851" cy="17849"/>
                    </a:xfrm>
                    <a:custGeom>
                      <a:avLst/>
                      <a:gdLst>
                        <a:gd name="connsiteX0" fmla="*/ 164 w 17851"/>
                        <a:gd name="connsiteY0" fmla="*/ 7156 h 17849"/>
                        <a:gd name="connsiteX1" fmla="*/ 10629 w 17851"/>
                        <a:gd name="connsiteY1" fmla="*/ 17687 h 17849"/>
                        <a:gd name="connsiteX2" fmla="*/ 17671 w 17851"/>
                        <a:gd name="connsiteY2" fmla="*/ 10711 h 17849"/>
                        <a:gd name="connsiteX3" fmla="*/ 7141 w 17851"/>
                        <a:gd name="connsiteY3" fmla="*/ 180 h 17849"/>
                        <a:gd name="connsiteX4" fmla="*/ 99 w 17851"/>
                        <a:gd name="connsiteY4" fmla="*/ 7222 h 178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851" h="17849">
                          <a:moveTo>
                            <a:pt x="164" y="7156"/>
                          </a:moveTo>
                          <a:cubicBezTo>
                            <a:pt x="-1020" y="13409"/>
                            <a:pt x="4377" y="18872"/>
                            <a:pt x="10629" y="17687"/>
                          </a:cubicBezTo>
                          <a:cubicBezTo>
                            <a:pt x="14117" y="17029"/>
                            <a:pt x="17013" y="14199"/>
                            <a:pt x="17671" y="10711"/>
                          </a:cubicBezTo>
                          <a:cubicBezTo>
                            <a:pt x="18922" y="4392"/>
                            <a:pt x="13459" y="-1071"/>
                            <a:pt x="7141" y="180"/>
                          </a:cubicBezTo>
                          <a:cubicBezTo>
                            <a:pt x="3653" y="838"/>
                            <a:pt x="757" y="3668"/>
                            <a:pt x="99" y="7222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</p:grpSp>
          </p:grpSp>
        </p:grp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BD45E640-75FD-32B4-01F9-6B5C6DCC4A93}"/>
                </a:ext>
              </a:extLst>
            </p:cNvPr>
            <p:cNvSpPr/>
            <p:nvPr/>
          </p:nvSpPr>
          <p:spPr>
            <a:xfrm>
              <a:off x="7781292" y="4343378"/>
              <a:ext cx="451956" cy="15401"/>
            </a:xfrm>
            <a:custGeom>
              <a:avLst/>
              <a:gdLst>
                <a:gd name="connsiteX0" fmla="*/ 444256 w 451956"/>
                <a:gd name="connsiteY0" fmla="*/ 15401 h 15401"/>
                <a:gd name="connsiteX1" fmla="*/ 7701 w 451956"/>
                <a:gd name="connsiteY1" fmla="*/ 15401 h 15401"/>
                <a:gd name="connsiteX2" fmla="*/ 0 w 451956"/>
                <a:gd name="connsiteY2" fmla="*/ 7700 h 15401"/>
                <a:gd name="connsiteX3" fmla="*/ 7701 w 451956"/>
                <a:gd name="connsiteY3" fmla="*/ 0 h 15401"/>
                <a:gd name="connsiteX4" fmla="*/ 444256 w 451956"/>
                <a:gd name="connsiteY4" fmla="*/ 0 h 15401"/>
                <a:gd name="connsiteX5" fmla="*/ 451957 w 451956"/>
                <a:gd name="connsiteY5" fmla="*/ 7700 h 15401"/>
                <a:gd name="connsiteX6" fmla="*/ 444256 w 451956"/>
                <a:gd name="connsiteY6" fmla="*/ 15401 h 15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1956" h="15401">
                  <a:moveTo>
                    <a:pt x="444256" y="15401"/>
                  </a:moveTo>
                  <a:lnTo>
                    <a:pt x="7701" y="15401"/>
                  </a:lnTo>
                  <a:cubicBezTo>
                    <a:pt x="3422" y="15401"/>
                    <a:pt x="0" y="11913"/>
                    <a:pt x="0" y="7700"/>
                  </a:cubicBezTo>
                  <a:cubicBezTo>
                    <a:pt x="0" y="3488"/>
                    <a:pt x="3488" y="0"/>
                    <a:pt x="7701" y="0"/>
                  </a:cubicBezTo>
                  <a:lnTo>
                    <a:pt x="444256" y="0"/>
                  </a:lnTo>
                  <a:cubicBezTo>
                    <a:pt x="448534" y="0"/>
                    <a:pt x="451957" y="3488"/>
                    <a:pt x="451957" y="7700"/>
                  </a:cubicBezTo>
                  <a:cubicBezTo>
                    <a:pt x="451957" y="11913"/>
                    <a:pt x="448469" y="15401"/>
                    <a:pt x="444256" y="15401"/>
                  </a:cubicBezTo>
                  <a:close/>
                </a:path>
              </a:pathLst>
            </a:custGeom>
            <a:solidFill>
              <a:srgbClr val="030605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78F10CD-B046-7129-E02D-816EBD21AF5F}"/>
                </a:ext>
              </a:extLst>
            </p:cNvPr>
            <p:cNvSpPr/>
            <p:nvPr/>
          </p:nvSpPr>
          <p:spPr>
            <a:xfrm>
              <a:off x="7689281" y="4674102"/>
              <a:ext cx="635977" cy="15401"/>
            </a:xfrm>
            <a:custGeom>
              <a:avLst/>
              <a:gdLst>
                <a:gd name="connsiteX0" fmla="*/ 628277 w 635977"/>
                <a:gd name="connsiteY0" fmla="*/ 15401 h 15401"/>
                <a:gd name="connsiteX1" fmla="*/ 7701 w 635977"/>
                <a:gd name="connsiteY1" fmla="*/ 15401 h 15401"/>
                <a:gd name="connsiteX2" fmla="*/ 0 w 635977"/>
                <a:gd name="connsiteY2" fmla="*/ 7700 h 15401"/>
                <a:gd name="connsiteX3" fmla="*/ 7701 w 635977"/>
                <a:gd name="connsiteY3" fmla="*/ 0 h 15401"/>
                <a:gd name="connsiteX4" fmla="*/ 628277 w 635977"/>
                <a:gd name="connsiteY4" fmla="*/ 0 h 15401"/>
                <a:gd name="connsiteX5" fmla="*/ 635978 w 635977"/>
                <a:gd name="connsiteY5" fmla="*/ 7700 h 15401"/>
                <a:gd name="connsiteX6" fmla="*/ 628277 w 635977"/>
                <a:gd name="connsiteY6" fmla="*/ 15401 h 15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5977" h="15401">
                  <a:moveTo>
                    <a:pt x="628277" y="15401"/>
                  </a:moveTo>
                  <a:lnTo>
                    <a:pt x="7701" y="15401"/>
                  </a:lnTo>
                  <a:cubicBezTo>
                    <a:pt x="3423" y="15401"/>
                    <a:pt x="0" y="11913"/>
                    <a:pt x="0" y="7700"/>
                  </a:cubicBezTo>
                  <a:cubicBezTo>
                    <a:pt x="0" y="3488"/>
                    <a:pt x="3488" y="0"/>
                    <a:pt x="7701" y="0"/>
                  </a:cubicBezTo>
                  <a:lnTo>
                    <a:pt x="628277" y="0"/>
                  </a:lnTo>
                  <a:cubicBezTo>
                    <a:pt x="632555" y="0"/>
                    <a:pt x="635978" y="3488"/>
                    <a:pt x="635978" y="7700"/>
                  </a:cubicBezTo>
                  <a:cubicBezTo>
                    <a:pt x="635978" y="11913"/>
                    <a:pt x="632489" y="15401"/>
                    <a:pt x="628277" y="15401"/>
                  </a:cubicBezTo>
                  <a:close/>
                </a:path>
              </a:pathLst>
            </a:custGeom>
            <a:solidFill>
              <a:srgbClr val="030605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49BE316-5DCA-0656-744F-CAF08E4BA26B}"/>
                </a:ext>
              </a:extLst>
            </p:cNvPr>
            <p:cNvSpPr/>
            <p:nvPr/>
          </p:nvSpPr>
          <p:spPr>
            <a:xfrm>
              <a:off x="7190925" y="4817975"/>
              <a:ext cx="1605114" cy="15401"/>
            </a:xfrm>
            <a:custGeom>
              <a:avLst/>
              <a:gdLst>
                <a:gd name="connsiteX0" fmla="*/ 1597414 w 1605114"/>
                <a:gd name="connsiteY0" fmla="*/ 15401 h 15401"/>
                <a:gd name="connsiteX1" fmla="*/ 7700 w 1605114"/>
                <a:gd name="connsiteY1" fmla="*/ 15401 h 15401"/>
                <a:gd name="connsiteX2" fmla="*/ 0 w 1605114"/>
                <a:gd name="connsiteY2" fmla="*/ 7701 h 15401"/>
                <a:gd name="connsiteX3" fmla="*/ 7700 w 1605114"/>
                <a:gd name="connsiteY3" fmla="*/ 0 h 15401"/>
                <a:gd name="connsiteX4" fmla="*/ 1597414 w 1605114"/>
                <a:gd name="connsiteY4" fmla="*/ 0 h 15401"/>
                <a:gd name="connsiteX5" fmla="*/ 1605114 w 1605114"/>
                <a:gd name="connsiteY5" fmla="*/ 7701 h 15401"/>
                <a:gd name="connsiteX6" fmla="*/ 1597414 w 1605114"/>
                <a:gd name="connsiteY6" fmla="*/ 15401 h 15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5114" h="15401">
                  <a:moveTo>
                    <a:pt x="1597414" y="15401"/>
                  </a:moveTo>
                  <a:lnTo>
                    <a:pt x="7700" y="15401"/>
                  </a:lnTo>
                  <a:cubicBezTo>
                    <a:pt x="3422" y="15401"/>
                    <a:pt x="0" y="11913"/>
                    <a:pt x="0" y="7701"/>
                  </a:cubicBezTo>
                  <a:cubicBezTo>
                    <a:pt x="0" y="3488"/>
                    <a:pt x="3488" y="0"/>
                    <a:pt x="7700" y="0"/>
                  </a:cubicBezTo>
                  <a:lnTo>
                    <a:pt x="1597414" y="0"/>
                  </a:lnTo>
                  <a:cubicBezTo>
                    <a:pt x="1601692" y="0"/>
                    <a:pt x="1605114" y="3488"/>
                    <a:pt x="1605114" y="7701"/>
                  </a:cubicBezTo>
                  <a:cubicBezTo>
                    <a:pt x="1605114" y="11913"/>
                    <a:pt x="1601626" y="15401"/>
                    <a:pt x="1597414" y="15401"/>
                  </a:cubicBezTo>
                  <a:close/>
                </a:path>
              </a:pathLst>
            </a:custGeom>
            <a:solidFill>
              <a:srgbClr val="030605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23370F2-8262-004A-4F1A-064C76735A4B}"/>
                </a:ext>
              </a:extLst>
            </p:cNvPr>
            <p:cNvSpPr/>
            <p:nvPr/>
          </p:nvSpPr>
          <p:spPr>
            <a:xfrm>
              <a:off x="6998348" y="2797892"/>
              <a:ext cx="2017976" cy="1275311"/>
            </a:xfrm>
            <a:custGeom>
              <a:avLst/>
              <a:gdLst>
                <a:gd name="connsiteX0" fmla="*/ 1977631 w 2017976"/>
                <a:gd name="connsiteY0" fmla="*/ 1275312 h 1275311"/>
                <a:gd name="connsiteX1" fmla="*/ 40279 w 2017976"/>
                <a:gd name="connsiteY1" fmla="*/ 1275312 h 1275311"/>
                <a:gd name="connsiteX2" fmla="*/ 0 w 2017976"/>
                <a:gd name="connsiteY2" fmla="*/ 1235033 h 1275311"/>
                <a:gd name="connsiteX3" fmla="*/ 0 w 2017976"/>
                <a:gd name="connsiteY3" fmla="*/ 48111 h 1275311"/>
                <a:gd name="connsiteX4" fmla="*/ 48111 w 2017976"/>
                <a:gd name="connsiteY4" fmla="*/ 0 h 1275311"/>
                <a:gd name="connsiteX5" fmla="*/ 1969865 w 2017976"/>
                <a:gd name="connsiteY5" fmla="*/ 0 h 1275311"/>
                <a:gd name="connsiteX6" fmla="*/ 2017976 w 2017976"/>
                <a:gd name="connsiteY6" fmla="*/ 48111 h 1275311"/>
                <a:gd name="connsiteX7" fmla="*/ 2017976 w 2017976"/>
                <a:gd name="connsiteY7" fmla="*/ 1235033 h 1275311"/>
                <a:gd name="connsiteX8" fmla="*/ 1977697 w 2017976"/>
                <a:gd name="connsiteY8" fmla="*/ 1275312 h 1275311"/>
                <a:gd name="connsiteX9" fmla="*/ 48111 w 2017976"/>
                <a:gd name="connsiteY9" fmla="*/ 15467 h 1275311"/>
                <a:gd name="connsiteX10" fmla="*/ 15467 w 2017976"/>
                <a:gd name="connsiteY10" fmla="*/ 48111 h 1275311"/>
                <a:gd name="connsiteX11" fmla="*/ 15467 w 2017976"/>
                <a:gd name="connsiteY11" fmla="*/ 1235033 h 1275311"/>
                <a:gd name="connsiteX12" fmla="*/ 40279 w 2017976"/>
                <a:gd name="connsiteY12" fmla="*/ 1259845 h 1275311"/>
                <a:gd name="connsiteX13" fmla="*/ 1977631 w 2017976"/>
                <a:gd name="connsiteY13" fmla="*/ 1259845 h 1275311"/>
                <a:gd name="connsiteX14" fmla="*/ 2002444 w 2017976"/>
                <a:gd name="connsiteY14" fmla="*/ 1235033 h 1275311"/>
                <a:gd name="connsiteX15" fmla="*/ 2002444 w 2017976"/>
                <a:gd name="connsiteY15" fmla="*/ 48111 h 1275311"/>
                <a:gd name="connsiteX16" fmla="*/ 1969799 w 2017976"/>
                <a:gd name="connsiteY16" fmla="*/ 15467 h 1275311"/>
                <a:gd name="connsiteX17" fmla="*/ 48111 w 2017976"/>
                <a:gd name="connsiteY17" fmla="*/ 15467 h 127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17976" h="1275311">
                  <a:moveTo>
                    <a:pt x="1977631" y="1275312"/>
                  </a:moveTo>
                  <a:lnTo>
                    <a:pt x="40279" y="1275312"/>
                  </a:lnTo>
                  <a:cubicBezTo>
                    <a:pt x="18099" y="1275312"/>
                    <a:pt x="0" y="1257212"/>
                    <a:pt x="0" y="1235033"/>
                  </a:cubicBezTo>
                  <a:lnTo>
                    <a:pt x="0" y="48111"/>
                  </a:lnTo>
                  <a:cubicBezTo>
                    <a:pt x="0" y="21588"/>
                    <a:pt x="21588" y="0"/>
                    <a:pt x="48111" y="0"/>
                  </a:cubicBezTo>
                  <a:lnTo>
                    <a:pt x="1969865" y="0"/>
                  </a:lnTo>
                  <a:cubicBezTo>
                    <a:pt x="1996389" y="0"/>
                    <a:pt x="2017976" y="21588"/>
                    <a:pt x="2017976" y="48111"/>
                  </a:cubicBezTo>
                  <a:lnTo>
                    <a:pt x="2017976" y="1235033"/>
                  </a:lnTo>
                  <a:cubicBezTo>
                    <a:pt x="2017976" y="1257278"/>
                    <a:pt x="1999877" y="1275312"/>
                    <a:pt x="1977697" y="1275312"/>
                  </a:cubicBezTo>
                  <a:close/>
                  <a:moveTo>
                    <a:pt x="48111" y="15467"/>
                  </a:moveTo>
                  <a:cubicBezTo>
                    <a:pt x="30144" y="15467"/>
                    <a:pt x="15467" y="30078"/>
                    <a:pt x="15467" y="48111"/>
                  </a:cubicBezTo>
                  <a:lnTo>
                    <a:pt x="15467" y="1235033"/>
                  </a:lnTo>
                  <a:cubicBezTo>
                    <a:pt x="15467" y="1248722"/>
                    <a:pt x="26590" y="1259845"/>
                    <a:pt x="40279" y="1259845"/>
                  </a:cubicBezTo>
                  <a:lnTo>
                    <a:pt x="1977631" y="1259845"/>
                  </a:lnTo>
                  <a:cubicBezTo>
                    <a:pt x="1991321" y="1259845"/>
                    <a:pt x="2002444" y="1248722"/>
                    <a:pt x="2002444" y="1235033"/>
                  </a:cubicBezTo>
                  <a:lnTo>
                    <a:pt x="2002444" y="48111"/>
                  </a:lnTo>
                  <a:cubicBezTo>
                    <a:pt x="2002444" y="30144"/>
                    <a:pt x="1987833" y="15467"/>
                    <a:pt x="1969799" y="15467"/>
                  </a:cubicBezTo>
                  <a:lnTo>
                    <a:pt x="48111" y="1546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1C5EDF2-5BE8-E7AE-18B4-255E85BFD2F9}"/>
                </a:ext>
              </a:extLst>
            </p:cNvPr>
            <p:cNvSpPr/>
            <p:nvPr/>
          </p:nvSpPr>
          <p:spPr>
            <a:xfrm>
              <a:off x="7100296" y="6066170"/>
              <a:ext cx="1791833" cy="620313"/>
            </a:xfrm>
            <a:custGeom>
              <a:avLst/>
              <a:gdLst>
                <a:gd name="connsiteX0" fmla="*/ 1704496 w 1791833"/>
                <a:gd name="connsiteY0" fmla="*/ 620313 h 620313"/>
                <a:gd name="connsiteX1" fmla="*/ 87338 w 1791833"/>
                <a:gd name="connsiteY1" fmla="*/ 620313 h 620313"/>
                <a:gd name="connsiteX2" fmla="*/ 0 w 1791833"/>
                <a:gd name="connsiteY2" fmla="*/ 532976 h 620313"/>
                <a:gd name="connsiteX3" fmla="*/ 0 w 1791833"/>
                <a:gd name="connsiteY3" fmla="*/ 87338 h 620313"/>
                <a:gd name="connsiteX4" fmla="*/ 87338 w 1791833"/>
                <a:gd name="connsiteY4" fmla="*/ 0 h 620313"/>
                <a:gd name="connsiteX5" fmla="*/ 1704496 w 1791833"/>
                <a:gd name="connsiteY5" fmla="*/ 0 h 620313"/>
                <a:gd name="connsiteX6" fmla="*/ 1791834 w 1791833"/>
                <a:gd name="connsiteY6" fmla="*/ 87338 h 620313"/>
                <a:gd name="connsiteX7" fmla="*/ 1791834 w 1791833"/>
                <a:gd name="connsiteY7" fmla="*/ 532976 h 620313"/>
                <a:gd name="connsiteX8" fmla="*/ 1704496 w 1791833"/>
                <a:gd name="connsiteY8" fmla="*/ 620313 h 620313"/>
                <a:gd name="connsiteX9" fmla="*/ 87338 w 1791833"/>
                <a:gd name="connsiteY9" fmla="*/ 15401 h 620313"/>
                <a:gd name="connsiteX10" fmla="*/ 15467 w 1791833"/>
                <a:gd name="connsiteY10" fmla="*/ 87272 h 620313"/>
                <a:gd name="connsiteX11" fmla="*/ 15467 w 1791833"/>
                <a:gd name="connsiteY11" fmla="*/ 532910 h 620313"/>
                <a:gd name="connsiteX12" fmla="*/ 87338 w 1791833"/>
                <a:gd name="connsiteY12" fmla="*/ 604781 h 620313"/>
                <a:gd name="connsiteX13" fmla="*/ 1704496 w 1791833"/>
                <a:gd name="connsiteY13" fmla="*/ 604781 h 620313"/>
                <a:gd name="connsiteX14" fmla="*/ 1776367 w 1791833"/>
                <a:gd name="connsiteY14" fmla="*/ 532910 h 620313"/>
                <a:gd name="connsiteX15" fmla="*/ 1776367 w 1791833"/>
                <a:gd name="connsiteY15" fmla="*/ 87272 h 620313"/>
                <a:gd name="connsiteX16" fmla="*/ 1704496 w 1791833"/>
                <a:gd name="connsiteY16" fmla="*/ 15401 h 620313"/>
                <a:gd name="connsiteX17" fmla="*/ 87338 w 1791833"/>
                <a:gd name="connsiteY17" fmla="*/ 15401 h 6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1833" h="620313">
                  <a:moveTo>
                    <a:pt x="1704496" y="620313"/>
                  </a:moveTo>
                  <a:lnTo>
                    <a:pt x="87338" y="620313"/>
                  </a:lnTo>
                  <a:cubicBezTo>
                    <a:pt x="39160" y="620313"/>
                    <a:pt x="0" y="581087"/>
                    <a:pt x="0" y="532976"/>
                  </a:cubicBezTo>
                  <a:lnTo>
                    <a:pt x="0" y="87338"/>
                  </a:lnTo>
                  <a:cubicBezTo>
                    <a:pt x="0" y="39160"/>
                    <a:pt x="39226" y="0"/>
                    <a:pt x="87338" y="0"/>
                  </a:cubicBezTo>
                  <a:lnTo>
                    <a:pt x="1704496" y="0"/>
                  </a:lnTo>
                  <a:cubicBezTo>
                    <a:pt x="1752673" y="0"/>
                    <a:pt x="1791834" y="39226"/>
                    <a:pt x="1791834" y="87338"/>
                  </a:cubicBezTo>
                  <a:lnTo>
                    <a:pt x="1791834" y="532976"/>
                  </a:lnTo>
                  <a:cubicBezTo>
                    <a:pt x="1791834" y="581153"/>
                    <a:pt x="1752673" y="620313"/>
                    <a:pt x="1704496" y="620313"/>
                  </a:cubicBezTo>
                  <a:close/>
                  <a:moveTo>
                    <a:pt x="87338" y="15401"/>
                  </a:moveTo>
                  <a:cubicBezTo>
                    <a:pt x="47716" y="15401"/>
                    <a:pt x="15467" y="47651"/>
                    <a:pt x="15467" y="87272"/>
                  </a:cubicBezTo>
                  <a:lnTo>
                    <a:pt x="15467" y="532910"/>
                  </a:lnTo>
                  <a:cubicBezTo>
                    <a:pt x="15467" y="572531"/>
                    <a:pt x="47716" y="604781"/>
                    <a:pt x="87338" y="604781"/>
                  </a:cubicBezTo>
                  <a:lnTo>
                    <a:pt x="1704496" y="604781"/>
                  </a:lnTo>
                  <a:cubicBezTo>
                    <a:pt x="1744117" y="604781"/>
                    <a:pt x="1776367" y="572531"/>
                    <a:pt x="1776367" y="532910"/>
                  </a:cubicBezTo>
                  <a:lnTo>
                    <a:pt x="1776367" y="87272"/>
                  </a:lnTo>
                  <a:cubicBezTo>
                    <a:pt x="1776367" y="47651"/>
                    <a:pt x="1744117" y="15401"/>
                    <a:pt x="1704496" y="15401"/>
                  </a:cubicBezTo>
                  <a:lnTo>
                    <a:pt x="87338" y="15401"/>
                  </a:lnTo>
                  <a:close/>
                </a:path>
              </a:pathLst>
            </a:custGeom>
            <a:solidFill>
              <a:srgbClr val="030605"/>
            </a:solidFill>
            <a:ln w="6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85" name="Oval 184">
            <a:extLst>
              <a:ext uri="{FF2B5EF4-FFF2-40B4-BE49-F238E27FC236}">
                <a16:creationId xmlns:a16="http://schemas.microsoft.com/office/drawing/2014/main" id="{3566900A-561D-601E-2499-0983B1A25A18}"/>
              </a:ext>
            </a:extLst>
          </p:cNvPr>
          <p:cNvSpPr/>
          <p:nvPr/>
        </p:nvSpPr>
        <p:spPr>
          <a:xfrm>
            <a:off x="924559" y="2367763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7B67B97-970D-B46D-9C84-3E885C8B4026}"/>
              </a:ext>
            </a:extLst>
          </p:cNvPr>
          <p:cNvGrpSpPr/>
          <p:nvPr/>
        </p:nvGrpSpPr>
        <p:grpSpPr>
          <a:xfrm>
            <a:off x="1969559" y="2365957"/>
            <a:ext cx="3346269" cy="825252"/>
            <a:chOff x="7353300" y="2677716"/>
            <a:chExt cx="3998912" cy="825252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E6BACA9-C1F4-3DCF-C459-262CB8A3F70D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AA03C105-9C05-7A66-AC8E-BD5BA658D74E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9" name="Oval 188">
            <a:extLst>
              <a:ext uri="{FF2B5EF4-FFF2-40B4-BE49-F238E27FC236}">
                <a16:creationId xmlns:a16="http://schemas.microsoft.com/office/drawing/2014/main" id="{14B8FAE5-C748-1958-1214-FADB1E0E261C}"/>
              </a:ext>
            </a:extLst>
          </p:cNvPr>
          <p:cNvSpPr/>
          <p:nvPr/>
        </p:nvSpPr>
        <p:spPr>
          <a:xfrm>
            <a:off x="924559" y="3426517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637DD7B-222D-0C16-E4D5-0BB1ED7F47EB}"/>
              </a:ext>
            </a:extLst>
          </p:cNvPr>
          <p:cNvGrpSpPr/>
          <p:nvPr/>
        </p:nvGrpSpPr>
        <p:grpSpPr>
          <a:xfrm>
            <a:off x="1969559" y="3424711"/>
            <a:ext cx="3346269" cy="825252"/>
            <a:chOff x="7353300" y="2677716"/>
            <a:chExt cx="3998912" cy="825252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B3F8068-0A52-C58A-4158-23A1626B9E9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A32C606-9685-6F6F-7FA7-716A6F7029B9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3" name="Oval 192">
            <a:extLst>
              <a:ext uri="{FF2B5EF4-FFF2-40B4-BE49-F238E27FC236}">
                <a16:creationId xmlns:a16="http://schemas.microsoft.com/office/drawing/2014/main" id="{559F36DE-02F8-DBF2-0CF1-BB5A9A14EC48}"/>
              </a:ext>
            </a:extLst>
          </p:cNvPr>
          <p:cNvSpPr/>
          <p:nvPr/>
        </p:nvSpPr>
        <p:spPr>
          <a:xfrm>
            <a:off x="924559" y="4489045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6B9E2BB5-50B0-AF92-B629-83B213D3A084}"/>
              </a:ext>
            </a:extLst>
          </p:cNvPr>
          <p:cNvGrpSpPr/>
          <p:nvPr/>
        </p:nvGrpSpPr>
        <p:grpSpPr>
          <a:xfrm>
            <a:off x="1969559" y="4487239"/>
            <a:ext cx="3346269" cy="825252"/>
            <a:chOff x="7353300" y="2677716"/>
            <a:chExt cx="3998912" cy="825252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DDA62CF-0C37-C6EE-75FD-1668A3131539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C6607C55-1080-48A7-F275-91F8A9E964FD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7" name="Oval 196">
            <a:extLst>
              <a:ext uri="{FF2B5EF4-FFF2-40B4-BE49-F238E27FC236}">
                <a16:creationId xmlns:a16="http://schemas.microsoft.com/office/drawing/2014/main" id="{6AB00AFB-FDB2-6EA6-0A8B-E87AC9622897}"/>
              </a:ext>
            </a:extLst>
          </p:cNvPr>
          <p:cNvSpPr/>
          <p:nvPr/>
        </p:nvSpPr>
        <p:spPr>
          <a:xfrm>
            <a:off x="924559" y="5554333"/>
            <a:ext cx="842664" cy="8426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A6BB1B49-57B8-FAAF-46B7-0B3C3C231FA0}"/>
              </a:ext>
            </a:extLst>
          </p:cNvPr>
          <p:cNvGrpSpPr/>
          <p:nvPr/>
        </p:nvGrpSpPr>
        <p:grpSpPr>
          <a:xfrm>
            <a:off x="1969559" y="5552527"/>
            <a:ext cx="3346269" cy="825252"/>
            <a:chOff x="7353300" y="2677716"/>
            <a:chExt cx="3998912" cy="825252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24A9115-9F98-EE07-972F-34CEF255EFB9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endParaRPr lang="en-US" sz="1200" dirty="0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6761E597-2645-4B46-BCFE-C03F9AD3E1FE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6A71975E-F42A-CF44-F9C9-AEF30390DD76}"/>
              </a:ext>
            </a:extLst>
          </p:cNvPr>
          <p:cNvSpPr txBox="1"/>
          <p:nvPr/>
        </p:nvSpPr>
        <p:spPr>
          <a:xfrm>
            <a:off x="837101" y="1509754"/>
            <a:ext cx="5643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</a:t>
            </a:r>
          </a:p>
        </p:txBody>
      </p:sp>
      <p:grpSp>
        <p:nvGrpSpPr>
          <p:cNvPr id="205" name="Graphic 202">
            <a:extLst>
              <a:ext uri="{FF2B5EF4-FFF2-40B4-BE49-F238E27FC236}">
                <a16:creationId xmlns:a16="http://schemas.microsoft.com/office/drawing/2014/main" id="{196D026E-18C1-EDDB-1994-E5D73543A431}"/>
              </a:ext>
            </a:extLst>
          </p:cNvPr>
          <p:cNvGrpSpPr/>
          <p:nvPr/>
        </p:nvGrpSpPr>
        <p:grpSpPr>
          <a:xfrm>
            <a:off x="1167379" y="4754185"/>
            <a:ext cx="353690" cy="327804"/>
            <a:chOff x="86414" y="6455645"/>
            <a:chExt cx="384930" cy="356758"/>
          </a:xfrm>
          <a:solidFill>
            <a:srgbClr val="000000"/>
          </a:solidFill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7E2F8DD-45DF-A35F-632F-BE1934A11A8E}"/>
                </a:ext>
              </a:extLst>
            </p:cNvPr>
            <p:cNvSpPr/>
            <p:nvPr/>
          </p:nvSpPr>
          <p:spPr>
            <a:xfrm>
              <a:off x="86414" y="6455645"/>
              <a:ext cx="384930" cy="356758"/>
            </a:xfrm>
            <a:custGeom>
              <a:avLst/>
              <a:gdLst>
                <a:gd name="connsiteX0" fmla="*/ 384931 w 384930"/>
                <a:gd name="connsiteY0" fmla="*/ 274042 h 356758"/>
                <a:gd name="connsiteX1" fmla="*/ 384353 w 384930"/>
                <a:gd name="connsiteY1" fmla="*/ 275390 h 356758"/>
                <a:gd name="connsiteX2" fmla="*/ 358027 w 384930"/>
                <a:gd name="connsiteY2" fmla="*/ 296772 h 356758"/>
                <a:gd name="connsiteX3" fmla="*/ 249771 w 384930"/>
                <a:gd name="connsiteY3" fmla="*/ 296772 h 356758"/>
                <a:gd name="connsiteX4" fmla="*/ 244956 w 384930"/>
                <a:gd name="connsiteY4" fmla="*/ 296772 h 356758"/>
                <a:gd name="connsiteX5" fmla="*/ 244956 w 384930"/>
                <a:gd name="connsiteY5" fmla="*/ 323868 h 356758"/>
                <a:gd name="connsiteX6" fmla="*/ 249065 w 384930"/>
                <a:gd name="connsiteY6" fmla="*/ 323868 h 356758"/>
                <a:gd name="connsiteX7" fmla="*/ 294589 w 384930"/>
                <a:gd name="connsiteY7" fmla="*/ 323868 h 356758"/>
                <a:gd name="connsiteX8" fmla="*/ 311155 w 384930"/>
                <a:gd name="connsiteY8" fmla="*/ 345699 h 356758"/>
                <a:gd name="connsiteX9" fmla="*/ 296772 w 384930"/>
                <a:gd name="connsiteY9" fmla="*/ 356678 h 356758"/>
                <a:gd name="connsiteX10" fmla="*/ 293369 w 384930"/>
                <a:gd name="connsiteY10" fmla="*/ 356742 h 356758"/>
                <a:gd name="connsiteX11" fmla="*/ 91112 w 384930"/>
                <a:gd name="connsiteY11" fmla="*/ 356742 h 356758"/>
                <a:gd name="connsiteX12" fmla="*/ 73968 w 384930"/>
                <a:gd name="connsiteY12" fmla="*/ 346405 h 356758"/>
                <a:gd name="connsiteX13" fmla="*/ 89828 w 384930"/>
                <a:gd name="connsiteY13" fmla="*/ 323803 h 356758"/>
                <a:gd name="connsiteX14" fmla="*/ 135673 w 384930"/>
                <a:gd name="connsiteY14" fmla="*/ 323803 h 356758"/>
                <a:gd name="connsiteX15" fmla="*/ 139975 w 384930"/>
                <a:gd name="connsiteY15" fmla="*/ 323803 h 356758"/>
                <a:gd name="connsiteX16" fmla="*/ 139975 w 384930"/>
                <a:gd name="connsiteY16" fmla="*/ 296707 h 356758"/>
                <a:gd name="connsiteX17" fmla="*/ 135544 w 384930"/>
                <a:gd name="connsiteY17" fmla="*/ 296707 h 356758"/>
                <a:gd name="connsiteX18" fmla="*/ 26903 w 384930"/>
                <a:gd name="connsiteY18" fmla="*/ 296707 h 356758"/>
                <a:gd name="connsiteX19" fmla="*/ 1092 w 384930"/>
                <a:gd name="connsiteY19" fmla="*/ 277959 h 356758"/>
                <a:gd name="connsiteX20" fmla="*/ 128 w 384930"/>
                <a:gd name="connsiteY20" fmla="*/ 269419 h 356758"/>
                <a:gd name="connsiteX21" fmla="*/ 0 w 384930"/>
                <a:gd name="connsiteY21" fmla="*/ 27289 h 356758"/>
                <a:gd name="connsiteX22" fmla="*/ 27224 w 384930"/>
                <a:gd name="connsiteY22" fmla="*/ 0 h 356758"/>
                <a:gd name="connsiteX23" fmla="*/ 357321 w 384930"/>
                <a:gd name="connsiteY23" fmla="*/ 0 h 356758"/>
                <a:gd name="connsiteX24" fmla="*/ 384417 w 384930"/>
                <a:gd name="connsiteY24" fmla="*/ 21831 h 356758"/>
                <a:gd name="connsiteX25" fmla="*/ 384931 w 384930"/>
                <a:gd name="connsiteY25" fmla="*/ 22794 h 356758"/>
                <a:gd name="connsiteX26" fmla="*/ 384931 w 384930"/>
                <a:gd name="connsiteY26" fmla="*/ 274042 h 356758"/>
                <a:gd name="connsiteX27" fmla="*/ 192176 w 384930"/>
                <a:gd name="connsiteY27" fmla="*/ 232756 h 356758"/>
                <a:gd name="connsiteX28" fmla="*/ 348588 w 384930"/>
                <a:gd name="connsiteY28" fmla="*/ 232756 h 356758"/>
                <a:gd name="connsiteX29" fmla="*/ 353533 w 384930"/>
                <a:gd name="connsiteY29" fmla="*/ 227940 h 356758"/>
                <a:gd name="connsiteX30" fmla="*/ 353533 w 384930"/>
                <a:gd name="connsiteY30" fmla="*/ 34287 h 356758"/>
                <a:gd name="connsiteX31" fmla="*/ 348653 w 384930"/>
                <a:gd name="connsiteY31" fmla="*/ 29279 h 356758"/>
                <a:gd name="connsiteX32" fmla="*/ 36214 w 384930"/>
                <a:gd name="connsiteY32" fmla="*/ 29279 h 356758"/>
                <a:gd name="connsiteX33" fmla="*/ 31270 w 384930"/>
                <a:gd name="connsiteY33" fmla="*/ 34223 h 356758"/>
                <a:gd name="connsiteX34" fmla="*/ 31270 w 384930"/>
                <a:gd name="connsiteY34" fmla="*/ 227876 h 356758"/>
                <a:gd name="connsiteX35" fmla="*/ 36149 w 384930"/>
                <a:gd name="connsiteY35" fmla="*/ 232756 h 356758"/>
                <a:gd name="connsiteX36" fmla="*/ 192176 w 384930"/>
                <a:gd name="connsiteY36" fmla="*/ 232756 h 356758"/>
                <a:gd name="connsiteX37" fmla="*/ 7448 w 384930"/>
                <a:gd name="connsiteY37" fmla="*/ 240846 h 356758"/>
                <a:gd name="connsiteX38" fmla="*/ 7320 w 384930"/>
                <a:gd name="connsiteY38" fmla="*/ 266786 h 356758"/>
                <a:gd name="connsiteX39" fmla="*/ 29536 w 384930"/>
                <a:gd name="connsiteY39" fmla="*/ 289324 h 356758"/>
                <a:gd name="connsiteX40" fmla="*/ 237443 w 384930"/>
                <a:gd name="connsiteY40" fmla="*/ 289067 h 356758"/>
                <a:gd name="connsiteX41" fmla="*/ 358477 w 384930"/>
                <a:gd name="connsiteY41" fmla="*/ 289067 h 356758"/>
                <a:gd name="connsiteX42" fmla="*/ 377225 w 384930"/>
                <a:gd name="connsiteY42" fmla="*/ 270446 h 356758"/>
                <a:gd name="connsiteX43" fmla="*/ 377225 w 384930"/>
                <a:gd name="connsiteY43" fmla="*/ 243735 h 356758"/>
                <a:gd name="connsiteX44" fmla="*/ 376904 w 384930"/>
                <a:gd name="connsiteY44" fmla="*/ 240782 h 356758"/>
                <a:gd name="connsiteX45" fmla="*/ 7448 w 384930"/>
                <a:gd name="connsiteY45" fmla="*/ 240782 h 356758"/>
                <a:gd name="connsiteX46" fmla="*/ 23821 w 384930"/>
                <a:gd name="connsiteY46" fmla="*/ 232820 h 356758"/>
                <a:gd name="connsiteX47" fmla="*/ 23821 w 384930"/>
                <a:gd name="connsiteY47" fmla="*/ 228390 h 356758"/>
                <a:gd name="connsiteX48" fmla="*/ 23821 w 384930"/>
                <a:gd name="connsiteY48" fmla="*/ 50147 h 356758"/>
                <a:gd name="connsiteX49" fmla="*/ 23821 w 384930"/>
                <a:gd name="connsiteY49" fmla="*/ 30948 h 356758"/>
                <a:gd name="connsiteX50" fmla="*/ 32618 w 384930"/>
                <a:gd name="connsiteY50" fmla="*/ 21638 h 356758"/>
                <a:gd name="connsiteX51" fmla="*/ 36406 w 384930"/>
                <a:gd name="connsiteY51" fmla="*/ 21638 h 356758"/>
                <a:gd name="connsiteX52" fmla="*/ 348460 w 384930"/>
                <a:gd name="connsiteY52" fmla="*/ 21638 h 356758"/>
                <a:gd name="connsiteX53" fmla="*/ 360917 w 384930"/>
                <a:gd name="connsiteY53" fmla="*/ 34159 h 356758"/>
                <a:gd name="connsiteX54" fmla="*/ 360917 w 384930"/>
                <a:gd name="connsiteY54" fmla="*/ 228197 h 356758"/>
                <a:gd name="connsiteX55" fmla="*/ 360917 w 384930"/>
                <a:gd name="connsiteY55" fmla="*/ 232820 h 356758"/>
                <a:gd name="connsiteX56" fmla="*/ 377290 w 384930"/>
                <a:gd name="connsiteY56" fmla="*/ 232820 h 356758"/>
                <a:gd name="connsiteX57" fmla="*/ 377290 w 384930"/>
                <a:gd name="connsiteY57" fmla="*/ 228582 h 356758"/>
                <a:gd name="connsiteX58" fmla="*/ 377290 w 384930"/>
                <a:gd name="connsiteY58" fmla="*/ 27738 h 356758"/>
                <a:gd name="connsiteX59" fmla="*/ 357321 w 384930"/>
                <a:gd name="connsiteY59" fmla="*/ 7705 h 356758"/>
                <a:gd name="connsiteX60" fmla="*/ 27160 w 384930"/>
                <a:gd name="connsiteY60" fmla="*/ 7705 h 356758"/>
                <a:gd name="connsiteX61" fmla="*/ 7384 w 384930"/>
                <a:gd name="connsiteY61" fmla="*/ 27481 h 356758"/>
                <a:gd name="connsiteX62" fmla="*/ 7384 w 384930"/>
                <a:gd name="connsiteY62" fmla="*/ 228711 h 356758"/>
                <a:gd name="connsiteX63" fmla="*/ 7384 w 384930"/>
                <a:gd name="connsiteY63" fmla="*/ 232884 h 356758"/>
                <a:gd name="connsiteX64" fmla="*/ 23821 w 384930"/>
                <a:gd name="connsiteY64" fmla="*/ 232884 h 356758"/>
                <a:gd name="connsiteX65" fmla="*/ 192433 w 384930"/>
                <a:gd name="connsiteY65" fmla="*/ 349358 h 356758"/>
                <a:gd name="connsiteX66" fmla="*/ 292085 w 384930"/>
                <a:gd name="connsiteY66" fmla="*/ 349358 h 356758"/>
                <a:gd name="connsiteX67" fmla="*/ 296194 w 384930"/>
                <a:gd name="connsiteY67" fmla="*/ 349294 h 356758"/>
                <a:gd name="connsiteX68" fmla="*/ 304349 w 384930"/>
                <a:gd name="connsiteY68" fmla="*/ 341268 h 356758"/>
                <a:gd name="connsiteX69" fmla="*/ 297928 w 384930"/>
                <a:gd name="connsiteY69" fmla="*/ 331894 h 356758"/>
                <a:gd name="connsiteX70" fmla="*/ 292342 w 384930"/>
                <a:gd name="connsiteY70" fmla="*/ 331316 h 356758"/>
                <a:gd name="connsiteX71" fmla="*/ 181453 w 384930"/>
                <a:gd name="connsiteY71" fmla="*/ 331380 h 356758"/>
                <a:gd name="connsiteX72" fmla="*/ 91947 w 384930"/>
                <a:gd name="connsiteY72" fmla="*/ 331316 h 356758"/>
                <a:gd name="connsiteX73" fmla="*/ 86361 w 384930"/>
                <a:gd name="connsiteY73" fmla="*/ 331958 h 356758"/>
                <a:gd name="connsiteX74" fmla="*/ 80261 w 384930"/>
                <a:gd name="connsiteY74" fmla="*/ 341589 h 356758"/>
                <a:gd name="connsiteX75" fmla="*/ 88223 w 384930"/>
                <a:gd name="connsiteY75" fmla="*/ 349294 h 356758"/>
                <a:gd name="connsiteX76" fmla="*/ 92332 w 384930"/>
                <a:gd name="connsiteY76" fmla="*/ 349358 h 356758"/>
                <a:gd name="connsiteX77" fmla="*/ 192369 w 384930"/>
                <a:gd name="connsiteY77" fmla="*/ 349358 h 356758"/>
                <a:gd name="connsiteX78" fmla="*/ 147744 w 384930"/>
                <a:gd name="connsiteY78" fmla="*/ 323418 h 356758"/>
                <a:gd name="connsiteX79" fmla="*/ 236930 w 384930"/>
                <a:gd name="connsiteY79" fmla="*/ 323418 h 356758"/>
                <a:gd name="connsiteX80" fmla="*/ 236930 w 384930"/>
                <a:gd name="connsiteY80" fmla="*/ 297350 h 356758"/>
                <a:gd name="connsiteX81" fmla="*/ 147744 w 384930"/>
                <a:gd name="connsiteY81" fmla="*/ 297350 h 356758"/>
                <a:gd name="connsiteX82" fmla="*/ 147744 w 384930"/>
                <a:gd name="connsiteY82" fmla="*/ 323418 h 35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84930" h="356758">
                  <a:moveTo>
                    <a:pt x="384931" y="274042"/>
                  </a:moveTo>
                  <a:cubicBezTo>
                    <a:pt x="384738" y="274491"/>
                    <a:pt x="384417" y="274877"/>
                    <a:pt x="384353" y="275390"/>
                  </a:cubicBezTo>
                  <a:cubicBezTo>
                    <a:pt x="381527" y="289002"/>
                    <a:pt x="372153" y="296772"/>
                    <a:pt x="358027" y="296772"/>
                  </a:cubicBezTo>
                  <a:cubicBezTo>
                    <a:pt x="321942" y="296772"/>
                    <a:pt x="285857" y="296772"/>
                    <a:pt x="249771" y="296772"/>
                  </a:cubicBezTo>
                  <a:cubicBezTo>
                    <a:pt x="248295" y="296772"/>
                    <a:pt x="246754" y="296772"/>
                    <a:pt x="244956" y="296772"/>
                  </a:cubicBezTo>
                  <a:lnTo>
                    <a:pt x="244956" y="323868"/>
                  </a:lnTo>
                  <a:cubicBezTo>
                    <a:pt x="246433" y="323868"/>
                    <a:pt x="247717" y="323868"/>
                    <a:pt x="249065" y="323868"/>
                  </a:cubicBezTo>
                  <a:cubicBezTo>
                    <a:pt x="264218" y="323868"/>
                    <a:pt x="279372" y="323803"/>
                    <a:pt x="294589" y="323868"/>
                  </a:cubicBezTo>
                  <a:cubicBezTo>
                    <a:pt x="306917" y="323932"/>
                    <a:pt x="315072" y="334783"/>
                    <a:pt x="311155" y="345699"/>
                  </a:cubicBezTo>
                  <a:cubicBezTo>
                    <a:pt x="308779" y="352312"/>
                    <a:pt x="303771" y="355972"/>
                    <a:pt x="296772" y="356678"/>
                  </a:cubicBezTo>
                  <a:cubicBezTo>
                    <a:pt x="295681" y="356807"/>
                    <a:pt x="294525" y="356742"/>
                    <a:pt x="293369" y="356742"/>
                  </a:cubicBezTo>
                  <a:cubicBezTo>
                    <a:pt x="225950" y="356742"/>
                    <a:pt x="158531" y="356742"/>
                    <a:pt x="91112" y="356742"/>
                  </a:cubicBezTo>
                  <a:cubicBezTo>
                    <a:pt x="82636" y="356742"/>
                    <a:pt x="76729" y="353147"/>
                    <a:pt x="73968" y="346405"/>
                  </a:cubicBezTo>
                  <a:cubicBezTo>
                    <a:pt x="69538" y="335489"/>
                    <a:pt x="77500" y="323932"/>
                    <a:pt x="89828" y="323803"/>
                  </a:cubicBezTo>
                  <a:cubicBezTo>
                    <a:pt x="105109" y="323675"/>
                    <a:pt x="120391" y="323803"/>
                    <a:pt x="135673" y="323803"/>
                  </a:cubicBezTo>
                  <a:cubicBezTo>
                    <a:pt x="137021" y="323803"/>
                    <a:pt x="138370" y="323803"/>
                    <a:pt x="139975" y="323803"/>
                  </a:cubicBezTo>
                  <a:lnTo>
                    <a:pt x="139975" y="296707"/>
                  </a:lnTo>
                  <a:cubicBezTo>
                    <a:pt x="138434" y="296707"/>
                    <a:pt x="136957" y="296707"/>
                    <a:pt x="135544" y="296707"/>
                  </a:cubicBezTo>
                  <a:cubicBezTo>
                    <a:pt x="99331" y="296707"/>
                    <a:pt x="63117" y="296707"/>
                    <a:pt x="26903" y="296707"/>
                  </a:cubicBezTo>
                  <a:cubicBezTo>
                    <a:pt x="13933" y="296707"/>
                    <a:pt x="4174" y="289580"/>
                    <a:pt x="1092" y="277959"/>
                  </a:cubicBezTo>
                  <a:cubicBezTo>
                    <a:pt x="385" y="275198"/>
                    <a:pt x="128" y="272244"/>
                    <a:pt x="128" y="269419"/>
                  </a:cubicBezTo>
                  <a:cubicBezTo>
                    <a:pt x="0" y="188773"/>
                    <a:pt x="0" y="108063"/>
                    <a:pt x="0" y="27289"/>
                  </a:cubicBezTo>
                  <a:cubicBezTo>
                    <a:pt x="0" y="10594"/>
                    <a:pt x="10530" y="0"/>
                    <a:pt x="27224" y="0"/>
                  </a:cubicBezTo>
                  <a:cubicBezTo>
                    <a:pt x="137278" y="0"/>
                    <a:pt x="247332" y="0"/>
                    <a:pt x="357321" y="0"/>
                  </a:cubicBezTo>
                  <a:cubicBezTo>
                    <a:pt x="372217" y="0"/>
                    <a:pt x="381142" y="7256"/>
                    <a:pt x="384417" y="21831"/>
                  </a:cubicBezTo>
                  <a:cubicBezTo>
                    <a:pt x="384481" y="22152"/>
                    <a:pt x="384738" y="22473"/>
                    <a:pt x="384931" y="22794"/>
                  </a:cubicBezTo>
                  <a:lnTo>
                    <a:pt x="384931" y="274042"/>
                  </a:lnTo>
                  <a:close/>
                  <a:moveTo>
                    <a:pt x="192176" y="232756"/>
                  </a:moveTo>
                  <a:cubicBezTo>
                    <a:pt x="244314" y="232756"/>
                    <a:pt x="296451" y="232756"/>
                    <a:pt x="348588" y="232756"/>
                  </a:cubicBezTo>
                  <a:cubicBezTo>
                    <a:pt x="351884" y="232756"/>
                    <a:pt x="353533" y="231151"/>
                    <a:pt x="353533" y="227940"/>
                  </a:cubicBezTo>
                  <a:cubicBezTo>
                    <a:pt x="353533" y="163411"/>
                    <a:pt x="353533" y="98817"/>
                    <a:pt x="353533" y="34287"/>
                  </a:cubicBezTo>
                  <a:cubicBezTo>
                    <a:pt x="353533" y="30991"/>
                    <a:pt x="351906" y="29322"/>
                    <a:pt x="348653" y="29279"/>
                  </a:cubicBezTo>
                  <a:cubicBezTo>
                    <a:pt x="244506" y="29279"/>
                    <a:pt x="140360" y="29279"/>
                    <a:pt x="36214" y="29279"/>
                  </a:cubicBezTo>
                  <a:cubicBezTo>
                    <a:pt x="32918" y="29279"/>
                    <a:pt x="31270" y="30927"/>
                    <a:pt x="31270" y="34223"/>
                  </a:cubicBezTo>
                  <a:cubicBezTo>
                    <a:pt x="31270" y="98753"/>
                    <a:pt x="31270" y="163346"/>
                    <a:pt x="31270" y="227876"/>
                  </a:cubicBezTo>
                  <a:cubicBezTo>
                    <a:pt x="31270" y="231129"/>
                    <a:pt x="32896" y="232756"/>
                    <a:pt x="36149" y="232756"/>
                  </a:cubicBezTo>
                  <a:cubicBezTo>
                    <a:pt x="88158" y="232756"/>
                    <a:pt x="140167" y="232756"/>
                    <a:pt x="192176" y="232756"/>
                  </a:cubicBezTo>
                  <a:close/>
                  <a:moveTo>
                    <a:pt x="7448" y="240846"/>
                  </a:moveTo>
                  <a:cubicBezTo>
                    <a:pt x="7448" y="249771"/>
                    <a:pt x="7898" y="258311"/>
                    <a:pt x="7320" y="266786"/>
                  </a:cubicBezTo>
                  <a:cubicBezTo>
                    <a:pt x="6421" y="280720"/>
                    <a:pt x="14383" y="289388"/>
                    <a:pt x="29536" y="289324"/>
                  </a:cubicBezTo>
                  <a:cubicBezTo>
                    <a:pt x="98817" y="288874"/>
                    <a:pt x="168162" y="289067"/>
                    <a:pt x="237443" y="289067"/>
                  </a:cubicBezTo>
                  <a:cubicBezTo>
                    <a:pt x="277766" y="289067"/>
                    <a:pt x="318154" y="289067"/>
                    <a:pt x="358477" y="289067"/>
                  </a:cubicBezTo>
                  <a:cubicBezTo>
                    <a:pt x="369585" y="289067"/>
                    <a:pt x="377097" y="281554"/>
                    <a:pt x="377225" y="270446"/>
                  </a:cubicBezTo>
                  <a:cubicBezTo>
                    <a:pt x="377290" y="261521"/>
                    <a:pt x="377225" y="252660"/>
                    <a:pt x="377225" y="243735"/>
                  </a:cubicBezTo>
                  <a:cubicBezTo>
                    <a:pt x="377225" y="242772"/>
                    <a:pt x="377033" y="241809"/>
                    <a:pt x="376904" y="240782"/>
                  </a:cubicBezTo>
                  <a:lnTo>
                    <a:pt x="7448" y="240782"/>
                  </a:lnTo>
                  <a:close/>
                  <a:moveTo>
                    <a:pt x="23821" y="232820"/>
                  </a:moveTo>
                  <a:cubicBezTo>
                    <a:pt x="23821" y="231086"/>
                    <a:pt x="23821" y="229738"/>
                    <a:pt x="23821" y="228390"/>
                  </a:cubicBezTo>
                  <a:cubicBezTo>
                    <a:pt x="23821" y="168997"/>
                    <a:pt x="23821" y="109540"/>
                    <a:pt x="23821" y="50147"/>
                  </a:cubicBezTo>
                  <a:cubicBezTo>
                    <a:pt x="23821" y="43726"/>
                    <a:pt x="23757" y="37369"/>
                    <a:pt x="23821" y="30948"/>
                  </a:cubicBezTo>
                  <a:cubicBezTo>
                    <a:pt x="23950" y="25491"/>
                    <a:pt x="27224" y="22088"/>
                    <a:pt x="32618" y="21638"/>
                  </a:cubicBezTo>
                  <a:cubicBezTo>
                    <a:pt x="33838" y="21510"/>
                    <a:pt x="35122" y="21638"/>
                    <a:pt x="36406" y="21638"/>
                  </a:cubicBezTo>
                  <a:cubicBezTo>
                    <a:pt x="140424" y="21638"/>
                    <a:pt x="244442" y="21638"/>
                    <a:pt x="348460" y="21638"/>
                  </a:cubicBezTo>
                  <a:cubicBezTo>
                    <a:pt x="358156" y="21638"/>
                    <a:pt x="360917" y="24463"/>
                    <a:pt x="360917" y="34159"/>
                  </a:cubicBezTo>
                  <a:cubicBezTo>
                    <a:pt x="360917" y="98817"/>
                    <a:pt x="360917" y="163539"/>
                    <a:pt x="360917" y="228197"/>
                  </a:cubicBezTo>
                  <a:lnTo>
                    <a:pt x="360917" y="232820"/>
                  </a:lnTo>
                  <a:lnTo>
                    <a:pt x="377290" y="232820"/>
                  </a:lnTo>
                  <a:cubicBezTo>
                    <a:pt x="377290" y="231279"/>
                    <a:pt x="377290" y="229931"/>
                    <a:pt x="377290" y="228582"/>
                  </a:cubicBezTo>
                  <a:cubicBezTo>
                    <a:pt x="377290" y="161613"/>
                    <a:pt x="377290" y="94708"/>
                    <a:pt x="377290" y="27738"/>
                  </a:cubicBezTo>
                  <a:cubicBezTo>
                    <a:pt x="377290" y="14832"/>
                    <a:pt x="370163" y="7705"/>
                    <a:pt x="357321" y="7705"/>
                  </a:cubicBezTo>
                  <a:cubicBezTo>
                    <a:pt x="247267" y="7705"/>
                    <a:pt x="137214" y="7705"/>
                    <a:pt x="27160" y="7705"/>
                  </a:cubicBezTo>
                  <a:cubicBezTo>
                    <a:pt x="14447" y="7705"/>
                    <a:pt x="7384" y="14768"/>
                    <a:pt x="7384" y="27481"/>
                  </a:cubicBezTo>
                  <a:cubicBezTo>
                    <a:pt x="7384" y="94579"/>
                    <a:pt x="7384" y="161613"/>
                    <a:pt x="7384" y="228711"/>
                  </a:cubicBezTo>
                  <a:cubicBezTo>
                    <a:pt x="7384" y="230059"/>
                    <a:pt x="7384" y="231407"/>
                    <a:pt x="7384" y="232884"/>
                  </a:cubicBezTo>
                  <a:lnTo>
                    <a:pt x="23821" y="232884"/>
                  </a:lnTo>
                  <a:close/>
                  <a:moveTo>
                    <a:pt x="192433" y="349358"/>
                  </a:moveTo>
                  <a:cubicBezTo>
                    <a:pt x="225629" y="349358"/>
                    <a:pt x="258825" y="349358"/>
                    <a:pt x="292085" y="349358"/>
                  </a:cubicBezTo>
                  <a:cubicBezTo>
                    <a:pt x="293433" y="349358"/>
                    <a:pt x="294846" y="349358"/>
                    <a:pt x="296194" y="349294"/>
                  </a:cubicBezTo>
                  <a:cubicBezTo>
                    <a:pt x="300496" y="348909"/>
                    <a:pt x="303899" y="345570"/>
                    <a:pt x="304349" y="341268"/>
                  </a:cubicBezTo>
                  <a:cubicBezTo>
                    <a:pt x="304798" y="337095"/>
                    <a:pt x="302166" y="332985"/>
                    <a:pt x="297928" y="331894"/>
                  </a:cubicBezTo>
                  <a:cubicBezTo>
                    <a:pt x="296130" y="331444"/>
                    <a:pt x="294204" y="331316"/>
                    <a:pt x="292342" y="331316"/>
                  </a:cubicBezTo>
                  <a:cubicBezTo>
                    <a:pt x="255358" y="331316"/>
                    <a:pt x="218373" y="331380"/>
                    <a:pt x="181453" y="331380"/>
                  </a:cubicBezTo>
                  <a:cubicBezTo>
                    <a:pt x="151596" y="331380"/>
                    <a:pt x="121804" y="331316"/>
                    <a:pt x="91947" y="331316"/>
                  </a:cubicBezTo>
                  <a:cubicBezTo>
                    <a:pt x="90085" y="331316"/>
                    <a:pt x="88158" y="331444"/>
                    <a:pt x="86361" y="331958"/>
                  </a:cubicBezTo>
                  <a:cubicBezTo>
                    <a:pt x="82187" y="333178"/>
                    <a:pt x="79747" y="337159"/>
                    <a:pt x="80261" y="341589"/>
                  </a:cubicBezTo>
                  <a:cubicBezTo>
                    <a:pt x="80710" y="345634"/>
                    <a:pt x="84049" y="348909"/>
                    <a:pt x="88223" y="349294"/>
                  </a:cubicBezTo>
                  <a:cubicBezTo>
                    <a:pt x="89571" y="349423"/>
                    <a:pt x="90984" y="349358"/>
                    <a:pt x="92332" y="349358"/>
                  </a:cubicBezTo>
                  <a:cubicBezTo>
                    <a:pt x="125656" y="349358"/>
                    <a:pt x="158980" y="349358"/>
                    <a:pt x="192369" y="349358"/>
                  </a:cubicBezTo>
                  <a:close/>
                  <a:moveTo>
                    <a:pt x="147744" y="323418"/>
                  </a:moveTo>
                  <a:lnTo>
                    <a:pt x="236930" y="323418"/>
                  </a:lnTo>
                  <a:lnTo>
                    <a:pt x="236930" y="297350"/>
                  </a:lnTo>
                  <a:lnTo>
                    <a:pt x="147744" y="297350"/>
                  </a:lnTo>
                  <a:lnTo>
                    <a:pt x="147744" y="323418"/>
                  </a:ln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BF043C7-0ABD-12F7-5489-BF24CC2F6E40}"/>
                </a:ext>
              </a:extLst>
            </p:cNvPr>
            <p:cNvSpPr/>
            <p:nvPr/>
          </p:nvSpPr>
          <p:spPr>
            <a:xfrm>
              <a:off x="207447" y="6511823"/>
              <a:ext cx="142671" cy="147194"/>
            </a:xfrm>
            <a:custGeom>
              <a:avLst/>
              <a:gdLst>
                <a:gd name="connsiteX0" fmla="*/ 0 w 142671"/>
                <a:gd name="connsiteY0" fmla="*/ 70312 h 147194"/>
                <a:gd name="connsiteX1" fmla="*/ 0 w 142671"/>
                <a:gd name="connsiteY1" fmla="*/ 30054 h 147194"/>
                <a:gd name="connsiteX2" fmla="*/ 3531 w 142671"/>
                <a:gd name="connsiteY2" fmla="*/ 25045 h 147194"/>
                <a:gd name="connsiteX3" fmla="*/ 68061 w 142671"/>
                <a:gd name="connsiteY3" fmla="*/ 518 h 147194"/>
                <a:gd name="connsiteX4" fmla="*/ 74803 w 142671"/>
                <a:gd name="connsiteY4" fmla="*/ 646 h 147194"/>
                <a:gd name="connsiteX5" fmla="*/ 138691 w 142671"/>
                <a:gd name="connsiteY5" fmla="*/ 24853 h 147194"/>
                <a:gd name="connsiteX6" fmla="*/ 142671 w 142671"/>
                <a:gd name="connsiteY6" fmla="*/ 30375 h 147194"/>
                <a:gd name="connsiteX7" fmla="*/ 142671 w 142671"/>
                <a:gd name="connsiteY7" fmla="*/ 109351 h 147194"/>
                <a:gd name="connsiteX8" fmla="*/ 137599 w 142671"/>
                <a:gd name="connsiteY8" fmla="*/ 117313 h 147194"/>
                <a:gd name="connsiteX9" fmla="*/ 73519 w 142671"/>
                <a:gd name="connsiteY9" fmla="*/ 146785 h 147194"/>
                <a:gd name="connsiteX10" fmla="*/ 69024 w 142671"/>
                <a:gd name="connsiteY10" fmla="*/ 146785 h 147194"/>
                <a:gd name="connsiteX11" fmla="*/ 3981 w 142671"/>
                <a:gd name="connsiteY11" fmla="*/ 116671 h 147194"/>
                <a:gd name="connsiteX12" fmla="*/ 193 w 142671"/>
                <a:gd name="connsiteY12" fmla="*/ 110571 h 147194"/>
                <a:gd name="connsiteX13" fmla="*/ 193 w 142671"/>
                <a:gd name="connsiteY13" fmla="*/ 70312 h 147194"/>
                <a:gd name="connsiteX14" fmla="*/ 64 w 142671"/>
                <a:gd name="connsiteY14" fmla="*/ 70312 h 147194"/>
                <a:gd name="connsiteX15" fmla="*/ 67547 w 142671"/>
                <a:gd name="connsiteY15" fmla="*/ 137795 h 147194"/>
                <a:gd name="connsiteX16" fmla="*/ 67419 w 142671"/>
                <a:gd name="connsiteY16" fmla="*/ 53554 h 147194"/>
                <a:gd name="connsiteX17" fmla="*/ 64979 w 142671"/>
                <a:gd name="connsiteY17" fmla="*/ 50793 h 147194"/>
                <a:gd name="connsiteX18" fmla="*/ 34416 w 142671"/>
                <a:gd name="connsiteY18" fmla="*/ 41868 h 147194"/>
                <a:gd name="connsiteX19" fmla="*/ 7833 w 142671"/>
                <a:gd name="connsiteY19" fmla="*/ 34291 h 147194"/>
                <a:gd name="connsiteX20" fmla="*/ 7512 w 142671"/>
                <a:gd name="connsiteY20" fmla="*/ 35768 h 147194"/>
                <a:gd name="connsiteX21" fmla="*/ 7577 w 142671"/>
                <a:gd name="connsiteY21" fmla="*/ 108003 h 147194"/>
                <a:gd name="connsiteX22" fmla="*/ 10081 w 142671"/>
                <a:gd name="connsiteY22" fmla="*/ 111406 h 147194"/>
                <a:gd name="connsiteX23" fmla="*/ 41093 w 142671"/>
                <a:gd name="connsiteY23" fmla="*/ 125724 h 147194"/>
                <a:gd name="connsiteX24" fmla="*/ 67547 w 142671"/>
                <a:gd name="connsiteY24" fmla="*/ 137860 h 147194"/>
                <a:gd name="connsiteX25" fmla="*/ 134774 w 142671"/>
                <a:gd name="connsiteY25" fmla="*/ 34291 h 147194"/>
                <a:gd name="connsiteX26" fmla="*/ 78206 w 142671"/>
                <a:gd name="connsiteY26" fmla="*/ 50472 h 147194"/>
                <a:gd name="connsiteX27" fmla="*/ 74996 w 142671"/>
                <a:gd name="connsiteY27" fmla="*/ 54838 h 147194"/>
                <a:gd name="connsiteX28" fmla="*/ 75060 w 142671"/>
                <a:gd name="connsiteY28" fmla="*/ 134200 h 147194"/>
                <a:gd name="connsiteX29" fmla="*/ 75317 w 142671"/>
                <a:gd name="connsiteY29" fmla="*/ 137539 h 147194"/>
                <a:gd name="connsiteX30" fmla="*/ 77050 w 142671"/>
                <a:gd name="connsiteY30" fmla="*/ 136897 h 147194"/>
                <a:gd name="connsiteX31" fmla="*/ 132334 w 142671"/>
                <a:gd name="connsiteY31" fmla="*/ 111534 h 147194"/>
                <a:gd name="connsiteX32" fmla="*/ 134774 w 142671"/>
                <a:gd name="connsiteY32" fmla="*/ 106719 h 147194"/>
                <a:gd name="connsiteX33" fmla="*/ 134774 w 142671"/>
                <a:gd name="connsiteY33" fmla="*/ 38272 h 147194"/>
                <a:gd name="connsiteX34" fmla="*/ 134774 w 142671"/>
                <a:gd name="connsiteY34" fmla="*/ 34227 h 147194"/>
                <a:gd name="connsiteX35" fmla="*/ 16758 w 142671"/>
                <a:gd name="connsiteY35" fmla="*/ 28063 h 147194"/>
                <a:gd name="connsiteX36" fmla="*/ 17850 w 142671"/>
                <a:gd name="connsiteY36" fmla="*/ 28962 h 147194"/>
                <a:gd name="connsiteX37" fmla="*/ 69217 w 142671"/>
                <a:gd name="connsiteY37" fmla="*/ 43794 h 147194"/>
                <a:gd name="connsiteX38" fmla="*/ 73968 w 142671"/>
                <a:gd name="connsiteY38" fmla="*/ 43602 h 147194"/>
                <a:gd name="connsiteX39" fmla="*/ 102349 w 142671"/>
                <a:gd name="connsiteY39" fmla="*/ 35447 h 147194"/>
                <a:gd name="connsiteX40" fmla="*/ 126491 w 142671"/>
                <a:gd name="connsiteY40" fmla="*/ 28384 h 147194"/>
                <a:gd name="connsiteX41" fmla="*/ 121226 w 142671"/>
                <a:gd name="connsiteY41" fmla="*/ 26137 h 147194"/>
                <a:gd name="connsiteX42" fmla="*/ 82380 w 142671"/>
                <a:gd name="connsiteY42" fmla="*/ 11176 h 147194"/>
                <a:gd name="connsiteX43" fmla="*/ 60163 w 142671"/>
                <a:gd name="connsiteY43" fmla="*/ 11369 h 147194"/>
                <a:gd name="connsiteX44" fmla="*/ 53165 w 142671"/>
                <a:gd name="connsiteY44" fmla="*/ 14066 h 147194"/>
                <a:gd name="connsiteX45" fmla="*/ 16758 w 142671"/>
                <a:gd name="connsiteY45" fmla="*/ 27999 h 147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42671" h="147194">
                  <a:moveTo>
                    <a:pt x="0" y="70312"/>
                  </a:moveTo>
                  <a:cubicBezTo>
                    <a:pt x="0" y="56893"/>
                    <a:pt x="0" y="43473"/>
                    <a:pt x="0" y="30054"/>
                  </a:cubicBezTo>
                  <a:cubicBezTo>
                    <a:pt x="0" y="27421"/>
                    <a:pt x="1092" y="25944"/>
                    <a:pt x="3531" y="25045"/>
                  </a:cubicBezTo>
                  <a:cubicBezTo>
                    <a:pt x="25041" y="16891"/>
                    <a:pt x="46551" y="8608"/>
                    <a:pt x="68061" y="518"/>
                  </a:cubicBezTo>
                  <a:cubicBezTo>
                    <a:pt x="70052" y="-253"/>
                    <a:pt x="72813" y="-124"/>
                    <a:pt x="74803" y="646"/>
                  </a:cubicBezTo>
                  <a:cubicBezTo>
                    <a:pt x="96120" y="8608"/>
                    <a:pt x="117373" y="16762"/>
                    <a:pt x="138691" y="24853"/>
                  </a:cubicBezTo>
                  <a:cubicBezTo>
                    <a:pt x="141387" y="25880"/>
                    <a:pt x="142671" y="27293"/>
                    <a:pt x="142671" y="30375"/>
                  </a:cubicBezTo>
                  <a:cubicBezTo>
                    <a:pt x="142543" y="56700"/>
                    <a:pt x="142479" y="83026"/>
                    <a:pt x="142671" y="109351"/>
                  </a:cubicBezTo>
                  <a:cubicBezTo>
                    <a:pt x="142671" y="113460"/>
                    <a:pt x="141323" y="115579"/>
                    <a:pt x="137599" y="117313"/>
                  </a:cubicBezTo>
                  <a:cubicBezTo>
                    <a:pt x="116153" y="127008"/>
                    <a:pt x="94900" y="137025"/>
                    <a:pt x="73519" y="146785"/>
                  </a:cubicBezTo>
                  <a:cubicBezTo>
                    <a:pt x="72235" y="147363"/>
                    <a:pt x="70244" y="147298"/>
                    <a:pt x="69024" y="146785"/>
                  </a:cubicBezTo>
                  <a:cubicBezTo>
                    <a:pt x="47322" y="136832"/>
                    <a:pt x="25683" y="126687"/>
                    <a:pt x="3981" y="116671"/>
                  </a:cubicBezTo>
                  <a:cubicBezTo>
                    <a:pt x="1092" y="115387"/>
                    <a:pt x="193" y="113525"/>
                    <a:pt x="193" y="110571"/>
                  </a:cubicBezTo>
                  <a:cubicBezTo>
                    <a:pt x="257" y="97151"/>
                    <a:pt x="193" y="83732"/>
                    <a:pt x="193" y="70312"/>
                  </a:cubicBezTo>
                  <a:cubicBezTo>
                    <a:pt x="193" y="70312"/>
                    <a:pt x="128" y="70312"/>
                    <a:pt x="64" y="70312"/>
                  </a:cubicBezTo>
                  <a:close/>
                  <a:moveTo>
                    <a:pt x="67547" y="137795"/>
                  </a:moveTo>
                  <a:cubicBezTo>
                    <a:pt x="67547" y="109223"/>
                    <a:pt x="67547" y="81420"/>
                    <a:pt x="67419" y="53554"/>
                  </a:cubicBezTo>
                  <a:cubicBezTo>
                    <a:pt x="67419" y="52591"/>
                    <a:pt x="66006" y="51050"/>
                    <a:pt x="64979" y="50793"/>
                  </a:cubicBezTo>
                  <a:cubicBezTo>
                    <a:pt x="54834" y="47711"/>
                    <a:pt x="44625" y="44822"/>
                    <a:pt x="34416" y="41868"/>
                  </a:cubicBezTo>
                  <a:cubicBezTo>
                    <a:pt x="25555" y="39300"/>
                    <a:pt x="16758" y="36795"/>
                    <a:pt x="7833" y="34291"/>
                  </a:cubicBezTo>
                  <a:cubicBezTo>
                    <a:pt x="7641" y="35062"/>
                    <a:pt x="7512" y="35383"/>
                    <a:pt x="7512" y="35768"/>
                  </a:cubicBezTo>
                  <a:cubicBezTo>
                    <a:pt x="7512" y="59846"/>
                    <a:pt x="7512" y="83925"/>
                    <a:pt x="7577" y="108003"/>
                  </a:cubicBezTo>
                  <a:cubicBezTo>
                    <a:pt x="7577" y="109158"/>
                    <a:pt x="8925" y="110892"/>
                    <a:pt x="10081" y="111406"/>
                  </a:cubicBezTo>
                  <a:cubicBezTo>
                    <a:pt x="20354" y="116286"/>
                    <a:pt x="30756" y="120973"/>
                    <a:pt x="41093" y="125724"/>
                  </a:cubicBezTo>
                  <a:cubicBezTo>
                    <a:pt x="49697" y="129641"/>
                    <a:pt x="58301" y="133622"/>
                    <a:pt x="67547" y="137860"/>
                  </a:cubicBezTo>
                  <a:close/>
                  <a:moveTo>
                    <a:pt x="134774" y="34291"/>
                  </a:moveTo>
                  <a:cubicBezTo>
                    <a:pt x="115575" y="39813"/>
                    <a:pt x="96891" y="45207"/>
                    <a:pt x="78206" y="50472"/>
                  </a:cubicBezTo>
                  <a:cubicBezTo>
                    <a:pt x="75638" y="51178"/>
                    <a:pt x="74996" y="52334"/>
                    <a:pt x="74996" y="54838"/>
                  </a:cubicBezTo>
                  <a:cubicBezTo>
                    <a:pt x="75060" y="81292"/>
                    <a:pt x="74996" y="107746"/>
                    <a:pt x="75060" y="134200"/>
                  </a:cubicBezTo>
                  <a:cubicBezTo>
                    <a:pt x="75060" y="135227"/>
                    <a:pt x="75188" y="136254"/>
                    <a:pt x="75317" y="137539"/>
                  </a:cubicBezTo>
                  <a:cubicBezTo>
                    <a:pt x="76151" y="137218"/>
                    <a:pt x="76601" y="137089"/>
                    <a:pt x="77050" y="136897"/>
                  </a:cubicBezTo>
                  <a:cubicBezTo>
                    <a:pt x="95478" y="128421"/>
                    <a:pt x="113842" y="119881"/>
                    <a:pt x="132334" y="111534"/>
                  </a:cubicBezTo>
                  <a:cubicBezTo>
                    <a:pt x="134774" y="110443"/>
                    <a:pt x="134774" y="108773"/>
                    <a:pt x="134774" y="106719"/>
                  </a:cubicBezTo>
                  <a:cubicBezTo>
                    <a:pt x="134774" y="83925"/>
                    <a:pt x="134774" y="61066"/>
                    <a:pt x="134774" y="38272"/>
                  </a:cubicBezTo>
                  <a:cubicBezTo>
                    <a:pt x="134774" y="37052"/>
                    <a:pt x="134774" y="35832"/>
                    <a:pt x="134774" y="34227"/>
                  </a:cubicBezTo>
                  <a:close/>
                  <a:moveTo>
                    <a:pt x="16758" y="28063"/>
                  </a:moveTo>
                  <a:cubicBezTo>
                    <a:pt x="17465" y="28705"/>
                    <a:pt x="17593" y="28962"/>
                    <a:pt x="17850" y="28962"/>
                  </a:cubicBezTo>
                  <a:cubicBezTo>
                    <a:pt x="34929" y="33970"/>
                    <a:pt x="52073" y="38979"/>
                    <a:pt x="69217" y="43794"/>
                  </a:cubicBezTo>
                  <a:cubicBezTo>
                    <a:pt x="70694" y="44179"/>
                    <a:pt x="72491" y="44051"/>
                    <a:pt x="73968" y="43602"/>
                  </a:cubicBezTo>
                  <a:cubicBezTo>
                    <a:pt x="83471" y="40969"/>
                    <a:pt x="92910" y="38208"/>
                    <a:pt x="102349" y="35447"/>
                  </a:cubicBezTo>
                  <a:cubicBezTo>
                    <a:pt x="110054" y="33200"/>
                    <a:pt x="117759" y="30952"/>
                    <a:pt x="126491" y="28384"/>
                  </a:cubicBezTo>
                  <a:cubicBezTo>
                    <a:pt x="124115" y="27357"/>
                    <a:pt x="122703" y="26651"/>
                    <a:pt x="121226" y="26137"/>
                  </a:cubicBezTo>
                  <a:cubicBezTo>
                    <a:pt x="108256" y="21193"/>
                    <a:pt x="95093" y="16698"/>
                    <a:pt x="82380" y="11176"/>
                  </a:cubicBezTo>
                  <a:cubicBezTo>
                    <a:pt x="74610" y="7773"/>
                    <a:pt x="67612" y="7131"/>
                    <a:pt x="60163" y="11369"/>
                  </a:cubicBezTo>
                  <a:cubicBezTo>
                    <a:pt x="58045" y="12589"/>
                    <a:pt x="55540" y="13167"/>
                    <a:pt x="53165" y="14066"/>
                  </a:cubicBezTo>
                  <a:cubicBezTo>
                    <a:pt x="41158" y="18689"/>
                    <a:pt x="29151" y="23247"/>
                    <a:pt x="16758" y="27999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50838102-0E65-1135-B6C7-EE9436D58637}"/>
                </a:ext>
              </a:extLst>
            </p:cNvPr>
            <p:cNvSpPr/>
            <p:nvPr/>
          </p:nvSpPr>
          <p:spPr>
            <a:xfrm>
              <a:off x="403607" y="6498793"/>
              <a:ext cx="7892" cy="172849"/>
            </a:xfrm>
            <a:custGeom>
              <a:avLst/>
              <a:gdLst>
                <a:gd name="connsiteX0" fmla="*/ 7702 w 7892"/>
                <a:gd name="connsiteY0" fmla="*/ 86489 h 172849"/>
                <a:gd name="connsiteX1" fmla="*/ 7702 w 7892"/>
                <a:gd name="connsiteY1" fmla="*/ 166557 h 172849"/>
                <a:gd name="connsiteX2" fmla="*/ 7574 w 7892"/>
                <a:gd name="connsiteY2" fmla="*/ 169896 h 172849"/>
                <a:gd name="connsiteX3" fmla="*/ 4043 w 7892"/>
                <a:gd name="connsiteY3" fmla="*/ 172849 h 172849"/>
                <a:gd name="connsiteX4" fmla="*/ 318 w 7892"/>
                <a:gd name="connsiteY4" fmla="*/ 170024 h 172849"/>
                <a:gd name="connsiteX5" fmla="*/ 126 w 7892"/>
                <a:gd name="connsiteY5" fmla="*/ 166685 h 172849"/>
                <a:gd name="connsiteX6" fmla="*/ 126 w 7892"/>
                <a:gd name="connsiteY6" fmla="*/ 6100 h 172849"/>
                <a:gd name="connsiteX7" fmla="*/ 318 w 7892"/>
                <a:gd name="connsiteY7" fmla="*/ 2825 h 172849"/>
                <a:gd name="connsiteX8" fmla="*/ 4043 w 7892"/>
                <a:gd name="connsiteY8" fmla="*/ 0 h 172849"/>
                <a:gd name="connsiteX9" fmla="*/ 7574 w 7892"/>
                <a:gd name="connsiteY9" fmla="*/ 3018 h 172849"/>
                <a:gd name="connsiteX10" fmla="*/ 7767 w 7892"/>
                <a:gd name="connsiteY10" fmla="*/ 6742 h 172849"/>
                <a:gd name="connsiteX11" fmla="*/ 7767 w 7892"/>
                <a:gd name="connsiteY11" fmla="*/ 86489 h 17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92" h="172849">
                  <a:moveTo>
                    <a:pt x="7702" y="86489"/>
                  </a:moveTo>
                  <a:cubicBezTo>
                    <a:pt x="7702" y="113200"/>
                    <a:pt x="7702" y="139910"/>
                    <a:pt x="7702" y="166557"/>
                  </a:cubicBezTo>
                  <a:cubicBezTo>
                    <a:pt x="7702" y="167713"/>
                    <a:pt x="8088" y="169125"/>
                    <a:pt x="7574" y="169896"/>
                  </a:cubicBezTo>
                  <a:cubicBezTo>
                    <a:pt x="6739" y="171180"/>
                    <a:pt x="5262" y="172849"/>
                    <a:pt x="4043" y="172849"/>
                  </a:cubicBezTo>
                  <a:cubicBezTo>
                    <a:pt x="2758" y="172849"/>
                    <a:pt x="1282" y="171308"/>
                    <a:pt x="318" y="170024"/>
                  </a:cubicBezTo>
                  <a:cubicBezTo>
                    <a:pt x="-259" y="169254"/>
                    <a:pt x="126" y="167841"/>
                    <a:pt x="126" y="166685"/>
                  </a:cubicBezTo>
                  <a:cubicBezTo>
                    <a:pt x="126" y="113135"/>
                    <a:pt x="126" y="59650"/>
                    <a:pt x="126" y="6100"/>
                  </a:cubicBezTo>
                  <a:cubicBezTo>
                    <a:pt x="126" y="4944"/>
                    <a:pt x="-195" y="3531"/>
                    <a:pt x="318" y="2825"/>
                  </a:cubicBezTo>
                  <a:cubicBezTo>
                    <a:pt x="1282" y="1605"/>
                    <a:pt x="2823" y="0"/>
                    <a:pt x="4043" y="0"/>
                  </a:cubicBezTo>
                  <a:cubicBezTo>
                    <a:pt x="5262" y="0"/>
                    <a:pt x="6739" y="1734"/>
                    <a:pt x="7574" y="3018"/>
                  </a:cubicBezTo>
                  <a:cubicBezTo>
                    <a:pt x="8152" y="3917"/>
                    <a:pt x="7767" y="5458"/>
                    <a:pt x="7767" y="6742"/>
                  </a:cubicBezTo>
                  <a:cubicBezTo>
                    <a:pt x="7767" y="33324"/>
                    <a:pt x="7767" y="59907"/>
                    <a:pt x="7767" y="86489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1ADCA55-9E91-94EA-93BC-B039BB99B39F}"/>
                </a:ext>
              </a:extLst>
            </p:cNvPr>
            <p:cNvSpPr/>
            <p:nvPr/>
          </p:nvSpPr>
          <p:spPr>
            <a:xfrm>
              <a:off x="146221" y="6498727"/>
              <a:ext cx="7598" cy="172918"/>
            </a:xfrm>
            <a:custGeom>
              <a:avLst/>
              <a:gdLst>
                <a:gd name="connsiteX0" fmla="*/ 99 w 7598"/>
                <a:gd name="connsiteY0" fmla="*/ 86298 h 172918"/>
                <a:gd name="connsiteX1" fmla="*/ 99 w 7598"/>
                <a:gd name="connsiteY1" fmla="*/ 6616 h 172918"/>
                <a:gd name="connsiteX2" fmla="*/ 292 w 7598"/>
                <a:gd name="connsiteY2" fmla="*/ 2892 h 172918"/>
                <a:gd name="connsiteX3" fmla="*/ 3566 w 7598"/>
                <a:gd name="connsiteY3" fmla="*/ 2 h 172918"/>
                <a:gd name="connsiteX4" fmla="*/ 7162 w 7598"/>
                <a:gd name="connsiteY4" fmla="*/ 2442 h 172918"/>
                <a:gd name="connsiteX5" fmla="*/ 7547 w 7598"/>
                <a:gd name="connsiteY5" fmla="*/ 6102 h 172918"/>
                <a:gd name="connsiteX6" fmla="*/ 7547 w 7598"/>
                <a:gd name="connsiteY6" fmla="*/ 166944 h 172918"/>
                <a:gd name="connsiteX7" fmla="*/ 7162 w 7598"/>
                <a:gd name="connsiteY7" fmla="*/ 170604 h 172918"/>
                <a:gd name="connsiteX8" fmla="*/ 3502 w 7598"/>
                <a:gd name="connsiteY8" fmla="*/ 172916 h 172918"/>
                <a:gd name="connsiteX9" fmla="*/ 292 w 7598"/>
                <a:gd name="connsiteY9" fmla="*/ 170026 h 172918"/>
                <a:gd name="connsiteX10" fmla="*/ 163 w 7598"/>
                <a:gd name="connsiteY10" fmla="*/ 166687 h 172918"/>
                <a:gd name="connsiteX11" fmla="*/ 163 w 7598"/>
                <a:gd name="connsiteY11" fmla="*/ 86298 h 172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98" h="172918">
                  <a:moveTo>
                    <a:pt x="99" y="86298"/>
                  </a:moveTo>
                  <a:cubicBezTo>
                    <a:pt x="99" y="59716"/>
                    <a:pt x="99" y="33198"/>
                    <a:pt x="99" y="6616"/>
                  </a:cubicBezTo>
                  <a:cubicBezTo>
                    <a:pt x="99" y="5396"/>
                    <a:pt x="-222" y="3855"/>
                    <a:pt x="292" y="2892"/>
                  </a:cubicBezTo>
                  <a:cubicBezTo>
                    <a:pt x="998" y="1672"/>
                    <a:pt x="2346" y="131"/>
                    <a:pt x="3566" y="2"/>
                  </a:cubicBezTo>
                  <a:cubicBezTo>
                    <a:pt x="4722" y="-62"/>
                    <a:pt x="6327" y="1286"/>
                    <a:pt x="7162" y="2442"/>
                  </a:cubicBezTo>
                  <a:cubicBezTo>
                    <a:pt x="7804" y="3341"/>
                    <a:pt x="7547" y="4882"/>
                    <a:pt x="7547" y="6102"/>
                  </a:cubicBezTo>
                  <a:cubicBezTo>
                    <a:pt x="7547" y="59716"/>
                    <a:pt x="7547" y="113330"/>
                    <a:pt x="7547" y="166944"/>
                  </a:cubicBezTo>
                  <a:cubicBezTo>
                    <a:pt x="7547" y="168164"/>
                    <a:pt x="7804" y="169769"/>
                    <a:pt x="7162" y="170604"/>
                  </a:cubicBezTo>
                  <a:cubicBezTo>
                    <a:pt x="6327" y="171696"/>
                    <a:pt x="4658" y="172980"/>
                    <a:pt x="3502" y="172916"/>
                  </a:cubicBezTo>
                  <a:cubicBezTo>
                    <a:pt x="2346" y="172787"/>
                    <a:pt x="1062" y="171246"/>
                    <a:pt x="292" y="170026"/>
                  </a:cubicBezTo>
                  <a:cubicBezTo>
                    <a:pt x="-222" y="169192"/>
                    <a:pt x="163" y="167843"/>
                    <a:pt x="163" y="166687"/>
                  </a:cubicBezTo>
                  <a:cubicBezTo>
                    <a:pt x="163" y="139913"/>
                    <a:pt x="163" y="113073"/>
                    <a:pt x="163" y="86298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51C677A-1DF7-2798-5DFD-CDCBACF270EA}"/>
                </a:ext>
              </a:extLst>
            </p:cNvPr>
            <p:cNvSpPr/>
            <p:nvPr/>
          </p:nvSpPr>
          <p:spPr>
            <a:xfrm>
              <a:off x="201667" y="6667324"/>
              <a:ext cx="154166" cy="7874"/>
            </a:xfrm>
            <a:custGeom>
              <a:avLst/>
              <a:gdLst>
                <a:gd name="connsiteX0" fmla="*/ 77501 w 154166"/>
                <a:gd name="connsiteY0" fmla="*/ 80 h 7874"/>
                <a:gd name="connsiteX1" fmla="*/ 147810 w 154166"/>
                <a:gd name="connsiteY1" fmla="*/ 80 h 7874"/>
                <a:gd name="connsiteX2" fmla="*/ 151469 w 154166"/>
                <a:gd name="connsiteY2" fmla="*/ 401 h 7874"/>
                <a:gd name="connsiteX3" fmla="*/ 154166 w 154166"/>
                <a:gd name="connsiteY3" fmla="*/ 4254 h 7874"/>
                <a:gd name="connsiteX4" fmla="*/ 151277 w 154166"/>
                <a:gd name="connsiteY4" fmla="*/ 7528 h 7874"/>
                <a:gd name="connsiteX5" fmla="*/ 147617 w 154166"/>
                <a:gd name="connsiteY5" fmla="*/ 7785 h 7874"/>
                <a:gd name="connsiteX6" fmla="*/ 6679 w 154166"/>
                <a:gd name="connsiteY6" fmla="*/ 7785 h 7874"/>
                <a:gd name="connsiteX7" fmla="*/ 4817 w 154166"/>
                <a:gd name="connsiteY7" fmla="*/ 7785 h 7874"/>
                <a:gd name="connsiteX8" fmla="*/ 1 w 154166"/>
                <a:gd name="connsiteY8" fmla="*/ 3804 h 7874"/>
                <a:gd name="connsiteX9" fmla="*/ 5010 w 154166"/>
                <a:gd name="connsiteY9" fmla="*/ 16 h 7874"/>
                <a:gd name="connsiteX10" fmla="*/ 77565 w 154166"/>
                <a:gd name="connsiteY10" fmla="*/ 16 h 7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4166" h="7874">
                  <a:moveTo>
                    <a:pt x="77501" y="80"/>
                  </a:moveTo>
                  <a:cubicBezTo>
                    <a:pt x="100937" y="80"/>
                    <a:pt x="124373" y="80"/>
                    <a:pt x="147810" y="80"/>
                  </a:cubicBezTo>
                  <a:cubicBezTo>
                    <a:pt x="149030" y="80"/>
                    <a:pt x="150635" y="-241"/>
                    <a:pt x="151469" y="401"/>
                  </a:cubicBezTo>
                  <a:cubicBezTo>
                    <a:pt x="152689" y="1300"/>
                    <a:pt x="154102" y="2905"/>
                    <a:pt x="154166" y="4254"/>
                  </a:cubicBezTo>
                  <a:cubicBezTo>
                    <a:pt x="154166" y="5345"/>
                    <a:pt x="152561" y="6822"/>
                    <a:pt x="151277" y="7528"/>
                  </a:cubicBezTo>
                  <a:cubicBezTo>
                    <a:pt x="150314" y="8106"/>
                    <a:pt x="148837" y="7785"/>
                    <a:pt x="147617" y="7785"/>
                  </a:cubicBezTo>
                  <a:cubicBezTo>
                    <a:pt x="100616" y="7785"/>
                    <a:pt x="53616" y="7785"/>
                    <a:pt x="6679" y="7785"/>
                  </a:cubicBezTo>
                  <a:cubicBezTo>
                    <a:pt x="6037" y="7785"/>
                    <a:pt x="5395" y="7785"/>
                    <a:pt x="4817" y="7785"/>
                  </a:cubicBezTo>
                  <a:cubicBezTo>
                    <a:pt x="2056" y="7785"/>
                    <a:pt x="-63" y="6822"/>
                    <a:pt x="1" y="3804"/>
                  </a:cubicBezTo>
                  <a:cubicBezTo>
                    <a:pt x="130" y="787"/>
                    <a:pt x="2313" y="16"/>
                    <a:pt x="5010" y="16"/>
                  </a:cubicBezTo>
                  <a:cubicBezTo>
                    <a:pt x="29216" y="16"/>
                    <a:pt x="53359" y="16"/>
                    <a:pt x="77565" y="16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C5B982BB-0A7E-36E9-41A4-ECC44303E8AF}"/>
                </a:ext>
              </a:extLst>
            </p:cNvPr>
            <p:cNvSpPr/>
            <p:nvPr/>
          </p:nvSpPr>
          <p:spPr>
            <a:xfrm>
              <a:off x="378552" y="6519274"/>
              <a:ext cx="7878" cy="132014"/>
            </a:xfrm>
            <a:custGeom>
              <a:avLst/>
              <a:gdLst>
                <a:gd name="connsiteX0" fmla="*/ 139 w 7878"/>
                <a:gd name="connsiteY0" fmla="*/ 66008 h 132014"/>
                <a:gd name="connsiteX1" fmla="*/ 139 w 7878"/>
                <a:gd name="connsiteY1" fmla="*/ 6551 h 132014"/>
                <a:gd name="connsiteX2" fmla="*/ 267 w 7878"/>
                <a:gd name="connsiteY2" fmla="*/ 3212 h 132014"/>
                <a:gd name="connsiteX3" fmla="*/ 3542 w 7878"/>
                <a:gd name="connsiteY3" fmla="*/ 2 h 132014"/>
                <a:gd name="connsiteX4" fmla="*/ 7587 w 7878"/>
                <a:gd name="connsiteY4" fmla="*/ 2891 h 132014"/>
                <a:gd name="connsiteX5" fmla="*/ 7780 w 7878"/>
                <a:gd name="connsiteY5" fmla="*/ 5845 h 132014"/>
                <a:gd name="connsiteX6" fmla="*/ 7780 w 7878"/>
                <a:gd name="connsiteY6" fmla="*/ 126235 h 132014"/>
                <a:gd name="connsiteX7" fmla="*/ 7523 w 7878"/>
                <a:gd name="connsiteY7" fmla="*/ 129510 h 132014"/>
                <a:gd name="connsiteX8" fmla="*/ 3542 w 7878"/>
                <a:gd name="connsiteY8" fmla="*/ 132014 h 132014"/>
                <a:gd name="connsiteX9" fmla="*/ 331 w 7878"/>
                <a:gd name="connsiteY9" fmla="*/ 129125 h 132014"/>
                <a:gd name="connsiteX10" fmla="*/ 139 w 7878"/>
                <a:gd name="connsiteY10" fmla="*/ 125401 h 132014"/>
                <a:gd name="connsiteX11" fmla="*/ 139 w 7878"/>
                <a:gd name="connsiteY11" fmla="*/ 65944 h 13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78" h="132014">
                  <a:moveTo>
                    <a:pt x="139" y="66008"/>
                  </a:moveTo>
                  <a:cubicBezTo>
                    <a:pt x="139" y="46167"/>
                    <a:pt x="139" y="26391"/>
                    <a:pt x="139" y="6551"/>
                  </a:cubicBezTo>
                  <a:cubicBezTo>
                    <a:pt x="139" y="5395"/>
                    <a:pt x="-247" y="4047"/>
                    <a:pt x="267" y="3212"/>
                  </a:cubicBezTo>
                  <a:cubicBezTo>
                    <a:pt x="1038" y="1864"/>
                    <a:pt x="2450" y="-63"/>
                    <a:pt x="3542" y="2"/>
                  </a:cubicBezTo>
                  <a:cubicBezTo>
                    <a:pt x="4954" y="66"/>
                    <a:pt x="6495" y="1671"/>
                    <a:pt x="7587" y="2891"/>
                  </a:cubicBezTo>
                  <a:cubicBezTo>
                    <a:pt x="8101" y="3469"/>
                    <a:pt x="7780" y="4817"/>
                    <a:pt x="7780" y="5845"/>
                  </a:cubicBezTo>
                  <a:cubicBezTo>
                    <a:pt x="7780" y="45975"/>
                    <a:pt x="7780" y="86105"/>
                    <a:pt x="7780" y="126235"/>
                  </a:cubicBezTo>
                  <a:cubicBezTo>
                    <a:pt x="7780" y="127327"/>
                    <a:pt x="8101" y="128868"/>
                    <a:pt x="7523" y="129510"/>
                  </a:cubicBezTo>
                  <a:cubicBezTo>
                    <a:pt x="6495" y="130666"/>
                    <a:pt x="4954" y="132014"/>
                    <a:pt x="3542" y="132014"/>
                  </a:cubicBezTo>
                  <a:cubicBezTo>
                    <a:pt x="2450" y="132014"/>
                    <a:pt x="1038" y="130345"/>
                    <a:pt x="331" y="129125"/>
                  </a:cubicBezTo>
                  <a:cubicBezTo>
                    <a:pt x="-182" y="128162"/>
                    <a:pt x="139" y="126685"/>
                    <a:pt x="139" y="125401"/>
                  </a:cubicBezTo>
                  <a:cubicBezTo>
                    <a:pt x="139" y="105560"/>
                    <a:pt x="139" y="85784"/>
                    <a:pt x="139" y="65944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CDC54DA-BDDE-BC99-294F-00A4BE273189}"/>
                </a:ext>
              </a:extLst>
            </p:cNvPr>
            <p:cNvSpPr/>
            <p:nvPr/>
          </p:nvSpPr>
          <p:spPr>
            <a:xfrm>
              <a:off x="171198" y="6519276"/>
              <a:ext cx="7658" cy="132076"/>
            </a:xfrm>
            <a:custGeom>
              <a:avLst/>
              <a:gdLst>
                <a:gd name="connsiteX0" fmla="*/ 99 w 7658"/>
                <a:gd name="connsiteY0" fmla="*/ 65621 h 132076"/>
                <a:gd name="connsiteX1" fmla="*/ 99 w 7658"/>
                <a:gd name="connsiteY1" fmla="*/ 6228 h 132076"/>
                <a:gd name="connsiteX2" fmla="*/ 356 w 7658"/>
                <a:gd name="connsiteY2" fmla="*/ 2568 h 132076"/>
                <a:gd name="connsiteX3" fmla="*/ 3887 w 7658"/>
                <a:gd name="connsiteY3" fmla="*/ 0 h 132076"/>
                <a:gd name="connsiteX4" fmla="*/ 7355 w 7658"/>
                <a:gd name="connsiteY4" fmla="*/ 2633 h 132076"/>
                <a:gd name="connsiteX5" fmla="*/ 7547 w 7658"/>
                <a:gd name="connsiteY5" fmla="*/ 5586 h 132076"/>
                <a:gd name="connsiteX6" fmla="*/ 7547 w 7658"/>
                <a:gd name="connsiteY6" fmla="*/ 126619 h 132076"/>
                <a:gd name="connsiteX7" fmla="*/ 7419 w 7658"/>
                <a:gd name="connsiteY7" fmla="*/ 129187 h 132076"/>
                <a:gd name="connsiteX8" fmla="*/ 3823 w 7658"/>
                <a:gd name="connsiteY8" fmla="*/ 132077 h 132076"/>
                <a:gd name="connsiteX9" fmla="*/ 292 w 7658"/>
                <a:gd name="connsiteY9" fmla="*/ 129123 h 132076"/>
                <a:gd name="connsiteX10" fmla="*/ 99 w 7658"/>
                <a:gd name="connsiteY10" fmla="*/ 125784 h 132076"/>
                <a:gd name="connsiteX11" fmla="*/ 99 w 7658"/>
                <a:gd name="connsiteY11" fmla="*/ 65621 h 13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58" h="132076">
                  <a:moveTo>
                    <a:pt x="99" y="65621"/>
                  </a:moveTo>
                  <a:cubicBezTo>
                    <a:pt x="99" y="45845"/>
                    <a:pt x="99" y="26004"/>
                    <a:pt x="99" y="6228"/>
                  </a:cubicBezTo>
                  <a:cubicBezTo>
                    <a:pt x="99" y="5008"/>
                    <a:pt x="-222" y="3467"/>
                    <a:pt x="356" y="2568"/>
                  </a:cubicBezTo>
                  <a:cubicBezTo>
                    <a:pt x="1126" y="1413"/>
                    <a:pt x="2667" y="0"/>
                    <a:pt x="3887" y="0"/>
                  </a:cubicBezTo>
                  <a:cubicBezTo>
                    <a:pt x="5107" y="0"/>
                    <a:pt x="6456" y="1477"/>
                    <a:pt x="7355" y="2633"/>
                  </a:cubicBezTo>
                  <a:cubicBezTo>
                    <a:pt x="7868" y="3275"/>
                    <a:pt x="7547" y="4559"/>
                    <a:pt x="7547" y="5586"/>
                  </a:cubicBezTo>
                  <a:cubicBezTo>
                    <a:pt x="7547" y="45909"/>
                    <a:pt x="7547" y="86296"/>
                    <a:pt x="7547" y="126619"/>
                  </a:cubicBezTo>
                  <a:cubicBezTo>
                    <a:pt x="7547" y="127518"/>
                    <a:pt x="7868" y="128674"/>
                    <a:pt x="7419" y="129187"/>
                  </a:cubicBezTo>
                  <a:cubicBezTo>
                    <a:pt x="6392" y="130407"/>
                    <a:pt x="5043" y="132077"/>
                    <a:pt x="3823" y="132077"/>
                  </a:cubicBezTo>
                  <a:cubicBezTo>
                    <a:pt x="2603" y="132077"/>
                    <a:pt x="1126" y="130407"/>
                    <a:pt x="292" y="129123"/>
                  </a:cubicBezTo>
                  <a:cubicBezTo>
                    <a:pt x="-222" y="128353"/>
                    <a:pt x="99" y="126940"/>
                    <a:pt x="99" y="125784"/>
                  </a:cubicBezTo>
                  <a:cubicBezTo>
                    <a:pt x="99" y="105751"/>
                    <a:pt x="99" y="85718"/>
                    <a:pt x="99" y="65621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14781D54-2C5C-24AA-000C-EDF4A9BF26F1}"/>
                </a:ext>
              </a:extLst>
            </p:cNvPr>
            <p:cNvSpPr/>
            <p:nvPr/>
          </p:nvSpPr>
          <p:spPr>
            <a:xfrm>
              <a:off x="261510" y="6703422"/>
              <a:ext cx="34544" cy="34483"/>
            </a:xfrm>
            <a:custGeom>
              <a:avLst/>
              <a:gdLst>
                <a:gd name="connsiteX0" fmla="*/ 34544 w 34544"/>
                <a:gd name="connsiteY0" fmla="*/ 17404 h 34483"/>
                <a:gd name="connsiteX1" fmla="*/ 17144 w 34544"/>
                <a:gd name="connsiteY1" fmla="*/ 34483 h 34483"/>
                <a:gd name="connsiteX2" fmla="*/ 0 w 34544"/>
                <a:gd name="connsiteY2" fmla="*/ 17211 h 34483"/>
                <a:gd name="connsiteX3" fmla="*/ 17529 w 34544"/>
                <a:gd name="connsiteY3" fmla="*/ 4 h 34483"/>
                <a:gd name="connsiteX4" fmla="*/ 34544 w 34544"/>
                <a:gd name="connsiteY4" fmla="*/ 17468 h 34483"/>
                <a:gd name="connsiteX5" fmla="*/ 7512 w 34544"/>
                <a:gd name="connsiteY5" fmla="*/ 17404 h 34483"/>
                <a:gd name="connsiteX6" fmla="*/ 17465 w 34544"/>
                <a:gd name="connsiteY6" fmla="*/ 27035 h 34483"/>
                <a:gd name="connsiteX7" fmla="*/ 26903 w 34544"/>
                <a:gd name="connsiteY7" fmla="*/ 17276 h 34483"/>
                <a:gd name="connsiteX8" fmla="*/ 17144 w 34544"/>
                <a:gd name="connsiteY8" fmla="*/ 7516 h 34483"/>
                <a:gd name="connsiteX9" fmla="*/ 7512 w 34544"/>
                <a:gd name="connsiteY9" fmla="*/ 17404 h 3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544" h="34483">
                  <a:moveTo>
                    <a:pt x="34544" y="17404"/>
                  </a:moveTo>
                  <a:cubicBezTo>
                    <a:pt x="34480" y="26714"/>
                    <a:pt x="26518" y="34483"/>
                    <a:pt x="17144" y="34483"/>
                  </a:cubicBezTo>
                  <a:cubicBezTo>
                    <a:pt x="7705" y="34483"/>
                    <a:pt x="0" y="26650"/>
                    <a:pt x="0" y="17211"/>
                  </a:cubicBezTo>
                  <a:cubicBezTo>
                    <a:pt x="0" y="7516"/>
                    <a:pt x="7833" y="-189"/>
                    <a:pt x="17529" y="4"/>
                  </a:cubicBezTo>
                  <a:cubicBezTo>
                    <a:pt x="26968" y="132"/>
                    <a:pt x="34608" y="8030"/>
                    <a:pt x="34544" y="17468"/>
                  </a:cubicBezTo>
                  <a:close/>
                  <a:moveTo>
                    <a:pt x="7512" y="17404"/>
                  </a:moveTo>
                  <a:cubicBezTo>
                    <a:pt x="7512" y="22669"/>
                    <a:pt x="12264" y="27164"/>
                    <a:pt x="17465" y="27035"/>
                  </a:cubicBezTo>
                  <a:cubicBezTo>
                    <a:pt x="22537" y="26907"/>
                    <a:pt x="26903" y="22412"/>
                    <a:pt x="26903" y="17276"/>
                  </a:cubicBezTo>
                  <a:cubicBezTo>
                    <a:pt x="26903" y="11882"/>
                    <a:pt x="22473" y="7452"/>
                    <a:pt x="17144" y="7516"/>
                  </a:cubicBezTo>
                  <a:cubicBezTo>
                    <a:pt x="11879" y="7516"/>
                    <a:pt x="7448" y="12075"/>
                    <a:pt x="7512" y="17404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BF4C695-A78B-38A1-1963-96297671F618}"/>
                </a:ext>
              </a:extLst>
            </p:cNvPr>
            <p:cNvSpPr/>
            <p:nvPr/>
          </p:nvSpPr>
          <p:spPr>
            <a:xfrm>
              <a:off x="172772" y="6716909"/>
              <a:ext cx="26585" cy="7448"/>
            </a:xfrm>
            <a:custGeom>
              <a:avLst/>
              <a:gdLst>
                <a:gd name="connsiteX0" fmla="*/ 13100 w 26585"/>
                <a:gd name="connsiteY0" fmla="*/ 7448 h 7448"/>
                <a:gd name="connsiteX1" fmla="*/ 4111 w 26585"/>
                <a:gd name="connsiteY1" fmla="*/ 7448 h 7448"/>
                <a:gd name="connsiteX2" fmla="*/ 2 w 26585"/>
                <a:gd name="connsiteY2" fmla="*/ 3660 h 7448"/>
                <a:gd name="connsiteX3" fmla="*/ 4239 w 26585"/>
                <a:gd name="connsiteY3" fmla="*/ 0 h 7448"/>
                <a:gd name="connsiteX4" fmla="*/ 22218 w 26585"/>
                <a:gd name="connsiteY4" fmla="*/ 0 h 7448"/>
                <a:gd name="connsiteX5" fmla="*/ 26584 w 26585"/>
                <a:gd name="connsiteY5" fmla="*/ 3596 h 7448"/>
                <a:gd name="connsiteX6" fmla="*/ 22089 w 26585"/>
                <a:gd name="connsiteY6" fmla="*/ 7448 h 7448"/>
                <a:gd name="connsiteX7" fmla="*/ 13100 w 26585"/>
                <a:gd name="connsiteY7" fmla="*/ 7448 h 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85" h="7448">
                  <a:moveTo>
                    <a:pt x="13100" y="7448"/>
                  </a:moveTo>
                  <a:cubicBezTo>
                    <a:pt x="10082" y="7448"/>
                    <a:pt x="7129" y="7448"/>
                    <a:pt x="4111" y="7448"/>
                  </a:cubicBezTo>
                  <a:cubicBezTo>
                    <a:pt x="1671" y="7448"/>
                    <a:pt x="-62" y="6357"/>
                    <a:pt x="2" y="3660"/>
                  </a:cubicBezTo>
                  <a:cubicBezTo>
                    <a:pt x="2" y="1027"/>
                    <a:pt x="1735" y="0"/>
                    <a:pt x="4239" y="0"/>
                  </a:cubicBezTo>
                  <a:cubicBezTo>
                    <a:pt x="10211" y="0"/>
                    <a:pt x="16246" y="0"/>
                    <a:pt x="22218" y="0"/>
                  </a:cubicBezTo>
                  <a:cubicBezTo>
                    <a:pt x="24722" y="0"/>
                    <a:pt x="26456" y="1027"/>
                    <a:pt x="26584" y="3596"/>
                  </a:cubicBezTo>
                  <a:cubicBezTo>
                    <a:pt x="26648" y="6485"/>
                    <a:pt x="24658" y="7448"/>
                    <a:pt x="22089" y="7448"/>
                  </a:cubicBezTo>
                  <a:cubicBezTo>
                    <a:pt x="19072" y="7448"/>
                    <a:pt x="16118" y="7448"/>
                    <a:pt x="13100" y="7448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5792DB8D-FD9F-EC9A-D06B-884B6BE850BC}"/>
                </a:ext>
              </a:extLst>
            </p:cNvPr>
            <p:cNvSpPr/>
            <p:nvPr/>
          </p:nvSpPr>
          <p:spPr>
            <a:xfrm>
              <a:off x="104963" y="6716909"/>
              <a:ext cx="26524" cy="7476"/>
            </a:xfrm>
            <a:custGeom>
              <a:avLst/>
              <a:gdLst>
                <a:gd name="connsiteX0" fmla="*/ 13362 w 26524"/>
                <a:gd name="connsiteY0" fmla="*/ 0 h 7476"/>
                <a:gd name="connsiteX1" fmla="*/ 22351 w 26524"/>
                <a:gd name="connsiteY1" fmla="*/ 0 h 7476"/>
                <a:gd name="connsiteX2" fmla="*/ 26525 w 26524"/>
                <a:gd name="connsiteY2" fmla="*/ 3724 h 7476"/>
                <a:gd name="connsiteX3" fmla="*/ 22351 w 26524"/>
                <a:gd name="connsiteY3" fmla="*/ 7448 h 7476"/>
                <a:gd name="connsiteX4" fmla="*/ 3988 w 26524"/>
                <a:gd name="connsiteY4" fmla="*/ 7448 h 7476"/>
                <a:gd name="connsiteX5" fmla="*/ 7 w 26524"/>
                <a:gd name="connsiteY5" fmla="*/ 3531 h 7476"/>
                <a:gd name="connsiteX6" fmla="*/ 4052 w 26524"/>
                <a:gd name="connsiteY6" fmla="*/ 64 h 7476"/>
                <a:gd name="connsiteX7" fmla="*/ 13426 w 26524"/>
                <a:gd name="connsiteY7" fmla="*/ 64 h 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24" h="7476">
                  <a:moveTo>
                    <a:pt x="13362" y="0"/>
                  </a:moveTo>
                  <a:cubicBezTo>
                    <a:pt x="16380" y="0"/>
                    <a:pt x="19333" y="0"/>
                    <a:pt x="22351" y="0"/>
                  </a:cubicBezTo>
                  <a:cubicBezTo>
                    <a:pt x="24855" y="0"/>
                    <a:pt x="26461" y="1027"/>
                    <a:pt x="26525" y="3724"/>
                  </a:cubicBezTo>
                  <a:cubicBezTo>
                    <a:pt x="26525" y="6485"/>
                    <a:pt x="24727" y="7384"/>
                    <a:pt x="22351" y="7448"/>
                  </a:cubicBezTo>
                  <a:cubicBezTo>
                    <a:pt x="16251" y="7448"/>
                    <a:pt x="10152" y="7512"/>
                    <a:pt x="3988" y="7448"/>
                  </a:cubicBezTo>
                  <a:cubicBezTo>
                    <a:pt x="1612" y="7448"/>
                    <a:pt x="-122" y="6228"/>
                    <a:pt x="7" y="3531"/>
                  </a:cubicBezTo>
                  <a:cubicBezTo>
                    <a:pt x="135" y="1092"/>
                    <a:pt x="1740" y="64"/>
                    <a:pt x="4052" y="64"/>
                  </a:cubicBezTo>
                  <a:cubicBezTo>
                    <a:pt x="7198" y="64"/>
                    <a:pt x="10280" y="64"/>
                    <a:pt x="13426" y="64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CFD1AC7-CE9E-3176-1E0D-6E6D7895F242}"/>
                </a:ext>
              </a:extLst>
            </p:cNvPr>
            <p:cNvSpPr/>
            <p:nvPr/>
          </p:nvSpPr>
          <p:spPr>
            <a:xfrm>
              <a:off x="139000" y="6716907"/>
              <a:ext cx="26325" cy="7434"/>
            </a:xfrm>
            <a:custGeom>
              <a:avLst/>
              <a:gdLst>
                <a:gd name="connsiteX0" fmla="*/ 13099 w 26325"/>
                <a:gd name="connsiteY0" fmla="*/ 3 h 7434"/>
                <a:gd name="connsiteX1" fmla="*/ 22473 w 26325"/>
                <a:gd name="connsiteY1" fmla="*/ 3 h 7434"/>
                <a:gd name="connsiteX2" fmla="*/ 26326 w 26325"/>
                <a:gd name="connsiteY2" fmla="*/ 3662 h 7434"/>
                <a:gd name="connsiteX3" fmla="*/ 22601 w 26325"/>
                <a:gd name="connsiteY3" fmla="*/ 7387 h 7434"/>
                <a:gd name="connsiteX4" fmla="*/ 3853 w 26325"/>
                <a:gd name="connsiteY4" fmla="*/ 7387 h 7434"/>
                <a:gd name="connsiteX5" fmla="*/ 0 w 26325"/>
                <a:gd name="connsiteY5" fmla="*/ 3727 h 7434"/>
                <a:gd name="connsiteX6" fmla="*/ 4109 w 26325"/>
                <a:gd name="connsiteY6" fmla="*/ 3 h 7434"/>
                <a:gd name="connsiteX7" fmla="*/ 13099 w 26325"/>
                <a:gd name="connsiteY7" fmla="*/ 3 h 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25" h="7434">
                  <a:moveTo>
                    <a:pt x="13099" y="3"/>
                  </a:moveTo>
                  <a:cubicBezTo>
                    <a:pt x="16245" y="3"/>
                    <a:pt x="19327" y="3"/>
                    <a:pt x="22473" y="3"/>
                  </a:cubicBezTo>
                  <a:cubicBezTo>
                    <a:pt x="24849" y="3"/>
                    <a:pt x="26261" y="1223"/>
                    <a:pt x="26326" y="3662"/>
                  </a:cubicBezTo>
                  <a:cubicBezTo>
                    <a:pt x="26326" y="6167"/>
                    <a:pt x="24849" y="7387"/>
                    <a:pt x="22601" y="7387"/>
                  </a:cubicBezTo>
                  <a:cubicBezTo>
                    <a:pt x="16373" y="7451"/>
                    <a:pt x="10081" y="7451"/>
                    <a:pt x="3853" y="7387"/>
                  </a:cubicBezTo>
                  <a:cubicBezTo>
                    <a:pt x="1541" y="7387"/>
                    <a:pt x="0" y="6167"/>
                    <a:pt x="0" y="3727"/>
                  </a:cubicBezTo>
                  <a:cubicBezTo>
                    <a:pt x="0" y="1094"/>
                    <a:pt x="1605" y="-62"/>
                    <a:pt x="4109" y="3"/>
                  </a:cubicBezTo>
                  <a:cubicBezTo>
                    <a:pt x="7127" y="3"/>
                    <a:pt x="10145" y="3"/>
                    <a:pt x="13099" y="3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17" name="Graphic 202">
            <a:extLst>
              <a:ext uri="{FF2B5EF4-FFF2-40B4-BE49-F238E27FC236}">
                <a16:creationId xmlns:a16="http://schemas.microsoft.com/office/drawing/2014/main" id="{7520C296-48AD-1724-C98F-B823E75A114A}"/>
              </a:ext>
            </a:extLst>
          </p:cNvPr>
          <p:cNvGrpSpPr/>
          <p:nvPr/>
        </p:nvGrpSpPr>
        <p:grpSpPr>
          <a:xfrm>
            <a:off x="1206279" y="5809176"/>
            <a:ext cx="311845" cy="385251"/>
            <a:chOff x="575233" y="6441648"/>
            <a:chExt cx="311845" cy="385251"/>
          </a:xfrm>
          <a:solidFill>
            <a:srgbClr val="000000"/>
          </a:solidFill>
        </p:grpSpPr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7801F894-5C53-9359-6E9F-A1C8BE81BDB1}"/>
                </a:ext>
              </a:extLst>
            </p:cNvPr>
            <p:cNvSpPr/>
            <p:nvPr/>
          </p:nvSpPr>
          <p:spPr>
            <a:xfrm>
              <a:off x="575233" y="6441648"/>
              <a:ext cx="311845" cy="385251"/>
            </a:xfrm>
            <a:custGeom>
              <a:avLst/>
              <a:gdLst>
                <a:gd name="connsiteX0" fmla="*/ 242387 w 311845"/>
                <a:gd name="connsiteY0" fmla="*/ 385123 h 385251"/>
                <a:gd name="connsiteX1" fmla="*/ 225436 w 311845"/>
                <a:gd name="connsiteY1" fmla="*/ 380500 h 385251"/>
                <a:gd name="connsiteX2" fmla="*/ 199047 w 311845"/>
                <a:gd name="connsiteY2" fmla="*/ 360659 h 385251"/>
                <a:gd name="connsiteX3" fmla="*/ 192176 w 311845"/>
                <a:gd name="connsiteY3" fmla="*/ 357449 h 385251"/>
                <a:gd name="connsiteX4" fmla="*/ 25170 w 311845"/>
                <a:gd name="connsiteY4" fmla="*/ 357449 h 385251"/>
                <a:gd name="connsiteX5" fmla="*/ 642 w 311845"/>
                <a:gd name="connsiteY5" fmla="*/ 339021 h 385251"/>
                <a:gd name="connsiteX6" fmla="*/ 128 w 311845"/>
                <a:gd name="connsiteY6" fmla="*/ 333049 h 385251"/>
                <a:gd name="connsiteX7" fmla="*/ 0 w 311845"/>
                <a:gd name="connsiteY7" fmla="*/ 230380 h 385251"/>
                <a:gd name="connsiteX8" fmla="*/ 10017 w 311845"/>
                <a:gd name="connsiteY8" fmla="*/ 221840 h 385251"/>
                <a:gd name="connsiteX9" fmla="*/ 15089 w 311845"/>
                <a:gd name="connsiteY9" fmla="*/ 229417 h 385251"/>
                <a:gd name="connsiteX10" fmla="*/ 15089 w 311845"/>
                <a:gd name="connsiteY10" fmla="*/ 243735 h 385251"/>
                <a:gd name="connsiteX11" fmla="*/ 15089 w 311845"/>
                <a:gd name="connsiteY11" fmla="*/ 332086 h 385251"/>
                <a:gd name="connsiteX12" fmla="*/ 25298 w 311845"/>
                <a:gd name="connsiteY12" fmla="*/ 342424 h 385251"/>
                <a:gd name="connsiteX13" fmla="*/ 185563 w 311845"/>
                <a:gd name="connsiteY13" fmla="*/ 342424 h 385251"/>
                <a:gd name="connsiteX14" fmla="*/ 188709 w 311845"/>
                <a:gd name="connsiteY14" fmla="*/ 342296 h 385251"/>
                <a:gd name="connsiteX15" fmla="*/ 185499 w 311845"/>
                <a:gd name="connsiteY15" fmla="*/ 325987 h 385251"/>
                <a:gd name="connsiteX16" fmla="*/ 181004 w 311845"/>
                <a:gd name="connsiteY16" fmla="*/ 325987 h 385251"/>
                <a:gd name="connsiteX17" fmla="*/ 42956 w 311845"/>
                <a:gd name="connsiteY17" fmla="*/ 325987 h 385251"/>
                <a:gd name="connsiteX18" fmla="*/ 38076 w 311845"/>
                <a:gd name="connsiteY18" fmla="*/ 325794 h 385251"/>
                <a:gd name="connsiteX19" fmla="*/ 31847 w 311845"/>
                <a:gd name="connsiteY19" fmla="*/ 319309 h 385251"/>
                <a:gd name="connsiteX20" fmla="*/ 31783 w 311845"/>
                <a:gd name="connsiteY20" fmla="*/ 315521 h 385251"/>
                <a:gd name="connsiteX21" fmla="*/ 31783 w 311845"/>
                <a:gd name="connsiteY21" fmla="*/ 74803 h 385251"/>
                <a:gd name="connsiteX22" fmla="*/ 42185 w 311845"/>
                <a:gd name="connsiteY22" fmla="*/ 64273 h 385251"/>
                <a:gd name="connsiteX23" fmla="*/ 72299 w 311845"/>
                <a:gd name="connsiteY23" fmla="*/ 64273 h 385251"/>
                <a:gd name="connsiteX24" fmla="*/ 76537 w 311845"/>
                <a:gd name="connsiteY24" fmla="*/ 64273 h 385251"/>
                <a:gd name="connsiteX25" fmla="*/ 76537 w 311845"/>
                <a:gd name="connsiteY25" fmla="*/ 47964 h 385251"/>
                <a:gd name="connsiteX26" fmla="*/ 72684 w 311845"/>
                <a:gd name="connsiteY26" fmla="*/ 47771 h 385251"/>
                <a:gd name="connsiteX27" fmla="*/ 26069 w 311845"/>
                <a:gd name="connsiteY27" fmla="*/ 47771 h 385251"/>
                <a:gd name="connsiteX28" fmla="*/ 15282 w 311845"/>
                <a:gd name="connsiteY28" fmla="*/ 58687 h 385251"/>
                <a:gd name="connsiteX29" fmla="*/ 15282 w 311845"/>
                <a:gd name="connsiteY29" fmla="*/ 158723 h 385251"/>
                <a:gd name="connsiteX30" fmla="*/ 14640 w 311845"/>
                <a:gd name="connsiteY30" fmla="*/ 163924 h 385251"/>
                <a:gd name="connsiteX31" fmla="*/ 6678 w 311845"/>
                <a:gd name="connsiteY31" fmla="*/ 168740 h 385251"/>
                <a:gd name="connsiteX32" fmla="*/ 321 w 311845"/>
                <a:gd name="connsiteY32" fmla="*/ 162319 h 385251"/>
                <a:gd name="connsiteX33" fmla="*/ 257 w 311845"/>
                <a:gd name="connsiteY33" fmla="*/ 158531 h 385251"/>
                <a:gd name="connsiteX34" fmla="*/ 257 w 311845"/>
                <a:gd name="connsiteY34" fmla="*/ 58494 h 385251"/>
                <a:gd name="connsiteX35" fmla="*/ 25876 w 311845"/>
                <a:gd name="connsiteY35" fmla="*/ 32682 h 385251"/>
                <a:gd name="connsiteX36" fmla="*/ 73647 w 311845"/>
                <a:gd name="connsiteY36" fmla="*/ 32554 h 385251"/>
                <a:gd name="connsiteX37" fmla="*/ 78270 w 311845"/>
                <a:gd name="connsiteY37" fmla="*/ 30435 h 385251"/>
                <a:gd name="connsiteX38" fmla="*/ 85975 w 311845"/>
                <a:gd name="connsiteY38" fmla="*/ 27417 h 385251"/>
                <a:gd name="connsiteX39" fmla="*/ 101578 w 311845"/>
                <a:gd name="connsiteY39" fmla="*/ 27289 h 385251"/>
                <a:gd name="connsiteX40" fmla="*/ 131435 w 311845"/>
                <a:gd name="connsiteY40" fmla="*/ 0 h 385251"/>
                <a:gd name="connsiteX41" fmla="*/ 161485 w 311845"/>
                <a:gd name="connsiteY41" fmla="*/ 27353 h 385251"/>
                <a:gd name="connsiteX42" fmla="*/ 176317 w 311845"/>
                <a:gd name="connsiteY42" fmla="*/ 27353 h 385251"/>
                <a:gd name="connsiteX43" fmla="*/ 185434 w 311845"/>
                <a:gd name="connsiteY43" fmla="*/ 31398 h 385251"/>
                <a:gd name="connsiteX44" fmla="*/ 189351 w 311845"/>
                <a:gd name="connsiteY44" fmla="*/ 32682 h 385251"/>
                <a:gd name="connsiteX45" fmla="*/ 236737 w 311845"/>
                <a:gd name="connsiteY45" fmla="*/ 32682 h 385251"/>
                <a:gd name="connsiteX46" fmla="*/ 262934 w 311845"/>
                <a:gd name="connsiteY46" fmla="*/ 58943 h 385251"/>
                <a:gd name="connsiteX47" fmla="*/ 262742 w 311845"/>
                <a:gd name="connsiteY47" fmla="*/ 255999 h 385251"/>
                <a:gd name="connsiteX48" fmla="*/ 262742 w 311845"/>
                <a:gd name="connsiteY48" fmla="*/ 260687 h 385251"/>
                <a:gd name="connsiteX49" fmla="*/ 288810 w 311845"/>
                <a:gd name="connsiteY49" fmla="*/ 273785 h 385251"/>
                <a:gd name="connsiteX50" fmla="*/ 309293 w 311845"/>
                <a:gd name="connsiteY50" fmla="*/ 338764 h 385251"/>
                <a:gd name="connsiteX51" fmla="*/ 258696 w 311845"/>
                <a:gd name="connsiteY51" fmla="*/ 384481 h 385251"/>
                <a:gd name="connsiteX52" fmla="*/ 255871 w 311845"/>
                <a:gd name="connsiteY52" fmla="*/ 385251 h 385251"/>
                <a:gd name="connsiteX53" fmla="*/ 242323 w 311845"/>
                <a:gd name="connsiteY53" fmla="*/ 385251 h 385251"/>
                <a:gd name="connsiteX54" fmla="*/ 186526 w 311845"/>
                <a:gd name="connsiteY54" fmla="*/ 310769 h 385251"/>
                <a:gd name="connsiteX55" fmla="*/ 187361 w 311845"/>
                <a:gd name="connsiteY55" fmla="*/ 308008 h 385251"/>
                <a:gd name="connsiteX56" fmla="*/ 213237 w 311845"/>
                <a:gd name="connsiteY56" fmla="*/ 270189 h 385251"/>
                <a:gd name="connsiteX57" fmla="*/ 216190 w 311845"/>
                <a:gd name="connsiteY57" fmla="*/ 264411 h 385251"/>
                <a:gd name="connsiteX58" fmla="*/ 216126 w 311845"/>
                <a:gd name="connsiteY58" fmla="*/ 83599 h 385251"/>
                <a:gd name="connsiteX59" fmla="*/ 215934 w 311845"/>
                <a:gd name="connsiteY59" fmla="*/ 79362 h 385251"/>
                <a:gd name="connsiteX60" fmla="*/ 188195 w 311845"/>
                <a:gd name="connsiteY60" fmla="*/ 79426 h 385251"/>
                <a:gd name="connsiteX61" fmla="*/ 185627 w 311845"/>
                <a:gd name="connsiteY61" fmla="*/ 81416 h 385251"/>
                <a:gd name="connsiteX62" fmla="*/ 178372 w 311845"/>
                <a:gd name="connsiteY62" fmla="*/ 85847 h 385251"/>
                <a:gd name="connsiteX63" fmla="*/ 84370 w 311845"/>
                <a:gd name="connsiteY63" fmla="*/ 85847 h 385251"/>
                <a:gd name="connsiteX64" fmla="*/ 77436 w 311845"/>
                <a:gd name="connsiteY64" fmla="*/ 81609 h 385251"/>
                <a:gd name="connsiteX65" fmla="*/ 73390 w 311845"/>
                <a:gd name="connsiteY65" fmla="*/ 79298 h 385251"/>
                <a:gd name="connsiteX66" fmla="*/ 57210 w 311845"/>
                <a:gd name="connsiteY66" fmla="*/ 79298 h 385251"/>
                <a:gd name="connsiteX67" fmla="*/ 46872 w 311845"/>
                <a:gd name="connsiteY67" fmla="*/ 79298 h 385251"/>
                <a:gd name="connsiteX68" fmla="*/ 46872 w 311845"/>
                <a:gd name="connsiteY68" fmla="*/ 310705 h 385251"/>
                <a:gd name="connsiteX69" fmla="*/ 186462 w 311845"/>
                <a:gd name="connsiteY69" fmla="*/ 310705 h 385251"/>
                <a:gd name="connsiteX70" fmla="*/ 200845 w 311845"/>
                <a:gd name="connsiteY70" fmla="*/ 322134 h 385251"/>
                <a:gd name="connsiteX71" fmla="*/ 248551 w 311845"/>
                <a:gd name="connsiteY71" fmla="*/ 370098 h 385251"/>
                <a:gd name="connsiteX72" fmla="*/ 296644 w 311845"/>
                <a:gd name="connsiteY72" fmla="*/ 322134 h 385251"/>
                <a:gd name="connsiteX73" fmla="*/ 248873 w 311845"/>
                <a:gd name="connsiteY73" fmla="*/ 274170 h 385251"/>
                <a:gd name="connsiteX74" fmla="*/ 200780 w 311845"/>
                <a:gd name="connsiteY74" fmla="*/ 322134 h 385251"/>
                <a:gd name="connsiteX75" fmla="*/ 247717 w 311845"/>
                <a:gd name="connsiteY75" fmla="*/ 258824 h 385251"/>
                <a:gd name="connsiteX76" fmla="*/ 247717 w 311845"/>
                <a:gd name="connsiteY76" fmla="*/ 255421 h 385251"/>
                <a:gd name="connsiteX77" fmla="*/ 247717 w 311845"/>
                <a:gd name="connsiteY77" fmla="*/ 58366 h 385251"/>
                <a:gd name="connsiteX78" fmla="*/ 236930 w 311845"/>
                <a:gd name="connsiteY78" fmla="*/ 47771 h 385251"/>
                <a:gd name="connsiteX79" fmla="*/ 190314 w 311845"/>
                <a:gd name="connsiteY79" fmla="*/ 47771 h 385251"/>
                <a:gd name="connsiteX80" fmla="*/ 186398 w 311845"/>
                <a:gd name="connsiteY80" fmla="*/ 47964 h 385251"/>
                <a:gd name="connsiteX81" fmla="*/ 186398 w 311845"/>
                <a:gd name="connsiteY81" fmla="*/ 64273 h 385251"/>
                <a:gd name="connsiteX82" fmla="*/ 190635 w 311845"/>
                <a:gd name="connsiteY82" fmla="*/ 64273 h 385251"/>
                <a:gd name="connsiteX83" fmla="*/ 220749 w 311845"/>
                <a:gd name="connsiteY83" fmla="*/ 64273 h 385251"/>
                <a:gd name="connsiteX84" fmla="*/ 231215 w 311845"/>
                <a:gd name="connsiteY84" fmla="*/ 74674 h 385251"/>
                <a:gd name="connsiteX85" fmla="*/ 231215 w 311845"/>
                <a:gd name="connsiteY85" fmla="*/ 256706 h 385251"/>
                <a:gd name="connsiteX86" fmla="*/ 231215 w 311845"/>
                <a:gd name="connsiteY86" fmla="*/ 261136 h 385251"/>
                <a:gd name="connsiteX87" fmla="*/ 247781 w 311845"/>
                <a:gd name="connsiteY87" fmla="*/ 258760 h 385251"/>
                <a:gd name="connsiteX88" fmla="*/ 91947 w 311845"/>
                <a:gd name="connsiteY88" fmla="*/ 70629 h 385251"/>
                <a:gd name="connsiteX89" fmla="*/ 170923 w 311845"/>
                <a:gd name="connsiteY89" fmla="*/ 70629 h 385251"/>
                <a:gd name="connsiteX90" fmla="*/ 170923 w 311845"/>
                <a:gd name="connsiteY90" fmla="*/ 42378 h 385251"/>
                <a:gd name="connsiteX91" fmla="*/ 153844 w 311845"/>
                <a:gd name="connsiteY91" fmla="*/ 42378 h 385251"/>
                <a:gd name="connsiteX92" fmla="*/ 146139 w 311845"/>
                <a:gd name="connsiteY92" fmla="*/ 34544 h 385251"/>
                <a:gd name="connsiteX93" fmla="*/ 146075 w 311845"/>
                <a:gd name="connsiteY93" fmla="*/ 28894 h 385251"/>
                <a:gd name="connsiteX94" fmla="*/ 132591 w 311845"/>
                <a:gd name="connsiteY94" fmla="*/ 15089 h 385251"/>
                <a:gd name="connsiteX95" fmla="*/ 117181 w 311845"/>
                <a:gd name="connsiteY95" fmla="*/ 27096 h 385251"/>
                <a:gd name="connsiteX96" fmla="*/ 116860 w 311845"/>
                <a:gd name="connsiteY96" fmla="*/ 33453 h 385251"/>
                <a:gd name="connsiteX97" fmla="*/ 107935 w 311845"/>
                <a:gd name="connsiteY97" fmla="*/ 42378 h 385251"/>
                <a:gd name="connsiteX98" fmla="*/ 92011 w 311845"/>
                <a:gd name="connsiteY98" fmla="*/ 42378 h 385251"/>
                <a:gd name="connsiteX99" fmla="*/ 92011 w 311845"/>
                <a:gd name="connsiteY99" fmla="*/ 70565 h 38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11845" h="385251">
                  <a:moveTo>
                    <a:pt x="242387" y="385123"/>
                  </a:moveTo>
                  <a:cubicBezTo>
                    <a:pt x="236737" y="383646"/>
                    <a:pt x="230894" y="382554"/>
                    <a:pt x="225436" y="380500"/>
                  </a:cubicBezTo>
                  <a:cubicBezTo>
                    <a:pt x="214778" y="376519"/>
                    <a:pt x="205917" y="369713"/>
                    <a:pt x="199047" y="360659"/>
                  </a:cubicBezTo>
                  <a:cubicBezTo>
                    <a:pt x="197120" y="358091"/>
                    <a:pt x="195194" y="357449"/>
                    <a:pt x="192176" y="357449"/>
                  </a:cubicBezTo>
                  <a:cubicBezTo>
                    <a:pt x="136507" y="357513"/>
                    <a:pt x="80839" y="357513"/>
                    <a:pt x="25170" y="357449"/>
                  </a:cubicBezTo>
                  <a:cubicBezTo>
                    <a:pt x="12456" y="357449"/>
                    <a:pt x="3210" y="350578"/>
                    <a:pt x="642" y="339021"/>
                  </a:cubicBezTo>
                  <a:cubicBezTo>
                    <a:pt x="193" y="337095"/>
                    <a:pt x="128" y="335040"/>
                    <a:pt x="128" y="333049"/>
                  </a:cubicBezTo>
                  <a:cubicBezTo>
                    <a:pt x="128" y="298826"/>
                    <a:pt x="257" y="264603"/>
                    <a:pt x="0" y="230380"/>
                  </a:cubicBezTo>
                  <a:cubicBezTo>
                    <a:pt x="0" y="223381"/>
                    <a:pt x="5650" y="220107"/>
                    <a:pt x="10017" y="221840"/>
                  </a:cubicBezTo>
                  <a:cubicBezTo>
                    <a:pt x="13484" y="223189"/>
                    <a:pt x="15025" y="225886"/>
                    <a:pt x="15089" y="229417"/>
                  </a:cubicBezTo>
                  <a:cubicBezTo>
                    <a:pt x="15153" y="234168"/>
                    <a:pt x="15089" y="238920"/>
                    <a:pt x="15089" y="243735"/>
                  </a:cubicBezTo>
                  <a:cubicBezTo>
                    <a:pt x="15089" y="273207"/>
                    <a:pt x="15089" y="302679"/>
                    <a:pt x="15089" y="332086"/>
                  </a:cubicBezTo>
                  <a:cubicBezTo>
                    <a:pt x="15089" y="339535"/>
                    <a:pt x="17914" y="342424"/>
                    <a:pt x="25298" y="342424"/>
                  </a:cubicBezTo>
                  <a:cubicBezTo>
                    <a:pt x="78720" y="342424"/>
                    <a:pt x="132141" y="342424"/>
                    <a:pt x="185563" y="342424"/>
                  </a:cubicBezTo>
                  <a:cubicBezTo>
                    <a:pt x="186526" y="342424"/>
                    <a:pt x="187553" y="342360"/>
                    <a:pt x="188709" y="342296"/>
                  </a:cubicBezTo>
                  <a:cubicBezTo>
                    <a:pt x="187682" y="336902"/>
                    <a:pt x="186654" y="331701"/>
                    <a:pt x="185499" y="325987"/>
                  </a:cubicBezTo>
                  <a:cubicBezTo>
                    <a:pt x="184150" y="325987"/>
                    <a:pt x="182545" y="325987"/>
                    <a:pt x="181004" y="325987"/>
                  </a:cubicBezTo>
                  <a:cubicBezTo>
                    <a:pt x="134966" y="325987"/>
                    <a:pt x="88993" y="325987"/>
                    <a:pt x="42956" y="325987"/>
                  </a:cubicBezTo>
                  <a:cubicBezTo>
                    <a:pt x="41350" y="325987"/>
                    <a:pt x="39681" y="325987"/>
                    <a:pt x="38076" y="325794"/>
                  </a:cubicBezTo>
                  <a:cubicBezTo>
                    <a:pt x="34608" y="325344"/>
                    <a:pt x="32169" y="322776"/>
                    <a:pt x="31847" y="319309"/>
                  </a:cubicBezTo>
                  <a:cubicBezTo>
                    <a:pt x="31719" y="318089"/>
                    <a:pt x="31783" y="316805"/>
                    <a:pt x="31783" y="315521"/>
                  </a:cubicBezTo>
                  <a:cubicBezTo>
                    <a:pt x="31783" y="235260"/>
                    <a:pt x="31783" y="155064"/>
                    <a:pt x="31783" y="74803"/>
                  </a:cubicBezTo>
                  <a:cubicBezTo>
                    <a:pt x="31783" y="66392"/>
                    <a:pt x="33902" y="64273"/>
                    <a:pt x="42185" y="64273"/>
                  </a:cubicBezTo>
                  <a:cubicBezTo>
                    <a:pt x="52202" y="64273"/>
                    <a:pt x="62218" y="64273"/>
                    <a:pt x="72299" y="64273"/>
                  </a:cubicBezTo>
                  <a:cubicBezTo>
                    <a:pt x="73647" y="64273"/>
                    <a:pt x="74996" y="64273"/>
                    <a:pt x="76537" y="64273"/>
                  </a:cubicBezTo>
                  <a:lnTo>
                    <a:pt x="76537" y="47964"/>
                  </a:lnTo>
                  <a:cubicBezTo>
                    <a:pt x="75124" y="47900"/>
                    <a:pt x="73904" y="47771"/>
                    <a:pt x="72684" y="47771"/>
                  </a:cubicBezTo>
                  <a:cubicBezTo>
                    <a:pt x="57146" y="47771"/>
                    <a:pt x="41607" y="47771"/>
                    <a:pt x="26069" y="47771"/>
                  </a:cubicBezTo>
                  <a:cubicBezTo>
                    <a:pt x="18107" y="47771"/>
                    <a:pt x="15282" y="50661"/>
                    <a:pt x="15282" y="58687"/>
                  </a:cubicBezTo>
                  <a:cubicBezTo>
                    <a:pt x="15282" y="92011"/>
                    <a:pt x="15282" y="125399"/>
                    <a:pt x="15282" y="158723"/>
                  </a:cubicBezTo>
                  <a:cubicBezTo>
                    <a:pt x="15282" y="160457"/>
                    <a:pt x="15153" y="162255"/>
                    <a:pt x="14640" y="163924"/>
                  </a:cubicBezTo>
                  <a:cubicBezTo>
                    <a:pt x="13548" y="167392"/>
                    <a:pt x="10338" y="169189"/>
                    <a:pt x="6678" y="168740"/>
                  </a:cubicBezTo>
                  <a:cubicBezTo>
                    <a:pt x="3339" y="168355"/>
                    <a:pt x="706" y="165786"/>
                    <a:pt x="321" y="162319"/>
                  </a:cubicBezTo>
                  <a:cubicBezTo>
                    <a:pt x="193" y="161099"/>
                    <a:pt x="257" y="159815"/>
                    <a:pt x="257" y="158531"/>
                  </a:cubicBezTo>
                  <a:cubicBezTo>
                    <a:pt x="257" y="125207"/>
                    <a:pt x="257" y="91818"/>
                    <a:pt x="257" y="58494"/>
                  </a:cubicBezTo>
                  <a:cubicBezTo>
                    <a:pt x="257" y="42313"/>
                    <a:pt x="9760" y="32746"/>
                    <a:pt x="25876" y="32682"/>
                  </a:cubicBezTo>
                  <a:cubicBezTo>
                    <a:pt x="41800" y="32682"/>
                    <a:pt x="57724" y="32682"/>
                    <a:pt x="73647" y="32554"/>
                  </a:cubicBezTo>
                  <a:cubicBezTo>
                    <a:pt x="75188" y="32554"/>
                    <a:pt x="76729" y="31141"/>
                    <a:pt x="78270" y="30435"/>
                  </a:cubicBezTo>
                  <a:cubicBezTo>
                    <a:pt x="80839" y="29343"/>
                    <a:pt x="83343" y="27674"/>
                    <a:pt x="85975" y="27417"/>
                  </a:cubicBezTo>
                  <a:cubicBezTo>
                    <a:pt x="91176" y="26968"/>
                    <a:pt x="96441" y="27289"/>
                    <a:pt x="101578" y="27289"/>
                  </a:cubicBezTo>
                  <a:cubicBezTo>
                    <a:pt x="107870" y="8026"/>
                    <a:pt x="116795" y="0"/>
                    <a:pt x="131435" y="0"/>
                  </a:cubicBezTo>
                  <a:cubicBezTo>
                    <a:pt x="146203" y="0"/>
                    <a:pt x="155064" y="7962"/>
                    <a:pt x="161485" y="27353"/>
                  </a:cubicBezTo>
                  <a:cubicBezTo>
                    <a:pt x="166364" y="27353"/>
                    <a:pt x="171373" y="27353"/>
                    <a:pt x="176317" y="27353"/>
                  </a:cubicBezTo>
                  <a:cubicBezTo>
                    <a:pt x="179977" y="27353"/>
                    <a:pt x="183187" y="27995"/>
                    <a:pt x="185434" y="31398"/>
                  </a:cubicBezTo>
                  <a:cubicBezTo>
                    <a:pt x="186012" y="32297"/>
                    <a:pt x="188003" y="32682"/>
                    <a:pt x="189351" y="32682"/>
                  </a:cubicBezTo>
                  <a:cubicBezTo>
                    <a:pt x="205146" y="32746"/>
                    <a:pt x="220942" y="33067"/>
                    <a:pt x="236737" y="32682"/>
                  </a:cubicBezTo>
                  <a:cubicBezTo>
                    <a:pt x="253239" y="32233"/>
                    <a:pt x="262998" y="44625"/>
                    <a:pt x="262934" y="58943"/>
                  </a:cubicBezTo>
                  <a:cubicBezTo>
                    <a:pt x="262549" y="124629"/>
                    <a:pt x="262742" y="190314"/>
                    <a:pt x="262742" y="255999"/>
                  </a:cubicBezTo>
                  <a:cubicBezTo>
                    <a:pt x="262742" y="257476"/>
                    <a:pt x="262742" y="258953"/>
                    <a:pt x="262742" y="260687"/>
                  </a:cubicBezTo>
                  <a:cubicBezTo>
                    <a:pt x="272501" y="263255"/>
                    <a:pt x="281362" y="267236"/>
                    <a:pt x="288810" y="273785"/>
                  </a:cubicBezTo>
                  <a:cubicBezTo>
                    <a:pt x="308715" y="291250"/>
                    <a:pt x="316292" y="313145"/>
                    <a:pt x="309293" y="338764"/>
                  </a:cubicBezTo>
                  <a:cubicBezTo>
                    <a:pt x="302294" y="364319"/>
                    <a:pt x="284701" y="379280"/>
                    <a:pt x="258696" y="384481"/>
                  </a:cubicBezTo>
                  <a:cubicBezTo>
                    <a:pt x="257733" y="384673"/>
                    <a:pt x="256834" y="384994"/>
                    <a:pt x="255871" y="385251"/>
                  </a:cubicBezTo>
                  <a:lnTo>
                    <a:pt x="242323" y="385251"/>
                  </a:lnTo>
                  <a:close/>
                  <a:moveTo>
                    <a:pt x="186526" y="310769"/>
                  </a:moveTo>
                  <a:cubicBezTo>
                    <a:pt x="186847" y="309678"/>
                    <a:pt x="187168" y="308843"/>
                    <a:pt x="187361" y="308008"/>
                  </a:cubicBezTo>
                  <a:cubicBezTo>
                    <a:pt x="191149" y="292084"/>
                    <a:pt x="199817" y="279435"/>
                    <a:pt x="213237" y="270189"/>
                  </a:cubicBezTo>
                  <a:cubicBezTo>
                    <a:pt x="215484" y="268648"/>
                    <a:pt x="216190" y="267043"/>
                    <a:pt x="216190" y="264411"/>
                  </a:cubicBezTo>
                  <a:cubicBezTo>
                    <a:pt x="216126" y="204119"/>
                    <a:pt x="216190" y="143891"/>
                    <a:pt x="216126" y="83599"/>
                  </a:cubicBezTo>
                  <a:cubicBezTo>
                    <a:pt x="216126" y="82251"/>
                    <a:pt x="215998" y="80967"/>
                    <a:pt x="215934" y="79362"/>
                  </a:cubicBezTo>
                  <a:cubicBezTo>
                    <a:pt x="206431" y="79362"/>
                    <a:pt x="197313" y="79362"/>
                    <a:pt x="188195" y="79426"/>
                  </a:cubicBezTo>
                  <a:cubicBezTo>
                    <a:pt x="187297" y="79426"/>
                    <a:pt x="186141" y="80517"/>
                    <a:pt x="185627" y="81416"/>
                  </a:cubicBezTo>
                  <a:cubicBezTo>
                    <a:pt x="184022" y="84306"/>
                    <a:pt x="181710" y="85847"/>
                    <a:pt x="178372" y="85847"/>
                  </a:cubicBezTo>
                  <a:cubicBezTo>
                    <a:pt x="147038" y="85847"/>
                    <a:pt x="115704" y="85847"/>
                    <a:pt x="84370" y="85847"/>
                  </a:cubicBezTo>
                  <a:cubicBezTo>
                    <a:pt x="81160" y="85847"/>
                    <a:pt x="78656" y="84563"/>
                    <a:pt x="77436" y="81609"/>
                  </a:cubicBezTo>
                  <a:cubicBezTo>
                    <a:pt x="76601" y="79490"/>
                    <a:pt x="75317" y="79233"/>
                    <a:pt x="73390" y="79298"/>
                  </a:cubicBezTo>
                  <a:cubicBezTo>
                    <a:pt x="67997" y="79362"/>
                    <a:pt x="62603" y="79298"/>
                    <a:pt x="57210" y="79298"/>
                  </a:cubicBezTo>
                  <a:cubicBezTo>
                    <a:pt x="53743" y="79298"/>
                    <a:pt x="50340" y="79298"/>
                    <a:pt x="46872" y="79298"/>
                  </a:cubicBezTo>
                  <a:lnTo>
                    <a:pt x="46872" y="310705"/>
                  </a:lnTo>
                  <a:lnTo>
                    <a:pt x="186462" y="310705"/>
                  </a:lnTo>
                  <a:close/>
                  <a:moveTo>
                    <a:pt x="200845" y="322134"/>
                  </a:moveTo>
                  <a:cubicBezTo>
                    <a:pt x="200845" y="348524"/>
                    <a:pt x="222290" y="370034"/>
                    <a:pt x="248551" y="370098"/>
                  </a:cubicBezTo>
                  <a:cubicBezTo>
                    <a:pt x="275070" y="370162"/>
                    <a:pt x="296644" y="348652"/>
                    <a:pt x="296644" y="322134"/>
                  </a:cubicBezTo>
                  <a:cubicBezTo>
                    <a:pt x="296644" y="295744"/>
                    <a:pt x="275326" y="274363"/>
                    <a:pt x="248873" y="274170"/>
                  </a:cubicBezTo>
                  <a:cubicBezTo>
                    <a:pt x="222419" y="274042"/>
                    <a:pt x="200780" y="295616"/>
                    <a:pt x="200780" y="322134"/>
                  </a:cubicBezTo>
                  <a:close/>
                  <a:moveTo>
                    <a:pt x="247717" y="258824"/>
                  </a:moveTo>
                  <a:lnTo>
                    <a:pt x="247717" y="255421"/>
                  </a:lnTo>
                  <a:cubicBezTo>
                    <a:pt x="247717" y="189736"/>
                    <a:pt x="247717" y="124051"/>
                    <a:pt x="247717" y="58366"/>
                  </a:cubicBezTo>
                  <a:cubicBezTo>
                    <a:pt x="247717" y="50661"/>
                    <a:pt x="244763" y="47771"/>
                    <a:pt x="236930" y="47771"/>
                  </a:cubicBezTo>
                  <a:cubicBezTo>
                    <a:pt x="221391" y="47771"/>
                    <a:pt x="205853" y="47771"/>
                    <a:pt x="190314" y="47771"/>
                  </a:cubicBezTo>
                  <a:cubicBezTo>
                    <a:pt x="189030" y="47771"/>
                    <a:pt x="187682" y="47900"/>
                    <a:pt x="186398" y="47964"/>
                  </a:cubicBezTo>
                  <a:lnTo>
                    <a:pt x="186398" y="64273"/>
                  </a:lnTo>
                  <a:cubicBezTo>
                    <a:pt x="187939" y="64273"/>
                    <a:pt x="189287" y="64273"/>
                    <a:pt x="190635" y="64273"/>
                  </a:cubicBezTo>
                  <a:cubicBezTo>
                    <a:pt x="200652" y="64273"/>
                    <a:pt x="210668" y="64273"/>
                    <a:pt x="220749" y="64273"/>
                  </a:cubicBezTo>
                  <a:cubicBezTo>
                    <a:pt x="229032" y="64273"/>
                    <a:pt x="231215" y="66456"/>
                    <a:pt x="231215" y="74674"/>
                  </a:cubicBezTo>
                  <a:cubicBezTo>
                    <a:pt x="231215" y="135352"/>
                    <a:pt x="231215" y="196029"/>
                    <a:pt x="231215" y="256706"/>
                  </a:cubicBezTo>
                  <a:lnTo>
                    <a:pt x="231215" y="261136"/>
                  </a:lnTo>
                  <a:cubicBezTo>
                    <a:pt x="236930" y="260301"/>
                    <a:pt x="242195" y="259531"/>
                    <a:pt x="247781" y="258760"/>
                  </a:cubicBezTo>
                  <a:close/>
                  <a:moveTo>
                    <a:pt x="91947" y="70629"/>
                  </a:moveTo>
                  <a:lnTo>
                    <a:pt x="170923" y="70629"/>
                  </a:lnTo>
                  <a:lnTo>
                    <a:pt x="170923" y="42378"/>
                  </a:lnTo>
                  <a:cubicBezTo>
                    <a:pt x="165080" y="42378"/>
                    <a:pt x="159430" y="42506"/>
                    <a:pt x="153844" y="42378"/>
                  </a:cubicBezTo>
                  <a:cubicBezTo>
                    <a:pt x="148964" y="42249"/>
                    <a:pt x="146267" y="39488"/>
                    <a:pt x="146139" y="34544"/>
                  </a:cubicBezTo>
                  <a:cubicBezTo>
                    <a:pt x="146139" y="32682"/>
                    <a:pt x="146139" y="30756"/>
                    <a:pt x="146075" y="28894"/>
                  </a:cubicBezTo>
                  <a:cubicBezTo>
                    <a:pt x="145561" y="21446"/>
                    <a:pt x="139846" y="15603"/>
                    <a:pt x="132591" y="15089"/>
                  </a:cubicBezTo>
                  <a:cubicBezTo>
                    <a:pt x="125143" y="14575"/>
                    <a:pt x="118529" y="19584"/>
                    <a:pt x="117181" y="27096"/>
                  </a:cubicBezTo>
                  <a:cubicBezTo>
                    <a:pt x="116795" y="29151"/>
                    <a:pt x="116924" y="31334"/>
                    <a:pt x="116860" y="33453"/>
                  </a:cubicBezTo>
                  <a:cubicBezTo>
                    <a:pt x="116795" y="39745"/>
                    <a:pt x="114227" y="42313"/>
                    <a:pt x="107935" y="42378"/>
                  </a:cubicBezTo>
                  <a:cubicBezTo>
                    <a:pt x="102670" y="42378"/>
                    <a:pt x="97469" y="42378"/>
                    <a:pt x="92011" y="42378"/>
                  </a:cubicBezTo>
                  <a:lnTo>
                    <a:pt x="92011" y="70565"/>
                  </a:ln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A372CEE8-262C-1061-3C44-94D75E0D942E}"/>
                </a:ext>
              </a:extLst>
            </p:cNvPr>
            <p:cNvSpPr/>
            <p:nvPr/>
          </p:nvSpPr>
          <p:spPr>
            <a:xfrm>
              <a:off x="575362" y="6629261"/>
              <a:ext cx="15024" cy="14899"/>
            </a:xfrm>
            <a:custGeom>
              <a:avLst/>
              <a:gdLst>
                <a:gd name="connsiteX0" fmla="*/ 7448 w 15024"/>
                <a:gd name="connsiteY0" fmla="*/ 14900 h 14899"/>
                <a:gd name="connsiteX1" fmla="*/ 0 w 15024"/>
                <a:gd name="connsiteY1" fmla="*/ 7580 h 14899"/>
                <a:gd name="connsiteX2" fmla="*/ 7256 w 15024"/>
                <a:gd name="connsiteY2" fmla="*/ 3 h 14899"/>
                <a:gd name="connsiteX3" fmla="*/ 15025 w 15024"/>
                <a:gd name="connsiteY3" fmla="*/ 7580 h 14899"/>
                <a:gd name="connsiteX4" fmla="*/ 7512 w 15024"/>
                <a:gd name="connsiteY4" fmla="*/ 14900 h 1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24" h="14899">
                  <a:moveTo>
                    <a:pt x="7448" y="14900"/>
                  </a:moveTo>
                  <a:cubicBezTo>
                    <a:pt x="3275" y="14900"/>
                    <a:pt x="64" y="11754"/>
                    <a:pt x="0" y="7580"/>
                  </a:cubicBezTo>
                  <a:cubicBezTo>
                    <a:pt x="0" y="3471"/>
                    <a:pt x="3146" y="68"/>
                    <a:pt x="7256" y="3"/>
                  </a:cubicBezTo>
                  <a:cubicBezTo>
                    <a:pt x="11429" y="-125"/>
                    <a:pt x="15025" y="3406"/>
                    <a:pt x="15025" y="7580"/>
                  </a:cubicBezTo>
                  <a:cubicBezTo>
                    <a:pt x="15025" y="11625"/>
                    <a:pt x="11622" y="14900"/>
                    <a:pt x="7512" y="14900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5D0B0064-881C-3AEC-256E-C556F6D1D75A}"/>
                </a:ext>
              </a:extLst>
            </p:cNvPr>
            <p:cNvSpPr/>
            <p:nvPr/>
          </p:nvSpPr>
          <p:spPr>
            <a:xfrm>
              <a:off x="653309" y="6544734"/>
              <a:ext cx="106590" cy="123472"/>
            </a:xfrm>
            <a:custGeom>
              <a:avLst/>
              <a:gdLst>
                <a:gd name="connsiteX0" fmla="*/ 106588 w 106590"/>
                <a:gd name="connsiteY0" fmla="*/ 61801 h 123472"/>
                <a:gd name="connsiteX1" fmla="*/ 106588 w 106590"/>
                <a:gd name="connsiteY1" fmla="*/ 86970 h 123472"/>
                <a:gd name="connsiteX2" fmla="*/ 101644 w 106590"/>
                <a:gd name="connsiteY2" fmla="*/ 95895 h 123472"/>
                <a:gd name="connsiteX3" fmla="*/ 58496 w 106590"/>
                <a:gd name="connsiteY3" fmla="*/ 121836 h 123472"/>
                <a:gd name="connsiteX4" fmla="*/ 47966 w 106590"/>
                <a:gd name="connsiteY4" fmla="*/ 121836 h 123472"/>
                <a:gd name="connsiteX5" fmla="*/ 4882 w 106590"/>
                <a:gd name="connsiteY5" fmla="*/ 95895 h 123472"/>
                <a:gd name="connsiteX6" fmla="*/ 2 w 106590"/>
                <a:gd name="connsiteY6" fmla="*/ 87356 h 123472"/>
                <a:gd name="connsiteX7" fmla="*/ 2 w 106590"/>
                <a:gd name="connsiteY7" fmla="*/ 36246 h 123472"/>
                <a:gd name="connsiteX8" fmla="*/ 5074 w 106590"/>
                <a:gd name="connsiteY8" fmla="*/ 27449 h 123472"/>
                <a:gd name="connsiteX9" fmla="*/ 47516 w 106590"/>
                <a:gd name="connsiteY9" fmla="*/ 1830 h 123472"/>
                <a:gd name="connsiteX10" fmla="*/ 59010 w 106590"/>
                <a:gd name="connsiteY10" fmla="*/ 1830 h 123472"/>
                <a:gd name="connsiteX11" fmla="*/ 101130 w 106590"/>
                <a:gd name="connsiteY11" fmla="*/ 27192 h 123472"/>
                <a:gd name="connsiteX12" fmla="*/ 106524 w 106590"/>
                <a:gd name="connsiteY12" fmla="*/ 36695 h 123472"/>
                <a:gd name="connsiteX13" fmla="*/ 106524 w 106590"/>
                <a:gd name="connsiteY13" fmla="*/ 61865 h 123472"/>
                <a:gd name="connsiteX14" fmla="*/ 84500 w 106590"/>
                <a:gd name="connsiteY14" fmla="*/ 34769 h 123472"/>
                <a:gd name="connsiteX15" fmla="*/ 54708 w 106590"/>
                <a:gd name="connsiteY15" fmla="*/ 16855 h 123472"/>
                <a:gd name="connsiteX16" fmla="*/ 51048 w 106590"/>
                <a:gd name="connsiteY16" fmla="*/ 17368 h 123472"/>
                <a:gd name="connsiteX17" fmla="*/ 30116 w 106590"/>
                <a:gd name="connsiteY17" fmla="*/ 29889 h 123472"/>
                <a:gd name="connsiteX18" fmla="*/ 22154 w 106590"/>
                <a:gd name="connsiteY18" fmla="*/ 34769 h 123472"/>
                <a:gd name="connsiteX19" fmla="*/ 51882 w 106590"/>
                <a:gd name="connsiteY19" fmla="*/ 52555 h 123472"/>
                <a:gd name="connsiteX20" fmla="*/ 54836 w 106590"/>
                <a:gd name="connsiteY20" fmla="*/ 52490 h 123472"/>
                <a:gd name="connsiteX21" fmla="*/ 84436 w 106590"/>
                <a:gd name="connsiteY21" fmla="*/ 34769 h 123472"/>
                <a:gd name="connsiteX22" fmla="*/ 91499 w 106590"/>
                <a:gd name="connsiteY22" fmla="*/ 48510 h 123472"/>
                <a:gd name="connsiteX23" fmla="*/ 89573 w 106590"/>
                <a:gd name="connsiteY23" fmla="*/ 49344 h 123472"/>
                <a:gd name="connsiteX24" fmla="*/ 62926 w 106590"/>
                <a:gd name="connsiteY24" fmla="*/ 65461 h 123472"/>
                <a:gd name="connsiteX25" fmla="*/ 60936 w 106590"/>
                <a:gd name="connsiteY25" fmla="*/ 69313 h 123472"/>
                <a:gd name="connsiteX26" fmla="*/ 60872 w 106590"/>
                <a:gd name="connsiteY26" fmla="*/ 96345 h 123472"/>
                <a:gd name="connsiteX27" fmla="*/ 60872 w 106590"/>
                <a:gd name="connsiteY27" fmla="*/ 102894 h 123472"/>
                <a:gd name="connsiteX28" fmla="*/ 90151 w 106590"/>
                <a:gd name="connsiteY28" fmla="*/ 85237 h 123472"/>
                <a:gd name="connsiteX29" fmla="*/ 91499 w 106590"/>
                <a:gd name="connsiteY29" fmla="*/ 82861 h 123472"/>
                <a:gd name="connsiteX30" fmla="*/ 91499 w 106590"/>
                <a:gd name="connsiteY30" fmla="*/ 48510 h 123472"/>
                <a:gd name="connsiteX31" fmla="*/ 45269 w 106590"/>
                <a:gd name="connsiteY31" fmla="*/ 102509 h 123472"/>
                <a:gd name="connsiteX32" fmla="*/ 45718 w 106590"/>
                <a:gd name="connsiteY32" fmla="*/ 101032 h 123472"/>
                <a:gd name="connsiteX33" fmla="*/ 45718 w 106590"/>
                <a:gd name="connsiteY33" fmla="*/ 68735 h 123472"/>
                <a:gd name="connsiteX34" fmla="*/ 43214 w 106590"/>
                <a:gd name="connsiteY34" fmla="*/ 65140 h 123472"/>
                <a:gd name="connsiteX35" fmla="*/ 23952 w 106590"/>
                <a:gd name="connsiteY35" fmla="*/ 53454 h 123472"/>
                <a:gd name="connsiteX36" fmla="*/ 15155 w 106590"/>
                <a:gd name="connsiteY36" fmla="*/ 48253 h 123472"/>
                <a:gd name="connsiteX37" fmla="*/ 15284 w 106590"/>
                <a:gd name="connsiteY37" fmla="*/ 83054 h 123472"/>
                <a:gd name="connsiteX38" fmla="*/ 17659 w 106590"/>
                <a:gd name="connsiteY38" fmla="*/ 85943 h 123472"/>
                <a:gd name="connsiteX39" fmla="*/ 38206 w 106590"/>
                <a:gd name="connsiteY39" fmla="*/ 98400 h 123472"/>
                <a:gd name="connsiteX40" fmla="*/ 45333 w 106590"/>
                <a:gd name="connsiteY40" fmla="*/ 102573 h 123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06590" h="123472">
                  <a:moveTo>
                    <a:pt x="106588" y="61801"/>
                  </a:moveTo>
                  <a:cubicBezTo>
                    <a:pt x="106588" y="70212"/>
                    <a:pt x="106460" y="78623"/>
                    <a:pt x="106588" y="86970"/>
                  </a:cubicBezTo>
                  <a:cubicBezTo>
                    <a:pt x="106652" y="91016"/>
                    <a:pt x="105176" y="93841"/>
                    <a:pt x="101644" y="95895"/>
                  </a:cubicBezTo>
                  <a:cubicBezTo>
                    <a:pt x="87197" y="104435"/>
                    <a:pt x="72879" y="113103"/>
                    <a:pt x="58496" y="121836"/>
                  </a:cubicBezTo>
                  <a:cubicBezTo>
                    <a:pt x="54900" y="124019"/>
                    <a:pt x="51626" y="124019"/>
                    <a:pt x="47966" y="121836"/>
                  </a:cubicBezTo>
                  <a:cubicBezTo>
                    <a:pt x="33647" y="113103"/>
                    <a:pt x="19265" y="104435"/>
                    <a:pt x="4882" y="95895"/>
                  </a:cubicBezTo>
                  <a:cubicBezTo>
                    <a:pt x="1479" y="93905"/>
                    <a:pt x="-62" y="91272"/>
                    <a:pt x="2" y="87356"/>
                  </a:cubicBezTo>
                  <a:cubicBezTo>
                    <a:pt x="66" y="70340"/>
                    <a:pt x="130" y="53261"/>
                    <a:pt x="2" y="36246"/>
                  </a:cubicBezTo>
                  <a:cubicBezTo>
                    <a:pt x="2" y="32136"/>
                    <a:pt x="1607" y="29504"/>
                    <a:pt x="5074" y="27449"/>
                  </a:cubicBezTo>
                  <a:cubicBezTo>
                    <a:pt x="19265" y="19038"/>
                    <a:pt x="33455" y="10498"/>
                    <a:pt x="47516" y="1830"/>
                  </a:cubicBezTo>
                  <a:cubicBezTo>
                    <a:pt x="51561" y="-610"/>
                    <a:pt x="55029" y="-610"/>
                    <a:pt x="59010" y="1830"/>
                  </a:cubicBezTo>
                  <a:cubicBezTo>
                    <a:pt x="73007" y="10434"/>
                    <a:pt x="87069" y="18845"/>
                    <a:pt x="101130" y="27192"/>
                  </a:cubicBezTo>
                  <a:cubicBezTo>
                    <a:pt x="104855" y="29375"/>
                    <a:pt x="106588" y="32265"/>
                    <a:pt x="106524" y="36695"/>
                  </a:cubicBezTo>
                  <a:cubicBezTo>
                    <a:pt x="106331" y="45106"/>
                    <a:pt x="106524" y="53454"/>
                    <a:pt x="106524" y="61865"/>
                  </a:cubicBezTo>
                  <a:close/>
                  <a:moveTo>
                    <a:pt x="84500" y="34769"/>
                  </a:moveTo>
                  <a:cubicBezTo>
                    <a:pt x="74227" y="28541"/>
                    <a:pt x="64532" y="22633"/>
                    <a:pt x="54708" y="16855"/>
                  </a:cubicBezTo>
                  <a:cubicBezTo>
                    <a:pt x="53873" y="16341"/>
                    <a:pt x="52075" y="16791"/>
                    <a:pt x="51048" y="17368"/>
                  </a:cubicBezTo>
                  <a:cubicBezTo>
                    <a:pt x="44049" y="21478"/>
                    <a:pt x="37114" y="25716"/>
                    <a:pt x="30116" y="29889"/>
                  </a:cubicBezTo>
                  <a:cubicBezTo>
                    <a:pt x="27612" y="31430"/>
                    <a:pt x="25043" y="32971"/>
                    <a:pt x="22154" y="34769"/>
                  </a:cubicBezTo>
                  <a:cubicBezTo>
                    <a:pt x="32363" y="40933"/>
                    <a:pt x="42059" y="46776"/>
                    <a:pt x="51882" y="52555"/>
                  </a:cubicBezTo>
                  <a:cubicBezTo>
                    <a:pt x="52653" y="53004"/>
                    <a:pt x="54066" y="52940"/>
                    <a:pt x="54836" y="52490"/>
                  </a:cubicBezTo>
                  <a:cubicBezTo>
                    <a:pt x="64532" y="46776"/>
                    <a:pt x="74099" y="40933"/>
                    <a:pt x="84436" y="34769"/>
                  </a:cubicBezTo>
                  <a:close/>
                  <a:moveTo>
                    <a:pt x="91499" y="48510"/>
                  </a:moveTo>
                  <a:cubicBezTo>
                    <a:pt x="90408" y="48959"/>
                    <a:pt x="89958" y="49152"/>
                    <a:pt x="89573" y="49344"/>
                  </a:cubicBezTo>
                  <a:cubicBezTo>
                    <a:pt x="80648" y="54674"/>
                    <a:pt x="71723" y="59939"/>
                    <a:pt x="62926" y="65461"/>
                  </a:cubicBezTo>
                  <a:cubicBezTo>
                    <a:pt x="61835" y="66103"/>
                    <a:pt x="60936" y="68029"/>
                    <a:pt x="60936" y="69313"/>
                  </a:cubicBezTo>
                  <a:cubicBezTo>
                    <a:pt x="60743" y="78302"/>
                    <a:pt x="60872" y="87356"/>
                    <a:pt x="60872" y="96345"/>
                  </a:cubicBezTo>
                  <a:cubicBezTo>
                    <a:pt x="60872" y="98271"/>
                    <a:pt x="60872" y="100197"/>
                    <a:pt x="60872" y="102894"/>
                  </a:cubicBezTo>
                  <a:cubicBezTo>
                    <a:pt x="71145" y="96730"/>
                    <a:pt x="80648" y="91016"/>
                    <a:pt x="90151" y="85237"/>
                  </a:cubicBezTo>
                  <a:cubicBezTo>
                    <a:pt x="90857" y="84787"/>
                    <a:pt x="91499" y="83696"/>
                    <a:pt x="91499" y="82861"/>
                  </a:cubicBezTo>
                  <a:cubicBezTo>
                    <a:pt x="91563" y="71625"/>
                    <a:pt x="91499" y="60388"/>
                    <a:pt x="91499" y="48510"/>
                  </a:cubicBezTo>
                  <a:close/>
                  <a:moveTo>
                    <a:pt x="45269" y="102509"/>
                  </a:moveTo>
                  <a:cubicBezTo>
                    <a:pt x="45526" y="101674"/>
                    <a:pt x="45718" y="101353"/>
                    <a:pt x="45718" y="101032"/>
                  </a:cubicBezTo>
                  <a:cubicBezTo>
                    <a:pt x="45718" y="90245"/>
                    <a:pt x="45847" y="79522"/>
                    <a:pt x="45718" y="68735"/>
                  </a:cubicBezTo>
                  <a:cubicBezTo>
                    <a:pt x="45718" y="67515"/>
                    <a:pt x="44434" y="65846"/>
                    <a:pt x="43214" y="65140"/>
                  </a:cubicBezTo>
                  <a:cubicBezTo>
                    <a:pt x="36858" y="61094"/>
                    <a:pt x="30437" y="57306"/>
                    <a:pt x="23952" y="53454"/>
                  </a:cubicBezTo>
                  <a:cubicBezTo>
                    <a:pt x="21191" y="51784"/>
                    <a:pt x="18430" y="50179"/>
                    <a:pt x="15155" y="48253"/>
                  </a:cubicBezTo>
                  <a:cubicBezTo>
                    <a:pt x="15155" y="60324"/>
                    <a:pt x="15155" y="71689"/>
                    <a:pt x="15284" y="83054"/>
                  </a:cubicBezTo>
                  <a:cubicBezTo>
                    <a:pt x="15284" y="84017"/>
                    <a:pt x="16632" y="85301"/>
                    <a:pt x="17659" y="85943"/>
                  </a:cubicBezTo>
                  <a:cubicBezTo>
                    <a:pt x="24465" y="90181"/>
                    <a:pt x="31336" y="94290"/>
                    <a:pt x="38206" y="98400"/>
                  </a:cubicBezTo>
                  <a:cubicBezTo>
                    <a:pt x="40518" y="99812"/>
                    <a:pt x="42829" y="101160"/>
                    <a:pt x="45333" y="102573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9D808E7E-3E9C-7CE3-3520-2BD8B3119216}"/>
                </a:ext>
              </a:extLst>
            </p:cNvPr>
            <p:cNvSpPr/>
            <p:nvPr/>
          </p:nvSpPr>
          <p:spPr>
            <a:xfrm>
              <a:off x="650743" y="6686025"/>
              <a:ext cx="111726" cy="15024"/>
            </a:xfrm>
            <a:custGeom>
              <a:avLst/>
              <a:gdLst>
                <a:gd name="connsiteX0" fmla="*/ 55926 w 111726"/>
                <a:gd name="connsiteY0" fmla="*/ 0 h 15024"/>
                <a:gd name="connsiteX1" fmla="*/ 102541 w 111726"/>
                <a:gd name="connsiteY1" fmla="*/ 0 h 15024"/>
                <a:gd name="connsiteX2" fmla="*/ 111723 w 111726"/>
                <a:gd name="connsiteY2" fmla="*/ 7577 h 15024"/>
                <a:gd name="connsiteX3" fmla="*/ 102670 w 111726"/>
                <a:gd name="connsiteY3" fmla="*/ 15025 h 15024"/>
                <a:gd name="connsiteX4" fmla="*/ 8989 w 111726"/>
                <a:gd name="connsiteY4" fmla="*/ 15025 h 15024"/>
                <a:gd name="connsiteX5" fmla="*/ 0 w 111726"/>
                <a:gd name="connsiteY5" fmla="*/ 7577 h 15024"/>
                <a:gd name="connsiteX6" fmla="*/ 8861 w 111726"/>
                <a:gd name="connsiteY6" fmla="*/ 0 h 15024"/>
                <a:gd name="connsiteX7" fmla="*/ 55861 w 111726"/>
                <a:gd name="connsiteY7" fmla="*/ 0 h 1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726" h="15024">
                  <a:moveTo>
                    <a:pt x="55926" y="0"/>
                  </a:moveTo>
                  <a:cubicBezTo>
                    <a:pt x="71464" y="0"/>
                    <a:pt x="87003" y="0"/>
                    <a:pt x="102541" y="0"/>
                  </a:cubicBezTo>
                  <a:cubicBezTo>
                    <a:pt x="108256" y="0"/>
                    <a:pt x="111851" y="2954"/>
                    <a:pt x="111723" y="7577"/>
                  </a:cubicBezTo>
                  <a:cubicBezTo>
                    <a:pt x="111659" y="12071"/>
                    <a:pt x="108127" y="15025"/>
                    <a:pt x="102670" y="15025"/>
                  </a:cubicBezTo>
                  <a:cubicBezTo>
                    <a:pt x="71464" y="15025"/>
                    <a:pt x="40259" y="15025"/>
                    <a:pt x="8989" y="15025"/>
                  </a:cubicBezTo>
                  <a:cubicBezTo>
                    <a:pt x="3596" y="15025"/>
                    <a:pt x="64" y="12007"/>
                    <a:pt x="0" y="7577"/>
                  </a:cubicBezTo>
                  <a:cubicBezTo>
                    <a:pt x="0" y="3082"/>
                    <a:pt x="3467" y="64"/>
                    <a:pt x="8861" y="0"/>
                  </a:cubicBezTo>
                  <a:cubicBezTo>
                    <a:pt x="24528" y="0"/>
                    <a:pt x="40195" y="0"/>
                    <a:pt x="55861" y="0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DC924EFB-EA53-33E9-9816-16486D9D7079}"/>
                </a:ext>
              </a:extLst>
            </p:cNvPr>
            <p:cNvSpPr/>
            <p:nvPr/>
          </p:nvSpPr>
          <p:spPr>
            <a:xfrm>
              <a:off x="650807" y="6719385"/>
              <a:ext cx="97789" cy="15053"/>
            </a:xfrm>
            <a:custGeom>
              <a:avLst/>
              <a:gdLst>
                <a:gd name="connsiteX0" fmla="*/ 48734 w 97789"/>
                <a:gd name="connsiteY0" fmla="*/ 14925 h 15053"/>
                <a:gd name="connsiteX1" fmla="*/ 7769 w 97789"/>
                <a:gd name="connsiteY1" fmla="*/ 14925 h 15053"/>
                <a:gd name="connsiteX2" fmla="*/ 0 w 97789"/>
                <a:gd name="connsiteY2" fmla="*/ 7477 h 15053"/>
                <a:gd name="connsiteX3" fmla="*/ 7448 w 97789"/>
                <a:gd name="connsiteY3" fmla="*/ 29 h 15053"/>
                <a:gd name="connsiteX4" fmla="*/ 10851 w 97789"/>
                <a:gd name="connsiteY4" fmla="*/ 29 h 15053"/>
                <a:gd name="connsiteX5" fmla="*/ 84113 w 97789"/>
                <a:gd name="connsiteY5" fmla="*/ 29 h 15053"/>
                <a:gd name="connsiteX6" fmla="*/ 89378 w 97789"/>
                <a:gd name="connsiteY6" fmla="*/ 29 h 15053"/>
                <a:gd name="connsiteX7" fmla="*/ 97790 w 97789"/>
                <a:gd name="connsiteY7" fmla="*/ 7605 h 15053"/>
                <a:gd name="connsiteX8" fmla="*/ 89314 w 97789"/>
                <a:gd name="connsiteY8" fmla="*/ 15053 h 15053"/>
                <a:gd name="connsiteX9" fmla="*/ 48734 w 97789"/>
                <a:gd name="connsiteY9" fmla="*/ 15053 h 15053"/>
                <a:gd name="connsiteX10" fmla="*/ 48734 w 97789"/>
                <a:gd name="connsiteY10" fmla="*/ 15053 h 15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789" h="15053">
                  <a:moveTo>
                    <a:pt x="48734" y="14925"/>
                  </a:moveTo>
                  <a:cubicBezTo>
                    <a:pt x="35058" y="14925"/>
                    <a:pt x="21446" y="14925"/>
                    <a:pt x="7769" y="14925"/>
                  </a:cubicBezTo>
                  <a:cubicBezTo>
                    <a:pt x="3210" y="14925"/>
                    <a:pt x="0" y="11586"/>
                    <a:pt x="0" y="7477"/>
                  </a:cubicBezTo>
                  <a:cubicBezTo>
                    <a:pt x="0" y="3496"/>
                    <a:pt x="3146" y="350"/>
                    <a:pt x="7448" y="29"/>
                  </a:cubicBezTo>
                  <a:cubicBezTo>
                    <a:pt x="8540" y="-36"/>
                    <a:pt x="9696" y="29"/>
                    <a:pt x="10851" y="29"/>
                  </a:cubicBezTo>
                  <a:cubicBezTo>
                    <a:pt x="35251" y="29"/>
                    <a:pt x="59714" y="29"/>
                    <a:pt x="84113" y="29"/>
                  </a:cubicBezTo>
                  <a:cubicBezTo>
                    <a:pt x="85847" y="29"/>
                    <a:pt x="87645" y="29"/>
                    <a:pt x="89378" y="29"/>
                  </a:cubicBezTo>
                  <a:cubicBezTo>
                    <a:pt x="94579" y="157"/>
                    <a:pt x="97790" y="3046"/>
                    <a:pt x="97790" y="7605"/>
                  </a:cubicBezTo>
                  <a:cubicBezTo>
                    <a:pt x="97790" y="12164"/>
                    <a:pt x="94643" y="14989"/>
                    <a:pt x="89314" y="15053"/>
                  </a:cubicBezTo>
                  <a:cubicBezTo>
                    <a:pt x="75766" y="15053"/>
                    <a:pt x="62282" y="15053"/>
                    <a:pt x="48734" y="15053"/>
                  </a:cubicBezTo>
                  <a:lnTo>
                    <a:pt x="48734" y="15053"/>
                  </a:ln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110029A2-29A0-3047-57ED-8402C6E55A5D}"/>
                </a:ext>
              </a:extLst>
            </p:cNvPr>
            <p:cNvSpPr/>
            <p:nvPr/>
          </p:nvSpPr>
          <p:spPr>
            <a:xfrm>
              <a:off x="797733" y="6741575"/>
              <a:ext cx="52517" cy="44344"/>
            </a:xfrm>
            <a:custGeom>
              <a:avLst/>
              <a:gdLst>
                <a:gd name="connsiteX0" fmla="*/ 19631 w 52517"/>
                <a:gd name="connsiteY0" fmla="*/ 26123 h 44344"/>
                <a:gd name="connsiteX1" fmla="*/ 37994 w 52517"/>
                <a:gd name="connsiteY1" fmla="*/ 4292 h 44344"/>
                <a:gd name="connsiteX2" fmla="*/ 41526 w 52517"/>
                <a:gd name="connsiteY2" fmla="*/ 1017 h 44344"/>
                <a:gd name="connsiteX3" fmla="*/ 50194 w 52517"/>
                <a:gd name="connsiteY3" fmla="*/ 2173 h 44344"/>
                <a:gd name="connsiteX4" fmla="*/ 51735 w 52517"/>
                <a:gd name="connsiteY4" fmla="*/ 10777 h 44344"/>
                <a:gd name="connsiteX5" fmla="*/ 49809 w 52517"/>
                <a:gd name="connsiteY5" fmla="*/ 13538 h 44344"/>
                <a:gd name="connsiteX6" fmla="*/ 27400 w 52517"/>
                <a:gd name="connsiteY6" fmla="*/ 40313 h 44344"/>
                <a:gd name="connsiteX7" fmla="*/ 14494 w 52517"/>
                <a:gd name="connsiteY7" fmla="*/ 41533 h 44344"/>
                <a:gd name="connsiteX8" fmla="*/ 3322 w 52517"/>
                <a:gd name="connsiteY8" fmla="*/ 32030 h 44344"/>
                <a:gd name="connsiteX9" fmla="*/ 1845 w 52517"/>
                <a:gd name="connsiteY9" fmla="*/ 20794 h 44344"/>
                <a:gd name="connsiteX10" fmla="*/ 12889 w 52517"/>
                <a:gd name="connsiteY10" fmla="*/ 20472 h 44344"/>
                <a:gd name="connsiteX11" fmla="*/ 19566 w 52517"/>
                <a:gd name="connsiteY11" fmla="*/ 26059 h 4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517" h="44344">
                  <a:moveTo>
                    <a:pt x="19631" y="26123"/>
                  </a:moveTo>
                  <a:cubicBezTo>
                    <a:pt x="25923" y="18675"/>
                    <a:pt x="31895" y="11483"/>
                    <a:pt x="37994" y="4292"/>
                  </a:cubicBezTo>
                  <a:cubicBezTo>
                    <a:pt x="39022" y="3072"/>
                    <a:pt x="40177" y="1788"/>
                    <a:pt x="41526" y="1017"/>
                  </a:cubicBezTo>
                  <a:cubicBezTo>
                    <a:pt x="44544" y="-652"/>
                    <a:pt x="47626" y="-267"/>
                    <a:pt x="50194" y="2173"/>
                  </a:cubicBezTo>
                  <a:cubicBezTo>
                    <a:pt x="52762" y="4613"/>
                    <a:pt x="53083" y="7631"/>
                    <a:pt x="51735" y="10777"/>
                  </a:cubicBezTo>
                  <a:cubicBezTo>
                    <a:pt x="51285" y="11804"/>
                    <a:pt x="50579" y="12703"/>
                    <a:pt x="49809" y="13538"/>
                  </a:cubicBezTo>
                  <a:cubicBezTo>
                    <a:pt x="42360" y="22463"/>
                    <a:pt x="34912" y="31388"/>
                    <a:pt x="27400" y="40313"/>
                  </a:cubicBezTo>
                  <a:cubicBezTo>
                    <a:pt x="23226" y="45257"/>
                    <a:pt x="19374" y="45642"/>
                    <a:pt x="14494" y="41533"/>
                  </a:cubicBezTo>
                  <a:cubicBezTo>
                    <a:pt x="10770" y="38387"/>
                    <a:pt x="6982" y="35240"/>
                    <a:pt x="3322" y="32030"/>
                  </a:cubicBezTo>
                  <a:cubicBezTo>
                    <a:pt x="-531" y="28691"/>
                    <a:pt x="-1044" y="24132"/>
                    <a:pt x="1845" y="20794"/>
                  </a:cubicBezTo>
                  <a:cubicBezTo>
                    <a:pt x="4734" y="17519"/>
                    <a:pt x="8972" y="17390"/>
                    <a:pt x="12889" y="20472"/>
                  </a:cubicBezTo>
                  <a:cubicBezTo>
                    <a:pt x="15008" y="22206"/>
                    <a:pt x="17127" y="24004"/>
                    <a:pt x="19566" y="26059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24" name="Graphic 202">
            <a:extLst>
              <a:ext uri="{FF2B5EF4-FFF2-40B4-BE49-F238E27FC236}">
                <a16:creationId xmlns:a16="http://schemas.microsoft.com/office/drawing/2014/main" id="{589F821E-6850-D01B-CAE6-C8DA2068451B}"/>
              </a:ext>
            </a:extLst>
          </p:cNvPr>
          <p:cNvGrpSpPr/>
          <p:nvPr/>
        </p:nvGrpSpPr>
        <p:grpSpPr>
          <a:xfrm>
            <a:off x="1153393" y="3645182"/>
            <a:ext cx="384994" cy="384994"/>
            <a:chOff x="1050377" y="6441712"/>
            <a:chExt cx="384994" cy="384994"/>
          </a:xfrm>
          <a:solidFill>
            <a:srgbClr val="000000"/>
          </a:solidFill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EF143B0E-286D-A75F-DB28-F661A80FB137}"/>
                </a:ext>
              </a:extLst>
            </p:cNvPr>
            <p:cNvSpPr/>
            <p:nvPr/>
          </p:nvSpPr>
          <p:spPr>
            <a:xfrm>
              <a:off x="1050377" y="6441712"/>
              <a:ext cx="384994" cy="384994"/>
            </a:xfrm>
            <a:custGeom>
              <a:avLst/>
              <a:gdLst>
                <a:gd name="connsiteX0" fmla="*/ 0 w 384994"/>
                <a:gd name="connsiteY0" fmla="*/ 188773 h 384994"/>
                <a:gd name="connsiteX1" fmla="*/ 12200 w 384994"/>
                <a:gd name="connsiteY1" fmla="*/ 177215 h 384994"/>
                <a:gd name="connsiteX2" fmla="*/ 20675 w 384994"/>
                <a:gd name="connsiteY2" fmla="*/ 176445 h 384994"/>
                <a:gd name="connsiteX3" fmla="*/ 176702 w 384994"/>
                <a:gd name="connsiteY3" fmla="*/ 20804 h 384994"/>
                <a:gd name="connsiteX4" fmla="*/ 176702 w 384994"/>
                <a:gd name="connsiteY4" fmla="*/ 15795 h 384994"/>
                <a:gd name="connsiteX5" fmla="*/ 192369 w 384994"/>
                <a:gd name="connsiteY5" fmla="*/ 0 h 384994"/>
                <a:gd name="connsiteX6" fmla="*/ 208293 w 384994"/>
                <a:gd name="connsiteY6" fmla="*/ 15924 h 384994"/>
                <a:gd name="connsiteX7" fmla="*/ 208293 w 384994"/>
                <a:gd name="connsiteY7" fmla="*/ 19905 h 384994"/>
                <a:gd name="connsiteX8" fmla="*/ 365090 w 384994"/>
                <a:gd name="connsiteY8" fmla="*/ 176702 h 384994"/>
                <a:gd name="connsiteX9" fmla="*/ 369585 w 384994"/>
                <a:gd name="connsiteY9" fmla="*/ 176702 h 384994"/>
                <a:gd name="connsiteX10" fmla="*/ 384995 w 384994"/>
                <a:gd name="connsiteY10" fmla="*/ 192497 h 384994"/>
                <a:gd name="connsiteX11" fmla="*/ 369585 w 384994"/>
                <a:gd name="connsiteY11" fmla="*/ 208292 h 384994"/>
                <a:gd name="connsiteX12" fmla="*/ 364191 w 384994"/>
                <a:gd name="connsiteY12" fmla="*/ 208292 h 384994"/>
                <a:gd name="connsiteX13" fmla="*/ 314237 w 384994"/>
                <a:gd name="connsiteY13" fmla="*/ 314365 h 384994"/>
                <a:gd name="connsiteX14" fmla="*/ 208228 w 384994"/>
                <a:gd name="connsiteY14" fmla="*/ 364191 h 384994"/>
                <a:gd name="connsiteX15" fmla="*/ 196286 w 384994"/>
                <a:gd name="connsiteY15" fmla="*/ 384994 h 384994"/>
                <a:gd name="connsiteX16" fmla="*/ 188773 w 384994"/>
                <a:gd name="connsiteY16" fmla="*/ 384994 h 384994"/>
                <a:gd name="connsiteX17" fmla="*/ 176830 w 384994"/>
                <a:gd name="connsiteY17" fmla="*/ 364383 h 384994"/>
                <a:gd name="connsiteX18" fmla="*/ 20675 w 384994"/>
                <a:gd name="connsiteY18" fmla="*/ 208613 h 384994"/>
                <a:gd name="connsiteX19" fmla="*/ 12200 w 384994"/>
                <a:gd name="connsiteY19" fmla="*/ 207843 h 384994"/>
                <a:gd name="connsiteX20" fmla="*/ 0 w 384994"/>
                <a:gd name="connsiteY20" fmla="*/ 196285 h 384994"/>
                <a:gd name="connsiteX21" fmla="*/ 0 w 384994"/>
                <a:gd name="connsiteY21" fmla="*/ 188773 h 384994"/>
                <a:gd name="connsiteX22" fmla="*/ 176317 w 384994"/>
                <a:gd name="connsiteY22" fmla="*/ 332921 h 384994"/>
                <a:gd name="connsiteX23" fmla="*/ 191534 w 384994"/>
                <a:gd name="connsiteY23" fmla="*/ 313851 h 384994"/>
                <a:gd name="connsiteX24" fmla="*/ 201679 w 384994"/>
                <a:gd name="connsiteY24" fmla="*/ 316805 h 384994"/>
                <a:gd name="connsiteX25" fmla="*/ 208293 w 384994"/>
                <a:gd name="connsiteY25" fmla="*/ 333178 h 384994"/>
                <a:gd name="connsiteX26" fmla="*/ 332793 w 384994"/>
                <a:gd name="connsiteY26" fmla="*/ 208678 h 384994"/>
                <a:gd name="connsiteX27" fmla="*/ 313852 w 384994"/>
                <a:gd name="connsiteY27" fmla="*/ 193332 h 384994"/>
                <a:gd name="connsiteX28" fmla="*/ 316998 w 384994"/>
                <a:gd name="connsiteY28" fmla="*/ 183187 h 384994"/>
                <a:gd name="connsiteX29" fmla="*/ 333114 w 384994"/>
                <a:gd name="connsiteY29" fmla="*/ 176702 h 384994"/>
                <a:gd name="connsiteX30" fmla="*/ 208678 w 384994"/>
                <a:gd name="connsiteY30" fmla="*/ 52137 h 384994"/>
                <a:gd name="connsiteX31" fmla="*/ 193460 w 384994"/>
                <a:gd name="connsiteY31" fmla="*/ 71207 h 384994"/>
                <a:gd name="connsiteX32" fmla="*/ 183315 w 384994"/>
                <a:gd name="connsiteY32" fmla="*/ 68189 h 384994"/>
                <a:gd name="connsiteX33" fmla="*/ 176702 w 384994"/>
                <a:gd name="connsiteY33" fmla="*/ 51816 h 384994"/>
                <a:gd name="connsiteX34" fmla="*/ 52202 w 384994"/>
                <a:gd name="connsiteY34" fmla="*/ 176317 h 384994"/>
                <a:gd name="connsiteX35" fmla="*/ 71143 w 384994"/>
                <a:gd name="connsiteY35" fmla="*/ 191662 h 384994"/>
                <a:gd name="connsiteX36" fmla="*/ 67997 w 384994"/>
                <a:gd name="connsiteY36" fmla="*/ 201807 h 384994"/>
                <a:gd name="connsiteX37" fmla="*/ 51881 w 384994"/>
                <a:gd name="connsiteY37" fmla="*/ 208292 h 384994"/>
                <a:gd name="connsiteX38" fmla="*/ 176317 w 384994"/>
                <a:gd name="connsiteY38" fmla="*/ 332857 h 384994"/>
                <a:gd name="connsiteX39" fmla="*/ 176509 w 384994"/>
                <a:gd name="connsiteY39" fmla="*/ 30371 h 384994"/>
                <a:gd name="connsiteX40" fmla="*/ 30371 w 384994"/>
                <a:gd name="connsiteY40" fmla="*/ 176509 h 384994"/>
                <a:gd name="connsiteX41" fmla="*/ 41736 w 384994"/>
                <a:gd name="connsiteY41" fmla="*/ 176509 h 384994"/>
                <a:gd name="connsiteX42" fmla="*/ 176509 w 384994"/>
                <a:gd name="connsiteY42" fmla="*/ 41736 h 384994"/>
                <a:gd name="connsiteX43" fmla="*/ 176509 w 384994"/>
                <a:gd name="connsiteY43" fmla="*/ 30371 h 384994"/>
                <a:gd name="connsiteX44" fmla="*/ 208485 w 384994"/>
                <a:gd name="connsiteY44" fmla="*/ 41736 h 384994"/>
                <a:gd name="connsiteX45" fmla="*/ 343259 w 384994"/>
                <a:gd name="connsiteY45" fmla="*/ 176509 h 384994"/>
                <a:gd name="connsiteX46" fmla="*/ 354817 w 384994"/>
                <a:gd name="connsiteY46" fmla="*/ 176509 h 384994"/>
                <a:gd name="connsiteX47" fmla="*/ 208485 w 384994"/>
                <a:gd name="connsiteY47" fmla="*/ 30563 h 384994"/>
                <a:gd name="connsiteX48" fmla="*/ 208485 w 384994"/>
                <a:gd name="connsiteY48" fmla="*/ 41736 h 384994"/>
                <a:gd name="connsiteX49" fmla="*/ 176574 w 384994"/>
                <a:gd name="connsiteY49" fmla="*/ 343323 h 384994"/>
                <a:gd name="connsiteX50" fmla="*/ 41736 w 384994"/>
                <a:gd name="connsiteY50" fmla="*/ 208613 h 384994"/>
                <a:gd name="connsiteX51" fmla="*/ 30242 w 384994"/>
                <a:gd name="connsiteY51" fmla="*/ 208613 h 384994"/>
                <a:gd name="connsiteX52" fmla="*/ 176574 w 384994"/>
                <a:gd name="connsiteY52" fmla="*/ 354559 h 384994"/>
                <a:gd name="connsiteX53" fmla="*/ 176574 w 384994"/>
                <a:gd name="connsiteY53" fmla="*/ 343323 h 384994"/>
                <a:gd name="connsiteX54" fmla="*/ 208485 w 384994"/>
                <a:gd name="connsiteY54" fmla="*/ 354816 h 384994"/>
                <a:gd name="connsiteX55" fmla="*/ 354496 w 384994"/>
                <a:gd name="connsiteY55" fmla="*/ 208613 h 384994"/>
                <a:gd name="connsiteX56" fmla="*/ 343259 w 384994"/>
                <a:gd name="connsiteY56" fmla="*/ 208613 h 384994"/>
                <a:gd name="connsiteX57" fmla="*/ 208485 w 384994"/>
                <a:gd name="connsiteY57" fmla="*/ 343323 h 384994"/>
                <a:gd name="connsiteX58" fmla="*/ 208485 w 384994"/>
                <a:gd name="connsiteY58" fmla="*/ 354816 h 384994"/>
                <a:gd name="connsiteX59" fmla="*/ 199303 w 384994"/>
                <a:gd name="connsiteY59" fmla="*/ 35700 h 384994"/>
                <a:gd name="connsiteX60" fmla="*/ 199303 w 384994"/>
                <a:gd name="connsiteY60" fmla="*/ 16566 h 384994"/>
                <a:gd name="connsiteX61" fmla="*/ 192626 w 384994"/>
                <a:gd name="connsiteY61" fmla="*/ 9053 h 384994"/>
                <a:gd name="connsiteX62" fmla="*/ 185755 w 384994"/>
                <a:gd name="connsiteY62" fmla="*/ 16694 h 384994"/>
                <a:gd name="connsiteX63" fmla="*/ 185755 w 384994"/>
                <a:gd name="connsiteY63" fmla="*/ 54641 h 384994"/>
                <a:gd name="connsiteX64" fmla="*/ 192626 w 384994"/>
                <a:gd name="connsiteY64" fmla="*/ 62411 h 384994"/>
                <a:gd name="connsiteX65" fmla="*/ 199368 w 384994"/>
                <a:gd name="connsiteY65" fmla="*/ 54513 h 384994"/>
                <a:gd name="connsiteX66" fmla="*/ 199368 w 384994"/>
                <a:gd name="connsiteY66" fmla="*/ 35700 h 384994"/>
                <a:gd name="connsiteX67" fmla="*/ 199303 w 384994"/>
                <a:gd name="connsiteY67" fmla="*/ 349294 h 384994"/>
                <a:gd name="connsiteX68" fmla="*/ 199303 w 384994"/>
                <a:gd name="connsiteY68" fmla="*/ 330481 h 384994"/>
                <a:gd name="connsiteX69" fmla="*/ 192562 w 384994"/>
                <a:gd name="connsiteY69" fmla="*/ 322648 h 384994"/>
                <a:gd name="connsiteX70" fmla="*/ 185755 w 384994"/>
                <a:gd name="connsiteY70" fmla="*/ 330417 h 384994"/>
                <a:gd name="connsiteX71" fmla="*/ 185755 w 384994"/>
                <a:gd name="connsiteY71" fmla="*/ 368364 h 384994"/>
                <a:gd name="connsiteX72" fmla="*/ 192690 w 384994"/>
                <a:gd name="connsiteY72" fmla="*/ 375941 h 384994"/>
                <a:gd name="connsiteX73" fmla="*/ 199303 w 384994"/>
                <a:gd name="connsiteY73" fmla="*/ 368428 h 384994"/>
                <a:gd name="connsiteX74" fmla="*/ 199303 w 384994"/>
                <a:gd name="connsiteY74" fmla="*/ 349294 h 384994"/>
                <a:gd name="connsiteX75" fmla="*/ 35700 w 384994"/>
                <a:gd name="connsiteY75" fmla="*/ 199303 h 384994"/>
                <a:gd name="connsiteX76" fmla="*/ 54834 w 384994"/>
                <a:gd name="connsiteY76" fmla="*/ 199303 h 384994"/>
                <a:gd name="connsiteX77" fmla="*/ 62282 w 384994"/>
                <a:gd name="connsiteY77" fmla="*/ 192561 h 384994"/>
                <a:gd name="connsiteX78" fmla="*/ 54898 w 384994"/>
                <a:gd name="connsiteY78" fmla="*/ 185755 h 384994"/>
                <a:gd name="connsiteX79" fmla="*/ 16630 w 384994"/>
                <a:gd name="connsiteY79" fmla="*/ 185755 h 384994"/>
                <a:gd name="connsiteX80" fmla="*/ 9053 w 384994"/>
                <a:gd name="connsiteY80" fmla="*/ 192690 h 384994"/>
                <a:gd name="connsiteX81" fmla="*/ 16630 w 384994"/>
                <a:gd name="connsiteY81" fmla="*/ 199303 h 384994"/>
                <a:gd name="connsiteX82" fmla="*/ 35764 w 384994"/>
                <a:gd name="connsiteY82" fmla="*/ 199303 h 384994"/>
                <a:gd name="connsiteX83" fmla="*/ 349231 w 384994"/>
                <a:gd name="connsiteY83" fmla="*/ 199303 h 384994"/>
                <a:gd name="connsiteX84" fmla="*/ 368365 w 384994"/>
                <a:gd name="connsiteY84" fmla="*/ 199303 h 384994"/>
                <a:gd name="connsiteX85" fmla="*/ 375941 w 384994"/>
                <a:gd name="connsiteY85" fmla="*/ 192369 h 384994"/>
                <a:gd name="connsiteX86" fmla="*/ 368365 w 384994"/>
                <a:gd name="connsiteY86" fmla="*/ 185755 h 384994"/>
                <a:gd name="connsiteX87" fmla="*/ 330482 w 384994"/>
                <a:gd name="connsiteY87" fmla="*/ 185755 h 384994"/>
                <a:gd name="connsiteX88" fmla="*/ 322712 w 384994"/>
                <a:gd name="connsiteY88" fmla="*/ 192497 h 384994"/>
                <a:gd name="connsiteX89" fmla="*/ 330482 w 384994"/>
                <a:gd name="connsiteY89" fmla="*/ 199303 h 384994"/>
                <a:gd name="connsiteX90" fmla="*/ 349231 w 384994"/>
                <a:gd name="connsiteY90" fmla="*/ 199303 h 38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84994" h="384994">
                  <a:moveTo>
                    <a:pt x="0" y="188773"/>
                  </a:moveTo>
                  <a:cubicBezTo>
                    <a:pt x="2440" y="183251"/>
                    <a:pt x="5779" y="178500"/>
                    <a:pt x="12200" y="177215"/>
                  </a:cubicBezTo>
                  <a:cubicBezTo>
                    <a:pt x="14961" y="176638"/>
                    <a:pt x="17850" y="176702"/>
                    <a:pt x="20675" y="176445"/>
                  </a:cubicBezTo>
                  <a:cubicBezTo>
                    <a:pt x="27417" y="97854"/>
                    <a:pt x="90534" y="29600"/>
                    <a:pt x="176702" y="20804"/>
                  </a:cubicBezTo>
                  <a:cubicBezTo>
                    <a:pt x="176702" y="19198"/>
                    <a:pt x="176702" y="17529"/>
                    <a:pt x="176702" y="15795"/>
                  </a:cubicBezTo>
                  <a:cubicBezTo>
                    <a:pt x="176895" y="6806"/>
                    <a:pt x="183572" y="0"/>
                    <a:pt x="192369" y="0"/>
                  </a:cubicBezTo>
                  <a:cubicBezTo>
                    <a:pt x="201422" y="0"/>
                    <a:pt x="208100" y="6678"/>
                    <a:pt x="208293" y="15924"/>
                  </a:cubicBezTo>
                  <a:cubicBezTo>
                    <a:pt x="208293" y="17401"/>
                    <a:pt x="208293" y="18942"/>
                    <a:pt x="208293" y="19905"/>
                  </a:cubicBezTo>
                  <a:cubicBezTo>
                    <a:pt x="297671" y="34994"/>
                    <a:pt x="349552" y="86938"/>
                    <a:pt x="365090" y="176702"/>
                  </a:cubicBezTo>
                  <a:cubicBezTo>
                    <a:pt x="365925" y="176702"/>
                    <a:pt x="367787" y="176702"/>
                    <a:pt x="369585" y="176702"/>
                  </a:cubicBezTo>
                  <a:cubicBezTo>
                    <a:pt x="378189" y="176959"/>
                    <a:pt x="384995" y="183957"/>
                    <a:pt x="384995" y="192497"/>
                  </a:cubicBezTo>
                  <a:cubicBezTo>
                    <a:pt x="384995" y="201037"/>
                    <a:pt x="378253" y="207971"/>
                    <a:pt x="369585" y="208292"/>
                  </a:cubicBezTo>
                  <a:cubicBezTo>
                    <a:pt x="367851" y="208292"/>
                    <a:pt x="366117" y="208292"/>
                    <a:pt x="364191" y="208292"/>
                  </a:cubicBezTo>
                  <a:cubicBezTo>
                    <a:pt x="359761" y="249643"/>
                    <a:pt x="343452" y="285150"/>
                    <a:pt x="314237" y="314365"/>
                  </a:cubicBezTo>
                  <a:cubicBezTo>
                    <a:pt x="285086" y="343451"/>
                    <a:pt x="249643" y="359760"/>
                    <a:pt x="208228" y="364191"/>
                  </a:cubicBezTo>
                  <a:cubicBezTo>
                    <a:pt x="209513" y="374143"/>
                    <a:pt x="205853" y="381334"/>
                    <a:pt x="196286" y="384994"/>
                  </a:cubicBezTo>
                  <a:lnTo>
                    <a:pt x="188773" y="384994"/>
                  </a:lnTo>
                  <a:cubicBezTo>
                    <a:pt x="179206" y="381399"/>
                    <a:pt x="175546" y="374207"/>
                    <a:pt x="176830" y="364383"/>
                  </a:cubicBezTo>
                  <a:cubicBezTo>
                    <a:pt x="92139" y="356550"/>
                    <a:pt x="27417" y="287205"/>
                    <a:pt x="20675" y="208613"/>
                  </a:cubicBezTo>
                  <a:cubicBezTo>
                    <a:pt x="17850" y="208357"/>
                    <a:pt x="14961" y="208421"/>
                    <a:pt x="12200" y="207843"/>
                  </a:cubicBezTo>
                  <a:cubicBezTo>
                    <a:pt x="5779" y="206559"/>
                    <a:pt x="2504" y="201807"/>
                    <a:pt x="0" y="196285"/>
                  </a:cubicBezTo>
                  <a:lnTo>
                    <a:pt x="0" y="188773"/>
                  </a:lnTo>
                  <a:close/>
                  <a:moveTo>
                    <a:pt x="176317" y="332921"/>
                  </a:moveTo>
                  <a:cubicBezTo>
                    <a:pt x="178307" y="319630"/>
                    <a:pt x="182609" y="313851"/>
                    <a:pt x="191534" y="313851"/>
                  </a:cubicBezTo>
                  <a:cubicBezTo>
                    <a:pt x="194937" y="313851"/>
                    <a:pt x="198790" y="315007"/>
                    <a:pt x="201679" y="316805"/>
                  </a:cubicBezTo>
                  <a:cubicBezTo>
                    <a:pt x="207522" y="320465"/>
                    <a:pt x="208806" y="326629"/>
                    <a:pt x="208293" y="333178"/>
                  </a:cubicBezTo>
                  <a:cubicBezTo>
                    <a:pt x="277381" y="326564"/>
                    <a:pt x="329069" y="266016"/>
                    <a:pt x="332793" y="208678"/>
                  </a:cubicBezTo>
                  <a:cubicBezTo>
                    <a:pt x="319951" y="207072"/>
                    <a:pt x="313916" y="202514"/>
                    <a:pt x="313852" y="193332"/>
                  </a:cubicBezTo>
                  <a:cubicBezTo>
                    <a:pt x="313852" y="189929"/>
                    <a:pt x="315136" y="186140"/>
                    <a:pt x="316998" y="183187"/>
                  </a:cubicBezTo>
                  <a:cubicBezTo>
                    <a:pt x="320593" y="177472"/>
                    <a:pt x="326693" y="176252"/>
                    <a:pt x="333114" y="176702"/>
                  </a:cubicBezTo>
                  <a:cubicBezTo>
                    <a:pt x="326758" y="109026"/>
                    <a:pt x="267621" y="56375"/>
                    <a:pt x="208678" y="52137"/>
                  </a:cubicBezTo>
                  <a:cubicBezTo>
                    <a:pt x="206687" y="65428"/>
                    <a:pt x="202385" y="71207"/>
                    <a:pt x="193460" y="71207"/>
                  </a:cubicBezTo>
                  <a:cubicBezTo>
                    <a:pt x="190057" y="71207"/>
                    <a:pt x="186205" y="70051"/>
                    <a:pt x="183315" y="68189"/>
                  </a:cubicBezTo>
                  <a:cubicBezTo>
                    <a:pt x="177473" y="64530"/>
                    <a:pt x="176124" y="58366"/>
                    <a:pt x="176702" y="51816"/>
                  </a:cubicBezTo>
                  <a:cubicBezTo>
                    <a:pt x="108256" y="58366"/>
                    <a:pt x="55990" y="118400"/>
                    <a:pt x="52202" y="176317"/>
                  </a:cubicBezTo>
                  <a:cubicBezTo>
                    <a:pt x="65108" y="177986"/>
                    <a:pt x="71079" y="182481"/>
                    <a:pt x="71143" y="191662"/>
                  </a:cubicBezTo>
                  <a:cubicBezTo>
                    <a:pt x="71143" y="195065"/>
                    <a:pt x="69859" y="198854"/>
                    <a:pt x="67997" y="201807"/>
                  </a:cubicBezTo>
                  <a:cubicBezTo>
                    <a:pt x="64401" y="207522"/>
                    <a:pt x="58301" y="208742"/>
                    <a:pt x="51881" y="208292"/>
                  </a:cubicBezTo>
                  <a:cubicBezTo>
                    <a:pt x="58173" y="275968"/>
                    <a:pt x="117437" y="328619"/>
                    <a:pt x="176317" y="332857"/>
                  </a:cubicBezTo>
                  <a:close/>
                  <a:moveTo>
                    <a:pt x="176509" y="30371"/>
                  </a:moveTo>
                  <a:cubicBezTo>
                    <a:pt x="101514" y="35764"/>
                    <a:pt x="35636" y="100807"/>
                    <a:pt x="30371" y="176509"/>
                  </a:cubicBezTo>
                  <a:lnTo>
                    <a:pt x="41736" y="176509"/>
                  </a:lnTo>
                  <a:cubicBezTo>
                    <a:pt x="55540" y="100229"/>
                    <a:pt x="100230" y="55540"/>
                    <a:pt x="176509" y="41736"/>
                  </a:cubicBezTo>
                  <a:lnTo>
                    <a:pt x="176509" y="30371"/>
                  </a:lnTo>
                  <a:close/>
                  <a:moveTo>
                    <a:pt x="208485" y="41736"/>
                  </a:moveTo>
                  <a:cubicBezTo>
                    <a:pt x="284958" y="55669"/>
                    <a:pt x="329583" y="100358"/>
                    <a:pt x="343259" y="176509"/>
                  </a:cubicBezTo>
                  <a:lnTo>
                    <a:pt x="354817" y="176509"/>
                  </a:lnTo>
                  <a:cubicBezTo>
                    <a:pt x="347882" y="94579"/>
                    <a:pt x="277060" y="34287"/>
                    <a:pt x="208485" y="30563"/>
                  </a:cubicBezTo>
                  <a:lnTo>
                    <a:pt x="208485" y="41736"/>
                  </a:lnTo>
                  <a:close/>
                  <a:moveTo>
                    <a:pt x="176574" y="343323"/>
                  </a:moveTo>
                  <a:cubicBezTo>
                    <a:pt x="100101" y="329454"/>
                    <a:pt x="55476" y="284700"/>
                    <a:pt x="41736" y="208613"/>
                  </a:cubicBezTo>
                  <a:lnTo>
                    <a:pt x="30242" y="208613"/>
                  </a:lnTo>
                  <a:cubicBezTo>
                    <a:pt x="36984" y="290351"/>
                    <a:pt x="107614" y="350578"/>
                    <a:pt x="176574" y="354559"/>
                  </a:cubicBezTo>
                  <a:lnTo>
                    <a:pt x="176574" y="343323"/>
                  </a:lnTo>
                  <a:close/>
                  <a:moveTo>
                    <a:pt x="208485" y="354816"/>
                  </a:moveTo>
                  <a:cubicBezTo>
                    <a:pt x="289260" y="348203"/>
                    <a:pt x="350515" y="278280"/>
                    <a:pt x="354496" y="208613"/>
                  </a:cubicBezTo>
                  <a:lnTo>
                    <a:pt x="343259" y="208613"/>
                  </a:lnTo>
                  <a:cubicBezTo>
                    <a:pt x="329390" y="284957"/>
                    <a:pt x="284637" y="329582"/>
                    <a:pt x="208485" y="343323"/>
                  </a:cubicBezTo>
                  <a:lnTo>
                    <a:pt x="208485" y="354816"/>
                  </a:lnTo>
                  <a:close/>
                  <a:moveTo>
                    <a:pt x="199303" y="35700"/>
                  </a:moveTo>
                  <a:cubicBezTo>
                    <a:pt x="199303" y="29343"/>
                    <a:pt x="199303" y="22922"/>
                    <a:pt x="199303" y="16566"/>
                  </a:cubicBezTo>
                  <a:cubicBezTo>
                    <a:pt x="199303" y="12071"/>
                    <a:pt x="196607" y="9118"/>
                    <a:pt x="192626" y="9053"/>
                  </a:cubicBezTo>
                  <a:cubicBezTo>
                    <a:pt x="188516" y="8989"/>
                    <a:pt x="185755" y="11943"/>
                    <a:pt x="185755" y="16694"/>
                  </a:cubicBezTo>
                  <a:cubicBezTo>
                    <a:pt x="185755" y="29343"/>
                    <a:pt x="185755" y="41992"/>
                    <a:pt x="185755" y="54641"/>
                  </a:cubicBezTo>
                  <a:cubicBezTo>
                    <a:pt x="185755" y="59329"/>
                    <a:pt x="188581" y="62411"/>
                    <a:pt x="192626" y="62411"/>
                  </a:cubicBezTo>
                  <a:cubicBezTo>
                    <a:pt x="196671" y="62411"/>
                    <a:pt x="199303" y="59329"/>
                    <a:pt x="199368" y="54513"/>
                  </a:cubicBezTo>
                  <a:cubicBezTo>
                    <a:pt x="199368" y="48221"/>
                    <a:pt x="199368" y="41992"/>
                    <a:pt x="199368" y="35700"/>
                  </a:cubicBezTo>
                  <a:close/>
                  <a:moveTo>
                    <a:pt x="199303" y="349294"/>
                  </a:moveTo>
                  <a:cubicBezTo>
                    <a:pt x="199303" y="343002"/>
                    <a:pt x="199303" y="336774"/>
                    <a:pt x="199303" y="330481"/>
                  </a:cubicBezTo>
                  <a:cubicBezTo>
                    <a:pt x="199303" y="325730"/>
                    <a:pt x="196543" y="322648"/>
                    <a:pt x="192562" y="322648"/>
                  </a:cubicBezTo>
                  <a:cubicBezTo>
                    <a:pt x="188581" y="322648"/>
                    <a:pt x="185755" y="325730"/>
                    <a:pt x="185755" y="330417"/>
                  </a:cubicBezTo>
                  <a:cubicBezTo>
                    <a:pt x="185755" y="343066"/>
                    <a:pt x="185755" y="355715"/>
                    <a:pt x="185755" y="368364"/>
                  </a:cubicBezTo>
                  <a:cubicBezTo>
                    <a:pt x="185755" y="373051"/>
                    <a:pt x="188581" y="376069"/>
                    <a:pt x="192690" y="375941"/>
                  </a:cubicBezTo>
                  <a:cubicBezTo>
                    <a:pt x="196607" y="375877"/>
                    <a:pt x="199239" y="372923"/>
                    <a:pt x="199303" y="368428"/>
                  </a:cubicBezTo>
                  <a:cubicBezTo>
                    <a:pt x="199368" y="362072"/>
                    <a:pt x="199303" y="355651"/>
                    <a:pt x="199303" y="349294"/>
                  </a:cubicBezTo>
                  <a:close/>
                  <a:moveTo>
                    <a:pt x="35700" y="199303"/>
                  </a:moveTo>
                  <a:cubicBezTo>
                    <a:pt x="42057" y="199303"/>
                    <a:pt x="48477" y="199303"/>
                    <a:pt x="54834" y="199303"/>
                  </a:cubicBezTo>
                  <a:cubicBezTo>
                    <a:pt x="59265" y="199303"/>
                    <a:pt x="62282" y="196414"/>
                    <a:pt x="62282" y="192561"/>
                  </a:cubicBezTo>
                  <a:cubicBezTo>
                    <a:pt x="62282" y="188709"/>
                    <a:pt x="59265" y="185819"/>
                    <a:pt x="54898" y="185755"/>
                  </a:cubicBezTo>
                  <a:cubicBezTo>
                    <a:pt x="42121" y="185755"/>
                    <a:pt x="29408" y="185755"/>
                    <a:pt x="16630" y="185755"/>
                  </a:cubicBezTo>
                  <a:cubicBezTo>
                    <a:pt x="12007" y="185755"/>
                    <a:pt x="8925" y="188645"/>
                    <a:pt x="9053" y="192690"/>
                  </a:cubicBezTo>
                  <a:cubicBezTo>
                    <a:pt x="9182" y="196606"/>
                    <a:pt x="12135" y="199239"/>
                    <a:pt x="16630" y="199303"/>
                  </a:cubicBezTo>
                  <a:cubicBezTo>
                    <a:pt x="22987" y="199367"/>
                    <a:pt x="29408" y="199303"/>
                    <a:pt x="35764" y="199303"/>
                  </a:cubicBezTo>
                  <a:close/>
                  <a:moveTo>
                    <a:pt x="349231" y="199303"/>
                  </a:moveTo>
                  <a:cubicBezTo>
                    <a:pt x="355587" y="199303"/>
                    <a:pt x="362008" y="199303"/>
                    <a:pt x="368365" y="199303"/>
                  </a:cubicBezTo>
                  <a:cubicBezTo>
                    <a:pt x="372988" y="199303"/>
                    <a:pt x="376070" y="196414"/>
                    <a:pt x="375941" y="192369"/>
                  </a:cubicBezTo>
                  <a:cubicBezTo>
                    <a:pt x="375813" y="188452"/>
                    <a:pt x="372859" y="185819"/>
                    <a:pt x="368365" y="185755"/>
                  </a:cubicBezTo>
                  <a:cubicBezTo>
                    <a:pt x="355716" y="185755"/>
                    <a:pt x="343131" y="185755"/>
                    <a:pt x="330482" y="185755"/>
                  </a:cubicBezTo>
                  <a:cubicBezTo>
                    <a:pt x="325794" y="185755"/>
                    <a:pt x="322712" y="188516"/>
                    <a:pt x="322712" y="192497"/>
                  </a:cubicBezTo>
                  <a:cubicBezTo>
                    <a:pt x="322712" y="196478"/>
                    <a:pt x="325794" y="199239"/>
                    <a:pt x="330482" y="199303"/>
                  </a:cubicBezTo>
                  <a:cubicBezTo>
                    <a:pt x="336710" y="199303"/>
                    <a:pt x="343002" y="199303"/>
                    <a:pt x="349231" y="199303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9B880CE-14CD-23D3-C383-B2C4784712FD}"/>
                </a:ext>
              </a:extLst>
            </p:cNvPr>
            <p:cNvSpPr/>
            <p:nvPr/>
          </p:nvSpPr>
          <p:spPr>
            <a:xfrm>
              <a:off x="1159211" y="6538586"/>
              <a:ext cx="167520" cy="191180"/>
            </a:xfrm>
            <a:custGeom>
              <a:avLst/>
              <a:gdLst>
                <a:gd name="connsiteX0" fmla="*/ 0 w 167520"/>
                <a:gd name="connsiteY0" fmla="*/ 95237 h 191180"/>
                <a:gd name="connsiteX1" fmla="*/ 0 w 167520"/>
                <a:gd name="connsiteY1" fmla="*/ 52025 h 191180"/>
                <a:gd name="connsiteX2" fmla="*/ 4174 w 167520"/>
                <a:gd name="connsiteY2" fmla="*/ 44834 h 191180"/>
                <a:gd name="connsiteX3" fmla="*/ 79619 w 167520"/>
                <a:gd name="connsiteY3" fmla="*/ 1300 h 191180"/>
                <a:gd name="connsiteX4" fmla="*/ 87966 w 167520"/>
                <a:gd name="connsiteY4" fmla="*/ 1300 h 191180"/>
                <a:gd name="connsiteX5" fmla="*/ 163732 w 167520"/>
                <a:gd name="connsiteY5" fmla="*/ 45026 h 191180"/>
                <a:gd name="connsiteX6" fmla="*/ 167520 w 167520"/>
                <a:gd name="connsiteY6" fmla="*/ 51640 h 191180"/>
                <a:gd name="connsiteX7" fmla="*/ 167520 w 167520"/>
                <a:gd name="connsiteY7" fmla="*/ 139541 h 191180"/>
                <a:gd name="connsiteX8" fmla="*/ 163732 w 167520"/>
                <a:gd name="connsiteY8" fmla="*/ 146155 h 191180"/>
                <a:gd name="connsiteX9" fmla="*/ 87966 w 167520"/>
                <a:gd name="connsiteY9" fmla="*/ 189881 h 191180"/>
                <a:gd name="connsiteX10" fmla="*/ 79619 w 167520"/>
                <a:gd name="connsiteY10" fmla="*/ 189881 h 191180"/>
                <a:gd name="connsiteX11" fmla="*/ 4174 w 167520"/>
                <a:gd name="connsiteY11" fmla="*/ 146347 h 191180"/>
                <a:gd name="connsiteX12" fmla="*/ 64 w 167520"/>
                <a:gd name="connsiteY12" fmla="*/ 139156 h 191180"/>
                <a:gd name="connsiteX13" fmla="*/ 64 w 167520"/>
                <a:gd name="connsiteY13" fmla="*/ 95173 h 191180"/>
                <a:gd name="connsiteX14" fmla="*/ 13997 w 167520"/>
                <a:gd name="connsiteY14" fmla="*/ 49778 h 191180"/>
                <a:gd name="connsiteX15" fmla="*/ 14640 w 167520"/>
                <a:gd name="connsiteY15" fmla="*/ 50484 h 191180"/>
                <a:gd name="connsiteX16" fmla="*/ 81930 w 167520"/>
                <a:gd name="connsiteY16" fmla="*/ 89330 h 191180"/>
                <a:gd name="connsiteX17" fmla="*/ 85911 w 167520"/>
                <a:gd name="connsiteY17" fmla="*/ 89009 h 191180"/>
                <a:gd name="connsiteX18" fmla="*/ 103183 w 167520"/>
                <a:gd name="connsiteY18" fmla="*/ 79121 h 191180"/>
                <a:gd name="connsiteX19" fmla="*/ 153459 w 167520"/>
                <a:gd name="connsiteY19" fmla="*/ 50099 h 191180"/>
                <a:gd name="connsiteX20" fmla="*/ 151532 w 167520"/>
                <a:gd name="connsiteY20" fmla="*/ 48622 h 191180"/>
                <a:gd name="connsiteX21" fmla="*/ 85783 w 167520"/>
                <a:gd name="connsiteY21" fmla="*/ 10739 h 191180"/>
                <a:gd name="connsiteX22" fmla="*/ 81095 w 167520"/>
                <a:gd name="connsiteY22" fmla="*/ 10867 h 191180"/>
                <a:gd name="connsiteX23" fmla="*/ 16694 w 167520"/>
                <a:gd name="connsiteY23" fmla="*/ 47980 h 191180"/>
                <a:gd name="connsiteX24" fmla="*/ 13933 w 167520"/>
                <a:gd name="connsiteY24" fmla="*/ 49778 h 191180"/>
                <a:gd name="connsiteX25" fmla="*/ 79169 w 167520"/>
                <a:gd name="connsiteY25" fmla="*/ 179222 h 191180"/>
                <a:gd name="connsiteX26" fmla="*/ 79169 w 167520"/>
                <a:gd name="connsiteY26" fmla="*/ 174856 h 191180"/>
                <a:gd name="connsiteX27" fmla="*/ 79169 w 167520"/>
                <a:gd name="connsiteY27" fmla="*/ 102364 h 191180"/>
                <a:gd name="connsiteX28" fmla="*/ 75766 w 167520"/>
                <a:gd name="connsiteY28" fmla="*/ 96200 h 191180"/>
                <a:gd name="connsiteX29" fmla="*/ 12649 w 167520"/>
                <a:gd name="connsiteY29" fmla="*/ 59858 h 191180"/>
                <a:gd name="connsiteX30" fmla="*/ 9310 w 167520"/>
                <a:gd name="connsiteY30" fmla="*/ 58189 h 191180"/>
                <a:gd name="connsiteX31" fmla="*/ 8989 w 167520"/>
                <a:gd name="connsiteY31" fmla="*/ 59537 h 191180"/>
                <a:gd name="connsiteX32" fmla="*/ 9053 w 167520"/>
                <a:gd name="connsiteY32" fmla="*/ 136588 h 191180"/>
                <a:gd name="connsiteX33" fmla="*/ 11493 w 167520"/>
                <a:gd name="connsiteY33" fmla="*/ 140119 h 191180"/>
                <a:gd name="connsiteX34" fmla="*/ 32233 w 167520"/>
                <a:gd name="connsiteY34" fmla="*/ 152190 h 191180"/>
                <a:gd name="connsiteX35" fmla="*/ 79041 w 167520"/>
                <a:gd name="connsiteY35" fmla="*/ 179222 h 191180"/>
                <a:gd name="connsiteX36" fmla="*/ 158338 w 167520"/>
                <a:gd name="connsiteY36" fmla="*/ 57868 h 191180"/>
                <a:gd name="connsiteX37" fmla="*/ 156412 w 167520"/>
                <a:gd name="connsiteY37" fmla="*/ 58831 h 191180"/>
                <a:gd name="connsiteX38" fmla="*/ 90406 w 167520"/>
                <a:gd name="connsiteY38" fmla="*/ 96842 h 191180"/>
                <a:gd name="connsiteX39" fmla="*/ 88287 w 167520"/>
                <a:gd name="connsiteY39" fmla="*/ 101465 h 191180"/>
                <a:gd name="connsiteX40" fmla="*/ 88287 w 167520"/>
                <a:gd name="connsiteY40" fmla="*/ 175498 h 191180"/>
                <a:gd name="connsiteX41" fmla="*/ 88479 w 167520"/>
                <a:gd name="connsiteY41" fmla="*/ 178901 h 191180"/>
                <a:gd name="connsiteX42" fmla="*/ 90149 w 167520"/>
                <a:gd name="connsiteY42" fmla="*/ 178130 h 191180"/>
                <a:gd name="connsiteX43" fmla="*/ 156155 w 167520"/>
                <a:gd name="connsiteY43" fmla="*/ 140119 h 191180"/>
                <a:gd name="connsiteX44" fmla="*/ 158403 w 167520"/>
                <a:gd name="connsiteY44" fmla="*/ 135496 h 191180"/>
                <a:gd name="connsiteX45" fmla="*/ 158403 w 167520"/>
                <a:gd name="connsiteY45" fmla="*/ 75012 h 191180"/>
                <a:gd name="connsiteX46" fmla="*/ 158403 w 167520"/>
                <a:gd name="connsiteY46" fmla="*/ 57932 h 19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7520" h="191180">
                  <a:moveTo>
                    <a:pt x="0" y="95237"/>
                  </a:moveTo>
                  <a:cubicBezTo>
                    <a:pt x="0" y="80855"/>
                    <a:pt x="64" y="66408"/>
                    <a:pt x="0" y="52025"/>
                  </a:cubicBezTo>
                  <a:cubicBezTo>
                    <a:pt x="0" y="48558"/>
                    <a:pt x="1156" y="46503"/>
                    <a:pt x="4174" y="44834"/>
                  </a:cubicBezTo>
                  <a:cubicBezTo>
                    <a:pt x="29343" y="30387"/>
                    <a:pt x="54513" y="15876"/>
                    <a:pt x="79619" y="1300"/>
                  </a:cubicBezTo>
                  <a:cubicBezTo>
                    <a:pt x="82572" y="-433"/>
                    <a:pt x="85012" y="-433"/>
                    <a:pt x="87966" y="1300"/>
                  </a:cubicBezTo>
                  <a:cubicBezTo>
                    <a:pt x="113136" y="15940"/>
                    <a:pt x="138434" y="30515"/>
                    <a:pt x="163732" y="45026"/>
                  </a:cubicBezTo>
                  <a:cubicBezTo>
                    <a:pt x="166493" y="46631"/>
                    <a:pt x="167520" y="48558"/>
                    <a:pt x="167520" y="51640"/>
                  </a:cubicBezTo>
                  <a:cubicBezTo>
                    <a:pt x="167456" y="80919"/>
                    <a:pt x="167456" y="110262"/>
                    <a:pt x="167520" y="139541"/>
                  </a:cubicBezTo>
                  <a:cubicBezTo>
                    <a:pt x="167520" y="142687"/>
                    <a:pt x="166429" y="144614"/>
                    <a:pt x="163732" y="146155"/>
                  </a:cubicBezTo>
                  <a:cubicBezTo>
                    <a:pt x="138434" y="160666"/>
                    <a:pt x="113200" y="175241"/>
                    <a:pt x="87966" y="189881"/>
                  </a:cubicBezTo>
                  <a:cubicBezTo>
                    <a:pt x="85012" y="191614"/>
                    <a:pt x="82572" y="191614"/>
                    <a:pt x="79619" y="189881"/>
                  </a:cubicBezTo>
                  <a:cubicBezTo>
                    <a:pt x="54513" y="175305"/>
                    <a:pt x="29408" y="160794"/>
                    <a:pt x="4174" y="146347"/>
                  </a:cubicBezTo>
                  <a:cubicBezTo>
                    <a:pt x="1220" y="144614"/>
                    <a:pt x="0" y="142559"/>
                    <a:pt x="64" y="139156"/>
                  </a:cubicBezTo>
                  <a:cubicBezTo>
                    <a:pt x="193" y="124516"/>
                    <a:pt x="64" y="109877"/>
                    <a:pt x="64" y="95173"/>
                  </a:cubicBezTo>
                  <a:close/>
                  <a:moveTo>
                    <a:pt x="13997" y="49778"/>
                  </a:moveTo>
                  <a:cubicBezTo>
                    <a:pt x="14318" y="50163"/>
                    <a:pt x="14447" y="50356"/>
                    <a:pt x="14640" y="50484"/>
                  </a:cubicBezTo>
                  <a:cubicBezTo>
                    <a:pt x="37048" y="63454"/>
                    <a:pt x="59457" y="76488"/>
                    <a:pt x="81930" y="89330"/>
                  </a:cubicBezTo>
                  <a:cubicBezTo>
                    <a:pt x="82893" y="89908"/>
                    <a:pt x="84819" y="89587"/>
                    <a:pt x="85911" y="89009"/>
                  </a:cubicBezTo>
                  <a:cubicBezTo>
                    <a:pt x="91754" y="85863"/>
                    <a:pt x="97469" y="82460"/>
                    <a:pt x="103183" y="79121"/>
                  </a:cubicBezTo>
                  <a:cubicBezTo>
                    <a:pt x="119877" y="69490"/>
                    <a:pt x="136572" y="59858"/>
                    <a:pt x="153459" y="50099"/>
                  </a:cubicBezTo>
                  <a:cubicBezTo>
                    <a:pt x="152688" y="49457"/>
                    <a:pt x="152174" y="48943"/>
                    <a:pt x="151532" y="48622"/>
                  </a:cubicBezTo>
                  <a:cubicBezTo>
                    <a:pt x="129637" y="35973"/>
                    <a:pt x="107806" y="23260"/>
                    <a:pt x="85783" y="10739"/>
                  </a:cubicBezTo>
                  <a:cubicBezTo>
                    <a:pt x="84627" y="10097"/>
                    <a:pt x="82315" y="10225"/>
                    <a:pt x="81095" y="10867"/>
                  </a:cubicBezTo>
                  <a:cubicBezTo>
                    <a:pt x="59586" y="23131"/>
                    <a:pt x="38140" y="35588"/>
                    <a:pt x="16694" y="47980"/>
                  </a:cubicBezTo>
                  <a:cubicBezTo>
                    <a:pt x="15731" y="48493"/>
                    <a:pt x="14832" y="49136"/>
                    <a:pt x="13933" y="49778"/>
                  </a:cubicBezTo>
                  <a:close/>
                  <a:moveTo>
                    <a:pt x="79169" y="179222"/>
                  </a:moveTo>
                  <a:cubicBezTo>
                    <a:pt x="79169" y="177296"/>
                    <a:pt x="79169" y="176076"/>
                    <a:pt x="79169" y="174856"/>
                  </a:cubicBezTo>
                  <a:cubicBezTo>
                    <a:pt x="79169" y="150713"/>
                    <a:pt x="79169" y="126507"/>
                    <a:pt x="79169" y="102364"/>
                  </a:cubicBezTo>
                  <a:cubicBezTo>
                    <a:pt x="79169" y="99411"/>
                    <a:pt x="78399" y="97741"/>
                    <a:pt x="75766" y="96200"/>
                  </a:cubicBezTo>
                  <a:cubicBezTo>
                    <a:pt x="54706" y="84193"/>
                    <a:pt x="33710" y="71994"/>
                    <a:pt x="12649" y="59858"/>
                  </a:cubicBezTo>
                  <a:cubicBezTo>
                    <a:pt x="11622" y="59281"/>
                    <a:pt x="10530" y="58767"/>
                    <a:pt x="9310" y="58189"/>
                  </a:cubicBezTo>
                  <a:cubicBezTo>
                    <a:pt x="9182" y="58831"/>
                    <a:pt x="8989" y="59216"/>
                    <a:pt x="8989" y="59537"/>
                  </a:cubicBezTo>
                  <a:cubicBezTo>
                    <a:pt x="8989" y="85221"/>
                    <a:pt x="8989" y="110904"/>
                    <a:pt x="9053" y="136588"/>
                  </a:cubicBezTo>
                  <a:cubicBezTo>
                    <a:pt x="9053" y="137808"/>
                    <a:pt x="10338" y="139477"/>
                    <a:pt x="11493" y="140119"/>
                  </a:cubicBezTo>
                  <a:cubicBezTo>
                    <a:pt x="18364" y="144293"/>
                    <a:pt x="25298" y="148209"/>
                    <a:pt x="32233" y="152190"/>
                  </a:cubicBezTo>
                  <a:cubicBezTo>
                    <a:pt x="47579" y="161051"/>
                    <a:pt x="62989" y="169912"/>
                    <a:pt x="79041" y="179222"/>
                  </a:cubicBezTo>
                  <a:close/>
                  <a:moveTo>
                    <a:pt x="158338" y="57868"/>
                  </a:moveTo>
                  <a:cubicBezTo>
                    <a:pt x="157247" y="58382"/>
                    <a:pt x="156797" y="58574"/>
                    <a:pt x="156412" y="58831"/>
                  </a:cubicBezTo>
                  <a:cubicBezTo>
                    <a:pt x="134389" y="71544"/>
                    <a:pt x="112429" y="84258"/>
                    <a:pt x="90406" y="96842"/>
                  </a:cubicBezTo>
                  <a:cubicBezTo>
                    <a:pt x="88287" y="98062"/>
                    <a:pt x="88223" y="99539"/>
                    <a:pt x="88287" y="101465"/>
                  </a:cubicBezTo>
                  <a:cubicBezTo>
                    <a:pt x="88287" y="126122"/>
                    <a:pt x="88287" y="150842"/>
                    <a:pt x="88287" y="175498"/>
                  </a:cubicBezTo>
                  <a:cubicBezTo>
                    <a:pt x="88287" y="176525"/>
                    <a:pt x="88415" y="177617"/>
                    <a:pt x="88479" y="178901"/>
                  </a:cubicBezTo>
                  <a:cubicBezTo>
                    <a:pt x="89314" y="178516"/>
                    <a:pt x="89764" y="178387"/>
                    <a:pt x="90149" y="178130"/>
                  </a:cubicBezTo>
                  <a:cubicBezTo>
                    <a:pt x="112172" y="165417"/>
                    <a:pt x="134132" y="152704"/>
                    <a:pt x="156155" y="140119"/>
                  </a:cubicBezTo>
                  <a:cubicBezTo>
                    <a:pt x="158210" y="138899"/>
                    <a:pt x="158403" y="137422"/>
                    <a:pt x="158403" y="135496"/>
                  </a:cubicBezTo>
                  <a:cubicBezTo>
                    <a:pt x="158403" y="115335"/>
                    <a:pt x="158403" y="95173"/>
                    <a:pt x="158403" y="75012"/>
                  </a:cubicBezTo>
                  <a:cubicBezTo>
                    <a:pt x="158403" y="69490"/>
                    <a:pt x="158403" y="64032"/>
                    <a:pt x="158403" y="57932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27" name="Graphic 202">
            <a:extLst>
              <a:ext uri="{FF2B5EF4-FFF2-40B4-BE49-F238E27FC236}">
                <a16:creationId xmlns:a16="http://schemas.microsoft.com/office/drawing/2014/main" id="{9A25765B-6891-B6D8-2F54-7879545ECB1D}"/>
              </a:ext>
            </a:extLst>
          </p:cNvPr>
          <p:cNvGrpSpPr/>
          <p:nvPr/>
        </p:nvGrpSpPr>
        <p:grpSpPr>
          <a:xfrm>
            <a:off x="1157696" y="2599824"/>
            <a:ext cx="376390" cy="376502"/>
            <a:chOff x="1490976" y="6453398"/>
            <a:chExt cx="376390" cy="376502"/>
          </a:xfrm>
          <a:solidFill>
            <a:srgbClr val="000000"/>
          </a:solidFill>
        </p:grpSpPr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2160EC59-F733-14B9-E452-D4A1E10052BC}"/>
                </a:ext>
              </a:extLst>
            </p:cNvPr>
            <p:cNvSpPr/>
            <p:nvPr/>
          </p:nvSpPr>
          <p:spPr>
            <a:xfrm>
              <a:off x="1490976" y="6453398"/>
              <a:ext cx="376390" cy="376502"/>
            </a:xfrm>
            <a:custGeom>
              <a:avLst/>
              <a:gdLst>
                <a:gd name="connsiteX0" fmla="*/ 317640 w 376390"/>
                <a:gd name="connsiteY0" fmla="*/ 339663 h 376502"/>
                <a:gd name="connsiteX1" fmla="*/ 317640 w 376390"/>
                <a:gd name="connsiteY1" fmla="*/ 326308 h 376502"/>
                <a:gd name="connsiteX2" fmla="*/ 326244 w 376390"/>
                <a:gd name="connsiteY2" fmla="*/ 317639 h 376502"/>
                <a:gd name="connsiteX3" fmla="*/ 338379 w 376390"/>
                <a:gd name="connsiteY3" fmla="*/ 317511 h 376502"/>
                <a:gd name="connsiteX4" fmla="*/ 339407 w 376390"/>
                <a:gd name="connsiteY4" fmla="*/ 317190 h 376502"/>
                <a:gd name="connsiteX5" fmla="*/ 339407 w 376390"/>
                <a:gd name="connsiteY5" fmla="*/ 58815 h 376502"/>
                <a:gd name="connsiteX6" fmla="*/ 327528 w 376390"/>
                <a:gd name="connsiteY6" fmla="*/ 58815 h 376502"/>
                <a:gd name="connsiteX7" fmla="*/ 317640 w 376390"/>
                <a:gd name="connsiteY7" fmla="*/ 48927 h 376502"/>
                <a:gd name="connsiteX8" fmla="*/ 317640 w 376390"/>
                <a:gd name="connsiteY8" fmla="*/ 36984 h 376502"/>
                <a:gd name="connsiteX9" fmla="*/ 58879 w 376390"/>
                <a:gd name="connsiteY9" fmla="*/ 36984 h 376502"/>
                <a:gd name="connsiteX10" fmla="*/ 58879 w 376390"/>
                <a:gd name="connsiteY10" fmla="*/ 49055 h 376502"/>
                <a:gd name="connsiteX11" fmla="*/ 49120 w 376390"/>
                <a:gd name="connsiteY11" fmla="*/ 58815 h 376502"/>
                <a:gd name="connsiteX12" fmla="*/ 37113 w 376390"/>
                <a:gd name="connsiteY12" fmla="*/ 58815 h 376502"/>
                <a:gd name="connsiteX13" fmla="*/ 37113 w 376390"/>
                <a:gd name="connsiteY13" fmla="*/ 317639 h 376502"/>
                <a:gd name="connsiteX14" fmla="*/ 50147 w 376390"/>
                <a:gd name="connsiteY14" fmla="*/ 317639 h 376502"/>
                <a:gd name="connsiteX15" fmla="*/ 58879 w 376390"/>
                <a:gd name="connsiteY15" fmla="*/ 326308 h 376502"/>
                <a:gd name="connsiteX16" fmla="*/ 58879 w 376390"/>
                <a:gd name="connsiteY16" fmla="*/ 339663 h 376502"/>
                <a:gd name="connsiteX17" fmla="*/ 72813 w 376390"/>
                <a:gd name="connsiteY17" fmla="*/ 339663 h 376502"/>
                <a:gd name="connsiteX18" fmla="*/ 81416 w 376390"/>
                <a:gd name="connsiteY18" fmla="*/ 339663 h 376502"/>
                <a:gd name="connsiteX19" fmla="*/ 90085 w 376390"/>
                <a:gd name="connsiteY19" fmla="*/ 346726 h 376502"/>
                <a:gd name="connsiteX20" fmla="*/ 81481 w 376390"/>
                <a:gd name="connsiteY20" fmla="*/ 354367 h 376502"/>
                <a:gd name="connsiteX21" fmla="*/ 63438 w 376390"/>
                <a:gd name="connsiteY21" fmla="*/ 354367 h 376502"/>
                <a:gd name="connsiteX22" fmla="*/ 58815 w 376390"/>
                <a:gd name="connsiteY22" fmla="*/ 354367 h 376502"/>
                <a:gd name="connsiteX23" fmla="*/ 58815 w 376390"/>
                <a:gd name="connsiteY23" fmla="*/ 367273 h 376502"/>
                <a:gd name="connsiteX24" fmla="*/ 49633 w 376390"/>
                <a:gd name="connsiteY24" fmla="*/ 376454 h 376502"/>
                <a:gd name="connsiteX25" fmla="*/ 8861 w 376390"/>
                <a:gd name="connsiteY25" fmla="*/ 376454 h 376502"/>
                <a:gd name="connsiteX26" fmla="*/ 0 w 376390"/>
                <a:gd name="connsiteY26" fmla="*/ 367529 h 376502"/>
                <a:gd name="connsiteX27" fmla="*/ 0 w 376390"/>
                <a:gd name="connsiteY27" fmla="*/ 326372 h 376502"/>
                <a:gd name="connsiteX28" fmla="*/ 8604 w 376390"/>
                <a:gd name="connsiteY28" fmla="*/ 317639 h 376502"/>
                <a:gd name="connsiteX29" fmla="*/ 21767 w 376390"/>
                <a:gd name="connsiteY29" fmla="*/ 317639 h 376502"/>
                <a:gd name="connsiteX30" fmla="*/ 21767 w 376390"/>
                <a:gd name="connsiteY30" fmla="*/ 58815 h 376502"/>
                <a:gd name="connsiteX31" fmla="*/ 9888 w 376390"/>
                <a:gd name="connsiteY31" fmla="*/ 58815 h 376502"/>
                <a:gd name="connsiteX32" fmla="*/ 0 w 376390"/>
                <a:gd name="connsiteY32" fmla="*/ 48927 h 376502"/>
                <a:gd name="connsiteX33" fmla="*/ 0 w 376390"/>
                <a:gd name="connsiteY33" fmla="*/ 9310 h 376502"/>
                <a:gd name="connsiteX34" fmla="*/ 9182 w 376390"/>
                <a:gd name="connsiteY34" fmla="*/ 0 h 376502"/>
                <a:gd name="connsiteX35" fmla="*/ 49569 w 376390"/>
                <a:gd name="connsiteY35" fmla="*/ 0 h 376502"/>
                <a:gd name="connsiteX36" fmla="*/ 58815 w 376390"/>
                <a:gd name="connsiteY36" fmla="*/ 9310 h 376502"/>
                <a:gd name="connsiteX37" fmla="*/ 58815 w 376390"/>
                <a:gd name="connsiteY37" fmla="*/ 21702 h 376502"/>
                <a:gd name="connsiteX38" fmla="*/ 317576 w 376390"/>
                <a:gd name="connsiteY38" fmla="*/ 21702 h 376502"/>
                <a:gd name="connsiteX39" fmla="*/ 317576 w 376390"/>
                <a:gd name="connsiteY39" fmla="*/ 9503 h 376502"/>
                <a:gd name="connsiteX40" fmla="*/ 326950 w 376390"/>
                <a:gd name="connsiteY40" fmla="*/ 0 h 376502"/>
                <a:gd name="connsiteX41" fmla="*/ 366952 w 376390"/>
                <a:gd name="connsiteY41" fmla="*/ 0 h 376502"/>
                <a:gd name="connsiteX42" fmla="*/ 376391 w 376390"/>
                <a:gd name="connsiteY42" fmla="*/ 9503 h 376502"/>
                <a:gd name="connsiteX43" fmla="*/ 376391 w 376390"/>
                <a:gd name="connsiteY43" fmla="*/ 49120 h 376502"/>
                <a:gd name="connsiteX44" fmla="*/ 366567 w 376390"/>
                <a:gd name="connsiteY44" fmla="*/ 58815 h 376502"/>
                <a:gd name="connsiteX45" fmla="*/ 355587 w 376390"/>
                <a:gd name="connsiteY45" fmla="*/ 58879 h 376502"/>
                <a:gd name="connsiteX46" fmla="*/ 354624 w 376390"/>
                <a:gd name="connsiteY46" fmla="*/ 59200 h 376502"/>
                <a:gd name="connsiteX47" fmla="*/ 354624 w 376390"/>
                <a:gd name="connsiteY47" fmla="*/ 317639 h 376502"/>
                <a:gd name="connsiteX48" fmla="*/ 366567 w 376390"/>
                <a:gd name="connsiteY48" fmla="*/ 317639 h 376502"/>
                <a:gd name="connsiteX49" fmla="*/ 376391 w 376390"/>
                <a:gd name="connsiteY49" fmla="*/ 327207 h 376502"/>
                <a:gd name="connsiteX50" fmla="*/ 376391 w 376390"/>
                <a:gd name="connsiteY50" fmla="*/ 366823 h 376502"/>
                <a:gd name="connsiteX51" fmla="*/ 366567 w 376390"/>
                <a:gd name="connsiteY51" fmla="*/ 376454 h 376502"/>
                <a:gd name="connsiteX52" fmla="*/ 327335 w 376390"/>
                <a:gd name="connsiteY52" fmla="*/ 376454 h 376502"/>
                <a:gd name="connsiteX53" fmla="*/ 317576 w 376390"/>
                <a:gd name="connsiteY53" fmla="*/ 366823 h 376502"/>
                <a:gd name="connsiteX54" fmla="*/ 317576 w 376390"/>
                <a:gd name="connsiteY54" fmla="*/ 354624 h 376502"/>
                <a:gd name="connsiteX55" fmla="*/ 312439 w 376390"/>
                <a:gd name="connsiteY55" fmla="*/ 354367 h 376502"/>
                <a:gd name="connsiteX56" fmla="*/ 138305 w 376390"/>
                <a:gd name="connsiteY56" fmla="*/ 354367 h 376502"/>
                <a:gd name="connsiteX57" fmla="*/ 132462 w 376390"/>
                <a:gd name="connsiteY57" fmla="*/ 353853 h 376502"/>
                <a:gd name="connsiteX58" fmla="*/ 127069 w 376390"/>
                <a:gd name="connsiteY58" fmla="*/ 346662 h 376502"/>
                <a:gd name="connsiteX59" fmla="*/ 133040 w 376390"/>
                <a:gd name="connsiteY59" fmla="*/ 339856 h 376502"/>
                <a:gd name="connsiteX60" fmla="*/ 138113 w 376390"/>
                <a:gd name="connsiteY60" fmla="*/ 339663 h 376502"/>
                <a:gd name="connsiteX61" fmla="*/ 312246 w 376390"/>
                <a:gd name="connsiteY61" fmla="*/ 339663 h 376502"/>
                <a:gd name="connsiteX62" fmla="*/ 317576 w 376390"/>
                <a:gd name="connsiteY62" fmla="*/ 339663 h 376502"/>
                <a:gd name="connsiteX63" fmla="*/ 332600 w 376390"/>
                <a:gd name="connsiteY63" fmla="*/ 332407 h 376502"/>
                <a:gd name="connsiteX64" fmla="*/ 332600 w 376390"/>
                <a:gd name="connsiteY64" fmla="*/ 361494 h 376502"/>
                <a:gd name="connsiteX65" fmla="*/ 361494 w 376390"/>
                <a:gd name="connsiteY65" fmla="*/ 361494 h 376502"/>
                <a:gd name="connsiteX66" fmla="*/ 361494 w 376390"/>
                <a:gd name="connsiteY66" fmla="*/ 332407 h 376502"/>
                <a:gd name="connsiteX67" fmla="*/ 332600 w 376390"/>
                <a:gd name="connsiteY67" fmla="*/ 332407 h 376502"/>
                <a:gd name="connsiteX68" fmla="*/ 332536 w 376390"/>
                <a:gd name="connsiteY68" fmla="*/ 43726 h 376502"/>
                <a:gd name="connsiteX69" fmla="*/ 361559 w 376390"/>
                <a:gd name="connsiteY69" fmla="*/ 43726 h 376502"/>
                <a:gd name="connsiteX70" fmla="*/ 361559 w 376390"/>
                <a:gd name="connsiteY70" fmla="*/ 14961 h 376502"/>
                <a:gd name="connsiteX71" fmla="*/ 332536 w 376390"/>
                <a:gd name="connsiteY71" fmla="*/ 14961 h 376502"/>
                <a:gd name="connsiteX72" fmla="*/ 332536 w 376390"/>
                <a:gd name="connsiteY72" fmla="*/ 43726 h 376502"/>
                <a:gd name="connsiteX73" fmla="*/ 14896 w 376390"/>
                <a:gd name="connsiteY73" fmla="*/ 361430 h 376502"/>
                <a:gd name="connsiteX74" fmla="*/ 43983 w 376390"/>
                <a:gd name="connsiteY74" fmla="*/ 361430 h 376502"/>
                <a:gd name="connsiteX75" fmla="*/ 43983 w 376390"/>
                <a:gd name="connsiteY75" fmla="*/ 332536 h 376502"/>
                <a:gd name="connsiteX76" fmla="*/ 14896 w 376390"/>
                <a:gd name="connsiteY76" fmla="*/ 332536 h 376502"/>
                <a:gd name="connsiteX77" fmla="*/ 14896 w 376390"/>
                <a:gd name="connsiteY77" fmla="*/ 361430 h 376502"/>
                <a:gd name="connsiteX78" fmla="*/ 15025 w 376390"/>
                <a:gd name="connsiteY78" fmla="*/ 14832 h 376502"/>
                <a:gd name="connsiteX79" fmla="*/ 15025 w 376390"/>
                <a:gd name="connsiteY79" fmla="*/ 43790 h 376502"/>
                <a:gd name="connsiteX80" fmla="*/ 43854 w 376390"/>
                <a:gd name="connsiteY80" fmla="*/ 43790 h 376502"/>
                <a:gd name="connsiteX81" fmla="*/ 43854 w 376390"/>
                <a:gd name="connsiteY81" fmla="*/ 14896 h 376502"/>
                <a:gd name="connsiteX82" fmla="*/ 15025 w 376390"/>
                <a:gd name="connsiteY82" fmla="*/ 14896 h 3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76390" h="376502">
                  <a:moveTo>
                    <a:pt x="317640" y="339663"/>
                  </a:moveTo>
                  <a:cubicBezTo>
                    <a:pt x="317640" y="334847"/>
                    <a:pt x="317640" y="330610"/>
                    <a:pt x="317640" y="326308"/>
                  </a:cubicBezTo>
                  <a:cubicBezTo>
                    <a:pt x="317704" y="320336"/>
                    <a:pt x="320273" y="317704"/>
                    <a:pt x="326244" y="317639"/>
                  </a:cubicBezTo>
                  <a:cubicBezTo>
                    <a:pt x="330289" y="317575"/>
                    <a:pt x="334334" y="317639"/>
                    <a:pt x="338379" y="317511"/>
                  </a:cubicBezTo>
                  <a:cubicBezTo>
                    <a:pt x="338636" y="317511"/>
                    <a:pt x="338829" y="317383"/>
                    <a:pt x="339407" y="317190"/>
                  </a:cubicBezTo>
                  <a:lnTo>
                    <a:pt x="339407" y="58815"/>
                  </a:lnTo>
                  <a:cubicBezTo>
                    <a:pt x="335490" y="58815"/>
                    <a:pt x="331509" y="58815"/>
                    <a:pt x="327528" y="58815"/>
                  </a:cubicBezTo>
                  <a:cubicBezTo>
                    <a:pt x="320208" y="58815"/>
                    <a:pt x="317704" y="56247"/>
                    <a:pt x="317640" y="48927"/>
                  </a:cubicBezTo>
                  <a:cubicBezTo>
                    <a:pt x="317640" y="45010"/>
                    <a:pt x="317640" y="41158"/>
                    <a:pt x="317640" y="36984"/>
                  </a:cubicBezTo>
                  <a:lnTo>
                    <a:pt x="58879" y="36984"/>
                  </a:lnTo>
                  <a:cubicBezTo>
                    <a:pt x="58879" y="41029"/>
                    <a:pt x="58879" y="45010"/>
                    <a:pt x="58879" y="49055"/>
                  </a:cubicBezTo>
                  <a:cubicBezTo>
                    <a:pt x="58879" y="56054"/>
                    <a:pt x="56118" y="58751"/>
                    <a:pt x="49120" y="58815"/>
                  </a:cubicBezTo>
                  <a:cubicBezTo>
                    <a:pt x="45203" y="58815"/>
                    <a:pt x="41286" y="58815"/>
                    <a:pt x="37113" y="58815"/>
                  </a:cubicBezTo>
                  <a:lnTo>
                    <a:pt x="37113" y="317639"/>
                  </a:lnTo>
                  <a:cubicBezTo>
                    <a:pt x="41543" y="317639"/>
                    <a:pt x="45845" y="317639"/>
                    <a:pt x="50147" y="317639"/>
                  </a:cubicBezTo>
                  <a:cubicBezTo>
                    <a:pt x="55990" y="317768"/>
                    <a:pt x="58751" y="320400"/>
                    <a:pt x="58879" y="326308"/>
                  </a:cubicBezTo>
                  <a:cubicBezTo>
                    <a:pt x="59008" y="330610"/>
                    <a:pt x="58879" y="334912"/>
                    <a:pt x="58879" y="339663"/>
                  </a:cubicBezTo>
                  <a:cubicBezTo>
                    <a:pt x="63695" y="339663"/>
                    <a:pt x="68254" y="339663"/>
                    <a:pt x="72813" y="339663"/>
                  </a:cubicBezTo>
                  <a:cubicBezTo>
                    <a:pt x="75702" y="339663"/>
                    <a:pt x="78591" y="339663"/>
                    <a:pt x="81416" y="339663"/>
                  </a:cubicBezTo>
                  <a:cubicBezTo>
                    <a:pt x="86682" y="339727"/>
                    <a:pt x="89892" y="342360"/>
                    <a:pt x="90085" y="346726"/>
                  </a:cubicBezTo>
                  <a:cubicBezTo>
                    <a:pt x="90277" y="351092"/>
                    <a:pt x="86938" y="354238"/>
                    <a:pt x="81481" y="354367"/>
                  </a:cubicBezTo>
                  <a:cubicBezTo>
                    <a:pt x="75445" y="354495"/>
                    <a:pt x="69474" y="354367"/>
                    <a:pt x="63438" y="354367"/>
                  </a:cubicBezTo>
                  <a:cubicBezTo>
                    <a:pt x="62026" y="354367"/>
                    <a:pt x="60613" y="354367"/>
                    <a:pt x="58815" y="354367"/>
                  </a:cubicBezTo>
                  <a:cubicBezTo>
                    <a:pt x="58815" y="358926"/>
                    <a:pt x="58815" y="363099"/>
                    <a:pt x="58815" y="367273"/>
                  </a:cubicBezTo>
                  <a:cubicBezTo>
                    <a:pt x="58687" y="373501"/>
                    <a:pt x="55926" y="376390"/>
                    <a:pt x="49633" y="376454"/>
                  </a:cubicBezTo>
                  <a:cubicBezTo>
                    <a:pt x="36021" y="376519"/>
                    <a:pt x="22473" y="376519"/>
                    <a:pt x="8861" y="376454"/>
                  </a:cubicBezTo>
                  <a:cubicBezTo>
                    <a:pt x="2761" y="376454"/>
                    <a:pt x="0" y="373629"/>
                    <a:pt x="0" y="367529"/>
                  </a:cubicBezTo>
                  <a:cubicBezTo>
                    <a:pt x="0" y="353789"/>
                    <a:pt x="0" y="340048"/>
                    <a:pt x="0" y="326372"/>
                  </a:cubicBezTo>
                  <a:cubicBezTo>
                    <a:pt x="0" y="320336"/>
                    <a:pt x="2633" y="317768"/>
                    <a:pt x="8604" y="317639"/>
                  </a:cubicBezTo>
                  <a:cubicBezTo>
                    <a:pt x="12906" y="317575"/>
                    <a:pt x="17208" y="317639"/>
                    <a:pt x="21767" y="317639"/>
                  </a:cubicBezTo>
                  <a:lnTo>
                    <a:pt x="21767" y="58815"/>
                  </a:lnTo>
                  <a:cubicBezTo>
                    <a:pt x="17850" y="58815"/>
                    <a:pt x="13869" y="58815"/>
                    <a:pt x="9888" y="58815"/>
                  </a:cubicBezTo>
                  <a:cubicBezTo>
                    <a:pt x="2568" y="58815"/>
                    <a:pt x="0" y="56247"/>
                    <a:pt x="0" y="48927"/>
                  </a:cubicBezTo>
                  <a:cubicBezTo>
                    <a:pt x="0" y="35700"/>
                    <a:pt x="0" y="22537"/>
                    <a:pt x="0" y="9310"/>
                  </a:cubicBezTo>
                  <a:cubicBezTo>
                    <a:pt x="0" y="2568"/>
                    <a:pt x="2504" y="0"/>
                    <a:pt x="9182" y="0"/>
                  </a:cubicBezTo>
                  <a:cubicBezTo>
                    <a:pt x="22666" y="0"/>
                    <a:pt x="36085" y="0"/>
                    <a:pt x="49569" y="0"/>
                  </a:cubicBezTo>
                  <a:cubicBezTo>
                    <a:pt x="56118" y="0"/>
                    <a:pt x="58751" y="2697"/>
                    <a:pt x="58815" y="9310"/>
                  </a:cubicBezTo>
                  <a:cubicBezTo>
                    <a:pt x="58815" y="13355"/>
                    <a:pt x="58815" y="17401"/>
                    <a:pt x="58815" y="21702"/>
                  </a:cubicBezTo>
                  <a:lnTo>
                    <a:pt x="317576" y="21702"/>
                  </a:lnTo>
                  <a:cubicBezTo>
                    <a:pt x="317576" y="17722"/>
                    <a:pt x="317576" y="13612"/>
                    <a:pt x="317576" y="9503"/>
                  </a:cubicBezTo>
                  <a:cubicBezTo>
                    <a:pt x="317576" y="2440"/>
                    <a:pt x="320016" y="0"/>
                    <a:pt x="326950" y="0"/>
                  </a:cubicBezTo>
                  <a:cubicBezTo>
                    <a:pt x="340306" y="0"/>
                    <a:pt x="353597" y="0"/>
                    <a:pt x="366952" y="0"/>
                  </a:cubicBezTo>
                  <a:cubicBezTo>
                    <a:pt x="373758" y="0"/>
                    <a:pt x="376391" y="2697"/>
                    <a:pt x="376391" y="9503"/>
                  </a:cubicBezTo>
                  <a:cubicBezTo>
                    <a:pt x="376391" y="22730"/>
                    <a:pt x="376391" y="35893"/>
                    <a:pt x="376391" y="49120"/>
                  </a:cubicBezTo>
                  <a:cubicBezTo>
                    <a:pt x="376391" y="56118"/>
                    <a:pt x="373630" y="58751"/>
                    <a:pt x="366567" y="58815"/>
                  </a:cubicBezTo>
                  <a:cubicBezTo>
                    <a:pt x="362907" y="58815"/>
                    <a:pt x="359247" y="58815"/>
                    <a:pt x="355587" y="58879"/>
                  </a:cubicBezTo>
                  <a:cubicBezTo>
                    <a:pt x="355330" y="58879"/>
                    <a:pt x="355138" y="59008"/>
                    <a:pt x="354624" y="59200"/>
                  </a:cubicBezTo>
                  <a:lnTo>
                    <a:pt x="354624" y="317639"/>
                  </a:lnTo>
                  <a:cubicBezTo>
                    <a:pt x="358605" y="317639"/>
                    <a:pt x="362586" y="317639"/>
                    <a:pt x="366567" y="317639"/>
                  </a:cubicBezTo>
                  <a:cubicBezTo>
                    <a:pt x="373694" y="317639"/>
                    <a:pt x="376326" y="320208"/>
                    <a:pt x="376391" y="327207"/>
                  </a:cubicBezTo>
                  <a:cubicBezTo>
                    <a:pt x="376391" y="340433"/>
                    <a:pt x="376391" y="353596"/>
                    <a:pt x="376391" y="366823"/>
                  </a:cubicBezTo>
                  <a:cubicBezTo>
                    <a:pt x="376391" y="373758"/>
                    <a:pt x="373566" y="376454"/>
                    <a:pt x="366567" y="376454"/>
                  </a:cubicBezTo>
                  <a:cubicBezTo>
                    <a:pt x="353468" y="376454"/>
                    <a:pt x="340434" y="376454"/>
                    <a:pt x="327335" y="376454"/>
                  </a:cubicBezTo>
                  <a:cubicBezTo>
                    <a:pt x="320208" y="376454"/>
                    <a:pt x="317640" y="373886"/>
                    <a:pt x="317576" y="366823"/>
                  </a:cubicBezTo>
                  <a:cubicBezTo>
                    <a:pt x="317576" y="362906"/>
                    <a:pt x="317576" y="358990"/>
                    <a:pt x="317576" y="354624"/>
                  </a:cubicBezTo>
                  <a:cubicBezTo>
                    <a:pt x="315714" y="354495"/>
                    <a:pt x="314109" y="354367"/>
                    <a:pt x="312439" y="354367"/>
                  </a:cubicBezTo>
                  <a:cubicBezTo>
                    <a:pt x="254394" y="354367"/>
                    <a:pt x="196350" y="354367"/>
                    <a:pt x="138305" y="354367"/>
                  </a:cubicBezTo>
                  <a:cubicBezTo>
                    <a:pt x="136379" y="354367"/>
                    <a:pt x="134389" y="354303"/>
                    <a:pt x="132462" y="353853"/>
                  </a:cubicBezTo>
                  <a:cubicBezTo>
                    <a:pt x="128995" y="353083"/>
                    <a:pt x="126940" y="350129"/>
                    <a:pt x="127069" y="346662"/>
                  </a:cubicBezTo>
                  <a:cubicBezTo>
                    <a:pt x="127197" y="343259"/>
                    <a:pt x="129573" y="340433"/>
                    <a:pt x="133040" y="339856"/>
                  </a:cubicBezTo>
                  <a:cubicBezTo>
                    <a:pt x="134710" y="339599"/>
                    <a:pt x="136443" y="339663"/>
                    <a:pt x="138113" y="339663"/>
                  </a:cubicBezTo>
                  <a:cubicBezTo>
                    <a:pt x="196157" y="339663"/>
                    <a:pt x="254202" y="339663"/>
                    <a:pt x="312246" y="339663"/>
                  </a:cubicBezTo>
                  <a:lnTo>
                    <a:pt x="317576" y="339663"/>
                  </a:lnTo>
                  <a:close/>
                  <a:moveTo>
                    <a:pt x="332600" y="332407"/>
                  </a:moveTo>
                  <a:lnTo>
                    <a:pt x="332600" y="361494"/>
                  </a:lnTo>
                  <a:lnTo>
                    <a:pt x="361494" y="361494"/>
                  </a:lnTo>
                  <a:lnTo>
                    <a:pt x="361494" y="332407"/>
                  </a:lnTo>
                  <a:lnTo>
                    <a:pt x="332600" y="332407"/>
                  </a:lnTo>
                  <a:close/>
                  <a:moveTo>
                    <a:pt x="332536" y="43726"/>
                  </a:moveTo>
                  <a:lnTo>
                    <a:pt x="361559" y="43726"/>
                  </a:lnTo>
                  <a:lnTo>
                    <a:pt x="361559" y="14961"/>
                  </a:lnTo>
                  <a:lnTo>
                    <a:pt x="332536" y="14961"/>
                  </a:lnTo>
                  <a:lnTo>
                    <a:pt x="332536" y="43726"/>
                  </a:lnTo>
                  <a:close/>
                  <a:moveTo>
                    <a:pt x="14896" y="361430"/>
                  </a:moveTo>
                  <a:lnTo>
                    <a:pt x="43983" y="361430"/>
                  </a:lnTo>
                  <a:lnTo>
                    <a:pt x="43983" y="332536"/>
                  </a:lnTo>
                  <a:lnTo>
                    <a:pt x="14896" y="332536"/>
                  </a:lnTo>
                  <a:lnTo>
                    <a:pt x="14896" y="361430"/>
                  </a:lnTo>
                  <a:close/>
                  <a:moveTo>
                    <a:pt x="15025" y="14832"/>
                  </a:moveTo>
                  <a:lnTo>
                    <a:pt x="15025" y="43790"/>
                  </a:lnTo>
                  <a:lnTo>
                    <a:pt x="43854" y="43790"/>
                  </a:lnTo>
                  <a:lnTo>
                    <a:pt x="43854" y="14896"/>
                  </a:lnTo>
                  <a:lnTo>
                    <a:pt x="15025" y="14896"/>
                  </a:ln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318A5442-F373-AA11-3A64-FF035C35F84A}"/>
                </a:ext>
              </a:extLst>
            </p:cNvPr>
            <p:cNvSpPr/>
            <p:nvPr/>
          </p:nvSpPr>
          <p:spPr>
            <a:xfrm>
              <a:off x="1592167" y="6542558"/>
              <a:ext cx="174007" cy="197852"/>
            </a:xfrm>
            <a:custGeom>
              <a:avLst/>
              <a:gdLst>
                <a:gd name="connsiteX0" fmla="*/ 66 w 174007"/>
                <a:gd name="connsiteY0" fmla="*/ 98778 h 197852"/>
                <a:gd name="connsiteX1" fmla="*/ 66 w 174007"/>
                <a:gd name="connsiteY1" fmla="*/ 54859 h 197852"/>
                <a:gd name="connsiteX2" fmla="*/ 5331 w 174007"/>
                <a:gd name="connsiteY2" fmla="*/ 45677 h 197852"/>
                <a:gd name="connsiteX3" fmla="*/ 81611 w 174007"/>
                <a:gd name="connsiteY3" fmla="*/ 1630 h 197852"/>
                <a:gd name="connsiteX4" fmla="*/ 92526 w 174007"/>
                <a:gd name="connsiteY4" fmla="*/ 1694 h 197852"/>
                <a:gd name="connsiteX5" fmla="*/ 168485 w 174007"/>
                <a:gd name="connsiteY5" fmla="*/ 45549 h 197852"/>
                <a:gd name="connsiteX6" fmla="*/ 174007 w 174007"/>
                <a:gd name="connsiteY6" fmla="*/ 55052 h 197852"/>
                <a:gd name="connsiteX7" fmla="*/ 174007 w 174007"/>
                <a:gd name="connsiteY7" fmla="*/ 142825 h 197852"/>
                <a:gd name="connsiteX8" fmla="*/ 168485 w 174007"/>
                <a:gd name="connsiteY8" fmla="*/ 152327 h 197852"/>
                <a:gd name="connsiteX9" fmla="*/ 92526 w 174007"/>
                <a:gd name="connsiteY9" fmla="*/ 196182 h 197852"/>
                <a:gd name="connsiteX10" fmla="*/ 81226 w 174007"/>
                <a:gd name="connsiteY10" fmla="*/ 196053 h 197852"/>
                <a:gd name="connsiteX11" fmla="*/ 5588 w 174007"/>
                <a:gd name="connsiteY11" fmla="*/ 152392 h 197852"/>
                <a:gd name="connsiteX12" fmla="*/ 2 w 174007"/>
                <a:gd name="connsiteY12" fmla="*/ 142568 h 197852"/>
                <a:gd name="connsiteX13" fmla="*/ 66 w 174007"/>
                <a:gd name="connsiteY13" fmla="*/ 98649 h 197852"/>
                <a:gd name="connsiteX14" fmla="*/ 151727 w 174007"/>
                <a:gd name="connsiteY14" fmla="*/ 53254 h 197852"/>
                <a:gd name="connsiteX15" fmla="*/ 149929 w 174007"/>
                <a:gd name="connsiteY15" fmla="*/ 51905 h 197852"/>
                <a:gd name="connsiteX16" fmla="*/ 89188 w 174007"/>
                <a:gd name="connsiteY16" fmla="*/ 16976 h 197852"/>
                <a:gd name="connsiteX17" fmla="*/ 83987 w 174007"/>
                <a:gd name="connsiteY17" fmla="*/ 17425 h 197852"/>
                <a:gd name="connsiteX18" fmla="*/ 25300 w 174007"/>
                <a:gd name="connsiteY18" fmla="*/ 51199 h 197852"/>
                <a:gd name="connsiteX19" fmla="*/ 22218 w 174007"/>
                <a:gd name="connsiteY19" fmla="*/ 53190 h 197852"/>
                <a:gd name="connsiteX20" fmla="*/ 85399 w 174007"/>
                <a:gd name="connsiteY20" fmla="*/ 89532 h 197852"/>
                <a:gd name="connsiteX21" fmla="*/ 89830 w 174007"/>
                <a:gd name="connsiteY21" fmla="*/ 88889 h 197852"/>
                <a:gd name="connsiteX22" fmla="*/ 141389 w 174007"/>
                <a:gd name="connsiteY22" fmla="*/ 59161 h 197852"/>
                <a:gd name="connsiteX23" fmla="*/ 151727 w 174007"/>
                <a:gd name="connsiteY23" fmla="*/ 53125 h 197852"/>
                <a:gd name="connsiteX24" fmla="*/ 94453 w 174007"/>
                <a:gd name="connsiteY24" fmla="*/ 177818 h 197852"/>
                <a:gd name="connsiteX25" fmla="*/ 96507 w 174007"/>
                <a:gd name="connsiteY25" fmla="*/ 176919 h 197852"/>
                <a:gd name="connsiteX26" fmla="*/ 157120 w 174007"/>
                <a:gd name="connsiteY26" fmla="*/ 141797 h 197852"/>
                <a:gd name="connsiteX27" fmla="*/ 159175 w 174007"/>
                <a:gd name="connsiteY27" fmla="*/ 137431 h 197852"/>
                <a:gd name="connsiteX28" fmla="*/ 159239 w 174007"/>
                <a:gd name="connsiteY28" fmla="*/ 69627 h 197852"/>
                <a:gd name="connsiteX29" fmla="*/ 159239 w 174007"/>
                <a:gd name="connsiteY29" fmla="*/ 66224 h 197852"/>
                <a:gd name="connsiteX30" fmla="*/ 157056 w 174007"/>
                <a:gd name="connsiteY30" fmla="*/ 67187 h 197852"/>
                <a:gd name="connsiteX31" fmla="*/ 96443 w 174007"/>
                <a:gd name="connsiteY31" fmla="*/ 102309 h 197852"/>
                <a:gd name="connsiteX32" fmla="*/ 94388 w 174007"/>
                <a:gd name="connsiteY32" fmla="*/ 106675 h 197852"/>
                <a:gd name="connsiteX33" fmla="*/ 94324 w 174007"/>
                <a:gd name="connsiteY33" fmla="*/ 174479 h 197852"/>
                <a:gd name="connsiteX34" fmla="*/ 94453 w 174007"/>
                <a:gd name="connsiteY34" fmla="*/ 177818 h 197852"/>
                <a:gd name="connsiteX35" fmla="*/ 15027 w 174007"/>
                <a:gd name="connsiteY35" fmla="*/ 66160 h 197852"/>
                <a:gd name="connsiteX36" fmla="*/ 14770 w 174007"/>
                <a:gd name="connsiteY36" fmla="*/ 68664 h 197852"/>
                <a:gd name="connsiteX37" fmla="*/ 14898 w 174007"/>
                <a:gd name="connsiteY37" fmla="*/ 138073 h 197852"/>
                <a:gd name="connsiteX38" fmla="*/ 17723 w 174007"/>
                <a:gd name="connsiteY38" fmla="*/ 142439 h 197852"/>
                <a:gd name="connsiteX39" fmla="*/ 76025 w 174007"/>
                <a:gd name="connsiteY39" fmla="*/ 176213 h 197852"/>
                <a:gd name="connsiteX40" fmla="*/ 79171 w 174007"/>
                <a:gd name="connsiteY40" fmla="*/ 177754 h 197852"/>
                <a:gd name="connsiteX41" fmla="*/ 79492 w 174007"/>
                <a:gd name="connsiteY41" fmla="*/ 176341 h 197852"/>
                <a:gd name="connsiteX42" fmla="*/ 79428 w 174007"/>
                <a:gd name="connsiteY42" fmla="*/ 105776 h 197852"/>
                <a:gd name="connsiteX43" fmla="*/ 76859 w 174007"/>
                <a:gd name="connsiteY43" fmla="*/ 102052 h 197852"/>
                <a:gd name="connsiteX44" fmla="*/ 55542 w 174007"/>
                <a:gd name="connsiteY44" fmla="*/ 89660 h 197852"/>
                <a:gd name="connsiteX45" fmla="*/ 15027 w 174007"/>
                <a:gd name="connsiteY45" fmla="*/ 66288 h 197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74007" h="197852">
                  <a:moveTo>
                    <a:pt x="66" y="98778"/>
                  </a:moveTo>
                  <a:cubicBezTo>
                    <a:pt x="66" y="84138"/>
                    <a:pt x="130" y="69498"/>
                    <a:pt x="66" y="54859"/>
                  </a:cubicBezTo>
                  <a:cubicBezTo>
                    <a:pt x="66" y="50557"/>
                    <a:pt x="1671" y="47796"/>
                    <a:pt x="5331" y="45677"/>
                  </a:cubicBezTo>
                  <a:cubicBezTo>
                    <a:pt x="30822" y="31038"/>
                    <a:pt x="56249" y="16398"/>
                    <a:pt x="81611" y="1630"/>
                  </a:cubicBezTo>
                  <a:cubicBezTo>
                    <a:pt x="85464" y="-617"/>
                    <a:pt x="88738" y="-489"/>
                    <a:pt x="92526" y="1694"/>
                  </a:cubicBezTo>
                  <a:cubicBezTo>
                    <a:pt x="117760" y="16398"/>
                    <a:pt x="143123" y="31038"/>
                    <a:pt x="168485" y="45549"/>
                  </a:cubicBezTo>
                  <a:cubicBezTo>
                    <a:pt x="172338" y="47732"/>
                    <a:pt x="174007" y="50685"/>
                    <a:pt x="174007" y="55052"/>
                  </a:cubicBezTo>
                  <a:cubicBezTo>
                    <a:pt x="174007" y="84331"/>
                    <a:pt x="173943" y="113610"/>
                    <a:pt x="174007" y="142825"/>
                  </a:cubicBezTo>
                  <a:cubicBezTo>
                    <a:pt x="174007" y="147191"/>
                    <a:pt x="172338" y="150144"/>
                    <a:pt x="168485" y="152327"/>
                  </a:cubicBezTo>
                  <a:cubicBezTo>
                    <a:pt x="143123" y="166839"/>
                    <a:pt x="117825" y="181478"/>
                    <a:pt x="92526" y="196182"/>
                  </a:cubicBezTo>
                  <a:cubicBezTo>
                    <a:pt x="88545" y="198493"/>
                    <a:pt x="85142" y="198365"/>
                    <a:pt x="81226" y="196053"/>
                  </a:cubicBezTo>
                  <a:cubicBezTo>
                    <a:pt x="56056" y="181414"/>
                    <a:pt x="30886" y="166839"/>
                    <a:pt x="5588" y="152392"/>
                  </a:cubicBezTo>
                  <a:cubicBezTo>
                    <a:pt x="1607" y="150144"/>
                    <a:pt x="-62" y="147191"/>
                    <a:pt x="2" y="142568"/>
                  </a:cubicBezTo>
                  <a:cubicBezTo>
                    <a:pt x="194" y="127928"/>
                    <a:pt x="66" y="113289"/>
                    <a:pt x="66" y="98649"/>
                  </a:cubicBezTo>
                  <a:close/>
                  <a:moveTo>
                    <a:pt x="151727" y="53254"/>
                  </a:moveTo>
                  <a:cubicBezTo>
                    <a:pt x="150956" y="52676"/>
                    <a:pt x="150443" y="52226"/>
                    <a:pt x="149929" y="51905"/>
                  </a:cubicBezTo>
                  <a:cubicBezTo>
                    <a:pt x="129703" y="40219"/>
                    <a:pt x="109477" y="28469"/>
                    <a:pt x="89188" y="16976"/>
                  </a:cubicBezTo>
                  <a:cubicBezTo>
                    <a:pt x="87903" y="16270"/>
                    <a:pt x="85399" y="16655"/>
                    <a:pt x="83987" y="17425"/>
                  </a:cubicBezTo>
                  <a:cubicBezTo>
                    <a:pt x="64339" y="28598"/>
                    <a:pt x="44819" y="39898"/>
                    <a:pt x="25300" y="51199"/>
                  </a:cubicBezTo>
                  <a:cubicBezTo>
                    <a:pt x="24337" y="51777"/>
                    <a:pt x="23438" y="52419"/>
                    <a:pt x="22218" y="53190"/>
                  </a:cubicBezTo>
                  <a:cubicBezTo>
                    <a:pt x="43535" y="65518"/>
                    <a:pt x="64403" y="77589"/>
                    <a:pt x="85399" y="89532"/>
                  </a:cubicBezTo>
                  <a:cubicBezTo>
                    <a:pt x="86427" y="90109"/>
                    <a:pt x="88610" y="89596"/>
                    <a:pt x="89830" y="88889"/>
                  </a:cubicBezTo>
                  <a:cubicBezTo>
                    <a:pt x="107037" y="79066"/>
                    <a:pt x="124245" y="69113"/>
                    <a:pt x="141389" y="59161"/>
                  </a:cubicBezTo>
                  <a:cubicBezTo>
                    <a:pt x="144728" y="57235"/>
                    <a:pt x="148067" y="55244"/>
                    <a:pt x="151727" y="53125"/>
                  </a:cubicBezTo>
                  <a:close/>
                  <a:moveTo>
                    <a:pt x="94453" y="177818"/>
                  </a:moveTo>
                  <a:cubicBezTo>
                    <a:pt x="95416" y="177433"/>
                    <a:pt x="95994" y="177240"/>
                    <a:pt x="96507" y="176919"/>
                  </a:cubicBezTo>
                  <a:cubicBezTo>
                    <a:pt x="116733" y="165233"/>
                    <a:pt x="136959" y="153612"/>
                    <a:pt x="157120" y="141797"/>
                  </a:cubicBezTo>
                  <a:cubicBezTo>
                    <a:pt x="158276" y="141091"/>
                    <a:pt x="159175" y="138908"/>
                    <a:pt x="159175" y="137431"/>
                  </a:cubicBezTo>
                  <a:cubicBezTo>
                    <a:pt x="159303" y="114830"/>
                    <a:pt x="159239" y="92228"/>
                    <a:pt x="159239" y="69627"/>
                  </a:cubicBezTo>
                  <a:lnTo>
                    <a:pt x="159239" y="66224"/>
                  </a:lnTo>
                  <a:cubicBezTo>
                    <a:pt x="158148" y="66673"/>
                    <a:pt x="157570" y="66866"/>
                    <a:pt x="157056" y="67187"/>
                  </a:cubicBezTo>
                  <a:cubicBezTo>
                    <a:pt x="136830" y="78873"/>
                    <a:pt x="116605" y="90495"/>
                    <a:pt x="96443" y="102309"/>
                  </a:cubicBezTo>
                  <a:cubicBezTo>
                    <a:pt x="95287" y="103015"/>
                    <a:pt x="94388" y="105198"/>
                    <a:pt x="94388" y="106675"/>
                  </a:cubicBezTo>
                  <a:cubicBezTo>
                    <a:pt x="94260" y="129277"/>
                    <a:pt x="94324" y="151878"/>
                    <a:pt x="94324" y="174479"/>
                  </a:cubicBezTo>
                  <a:cubicBezTo>
                    <a:pt x="94324" y="175442"/>
                    <a:pt x="94388" y="176470"/>
                    <a:pt x="94453" y="177818"/>
                  </a:cubicBezTo>
                  <a:close/>
                  <a:moveTo>
                    <a:pt x="15027" y="66160"/>
                  </a:moveTo>
                  <a:cubicBezTo>
                    <a:pt x="14898" y="67380"/>
                    <a:pt x="14770" y="68022"/>
                    <a:pt x="14770" y="68664"/>
                  </a:cubicBezTo>
                  <a:cubicBezTo>
                    <a:pt x="14770" y="91779"/>
                    <a:pt x="14706" y="114894"/>
                    <a:pt x="14898" y="138073"/>
                  </a:cubicBezTo>
                  <a:cubicBezTo>
                    <a:pt x="14898" y="139550"/>
                    <a:pt x="16375" y="141605"/>
                    <a:pt x="17723" y="142439"/>
                  </a:cubicBezTo>
                  <a:cubicBezTo>
                    <a:pt x="37114" y="153804"/>
                    <a:pt x="56570" y="164977"/>
                    <a:pt x="76025" y="176213"/>
                  </a:cubicBezTo>
                  <a:cubicBezTo>
                    <a:pt x="76988" y="176791"/>
                    <a:pt x="78015" y="177240"/>
                    <a:pt x="79171" y="177754"/>
                  </a:cubicBezTo>
                  <a:cubicBezTo>
                    <a:pt x="79364" y="177048"/>
                    <a:pt x="79492" y="176662"/>
                    <a:pt x="79492" y="176341"/>
                  </a:cubicBezTo>
                  <a:cubicBezTo>
                    <a:pt x="79492" y="152841"/>
                    <a:pt x="79556" y="129277"/>
                    <a:pt x="79428" y="105776"/>
                  </a:cubicBezTo>
                  <a:cubicBezTo>
                    <a:pt x="79428" y="104492"/>
                    <a:pt x="78079" y="102758"/>
                    <a:pt x="76859" y="102052"/>
                  </a:cubicBezTo>
                  <a:cubicBezTo>
                    <a:pt x="69861" y="97814"/>
                    <a:pt x="62669" y="93769"/>
                    <a:pt x="55542" y="89660"/>
                  </a:cubicBezTo>
                  <a:cubicBezTo>
                    <a:pt x="42187" y="81955"/>
                    <a:pt x="28896" y="74250"/>
                    <a:pt x="15027" y="66288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82A2DC80-CFB0-06B1-1080-53F47CF59805}"/>
                </a:ext>
              </a:extLst>
            </p:cNvPr>
            <p:cNvSpPr/>
            <p:nvPr/>
          </p:nvSpPr>
          <p:spPr>
            <a:xfrm>
              <a:off x="1592233" y="6793121"/>
              <a:ext cx="14576" cy="14514"/>
            </a:xfrm>
            <a:custGeom>
              <a:avLst/>
              <a:gdLst>
                <a:gd name="connsiteX0" fmla="*/ 14575 w 14576"/>
                <a:gd name="connsiteY0" fmla="*/ 7387 h 14514"/>
                <a:gd name="connsiteX1" fmla="*/ 7256 w 14576"/>
                <a:gd name="connsiteY1" fmla="*/ 14515 h 14514"/>
                <a:gd name="connsiteX2" fmla="*/ 0 w 14576"/>
                <a:gd name="connsiteY2" fmla="*/ 7323 h 14514"/>
                <a:gd name="connsiteX3" fmla="*/ 7512 w 14576"/>
                <a:gd name="connsiteY3" fmla="*/ 4 h 14514"/>
                <a:gd name="connsiteX4" fmla="*/ 14575 w 14576"/>
                <a:gd name="connsiteY4" fmla="*/ 7387 h 1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76" h="14514">
                  <a:moveTo>
                    <a:pt x="14575" y="7387"/>
                  </a:moveTo>
                  <a:cubicBezTo>
                    <a:pt x="14575" y="11240"/>
                    <a:pt x="11172" y="14515"/>
                    <a:pt x="7256" y="14515"/>
                  </a:cubicBezTo>
                  <a:cubicBezTo>
                    <a:pt x="3403" y="14515"/>
                    <a:pt x="64" y="11176"/>
                    <a:pt x="0" y="7323"/>
                  </a:cubicBezTo>
                  <a:cubicBezTo>
                    <a:pt x="0" y="3278"/>
                    <a:pt x="3467" y="-125"/>
                    <a:pt x="7512" y="4"/>
                  </a:cubicBezTo>
                  <a:cubicBezTo>
                    <a:pt x="11429" y="132"/>
                    <a:pt x="14640" y="3471"/>
                    <a:pt x="14575" y="7387"/>
                  </a:cubicBezTo>
                  <a:close/>
                </a:path>
              </a:pathLst>
            </a:custGeom>
            <a:solidFill>
              <a:srgbClr val="000000"/>
            </a:solidFill>
            <a:ln w="6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234484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6C44D-930D-993A-D6C0-E9BB4A46D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200"/>
            <a:ext cx="5257800" cy="2844800"/>
          </a:xfrm>
        </p:spPr>
        <p:txBody>
          <a:bodyPr>
            <a:normAutofit/>
          </a:bodyPr>
          <a:lstStyle/>
          <a:p>
            <a:r>
              <a:rPr lang="en-PK" dirty="0"/>
              <a:t>Fraud </a:t>
            </a:r>
            <a:r>
              <a:rPr lang="en-PK" dirty="0">
                <a:solidFill>
                  <a:schemeClr val="accent1"/>
                </a:solidFill>
              </a:rPr>
              <a:t>Detection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9C42D1E-D030-04B3-527B-999FAEE5D5CA}"/>
              </a:ext>
            </a:extLst>
          </p:cNvPr>
          <p:cNvGrpSpPr/>
          <p:nvPr/>
        </p:nvGrpSpPr>
        <p:grpSpPr>
          <a:xfrm>
            <a:off x="5549185" y="0"/>
            <a:ext cx="6639568" cy="6857365"/>
            <a:chOff x="5549185" y="0"/>
            <a:chExt cx="6639568" cy="6857365"/>
          </a:xfrm>
        </p:grpSpPr>
        <p:sp>
          <p:nvSpPr>
            <p:cNvPr id="15" name="Graphic 11">
              <a:extLst>
                <a:ext uri="{FF2B5EF4-FFF2-40B4-BE49-F238E27FC236}">
                  <a16:creationId xmlns:a16="http://schemas.microsoft.com/office/drawing/2014/main" id="{FD72907B-0867-9E05-1A71-5C7EE0597E8D}"/>
                </a:ext>
              </a:extLst>
            </p:cNvPr>
            <p:cNvSpPr/>
            <p:nvPr/>
          </p:nvSpPr>
          <p:spPr>
            <a:xfrm>
              <a:off x="5549185" y="0"/>
              <a:ext cx="6639398" cy="6857365"/>
            </a:xfrm>
            <a:custGeom>
              <a:avLst/>
              <a:gdLst>
                <a:gd name="connsiteX0" fmla="*/ 6879984 w 6879983"/>
                <a:gd name="connsiteY0" fmla="*/ 1143 h 6857365"/>
                <a:gd name="connsiteX1" fmla="*/ 6878275 w 6879983"/>
                <a:gd name="connsiteY1" fmla="*/ 0 h 6857365"/>
                <a:gd name="connsiteX2" fmla="*/ 1695224 w 6879983"/>
                <a:gd name="connsiteY2" fmla="*/ 0 h 6857365"/>
                <a:gd name="connsiteX3" fmla="*/ 0 w 6879983"/>
                <a:gd name="connsiteY3" fmla="*/ 3046349 h 6857365"/>
                <a:gd name="connsiteX4" fmla="*/ 4286785 w 6879983"/>
                <a:gd name="connsiteY4" fmla="*/ 6857365 h 6857365"/>
                <a:gd name="connsiteX5" fmla="*/ 6879984 w 6879983"/>
                <a:gd name="connsiteY5" fmla="*/ 6856920 h 6857365"/>
                <a:gd name="connsiteX6" fmla="*/ 6879984 w 6879983"/>
                <a:gd name="connsiteY6" fmla="*/ 1143 h 68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79983" h="6857365">
                  <a:moveTo>
                    <a:pt x="6879984" y="1143"/>
                  </a:moveTo>
                  <a:cubicBezTo>
                    <a:pt x="6879414" y="762"/>
                    <a:pt x="6878844" y="381"/>
                    <a:pt x="6878275" y="0"/>
                  </a:cubicBezTo>
                  <a:lnTo>
                    <a:pt x="1695224" y="0"/>
                  </a:lnTo>
                  <a:cubicBezTo>
                    <a:pt x="665134" y="698437"/>
                    <a:pt x="0" y="1803083"/>
                    <a:pt x="0" y="3046349"/>
                  </a:cubicBezTo>
                  <a:cubicBezTo>
                    <a:pt x="0" y="5158359"/>
                    <a:pt x="1919237" y="6857365"/>
                    <a:pt x="4286785" y="6857365"/>
                  </a:cubicBezTo>
                  <a:cubicBezTo>
                    <a:pt x="5261352" y="6857365"/>
                    <a:pt x="6879984" y="6856920"/>
                    <a:pt x="6879984" y="6856920"/>
                  </a:cubicBezTo>
                  <a:lnTo>
                    <a:pt x="6879984" y="1143"/>
                  </a:lnTo>
                  <a:close/>
                </a:path>
              </a:pathLst>
            </a:custGeom>
            <a:solidFill>
              <a:srgbClr val="02702E"/>
            </a:solidFill>
            <a:ln w="7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" name="Graphic 10">
              <a:extLst>
                <a:ext uri="{FF2B5EF4-FFF2-40B4-BE49-F238E27FC236}">
                  <a16:creationId xmlns:a16="http://schemas.microsoft.com/office/drawing/2014/main" id="{FB7BC7FB-CB75-BFD4-6DFE-72F9CAA6C948}"/>
                </a:ext>
              </a:extLst>
            </p:cNvPr>
            <p:cNvSpPr/>
            <p:nvPr/>
          </p:nvSpPr>
          <p:spPr>
            <a:xfrm>
              <a:off x="5880100" y="0"/>
              <a:ext cx="6308653" cy="6857365"/>
            </a:xfrm>
            <a:custGeom>
              <a:avLst/>
              <a:gdLst>
                <a:gd name="connsiteX0" fmla="*/ 6537254 w 6537253"/>
                <a:gd name="connsiteY0" fmla="*/ 1143 h 6857365"/>
                <a:gd name="connsiteX1" fmla="*/ 6535631 w 6537253"/>
                <a:gd name="connsiteY1" fmla="*/ 0 h 6857365"/>
                <a:gd name="connsiteX2" fmla="*/ 1610776 w 6537253"/>
                <a:gd name="connsiteY2" fmla="*/ 0 h 6857365"/>
                <a:gd name="connsiteX3" fmla="*/ 0 w 6537253"/>
                <a:gd name="connsiteY3" fmla="*/ 3046349 h 6857365"/>
                <a:gd name="connsiteX4" fmla="*/ 4073237 w 6537253"/>
                <a:gd name="connsiteY4" fmla="*/ 6857365 h 6857365"/>
                <a:gd name="connsiteX5" fmla="*/ 6537254 w 6537253"/>
                <a:gd name="connsiteY5" fmla="*/ 6856920 h 6857365"/>
                <a:gd name="connsiteX6" fmla="*/ 6537254 w 6537253"/>
                <a:gd name="connsiteY6" fmla="*/ 1143 h 68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7253" h="6857365">
                  <a:moveTo>
                    <a:pt x="6537254" y="1143"/>
                  </a:moveTo>
                  <a:cubicBezTo>
                    <a:pt x="6536713" y="762"/>
                    <a:pt x="6536171" y="381"/>
                    <a:pt x="6535631" y="0"/>
                  </a:cubicBezTo>
                  <a:lnTo>
                    <a:pt x="1610776" y="0"/>
                  </a:lnTo>
                  <a:cubicBezTo>
                    <a:pt x="632000" y="698437"/>
                    <a:pt x="0" y="1803083"/>
                    <a:pt x="0" y="3046349"/>
                  </a:cubicBezTo>
                  <a:cubicBezTo>
                    <a:pt x="0" y="5158359"/>
                    <a:pt x="1823629" y="6857365"/>
                    <a:pt x="4073237" y="6857365"/>
                  </a:cubicBezTo>
                  <a:cubicBezTo>
                    <a:pt x="4999255" y="6857365"/>
                    <a:pt x="6537254" y="6856920"/>
                    <a:pt x="6537254" y="6856920"/>
                  </a:cubicBezTo>
                  <a:lnTo>
                    <a:pt x="6537254" y="1143"/>
                  </a:lnTo>
                  <a:close/>
                </a:path>
              </a:pathLst>
            </a:custGeom>
            <a:solidFill>
              <a:schemeClr val="accent3"/>
            </a:solidFill>
            <a:ln w="67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913C44AB-214A-A7FC-97F2-2C41AF2A17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4" r="18944"/>
          <a:stretch/>
        </p:blipFill>
        <p:spPr>
          <a:xfrm>
            <a:off x="6096000" y="0"/>
            <a:ext cx="6096000" cy="6553200"/>
          </a:xfr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1538136-B87E-84D4-5184-9A0F0C922736}"/>
              </a:ext>
            </a:extLst>
          </p:cNvPr>
          <p:cNvSpPr txBox="1"/>
          <p:nvPr/>
        </p:nvSpPr>
        <p:spPr>
          <a:xfrm>
            <a:off x="949234" y="3150335"/>
            <a:ext cx="4711337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Ut </a:t>
            </a:r>
            <a:r>
              <a:rPr lang="en-US" sz="1200" dirty="0" err="1"/>
              <a:t>wisi</a:t>
            </a:r>
            <a:r>
              <a:rPr lang="en-US" sz="1200" dirty="0"/>
              <a:t> </a:t>
            </a:r>
            <a:r>
              <a:rPr lang="en-US" sz="1200" dirty="0" err="1"/>
              <a:t>enim</a:t>
            </a:r>
            <a:r>
              <a:rPr lang="en-US" sz="1200" dirty="0"/>
              <a:t> ad minim </a:t>
            </a:r>
            <a:r>
              <a:rPr lang="en-US" sz="1200" dirty="0" err="1"/>
              <a:t>veniam</a:t>
            </a:r>
            <a:r>
              <a:rPr lang="en-US" sz="1200" dirty="0"/>
              <a:t>,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nostrud</a:t>
            </a:r>
            <a:r>
              <a:rPr lang="en-US" sz="1200" dirty="0"/>
              <a:t> </a:t>
            </a:r>
            <a:r>
              <a:rPr lang="en-US" sz="1200" dirty="0" err="1"/>
              <a:t>exerci</a:t>
            </a:r>
            <a:r>
              <a:rPr lang="en-US" sz="1200" dirty="0"/>
              <a:t> </a:t>
            </a:r>
            <a:r>
              <a:rPr lang="en-US" sz="1200" dirty="0" err="1"/>
              <a:t>tation</a:t>
            </a:r>
            <a:r>
              <a:rPr lang="en-US" sz="1200" dirty="0"/>
              <a:t> </a:t>
            </a:r>
            <a:r>
              <a:rPr lang="en-US" sz="1200" dirty="0" err="1"/>
              <a:t>ullamcorper</a:t>
            </a:r>
            <a:r>
              <a:rPr lang="en-US" sz="1200" dirty="0"/>
              <a:t> </a:t>
            </a:r>
            <a:r>
              <a:rPr lang="en-US" sz="1200" dirty="0" err="1"/>
              <a:t>suscipit</a:t>
            </a:r>
            <a:r>
              <a:rPr lang="en-US" sz="1200" dirty="0"/>
              <a:t> </a:t>
            </a:r>
            <a:r>
              <a:rPr lang="en-US" sz="1200" dirty="0" err="1"/>
              <a:t>lobortis</a:t>
            </a:r>
            <a:r>
              <a:rPr lang="en-US" sz="1200" dirty="0"/>
              <a:t> </a:t>
            </a:r>
            <a:r>
              <a:rPr lang="en-US" sz="1200" dirty="0" err="1"/>
              <a:t>nisl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aliquip</a:t>
            </a:r>
            <a:r>
              <a:rPr lang="en-US" sz="1200" dirty="0"/>
              <a:t> ex </a:t>
            </a:r>
            <a:r>
              <a:rPr lang="en-US" sz="1200" dirty="0" err="1"/>
              <a:t>ea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. Duis autem vel </a:t>
            </a:r>
            <a:r>
              <a:rPr lang="en-US" sz="1200" dirty="0" err="1"/>
              <a:t>eum</a:t>
            </a:r>
            <a:r>
              <a:rPr lang="en-US" sz="1200" dirty="0"/>
              <a:t> </a:t>
            </a:r>
            <a:r>
              <a:rPr lang="en-US" sz="1200" dirty="0" err="1"/>
              <a:t>iriure</a:t>
            </a:r>
            <a:r>
              <a:rPr lang="en-US" sz="1200" dirty="0"/>
              <a:t> dolor in </a:t>
            </a:r>
            <a:r>
              <a:rPr lang="en-US" sz="1200" dirty="0" err="1"/>
              <a:t>hendrerit</a:t>
            </a:r>
            <a:r>
              <a:rPr lang="en-US" sz="1200" dirty="0"/>
              <a:t> in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velit</a:t>
            </a:r>
            <a:r>
              <a:rPr lang="en-US" sz="1200" dirty="0"/>
              <a:t> </a:t>
            </a:r>
            <a:r>
              <a:rPr lang="en-US" sz="1200" dirty="0" err="1"/>
              <a:t>esse</a:t>
            </a:r>
            <a:r>
              <a:rPr lang="en-US" sz="1200" dirty="0"/>
              <a:t> </a:t>
            </a:r>
            <a:r>
              <a:rPr lang="en-US" sz="1200" dirty="0" err="1"/>
              <a:t>molestie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789674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2116098-5453-BE52-559E-C5CD43D0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84200"/>
            <a:ext cx="5257800" cy="1854200"/>
          </a:xfrm>
        </p:spPr>
        <p:txBody>
          <a:bodyPr>
            <a:normAutofit/>
          </a:bodyPr>
          <a:lstStyle/>
          <a:p>
            <a:pPr algn="l"/>
            <a:r>
              <a:rPr lang="en-PK" sz="8800" dirty="0"/>
              <a:t>Health</a:t>
            </a:r>
            <a:r>
              <a:rPr lang="en-PK" sz="8800" dirty="0">
                <a:solidFill>
                  <a:schemeClr val="accent1"/>
                </a:solidFill>
              </a:rPr>
              <a:t>care</a:t>
            </a:r>
            <a:endParaRPr lang="en-PK" dirty="0">
              <a:solidFill>
                <a:schemeClr val="accent1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9F73BCD-55A4-59D5-2544-4AA3E4D67393}"/>
              </a:ext>
            </a:extLst>
          </p:cNvPr>
          <p:cNvSpPr/>
          <p:nvPr/>
        </p:nvSpPr>
        <p:spPr>
          <a:xfrm flipH="1">
            <a:off x="2547" y="0"/>
            <a:ext cx="5429271" cy="6856218"/>
          </a:xfrm>
          <a:custGeom>
            <a:avLst/>
            <a:gdLst>
              <a:gd name="connsiteX0" fmla="*/ 5429272 w 5429271"/>
              <a:gd name="connsiteY0" fmla="*/ 0 h 6856218"/>
              <a:gd name="connsiteX1" fmla="*/ 5429272 w 5429271"/>
              <a:gd name="connsiteY1" fmla="*/ 6856219 h 6856218"/>
              <a:gd name="connsiteX2" fmla="*/ 2698538 w 5429271"/>
              <a:gd name="connsiteY2" fmla="*/ 6856219 h 6856218"/>
              <a:gd name="connsiteX3" fmla="*/ 2962285 w 5429271"/>
              <a:gd name="connsiteY3" fmla="*/ 6043756 h 6856218"/>
              <a:gd name="connsiteX4" fmla="*/ 3409890 w 5429271"/>
              <a:gd name="connsiteY4" fmla="*/ 4708354 h 6856218"/>
              <a:gd name="connsiteX5" fmla="*/ 2751862 w 5429271"/>
              <a:gd name="connsiteY5" fmla="*/ 3322695 h 6856218"/>
              <a:gd name="connsiteX6" fmla="*/ 1468047 w 5429271"/>
              <a:gd name="connsiteY6" fmla="*/ 2382614 h 6856218"/>
              <a:gd name="connsiteX7" fmla="*/ 299037 w 5429271"/>
              <a:gd name="connsiteY7" fmla="*/ 1321660 h 6856218"/>
              <a:gd name="connsiteX8" fmla="*/ 52848 w 5429271"/>
              <a:gd name="connsiteY8" fmla="*/ 0 h 6856218"/>
              <a:gd name="connsiteX9" fmla="*/ 5429272 w 5429271"/>
              <a:gd name="connsiteY9" fmla="*/ 0 h 685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29271" h="6856218">
                <a:moveTo>
                  <a:pt x="5429272" y="0"/>
                </a:moveTo>
                <a:lnTo>
                  <a:pt x="5429272" y="6856219"/>
                </a:lnTo>
                <a:lnTo>
                  <a:pt x="2698538" y="6856219"/>
                </a:lnTo>
                <a:cubicBezTo>
                  <a:pt x="2734500" y="6578337"/>
                  <a:pt x="2842323" y="6300835"/>
                  <a:pt x="2962285" y="6043756"/>
                </a:cubicBezTo>
                <a:cubicBezTo>
                  <a:pt x="3162656" y="5613954"/>
                  <a:pt x="3403494" y="5180272"/>
                  <a:pt x="3409890" y="4708354"/>
                </a:cubicBezTo>
                <a:cubicBezTo>
                  <a:pt x="3417070" y="4185734"/>
                  <a:pt x="3128782" y="3694413"/>
                  <a:pt x="2751862" y="3322695"/>
                </a:cubicBezTo>
                <a:cubicBezTo>
                  <a:pt x="2374941" y="2950976"/>
                  <a:pt x="1911475" y="2676465"/>
                  <a:pt x="1468047" y="2382614"/>
                </a:cubicBezTo>
                <a:cubicBezTo>
                  <a:pt x="1024748" y="2088636"/>
                  <a:pt x="587782" y="1762086"/>
                  <a:pt x="299037" y="1321660"/>
                </a:cubicBezTo>
                <a:cubicBezTo>
                  <a:pt x="44232" y="932764"/>
                  <a:pt x="-77557" y="436927"/>
                  <a:pt x="52848" y="0"/>
                </a:cubicBezTo>
                <a:lnTo>
                  <a:pt x="5429272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6527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77C037C-D037-87E5-8E8F-6A51D6EBEE23}"/>
              </a:ext>
            </a:extLst>
          </p:cNvPr>
          <p:cNvSpPr/>
          <p:nvPr/>
        </p:nvSpPr>
        <p:spPr>
          <a:xfrm flipH="1">
            <a:off x="703438" y="1111550"/>
            <a:ext cx="5392574" cy="5746450"/>
          </a:xfrm>
          <a:custGeom>
            <a:avLst/>
            <a:gdLst>
              <a:gd name="connsiteX0" fmla="*/ 5308102 w 5392574"/>
              <a:gd name="connsiteY0" fmla="*/ 4183741 h 4635236"/>
              <a:gd name="connsiteX1" fmla="*/ 5033978 w 5392574"/>
              <a:gd name="connsiteY1" fmla="*/ 4635237 h 4635236"/>
              <a:gd name="connsiteX2" fmla="*/ 471245 w 5392574"/>
              <a:gd name="connsiteY2" fmla="*/ 4635237 h 4635236"/>
              <a:gd name="connsiteX3" fmla="*/ 283601 w 5392574"/>
              <a:gd name="connsiteY3" fmla="*/ 3971894 h 4635236"/>
              <a:gd name="connsiteX4" fmla="*/ 626778 w 5392574"/>
              <a:gd name="connsiteY4" fmla="*/ 3378149 h 4635236"/>
              <a:gd name="connsiteX5" fmla="*/ 863112 w 5392574"/>
              <a:gd name="connsiteY5" fmla="*/ 2745152 h 4635236"/>
              <a:gd name="connsiteX6" fmla="*/ 203909 w 5392574"/>
              <a:gd name="connsiteY6" fmla="*/ 1914621 h 4635236"/>
              <a:gd name="connsiteX7" fmla="*/ 131592 w 5392574"/>
              <a:gd name="connsiteY7" fmla="*/ 740364 h 4635236"/>
              <a:gd name="connsiteX8" fmla="*/ 1092463 w 5392574"/>
              <a:gd name="connsiteY8" fmla="*/ 40504 h 4635236"/>
              <a:gd name="connsiteX9" fmla="*/ 2776238 w 5392574"/>
              <a:gd name="connsiteY9" fmla="*/ 446576 h 4635236"/>
              <a:gd name="connsiteX10" fmla="*/ 5045138 w 5392574"/>
              <a:gd name="connsiteY10" fmla="*/ 2564859 h 4635236"/>
              <a:gd name="connsiteX11" fmla="*/ 5378329 w 5392574"/>
              <a:gd name="connsiteY11" fmla="*/ 3460661 h 4635236"/>
              <a:gd name="connsiteX12" fmla="*/ 5308036 w 5392574"/>
              <a:gd name="connsiteY12" fmla="*/ 4183741 h 46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2574" h="4635236">
                <a:moveTo>
                  <a:pt x="5308102" y="4183741"/>
                </a:moveTo>
                <a:cubicBezTo>
                  <a:pt x="5242247" y="4367406"/>
                  <a:pt x="5148326" y="4515063"/>
                  <a:pt x="5033978" y="4635237"/>
                </a:cubicBezTo>
                <a:lnTo>
                  <a:pt x="471245" y="4635237"/>
                </a:lnTo>
                <a:cubicBezTo>
                  <a:pt x="321325" y="4448646"/>
                  <a:pt x="236020" y="4205753"/>
                  <a:pt x="283601" y="3971894"/>
                </a:cubicBezTo>
                <a:cubicBezTo>
                  <a:pt x="329941" y="3744651"/>
                  <a:pt x="488541" y="3562195"/>
                  <a:pt x="626778" y="3378149"/>
                </a:cubicBezTo>
                <a:cubicBezTo>
                  <a:pt x="765015" y="3194166"/>
                  <a:pt x="893527" y="2975194"/>
                  <a:pt x="863112" y="2745152"/>
                </a:cubicBezTo>
                <a:cubicBezTo>
                  <a:pt x="815402" y="2384821"/>
                  <a:pt x="423991" y="2200265"/>
                  <a:pt x="203909" y="1914621"/>
                </a:cubicBezTo>
                <a:cubicBezTo>
                  <a:pt x="-47437" y="1588643"/>
                  <a:pt x="-60295" y="1106102"/>
                  <a:pt x="131592" y="740364"/>
                </a:cubicBezTo>
                <a:cubicBezTo>
                  <a:pt x="323479" y="374497"/>
                  <a:pt x="695244" y="126261"/>
                  <a:pt x="1092463" y="40504"/>
                </a:cubicBezTo>
                <a:cubicBezTo>
                  <a:pt x="1655070" y="-81133"/>
                  <a:pt x="2335681" y="76066"/>
                  <a:pt x="2776238" y="446576"/>
                </a:cubicBezTo>
                <a:cubicBezTo>
                  <a:pt x="3548224" y="1096178"/>
                  <a:pt x="4490755" y="1691768"/>
                  <a:pt x="5045138" y="2564859"/>
                </a:cubicBezTo>
                <a:cubicBezTo>
                  <a:pt x="5215617" y="2833262"/>
                  <a:pt x="5338125" y="3144608"/>
                  <a:pt x="5378329" y="3460661"/>
                </a:cubicBezTo>
                <a:cubicBezTo>
                  <a:pt x="5409397" y="3704826"/>
                  <a:pt x="5391253" y="3951664"/>
                  <a:pt x="5308036" y="418374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527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5" name="Graphic 5">
            <a:extLst>
              <a:ext uri="{FF2B5EF4-FFF2-40B4-BE49-F238E27FC236}">
                <a16:creationId xmlns:a16="http://schemas.microsoft.com/office/drawing/2014/main" id="{C647568F-4E80-05D3-A307-E91BD35C07AE}"/>
              </a:ext>
            </a:extLst>
          </p:cNvPr>
          <p:cNvGrpSpPr/>
          <p:nvPr/>
        </p:nvGrpSpPr>
        <p:grpSpPr>
          <a:xfrm flipH="1">
            <a:off x="2674212" y="2249745"/>
            <a:ext cx="2972290" cy="3498187"/>
            <a:chOff x="449498" y="2249745"/>
            <a:chExt cx="2972290" cy="349818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A79F136-E71D-F647-5146-5B6931108D65}"/>
                </a:ext>
              </a:extLst>
            </p:cNvPr>
            <p:cNvSpPr/>
            <p:nvPr/>
          </p:nvSpPr>
          <p:spPr>
            <a:xfrm>
              <a:off x="1420420" y="2908542"/>
              <a:ext cx="1149894" cy="1245000"/>
            </a:xfrm>
            <a:custGeom>
              <a:avLst/>
              <a:gdLst>
                <a:gd name="connsiteX0" fmla="*/ 0 w 1149894"/>
                <a:gd name="connsiteY0" fmla="*/ 1140985 h 1245000"/>
                <a:gd name="connsiteX1" fmla="*/ 459876 w 1149894"/>
                <a:gd name="connsiteY1" fmla="*/ 301167 h 1245000"/>
                <a:gd name="connsiteX2" fmla="*/ 657768 w 1149894"/>
                <a:gd name="connsiteY2" fmla="*/ 50385 h 1245000"/>
                <a:gd name="connsiteX3" fmla="*/ 748555 w 1149894"/>
                <a:gd name="connsiteY3" fmla="*/ 0 h 1245000"/>
                <a:gd name="connsiteX4" fmla="*/ 1009495 w 1149894"/>
                <a:gd name="connsiteY4" fmla="*/ 95236 h 1245000"/>
                <a:gd name="connsiteX5" fmla="*/ 1149755 w 1149894"/>
                <a:gd name="connsiteY5" fmla="*/ 607296 h 1245000"/>
                <a:gd name="connsiteX6" fmla="*/ 1133765 w 1149894"/>
                <a:gd name="connsiteY6" fmla="*/ 667860 h 1245000"/>
                <a:gd name="connsiteX7" fmla="*/ 955845 w 1149894"/>
                <a:gd name="connsiteY7" fmla="*/ 947333 h 1245000"/>
                <a:gd name="connsiteX8" fmla="*/ 924582 w 1149894"/>
                <a:gd name="connsiteY8" fmla="*/ 1245001 h 1245000"/>
                <a:gd name="connsiteX9" fmla="*/ 0 w 1149894"/>
                <a:gd name="connsiteY9" fmla="*/ 1141049 h 124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9894" h="1245000">
                  <a:moveTo>
                    <a:pt x="0" y="1140985"/>
                  </a:moveTo>
                  <a:lnTo>
                    <a:pt x="459876" y="301167"/>
                  </a:lnTo>
                  <a:cubicBezTo>
                    <a:pt x="506934" y="215283"/>
                    <a:pt x="574682" y="104460"/>
                    <a:pt x="657768" y="50385"/>
                  </a:cubicBezTo>
                  <a:lnTo>
                    <a:pt x="748555" y="0"/>
                  </a:lnTo>
                  <a:lnTo>
                    <a:pt x="1009495" y="95236"/>
                  </a:lnTo>
                  <a:lnTo>
                    <a:pt x="1149755" y="607296"/>
                  </a:lnTo>
                  <a:cubicBezTo>
                    <a:pt x="1150865" y="628608"/>
                    <a:pt x="1145317" y="649729"/>
                    <a:pt x="1133765" y="667860"/>
                  </a:cubicBezTo>
                  <a:lnTo>
                    <a:pt x="955845" y="947333"/>
                  </a:lnTo>
                  <a:lnTo>
                    <a:pt x="924582" y="1245001"/>
                  </a:lnTo>
                  <a:lnTo>
                    <a:pt x="0" y="114104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E59FB32-894C-005F-2285-1288997AE5A3}"/>
                </a:ext>
              </a:extLst>
            </p:cNvPr>
            <p:cNvSpPr/>
            <p:nvPr/>
          </p:nvSpPr>
          <p:spPr>
            <a:xfrm>
              <a:off x="2186466" y="3047547"/>
              <a:ext cx="958325" cy="1029272"/>
            </a:xfrm>
            <a:custGeom>
              <a:avLst/>
              <a:gdLst>
                <a:gd name="connsiteX0" fmla="*/ 218973 w 958325"/>
                <a:gd name="connsiteY0" fmla="*/ 0 h 1029272"/>
                <a:gd name="connsiteX1" fmla="*/ 492771 w 958325"/>
                <a:gd name="connsiteY1" fmla="*/ 623136 h 1029272"/>
                <a:gd name="connsiteX2" fmla="*/ 958325 w 958325"/>
                <a:gd name="connsiteY2" fmla="*/ 459448 h 1029272"/>
                <a:gd name="connsiteX3" fmla="*/ 958325 w 958325"/>
                <a:gd name="connsiteY3" fmla="*/ 652337 h 1029272"/>
                <a:gd name="connsiteX4" fmla="*/ 418888 w 958325"/>
                <a:gd name="connsiteY4" fmla="*/ 1029273 h 1029272"/>
                <a:gd name="connsiteX5" fmla="*/ 0 w 958325"/>
                <a:gd name="connsiteY5" fmla="*/ 507988 h 1029272"/>
                <a:gd name="connsiteX6" fmla="*/ 218973 w 958325"/>
                <a:gd name="connsiteY6" fmla="*/ 0 h 102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8325" h="1029272">
                  <a:moveTo>
                    <a:pt x="218973" y="0"/>
                  </a:moveTo>
                  <a:lnTo>
                    <a:pt x="492771" y="623136"/>
                  </a:lnTo>
                  <a:lnTo>
                    <a:pt x="958325" y="459448"/>
                  </a:lnTo>
                  <a:lnTo>
                    <a:pt x="958325" y="652337"/>
                  </a:lnTo>
                  <a:lnTo>
                    <a:pt x="418888" y="1029273"/>
                  </a:lnTo>
                  <a:lnTo>
                    <a:pt x="0" y="507988"/>
                  </a:lnTo>
                  <a:lnTo>
                    <a:pt x="218973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49A978D-333E-9146-E93B-45D729946004}"/>
                </a:ext>
              </a:extLst>
            </p:cNvPr>
            <p:cNvSpPr/>
            <p:nvPr/>
          </p:nvSpPr>
          <p:spPr>
            <a:xfrm>
              <a:off x="2245795" y="3366781"/>
              <a:ext cx="319289" cy="470453"/>
            </a:xfrm>
            <a:custGeom>
              <a:avLst/>
              <a:gdLst>
                <a:gd name="connsiteX0" fmla="*/ 0 w 319289"/>
                <a:gd name="connsiteY0" fmla="*/ 0 h 470453"/>
                <a:gd name="connsiteX1" fmla="*/ 40596 w 319289"/>
                <a:gd name="connsiteY1" fmla="*/ 470454 h 470453"/>
                <a:gd name="connsiteX2" fmla="*/ 319290 w 319289"/>
                <a:gd name="connsiteY2" fmla="*/ 393031 h 47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289" h="470453">
                  <a:moveTo>
                    <a:pt x="0" y="0"/>
                  </a:moveTo>
                  <a:lnTo>
                    <a:pt x="40596" y="470454"/>
                  </a:lnTo>
                  <a:lnTo>
                    <a:pt x="319290" y="393031"/>
                  </a:lnTo>
                </a:path>
              </a:pathLst>
            </a:custGeom>
            <a:noFill/>
            <a:ln w="6527" cap="flat">
              <a:solidFill>
                <a:srgbClr val="0035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4E0465-37C9-9613-F063-B85F0203C6BD}"/>
                </a:ext>
              </a:extLst>
            </p:cNvPr>
            <p:cNvSpPr/>
            <p:nvPr/>
          </p:nvSpPr>
          <p:spPr>
            <a:xfrm>
              <a:off x="1861238" y="3670684"/>
              <a:ext cx="763501" cy="540369"/>
            </a:xfrm>
            <a:custGeom>
              <a:avLst/>
              <a:gdLst>
                <a:gd name="connsiteX0" fmla="*/ 0 w 763501"/>
                <a:gd name="connsiteY0" fmla="*/ 0 h 540369"/>
                <a:gd name="connsiteX1" fmla="*/ 227980 w 763501"/>
                <a:gd name="connsiteY1" fmla="*/ 540370 h 540369"/>
                <a:gd name="connsiteX2" fmla="*/ 763501 w 763501"/>
                <a:gd name="connsiteY2" fmla="*/ 262233 h 540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3501" h="540369">
                  <a:moveTo>
                    <a:pt x="0" y="0"/>
                  </a:moveTo>
                  <a:lnTo>
                    <a:pt x="227980" y="540370"/>
                  </a:lnTo>
                  <a:lnTo>
                    <a:pt x="763501" y="262233"/>
                  </a:lnTo>
                </a:path>
              </a:pathLst>
            </a:custGeom>
            <a:noFill/>
            <a:ln w="6527" cap="flat">
              <a:solidFill>
                <a:srgbClr val="0035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2" name="Graphic 5">
              <a:extLst>
                <a:ext uri="{FF2B5EF4-FFF2-40B4-BE49-F238E27FC236}">
                  <a16:creationId xmlns:a16="http://schemas.microsoft.com/office/drawing/2014/main" id="{D8B67E0F-687B-2895-245A-77BF74DD644B}"/>
                </a:ext>
              </a:extLst>
            </p:cNvPr>
            <p:cNvGrpSpPr/>
            <p:nvPr/>
          </p:nvGrpSpPr>
          <p:grpSpPr>
            <a:xfrm>
              <a:off x="449498" y="2249745"/>
              <a:ext cx="2972290" cy="3498187"/>
              <a:chOff x="449498" y="2249745"/>
              <a:chExt cx="2972290" cy="3498187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4DD23D4-39E2-712A-5354-1BBDD57BE498}"/>
                  </a:ext>
                </a:extLst>
              </p:cNvPr>
              <p:cNvSpPr/>
              <p:nvPr/>
            </p:nvSpPr>
            <p:spPr>
              <a:xfrm>
                <a:off x="449498" y="5240453"/>
                <a:ext cx="684070" cy="507415"/>
              </a:xfrm>
              <a:custGeom>
                <a:avLst/>
                <a:gdLst>
                  <a:gd name="connsiteX0" fmla="*/ 606989 w 684070"/>
                  <a:gd name="connsiteY0" fmla="*/ 0 h 507415"/>
                  <a:gd name="connsiteX1" fmla="*/ 358385 w 684070"/>
                  <a:gd name="connsiteY1" fmla="*/ 6807 h 507415"/>
                  <a:gd name="connsiteX2" fmla="*/ 0 w 684070"/>
                  <a:gd name="connsiteY2" fmla="*/ 507416 h 507415"/>
                  <a:gd name="connsiteX3" fmla="*/ 205136 w 684070"/>
                  <a:gd name="connsiteY3" fmla="*/ 507416 h 507415"/>
                  <a:gd name="connsiteX4" fmla="*/ 684070 w 684070"/>
                  <a:gd name="connsiteY4" fmla="*/ 299322 h 507415"/>
                  <a:gd name="connsiteX5" fmla="*/ 606989 w 684070"/>
                  <a:gd name="connsiteY5" fmla="*/ 0 h 507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4070" h="507415">
                    <a:moveTo>
                      <a:pt x="606989" y="0"/>
                    </a:moveTo>
                    <a:lnTo>
                      <a:pt x="358385" y="6807"/>
                    </a:lnTo>
                    <a:lnTo>
                      <a:pt x="0" y="507416"/>
                    </a:lnTo>
                    <a:lnTo>
                      <a:pt x="205136" y="507416"/>
                    </a:lnTo>
                    <a:lnTo>
                      <a:pt x="684070" y="299322"/>
                    </a:lnTo>
                    <a:lnTo>
                      <a:pt x="606989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4BFDCE2-B44E-3443-922B-341322C8DD34}"/>
                  </a:ext>
                </a:extLst>
              </p:cNvPr>
              <p:cNvSpPr/>
              <p:nvPr/>
            </p:nvSpPr>
            <p:spPr>
              <a:xfrm>
                <a:off x="2627154" y="5460825"/>
                <a:ext cx="794634" cy="287107"/>
              </a:xfrm>
              <a:custGeom>
                <a:avLst/>
                <a:gdLst>
                  <a:gd name="connsiteX0" fmla="*/ 24737 w 794634"/>
                  <a:gd name="connsiteY0" fmla="*/ 9861 h 287107"/>
                  <a:gd name="connsiteX1" fmla="*/ 0 w 794634"/>
                  <a:gd name="connsiteY1" fmla="*/ 278837 h 287107"/>
                  <a:gd name="connsiteX2" fmla="*/ 794634 w 794634"/>
                  <a:gd name="connsiteY2" fmla="*/ 287107 h 287107"/>
                  <a:gd name="connsiteX3" fmla="*/ 794634 w 794634"/>
                  <a:gd name="connsiteY3" fmla="*/ 287107 h 287107"/>
                  <a:gd name="connsiteX4" fmla="*/ 636751 w 794634"/>
                  <a:gd name="connsiteY4" fmla="*/ 85884 h 287107"/>
                  <a:gd name="connsiteX5" fmla="*/ 348790 w 794634"/>
                  <a:gd name="connsiteY5" fmla="*/ 0 h 287107"/>
                  <a:gd name="connsiteX6" fmla="*/ 24802 w 794634"/>
                  <a:gd name="connsiteY6" fmla="*/ 9924 h 287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4634" h="287107">
                    <a:moveTo>
                      <a:pt x="24737" y="9861"/>
                    </a:moveTo>
                    <a:lnTo>
                      <a:pt x="0" y="278837"/>
                    </a:lnTo>
                    <a:lnTo>
                      <a:pt x="794634" y="287107"/>
                    </a:lnTo>
                    <a:lnTo>
                      <a:pt x="794634" y="287107"/>
                    </a:lnTo>
                    <a:cubicBezTo>
                      <a:pt x="791566" y="194034"/>
                      <a:pt x="728126" y="113112"/>
                      <a:pt x="636751" y="85884"/>
                    </a:cubicBezTo>
                    <a:lnTo>
                      <a:pt x="348790" y="0"/>
                    </a:lnTo>
                    <a:lnTo>
                      <a:pt x="24802" y="9924"/>
                    </a:lnTo>
                    <a:close/>
                  </a:path>
                </a:pathLst>
              </a:custGeom>
              <a:solidFill>
                <a:srgbClr val="00354B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87B8E57-19FD-C48F-E343-6DB07738ED09}"/>
                  </a:ext>
                </a:extLst>
              </p:cNvPr>
              <p:cNvSpPr/>
              <p:nvPr/>
            </p:nvSpPr>
            <p:spPr>
              <a:xfrm>
                <a:off x="1002119" y="4049527"/>
                <a:ext cx="2228446" cy="1673024"/>
              </a:xfrm>
              <a:custGeom>
                <a:avLst/>
                <a:gdLst>
                  <a:gd name="connsiteX0" fmla="*/ 418301 w 2228446"/>
                  <a:gd name="connsiteY0" fmla="*/ 0 h 1673024"/>
                  <a:gd name="connsiteX1" fmla="*/ 438664 w 2228446"/>
                  <a:gd name="connsiteY1" fmla="*/ 533499 h 1673024"/>
                  <a:gd name="connsiteX2" fmla="*/ 788695 w 2228446"/>
                  <a:gd name="connsiteY2" fmla="*/ 1224071 h 1673024"/>
                  <a:gd name="connsiteX3" fmla="*/ 0 w 2228446"/>
                  <a:gd name="connsiteY3" fmla="*/ 1180874 h 1673024"/>
                  <a:gd name="connsiteX4" fmla="*/ 47189 w 2228446"/>
                  <a:gd name="connsiteY4" fmla="*/ 1668186 h 1673024"/>
                  <a:gd name="connsiteX5" fmla="*/ 1032991 w 2228446"/>
                  <a:gd name="connsiteY5" fmla="*/ 1673022 h 1673024"/>
                  <a:gd name="connsiteX6" fmla="*/ 1293736 w 2228446"/>
                  <a:gd name="connsiteY6" fmla="*/ 1380380 h 1673024"/>
                  <a:gd name="connsiteX7" fmla="*/ 1182063 w 2228446"/>
                  <a:gd name="connsiteY7" fmla="*/ 638659 h 1673024"/>
                  <a:gd name="connsiteX8" fmla="*/ 1701463 w 2228446"/>
                  <a:gd name="connsiteY8" fmla="*/ 688281 h 1673024"/>
                  <a:gd name="connsiteX9" fmla="*/ 1614331 w 2228446"/>
                  <a:gd name="connsiteY9" fmla="*/ 1441325 h 1673024"/>
                  <a:gd name="connsiteX10" fmla="*/ 2157358 w 2228446"/>
                  <a:gd name="connsiteY10" fmla="*/ 1448769 h 1673024"/>
                  <a:gd name="connsiteX11" fmla="*/ 2227129 w 2228446"/>
                  <a:gd name="connsiteY11" fmla="*/ 600807 h 1673024"/>
                  <a:gd name="connsiteX12" fmla="*/ 1877033 w 2228446"/>
                  <a:gd name="connsiteY12" fmla="*/ 176794 h 1673024"/>
                  <a:gd name="connsiteX13" fmla="*/ 1243153 w 2228446"/>
                  <a:gd name="connsiteY13" fmla="*/ 92501 h 1673024"/>
                  <a:gd name="connsiteX14" fmla="*/ 418235 w 2228446"/>
                  <a:gd name="connsiteY14" fmla="*/ 64 h 1673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28446" h="1673024">
                    <a:moveTo>
                      <a:pt x="418301" y="0"/>
                    </a:moveTo>
                    <a:cubicBezTo>
                      <a:pt x="418301" y="0"/>
                      <a:pt x="265574" y="170241"/>
                      <a:pt x="438664" y="533499"/>
                    </a:cubicBezTo>
                    <a:lnTo>
                      <a:pt x="788695" y="1224071"/>
                    </a:lnTo>
                    <a:lnTo>
                      <a:pt x="0" y="1180874"/>
                    </a:lnTo>
                    <a:lnTo>
                      <a:pt x="47189" y="1668186"/>
                    </a:lnTo>
                    <a:lnTo>
                      <a:pt x="1032991" y="1673022"/>
                    </a:lnTo>
                    <a:cubicBezTo>
                      <a:pt x="1193485" y="1673785"/>
                      <a:pt x="1317036" y="1535161"/>
                      <a:pt x="1293736" y="1380380"/>
                    </a:cubicBezTo>
                    <a:lnTo>
                      <a:pt x="1182063" y="638659"/>
                    </a:lnTo>
                    <a:lnTo>
                      <a:pt x="1701463" y="688281"/>
                    </a:lnTo>
                    <a:lnTo>
                      <a:pt x="1614331" y="1441325"/>
                    </a:lnTo>
                    <a:lnTo>
                      <a:pt x="2157358" y="1448769"/>
                    </a:lnTo>
                    <a:lnTo>
                      <a:pt x="2227129" y="600807"/>
                    </a:lnTo>
                    <a:cubicBezTo>
                      <a:pt x="2244359" y="391313"/>
                      <a:pt x="2090719" y="205167"/>
                      <a:pt x="1877033" y="176794"/>
                    </a:cubicBezTo>
                    <a:lnTo>
                      <a:pt x="1243153" y="92501"/>
                    </a:lnTo>
                    <a:lnTo>
                      <a:pt x="418235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FA92D92-4784-74D6-3947-98F74EFEB5C3}"/>
                  </a:ext>
                </a:extLst>
              </p:cNvPr>
              <p:cNvSpPr/>
              <p:nvPr/>
            </p:nvSpPr>
            <p:spPr>
              <a:xfrm>
                <a:off x="2106187" y="4345987"/>
                <a:ext cx="78060" cy="342136"/>
              </a:xfrm>
              <a:custGeom>
                <a:avLst/>
                <a:gdLst>
                  <a:gd name="connsiteX0" fmla="*/ 0 w 78060"/>
                  <a:gd name="connsiteY0" fmla="*/ 0 h 342136"/>
                  <a:gd name="connsiteX1" fmla="*/ 78060 w 78060"/>
                  <a:gd name="connsiteY1" fmla="*/ 342136 h 342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060" h="342136">
                    <a:moveTo>
                      <a:pt x="0" y="0"/>
                    </a:moveTo>
                    <a:lnTo>
                      <a:pt x="78060" y="342136"/>
                    </a:lnTo>
                  </a:path>
                </a:pathLst>
              </a:custGeom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8" name="Graphic 5">
                <a:extLst>
                  <a:ext uri="{FF2B5EF4-FFF2-40B4-BE49-F238E27FC236}">
                    <a16:creationId xmlns:a16="http://schemas.microsoft.com/office/drawing/2014/main" id="{188AA727-EEC7-DF70-9420-D7AFEFC5FC81}"/>
                  </a:ext>
                </a:extLst>
              </p:cNvPr>
              <p:cNvGrpSpPr/>
              <p:nvPr/>
            </p:nvGrpSpPr>
            <p:grpSpPr>
              <a:xfrm>
                <a:off x="1912658" y="2249745"/>
                <a:ext cx="732869" cy="775344"/>
                <a:chOff x="1912658" y="2249745"/>
                <a:chExt cx="732869" cy="775344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46F5326-9CBF-AB0C-948B-C048BA10117E}"/>
                    </a:ext>
                  </a:extLst>
                </p:cNvPr>
                <p:cNvSpPr/>
                <p:nvPr/>
              </p:nvSpPr>
              <p:spPr>
                <a:xfrm>
                  <a:off x="2163884" y="2393394"/>
                  <a:ext cx="429080" cy="631696"/>
                </a:xfrm>
                <a:custGeom>
                  <a:avLst/>
                  <a:gdLst>
                    <a:gd name="connsiteX0" fmla="*/ 281956 w 429080"/>
                    <a:gd name="connsiteY0" fmla="*/ 439443 h 631696"/>
                    <a:gd name="connsiteX1" fmla="*/ 310739 w 429080"/>
                    <a:gd name="connsiteY1" fmla="*/ 448223 h 631696"/>
                    <a:gd name="connsiteX2" fmla="*/ 426589 w 429080"/>
                    <a:gd name="connsiteY2" fmla="*/ 381678 h 631696"/>
                    <a:gd name="connsiteX3" fmla="*/ 428678 w 429080"/>
                    <a:gd name="connsiteY3" fmla="*/ 342108 h 631696"/>
                    <a:gd name="connsiteX4" fmla="*/ 405247 w 429080"/>
                    <a:gd name="connsiteY4" fmla="*/ 63526 h 631696"/>
                    <a:gd name="connsiteX5" fmla="*/ 128512 w 429080"/>
                    <a:gd name="connsiteY5" fmla="*/ 29745 h 631696"/>
                    <a:gd name="connsiteX6" fmla="*/ 104624 w 429080"/>
                    <a:gd name="connsiteY6" fmla="*/ 376398 h 631696"/>
                    <a:gd name="connsiteX7" fmla="*/ 0 w 429080"/>
                    <a:gd name="connsiteY7" fmla="*/ 556755 h 631696"/>
                    <a:gd name="connsiteX8" fmla="*/ 241490 w 429080"/>
                    <a:gd name="connsiteY8" fmla="*/ 631696 h 631696"/>
                    <a:gd name="connsiteX9" fmla="*/ 282022 w 429080"/>
                    <a:gd name="connsiteY9" fmla="*/ 439443 h 63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9080" h="631696">
                      <a:moveTo>
                        <a:pt x="281956" y="439443"/>
                      </a:moveTo>
                      <a:lnTo>
                        <a:pt x="310739" y="448223"/>
                      </a:lnTo>
                      <a:cubicBezTo>
                        <a:pt x="361974" y="463809"/>
                        <a:pt x="416603" y="433018"/>
                        <a:pt x="426589" y="381678"/>
                      </a:cubicBezTo>
                      <a:cubicBezTo>
                        <a:pt x="428808" y="370291"/>
                        <a:pt x="429657" y="357185"/>
                        <a:pt x="428678" y="342108"/>
                      </a:cubicBezTo>
                      <a:lnTo>
                        <a:pt x="405247" y="63526"/>
                      </a:lnTo>
                      <a:cubicBezTo>
                        <a:pt x="405247" y="63526"/>
                        <a:pt x="278889" y="-53150"/>
                        <a:pt x="128512" y="29745"/>
                      </a:cubicBezTo>
                      <a:cubicBezTo>
                        <a:pt x="-21865" y="112639"/>
                        <a:pt x="104624" y="376398"/>
                        <a:pt x="104624" y="376398"/>
                      </a:cubicBezTo>
                      <a:lnTo>
                        <a:pt x="0" y="556755"/>
                      </a:lnTo>
                      <a:lnTo>
                        <a:pt x="241490" y="631696"/>
                      </a:lnTo>
                      <a:lnTo>
                        <a:pt x="282022" y="439443"/>
                      </a:lnTo>
                    </a:path>
                  </a:pathLst>
                </a:custGeom>
                <a:solidFill>
                  <a:srgbClr val="E19078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DA59A7D7-24AE-327B-18E8-D0D5BBB20C02}"/>
                    </a:ext>
                  </a:extLst>
                </p:cNvPr>
                <p:cNvSpPr/>
                <p:nvPr/>
              </p:nvSpPr>
              <p:spPr>
                <a:xfrm>
                  <a:off x="2565019" y="2573213"/>
                  <a:ext cx="80508" cy="116234"/>
                </a:xfrm>
                <a:custGeom>
                  <a:avLst/>
                  <a:gdLst>
                    <a:gd name="connsiteX0" fmla="*/ 65 w 80508"/>
                    <a:gd name="connsiteY0" fmla="*/ 0 h 116234"/>
                    <a:gd name="connsiteX1" fmla="*/ 44839 w 80508"/>
                    <a:gd name="connsiteY1" fmla="*/ 55729 h 116234"/>
                    <a:gd name="connsiteX2" fmla="*/ 80475 w 80508"/>
                    <a:gd name="connsiteY2" fmla="*/ 88174 h 116234"/>
                    <a:gd name="connsiteX3" fmla="*/ 11879 w 80508"/>
                    <a:gd name="connsiteY3" fmla="*/ 116103 h 116234"/>
                    <a:gd name="connsiteX4" fmla="*/ 0 w 80508"/>
                    <a:gd name="connsiteY4" fmla="*/ 0 h 116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508" h="116234">
                      <a:moveTo>
                        <a:pt x="65" y="0"/>
                      </a:moveTo>
                      <a:lnTo>
                        <a:pt x="44839" y="55729"/>
                      </a:lnTo>
                      <a:cubicBezTo>
                        <a:pt x="44839" y="55729"/>
                        <a:pt x="81780" y="56556"/>
                        <a:pt x="80475" y="88174"/>
                      </a:cubicBezTo>
                      <a:cubicBezTo>
                        <a:pt x="79170" y="119792"/>
                        <a:pt x="11879" y="116103"/>
                        <a:pt x="11879" y="11610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19078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D9C9704-EEDD-AFF9-12A6-EEB30F751564}"/>
                    </a:ext>
                  </a:extLst>
                </p:cNvPr>
                <p:cNvSpPr/>
                <p:nvPr/>
              </p:nvSpPr>
              <p:spPr>
                <a:xfrm>
                  <a:off x="2120759" y="2335484"/>
                  <a:ext cx="477173" cy="388958"/>
                </a:xfrm>
                <a:custGeom>
                  <a:avLst/>
                  <a:gdLst>
                    <a:gd name="connsiteX0" fmla="*/ 143898 w 477173"/>
                    <a:gd name="connsiteY0" fmla="*/ 293967 h 388958"/>
                    <a:gd name="connsiteX1" fmla="*/ 386237 w 477173"/>
                    <a:gd name="connsiteY1" fmla="*/ 141603 h 388958"/>
                    <a:gd name="connsiteX2" fmla="*/ 469779 w 477173"/>
                    <a:gd name="connsiteY2" fmla="*/ 103623 h 388958"/>
                    <a:gd name="connsiteX3" fmla="*/ 449285 w 477173"/>
                    <a:gd name="connsiteY3" fmla="*/ 16530 h 388958"/>
                    <a:gd name="connsiteX4" fmla="*/ 394787 w 477173"/>
                    <a:gd name="connsiteY4" fmla="*/ 53 h 388958"/>
                    <a:gd name="connsiteX5" fmla="*/ 337286 w 477173"/>
                    <a:gd name="connsiteY5" fmla="*/ 6097 h 388958"/>
                    <a:gd name="connsiteX6" fmla="*/ 216084 w 477173"/>
                    <a:gd name="connsiteY6" fmla="*/ 34343 h 388958"/>
                    <a:gd name="connsiteX7" fmla="*/ 64663 w 477173"/>
                    <a:gd name="connsiteY7" fmla="*/ 116028 h 388958"/>
                    <a:gd name="connsiteX8" fmla="*/ 309 w 477173"/>
                    <a:gd name="connsiteY8" fmla="*/ 238111 h 388958"/>
                    <a:gd name="connsiteX9" fmla="*/ 42798 w 477173"/>
                    <a:gd name="connsiteY9" fmla="*/ 361020 h 388958"/>
                    <a:gd name="connsiteX10" fmla="*/ 103693 w 477173"/>
                    <a:gd name="connsiteY10" fmla="*/ 387613 h 388958"/>
                    <a:gd name="connsiteX11" fmla="*/ 143963 w 477173"/>
                    <a:gd name="connsiteY11" fmla="*/ 293967 h 3889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7173" h="388958">
                      <a:moveTo>
                        <a:pt x="143898" y="293967"/>
                      </a:moveTo>
                      <a:cubicBezTo>
                        <a:pt x="243366" y="284870"/>
                        <a:pt x="336699" y="226214"/>
                        <a:pt x="386237" y="141603"/>
                      </a:cubicBezTo>
                      <a:cubicBezTo>
                        <a:pt x="417826" y="151591"/>
                        <a:pt x="454507" y="132378"/>
                        <a:pt x="469779" y="103623"/>
                      </a:cubicBezTo>
                      <a:cubicBezTo>
                        <a:pt x="485052" y="74868"/>
                        <a:pt x="475915" y="35933"/>
                        <a:pt x="449285" y="16530"/>
                      </a:cubicBezTo>
                      <a:cubicBezTo>
                        <a:pt x="433817" y="5270"/>
                        <a:pt x="414106" y="562"/>
                        <a:pt x="394787" y="53"/>
                      </a:cubicBezTo>
                      <a:cubicBezTo>
                        <a:pt x="375468" y="-456"/>
                        <a:pt x="356279" y="2788"/>
                        <a:pt x="337286" y="6097"/>
                      </a:cubicBezTo>
                      <a:cubicBezTo>
                        <a:pt x="296167" y="13222"/>
                        <a:pt x="254983" y="19647"/>
                        <a:pt x="216084" y="34343"/>
                      </a:cubicBezTo>
                      <a:cubicBezTo>
                        <a:pt x="156886" y="30653"/>
                        <a:pt x="92075" y="64752"/>
                        <a:pt x="64663" y="116028"/>
                      </a:cubicBezTo>
                      <a:cubicBezTo>
                        <a:pt x="43647" y="155344"/>
                        <a:pt x="3050" y="193896"/>
                        <a:pt x="309" y="238111"/>
                      </a:cubicBezTo>
                      <a:cubicBezTo>
                        <a:pt x="-2432" y="282325"/>
                        <a:pt x="13167" y="327430"/>
                        <a:pt x="42798" y="361020"/>
                      </a:cubicBezTo>
                      <a:cubicBezTo>
                        <a:pt x="58136" y="378388"/>
                        <a:pt x="80980" y="393656"/>
                        <a:pt x="103693" y="387613"/>
                      </a:cubicBezTo>
                      <a:cubicBezTo>
                        <a:pt x="139917" y="377943"/>
                        <a:pt x="145269" y="330548"/>
                        <a:pt x="143963" y="29396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FA896288-99D8-9796-318B-DC2945A7E20C}"/>
                    </a:ext>
                  </a:extLst>
                </p:cNvPr>
                <p:cNvSpPr/>
                <p:nvPr/>
              </p:nvSpPr>
              <p:spPr>
                <a:xfrm>
                  <a:off x="2186444" y="2591895"/>
                  <a:ext cx="147990" cy="132446"/>
                </a:xfrm>
                <a:custGeom>
                  <a:avLst/>
                  <a:gdLst>
                    <a:gd name="connsiteX0" fmla="*/ 147461 w 147990"/>
                    <a:gd name="connsiteY0" fmla="*/ 81007 h 132446"/>
                    <a:gd name="connsiteX1" fmla="*/ 57914 w 147990"/>
                    <a:gd name="connsiteY1" fmla="*/ 131583 h 132446"/>
                    <a:gd name="connsiteX2" fmla="*/ 740 w 147990"/>
                    <a:gd name="connsiteY2" fmla="*/ 56450 h 132446"/>
                    <a:gd name="connsiteX3" fmla="*/ 77821 w 147990"/>
                    <a:gd name="connsiteY3" fmla="*/ 721 h 132446"/>
                    <a:gd name="connsiteX4" fmla="*/ 147461 w 147990"/>
                    <a:gd name="connsiteY4" fmla="*/ 80943 h 132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990" h="132446">
                      <a:moveTo>
                        <a:pt x="147461" y="81007"/>
                      </a:moveTo>
                      <a:cubicBezTo>
                        <a:pt x="141979" y="117141"/>
                        <a:pt x="94986" y="136927"/>
                        <a:pt x="57914" y="131583"/>
                      </a:cubicBezTo>
                      <a:cubicBezTo>
                        <a:pt x="20842" y="126239"/>
                        <a:pt x="-4743" y="92585"/>
                        <a:pt x="740" y="56450"/>
                      </a:cubicBezTo>
                      <a:cubicBezTo>
                        <a:pt x="6222" y="20315"/>
                        <a:pt x="40749" y="-4623"/>
                        <a:pt x="77821" y="721"/>
                      </a:cubicBezTo>
                      <a:cubicBezTo>
                        <a:pt x="114893" y="6065"/>
                        <a:pt x="152944" y="44872"/>
                        <a:pt x="147461" y="80943"/>
                      </a:cubicBezTo>
                      <a:close/>
                    </a:path>
                  </a:pathLst>
                </a:custGeom>
                <a:solidFill>
                  <a:srgbClr val="E19078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A88C3ACE-DBD4-CFE8-2652-28E91C64E581}"/>
                    </a:ext>
                  </a:extLst>
                </p:cNvPr>
                <p:cNvSpPr/>
                <p:nvPr/>
              </p:nvSpPr>
              <p:spPr>
                <a:xfrm>
                  <a:off x="1912658" y="2249745"/>
                  <a:ext cx="353265" cy="363425"/>
                </a:xfrm>
                <a:custGeom>
                  <a:avLst/>
                  <a:gdLst>
                    <a:gd name="connsiteX0" fmla="*/ 273809 w 353265"/>
                    <a:gd name="connsiteY0" fmla="*/ 50674 h 363425"/>
                    <a:gd name="connsiteX1" fmla="*/ 152541 w 353265"/>
                    <a:gd name="connsiteY1" fmla="*/ 34 h 363425"/>
                    <a:gd name="connsiteX2" fmla="*/ 34146 w 353265"/>
                    <a:gd name="connsiteY2" fmla="*/ 52583 h 363425"/>
                    <a:gd name="connsiteX3" fmla="*/ 2491 w 353265"/>
                    <a:gd name="connsiteY3" fmla="*/ 130324 h 363425"/>
                    <a:gd name="connsiteX4" fmla="*/ 2883 w 353265"/>
                    <a:gd name="connsiteY4" fmla="*/ 214745 h 363425"/>
                    <a:gd name="connsiteX5" fmla="*/ 18938 w 353265"/>
                    <a:gd name="connsiteY5" fmla="*/ 281861 h 363425"/>
                    <a:gd name="connsiteX6" fmla="*/ 122845 w 353265"/>
                    <a:gd name="connsiteY6" fmla="*/ 358330 h 363425"/>
                    <a:gd name="connsiteX7" fmla="*/ 255925 w 353265"/>
                    <a:gd name="connsiteY7" fmla="*/ 350632 h 363425"/>
                    <a:gd name="connsiteX8" fmla="*/ 324652 w 353265"/>
                    <a:gd name="connsiteY8" fmla="*/ 315261 h 363425"/>
                    <a:gd name="connsiteX9" fmla="*/ 353240 w 353265"/>
                    <a:gd name="connsiteY9" fmla="*/ 238792 h 363425"/>
                    <a:gd name="connsiteX10" fmla="*/ 273874 w 353265"/>
                    <a:gd name="connsiteY10" fmla="*/ 50738 h 363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3265" h="363425">
                      <a:moveTo>
                        <a:pt x="273809" y="50674"/>
                      </a:moveTo>
                      <a:cubicBezTo>
                        <a:pt x="241044" y="20647"/>
                        <a:pt x="197511" y="989"/>
                        <a:pt x="152541" y="34"/>
                      </a:cubicBezTo>
                      <a:cubicBezTo>
                        <a:pt x="107572" y="-920"/>
                        <a:pt x="61754" y="17975"/>
                        <a:pt x="34146" y="52583"/>
                      </a:cubicBezTo>
                      <a:cubicBezTo>
                        <a:pt x="16328" y="74849"/>
                        <a:pt x="6537" y="102396"/>
                        <a:pt x="2491" y="130324"/>
                      </a:cubicBezTo>
                      <a:cubicBezTo>
                        <a:pt x="-1556" y="158252"/>
                        <a:pt x="-120" y="186689"/>
                        <a:pt x="2883" y="214745"/>
                      </a:cubicBezTo>
                      <a:cubicBezTo>
                        <a:pt x="5297" y="237711"/>
                        <a:pt x="8887" y="260931"/>
                        <a:pt x="18938" y="281861"/>
                      </a:cubicBezTo>
                      <a:cubicBezTo>
                        <a:pt x="37931" y="321495"/>
                        <a:pt x="79050" y="348469"/>
                        <a:pt x="122845" y="358330"/>
                      </a:cubicBezTo>
                      <a:cubicBezTo>
                        <a:pt x="166639" y="368191"/>
                        <a:pt x="212718" y="362720"/>
                        <a:pt x="255925" y="350632"/>
                      </a:cubicBezTo>
                      <a:cubicBezTo>
                        <a:pt x="281119" y="343571"/>
                        <a:pt x="306573" y="333773"/>
                        <a:pt x="324652" y="315261"/>
                      </a:cubicBezTo>
                      <a:cubicBezTo>
                        <a:pt x="344233" y="295094"/>
                        <a:pt x="352783" y="266529"/>
                        <a:pt x="353240" y="238792"/>
                      </a:cubicBezTo>
                      <a:cubicBezTo>
                        <a:pt x="354284" y="171548"/>
                        <a:pt x="324195" y="96861"/>
                        <a:pt x="273874" y="5073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FD20E7F8-005D-D22D-4DAD-38D7E7A6A700}"/>
                    </a:ext>
                  </a:extLst>
                </p:cNvPr>
                <p:cNvSpPr/>
                <p:nvPr/>
              </p:nvSpPr>
              <p:spPr>
                <a:xfrm>
                  <a:off x="2512977" y="2595011"/>
                  <a:ext cx="19104" cy="18621"/>
                </a:xfrm>
                <a:custGeom>
                  <a:avLst/>
                  <a:gdLst>
                    <a:gd name="connsiteX0" fmla="*/ 17319 w 19104"/>
                    <a:gd name="connsiteY0" fmla="*/ 3903 h 18621"/>
                    <a:gd name="connsiteX1" fmla="*/ 4005 w 19104"/>
                    <a:gd name="connsiteY1" fmla="*/ 1740 h 18621"/>
                    <a:gd name="connsiteX2" fmla="*/ 1785 w 19104"/>
                    <a:gd name="connsiteY2" fmla="*/ 14718 h 18621"/>
                    <a:gd name="connsiteX3" fmla="*/ 15100 w 19104"/>
                    <a:gd name="connsiteY3" fmla="*/ 16881 h 18621"/>
                    <a:gd name="connsiteX4" fmla="*/ 17319 w 19104"/>
                    <a:gd name="connsiteY4" fmla="*/ 3903 h 18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04" h="18621">
                      <a:moveTo>
                        <a:pt x="17319" y="3903"/>
                      </a:moveTo>
                      <a:cubicBezTo>
                        <a:pt x="14251" y="-296"/>
                        <a:pt x="8312" y="-1250"/>
                        <a:pt x="4005" y="1740"/>
                      </a:cubicBezTo>
                      <a:cubicBezTo>
                        <a:pt x="-303" y="4730"/>
                        <a:pt x="-1282" y="10519"/>
                        <a:pt x="1785" y="14718"/>
                      </a:cubicBezTo>
                      <a:cubicBezTo>
                        <a:pt x="4853" y="18917"/>
                        <a:pt x="10792" y="19871"/>
                        <a:pt x="15100" y="16881"/>
                      </a:cubicBezTo>
                      <a:cubicBezTo>
                        <a:pt x="19408" y="13891"/>
                        <a:pt x="20387" y="8102"/>
                        <a:pt x="17319" y="3903"/>
                      </a:cubicBezTo>
                      <a:close/>
                    </a:path>
                  </a:pathLst>
                </a:custGeom>
                <a:solidFill>
                  <a:srgbClr val="00354B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7634F4B-2896-4988-1553-DD7FB32AE380}"/>
                    </a:ext>
                  </a:extLst>
                </p:cNvPr>
                <p:cNvSpPr/>
                <p:nvPr/>
              </p:nvSpPr>
              <p:spPr>
                <a:xfrm>
                  <a:off x="2493551" y="2704074"/>
                  <a:ext cx="98423" cy="26781"/>
                </a:xfrm>
                <a:custGeom>
                  <a:avLst/>
                  <a:gdLst>
                    <a:gd name="connsiteX0" fmla="*/ 0 w 98423"/>
                    <a:gd name="connsiteY0" fmla="*/ 0 h 26781"/>
                    <a:gd name="connsiteX1" fmla="*/ 98424 w 98423"/>
                    <a:gd name="connsiteY1" fmla="*/ 24302 h 26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8423" h="26781">
                      <a:moveTo>
                        <a:pt x="0" y="0"/>
                      </a:moveTo>
                      <a:cubicBezTo>
                        <a:pt x="0" y="0"/>
                        <a:pt x="31720" y="36453"/>
                        <a:pt x="98424" y="24302"/>
                      </a:cubicBezTo>
                    </a:path>
                  </a:pathLst>
                </a:custGeom>
                <a:noFill/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DD75EFBA-6A50-B35B-CD3D-8AA81ED53971}"/>
                    </a:ext>
                  </a:extLst>
                </p:cNvPr>
                <p:cNvSpPr/>
                <p:nvPr/>
              </p:nvSpPr>
              <p:spPr>
                <a:xfrm>
                  <a:off x="2346503" y="2797784"/>
                  <a:ext cx="158208" cy="52993"/>
                </a:xfrm>
                <a:custGeom>
                  <a:avLst/>
                  <a:gdLst>
                    <a:gd name="connsiteX0" fmla="*/ 0 w 158208"/>
                    <a:gd name="connsiteY0" fmla="*/ 0 h 52993"/>
                    <a:gd name="connsiteX1" fmla="*/ 158209 w 158208"/>
                    <a:gd name="connsiteY1" fmla="*/ 52994 h 529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208" h="52993">
                      <a:moveTo>
                        <a:pt x="0" y="0"/>
                      </a:moveTo>
                      <a:lnTo>
                        <a:pt x="158209" y="52994"/>
                      </a:lnTo>
                    </a:path>
                  </a:pathLst>
                </a:custGeom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2E58CEE1-5A36-6D67-C2FF-0EDC771B04E4}"/>
                    </a:ext>
                  </a:extLst>
                </p:cNvPr>
                <p:cNvSpPr/>
                <p:nvPr/>
              </p:nvSpPr>
              <p:spPr>
                <a:xfrm>
                  <a:off x="2392894" y="2621803"/>
                  <a:ext cx="101454" cy="98889"/>
                </a:xfrm>
                <a:custGeom>
                  <a:avLst/>
                  <a:gdLst>
                    <a:gd name="connsiteX0" fmla="*/ 101440 w 101454"/>
                    <a:gd name="connsiteY0" fmla="*/ 50653 h 98889"/>
                    <a:gd name="connsiteX1" fmla="*/ 49487 w 101454"/>
                    <a:gd name="connsiteY1" fmla="*/ 98876 h 98889"/>
                    <a:gd name="connsiteX2" fmla="*/ 14 w 101454"/>
                    <a:gd name="connsiteY2" fmla="*/ 48236 h 98889"/>
                    <a:gd name="connsiteX3" fmla="*/ 51967 w 101454"/>
                    <a:gd name="connsiteY3" fmla="*/ 14 h 98889"/>
                    <a:gd name="connsiteX4" fmla="*/ 101440 w 101454"/>
                    <a:gd name="connsiteY4" fmla="*/ 50653 h 9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1454" h="98889">
                      <a:moveTo>
                        <a:pt x="101440" y="50653"/>
                      </a:moveTo>
                      <a:cubicBezTo>
                        <a:pt x="100787" y="77946"/>
                        <a:pt x="77487" y="99512"/>
                        <a:pt x="49487" y="98876"/>
                      </a:cubicBezTo>
                      <a:cubicBezTo>
                        <a:pt x="21487" y="98240"/>
                        <a:pt x="-639" y="75528"/>
                        <a:pt x="14" y="48236"/>
                      </a:cubicBezTo>
                      <a:cubicBezTo>
                        <a:pt x="667" y="20944"/>
                        <a:pt x="23967" y="-622"/>
                        <a:pt x="51967" y="14"/>
                      </a:cubicBezTo>
                      <a:cubicBezTo>
                        <a:pt x="79967" y="650"/>
                        <a:pt x="102093" y="23362"/>
                        <a:pt x="101440" y="50653"/>
                      </a:cubicBezTo>
                      <a:close/>
                    </a:path>
                  </a:pathLst>
                </a:custGeom>
                <a:solidFill>
                  <a:srgbClr val="DE836C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3C752841-585E-742E-7D16-ED5CF7CF05BC}"/>
                    </a:ext>
                  </a:extLst>
                </p:cNvPr>
                <p:cNvSpPr/>
                <p:nvPr/>
              </p:nvSpPr>
              <p:spPr>
                <a:xfrm>
                  <a:off x="2462288" y="2546239"/>
                  <a:ext cx="73621" cy="40715"/>
                </a:xfrm>
                <a:custGeom>
                  <a:avLst/>
                  <a:gdLst>
                    <a:gd name="connsiteX0" fmla="*/ 0 w 73621"/>
                    <a:gd name="connsiteY0" fmla="*/ 40716 h 40715"/>
                    <a:gd name="connsiteX1" fmla="*/ 73622 w 73621"/>
                    <a:gd name="connsiteY1" fmla="*/ 0 h 40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621" h="40715">
                      <a:moveTo>
                        <a:pt x="0" y="40716"/>
                      </a:moveTo>
                      <a:cubicBezTo>
                        <a:pt x="0" y="40716"/>
                        <a:pt x="20298" y="3944"/>
                        <a:pt x="73622" y="0"/>
                      </a:cubicBezTo>
                    </a:path>
                  </a:pathLst>
                </a:custGeom>
                <a:noFill/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DF79DA13-8E8C-03D8-B4A9-0625144F97A4}"/>
                  </a:ext>
                </a:extLst>
              </p:cNvPr>
              <p:cNvSpPr/>
              <p:nvPr/>
            </p:nvSpPr>
            <p:spPr>
              <a:xfrm>
                <a:off x="1420420" y="4049528"/>
                <a:ext cx="901738" cy="101343"/>
              </a:xfrm>
              <a:custGeom>
                <a:avLst/>
                <a:gdLst>
                  <a:gd name="connsiteX0" fmla="*/ 0 w 901738"/>
                  <a:gd name="connsiteY0" fmla="*/ 0 h 101343"/>
                  <a:gd name="connsiteX1" fmla="*/ 901738 w 901738"/>
                  <a:gd name="connsiteY1" fmla="*/ 101343 h 10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1738" h="101343">
                    <a:moveTo>
                      <a:pt x="0" y="0"/>
                    </a:moveTo>
                    <a:lnTo>
                      <a:pt x="901738" y="101343"/>
                    </a:lnTo>
                  </a:path>
                </a:pathLst>
              </a:custGeom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3E55570-DCB6-F193-14C6-5F17E871123E}"/>
                  </a:ext>
                </a:extLst>
              </p:cNvPr>
              <p:cNvSpPr/>
              <p:nvPr/>
            </p:nvSpPr>
            <p:spPr>
              <a:xfrm>
                <a:off x="1802953" y="3130377"/>
                <a:ext cx="821785" cy="1080675"/>
              </a:xfrm>
              <a:custGeom>
                <a:avLst/>
                <a:gdLst>
                  <a:gd name="connsiteX0" fmla="*/ 483438 w 821785"/>
                  <a:gd name="connsiteY0" fmla="*/ 706857 h 1080675"/>
                  <a:gd name="connsiteX1" fmla="*/ 422412 w 821785"/>
                  <a:gd name="connsiteY1" fmla="*/ 0 h 1080675"/>
                  <a:gd name="connsiteX2" fmla="*/ 0 w 821785"/>
                  <a:gd name="connsiteY2" fmla="*/ 402128 h 1080675"/>
                  <a:gd name="connsiteX3" fmla="*/ 286264 w 821785"/>
                  <a:gd name="connsiteY3" fmla="*/ 1080676 h 1080675"/>
                  <a:gd name="connsiteX4" fmla="*/ 821785 w 821785"/>
                  <a:gd name="connsiteY4" fmla="*/ 802539 h 1080675"/>
                  <a:gd name="connsiteX5" fmla="*/ 795809 w 821785"/>
                  <a:gd name="connsiteY5" fmla="*/ 620083 h 1080675"/>
                  <a:gd name="connsiteX6" fmla="*/ 483438 w 821785"/>
                  <a:gd name="connsiteY6" fmla="*/ 706857 h 1080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1785" h="1080675">
                    <a:moveTo>
                      <a:pt x="483438" y="706857"/>
                    </a:moveTo>
                    <a:lnTo>
                      <a:pt x="422412" y="0"/>
                    </a:lnTo>
                    <a:lnTo>
                      <a:pt x="0" y="402128"/>
                    </a:lnTo>
                    <a:lnTo>
                      <a:pt x="286264" y="1080676"/>
                    </a:lnTo>
                    <a:lnTo>
                      <a:pt x="821785" y="802539"/>
                    </a:lnTo>
                    <a:lnTo>
                      <a:pt x="795809" y="620083"/>
                    </a:lnTo>
                    <a:lnTo>
                      <a:pt x="483438" y="706857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472F098-CE5F-E400-35DA-A9866C1E55CB}"/>
                  </a:ext>
                </a:extLst>
              </p:cNvPr>
              <p:cNvSpPr/>
              <p:nvPr/>
            </p:nvSpPr>
            <p:spPr>
              <a:xfrm>
                <a:off x="2579247" y="3493317"/>
                <a:ext cx="242795" cy="439599"/>
              </a:xfrm>
              <a:custGeom>
                <a:avLst/>
                <a:gdLst>
                  <a:gd name="connsiteX0" fmla="*/ 242796 w 242795"/>
                  <a:gd name="connsiteY0" fmla="*/ 87029 h 439599"/>
                  <a:gd name="connsiteX1" fmla="*/ 181836 w 242795"/>
                  <a:gd name="connsiteY1" fmla="*/ 0 h 439599"/>
                  <a:gd name="connsiteX2" fmla="*/ 41315 w 242795"/>
                  <a:gd name="connsiteY2" fmla="*/ 116739 h 439599"/>
                  <a:gd name="connsiteX3" fmla="*/ 37333 w 242795"/>
                  <a:gd name="connsiteY3" fmla="*/ 252181 h 439599"/>
                  <a:gd name="connsiteX4" fmla="*/ 0 w 242795"/>
                  <a:gd name="connsiteY4" fmla="*/ 262551 h 439599"/>
                  <a:gd name="connsiteX5" fmla="*/ 45492 w 242795"/>
                  <a:gd name="connsiteY5" fmla="*/ 439599 h 439599"/>
                  <a:gd name="connsiteX6" fmla="*/ 167673 w 242795"/>
                  <a:gd name="connsiteY6" fmla="*/ 376172 h 439599"/>
                  <a:gd name="connsiteX7" fmla="*/ 242796 w 242795"/>
                  <a:gd name="connsiteY7" fmla="*/ 87029 h 439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2795" h="439599">
                    <a:moveTo>
                      <a:pt x="242796" y="87029"/>
                    </a:moveTo>
                    <a:lnTo>
                      <a:pt x="181836" y="0"/>
                    </a:lnTo>
                    <a:lnTo>
                      <a:pt x="41315" y="116739"/>
                    </a:lnTo>
                    <a:lnTo>
                      <a:pt x="37333" y="252181"/>
                    </a:lnTo>
                    <a:lnTo>
                      <a:pt x="0" y="262551"/>
                    </a:lnTo>
                    <a:lnTo>
                      <a:pt x="45492" y="439599"/>
                    </a:lnTo>
                    <a:lnTo>
                      <a:pt x="167673" y="376172"/>
                    </a:lnTo>
                    <a:lnTo>
                      <a:pt x="242796" y="87029"/>
                    </a:lnTo>
                    <a:close/>
                  </a:path>
                </a:pathLst>
              </a:custGeom>
              <a:solidFill>
                <a:srgbClr val="E19078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52" name="Graphic 5">
                <a:extLst>
                  <a:ext uri="{FF2B5EF4-FFF2-40B4-BE49-F238E27FC236}">
                    <a16:creationId xmlns:a16="http://schemas.microsoft.com/office/drawing/2014/main" id="{5751D798-4268-ECD7-5E48-14A82F8D573B}"/>
                  </a:ext>
                </a:extLst>
              </p:cNvPr>
              <p:cNvGrpSpPr/>
              <p:nvPr/>
            </p:nvGrpSpPr>
            <p:grpSpPr>
              <a:xfrm>
                <a:off x="2679237" y="3165191"/>
                <a:ext cx="504062" cy="854500"/>
                <a:chOff x="2679237" y="3165191"/>
                <a:chExt cx="504062" cy="854500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9193A444-0DB5-A1FD-4DCC-11BF0CFF39E7}"/>
                    </a:ext>
                  </a:extLst>
                </p:cNvPr>
                <p:cNvSpPr/>
                <p:nvPr/>
              </p:nvSpPr>
              <p:spPr>
                <a:xfrm>
                  <a:off x="2679237" y="3213335"/>
                  <a:ext cx="504062" cy="806355"/>
                </a:xfrm>
                <a:custGeom>
                  <a:avLst/>
                  <a:gdLst>
                    <a:gd name="connsiteX0" fmla="*/ 504062 w 504062"/>
                    <a:gd name="connsiteY0" fmla="*/ 701068 h 806355"/>
                    <a:gd name="connsiteX1" fmla="*/ 44970 w 504062"/>
                    <a:gd name="connsiteY1" fmla="*/ 806356 h 806355"/>
                    <a:gd name="connsiteX2" fmla="*/ 0 w 504062"/>
                    <a:gd name="connsiteY2" fmla="*/ 32763 h 806355"/>
                    <a:gd name="connsiteX3" fmla="*/ 463139 w 504062"/>
                    <a:gd name="connsiteY3" fmla="*/ 0 h 806355"/>
                    <a:gd name="connsiteX4" fmla="*/ 504062 w 504062"/>
                    <a:gd name="connsiteY4" fmla="*/ 701068 h 806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4062" h="806355">
                      <a:moveTo>
                        <a:pt x="504062" y="701068"/>
                      </a:moveTo>
                      <a:lnTo>
                        <a:pt x="44970" y="806356"/>
                      </a:lnTo>
                      <a:lnTo>
                        <a:pt x="0" y="32763"/>
                      </a:lnTo>
                      <a:lnTo>
                        <a:pt x="463139" y="0"/>
                      </a:lnTo>
                      <a:lnTo>
                        <a:pt x="504062" y="701068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8218ADF9-C3E9-5768-0450-AD5F88EBC581}"/>
                    </a:ext>
                  </a:extLst>
                </p:cNvPr>
                <p:cNvSpPr/>
                <p:nvPr/>
              </p:nvSpPr>
              <p:spPr>
                <a:xfrm>
                  <a:off x="2846779" y="3165191"/>
                  <a:ext cx="175113" cy="118187"/>
                </a:xfrm>
                <a:custGeom>
                  <a:avLst/>
                  <a:gdLst>
                    <a:gd name="connsiteX0" fmla="*/ 131123 w 175113"/>
                    <a:gd name="connsiteY0" fmla="*/ 37584 h 118187"/>
                    <a:gd name="connsiteX1" fmla="*/ 86088 w 175113"/>
                    <a:gd name="connsiteY1" fmla="*/ 49 h 118187"/>
                    <a:gd name="connsiteX2" fmla="*/ 44251 w 175113"/>
                    <a:gd name="connsiteY2" fmla="*/ 42928 h 118187"/>
                    <a:gd name="connsiteX3" fmla="*/ 0 w 175113"/>
                    <a:gd name="connsiteY3" fmla="*/ 45663 h 118187"/>
                    <a:gd name="connsiteX4" fmla="*/ 4242 w 175113"/>
                    <a:gd name="connsiteY4" fmla="*/ 118188 h 118187"/>
                    <a:gd name="connsiteX5" fmla="*/ 175113 w 175113"/>
                    <a:gd name="connsiteY5" fmla="*/ 102983 h 118187"/>
                    <a:gd name="connsiteX6" fmla="*/ 171132 w 175113"/>
                    <a:gd name="connsiteY6" fmla="*/ 35103 h 118187"/>
                    <a:gd name="connsiteX7" fmla="*/ 131057 w 175113"/>
                    <a:gd name="connsiteY7" fmla="*/ 37584 h 118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5113" h="118187">
                      <a:moveTo>
                        <a:pt x="131123" y="37584"/>
                      </a:moveTo>
                      <a:cubicBezTo>
                        <a:pt x="129883" y="15763"/>
                        <a:pt x="109845" y="-1032"/>
                        <a:pt x="86088" y="49"/>
                      </a:cubicBezTo>
                      <a:cubicBezTo>
                        <a:pt x="61874" y="1195"/>
                        <a:pt x="42946" y="20407"/>
                        <a:pt x="44251" y="42928"/>
                      </a:cubicBezTo>
                      <a:lnTo>
                        <a:pt x="0" y="45663"/>
                      </a:lnTo>
                      <a:lnTo>
                        <a:pt x="4242" y="118188"/>
                      </a:lnTo>
                      <a:lnTo>
                        <a:pt x="175113" y="102983"/>
                      </a:lnTo>
                      <a:lnTo>
                        <a:pt x="171132" y="35103"/>
                      </a:lnTo>
                      <a:lnTo>
                        <a:pt x="131057" y="3758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33A59163-E80C-E602-C483-F0CBAA92A6EB}"/>
                  </a:ext>
                </a:extLst>
              </p:cNvPr>
              <p:cNvSpPr/>
              <p:nvPr/>
            </p:nvSpPr>
            <p:spPr>
              <a:xfrm>
                <a:off x="2405505" y="3056136"/>
                <a:ext cx="165093" cy="745791"/>
              </a:xfrm>
              <a:custGeom>
                <a:avLst/>
                <a:gdLst>
                  <a:gd name="connsiteX0" fmla="*/ 38834 w 165093"/>
                  <a:gd name="connsiteY0" fmla="*/ 0 h 745791"/>
                  <a:gd name="connsiteX1" fmla="*/ 164736 w 165093"/>
                  <a:gd name="connsiteY1" fmla="*/ 459702 h 745791"/>
                  <a:gd name="connsiteX2" fmla="*/ 148745 w 165093"/>
                  <a:gd name="connsiteY2" fmla="*/ 520266 h 745791"/>
                  <a:gd name="connsiteX3" fmla="*/ 0 w 165093"/>
                  <a:gd name="connsiteY3" fmla="*/ 745792 h 745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093" h="745791">
                    <a:moveTo>
                      <a:pt x="38834" y="0"/>
                    </a:moveTo>
                    <a:lnTo>
                      <a:pt x="164736" y="459702"/>
                    </a:lnTo>
                    <a:cubicBezTo>
                      <a:pt x="164736" y="459702"/>
                      <a:pt x="168913" y="488648"/>
                      <a:pt x="148745" y="520266"/>
                    </a:cubicBezTo>
                    <a:lnTo>
                      <a:pt x="0" y="745792"/>
                    </a:ln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56" name="Graphic 5">
                <a:extLst>
                  <a:ext uri="{FF2B5EF4-FFF2-40B4-BE49-F238E27FC236}">
                    <a16:creationId xmlns:a16="http://schemas.microsoft.com/office/drawing/2014/main" id="{4001D717-9891-B553-9372-FEA91DE327AF}"/>
                  </a:ext>
                </a:extLst>
              </p:cNvPr>
              <p:cNvGrpSpPr/>
              <p:nvPr/>
            </p:nvGrpSpPr>
            <p:grpSpPr>
              <a:xfrm>
                <a:off x="3032988" y="3419711"/>
                <a:ext cx="191299" cy="285054"/>
                <a:chOff x="3032988" y="3419711"/>
                <a:chExt cx="191299" cy="285054"/>
              </a:xfrm>
              <a:solidFill>
                <a:srgbClr val="E19078"/>
              </a:solidFill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910593AE-0FA2-ADBB-5765-2902E0EE0F3D}"/>
                    </a:ext>
                  </a:extLst>
                </p:cNvPr>
                <p:cNvSpPr/>
                <p:nvPr/>
              </p:nvSpPr>
              <p:spPr>
                <a:xfrm>
                  <a:off x="3032988" y="3419711"/>
                  <a:ext cx="191299" cy="285054"/>
                </a:xfrm>
                <a:custGeom>
                  <a:avLst/>
                  <a:gdLst>
                    <a:gd name="connsiteX0" fmla="*/ 121202 w 191299"/>
                    <a:gd name="connsiteY0" fmla="*/ 0 h 285054"/>
                    <a:gd name="connsiteX1" fmla="*/ 80801 w 191299"/>
                    <a:gd name="connsiteY1" fmla="*/ 69725 h 285054"/>
                    <a:gd name="connsiteX2" fmla="*/ 12531 w 191299"/>
                    <a:gd name="connsiteY2" fmla="*/ 114830 h 285054"/>
                    <a:gd name="connsiteX3" fmla="*/ 0 w 191299"/>
                    <a:gd name="connsiteY3" fmla="*/ 137860 h 285054"/>
                    <a:gd name="connsiteX4" fmla="*/ 0 w 191299"/>
                    <a:gd name="connsiteY4" fmla="*/ 210257 h 285054"/>
                    <a:gd name="connsiteX5" fmla="*/ 54890 w 191299"/>
                    <a:gd name="connsiteY5" fmla="*/ 269930 h 285054"/>
                    <a:gd name="connsiteX6" fmla="*/ 115915 w 191299"/>
                    <a:gd name="connsiteY6" fmla="*/ 277183 h 285054"/>
                    <a:gd name="connsiteX7" fmla="*/ 183206 w 191299"/>
                    <a:gd name="connsiteY7" fmla="*/ 232587 h 285054"/>
                    <a:gd name="connsiteX8" fmla="*/ 191300 w 191299"/>
                    <a:gd name="connsiteY8" fmla="*/ 107832 h 285054"/>
                    <a:gd name="connsiteX9" fmla="*/ 121267 w 191299"/>
                    <a:gd name="connsiteY9" fmla="*/ 0 h 285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1299" h="285054">
                      <a:moveTo>
                        <a:pt x="121202" y="0"/>
                      </a:moveTo>
                      <a:lnTo>
                        <a:pt x="80801" y="69725"/>
                      </a:lnTo>
                      <a:lnTo>
                        <a:pt x="12531" y="114830"/>
                      </a:lnTo>
                      <a:cubicBezTo>
                        <a:pt x="4699" y="119983"/>
                        <a:pt x="0" y="128635"/>
                        <a:pt x="0" y="137860"/>
                      </a:cubicBezTo>
                      <a:lnTo>
                        <a:pt x="0" y="210257"/>
                      </a:lnTo>
                      <a:lnTo>
                        <a:pt x="54890" y="269930"/>
                      </a:lnTo>
                      <a:cubicBezTo>
                        <a:pt x="70489" y="286917"/>
                        <a:pt x="96596" y="289970"/>
                        <a:pt x="115915" y="277183"/>
                      </a:cubicBezTo>
                      <a:lnTo>
                        <a:pt x="183206" y="232587"/>
                      </a:lnTo>
                      <a:lnTo>
                        <a:pt x="191300" y="107832"/>
                      </a:lnTo>
                      <a:lnTo>
                        <a:pt x="121267" y="0"/>
                      </a:lnTo>
                      <a:close/>
                    </a:path>
                  </a:pathLst>
                </a:custGeom>
                <a:solidFill>
                  <a:srgbClr val="E19078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4DF0AED6-A506-55E8-6D86-DC2655A1FE79}"/>
                    </a:ext>
                  </a:extLst>
                </p:cNvPr>
                <p:cNvSpPr/>
                <p:nvPr/>
              </p:nvSpPr>
              <p:spPr>
                <a:xfrm>
                  <a:off x="3032988" y="3531488"/>
                  <a:ext cx="116894" cy="75450"/>
                </a:xfrm>
                <a:custGeom>
                  <a:avLst/>
                  <a:gdLst>
                    <a:gd name="connsiteX0" fmla="*/ 116894 w 116894"/>
                    <a:gd name="connsiteY0" fmla="*/ 0 h 75450"/>
                    <a:gd name="connsiteX1" fmla="*/ 0 w 116894"/>
                    <a:gd name="connsiteY1" fmla="*/ 75451 h 7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6894" h="75450">
                      <a:moveTo>
                        <a:pt x="116894" y="0"/>
                      </a:moveTo>
                      <a:lnTo>
                        <a:pt x="0" y="75451"/>
                      </a:lnTo>
                    </a:path>
                  </a:pathLst>
                </a:custGeom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438BFEC1-F40D-F7D8-E9EE-E9F7D0B561B9}"/>
                    </a:ext>
                  </a:extLst>
                </p:cNvPr>
                <p:cNvSpPr/>
                <p:nvPr/>
              </p:nvSpPr>
              <p:spPr>
                <a:xfrm>
                  <a:off x="3060400" y="3578438"/>
                  <a:ext cx="113369" cy="81303"/>
                </a:xfrm>
                <a:custGeom>
                  <a:avLst/>
                  <a:gdLst>
                    <a:gd name="connsiteX0" fmla="*/ 113370 w 113369"/>
                    <a:gd name="connsiteY0" fmla="*/ 0 h 81303"/>
                    <a:gd name="connsiteX1" fmla="*/ 0 w 113369"/>
                    <a:gd name="connsiteY1" fmla="*/ 81304 h 81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3369" h="81303">
                      <a:moveTo>
                        <a:pt x="113370" y="0"/>
                      </a:moveTo>
                      <a:lnTo>
                        <a:pt x="0" y="81304"/>
                      </a:lnTo>
                    </a:path>
                  </a:pathLst>
                </a:custGeom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5D571822-520B-854F-FFF5-782D2722042D}"/>
                    </a:ext>
                  </a:extLst>
                </p:cNvPr>
                <p:cNvSpPr/>
                <p:nvPr/>
              </p:nvSpPr>
              <p:spPr>
                <a:xfrm>
                  <a:off x="3087878" y="3633722"/>
                  <a:ext cx="101817" cy="55856"/>
                </a:xfrm>
                <a:custGeom>
                  <a:avLst/>
                  <a:gdLst>
                    <a:gd name="connsiteX0" fmla="*/ 0 w 101817"/>
                    <a:gd name="connsiteY0" fmla="*/ 55857 h 55856"/>
                    <a:gd name="connsiteX1" fmla="*/ 101818 w 101817"/>
                    <a:gd name="connsiteY1" fmla="*/ 0 h 55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1817" h="55856">
                      <a:moveTo>
                        <a:pt x="0" y="55857"/>
                      </a:moveTo>
                      <a:lnTo>
                        <a:pt x="101818" y="0"/>
                      </a:lnTo>
                    </a:path>
                  </a:pathLst>
                </a:custGeom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</p:grpSp>
      </p:grpSp>
      <p:grpSp>
        <p:nvGrpSpPr>
          <p:cNvPr id="61" name="Graphic 5">
            <a:extLst>
              <a:ext uri="{FF2B5EF4-FFF2-40B4-BE49-F238E27FC236}">
                <a16:creationId xmlns:a16="http://schemas.microsoft.com/office/drawing/2014/main" id="{0929DD81-E86A-785F-23EF-71506F05D073}"/>
              </a:ext>
            </a:extLst>
          </p:cNvPr>
          <p:cNvGrpSpPr/>
          <p:nvPr/>
        </p:nvGrpSpPr>
        <p:grpSpPr>
          <a:xfrm flipH="1">
            <a:off x="35572" y="2141820"/>
            <a:ext cx="3636583" cy="3736210"/>
            <a:chOff x="2423845" y="2141820"/>
            <a:chExt cx="3636583" cy="3736210"/>
          </a:xfrm>
        </p:grpSpPr>
        <p:grpSp>
          <p:nvGrpSpPr>
            <p:cNvPr id="62" name="Graphic 5">
              <a:extLst>
                <a:ext uri="{FF2B5EF4-FFF2-40B4-BE49-F238E27FC236}">
                  <a16:creationId xmlns:a16="http://schemas.microsoft.com/office/drawing/2014/main" id="{77F30F6B-BAD4-745A-44C3-25648849172F}"/>
                </a:ext>
              </a:extLst>
            </p:cNvPr>
            <p:cNvGrpSpPr/>
            <p:nvPr/>
          </p:nvGrpSpPr>
          <p:grpSpPr>
            <a:xfrm>
              <a:off x="2500534" y="2141820"/>
              <a:ext cx="3559894" cy="3637857"/>
              <a:chOff x="2500534" y="2141820"/>
              <a:chExt cx="3559894" cy="3637857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F9CDA606-3954-0D8F-3C55-9D655A74F178}"/>
                  </a:ext>
                </a:extLst>
              </p:cNvPr>
              <p:cNvSpPr/>
              <p:nvPr/>
            </p:nvSpPr>
            <p:spPr>
              <a:xfrm>
                <a:off x="2500534" y="4837307"/>
                <a:ext cx="1426098" cy="942370"/>
              </a:xfrm>
              <a:custGeom>
                <a:avLst/>
                <a:gdLst>
                  <a:gd name="connsiteX0" fmla="*/ 0 w 1426098"/>
                  <a:gd name="connsiteY0" fmla="*/ 942371 h 942370"/>
                  <a:gd name="connsiteX1" fmla="*/ 265444 w 1426098"/>
                  <a:gd name="connsiteY1" fmla="*/ 0 h 942370"/>
                  <a:gd name="connsiteX2" fmla="*/ 1426099 w 1426098"/>
                  <a:gd name="connsiteY2" fmla="*/ 0 h 942370"/>
                  <a:gd name="connsiteX3" fmla="*/ 1235778 w 1426098"/>
                  <a:gd name="connsiteY3" fmla="*/ 942371 h 942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6098" h="942370">
                    <a:moveTo>
                      <a:pt x="0" y="942371"/>
                    </a:moveTo>
                    <a:lnTo>
                      <a:pt x="265444" y="0"/>
                    </a:lnTo>
                    <a:lnTo>
                      <a:pt x="1426099" y="0"/>
                    </a:lnTo>
                    <a:lnTo>
                      <a:pt x="1235778" y="942371"/>
                    </a:lnTo>
                  </a:path>
                </a:pathLst>
              </a:custGeom>
              <a:noFill/>
              <a:ln w="254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5959144-8BE1-9D47-4B94-C6B07244ABD3}"/>
                  </a:ext>
                </a:extLst>
              </p:cNvPr>
              <p:cNvSpPr/>
              <p:nvPr/>
            </p:nvSpPr>
            <p:spPr>
              <a:xfrm>
                <a:off x="4071331" y="4837307"/>
                <a:ext cx="1601734" cy="942370"/>
              </a:xfrm>
              <a:custGeom>
                <a:avLst/>
                <a:gdLst>
                  <a:gd name="connsiteX0" fmla="*/ 1601734 w 1601734"/>
                  <a:gd name="connsiteY0" fmla="*/ 942371 h 942370"/>
                  <a:gd name="connsiteX1" fmla="*/ 1336291 w 1601734"/>
                  <a:gd name="connsiteY1" fmla="*/ 0 h 942370"/>
                  <a:gd name="connsiteX2" fmla="*/ 0 w 1601734"/>
                  <a:gd name="connsiteY2" fmla="*/ 0 h 942370"/>
                  <a:gd name="connsiteX3" fmla="*/ 190321 w 1601734"/>
                  <a:gd name="connsiteY3" fmla="*/ 942371 h 942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01734" h="942370">
                    <a:moveTo>
                      <a:pt x="1601734" y="942371"/>
                    </a:moveTo>
                    <a:lnTo>
                      <a:pt x="1336291" y="0"/>
                    </a:lnTo>
                    <a:lnTo>
                      <a:pt x="0" y="0"/>
                    </a:lnTo>
                    <a:lnTo>
                      <a:pt x="190321" y="942371"/>
                    </a:lnTo>
                  </a:path>
                </a:pathLst>
              </a:custGeom>
              <a:noFill/>
              <a:ln w="254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7A1D6678-A588-7A06-D21B-856594EF6196}"/>
                  </a:ext>
                </a:extLst>
              </p:cNvPr>
              <p:cNvSpPr/>
              <p:nvPr/>
            </p:nvSpPr>
            <p:spPr>
              <a:xfrm>
                <a:off x="2540674" y="4474049"/>
                <a:ext cx="1554153" cy="477388"/>
              </a:xfrm>
              <a:custGeom>
                <a:avLst/>
                <a:gdLst>
                  <a:gd name="connsiteX0" fmla="*/ 0 w 1554153"/>
                  <a:gd name="connsiteY0" fmla="*/ 0 h 477388"/>
                  <a:gd name="connsiteX1" fmla="*/ 1554154 w 1554153"/>
                  <a:gd name="connsiteY1" fmla="*/ 0 h 477388"/>
                  <a:gd name="connsiteX2" fmla="*/ 1554154 w 1554153"/>
                  <a:gd name="connsiteY2" fmla="*/ 477388 h 477388"/>
                  <a:gd name="connsiteX3" fmla="*/ 0 w 1554153"/>
                  <a:gd name="connsiteY3" fmla="*/ 477388 h 47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54153" h="477388">
                    <a:moveTo>
                      <a:pt x="0" y="0"/>
                    </a:moveTo>
                    <a:lnTo>
                      <a:pt x="1554154" y="0"/>
                    </a:lnTo>
                    <a:lnTo>
                      <a:pt x="1554154" y="477388"/>
                    </a:lnTo>
                    <a:lnTo>
                      <a:pt x="0" y="477388"/>
                    </a:lnTo>
                    <a:close/>
                  </a:path>
                </a:pathLst>
              </a:custGeom>
              <a:solidFill>
                <a:schemeClr val="accent4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47E212C1-F7FE-57B6-F686-E33699D3D00E}"/>
                  </a:ext>
                </a:extLst>
              </p:cNvPr>
              <p:cNvSpPr/>
              <p:nvPr/>
            </p:nvSpPr>
            <p:spPr>
              <a:xfrm>
                <a:off x="4094828" y="4474049"/>
                <a:ext cx="1597556" cy="477388"/>
              </a:xfrm>
              <a:custGeom>
                <a:avLst/>
                <a:gdLst>
                  <a:gd name="connsiteX0" fmla="*/ 0 w 1597556"/>
                  <a:gd name="connsiteY0" fmla="*/ 0 h 477388"/>
                  <a:gd name="connsiteX1" fmla="*/ 1597557 w 1597556"/>
                  <a:gd name="connsiteY1" fmla="*/ 0 h 477388"/>
                  <a:gd name="connsiteX2" fmla="*/ 1597557 w 1597556"/>
                  <a:gd name="connsiteY2" fmla="*/ 477388 h 477388"/>
                  <a:gd name="connsiteX3" fmla="*/ 0 w 1597556"/>
                  <a:gd name="connsiteY3" fmla="*/ 477388 h 47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7556" h="477388">
                    <a:moveTo>
                      <a:pt x="0" y="0"/>
                    </a:moveTo>
                    <a:lnTo>
                      <a:pt x="1597557" y="0"/>
                    </a:lnTo>
                    <a:lnTo>
                      <a:pt x="1597557" y="477388"/>
                    </a:lnTo>
                    <a:lnTo>
                      <a:pt x="0" y="477388"/>
                    </a:lnTo>
                    <a:close/>
                  </a:path>
                </a:pathLst>
              </a:custGeom>
              <a:solidFill>
                <a:schemeClr val="accent4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085A619-013F-841C-D9BC-95721BE9315B}"/>
                  </a:ext>
                </a:extLst>
              </p:cNvPr>
              <p:cNvSpPr/>
              <p:nvPr/>
            </p:nvSpPr>
            <p:spPr>
              <a:xfrm>
                <a:off x="3893216" y="2141820"/>
                <a:ext cx="2167212" cy="2332228"/>
              </a:xfrm>
              <a:custGeom>
                <a:avLst/>
                <a:gdLst>
                  <a:gd name="connsiteX0" fmla="*/ 1799234 w 2167212"/>
                  <a:gd name="connsiteY0" fmla="*/ 2332229 h 2332228"/>
                  <a:gd name="connsiteX1" fmla="*/ 0 w 2167212"/>
                  <a:gd name="connsiteY1" fmla="*/ 2332229 h 2332228"/>
                  <a:gd name="connsiteX2" fmla="*/ 368044 w 2167212"/>
                  <a:gd name="connsiteY2" fmla="*/ 0 h 2332228"/>
                  <a:gd name="connsiteX3" fmla="*/ 2167213 w 2167212"/>
                  <a:gd name="connsiteY3" fmla="*/ 0 h 2332228"/>
                  <a:gd name="connsiteX4" fmla="*/ 1799234 w 2167212"/>
                  <a:gd name="connsiteY4" fmla="*/ 2332229 h 233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7212" h="2332228">
                    <a:moveTo>
                      <a:pt x="1799234" y="2332229"/>
                    </a:moveTo>
                    <a:lnTo>
                      <a:pt x="0" y="2332229"/>
                    </a:lnTo>
                    <a:lnTo>
                      <a:pt x="368044" y="0"/>
                    </a:lnTo>
                    <a:lnTo>
                      <a:pt x="2167213" y="0"/>
                    </a:lnTo>
                    <a:lnTo>
                      <a:pt x="1799234" y="2332229"/>
                    </a:lnTo>
                    <a:close/>
                  </a:path>
                </a:pathLst>
              </a:custGeom>
              <a:solidFill>
                <a:schemeClr val="accent4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8150E9D1-DD9D-9245-D894-2679EA2D8805}"/>
                  </a:ext>
                </a:extLst>
              </p:cNvPr>
              <p:cNvSpPr/>
              <p:nvPr/>
            </p:nvSpPr>
            <p:spPr>
              <a:xfrm>
                <a:off x="5246277" y="2141820"/>
                <a:ext cx="814151" cy="2332228"/>
              </a:xfrm>
              <a:custGeom>
                <a:avLst/>
                <a:gdLst>
                  <a:gd name="connsiteX0" fmla="*/ 814151 w 814151"/>
                  <a:gd name="connsiteY0" fmla="*/ 0 h 2332228"/>
                  <a:gd name="connsiteX1" fmla="*/ 446172 w 814151"/>
                  <a:gd name="connsiteY1" fmla="*/ 2332229 h 233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4151" h="2332228">
                    <a:moveTo>
                      <a:pt x="814151" y="0"/>
                    </a:moveTo>
                    <a:cubicBezTo>
                      <a:pt x="814151" y="0"/>
                      <a:pt x="-739937" y="985758"/>
                      <a:pt x="446172" y="2332229"/>
                    </a:cubicBezTo>
                  </a:path>
                </a:pathLst>
              </a:custGeom>
              <a:noFill/>
              <a:ln w="254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F32882C-DCD5-9A1E-A365-4069053AAF97}"/>
                  </a:ext>
                </a:extLst>
              </p:cNvPr>
              <p:cNvSpPr/>
              <p:nvPr/>
            </p:nvSpPr>
            <p:spPr>
              <a:xfrm>
                <a:off x="3446260" y="2141820"/>
                <a:ext cx="814151" cy="2332228"/>
              </a:xfrm>
              <a:custGeom>
                <a:avLst/>
                <a:gdLst>
                  <a:gd name="connsiteX0" fmla="*/ 814152 w 814151"/>
                  <a:gd name="connsiteY0" fmla="*/ 0 h 2332228"/>
                  <a:gd name="connsiteX1" fmla="*/ 446172 w 814151"/>
                  <a:gd name="connsiteY1" fmla="*/ 2332229 h 2332228"/>
                  <a:gd name="connsiteX2" fmla="*/ 814152 w 814151"/>
                  <a:gd name="connsiteY2" fmla="*/ 0 h 233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14151" h="2332228">
                    <a:moveTo>
                      <a:pt x="814152" y="0"/>
                    </a:moveTo>
                    <a:cubicBezTo>
                      <a:pt x="814152" y="0"/>
                      <a:pt x="-739937" y="985758"/>
                      <a:pt x="446172" y="2332229"/>
                    </a:cubicBezTo>
                    <a:lnTo>
                      <a:pt x="814152" y="0"/>
                    </a:lnTo>
                    <a:close/>
                  </a:path>
                </a:pathLst>
              </a:custGeom>
              <a:solidFill>
                <a:srgbClr val="43B2BB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9EA966EF-293B-AE8B-84CD-F37C94FCEBF8}"/>
                  </a:ext>
                </a:extLst>
              </p:cNvPr>
              <p:cNvSpPr/>
              <p:nvPr/>
            </p:nvSpPr>
            <p:spPr>
              <a:xfrm>
                <a:off x="3892433" y="2368300"/>
                <a:ext cx="332277" cy="2105749"/>
              </a:xfrm>
              <a:custGeom>
                <a:avLst/>
                <a:gdLst>
                  <a:gd name="connsiteX0" fmla="*/ 332278 w 332277"/>
                  <a:gd name="connsiteY0" fmla="*/ 0 h 2105749"/>
                  <a:gd name="connsiteX1" fmla="*/ 0 w 332277"/>
                  <a:gd name="connsiteY1" fmla="*/ 2105750 h 210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2277" h="2105749">
                    <a:moveTo>
                      <a:pt x="332278" y="0"/>
                    </a:moveTo>
                    <a:lnTo>
                      <a:pt x="0" y="2105750"/>
                    </a:lnTo>
                  </a:path>
                </a:pathLst>
              </a:custGeom>
              <a:noFill/>
              <a:ln w="254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71" name="Graphic 5">
              <a:extLst>
                <a:ext uri="{FF2B5EF4-FFF2-40B4-BE49-F238E27FC236}">
                  <a16:creationId xmlns:a16="http://schemas.microsoft.com/office/drawing/2014/main" id="{2B2BB9EB-3E9F-BF79-B59A-721418EA5D2B}"/>
                </a:ext>
              </a:extLst>
            </p:cNvPr>
            <p:cNvGrpSpPr/>
            <p:nvPr/>
          </p:nvGrpSpPr>
          <p:grpSpPr>
            <a:xfrm>
              <a:off x="2423845" y="5547854"/>
              <a:ext cx="1221680" cy="330176"/>
              <a:chOff x="2423845" y="5547854"/>
              <a:chExt cx="1221680" cy="330176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E2B395C7-F9FF-E92D-D7F1-088BC2EA5A7D}"/>
                  </a:ext>
                </a:extLst>
              </p:cNvPr>
              <p:cNvSpPr/>
              <p:nvPr/>
            </p:nvSpPr>
            <p:spPr>
              <a:xfrm>
                <a:off x="2423845" y="5547854"/>
                <a:ext cx="757627" cy="330176"/>
              </a:xfrm>
              <a:custGeom>
                <a:avLst/>
                <a:gdLst>
                  <a:gd name="connsiteX0" fmla="*/ 700061 w 757627"/>
                  <a:gd name="connsiteY0" fmla="*/ 330177 h 330176"/>
                  <a:gd name="connsiteX1" fmla="*/ 757627 w 757627"/>
                  <a:gd name="connsiteY1" fmla="*/ 29646 h 330176"/>
                  <a:gd name="connsiteX2" fmla="*/ 369285 w 757627"/>
                  <a:gd name="connsiteY2" fmla="*/ 0 h 330176"/>
                  <a:gd name="connsiteX3" fmla="*/ 273015 w 757627"/>
                  <a:gd name="connsiteY3" fmla="*/ 110440 h 330176"/>
                  <a:gd name="connsiteX4" fmla="*/ 161668 w 757627"/>
                  <a:gd name="connsiteY4" fmla="*/ 119029 h 330176"/>
                  <a:gd name="connsiteX5" fmla="*/ 0 w 757627"/>
                  <a:gd name="connsiteY5" fmla="*/ 276737 h 330176"/>
                  <a:gd name="connsiteX6" fmla="*/ 0 w 757627"/>
                  <a:gd name="connsiteY6" fmla="*/ 276737 h 330176"/>
                  <a:gd name="connsiteX7" fmla="*/ 700061 w 757627"/>
                  <a:gd name="connsiteY7" fmla="*/ 330177 h 3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7627" h="330176">
                    <a:moveTo>
                      <a:pt x="700061" y="330177"/>
                    </a:moveTo>
                    <a:lnTo>
                      <a:pt x="757627" y="29646"/>
                    </a:lnTo>
                    <a:lnTo>
                      <a:pt x="369285" y="0"/>
                    </a:lnTo>
                    <a:lnTo>
                      <a:pt x="273015" y="110440"/>
                    </a:lnTo>
                    <a:lnTo>
                      <a:pt x="161668" y="119029"/>
                    </a:lnTo>
                    <a:cubicBezTo>
                      <a:pt x="75319" y="125709"/>
                      <a:pt x="6788" y="192571"/>
                      <a:pt x="0" y="276737"/>
                    </a:cubicBezTo>
                    <a:lnTo>
                      <a:pt x="0" y="276737"/>
                    </a:lnTo>
                    <a:lnTo>
                      <a:pt x="700061" y="33017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8D6D5A3E-5016-8E10-01D7-ADF1EABE1F1F}"/>
                  </a:ext>
                </a:extLst>
              </p:cNvPr>
              <p:cNvSpPr/>
              <p:nvPr/>
            </p:nvSpPr>
            <p:spPr>
              <a:xfrm>
                <a:off x="2887898" y="5547854"/>
                <a:ext cx="757626" cy="330176"/>
              </a:xfrm>
              <a:custGeom>
                <a:avLst/>
                <a:gdLst>
                  <a:gd name="connsiteX0" fmla="*/ 700061 w 757626"/>
                  <a:gd name="connsiteY0" fmla="*/ 330177 h 330176"/>
                  <a:gd name="connsiteX1" fmla="*/ 757627 w 757626"/>
                  <a:gd name="connsiteY1" fmla="*/ 29646 h 330176"/>
                  <a:gd name="connsiteX2" fmla="*/ 369284 w 757626"/>
                  <a:gd name="connsiteY2" fmla="*/ 0 h 330176"/>
                  <a:gd name="connsiteX3" fmla="*/ 273015 w 757626"/>
                  <a:gd name="connsiteY3" fmla="*/ 110440 h 330176"/>
                  <a:gd name="connsiteX4" fmla="*/ 161668 w 757626"/>
                  <a:gd name="connsiteY4" fmla="*/ 119029 h 330176"/>
                  <a:gd name="connsiteX5" fmla="*/ 0 w 757626"/>
                  <a:gd name="connsiteY5" fmla="*/ 276737 h 330176"/>
                  <a:gd name="connsiteX6" fmla="*/ 0 w 757626"/>
                  <a:gd name="connsiteY6" fmla="*/ 276737 h 330176"/>
                  <a:gd name="connsiteX7" fmla="*/ 700061 w 757626"/>
                  <a:gd name="connsiteY7" fmla="*/ 330177 h 3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7626" h="330176">
                    <a:moveTo>
                      <a:pt x="700061" y="330177"/>
                    </a:moveTo>
                    <a:lnTo>
                      <a:pt x="757627" y="29646"/>
                    </a:lnTo>
                    <a:lnTo>
                      <a:pt x="369284" y="0"/>
                    </a:lnTo>
                    <a:lnTo>
                      <a:pt x="273015" y="110440"/>
                    </a:lnTo>
                    <a:lnTo>
                      <a:pt x="161668" y="119029"/>
                    </a:lnTo>
                    <a:cubicBezTo>
                      <a:pt x="75319" y="125709"/>
                      <a:pt x="6788" y="192571"/>
                      <a:pt x="0" y="276737"/>
                    </a:cubicBezTo>
                    <a:lnTo>
                      <a:pt x="0" y="276737"/>
                    </a:lnTo>
                    <a:lnTo>
                      <a:pt x="700061" y="33017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12F91320-F187-116C-B9ED-1542BCC04735}"/>
                  </a:ext>
                </a:extLst>
              </p:cNvPr>
              <p:cNvSpPr/>
              <p:nvPr/>
            </p:nvSpPr>
            <p:spPr>
              <a:xfrm>
                <a:off x="2887833" y="5628776"/>
                <a:ext cx="298730" cy="218145"/>
              </a:xfrm>
              <a:custGeom>
                <a:avLst/>
                <a:gdLst>
                  <a:gd name="connsiteX0" fmla="*/ 298730 w 298730"/>
                  <a:gd name="connsiteY0" fmla="*/ 0 h 218145"/>
                  <a:gd name="connsiteX1" fmla="*/ 273015 w 298730"/>
                  <a:gd name="connsiteY1" fmla="*/ 29455 h 218145"/>
                  <a:gd name="connsiteX2" fmla="*/ 151617 w 298730"/>
                  <a:gd name="connsiteY2" fmla="*/ 39125 h 218145"/>
                  <a:gd name="connsiteX3" fmla="*/ 0 w 298730"/>
                  <a:gd name="connsiteY3" fmla="*/ 195752 h 218145"/>
                  <a:gd name="connsiteX4" fmla="*/ 293574 w 298730"/>
                  <a:gd name="connsiteY4" fmla="*/ 218145 h 218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730" h="218145">
                    <a:moveTo>
                      <a:pt x="298730" y="0"/>
                    </a:moveTo>
                    <a:lnTo>
                      <a:pt x="273015" y="29455"/>
                    </a:lnTo>
                    <a:lnTo>
                      <a:pt x="151617" y="39125"/>
                    </a:lnTo>
                    <a:cubicBezTo>
                      <a:pt x="7832" y="62409"/>
                      <a:pt x="0" y="195752"/>
                      <a:pt x="0" y="195752"/>
                    </a:cubicBezTo>
                    <a:lnTo>
                      <a:pt x="293574" y="218145"/>
                    </a:ln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75" name="Graphic 5">
              <a:extLst>
                <a:ext uri="{FF2B5EF4-FFF2-40B4-BE49-F238E27FC236}">
                  <a16:creationId xmlns:a16="http://schemas.microsoft.com/office/drawing/2014/main" id="{DED01B6D-41B8-927D-4837-619611F832D6}"/>
                </a:ext>
              </a:extLst>
            </p:cNvPr>
            <p:cNvGrpSpPr/>
            <p:nvPr/>
          </p:nvGrpSpPr>
          <p:grpSpPr>
            <a:xfrm>
              <a:off x="4109513" y="2907270"/>
              <a:ext cx="1149885" cy="1046449"/>
              <a:chOff x="4109513" y="2907270"/>
              <a:chExt cx="1149885" cy="1046449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64D9ECD-731F-4824-B700-CC3492473678}"/>
                  </a:ext>
                </a:extLst>
              </p:cNvPr>
              <p:cNvSpPr/>
              <p:nvPr/>
            </p:nvSpPr>
            <p:spPr>
              <a:xfrm>
                <a:off x="4109513" y="2907270"/>
                <a:ext cx="1149885" cy="1046449"/>
              </a:xfrm>
              <a:custGeom>
                <a:avLst/>
                <a:gdLst>
                  <a:gd name="connsiteX0" fmla="*/ 0 w 1149885"/>
                  <a:gd name="connsiteY0" fmla="*/ 1046449 h 1046449"/>
                  <a:gd name="connsiteX1" fmla="*/ 1101588 w 1149885"/>
                  <a:gd name="connsiteY1" fmla="*/ 967754 h 1046449"/>
                  <a:gd name="connsiteX2" fmla="*/ 1149886 w 1149885"/>
                  <a:gd name="connsiteY2" fmla="*/ 311727 h 1046449"/>
                  <a:gd name="connsiteX3" fmla="*/ 707763 w 1149885"/>
                  <a:gd name="connsiteY3" fmla="*/ 0 h 1046449"/>
                  <a:gd name="connsiteX4" fmla="*/ 452500 w 1149885"/>
                  <a:gd name="connsiteY4" fmla="*/ 3563 h 1046449"/>
                  <a:gd name="connsiteX5" fmla="*/ 85762 w 1149885"/>
                  <a:gd name="connsiteY5" fmla="*/ 138878 h 1046449"/>
                  <a:gd name="connsiteX6" fmla="*/ 65 w 1149885"/>
                  <a:gd name="connsiteY6" fmla="*/ 1046449 h 104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9885" h="1046449">
                    <a:moveTo>
                      <a:pt x="0" y="1046449"/>
                    </a:moveTo>
                    <a:lnTo>
                      <a:pt x="1101588" y="967754"/>
                    </a:lnTo>
                    <a:lnTo>
                      <a:pt x="1149886" y="311727"/>
                    </a:lnTo>
                    <a:cubicBezTo>
                      <a:pt x="1144403" y="0"/>
                      <a:pt x="707763" y="0"/>
                      <a:pt x="707763" y="0"/>
                    </a:cubicBezTo>
                    <a:lnTo>
                      <a:pt x="452500" y="3563"/>
                    </a:lnTo>
                    <a:cubicBezTo>
                      <a:pt x="452500" y="3563"/>
                      <a:pt x="220474" y="-8397"/>
                      <a:pt x="85762" y="138878"/>
                    </a:cubicBezTo>
                    <a:cubicBezTo>
                      <a:pt x="59981" y="441698"/>
                      <a:pt x="27086" y="743819"/>
                      <a:pt x="65" y="104644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17EF8D73-5D70-C3EA-734B-C7AD55ADA806}"/>
                  </a:ext>
                </a:extLst>
              </p:cNvPr>
              <p:cNvSpPr/>
              <p:nvPr/>
            </p:nvSpPr>
            <p:spPr>
              <a:xfrm>
                <a:off x="4522266" y="2907270"/>
                <a:ext cx="361452" cy="561936"/>
              </a:xfrm>
              <a:custGeom>
                <a:avLst/>
                <a:gdLst>
                  <a:gd name="connsiteX0" fmla="*/ 0 w 361452"/>
                  <a:gd name="connsiteY0" fmla="*/ 4072 h 561936"/>
                  <a:gd name="connsiteX1" fmla="*/ 77081 w 361452"/>
                  <a:gd name="connsiteY1" fmla="*/ 561936 h 561936"/>
                  <a:gd name="connsiteX2" fmla="*/ 361452 w 361452"/>
                  <a:gd name="connsiteY2" fmla="*/ 4072 h 561936"/>
                  <a:gd name="connsiteX3" fmla="*/ 310021 w 361452"/>
                  <a:gd name="connsiteY3" fmla="*/ 0 h 561936"/>
                  <a:gd name="connsiteX4" fmla="*/ 0 w 361452"/>
                  <a:gd name="connsiteY4" fmla="*/ 4072 h 561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452" h="561936">
                    <a:moveTo>
                      <a:pt x="0" y="4072"/>
                    </a:moveTo>
                    <a:lnTo>
                      <a:pt x="77081" y="561936"/>
                    </a:lnTo>
                    <a:lnTo>
                      <a:pt x="361452" y="4072"/>
                    </a:lnTo>
                    <a:lnTo>
                      <a:pt x="310021" y="0"/>
                    </a:lnTo>
                    <a:lnTo>
                      <a:pt x="0" y="4072"/>
                    </a:lnTo>
                    <a:close/>
                  </a:path>
                </a:pathLst>
              </a:custGeom>
              <a:solidFill>
                <a:srgbClr val="FFFFFF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32F08515-FBAF-A04A-9553-36E02E083AE9}"/>
                  </a:ext>
                </a:extLst>
              </p:cNvPr>
              <p:cNvSpPr/>
              <p:nvPr/>
            </p:nvSpPr>
            <p:spPr>
              <a:xfrm>
                <a:off x="4529641" y="2974450"/>
                <a:ext cx="321900" cy="632361"/>
              </a:xfrm>
              <a:custGeom>
                <a:avLst/>
                <a:gdLst>
                  <a:gd name="connsiteX0" fmla="*/ 321900 w 321900"/>
                  <a:gd name="connsiteY0" fmla="*/ 0 h 632361"/>
                  <a:gd name="connsiteX1" fmla="*/ 0 w 321900"/>
                  <a:gd name="connsiteY1" fmla="*/ 632361 h 632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900" h="632361">
                    <a:moveTo>
                      <a:pt x="321900" y="0"/>
                    </a:moveTo>
                    <a:lnTo>
                      <a:pt x="0" y="632361"/>
                    </a:lnTo>
                  </a:path>
                </a:pathLst>
              </a:custGeom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D0CB4DC7-52CC-D0F1-8B38-956721CD8904}"/>
                  </a:ext>
                </a:extLst>
              </p:cNvPr>
              <p:cNvSpPr/>
              <p:nvPr/>
            </p:nvSpPr>
            <p:spPr>
              <a:xfrm>
                <a:off x="4526965" y="2945441"/>
                <a:ext cx="71729" cy="521793"/>
              </a:xfrm>
              <a:custGeom>
                <a:avLst/>
                <a:gdLst>
                  <a:gd name="connsiteX0" fmla="*/ 0 w 71729"/>
                  <a:gd name="connsiteY0" fmla="*/ 0 h 521793"/>
                  <a:gd name="connsiteX1" fmla="*/ 71729 w 71729"/>
                  <a:gd name="connsiteY1" fmla="*/ 521793 h 52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729" h="521793">
                    <a:moveTo>
                      <a:pt x="0" y="0"/>
                    </a:moveTo>
                    <a:lnTo>
                      <a:pt x="71729" y="521793"/>
                    </a:lnTo>
                  </a:path>
                </a:pathLst>
              </a:custGeom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C51D0D4-D1B4-4412-A9CF-0B39D4339B49}"/>
                </a:ext>
              </a:extLst>
            </p:cNvPr>
            <p:cNvSpPr/>
            <p:nvPr/>
          </p:nvSpPr>
          <p:spPr>
            <a:xfrm>
              <a:off x="2614622" y="3869107"/>
              <a:ext cx="2596478" cy="1792749"/>
            </a:xfrm>
            <a:custGeom>
              <a:avLst/>
              <a:gdLst>
                <a:gd name="connsiteX0" fmla="*/ 0 w 2596478"/>
                <a:gd name="connsiteY0" fmla="*/ 1769720 h 1792749"/>
                <a:gd name="connsiteX1" fmla="*/ 398394 w 2596478"/>
                <a:gd name="connsiteY1" fmla="*/ 563399 h 1792749"/>
                <a:gd name="connsiteX2" fmla="*/ 669516 w 2596478"/>
                <a:gd name="connsiteY2" fmla="*/ 281636 h 1792749"/>
                <a:gd name="connsiteX3" fmla="*/ 1465129 w 2596478"/>
                <a:gd name="connsiteY3" fmla="*/ 0 h 1792749"/>
                <a:gd name="connsiteX4" fmla="*/ 2596478 w 2596478"/>
                <a:gd name="connsiteY4" fmla="*/ 5980 h 1792749"/>
                <a:gd name="connsiteX5" fmla="*/ 2564758 w 2596478"/>
                <a:gd name="connsiteY5" fmla="*/ 328904 h 1792749"/>
                <a:gd name="connsiteX6" fmla="*/ 2201479 w 2596478"/>
                <a:gd name="connsiteY6" fmla="*/ 670468 h 1792749"/>
                <a:gd name="connsiteX7" fmla="*/ 1686777 w 2596478"/>
                <a:gd name="connsiteY7" fmla="*/ 700305 h 1792749"/>
                <a:gd name="connsiteX8" fmla="*/ 1499786 w 2596478"/>
                <a:gd name="connsiteY8" fmla="*/ 855024 h 1792749"/>
                <a:gd name="connsiteX9" fmla="*/ 1271871 w 2596478"/>
                <a:gd name="connsiteY9" fmla="*/ 1792750 h 1792749"/>
                <a:gd name="connsiteX10" fmla="*/ 65 w 2596478"/>
                <a:gd name="connsiteY10" fmla="*/ 1769720 h 179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6478" h="1792749">
                  <a:moveTo>
                    <a:pt x="0" y="1769720"/>
                  </a:moveTo>
                  <a:lnTo>
                    <a:pt x="398394" y="563399"/>
                  </a:lnTo>
                  <a:cubicBezTo>
                    <a:pt x="438990" y="433556"/>
                    <a:pt x="539111" y="329413"/>
                    <a:pt x="669516" y="281636"/>
                  </a:cubicBezTo>
                  <a:lnTo>
                    <a:pt x="1465129" y="0"/>
                  </a:lnTo>
                  <a:lnTo>
                    <a:pt x="2596478" y="5980"/>
                  </a:lnTo>
                  <a:lnTo>
                    <a:pt x="2564758" y="328904"/>
                  </a:lnTo>
                  <a:cubicBezTo>
                    <a:pt x="2546549" y="514477"/>
                    <a:pt x="2392321" y="659399"/>
                    <a:pt x="2201479" y="670468"/>
                  </a:cubicBezTo>
                  <a:lnTo>
                    <a:pt x="1686777" y="700305"/>
                  </a:lnTo>
                  <a:cubicBezTo>
                    <a:pt x="1596056" y="705585"/>
                    <a:pt x="1519823" y="768630"/>
                    <a:pt x="1499786" y="855024"/>
                  </a:cubicBezTo>
                  <a:lnTo>
                    <a:pt x="1271871" y="1792750"/>
                  </a:lnTo>
                  <a:lnTo>
                    <a:pt x="65" y="1769720"/>
                  </a:lnTo>
                  <a:close/>
                </a:path>
              </a:pathLst>
            </a:custGeom>
            <a:solidFill>
              <a:schemeClr val="accent3"/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81" name="Graphic 5">
              <a:extLst>
                <a:ext uri="{FF2B5EF4-FFF2-40B4-BE49-F238E27FC236}">
                  <a16:creationId xmlns:a16="http://schemas.microsoft.com/office/drawing/2014/main" id="{2636CAEC-39DA-915E-A6C0-09369836A295}"/>
                </a:ext>
              </a:extLst>
            </p:cNvPr>
            <p:cNvGrpSpPr/>
            <p:nvPr/>
          </p:nvGrpSpPr>
          <p:grpSpPr>
            <a:xfrm>
              <a:off x="4444271" y="4677245"/>
              <a:ext cx="766372" cy="274256"/>
              <a:chOff x="4444271" y="4677245"/>
              <a:chExt cx="766372" cy="274256"/>
            </a:xfrm>
            <a:noFill/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9512E83-086D-B1B7-9140-0D962A552A65}"/>
                  </a:ext>
                </a:extLst>
              </p:cNvPr>
              <p:cNvSpPr/>
              <p:nvPr/>
            </p:nvSpPr>
            <p:spPr>
              <a:xfrm>
                <a:off x="4444271" y="4849267"/>
                <a:ext cx="28261" cy="102233"/>
              </a:xfrm>
              <a:custGeom>
                <a:avLst/>
                <a:gdLst>
                  <a:gd name="connsiteX0" fmla="*/ 28261 w 28261"/>
                  <a:gd name="connsiteY0" fmla="*/ 0 h 102233"/>
                  <a:gd name="connsiteX1" fmla="*/ 0 w 28261"/>
                  <a:gd name="connsiteY1" fmla="*/ 102234 h 10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261" h="102233">
                    <a:moveTo>
                      <a:pt x="28261" y="0"/>
                    </a:moveTo>
                    <a:cubicBezTo>
                      <a:pt x="18862" y="34099"/>
                      <a:pt x="9464" y="68135"/>
                      <a:pt x="0" y="102234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487BB5C-4087-F009-6134-A9F55BF88E50}"/>
                  </a:ext>
                </a:extLst>
              </p:cNvPr>
              <p:cNvSpPr/>
              <p:nvPr/>
            </p:nvSpPr>
            <p:spPr>
              <a:xfrm>
                <a:off x="4502946" y="4843160"/>
                <a:ext cx="25454" cy="102361"/>
              </a:xfrm>
              <a:custGeom>
                <a:avLst/>
                <a:gdLst>
                  <a:gd name="connsiteX0" fmla="*/ 25455 w 25454"/>
                  <a:gd name="connsiteY0" fmla="*/ 0 h 102361"/>
                  <a:gd name="connsiteX1" fmla="*/ 0 w 25454"/>
                  <a:gd name="connsiteY1" fmla="*/ 102361 h 102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454" h="102361">
                    <a:moveTo>
                      <a:pt x="25455" y="0"/>
                    </a:moveTo>
                    <a:cubicBezTo>
                      <a:pt x="23627" y="35245"/>
                      <a:pt x="14947" y="70171"/>
                      <a:pt x="0" y="102361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7F60FDAD-A115-D3B4-18EA-7BD354FCB1B6}"/>
                  </a:ext>
                </a:extLst>
              </p:cNvPr>
              <p:cNvSpPr/>
              <p:nvPr/>
            </p:nvSpPr>
            <p:spPr>
              <a:xfrm>
                <a:off x="4569585" y="4837434"/>
                <a:ext cx="18927" cy="90973"/>
              </a:xfrm>
              <a:custGeom>
                <a:avLst/>
                <a:gdLst>
                  <a:gd name="connsiteX0" fmla="*/ 18928 w 18927"/>
                  <a:gd name="connsiteY0" fmla="*/ 0 h 90973"/>
                  <a:gd name="connsiteX1" fmla="*/ 0 w 18927"/>
                  <a:gd name="connsiteY1" fmla="*/ 90973 h 9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7" h="90973">
                    <a:moveTo>
                      <a:pt x="18928" y="0"/>
                    </a:moveTo>
                    <a:cubicBezTo>
                      <a:pt x="12597" y="30345"/>
                      <a:pt x="6331" y="60628"/>
                      <a:pt x="0" y="90973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F716415-8CD2-D3F7-94B0-727D5FCBB7BF}"/>
                  </a:ext>
                </a:extLst>
              </p:cNvPr>
              <p:cNvSpPr/>
              <p:nvPr/>
            </p:nvSpPr>
            <p:spPr>
              <a:xfrm>
                <a:off x="4631785" y="4828464"/>
                <a:ext cx="23888" cy="102424"/>
              </a:xfrm>
              <a:custGeom>
                <a:avLst/>
                <a:gdLst>
                  <a:gd name="connsiteX0" fmla="*/ 23888 w 23888"/>
                  <a:gd name="connsiteY0" fmla="*/ 0 h 102424"/>
                  <a:gd name="connsiteX1" fmla="*/ 0 w 23888"/>
                  <a:gd name="connsiteY1" fmla="*/ 102425 h 102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88" h="102424">
                    <a:moveTo>
                      <a:pt x="23888" y="0"/>
                    </a:moveTo>
                    <a:cubicBezTo>
                      <a:pt x="15925" y="34163"/>
                      <a:pt x="7963" y="68325"/>
                      <a:pt x="0" y="102425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744853C-0529-5B1E-8322-E13E73339CD5}"/>
                  </a:ext>
                </a:extLst>
              </p:cNvPr>
              <p:cNvSpPr/>
              <p:nvPr/>
            </p:nvSpPr>
            <p:spPr>
              <a:xfrm>
                <a:off x="4673230" y="4817013"/>
                <a:ext cx="22843" cy="96635"/>
              </a:xfrm>
              <a:custGeom>
                <a:avLst/>
                <a:gdLst>
                  <a:gd name="connsiteX0" fmla="*/ 22844 w 22843"/>
                  <a:gd name="connsiteY0" fmla="*/ 0 h 96635"/>
                  <a:gd name="connsiteX1" fmla="*/ 0 w 22843"/>
                  <a:gd name="connsiteY1" fmla="*/ 96635 h 96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43" h="96635">
                    <a:moveTo>
                      <a:pt x="22844" y="0"/>
                    </a:moveTo>
                    <a:cubicBezTo>
                      <a:pt x="15207" y="32191"/>
                      <a:pt x="7636" y="64445"/>
                      <a:pt x="0" y="96635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D5ADA61-C3A0-2135-3060-E6011315F06E}"/>
                  </a:ext>
                </a:extLst>
              </p:cNvPr>
              <p:cNvSpPr/>
              <p:nvPr/>
            </p:nvSpPr>
            <p:spPr>
              <a:xfrm>
                <a:off x="4723812" y="4807280"/>
                <a:ext cx="17230" cy="95681"/>
              </a:xfrm>
              <a:custGeom>
                <a:avLst/>
                <a:gdLst>
                  <a:gd name="connsiteX0" fmla="*/ 17231 w 17230"/>
                  <a:gd name="connsiteY0" fmla="*/ 0 h 95681"/>
                  <a:gd name="connsiteX1" fmla="*/ 0 w 17230"/>
                  <a:gd name="connsiteY1" fmla="*/ 95681 h 95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230" h="95681">
                    <a:moveTo>
                      <a:pt x="17231" y="0"/>
                    </a:moveTo>
                    <a:cubicBezTo>
                      <a:pt x="11487" y="31872"/>
                      <a:pt x="5744" y="63808"/>
                      <a:pt x="0" y="95681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774A8F7A-EE4C-A89E-8D61-DD0E0830DA70}"/>
                  </a:ext>
                </a:extLst>
              </p:cNvPr>
              <p:cNvSpPr/>
              <p:nvPr/>
            </p:nvSpPr>
            <p:spPr>
              <a:xfrm>
                <a:off x="4785490" y="4793602"/>
                <a:ext cx="18992" cy="106114"/>
              </a:xfrm>
              <a:custGeom>
                <a:avLst/>
                <a:gdLst>
                  <a:gd name="connsiteX0" fmla="*/ 18993 w 18992"/>
                  <a:gd name="connsiteY0" fmla="*/ 0 h 106114"/>
                  <a:gd name="connsiteX1" fmla="*/ 0 w 18992"/>
                  <a:gd name="connsiteY1" fmla="*/ 106114 h 10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92" h="106114">
                    <a:moveTo>
                      <a:pt x="18993" y="0"/>
                    </a:moveTo>
                    <a:cubicBezTo>
                      <a:pt x="12662" y="35371"/>
                      <a:pt x="6331" y="70743"/>
                      <a:pt x="0" y="106114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D3BEE08-1EBB-F270-1305-EFE9163A0263}"/>
                  </a:ext>
                </a:extLst>
              </p:cNvPr>
              <p:cNvSpPr/>
              <p:nvPr/>
            </p:nvSpPr>
            <p:spPr>
              <a:xfrm>
                <a:off x="4856566" y="4785713"/>
                <a:ext cx="16186" cy="96826"/>
              </a:xfrm>
              <a:custGeom>
                <a:avLst/>
                <a:gdLst>
                  <a:gd name="connsiteX0" fmla="*/ 16187 w 16186"/>
                  <a:gd name="connsiteY0" fmla="*/ 0 h 96826"/>
                  <a:gd name="connsiteX1" fmla="*/ 0 w 16186"/>
                  <a:gd name="connsiteY1" fmla="*/ 96826 h 96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86" h="96826">
                    <a:moveTo>
                      <a:pt x="16187" y="0"/>
                    </a:moveTo>
                    <a:cubicBezTo>
                      <a:pt x="10769" y="32254"/>
                      <a:pt x="5417" y="64509"/>
                      <a:pt x="0" y="96826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5079F730-88F3-A38C-049F-CF8572AB3D69}"/>
                  </a:ext>
                </a:extLst>
              </p:cNvPr>
              <p:cNvSpPr/>
              <p:nvPr/>
            </p:nvSpPr>
            <p:spPr>
              <a:xfrm>
                <a:off x="4896119" y="4770699"/>
                <a:ext cx="21930" cy="112603"/>
              </a:xfrm>
              <a:custGeom>
                <a:avLst/>
                <a:gdLst>
                  <a:gd name="connsiteX0" fmla="*/ 21930 w 21930"/>
                  <a:gd name="connsiteY0" fmla="*/ 0 h 112603"/>
                  <a:gd name="connsiteX1" fmla="*/ 0 w 21930"/>
                  <a:gd name="connsiteY1" fmla="*/ 112603 h 112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30" h="112603">
                    <a:moveTo>
                      <a:pt x="21930" y="0"/>
                    </a:moveTo>
                    <a:cubicBezTo>
                      <a:pt x="19124" y="38171"/>
                      <a:pt x="11748" y="76087"/>
                      <a:pt x="0" y="112603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A542101-A9CC-ABE0-3F05-8E91B03D5E71}"/>
                  </a:ext>
                </a:extLst>
              </p:cNvPr>
              <p:cNvSpPr/>
              <p:nvPr/>
            </p:nvSpPr>
            <p:spPr>
              <a:xfrm>
                <a:off x="4962104" y="4755622"/>
                <a:ext cx="3850" cy="92118"/>
              </a:xfrm>
              <a:custGeom>
                <a:avLst/>
                <a:gdLst>
                  <a:gd name="connsiteX0" fmla="*/ 3851 w 3850"/>
                  <a:gd name="connsiteY0" fmla="*/ 0 h 92118"/>
                  <a:gd name="connsiteX1" fmla="*/ 0 w 3850"/>
                  <a:gd name="connsiteY1" fmla="*/ 92118 h 9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50" h="92118">
                    <a:moveTo>
                      <a:pt x="3851" y="0"/>
                    </a:moveTo>
                    <a:cubicBezTo>
                      <a:pt x="2545" y="30727"/>
                      <a:pt x="1240" y="61391"/>
                      <a:pt x="0" y="92118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17C6DF3-0250-E22E-2FDF-E7AF5AFB56C9}"/>
                  </a:ext>
                </a:extLst>
              </p:cNvPr>
              <p:cNvSpPr/>
              <p:nvPr/>
            </p:nvSpPr>
            <p:spPr>
              <a:xfrm>
                <a:off x="4993498" y="4739463"/>
                <a:ext cx="15599" cy="103633"/>
              </a:xfrm>
              <a:custGeom>
                <a:avLst/>
                <a:gdLst>
                  <a:gd name="connsiteX0" fmla="*/ 15403 w 15599"/>
                  <a:gd name="connsiteY0" fmla="*/ 0 h 103633"/>
                  <a:gd name="connsiteX1" fmla="*/ 0 w 15599"/>
                  <a:gd name="connsiteY1" fmla="*/ 103634 h 10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599" h="103633">
                    <a:moveTo>
                      <a:pt x="15403" y="0"/>
                    </a:moveTo>
                    <a:cubicBezTo>
                      <a:pt x="16709" y="35053"/>
                      <a:pt x="11487" y="70361"/>
                      <a:pt x="0" y="103634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0731AAA-2F27-C009-3C4A-291E928A215D}"/>
                  </a:ext>
                </a:extLst>
              </p:cNvPr>
              <p:cNvSpPr/>
              <p:nvPr/>
            </p:nvSpPr>
            <p:spPr>
              <a:xfrm>
                <a:off x="5045451" y="4721204"/>
                <a:ext cx="10834" cy="94409"/>
              </a:xfrm>
              <a:custGeom>
                <a:avLst/>
                <a:gdLst>
                  <a:gd name="connsiteX0" fmla="*/ 10835 w 10834"/>
                  <a:gd name="connsiteY0" fmla="*/ 0 h 94409"/>
                  <a:gd name="connsiteX1" fmla="*/ 0 w 10834"/>
                  <a:gd name="connsiteY1" fmla="*/ 94409 h 94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4" h="94409">
                    <a:moveTo>
                      <a:pt x="10835" y="0"/>
                    </a:moveTo>
                    <a:cubicBezTo>
                      <a:pt x="7245" y="31491"/>
                      <a:pt x="3655" y="62918"/>
                      <a:pt x="0" y="94409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BA91A0BF-49F8-D8E4-5880-5DA67ED1E9DD}"/>
                  </a:ext>
                </a:extLst>
              </p:cNvPr>
              <p:cNvSpPr/>
              <p:nvPr/>
            </p:nvSpPr>
            <p:spPr>
              <a:xfrm>
                <a:off x="5095185" y="4706063"/>
                <a:ext cx="10436" cy="100198"/>
              </a:xfrm>
              <a:custGeom>
                <a:avLst/>
                <a:gdLst>
                  <a:gd name="connsiteX0" fmla="*/ 9529 w 10436"/>
                  <a:gd name="connsiteY0" fmla="*/ 0 h 100198"/>
                  <a:gd name="connsiteX1" fmla="*/ 0 w 10436"/>
                  <a:gd name="connsiteY1" fmla="*/ 100198 h 10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36" h="100198">
                    <a:moveTo>
                      <a:pt x="9529" y="0"/>
                    </a:moveTo>
                    <a:cubicBezTo>
                      <a:pt x="12205" y="33590"/>
                      <a:pt x="8942" y="67626"/>
                      <a:pt x="0" y="100198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68638810-ACCA-ABED-F738-675E111F5E74}"/>
                  </a:ext>
                </a:extLst>
              </p:cNvPr>
              <p:cNvSpPr/>
              <p:nvPr/>
            </p:nvSpPr>
            <p:spPr>
              <a:xfrm>
                <a:off x="5141329" y="4701483"/>
                <a:ext cx="2219" cy="101343"/>
              </a:xfrm>
              <a:custGeom>
                <a:avLst/>
                <a:gdLst>
                  <a:gd name="connsiteX0" fmla="*/ 0 w 2219"/>
                  <a:gd name="connsiteY0" fmla="*/ 0 h 101343"/>
                  <a:gd name="connsiteX1" fmla="*/ 2219 w 2219"/>
                  <a:gd name="connsiteY1" fmla="*/ 101343 h 10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19" h="101343">
                    <a:moveTo>
                      <a:pt x="0" y="0"/>
                    </a:moveTo>
                    <a:cubicBezTo>
                      <a:pt x="718" y="33781"/>
                      <a:pt x="1501" y="67562"/>
                      <a:pt x="2219" y="101343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8055FC5-A7BE-AFB5-0B87-8B2DFD248B6D}"/>
                  </a:ext>
                </a:extLst>
              </p:cNvPr>
              <p:cNvSpPr/>
              <p:nvPr/>
            </p:nvSpPr>
            <p:spPr>
              <a:xfrm>
                <a:off x="5171157" y="4677245"/>
                <a:ext cx="6478" cy="97971"/>
              </a:xfrm>
              <a:custGeom>
                <a:avLst/>
                <a:gdLst>
                  <a:gd name="connsiteX0" fmla="*/ 0 w 6478"/>
                  <a:gd name="connsiteY0" fmla="*/ 0 h 97971"/>
                  <a:gd name="connsiteX1" fmla="*/ 3068 w 6478"/>
                  <a:gd name="connsiteY1" fmla="*/ 97971 h 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78" h="97971">
                    <a:moveTo>
                      <a:pt x="0" y="0"/>
                    </a:moveTo>
                    <a:cubicBezTo>
                      <a:pt x="7441" y="32063"/>
                      <a:pt x="8485" y="65526"/>
                      <a:pt x="3068" y="97971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C32D38AC-A927-1675-1DDA-A8E4A1264B5C}"/>
                  </a:ext>
                </a:extLst>
              </p:cNvPr>
              <p:cNvSpPr/>
              <p:nvPr/>
            </p:nvSpPr>
            <p:spPr>
              <a:xfrm>
                <a:off x="5201506" y="4684052"/>
                <a:ext cx="9137" cy="78376"/>
              </a:xfrm>
              <a:custGeom>
                <a:avLst/>
                <a:gdLst>
                  <a:gd name="connsiteX0" fmla="*/ 0 w 9137"/>
                  <a:gd name="connsiteY0" fmla="*/ 0 h 78376"/>
                  <a:gd name="connsiteX1" fmla="*/ 9137 w 9137"/>
                  <a:gd name="connsiteY1" fmla="*/ 78377 h 7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137" h="78376">
                    <a:moveTo>
                      <a:pt x="0" y="0"/>
                    </a:moveTo>
                    <a:cubicBezTo>
                      <a:pt x="3067" y="26147"/>
                      <a:pt x="6135" y="52230"/>
                      <a:pt x="9137" y="78377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AE30ECB-DC95-65CF-B4D5-61151FB7EFBE}"/>
                </a:ext>
              </a:extLst>
            </p:cNvPr>
            <p:cNvSpPr/>
            <p:nvPr/>
          </p:nvSpPr>
          <p:spPr>
            <a:xfrm>
              <a:off x="3234991" y="3833738"/>
              <a:ext cx="1993948" cy="1045365"/>
            </a:xfrm>
            <a:custGeom>
              <a:avLst/>
              <a:gdLst>
                <a:gd name="connsiteX0" fmla="*/ 1992948 w 1993948"/>
                <a:gd name="connsiteY0" fmla="*/ 583501 h 1045365"/>
                <a:gd name="connsiteX1" fmla="*/ 1984333 w 1993948"/>
                <a:gd name="connsiteY1" fmla="*/ 868127 h 1045365"/>
                <a:gd name="connsiteX2" fmla="*/ 1857779 w 1993948"/>
                <a:gd name="connsiteY2" fmla="*/ 918321 h 1045365"/>
                <a:gd name="connsiteX3" fmla="*/ 1500373 w 1993948"/>
                <a:gd name="connsiteY3" fmla="*/ 1012857 h 1045365"/>
                <a:gd name="connsiteX4" fmla="*/ 1209149 w 1993948"/>
                <a:gd name="connsiteY4" fmla="*/ 1045366 h 1045365"/>
                <a:gd name="connsiteX5" fmla="*/ 1238454 w 1993948"/>
                <a:gd name="connsiteY5" fmla="*/ 779126 h 1045365"/>
                <a:gd name="connsiteX6" fmla="*/ 1096105 w 1993948"/>
                <a:gd name="connsiteY6" fmla="*/ 557417 h 1045365"/>
                <a:gd name="connsiteX7" fmla="*/ 792611 w 1993948"/>
                <a:gd name="connsiteY7" fmla="*/ 518865 h 1045365"/>
                <a:gd name="connsiteX8" fmla="*/ 490552 w 1993948"/>
                <a:gd name="connsiteY8" fmla="*/ 474650 h 1045365"/>
                <a:gd name="connsiteX9" fmla="*/ 367783 w 1993948"/>
                <a:gd name="connsiteY9" fmla="*/ 374198 h 1045365"/>
                <a:gd name="connsiteX10" fmla="*/ 169761 w 1993948"/>
                <a:gd name="connsiteY10" fmla="*/ 313125 h 1045365"/>
                <a:gd name="connsiteX11" fmla="*/ 0 w 1993948"/>
                <a:gd name="connsiteY11" fmla="*/ 338381 h 1045365"/>
                <a:gd name="connsiteX12" fmla="*/ 248278 w 1993948"/>
                <a:gd name="connsiteY12" fmla="*/ 188943 h 1045365"/>
                <a:gd name="connsiteX13" fmla="*/ 485069 w 1993948"/>
                <a:gd name="connsiteY13" fmla="*/ 67560 h 1045365"/>
                <a:gd name="connsiteX14" fmla="*/ 634206 w 1993948"/>
                <a:gd name="connsiteY14" fmla="*/ 8586 h 1045365"/>
                <a:gd name="connsiteX15" fmla="*/ 816303 w 1993948"/>
                <a:gd name="connsiteY15" fmla="*/ 37660 h 1045365"/>
                <a:gd name="connsiteX16" fmla="*/ 982017 w 1993948"/>
                <a:gd name="connsiteY16" fmla="*/ 128379 h 1045365"/>
                <a:gd name="connsiteX17" fmla="*/ 1180301 w 1993948"/>
                <a:gd name="connsiteY17" fmla="*/ 155798 h 1045365"/>
                <a:gd name="connsiteX18" fmla="*/ 1729136 w 1993948"/>
                <a:gd name="connsiteY18" fmla="*/ 235193 h 1045365"/>
                <a:gd name="connsiteX19" fmla="*/ 1910972 w 1993948"/>
                <a:gd name="connsiteY19" fmla="*/ 315606 h 1045365"/>
                <a:gd name="connsiteX20" fmla="*/ 1993079 w 1993948"/>
                <a:gd name="connsiteY20" fmla="*/ 583564 h 104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93948" h="1045365">
                  <a:moveTo>
                    <a:pt x="1992948" y="583501"/>
                  </a:moveTo>
                  <a:cubicBezTo>
                    <a:pt x="1987923" y="679627"/>
                    <a:pt x="1968212" y="773082"/>
                    <a:pt x="1984333" y="868127"/>
                  </a:cubicBezTo>
                  <a:cubicBezTo>
                    <a:pt x="1942757" y="886321"/>
                    <a:pt x="1900594" y="902989"/>
                    <a:pt x="1857779" y="918321"/>
                  </a:cubicBezTo>
                  <a:cubicBezTo>
                    <a:pt x="1741864" y="959927"/>
                    <a:pt x="1622097" y="991418"/>
                    <a:pt x="1500373" y="1012857"/>
                  </a:cubicBezTo>
                  <a:cubicBezTo>
                    <a:pt x="1404038" y="1029971"/>
                    <a:pt x="1306659" y="1040658"/>
                    <a:pt x="1209149" y="1045366"/>
                  </a:cubicBezTo>
                  <a:cubicBezTo>
                    <a:pt x="1236300" y="959291"/>
                    <a:pt x="1252813" y="868000"/>
                    <a:pt x="1238454" y="779126"/>
                  </a:cubicBezTo>
                  <a:cubicBezTo>
                    <a:pt x="1224161" y="690124"/>
                    <a:pt x="1175536" y="603350"/>
                    <a:pt x="1096105" y="557417"/>
                  </a:cubicBezTo>
                  <a:cubicBezTo>
                    <a:pt x="1006950" y="505823"/>
                    <a:pt x="896060" y="511994"/>
                    <a:pt x="792611" y="518865"/>
                  </a:cubicBezTo>
                  <a:cubicBezTo>
                    <a:pt x="689161" y="525736"/>
                    <a:pt x="577554" y="529553"/>
                    <a:pt x="490552" y="474650"/>
                  </a:cubicBezTo>
                  <a:cubicBezTo>
                    <a:pt x="445713" y="446213"/>
                    <a:pt x="411382" y="404353"/>
                    <a:pt x="367783" y="374198"/>
                  </a:cubicBezTo>
                  <a:cubicBezTo>
                    <a:pt x="310543" y="334564"/>
                    <a:pt x="239728" y="317069"/>
                    <a:pt x="169761" y="313125"/>
                  </a:cubicBezTo>
                  <a:cubicBezTo>
                    <a:pt x="99664" y="309180"/>
                    <a:pt x="69641" y="329729"/>
                    <a:pt x="0" y="338381"/>
                  </a:cubicBezTo>
                  <a:cubicBezTo>
                    <a:pt x="87524" y="285069"/>
                    <a:pt x="167868" y="235002"/>
                    <a:pt x="248278" y="188943"/>
                  </a:cubicBezTo>
                  <a:cubicBezTo>
                    <a:pt x="324968" y="144856"/>
                    <a:pt x="401723" y="104268"/>
                    <a:pt x="485069" y="67560"/>
                  </a:cubicBezTo>
                  <a:cubicBezTo>
                    <a:pt x="532323" y="46630"/>
                    <a:pt x="581666" y="27036"/>
                    <a:pt x="634206" y="8586"/>
                  </a:cubicBezTo>
                  <a:cubicBezTo>
                    <a:pt x="693926" y="-12344"/>
                    <a:pt x="760629" y="7950"/>
                    <a:pt x="816303" y="37660"/>
                  </a:cubicBezTo>
                  <a:cubicBezTo>
                    <a:pt x="871976" y="67433"/>
                    <a:pt x="922624" y="106812"/>
                    <a:pt x="982017" y="128379"/>
                  </a:cubicBezTo>
                  <a:cubicBezTo>
                    <a:pt x="1044935" y="151154"/>
                    <a:pt x="1113466" y="152363"/>
                    <a:pt x="1180301" y="155798"/>
                  </a:cubicBezTo>
                  <a:cubicBezTo>
                    <a:pt x="1365335" y="164895"/>
                    <a:pt x="1549324" y="191488"/>
                    <a:pt x="1729136" y="235193"/>
                  </a:cubicBezTo>
                  <a:cubicBezTo>
                    <a:pt x="1794534" y="250970"/>
                    <a:pt x="1861891" y="270628"/>
                    <a:pt x="1910972" y="315606"/>
                  </a:cubicBezTo>
                  <a:cubicBezTo>
                    <a:pt x="1982701" y="381832"/>
                    <a:pt x="1998104" y="487438"/>
                    <a:pt x="1993079" y="583564"/>
                  </a:cubicBezTo>
                  <a:close/>
                </a:path>
              </a:pathLst>
            </a:custGeom>
            <a:solidFill>
              <a:schemeClr val="accent2"/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ADDBFD9-30EC-5AE1-0531-0C7F404DDB9F}"/>
                </a:ext>
              </a:extLst>
            </p:cNvPr>
            <p:cNvSpPr/>
            <p:nvPr/>
          </p:nvSpPr>
          <p:spPr>
            <a:xfrm>
              <a:off x="3483074" y="3901362"/>
              <a:ext cx="1609631" cy="945233"/>
            </a:xfrm>
            <a:custGeom>
              <a:avLst/>
              <a:gdLst>
                <a:gd name="connsiteX0" fmla="*/ 1609632 w 1609631"/>
                <a:gd name="connsiteY0" fmla="*/ 850697 h 945233"/>
                <a:gd name="connsiteX1" fmla="*/ 1252226 w 1609631"/>
                <a:gd name="connsiteY1" fmla="*/ 945234 h 945233"/>
                <a:gd name="connsiteX2" fmla="*/ 1171751 w 1609631"/>
                <a:gd name="connsiteY2" fmla="*/ 600043 h 945233"/>
                <a:gd name="connsiteX3" fmla="*/ 869561 w 1609631"/>
                <a:gd name="connsiteY3" fmla="*/ 314844 h 945233"/>
                <a:gd name="connsiteX4" fmla="*/ 398655 w 1609631"/>
                <a:gd name="connsiteY4" fmla="*/ 285771 h 945233"/>
                <a:gd name="connsiteX5" fmla="*/ 166172 w 1609631"/>
                <a:gd name="connsiteY5" fmla="*/ 165724 h 945233"/>
                <a:gd name="connsiteX6" fmla="*/ 0 w 1609631"/>
                <a:gd name="connsiteY6" fmla="*/ 121383 h 945233"/>
                <a:gd name="connsiteX7" fmla="*/ 236791 w 1609631"/>
                <a:gd name="connsiteY7" fmla="*/ 0 h 945233"/>
                <a:gd name="connsiteX8" fmla="*/ 320138 w 1609631"/>
                <a:gd name="connsiteY8" fmla="*/ 30536 h 945233"/>
                <a:gd name="connsiteX9" fmla="*/ 516398 w 1609631"/>
                <a:gd name="connsiteY9" fmla="*/ 144794 h 945233"/>
                <a:gd name="connsiteX10" fmla="*/ 1277158 w 1609631"/>
                <a:gd name="connsiteY10" fmla="*/ 292769 h 945233"/>
                <a:gd name="connsiteX11" fmla="*/ 1532615 w 1609631"/>
                <a:gd name="connsiteY11" fmla="*/ 590310 h 945233"/>
                <a:gd name="connsiteX12" fmla="*/ 1609632 w 1609631"/>
                <a:gd name="connsiteY12" fmla="*/ 850761 h 94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9631" h="945233">
                  <a:moveTo>
                    <a:pt x="1609632" y="850697"/>
                  </a:moveTo>
                  <a:cubicBezTo>
                    <a:pt x="1493716" y="892304"/>
                    <a:pt x="1373950" y="923794"/>
                    <a:pt x="1252226" y="945234"/>
                  </a:cubicBezTo>
                  <a:cubicBezTo>
                    <a:pt x="1238454" y="827159"/>
                    <a:pt x="1219527" y="709021"/>
                    <a:pt x="1171751" y="600043"/>
                  </a:cubicBezTo>
                  <a:cubicBezTo>
                    <a:pt x="1114772" y="470072"/>
                    <a:pt x="1009365" y="352633"/>
                    <a:pt x="869561" y="314844"/>
                  </a:cubicBezTo>
                  <a:cubicBezTo>
                    <a:pt x="717161" y="273748"/>
                    <a:pt x="549685" y="331322"/>
                    <a:pt x="398655" y="285771"/>
                  </a:cubicBezTo>
                  <a:cubicBezTo>
                    <a:pt x="314786" y="260515"/>
                    <a:pt x="244101" y="205485"/>
                    <a:pt x="166172" y="165724"/>
                  </a:cubicBezTo>
                  <a:cubicBezTo>
                    <a:pt x="115263" y="139641"/>
                    <a:pt x="56457" y="120428"/>
                    <a:pt x="0" y="121383"/>
                  </a:cubicBezTo>
                  <a:cubicBezTo>
                    <a:pt x="76690" y="77296"/>
                    <a:pt x="153444" y="36708"/>
                    <a:pt x="236791" y="0"/>
                  </a:cubicBezTo>
                  <a:cubicBezTo>
                    <a:pt x="265705" y="6553"/>
                    <a:pt x="293901" y="17495"/>
                    <a:pt x="320138" y="30536"/>
                  </a:cubicBezTo>
                  <a:cubicBezTo>
                    <a:pt x="387951" y="64381"/>
                    <a:pt x="447802" y="112286"/>
                    <a:pt x="516398" y="144794"/>
                  </a:cubicBezTo>
                  <a:cubicBezTo>
                    <a:pt x="750774" y="255807"/>
                    <a:pt x="1048460" y="170750"/>
                    <a:pt x="1277158" y="292769"/>
                  </a:cubicBezTo>
                  <a:cubicBezTo>
                    <a:pt x="1395749" y="356069"/>
                    <a:pt x="1480206" y="468927"/>
                    <a:pt x="1532615" y="590310"/>
                  </a:cubicBezTo>
                  <a:cubicBezTo>
                    <a:pt x="1568709" y="673776"/>
                    <a:pt x="1591226" y="761760"/>
                    <a:pt x="1609632" y="850761"/>
                  </a:cubicBezTo>
                  <a:close/>
                </a:path>
              </a:pathLst>
            </a:custGeom>
            <a:solidFill>
              <a:srgbClr val="FFFFFF"/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1B4064D-D296-95FA-F6FF-0993E71D8815}"/>
                </a:ext>
              </a:extLst>
            </p:cNvPr>
            <p:cNvSpPr/>
            <p:nvPr/>
          </p:nvSpPr>
          <p:spPr>
            <a:xfrm>
              <a:off x="3303392" y="3929163"/>
              <a:ext cx="424174" cy="313763"/>
            </a:xfrm>
            <a:custGeom>
              <a:avLst/>
              <a:gdLst>
                <a:gd name="connsiteX0" fmla="*/ 424175 w 424174"/>
                <a:gd name="connsiteY0" fmla="*/ 168460 h 313763"/>
                <a:gd name="connsiteX1" fmla="*/ 141239 w 424174"/>
                <a:gd name="connsiteY1" fmla="*/ 164134 h 313763"/>
                <a:gd name="connsiteX2" fmla="*/ 95487 w 424174"/>
                <a:gd name="connsiteY2" fmla="*/ 204022 h 313763"/>
                <a:gd name="connsiteX3" fmla="*/ 92158 w 424174"/>
                <a:gd name="connsiteY3" fmla="*/ 228833 h 313763"/>
                <a:gd name="connsiteX4" fmla="*/ 6723 w 424174"/>
                <a:gd name="connsiteY4" fmla="*/ 313763 h 313763"/>
                <a:gd name="connsiteX5" fmla="*/ 6723 w 424174"/>
                <a:gd name="connsiteY5" fmla="*/ 313763 h 313763"/>
                <a:gd name="connsiteX6" fmla="*/ 0 w 424174"/>
                <a:gd name="connsiteY6" fmla="*/ 145939 h 313763"/>
                <a:gd name="connsiteX7" fmla="*/ 101687 w 424174"/>
                <a:gd name="connsiteY7" fmla="*/ 19658 h 313763"/>
                <a:gd name="connsiteX8" fmla="*/ 130470 w 424174"/>
                <a:gd name="connsiteY8" fmla="*/ 5407 h 313763"/>
                <a:gd name="connsiteX9" fmla="*/ 355317 w 424174"/>
                <a:gd name="connsiteY9" fmla="*/ 0 h 313763"/>
                <a:gd name="connsiteX10" fmla="*/ 424175 w 424174"/>
                <a:gd name="connsiteY10" fmla="*/ 168524 h 313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4174" h="313763">
                  <a:moveTo>
                    <a:pt x="424175" y="168460"/>
                  </a:moveTo>
                  <a:cubicBezTo>
                    <a:pt x="424175" y="168460"/>
                    <a:pt x="352576" y="247982"/>
                    <a:pt x="141239" y="164134"/>
                  </a:cubicBezTo>
                  <a:lnTo>
                    <a:pt x="95487" y="204022"/>
                  </a:lnTo>
                  <a:lnTo>
                    <a:pt x="92158" y="228833"/>
                  </a:lnTo>
                  <a:cubicBezTo>
                    <a:pt x="86284" y="272539"/>
                    <a:pt x="51431" y="307147"/>
                    <a:pt x="6723" y="313763"/>
                  </a:cubicBezTo>
                  <a:lnTo>
                    <a:pt x="6723" y="313763"/>
                  </a:lnTo>
                  <a:lnTo>
                    <a:pt x="0" y="145939"/>
                  </a:lnTo>
                  <a:lnTo>
                    <a:pt x="101687" y="19658"/>
                  </a:lnTo>
                  <a:cubicBezTo>
                    <a:pt x="108671" y="11006"/>
                    <a:pt x="119179" y="5789"/>
                    <a:pt x="130470" y="5407"/>
                  </a:cubicBezTo>
                  <a:lnTo>
                    <a:pt x="355317" y="0"/>
                  </a:lnTo>
                  <a:lnTo>
                    <a:pt x="424175" y="168524"/>
                  </a:lnTo>
                  <a:close/>
                </a:path>
              </a:pathLst>
            </a:custGeom>
            <a:solidFill>
              <a:srgbClr val="F1A88A"/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01" name="Graphic 5">
              <a:extLst>
                <a:ext uri="{FF2B5EF4-FFF2-40B4-BE49-F238E27FC236}">
                  <a16:creationId xmlns:a16="http://schemas.microsoft.com/office/drawing/2014/main" id="{08525156-8AF4-93FC-83CF-D230181F2674}"/>
                </a:ext>
              </a:extLst>
            </p:cNvPr>
            <p:cNvGrpSpPr/>
            <p:nvPr/>
          </p:nvGrpSpPr>
          <p:grpSpPr>
            <a:xfrm>
              <a:off x="4210527" y="4005313"/>
              <a:ext cx="501275" cy="411884"/>
              <a:chOff x="4210527" y="4005313"/>
              <a:chExt cx="501275" cy="411884"/>
            </a:xfrm>
            <a:solidFill>
              <a:srgbClr val="F1A88A"/>
            </a:solidFill>
          </p:grpSpPr>
          <p:grpSp>
            <p:nvGrpSpPr>
              <p:cNvPr id="102" name="Graphic 5">
                <a:extLst>
                  <a:ext uri="{FF2B5EF4-FFF2-40B4-BE49-F238E27FC236}">
                    <a16:creationId xmlns:a16="http://schemas.microsoft.com/office/drawing/2014/main" id="{6CFDACE3-1067-D879-1D37-CD7C2770D2D6}"/>
                  </a:ext>
                </a:extLst>
              </p:cNvPr>
              <p:cNvGrpSpPr/>
              <p:nvPr/>
            </p:nvGrpSpPr>
            <p:grpSpPr>
              <a:xfrm>
                <a:off x="4210527" y="4005313"/>
                <a:ext cx="501275" cy="411884"/>
                <a:chOff x="4210527" y="4005313"/>
                <a:chExt cx="501275" cy="411884"/>
              </a:xfrm>
              <a:solidFill>
                <a:srgbClr val="F1A88A"/>
              </a:solidFill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61A576CA-541A-4C78-EDD0-276C7C86264D}"/>
                    </a:ext>
                  </a:extLst>
                </p:cNvPr>
                <p:cNvSpPr/>
                <p:nvPr/>
              </p:nvSpPr>
              <p:spPr>
                <a:xfrm>
                  <a:off x="4210527" y="4005313"/>
                  <a:ext cx="501275" cy="411884"/>
                </a:xfrm>
                <a:custGeom>
                  <a:avLst/>
                  <a:gdLst>
                    <a:gd name="connsiteX0" fmla="*/ 398087 w 501275"/>
                    <a:gd name="connsiteY0" fmla="*/ 63 h 411884"/>
                    <a:gd name="connsiteX1" fmla="*/ 298293 w 501275"/>
                    <a:gd name="connsiteY1" fmla="*/ 9861 h 411884"/>
                    <a:gd name="connsiteX2" fmla="*/ 240923 w 501275"/>
                    <a:gd name="connsiteY2" fmla="*/ 20294 h 411884"/>
                    <a:gd name="connsiteX3" fmla="*/ 86956 w 501275"/>
                    <a:gd name="connsiteY3" fmla="*/ 61582 h 411884"/>
                    <a:gd name="connsiteX4" fmla="*/ 86956 w 501275"/>
                    <a:gd name="connsiteY4" fmla="*/ 61582 h 411884"/>
                    <a:gd name="connsiteX5" fmla="*/ 172131 w 501275"/>
                    <a:gd name="connsiteY5" fmla="*/ 131498 h 411884"/>
                    <a:gd name="connsiteX6" fmla="*/ 218144 w 501275"/>
                    <a:gd name="connsiteY6" fmla="*/ 129716 h 411884"/>
                    <a:gd name="connsiteX7" fmla="*/ 13987 w 501275"/>
                    <a:gd name="connsiteY7" fmla="*/ 259306 h 411884"/>
                    <a:gd name="connsiteX8" fmla="*/ 4458 w 501275"/>
                    <a:gd name="connsiteY8" fmla="*/ 299958 h 411884"/>
                    <a:gd name="connsiteX9" fmla="*/ 4458 w 501275"/>
                    <a:gd name="connsiteY9" fmla="*/ 299958 h 411884"/>
                    <a:gd name="connsiteX10" fmla="*/ 45381 w 501275"/>
                    <a:gd name="connsiteY10" fmla="*/ 310773 h 411884"/>
                    <a:gd name="connsiteX11" fmla="*/ 91786 w 501275"/>
                    <a:gd name="connsiteY11" fmla="*/ 286216 h 411884"/>
                    <a:gd name="connsiteX12" fmla="*/ 19274 w 501275"/>
                    <a:gd name="connsiteY12" fmla="*/ 336093 h 411884"/>
                    <a:gd name="connsiteX13" fmla="*/ 10202 w 501275"/>
                    <a:gd name="connsiteY13" fmla="*/ 376999 h 411884"/>
                    <a:gd name="connsiteX14" fmla="*/ 10202 w 501275"/>
                    <a:gd name="connsiteY14" fmla="*/ 376999 h 411884"/>
                    <a:gd name="connsiteX15" fmla="*/ 52756 w 501275"/>
                    <a:gd name="connsiteY15" fmla="*/ 388577 h 411884"/>
                    <a:gd name="connsiteX16" fmla="*/ 79255 w 501275"/>
                    <a:gd name="connsiteY16" fmla="*/ 374581 h 411884"/>
                    <a:gd name="connsiteX17" fmla="*/ 92961 w 501275"/>
                    <a:gd name="connsiteY17" fmla="*/ 395384 h 411884"/>
                    <a:gd name="connsiteX18" fmla="*/ 140084 w 501275"/>
                    <a:gd name="connsiteY18" fmla="*/ 405436 h 411884"/>
                    <a:gd name="connsiteX19" fmla="*/ 177156 w 501275"/>
                    <a:gd name="connsiteY19" fmla="*/ 382407 h 411884"/>
                    <a:gd name="connsiteX20" fmla="*/ 186881 w 501275"/>
                    <a:gd name="connsiteY20" fmla="*/ 397102 h 411884"/>
                    <a:gd name="connsiteX21" fmla="*/ 232503 w 501275"/>
                    <a:gd name="connsiteY21" fmla="*/ 406772 h 411884"/>
                    <a:gd name="connsiteX22" fmla="*/ 364670 w 501275"/>
                    <a:gd name="connsiteY22" fmla="*/ 324387 h 411884"/>
                    <a:gd name="connsiteX23" fmla="*/ 501275 w 501275"/>
                    <a:gd name="connsiteY23" fmla="*/ 144731 h 411884"/>
                    <a:gd name="connsiteX24" fmla="*/ 398022 w 501275"/>
                    <a:gd name="connsiteY24" fmla="*/ 0 h 411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501275" h="411884">
                      <a:moveTo>
                        <a:pt x="398087" y="63"/>
                      </a:moveTo>
                      <a:lnTo>
                        <a:pt x="298293" y="9861"/>
                      </a:lnTo>
                      <a:cubicBezTo>
                        <a:pt x="278908" y="11769"/>
                        <a:pt x="259720" y="15268"/>
                        <a:pt x="240923" y="20294"/>
                      </a:cubicBezTo>
                      <a:lnTo>
                        <a:pt x="86956" y="61582"/>
                      </a:lnTo>
                      <a:lnTo>
                        <a:pt x="86956" y="61582"/>
                      </a:lnTo>
                      <a:cubicBezTo>
                        <a:pt x="92504" y="102870"/>
                        <a:pt x="129446" y="133216"/>
                        <a:pt x="172131" y="131498"/>
                      </a:cubicBezTo>
                      <a:lnTo>
                        <a:pt x="218144" y="129716"/>
                      </a:lnTo>
                      <a:lnTo>
                        <a:pt x="13987" y="259306"/>
                      </a:lnTo>
                      <a:cubicBezTo>
                        <a:pt x="85" y="268149"/>
                        <a:pt x="-4157" y="286089"/>
                        <a:pt x="4458" y="299958"/>
                      </a:cubicBezTo>
                      <a:lnTo>
                        <a:pt x="4458" y="299958"/>
                      </a:lnTo>
                      <a:cubicBezTo>
                        <a:pt x="12943" y="313636"/>
                        <a:pt x="30957" y="318407"/>
                        <a:pt x="45381" y="310773"/>
                      </a:cubicBezTo>
                      <a:lnTo>
                        <a:pt x="91786" y="286216"/>
                      </a:lnTo>
                      <a:lnTo>
                        <a:pt x="19274" y="336093"/>
                      </a:lnTo>
                      <a:cubicBezTo>
                        <a:pt x="5829" y="345381"/>
                        <a:pt x="1848" y="363130"/>
                        <a:pt x="10202" y="376999"/>
                      </a:cubicBezTo>
                      <a:lnTo>
                        <a:pt x="10202" y="376999"/>
                      </a:lnTo>
                      <a:cubicBezTo>
                        <a:pt x="18882" y="391440"/>
                        <a:pt x="37679" y="396530"/>
                        <a:pt x="52756" y="388577"/>
                      </a:cubicBezTo>
                      <a:lnTo>
                        <a:pt x="79255" y="374581"/>
                      </a:lnTo>
                      <a:lnTo>
                        <a:pt x="92961" y="395384"/>
                      </a:lnTo>
                      <a:cubicBezTo>
                        <a:pt x="103143" y="410780"/>
                        <a:pt x="124224" y="415297"/>
                        <a:pt x="140084" y="405436"/>
                      </a:cubicBezTo>
                      <a:lnTo>
                        <a:pt x="177156" y="382407"/>
                      </a:lnTo>
                      <a:lnTo>
                        <a:pt x="186881" y="397102"/>
                      </a:lnTo>
                      <a:cubicBezTo>
                        <a:pt x="196737" y="412052"/>
                        <a:pt x="217165" y="416378"/>
                        <a:pt x="232503" y="406772"/>
                      </a:cubicBezTo>
                      <a:lnTo>
                        <a:pt x="364670" y="324387"/>
                      </a:lnTo>
                      <a:cubicBezTo>
                        <a:pt x="364670" y="324387"/>
                        <a:pt x="485546" y="251863"/>
                        <a:pt x="501275" y="144731"/>
                      </a:cubicBezTo>
                      <a:lnTo>
                        <a:pt x="398022" y="0"/>
                      </a:lnTo>
                      <a:close/>
                    </a:path>
                  </a:pathLst>
                </a:custGeom>
                <a:solidFill>
                  <a:srgbClr val="F1A88A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2F33D522-B853-DDAD-F72F-10E38DA77F93}"/>
                    </a:ext>
                  </a:extLst>
                </p:cNvPr>
                <p:cNvSpPr/>
                <p:nvPr/>
              </p:nvSpPr>
              <p:spPr>
                <a:xfrm>
                  <a:off x="4296048" y="4189805"/>
                  <a:ext cx="168586" cy="106114"/>
                </a:xfrm>
                <a:custGeom>
                  <a:avLst/>
                  <a:gdLst>
                    <a:gd name="connsiteX0" fmla="*/ 168586 w 168586"/>
                    <a:gd name="connsiteY0" fmla="*/ 0 h 106114"/>
                    <a:gd name="connsiteX1" fmla="*/ 0 w 168586"/>
                    <a:gd name="connsiteY1" fmla="*/ 106115 h 106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8586" h="106114">
                      <a:moveTo>
                        <a:pt x="168586" y="0"/>
                      </a:moveTo>
                      <a:lnTo>
                        <a:pt x="0" y="106115"/>
                      </a:lnTo>
                    </a:path>
                  </a:pathLst>
                </a:custGeom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192B6ADC-73EC-3485-B302-19CD2FAEDD68}"/>
                    </a:ext>
                  </a:extLst>
                </p:cNvPr>
                <p:cNvSpPr/>
                <p:nvPr/>
              </p:nvSpPr>
              <p:spPr>
                <a:xfrm>
                  <a:off x="4289913" y="4237327"/>
                  <a:ext cx="214534" cy="142694"/>
                </a:xfrm>
                <a:custGeom>
                  <a:avLst/>
                  <a:gdLst>
                    <a:gd name="connsiteX0" fmla="*/ 214535 w 214534"/>
                    <a:gd name="connsiteY0" fmla="*/ 0 h 142694"/>
                    <a:gd name="connsiteX1" fmla="*/ 0 w 214534"/>
                    <a:gd name="connsiteY1" fmla="*/ 142695 h 142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4534" h="142694">
                      <a:moveTo>
                        <a:pt x="214535" y="0"/>
                      </a:moveTo>
                      <a:lnTo>
                        <a:pt x="0" y="142695"/>
                      </a:lnTo>
                    </a:path>
                  </a:pathLst>
                </a:custGeom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8E0D65D9-C68C-D256-4B82-D9DD5FD89CC6}"/>
                  </a:ext>
                </a:extLst>
              </p:cNvPr>
              <p:cNvSpPr/>
              <p:nvPr/>
            </p:nvSpPr>
            <p:spPr>
              <a:xfrm>
                <a:off x="4387814" y="4283832"/>
                <a:ext cx="150180" cy="103887"/>
              </a:xfrm>
              <a:custGeom>
                <a:avLst/>
                <a:gdLst>
                  <a:gd name="connsiteX0" fmla="*/ 150181 w 150180"/>
                  <a:gd name="connsiteY0" fmla="*/ 0 h 103887"/>
                  <a:gd name="connsiteX1" fmla="*/ 0 w 150180"/>
                  <a:gd name="connsiteY1" fmla="*/ 103888 h 103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180" h="103887">
                    <a:moveTo>
                      <a:pt x="150181" y="0"/>
                    </a:moveTo>
                    <a:lnTo>
                      <a:pt x="0" y="103888"/>
                    </a:lnTo>
                  </a:path>
                </a:pathLst>
              </a:custGeom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07" name="Graphic 5">
              <a:extLst>
                <a:ext uri="{FF2B5EF4-FFF2-40B4-BE49-F238E27FC236}">
                  <a16:creationId xmlns:a16="http://schemas.microsoft.com/office/drawing/2014/main" id="{A2B15ADC-06B3-6036-3C58-80084DE0C147}"/>
                </a:ext>
              </a:extLst>
            </p:cNvPr>
            <p:cNvGrpSpPr/>
            <p:nvPr/>
          </p:nvGrpSpPr>
          <p:grpSpPr>
            <a:xfrm>
              <a:off x="4451262" y="2253279"/>
              <a:ext cx="539074" cy="720429"/>
              <a:chOff x="4451262" y="2253279"/>
              <a:chExt cx="539074" cy="720429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59B3CBB-8D5E-FBCE-A65D-6682AC48F412}"/>
                  </a:ext>
                </a:extLst>
              </p:cNvPr>
              <p:cNvSpPr/>
              <p:nvPr/>
            </p:nvSpPr>
            <p:spPr>
              <a:xfrm>
                <a:off x="4741327" y="2527017"/>
                <a:ext cx="249008" cy="250677"/>
              </a:xfrm>
              <a:custGeom>
                <a:avLst/>
                <a:gdLst>
                  <a:gd name="connsiteX0" fmla="*/ 168628 w 249008"/>
                  <a:gd name="connsiteY0" fmla="*/ 73 h 250677"/>
                  <a:gd name="connsiteX1" fmla="*/ 220124 w 249008"/>
                  <a:gd name="connsiteY1" fmla="*/ 11651 h 250677"/>
                  <a:gd name="connsiteX2" fmla="*/ 241598 w 249008"/>
                  <a:gd name="connsiteY2" fmla="*/ 52303 h 250677"/>
                  <a:gd name="connsiteX3" fmla="*/ 219994 w 249008"/>
                  <a:gd name="connsiteY3" fmla="*/ 92891 h 250677"/>
                  <a:gd name="connsiteX4" fmla="*/ 248712 w 249008"/>
                  <a:gd name="connsiteY4" fmla="*/ 137297 h 250677"/>
                  <a:gd name="connsiteX5" fmla="*/ 229719 w 249008"/>
                  <a:gd name="connsiteY5" fmla="*/ 186410 h 250677"/>
                  <a:gd name="connsiteX6" fmla="*/ 167192 w 249008"/>
                  <a:gd name="connsiteY6" fmla="*/ 210139 h 250677"/>
                  <a:gd name="connsiteX7" fmla="*/ 110149 w 249008"/>
                  <a:gd name="connsiteY7" fmla="*/ 249264 h 250677"/>
                  <a:gd name="connsiteX8" fmla="*/ 42335 w 249008"/>
                  <a:gd name="connsiteY8" fmla="*/ 233360 h 250677"/>
                  <a:gd name="connsiteX9" fmla="*/ 5655 w 249008"/>
                  <a:gd name="connsiteY9" fmla="*/ 176231 h 250677"/>
                  <a:gd name="connsiteX10" fmla="*/ 16555 w 249008"/>
                  <a:gd name="connsiteY10" fmla="*/ 71707 h 250677"/>
                  <a:gd name="connsiteX11" fmla="*/ 168693 w 249008"/>
                  <a:gd name="connsiteY11" fmla="*/ 137 h 25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9008" h="250677">
                    <a:moveTo>
                      <a:pt x="168628" y="73"/>
                    </a:moveTo>
                    <a:cubicBezTo>
                      <a:pt x="186577" y="-436"/>
                      <a:pt x="205504" y="1536"/>
                      <a:pt x="220124" y="11651"/>
                    </a:cubicBezTo>
                    <a:cubicBezTo>
                      <a:pt x="233374" y="20812"/>
                      <a:pt x="241663" y="36462"/>
                      <a:pt x="241598" y="52303"/>
                    </a:cubicBezTo>
                    <a:cubicBezTo>
                      <a:pt x="241598" y="68144"/>
                      <a:pt x="233243" y="83730"/>
                      <a:pt x="219994" y="92891"/>
                    </a:cubicBezTo>
                    <a:cubicBezTo>
                      <a:pt x="235919" y="102307"/>
                      <a:pt x="246819" y="119229"/>
                      <a:pt x="248712" y="137297"/>
                    </a:cubicBezTo>
                    <a:cubicBezTo>
                      <a:pt x="250605" y="155364"/>
                      <a:pt x="243360" y="174068"/>
                      <a:pt x="229719" y="186410"/>
                    </a:cubicBezTo>
                    <a:cubicBezTo>
                      <a:pt x="213076" y="201423"/>
                      <a:pt x="189514" y="206131"/>
                      <a:pt x="167192" y="210139"/>
                    </a:cubicBezTo>
                    <a:cubicBezTo>
                      <a:pt x="154987" y="230242"/>
                      <a:pt x="133710" y="244874"/>
                      <a:pt x="110149" y="249264"/>
                    </a:cubicBezTo>
                    <a:cubicBezTo>
                      <a:pt x="86587" y="253654"/>
                      <a:pt x="61263" y="247674"/>
                      <a:pt x="42335" y="233360"/>
                    </a:cubicBezTo>
                    <a:cubicBezTo>
                      <a:pt x="23864" y="219364"/>
                      <a:pt x="11986" y="198243"/>
                      <a:pt x="5655" y="176231"/>
                    </a:cubicBezTo>
                    <a:cubicBezTo>
                      <a:pt x="-4331" y="141623"/>
                      <a:pt x="-1329" y="103134"/>
                      <a:pt x="16555" y="71707"/>
                    </a:cubicBezTo>
                    <a:cubicBezTo>
                      <a:pt x="45468" y="21067"/>
                      <a:pt x="112563" y="1664"/>
                      <a:pt x="168693" y="1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2CA545F-A561-D5F8-44F9-70FD64B877DC}"/>
                  </a:ext>
                </a:extLst>
              </p:cNvPr>
              <p:cNvSpPr/>
              <p:nvPr/>
            </p:nvSpPr>
            <p:spPr>
              <a:xfrm>
                <a:off x="4524289" y="2448140"/>
                <a:ext cx="333126" cy="384706"/>
              </a:xfrm>
              <a:custGeom>
                <a:avLst/>
                <a:gdLst>
                  <a:gd name="connsiteX0" fmla="*/ 0 w 333126"/>
                  <a:gd name="connsiteY0" fmla="*/ 0 h 384706"/>
                  <a:gd name="connsiteX1" fmla="*/ 261 w 333126"/>
                  <a:gd name="connsiteY1" fmla="*/ 241939 h 384706"/>
                  <a:gd name="connsiteX2" fmla="*/ 23105 w 333126"/>
                  <a:gd name="connsiteY2" fmla="*/ 323178 h 384706"/>
                  <a:gd name="connsiteX3" fmla="*/ 151813 w 333126"/>
                  <a:gd name="connsiteY3" fmla="*/ 383424 h 384706"/>
                  <a:gd name="connsiteX4" fmla="*/ 333126 w 333126"/>
                  <a:gd name="connsiteY4" fmla="*/ 56365 h 384706"/>
                  <a:gd name="connsiteX5" fmla="*/ 0 w 333126"/>
                  <a:gd name="connsiteY5" fmla="*/ 63 h 384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3126" h="384706">
                    <a:moveTo>
                      <a:pt x="0" y="0"/>
                    </a:moveTo>
                    <a:lnTo>
                      <a:pt x="261" y="241939"/>
                    </a:lnTo>
                    <a:cubicBezTo>
                      <a:pt x="979" y="270439"/>
                      <a:pt x="8093" y="298686"/>
                      <a:pt x="23105" y="323178"/>
                    </a:cubicBezTo>
                    <a:cubicBezTo>
                      <a:pt x="43795" y="356959"/>
                      <a:pt x="82237" y="391886"/>
                      <a:pt x="151813" y="383424"/>
                    </a:cubicBezTo>
                    <a:cubicBezTo>
                      <a:pt x="274450" y="368474"/>
                      <a:pt x="311718" y="242638"/>
                      <a:pt x="333126" y="56365"/>
                    </a:cubicBezTo>
                    <a:cubicBezTo>
                      <a:pt x="214469" y="50831"/>
                      <a:pt x="118200" y="12087"/>
                      <a:pt x="0" y="63"/>
                    </a:cubicBezTo>
                    <a:close/>
                  </a:path>
                </a:pathLst>
              </a:custGeom>
              <a:solidFill>
                <a:srgbClr val="FFBDA9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9C2AAF39-BA18-3DD8-96AE-D0B4FBDACCBD}"/>
                  </a:ext>
                </a:extLst>
              </p:cNvPr>
              <p:cNvSpPr/>
              <p:nvPr/>
            </p:nvSpPr>
            <p:spPr>
              <a:xfrm>
                <a:off x="4454126" y="2544012"/>
                <a:ext cx="129425" cy="125199"/>
              </a:xfrm>
              <a:custGeom>
                <a:avLst/>
                <a:gdLst>
                  <a:gd name="connsiteX0" fmla="*/ 129426 w 129425"/>
                  <a:gd name="connsiteY0" fmla="*/ 62600 h 125199"/>
                  <a:gd name="connsiteX1" fmla="*/ 58284 w 129425"/>
                  <a:gd name="connsiteY1" fmla="*/ 125200 h 125199"/>
                  <a:gd name="connsiteX2" fmla="*/ 0 w 129425"/>
                  <a:gd name="connsiteY2" fmla="*/ 62600 h 125199"/>
                  <a:gd name="connsiteX3" fmla="*/ 58284 w 129425"/>
                  <a:gd name="connsiteY3" fmla="*/ 0 h 125199"/>
                  <a:gd name="connsiteX4" fmla="*/ 129426 w 129425"/>
                  <a:gd name="connsiteY4" fmla="*/ 62600 h 125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425" h="125199">
                    <a:moveTo>
                      <a:pt x="129426" y="62600"/>
                    </a:moveTo>
                    <a:cubicBezTo>
                      <a:pt x="129426" y="97208"/>
                      <a:pt x="90461" y="125200"/>
                      <a:pt x="58284" y="125200"/>
                    </a:cubicBezTo>
                    <a:cubicBezTo>
                      <a:pt x="26107" y="125200"/>
                      <a:pt x="0" y="97144"/>
                      <a:pt x="0" y="62600"/>
                    </a:cubicBezTo>
                    <a:cubicBezTo>
                      <a:pt x="0" y="28055"/>
                      <a:pt x="26107" y="0"/>
                      <a:pt x="58284" y="0"/>
                    </a:cubicBezTo>
                    <a:cubicBezTo>
                      <a:pt x="90461" y="0"/>
                      <a:pt x="129426" y="28055"/>
                      <a:pt x="129426" y="62600"/>
                    </a:cubicBezTo>
                    <a:close/>
                  </a:path>
                </a:pathLst>
              </a:custGeom>
              <a:solidFill>
                <a:srgbClr val="FFBDA9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9617D87-3102-AA2F-C08F-708DA332166D}"/>
                  </a:ext>
                </a:extLst>
              </p:cNvPr>
              <p:cNvSpPr/>
              <p:nvPr/>
            </p:nvSpPr>
            <p:spPr>
              <a:xfrm>
                <a:off x="4816166" y="2560235"/>
                <a:ext cx="142348" cy="134233"/>
              </a:xfrm>
              <a:custGeom>
                <a:avLst/>
                <a:gdLst>
                  <a:gd name="connsiteX0" fmla="*/ 0 w 142348"/>
                  <a:gd name="connsiteY0" fmla="*/ 67117 h 134233"/>
                  <a:gd name="connsiteX1" fmla="*/ 78256 w 142348"/>
                  <a:gd name="connsiteY1" fmla="*/ 134234 h 134233"/>
                  <a:gd name="connsiteX2" fmla="*/ 142349 w 142348"/>
                  <a:gd name="connsiteY2" fmla="*/ 67117 h 134233"/>
                  <a:gd name="connsiteX3" fmla="*/ 78256 w 142348"/>
                  <a:gd name="connsiteY3" fmla="*/ 0 h 134233"/>
                  <a:gd name="connsiteX4" fmla="*/ 0 w 142348"/>
                  <a:gd name="connsiteY4" fmla="*/ 67117 h 134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48" h="134233">
                    <a:moveTo>
                      <a:pt x="0" y="67117"/>
                    </a:moveTo>
                    <a:cubicBezTo>
                      <a:pt x="0" y="104206"/>
                      <a:pt x="42881" y="134234"/>
                      <a:pt x="78256" y="134234"/>
                    </a:cubicBezTo>
                    <a:cubicBezTo>
                      <a:pt x="113631" y="134234"/>
                      <a:pt x="142349" y="104206"/>
                      <a:pt x="142349" y="67117"/>
                    </a:cubicBezTo>
                    <a:cubicBezTo>
                      <a:pt x="142349" y="30028"/>
                      <a:pt x="113631" y="0"/>
                      <a:pt x="78256" y="0"/>
                    </a:cubicBezTo>
                    <a:cubicBezTo>
                      <a:pt x="42881" y="0"/>
                      <a:pt x="0" y="30028"/>
                      <a:pt x="0" y="67117"/>
                    </a:cubicBezTo>
                    <a:close/>
                  </a:path>
                </a:pathLst>
              </a:custGeom>
              <a:solidFill>
                <a:srgbClr val="FFBDA9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D5657D8-6093-7AF8-4F64-59016393564A}"/>
                  </a:ext>
                </a:extLst>
              </p:cNvPr>
              <p:cNvSpPr/>
              <p:nvPr/>
            </p:nvSpPr>
            <p:spPr>
              <a:xfrm>
                <a:off x="4557510" y="2651908"/>
                <a:ext cx="275690" cy="321800"/>
              </a:xfrm>
              <a:custGeom>
                <a:avLst/>
                <a:gdLst>
                  <a:gd name="connsiteX0" fmla="*/ 2937 w 275690"/>
                  <a:gd name="connsiteY0" fmla="*/ 81240 h 321800"/>
                  <a:gd name="connsiteX1" fmla="*/ 0 w 275690"/>
                  <a:gd name="connsiteY1" fmla="*/ 275910 h 321800"/>
                  <a:gd name="connsiteX2" fmla="*/ 275691 w 275690"/>
                  <a:gd name="connsiteY2" fmla="*/ 270630 h 321800"/>
                  <a:gd name="connsiteX3" fmla="*/ 263029 w 275690"/>
                  <a:gd name="connsiteY3" fmla="*/ 0 h 321800"/>
                  <a:gd name="connsiteX4" fmla="*/ 2871 w 275690"/>
                  <a:gd name="connsiteY4" fmla="*/ 81304 h 32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690" h="321800">
                    <a:moveTo>
                      <a:pt x="2937" y="81240"/>
                    </a:moveTo>
                    <a:lnTo>
                      <a:pt x="0" y="275910"/>
                    </a:lnTo>
                    <a:cubicBezTo>
                      <a:pt x="0" y="275910"/>
                      <a:pt x="74340" y="382597"/>
                      <a:pt x="275691" y="270630"/>
                    </a:cubicBezTo>
                    <a:lnTo>
                      <a:pt x="263029" y="0"/>
                    </a:lnTo>
                    <a:lnTo>
                      <a:pt x="2871" y="81304"/>
                    </a:lnTo>
                    <a:close/>
                  </a:path>
                </a:pathLst>
              </a:custGeom>
              <a:solidFill>
                <a:srgbClr val="FFBDA9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44431AC3-7426-ADA5-97FD-1DE77B980BFC}"/>
                  </a:ext>
                </a:extLst>
              </p:cNvPr>
              <p:cNvSpPr/>
              <p:nvPr/>
            </p:nvSpPr>
            <p:spPr>
              <a:xfrm>
                <a:off x="4547459" y="2711200"/>
                <a:ext cx="274972" cy="121681"/>
              </a:xfrm>
              <a:custGeom>
                <a:avLst/>
                <a:gdLst>
                  <a:gd name="connsiteX0" fmla="*/ 0 w 274972"/>
                  <a:gd name="connsiteY0" fmla="*/ 60119 h 121681"/>
                  <a:gd name="connsiteX1" fmla="*/ 143915 w 274972"/>
                  <a:gd name="connsiteY1" fmla="*/ 117820 h 121681"/>
                  <a:gd name="connsiteX2" fmla="*/ 274973 w 274972"/>
                  <a:gd name="connsiteY2" fmla="*/ 0 h 121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972" h="121681">
                    <a:moveTo>
                      <a:pt x="0" y="60119"/>
                    </a:moveTo>
                    <a:cubicBezTo>
                      <a:pt x="0" y="60119"/>
                      <a:pt x="45687" y="139896"/>
                      <a:pt x="143915" y="117820"/>
                    </a:cubicBezTo>
                    <a:cubicBezTo>
                      <a:pt x="207356" y="103506"/>
                      <a:pt x="225696" y="77932"/>
                      <a:pt x="274973" y="0"/>
                    </a:cubicBezTo>
                  </a:path>
                </a:pathLst>
              </a:custGeom>
              <a:noFill/>
              <a:ln w="6527" cap="flat">
                <a:solidFill>
                  <a:srgbClr val="0035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114" name="Graphic 5">
                <a:extLst>
                  <a:ext uri="{FF2B5EF4-FFF2-40B4-BE49-F238E27FC236}">
                    <a16:creationId xmlns:a16="http://schemas.microsoft.com/office/drawing/2014/main" id="{89B7D773-DD46-026C-8587-7CC7CA78BD2A}"/>
                  </a:ext>
                </a:extLst>
              </p:cNvPr>
              <p:cNvGrpSpPr/>
              <p:nvPr/>
            </p:nvGrpSpPr>
            <p:grpSpPr>
              <a:xfrm>
                <a:off x="4540671" y="2593526"/>
                <a:ext cx="218450" cy="148935"/>
                <a:chOff x="4540671" y="2593526"/>
                <a:chExt cx="218450" cy="148935"/>
              </a:xfrm>
            </p:grpSpPr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68CF03D4-90E6-85C0-5318-8F48DC451C4A}"/>
                    </a:ext>
                  </a:extLst>
                </p:cNvPr>
                <p:cNvSpPr/>
                <p:nvPr/>
              </p:nvSpPr>
              <p:spPr>
                <a:xfrm>
                  <a:off x="4622306" y="2699193"/>
                  <a:ext cx="66524" cy="43268"/>
                </a:xfrm>
                <a:custGeom>
                  <a:avLst/>
                  <a:gdLst>
                    <a:gd name="connsiteX0" fmla="*/ 12024 w 66524"/>
                    <a:gd name="connsiteY0" fmla="*/ 4690 h 43268"/>
                    <a:gd name="connsiteX1" fmla="*/ 18813 w 66524"/>
                    <a:gd name="connsiteY1" fmla="*/ 2019 h 43268"/>
                    <a:gd name="connsiteX2" fmla="*/ 27363 w 66524"/>
                    <a:gd name="connsiteY2" fmla="*/ 6726 h 43268"/>
                    <a:gd name="connsiteX3" fmla="*/ 35586 w 66524"/>
                    <a:gd name="connsiteY3" fmla="*/ 4118 h 43268"/>
                    <a:gd name="connsiteX4" fmla="*/ 43353 w 66524"/>
                    <a:gd name="connsiteY4" fmla="*/ 47 h 43268"/>
                    <a:gd name="connsiteX5" fmla="*/ 52686 w 66524"/>
                    <a:gd name="connsiteY5" fmla="*/ 3673 h 43268"/>
                    <a:gd name="connsiteX6" fmla="*/ 61106 w 66524"/>
                    <a:gd name="connsiteY6" fmla="*/ 9462 h 43268"/>
                    <a:gd name="connsiteX7" fmla="*/ 66066 w 66524"/>
                    <a:gd name="connsiteY7" fmla="*/ 14488 h 43268"/>
                    <a:gd name="connsiteX8" fmla="*/ 63651 w 66524"/>
                    <a:gd name="connsiteY8" fmla="*/ 24158 h 43268"/>
                    <a:gd name="connsiteX9" fmla="*/ 46486 w 66524"/>
                    <a:gd name="connsiteY9" fmla="*/ 37581 h 43268"/>
                    <a:gd name="connsiteX10" fmla="*/ 25013 w 66524"/>
                    <a:gd name="connsiteY10" fmla="*/ 42989 h 43268"/>
                    <a:gd name="connsiteX11" fmla="*/ 11698 w 66524"/>
                    <a:gd name="connsiteY11" fmla="*/ 41716 h 43268"/>
                    <a:gd name="connsiteX12" fmla="*/ 1843 w 66524"/>
                    <a:gd name="connsiteY12" fmla="*/ 29502 h 43268"/>
                    <a:gd name="connsiteX13" fmla="*/ 472 w 66524"/>
                    <a:gd name="connsiteY13" fmla="*/ 21486 h 43268"/>
                    <a:gd name="connsiteX14" fmla="*/ 211 w 66524"/>
                    <a:gd name="connsiteY14" fmla="*/ 13915 h 43268"/>
                    <a:gd name="connsiteX15" fmla="*/ 5367 w 66524"/>
                    <a:gd name="connsiteY15" fmla="*/ 9398 h 43268"/>
                    <a:gd name="connsiteX16" fmla="*/ 12024 w 66524"/>
                    <a:gd name="connsiteY16" fmla="*/ 4563 h 43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6524" h="43268">
                      <a:moveTo>
                        <a:pt x="12024" y="4690"/>
                      </a:moveTo>
                      <a:cubicBezTo>
                        <a:pt x="14048" y="3227"/>
                        <a:pt x="16332" y="1700"/>
                        <a:pt x="18813" y="2019"/>
                      </a:cubicBezTo>
                      <a:cubicBezTo>
                        <a:pt x="22076" y="2464"/>
                        <a:pt x="24164" y="5899"/>
                        <a:pt x="27363" y="6726"/>
                      </a:cubicBezTo>
                      <a:cubicBezTo>
                        <a:pt x="30234" y="7490"/>
                        <a:pt x="33171" y="5899"/>
                        <a:pt x="35586" y="4118"/>
                      </a:cubicBezTo>
                      <a:cubicBezTo>
                        <a:pt x="38001" y="2400"/>
                        <a:pt x="40416" y="365"/>
                        <a:pt x="43353" y="47"/>
                      </a:cubicBezTo>
                      <a:cubicBezTo>
                        <a:pt x="46747" y="-335"/>
                        <a:pt x="49880" y="1700"/>
                        <a:pt x="52686" y="3673"/>
                      </a:cubicBezTo>
                      <a:cubicBezTo>
                        <a:pt x="55493" y="5581"/>
                        <a:pt x="58299" y="7553"/>
                        <a:pt x="61106" y="9462"/>
                      </a:cubicBezTo>
                      <a:cubicBezTo>
                        <a:pt x="63064" y="10798"/>
                        <a:pt x="65152" y="12325"/>
                        <a:pt x="66066" y="14488"/>
                      </a:cubicBezTo>
                      <a:cubicBezTo>
                        <a:pt x="67372" y="17732"/>
                        <a:pt x="65675" y="21359"/>
                        <a:pt x="63651" y="24158"/>
                      </a:cubicBezTo>
                      <a:cubicBezTo>
                        <a:pt x="59343" y="30074"/>
                        <a:pt x="53208" y="34527"/>
                        <a:pt x="46486" y="37581"/>
                      </a:cubicBezTo>
                      <a:cubicBezTo>
                        <a:pt x="39763" y="40635"/>
                        <a:pt x="32388" y="42225"/>
                        <a:pt x="25013" y="42989"/>
                      </a:cubicBezTo>
                      <a:cubicBezTo>
                        <a:pt x="20509" y="43434"/>
                        <a:pt x="15810" y="43561"/>
                        <a:pt x="11698" y="41716"/>
                      </a:cubicBezTo>
                      <a:cubicBezTo>
                        <a:pt x="6738" y="39489"/>
                        <a:pt x="3409" y="34655"/>
                        <a:pt x="1843" y="29502"/>
                      </a:cubicBezTo>
                      <a:cubicBezTo>
                        <a:pt x="1060" y="26893"/>
                        <a:pt x="668" y="24221"/>
                        <a:pt x="472" y="21486"/>
                      </a:cubicBezTo>
                      <a:cubicBezTo>
                        <a:pt x="276" y="19259"/>
                        <a:pt x="-311" y="16078"/>
                        <a:pt x="211" y="13915"/>
                      </a:cubicBezTo>
                      <a:cubicBezTo>
                        <a:pt x="733" y="11943"/>
                        <a:pt x="3670" y="10607"/>
                        <a:pt x="5367" y="9398"/>
                      </a:cubicBezTo>
                      <a:cubicBezTo>
                        <a:pt x="7586" y="7808"/>
                        <a:pt x="9806" y="6154"/>
                        <a:pt x="12024" y="4563"/>
                      </a:cubicBezTo>
                      <a:close/>
                    </a:path>
                  </a:pathLst>
                </a:custGeom>
                <a:solidFill>
                  <a:srgbClr val="FFA68F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591540E1-624F-9107-035F-03F748C8F08E}"/>
                    </a:ext>
                  </a:extLst>
                </p:cNvPr>
                <p:cNvSpPr/>
                <p:nvPr/>
              </p:nvSpPr>
              <p:spPr>
                <a:xfrm>
                  <a:off x="4570388" y="2595753"/>
                  <a:ext cx="19148" cy="18664"/>
                </a:xfrm>
                <a:custGeom>
                  <a:avLst/>
                  <a:gdLst>
                    <a:gd name="connsiteX0" fmla="*/ 17211 w 19148"/>
                    <a:gd name="connsiteY0" fmla="*/ 3734 h 18664"/>
                    <a:gd name="connsiteX1" fmla="*/ 15318 w 19148"/>
                    <a:gd name="connsiteY1" fmla="*/ 16776 h 18664"/>
                    <a:gd name="connsiteX2" fmla="*/ 1938 w 19148"/>
                    <a:gd name="connsiteY2" fmla="*/ 14931 h 18664"/>
                    <a:gd name="connsiteX3" fmla="*/ 3831 w 19148"/>
                    <a:gd name="connsiteY3" fmla="*/ 1889 h 18664"/>
                    <a:gd name="connsiteX4" fmla="*/ 17211 w 19148"/>
                    <a:gd name="connsiteY4" fmla="*/ 3734 h 18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48" h="18664">
                      <a:moveTo>
                        <a:pt x="17211" y="3734"/>
                      </a:moveTo>
                      <a:cubicBezTo>
                        <a:pt x="20409" y="7869"/>
                        <a:pt x="19560" y="13658"/>
                        <a:pt x="15318" y="16776"/>
                      </a:cubicBezTo>
                      <a:cubicBezTo>
                        <a:pt x="11076" y="19893"/>
                        <a:pt x="5136" y="19066"/>
                        <a:pt x="1938" y="14931"/>
                      </a:cubicBezTo>
                      <a:cubicBezTo>
                        <a:pt x="-1260" y="10796"/>
                        <a:pt x="-412" y="5006"/>
                        <a:pt x="3831" y="1889"/>
                      </a:cubicBezTo>
                      <a:cubicBezTo>
                        <a:pt x="8073" y="-1228"/>
                        <a:pt x="14013" y="-401"/>
                        <a:pt x="17211" y="3734"/>
                      </a:cubicBezTo>
                      <a:close/>
                    </a:path>
                  </a:pathLst>
                </a:custGeom>
                <a:solidFill>
                  <a:srgbClr val="00354B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C7D05A5A-62E1-F9AF-E7BD-3D2D5725D349}"/>
                    </a:ext>
                  </a:extLst>
                </p:cNvPr>
                <p:cNvSpPr/>
                <p:nvPr/>
              </p:nvSpPr>
              <p:spPr>
                <a:xfrm>
                  <a:off x="4688914" y="2593526"/>
                  <a:ext cx="19148" cy="18664"/>
                </a:xfrm>
                <a:custGeom>
                  <a:avLst/>
                  <a:gdLst>
                    <a:gd name="connsiteX0" fmla="*/ 17211 w 19148"/>
                    <a:gd name="connsiteY0" fmla="*/ 3734 h 18664"/>
                    <a:gd name="connsiteX1" fmla="*/ 15318 w 19148"/>
                    <a:gd name="connsiteY1" fmla="*/ 16776 h 18664"/>
                    <a:gd name="connsiteX2" fmla="*/ 1938 w 19148"/>
                    <a:gd name="connsiteY2" fmla="*/ 14931 h 18664"/>
                    <a:gd name="connsiteX3" fmla="*/ 3831 w 19148"/>
                    <a:gd name="connsiteY3" fmla="*/ 1889 h 18664"/>
                    <a:gd name="connsiteX4" fmla="*/ 17211 w 19148"/>
                    <a:gd name="connsiteY4" fmla="*/ 3734 h 18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48" h="18664">
                      <a:moveTo>
                        <a:pt x="17211" y="3734"/>
                      </a:moveTo>
                      <a:cubicBezTo>
                        <a:pt x="20409" y="7869"/>
                        <a:pt x="19560" y="13658"/>
                        <a:pt x="15318" y="16776"/>
                      </a:cubicBezTo>
                      <a:cubicBezTo>
                        <a:pt x="11075" y="19893"/>
                        <a:pt x="5136" y="19066"/>
                        <a:pt x="1938" y="14931"/>
                      </a:cubicBezTo>
                      <a:cubicBezTo>
                        <a:pt x="-1260" y="10795"/>
                        <a:pt x="-412" y="5006"/>
                        <a:pt x="3831" y="1889"/>
                      </a:cubicBezTo>
                      <a:cubicBezTo>
                        <a:pt x="8073" y="-1228"/>
                        <a:pt x="14013" y="-401"/>
                        <a:pt x="17211" y="3734"/>
                      </a:cubicBezTo>
                      <a:close/>
                    </a:path>
                  </a:pathLst>
                </a:custGeom>
                <a:solidFill>
                  <a:srgbClr val="00354B"/>
                </a:solidFill>
                <a:ln w="65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2D90F892-80E0-7F13-AED3-5F4301BB741C}"/>
                    </a:ext>
                  </a:extLst>
                </p:cNvPr>
                <p:cNvSpPr/>
                <p:nvPr/>
              </p:nvSpPr>
              <p:spPr>
                <a:xfrm>
                  <a:off x="4579387" y="2596306"/>
                  <a:ext cx="62383" cy="81939"/>
                </a:xfrm>
                <a:custGeom>
                  <a:avLst/>
                  <a:gdLst>
                    <a:gd name="connsiteX0" fmla="*/ 62384 w 62383"/>
                    <a:gd name="connsiteY0" fmla="*/ 0 h 81939"/>
                    <a:gd name="connsiteX1" fmla="*/ 9387 w 62383"/>
                    <a:gd name="connsiteY1" fmla="*/ 44151 h 81939"/>
                    <a:gd name="connsiteX2" fmla="*/ 5601 w 62383"/>
                    <a:gd name="connsiteY2" fmla="*/ 74624 h 81939"/>
                    <a:gd name="connsiteX3" fmla="*/ 21526 w 62383"/>
                    <a:gd name="connsiteY3" fmla="*/ 81940 h 81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383" h="81939">
                      <a:moveTo>
                        <a:pt x="62384" y="0"/>
                      </a:moveTo>
                      <a:cubicBezTo>
                        <a:pt x="62384" y="0"/>
                        <a:pt x="32034" y="29201"/>
                        <a:pt x="9387" y="44151"/>
                      </a:cubicBezTo>
                      <a:cubicBezTo>
                        <a:pt x="-1121" y="51085"/>
                        <a:pt x="-3406" y="65844"/>
                        <a:pt x="5601" y="74624"/>
                      </a:cubicBezTo>
                      <a:cubicBezTo>
                        <a:pt x="9387" y="78314"/>
                        <a:pt x="14543" y="81176"/>
                        <a:pt x="21526" y="81940"/>
                      </a:cubicBezTo>
                    </a:path>
                  </a:pathLst>
                </a:custGeom>
                <a:noFill/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DEA82FBC-0E2F-D127-F8B7-3F63A051BCA6}"/>
                    </a:ext>
                  </a:extLst>
                </p:cNvPr>
                <p:cNvSpPr/>
                <p:nvPr/>
              </p:nvSpPr>
              <p:spPr>
                <a:xfrm>
                  <a:off x="4611943" y="2685753"/>
                  <a:ext cx="110106" cy="35632"/>
                </a:xfrm>
                <a:custGeom>
                  <a:avLst/>
                  <a:gdLst>
                    <a:gd name="connsiteX0" fmla="*/ 0 w 110106"/>
                    <a:gd name="connsiteY0" fmla="*/ 27165 h 35632"/>
                    <a:gd name="connsiteX1" fmla="*/ 110107 w 110106"/>
                    <a:gd name="connsiteY1" fmla="*/ 0 h 356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0106" h="35632">
                      <a:moveTo>
                        <a:pt x="0" y="27165"/>
                      </a:moveTo>
                      <a:cubicBezTo>
                        <a:pt x="0" y="27165"/>
                        <a:pt x="60569" y="58719"/>
                        <a:pt x="110107" y="0"/>
                      </a:cubicBezTo>
                    </a:path>
                  </a:pathLst>
                </a:custGeom>
                <a:noFill/>
                <a:ln w="6527" cap="flat">
                  <a:solidFill>
                    <a:srgbClr val="00354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EFEFB6D5-D9AC-2FE4-391B-4113331942EE}"/>
                    </a:ext>
                  </a:extLst>
                </p:cNvPr>
                <p:cNvSpPr/>
                <p:nvPr/>
              </p:nvSpPr>
              <p:spPr>
                <a:xfrm>
                  <a:off x="4717036" y="2598851"/>
                  <a:ext cx="12454" cy="17113"/>
                </a:xfrm>
                <a:custGeom>
                  <a:avLst/>
                  <a:gdLst>
                    <a:gd name="connsiteX0" fmla="*/ 12454 w 12454"/>
                    <a:gd name="connsiteY0" fmla="*/ 0 h 17113"/>
                    <a:gd name="connsiteX1" fmla="*/ 2076 w 12454"/>
                    <a:gd name="connsiteY1" fmla="*/ 4199 h 17113"/>
                    <a:gd name="connsiteX2" fmla="*/ 1228 w 12454"/>
                    <a:gd name="connsiteY2" fmla="*/ 9797 h 17113"/>
                    <a:gd name="connsiteX3" fmla="*/ 10626 w 12454"/>
                    <a:gd name="connsiteY3" fmla="*/ 17113 h 17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454" h="17113">
                      <a:moveTo>
                        <a:pt x="12454" y="0"/>
                      </a:moveTo>
                      <a:lnTo>
                        <a:pt x="2076" y="4199"/>
                      </a:lnTo>
                      <a:cubicBezTo>
                        <a:pt x="-273" y="5153"/>
                        <a:pt x="-730" y="8270"/>
                        <a:pt x="1228" y="9797"/>
                      </a:cubicBezTo>
                      <a:lnTo>
                        <a:pt x="10626" y="17113"/>
                      </a:lnTo>
                    </a:path>
                  </a:pathLst>
                </a:custGeom>
                <a:noFill/>
                <a:ln w="6527" cap="flat">
                  <a:solidFill>
                    <a:srgbClr val="FFA68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06FA16AA-BDD2-FD6F-F8C3-18B1C5A1B08D}"/>
                    </a:ext>
                  </a:extLst>
                </p:cNvPr>
                <p:cNvSpPr/>
                <p:nvPr/>
              </p:nvSpPr>
              <p:spPr>
                <a:xfrm>
                  <a:off x="4540671" y="2598851"/>
                  <a:ext cx="12453" cy="17113"/>
                </a:xfrm>
                <a:custGeom>
                  <a:avLst/>
                  <a:gdLst>
                    <a:gd name="connsiteX0" fmla="*/ 0 w 12453"/>
                    <a:gd name="connsiteY0" fmla="*/ 0 h 17113"/>
                    <a:gd name="connsiteX1" fmla="*/ 10377 w 12453"/>
                    <a:gd name="connsiteY1" fmla="*/ 4199 h 17113"/>
                    <a:gd name="connsiteX2" fmla="*/ 11226 w 12453"/>
                    <a:gd name="connsiteY2" fmla="*/ 9797 h 17113"/>
                    <a:gd name="connsiteX3" fmla="*/ 1827 w 12453"/>
                    <a:gd name="connsiteY3" fmla="*/ 17113 h 17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453" h="17113">
                      <a:moveTo>
                        <a:pt x="0" y="0"/>
                      </a:moveTo>
                      <a:lnTo>
                        <a:pt x="10377" y="4199"/>
                      </a:lnTo>
                      <a:cubicBezTo>
                        <a:pt x="12727" y="5153"/>
                        <a:pt x="13184" y="8270"/>
                        <a:pt x="11226" y="9797"/>
                      </a:cubicBezTo>
                      <a:lnTo>
                        <a:pt x="1827" y="17113"/>
                      </a:lnTo>
                    </a:path>
                  </a:pathLst>
                </a:custGeom>
                <a:noFill/>
                <a:ln w="6527" cap="flat">
                  <a:solidFill>
                    <a:srgbClr val="FFA68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F4039A93-C486-0E42-BD4D-A38946AD83FA}"/>
                    </a:ext>
                  </a:extLst>
                </p:cNvPr>
                <p:cNvSpPr/>
                <p:nvPr/>
              </p:nvSpPr>
              <p:spPr>
                <a:xfrm>
                  <a:off x="4709975" y="2647518"/>
                  <a:ext cx="49146" cy="26910"/>
                </a:xfrm>
                <a:custGeom>
                  <a:avLst/>
                  <a:gdLst>
                    <a:gd name="connsiteX0" fmla="*/ 0 w 49146"/>
                    <a:gd name="connsiteY0" fmla="*/ 0 h 26910"/>
                    <a:gd name="connsiteX1" fmla="*/ 49146 w 49146"/>
                    <a:gd name="connsiteY1" fmla="*/ 26910 h 26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46" h="26910">
                      <a:moveTo>
                        <a:pt x="0" y="0"/>
                      </a:moveTo>
                      <a:cubicBezTo>
                        <a:pt x="0" y="0"/>
                        <a:pt x="37725" y="6298"/>
                        <a:pt x="49146" y="26910"/>
                      </a:cubicBezTo>
                    </a:path>
                  </a:pathLst>
                </a:custGeom>
                <a:noFill/>
                <a:ln w="6527" cap="flat">
                  <a:solidFill>
                    <a:srgbClr val="FFA68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3A55DEB8-68AD-3E1F-ECA3-BE2C55E73E71}"/>
                  </a:ext>
                </a:extLst>
              </p:cNvPr>
              <p:cNvSpPr/>
              <p:nvPr/>
            </p:nvSpPr>
            <p:spPr>
              <a:xfrm>
                <a:off x="4881956" y="2681872"/>
                <a:ext cx="34853" cy="33971"/>
              </a:xfrm>
              <a:custGeom>
                <a:avLst/>
                <a:gdLst>
                  <a:gd name="connsiteX0" fmla="*/ 34853 w 34853"/>
                  <a:gd name="connsiteY0" fmla="*/ 16986 h 33971"/>
                  <a:gd name="connsiteX1" fmla="*/ 17426 w 34853"/>
                  <a:gd name="connsiteY1" fmla="*/ 33972 h 33971"/>
                  <a:gd name="connsiteX2" fmla="*/ 0 w 34853"/>
                  <a:gd name="connsiteY2" fmla="*/ 16986 h 33971"/>
                  <a:gd name="connsiteX3" fmla="*/ 17426 w 34853"/>
                  <a:gd name="connsiteY3" fmla="*/ 0 h 33971"/>
                  <a:gd name="connsiteX4" fmla="*/ 34853 w 34853"/>
                  <a:gd name="connsiteY4" fmla="*/ 16986 h 33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853" h="33971">
                    <a:moveTo>
                      <a:pt x="34853" y="16986"/>
                    </a:moveTo>
                    <a:cubicBezTo>
                      <a:pt x="34853" y="26338"/>
                      <a:pt x="27086" y="33972"/>
                      <a:pt x="17426" y="33972"/>
                    </a:cubicBezTo>
                    <a:cubicBezTo>
                      <a:pt x="7767" y="33972"/>
                      <a:pt x="0" y="26401"/>
                      <a:pt x="0" y="16986"/>
                    </a:cubicBezTo>
                    <a:cubicBezTo>
                      <a:pt x="0" y="7571"/>
                      <a:pt x="7767" y="0"/>
                      <a:pt x="17426" y="0"/>
                    </a:cubicBezTo>
                    <a:cubicBezTo>
                      <a:pt x="27086" y="0"/>
                      <a:pt x="34853" y="7571"/>
                      <a:pt x="34853" y="16986"/>
                    </a:cubicBezTo>
                    <a:close/>
                  </a:path>
                </a:pathLst>
              </a:custGeom>
              <a:solidFill>
                <a:srgbClr val="FFCE46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57BF0D10-9470-B210-B678-073194282AFA}"/>
                  </a:ext>
                </a:extLst>
              </p:cNvPr>
              <p:cNvSpPr/>
              <p:nvPr/>
            </p:nvSpPr>
            <p:spPr>
              <a:xfrm>
                <a:off x="4481604" y="2654771"/>
                <a:ext cx="34852" cy="33972"/>
              </a:xfrm>
              <a:custGeom>
                <a:avLst/>
                <a:gdLst>
                  <a:gd name="connsiteX0" fmla="*/ 34853 w 34852"/>
                  <a:gd name="connsiteY0" fmla="*/ 16986 h 33972"/>
                  <a:gd name="connsiteX1" fmla="*/ 17426 w 34852"/>
                  <a:gd name="connsiteY1" fmla="*/ 33972 h 33972"/>
                  <a:gd name="connsiteX2" fmla="*/ 0 w 34852"/>
                  <a:gd name="connsiteY2" fmla="*/ 16986 h 33972"/>
                  <a:gd name="connsiteX3" fmla="*/ 17426 w 34852"/>
                  <a:gd name="connsiteY3" fmla="*/ 0 h 33972"/>
                  <a:gd name="connsiteX4" fmla="*/ 34853 w 34852"/>
                  <a:gd name="connsiteY4" fmla="*/ 16986 h 33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852" h="33972">
                    <a:moveTo>
                      <a:pt x="34853" y="16986"/>
                    </a:moveTo>
                    <a:cubicBezTo>
                      <a:pt x="34853" y="26338"/>
                      <a:pt x="27086" y="33972"/>
                      <a:pt x="17426" y="33972"/>
                    </a:cubicBezTo>
                    <a:cubicBezTo>
                      <a:pt x="7767" y="33972"/>
                      <a:pt x="0" y="26402"/>
                      <a:pt x="0" y="16986"/>
                    </a:cubicBezTo>
                    <a:cubicBezTo>
                      <a:pt x="0" y="7571"/>
                      <a:pt x="7767" y="0"/>
                      <a:pt x="17426" y="0"/>
                    </a:cubicBezTo>
                    <a:cubicBezTo>
                      <a:pt x="27086" y="0"/>
                      <a:pt x="34853" y="7571"/>
                      <a:pt x="34853" y="16986"/>
                    </a:cubicBezTo>
                    <a:close/>
                  </a:path>
                </a:pathLst>
              </a:custGeom>
              <a:solidFill>
                <a:srgbClr val="FFCE46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8197186-F054-E9E3-9CEE-99136E2E5FD6}"/>
                  </a:ext>
                </a:extLst>
              </p:cNvPr>
              <p:cNvSpPr/>
              <p:nvPr/>
            </p:nvSpPr>
            <p:spPr>
              <a:xfrm>
                <a:off x="4721446" y="2393550"/>
                <a:ext cx="189406" cy="211547"/>
              </a:xfrm>
              <a:custGeom>
                <a:avLst/>
                <a:gdLst>
                  <a:gd name="connsiteX0" fmla="*/ 27690 w 189406"/>
                  <a:gd name="connsiteY0" fmla="*/ 20746 h 211547"/>
                  <a:gd name="connsiteX1" fmla="*/ 16 w 189406"/>
                  <a:gd name="connsiteY1" fmla="*/ 89834 h 211547"/>
                  <a:gd name="connsiteX2" fmla="*/ 23708 w 189406"/>
                  <a:gd name="connsiteY2" fmla="*/ 161659 h 211547"/>
                  <a:gd name="connsiteX3" fmla="*/ 54254 w 189406"/>
                  <a:gd name="connsiteY3" fmla="*/ 195822 h 211547"/>
                  <a:gd name="connsiteX4" fmla="*/ 97330 w 189406"/>
                  <a:gd name="connsiteY4" fmla="*/ 211535 h 211547"/>
                  <a:gd name="connsiteX5" fmla="*/ 142626 w 189406"/>
                  <a:gd name="connsiteY5" fmla="*/ 197158 h 211547"/>
                  <a:gd name="connsiteX6" fmla="*/ 185898 w 189406"/>
                  <a:gd name="connsiteY6" fmla="*/ 83155 h 211547"/>
                  <a:gd name="connsiteX7" fmla="*/ 139102 w 189406"/>
                  <a:gd name="connsiteY7" fmla="*/ 22527 h 211547"/>
                  <a:gd name="connsiteX8" fmla="*/ 73116 w 189406"/>
                  <a:gd name="connsiteY8" fmla="*/ 388 h 211547"/>
                  <a:gd name="connsiteX9" fmla="*/ 27624 w 189406"/>
                  <a:gd name="connsiteY9" fmla="*/ 20809 h 2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9406" h="211547">
                    <a:moveTo>
                      <a:pt x="27690" y="20746"/>
                    </a:moveTo>
                    <a:cubicBezTo>
                      <a:pt x="8762" y="38304"/>
                      <a:pt x="-441" y="64387"/>
                      <a:pt x="16" y="89834"/>
                    </a:cubicBezTo>
                    <a:cubicBezTo>
                      <a:pt x="473" y="115282"/>
                      <a:pt x="9937" y="140029"/>
                      <a:pt x="23708" y="161659"/>
                    </a:cubicBezTo>
                    <a:cubicBezTo>
                      <a:pt x="31932" y="174573"/>
                      <a:pt x="41853" y="186661"/>
                      <a:pt x="54254" y="195822"/>
                    </a:cubicBezTo>
                    <a:cubicBezTo>
                      <a:pt x="66654" y="204983"/>
                      <a:pt x="81796" y="211154"/>
                      <a:pt x="97330" y="211535"/>
                    </a:cubicBezTo>
                    <a:cubicBezTo>
                      <a:pt x="113451" y="211853"/>
                      <a:pt x="129246" y="205937"/>
                      <a:pt x="142626" y="197158"/>
                    </a:cubicBezTo>
                    <a:cubicBezTo>
                      <a:pt x="179306" y="172856"/>
                      <a:pt x="197581" y="124888"/>
                      <a:pt x="185898" y="83155"/>
                    </a:cubicBezTo>
                    <a:cubicBezTo>
                      <a:pt x="178915" y="58089"/>
                      <a:pt x="161423" y="36459"/>
                      <a:pt x="139102" y="22527"/>
                    </a:cubicBezTo>
                    <a:cubicBezTo>
                      <a:pt x="120696" y="11076"/>
                      <a:pt x="95568" y="-2475"/>
                      <a:pt x="73116" y="388"/>
                    </a:cubicBezTo>
                    <a:cubicBezTo>
                      <a:pt x="56146" y="2551"/>
                      <a:pt x="40025" y="9294"/>
                      <a:pt x="27624" y="208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6F938740-F87B-9922-4212-306F824107E8}"/>
                  </a:ext>
                </a:extLst>
              </p:cNvPr>
              <p:cNvSpPr/>
              <p:nvPr/>
            </p:nvSpPr>
            <p:spPr>
              <a:xfrm>
                <a:off x="4451262" y="2253279"/>
                <a:ext cx="328007" cy="246071"/>
              </a:xfrm>
              <a:custGeom>
                <a:avLst/>
                <a:gdLst>
                  <a:gd name="connsiteX0" fmla="*/ 121978 w 328007"/>
                  <a:gd name="connsiteY0" fmla="*/ 228643 h 246071"/>
                  <a:gd name="connsiteX1" fmla="*/ 5932 w 328007"/>
                  <a:gd name="connsiteY1" fmla="*/ 124055 h 246071"/>
                  <a:gd name="connsiteX2" fmla="*/ 10696 w 328007"/>
                  <a:gd name="connsiteY2" fmla="*/ 42942 h 246071"/>
                  <a:gd name="connsiteX3" fmla="*/ 79097 w 328007"/>
                  <a:gd name="connsiteY3" fmla="*/ 0 h 246071"/>
                  <a:gd name="connsiteX4" fmla="*/ 143451 w 328007"/>
                  <a:gd name="connsiteY4" fmla="*/ 44215 h 246071"/>
                  <a:gd name="connsiteX5" fmla="*/ 211590 w 328007"/>
                  <a:gd name="connsiteY5" fmla="*/ 46314 h 246071"/>
                  <a:gd name="connsiteX6" fmla="*/ 244420 w 328007"/>
                  <a:gd name="connsiteY6" fmla="*/ 104524 h 246071"/>
                  <a:gd name="connsiteX7" fmla="*/ 325221 w 328007"/>
                  <a:gd name="connsiteY7" fmla="*/ 158918 h 246071"/>
                  <a:gd name="connsiteX8" fmla="*/ 295068 w 328007"/>
                  <a:gd name="connsiteY8" fmla="*/ 242957 h 246071"/>
                  <a:gd name="connsiteX9" fmla="*/ 251664 w 328007"/>
                  <a:gd name="connsiteY9" fmla="*/ 244865 h 246071"/>
                  <a:gd name="connsiteX10" fmla="*/ 189856 w 328007"/>
                  <a:gd name="connsiteY10" fmla="*/ 242575 h 246071"/>
                  <a:gd name="connsiteX11" fmla="*/ 121912 w 328007"/>
                  <a:gd name="connsiteY11" fmla="*/ 228706 h 246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28007" h="246071">
                    <a:moveTo>
                      <a:pt x="121978" y="228643"/>
                    </a:moveTo>
                    <a:cubicBezTo>
                      <a:pt x="70220" y="211466"/>
                      <a:pt x="22640" y="174758"/>
                      <a:pt x="5932" y="124055"/>
                    </a:cubicBezTo>
                    <a:cubicBezTo>
                      <a:pt x="-2814" y="97590"/>
                      <a:pt x="-2423" y="67626"/>
                      <a:pt x="10696" y="42942"/>
                    </a:cubicBezTo>
                    <a:cubicBezTo>
                      <a:pt x="23815" y="18258"/>
                      <a:pt x="50575" y="-64"/>
                      <a:pt x="79097" y="0"/>
                    </a:cubicBezTo>
                    <a:cubicBezTo>
                      <a:pt x="107031" y="0"/>
                      <a:pt x="134052" y="18576"/>
                      <a:pt x="143451" y="44215"/>
                    </a:cubicBezTo>
                    <a:cubicBezTo>
                      <a:pt x="164467" y="33400"/>
                      <a:pt x="191292" y="34227"/>
                      <a:pt x="211590" y="46314"/>
                    </a:cubicBezTo>
                    <a:cubicBezTo>
                      <a:pt x="231889" y="58401"/>
                      <a:pt x="244811" y="81367"/>
                      <a:pt x="244420" y="104524"/>
                    </a:cubicBezTo>
                    <a:cubicBezTo>
                      <a:pt x="279664" y="102043"/>
                      <a:pt x="315105" y="125836"/>
                      <a:pt x="325221" y="158918"/>
                    </a:cubicBezTo>
                    <a:cubicBezTo>
                      <a:pt x="333510" y="186082"/>
                      <a:pt x="323263" y="229024"/>
                      <a:pt x="295068" y="242957"/>
                    </a:cubicBezTo>
                    <a:cubicBezTo>
                      <a:pt x="283515" y="248682"/>
                      <a:pt x="264261" y="244738"/>
                      <a:pt x="251664" y="244865"/>
                    </a:cubicBezTo>
                    <a:cubicBezTo>
                      <a:pt x="231040" y="245120"/>
                      <a:pt x="210415" y="244611"/>
                      <a:pt x="189856" y="242575"/>
                    </a:cubicBezTo>
                    <a:cubicBezTo>
                      <a:pt x="166817" y="240285"/>
                      <a:pt x="143907" y="236022"/>
                      <a:pt x="121912" y="2287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D166D96-1925-144B-311A-336408C2CE05}"/>
                  </a:ext>
                </a:extLst>
              </p:cNvPr>
              <p:cNvSpPr/>
              <p:nvPr/>
            </p:nvSpPr>
            <p:spPr>
              <a:xfrm>
                <a:off x="4483981" y="2434459"/>
                <a:ext cx="63310" cy="123740"/>
              </a:xfrm>
              <a:custGeom>
                <a:avLst/>
                <a:gdLst>
                  <a:gd name="connsiteX0" fmla="*/ 40895 w 63310"/>
                  <a:gd name="connsiteY0" fmla="*/ 123740 h 123740"/>
                  <a:gd name="connsiteX1" fmla="*/ 21380 w 63310"/>
                  <a:gd name="connsiteY1" fmla="*/ 107518 h 123740"/>
                  <a:gd name="connsiteX2" fmla="*/ 3823 w 63310"/>
                  <a:gd name="connsiteY2" fmla="*/ 67947 h 123740"/>
                  <a:gd name="connsiteX3" fmla="*/ 429 w 63310"/>
                  <a:gd name="connsiteY3" fmla="*/ 36011 h 123740"/>
                  <a:gd name="connsiteX4" fmla="*/ 14657 w 63310"/>
                  <a:gd name="connsiteY4" fmla="*/ 7638 h 123740"/>
                  <a:gd name="connsiteX5" fmla="*/ 62694 w 63310"/>
                  <a:gd name="connsiteY5" fmla="*/ 20489 h 123740"/>
                  <a:gd name="connsiteX6" fmla="*/ 61520 w 63310"/>
                  <a:gd name="connsiteY6" fmla="*/ 46953 h 123740"/>
                  <a:gd name="connsiteX7" fmla="*/ 55515 w 63310"/>
                  <a:gd name="connsiteY7" fmla="*/ 83725 h 123740"/>
                  <a:gd name="connsiteX8" fmla="*/ 40895 w 63310"/>
                  <a:gd name="connsiteY8" fmla="*/ 123740 h 123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310" h="123740">
                    <a:moveTo>
                      <a:pt x="40895" y="123740"/>
                    </a:moveTo>
                    <a:cubicBezTo>
                      <a:pt x="32149" y="122404"/>
                      <a:pt x="25949" y="114897"/>
                      <a:pt x="21380" y="107518"/>
                    </a:cubicBezTo>
                    <a:cubicBezTo>
                      <a:pt x="13678" y="95240"/>
                      <a:pt x="7739" y="81880"/>
                      <a:pt x="3823" y="67947"/>
                    </a:cubicBezTo>
                    <a:cubicBezTo>
                      <a:pt x="951" y="57578"/>
                      <a:pt x="-876" y="46699"/>
                      <a:pt x="429" y="36011"/>
                    </a:cubicBezTo>
                    <a:cubicBezTo>
                      <a:pt x="1735" y="25323"/>
                      <a:pt x="6368" y="14763"/>
                      <a:pt x="14657" y="7638"/>
                    </a:cubicBezTo>
                    <a:cubicBezTo>
                      <a:pt x="30257" y="-5786"/>
                      <a:pt x="58126" y="-1523"/>
                      <a:pt x="62694" y="20489"/>
                    </a:cubicBezTo>
                    <a:cubicBezTo>
                      <a:pt x="64391" y="28568"/>
                      <a:pt x="62107" y="38810"/>
                      <a:pt x="61520" y="46953"/>
                    </a:cubicBezTo>
                    <a:cubicBezTo>
                      <a:pt x="60606" y="59359"/>
                      <a:pt x="58582" y="71701"/>
                      <a:pt x="55515" y="83725"/>
                    </a:cubicBezTo>
                    <a:cubicBezTo>
                      <a:pt x="51990" y="97466"/>
                      <a:pt x="47095" y="110953"/>
                      <a:pt x="40895" y="1237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B45B956-8234-D744-261C-BF25C5921011}"/>
                </a:ext>
              </a:extLst>
            </p:cNvPr>
            <p:cNvSpPr/>
            <p:nvPr/>
          </p:nvSpPr>
          <p:spPr>
            <a:xfrm>
              <a:off x="4576764" y="3105121"/>
              <a:ext cx="682634" cy="1079721"/>
            </a:xfrm>
            <a:custGeom>
              <a:avLst/>
              <a:gdLst>
                <a:gd name="connsiteX0" fmla="*/ 413536 w 682634"/>
                <a:gd name="connsiteY0" fmla="*/ 0 h 1079721"/>
                <a:gd name="connsiteX1" fmla="*/ 389779 w 682634"/>
                <a:gd name="connsiteY1" fmla="*/ 539861 h 1079721"/>
                <a:gd name="connsiteX2" fmla="*/ 0 w 682634"/>
                <a:gd name="connsiteY2" fmla="*/ 905218 h 1079721"/>
                <a:gd name="connsiteX3" fmla="*/ 117286 w 682634"/>
                <a:gd name="connsiteY3" fmla="*/ 1079722 h 1079721"/>
                <a:gd name="connsiteX4" fmla="*/ 655027 w 682634"/>
                <a:gd name="connsiteY4" fmla="*/ 763923 h 1079721"/>
                <a:gd name="connsiteX5" fmla="*/ 682635 w 682634"/>
                <a:gd name="connsiteY5" fmla="*/ 113876 h 1079721"/>
                <a:gd name="connsiteX6" fmla="*/ 413536 w 682634"/>
                <a:gd name="connsiteY6" fmla="*/ 0 h 107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634" h="1079721">
                  <a:moveTo>
                    <a:pt x="413536" y="0"/>
                  </a:moveTo>
                  <a:lnTo>
                    <a:pt x="389779" y="539861"/>
                  </a:lnTo>
                  <a:lnTo>
                    <a:pt x="0" y="905218"/>
                  </a:lnTo>
                  <a:lnTo>
                    <a:pt x="117286" y="1079722"/>
                  </a:lnTo>
                  <a:lnTo>
                    <a:pt x="655027" y="763923"/>
                  </a:lnTo>
                  <a:lnTo>
                    <a:pt x="682635" y="113876"/>
                  </a:lnTo>
                  <a:lnTo>
                    <a:pt x="413536" y="0"/>
                  </a:lnTo>
                  <a:close/>
                </a:path>
              </a:pathLst>
            </a:custGeom>
            <a:solidFill>
              <a:schemeClr val="accent3"/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12FD0DDB-A3E1-0DBE-FD78-095AC2876021}"/>
                </a:ext>
              </a:extLst>
            </p:cNvPr>
            <p:cNvSpPr/>
            <p:nvPr/>
          </p:nvSpPr>
          <p:spPr>
            <a:xfrm>
              <a:off x="4730339" y="3227013"/>
              <a:ext cx="236203" cy="645466"/>
            </a:xfrm>
            <a:custGeom>
              <a:avLst/>
              <a:gdLst>
                <a:gd name="connsiteX0" fmla="*/ 214535 w 236203"/>
                <a:gd name="connsiteY0" fmla="*/ 0 h 645466"/>
                <a:gd name="connsiteX1" fmla="*/ 236204 w 236203"/>
                <a:gd name="connsiteY1" fmla="*/ 417969 h 645466"/>
                <a:gd name="connsiteX2" fmla="*/ 0 w 236203"/>
                <a:gd name="connsiteY2" fmla="*/ 645466 h 64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203" h="645466">
                  <a:moveTo>
                    <a:pt x="214535" y="0"/>
                  </a:moveTo>
                  <a:lnTo>
                    <a:pt x="236204" y="417969"/>
                  </a:lnTo>
                  <a:lnTo>
                    <a:pt x="0" y="645466"/>
                  </a:lnTo>
                </a:path>
              </a:pathLst>
            </a:custGeom>
            <a:noFill/>
            <a:ln w="6527" cap="flat">
              <a:solidFill>
                <a:srgbClr val="0035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33B77C2-38DE-49B4-3FDF-D8EA2F8C7372}"/>
                </a:ext>
              </a:extLst>
            </p:cNvPr>
            <p:cNvSpPr/>
            <p:nvPr/>
          </p:nvSpPr>
          <p:spPr>
            <a:xfrm>
              <a:off x="3638803" y="3046148"/>
              <a:ext cx="621609" cy="1082329"/>
            </a:xfrm>
            <a:custGeom>
              <a:avLst/>
              <a:gdLst>
                <a:gd name="connsiteX0" fmla="*/ 556407 w 621609"/>
                <a:gd name="connsiteY0" fmla="*/ 0 h 1082329"/>
                <a:gd name="connsiteX1" fmla="*/ 419736 w 621609"/>
                <a:gd name="connsiteY1" fmla="*/ 610667 h 1082329"/>
                <a:gd name="connsiteX2" fmla="*/ 0 w 621609"/>
                <a:gd name="connsiteY2" fmla="*/ 874745 h 1082329"/>
                <a:gd name="connsiteX3" fmla="*/ 88764 w 621609"/>
                <a:gd name="connsiteY3" fmla="*/ 1082330 h 1082329"/>
                <a:gd name="connsiteX4" fmla="*/ 571810 w 621609"/>
                <a:gd name="connsiteY4" fmla="*/ 822896 h 1082329"/>
                <a:gd name="connsiteX5" fmla="*/ 621609 w 621609"/>
                <a:gd name="connsiteY5" fmla="*/ 34926 h 1082329"/>
                <a:gd name="connsiteX6" fmla="*/ 556407 w 621609"/>
                <a:gd name="connsiteY6" fmla="*/ 0 h 1082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609" h="1082329">
                  <a:moveTo>
                    <a:pt x="556407" y="0"/>
                  </a:moveTo>
                  <a:lnTo>
                    <a:pt x="419736" y="610667"/>
                  </a:lnTo>
                  <a:lnTo>
                    <a:pt x="0" y="874745"/>
                  </a:lnTo>
                  <a:lnTo>
                    <a:pt x="88764" y="1082330"/>
                  </a:lnTo>
                  <a:lnTo>
                    <a:pt x="571810" y="822896"/>
                  </a:lnTo>
                  <a:lnTo>
                    <a:pt x="621609" y="34926"/>
                  </a:lnTo>
                  <a:lnTo>
                    <a:pt x="556407" y="0"/>
                  </a:lnTo>
                  <a:close/>
                </a:path>
              </a:pathLst>
            </a:custGeom>
            <a:solidFill>
              <a:schemeClr val="accent3"/>
            </a:solidFill>
            <a:ln w="6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4EFB711-25EA-EDF8-BD3F-6760160D5B94}"/>
                </a:ext>
              </a:extLst>
            </p:cNvPr>
            <p:cNvSpPr/>
            <p:nvPr/>
          </p:nvSpPr>
          <p:spPr>
            <a:xfrm>
              <a:off x="4210612" y="3110656"/>
              <a:ext cx="49799" cy="758387"/>
            </a:xfrm>
            <a:custGeom>
              <a:avLst/>
              <a:gdLst>
                <a:gd name="connsiteX0" fmla="*/ 49799 w 49799"/>
                <a:gd name="connsiteY0" fmla="*/ 0 h 758387"/>
                <a:gd name="connsiteX1" fmla="*/ 0 w 49799"/>
                <a:gd name="connsiteY1" fmla="*/ 758388 h 75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799" h="758387">
                  <a:moveTo>
                    <a:pt x="49799" y="0"/>
                  </a:moveTo>
                  <a:lnTo>
                    <a:pt x="0" y="758388"/>
                  </a:lnTo>
                </a:path>
              </a:pathLst>
            </a:custGeom>
            <a:ln w="6527" cap="flat">
              <a:solidFill>
                <a:srgbClr val="0035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BA6BE97-C35B-1648-B3FE-A67643DCAD75}"/>
              </a:ext>
            </a:extLst>
          </p:cNvPr>
          <p:cNvSpPr txBox="1"/>
          <p:nvPr/>
        </p:nvSpPr>
        <p:spPr>
          <a:xfrm>
            <a:off x="6096000" y="2121136"/>
            <a:ext cx="5347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endParaRPr lang="en-PK" sz="1200" dirty="0"/>
          </a:p>
        </p:txBody>
      </p:sp>
      <p:sp>
        <p:nvSpPr>
          <p:cNvPr id="132" name="Hexagon 131">
            <a:extLst>
              <a:ext uri="{FF2B5EF4-FFF2-40B4-BE49-F238E27FC236}">
                <a16:creationId xmlns:a16="http://schemas.microsoft.com/office/drawing/2014/main" id="{DC860307-8844-39CA-B689-952AD544804D}"/>
              </a:ext>
            </a:extLst>
          </p:cNvPr>
          <p:cNvSpPr/>
          <p:nvPr/>
        </p:nvSpPr>
        <p:spPr>
          <a:xfrm rot="5400000">
            <a:off x="6132324" y="2732963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B132252-FF56-26E6-1A4F-4BF0777828D7}"/>
              </a:ext>
            </a:extLst>
          </p:cNvPr>
          <p:cNvGrpSpPr/>
          <p:nvPr/>
        </p:nvGrpSpPr>
        <p:grpSpPr>
          <a:xfrm>
            <a:off x="7017472" y="2692123"/>
            <a:ext cx="3606511" cy="825252"/>
            <a:chOff x="7353300" y="2677716"/>
            <a:chExt cx="3998912" cy="82525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AF89FA1-B1F8-7F35-1E2E-ECCD047FF05C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D4BE0F3-7F34-E67F-6BE6-EDAF5AB85FEF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6" name="Hexagon 135">
            <a:extLst>
              <a:ext uri="{FF2B5EF4-FFF2-40B4-BE49-F238E27FC236}">
                <a16:creationId xmlns:a16="http://schemas.microsoft.com/office/drawing/2014/main" id="{4DFD88CE-3012-F281-7825-F3B88C86A33F}"/>
              </a:ext>
            </a:extLst>
          </p:cNvPr>
          <p:cNvSpPr/>
          <p:nvPr/>
        </p:nvSpPr>
        <p:spPr>
          <a:xfrm rot="5400000">
            <a:off x="6132324" y="3721156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8281F30-F350-9B3C-7A2B-CB6E35C2A466}"/>
              </a:ext>
            </a:extLst>
          </p:cNvPr>
          <p:cNvGrpSpPr/>
          <p:nvPr/>
        </p:nvGrpSpPr>
        <p:grpSpPr>
          <a:xfrm>
            <a:off x="7017472" y="3680316"/>
            <a:ext cx="3606511" cy="825252"/>
            <a:chOff x="7353300" y="2677716"/>
            <a:chExt cx="3998912" cy="825252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F96899FC-BBBC-A477-E095-1990C5D260C8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ED1925E-AC4C-34FC-1EF5-4F2F9C26775E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0" name="Hexagon 139">
            <a:extLst>
              <a:ext uri="{FF2B5EF4-FFF2-40B4-BE49-F238E27FC236}">
                <a16:creationId xmlns:a16="http://schemas.microsoft.com/office/drawing/2014/main" id="{78286CDA-4F7C-D199-C56E-906AB95EF47D}"/>
              </a:ext>
            </a:extLst>
          </p:cNvPr>
          <p:cNvSpPr/>
          <p:nvPr/>
        </p:nvSpPr>
        <p:spPr>
          <a:xfrm rot="5400000">
            <a:off x="6132324" y="4709348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F4694B0-86C7-63AB-3E1A-F3B052F5AA1B}"/>
              </a:ext>
            </a:extLst>
          </p:cNvPr>
          <p:cNvGrpSpPr/>
          <p:nvPr/>
        </p:nvGrpSpPr>
        <p:grpSpPr>
          <a:xfrm>
            <a:off x="7017472" y="4668508"/>
            <a:ext cx="3606511" cy="825252"/>
            <a:chOff x="7353300" y="2677716"/>
            <a:chExt cx="3998912" cy="82525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278B2F2-3F3A-CC78-7B7D-13234EB8DAC9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ABC6C85-9B49-C6D7-2F13-B7EF07CB4D38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4" name="Hexagon 143">
            <a:extLst>
              <a:ext uri="{FF2B5EF4-FFF2-40B4-BE49-F238E27FC236}">
                <a16:creationId xmlns:a16="http://schemas.microsoft.com/office/drawing/2014/main" id="{2FFA6AC0-47D5-7BD8-8049-B0C5FF4FDBD1}"/>
              </a:ext>
            </a:extLst>
          </p:cNvPr>
          <p:cNvSpPr/>
          <p:nvPr/>
        </p:nvSpPr>
        <p:spPr>
          <a:xfrm rot="5400000">
            <a:off x="6132324" y="5702696"/>
            <a:ext cx="863408" cy="744317"/>
          </a:xfrm>
          <a:prstGeom prst="hexagon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655BEEA-2E8E-F9AA-7F89-4640BB662DBC}"/>
              </a:ext>
            </a:extLst>
          </p:cNvPr>
          <p:cNvGrpSpPr/>
          <p:nvPr/>
        </p:nvGrpSpPr>
        <p:grpSpPr>
          <a:xfrm>
            <a:off x="7017472" y="5661856"/>
            <a:ext cx="3606511" cy="825252"/>
            <a:chOff x="7353300" y="2677716"/>
            <a:chExt cx="3998912" cy="825252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4809E68A-FCD9-3D78-A424-9A26F12D792F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ADBEE629-B3E0-089E-C40D-4D209CD41035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" name="Graphic 148">
            <a:extLst>
              <a:ext uri="{FF2B5EF4-FFF2-40B4-BE49-F238E27FC236}">
                <a16:creationId xmlns:a16="http://schemas.microsoft.com/office/drawing/2014/main" id="{03D5DDEB-1E9E-3FD2-A66D-734645E5A97A}"/>
              </a:ext>
            </a:extLst>
          </p:cNvPr>
          <p:cNvGrpSpPr/>
          <p:nvPr/>
        </p:nvGrpSpPr>
        <p:grpSpPr>
          <a:xfrm>
            <a:off x="6446343" y="2958937"/>
            <a:ext cx="251974" cy="359382"/>
            <a:chOff x="10480429" y="24418"/>
            <a:chExt cx="319930" cy="456306"/>
          </a:xfrm>
          <a:solidFill>
            <a:srgbClr val="000000"/>
          </a:solidFill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0E557B3-3DA1-12A9-C322-DAD78358A72B}"/>
                </a:ext>
              </a:extLst>
            </p:cNvPr>
            <p:cNvSpPr/>
            <p:nvPr/>
          </p:nvSpPr>
          <p:spPr>
            <a:xfrm>
              <a:off x="10480429" y="24418"/>
              <a:ext cx="319930" cy="456306"/>
            </a:xfrm>
            <a:custGeom>
              <a:avLst/>
              <a:gdLst>
                <a:gd name="connsiteX0" fmla="*/ 69879 w 319930"/>
                <a:gd name="connsiteY0" fmla="*/ 456271 h 456306"/>
                <a:gd name="connsiteX1" fmla="*/ 55513 w 319930"/>
                <a:gd name="connsiteY1" fmla="*/ 436882 h 456306"/>
                <a:gd name="connsiteX2" fmla="*/ 56477 w 319930"/>
                <a:gd name="connsiteY2" fmla="*/ 432109 h 456306"/>
                <a:gd name="connsiteX3" fmla="*/ 57453 w 319930"/>
                <a:gd name="connsiteY3" fmla="*/ 429633 h 456306"/>
                <a:gd name="connsiteX4" fmla="*/ 78009 w 319930"/>
                <a:gd name="connsiteY4" fmla="*/ 357861 h 456306"/>
                <a:gd name="connsiteX5" fmla="*/ 88828 w 319930"/>
                <a:gd name="connsiteY5" fmla="*/ 294707 h 456306"/>
                <a:gd name="connsiteX6" fmla="*/ 96826 w 319930"/>
                <a:gd name="connsiteY6" fmla="*/ 287744 h 456306"/>
                <a:gd name="connsiteX7" fmla="*/ 101992 w 319930"/>
                <a:gd name="connsiteY7" fmla="*/ 296933 h 456306"/>
                <a:gd name="connsiteX8" fmla="*/ 88173 w 319930"/>
                <a:gd name="connsiteY8" fmla="*/ 377191 h 456306"/>
                <a:gd name="connsiteX9" fmla="*/ 85186 w 319930"/>
                <a:gd name="connsiteY9" fmla="*/ 394580 h 456306"/>
                <a:gd name="connsiteX10" fmla="*/ 129308 w 319930"/>
                <a:gd name="connsiteY10" fmla="*/ 394580 h 456306"/>
                <a:gd name="connsiteX11" fmla="*/ 151435 w 319930"/>
                <a:gd name="connsiteY11" fmla="*/ 292660 h 456306"/>
                <a:gd name="connsiteX12" fmla="*/ 124690 w 319930"/>
                <a:gd name="connsiteY12" fmla="*/ 283471 h 456306"/>
                <a:gd name="connsiteX13" fmla="*/ 95934 w 319930"/>
                <a:gd name="connsiteY13" fmla="*/ 160650 h 456306"/>
                <a:gd name="connsiteX14" fmla="*/ 98433 w 319930"/>
                <a:gd name="connsiteY14" fmla="*/ 153485 h 456306"/>
                <a:gd name="connsiteX15" fmla="*/ 98540 w 319930"/>
                <a:gd name="connsiteY15" fmla="*/ 148153 h 456306"/>
                <a:gd name="connsiteX16" fmla="*/ 91827 w 319930"/>
                <a:gd name="connsiteY16" fmla="*/ 131585 h 456306"/>
                <a:gd name="connsiteX17" fmla="*/ 9201 w 319930"/>
                <a:gd name="connsiteY17" fmla="*/ 49089 h 456306"/>
                <a:gd name="connsiteX18" fmla="*/ 5523 w 319930"/>
                <a:gd name="connsiteY18" fmla="*/ 11477 h 456306"/>
                <a:gd name="connsiteX19" fmla="*/ 48479 w 319930"/>
                <a:gd name="connsiteY19" fmla="*/ 8645 h 456306"/>
                <a:gd name="connsiteX20" fmla="*/ 90732 w 319930"/>
                <a:gd name="connsiteY20" fmla="*/ 50827 h 456306"/>
                <a:gd name="connsiteX21" fmla="*/ 122559 w 319930"/>
                <a:gd name="connsiteY21" fmla="*/ 82642 h 456306"/>
                <a:gd name="connsiteX22" fmla="*/ 197223 w 319930"/>
                <a:gd name="connsiteY22" fmla="*/ 82678 h 456306"/>
                <a:gd name="connsiteX23" fmla="*/ 239774 w 319930"/>
                <a:gd name="connsiteY23" fmla="*/ 40162 h 456306"/>
                <a:gd name="connsiteX24" fmla="*/ 241988 w 319930"/>
                <a:gd name="connsiteY24" fmla="*/ 37960 h 456306"/>
                <a:gd name="connsiteX25" fmla="*/ 251891 w 319930"/>
                <a:gd name="connsiteY25" fmla="*/ 37758 h 456306"/>
                <a:gd name="connsiteX26" fmla="*/ 251463 w 319930"/>
                <a:gd name="connsiteY26" fmla="*/ 47328 h 456306"/>
                <a:gd name="connsiteX27" fmla="*/ 233538 w 319930"/>
                <a:gd name="connsiteY27" fmla="*/ 65312 h 456306"/>
                <a:gd name="connsiteX28" fmla="*/ 220647 w 319930"/>
                <a:gd name="connsiteY28" fmla="*/ 77607 h 456306"/>
                <a:gd name="connsiteX29" fmla="*/ 241810 w 319930"/>
                <a:gd name="connsiteY29" fmla="*/ 98710 h 456306"/>
                <a:gd name="connsiteX30" fmla="*/ 243964 w 319930"/>
                <a:gd name="connsiteY30" fmla="*/ 96830 h 456306"/>
                <a:gd name="connsiteX31" fmla="*/ 300608 w 319930"/>
                <a:gd name="connsiteY31" fmla="*/ 40055 h 456306"/>
                <a:gd name="connsiteX32" fmla="*/ 305952 w 319930"/>
                <a:gd name="connsiteY32" fmla="*/ 31116 h 456306"/>
                <a:gd name="connsiteX33" fmla="*/ 298822 w 319930"/>
                <a:gd name="connsiteY33" fmla="*/ 15274 h 456306"/>
                <a:gd name="connsiteX34" fmla="*/ 281492 w 319930"/>
                <a:gd name="connsiteY34" fmla="*/ 17452 h 456306"/>
                <a:gd name="connsiteX35" fmla="*/ 273815 w 319930"/>
                <a:gd name="connsiteY35" fmla="*/ 24880 h 456306"/>
                <a:gd name="connsiteX36" fmla="*/ 265305 w 319930"/>
                <a:gd name="connsiteY36" fmla="*/ 24963 h 456306"/>
                <a:gd name="connsiteX37" fmla="*/ 263913 w 319930"/>
                <a:gd name="connsiteY37" fmla="*/ 16607 h 456306"/>
                <a:gd name="connsiteX38" fmla="*/ 291919 w 319930"/>
                <a:gd name="connsiteY38" fmla="*/ 87 h 456306"/>
                <a:gd name="connsiteX39" fmla="*/ 316676 w 319930"/>
                <a:gd name="connsiteY39" fmla="*/ 15500 h 456306"/>
                <a:gd name="connsiteX40" fmla="*/ 314248 w 319930"/>
                <a:gd name="connsiteY40" fmla="*/ 44923 h 456306"/>
                <a:gd name="connsiteX41" fmla="*/ 309201 w 319930"/>
                <a:gd name="connsiteY41" fmla="*/ 50553 h 456306"/>
                <a:gd name="connsiteX42" fmla="*/ 227229 w 319930"/>
                <a:gd name="connsiteY42" fmla="*/ 132418 h 456306"/>
                <a:gd name="connsiteX43" fmla="*/ 221207 w 319930"/>
                <a:gd name="connsiteY43" fmla="*/ 146665 h 456306"/>
                <a:gd name="connsiteX44" fmla="*/ 226468 w 319930"/>
                <a:gd name="connsiteY44" fmla="*/ 164673 h 456306"/>
                <a:gd name="connsiteX45" fmla="*/ 227075 w 319930"/>
                <a:gd name="connsiteY45" fmla="*/ 256262 h 456306"/>
                <a:gd name="connsiteX46" fmla="*/ 225646 w 319930"/>
                <a:gd name="connsiteY46" fmla="*/ 263142 h 456306"/>
                <a:gd name="connsiteX47" fmla="*/ 248332 w 319930"/>
                <a:gd name="connsiteY47" fmla="*/ 394699 h 456306"/>
                <a:gd name="connsiteX48" fmla="*/ 253081 w 319930"/>
                <a:gd name="connsiteY48" fmla="*/ 408482 h 456306"/>
                <a:gd name="connsiteX49" fmla="*/ 261413 w 319930"/>
                <a:gd name="connsiteY49" fmla="*/ 427169 h 456306"/>
                <a:gd name="connsiteX50" fmla="*/ 249951 w 319930"/>
                <a:gd name="connsiteY50" fmla="*/ 456306 h 456306"/>
                <a:gd name="connsiteX51" fmla="*/ 202710 w 319930"/>
                <a:gd name="connsiteY51" fmla="*/ 456306 h 456306"/>
                <a:gd name="connsiteX52" fmla="*/ 185916 w 319930"/>
                <a:gd name="connsiteY52" fmla="*/ 437072 h 456306"/>
                <a:gd name="connsiteX53" fmla="*/ 162504 w 319930"/>
                <a:gd name="connsiteY53" fmla="*/ 328355 h 456306"/>
                <a:gd name="connsiteX54" fmla="*/ 160361 w 319930"/>
                <a:gd name="connsiteY54" fmla="*/ 319274 h 456306"/>
                <a:gd name="connsiteX55" fmla="*/ 158957 w 319930"/>
                <a:gd name="connsiteY55" fmla="*/ 321416 h 456306"/>
                <a:gd name="connsiteX56" fmla="*/ 134236 w 319930"/>
                <a:gd name="connsiteY56" fmla="*/ 435763 h 456306"/>
                <a:gd name="connsiteX57" fmla="*/ 117156 w 319930"/>
                <a:gd name="connsiteY57" fmla="*/ 456306 h 456306"/>
                <a:gd name="connsiteX58" fmla="*/ 69879 w 319930"/>
                <a:gd name="connsiteY58" fmla="*/ 456306 h 456306"/>
                <a:gd name="connsiteX59" fmla="*/ 88268 w 319930"/>
                <a:gd name="connsiteY59" fmla="*/ 109482 h 456306"/>
                <a:gd name="connsiteX60" fmla="*/ 103765 w 319930"/>
                <a:gd name="connsiteY60" fmla="*/ 124777 h 456306"/>
                <a:gd name="connsiteX61" fmla="*/ 112050 w 319930"/>
                <a:gd name="connsiteY61" fmla="*/ 144808 h 456306"/>
                <a:gd name="connsiteX62" fmla="*/ 118751 w 319930"/>
                <a:gd name="connsiteY62" fmla="*/ 140809 h 456306"/>
                <a:gd name="connsiteX63" fmla="*/ 127642 w 319930"/>
                <a:gd name="connsiteY63" fmla="*/ 143178 h 456306"/>
                <a:gd name="connsiteX64" fmla="*/ 125880 w 319930"/>
                <a:gd name="connsiteY64" fmla="*/ 151890 h 456306"/>
                <a:gd name="connsiteX65" fmla="*/ 122940 w 319930"/>
                <a:gd name="connsiteY65" fmla="*/ 153890 h 456306"/>
                <a:gd name="connsiteX66" fmla="*/ 94791 w 319930"/>
                <a:gd name="connsiteY66" fmla="*/ 229446 h 456306"/>
                <a:gd name="connsiteX67" fmla="*/ 158874 w 319930"/>
                <a:gd name="connsiteY67" fmla="*/ 278330 h 456306"/>
                <a:gd name="connsiteX68" fmla="*/ 223087 w 319930"/>
                <a:gd name="connsiteY68" fmla="*/ 235171 h 456306"/>
                <a:gd name="connsiteX69" fmla="*/ 204841 w 319930"/>
                <a:gd name="connsiteY69" fmla="*/ 160020 h 456306"/>
                <a:gd name="connsiteX70" fmla="*/ 153470 w 319930"/>
                <a:gd name="connsiteY70" fmla="*/ 143273 h 456306"/>
                <a:gd name="connsiteX71" fmla="*/ 143829 w 319930"/>
                <a:gd name="connsiteY71" fmla="*/ 137345 h 456306"/>
                <a:gd name="connsiteX72" fmla="*/ 151887 w 319930"/>
                <a:gd name="connsiteY72" fmla="*/ 129978 h 456306"/>
                <a:gd name="connsiteX73" fmla="*/ 189808 w 319930"/>
                <a:gd name="connsiteY73" fmla="*/ 135393 h 456306"/>
                <a:gd name="connsiteX74" fmla="*/ 207876 w 319930"/>
                <a:gd name="connsiteY74" fmla="*/ 144415 h 456306"/>
                <a:gd name="connsiteX75" fmla="*/ 231193 w 319930"/>
                <a:gd name="connsiteY75" fmla="*/ 109256 h 456306"/>
                <a:gd name="connsiteX76" fmla="*/ 210280 w 319930"/>
                <a:gd name="connsiteY76" fmla="*/ 88498 h 456306"/>
                <a:gd name="connsiteX77" fmla="*/ 160183 w 319930"/>
                <a:gd name="connsiteY77" fmla="*/ 112219 h 456306"/>
                <a:gd name="connsiteX78" fmla="*/ 109407 w 319930"/>
                <a:gd name="connsiteY78" fmla="*/ 88343 h 456306"/>
                <a:gd name="connsiteX79" fmla="*/ 88257 w 319930"/>
                <a:gd name="connsiteY79" fmla="*/ 109482 h 456306"/>
                <a:gd name="connsiteX80" fmla="*/ 168122 w 319930"/>
                <a:gd name="connsiteY80" fmla="*/ 291446 h 456306"/>
                <a:gd name="connsiteX81" fmla="*/ 190510 w 319930"/>
                <a:gd name="connsiteY81" fmla="*/ 394592 h 456306"/>
                <a:gd name="connsiteX82" fmla="*/ 234656 w 319930"/>
                <a:gd name="connsiteY82" fmla="*/ 394592 h 456306"/>
                <a:gd name="connsiteX83" fmla="*/ 213375 w 319930"/>
                <a:gd name="connsiteY83" fmla="*/ 271617 h 456306"/>
                <a:gd name="connsiteX84" fmla="*/ 168134 w 319930"/>
                <a:gd name="connsiteY84" fmla="*/ 291446 h 456306"/>
                <a:gd name="connsiteX85" fmla="*/ 99052 w 319930"/>
                <a:gd name="connsiteY85" fmla="*/ 78214 h 456306"/>
                <a:gd name="connsiteX86" fmla="*/ 96029 w 319930"/>
                <a:gd name="connsiteY86" fmla="*/ 75036 h 456306"/>
                <a:gd name="connsiteX87" fmla="*/ 40968 w 319930"/>
                <a:gd name="connsiteY87" fmla="*/ 19988 h 456306"/>
                <a:gd name="connsiteX88" fmla="*/ 37052 w 319930"/>
                <a:gd name="connsiteY88" fmla="*/ 16369 h 456306"/>
                <a:gd name="connsiteX89" fmla="*/ 14354 w 319930"/>
                <a:gd name="connsiteY89" fmla="*/ 23118 h 456306"/>
                <a:gd name="connsiteX90" fmla="*/ 18377 w 319930"/>
                <a:gd name="connsiteY90" fmla="*/ 39377 h 456306"/>
                <a:gd name="connsiteX91" fmla="*/ 76604 w 319930"/>
                <a:gd name="connsiteY91" fmla="*/ 97556 h 456306"/>
                <a:gd name="connsiteX92" fmla="*/ 78425 w 319930"/>
                <a:gd name="connsiteY92" fmla="*/ 98996 h 456306"/>
                <a:gd name="connsiteX93" fmla="*/ 99064 w 319930"/>
                <a:gd name="connsiteY93" fmla="*/ 78214 h 456306"/>
                <a:gd name="connsiteX94" fmla="*/ 126344 w 319930"/>
                <a:gd name="connsiteY94" fmla="*/ 408232 h 456306"/>
                <a:gd name="connsiteX95" fmla="*/ 83258 w 319930"/>
                <a:gd name="connsiteY95" fmla="*/ 408328 h 456306"/>
                <a:gd name="connsiteX96" fmla="*/ 80556 w 319930"/>
                <a:gd name="connsiteY96" fmla="*/ 410589 h 456306"/>
                <a:gd name="connsiteX97" fmla="*/ 69582 w 319930"/>
                <a:gd name="connsiteY97" fmla="*/ 435346 h 456306"/>
                <a:gd name="connsiteX98" fmla="*/ 74247 w 319930"/>
                <a:gd name="connsiteY98" fmla="*/ 442857 h 456306"/>
                <a:gd name="connsiteX99" fmla="*/ 112930 w 319930"/>
                <a:gd name="connsiteY99" fmla="*/ 442880 h 456306"/>
                <a:gd name="connsiteX100" fmla="*/ 119691 w 319930"/>
                <a:gd name="connsiteY100" fmla="*/ 438167 h 456306"/>
                <a:gd name="connsiteX101" fmla="*/ 126332 w 319930"/>
                <a:gd name="connsiteY101" fmla="*/ 408232 h 456306"/>
                <a:gd name="connsiteX102" fmla="*/ 193462 w 319930"/>
                <a:gd name="connsiteY102" fmla="*/ 408232 h 456306"/>
                <a:gd name="connsiteX103" fmla="*/ 200020 w 319930"/>
                <a:gd name="connsiteY103" fmla="*/ 437929 h 456306"/>
                <a:gd name="connsiteX104" fmla="*/ 207043 w 319930"/>
                <a:gd name="connsiteY104" fmla="*/ 442904 h 456306"/>
                <a:gd name="connsiteX105" fmla="*/ 245285 w 319930"/>
                <a:gd name="connsiteY105" fmla="*/ 442880 h 456306"/>
                <a:gd name="connsiteX106" fmla="*/ 250141 w 319930"/>
                <a:gd name="connsiteY106" fmla="*/ 435191 h 456306"/>
                <a:gd name="connsiteX107" fmla="*/ 239322 w 319930"/>
                <a:gd name="connsiteY107" fmla="*/ 410851 h 456306"/>
                <a:gd name="connsiteX108" fmla="*/ 236358 w 319930"/>
                <a:gd name="connsiteY108" fmla="*/ 408340 h 456306"/>
                <a:gd name="connsiteX109" fmla="*/ 193462 w 319930"/>
                <a:gd name="connsiteY109" fmla="*/ 408232 h 45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19930" h="456306">
                  <a:moveTo>
                    <a:pt x="69879" y="456271"/>
                  </a:moveTo>
                  <a:cubicBezTo>
                    <a:pt x="59131" y="451700"/>
                    <a:pt x="54930" y="446070"/>
                    <a:pt x="55513" y="436882"/>
                  </a:cubicBezTo>
                  <a:cubicBezTo>
                    <a:pt x="55620" y="435275"/>
                    <a:pt x="56084" y="433692"/>
                    <a:pt x="56477" y="432109"/>
                  </a:cubicBezTo>
                  <a:cubicBezTo>
                    <a:pt x="56691" y="431252"/>
                    <a:pt x="57025" y="430395"/>
                    <a:pt x="57453" y="429633"/>
                  </a:cubicBezTo>
                  <a:cubicBezTo>
                    <a:pt x="69939" y="407316"/>
                    <a:pt x="74176" y="382678"/>
                    <a:pt x="78009" y="357861"/>
                  </a:cubicBezTo>
                  <a:cubicBezTo>
                    <a:pt x="81270" y="336758"/>
                    <a:pt x="85162" y="315751"/>
                    <a:pt x="88828" y="294707"/>
                  </a:cubicBezTo>
                  <a:cubicBezTo>
                    <a:pt x="89732" y="289482"/>
                    <a:pt x="92577" y="287113"/>
                    <a:pt x="96826" y="287744"/>
                  </a:cubicBezTo>
                  <a:cubicBezTo>
                    <a:pt x="100909" y="288351"/>
                    <a:pt x="102908" y="291541"/>
                    <a:pt x="101992" y="296933"/>
                  </a:cubicBezTo>
                  <a:cubicBezTo>
                    <a:pt x="97457" y="323690"/>
                    <a:pt x="92791" y="350434"/>
                    <a:pt x="88173" y="377191"/>
                  </a:cubicBezTo>
                  <a:cubicBezTo>
                    <a:pt x="87185" y="382880"/>
                    <a:pt x="86221" y="388582"/>
                    <a:pt x="85186" y="394580"/>
                  </a:cubicBezTo>
                  <a:lnTo>
                    <a:pt x="129308" y="394580"/>
                  </a:lnTo>
                  <a:cubicBezTo>
                    <a:pt x="136723" y="360397"/>
                    <a:pt x="144162" y="326142"/>
                    <a:pt x="151435" y="292660"/>
                  </a:cubicBezTo>
                  <a:cubicBezTo>
                    <a:pt x="142210" y="289553"/>
                    <a:pt x="133022" y="287423"/>
                    <a:pt x="124690" y="283471"/>
                  </a:cubicBezTo>
                  <a:cubicBezTo>
                    <a:pt x="78020" y="261357"/>
                    <a:pt x="64214" y="201452"/>
                    <a:pt x="95934" y="160650"/>
                  </a:cubicBezTo>
                  <a:cubicBezTo>
                    <a:pt x="97410" y="158746"/>
                    <a:pt x="97886" y="155949"/>
                    <a:pt x="98433" y="153485"/>
                  </a:cubicBezTo>
                  <a:cubicBezTo>
                    <a:pt x="98814" y="151783"/>
                    <a:pt x="98338" y="149914"/>
                    <a:pt x="98540" y="148153"/>
                  </a:cubicBezTo>
                  <a:cubicBezTo>
                    <a:pt x="99290" y="141392"/>
                    <a:pt x="96636" y="136334"/>
                    <a:pt x="91827" y="131585"/>
                  </a:cubicBezTo>
                  <a:cubicBezTo>
                    <a:pt x="64142" y="104209"/>
                    <a:pt x="36683" y="76643"/>
                    <a:pt x="9201" y="49089"/>
                  </a:cubicBezTo>
                  <a:cubicBezTo>
                    <a:pt x="-1571" y="38282"/>
                    <a:pt x="-2999" y="22892"/>
                    <a:pt x="5523" y="11477"/>
                  </a:cubicBezTo>
                  <a:cubicBezTo>
                    <a:pt x="16009" y="-2567"/>
                    <a:pt x="35624" y="-3972"/>
                    <a:pt x="48479" y="8645"/>
                  </a:cubicBezTo>
                  <a:cubicBezTo>
                    <a:pt x="62678" y="22594"/>
                    <a:pt x="76664" y="36758"/>
                    <a:pt x="90732" y="50827"/>
                  </a:cubicBezTo>
                  <a:cubicBezTo>
                    <a:pt x="101337" y="61432"/>
                    <a:pt x="111930" y="72061"/>
                    <a:pt x="122559" y="82642"/>
                  </a:cubicBezTo>
                  <a:cubicBezTo>
                    <a:pt x="144412" y="104376"/>
                    <a:pt x="175347" y="104400"/>
                    <a:pt x="197223" y="82678"/>
                  </a:cubicBezTo>
                  <a:cubicBezTo>
                    <a:pt x="211447" y="68550"/>
                    <a:pt x="225587" y="54338"/>
                    <a:pt x="239774" y="40162"/>
                  </a:cubicBezTo>
                  <a:cubicBezTo>
                    <a:pt x="240512" y="39424"/>
                    <a:pt x="241203" y="38651"/>
                    <a:pt x="241988" y="37960"/>
                  </a:cubicBezTo>
                  <a:cubicBezTo>
                    <a:pt x="245333" y="34973"/>
                    <a:pt x="249165" y="34901"/>
                    <a:pt x="251891" y="37758"/>
                  </a:cubicBezTo>
                  <a:cubicBezTo>
                    <a:pt x="254426" y="40412"/>
                    <a:pt x="254414" y="44292"/>
                    <a:pt x="251463" y="47328"/>
                  </a:cubicBezTo>
                  <a:cubicBezTo>
                    <a:pt x="245571" y="53410"/>
                    <a:pt x="239572" y="59373"/>
                    <a:pt x="233538" y="65312"/>
                  </a:cubicBezTo>
                  <a:cubicBezTo>
                    <a:pt x="229217" y="69561"/>
                    <a:pt x="224765" y="73691"/>
                    <a:pt x="220647" y="77607"/>
                  </a:cubicBezTo>
                  <a:cubicBezTo>
                    <a:pt x="228003" y="84939"/>
                    <a:pt x="234799" y="91712"/>
                    <a:pt x="241810" y="98710"/>
                  </a:cubicBezTo>
                  <a:cubicBezTo>
                    <a:pt x="242250" y="98329"/>
                    <a:pt x="243155" y="97639"/>
                    <a:pt x="243964" y="96830"/>
                  </a:cubicBezTo>
                  <a:cubicBezTo>
                    <a:pt x="262877" y="77941"/>
                    <a:pt x="281850" y="59099"/>
                    <a:pt x="300608" y="40055"/>
                  </a:cubicBezTo>
                  <a:cubicBezTo>
                    <a:pt x="302988" y="37639"/>
                    <a:pt x="305083" y="34354"/>
                    <a:pt x="305952" y="31116"/>
                  </a:cubicBezTo>
                  <a:cubicBezTo>
                    <a:pt x="307678" y="24689"/>
                    <a:pt x="304440" y="18381"/>
                    <a:pt x="298822" y="15274"/>
                  </a:cubicBezTo>
                  <a:cubicBezTo>
                    <a:pt x="293145" y="12132"/>
                    <a:pt x="286515" y="12906"/>
                    <a:pt x="281492" y="17452"/>
                  </a:cubicBezTo>
                  <a:cubicBezTo>
                    <a:pt x="278850" y="19845"/>
                    <a:pt x="276493" y="22547"/>
                    <a:pt x="273815" y="24880"/>
                  </a:cubicBezTo>
                  <a:cubicBezTo>
                    <a:pt x="271125" y="27224"/>
                    <a:pt x="268078" y="27296"/>
                    <a:pt x="265305" y="24963"/>
                  </a:cubicBezTo>
                  <a:cubicBezTo>
                    <a:pt x="262532" y="22642"/>
                    <a:pt x="261746" y="19274"/>
                    <a:pt x="263913" y="16607"/>
                  </a:cubicBezTo>
                  <a:cubicBezTo>
                    <a:pt x="271137" y="7692"/>
                    <a:pt x="279207" y="-282"/>
                    <a:pt x="291919" y="87"/>
                  </a:cubicBezTo>
                  <a:cubicBezTo>
                    <a:pt x="303095" y="408"/>
                    <a:pt x="311653" y="5514"/>
                    <a:pt x="316676" y="15500"/>
                  </a:cubicBezTo>
                  <a:cubicBezTo>
                    <a:pt x="321758" y="25618"/>
                    <a:pt x="320842" y="35627"/>
                    <a:pt x="314248" y="44923"/>
                  </a:cubicBezTo>
                  <a:cubicBezTo>
                    <a:pt x="312796" y="46970"/>
                    <a:pt x="310987" y="48768"/>
                    <a:pt x="309201" y="50553"/>
                  </a:cubicBezTo>
                  <a:cubicBezTo>
                    <a:pt x="281909" y="77869"/>
                    <a:pt x="254652" y="105221"/>
                    <a:pt x="227229" y="132418"/>
                  </a:cubicBezTo>
                  <a:cubicBezTo>
                    <a:pt x="223123" y="136500"/>
                    <a:pt x="221373" y="141035"/>
                    <a:pt x="221207" y="146665"/>
                  </a:cubicBezTo>
                  <a:cubicBezTo>
                    <a:pt x="221004" y="153318"/>
                    <a:pt x="222314" y="158889"/>
                    <a:pt x="226468" y="164673"/>
                  </a:cubicBezTo>
                  <a:cubicBezTo>
                    <a:pt x="245988" y="191811"/>
                    <a:pt x="245833" y="228351"/>
                    <a:pt x="227075" y="256262"/>
                  </a:cubicBezTo>
                  <a:cubicBezTo>
                    <a:pt x="225849" y="258084"/>
                    <a:pt x="225277" y="260964"/>
                    <a:pt x="225646" y="263142"/>
                  </a:cubicBezTo>
                  <a:cubicBezTo>
                    <a:pt x="233061" y="307014"/>
                    <a:pt x="240596" y="350875"/>
                    <a:pt x="248332" y="394699"/>
                  </a:cubicBezTo>
                  <a:cubicBezTo>
                    <a:pt x="249165" y="399425"/>
                    <a:pt x="251236" y="403983"/>
                    <a:pt x="253081" y="408482"/>
                  </a:cubicBezTo>
                  <a:cubicBezTo>
                    <a:pt x="255664" y="414791"/>
                    <a:pt x="258247" y="421135"/>
                    <a:pt x="261413" y="427169"/>
                  </a:cubicBezTo>
                  <a:cubicBezTo>
                    <a:pt x="267233" y="438262"/>
                    <a:pt x="265091" y="451200"/>
                    <a:pt x="249951" y="456306"/>
                  </a:cubicBezTo>
                  <a:lnTo>
                    <a:pt x="202710" y="456306"/>
                  </a:lnTo>
                  <a:cubicBezTo>
                    <a:pt x="193153" y="453343"/>
                    <a:pt x="187975" y="446951"/>
                    <a:pt x="185916" y="437072"/>
                  </a:cubicBezTo>
                  <a:cubicBezTo>
                    <a:pt x="178334" y="400782"/>
                    <a:pt x="170348" y="364586"/>
                    <a:pt x="162504" y="328355"/>
                  </a:cubicBezTo>
                  <a:cubicBezTo>
                    <a:pt x="161849" y="325320"/>
                    <a:pt x="161076" y="322297"/>
                    <a:pt x="160361" y="319274"/>
                  </a:cubicBezTo>
                  <a:cubicBezTo>
                    <a:pt x="159314" y="320071"/>
                    <a:pt x="159100" y="320738"/>
                    <a:pt x="158957" y="321416"/>
                  </a:cubicBezTo>
                  <a:cubicBezTo>
                    <a:pt x="150661" y="359528"/>
                    <a:pt x="142175" y="397592"/>
                    <a:pt x="134236" y="435763"/>
                  </a:cubicBezTo>
                  <a:cubicBezTo>
                    <a:pt x="132093" y="446058"/>
                    <a:pt x="127392" y="453224"/>
                    <a:pt x="117156" y="456306"/>
                  </a:cubicBezTo>
                  <a:lnTo>
                    <a:pt x="69879" y="456306"/>
                  </a:lnTo>
                  <a:close/>
                  <a:moveTo>
                    <a:pt x="88268" y="109482"/>
                  </a:moveTo>
                  <a:cubicBezTo>
                    <a:pt x="93422" y="114564"/>
                    <a:pt x="98624" y="119635"/>
                    <a:pt x="103765" y="124777"/>
                  </a:cubicBezTo>
                  <a:cubicBezTo>
                    <a:pt x="109157" y="130156"/>
                    <a:pt x="111621" y="136822"/>
                    <a:pt x="112050" y="144808"/>
                  </a:cubicBezTo>
                  <a:cubicBezTo>
                    <a:pt x="114490" y="143332"/>
                    <a:pt x="116549" y="141940"/>
                    <a:pt x="118751" y="140809"/>
                  </a:cubicBezTo>
                  <a:cubicBezTo>
                    <a:pt x="122214" y="139024"/>
                    <a:pt x="125868" y="140012"/>
                    <a:pt x="127642" y="143178"/>
                  </a:cubicBezTo>
                  <a:cubicBezTo>
                    <a:pt x="129522" y="146522"/>
                    <a:pt x="128761" y="149474"/>
                    <a:pt x="125880" y="151890"/>
                  </a:cubicBezTo>
                  <a:cubicBezTo>
                    <a:pt x="124976" y="152652"/>
                    <a:pt x="123928" y="153235"/>
                    <a:pt x="122940" y="153890"/>
                  </a:cubicBezTo>
                  <a:cubicBezTo>
                    <a:pt x="97933" y="170291"/>
                    <a:pt x="86578" y="200773"/>
                    <a:pt x="94791" y="229446"/>
                  </a:cubicBezTo>
                  <a:cubicBezTo>
                    <a:pt x="102980" y="257988"/>
                    <a:pt x="128939" y="277794"/>
                    <a:pt x="158874" y="278330"/>
                  </a:cubicBezTo>
                  <a:cubicBezTo>
                    <a:pt x="187118" y="278829"/>
                    <a:pt x="212780" y="261583"/>
                    <a:pt x="223087" y="235171"/>
                  </a:cubicBezTo>
                  <a:cubicBezTo>
                    <a:pt x="233347" y="208867"/>
                    <a:pt x="226099" y="178647"/>
                    <a:pt x="204841" y="160020"/>
                  </a:cubicBezTo>
                  <a:cubicBezTo>
                    <a:pt x="190153" y="147141"/>
                    <a:pt x="173002" y="141464"/>
                    <a:pt x="153470" y="143273"/>
                  </a:cubicBezTo>
                  <a:cubicBezTo>
                    <a:pt x="147602" y="143820"/>
                    <a:pt x="144186" y="141737"/>
                    <a:pt x="143829" y="137345"/>
                  </a:cubicBezTo>
                  <a:cubicBezTo>
                    <a:pt x="143484" y="133049"/>
                    <a:pt x="146257" y="130609"/>
                    <a:pt x="151887" y="129978"/>
                  </a:cubicBezTo>
                  <a:cubicBezTo>
                    <a:pt x="165003" y="128514"/>
                    <a:pt x="177691" y="130323"/>
                    <a:pt x="189808" y="135393"/>
                  </a:cubicBezTo>
                  <a:cubicBezTo>
                    <a:pt x="195902" y="137941"/>
                    <a:pt x="201663" y="141273"/>
                    <a:pt x="207876" y="144415"/>
                  </a:cubicBezTo>
                  <a:cubicBezTo>
                    <a:pt x="207662" y="127312"/>
                    <a:pt x="222635" y="120206"/>
                    <a:pt x="231193" y="109256"/>
                  </a:cubicBezTo>
                  <a:cubicBezTo>
                    <a:pt x="224242" y="102352"/>
                    <a:pt x="217434" y="95592"/>
                    <a:pt x="210280" y="88498"/>
                  </a:cubicBezTo>
                  <a:cubicBezTo>
                    <a:pt x="197318" y="103221"/>
                    <a:pt x="180738" y="112136"/>
                    <a:pt x="160183" y="112219"/>
                  </a:cubicBezTo>
                  <a:cubicBezTo>
                    <a:pt x="139449" y="112303"/>
                    <a:pt x="122702" y="103435"/>
                    <a:pt x="109407" y="88343"/>
                  </a:cubicBezTo>
                  <a:cubicBezTo>
                    <a:pt x="102313" y="95425"/>
                    <a:pt x="95541" y="102210"/>
                    <a:pt x="88257" y="109482"/>
                  </a:cubicBezTo>
                  <a:close/>
                  <a:moveTo>
                    <a:pt x="168122" y="291446"/>
                  </a:moveTo>
                  <a:cubicBezTo>
                    <a:pt x="175644" y="326130"/>
                    <a:pt x="183083" y="360385"/>
                    <a:pt x="190510" y="394592"/>
                  </a:cubicBezTo>
                  <a:lnTo>
                    <a:pt x="234656" y="394592"/>
                  </a:lnTo>
                  <a:cubicBezTo>
                    <a:pt x="227563" y="353624"/>
                    <a:pt x="220528" y="312977"/>
                    <a:pt x="213375" y="271617"/>
                  </a:cubicBezTo>
                  <a:cubicBezTo>
                    <a:pt x="199937" y="283090"/>
                    <a:pt x="185095" y="289327"/>
                    <a:pt x="168134" y="291446"/>
                  </a:cubicBezTo>
                  <a:close/>
                  <a:moveTo>
                    <a:pt x="99052" y="78214"/>
                  </a:moveTo>
                  <a:cubicBezTo>
                    <a:pt x="98040" y="77155"/>
                    <a:pt x="97052" y="76072"/>
                    <a:pt x="96029" y="75036"/>
                  </a:cubicBezTo>
                  <a:cubicBezTo>
                    <a:pt x="77675" y="56683"/>
                    <a:pt x="59322" y="38329"/>
                    <a:pt x="40968" y="19988"/>
                  </a:cubicBezTo>
                  <a:cubicBezTo>
                    <a:pt x="39707" y="18726"/>
                    <a:pt x="38469" y="17429"/>
                    <a:pt x="37052" y="16369"/>
                  </a:cubicBezTo>
                  <a:cubicBezTo>
                    <a:pt x="29066" y="10406"/>
                    <a:pt x="17639" y="13739"/>
                    <a:pt x="14354" y="23118"/>
                  </a:cubicBezTo>
                  <a:cubicBezTo>
                    <a:pt x="12188" y="29295"/>
                    <a:pt x="13735" y="34735"/>
                    <a:pt x="18377" y="39377"/>
                  </a:cubicBezTo>
                  <a:cubicBezTo>
                    <a:pt x="37802" y="58754"/>
                    <a:pt x="57191" y="78167"/>
                    <a:pt x="76604" y="97556"/>
                  </a:cubicBezTo>
                  <a:cubicBezTo>
                    <a:pt x="77187" y="98139"/>
                    <a:pt x="77901" y="98579"/>
                    <a:pt x="78425" y="98996"/>
                  </a:cubicBezTo>
                  <a:cubicBezTo>
                    <a:pt x="85352" y="92021"/>
                    <a:pt x="92030" y="85296"/>
                    <a:pt x="99064" y="78214"/>
                  </a:cubicBezTo>
                  <a:close/>
                  <a:moveTo>
                    <a:pt x="126344" y="408232"/>
                  </a:moveTo>
                  <a:cubicBezTo>
                    <a:pt x="111645" y="408232"/>
                    <a:pt x="97445" y="408185"/>
                    <a:pt x="83258" y="408328"/>
                  </a:cubicBezTo>
                  <a:cubicBezTo>
                    <a:pt x="82329" y="408328"/>
                    <a:pt x="81008" y="409601"/>
                    <a:pt x="80556" y="410589"/>
                  </a:cubicBezTo>
                  <a:cubicBezTo>
                    <a:pt x="76795" y="418790"/>
                    <a:pt x="73129" y="427038"/>
                    <a:pt x="69582" y="435346"/>
                  </a:cubicBezTo>
                  <a:cubicBezTo>
                    <a:pt x="67677" y="439833"/>
                    <a:pt x="69522" y="442821"/>
                    <a:pt x="74247" y="442857"/>
                  </a:cubicBezTo>
                  <a:cubicBezTo>
                    <a:pt x="87138" y="442964"/>
                    <a:pt x="100040" y="442904"/>
                    <a:pt x="112930" y="442880"/>
                  </a:cubicBezTo>
                  <a:cubicBezTo>
                    <a:pt x="116239" y="442880"/>
                    <a:pt x="118917" y="441369"/>
                    <a:pt x="119691" y="438167"/>
                  </a:cubicBezTo>
                  <a:cubicBezTo>
                    <a:pt x="122036" y="428407"/>
                    <a:pt x="124059" y="418576"/>
                    <a:pt x="126332" y="408232"/>
                  </a:cubicBezTo>
                  <a:close/>
                  <a:moveTo>
                    <a:pt x="193462" y="408232"/>
                  </a:moveTo>
                  <a:cubicBezTo>
                    <a:pt x="195735" y="418611"/>
                    <a:pt x="197747" y="428300"/>
                    <a:pt x="200020" y="437929"/>
                  </a:cubicBezTo>
                  <a:cubicBezTo>
                    <a:pt x="200830" y="441369"/>
                    <a:pt x="203555" y="442892"/>
                    <a:pt x="207043" y="442904"/>
                  </a:cubicBezTo>
                  <a:cubicBezTo>
                    <a:pt x="219790" y="442916"/>
                    <a:pt x="232538" y="442964"/>
                    <a:pt x="245285" y="442880"/>
                  </a:cubicBezTo>
                  <a:cubicBezTo>
                    <a:pt x="250320" y="442845"/>
                    <a:pt x="252165" y="439929"/>
                    <a:pt x="250141" y="435191"/>
                  </a:cubicBezTo>
                  <a:cubicBezTo>
                    <a:pt x="246654" y="427026"/>
                    <a:pt x="243048" y="418921"/>
                    <a:pt x="239322" y="410851"/>
                  </a:cubicBezTo>
                  <a:cubicBezTo>
                    <a:pt x="238822" y="409756"/>
                    <a:pt x="237370" y="408351"/>
                    <a:pt x="236358" y="408340"/>
                  </a:cubicBezTo>
                  <a:cubicBezTo>
                    <a:pt x="222302" y="408173"/>
                    <a:pt x="208233" y="408232"/>
                    <a:pt x="193462" y="408232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60FF81A-3669-CA86-D2C8-3B7D02EC6C3B}"/>
                </a:ext>
              </a:extLst>
            </p:cNvPr>
            <p:cNvSpPr/>
            <p:nvPr/>
          </p:nvSpPr>
          <p:spPr>
            <a:xfrm>
              <a:off x="10600099" y="25211"/>
              <a:ext cx="80574" cy="88276"/>
            </a:xfrm>
            <a:custGeom>
              <a:avLst/>
              <a:gdLst>
                <a:gd name="connsiteX0" fmla="*/ 80410 w 80574"/>
                <a:gd name="connsiteY0" fmla="*/ 40975 h 88276"/>
                <a:gd name="connsiteX1" fmla="*/ 72412 w 80574"/>
                <a:gd name="connsiteY1" fmla="*/ 72124 h 88276"/>
                <a:gd name="connsiteX2" fmla="*/ 27551 w 80574"/>
                <a:gd name="connsiteY2" fmla="*/ 86240 h 88276"/>
                <a:gd name="connsiteX3" fmla="*/ 116 w 80574"/>
                <a:gd name="connsiteY3" fmla="*/ 48997 h 88276"/>
                <a:gd name="connsiteX4" fmla="*/ 1033 w 80574"/>
                <a:gd name="connsiteY4" fmla="*/ 25526 h 88276"/>
                <a:gd name="connsiteX5" fmla="*/ 32205 w 80574"/>
                <a:gd name="connsiteY5" fmla="*/ 150 h 88276"/>
                <a:gd name="connsiteX6" fmla="*/ 53499 w 80574"/>
                <a:gd name="connsiteY6" fmla="*/ 745 h 88276"/>
                <a:gd name="connsiteX7" fmla="*/ 80386 w 80574"/>
                <a:gd name="connsiteY7" fmla="*/ 32524 h 88276"/>
                <a:gd name="connsiteX8" fmla="*/ 80386 w 80574"/>
                <a:gd name="connsiteY8" fmla="*/ 40975 h 88276"/>
                <a:gd name="connsiteX9" fmla="*/ 67413 w 80574"/>
                <a:gd name="connsiteY9" fmla="*/ 41047 h 88276"/>
                <a:gd name="connsiteX10" fmla="*/ 67020 w 80574"/>
                <a:gd name="connsiteY10" fmla="*/ 41011 h 88276"/>
                <a:gd name="connsiteX11" fmla="*/ 66996 w 80574"/>
                <a:gd name="connsiteY11" fmla="*/ 31668 h 88276"/>
                <a:gd name="connsiteX12" fmla="*/ 48607 w 80574"/>
                <a:gd name="connsiteY12" fmla="*/ 13493 h 88276"/>
                <a:gd name="connsiteX13" fmla="*/ 32134 w 80574"/>
                <a:gd name="connsiteY13" fmla="*/ 13493 h 88276"/>
                <a:gd name="connsiteX14" fmla="*/ 13435 w 80574"/>
                <a:gd name="connsiteY14" fmla="*/ 32263 h 88276"/>
                <a:gd name="connsiteX15" fmla="*/ 13435 w 80574"/>
                <a:gd name="connsiteY15" fmla="*/ 48724 h 88276"/>
                <a:gd name="connsiteX16" fmla="*/ 37395 w 80574"/>
                <a:gd name="connsiteY16" fmla="*/ 74814 h 88276"/>
                <a:gd name="connsiteX17" fmla="*/ 66080 w 80574"/>
                <a:gd name="connsiteY17" fmla="*/ 54699 h 88276"/>
                <a:gd name="connsiteX18" fmla="*/ 67401 w 80574"/>
                <a:gd name="connsiteY18" fmla="*/ 41047 h 88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574" h="88276">
                  <a:moveTo>
                    <a:pt x="80410" y="40975"/>
                  </a:moveTo>
                  <a:cubicBezTo>
                    <a:pt x="81172" y="52235"/>
                    <a:pt x="79422" y="62816"/>
                    <a:pt x="72412" y="72124"/>
                  </a:cubicBezTo>
                  <a:cubicBezTo>
                    <a:pt x="61961" y="86002"/>
                    <a:pt x="44120" y="91668"/>
                    <a:pt x="27551" y="86240"/>
                  </a:cubicBezTo>
                  <a:cubicBezTo>
                    <a:pt x="11531" y="80991"/>
                    <a:pt x="319" y="65994"/>
                    <a:pt x="116" y="48997"/>
                  </a:cubicBezTo>
                  <a:cubicBezTo>
                    <a:pt x="21" y="41166"/>
                    <a:pt x="-348" y="33155"/>
                    <a:pt x="1033" y="25526"/>
                  </a:cubicBezTo>
                  <a:cubicBezTo>
                    <a:pt x="3747" y="10588"/>
                    <a:pt x="16982" y="269"/>
                    <a:pt x="32205" y="150"/>
                  </a:cubicBezTo>
                  <a:cubicBezTo>
                    <a:pt x="39311" y="90"/>
                    <a:pt x="46548" y="-386"/>
                    <a:pt x="53499" y="745"/>
                  </a:cubicBezTo>
                  <a:cubicBezTo>
                    <a:pt x="69472" y="3340"/>
                    <a:pt x="80113" y="16397"/>
                    <a:pt x="80386" y="32524"/>
                  </a:cubicBezTo>
                  <a:cubicBezTo>
                    <a:pt x="80434" y="35345"/>
                    <a:pt x="80386" y="38154"/>
                    <a:pt x="80386" y="40975"/>
                  </a:cubicBezTo>
                  <a:close/>
                  <a:moveTo>
                    <a:pt x="67413" y="41047"/>
                  </a:moveTo>
                  <a:lnTo>
                    <a:pt x="67020" y="41011"/>
                  </a:lnTo>
                  <a:cubicBezTo>
                    <a:pt x="67020" y="37892"/>
                    <a:pt x="67127" y="34774"/>
                    <a:pt x="66996" y="31668"/>
                  </a:cubicBezTo>
                  <a:cubicBezTo>
                    <a:pt x="66591" y="21729"/>
                    <a:pt x="58581" y="13766"/>
                    <a:pt x="48607" y="13493"/>
                  </a:cubicBezTo>
                  <a:cubicBezTo>
                    <a:pt x="43120" y="13338"/>
                    <a:pt x="37621" y="13362"/>
                    <a:pt x="32134" y="13493"/>
                  </a:cubicBezTo>
                  <a:cubicBezTo>
                    <a:pt x="21719" y="13719"/>
                    <a:pt x="13673" y="21789"/>
                    <a:pt x="13435" y="32263"/>
                  </a:cubicBezTo>
                  <a:cubicBezTo>
                    <a:pt x="13316" y="37750"/>
                    <a:pt x="13316" y="43237"/>
                    <a:pt x="13435" y="48724"/>
                  </a:cubicBezTo>
                  <a:cubicBezTo>
                    <a:pt x="13745" y="62245"/>
                    <a:pt x="23885" y="73231"/>
                    <a:pt x="37395" y="74814"/>
                  </a:cubicBezTo>
                  <a:cubicBezTo>
                    <a:pt x="50368" y="76337"/>
                    <a:pt x="62997" y="67696"/>
                    <a:pt x="66080" y="54699"/>
                  </a:cubicBezTo>
                  <a:cubicBezTo>
                    <a:pt x="67127" y="50295"/>
                    <a:pt x="66996" y="45605"/>
                    <a:pt x="67401" y="41047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A49AD8B-C718-67F1-6D6D-BEDA4380C1C6}"/>
                </a:ext>
              </a:extLst>
            </p:cNvPr>
            <p:cNvSpPr/>
            <p:nvPr/>
          </p:nvSpPr>
          <p:spPr>
            <a:xfrm>
              <a:off x="10584890" y="197685"/>
              <a:ext cx="106343" cy="79387"/>
            </a:xfrm>
            <a:custGeom>
              <a:avLst/>
              <a:gdLst>
                <a:gd name="connsiteX0" fmla="*/ 46450 w 106343"/>
                <a:gd name="connsiteY0" fmla="*/ 31612 h 79387"/>
                <a:gd name="connsiteX1" fmla="*/ 71981 w 106343"/>
                <a:gd name="connsiteY1" fmla="*/ 5915 h 79387"/>
                <a:gd name="connsiteX2" fmla="*/ 100987 w 106343"/>
                <a:gd name="connsiteY2" fmla="*/ 6569 h 79387"/>
                <a:gd name="connsiteX3" fmla="*/ 101082 w 106343"/>
                <a:gd name="connsiteY3" fmla="*/ 33290 h 79387"/>
                <a:gd name="connsiteX4" fmla="*/ 60471 w 106343"/>
                <a:gd name="connsiteY4" fmla="*/ 73854 h 79387"/>
                <a:gd name="connsiteX5" fmla="*/ 31798 w 106343"/>
                <a:gd name="connsiteY5" fmla="*/ 73259 h 79387"/>
                <a:gd name="connsiteX6" fmla="*/ 5672 w 106343"/>
                <a:gd name="connsiteY6" fmla="*/ 47157 h 79387"/>
                <a:gd name="connsiteX7" fmla="*/ 5982 w 106343"/>
                <a:gd name="connsiteY7" fmla="*/ 19103 h 79387"/>
                <a:gd name="connsiteX8" fmla="*/ 34369 w 106343"/>
                <a:gd name="connsiteY8" fmla="*/ 19186 h 79387"/>
                <a:gd name="connsiteX9" fmla="*/ 46450 w 106343"/>
                <a:gd name="connsiteY9" fmla="*/ 31600 h 79387"/>
                <a:gd name="connsiteX10" fmla="*/ 93762 w 106343"/>
                <a:gd name="connsiteY10" fmla="*/ 19733 h 79387"/>
                <a:gd name="connsiteX11" fmla="*/ 88918 w 106343"/>
                <a:gd name="connsiteY11" fmla="*/ 14187 h 79387"/>
                <a:gd name="connsiteX12" fmla="*/ 80872 w 106343"/>
                <a:gd name="connsiteY12" fmla="*/ 15841 h 79387"/>
                <a:gd name="connsiteX13" fmla="*/ 54413 w 106343"/>
                <a:gd name="connsiteY13" fmla="*/ 42253 h 79387"/>
                <a:gd name="connsiteX14" fmla="*/ 38547 w 106343"/>
                <a:gd name="connsiteY14" fmla="*/ 42181 h 79387"/>
                <a:gd name="connsiteX15" fmla="*/ 25609 w 106343"/>
                <a:gd name="connsiteY15" fmla="*/ 29303 h 79387"/>
                <a:gd name="connsiteX16" fmla="*/ 15385 w 106343"/>
                <a:gd name="connsiteY16" fmla="*/ 28624 h 79387"/>
                <a:gd name="connsiteX17" fmla="*/ 16194 w 106343"/>
                <a:gd name="connsiteY17" fmla="*/ 38849 h 79387"/>
                <a:gd name="connsiteX18" fmla="*/ 40118 w 106343"/>
                <a:gd name="connsiteY18" fmla="*/ 62761 h 79387"/>
                <a:gd name="connsiteX19" fmla="*/ 52985 w 106343"/>
                <a:gd name="connsiteY19" fmla="*/ 62677 h 79387"/>
                <a:gd name="connsiteX20" fmla="*/ 90096 w 106343"/>
                <a:gd name="connsiteY20" fmla="*/ 25518 h 79387"/>
                <a:gd name="connsiteX21" fmla="*/ 93738 w 106343"/>
                <a:gd name="connsiteY21" fmla="*/ 19721 h 7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343" h="79387">
                  <a:moveTo>
                    <a:pt x="46450" y="31612"/>
                  </a:moveTo>
                  <a:cubicBezTo>
                    <a:pt x="55282" y="22697"/>
                    <a:pt x="63506" y="14175"/>
                    <a:pt x="71981" y="5915"/>
                  </a:cubicBezTo>
                  <a:cubicBezTo>
                    <a:pt x="80408" y="-2286"/>
                    <a:pt x="93370" y="-1858"/>
                    <a:pt x="100987" y="6569"/>
                  </a:cubicBezTo>
                  <a:cubicBezTo>
                    <a:pt x="107890" y="14211"/>
                    <a:pt x="108331" y="25744"/>
                    <a:pt x="101082" y="33290"/>
                  </a:cubicBezTo>
                  <a:cubicBezTo>
                    <a:pt x="87835" y="47085"/>
                    <a:pt x="74314" y="60642"/>
                    <a:pt x="60471" y="73854"/>
                  </a:cubicBezTo>
                  <a:cubicBezTo>
                    <a:pt x="52413" y="81554"/>
                    <a:pt x="40035" y="81090"/>
                    <a:pt x="31798" y="73259"/>
                  </a:cubicBezTo>
                  <a:cubicBezTo>
                    <a:pt x="22883" y="64772"/>
                    <a:pt x="14183" y="56048"/>
                    <a:pt x="5672" y="47157"/>
                  </a:cubicBezTo>
                  <a:cubicBezTo>
                    <a:pt x="-2100" y="39039"/>
                    <a:pt x="-1779" y="26827"/>
                    <a:pt x="5982" y="19103"/>
                  </a:cubicBezTo>
                  <a:cubicBezTo>
                    <a:pt x="13885" y="11235"/>
                    <a:pt x="26061" y="11199"/>
                    <a:pt x="34369" y="19186"/>
                  </a:cubicBezTo>
                  <a:cubicBezTo>
                    <a:pt x="38321" y="22983"/>
                    <a:pt x="42022" y="27041"/>
                    <a:pt x="46450" y="31600"/>
                  </a:cubicBezTo>
                  <a:close/>
                  <a:moveTo>
                    <a:pt x="93762" y="19733"/>
                  </a:moveTo>
                  <a:cubicBezTo>
                    <a:pt x="92048" y="17698"/>
                    <a:pt x="90834" y="15365"/>
                    <a:pt x="88918" y="14187"/>
                  </a:cubicBezTo>
                  <a:cubicBezTo>
                    <a:pt x="86097" y="12461"/>
                    <a:pt x="83205" y="13508"/>
                    <a:pt x="80872" y="15841"/>
                  </a:cubicBezTo>
                  <a:cubicBezTo>
                    <a:pt x="72052" y="24649"/>
                    <a:pt x="63268" y="33493"/>
                    <a:pt x="54413" y="42253"/>
                  </a:cubicBezTo>
                  <a:cubicBezTo>
                    <a:pt x="48985" y="47621"/>
                    <a:pt x="44046" y="47573"/>
                    <a:pt x="38547" y="42181"/>
                  </a:cubicBezTo>
                  <a:cubicBezTo>
                    <a:pt x="34203" y="37920"/>
                    <a:pt x="29989" y="33540"/>
                    <a:pt x="25609" y="29303"/>
                  </a:cubicBezTo>
                  <a:cubicBezTo>
                    <a:pt x="22026" y="25839"/>
                    <a:pt x="18313" y="25673"/>
                    <a:pt x="15385" y="28624"/>
                  </a:cubicBezTo>
                  <a:cubicBezTo>
                    <a:pt x="12600" y="31433"/>
                    <a:pt x="12814" y="35421"/>
                    <a:pt x="16194" y="38849"/>
                  </a:cubicBezTo>
                  <a:cubicBezTo>
                    <a:pt x="24109" y="46871"/>
                    <a:pt x="32072" y="54857"/>
                    <a:pt x="40118" y="62761"/>
                  </a:cubicBezTo>
                  <a:cubicBezTo>
                    <a:pt x="44403" y="66962"/>
                    <a:pt x="48664" y="66950"/>
                    <a:pt x="52985" y="62677"/>
                  </a:cubicBezTo>
                  <a:cubicBezTo>
                    <a:pt x="65423" y="50358"/>
                    <a:pt x="77801" y="37968"/>
                    <a:pt x="90096" y="25518"/>
                  </a:cubicBezTo>
                  <a:cubicBezTo>
                    <a:pt x="91477" y="24125"/>
                    <a:pt x="92251" y="22138"/>
                    <a:pt x="93738" y="19721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55" name="Graphic 148">
            <a:extLst>
              <a:ext uri="{FF2B5EF4-FFF2-40B4-BE49-F238E27FC236}">
                <a16:creationId xmlns:a16="http://schemas.microsoft.com/office/drawing/2014/main" id="{161F00E0-7473-9524-8697-CC52294878D0}"/>
              </a:ext>
            </a:extLst>
          </p:cNvPr>
          <p:cNvGrpSpPr/>
          <p:nvPr/>
        </p:nvGrpSpPr>
        <p:grpSpPr>
          <a:xfrm>
            <a:off x="6421382" y="3906363"/>
            <a:ext cx="342606" cy="359362"/>
            <a:chOff x="10823457" y="24432"/>
            <a:chExt cx="435003" cy="456280"/>
          </a:xfrm>
          <a:solidFill>
            <a:srgbClr val="000000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40B5490-76B0-28A0-15D4-55A7829F1386}"/>
                </a:ext>
              </a:extLst>
            </p:cNvPr>
            <p:cNvSpPr/>
            <p:nvPr/>
          </p:nvSpPr>
          <p:spPr>
            <a:xfrm>
              <a:off x="10823457" y="24432"/>
              <a:ext cx="185610" cy="456256"/>
            </a:xfrm>
            <a:custGeom>
              <a:avLst/>
              <a:gdLst>
                <a:gd name="connsiteX0" fmla="*/ 19532 w 185610"/>
                <a:gd name="connsiteY0" fmla="*/ 456256 h 456256"/>
                <a:gd name="connsiteX1" fmla="*/ 17961 w 185610"/>
                <a:gd name="connsiteY1" fmla="*/ 455483 h 456256"/>
                <a:gd name="connsiteX2" fmla="*/ 120 w 185610"/>
                <a:gd name="connsiteY2" fmla="*/ 431785 h 456256"/>
                <a:gd name="connsiteX3" fmla="*/ 108 w 185610"/>
                <a:gd name="connsiteY3" fmla="*/ 292800 h 456256"/>
                <a:gd name="connsiteX4" fmla="*/ 6654 w 185610"/>
                <a:gd name="connsiteY4" fmla="*/ 284350 h 456256"/>
                <a:gd name="connsiteX5" fmla="*/ 13438 w 185610"/>
                <a:gd name="connsiteY5" fmla="*/ 292896 h 456256"/>
                <a:gd name="connsiteX6" fmla="*/ 13450 w 185610"/>
                <a:gd name="connsiteY6" fmla="*/ 428762 h 456256"/>
                <a:gd name="connsiteX7" fmla="*/ 27459 w 185610"/>
                <a:gd name="connsiteY7" fmla="*/ 442890 h 456256"/>
                <a:gd name="connsiteX8" fmla="*/ 119239 w 185610"/>
                <a:gd name="connsiteY8" fmla="*/ 442890 h 456256"/>
                <a:gd name="connsiteX9" fmla="*/ 131296 w 185610"/>
                <a:gd name="connsiteY9" fmla="*/ 430940 h 456256"/>
                <a:gd name="connsiteX10" fmla="*/ 131308 w 185610"/>
                <a:gd name="connsiteY10" fmla="*/ 269686 h 456256"/>
                <a:gd name="connsiteX11" fmla="*/ 131070 w 185610"/>
                <a:gd name="connsiteY11" fmla="*/ 266306 h 456256"/>
                <a:gd name="connsiteX12" fmla="*/ 125928 w 185610"/>
                <a:gd name="connsiteY12" fmla="*/ 266306 h 456256"/>
                <a:gd name="connsiteX13" fmla="*/ 10534 w 185610"/>
                <a:gd name="connsiteY13" fmla="*/ 266306 h 456256"/>
                <a:gd name="connsiteX14" fmla="*/ 72 w 185610"/>
                <a:gd name="connsiteY14" fmla="*/ 255843 h 456256"/>
                <a:gd name="connsiteX15" fmla="*/ 1 w 185610"/>
                <a:gd name="connsiteY15" fmla="*/ 150269 h 456256"/>
                <a:gd name="connsiteX16" fmla="*/ 16009 w 185610"/>
                <a:gd name="connsiteY16" fmla="*/ 124119 h 456256"/>
                <a:gd name="connsiteX17" fmla="*/ 17973 w 185610"/>
                <a:gd name="connsiteY17" fmla="*/ 120418 h 456256"/>
                <a:gd name="connsiteX18" fmla="*/ 18080 w 185610"/>
                <a:gd name="connsiteY18" fmla="*/ 103052 h 456256"/>
                <a:gd name="connsiteX19" fmla="*/ 42885 w 185610"/>
                <a:gd name="connsiteY19" fmla="*/ 78379 h 456256"/>
                <a:gd name="connsiteX20" fmla="*/ 50241 w 185610"/>
                <a:gd name="connsiteY20" fmla="*/ 78379 h 456256"/>
                <a:gd name="connsiteX21" fmla="*/ 50241 w 185610"/>
                <a:gd name="connsiteY21" fmla="*/ 39232 h 456256"/>
                <a:gd name="connsiteX22" fmla="*/ 33125 w 185610"/>
                <a:gd name="connsiteY22" fmla="*/ 39232 h 456256"/>
                <a:gd name="connsiteX23" fmla="*/ 18092 w 185610"/>
                <a:gd name="connsiteY23" fmla="*/ 24306 h 456256"/>
                <a:gd name="connsiteX24" fmla="*/ 18259 w 185610"/>
                <a:gd name="connsiteY24" fmla="*/ 11844 h 456256"/>
                <a:gd name="connsiteX25" fmla="*/ 30875 w 185610"/>
                <a:gd name="connsiteY25" fmla="*/ 73 h 456256"/>
                <a:gd name="connsiteX26" fmla="*/ 141806 w 185610"/>
                <a:gd name="connsiteY26" fmla="*/ 251 h 456256"/>
                <a:gd name="connsiteX27" fmla="*/ 153887 w 185610"/>
                <a:gd name="connsiteY27" fmla="*/ 4905 h 456256"/>
                <a:gd name="connsiteX28" fmla="*/ 181275 w 185610"/>
                <a:gd name="connsiteY28" fmla="*/ 29721 h 456256"/>
                <a:gd name="connsiteX29" fmla="*/ 182132 w 185610"/>
                <a:gd name="connsiteY29" fmla="*/ 47658 h 456256"/>
                <a:gd name="connsiteX30" fmla="*/ 172800 w 185610"/>
                <a:gd name="connsiteY30" fmla="*/ 57835 h 456256"/>
                <a:gd name="connsiteX31" fmla="*/ 154792 w 185610"/>
                <a:gd name="connsiteY31" fmla="*/ 58478 h 456256"/>
                <a:gd name="connsiteX32" fmla="*/ 136022 w 185610"/>
                <a:gd name="connsiteY32" fmla="*/ 41374 h 456256"/>
                <a:gd name="connsiteX33" fmla="*/ 131879 w 185610"/>
                <a:gd name="connsiteY33" fmla="*/ 39315 h 456256"/>
                <a:gd name="connsiteX34" fmla="*/ 94661 w 185610"/>
                <a:gd name="connsiteY34" fmla="*/ 39220 h 456256"/>
                <a:gd name="connsiteX35" fmla="*/ 94661 w 185610"/>
                <a:gd name="connsiteY35" fmla="*/ 78379 h 456256"/>
                <a:gd name="connsiteX36" fmla="*/ 104492 w 185610"/>
                <a:gd name="connsiteY36" fmla="*/ 78390 h 456256"/>
                <a:gd name="connsiteX37" fmla="*/ 126547 w 185610"/>
                <a:gd name="connsiteY37" fmla="*/ 100243 h 456256"/>
                <a:gd name="connsiteX38" fmla="*/ 126595 w 185610"/>
                <a:gd name="connsiteY38" fmla="*/ 123358 h 456256"/>
                <a:gd name="connsiteX39" fmla="*/ 144794 w 185610"/>
                <a:gd name="connsiteY39" fmla="*/ 150924 h 456256"/>
                <a:gd name="connsiteX40" fmla="*/ 144675 w 185610"/>
                <a:gd name="connsiteY40" fmla="*/ 429773 h 456256"/>
                <a:gd name="connsiteX41" fmla="*/ 126250 w 185610"/>
                <a:gd name="connsiteY41" fmla="*/ 455685 h 456256"/>
                <a:gd name="connsiteX42" fmla="*/ 125583 w 185610"/>
                <a:gd name="connsiteY42" fmla="*/ 456244 h 456256"/>
                <a:gd name="connsiteX43" fmla="*/ 19521 w 185610"/>
                <a:gd name="connsiteY43" fmla="*/ 456244 h 456256"/>
                <a:gd name="connsiteX44" fmla="*/ 131332 w 185610"/>
                <a:gd name="connsiteY44" fmla="*/ 202687 h 456256"/>
                <a:gd name="connsiteX45" fmla="*/ 131332 w 185610"/>
                <a:gd name="connsiteY45" fmla="*/ 198093 h 456256"/>
                <a:gd name="connsiteX46" fmla="*/ 131332 w 185610"/>
                <a:gd name="connsiteY46" fmla="*/ 149543 h 456256"/>
                <a:gd name="connsiteX47" fmla="*/ 118144 w 185610"/>
                <a:gd name="connsiteY47" fmla="*/ 136319 h 456256"/>
                <a:gd name="connsiteX48" fmla="*/ 26376 w 185610"/>
                <a:gd name="connsiteY48" fmla="*/ 136319 h 456256"/>
                <a:gd name="connsiteX49" fmla="*/ 13474 w 185610"/>
                <a:gd name="connsiteY49" fmla="*/ 149007 h 456256"/>
                <a:gd name="connsiteX50" fmla="*/ 13474 w 185610"/>
                <a:gd name="connsiteY50" fmla="*/ 198450 h 456256"/>
                <a:gd name="connsiteX51" fmla="*/ 13712 w 185610"/>
                <a:gd name="connsiteY51" fmla="*/ 202687 h 456256"/>
                <a:gd name="connsiteX52" fmla="*/ 131344 w 185610"/>
                <a:gd name="connsiteY52" fmla="*/ 202687 h 456256"/>
                <a:gd name="connsiteX53" fmla="*/ 13712 w 185610"/>
                <a:gd name="connsiteY53" fmla="*/ 252666 h 456256"/>
                <a:gd name="connsiteX54" fmla="*/ 130987 w 185610"/>
                <a:gd name="connsiteY54" fmla="*/ 252666 h 456256"/>
                <a:gd name="connsiteX55" fmla="*/ 130987 w 185610"/>
                <a:gd name="connsiteY55" fmla="*/ 216661 h 456256"/>
                <a:gd name="connsiteX56" fmla="*/ 13712 w 185610"/>
                <a:gd name="connsiteY56" fmla="*/ 216661 h 456256"/>
                <a:gd name="connsiteX57" fmla="*/ 13712 w 185610"/>
                <a:gd name="connsiteY57" fmla="*/ 252666 h 456256"/>
                <a:gd name="connsiteX58" fmla="*/ 31661 w 185610"/>
                <a:gd name="connsiteY58" fmla="*/ 122644 h 456256"/>
                <a:gd name="connsiteX59" fmla="*/ 113228 w 185610"/>
                <a:gd name="connsiteY59" fmla="*/ 122644 h 456256"/>
                <a:gd name="connsiteX60" fmla="*/ 113169 w 185610"/>
                <a:gd name="connsiteY60" fmla="*/ 100553 h 456256"/>
                <a:gd name="connsiteX61" fmla="*/ 103802 w 185610"/>
                <a:gd name="connsiteY61" fmla="*/ 91793 h 456256"/>
                <a:gd name="connsiteX62" fmla="*/ 40993 w 185610"/>
                <a:gd name="connsiteY62" fmla="*/ 91793 h 456256"/>
                <a:gd name="connsiteX63" fmla="*/ 31756 w 185610"/>
                <a:gd name="connsiteY63" fmla="*/ 100184 h 456256"/>
                <a:gd name="connsiteX64" fmla="*/ 31661 w 185610"/>
                <a:gd name="connsiteY64" fmla="*/ 122632 h 456256"/>
                <a:gd name="connsiteX65" fmla="*/ 31709 w 185610"/>
                <a:gd name="connsiteY65" fmla="*/ 25865 h 456256"/>
                <a:gd name="connsiteX66" fmla="*/ 37017 w 185610"/>
                <a:gd name="connsiteY66" fmla="*/ 25865 h 456256"/>
                <a:gd name="connsiteX67" fmla="*/ 129654 w 185610"/>
                <a:gd name="connsiteY67" fmla="*/ 25734 h 456256"/>
                <a:gd name="connsiteX68" fmla="*/ 145841 w 185610"/>
                <a:gd name="connsiteY68" fmla="*/ 32019 h 456256"/>
                <a:gd name="connsiteX69" fmla="*/ 163516 w 185610"/>
                <a:gd name="connsiteY69" fmla="*/ 48325 h 456256"/>
                <a:gd name="connsiteX70" fmla="*/ 171872 w 185610"/>
                <a:gd name="connsiteY70" fmla="*/ 39148 h 456256"/>
                <a:gd name="connsiteX71" fmla="*/ 147317 w 185610"/>
                <a:gd name="connsiteY71" fmla="*/ 16855 h 456256"/>
                <a:gd name="connsiteX72" fmla="*/ 138676 w 185610"/>
                <a:gd name="connsiteY72" fmla="*/ 13534 h 456256"/>
                <a:gd name="connsiteX73" fmla="*/ 36243 w 185610"/>
                <a:gd name="connsiteY73" fmla="*/ 13391 h 456256"/>
                <a:gd name="connsiteX74" fmla="*/ 31709 w 185610"/>
                <a:gd name="connsiteY74" fmla="*/ 13391 h 456256"/>
                <a:gd name="connsiteX75" fmla="*/ 31709 w 185610"/>
                <a:gd name="connsiteY75" fmla="*/ 25865 h 456256"/>
                <a:gd name="connsiteX76" fmla="*/ 64190 w 185610"/>
                <a:gd name="connsiteY76" fmla="*/ 78057 h 456256"/>
                <a:gd name="connsiteX77" fmla="*/ 80663 w 185610"/>
                <a:gd name="connsiteY77" fmla="*/ 78057 h 456256"/>
                <a:gd name="connsiteX78" fmla="*/ 80663 w 185610"/>
                <a:gd name="connsiteY78" fmla="*/ 39446 h 456256"/>
                <a:gd name="connsiteX79" fmla="*/ 64190 w 185610"/>
                <a:gd name="connsiteY79" fmla="*/ 39446 h 456256"/>
                <a:gd name="connsiteX80" fmla="*/ 64190 w 185610"/>
                <a:gd name="connsiteY80" fmla="*/ 78057 h 45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85610" h="456256">
                  <a:moveTo>
                    <a:pt x="19532" y="456256"/>
                  </a:moveTo>
                  <a:cubicBezTo>
                    <a:pt x="19009" y="455994"/>
                    <a:pt x="18509" y="455649"/>
                    <a:pt x="17961" y="455483"/>
                  </a:cubicBezTo>
                  <a:cubicBezTo>
                    <a:pt x="6571" y="451924"/>
                    <a:pt x="143" y="443628"/>
                    <a:pt x="120" y="431785"/>
                  </a:cubicBezTo>
                  <a:cubicBezTo>
                    <a:pt x="48" y="385461"/>
                    <a:pt x="84" y="339125"/>
                    <a:pt x="108" y="292800"/>
                  </a:cubicBezTo>
                  <a:cubicBezTo>
                    <a:pt x="108" y="287563"/>
                    <a:pt x="2595" y="284469"/>
                    <a:pt x="6654" y="284350"/>
                  </a:cubicBezTo>
                  <a:cubicBezTo>
                    <a:pt x="10856" y="284219"/>
                    <a:pt x="13438" y="287397"/>
                    <a:pt x="13438" y="292896"/>
                  </a:cubicBezTo>
                  <a:cubicBezTo>
                    <a:pt x="13450" y="338184"/>
                    <a:pt x="13438" y="383473"/>
                    <a:pt x="13450" y="428762"/>
                  </a:cubicBezTo>
                  <a:cubicBezTo>
                    <a:pt x="13450" y="439629"/>
                    <a:pt x="16700" y="442890"/>
                    <a:pt x="27459" y="442890"/>
                  </a:cubicBezTo>
                  <a:cubicBezTo>
                    <a:pt x="58049" y="442890"/>
                    <a:pt x="88650" y="442902"/>
                    <a:pt x="119239" y="442890"/>
                  </a:cubicBezTo>
                  <a:cubicBezTo>
                    <a:pt x="127499" y="442890"/>
                    <a:pt x="131284" y="439224"/>
                    <a:pt x="131296" y="430940"/>
                  </a:cubicBezTo>
                  <a:cubicBezTo>
                    <a:pt x="131344" y="377189"/>
                    <a:pt x="131320" y="323437"/>
                    <a:pt x="131308" y="269686"/>
                  </a:cubicBezTo>
                  <a:cubicBezTo>
                    <a:pt x="131308" y="268805"/>
                    <a:pt x="131189" y="267913"/>
                    <a:pt x="131070" y="266306"/>
                  </a:cubicBezTo>
                  <a:lnTo>
                    <a:pt x="125928" y="266306"/>
                  </a:lnTo>
                  <a:cubicBezTo>
                    <a:pt x="87460" y="266306"/>
                    <a:pt x="49003" y="266306"/>
                    <a:pt x="10534" y="266306"/>
                  </a:cubicBezTo>
                  <a:cubicBezTo>
                    <a:pt x="1929" y="266306"/>
                    <a:pt x="72" y="264449"/>
                    <a:pt x="72" y="255843"/>
                  </a:cubicBezTo>
                  <a:cubicBezTo>
                    <a:pt x="72" y="220648"/>
                    <a:pt x="191" y="185465"/>
                    <a:pt x="1" y="150269"/>
                  </a:cubicBezTo>
                  <a:cubicBezTo>
                    <a:pt x="-59" y="138022"/>
                    <a:pt x="4309" y="129023"/>
                    <a:pt x="16009" y="124119"/>
                  </a:cubicBezTo>
                  <a:cubicBezTo>
                    <a:pt x="17033" y="123691"/>
                    <a:pt x="17926" y="121715"/>
                    <a:pt x="17973" y="120418"/>
                  </a:cubicBezTo>
                  <a:cubicBezTo>
                    <a:pt x="18188" y="114633"/>
                    <a:pt x="18021" y="108837"/>
                    <a:pt x="18080" y="103052"/>
                  </a:cubicBezTo>
                  <a:cubicBezTo>
                    <a:pt x="18235" y="87722"/>
                    <a:pt x="27590" y="78438"/>
                    <a:pt x="42885" y="78379"/>
                  </a:cubicBezTo>
                  <a:cubicBezTo>
                    <a:pt x="45242" y="78379"/>
                    <a:pt x="47586" y="78379"/>
                    <a:pt x="50241" y="78379"/>
                  </a:cubicBezTo>
                  <a:lnTo>
                    <a:pt x="50241" y="39232"/>
                  </a:lnTo>
                  <a:cubicBezTo>
                    <a:pt x="44563" y="39232"/>
                    <a:pt x="38850" y="39232"/>
                    <a:pt x="33125" y="39232"/>
                  </a:cubicBezTo>
                  <a:cubicBezTo>
                    <a:pt x="22841" y="39208"/>
                    <a:pt x="18164" y="34590"/>
                    <a:pt x="18092" y="24306"/>
                  </a:cubicBezTo>
                  <a:cubicBezTo>
                    <a:pt x="18057" y="20152"/>
                    <a:pt x="17926" y="15974"/>
                    <a:pt x="18259" y="11844"/>
                  </a:cubicBezTo>
                  <a:cubicBezTo>
                    <a:pt x="18842" y="4691"/>
                    <a:pt x="23710" y="84"/>
                    <a:pt x="30875" y="73"/>
                  </a:cubicBezTo>
                  <a:cubicBezTo>
                    <a:pt x="67856" y="1"/>
                    <a:pt x="104837" y="-106"/>
                    <a:pt x="141806" y="251"/>
                  </a:cubicBezTo>
                  <a:cubicBezTo>
                    <a:pt x="145889" y="287"/>
                    <a:pt x="150697" y="2275"/>
                    <a:pt x="153887" y="4905"/>
                  </a:cubicBezTo>
                  <a:cubicBezTo>
                    <a:pt x="163373" y="12749"/>
                    <a:pt x="172300" y="21283"/>
                    <a:pt x="181275" y="29721"/>
                  </a:cubicBezTo>
                  <a:cubicBezTo>
                    <a:pt x="186773" y="34899"/>
                    <a:pt x="187023" y="41850"/>
                    <a:pt x="182132" y="47658"/>
                  </a:cubicBezTo>
                  <a:cubicBezTo>
                    <a:pt x="179168" y="51170"/>
                    <a:pt x="176026" y="54550"/>
                    <a:pt x="172800" y="57835"/>
                  </a:cubicBezTo>
                  <a:cubicBezTo>
                    <a:pt x="167718" y="63024"/>
                    <a:pt x="160267" y="63334"/>
                    <a:pt x="154792" y="58478"/>
                  </a:cubicBezTo>
                  <a:cubicBezTo>
                    <a:pt x="148460" y="52872"/>
                    <a:pt x="142342" y="47016"/>
                    <a:pt x="136022" y="41374"/>
                  </a:cubicBezTo>
                  <a:cubicBezTo>
                    <a:pt x="134903" y="40374"/>
                    <a:pt x="133284" y="39327"/>
                    <a:pt x="131879" y="39315"/>
                  </a:cubicBezTo>
                  <a:cubicBezTo>
                    <a:pt x="119572" y="39160"/>
                    <a:pt x="107265" y="39220"/>
                    <a:pt x="94661" y="39220"/>
                  </a:cubicBezTo>
                  <a:lnTo>
                    <a:pt x="94661" y="78379"/>
                  </a:lnTo>
                  <a:cubicBezTo>
                    <a:pt x="98029" y="78379"/>
                    <a:pt x="101266" y="78295"/>
                    <a:pt x="104492" y="78390"/>
                  </a:cubicBezTo>
                  <a:cubicBezTo>
                    <a:pt x="116585" y="78736"/>
                    <a:pt x="126178" y="88127"/>
                    <a:pt x="126547" y="100243"/>
                  </a:cubicBezTo>
                  <a:cubicBezTo>
                    <a:pt x="126773" y="107944"/>
                    <a:pt x="126595" y="115657"/>
                    <a:pt x="126595" y="123358"/>
                  </a:cubicBezTo>
                  <a:cubicBezTo>
                    <a:pt x="139997" y="127976"/>
                    <a:pt x="144817" y="137438"/>
                    <a:pt x="144794" y="150924"/>
                  </a:cubicBezTo>
                  <a:cubicBezTo>
                    <a:pt x="144591" y="243870"/>
                    <a:pt x="144698" y="336827"/>
                    <a:pt x="144675" y="429773"/>
                  </a:cubicBezTo>
                  <a:cubicBezTo>
                    <a:pt x="144675" y="443866"/>
                    <a:pt x="139449" y="451138"/>
                    <a:pt x="126250" y="455685"/>
                  </a:cubicBezTo>
                  <a:cubicBezTo>
                    <a:pt x="125988" y="455768"/>
                    <a:pt x="125797" y="456054"/>
                    <a:pt x="125583" y="456244"/>
                  </a:cubicBezTo>
                  <a:lnTo>
                    <a:pt x="19521" y="456244"/>
                  </a:lnTo>
                  <a:close/>
                  <a:moveTo>
                    <a:pt x="131332" y="202687"/>
                  </a:moveTo>
                  <a:cubicBezTo>
                    <a:pt x="131332" y="200973"/>
                    <a:pt x="131332" y="199533"/>
                    <a:pt x="131332" y="198093"/>
                  </a:cubicBezTo>
                  <a:cubicBezTo>
                    <a:pt x="131332" y="181906"/>
                    <a:pt x="131344" y="165730"/>
                    <a:pt x="131332" y="149543"/>
                  </a:cubicBezTo>
                  <a:cubicBezTo>
                    <a:pt x="131320" y="140057"/>
                    <a:pt x="127607" y="136331"/>
                    <a:pt x="118144" y="136319"/>
                  </a:cubicBezTo>
                  <a:cubicBezTo>
                    <a:pt x="87555" y="136319"/>
                    <a:pt x="56966" y="136319"/>
                    <a:pt x="26376" y="136319"/>
                  </a:cubicBezTo>
                  <a:cubicBezTo>
                    <a:pt x="17604" y="136319"/>
                    <a:pt x="13486" y="140342"/>
                    <a:pt x="13474" y="149007"/>
                  </a:cubicBezTo>
                  <a:cubicBezTo>
                    <a:pt x="13438" y="165492"/>
                    <a:pt x="13462" y="181965"/>
                    <a:pt x="13474" y="198450"/>
                  </a:cubicBezTo>
                  <a:cubicBezTo>
                    <a:pt x="13474" y="199866"/>
                    <a:pt x="13629" y="201271"/>
                    <a:pt x="13712" y="202687"/>
                  </a:cubicBezTo>
                  <a:lnTo>
                    <a:pt x="131344" y="202687"/>
                  </a:lnTo>
                  <a:close/>
                  <a:moveTo>
                    <a:pt x="13712" y="252666"/>
                  </a:moveTo>
                  <a:lnTo>
                    <a:pt x="130987" y="252666"/>
                  </a:lnTo>
                  <a:lnTo>
                    <a:pt x="130987" y="216661"/>
                  </a:lnTo>
                  <a:lnTo>
                    <a:pt x="13712" y="216661"/>
                  </a:lnTo>
                  <a:lnTo>
                    <a:pt x="13712" y="252666"/>
                  </a:lnTo>
                  <a:close/>
                  <a:moveTo>
                    <a:pt x="31661" y="122644"/>
                  </a:moveTo>
                  <a:lnTo>
                    <a:pt x="113228" y="122644"/>
                  </a:lnTo>
                  <a:cubicBezTo>
                    <a:pt x="113228" y="115074"/>
                    <a:pt x="113407" y="107801"/>
                    <a:pt x="113169" y="100553"/>
                  </a:cubicBezTo>
                  <a:cubicBezTo>
                    <a:pt x="113002" y="95375"/>
                    <a:pt x="109170" y="91816"/>
                    <a:pt x="103802" y="91793"/>
                  </a:cubicBezTo>
                  <a:cubicBezTo>
                    <a:pt x="82865" y="91697"/>
                    <a:pt x="61929" y="91697"/>
                    <a:pt x="40993" y="91793"/>
                  </a:cubicBezTo>
                  <a:cubicBezTo>
                    <a:pt x="35815" y="91816"/>
                    <a:pt x="32030" y="95066"/>
                    <a:pt x="31756" y="100184"/>
                  </a:cubicBezTo>
                  <a:cubicBezTo>
                    <a:pt x="31375" y="107551"/>
                    <a:pt x="31661" y="114967"/>
                    <a:pt x="31661" y="122632"/>
                  </a:cubicBezTo>
                  <a:close/>
                  <a:moveTo>
                    <a:pt x="31709" y="25865"/>
                  </a:moveTo>
                  <a:lnTo>
                    <a:pt x="37017" y="25865"/>
                  </a:lnTo>
                  <a:cubicBezTo>
                    <a:pt x="67892" y="25865"/>
                    <a:pt x="98779" y="26032"/>
                    <a:pt x="129654" y="25734"/>
                  </a:cubicBezTo>
                  <a:cubicBezTo>
                    <a:pt x="136224" y="25675"/>
                    <a:pt x="141247" y="27198"/>
                    <a:pt x="145841" y="32019"/>
                  </a:cubicBezTo>
                  <a:cubicBezTo>
                    <a:pt x="151316" y="37768"/>
                    <a:pt x="157493" y="42826"/>
                    <a:pt x="163516" y="48325"/>
                  </a:cubicBezTo>
                  <a:cubicBezTo>
                    <a:pt x="166468" y="45087"/>
                    <a:pt x="169110" y="42183"/>
                    <a:pt x="171872" y="39148"/>
                  </a:cubicBezTo>
                  <a:cubicBezTo>
                    <a:pt x="163385" y="31364"/>
                    <a:pt x="155553" y="23865"/>
                    <a:pt x="147317" y="16855"/>
                  </a:cubicBezTo>
                  <a:cubicBezTo>
                    <a:pt x="145079" y="14951"/>
                    <a:pt x="141604" y="13558"/>
                    <a:pt x="138676" y="13534"/>
                  </a:cubicBezTo>
                  <a:cubicBezTo>
                    <a:pt x="104528" y="13308"/>
                    <a:pt x="70392" y="13391"/>
                    <a:pt x="36243" y="13391"/>
                  </a:cubicBezTo>
                  <a:cubicBezTo>
                    <a:pt x="34803" y="13391"/>
                    <a:pt x="33375" y="13391"/>
                    <a:pt x="31709" y="13391"/>
                  </a:cubicBezTo>
                  <a:lnTo>
                    <a:pt x="31709" y="25865"/>
                  </a:lnTo>
                  <a:close/>
                  <a:moveTo>
                    <a:pt x="64190" y="78057"/>
                  </a:moveTo>
                  <a:lnTo>
                    <a:pt x="80663" y="78057"/>
                  </a:lnTo>
                  <a:lnTo>
                    <a:pt x="80663" y="39446"/>
                  </a:lnTo>
                  <a:lnTo>
                    <a:pt x="64190" y="39446"/>
                  </a:lnTo>
                  <a:lnTo>
                    <a:pt x="64190" y="78057"/>
                  </a:ln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8272461E-488B-8C5D-98C6-019708740400}"/>
                </a:ext>
              </a:extLst>
            </p:cNvPr>
            <p:cNvSpPr/>
            <p:nvPr/>
          </p:nvSpPr>
          <p:spPr>
            <a:xfrm>
              <a:off x="10982414" y="161247"/>
              <a:ext cx="276046" cy="319465"/>
            </a:xfrm>
            <a:custGeom>
              <a:avLst/>
              <a:gdLst>
                <a:gd name="connsiteX0" fmla="*/ 16533 w 276046"/>
                <a:gd name="connsiteY0" fmla="*/ 319441 h 319465"/>
                <a:gd name="connsiteX1" fmla="*/ 15866 w 276046"/>
                <a:gd name="connsiteY1" fmla="*/ 318894 h 319465"/>
                <a:gd name="connsiteX2" fmla="*/ 60 w 276046"/>
                <a:gd name="connsiteY2" fmla="*/ 296636 h 319465"/>
                <a:gd name="connsiteX3" fmla="*/ 48 w 276046"/>
                <a:gd name="connsiteY3" fmla="*/ 160342 h 319465"/>
                <a:gd name="connsiteX4" fmla="*/ 0 w 276046"/>
                <a:gd name="connsiteY4" fmla="*/ 59683 h 319465"/>
                <a:gd name="connsiteX5" fmla="*/ 14759 w 276046"/>
                <a:gd name="connsiteY5" fmla="*/ 34986 h 319465"/>
                <a:gd name="connsiteX6" fmla="*/ 16819 w 276046"/>
                <a:gd name="connsiteY6" fmla="*/ 31236 h 319465"/>
                <a:gd name="connsiteX7" fmla="*/ 16949 w 276046"/>
                <a:gd name="connsiteY7" fmla="*/ 19667 h 319465"/>
                <a:gd name="connsiteX8" fmla="*/ 36588 w 276046"/>
                <a:gd name="connsiteY8" fmla="*/ 112 h 319465"/>
                <a:gd name="connsiteX9" fmla="*/ 107872 w 276046"/>
                <a:gd name="connsiteY9" fmla="*/ 112 h 319465"/>
                <a:gd name="connsiteX10" fmla="*/ 127785 w 276046"/>
                <a:gd name="connsiteY10" fmla="*/ 20370 h 319465"/>
                <a:gd name="connsiteX11" fmla="*/ 127785 w 276046"/>
                <a:gd name="connsiteY11" fmla="*/ 22595 h 319465"/>
                <a:gd name="connsiteX12" fmla="*/ 135307 w 276046"/>
                <a:gd name="connsiteY12" fmla="*/ 38616 h 319465"/>
                <a:gd name="connsiteX13" fmla="*/ 144662 w 276046"/>
                <a:gd name="connsiteY13" fmla="*/ 57255 h 319465"/>
                <a:gd name="connsiteX14" fmla="*/ 144674 w 276046"/>
                <a:gd name="connsiteY14" fmla="*/ 181076 h 319465"/>
                <a:gd name="connsiteX15" fmla="*/ 137711 w 276046"/>
                <a:gd name="connsiteY15" fmla="*/ 189122 h 319465"/>
                <a:gd name="connsiteX16" fmla="*/ 131356 w 276046"/>
                <a:gd name="connsiteY16" fmla="*/ 181040 h 319465"/>
                <a:gd name="connsiteX17" fmla="*/ 131332 w 276046"/>
                <a:gd name="connsiteY17" fmla="*/ 60778 h 319465"/>
                <a:gd name="connsiteX18" fmla="*/ 117251 w 276046"/>
                <a:gd name="connsiteY18" fmla="*/ 46757 h 319465"/>
                <a:gd name="connsiteX19" fmla="*/ 25924 w 276046"/>
                <a:gd name="connsiteY19" fmla="*/ 46757 h 319465"/>
                <a:gd name="connsiteX20" fmla="*/ 13450 w 276046"/>
                <a:gd name="connsiteY20" fmla="*/ 59171 h 319465"/>
                <a:gd name="connsiteX21" fmla="*/ 13450 w 276046"/>
                <a:gd name="connsiteY21" fmla="*/ 268963 h 319465"/>
                <a:gd name="connsiteX22" fmla="*/ 13617 w 276046"/>
                <a:gd name="connsiteY22" fmla="*/ 272820 h 319465"/>
                <a:gd name="connsiteX23" fmla="*/ 31304 w 276046"/>
                <a:gd name="connsiteY23" fmla="*/ 272820 h 319465"/>
                <a:gd name="connsiteX24" fmla="*/ 76200 w 276046"/>
                <a:gd name="connsiteY24" fmla="*/ 205833 h 319465"/>
                <a:gd name="connsiteX25" fmla="*/ 84186 w 276046"/>
                <a:gd name="connsiteY25" fmla="*/ 205262 h 319465"/>
                <a:gd name="connsiteX26" fmla="*/ 191546 w 276046"/>
                <a:gd name="connsiteY26" fmla="*/ 205285 h 319465"/>
                <a:gd name="connsiteX27" fmla="*/ 246476 w 276046"/>
                <a:gd name="connsiteY27" fmla="*/ 261239 h 319465"/>
                <a:gd name="connsiteX28" fmla="*/ 244524 w 276046"/>
                <a:gd name="connsiteY28" fmla="*/ 273165 h 319465"/>
                <a:gd name="connsiteX29" fmla="*/ 255510 w 276046"/>
                <a:gd name="connsiteY29" fmla="*/ 273177 h 319465"/>
                <a:gd name="connsiteX30" fmla="*/ 275458 w 276046"/>
                <a:gd name="connsiteY30" fmla="*/ 290626 h 319465"/>
                <a:gd name="connsiteX31" fmla="*/ 258973 w 276046"/>
                <a:gd name="connsiteY31" fmla="*/ 319465 h 319465"/>
                <a:gd name="connsiteX32" fmla="*/ 16557 w 276046"/>
                <a:gd name="connsiteY32" fmla="*/ 319465 h 319465"/>
                <a:gd name="connsiteX33" fmla="*/ 137902 w 276046"/>
                <a:gd name="connsiteY33" fmla="*/ 273141 h 319465"/>
                <a:gd name="connsiteX34" fmla="*/ 219886 w 276046"/>
                <a:gd name="connsiteY34" fmla="*/ 273141 h 319465"/>
                <a:gd name="connsiteX35" fmla="*/ 233133 w 276046"/>
                <a:gd name="connsiteY35" fmla="*/ 259441 h 319465"/>
                <a:gd name="connsiteX36" fmla="*/ 191856 w 276046"/>
                <a:gd name="connsiteY36" fmla="*/ 218699 h 319465"/>
                <a:gd name="connsiteX37" fmla="*/ 84032 w 276046"/>
                <a:gd name="connsiteY37" fmla="*/ 218699 h 319465"/>
                <a:gd name="connsiteX38" fmla="*/ 42563 w 276046"/>
                <a:gd name="connsiteY38" fmla="*/ 257466 h 319465"/>
                <a:gd name="connsiteX39" fmla="*/ 56811 w 276046"/>
                <a:gd name="connsiteY39" fmla="*/ 273153 h 319465"/>
                <a:gd name="connsiteX40" fmla="*/ 137902 w 276046"/>
                <a:gd name="connsiteY40" fmla="*/ 273153 h 319465"/>
                <a:gd name="connsiteX41" fmla="*/ 137711 w 276046"/>
                <a:gd name="connsiteY41" fmla="*/ 306015 h 319465"/>
                <a:gd name="connsiteX42" fmla="*/ 238382 w 276046"/>
                <a:gd name="connsiteY42" fmla="*/ 306015 h 319465"/>
                <a:gd name="connsiteX43" fmla="*/ 254867 w 276046"/>
                <a:gd name="connsiteY43" fmla="*/ 306004 h 319465"/>
                <a:gd name="connsiteX44" fmla="*/ 261866 w 276046"/>
                <a:gd name="connsiteY44" fmla="*/ 301028 h 319465"/>
                <a:gd name="connsiteX45" fmla="*/ 251606 w 276046"/>
                <a:gd name="connsiteY45" fmla="*/ 286377 h 319465"/>
                <a:gd name="connsiteX46" fmla="*/ 23984 w 276046"/>
                <a:gd name="connsiteY46" fmla="*/ 286519 h 319465"/>
                <a:gd name="connsiteX47" fmla="*/ 20008 w 276046"/>
                <a:gd name="connsiteY47" fmla="*/ 286638 h 319465"/>
                <a:gd name="connsiteX48" fmla="*/ 14712 w 276046"/>
                <a:gd name="connsiteY48" fmla="*/ 289888 h 319465"/>
                <a:gd name="connsiteX49" fmla="*/ 14533 w 276046"/>
                <a:gd name="connsiteY49" fmla="*/ 302385 h 319465"/>
                <a:gd name="connsiteX50" fmla="*/ 23234 w 276046"/>
                <a:gd name="connsiteY50" fmla="*/ 306051 h 319465"/>
                <a:gd name="connsiteX51" fmla="*/ 137711 w 276046"/>
                <a:gd name="connsiteY51" fmla="*/ 306027 h 319465"/>
                <a:gd name="connsiteX52" fmla="*/ 30482 w 276046"/>
                <a:gd name="connsiteY52" fmla="*/ 33117 h 319465"/>
                <a:gd name="connsiteX53" fmla="*/ 113859 w 276046"/>
                <a:gd name="connsiteY53" fmla="*/ 33117 h 319465"/>
                <a:gd name="connsiteX54" fmla="*/ 114311 w 276046"/>
                <a:gd name="connsiteY54" fmla="*/ 32082 h 319465"/>
                <a:gd name="connsiteX55" fmla="*/ 114418 w 276046"/>
                <a:gd name="connsiteY55" fmla="*/ 21845 h 319465"/>
                <a:gd name="connsiteX56" fmla="*/ 106111 w 276046"/>
                <a:gd name="connsiteY56" fmla="*/ 13430 h 319465"/>
                <a:gd name="connsiteX57" fmla="*/ 56216 w 276046"/>
                <a:gd name="connsiteY57" fmla="*/ 13430 h 319465"/>
                <a:gd name="connsiteX58" fmla="*/ 36612 w 276046"/>
                <a:gd name="connsiteY58" fmla="*/ 13454 h 319465"/>
                <a:gd name="connsiteX59" fmla="*/ 30566 w 276046"/>
                <a:gd name="connsiteY59" fmla="*/ 18037 h 319465"/>
                <a:gd name="connsiteX60" fmla="*/ 30482 w 276046"/>
                <a:gd name="connsiteY60" fmla="*/ 33129 h 319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76046" h="319465">
                  <a:moveTo>
                    <a:pt x="16533" y="319441"/>
                  </a:moveTo>
                  <a:cubicBezTo>
                    <a:pt x="16307" y="319251"/>
                    <a:pt x="16116" y="318977"/>
                    <a:pt x="15866" y="318894"/>
                  </a:cubicBezTo>
                  <a:cubicBezTo>
                    <a:pt x="4357" y="314871"/>
                    <a:pt x="72" y="308920"/>
                    <a:pt x="60" y="296636"/>
                  </a:cubicBezTo>
                  <a:cubicBezTo>
                    <a:pt x="36" y="251205"/>
                    <a:pt x="60" y="205773"/>
                    <a:pt x="48" y="160342"/>
                  </a:cubicBezTo>
                  <a:cubicBezTo>
                    <a:pt x="48" y="126789"/>
                    <a:pt x="131" y="93236"/>
                    <a:pt x="0" y="59683"/>
                  </a:cubicBezTo>
                  <a:cubicBezTo>
                    <a:pt x="-47" y="48316"/>
                    <a:pt x="4226" y="39937"/>
                    <a:pt x="14759" y="34986"/>
                  </a:cubicBezTo>
                  <a:cubicBezTo>
                    <a:pt x="15831" y="34486"/>
                    <a:pt x="16723" y="32558"/>
                    <a:pt x="16819" y="31236"/>
                  </a:cubicBezTo>
                  <a:cubicBezTo>
                    <a:pt x="17092" y="27392"/>
                    <a:pt x="16842" y="23524"/>
                    <a:pt x="16949" y="19667"/>
                  </a:cubicBezTo>
                  <a:cubicBezTo>
                    <a:pt x="17259" y="7753"/>
                    <a:pt x="24662" y="183"/>
                    <a:pt x="36588" y="112"/>
                  </a:cubicBezTo>
                  <a:cubicBezTo>
                    <a:pt x="60346" y="-43"/>
                    <a:pt x="84103" y="-31"/>
                    <a:pt x="107872" y="112"/>
                  </a:cubicBezTo>
                  <a:cubicBezTo>
                    <a:pt x="120179" y="183"/>
                    <a:pt x="127654" y="7991"/>
                    <a:pt x="127785" y="20370"/>
                  </a:cubicBezTo>
                  <a:cubicBezTo>
                    <a:pt x="127785" y="21107"/>
                    <a:pt x="127868" y="21857"/>
                    <a:pt x="127785" y="22595"/>
                  </a:cubicBezTo>
                  <a:cubicBezTo>
                    <a:pt x="126964" y="29487"/>
                    <a:pt x="127737" y="34831"/>
                    <a:pt x="135307" y="38616"/>
                  </a:cubicBezTo>
                  <a:cubicBezTo>
                    <a:pt x="142139" y="42032"/>
                    <a:pt x="144651" y="49566"/>
                    <a:pt x="144662" y="57255"/>
                  </a:cubicBezTo>
                  <a:cubicBezTo>
                    <a:pt x="144734" y="98533"/>
                    <a:pt x="144722" y="139810"/>
                    <a:pt x="144674" y="181076"/>
                  </a:cubicBezTo>
                  <a:cubicBezTo>
                    <a:pt x="144674" y="186099"/>
                    <a:pt x="141746" y="189289"/>
                    <a:pt x="137711" y="189122"/>
                  </a:cubicBezTo>
                  <a:cubicBezTo>
                    <a:pt x="133784" y="188955"/>
                    <a:pt x="131356" y="186003"/>
                    <a:pt x="131356" y="181040"/>
                  </a:cubicBezTo>
                  <a:cubicBezTo>
                    <a:pt x="131332" y="140953"/>
                    <a:pt x="131344" y="100866"/>
                    <a:pt x="131332" y="60778"/>
                  </a:cubicBezTo>
                  <a:cubicBezTo>
                    <a:pt x="131332" y="49947"/>
                    <a:pt x="128118" y="46757"/>
                    <a:pt x="117251" y="46757"/>
                  </a:cubicBezTo>
                  <a:cubicBezTo>
                    <a:pt x="86805" y="46757"/>
                    <a:pt x="56370" y="46757"/>
                    <a:pt x="25924" y="46757"/>
                  </a:cubicBezTo>
                  <a:cubicBezTo>
                    <a:pt x="17092" y="46757"/>
                    <a:pt x="13450" y="50304"/>
                    <a:pt x="13450" y="59171"/>
                  </a:cubicBezTo>
                  <a:cubicBezTo>
                    <a:pt x="13426" y="129098"/>
                    <a:pt x="13438" y="199037"/>
                    <a:pt x="13450" y="268963"/>
                  </a:cubicBezTo>
                  <a:cubicBezTo>
                    <a:pt x="13450" y="270142"/>
                    <a:pt x="13557" y="271320"/>
                    <a:pt x="13617" y="272820"/>
                  </a:cubicBezTo>
                  <a:lnTo>
                    <a:pt x="31304" y="272820"/>
                  </a:lnTo>
                  <a:cubicBezTo>
                    <a:pt x="21913" y="246492"/>
                    <a:pt x="42421" y="210927"/>
                    <a:pt x="76200" y="205833"/>
                  </a:cubicBezTo>
                  <a:cubicBezTo>
                    <a:pt x="78830" y="205440"/>
                    <a:pt x="81520" y="205262"/>
                    <a:pt x="84186" y="205262"/>
                  </a:cubicBezTo>
                  <a:cubicBezTo>
                    <a:pt x="119977" y="205226"/>
                    <a:pt x="155767" y="205083"/>
                    <a:pt x="191546" y="205285"/>
                  </a:cubicBezTo>
                  <a:cubicBezTo>
                    <a:pt x="222302" y="205464"/>
                    <a:pt x="247059" y="230792"/>
                    <a:pt x="246476" y="261239"/>
                  </a:cubicBezTo>
                  <a:cubicBezTo>
                    <a:pt x="246404" y="265143"/>
                    <a:pt x="245226" y="269023"/>
                    <a:pt x="244524" y="273165"/>
                  </a:cubicBezTo>
                  <a:cubicBezTo>
                    <a:pt x="248107" y="273165"/>
                    <a:pt x="251808" y="273093"/>
                    <a:pt x="255510" y="273177"/>
                  </a:cubicBezTo>
                  <a:cubicBezTo>
                    <a:pt x="265948" y="273427"/>
                    <a:pt x="273792" y="280318"/>
                    <a:pt x="275458" y="290626"/>
                  </a:cubicBezTo>
                  <a:cubicBezTo>
                    <a:pt x="277851" y="305361"/>
                    <a:pt x="273054" y="313740"/>
                    <a:pt x="258973" y="319465"/>
                  </a:cubicBezTo>
                  <a:lnTo>
                    <a:pt x="16557" y="319465"/>
                  </a:lnTo>
                  <a:close/>
                  <a:moveTo>
                    <a:pt x="137902" y="273141"/>
                  </a:moveTo>
                  <a:cubicBezTo>
                    <a:pt x="165230" y="273141"/>
                    <a:pt x="192558" y="273153"/>
                    <a:pt x="219886" y="273141"/>
                  </a:cubicBezTo>
                  <a:cubicBezTo>
                    <a:pt x="228420" y="273141"/>
                    <a:pt x="233300" y="268035"/>
                    <a:pt x="233133" y="259441"/>
                  </a:cubicBezTo>
                  <a:cubicBezTo>
                    <a:pt x="232717" y="237279"/>
                    <a:pt x="214458" y="218878"/>
                    <a:pt x="191856" y="218699"/>
                  </a:cubicBezTo>
                  <a:cubicBezTo>
                    <a:pt x="155910" y="218414"/>
                    <a:pt x="119965" y="218438"/>
                    <a:pt x="84032" y="218699"/>
                  </a:cubicBezTo>
                  <a:cubicBezTo>
                    <a:pt x="62072" y="218854"/>
                    <a:pt x="44515" y="235601"/>
                    <a:pt x="42563" y="257466"/>
                  </a:cubicBezTo>
                  <a:cubicBezTo>
                    <a:pt x="41635" y="267904"/>
                    <a:pt x="46372" y="273141"/>
                    <a:pt x="56811" y="273153"/>
                  </a:cubicBezTo>
                  <a:cubicBezTo>
                    <a:pt x="83841" y="273153"/>
                    <a:pt x="110872" y="273153"/>
                    <a:pt x="137902" y="273153"/>
                  </a:cubicBezTo>
                  <a:close/>
                  <a:moveTo>
                    <a:pt x="137711" y="306015"/>
                  </a:moveTo>
                  <a:cubicBezTo>
                    <a:pt x="171264" y="306015"/>
                    <a:pt x="204829" y="306015"/>
                    <a:pt x="238382" y="306015"/>
                  </a:cubicBezTo>
                  <a:cubicBezTo>
                    <a:pt x="243881" y="306015"/>
                    <a:pt x="249368" y="306039"/>
                    <a:pt x="254867" y="306004"/>
                  </a:cubicBezTo>
                  <a:cubicBezTo>
                    <a:pt x="258343" y="305980"/>
                    <a:pt x="261247" y="304551"/>
                    <a:pt x="261866" y="301028"/>
                  </a:cubicBezTo>
                  <a:cubicBezTo>
                    <a:pt x="263413" y="292233"/>
                    <a:pt x="262592" y="286341"/>
                    <a:pt x="251606" y="286377"/>
                  </a:cubicBezTo>
                  <a:cubicBezTo>
                    <a:pt x="175740" y="286638"/>
                    <a:pt x="99862" y="286519"/>
                    <a:pt x="23984" y="286519"/>
                  </a:cubicBezTo>
                  <a:cubicBezTo>
                    <a:pt x="22651" y="286519"/>
                    <a:pt x="21163" y="286174"/>
                    <a:pt x="20008" y="286638"/>
                  </a:cubicBezTo>
                  <a:cubicBezTo>
                    <a:pt x="18044" y="287436"/>
                    <a:pt x="14974" y="288495"/>
                    <a:pt x="14712" y="289888"/>
                  </a:cubicBezTo>
                  <a:cubicBezTo>
                    <a:pt x="13950" y="293958"/>
                    <a:pt x="13533" y="298446"/>
                    <a:pt x="14533" y="302385"/>
                  </a:cubicBezTo>
                  <a:cubicBezTo>
                    <a:pt x="15497" y="306182"/>
                    <a:pt x="19711" y="306051"/>
                    <a:pt x="23234" y="306051"/>
                  </a:cubicBezTo>
                  <a:cubicBezTo>
                    <a:pt x="61393" y="306015"/>
                    <a:pt x="99552" y="306027"/>
                    <a:pt x="137711" y="306027"/>
                  </a:cubicBezTo>
                  <a:close/>
                  <a:moveTo>
                    <a:pt x="30482" y="33117"/>
                  </a:moveTo>
                  <a:lnTo>
                    <a:pt x="113859" y="33117"/>
                  </a:lnTo>
                  <a:cubicBezTo>
                    <a:pt x="114085" y="32605"/>
                    <a:pt x="114299" y="32343"/>
                    <a:pt x="114311" y="32082"/>
                  </a:cubicBezTo>
                  <a:cubicBezTo>
                    <a:pt x="114371" y="28666"/>
                    <a:pt x="114418" y="25261"/>
                    <a:pt x="114418" y="21845"/>
                  </a:cubicBezTo>
                  <a:cubicBezTo>
                    <a:pt x="114418" y="14894"/>
                    <a:pt x="112990" y="13442"/>
                    <a:pt x="106111" y="13430"/>
                  </a:cubicBezTo>
                  <a:cubicBezTo>
                    <a:pt x="89483" y="13407"/>
                    <a:pt x="72843" y="13430"/>
                    <a:pt x="56216" y="13430"/>
                  </a:cubicBezTo>
                  <a:cubicBezTo>
                    <a:pt x="49681" y="13430"/>
                    <a:pt x="43147" y="13430"/>
                    <a:pt x="36612" y="13454"/>
                  </a:cubicBezTo>
                  <a:cubicBezTo>
                    <a:pt x="33446" y="13454"/>
                    <a:pt x="30780" y="14609"/>
                    <a:pt x="30566" y="18037"/>
                  </a:cubicBezTo>
                  <a:cubicBezTo>
                    <a:pt x="30244" y="23024"/>
                    <a:pt x="30482" y="28047"/>
                    <a:pt x="30482" y="33129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C567165-959B-E24E-289F-FE9581E23DD4}"/>
                </a:ext>
              </a:extLst>
            </p:cNvPr>
            <p:cNvSpPr/>
            <p:nvPr/>
          </p:nvSpPr>
          <p:spPr>
            <a:xfrm>
              <a:off x="11098522" y="59236"/>
              <a:ext cx="92317" cy="92541"/>
            </a:xfrm>
            <a:custGeom>
              <a:avLst/>
              <a:gdLst>
                <a:gd name="connsiteX0" fmla="*/ 26400 w 92317"/>
                <a:gd name="connsiteY0" fmla="*/ 65071 h 92541"/>
                <a:gd name="connsiteX1" fmla="*/ 18723 w 92317"/>
                <a:gd name="connsiteY1" fmla="*/ 65071 h 92541"/>
                <a:gd name="connsiteX2" fmla="*/ 1 w 92317"/>
                <a:gd name="connsiteY2" fmla="*/ 46408 h 92541"/>
                <a:gd name="connsiteX3" fmla="*/ 18783 w 92317"/>
                <a:gd name="connsiteY3" fmla="*/ 27399 h 92541"/>
                <a:gd name="connsiteX4" fmla="*/ 27174 w 92317"/>
                <a:gd name="connsiteY4" fmla="*/ 27399 h 92541"/>
                <a:gd name="connsiteX5" fmla="*/ 27174 w 92317"/>
                <a:gd name="connsiteY5" fmla="*/ 19425 h 92541"/>
                <a:gd name="connsiteX6" fmla="*/ 46182 w 92317"/>
                <a:gd name="connsiteY6" fmla="*/ 0 h 92541"/>
                <a:gd name="connsiteX7" fmla="*/ 65143 w 92317"/>
                <a:gd name="connsiteY7" fmla="*/ 19484 h 92541"/>
                <a:gd name="connsiteX8" fmla="*/ 65297 w 92317"/>
                <a:gd name="connsiteY8" fmla="*/ 26150 h 92541"/>
                <a:gd name="connsiteX9" fmla="*/ 65952 w 92317"/>
                <a:gd name="connsiteY9" fmla="*/ 27435 h 92541"/>
                <a:gd name="connsiteX10" fmla="*/ 74474 w 92317"/>
                <a:gd name="connsiteY10" fmla="*/ 27459 h 92541"/>
                <a:gd name="connsiteX11" fmla="*/ 92316 w 92317"/>
                <a:gd name="connsiteY11" fmla="*/ 46467 h 92541"/>
                <a:gd name="connsiteX12" fmla="*/ 74427 w 92317"/>
                <a:gd name="connsiteY12" fmla="*/ 65047 h 92541"/>
                <a:gd name="connsiteX13" fmla="*/ 65143 w 92317"/>
                <a:gd name="connsiteY13" fmla="*/ 65071 h 92541"/>
                <a:gd name="connsiteX14" fmla="*/ 65143 w 92317"/>
                <a:gd name="connsiteY14" fmla="*/ 73009 h 92541"/>
                <a:gd name="connsiteX15" fmla="*/ 46134 w 92317"/>
                <a:gd name="connsiteY15" fmla="*/ 92541 h 92541"/>
                <a:gd name="connsiteX16" fmla="*/ 27174 w 92317"/>
                <a:gd name="connsiteY16" fmla="*/ 72962 h 92541"/>
                <a:gd name="connsiteX17" fmla="*/ 27019 w 92317"/>
                <a:gd name="connsiteY17" fmla="*/ 66296 h 92541"/>
                <a:gd name="connsiteX18" fmla="*/ 26412 w 92317"/>
                <a:gd name="connsiteY18" fmla="*/ 65094 h 92541"/>
                <a:gd name="connsiteX19" fmla="*/ 65940 w 92317"/>
                <a:gd name="connsiteY19" fmla="*/ 51716 h 92541"/>
                <a:gd name="connsiteX20" fmla="*/ 72617 w 92317"/>
                <a:gd name="connsiteY20" fmla="*/ 51716 h 92541"/>
                <a:gd name="connsiteX21" fmla="*/ 78890 w 92317"/>
                <a:gd name="connsiteY21" fmla="*/ 46348 h 92541"/>
                <a:gd name="connsiteX22" fmla="*/ 72451 w 92317"/>
                <a:gd name="connsiteY22" fmla="*/ 40754 h 92541"/>
                <a:gd name="connsiteX23" fmla="*/ 60429 w 92317"/>
                <a:gd name="connsiteY23" fmla="*/ 40718 h 92541"/>
                <a:gd name="connsiteX24" fmla="*/ 51800 w 92317"/>
                <a:gd name="connsiteY24" fmla="*/ 32160 h 92541"/>
                <a:gd name="connsiteX25" fmla="*/ 51788 w 92317"/>
                <a:gd name="connsiteY25" fmla="*/ 20151 h 92541"/>
                <a:gd name="connsiteX26" fmla="*/ 46301 w 92317"/>
                <a:gd name="connsiteY26" fmla="*/ 13402 h 92541"/>
                <a:gd name="connsiteX27" fmla="*/ 40552 w 92317"/>
                <a:gd name="connsiteY27" fmla="*/ 20329 h 92541"/>
                <a:gd name="connsiteX28" fmla="*/ 40517 w 92317"/>
                <a:gd name="connsiteY28" fmla="*/ 32791 h 92541"/>
                <a:gd name="connsiteX29" fmla="*/ 32601 w 92317"/>
                <a:gd name="connsiteY29" fmla="*/ 40718 h 92541"/>
                <a:gd name="connsiteX30" fmla="*/ 19699 w 92317"/>
                <a:gd name="connsiteY30" fmla="*/ 40754 h 92541"/>
                <a:gd name="connsiteX31" fmla="*/ 13439 w 92317"/>
                <a:gd name="connsiteY31" fmla="*/ 46098 h 92541"/>
                <a:gd name="connsiteX32" fmla="*/ 19890 w 92317"/>
                <a:gd name="connsiteY32" fmla="*/ 51716 h 92541"/>
                <a:gd name="connsiteX33" fmla="*/ 32792 w 92317"/>
                <a:gd name="connsiteY33" fmla="*/ 51752 h 92541"/>
                <a:gd name="connsiteX34" fmla="*/ 40505 w 92317"/>
                <a:gd name="connsiteY34" fmla="*/ 59369 h 92541"/>
                <a:gd name="connsiteX35" fmla="*/ 40528 w 92317"/>
                <a:gd name="connsiteY35" fmla="*/ 72271 h 92541"/>
                <a:gd name="connsiteX36" fmla="*/ 46027 w 92317"/>
                <a:gd name="connsiteY36" fmla="*/ 79068 h 92541"/>
                <a:gd name="connsiteX37" fmla="*/ 51776 w 92317"/>
                <a:gd name="connsiteY37" fmla="*/ 72093 h 92541"/>
                <a:gd name="connsiteX38" fmla="*/ 51788 w 92317"/>
                <a:gd name="connsiteY38" fmla="*/ 65868 h 92541"/>
                <a:gd name="connsiteX39" fmla="*/ 65940 w 92317"/>
                <a:gd name="connsiteY39" fmla="*/ 51728 h 9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2317" h="92541">
                  <a:moveTo>
                    <a:pt x="26400" y="65071"/>
                  </a:moveTo>
                  <a:cubicBezTo>
                    <a:pt x="23996" y="65071"/>
                    <a:pt x="21354" y="65130"/>
                    <a:pt x="18723" y="65071"/>
                  </a:cubicBezTo>
                  <a:cubicBezTo>
                    <a:pt x="8118" y="64809"/>
                    <a:pt x="84" y="56775"/>
                    <a:pt x="1" y="46408"/>
                  </a:cubicBezTo>
                  <a:cubicBezTo>
                    <a:pt x="-83" y="35755"/>
                    <a:pt x="7856" y="27697"/>
                    <a:pt x="18783" y="27399"/>
                  </a:cubicBezTo>
                  <a:cubicBezTo>
                    <a:pt x="21413" y="27328"/>
                    <a:pt x="24044" y="27399"/>
                    <a:pt x="27174" y="27399"/>
                  </a:cubicBezTo>
                  <a:cubicBezTo>
                    <a:pt x="27174" y="24388"/>
                    <a:pt x="27114" y="21900"/>
                    <a:pt x="27174" y="19425"/>
                  </a:cubicBezTo>
                  <a:cubicBezTo>
                    <a:pt x="27495" y="8201"/>
                    <a:pt x="35541" y="-24"/>
                    <a:pt x="46182" y="0"/>
                  </a:cubicBezTo>
                  <a:cubicBezTo>
                    <a:pt x="56823" y="12"/>
                    <a:pt x="64833" y="8237"/>
                    <a:pt x="65143" y="19484"/>
                  </a:cubicBezTo>
                  <a:cubicBezTo>
                    <a:pt x="65202" y="21710"/>
                    <a:pt x="65226" y="23936"/>
                    <a:pt x="65297" y="26150"/>
                  </a:cubicBezTo>
                  <a:cubicBezTo>
                    <a:pt x="65297" y="26411"/>
                    <a:pt x="65547" y="26661"/>
                    <a:pt x="65952" y="27435"/>
                  </a:cubicBezTo>
                  <a:cubicBezTo>
                    <a:pt x="68606" y="27435"/>
                    <a:pt x="71546" y="27316"/>
                    <a:pt x="74474" y="27459"/>
                  </a:cubicBezTo>
                  <a:cubicBezTo>
                    <a:pt x="84734" y="27935"/>
                    <a:pt x="92435" y="36183"/>
                    <a:pt x="92316" y="46467"/>
                  </a:cubicBezTo>
                  <a:cubicBezTo>
                    <a:pt x="92209" y="56489"/>
                    <a:pt x="84425" y="64606"/>
                    <a:pt x="74427" y="65047"/>
                  </a:cubicBezTo>
                  <a:cubicBezTo>
                    <a:pt x="71499" y="65178"/>
                    <a:pt x="68559" y="65071"/>
                    <a:pt x="65143" y="65071"/>
                  </a:cubicBezTo>
                  <a:cubicBezTo>
                    <a:pt x="65143" y="68046"/>
                    <a:pt x="65202" y="70534"/>
                    <a:pt x="65143" y="73009"/>
                  </a:cubicBezTo>
                  <a:cubicBezTo>
                    <a:pt x="64833" y="84162"/>
                    <a:pt x="56644" y="92553"/>
                    <a:pt x="46134" y="92541"/>
                  </a:cubicBezTo>
                  <a:cubicBezTo>
                    <a:pt x="35625" y="92529"/>
                    <a:pt x="27483" y="84126"/>
                    <a:pt x="27174" y="72962"/>
                  </a:cubicBezTo>
                  <a:cubicBezTo>
                    <a:pt x="27114" y="70736"/>
                    <a:pt x="27091" y="68510"/>
                    <a:pt x="27019" y="66296"/>
                  </a:cubicBezTo>
                  <a:cubicBezTo>
                    <a:pt x="27019" y="66047"/>
                    <a:pt x="26769" y="65797"/>
                    <a:pt x="26412" y="65094"/>
                  </a:cubicBezTo>
                  <a:close/>
                  <a:moveTo>
                    <a:pt x="65940" y="51716"/>
                  </a:moveTo>
                  <a:cubicBezTo>
                    <a:pt x="68166" y="51716"/>
                    <a:pt x="70392" y="51716"/>
                    <a:pt x="72617" y="51716"/>
                  </a:cubicBezTo>
                  <a:cubicBezTo>
                    <a:pt x="76248" y="51716"/>
                    <a:pt x="78664" y="50204"/>
                    <a:pt x="78890" y="46348"/>
                  </a:cubicBezTo>
                  <a:cubicBezTo>
                    <a:pt x="79092" y="42849"/>
                    <a:pt x="76759" y="40849"/>
                    <a:pt x="72451" y="40754"/>
                  </a:cubicBezTo>
                  <a:cubicBezTo>
                    <a:pt x="68452" y="40671"/>
                    <a:pt x="64440" y="40778"/>
                    <a:pt x="60429" y="40718"/>
                  </a:cubicBezTo>
                  <a:cubicBezTo>
                    <a:pt x="54038" y="40623"/>
                    <a:pt x="51860" y="38457"/>
                    <a:pt x="51800" y="32160"/>
                  </a:cubicBezTo>
                  <a:cubicBezTo>
                    <a:pt x="51764" y="28161"/>
                    <a:pt x="51800" y="24150"/>
                    <a:pt x="51788" y="20151"/>
                  </a:cubicBezTo>
                  <a:cubicBezTo>
                    <a:pt x="51764" y="16449"/>
                    <a:pt x="50360" y="13712"/>
                    <a:pt x="46301" y="13402"/>
                  </a:cubicBezTo>
                  <a:cubicBezTo>
                    <a:pt x="42861" y="13140"/>
                    <a:pt x="40647" y="15866"/>
                    <a:pt x="40552" y="20329"/>
                  </a:cubicBezTo>
                  <a:cubicBezTo>
                    <a:pt x="40469" y="24483"/>
                    <a:pt x="40588" y="28637"/>
                    <a:pt x="40517" y="32791"/>
                  </a:cubicBezTo>
                  <a:cubicBezTo>
                    <a:pt x="40421" y="38278"/>
                    <a:pt x="38160" y="40563"/>
                    <a:pt x="32601" y="40718"/>
                  </a:cubicBezTo>
                  <a:cubicBezTo>
                    <a:pt x="28305" y="40837"/>
                    <a:pt x="23996" y="40766"/>
                    <a:pt x="19699" y="40754"/>
                  </a:cubicBezTo>
                  <a:cubicBezTo>
                    <a:pt x="16069" y="40754"/>
                    <a:pt x="13641" y="42206"/>
                    <a:pt x="13439" y="46098"/>
                  </a:cubicBezTo>
                  <a:cubicBezTo>
                    <a:pt x="13260" y="49585"/>
                    <a:pt x="15629" y="51633"/>
                    <a:pt x="19890" y="51716"/>
                  </a:cubicBezTo>
                  <a:cubicBezTo>
                    <a:pt x="24186" y="51787"/>
                    <a:pt x="28495" y="51668"/>
                    <a:pt x="32792" y="51752"/>
                  </a:cubicBezTo>
                  <a:cubicBezTo>
                    <a:pt x="38029" y="51859"/>
                    <a:pt x="40397" y="54204"/>
                    <a:pt x="40505" y="59369"/>
                  </a:cubicBezTo>
                  <a:cubicBezTo>
                    <a:pt x="40600" y="63666"/>
                    <a:pt x="40528" y="67975"/>
                    <a:pt x="40528" y="72271"/>
                  </a:cubicBezTo>
                  <a:cubicBezTo>
                    <a:pt x="40528" y="76021"/>
                    <a:pt x="42064" y="78687"/>
                    <a:pt x="46027" y="79068"/>
                  </a:cubicBezTo>
                  <a:cubicBezTo>
                    <a:pt x="49360" y="79389"/>
                    <a:pt x="51645" y="76473"/>
                    <a:pt x="51776" y="72093"/>
                  </a:cubicBezTo>
                  <a:cubicBezTo>
                    <a:pt x="51836" y="70022"/>
                    <a:pt x="51788" y="67939"/>
                    <a:pt x="51788" y="65868"/>
                  </a:cubicBezTo>
                  <a:cubicBezTo>
                    <a:pt x="51788" y="51871"/>
                    <a:pt x="51931" y="51740"/>
                    <a:pt x="65940" y="51728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E11CF716-D0A1-225C-BE43-FE3C2E3631C9}"/>
                </a:ext>
              </a:extLst>
            </p:cNvPr>
            <p:cNvSpPr/>
            <p:nvPr/>
          </p:nvSpPr>
          <p:spPr>
            <a:xfrm>
              <a:off x="11008885" y="238212"/>
              <a:ext cx="91672" cy="91589"/>
            </a:xfrm>
            <a:custGeom>
              <a:avLst/>
              <a:gdLst>
                <a:gd name="connsiteX0" fmla="*/ 91661 w 91672"/>
                <a:gd name="connsiteY0" fmla="*/ 45955 h 91589"/>
                <a:gd name="connsiteX1" fmla="*/ 45979 w 91672"/>
                <a:gd name="connsiteY1" fmla="*/ 91589 h 91589"/>
                <a:gd name="connsiteX2" fmla="*/ 0 w 91672"/>
                <a:gd name="connsiteY2" fmla="*/ 45741 h 91589"/>
                <a:gd name="connsiteX3" fmla="*/ 45979 w 91672"/>
                <a:gd name="connsiteY3" fmla="*/ 0 h 91589"/>
                <a:gd name="connsiteX4" fmla="*/ 91673 w 91672"/>
                <a:gd name="connsiteY4" fmla="*/ 45955 h 91589"/>
                <a:gd name="connsiteX5" fmla="*/ 45979 w 91672"/>
                <a:gd name="connsiteY5" fmla="*/ 13366 h 91589"/>
                <a:gd name="connsiteX6" fmla="*/ 13355 w 91672"/>
                <a:gd name="connsiteY6" fmla="*/ 45824 h 91589"/>
                <a:gd name="connsiteX7" fmla="*/ 45729 w 91672"/>
                <a:gd name="connsiteY7" fmla="*/ 78211 h 91589"/>
                <a:gd name="connsiteX8" fmla="*/ 78294 w 91672"/>
                <a:gd name="connsiteY8" fmla="*/ 45634 h 91589"/>
                <a:gd name="connsiteX9" fmla="*/ 45991 w 91672"/>
                <a:gd name="connsiteY9" fmla="*/ 13355 h 9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672" h="91589">
                  <a:moveTo>
                    <a:pt x="91661" y="45955"/>
                  </a:moveTo>
                  <a:cubicBezTo>
                    <a:pt x="91565" y="70998"/>
                    <a:pt x="71069" y="91470"/>
                    <a:pt x="45979" y="91589"/>
                  </a:cubicBezTo>
                  <a:cubicBezTo>
                    <a:pt x="20877" y="91708"/>
                    <a:pt x="12" y="70903"/>
                    <a:pt x="0" y="45741"/>
                  </a:cubicBezTo>
                  <a:cubicBezTo>
                    <a:pt x="-24" y="20544"/>
                    <a:pt x="20686" y="-48"/>
                    <a:pt x="45979" y="0"/>
                  </a:cubicBezTo>
                  <a:cubicBezTo>
                    <a:pt x="71319" y="48"/>
                    <a:pt x="91768" y="20615"/>
                    <a:pt x="91673" y="45955"/>
                  </a:cubicBezTo>
                  <a:close/>
                  <a:moveTo>
                    <a:pt x="45979" y="13366"/>
                  </a:moveTo>
                  <a:cubicBezTo>
                    <a:pt x="27971" y="13319"/>
                    <a:pt x="13283" y="27923"/>
                    <a:pt x="13355" y="45824"/>
                  </a:cubicBezTo>
                  <a:cubicBezTo>
                    <a:pt x="13414" y="63499"/>
                    <a:pt x="28006" y="78092"/>
                    <a:pt x="45729" y="78211"/>
                  </a:cubicBezTo>
                  <a:cubicBezTo>
                    <a:pt x="63571" y="78330"/>
                    <a:pt x="78330" y="63571"/>
                    <a:pt x="78294" y="45634"/>
                  </a:cubicBezTo>
                  <a:cubicBezTo>
                    <a:pt x="78258" y="27840"/>
                    <a:pt x="63821" y="13402"/>
                    <a:pt x="45991" y="13355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B24FE7F-DF26-7DC4-B14D-C25A3C414607}"/>
                </a:ext>
              </a:extLst>
            </p:cNvPr>
            <p:cNvSpPr/>
            <p:nvPr/>
          </p:nvSpPr>
          <p:spPr>
            <a:xfrm>
              <a:off x="11042335" y="272047"/>
              <a:ext cx="25681" cy="24330"/>
            </a:xfrm>
            <a:custGeom>
              <a:avLst/>
              <a:gdLst>
                <a:gd name="connsiteX0" fmla="*/ 25669 w 25681"/>
                <a:gd name="connsiteY0" fmla="*/ 5479 h 24330"/>
                <a:gd name="connsiteX1" fmla="*/ 22610 w 25681"/>
                <a:gd name="connsiteY1" fmla="*/ 11049 h 24330"/>
                <a:gd name="connsiteX2" fmla="*/ 11672 w 25681"/>
                <a:gd name="connsiteY2" fmla="*/ 22059 h 24330"/>
                <a:gd name="connsiteX3" fmla="*/ 1793 w 25681"/>
                <a:gd name="connsiteY3" fmla="*/ 22261 h 24330"/>
                <a:gd name="connsiteX4" fmla="*/ 2234 w 25681"/>
                <a:gd name="connsiteY4" fmla="*/ 12716 h 24330"/>
                <a:gd name="connsiteX5" fmla="*/ 13636 w 25681"/>
                <a:gd name="connsiteY5" fmla="*/ 1551 h 24330"/>
                <a:gd name="connsiteX6" fmla="*/ 20789 w 25681"/>
                <a:gd name="connsiteY6" fmla="*/ 266 h 24330"/>
                <a:gd name="connsiteX7" fmla="*/ 25681 w 25681"/>
                <a:gd name="connsiteY7" fmla="*/ 5467 h 2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81" h="24330">
                  <a:moveTo>
                    <a:pt x="25669" y="5479"/>
                  </a:moveTo>
                  <a:cubicBezTo>
                    <a:pt x="24432" y="7800"/>
                    <a:pt x="23836" y="9716"/>
                    <a:pt x="22610" y="11049"/>
                  </a:cubicBezTo>
                  <a:cubicBezTo>
                    <a:pt x="19111" y="14858"/>
                    <a:pt x="15421" y="18500"/>
                    <a:pt x="11672" y="22059"/>
                  </a:cubicBezTo>
                  <a:cubicBezTo>
                    <a:pt x="8506" y="25058"/>
                    <a:pt x="4424" y="25047"/>
                    <a:pt x="1793" y="22261"/>
                  </a:cubicBezTo>
                  <a:cubicBezTo>
                    <a:pt x="-706" y="19619"/>
                    <a:pt x="-623" y="15703"/>
                    <a:pt x="2234" y="12716"/>
                  </a:cubicBezTo>
                  <a:cubicBezTo>
                    <a:pt x="5911" y="8871"/>
                    <a:pt x="9494" y="4848"/>
                    <a:pt x="13636" y="1551"/>
                  </a:cubicBezTo>
                  <a:cubicBezTo>
                    <a:pt x="15362" y="182"/>
                    <a:pt x="18671" y="-377"/>
                    <a:pt x="20789" y="266"/>
                  </a:cubicBezTo>
                  <a:cubicBezTo>
                    <a:pt x="22718" y="849"/>
                    <a:pt x="24003" y="3563"/>
                    <a:pt x="25681" y="5467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61" name="Graphic 148">
            <a:extLst>
              <a:ext uri="{FF2B5EF4-FFF2-40B4-BE49-F238E27FC236}">
                <a16:creationId xmlns:a16="http://schemas.microsoft.com/office/drawing/2014/main" id="{B3FCB736-11BF-6AB1-B216-F35739AC0BEA}"/>
              </a:ext>
            </a:extLst>
          </p:cNvPr>
          <p:cNvGrpSpPr/>
          <p:nvPr/>
        </p:nvGrpSpPr>
        <p:grpSpPr>
          <a:xfrm>
            <a:off x="6393126" y="4918239"/>
            <a:ext cx="334034" cy="335880"/>
            <a:chOff x="11254057" y="39962"/>
            <a:chExt cx="424120" cy="426464"/>
          </a:xfrm>
          <a:solidFill>
            <a:srgbClr val="000000"/>
          </a:solidFill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D5C5771-A956-1AC8-3C2D-48FC162B442B}"/>
                </a:ext>
              </a:extLst>
            </p:cNvPr>
            <p:cNvSpPr/>
            <p:nvPr/>
          </p:nvSpPr>
          <p:spPr>
            <a:xfrm>
              <a:off x="11254057" y="123133"/>
              <a:ext cx="204911" cy="343293"/>
            </a:xfrm>
            <a:custGeom>
              <a:avLst/>
              <a:gdLst>
                <a:gd name="connsiteX0" fmla="*/ 197777 w 204911"/>
                <a:gd name="connsiteY0" fmla="*/ 271465 h 343293"/>
                <a:gd name="connsiteX1" fmla="*/ 204907 w 204911"/>
                <a:gd name="connsiteY1" fmla="*/ 281832 h 343293"/>
                <a:gd name="connsiteX2" fmla="*/ 204907 w 204911"/>
                <a:gd name="connsiteY2" fmla="*/ 333941 h 343293"/>
                <a:gd name="connsiteX3" fmla="*/ 195539 w 204911"/>
                <a:gd name="connsiteY3" fmla="*/ 343285 h 343293"/>
                <a:gd name="connsiteX4" fmla="*/ 100225 w 204911"/>
                <a:gd name="connsiteY4" fmla="*/ 343285 h 343293"/>
                <a:gd name="connsiteX5" fmla="*/ 90834 w 204911"/>
                <a:gd name="connsiteY5" fmla="*/ 333965 h 343293"/>
                <a:gd name="connsiteX6" fmla="*/ 90834 w 204911"/>
                <a:gd name="connsiteY6" fmla="*/ 281856 h 343293"/>
                <a:gd name="connsiteX7" fmla="*/ 97892 w 204911"/>
                <a:gd name="connsiteY7" fmla="*/ 271513 h 343293"/>
                <a:gd name="connsiteX8" fmla="*/ 97832 w 204911"/>
                <a:gd name="connsiteY8" fmla="*/ 254695 h 343293"/>
                <a:gd name="connsiteX9" fmla="*/ 89417 w 204911"/>
                <a:gd name="connsiteY9" fmla="*/ 239079 h 343293"/>
                <a:gd name="connsiteX10" fmla="*/ 45426 w 204911"/>
                <a:gd name="connsiteY10" fmla="*/ 200099 h 343293"/>
                <a:gd name="connsiteX11" fmla="*/ 30762 w 204911"/>
                <a:gd name="connsiteY11" fmla="*/ 176353 h 343293"/>
                <a:gd name="connsiteX12" fmla="*/ 1458 w 204911"/>
                <a:gd name="connsiteY12" fmla="*/ 66839 h 343293"/>
                <a:gd name="connsiteX13" fmla="*/ 12385 w 204911"/>
                <a:gd name="connsiteY13" fmla="*/ 33322 h 343293"/>
                <a:gd name="connsiteX14" fmla="*/ 14099 w 204911"/>
                <a:gd name="connsiteY14" fmla="*/ 29263 h 343293"/>
                <a:gd name="connsiteX15" fmla="*/ 37582 w 204911"/>
                <a:gd name="connsiteY15" fmla="*/ 376 h 343293"/>
                <a:gd name="connsiteX16" fmla="*/ 70135 w 204911"/>
                <a:gd name="connsiteY16" fmla="*/ 20789 h 343293"/>
                <a:gd name="connsiteX17" fmla="*/ 100713 w 204911"/>
                <a:gd name="connsiteY17" fmla="*/ 108986 h 343293"/>
                <a:gd name="connsiteX18" fmla="*/ 104200 w 204911"/>
                <a:gd name="connsiteY18" fmla="*/ 113151 h 343293"/>
                <a:gd name="connsiteX19" fmla="*/ 164034 w 204911"/>
                <a:gd name="connsiteY19" fmla="*/ 148335 h 343293"/>
                <a:gd name="connsiteX20" fmla="*/ 197777 w 204911"/>
                <a:gd name="connsiteY20" fmla="*/ 207454 h 343293"/>
                <a:gd name="connsiteX21" fmla="*/ 197777 w 204911"/>
                <a:gd name="connsiteY21" fmla="*/ 271465 h 343293"/>
                <a:gd name="connsiteX22" fmla="*/ 183518 w 204911"/>
                <a:gd name="connsiteY22" fmla="*/ 271906 h 343293"/>
                <a:gd name="connsiteX23" fmla="*/ 183518 w 204911"/>
                <a:gd name="connsiteY23" fmla="*/ 268537 h 343293"/>
                <a:gd name="connsiteX24" fmla="*/ 183446 w 204911"/>
                <a:gd name="connsiteY24" fmla="*/ 204824 h 343293"/>
                <a:gd name="connsiteX25" fmla="*/ 159761 w 204911"/>
                <a:gd name="connsiteY25" fmla="*/ 162416 h 343293"/>
                <a:gd name="connsiteX26" fmla="*/ 145216 w 204911"/>
                <a:gd name="connsiteY26" fmla="*/ 153798 h 343293"/>
                <a:gd name="connsiteX27" fmla="*/ 96797 w 204911"/>
                <a:gd name="connsiteY27" fmla="*/ 125482 h 343293"/>
                <a:gd name="connsiteX28" fmla="*/ 75432 w 204911"/>
                <a:gd name="connsiteY28" fmla="*/ 132279 h 343293"/>
                <a:gd name="connsiteX29" fmla="*/ 82431 w 204911"/>
                <a:gd name="connsiteY29" fmla="*/ 150037 h 343293"/>
                <a:gd name="connsiteX30" fmla="*/ 121697 w 204911"/>
                <a:gd name="connsiteY30" fmla="*/ 172830 h 343293"/>
                <a:gd name="connsiteX31" fmla="*/ 124791 w 204911"/>
                <a:gd name="connsiteY31" fmla="*/ 182673 h 343293"/>
                <a:gd name="connsiteX32" fmla="*/ 114793 w 204911"/>
                <a:gd name="connsiteY32" fmla="*/ 185173 h 343293"/>
                <a:gd name="connsiteX33" fmla="*/ 72873 w 204911"/>
                <a:gd name="connsiteY33" fmla="*/ 160761 h 343293"/>
                <a:gd name="connsiteX34" fmla="*/ 61863 w 204911"/>
                <a:gd name="connsiteY34" fmla="*/ 128387 h 343293"/>
                <a:gd name="connsiteX35" fmla="*/ 61732 w 204911"/>
                <a:gd name="connsiteY35" fmla="*/ 114056 h 343293"/>
                <a:gd name="connsiteX36" fmla="*/ 60506 w 204911"/>
                <a:gd name="connsiteY36" fmla="*/ 110247 h 343293"/>
                <a:gd name="connsiteX37" fmla="*/ 42308 w 204911"/>
                <a:gd name="connsiteY37" fmla="*/ 53973 h 343293"/>
                <a:gd name="connsiteX38" fmla="*/ 27322 w 204911"/>
                <a:gd name="connsiteY38" fmla="*/ 42927 h 343293"/>
                <a:gd name="connsiteX39" fmla="*/ 14694 w 204911"/>
                <a:gd name="connsiteY39" fmla="*/ 53544 h 343293"/>
                <a:gd name="connsiteX40" fmla="*/ 15253 w 204911"/>
                <a:gd name="connsiteY40" fmla="*/ 63138 h 343293"/>
                <a:gd name="connsiteX41" fmla="*/ 45081 w 204911"/>
                <a:gd name="connsiteY41" fmla="*/ 174401 h 343293"/>
                <a:gd name="connsiteX42" fmla="*/ 53532 w 204911"/>
                <a:gd name="connsiteY42" fmla="*/ 188172 h 343293"/>
                <a:gd name="connsiteX43" fmla="*/ 98201 w 204911"/>
                <a:gd name="connsiteY43" fmla="*/ 227784 h 343293"/>
                <a:gd name="connsiteX44" fmla="*/ 112222 w 204911"/>
                <a:gd name="connsiteY44" fmla="*/ 259099 h 343293"/>
                <a:gd name="connsiteX45" fmla="*/ 112199 w 204911"/>
                <a:gd name="connsiteY45" fmla="*/ 271894 h 343293"/>
                <a:gd name="connsiteX46" fmla="*/ 183494 w 204911"/>
                <a:gd name="connsiteY46" fmla="*/ 271894 h 343293"/>
                <a:gd name="connsiteX47" fmla="*/ 105188 w 204911"/>
                <a:gd name="connsiteY47" fmla="*/ 328668 h 343293"/>
                <a:gd name="connsiteX48" fmla="*/ 190350 w 204911"/>
                <a:gd name="connsiteY48" fmla="*/ 328668 h 343293"/>
                <a:gd name="connsiteX49" fmla="*/ 190350 w 204911"/>
                <a:gd name="connsiteY49" fmla="*/ 286605 h 343293"/>
                <a:gd name="connsiteX50" fmla="*/ 105188 w 204911"/>
                <a:gd name="connsiteY50" fmla="*/ 286605 h 343293"/>
                <a:gd name="connsiteX51" fmla="*/ 105188 w 204911"/>
                <a:gd name="connsiteY51" fmla="*/ 328668 h 343293"/>
                <a:gd name="connsiteX52" fmla="*/ 85418 w 204911"/>
                <a:gd name="connsiteY52" fmla="*/ 108736 h 343293"/>
                <a:gd name="connsiteX53" fmla="*/ 71052 w 204911"/>
                <a:gd name="connsiteY53" fmla="*/ 67184 h 343293"/>
                <a:gd name="connsiteX54" fmla="*/ 56543 w 204911"/>
                <a:gd name="connsiteY54" fmla="*/ 25228 h 343293"/>
                <a:gd name="connsiteX55" fmla="*/ 39606 w 204911"/>
                <a:gd name="connsiteY55" fmla="*/ 14576 h 343293"/>
                <a:gd name="connsiteX56" fmla="*/ 28751 w 204911"/>
                <a:gd name="connsiteY56" fmla="*/ 28442 h 343293"/>
                <a:gd name="connsiteX57" fmla="*/ 57293 w 204911"/>
                <a:gd name="connsiteY57" fmla="*/ 53973 h 343293"/>
                <a:gd name="connsiteX58" fmla="*/ 60554 w 204911"/>
                <a:gd name="connsiteY58" fmla="*/ 64114 h 343293"/>
                <a:gd name="connsiteX59" fmla="*/ 75920 w 204911"/>
                <a:gd name="connsiteY59" fmla="*/ 111473 h 343293"/>
                <a:gd name="connsiteX60" fmla="*/ 85418 w 204911"/>
                <a:gd name="connsiteY60" fmla="*/ 108736 h 34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04911" h="343293">
                  <a:moveTo>
                    <a:pt x="197777" y="271465"/>
                  </a:moveTo>
                  <a:cubicBezTo>
                    <a:pt x="204050" y="274096"/>
                    <a:pt x="204907" y="275334"/>
                    <a:pt x="204907" y="281832"/>
                  </a:cubicBezTo>
                  <a:cubicBezTo>
                    <a:pt x="204907" y="299198"/>
                    <a:pt x="204919" y="316564"/>
                    <a:pt x="204907" y="333941"/>
                  </a:cubicBezTo>
                  <a:cubicBezTo>
                    <a:pt x="204907" y="340916"/>
                    <a:pt x="202526" y="343285"/>
                    <a:pt x="195539" y="343285"/>
                  </a:cubicBezTo>
                  <a:cubicBezTo>
                    <a:pt x="163772" y="343296"/>
                    <a:pt x="131992" y="343296"/>
                    <a:pt x="100225" y="343285"/>
                  </a:cubicBezTo>
                  <a:cubicBezTo>
                    <a:pt x="93214" y="343285"/>
                    <a:pt x="90846" y="340928"/>
                    <a:pt x="90834" y="333965"/>
                  </a:cubicBezTo>
                  <a:cubicBezTo>
                    <a:pt x="90810" y="316599"/>
                    <a:pt x="90834" y="299234"/>
                    <a:pt x="90834" y="281856"/>
                  </a:cubicBezTo>
                  <a:cubicBezTo>
                    <a:pt x="90834" y="275298"/>
                    <a:pt x="91703" y="274036"/>
                    <a:pt x="97892" y="271513"/>
                  </a:cubicBezTo>
                  <a:cubicBezTo>
                    <a:pt x="97892" y="265955"/>
                    <a:pt x="98130" y="260301"/>
                    <a:pt x="97832" y="254695"/>
                  </a:cubicBezTo>
                  <a:cubicBezTo>
                    <a:pt x="97487" y="248280"/>
                    <a:pt x="94190" y="243292"/>
                    <a:pt x="89417" y="239079"/>
                  </a:cubicBezTo>
                  <a:cubicBezTo>
                    <a:pt x="74730" y="226117"/>
                    <a:pt x="60233" y="212917"/>
                    <a:pt x="45426" y="200099"/>
                  </a:cubicBezTo>
                  <a:cubicBezTo>
                    <a:pt x="37963" y="193636"/>
                    <a:pt x="33274" y="185935"/>
                    <a:pt x="30762" y="176353"/>
                  </a:cubicBezTo>
                  <a:cubicBezTo>
                    <a:pt x="21205" y="139789"/>
                    <a:pt x="11349" y="103308"/>
                    <a:pt x="1458" y="66839"/>
                  </a:cubicBezTo>
                  <a:cubicBezTo>
                    <a:pt x="-2255" y="53151"/>
                    <a:pt x="1030" y="42035"/>
                    <a:pt x="12385" y="33322"/>
                  </a:cubicBezTo>
                  <a:cubicBezTo>
                    <a:pt x="13408" y="32536"/>
                    <a:pt x="14063" y="30656"/>
                    <a:pt x="14099" y="29263"/>
                  </a:cubicBezTo>
                  <a:cubicBezTo>
                    <a:pt x="14420" y="14516"/>
                    <a:pt x="24025" y="2602"/>
                    <a:pt x="37582" y="376"/>
                  </a:cubicBezTo>
                  <a:cubicBezTo>
                    <a:pt x="51746" y="-1945"/>
                    <a:pt x="65303" y="6672"/>
                    <a:pt x="70135" y="20789"/>
                  </a:cubicBezTo>
                  <a:cubicBezTo>
                    <a:pt x="80229" y="50223"/>
                    <a:pt x="90429" y="79622"/>
                    <a:pt x="100713" y="108986"/>
                  </a:cubicBezTo>
                  <a:cubicBezTo>
                    <a:pt x="101284" y="110604"/>
                    <a:pt x="102724" y="112271"/>
                    <a:pt x="104200" y="113151"/>
                  </a:cubicBezTo>
                  <a:cubicBezTo>
                    <a:pt x="124101" y="124959"/>
                    <a:pt x="144085" y="136611"/>
                    <a:pt x="164034" y="148335"/>
                  </a:cubicBezTo>
                  <a:cubicBezTo>
                    <a:pt x="186577" y="161582"/>
                    <a:pt x="197801" y="181305"/>
                    <a:pt x="197777" y="207454"/>
                  </a:cubicBezTo>
                  <a:cubicBezTo>
                    <a:pt x="197753" y="228819"/>
                    <a:pt x="197777" y="250184"/>
                    <a:pt x="197777" y="271465"/>
                  </a:cubicBezTo>
                  <a:close/>
                  <a:moveTo>
                    <a:pt x="183518" y="271906"/>
                  </a:moveTo>
                  <a:cubicBezTo>
                    <a:pt x="183518" y="270549"/>
                    <a:pt x="183518" y="269537"/>
                    <a:pt x="183518" y="268537"/>
                  </a:cubicBezTo>
                  <a:cubicBezTo>
                    <a:pt x="183518" y="247304"/>
                    <a:pt x="183744" y="226058"/>
                    <a:pt x="183446" y="204824"/>
                  </a:cubicBezTo>
                  <a:cubicBezTo>
                    <a:pt x="183185" y="186577"/>
                    <a:pt x="175115" y="172342"/>
                    <a:pt x="159761" y="162416"/>
                  </a:cubicBezTo>
                  <a:cubicBezTo>
                    <a:pt x="155035" y="159357"/>
                    <a:pt x="150072" y="156643"/>
                    <a:pt x="145216" y="153798"/>
                  </a:cubicBezTo>
                  <a:cubicBezTo>
                    <a:pt x="129088" y="144348"/>
                    <a:pt x="112984" y="134850"/>
                    <a:pt x="96797" y="125482"/>
                  </a:cubicBezTo>
                  <a:cubicBezTo>
                    <a:pt x="88203" y="120507"/>
                    <a:pt x="78574" y="123649"/>
                    <a:pt x="75432" y="132279"/>
                  </a:cubicBezTo>
                  <a:cubicBezTo>
                    <a:pt x="72873" y="139289"/>
                    <a:pt x="75432" y="145955"/>
                    <a:pt x="82431" y="150037"/>
                  </a:cubicBezTo>
                  <a:cubicBezTo>
                    <a:pt x="95500" y="157666"/>
                    <a:pt x="108652" y="165153"/>
                    <a:pt x="121697" y="172830"/>
                  </a:cubicBezTo>
                  <a:cubicBezTo>
                    <a:pt x="125767" y="175223"/>
                    <a:pt x="126803" y="179091"/>
                    <a:pt x="124791" y="182673"/>
                  </a:cubicBezTo>
                  <a:cubicBezTo>
                    <a:pt x="122792" y="186232"/>
                    <a:pt x="118733" y="187434"/>
                    <a:pt x="114793" y="185173"/>
                  </a:cubicBezTo>
                  <a:cubicBezTo>
                    <a:pt x="100760" y="177151"/>
                    <a:pt x="86620" y="169259"/>
                    <a:pt x="72873" y="160761"/>
                  </a:cubicBezTo>
                  <a:cubicBezTo>
                    <a:pt x="61935" y="154012"/>
                    <a:pt x="57150" y="140277"/>
                    <a:pt x="61863" y="128387"/>
                  </a:cubicBezTo>
                  <a:cubicBezTo>
                    <a:pt x="63946" y="123138"/>
                    <a:pt x="63684" y="118829"/>
                    <a:pt x="61732" y="114056"/>
                  </a:cubicBezTo>
                  <a:cubicBezTo>
                    <a:pt x="61232" y="112830"/>
                    <a:pt x="60911" y="111521"/>
                    <a:pt x="60506" y="110247"/>
                  </a:cubicBezTo>
                  <a:cubicBezTo>
                    <a:pt x="54448" y="91489"/>
                    <a:pt x="48414" y="72719"/>
                    <a:pt x="42308" y="53973"/>
                  </a:cubicBezTo>
                  <a:cubicBezTo>
                    <a:pt x="40022" y="46950"/>
                    <a:pt x="34226" y="42761"/>
                    <a:pt x="27322" y="42927"/>
                  </a:cubicBezTo>
                  <a:cubicBezTo>
                    <a:pt x="21395" y="43070"/>
                    <a:pt x="15848" y="47355"/>
                    <a:pt x="14694" y="53544"/>
                  </a:cubicBezTo>
                  <a:cubicBezTo>
                    <a:pt x="14123" y="56615"/>
                    <a:pt x="14444" y="60091"/>
                    <a:pt x="15253" y="63138"/>
                  </a:cubicBezTo>
                  <a:cubicBezTo>
                    <a:pt x="25120" y="100249"/>
                    <a:pt x="35190" y="137301"/>
                    <a:pt x="45081" y="174401"/>
                  </a:cubicBezTo>
                  <a:cubicBezTo>
                    <a:pt x="46557" y="179924"/>
                    <a:pt x="49259" y="184399"/>
                    <a:pt x="53532" y="188172"/>
                  </a:cubicBezTo>
                  <a:cubicBezTo>
                    <a:pt x="68457" y="201336"/>
                    <a:pt x="83180" y="214727"/>
                    <a:pt x="98201" y="227784"/>
                  </a:cubicBezTo>
                  <a:cubicBezTo>
                    <a:pt x="107807" y="236139"/>
                    <a:pt x="112603" y="246375"/>
                    <a:pt x="112222" y="259099"/>
                  </a:cubicBezTo>
                  <a:cubicBezTo>
                    <a:pt x="112091" y="263336"/>
                    <a:pt x="112199" y="267573"/>
                    <a:pt x="112199" y="271894"/>
                  </a:cubicBezTo>
                  <a:lnTo>
                    <a:pt x="183494" y="271894"/>
                  </a:lnTo>
                  <a:close/>
                  <a:moveTo>
                    <a:pt x="105188" y="328668"/>
                  </a:moveTo>
                  <a:lnTo>
                    <a:pt x="190350" y="328668"/>
                  </a:lnTo>
                  <a:lnTo>
                    <a:pt x="190350" y="286605"/>
                  </a:lnTo>
                  <a:lnTo>
                    <a:pt x="105188" y="286605"/>
                  </a:lnTo>
                  <a:lnTo>
                    <a:pt x="105188" y="328668"/>
                  </a:lnTo>
                  <a:close/>
                  <a:moveTo>
                    <a:pt x="85418" y="108736"/>
                  </a:moveTo>
                  <a:cubicBezTo>
                    <a:pt x="80526" y="94596"/>
                    <a:pt x="75789" y="80884"/>
                    <a:pt x="71052" y="67184"/>
                  </a:cubicBezTo>
                  <a:cubicBezTo>
                    <a:pt x="66219" y="53199"/>
                    <a:pt x="61399" y="39202"/>
                    <a:pt x="56543" y="25228"/>
                  </a:cubicBezTo>
                  <a:cubicBezTo>
                    <a:pt x="53960" y="17801"/>
                    <a:pt x="46700" y="13266"/>
                    <a:pt x="39606" y="14576"/>
                  </a:cubicBezTo>
                  <a:cubicBezTo>
                    <a:pt x="33297" y="15730"/>
                    <a:pt x="28655" y="21574"/>
                    <a:pt x="28751" y="28442"/>
                  </a:cubicBezTo>
                  <a:cubicBezTo>
                    <a:pt x="44390" y="30013"/>
                    <a:pt x="53484" y="39011"/>
                    <a:pt x="57293" y="53973"/>
                  </a:cubicBezTo>
                  <a:cubicBezTo>
                    <a:pt x="58162" y="57412"/>
                    <a:pt x="59459" y="60733"/>
                    <a:pt x="60554" y="64114"/>
                  </a:cubicBezTo>
                  <a:cubicBezTo>
                    <a:pt x="65660" y="79860"/>
                    <a:pt x="70766" y="95607"/>
                    <a:pt x="75920" y="111473"/>
                  </a:cubicBezTo>
                  <a:cubicBezTo>
                    <a:pt x="79146" y="110545"/>
                    <a:pt x="82085" y="109700"/>
                    <a:pt x="85418" y="108736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53207FD-589F-F8E9-A912-2218C2C674FB}"/>
                </a:ext>
              </a:extLst>
            </p:cNvPr>
            <p:cNvSpPr/>
            <p:nvPr/>
          </p:nvSpPr>
          <p:spPr>
            <a:xfrm>
              <a:off x="11473224" y="123130"/>
              <a:ext cx="204953" cy="343296"/>
            </a:xfrm>
            <a:custGeom>
              <a:avLst/>
              <a:gdLst>
                <a:gd name="connsiteX0" fmla="*/ 106942 w 204953"/>
                <a:gd name="connsiteY0" fmla="*/ 271468 h 343296"/>
                <a:gd name="connsiteX1" fmla="*/ 114072 w 204953"/>
                <a:gd name="connsiteY1" fmla="*/ 281835 h 343296"/>
                <a:gd name="connsiteX2" fmla="*/ 114072 w 204953"/>
                <a:gd name="connsiteY2" fmla="*/ 333944 h 343296"/>
                <a:gd name="connsiteX3" fmla="*/ 104704 w 204953"/>
                <a:gd name="connsiteY3" fmla="*/ 343287 h 343296"/>
                <a:gd name="connsiteX4" fmla="*/ 9390 w 204953"/>
                <a:gd name="connsiteY4" fmla="*/ 343287 h 343296"/>
                <a:gd name="connsiteX5" fmla="*/ 11 w 204953"/>
                <a:gd name="connsiteY5" fmla="*/ 333968 h 343296"/>
                <a:gd name="connsiteX6" fmla="*/ 11 w 204953"/>
                <a:gd name="connsiteY6" fmla="*/ 281859 h 343296"/>
                <a:gd name="connsiteX7" fmla="*/ 7140 w 204953"/>
                <a:gd name="connsiteY7" fmla="*/ 271492 h 343296"/>
                <a:gd name="connsiteX8" fmla="*/ 7081 w 204953"/>
                <a:gd name="connsiteY8" fmla="*/ 209707 h 343296"/>
                <a:gd name="connsiteX9" fmla="*/ 43133 w 204953"/>
                <a:gd name="connsiteY9" fmla="*/ 146969 h 343296"/>
                <a:gd name="connsiteX10" fmla="*/ 100312 w 204953"/>
                <a:gd name="connsiteY10" fmla="*/ 113428 h 343296"/>
                <a:gd name="connsiteX11" fmla="*/ 104288 w 204953"/>
                <a:gd name="connsiteY11" fmla="*/ 108596 h 343296"/>
                <a:gd name="connsiteX12" fmla="*/ 134996 w 204953"/>
                <a:gd name="connsiteY12" fmla="*/ 20446 h 343296"/>
                <a:gd name="connsiteX13" fmla="*/ 167264 w 204953"/>
                <a:gd name="connsiteY13" fmla="*/ 379 h 343296"/>
                <a:gd name="connsiteX14" fmla="*/ 190830 w 204953"/>
                <a:gd name="connsiteY14" fmla="*/ 29230 h 343296"/>
                <a:gd name="connsiteX15" fmla="*/ 192842 w 204953"/>
                <a:gd name="connsiteY15" fmla="*/ 33587 h 343296"/>
                <a:gd name="connsiteX16" fmla="*/ 203637 w 204953"/>
                <a:gd name="connsiteY16" fmla="*/ 65949 h 343296"/>
                <a:gd name="connsiteX17" fmla="*/ 177024 w 204953"/>
                <a:gd name="connsiteY17" fmla="*/ 165596 h 343296"/>
                <a:gd name="connsiteX18" fmla="*/ 150838 w 204953"/>
                <a:gd name="connsiteY18" fmla="*/ 207743 h 343296"/>
                <a:gd name="connsiteX19" fmla="*/ 116154 w 204953"/>
                <a:gd name="connsiteY19" fmla="*/ 238439 h 343296"/>
                <a:gd name="connsiteX20" fmla="*/ 106930 w 204953"/>
                <a:gd name="connsiteY20" fmla="*/ 259113 h 343296"/>
                <a:gd name="connsiteX21" fmla="*/ 106966 w 204953"/>
                <a:gd name="connsiteY21" fmla="*/ 271468 h 343296"/>
                <a:gd name="connsiteX22" fmla="*/ 92683 w 204953"/>
                <a:gd name="connsiteY22" fmla="*/ 271813 h 343296"/>
                <a:gd name="connsiteX23" fmla="*/ 92671 w 204953"/>
                <a:gd name="connsiteY23" fmla="*/ 258566 h 343296"/>
                <a:gd name="connsiteX24" fmla="*/ 106406 w 204953"/>
                <a:gd name="connsiteY24" fmla="*/ 228024 h 343296"/>
                <a:gd name="connsiteX25" fmla="*/ 151267 w 204953"/>
                <a:gd name="connsiteY25" fmla="*/ 187973 h 343296"/>
                <a:gd name="connsiteX26" fmla="*/ 159384 w 204953"/>
                <a:gd name="connsiteY26" fmla="*/ 175142 h 343296"/>
                <a:gd name="connsiteX27" fmla="*/ 189842 w 204953"/>
                <a:gd name="connsiteY27" fmla="*/ 62212 h 343296"/>
                <a:gd name="connsiteX28" fmla="*/ 180523 w 204953"/>
                <a:gd name="connsiteY28" fmla="*/ 43335 h 343296"/>
                <a:gd name="connsiteX29" fmla="*/ 162419 w 204953"/>
                <a:gd name="connsiteY29" fmla="*/ 54487 h 343296"/>
                <a:gd name="connsiteX30" fmla="*/ 141840 w 204953"/>
                <a:gd name="connsiteY30" fmla="*/ 118403 h 343296"/>
                <a:gd name="connsiteX31" fmla="*/ 142221 w 204953"/>
                <a:gd name="connsiteY31" fmla="*/ 125449 h 343296"/>
                <a:gd name="connsiteX32" fmla="*/ 141840 w 204953"/>
                <a:gd name="connsiteY32" fmla="*/ 149135 h 343296"/>
                <a:gd name="connsiteX33" fmla="*/ 131521 w 204953"/>
                <a:gd name="connsiteY33" fmla="*/ 160966 h 343296"/>
                <a:gd name="connsiteX34" fmla="*/ 90421 w 204953"/>
                <a:gd name="connsiteY34" fmla="*/ 185021 h 343296"/>
                <a:gd name="connsiteX35" fmla="*/ 81876 w 204953"/>
                <a:gd name="connsiteY35" fmla="*/ 184521 h 343296"/>
                <a:gd name="connsiteX36" fmla="*/ 79781 w 204953"/>
                <a:gd name="connsiteY36" fmla="*/ 177011 h 343296"/>
                <a:gd name="connsiteX37" fmla="*/ 84458 w 204953"/>
                <a:gd name="connsiteY37" fmla="*/ 172131 h 343296"/>
                <a:gd name="connsiteX38" fmla="*/ 121820 w 204953"/>
                <a:gd name="connsiteY38" fmla="*/ 150492 h 343296"/>
                <a:gd name="connsiteX39" fmla="*/ 130164 w 204953"/>
                <a:gd name="connsiteY39" fmla="*/ 139637 h 343296"/>
                <a:gd name="connsiteX40" fmla="*/ 124343 w 204953"/>
                <a:gd name="connsiteY40" fmla="*/ 125628 h 343296"/>
                <a:gd name="connsiteX41" fmla="*/ 108418 w 204953"/>
                <a:gd name="connsiteY41" fmla="*/ 125295 h 343296"/>
                <a:gd name="connsiteX42" fmla="*/ 47358 w 204953"/>
                <a:gd name="connsiteY42" fmla="*/ 161073 h 343296"/>
                <a:gd name="connsiteX43" fmla="*/ 21435 w 204953"/>
                <a:gd name="connsiteY43" fmla="*/ 206255 h 343296"/>
                <a:gd name="connsiteX44" fmla="*/ 21411 w 204953"/>
                <a:gd name="connsiteY44" fmla="*/ 267743 h 343296"/>
                <a:gd name="connsiteX45" fmla="*/ 21411 w 204953"/>
                <a:gd name="connsiteY45" fmla="*/ 271801 h 343296"/>
                <a:gd name="connsiteX46" fmla="*/ 92707 w 204953"/>
                <a:gd name="connsiteY46" fmla="*/ 271801 h 343296"/>
                <a:gd name="connsiteX47" fmla="*/ 14520 w 204953"/>
                <a:gd name="connsiteY47" fmla="*/ 286477 h 343296"/>
                <a:gd name="connsiteX48" fmla="*/ 14520 w 204953"/>
                <a:gd name="connsiteY48" fmla="*/ 328743 h 343296"/>
                <a:gd name="connsiteX49" fmla="*/ 99479 w 204953"/>
                <a:gd name="connsiteY49" fmla="*/ 328743 h 343296"/>
                <a:gd name="connsiteX50" fmla="*/ 99479 w 204953"/>
                <a:gd name="connsiteY50" fmla="*/ 286477 h 343296"/>
                <a:gd name="connsiteX51" fmla="*/ 14520 w 204953"/>
                <a:gd name="connsiteY51" fmla="*/ 286477 h 343296"/>
                <a:gd name="connsiteX52" fmla="*/ 176262 w 204953"/>
                <a:gd name="connsiteY52" fmla="*/ 28397 h 343296"/>
                <a:gd name="connsiteX53" fmla="*/ 165097 w 204953"/>
                <a:gd name="connsiteY53" fmla="*/ 14543 h 343296"/>
                <a:gd name="connsiteX54" fmla="*/ 148541 w 204953"/>
                <a:gd name="connsiteY54" fmla="*/ 25005 h 343296"/>
                <a:gd name="connsiteX55" fmla="*/ 120546 w 204953"/>
                <a:gd name="connsiteY55" fmla="*/ 105537 h 343296"/>
                <a:gd name="connsiteX56" fmla="*/ 119618 w 204953"/>
                <a:gd name="connsiteY56" fmla="*/ 108786 h 343296"/>
                <a:gd name="connsiteX57" fmla="*/ 129009 w 204953"/>
                <a:gd name="connsiteY57" fmla="*/ 111464 h 343296"/>
                <a:gd name="connsiteX58" fmla="*/ 148148 w 204953"/>
                <a:gd name="connsiteY58" fmla="*/ 52059 h 343296"/>
                <a:gd name="connsiteX59" fmla="*/ 176262 w 204953"/>
                <a:gd name="connsiteY59" fmla="*/ 28409 h 343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04953" h="343296">
                  <a:moveTo>
                    <a:pt x="106942" y="271468"/>
                  </a:moveTo>
                  <a:cubicBezTo>
                    <a:pt x="113215" y="274099"/>
                    <a:pt x="114072" y="275336"/>
                    <a:pt x="114072" y="281835"/>
                  </a:cubicBezTo>
                  <a:cubicBezTo>
                    <a:pt x="114072" y="299201"/>
                    <a:pt x="114083" y="316566"/>
                    <a:pt x="114072" y="333944"/>
                  </a:cubicBezTo>
                  <a:cubicBezTo>
                    <a:pt x="114072" y="340919"/>
                    <a:pt x="111691" y="343287"/>
                    <a:pt x="104704" y="343287"/>
                  </a:cubicBezTo>
                  <a:cubicBezTo>
                    <a:pt x="72937" y="343299"/>
                    <a:pt x="41157" y="343299"/>
                    <a:pt x="9390" y="343287"/>
                  </a:cubicBezTo>
                  <a:cubicBezTo>
                    <a:pt x="2379" y="343287"/>
                    <a:pt x="23" y="340931"/>
                    <a:pt x="11" y="333968"/>
                  </a:cubicBezTo>
                  <a:cubicBezTo>
                    <a:pt x="-13" y="316602"/>
                    <a:pt x="11" y="299236"/>
                    <a:pt x="11" y="281859"/>
                  </a:cubicBezTo>
                  <a:cubicBezTo>
                    <a:pt x="11" y="275313"/>
                    <a:pt x="868" y="274063"/>
                    <a:pt x="7140" y="271492"/>
                  </a:cubicBezTo>
                  <a:cubicBezTo>
                    <a:pt x="7140" y="250960"/>
                    <a:pt x="7402" y="230333"/>
                    <a:pt x="7081" y="209707"/>
                  </a:cubicBezTo>
                  <a:cubicBezTo>
                    <a:pt x="6628" y="181498"/>
                    <a:pt x="18578" y="160823"/>
                    <a:pt x="43133" y="146969"/>
                  </a:cubicBezTo>
                  <a:cubicBezTo>
                    <a:pt x="62379" y="136102"/>
                    <a:pt x="81328" y="124735"/>
                    <a:pt x="100312" y="113428"/>
                  </a:cubicBezTo>
                  <a:cubicBezTo>
                    <a:pt x="102014" y="112416"/>
                    <a:pt x="103633" y="110464"/>
                    <a:pt x="104288" y="108596"/>
                  </a:cubicBezTo>
                  <a:cubicBezTo>
                    <a:pt x="114619" y="79244"/>
                    <a:pt x="124819" y="49845"/>
                    <a:pt x="134996" y="20446"/>
                  </a:cubicBezTo>
                  <a:cubicBezTo>
                    <a:pt x="139852" y="6413"/>
                    <a:pt x="153171" y="-1918"/>
                    <a:pt x="167264" y="379"/>
                  </a:cubicBezTo>
                  <a:cubicBezTo>
                    <a:pt x="180844" y="2593"/>
                    <a:pt x="190473" y="14495"/>
                    <a:pt x="190830" y="29230"/>
                  </a:cubicBezTo>
                  <a:cubicBezTo>
                    <a:pt x="190866" y="30718"/>
                    <a:pt x="191699" y="32694"/>
                    <a:pt x="192842" y="33587"/>
                  </a:cubicBezTo>
                  <a:cubicBezTo>
                    <a:pt x="203625" y="42037"/>
                    <a:pt x="207160" y="52773"/>
                    <a:pt x="203637" y="65949"/>
                  </a:cubicBezTo>
                  <a:cubicBezTo>
                    <a:pt x="194758" y="99169"/>
                    <a:pt x="185867" y="132377"/>
                    <a:pt x="177024" y="165596"/>
                  </a:cubicBezTo>
                  <a:cubicBezTo>
                    <a:pt x="170001" y="191984"/>
                    <a:pt x="171287" y="189556"/>
                    <a:pt x="150838" y="207743"/>
                  </a:cubicBezTo>
                  <a:cubicBezTo>
                    <a:pt x="139305" y="218002"/>
                    <a:pt x="127843" y="228358"/>
                    <a:pt x="116154" y="238439"/>
                  </a:cubicBezTo>
                  <a:cubicBezTo>
                    <a:pt x="109739" y="243974"/>
                    <a:pt x="106513" y="250615"/>
                    <a:pt x="106930" y="259113"/>
                  </a:cubicBezTo>
                  <a:cubicBezTo>
                    <a:pt x="107132" y="263255"/>
                    <a:pt x="106966" y="267409"/>
                    <a:pt x="106966" y="271468"/>
                  </a:cubicBezTo>
                  <a:close/>
                  <a:moveTo>
                    <a:pt x="92683" y="271813"/>
                  </a:moveTo>
                  <a:cubicBezTo>
                    <a:pt x="92683" y="267136"/>
                    <a:pt x="92766" y="262851"/>
                    <a:pt x="92671" y="258566"/>
                  </a:cubicBezTo>
                  <a:cubicBezTo>
                    <a:pt x="92397" y="246187"/>
                    <a:pt x="97063" y="236177"/>
                    <a:pt x="106406" y="228024"/>
                  </a:cubicBezTo>
                  <a:cubicBezTo>
                    <a:pt x="121511" y="214848"/>
                    <a:pt x="136591" y="201625"/>
                    <a:pt x="151267" y="187973"/>
                  </a:cubicBezTo>
                  <a:cubicBezTo>
                    <a:pt x="154873" y="184616"/>
                    <a:pt x="158087" y="179843"/>
                    <a:pt x="159384" y="175142"/>
                  </a:cubicBezTo>
                  <a:cubicBezTo>
                    <a:pt x="169823" y="137578"/>
                    <a:pt x="179785" y="99883"/>
                    <a:pt x="189842" y="62212"/>
                  </a:cubicBezTo>
                  <a:cubicBezTo>
                    <a:pt x="192247" y="53214"/>
                    <a:pt x="188414" y="45620"/>
                    <a:pt x="180523" y="43335"/>
                  </a:cubicBezTo>
                  <a:cubicBezTo>
                    <a:pt x="173024" y="41168"/>
                    <a:pt x="165169" y="45989"/>
                    <a:pt x="162419" y="54487"/>
                  </a:cubicBezTo>
                  <a:cubicBezTo>
                    <a:pt x="155516" y="75781"/>
                    <a:pt x="148565" y="97062"/>
                    <a:pt x="141840" y="118403"/>
                  </a:cubicBezTo>
                  <a:cubicBezTo>
                    <a:pt x="141173" y="120522"/>
                    <a:pt x="141400" y="123343"/>
                    <a:pt x="142221" y="125449"/>
                  </a:cubicBezTo>
                  <a:cubicBezTo>
                    <a:pt x="145339" y="133483"/>
                    <a:pt x="145982" y="141601"/>
                    <a:pt x="141840" y="149135"/>
                  </a:cubicBezTo>
                  <a:cubicBezTo>
                    <a:pt x="139352" y="153646"/>
                    <a:pt x="135782" y="158264"/>
                    <a:pt x="131521" y="160966"/>
                  </a:cubicBezTo>
                  <a:cubicBezTo>
                    <a:pt x="118118" y="169453"/>
                    <a:pt x="104157" y="177046"/>
                    <a:pt x="90421" y="185021"/>
                  </a:cubicBezTo>
                  <a:cubicBezTo>
                    <a:pt x="87398" y="186771"/>
                    <a:pt x="84066" y="187175"/>
                    <a:pt x="81876" y="184521"/>
                  </a:cubicBezTo>
                  <a:cubicBezTo>
                    <a:pt x="80316" y="182640"/>
                    <a:pt x="79412" y="179403"/>
                    <a:pt x="79781" y="177011"/>
                  </a:cubicBezTo>
                  <a:cubicBezTo>
                    <a:pt x="80066" y="175166"/>
                    <a:pt x="82530" y="173273"/>
                    <a:pt x="84458" y="172131"/>
                  </a:cubicBezTo>
                  <a:cubicBezTo>
                    <a:pt x="96849" y="164799"/>
                    <a:pt x="109334" y="157657"/>
                    <a:pt x="121820" y="150492"/>
                  </a:cubicBezTo>
                  <a:cubicBezTo>
                    <a:pt x="126129" y="148016"/>
                    <a:pt x="129485" y="144803"/>
                    <a:pt x="130164" y="139637"/>
                  </a:cubicBezTo>
                  <a:cubicBezTo>
                    <a:pt x="130925" y="133900"/>
                    <a:pt x="129247" y="128996"/>
                    <a:pt x="124343" y="125628"/>
                  </a:cubicBezTo>
                  <a:cubicBezTo>
                    <a:pt x="119166" y="122081"/>
                    <a:pt x="113762" y="122164"/>
                    <a:pt x="108418" y="125295"/>
                  </a:cubicBezTo>
                  <a:cubicBezTo>
                    <a:pt x="88053" y="137197"/>
                    <a:pt x="67676" y="149099"/>
                    <a:pt x="47358" y="161073"/>
                  </a:cubicBezTo>
                  <a:cubicBezTo>
                    <a:pt x="30171" y="171202"/>
                    <a:pt x="21530" y="186330"/>
                    <a:pt x="21435" y="206255"/>
                  </a:cubicBezTo>
                  <a:cubicBezTo>
                    <a:pt x="21340" y="226751"/>
                    <a:pt x="21411" y="247247"/>
                    <a:pt x="21411" y="267743"/>
                  </a:cubicBezTo>
                  <a:cubicBezTo>
                    <a:pt x="21411" y="269028"/>
                    <a:pt x="21411" y="270325"/>
                    <a:pt x="21411" y="271801"/>
                  </a:cubicBezTo>
                  <a:lnTo>
                    <a:pt x="92707" y="271801"/>
                  </a:lnTo>
                  <a:close/>
                  <a:moveTo>
                    <a:pt x="14520" y="286477"/>
                  </a:moveTo>
                  <a:lnTo>
                    <a:pt x="14520" y="328743"/>
                  </a:lnTo>
                  <a:lnTo>
                    <a:pt x="99479" y="328743"/>
                  </a:lnTo>
                  <a:lnTo>
                    <a:pt x="99479" y="286477"/>
                  </a:lnTo>
                  <a:lnTo>
                    <a:pt x="14520" y="286477"/>
                  </a:lnTo>
                  <a:close/>
                  <a:moveTo>
                    <a:pt x="176262" y="28397"/>
                  </a:moveTo>
                  <a:cubicBezTo>
                    <a:pt x="175976" y="21184"/>
                    <a:pt x="171382" y="15602"/>
                    <a:pt x="165097" y="14543"/>
                  </a:cubicBezTo>
                  <a:cubicBezTo>
                    <a:pt x="157968" y="13341"/>
                    <a:pt x="151124" y="17602"/>
                    <a:pt x="148541" y="25005"/>
                  </a:cubicBezTo>
                  <a:cubicBezTo>
                    <a:pt x="139186" y="51845"/>
                    <a:pt x="129866" y="78685"/>
                    <a:pt x="120546" y="105537"/>
                  </a:cubicBezTo>
                  <a:cubicBezTo>
                    <a:pt x="120189" y="106572"/>
                    <a:pt x="119939" y="107655"/>
                    <a:pt x="119618" y="108786"/>
                  </a:cubicBezTo>
                  <a:cubicBezTo>
                    <a:pt x="122951" y="109738"/>
                    <a:pt x="125867" y="110571"/>
                    <a:pt x="129009" y="111464"/>
                  </a:cubicBezTo>
                  <a:cubicBezTo>
                    <a:pt x="135472" y="91492"/>
                    <a:pt x="142066" y="71853"/>
                    <a:pt x="148148" y="52059"/>
                  </a:cubicBezTo>
                  <a:cubicBezTo>
                    <a:pt x="152445" y="38062"/>
                    <a:pt x="161312" y="29992"/>
                    <a:pt x="176262" y="28409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E5C0A47-68E3-F496-4476-207A6A6E4457}"/>
                </a:ext>
              </a:extLst>
            </p:cNvPr>
            <p:cNvSpPr/>
            <p:nvPr/>
          </p:nvSpPr>
          <p:spPr>
            <a:xfrm>
              <a:off x="11344332" y="39962"/>
              <a:ext cx="243348" cy="219826"/>
            </a:xfrm>
            <a:custGeom>
              <a:avLst/>
              <a:gdLst>
                <a:gd name="connsiteX0" fmla="*/ 121820 w 243348"/>
                <a:gd name="connsiteY0" fmla="*/ 20964 h 219826"/>
                <a:gd name="connsiteX1" fmla="*/ 161634 w 243348"/>
                <a:gd name="connsiteY1" fmla="*/ 920 h 219826"/>
                <a:gd name="connsiteX2" fmla="*/ 243070 w 243348"/>
                <a:gd name="connsiteY2" fmla="*/ 64158 h 219826"/>
                <a:gd name="connsiteX3" fmla="*/ 221134 w 243348"/>
                <a:gd name="connsiteY3" fmla="*/ 123396 h 219826"/>
                <a:gd name="connsiteX4" fmla="*/ 129164 w 243348"/>
                <a:gd name="connsiteY4" fmla="*/ 215318 h 219826"/>
                <a:gd name="connsiteX5" fmla="*/ 114346 w 243348"/>
                <a:gd name="connsiteY5" fmla="*/ 215283 h 219826"/>
                <a:gd name="connsiteX6" fmla="*/ 20281 w 243348"/>
                <a:gd name="connsiteY6" fmla="*/ 121051 h 219826"/>
                <a:gd name="connsiteX7" fmla="*/ 39122 w 243348"/>
                <a:gd name="connsiteY7" fmla="*/ 7883 h 219826"/>
                <a:gd name="connsiteX8" fmla="*/ 118155 w 243348"/>
                <a:gd name="connsiteY8" fmla="*/ 17750 h 219826"/>
                <a:gd name="connsiteX9" fmla="*/ 121820 w 243348"/>
                <a:gd name="connsiteY9" fmla="*/ 20976 h 219826"/>
                <a:gd name="connsiteX10" fmla="*/ 121071 w 243348"/>
                <a:gd name="connsiteY10" fmla="*/ 202607 h 219826"/>
                <a:gd name="connsiteX11" fmla="*/ 123046 w 243348"/>
                <a:gd name="connsiteY11" fmla="*/ 201190 h 219826"/>
                <a:gd name="connsiteX12" fmla="*/ 213648 w 243348"/>
                <a:gd name="connsiteY12" fmla="*/ 110387 h 219826"/>
                <a:gd name="connsiteX13" fmla="*/ 212588 w 243348"/>
                <a:gd name="connsiteY13" fmla="*/ 31200 h 219826"/>
                <a:gd name="connsiteX14" fmla="*/ 133330 w 243348"/>
                <a:gd name="connsiteY14" fmla="*/ 29760 h 219826"/>
                <a:gd name="connsiteX15" fmla="*/ 126962 w 243348"/>
                <a:gd name="connsiteY15" fmla="*/ 35985 h 219826"/>
                <a:gd name="connsiteX16" fmla="*/ 116607 w 243348"/>
                <a:gd name="connsiteY16" fmla="*/ 36009 h 219826"/>
                <a:gd name="connsiteX17" fmla="*/ 110239 w 243348"/>
                <a:gd name="connsiteY17" fmla="*/ 29784 h 219826"/>
                <a:gd name="connsiteX18" fmla="*/ 41836 w 243348"/>
                <a:gd name="connsiteY18" fmla="*/ 22714 h 219826"/>
                <a:gd name="connsiteX19" fmla="*/ 31933 w 243348"/>
                <a:gd name="connsiteY19" fmla="*/ 112660 h 219826"/>
                <a:gd name="connsiteX20" fmla="*/ 116631 w 243348"/>
                <a:gd name="connsiteY20" fmla="*/ 197405 h 219826"/>
                <a:gd name="connsiteX21" fmla="*/ 121071 w 243348"/>
                <a:gd name="connsiteY21" fmla="*/ 202619 h 21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348" h="219826">
                  <a:moveTo>
                    <a:pt x="121820" y="20964"/>
                  </a:moveTo>
                  <a:cubicBezTo>
                    <a:pt x="133211" y="9966"/>
                    <a:pt x="146411" y="3527"/>
                    <a:pt x="161634" y="920"/>
                  </a:cubicBezTo>
                  <a:cubicBezTo>
                    <a:pt x="200638" y="-5757"/>
                    <a:pt x="239928" y="24773"/>
                    <a:pt x="243070" y="64158"/>
                  </a:cubicBezTo>
                  <a:cubicBezTo>
                    <a:pt x="244915" y="87368"/>
                    <a:pt x="237572" y="106995"/>
                    <a:pt x="221134" y="123396"/>
                  </a:cubicBezTo>
                  <a:cubicBezTo>
                    <a:pt x="190450" y="154009"/>
                    <a:pt x="159825" y="184682"/>
                    <a:pt x="129164" y="215318"/>
                  </a:cubicBezTo>
                  <a:cubicBezTo>
                    <a:pt x="123142" y="221341"/>
                    <a:pt x="120404" y="221329"/>
                    <a:pt x="114346" y="215283"/>
                  </a:cubicBezTo>
                  <a:cubicBezTo>
                    <a:pt x="82971" y="183896"/>
                    <a:pt x="51322" y="152759"/>
                    <a:pt x="20281" y="121051"/>
                  </a:cubicBezTo>
                  <a:cubicBezTo>
                    <a:pt x="-13427" y="86618"/>
                    <a:pt x="-3738" y="29760"/>
                    <a:pt x="39122" y="7883"/>
                  </a:cubicBezTo>
                  <a:cubicBezTo>
                    <a:pt x="64808" y="-5221"/>
                    <a:pt x="96528" y="-1270"/>
                    <a:pt x="118155" y="17750"/>
                  </a:cubicBezTo>
                  <a:cubicBezTo>
                    <a:pt x="119261" y="18726"/>
                    <a:pt x="120368" y="19690"/>
                    <a:pt x="121820" y="20976"/>
                  </a:cubicBezTo>
                  <a:close/>
                  <a:moveTo>
                    <a:pt x="121071" y="202607"/>
                  </a:moveTo>
                  <a:cubicBezTo>
                    <a:pt x="122344" y="201702"/>
                    <a:pt x="122749" y="201488"/>
                    <a:pt x="123046" y="201190"/>
                  </a:cubicBezTo>
                  <a:cubicBezTo>
                    <a:pt x="153279" y="170958"/>
                    <a:pt x="183761" y="140964"/>
                    <a:pt x="213648" y="110387"/>
                  </a:cubicBezTo>
                  <a:cubicBezTo>
                    <a:pt x="235108" y="88439"/>
                    <a:pt x="234239" y="52910"/>
                    <a:pt x="212588" y="31200"/>
                  </a:cubicBezTo>
                  <a:cubicBezTo>
                    <a:pt x="190902" y="9454"/>
                    <a:pt x="155814" y="8812"/>
                    <a:pt x="133330" y="29760"/>
                  </a:cubicBezTo>
                  <a:cubicBezTo>
                    <a:pt x="131164" y="31783"/>
                    <a:pt x="129164" y="33997"/>
                    <a:pt x="126962" y="35985"/>
                  </a:cubicBezTo>
                  <a:cubicBezTo>
                    <a:pt x="123642" y="38984"/>
                    <a:pt x="119916" y="38996"/>
                    <a:pt x="116607" y="36009"/>
                  </a:cubicBezTo>
                  <a:cubicBezTo>
                    <a:pt x="114405" y="34021"/>
                    <a:pt x="112406" y="31807"/>
                    <a:pt x="110239" y="29784"/>
                  </a:cubicBezTo>
                  <a:cubicBezTo>
                    <a:pt x="91612" y="12347"/>
                    <a:pt x="63499" y="9442"/>
                    <a:pt x="41836" y="22714"/>
                  </a:cubicBezTo>
                  <a:cubicBezTo>
                    <a:pt x="9664" y="42412"/>
                    <a:pt x="4867" y="85463"/>
                    <a:pt x="31933" y="112660"/>
                  </a:cubicBezTo>
                  <a:cubicBezTo>
                    <a:pt x="60106" y="140964"/>
                    <a:pt x="88410" y="169149"/>
                    <a:pt x="116631" y="197405"/>
                  </a:cubicBezTo>
                  <a:cubicBezTo>
                    <a:pt x="118190" y="198976"/>
                    <a:pt x="119511" y="200786"/>
                    <a:pt x="121071" y="202619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391E114-01EC-87FC-F6F9-EF8AB7381646}"/>
                </a:ext>
              </a:extLst>
            </p:cNvPr>
            <p:cNvSpPr/>
            <p:nvPr/>
          </p:nvSpPr>
          <p:spPr>
            <a:xfrm>
              <a:off x="11416154" y="88595"/>
              <a:ext cx="99845" cy="99832"/>
            </a:xfrm>
            <a:custGeom>
              <a:avLst/>
              <a:gdLst>
                <a:gd name="connsiteX0" fmla="*/ 28551 w 99845"/>
                <a:gd name="connsiteY0" fmla="*/ 71299 h 99832"/>
                <a:gd name="connsiteX1" fmla="*/ 8817 w 99845"/>
                <a:gd name="connsiteY1" fmla="*/ 71299 h 99832"/>
                <a:gd name="connsiteX2" fmla="*/ 45 w 99845"/>
                <a:gd name="connsiteY2" fmla="*/ 62717 h 99832"/>
                <a:gd name="connsiteX3" fmla="*/ 45 w 99845"/>
                <a:gd name="connsiteY3" fmla="*/ 36889 h 99832"/>
                <a:gd name="connsiteX4" fmla="*/ 8591 w 99845"/>
                <a:gd name="connsiteY4" fmla="*/ 28546 h 99832"/>
                <a:gd name="connsiteX5" fmla="*/ 28551 w 99845"/>
                <a:gd name="connsiteY5" fmla="*/ 28534 h 99832"/>
                <a:gd name="connsiteX6" fmla="*/ 28551 w 99845"/>
                <a:gd name="connsiteY6" fmla="*/ 9145 h 99832"/>
                <a:gd name="connsiteX7" fmla="*/ 37680 w 99845"/>
                <a:gd name="connsiteY7" fmla="*/ 27 h 99832"/>
                <a:gd name="connsiteX8" fmla="*/ 62616 w 99845"/>
                <a:gd name="connsiteY8" fmla="*/ 27 h 99832"/>
                <a:gd name="connsiteX9" fmla="*/ 71316 w 99845"/>
                <a:gd name="connsiteY9" fmla="*/ 8681 h 99832"/>
                <a:gd name="connsiteX10" fmla="*/ 71316 w 99845"/>
                <a:gd name="connsiteY10" fmla="*/ 28534 h 99832"/>
                <a:gd name="connsiteX11" fmla="*/ 89479 w 99845"/>
                <a:gd name="connsiteY11" fmla="*/ 28534 h 99832"/>
                <a:gd name="connsiteX12" fmla="*/ 99835 w 99845"/>
                <a:gd name="connsiteY12" fmla="*/ 38663 h 99832"/>
                <a:gd name="connsiteX13" fmla="*/ 99835 w 99845"/>
                <a:gd name="connsiteY13" fmla="*/ 62265 h 99832"/>
                <a:gd name="connsiteX14" fmla="*/ 90610 w 99845"/>
                <a:gd name="connsiteY14" fmla="*/ 71299 h 99832"/>
                <a:gd name="connsiteX15" fmla="*/ 71316 w 99845"/>
                <a:gd name="connsiteY15" fmla="*/ 71299 h 99832"/>
                <a:gd name="connsiteX16" fmla="*/ 71316 w 99845"/>
                <a:gd name="connsiteY16" fmla="*/ 90462 h 99832"/>
                <a:gd name="connsiteX17" fmla="*/ 61949 w 99845"/>
                <a:gd name="connsiteY17" fmla="*/ 99805 h 99832"/>
                <a:gd name="connsiteX18" fmla="*/ 37014 w 99845"/>
                <a:gd name="connsiteY18" fmla="*/ 99805 h 99832"/>
                <a:gd name="connsiteX19" fmla="*/ 28563 w 99845"/>
                <a:gd name="connsiteY19" fmla="*/ 91367 h 99832"/>
                <a:gd name="connsiteX20" fmla="*/ 28551 w 99845"/>
                <a:gd name="connsiteY20" fmla="*/ 71311 h 99832"/>
                <a:gd name="connsiteX21" fmla="*/ 57069 w 99845"/>
                <a:gd name="connsiteY21" fmla="*/ 14513 h 99832"/>
                <a:gd name="connsiteX22" fmla="*/ 42810 w 99845"/>
                <a:gd name="connsiteY22" fmla="*/ 14513 h 99832"/>
                <a:gd name="connsiteX23" fmla="*/ 42810 w 99845"/>
                <a:gd name="connsiteY23" fmla="*/ 32426 h 99832"/>
                <a:gd name="connsiteX24" fmla="*/ 32241 w 99845"/>
                <a:gd name="connsiteY24" fmla="*/ 42793 h 99832"/>
                <a:gd name="connsiteX25" fmla="*/ 14601 w 99845"/>
                <a:gd name="connsiteY25" fmla="*/ 42793 h 99832"/>
                <a:gd name="connsiteX26" fmla="*/ 14601 w 99845"/>
                <a:gd name="connsiteY26" fmla="*/ 57052 h 99832"/>
                <a:gd name="connsiteX27" fmla="*/ 32229 w 99845"/>
                <a:gd name="connsiteY27" fmla="*/ 57052 h 99832"/>
                <a:gd name="connsiteX28" fmla="*/ 42810 w 99845"/>
                <a:gd name="connsiteY28" fmla="*/ 67836 h 99832"/>
                <a:gd name="connsiteX29" fmla="*/ 42810 w 99845"/>
                <a:gd name="connsiteY29" fmla="*/ 85320 h 99832"/>
                <a:gd name="connsiteX30" fmla="*/ 56605 w 99845"/>
                <a:gd name="connsiteY30" fmla="*/ 85320 h 99832"/>
                <a:gd name="connsiteX31" fmla="*/ 56998 w 99845"/>
                <a:gd name="connsiteY31" fmla="*/ 84297 h 99832"/>
                <a:gd name="connsiteX32" fmla="*/ 57081 w 99845"/>
                <a:gd name="connsiteY32" fmla="*/ 67395 h 99832"/>
                <a:gd name="connsiteX33" fmla="*/ 67638 w 99845"/>
                <a:gd name="connsiteY33" fmla="*/ 57040 h 99832"/>
                <a:gd name="connsiteX34" fmla="*/ 85290 w 99845"/>
                <a:gd name="connsiteY34" fmla="*/ 57040 h 99832"/>
                <a:gd name="connsiteX35" fmla="*/ 85290 w 99845"/>
                <a:gd name="connsiteY35" fmla="*/ 42781 h 99832"/>
                <a:gd name="connsiteX36" fmla="*/ 66782 w 99845"/>
                <a:gd name="connsiteY36" fmla="*/ 42781 h 99832"/>
                <a:gd name="connsiteX37" fmla="*/ 57081 w 99845"/>
                <a:gd name="connsiteY37" fmla="*/ 32902 h 99832"/>
                <a:gd name="connsiteX38" fmla="*/ 57081 w 99845"/>
                <a:gd name="connsiteY38" fmla="*/ 14513 h 9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9845" h="99832">
                  <a:moveTo>
                    <a:pt x="28551" y="71299"/>
                  </a:moveTo>
                  <a:cubicBezTo>
                    <a:pt x="21552" y="71299"/>
                    <a:pt x="15184" y="71335"/>
                    <a:pt x="8817" y="71299"/>
                  </a:cubicBezTo>
                  <a:cubicBezTo>
                    <a:pt x="2663" y="71252"/>
                    <a:pt x="80" y="68764"/>
                    <a:pt x="45" y="62717"/>
                  </a:cubicBezTo>
                  <a:cubicBezTo>
                    <a:pt x="-15" y="54112"/>
                    <a:pt x="-15" y="45507"/>
                    <a:pt x="45" y="36889"/>
                  </a:cubicBezTo>
                  <a:cubicBezTo>
                    <a:pt x="92" y="31117"/>
                    <a:pt x="2699" y="28593"/>
                    <a:pt x="8591" y="28546"/>
                  </a:cubicBezTo>
                  <a:cubicBezTo>
                    <a:pt x="15089" y="28486"/>
                    <a:pt x="21576" y="28534"/>
                    <a:pt x="28551" y="28534"/>
                  </a:cubicBezTo>
                  <a:cubicBezTo>
                    <a:pt x="28551" y="21809"/>
                    <a:pt x="28527" y="15477"/>
                    <a:pt x="28551" y="9145"/>
                  </a:cubicBezTo>
                  <a:cubicBezTo>
                    <a:pt x="28587" y="2444"/>
                    <a:pt x="30979" y="51"/>
                    <a:pt x="37680" y="27"/>
                  </a:cubicBezTo>
                  <a:cubicBezTo>
                    <a:pt x="45988" y="4"/>
                    <a:pt x="54308" y="-20"/>
                    <a:pt x="62616" y="27"/>
                  </a:cubicBezTo>
                  <a:cubicBezTo>
                    <a:pt x="68733" y="63"/>
                    <a:pt x="71269" y="2575"/>
                    <a:pt x="71316" y="8681"/>
                  </a:cubicBezTo>
                  <a:cubicBezTo>
                    <a:pt x="71364" y="15060"/>
                    <a:pt x="71316" y="21440"/>
                    <a:pt x="71316" y="28534"/>
                  </a:cubicBezTo>
                  <a:cubicBezTo>
                    <a:pt x="77458" y="28534"/>
                    <a:pt x="83469" y="28534"/>
                    <a:pt x="89479" y="28534"/>
                  </a:cubicBezTo>
                  <a:cubicBezTo>
                    <a:pt x="97740" y="28534"/>
                    <a:pt x="99835" y="30581"/>
                    <a:pt x="99835" y="38663"/>
                  </a:cubicBezTo>
                  <a:cubicBezTo>
                    <a:pt x="99835" y="46530"/>
                    <a:pt x="99858" y="54398"/>
                    <a:pt x="99835" y="62265"/>
                  </a:cubicBezTo>
                  <a:cubicBezTo>
                    <a:pt x="99811" y="68871"/>
                    <a:pt x="97335" y="71275"/>
                    <a:pt x="90610" y="71299"/>
                  </a:cubicBezTo>
                  <a:cubicBezTo>
                    <a:pt x="84397" y="71323"/>
                    <a:pt x="78172" y="71299"/>
                    <a:pt x="71316" y="71299"/>
                  </a:cubicBezTo>
                  <a:cubicBezTo>
                    <a:pt x="71316" y="77834"/>
                    <a:pt x="71340" y="84154"/>
                    <a:pt x="71316" y="90462"/>
                  </a:cubicBezTo>
                  <a:cubicBezTo>
                    <a:pt x="71293" y="97425"/>
                    <a:pt x="68936" y="99782"/>
                    <a:pt x="61949" y="99805"/>
                  </a:cubicBezTo>
                  <a:cubicBezTo>
                    <a:pt x="53641" y="99829"/>
                    <a:pt x="45321" y="99853"/>
                    <a:pt x="37014" y="99805"/>
                  </a:cubicBezTo>
                  <a:cubicBezTo>
                    <a:pt x="31193" y="99758"/>
                    <a:pt x="28610" y="97175"/>
                    <a:pt x="28563" y="91367"/>
                  </a:cubicBezTo>
                  <a:cubicBezTo>
                    <a:pt x="28503" y="84868"/>
                    <a:pt x="28551" y="78357"/>
                    <a:pt x="28551" y="71311"/>
                  </a:cubicBezTo>
                  <a:close/>
                  <a:moveTo>
                    <a:pt x="57069" y="14513"/>
                  </a:moveTo>
                  <a:lnTo>
                    <a:pt x="42810" y="14513"/>
                  </a:lnTo>
                  <a:cubicBezTo>
                    <a:pt x="42810" y="20642"/>
                    <a:pt x="42810" y="26534"/>
                    <a:pt x="42810" y="32426"/>
                  </a:cubicBezTo>
                  <a:cubicBezTo>
                    <a:pt x="42810" y="40805"/>
                    <a:pt x="40787" y="42781"/>
                    <a:pt x="32241" y="42793"/>
                  </a:cubicBezTo>
                  <a:cubicBezTo>
                    <a:pt x="26361" y="42793"/>
                    <a:pt x="20481" y="42793"/>
                    <a:pt x="14601" y="42793"/>
                  </a:cubicBezTo>
                  <a:lnTo>
                    <a:pt x="14601" y="57052"/>
                  </a:lnTo>
                  <a:cubicBezTo>
                    <a:pt x="20683" y="57052"/>
                    <a:pt x="26456" y="57052"/>
                    <a:pt x="32229" y="57052"/>
                  </a:cubicBezTo>
                  <a:cubicBezTo>
                    <a:pt x="40918" y="57052"/>
                    <a:pt x="42798" y="58980"/>
                    <a:pt x="42810" y="67836"/>
                  </a:cubicBezTo>
                  <a:cubicBezTo>
                    <a:pt x="42810" y="73692"/>
                    <a:pt x="42810" y="79559"/>
                    <a:pt x="42810" y="85320"/>
                  </a:cubicBezTo>
                  <a:lnTo>
                    <a:pt x="56605" y="85320"/>
                  </a:lnTo>
                  <a:cubicBezTo>
                    <a:pt x="56795" y="84820"/>
                    <a:pt x="56986" y="84558"/>
                    <a:pt x="56998" y="84297"/>
                  </a:cubicBezTo>
                  <a:cubicBezTo>
                    <a:pt x="57033" y="78667"/>
                    <a:pt x="57069" y="73025"/>
                    <a:pt x="57081" y="67395"/>
                  </a:cubicBezTo>
                  <a:cubicBezTo>
                    <a:pt x="57105" y="58992"/>
                    <a:pt x="59081" y="57040"/>
                    <a:pt x="67638" y="57040"/>
                  </a:cubicBezTo>
                  <a:cubicBezTo>
                    <a:pt x="73518" y="57040"/>
                    <a:pt x="79398" y="57040"/>
                    <a:pt x="85290" y="57040"/>
                  </a:cubicBezTo>
                  <a:lnTo>
                    <a:pt x="85290" y="42781"/>
                  </a:lnTo>
                  <a:cubicBezTo>
                    <a:pt x="78910" y="42781"/>
                    <a:pt x="72852" y="42781"/>
                    <a:pt x="66782" y="42781"/>
                  </a:cubicBezTo>
                  <a:cubicBezTo>
                    <a:pt x="59295" y="42769"/>
                    <a:pt x="57093" y="40519"/>
                    <a:pt x="57081" y="32902"/>
                  </a:cubicBezTo>
                  <a:cubicBezTo>
                    <a:pt x="57081" y="26856"/>
                    <a:pt x="57081" y="20809"/>
                    <a:pt x="57081" y="14513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66" name="Graphic 148">
            <a:extLst>
              <a:ext uri="{FF2B5EF4-FFF2-40B4-BE49-F238E27FC236}">
                <a16:creationId xmlns:a16="http://schemas.microsoft.com/office/drawing/2014/main" id="{9E0F3419-36A2-D49C-836C-91CDA0FDC9D9}"/>
              </a:ext>
            </a:extLst>
          </p:cNvPr>
          <p:cNvGrpSpPr/>
          <p:nvPr/>
        </p:nvGrpSpPr>
        <p:grpSpPr>
          <a:xfrm>
            <a:off x="6421382" y="5892975"/>
            <a:ext cx="365850" cy="365648"/>
            <a:chOff x="11726994" y="23636"/>
            <a:chExt cx="464516" cy="464260"/>
          </a:xfrm>
          <a:solidFill>
            <a:srgbClr val="000000"/>
          </a:solidFill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7632DAD-3AFB-4FDF-B2AA-91D203F52FA5}"/>
                </a:ext>
              </a:extLst>
            </p:cNvPr>
            <p:cNvSpPr/>
            <p:nvPr/>
          </p:nvSpPr>
          <p:spPr>
            <a:xfrm>
              <a:off x="11726994" y="23636"/>
              <a:ext cx="464516" cy="464260"/>
            </a:xfrm>
            <a:custGeom>
              <a:avLst/>
              <a:gdLst>
                <a:gd name="connsiteX0" fmla="*/ 251284 w 464516"/>
                <a:gd name="connsiteY0" fmla="*/ 0 h 464260"/>
                <a:gd name="connsiteX1" fmla="*/ 258402 w 464516"/>
                <a:gd name="connsiteY1" fmla="*/ 6177 h 464260"/>
                <a:gd name="connsiteX2" fmla="*/ 332244 w 464516"/>
                <a:gd name="connsiteY2" fmla="*/ 79865 h 464260"/>
                <a:gd name="connsiteX3" fmla="*/ 337517 w 464516"/>
                <a:gd name="connsiteY3" fmla="*/ 92696 h 464260"/>
                <a:gd name="connsiteX4" fmla="*/ 337434 w 464516"/>
                <a:gd name="connsiteY4" fmla="*/ 205626 h 464260"/>
                <a:gd name="connsiteX5" fmla="*/ 337434 w 464516"/>
                <a:gd name="connsiteY5" fmla="*/ 211280 h 464260"/>
                <a:gd name="connsiteX6" fmla="*/ 340814 w 464516"/>
                <a:gd name="connsiteY6" fmla="*/ 210447 h 464260"/>
                <a:gd name="connsiteX7" fmla="*/ 367868 w 464516"/>
                <a:gd name="connsiteY7" fmla="*/ 210566 h 464260"/>
                <a:gd name="connsiteX8" fmla="*/ 454661 w 464516"/>
                <a:gd name="connsiteY8" fmla="*/ 237834 h 464260"/>
                <a:gd name="connsiteX9" fmla="*/ 464480 w 464516"/>
                <a:gd name="connsiteY9" fmla="*/ 251129 h 464260"/>
                <a:gd name="connsiteX10" fmla="*/ 464457 w 464516"/>
                <a:gd name="connsiteY10" fmla="*/ 332315 h 464260"/>
                <a:gd name="connsiteX11" fmla="*/ 357049 w 464516"/>
                <a:gd name="connsiteY11" fmla="*/ 463908 h 464260"/>
                <a:gd name="connsiteX12" fmla="*/ 350812 w 464516"/>
                <a:gd name="connsiteY12" fmla="*/ 463992 h 464260"/>
                <a:gd name="connsiteX13" fmla="*/ 286682 w 464516"/>
                <a:gd name="connsiteY13" fmla="*/ 431260 h 464260"/>
                <a:gd name="connsiteX14" fmla="*/ 278707 w 464516"/>
                <a:gd name="connsiteY14" fmla="*/ 428130 h 464260"/>
                <a:gd name="connsiteX15" fmla="*/ 33339 w 464516"/>
                <a:gd name="connsiteY15" fmla="*/ 428368 h 464260"/>
                <a:gd name="connsiteX16" fmla="*/ 0 w 464516"/>
                <a:gd name="connsiteY16" fmla="*/ 405515 h 464260"/>
                <a:gd name="connsiteX17" fmla="*/ 0 w 464516"/>
                <a:gd name="connsiteY17" fmla="*/ 252200 h 464260"/>
                <a:gd name="connsiteX18" fmla="*/ 1524 w 464516"/>
                <a:gd name="connsiteY18" fmla="*/ 250010 h 464260"/>
                <a:gd name="connsiteX19" fmla="*/ 11391 w 464516"/>
                <a:gd name="connsiteY19" fmla="*/ 246225 h 464260"/>
                <a:gd name="connsiteX20" fmla="*/ 18116 w 464516"/>
                <a:gd name="connsiteY20" fmla="*/ 254878 h 464260"/>
                <a:gd name="connsiteX21" fmla="*/ 18151 w 464516"/>
                <a:gd name="connsiteY21" fmla="*/ 259865 h 464260"/>
                <a:gd name="connsiteX22" fmla="*/ 18151 w 464516"/>
                <a:gd name="connsiteY22" fmla="*/ 397302 h 464260"/>
                <a:gd name="connsiteX23" fmla="*/ 30684 w 464516"/>
                <a:gd name="connsiteY23" fmla="*/ 410038 h 464260"/>
                <a:gd name="connsiteX24" fmla="*/ 262460 w 464516"/>
                <a:gd name="connsiteY24" fmla="*/ 410038 h 464260"/>
                <a:gd name="connsiteX25" fmla="*/ 267840 w 464516"/>
                <a:gd name="connsiteY25" fmla="*/ 410038 h 464260"/>
                <a:gd name="connsiteX26" fmla="*/ 243405 w 464516"/>
                <a:gd name="connsiteY26" fmla="*/ 317509 h 464260"/>
                <a:gd name="connsiteX27" fmla="*/ 237680 w 464516"/>
                <a:gd name="connsiteY27" fmla="*/ 317509 h 464260"/>
                <a:gd name="connsiteX28" fmla="*/ 68046 w 464516"/>
                <a:gd name="connsiteY28" fmla="*/ 317509 h 464260"/>
                <a:gd name="connsiteX29" fmla="*/ 63071 w 464516"/>
                <a:gd name="connsiteY29" fmla="*/ 317354 h 464260"/>
                <a:gd name="connsiteX30" fmla="*/ 55382 w 464516"/>
                <a:gd name="connsiteY30" fmla="*/ 308106 h 464260"/>
                <a:gd name="connsiteX31" fmla="*/ 63273 w 464516"/>
                <a:gd name="connsiteY31" fmla="*/ 299488 h 464260"/>
                <a:gd name="connsiteX32" fmla="*/ 68261 w 464516"/>
                <a:gd name="connsiteY32" fmla="*/ 299369 h 464260"/>
                <a:gd name="connsiteX33" fmla="*/ 236989 w 464516"/>
                <a:gd name="connsiteY33" fmla="*/ 299369 h 464260"/>
                <a:gd name="connsiteX34" fmla="*/ 242774 w 464516"/>
                <a:gd name="connsiteY34" fmla="*/ 299369 h 464260"/>
                <a:gd name="connsiteX35" fmla="*/ 242774 w 464516"/>
                <a:gd name="connsiteY35" fmla="*/ 266709 h 464260"/>
                <a:gd name="connsiteX36" fmla="*/ 70689 w 464516"/>
                <a:gd name="connsiteY36" fmla="*/ 266709 h 464260"/>
                <a:gd name="connsiteX37" fmla="*/ 67511 w 464516"/>
                <a:gd name="connsiteY37" fmla="*/ 266709 h 464260"/>
                <a:gd name="connsiteX38" fmla="*/ 55382 w 464516"/>
                <a:gd name="connsiteY38" fmla="*/ 257651 h 464260"/>
                <a:gd name="connsiteX39" fmla="*/ 67439 w 464516"/>
                <a:gd name="connsiteY39" fmla="*/ 248558 h 464260"/>
                <a:gd name="connsiteX40" fmla="*/ 237073 w 464516"/>
                <a:gd name="connsiteY40" fmla="*/ 248558 h 464260"/>
                <a:gd name="connsiteX41" fmla="*/ 242941 w 464516"/>
                <a:gd name="connsiteY41" fmla="*/ 248558 h 464260"/>
                <a:gd name="connsiteX42" fmla="*/ 253117 w 464516"/>
                <a:gd name="connsiteY42" fmla="*/ 237751 h 464260"/>
                <a:gd name="connsiteX43" fmla="*/ 315367 w 464516"/>
                <a:gd name="connsiteY43" fmla="*/ 218445 h 464260"/>
                <a:gd name="connsiteX44" fmla="*/ 319378 w 464516"/>
                <a:gd name="connsiteY44" fmla="*/ 214112 h 464260"/>
                <a:gd name="connsiteX45" fmla="*/ 319259 w 464516"/>
                <a:gd name="connsiteY45" fmla="*/ 99814 h 464260"/>
                <a:gd name="connsiteX46" fmla="*/ 318902 w 464516"/>
                <a:gd name="connsiteY46" fmla="*/ 97969 h 464260"/>
                <a:gd name="connsiteX47" fmla="*/ 314141 w 464516"/>
                <a:gd name="connsiteY47" fmla="*/ 97969 h 464260"/>
                <a:gd name="connsiteX48" fmla="*/ 266972 w 464516"/>
                <a:gd name="connsiteY48" fmla="*/ 97969 h 464260"/>
                <a:gd name="connsiteX49" fmla="*/ 239465 w 464516"/>
                <a:gd name="connsiteY49" fmla="*/ 70379 h 464260"/>
                <a:gd name="connsiteX50" fmla="*/ 239394 w 464516"/>
                <a:gd name="connsiteY50" fmla="*/ 19579 h 464260"/>
                <a:gd name="connsiteX51" fmla="*/ 238965 w 464516"/>
                <a:gd name="connsiteY51" fmla="*/ 18151 h 464260"/>
                <a:gd name="connsiteX52" fmla="*/ 234347 w 464516"/>
                <a:gd name="connsiteY52" fmla="*/ 18151 h 464260"/>
                <a:gd name="connsiteX53" fmla="*/ 30232 w 464516"/>
                <a:gd name="connsiteY53" fmla="*/ 18151 h 464260"/>
                <a:gd name="connsiteX54" fmla="*/ 18151 w 464516"/>
                <a:gd name="connsiteY54" fmla="*/ 30423 h 464260"/>
                <a:gd name="connsiteX55" fmla="*/ 18175 w 464516"/>
                <a:gd name="connsiteY55" fmla="*/ 170573 h 464260"/>
                <a:gd name="connsiteX56" fmla="*/ 14247 w 464516"/>
                <a:gd name="connsiteY56" fmla="*/ 180619 h 464260"/>
                <a:gd name="connsiteX57" fmla="*/ 12 w 464516"/>
                <a:gd name="connsiteY57" fmla="*/ 175989 h 464260"/>
                <a:gd name="connsiteX58" fmla="*/ 12 w 464516"/>
                <a:gd name="connsiteY58" fmla="*/ 22674 h 464260"/>
                <a:gd name="connsiteX59" fmla="*/ 22686 w 464516"/>
                <a:gd name="connsiteY59" fmla="*/ 0 h 464260"/>
                <a:gd name="connsiteX60" fmla="*/ 251296 w 464516"/>
                <a:gd name="connsiteY60" fmla="*/ 0 h 464260"/>
                <a:gd name="connsiteX61" fmla="*/ 446329 w 464516"/>
                <a:gd name="connsiteY61" fmla="*/ 254521 h 464260"/>
                <a:gd name="connsiteX62" fmla="*/ 444472 w 464516"/>
                <a:gd name="connsiteY62" fmla="*/ 253759 h 464260"/>
                <a:gd name="connsiteX63" fmla="*/ 356347 w 464516"/>
                <a:gd name="connsiteY63" fmla="*/ 226253 h 464260"/>
                <a:gd name="connsiteX64" fmla="*/ 350241 w 464516"/>
                <a:gd name="connsiteY64" fmla="*/ 226646 h 464260"/>
                <a:gd name="connsiteX65" fmla="*/ 297942 w 464516"/>
                <a:gd name="connsiteY65" fmla="*/ 242893 h 464260"/>
                <a:gd name="connsiteX66" fmla="*/ 261258 w 464516"/>
                <a:gd name="connsiteY66" fmla="*/ 254319 h 464260"/>
                <a:gd name="connsiteX67" fmla="*/ 261258 w 464516"/>
                <a:gd name="connsiteY67" fmla="*/ 258758 h 464260"/>
                <a:gd name="connsiteX68" fmla="*/ 261270 w 464516"/>
                <a:gd name="connsiteY68" fmla="*/ 332196 h 464260"/>
                <a:gd name="connsiteX69" fmla="*/ 348610 w 464516"/>
                <a:gd name="connsiteY69" fmla="*/ 444805 h 464260"/>
                <a:gd name="connsiteX70" fmla="*/ 358703 w 464516"/>
                <a:gd name="connsiteY70" fmla="*/ 444888 h 464260"/>
                <a:gd name="connsiteX71" fmla="*/ 446294 w 464516"/>
                <a:gd name="connsiteY71" fmla="*/ 332458 h 464260"/>
                <a:gd name="connsiteX72" fmla="*/ 446317 w 464516"/>
                <a:gd name="connsiteY72" fmla="*/ 258116 h 464260"/>
                <a:gd name="connsiteX73" fmla="*/ 446317 w 464516"/>
                <a:gd name="connsiteY73" fmla="*/ 254509 h 464260"/>
                <a:gd name="connsiteX74" fmla="*/ 257592 w 464516"/>
                <a:gd name="connsiteY74" fmla="*/ 31827 h 464260"/>
                <a:gd name="connsiteX75" fmla="*/ 257592 w 464516"/>
                <a:gd name="connsiteY75" fmla="*/ 70177 h 464260"/>
                <a:gd name="connsiteX76" fmla="*/ 267162 w 464516"/>
                <a:gd name="connsiteY76" fmla="*/ 79829 h 464260"/>
                <a:gd name="connsiteX77" fmla="*/ 302464 w 464516"/>
                <a:gd name="connsiteY77" fmla="*/ 79829 h 464260"/>
                <a:gd name="connsiteX78" fmla="*/ 305321 w 464516"/>
                <a:gd name="connsiteY78" fmla="*/ 79520 h 464260"/>
                <a:gd name="connsiteX79" fmla="*/ 257580 w 464516"/>
                <a:gd name="connsiteY79" fmla="*/ 31839 h 4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64516" h="464260">
                  <a:moveTo>
                    <a:pt x="251284" y="0"/>
                  </a:moveTo>
                  <a:cubicBezTo>
                    <a:pt x="253665" y="2059"/>
                    <a:pt x="256176" y="3964"/>
                    <a:pt x="258402" y="6177"/>
                  </a:cubicBezTo>
                  <a:cubicBezTo>
                    <a:pt x="283028" y="30732"/>
                    <a:pt x="307547" y="55382"/>
                    <a:pt x="332244" y="79865"/>
                  </a:cubicBezTo>
                  <a:cubicBezTo>
                    <a:pt x="335958" y="83555"/>
                    <a:pt x="337541" y="87447"/>
                    <a:pt x="337517" y="92696"/>
                  </a:cubicBezTo>
                  <a:cubicBezTo>
                    <a:pt x="337351" y="130343"/>
                    <a:pt x="337434" y="167991"/>
                    <a:pt x="337434" y="205626"/>
                  </a:cubicBezTo>
                  <a:cubicBezTo>
                    <a:pt x="337434" y="207423"/>
                    <a:pt x="337434" y="209209"/>
                    <a:pt x="337434" y="211280"/>
                  </a:cubicBezTo>
                  <a:cubicBezTo>
                    <a:pt x="338815" y="210946"/>
                    <a:pt x="339910" y="210887"/>
                    <a:pt x="340814" y="210447"/>
                  </a:cubicBezTo>
                  <a:cubicBezTo>
                    <a:pt x="349872" y="206031"/>
                    <a:pt x="358584" y="207507"/>
                    <a:pt x="367868" y="210566"/>
                  </a:cubicBezTo>
                  <a:cubicBezTo>
                    <a:pt x="396672" y="220028"/>
                    <a:pt x="425714" y="228788"/>
                    <a:pt x="454661" y="237834"/>
                  </a:cubicBezTo>
                  <a:cubicBezTo>
                    <a:pt x="462981" y="240429"/>
                    <a:pt x="464480" y="242464"/>
                    <a:pt x="464480" y="251129"/>
                  </a:cubicBezTo>
                  <a:cubicBezTo>
                    <a:pt x="464480" y="278195"/>
                    <a:pt x="464576" y="305249"/>
                    <a:pt x="464457" y="332315"/>
                  </a:cubicBezTo>
                  <a:cubicBezTo>
                    <a:pt x="464171" y="396612"/>
                    <a:pt x="419942" y="450780"/>
                    <a:pt x="357049" y="463908"/>
                  </a:cubicBezTo>
                  <a:cubicBezTo>
                    <a:pt x="355049" y="464325"/>
                    <a:pt x="352812" y="464396"/>
                    <a:pt x="350812" y="463992"/>
                  </a:cubicBezTo>
                  <a:cubicBezTo>
                    <a:pt x="326412" y="459028"/>
                    <a:pt x="304976" y="448161"/>
                    <a:pt x="286682" y="431260"/>
                  </a:cubicBezTo>
                  <a:cubicBezTo>
                    <a:pt x="284266" y="429034"/>
                    <a:pt x="281957" y="428118"/>
                    <a:pt x="278707" y="428130"/>
                  </a:cubicBezTo>
                  <a:cubicBezTo>
                    <a:pt x="196914" y="428213"/>
                    <a:pt x="115120" y="427987"/>
                    <a:pt x="33339" y="428368"/>
                  </a:cubicBezTo>
                  <a:cubicBezTo>
                    <a:pt x="16663" y="428451"/>
                    <a:pt x="4642" y="422345"/>
                    <a:pt x="0" y="405515"/>
                  </a:cubicBezTo>
                  <a:cubicBezTo>
                    <a:pt x="0" y="354406"/>
                    <a:pt x="0" y="303309"/>
                    <a:pt x="0" y="252200"/>
                  </a:cubicBezTo>
                  <a:cubicBezTo>
                    <a:pt x="500" y="251474"/>
                    <a:pt x="1000" y="250736"/>
                    <a:pt x="1524" y="250010"/>
                  </a:cubicBezTo>
                  <a:cubicBezTo>
                    <a:pt x="3987" y="246606"/>
                    <a:pt x="7308" y="245071"/>
                    <a:pt x="11391" y="246225"/>
                  </a:cubicBezTo>
                  <a:cubicBezTo>
                    <a:pt x="15616" y="247427"/>
                    <a:pt x="17877" y="250462"/>
                    <a:pt x="18116" y="254878"/>
                  </a:cubicBezTo>
                  <a:cubicBezTo>
                    <a:pt x="18199" y="256533"/>
                    <a:pt x="18151" y="258199"/>
                    <a:pt x="18151" y="259865"/>
                  </a:cubicBezTo>
                  <a:cubicBezTo>
                    <a:pt x="18151" y="305678"/>
                    <a:pt x="18151" y="351490"/>
                    <a:pt x="18151" y="397302"/>
                  </a:cubicBezTo>
                  <a:cubicBezTo>
                    <a:pt x="18151" y="407301"/>
                    <a:pt x="20841" y="410038"/>
                    <a:pt x="30684" y="410038"/>
                  </a:cubicBezTo>
                  <a:cubicBezTo>
                    <a:pt x="107943" y="410038"/>
                    <a:pt x="185202" y="410038"/>
                    <a:pt x="262460" y="410038"/>
                  </a:cubicBezTo>
                  <a:lnTo>
                    <a:pt x="267840" y="410038"/>
                  </a:lnTo>
                  <a:cubicBezTo>
                    <a:pt x="248273" y="381984"/>
                    <a:pt x="241167" y="351240"/>
                    <a:pt x="243405" y="317509"/>
                  </a:cubicBezTo>
                  <a:lnTo>
                    <a:pt x="237680" y="317509"/>
                  </a:lnTo>
                  <a:cubicBezTo>
                    <a:pt x="181131" y="317509"/>
                    <a:pt x="124583" y="317509"/>
                    <a:pt x="68046" y="317509"/>
                  </a:cubicBezTo>
                  <a:cubicBezTo>
                    <a:pt x="66380" y="317509"/>
                    <a:pt x="64690" y="317616"/>
                    <a:pt x="63071" y="317354"/>
                  </a:cubicBezTo>
                  <a:cubicBezTo>
                    <a:pt x="58489" y="316640"/>
                    <a:pt x="55215" y="312617"/>
                    <a:pt x="55382" y="308106"/>
                  </a:cubicBezTo>
                  <a:cubicBezTo>
                    <a:pt x="55549" y="303773"/>
                    <a:pt x="58846" y="300084"/>
                    <a:pt x="63273" y="299488"/>
                  </a:cubicBezTo>
                  <a:cubicBezTo>
                    <a:pt x="64916" y="299274"/>
                    <a:pt x="66594" y="299369"/>
                    <a:pt x="68261" y="299369"/>
                  </a:cubicBezTo>
                  <a:cubicBezTo>
                    <a:pt x="124500" y="299369"/>
                    <a:pt x="180750" y="299369"/>
                    <a:pt x="236989" y="299369"/>
                  </a:cubicBezTo>
                  <a:lnTo>
                    <a:pt x="242774" y="299369"/>
                  </a:lnTo>
                  <a:lnTo>
                    <a:pt x="242774" y="266709"/>
                  </a:lnTo>
                  <a:lnTo>
                    <a:pt x="70689" y="266709"/>
                  </a:lnTo>
                  <a:cubicBezTo>
                    <a:pt x="69629" y="266709"/>
                    <a:pt x="68570" y="266709"/>
                    <a:pt x="67511" y="266709"/>
                  </a:cubicBezTo>
                  <a:cubicBezTo>
                    <a:pt x="59691" y="266697"/>
                    <a:pt x="55406" y="263496"/>
                    <a:pt x="55382" y="257651"/>
                  </a:cubicBezTo>
                  <a:cubicBezTo>
                    <a:pt x="55358" y="251796"/>
                    <a:pt x="59631" y="248558"/>
                    <a:pt x="67439" y="248558"/>
                  </a:cubicBezTo>
                  <a:cubicBezTo>
                    <a:pt x="123988" y="248558"/>
                    <a:pt x="180536" y="248558"/>
                    <a:pt x="237073" y="248558"/>
                  </a:cubicBezTo>
                  <a:lnTo>
                    <a:pt x="242941" y="248558"/>
                  </a:lnTo>
                  <a:cubicBezTo>
                    <a:pt x="243107" y="241893"/>
                    <a:pt x="247487" y="239465"/>
                    <a:pt x="253117" y="237751"/>
                  </a:cubicBezTo>
                  <a:cubicBezTo>
                    <a:pt x="273911" y="231466"/>
                    <a:pt x="294621" y="224908"/>
                    <a:pt x="315367" y="218445"/>
                  </a:cubicBezTo>
                  <a:cubicBezTo>
                    <a:pt x="317509" y="217778"/>
                    <a:pt x="319390" y="217374"/>
                    <a:pt x="319378" y="214112"/>
                  </a:cubicBezTo>
                  <a:cubicBezTo>
                    <a:pt x="319235" y="176013"/>
                    <a:pt x="319271" y="137913"/>
                    <a:pt x="319259" y="99814"/>
                  </a:cubicBezTo>
                  <a:cubicBezTo>
                    <a:pt x="319259" y="99385"/>
                    <a:pt x="319104" y="98957"/>
                    <a:pt x="318902" y="97969"/>
                  </a:cubicBezTo>
                  <a:cubicBezTo>
                    <a:pt x="317343" y="97969"/>
                    <a:pt x="315736" y="97969"/>
                    <a:pt x="314141" y="97969"/>
                  </a:cubicBezTo>
                  <a:cubicBezTo>
                    <a:pt x="298418" y="97969"/>
                    <a:pt x="282695" y="98004"/>
                    <a:pt x="266972" y="97969"/>
                  </a:cubicBezTo>
                  <a:cubicBezTo>
                    <a:pt x="250332" y="97933"/>
                    <a:pt x="239513" y="87054"/>
                    <a:pt x="239465" y="70379"/>
                  </a:cubicBezTo>
                  <a:cubicBezTo>
                    <a:pt x="239417" y="53442"/>
                    <a:pt x="239417" y="36517"/>
                    <a:pt x="239394" y="19579"/>
                  </a:cubicBezTo>
                  <a:cubicBezTo>
                    <a:pt x="239394" y="19306"/>
                    <a:pt x="239239" y="19020"/>
                    <a:pt x="238965" y="18151"/>
                  </a:cubicBezTo>
                  <a:lnTo>
                    <a:pt x="234347" y="18151"/>
                  </a:lnTo>
                  <a:cubicBezTo>
                    <a:pt x="166313" y="18151"/>
                    <a:pt x="98278" y="18151"/>
                    <a:pt x="30232" y="18151"/>
                  </a:cubicBezTo>
                  <a:cubicBezTo>
                    <a:pt x="20996" y="18151"/>
                    <a:pt x="18151" y="21043"/>
                    <a:pt x="18151" y="30423"/>
                  </a:cubicBezTo>
                  <a:cubicBezTo>
                    <a:pt x="18151" y="77140"/>
                    <a:pt x="18139" y="123856"/>
                    <a:pt x="18175" y="170573"/>
                  </a:cubicBezTo>
                  <a:cubicBezTo>
                    <a:pt x="18175" y="174513"/>
                    <a:pt x="17770" y="178131"/>
                    <a:pt x="14247" y="180619"/>
                  </a:cubicBezTo>
                  <a:cubicBezTo>
                    <a:pt x="9355" y="184071"/>
                    <a:pt x="4428" y="182464"/>
                    <a:pt x="12" y="175989"/>
                  </a:cubicBezTo>
                  <a:lnTo>
                    <a:pt x="12" y="22674"/>
                  </a:lnTo>
                  <a:cubicBezTo>
                    <a:pt x="3154" y="10700"/>
                    <a:pt x="10700" y="3130"/>
                    <a:pt x="22686" y="0"/>
                  </a:cubicBezTo>
                  <a:cubicBezTo>
                    <a:pt x="98885" y="0"/>
                    <a:pt x="175097" y="0"/>
                    <a:pt x="251296" y="0"/>
                  </a:cubicBezTo>
                  <a:close/>
                  <a:moveTo>
                    <a:pt x="446329" y="254521"/>
                  </a:moveTo>
                  <a:cubicBezTo>
                    <a:pt x="445544" y="254200"/>
                    <a:pt x="445020" y="253926"/>
                    <a:pt x="444472" y="253759"/>
                  </a:cubicBezTo>
                  <a:cubicBezTo>
                    <a:pt x="415109" y="244559"/>
                    <a:pt x="385758" y="235323"/>
                    <a:pt x="356347" y="226253"/>
                  </a:cubicBezTo>
                  <a:cubicBezTo>
                    <a:pt x="354514" y="225682"/>
                    <a:pt x="352157" y="226062"/>
                    <a:pt x="350241" y="226646"/>
                  </a:cubicBezTo>
                  <a:cubicBezTo>
                    <a:pt x="332780" y="231978"/>
                    <a:pt x="315367" y="237453"/>
                    <a:pt x="297942" y="242893"/>
                  </a:cubicBezTo>
                  <a:cubicBezTo>
                    <a:pt x="285754" y="246689"/>
                    <a:pt x="273554" y="250486"/>
                    <a:pt x="261258" y="254319"/>
                  </a:cubicBezTo>
                  <a:cubicBezTo>
                    <a:pt x="261258" y="256068"/>
                    <a:pt x="261258" y="257413"/>
                    <a:pt x="261258" y="258758"/>
                  </a:cubicBezTo>
                  <a:cubicBezTo>
                    <a:pt x="261258" y="283242"/>
                    <a:pt x="261199" y="307713"/>
                    <a:pt x="261270" y="332196"/>
                  </a:cubicBezTo>
                  <a:cubicBezTo>
                    <a:pt x="261437" y="385710"/>
                    <a:pt x="296775" y="431355"/>
                    <a:pt x="348610" y="444805"/>
                  </a:cubicBezTo>
                  <a:cubicBezTo>
                    <a:pt x="351788" y="445626"/>
                    <a:pt x="355538" y="445698"/>
                    <a:pt x="358703" y="444888"/>
                  </a:cubicBezTo>
                  <a:cubicBezTo>
                    <a:pt x="410467" y="431641"/>
                    <a:pt x="446043" y="385924"/>
                    <a:pt x="446294" y="332458"/>
                  </a:cubicBezTo>
                  <a:cubicBezTo>
                    <a:pt x="446413" y="307677"/>
                    <a:pt x="446317" y="282896"/>
                    <a:pt x="446317" y="258116"/>
                  </a:cubicBezTo>
                  <a:cubicBezTo>
                    <a:pt x="446317" y="256925"/>
                    <a:pt x="446317" y="255723"/>
                    <a:pt x="446317" y="254509"/>
                  </a:cubicBezTo>
                  <a:close/>
                  <a:moveTo>
                    <a:pt x="257592" y="31827"/>
                  </a:moveTo>
                  <a:cubicBezTo>
                    <a:pt x="257592" y="44932"/>
                    <a:pt x="257569" y="57548"/>
                    <a:pt x="257592" y="70177"/>
                  </a:cubicBezTo>
                  <a:cubicBezTo>
                    <a:pt x="257604" y="77044"/>
                    <a:pt x="260354" y="79806"/>
                    <a:pt x="267162" y="79829"/>
                  </a:cubicBezTo>
                  <a:cubicBezTo>
                    <a:pt x="278934" y="79865"/>
                    <a:pt x="290693" y="79841"/>
                    <a:pt x="302464" y="79829"/>
                  </a:cubicBezTo>
                  <a:cubicBezTo>
                    <a:pt x="303429" y="79829"/>
                    <a:pt x="304381" y="79627"/>
                    <a:pt x="305321" y="79520"/>
                  </a:cubicBezTo>
                  <a:cubicBezTo>
                    <a:pt x="289455" y="63678"/>
                    <a:pt x="273792" y="48014"/>
                    <a:pt x="257580" y="31839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6AA2FDB-A931-596B-0D7F-6CF160BD6832}"/>
                </a:ext>
              </a:extLst>
            </p:cNvPr>
            <p:cNvSpPr/>
            <p:nvPr/>
          </p:nvSpPr>
          <p:spPr>
            <a:xfrm>
              <a:off x="11726994" y="228671"/>
              <a:ext cx="18058" cy="18129"/>
            </a:xfrm>
            <a:custGeom>
              <a:avLst/>
              <a:gdLst>
                <a:gd name="connsiteX0" fmla="*/ 0 w 18058"/>
                <a:gd name="connsiteY0" fmla="*/ 6339 h 18129"/>
                <a:gd name="connsiteX1" fmla="*/ 1512 w 18058"/>
                <a:gd name="connsiteY1" fmla="*/ 4185 h 18129"/>
                <a:gd name="connsiteX2" fmla="*/ 11700 w 18058"/>
                <a:gd name="connsiteY2" fmla="*/ 495 h 18129"/>
                <a:gd name="connsiteX3" fmla="*/ 18056 w 18058"/>
                <a:gd name="connsiteY3" fmla="*/ 9291 h 18129"/>
                <a:gd name="connsiteX4" fmla="*/ 11712 w 18058"/>
                <a:gd name="connsiteY4" fmla="*/ 17646 h 18129"/>
                <a:gd name="connsiteX5" fmla="*/ 1524 w 18058"/>
                <a:gd name="connsiteY5" fmla="*/ 13945 h 18129"/>
                <a:gd name="connsiteX6" fmla="*/ 12 w 18058"/>
                <a:gd name="connsiteY6" fmla="*/ 11790 h 18129"/>
                <a:gd name="connsiteX7" fmla="*/ 12 w 18058"/>
                <a:gd name="connsiteY7" fmla="*/ 6351 h 1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58" h="18129">
                  <a:moveTo>
                    <a:pt x="0" y="6339"/>
                  </a:moveTo>
                  <a:cubicBezTo>
                    <a:pt x="500" y="5625"/>
                    <a:pt x="988" y="4887"/>
                    <a:pt x="1512" y="4185"/>
                  </a:cubicBezTo>
                  <a:cubicBezTo>
                    <a:pt x="4083" y="673"/>
                    <a:pt x="7475" y="-874"/>
                    <a:pt x="11700" y="495"/>
                  </a:cubicBezTo>
                  <a:cubicBezTo>
                    <a:pt x="15854" y="1840"/>
                    <a:pt x="18151" y="4899"/>
                    <a:pt x="18056" y="9291"/>
                  </a:cubicBezTo>
                  <a:cubicBezTo>
                    <a:pt x="17961" y="13469"/>
                    <a:pt x="15676" y="16385"/>
                    <a:pt x="11712" y="17646"/>
                  </a:cubicBezTo>
                  <a:cubicBezTo>
                    <a:pt x="7475" y="18991"/>
                    <a:pt x="4095" y="17456"/>
                    <a:pt x="1524" y="13945"/>
                  </a:cubicBezTo>
                  <a:cubicBezTo>
                    <a:pt x="1000" y="13231"/>
                    <a:pt x="512" y="12504"/>
                    <a:pt x="12" y="11790"/>
                  </a:cubicBezTo>
                  <a:cubicBezTo>
                    <a:pt x="12" y="9981"/>
                    <a:pt x="12" y="8160"/>
                    <a:pt x="12" y="6351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494524F-DF78-E611-F10A-C598B02D807D}"/>
                </a:ext>
              </a:extLst>
            </p:cNvPr>
            <p:cNvSpPr/>
            <p:nvPr/>
          </p:nvSpPr>
          <p:spPr>
            <a:xfrm>
              <a:off x="11833130" y="112541"/>
              <a:ext cx="134276" cy="134270"/>
            </a:xfrm>
            <a:custGeom>
              <a:avLst/>
              <a:gdLst>
                <a:gd name="connsiteX0" fmla="*/ 97980 w 134276"/>
                <a:gd name="connsiteY0" fmla="*/ 36284 h 134270"/>
                <a:gd name="connsiteX1" fmla="*/ 122879 w 134276"/>
                <a:gd name="connsiteY1" fmla="*/ 36284 h 134270"/>
                <a:gd name="connsiteX2" fmla="*/ 134258 w 134276"/>
                <a:gd name="connsiteY2" fmla="*/ 47424 h 134270"/>
                <a:gd name="connsiteX3" fmla="*/ 134258 w 134276"/>
                <a:gd name="connsiteY3" fmla="*/ 86881 h 134270"/>
                <a:gd name="connsiteX4" fmla="*/ 123248 w 134276"/>
                <a:gd name="connsiteY4" fmla="*/ 97962 h 134270"/>
                <a:gd name="connsiteX5" fmla="*/ 97980 w 134276"/>
                <a:gd name="connsiteY5" fmla="*/ 97962 h 134270"/>
                <a:gd name="connsiteX6" fmla="*/ 97980 w 134276"/>
                <a:gd name="connsiteY6" fmla="*/ 122743 h 134270"/>
                <a:gd name="connsiteX7" fmla="*/ 86482 w 134276"/>
                <a:gd name="connsiteY7" fmla="*/ 134253 h 134270"/>
                <a:gd name="connsiteX8" fmla="*/ 47489 w 134276"/>
                <a:gd name="connsiteY8" fmla="*/ 134253 h 134270"/>
                <a:gd name="connsiteX9" fmla="*/ 36301 w 134276"/>
                <a:gd name="connsiteY9" fmla="*/ 122874 h 134270"/>
                <a:gd name="connsiteX10" fmla="*/ 36301 w 134276"/>
                <a:gd name="connsiteY10" fmla="*/ 97974 h 134270"/>
                <a:gd name="connsiteX11" fmla="*/ 11616 w 134276"/>
                <a:gd name="connsiteY11" fmla="*/ 97974 h 134270"/>
                <a:gd name="connsiteX12" fmla="*/ 23 w 134276"/>
                <a:gd name="connsiteY12" fmla="*/ 86548 h 134270"/>
                <a:gd name="connsiteX13" fmla="*/ 23 w 134276"/>
                <a:gd name="connsiteY13" fmla="*/ 47091 h 134270"/>
                <a:gd name="connsiteX14" fmla="*/ 10842 w 134276"/>
                <a:gd name="connsiteY14" fmla="*/ 36284 h 134270"/>
                <a:gd name="connsiteX15" fmla="*/ 36301 w 134276"/>
                <a:gd name="connsiteY15" fmla="*/ 36284 h 134270"/>
                <a:gd name="connsiteX16" fmla="*/ 36301 w 134276"/>
                <a:gd name="connsiteY16" fmla="*/ 12158 h 134270"/>
                <a:gd name="connsiteX17" fmla="*/ 48501 w 134276"/>
                <a:gd name="connsiteY17" fmla="*/ 5 h 134270"/>
                <a:gd name="connsiteX18" fmla="*/ 86589 w 134276"/>
                <a:gd name="connsiteY18" fmla="*/ 5 h 134270"/>
                <a:gd name="connsiteX19" fmla="*/ 97980 w 134276"/>
                <a:gd name="connsiteY19" fmla="*/ 11586 h 134270"/>
                <a:gd name="connsiteX20" fmla="*/ 97980 w 134276"/>
                <a:gd name="connsiteY20" fmla="*/ 36284 h 134270"/>
                <a:gd name="connsiteX21" fmla="*/ 79840 w 134276"/>
                <a:gd name="connsiteY21" fmla="*/ 115935 h 134270"/>
                <a:gd name="connsiteX22" fmla="*/ 79840 w 134276"/>
                <a:gd name="connsiteY22" fmla="*/ 91975 h 134270"/>
                <a:gd name="connsiteX23" fmla="*/ 92028 w 134276"/>
                <a:gd name="connsiteY23" fmla="*/ 79823 h 134270"/>
                <a:gd name="connsiteX24" fmla="*/ 115774 w 134276"/>
                <a:gd name="connsiteY24" fmla="*/ 79823 h 134270"/>
                <a:gd name="connsiteX25" fmla="*/ 115774 w 134276"/>
                <a:gd name="connsiteY25" fmla="*/ 54423 h 134270"/>
                <a:gd name="connsiteX26" fmla="*/ 90076 w 134276"/>
                <a:gd name="connsiteY26" fmla="*/ 54399 h 134270"/>
                <a:gd name="connsiteX27" fmla="*/ 79852 w 134276"/>
                <a:gd name="connsiteY27" fmla="*/ 44366 h 134270"/>
                <a:gd name="connsiteX28" fmla="*/ 79852 w 134276"/>
                <a:gd name="connsiteY28" fmla="*/ 37569 h 134270"/>
                <a:gd name="connsiteX29" fmla="*/ 79852 w 134276"/>
                <a:gd name="connsiteY29" fmla="*/ 18371 h 134270"/>
                <a:gd name="connsiteX30" fmla="*/ 54452 w 134276"/>
                <a:gd name="connsiteY30" fmla="*/ 18371 h 134270"/>
                <a:gd name="connsiteX31" fmla="*/ 54452 w 134276"/>
                <a:gd name="connsiteY31" fmla="*/ 42961 h 134270"/>
                <a:gd name="connsiteX32" fmla="*/ 42919 w 134276"/>
                <a:gd name="connsiteY32" fmla="*/ 54423 h 134270"/>
                <a:gd name="connsiteX33" fmla="*/ 18447 w 134276"/>
                <a:gd name="connsiteY33" fmla="*/ 54423 h 134270"/>
                <a:gd name="connsiteX34" fmla="*/ 18447 w 134276"/>
                <a:gd name="connsiteY34" fmla="*/ 79823 h 134270"/>
                <a:gd name="connsiteX35" fmla="*/ 42657 w 134276"/>
                <a:gd name="connsiteY35" fmla="*/ 79823 h 134270"/>
                <a:gd name="connsiteX36" fmla="*/ 54440 w 134276"/>
                <a:gd name="connsiteY36" fmla="*/ 91452 h 134270"/>
                <a:gd name="connsiteX37" fmla="*/ 54440 w 134276"/>
                <a:gd name="connsiteY37" fmla="*/ 115923 h 134270"/>
                <a:gd name="connsiteX38" fmla="*/ 79840 w 134276"/>
                <a:gd name="connsiteY38" fmla="*/ 115923 h 13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34276" h="134270">
                  <a:moveTo>
                    <a:pt x="97980" y="36284"/>
                  </a:moveTo>
                  <a:cubicBezTo>
                    <a:pt x="106621" y="36284"/>
                    <a:pt x="114750" y="36272"/>
                    <a:pt x="122879" y="36284"/>
                  </a:cubicBezTo>
                  <a:cubicBezTo>
                    <a:pt x="131021" y="36308"/>
                    <a:pt x="134246" y="39450"/>
                    <a:pt x="134258" y="47424"/>
                  </a:cubicBezTo>
                  <a:cubicBezTo>
                    <a:pt x="134282" y="60577"/>
                    <a:pt x="134282" y="73729"/>
                    <a:pt x="134258" y="86881"/>
                  </a:cubicBezTo>
                  <a:cubicBezTo>
                    <a:pt x="134246" y="94653"/>
                    <a:pt x="130973" y="97926"/>
                    <a:pt x="123248" y="97962"/>
                  </a:cubicBezTo>
                  <a:cubicBezTo>
                    <a:pt x="114976" y="97998"/>
                    <a:pt x="106704" y="97962"/>
                    <a:pt x="97980" y="97962"/>
                  </a:cubicBezTo>
                  <a:cubicBezTo>
                    <a:pt x="97980" y="106508"/>
                    <a:pt x="97991" y="114626"/>
                    <a:pt x="97980" y="122743"/>
                  </a:cubicBezTo>
                  <a:cubicBezTo>
                    <a:pt x="97956" y="131087"/>
                    <a:pt x="94825" y="134241"/>
                    <a:pt x="86482" y="134253"/>
                  </a:cubicBezTo>
                  <a:cubicBezTo>
                    <a:pt x="73484" y="134276"/>
                    <a:pt x="60487" y="134276"/>
                    <a:pt x="47489" y="134253"/>
                  </a:cubicBezTo>
                  <a:cubicBezTo>
                    <a:pt x="39515" y="134229"/>
                    <a:pt x="36325" y="130979"/>
                    <a:pt x="36301" y="122874"/>
                  </a:cubicBezTo>
                  <a:cubicBezTo>
                    <a:pt x="36277" y="114745"/>
                    <a:pt x="36301" y="106615"/>
                    <a:pt x="36301" y="97974"/>
                  </a:cubicBezTo>
                  <a:cubicBezTo>
                    <a:pt x="27839" y="97974"/>
                    <a:pt x="19721" y="97986"/>
                    <a:pt x="11616" y="97974"/>
                  </a:cubicBezTo>
                  <a:cubicBezTo>
                    <a:pt x="3201" y="97950"/>
                    <a:pt x="34" y="94856"/>
                    <a:pt x="23" y="86548"/>
                  </a:cubicBezTo>
                  <a:cubicBezTo>
                    <a:pt x="-1" y="73396"/>
                    <a:pt x="-13" y="60243"/>
                    <a:pt x="23" y="47091"/>
                  </a:cubicBezTo>
                  <a:cubicBezTo>
                    <a:pt x="46" y="39628"/>
                    <a:pt x="3379" y="36320"/>
                    <a:pt x="10842" y="36284"/>
                  </a:cubicBezTo>
                  <a:cubicBezTo>
                    <a:pt x="19138" y="36248"/>
                    <a:pt x="27422" y="36284"/>
                    <a:pt x="36301" y="36284"/>
                  </a:cubicBezTo>
                  <a:cubicBezTo>
                    <a:pt x="36301" y="28059"/>
                    <a:pt x="36301" y="20108"/>
                    <a:pt x="36301" y="12158"/>
                  </a:cubicBezTo>
                  <a:cubicBezTo>
                    <a:pt x="36301" y="2850"/>
                    <a:pt x="39158" y="5"/>
                    <a:pt x="48501" y="5"/>
                  </a:cubicBezTo>
                  <a:cubicBezTo>
                    <a:pt x="61201" y="5"/>
                    <a:pt x="73901" y="-7"/>
                    <a:pt x="86589" y="5"/>
                  </a:cubicBezTo>
                  <a:cubicBezTo>
                    <a:pt x="94909" y="5"/>
                    <a:pt x="97968" y="3136"/>
                    <a:pt x="97980" y="11586"/>
                  </a:cubicBezTo>
                  <a:cubicBezTo>
                    <a:pt x="97991" y="19585"/>
                    <a:pt x="97980" y="27595"/>
                    <a:pt x="97980" y="36284"/>
                  </a:cubicBezTo>
                  <a:close/>
                  <a:moveTo>
                    <a:pt x="79840" y="115935"/>
                  </a:moveTo>
                  <a:cubicBezTo>
                    <a:pt x="79840" y="107651"/>
                    <a:pt x="79840" y="99807"/>
                    <a:pt x="79840" y="91975"/>
                  </a:cubicBezTo>
                  <a:cubicBezTo>
                    <a:pt x="79840" y="82679"/>
                    <a:pt x="82709" y="79835"/>
                    <a:pt x="92028" y="79823"/>
                  </a:cubicBezTo>
                  <a:cubicBezTo>
                    <a:pt x="99967" y="79823"/>
                    <a:pt x="107918" y="79823"/>
                    <a:pt x="115774" y="79823"/>
                  </a:cubicBezTo>
                  <a:lnTo>
                    <a:pt x="115774" y="54423"/>
                  </a:lnTo>
                  <a:cubicBezTo>
                    <a:pt x="106978" y="54423"/>
                    <a:pt x="98527" y="54483"/>
                    <a:pt x="90076" y="54399"/>
                  </a:cubicBezTo>
                  <a:cubicBezTo>
                    <a:pt x="83494" y="54340"/>
                    <a:pt x="80007" y="50852"/>
                    <a:pt x="79852" y="44366"/>
                  </a:cubicBezTo>
                  <a:cubicBezTo>
                    <a:pt x="79793" y="42104"/>
                    <a:pt x="79852" y="39831"/>
                    <a:pt x="79852" y="37569"/>
                  </a:cubicBezTo>
                  <a:cubicBezTo>
                    <a:pt x="79852" y="31142"/>
                    <a:pt x="79852" y="24727"/>
                    <a:pt x="79852" y="18371"/>
                  </a:cubicBezTo>
                  <a:lnTo>
                    <a:pt x="54452" y="18371"/>
                  </a:lnTo>
                  <a:cubicBezTo>
                    <a:pt x="54452" y="26726"/>
                    <a:pt x="54464" y="34844"/>
                    <a:pt x="54452" y="42961"/>
                  </a:cubicBezTo>
                  <a:cubicBezTo>
                    <a:pt x="54429" y="51257"/>
                    <a:pt x="51274" y="54399"/>
                    <a:pt x="42919" y="54423"/>
                  </a:cubicBezTo>
                  <a:cubicBezTo>
                    <a:pt x="34813" y="54447"/>
                    <a:pt x="26696" y="54423"/>
                    <a:pt x="18447" y="54423"/>
                  </a:cubicBezTo>
                  <a:lnTo>
                    <a:pt x="18447" y="79823"/>
                  </a:lnTo>
                  <a:cubicBezTo>
                    <a:pt x="26708" y="79823"/>
                    <a:pt x="34682" y="79823"/>
                    <a:pt x="42657" y="79823"/>
                  </a:cubicBezTo>
                  <a:cubicBezTo>
                    <a:pt x="51393" y="79823"/>
                    <a:pt x="54429" y="82822"/>
                    <a:pt x="54440" y="91452"/>
                  </a:cubicBezTo>
                  <a:cubicBezTo>
                    <a:pt x="54452" y="99557"/>
                    <a:pt x="54440" y="107663"/>
                    <a:pt x="54440" y="115923"/>
                  </a:cubicBezTo>
                  <a:lnTo>
                    <a:pt x="79840" y="115923"/>
                  </a:ln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71E579B-9BB0-B629-9A85-78A4702E48C8}"/>
                </a:ext>
              </a:extLst>
            </p:cNvPr>
            <p:cNvSpPr/>
            <p:nvPr/>
          </p:nvSpPr>
          <p:spPr>
            <a:xfrm>
              <a:off x="11782275" y="373785"/>
              <a:ext cx="127031" cy="18213"/>
            </a:xfrm>
            <a:custGeom>
              <a:avLst/>
              <a:gdLst>
                <a:gd name="connsiteX0" fmla="*/ 63506 w 127031"/>
                <a:gd name="connsiteY0" fmla="*/ 18171 h 18213"/>
                <a:gd name="connsiteX1" fmla="*/ 10969 w 127031"/>
                <a:gd name="connsiteY1" fmla="*/ 18052 h 18213"/>
                <a:gd name="connsiteX2" fmla="*/ 2780 w 127031"/>
                <a:gd name="connsiteY2" fmla="*/ 15243 h 18213"/>
                <a:gd name="connsiteX3" fmla="*/ 638 w 127031"/>
                <a:gd name="connsiteY3" fmla="*/ 6197 h 18213"/>
                <a:gd name="connsiteX4" fmla="*/ 8374 w 127031"/>
                <a:gd name="connsiteY4" fmla="*/ 163 h 18213"/>
                <a:gd name="connsiteX5" fmla="*/ 18336 w 127031"/>
                <a:gd name="connsiteY5" fmla="*/ 44 h 18213"/>
                <a:gd name="connsiteX6" fmla="*/ 113901 w 127031"/>
                <a:gd name="connsiteY6" fmla="*/ 44 h 18213"/>
                <a:gd name="connsiteX7" fmla="*/ 117972 w 127031"/>
                <a:gd name="connsiteY7" fmla="*/ 79 h 18213"/>
                <a:gd name="connsiteX8" fmla="*/ 127029 w 127031"/>
                <a:gd name="connsiteY8" fmla="*/ 8970 h 18213"/>
                <a:gd name="connsiteX9" fmla="*/ 117853 w 127031"/>
                <a:gd name="connsiteY9" fmla="*/ 18135 h 18213"/>
                <a:gd name="connsiteX10" fmla="*/ 82978 w 127031"/>
                <a:gd name="connsiteY10" fmla="*/ 18183 h 18213"/>
                <a:gd name="connsiteX11" fmla="*/ 63506 w 127031"/>
                <a:gd name="connsiteY11" fmla="*/ 18183 h 18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7031" h="18213">
                  <a:moveTo>
                    <a:pt x="63506" y="18171"/>
                  </a:moveTo>
                  <a:cubicBezTo>
                    <a:pt x="45998" y="18171"/>
                    <a:pt x="28477" y="18290"/>
                    <a:pt x="10969" y="18052"/>
                  </a:cubicBezTo>
                  <a:cubicBezTo>
                    <a:pt x="8196" y="18016"/>
                    <a:pt x="5018" y="16897"/>
                    <a:pt x="2780" y="15243"/>
                  </a:cubicBezTo>
                  <a:cubicBezTo>
                    <a:pt x="-41" y="13148"/>
                    <a:pt x="-636" y="9673"/>
                    <a:pt x="638" y="6197"/>
                  </a:cubicBezTo>
                  <a:cubicBezTo>
                    <a:pt x="1959" y="2591"/>
                    <a:pt x="4601" y="472"/>
                    <a:pt x="8374" y="163"/>
                  </a:cubicBezTo>
                  <a:cubicBezTo>
                    <a:pt x="11671" y="-111"/>
                    <a:pt x="15016" y="44"/>
                    <a:pt x="18336" y="44"/>
                  </a:cubicBezTo>
                  <a:cubicBezTo>
                    <a:pt x="50187" y="44"/>
                    <a:pt x="82050" y="44"/>
                    <a:pt x="113901" y="44"/>
                  </a:cubicBezTo>
                  <a:cubicBezTo>
                    <a:pt x="115258" y="44"/>
                    <a:pt x="116627" y="-16"/>
                    <a:pt x="117972" y="79"/>
                  </a:cubicBezTo>
                  <a:cubicBezTo>
                    <a:pt x="123197" y="413"/>
                    <a:pt x="126946" y="4114"/>
                    <a:pt x="127029" y="8970"/>
                  </a:cubicBezTo>
                  <a:cubicBezTo>
                    <a:pt x="127125" y="14017"/>
                    <a:pt x="123280" y="18076"/>
                    <a:pt x="117853" y="18135"/>
                  </a:cubicBezTo>
                  <a:cubicBezTo>
                    <a:pt x="106224" y="18278"/>
                    <a:pt x="94607" y="18183"/>
                    <a:pt x="82978" y="18183"/>
                  </a:cubicBezTo>
                  <a:cubicBezTo>
                    <a:pt x="76492" y="18183"/>
                    <a:pt x="69993" y="18183"/>
                    <a:pt x="63506" y="18183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A327BC0-A79B-0367-FBD7-21B82DA9914F}"/>
                </a:ext>
              </a:extLst>
            </p:cNvPr>
            <p:cNvSpPr/>
            <p:nvPr/>
          </p:nvSpPr>
          <p:spPr>
            <a:xfrm>
              <a:off x="12006383" y="268843"/>
              <a:ext cx="148835" cy="181482"/>
            </a:xfrm>
            <a:custGeom>
              <a:avLst/>
              <a:gdLst>
                <a:gd name="connsiteX0" fmla="*/ 21 w 148835"/>
                <a:gd name="connsiteY0" fmla="*/ 61768 h 181482"/>
                <a:gd name="connsiteX1" fmla="*/ 21 w 148835"/>
                <a:gd name="connsiteY1" fmla="*/ 30476 h 181482"/>
                <a:gd name="connsiteX2" fmla="*/ 7555 w 148835"/>
                <a:gd name="connsiteY2" fmla="*/ 20097 h 181482"/>
                <a:gd name="connsiteX3" fmla="*/ 70686 w 148835"/>
                <a:gd name="connsiteY3" fmla="*/ 518 h 181482"/>
                <a:gd name="connsiteX4" fmla="*/ 78137 w 148835"/>
                <a:gd name="connsiteY4" fmla="*/ 518 h 181482"/>
                <a:gd name="connsiteX5" fmla="*/ 140851 w 148835"/>
                <a:gd name="connsiteY5" fmla="*/ 19942 h 181482"/>
                <a:gd name="connsiteX6" fmla="*/ 148778 w 148835"/>
                <a:gd name="connsiteY6" fmla="*/ 30976 h 181482"/>
                <a:gd name="connsiteX7" fmla="*/ 148742 w 148835"/>
                <a:gd name="connsiteY7" fmla="*/ 88572 h 181482"/>
                <a:gd name="connsiteX8" fmla="*/ 79625 w 148835"/>
                <a:gd name="connsiteY8" fmla="*/ 180756 h 181482"/>
                <a:gd name="connsiteX9" fmla="*/ 69115 w 148835"/>
                <a:gd name="connsiteY9" fmla="*/ 180744 h 181482"/>
                <a:gd name="connsiteX10" fmla="*/ 21 w 148835"/>
                <a:gd name="connsiteY10" fmla="*/ 87608 h 181482"/>
                <a:gd name="connsiteX11" fmla="*/ 21 w 148835"/>
                <a:gd name="connsiteY11" fmla="*/ 61756 h 181482"/>
                <a:gd name="connsiteX12" fmla="*/ 18161 w 148835"/>
                <a:gd name="connsiteY12" fmla="*/ 65505 h 181482"/>
                <a:gd name="connsiteX13" fmla="*/ 18244 w 148835"/>
                <a:gd name="connsiteY13" fmla="*/ 65505 h 181482"/>
                <a:gd name="connsiteX14" fmla="*/ 18280 w 148835"/>
                <a:gd name="connsiteY14" fmla="*/ 90893 h 181482"/>
                <a:gd name="connsiteX15" fmla="*/ 71091 w 148835"/>
                <a:gd name="connsiteY15" fmla="*/ 162200 h 181482"/>
                <a:gd name="connsiteX16" fmla="*/ 77958 w 148835"/>
                <a:gd name="connsiteY16" fmla="*/ 162164 h 181482"/>
                <a:gd name="connsiteX17" fmla="*/ 130531 w 148835"/>
                <a:gd name="connsiteY17" fmla="*/ 89726 h 181482"/>
                <a:gd name="connsiteX18" fmla="*/ 130734 w 148835"/>
                <a:gd name="connsiteY18" fmla="*/ 39867 h 181482"/>
                <a:gd name="connsiteX19" fmla="*/ 126830 w 148835"/>
                <a:gd name="connsiteY19" fmla="*/ 34499 h 181482"/>
                <a:gd name="connsiteX20" fmla="*/ 77554 w 148835"/>
                <a:gd name="connsiteY20" fmla="*/ 19276 h 181482"/>
                <a:gd name="connsiteX21" fmla="*/ 71448 w 148835"/>
                <a:gd name="connsiteY21" fmla="*/ 19276 h 181482"/>
                <a:gd name="connsiteX22" fmla="*/ 21315 w 148835"/>
                <a:gd name="connsiteY22" fmla="*/ 34809 h 181482"/>
                <a:gd name="connsiteX23" fmla="*/ 18113 w 148835"/>
                <a:gd name="connsiteY23" fmla="*/ 39236 h 181482"/>
                <a:gd name="connsiteX24" fmla="*/ 18161 w 148835"/>
                <a:gd name="connsiteY24" fmla="*/ 65529 h 18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8835" h="181482">
                  <a:moveTo>
                    <a:pt x="21" y="61768"/>
                  </a:moveTo>
                  <a:cubicBezTo>
                    <a:pt x="21" y="51341"/>
                    <a:pt x="-14" y="40903"/>
                    <a:pt x="21" y="30476"/>
                  </a:cubicBezTo>
                  <a:cubicBezTo>
                    <a:pt x="45" y="24656"/>
                    <a:pt x="2045" y="21835"/>
                    <a:pt x="7555" y="20097"/>
                  </a:cubicBezTo>
                  <a:cubicBezTo>
                    <a:pt x="28575" y="13503"/>
                    <a:pt x="49607" y="6909"/>
                    <a:pt x="70686" y="518"/>
                  </a:cubicBezTo>
                  <a:cubicBezTo>
                    <a:pt x="72983" y="-173"/>
                    <a:pt x="75852" y="-173"/>
                    <a:pt x="78137" y="518"/>
                  </a:cubicBezTo>
                  <a:cubicBezTo>
                    <a:pt x="99085" y="6862"/>
                    <a:pt x="119974" y="13384"/>
                    <a:pt x="140851" y="19942"/>
                  </a:cubicBezTo>
                  <a:cubicBezTo>
                    <a:pt x="146885" y="21835"/>
                    <a:pt x="148766" y="24573"/>
                    <a:pt x="148778" y="30976"/>
                  </a:cubicBezTo>
                  <a:cubicBezTo>
                    <a:pt x="148790" y="50175"/>
                    <a:pt x="148921" y="69373"/>
                    <a:pt x="148742" y="88572"/>
                  </a:cubicBezTo>
                  <a:cubicBezTo>
                    <a:pt x="148349" y="130766"/>
                    <a:pt x="119938" y="168723"/>
                    <a:pt x="79625" y="180756"/>
                  </a:cubicBezTo>
                  <a:cubicBezTo>
                    <a:pt x="76387" y="181720"/>
                    <a:pt x="72340" y="181732"/>
                    <a:pt x="69115" y="180744"/>
                  </a:cubicBezTo>
                  <a:cubicBezTo>
                    <a:pt x="28218" y="168247"/>
                    <a:pt x="259" y="130409"/>
                    <a:pt x="21" y="87608"/>
                  </a:cubicBezTo>
                  <a:cubicBezTo>
                    <a:pt x="-26" y="78990"/>
                    <a:pt x="21" y="70373"/>
                    <a:pt x="21" y="61756"/>
                  </a:cubicBezTo>
                  <a:close/>
                  <a:moveTo>
                    <a:pt x="18161" y="65505"/>
                  </a:moveTo>
                  <a:cubicBezTo>
                    <a:pt x="18161" y="65505"/>
                    <a:pt x="18220" y="65505"/>
                    <a:pt x="18244" y="65505"/>
                  </a:cubicBezTo>
                  <a:cubicBezTo>
                    <a:pt x="18244" y="73968"/>
                    <a:pt x="18029" y="82430"/>
                    <a:pt x="18280" y="90893"/>
                  </a:cubicBezTo>
                  <a:cubicBezTo>
                    <a:pt x="19220" y="122434"/>
                    <a:pt x="41263" y="152190"/>
                    <a:pt x="71091" y="162200"/>
                  </a:cubicBezTo>
                  <a:cubicBezTo>
                    <a:pt x="73162" y="162890"/>
                    <a:pt x="75899" y="162890"/>
                    <a:pt x="77958" y="162164"/>
                  </a:cubicBezTo>
                  <a:cubicBezTo>
                    <a:pt x="108429" y="151476"/>
                    <a:pt x="129865" y="122029"/>
                    <a:pt x="130531" y="89726"/>
                  </a:cubicBezTo>
                  <a:cubicBezTo>
                    <a:pt x="130876" y="73111"/>
                    <a:pt x="130531" y="56483"/>
                    <a:pt x="130734" y="39867"/>
                  </a:cubicBezTo>
                  <a:cubicBezTo>
                    <a:pt x="130769" y="36713"/>
                    <a:pt x="129793" y="35404"/>
                    <a:pt x="126830" y="34499"/>
                  </a:cubicBezTo>
                  <a:cubicBezTo>
                    <a:pt x="110381" y="29512"/>
                    <a:pt x="94003" y="24263"/>
                    <a:pt x="77554" y="19276"/>
                  </a:cubicBezTo>
                  <a:cubicBezTo>
                    <a:pt x="75673" y="18705"/>
                    <a:pt x="73316" y="18705"/>
                    <a:pt x="71448" y="19276"/>
                  </a:cubicBezTo>
                  <a:cubicBezTo>
                    <a:pt x="54713" y="24370"/>
                    <a:pt x="38061" y="29726"/>
                    <a:pt x="21315" y="34809"/>
                  </a:cubicBezTo>
                  <a:cubicBezTo>
                    <a:pt x="18744" y="35582"/>
                    <a:pt x="18077" y="36737"/>
                    <a:pt x="18113" y="39236"/>
                  </a:cubicBezTo>
                  <a:cubicBezTo>
                    <a:pt x="18244" y="47996"/>
                    <a:pt x="18161" y="56769"/>
                    <a:pt x="18161" y="65529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E8F47CE-9E00-6692-3FE6-D6080D62D302}"/>
                </a:ext>
              </a:extLst>
            </p:cNvPr>
            <p:cNvSpPr/>
            <p:nvPr/>
          </p:nvSpPr>
          <p:spPr>
            <a:xfrm>
              <a:off x="12042704" y="329835"/>
              <a:ext cx="76218" cy="55250"/>
            </a:xfrm>
            <a:custGeom>
              <a:avLst/>
              <a:gdLst>
                <a:gd name="connsiteX0" fmla="*/ 29794 w 76218"/>
                <a:gd name="connsiteY0" fmla="*/ 33591 h 55250"/>
                <a:gd name="connsiteX1" fmla="*/ 59074 w 76218"/>
                <a:gd name="connsiteY1" fmla="*/ 4347 h 55250"/>
                <a:gd name="connsiteX2" fmla="*/ 64085 w 76218"/>
                <a:gd name="connsiteY2" fmla="*/ 621 h 55250"/>
                <a:gd name="connsiteX3" fmla="*/ 74512 w 76218"/>
                <a:gd name="connsiteY3" fmla="*/ 3871 h 55250"/>
                <a:gd name="connsiteX4" fmla="*/ 73738 w 76218"/>
                <a:gd name="connsiteY4" fmla="*/ 15095 h 55250"/>
                <a:gd name="connsiteX5" fmla="*/ 62931 w 76218"/>
                <a:gd name="connsiteY5" fmla="*/ 26045 h 55250"/>
                <a:gd name="connsiteX6" fmla="*/ 36983 w 76218"/>
                <a:gd name="connsiteY6" fmla="*/ 51956 h 55250"/>
                <a:gd name="connsiteX7" fmla="*/ 23022 w 76218"/>
                <a:gd name="connsiteY7" fmla="*/ 51992 h 55250"/>
                <a:gd name="connsiteX8" fmla="*/ 3168 w 76218"/>
                <a:gd name="connsiteY8" fmla="*/ 32151 h 55250"/>
                <a:gd name="connsiteX9" fmla="*/ 2764 w 76218"/>
                <a:gd name="connsiteY9" fmla="*/ 18868 h 55250"/>
                <a:gd name="connsiteX10" fmla="*/ 16047 w 76218"/>
                <a:gd name="connsiteY10" fmla="*/ 19510 h 55250"/>
                <a:gd name="connsiteX11" fmla="*/ 29806 w 76218"/>
                <a:gd name="connsiteY11" fmla="*/ 33579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18" h="55250">
                  <a:moveTo>
                    <a:pt x="29794" y="33591"/>
                  </a:moveTo>
                  <a:cubicBezTo>
                    <a:pt x="39876" y="23498"/>
                    <a:pt x="49433" y="13881"/>
                    <a:pt x="59074" y="4347"/>
                  </a:cubicBezTo>
                  <a:cubicBezTo>
                    <a:pt x="60550" y="2895"/>
                    <a:pt x="62228" y="1419"/>
                    <a:pt x="64085" y="621"/>
                  </a:cubicBezTo>
                  <a:cubicBezTo>
                    <a:pt x="67799" y="-962"/>
                    <a:pt x="72226" y="609"/>
                    <a:pt x="74512" y="3871"/>
                  </a:cubicBezTo>
                  <a:cubicBezTo>
                    <a:pt x="76964" y="7382"/>
                    <a:pt x="76833" y="11714"/>
                    <a:pt x="73738" y="15095"/>
                  </a:cubicBezTo>
                  <a:cubicBezTo>
                    <a:pt x="70274" y="18880"/>
                    <a:pt x="66549" y="22415"/>
                    <a:pt x="62931" y="26045"/>
                  </a:cubicBezTo>
                  <a:cubicBezTo>
                    <a:pt x="54289" y="34698"/>
                    <a:pt x="45696" y="43387"/>
                    <a:pt x="36983" y="51956"/>
                  </a:cubicBezTo>
                  <a:cubicBezTo>
                    <a:pt x="32520" y="56348"/>
                    <a:pt x="27461" y="56336"/>
                    <a:pt x="23022" y="51992"/>
                  </a:cubicBezTo>
                  <a:cubicBezTo>
                    <a:pt x="16333" y="45458"/>
                    <a:pt x="9703" y="38840"/>
                    <a:pt x="3168" y="32151"/>
                  </a:cubicBezTo>
                  <a:cubicBezTo>
                    <a:pt x="-962" y="27925"/>
                    <a:pt x="-1009" y="22593"/>
                    <a:pt x="2764" y="18868"/>
                  </a:cubicBezTo>
                  <a:cubicBezTo>
                    <a:pt x="6513" y="15178"/>
                    <a:pt x="11798" y="15333"/>
                    <a:pt x="16047" y="19510"/>
                  </a:cubicBezTo>
                  <a:cubicBezTo>
                    <a:pt x="20570" y="23950"/>
                    <a:pt x="24914" y="28556"/>
                    <a:pt x="29806" y="33579"/>
                  </a:cubicBezTo>
                  <a:close/>
                </a:path>
              </a:pathLst>
            </a:custGeom>
            <a:solidFill>
              <a:srgbClr val="000000"/>
            </a:solidFill>
            <a:ln w="11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76890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CD7313E-BA7F-41F5-2FEB-06C8E1549B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9" b="16309"/>
          <a:stretch/>
        </p:blipFill>
        <p:spPr>
          <a:xfrm>
            <a:off x="0" y="-1"/>
            <a:ext cx="12192000" cy="5476875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1AFE4A-B815-A77F-0E02-801667F3E18F}"/>
              </a:ext>
            </a:extLst>
          </p:cNvPr>
          <p:cNvSpPr/>
          <p:nvPr/>
        </p:nvSpPr>
        <p:spPr>
          <a:xfrm>
            <a:off x="0" y="-1"/>
            <a:ext cx="12192000" cy="547687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3EB3C-45A9-8D2B-F60F-4E0BA3ECB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5800"/>
            <a:ext cx="10515600" cy="981074"/>
          </a:xfrm>
        </p:spPr>
        <p:txBody>
          <a:bodyPr/>
          <a:lstStyle/>
          <a:p>
            <a:r>
              <a:rPr lang="en-PK" dirty="0"/>
              <a:t>Finance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82C4893-6DAD-4A91-9EAA-3F18D786D286}"/>
              </a:ext>
            </a:extLst>
          </p:cNvPr>
          <p:cNvSpPr/>
          <p:nvPr/>
        </p:nvSpPr>
        <p:spPr>
          <a:xfrm>
            <a:off x="6231555" y="5698605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787131-E0B5-469F-AD01-CC576984716F}"/>
              </a:ext>
            </a:extLst>
          </p:cNvPr>
          <p:cNvGrpSpPr/>
          <p:nvPr/>
        </p:nvGrpSpPr>
        <p:grpSpPr>
          <a:xfrm>
            <a:off x="7205116" y="5698605"/>
            <a:ext cx="4147097" cy="825252"/>
            <a:chOff x="7353300" y="2677716"/>
            <a:chExt cx="3998912" cy="82525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407535-0F06-DC51-39C7-C01BF060C12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80C8A0-2771-E528-E4D7-D5D90B1D80FA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B516850-C536-895C-0F17-62087D75373A}"/>
              </a:ext>
            </a:extLst>
          </p:cNvPr>
          <p:cNvSpPr/>
          <p:nvPr/>
        </p:nvSpPr>
        <p:spPr>
          <a:xfrm>
            <a:off x="5118624" y="5698605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2E7320E-8437-2287-FB7A-F23890D3C0D2}"/>
              </a:ext>
            </a:extLst>
          </p:cNvPr>
          <p:cNvGrpSpPr/>
          <p:nvPr/>
        </p:nvGrpSpPr>
        <p:grpSpPr>
          <a:xfrm>
            <a:off x="835972" y="5698605"/>
            <a:ext cx="4147097" cy="825252"/>
            <a:chOff x="7353300" y="2677716"/>
            <a:chExt cx="3998912" cy="82525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04D81F-084D-83DC-A48E-CDB14D2AE6D1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067FA95-FBE7-9044-B052-6DFF182A636E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aphic 3">
            <a:extLst>
              <a:ext uri="{FF2B5EF4-FFF2-40B4-BE49-F238E27FC236}">
                <a16:creationId xmlns:a16="http://schemas.microsoft.com/office/drawing/2014/main" id="{0AC069BF-2C1B-E92A-F439-C74D16CD224E}"/>
              </a:ext>
            </a:extLst>
          </p:cNvPr>
          <p:cNvGrpSpPr/>
          <p:nvPr/>
        </p:nvGrpSpPr>
        <p:grpSpPr>
          <a:xfrm>
            <a:off x="6452770" y="5918480"/>
            <a:ext cx="399392" cy="398731"/>
            <a:chOff x="133711" y="6314617"/>
            <a:chExt cx="399392" cy="398731"/>
          </a:xfrm>
          <a:solidFill>
            <a:srgbClr val="000000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D3E0706-D536-5C30-CF55-6B29B3FF0BFA}"/>
                </a:ext>
              </a:extLst>
            </p:cNvPr>
            <p:cNvSpPr/>
            <p:nvPr/>
          </p:nvSpPr>
          <p:spPr>
            <a:xfrm>
              <a:off x="133711" y="6536795"/>
              <a:ext cx="398814" cy="176554"/>
            </a:xfrm>
            <a:custGeom>
              <a:avLst/>
              <a:gdLst>
                <a:gd name="connsiteX0" fmla="*/ 57494 w 398814"/>
                <a:gd name="connsiteY0" fmla="*/ 42796 h 176554"/>
                <a:gd name="connsiteX1" fmla="*/ 107260 w 398814"/>
                <a:gd name="connsiteY1" fmla="*/ 13992 h 176554"/>
                <a:gd name="connsiteX2" fmla="*/ 135693 w 398814"/>
                <a:gd name="connsiteY2" fmla="*/ 1241 h 176554"/>
                <a:gd name="connsiteX3" fmla="*/ 162185 w 398814"/>
                <a:gd name="connsiteY3" fmla="*/ 2644 h 176554"/>
                <a:gd name="connsiteX4" fmla="*/ 220122 w 398814"/>
                <a:gd name="connsiteY4" fmla="*/ 21627 h 176554"/>
                <a:gd name="connsiteX5" fmla="*/ 231842 w 398814"/>
                <a:gd name="connsiteY5" fmla="*/ 24350 h 176554"/>
                <a:gd name="connsiteX6" fmla="*/ 251773 w 398814"/>
                <a:gd name="connsiteY6" fmla="*/ 63388 h 176554"/>
                <a:gd name="connsiteX7" fmla="*/ 250700 w 398814"/>
                <a:gd name="connsiteY7" fmla="*/ 66153 h 176554"/>
                <a:gd name="connsiteX8" fmla="*/ 263245 w 398814"/>
                <a:gd name="connsiteY8" fmla="*/ 60169 h 176554"/>
                <a:gd name="connsiteX9" fmla="*/ 333356 w 398814"/>
                <a:gd name="connsiteY9" fmla="*/ 19398 h 176554"/>
                <a:gd name="connsiteX10" fmla="*/ 365832 w 398814"/>
                <a:gd name="connsiteY10" fmla="*/ 7266 h 176554"/>
                <a:gd name="connsiteX11" fmla="*/ 397029 w 398814"/>
                <a:gd name="connsiteY11" fmla="*/ 25176 h 176554"/>
                <a:gd name="connsiteX12" fmla="*/ 384649 w 398814"/>
                <a:gd name="connsiteY12" fmla="*/ 60375 h 176554"/>
                <a:gd name="connsiteX13" fmla="*/ 256808 w 398814"/>
                <a:gd name="connsiteY13" fmla="*/ 139152 h 176554"/>
                <a:gd name="connsiteX14" fmla="*/ 209888 w 398814"/>
                <a:gd name="connsiteY14" fmla="*/ 146043 h 176554"/>
                <a:gd name="connsiteX15" fmla="*/ 122735 w 398814"/>
                <a:gd name="connsiteY15" fmla="*/ 122604 h 176554"/>
                <a:gd name="connsiteX16" fmla="*/ 114441 w 398814"/>
                <a:gd name="connsiteY16" fmla="*/ 123677 h 176554"/>
                <a:gd name="connsiteX17" fmla="*/ 106064 w 398814"/>
                <a:gd name="connsiteY17" fmla="*/ 128670 h 176554"/>
                <a:gd name="connsiteX18" fmla="*/ 111841 w 398814"/>
                <a:gd name="connsiteY18" fmla="*/ 139028 h 176554"/>
                <a:gd name="connsiteX19" fmla="*/ 105404 w 398814"/>
                <a:gd name="connsiteY19" fmla="*/ 162921 h 176554"/>
                <a:gd name="connsiteX20" fmla="*/ 85472 w 398814"/>
                <a:gd name="connsiteY20" fmla="*/ 174187 h 176554"/>
                <a:gd name="connsiteX21" fmla="*/ 61951 w 398814"/>
                <a:gd name="connsiteY21" fmla="*/ 167543 h 176554"/>
                <a:gd name="connsiteX22" fmla="*/ 2445 w 398814"/>
                <a:gd name="connsiteY22" fmla="*/ 62397 h 176554"/>
                <a:gd name="connsiteX23" fmla="*/ 8965 w 398814"/>
                <a:gd name="connsiteY23" fmla="*/ 38835 h 176554"/>
                <a:gd name="connsiteX24" fmla="*/ 28855 w 398814"/>
                <a:gd name="connsiteY24" fmla="*/ 27569 h 176554"/>
                <a:gd name="connsiteX25" fmla="*/ 52460 w 398814"/>
                <a:gd name="connsiteY25" fmla="*/ 34089 h 176554"/>
                <a:gd name="connsiteX26" fmla="*/ 57494 w 398814"/>
                <a:gd name="connsiteY26" fmla="*/ 42796 h 176554"/>
                <a:gd name="connsiteX27" fmla="*/ 99668 w 398814"/>
                <a:gd name="connsiteY27" fmla="*/ 117405 h 176554"/>
                <a:gd name="connsiteX28" fmla="*/ 110933 w 398814"/>
                <a:gd name="connsiteY28" fmla="*/ 110802 h 176554"/>
                <a:gd name="connsiteX29" fmla="*/ 122653 w 398814"/>
                <a:gd name="connsiteY29" fmla="*/ 109234 h 176554"/>
                <a:gd name="connsiteX30" fmla="*/ 213272 w 398814"/>
                <a:gd name="connsiteY30" fmla="*/ 133663 h 176554"/>
                <a:gd name="connsiteX31" fmla="*/ 248431 w 398814"/>
                <a:gd name="connsiteY31" fmla="*/ 129166 h 176554"/>
                <a:gd name="connsiteX32" fmla="*/ 378954 w 398814"/>
                <a:gd name="connsiteY32" fmla="*/ 48656 h 176554"/>
                <a:gd name="connsiteX33" fmla="*/ 384855 w 398814"/>
                <a:gd name="connsiteY33" fmla="*/ 40980 h 176554"/>
                <a:gd name="connsiteX34" fmla="*/ 367359 w 398814"/>
                <a:gd name="connsiteY34" fmla="*/ 20059 h 176554"/>
                <a:gd name="connsiteX35" fmla="*/ 339793 w 398814"/>
                <a:gd name="connsiteY35" fmla="*/ 30540 h 176554"/>
                <a:gd name="connsiteX36" fmla="*/ 269394 w 398814"/>
                <a:gd name="connsiteY36" fmla="*/ 71558 h 176554"/>
                <a:gd name="connsiteX37" fmla="*/ 231966 w 398814"/>
                <a:gd name="connsiteY37" fmla="*/ 78532 h 176554"/>
                <a:gd name="connsiteX38" fmla="*/ 194455 w 398814"/>
                <a:gd name="connsiteY38" fmla="*/ 69990 h 176554"/>
                <a:gd name="connsiteX39" fmla="*/ 173987 w 398814"/>
                <a:gd name="connsiteY39" fmla="*/ 64213 h 176554"/>
                <a:gd name="connsiteX40" fmla="*/ 169613 w 398814"/>
                <a:gd name="connsiteY40" fmla="*/ 56331 h 176554"/>
                <a:gd name="connsiteX41" fmla="*/ 177123 w 398814"/>
                <a:gd name="connsiteY41" fmla="*/ 51916 h 176554"/>
                <a:gd name="connsiteX42" fmla="*/ 181374 w 398814"/>
                <a:gd name="connsiteY42" fmla="*/ 53030 h 176554"/>
                <a:gd name="connsiteX43" fmla="*/ 224043 w 398814"/>
                <a:gd name="connsiteY43" fmla="*/ 64254 h 176554"/>
                <a:gd name="connsiteX44" fmla="*/ 240384 w 398814"/>
                <a:gd name="connsiteY44" fmla="*/ 57239 h 176554"/>
                <a:gd name="connsiteX45" fmla="*/ 230934 w 398814"/>
                <a:gd name="connsiteY45" fmla="*/ 37308 h 176554"/>
                <a:gd name="connsiteX46" fmla="*/ 212983 w 398814"/>
                <a:gd name="connsiteY46" fmla="*/ 33016 h 176554"/>
                <a:gd name="connsiteX47" fmla="*/ 159338 w 398814"/>
                <a:gd name="connsiteY47" fmla="*/ 15148 h 176554"/>
                <a:gd name="connsiteX48" fmla="*/ 132309 w 398814"/>
                <a:gd name="connsiteY48" fmla="*/ 15684 h 176554"/>
                <a:gd name="connsiteX49" fmla="*/ 121043 w 398814"/>
                <a:gd name="connsiteY49" fmla="*/ 20925 h 176554"/>
                <a:gd name="connsiteX50" fmla="*/ 66118 w 398814"/>
                <a:gd name="connsiteY50" fmla="*/ 52617 h 176554"/>
                <a:gd name="connsiteX51" fmla="*/ 63849 w 398814"/>
                <a:gd name="connsiteY51" fmla="*/ 54144 h 176554"/>
                <a:gd name="connsiteX52" fmla="*/ 99626 w 398814"/>
                <a:gd name="connsiteY52" fmla="*/ 117322 h 176554"/>
                <a:gd name="connsiteX53" fmla="*/ 101855 w 398814"/>
                <a:gd name="connsiteY53" fmla="*/ 148313 h 176554"/>
                <a:gd name="connsiteX54" fmla="*/ 100245 w 398814"/>
                <a:gd name="connsiteY54" fmla="*/ 144516 h 176554"/>
                <a:gd name="connsiteX55" fmla="*/ 41937 w 398814"/>
                <a:gd name="connsiteY55" fmla="*/ 41558 h 176554"/>
                <a:gd name="connsiteX56" fmla="*/ 34096 w 398814"/>
                <a:gd name="connsiteY56" fmla="*/ 39330 h 176554"/>
                <a:gd name="connsiteX57" fmla="*/ 17342 w 398814"/>
                <a:gd name="connsiteY57" fmla="*/ 48821 h 176554"/>
                <a:gd name="connsiteX58" fmla="*/ 14701 w 398814"/>
                <a:gd name="connsiteY58" fmla="*/ 58023 h 176554"/>
                <a:gd name="connsiteX59" fmla="*/ 45321 w 398814"/>
                <a:gd name="connsiteY59" fmla="*/ 112123 h 176554"/>
                <a:gd name="connsiteX60" fmla="*/ 72391 w 398814"/>
                <a:gd name="connsiteY60" fmla="*/ 159950 h 176554"/>
                <a:gd name="connsiteX61" fmla="*/ 79447 w 398814"/>
                <a:gd name="connsiteY61" fmla="*/ 162797 h 176554"/>
                <a:gd name="connsiteX62" fmla="*/ 98966 w 398814"/>
                <a:gd name="connsiteY62" fmla="*/ 151697 h 176554"/>
                <a:gd name="connsiteX63" fmla="*/ 101855 w 398814"/>
                <a:gd name="connsiteY63" fmla="*/ 148272 h 17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98814" h="176554">
                  <a:moveTo>
                    <a:pt x="57494" y="42796"/>
                  </a:moveTo>
                  <a:cubicBezTo>
                    <a:pt x="74372" y="33016"/>
                    <a:pt x="90837" y="23525"/>
                    <a:pt x="107260" y="13992"/>
                  </a:cubicBezTo>
                  <a:cubicBezTo>
                    <a:pt x="116298" y="8752"/>
                    <a:pt x="125376" y="3635"/>
                    <a:pt x="135693" y="1241"/>
                  </a:cubicBezTo>
                  <a:cubicBezTo>
                    <a:pt x="144647" y="-822"/>
                    <a:pt x="153437" y="-285"/>
                    <a:pt x="162185" y="2644"/>
                  </a:cubicBezTo>
                  <a:cubicBezTo>
                    <a:pt x="181456" y="9082"/>
                    <a:pt x="200769" y="15396"/>
                    <a:pt x="220122" y="21627"/>
                  </a:cubicBezTo>
                  <a:cubicBezTo>
                    <a:pt x="223919" y="22865"/>
                    <a:pt x="227922" y="23525"/>
                    <a:pt x="231842" y="24350"/>
                  </a:cubicBezTo>
                  <a:cubicBezTo>
                    <a:pt x="250535" y="28353"/>
                    <a:pt x="259490" y="45891"/>
                    <a:pt x="251773" y="63388"/>
                  </a:cubicBezTo>
                  <a:cubicBezTo>
                    <a:pt x="251567" y="63883"/>
                    <a:pt x="251402" y="64378"/>
                    <a:pt x="250700" y="66153"/>
                  </a:cubicBezTo>
                  <a:cubicBezTo>
                    <a:pt x="255487" y="63883"/>
                    <a:pt x="259531" y="62315"/>
                    <a:pt x="263245" y="60169"/>
                  </a:cubicBezTo>
                  <a:cubicBezTo>
                    <a:pt x="286643" y="46634"/>
                    <a:pt x="309999" y="33016"/>
                    <a:pt x="333356" y="19398"/>
                  </a:cubicBezTo>
                  <a:cubicBezTo>
                    <a:pt x="343466" y="13497"/>
                    <a:pt x="353989" y="8669"/>
                    <a:pt x="365832" y="7266"/>
                  </a:cubicBezTo>
                  <a:cubicBezTo>
                    <a:pt x="380027" y="5574"/>
                    <a:pt x="392696" y="12755"/>
                    <a:pt x="397029" y="25176"/>
                  </a:cubicBezTo>
                  <a:cubicBezTo>
                    <a:pt x="401774" y="38711"/>
                    <a:pt x="396864" y="52865"/>
                    <a:pt x="384649" y="60375"/>
                  </a:cubicBezTo>
                  <a:cubicBezTo>
                    <a:pt x="342022" y="86620"/>
                    <a:pt x="299353" y="112783"/>
                    <a:pt x="256808" y="139152"/>
                  </a:cubicBezTo>
                  <a:cubicBezTo>
                    <a:pt x="242076" y="148272"/>
                    <a:pt x="226601" y="150582"/>
                    <a:pt x="209888" y="146043"/>
                  </a:cubicBezTo>
                  <a:cubicBezTo>
                    <a:pt x="180879" y="138120"/>
                    <a:pt x="151745" y="130486"/>
                    <a:pt x="122735" y="122604"/>
                  </a:cubicBezTo>
                  <a:cubicBezTo>
                    <a:pt x="119640" y="121779"/>
                    <a:pt x="117123" y="121820"/>
                    <a:pt x="114441" y="123677"/>
                  </a:cubicBezTo>
                  <a:cubicBezTo>
                    <a:pt x="111800" y="125493"/>
                    <a:pt x="108952" y="126937"/>
                    <a:pt x="106064" y="128670"/>
                  </a:cubicBezTo>
                  <a:cubicBezTo>
                    <a:pt x="108086" y="132260"/>
                    <a:pt x="110025" y="135603"/>
                    <a:pt x="111841" y="139028"/>
                  </a:cubicBezTo>
                  <a:cubicBezTo>
                    <a:pt x="116752" y="148148"/>
                    <a:pt x="114234" y="157721"/>
                    <a:pt x="105404" y="162921"/>
                  </a:cubicBezTo>
                  <a:cubicBezTo>
                    <a:pt x="98842" y="166800"/>
                    <a:pt x="92198" y="170555"/>
                    <a:pt x="85472" y="174187"/>
                  </a:cubicBezTo>
                  <a:cubicBezTo>
                    <a:pt x="76517" y="178973"/>
                    <a:pt x="66944" y="176374"/>
                    <a:pt x="61951" y="167543"/>
                  </a:cubicBezTo>
                  <a:cubicBezTo>
                    <a:pt x="42019" y="132549"/>
                    <a:pt x="22212" y="97515"/>
                    <a:pt x="2445" y="62397"/>
                  </a:cubicBezTo>
                  <a:cubicBezTo>
                    <a:pt x="-2507" y="53566"/>
                    <a:pt x="258" y="43993"/>
                    <a:pt x="8965" y="38835"/>
                  </a:cubicBezTo>
                  <a:cubicBezTo>
                    <a:pt x="15527" y="34956"/>
                    <a:pt x="22170" y="31200"/>
                    <a:pt x="28855" y="27569"/>
                  </a:cubicBezTo>
                  <a:cubicBezTo>
                    <a:pt x="37686" y="22782"/>
                    <a:pt x="47260" y="25464"/>
                    <a:pt x="52460" y="34089"/>
                  </a:cubicBezTo>
                  <a:cubicBezTo>
                    <a:pt x="54110" y="36813"/>
                    <a:pt x="55678" y="39619"/>
                    <a:pt x="57494" y="42796"/>
                  </a:cubicBezTo>
                  <a:close/>
                  <a:moveTo>
                    <a:pt x="99668" y="117405"/>
                  </a:moveTo>
                  <a:cubicBezTo>
                    <a:pt x="103794" y="115011"/>
                    <a:pt x="107508" y="113154"/>
                    <a:pt x="110933" y="110802"/>
                  </a:cubicBezTo>
                  <a:cubicBezTo>
                    <a:pt x="114688" y="108244"/>
                    <a:pt x="118320" y="108037"/>
                    <a:pt x="122653" y="109234"/>
                  </a:cubicBezTo>
                  <a:cubicBezTo>
                    <a:pt x="152818" y="117487"/>
                    <a:pt x="183066" y="125493"/>
                    <a:pt x="213272" y="133663"/>
                  </a:cubicBezTo>
                  <a:cubicBezTo>
                    <a:pt x="225652" y="137006"/>
                    <a:pt x="237371" y="135933"/>
                    <a:pt x="248431" y="129166"/>
                  </a:cubicBezTo>
                  <a:cubicBezTo>
                    <a:pt x="291966" y="102384"/>
                    <a:pt x="335543" y="75602"/>
                    <a:pt x="378954" y="48656"/>
                  </a:cubicBezTo>
                  <a:cubicBezTo>
                    <a:pt x="381554" y="47046"/>
                    <a:pt x="383865" y="43910"/>
                    <a:pt x="384855" y="40980"/>
                  </a:cubicBezTo>
                  <a:cubicBezTo>
                    <a:pt x="389065" y="28683"/>
                    <a:pt x="380399" y="18573"/>
                    <a:pt x="367359" y="20059"/>
                  </a:cubicBezTo>
                  <a:cubicBezTo>
                    <a:pt x="357290" y="21214"/>
                    <a:pt x="348418" y="25547"/>
                    <a:pt x="339793" y="30540"/>
                  </a:cubicBezTo>
                  <a:cubicBezTo>
                    <a:pt x="316313" y="44199"/>
                    <a:pt x="292791" y="57817"/>
                    <a:pt x="269394" y="71558"/>
                  </a:cubicBezTo>
                  <a:cubicBezTo>
                    <a:pt x="257716" y="78409"/>
                    <a:pt x="245212" y="81091"/>
                    <a:pt x="231966" y="78532"/>
                  </a:cubicBezTo>
                  <a:cubicBezTo>
                    <a:pt x="219380" y="76098"/>
                    <a:pt x="206917" y="73003"/>
                    <a:pt x="194455" y="69990"/>
                  </a:cubicBezTo>
                  <a:cubicBezTo>
                    <a:pt x="187564" y="68340"/>
                    <a:pt x="180755" y="66318"/>
                    <a:pt x="173987" y="64213"/>
                  </a:cubicBezTo>
                  <a:cubicBezTo>
                    <a:pt x="170232" y="63058"/>
                    <a:pt x="168664" y="59880"/>
                    <a:pt x="169613" y="56331"/>
                  </a:cubicBezTo>
                  <a:cubicBezTo>
                    <a:pt x="170480" y="53154"/>
                    <a:pt x="173492" y="51338"/>
                    <a:pt x="177123" y="51916"/>
                  </a:cubicBezTo>
                  <a:cubicBezTo>
                    <a:pt x="178568" y="52163"/>
                    <a:pt x="179971" y="52659"/>
                    <a:pt x="181374" y="53030"/>
                  </a:cubicBezTo>
                  <a:cubicBezTo>
                    <a:pt x="195611" y="56785"/>
                    <a:pt x="209765" y="60705"/>
                    <a:pt x="224043" y="64254"/>
                  </a:cubicBezTo>
                  <a:cubicBezTo>
                    <a:pt x="231305" y="66070"/>
                    <a:pt x="237660" y="63016"/>
                    <a:pt x="240384" y="57239"/>
                  </a:cubicBezTo>
                  <a:cubicBezTo>
                    <a:pt x="244263" y="48986"/>
                    <a:pt x="239889" y="39660"/>
                    <a:pt x="230934" y="37308"/>
                  </a:cubicBezTo>
                  <a:cubicBezTo>
                    <a:pt x="224992" y="35740"/>
                    <a:pt x="218843" y="34873"/>
                    <a:pt x="212983" y="33016"/>
                  </a:cubicBezTo>
                  <a:cubicBezTo>
                    <a:pt x="195033" y="27280"/>
                    <a:pt x="177165" y="21338"/>
                    <a:pt x="159338" y="15148"/>
                  </a:cubicBezTo>
                  <a:cubicBezTo>
                    <a:pt x="150136" y="11970"/>
                    <a:pt x="141222" y="12094"/>
                    <a:pt x="132309" y="15684"/>
                  </a:cubicBezTo>
                  <a:cubicBezTo>
                    <a:pt x="128471" y="17211"/>
                    <a:pt x="124633" y="18903"/>
                    <a:pt x="121043" y="20925"/>
                  </a:cubicBezTo>
                  <a:cubicBezTo>
                    <a:pt x="102680" y="31407"/>
                    <a:pt x="84399" y="42053"/>
                    <a:pt x="66118" y="52617"/>
                  </a:cubicBezTo>
                  <a:cubicBezTo>
                    <a:pt x="65458" y="53030"/>
                    <a:pt x="64798" y="53484"/>
                    <a:pt x="63849" y="54144"/>
                  </a:cubicBezTo>
                  <a:cubicBezTo>
                    <a:pt x="75733" y="75149"/>
                    <a:pt x="87577" y="96070"/>
                    <a:pt x="99626" y="117322"/>
                  </a:cubicBezTo>
                  <a:close/>
                  <a:moveTo>
                    <a:pt x="101855" y="148313"/>
                  </a:moveTo>
                  <a:cubicBezTo>
                    <a:pt x="101153" y="146704"/>
                    <a:pt x="100823" y="145548"/>
                    <a:pt x="100245" y="144516"/>
                  </a:cubicBezTo>
                  <a:cubicBezTo>
                    <a:pt x="80809" y="110183"/>
                    <a:pt x="61414" y="75891"/>
                    <a:pt x="41937" y="41558"/>
                  </a:cubicBezTo>
                  <a:cubicBezTo>
                    <a:pt x="39750" y="37679"/>
                    <a:pt x="37934" y="37184"/>
                    <a:pt x="34096" y="39330"/>
                  </a:cubicBezTo>
                  <a:cubicBezTo>
                    <a:pt x="28484" y="42425"/>
                    <a:pt x="22913" y="45643"/>
                    <a:pt x="17342" y="48821"/>
                  </a:cubicBezTo>
                  <a:cubicBezTo>
                    <a:pt x="12308" y="51668"/>
                    <a:pt x="11895" y="53071"/>
                    <a:pt x="14701" y="58023"/>
                  </a:cubicBezTo>
                  <a:cubicBezTo>
                    <a:pt x="24894" y="76056"/>
                    <a:pt x="35087" y="94090"/>
                    <a:pt x="45321" y="112123"/>
                  </a:cubicBezTo>
                  <a:cubicBezTo>
                    <a:pt x="54358" y="128051"/>
                    <a:pt x="63395" y="143980"/>
                    <a:pt x="72391" y="159950"/>
                  </a:cubicBezTo>
                  <a:cubicBezTo>
                    <a:pt x="74042" y="162880"/>
                    <a:pt x="76022" y="164737"/>
                    <a:pt x="79447" y="162797"/>
                  </a:cubicBezTo>
                  <a:cubicBezTo>
                    <a:pt x="86009" y="159166"/>
                    <a:pt x="92529" y="155493"/>
                    <a:pt x="98966" y="151697"/>
                  </a:cubicBezTo>
                  <a:cubicBezTo>
                    <a:pt x="100204" y="150954"/>
                    <a:pt x="100906" y="149427"/>
                    <a:pt x="101855" y="148272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25D528D-39F2-A2FA-C1C0-097C82845B1B}"/>
                </a:ext>
              </a:extLst>
            </p:cNvPr>
            <p:cNvSpPr/>
            <p:nvPr/>
          </p:nvSpPr>
          <p:spPr>
            <a:xfrm>
              <a:off x="322627" y="6322701"/>
              <a:ext cx="210475" cy="232913"/>
            </a:xfrm>
            <a:custGeom>
              <a:avLst/>
              <a:gdLst>
                <a:gd name="connsiteX0" fmla="*/ 65911 w 210475"/>
                <a:gd name="connsiteY0" fmla="*/ 52047 h 232913"/>
                <a:gd name="connsiteX1" fmla="*/ 58772 w 210475"/>
                <a:gd name="connsiteY1" fmla="*/ 32982 h 232913"/>
                <a:gd name="connsiteX2" fmla="*/ 59349 w 210475"/>
                <a:gd name="connsiteY2" fmla="*/ 18993 h 232913"/>
                <a:gd name="connsiteX3" fmla="*/ 81550 w 210475"/>
                <a:gd name="connsiteY3" fmla="*/ 93 h 232913"/>
                <a:gd name="connsiteX4" fmla="*/ 187191 w 210475"/>
                <a:gd name="connsiteY4" fmla="*/ 93 h 232913"/>
                <a:gd name="connsiteX5" fmla="*/ 209598 w 210475"/>
                <a:gd name="connsiteY5" fmla="*/ 20685 h 232913"/>
                <a:gd name="connsiteX6" fmla="*/ 209433 w 210475"/>
                <a:gd name="connsiteY6" fmla="*/ 37892 h 232913"/>
                <a:gd name="connsiteX7" fmla="*/ 203780 w 210475"/>
                <a:gd name="connsiteY7" fmla="*/ 52954 h 232913"/>
                <a:gd name="connsiteX8" fmla="*/ 203367 w 210475"/>
                <a:gd name="connsiteY8" fmla="*/ 97109 h 232913"/>
                <a:gd name="connsiteX9" fmla="*/ 203449 w 210475"/>
                <a:gd name="connsiteY9" fmla="*/ 143698 h 232913"/>
                <a:gd name="connsiteX10" fmla="*/ 208443 w 210475"/>
                <a:gd name="connsiteY10" fmla="*/ 179187 h 232913"/>
                <a:gd name="connsiteX11" fmla="*/ 185994 w 210475"/>
                <a:gd name="connsiteY11" fmla="*/ 195239 h 232913"/>
                <a:gd name="connsiteX12" fmla="*/ 144233 w 210475"/>
                <a:gd name="connsiteY12" fmla="*/ 195239 h 232913"/>
                <a:gd name="connsiteX13" fmla="*/ 139075 w 210475"/>
                <a:gd name="connsiteY13" fmla="*/ 198004 h 232913"/>
                <a:gd name="connsiteX14" fmla="*/ 60133 w 210475"/>
                <a:gd name="connsiteY14" fmla="*/ 231264 h 232913"/>
                <a:gd name="connsiteX15" fmla="*/ 999 w 210475"/>
                <a:gd name="connsiteY15" fmla="*/ 169200 h 232913"/>
                <a:gd name="connsiteX16" fmla="*/ 55388 w 210475"/>
                <a:gd name="connsiteY16" fmla="*/ 84688 h 232913"/>
                <a:gd name="connsiteX17" fmla="*/ 58813 w 210475"/>
                <a:gd name="connsiteY17" fmla="*/ 80107 h 232913"/>
                <a:gd name="connsiteX18" fmla="*/ 58730 w 210475"/>
                <a:gd name="connsiteY18" fmla="*/ 73298 h 232913"/>
                <a:gd name="connsiteX19" fmla="*/ 65911 w 210475"/>
                <a:gd name="connsiteY19" fmla="*/ 52129 h 232913"/>
                <a:gd name="connsiteX20" fmla="*/ 138249 w 210475"/>
                <a:gd name="connsiteY20" fmla="*/ 157233 h 232913"/>
                <a:gd name="connsiteX21" fmla="*/ 75525 w 210475"/>
                <a:gd name="connsiteY21" fmla="*/ 94757 h 232913"/>
                <a:gd name="connsiteX22" fmla="*/ 12925 w 210475"/>
                <a:gd name="connsiteY22" fmla="*/ 157357 h 232913"/>
                <a:gd name="connsiteX23" fmla="*/ 75649 w 210475"/>
                <a:gd name="connsiteY23" fmla="*/ 219999 h 232913"/>
                <a:gd name="connsiteX24" fmla="*/ 138249 w 210475"/>
                <a:gd name="connsiteY24" fmla="*/ 157233 h 232913"/>
                <a:gd name="connsiteX25" fmla="*/ 134536 w 210475"/>
                <a:gd name="connsiteY25" fmla="*/ 12885 h 232913"/>
                <a:gd name="connsiteX26" fmla="*/ 82747 w 210475"/>
                <a:gd name="connsiteY26" fmla="*/ 12885 h 232913"/>
                <a:gd name="connsiteX27" fmla="*/ 71605 w 210475"/>
                <a:gd name="connsiteY27" fmla="*/ 23862 h 232913"/>
                <a:gd name="connsiteX28" fmla="*/ 71605 w 210475"/>
                <a:gd name="connsiteY28" fmla="*/ 32280 h 232913"/>
                <a:gd name="connsiteX29" fmla="*/ 84852 w 210475"/>
                <a:gd name="connsiteY29" fmla="*/ 45650 h 232913"/>
                <a:gd name="connsiteX30" fmla="*/ 183601 w 210475"/>
                <a:gd name="connsiteY30" fmla="*/ 45650 h 232913"/>
                <a:gd name="connsiteX31" fmla="*/ 186819 w 210475"/>
                <a:gd name="connsiteY31" fmla="*/ 45609 h 232913"/>
                <a:gd name="connsiteX32" fmla="*/ 196929 w 210475"/>
                <a:gd name="connsiteY32" fmla="*/ 34797 h 232913"/>
                <a:gd name="connsiteX33" fmla="*/ 196929 w 210475"/>
                <a:gd name="connsiteY33" fmla="*/ 25182 h 232913"/>
                <a:gd name="connsiteX34" fmla="*/ 184715 w 210475"/>
                <a:gd name="connsiteY34" fmla="*/ 12885 h 232913"/>
                <a:gd name="connsiteX35" fmla="*/ 134536 w 210475"/>
                <a:gd name="connsiteY35" fmla="*/ 12885 h 232913"/>
                <a:gd name="connsiteX36" fmla="*/ 71646 w 210475"/>
                <a:gd name="connsiteY36" fmla="*/ 81593 h 232913"/>
                <a:gd name="connsiteX37" fmla="*/ 73297 w 210475"/>
                <a:gd name="connsiteY37" fmla="*/ 81923 h 232913"/>
                <a:gd name="connsiteX38" fmla="*/ 110436 w 210475"/>
                <a:gd name="connsiteY38" fmla="*/ 90383 h 232913"/>
                <a:gd name="connsiteX39" fmla="*/ 113490 w 210475"/>
                <a:gd name="connsiteY39" fmla="*/ 91084 h 232913"/>
                <a:gd name="connsiteX40" fmla="*/ 186572 w 210475"/>
                <a:gd name="connsiteY40" fmla="*/ 91084 h 232913"/>
                <a:gd name="connsiteX41" fmla="*/ 196888 w 210475"/>
                <a:gd name="connsiteY41" fmla="*/ 80603 h 232913"/>
                <a:gd name="connsiteX42" fmla="*/ 196888 w 210475"/>
                <a:gd name="connsiteY42" fmla="*/ 69750 h 232913"/>
                <a:gd name="connsiteX43" fmla="*/ 185623 w 210475"/>
                <a:gd name="connsiteY43" fmla="*/ 58567 h 232913"/>
                <a:gd name="connsiteX44" fmla="*/ 160739 w 210475"/>
                <a:gd name="connsiteY44" fmla="*/ 58567 h 232913"/>
                <a:gd name="connsiteX45" fmla="*/ 83242 w 210475"/>
                <a:gd name="connsiteY45" fmla="*/ 58567 h 232913"/>
                <a:gd name="connsiteX46" fmla="*/ 71688 w 210475"/>
                <a:gd name="connsiteY46" fmla="*/ 68182 h 232913"/>
                <a:gd name="connsiteX47" fmla="*/ 71646 w 210475"/>
                <a:gd name="connsiteY47" fmla="*/ 81593 h 232913"/>
                <a:gd name="connsiteX48" fmla="*/ 148236 w 210475"/>
                <a:gd name="connsiteY48" fmla="*/ 136683 h 232913"/>
                <a:gd name="connsiteX49" fmla="*/ 187191 w 210475"/>
                <a:gd name="connsiteY49" fmla="*/ 136642 h 232913"/>
                <a:gd name="connsiteX50" fmla="*/ 196847 w 210475"/>
                <a:gd name="connsiteY50" fmla="*/ 126779 h 232913"/>
                <a:gd name="connsiteX51" fmla="*/ 196888 w 210475"/>
                <a:gd name="connsiteY51" fmla="*/ 116751 h 232913"/>
                <a:gd name="connsiteX52" fmla="*/ 184261 w 210475"/>
                <a:gd name="connsiteY52" fmla="*/ 104000 h 232913"/>
                <a:gd name="connsiteX53" fmla="*/ 132885 w 210475"/>
                <a:gd name="connsiteY53" fmla="*/ 104000 h 232913"/>
                <a:gd name="connsiteX54" fmla="*/ 129377 w 210475"/>
                <a:gd name="connsiteY54" fmla="*/ 104372 h 232913"/>
                <a:gd name="connsiteX55" fmla="*/ 148236 w 210475"/>
                <a:gd name="connsiteY55" fmla="*/ 136683 h 232913"/>
                <a:gd name="connsiteX56" fmla="*/ 148071 w 210475"/>
                <a:gd name="connsiteY56" fmla="*/ 182405 h 232913"/>
                <a:gd name="connsiteX57" fmla="*/ 151124 w 210475"/>
                <a:gd name="connsiteY57" fmla="*/ 182405 h 232913"/>
                <a:gd name="connsiteX58" fmla="*/ 186861 w 210475"/>
                <a:gd name="connsiteY58" fmla="*/ 182323 h 232913"/>
                <a:gd name="connsiteX59" fmla="*/ 196888 w 210475"/>
                <a:gd name="connsiteY59" fmla="*/ 171924 h 232913"/>
                <a:gd name="connsiteX60" fmla="*/ 196888 w 210475"/>
                <a:gd name="connsiteY60" fmla="*/ 161484 h 232913"/>
                <a:gd name="connsiteX61" fmla="*/ 185004 w 210475"/>
                <a:gd name="connsiteY61" fmla="*/ 149599 h 232913"/>
                <a:gd name="connsiteX62" fmla="*/ 154096 w 210475"/>
                <a:gd name="connsiteY62" fmla="*/ 149599 h 232913"/>
                <a:gd name="connsiteX63" fmla="*/ 151950 w 210475"/>
                <a:gd name="connsiteY63" fmla="*/ 149805 h 232913"/>
                <a:gd name="connsiteX64" fmla="*/ 148029 w 210475"/>
                <a:gd name="connsiteY64" fmla="*/ 182405 h 23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10475" h="232913">
                  <a:moveTo>
                    <a:pt x="65911" y="52047"/>
                  </a:moveTo>
                  <a:cubicBezTo>
                    <a:pt x="60505" y="46434"/>
                    <a:pt x="58483" y="40121"/>
                    <a:pt x="58772" y="32982"/>
                  </a:cubicBezTo>
                  <a:cubicBezTo>
                    <a:pt x="58937" y="28319"/>
                    <a:pt x="58606" y="23532"/>
                    <a:pt x="59349" y="18993"/>
                  </a:cubicBezTo>
                  <a:cubicBezTo>
                    <a:pt x="61206" y="7933"/>
                    <a:pt x="70408" y="134"/>
                    <a:pt x="81550" y="93"/>
                  </a:cubicBezTo>
                  <a:cubicBezTo>
                    <a:pt x="116750" y="-31"/>
                    <a:pt x="151991" y="-31"/>
                    <a:pt x="187191" y="93"/>
                  </a:cubicBezTo>
                  <a:cubicBezTo>
                    <a:pt x="198828" y="134"/>
                    <a:pt x="208608" y="9130"/>
                    <a:pt x="209598" y="20685"/>
                  </a:cubicBezTo>
                  <a:cubicBezTo>
                    <a:pt x="210093" y="26379"/>
                    <a:pt x="210382" y="32321"/>
                    <a:pt x="209433" y="37892"/>
                  </a:cubicBezTo>
                  <a:cubicBezTo>
                    <a:pt x="208608" y="42844"/>
                    <a:pt x="205925" y="47466"/>
                    <a:pt x="203780" y="52954"/>
                  </a:cubicBezTo>
                  <a:cubicBezTo>
                    <a:pt x="212775" y="66696"/>
                    <a:pt x="212775" y="84894"/>
                    <a:pt x="203367" y="97109"/>
                  </a:cubicBezTo>
                  <a:cubicBezTo>
                    <a:pt x="212775" y="112707"/>
                    <a:pt x="212569" y="128017"/>
                    <a:pt x="203449" y="143698"/>
                  </a:cubicBezTo>
                  <a:cubicBezTo>
                    <a:pt x="212363" y="154138"/>
                    <a:pt x="210960" y="166848"/>
                    <a:pt x="208443" y="179187"/>
                  </a:cubicBezTo>
                  <a:cubicBezTo>
                    <a:pt x="206421" y="189090"/>
                    <a:pt x="196723" y="195198"/>
                    <a:pt x="185994" y="195239"/>
                  </a:cubicBezTo>
                  <a:cubicBezTo>
                    <a:pt x="172087" y="195322"/>
                    <a:pt x="158140" y="195322"/>
                    <a:pt x="144233" y="195239"/>
                  </a:cubicBezTo>
                  <a:cubicBezTo>
                    <a:pt x="141798" y="195239"/>
                    <a:pt x="140437" y="195941"/>
                    <a:pt x="139075" y="198004"/>
                  </a:cubicBezTo>
                  <a:cubicBezTo>
                    <a:pt x="121784" y="224620"/>
                    <a:pt x="90422" y="237784"/>
                    <a:pt x="60133" y="231264"/>
                  </a:cubicBezTo>
                  <a:cubicBezTo>
                    <a:pt x="29390" y="224662"/>
                    <a:pt x="6199" y="200274"/>
                    <a:pt x="999" y="169200"/>
                  </a:cubicBezTo>
                  <a:cubicBezTo>
                    <a:pt x="-5232" y="131772"/>
                    <a:pt x="18249" y="95128"/>
                    <a:pt x="55388" y="84688"/>
                  </a:cubicBezTo>
                  <a:cubicBezTo>
                    <a:pt x="58153" y="83904"/>
                    <a:pt x="59143" y="82872"/>
                    <a:pt x="58813" y="80107"/>
                  </a:cubicBezTo>
                  <a:cubicBezTo>
                    <a:pt x="58565" y="77879"/>
                    <a:pt x="58854" y="75568"/>
                    <a:pt x="58730" y="73298"/>
                  </a:cubicBezTo>
                  <a:cubicBezTo>
                    <a:pt x="58318" y="65375"/>
                    <a:pt x="59844" y="58113"/>
                    <a:pt x="65911" y="52129"/>
                  </a:cubicBezTo>
                  <a:close/>
                  <a:moveTo>
                    <a:pt x="138249" y="157233"/>
                  </a:moveTo>
                  <a:cubicBezTo>
                    <a:pt x="138249" y="122694"/>
                    <a:pt x="110147" y="94715"/>
                    <a:pt x="75525" y="94757"/>
                  </a:cubicBezTo>
                  <a:cubicBezTo>
                    <a:pt x="40945" y="94757"/>
                    <a:pt x="12884" y="122818"/>
                    <a:pt x="12925" y="157357"/>
                  </a:cubicBezTo>
                  <a:cubicBezTo>
                    <a:pt x="12925" y="191773"/>
                    <a:pt x="41275" y="220081"/>
                    <a:pt x="75649" y="219999"/>
                  </a:cubicBezTo>
                  <a:cubicBezTo>
                    <a:pt x="110106" y="219916"/>
                    <a:pt x="138249" y="191690"/>
                    <a:pt x="138249" y="157233"/>
                  </a:cubicBezTo>
                  <a:close/>
                  <a:moveTo>
                    <a:pt x="134536" y="12885"/>
                  </a:moveTo>
                  <a:cubicBezTo>
                    <a:pt x="117286" y="12885"/>
                    <a:pt x="100037" y="12885"/>
                    <a:pt x="82747" y="12885"/>
                  </a:cubicBezTo>
                  <a:cubicBezTo>
                    <a:pt x="75897" y="12885"/>
                    <a:pt x="71812" y="17012"/>
                    <a:pt x="71605" y="23862"/>
                  </a:cubicBezTo>
                  <a:cubicBezTo>
                    <a:pt x="71523" y="26668"/>
                    <a:pt x="71605" y="29474"/>
                    <a:pt x="71605" y="32280"/>
                  </a:cubicBezTo>
                  <a:cubicBezTo>
                    <a:pt x="71605" y="41978"/>
                    <a:pt x="75237" y="45650"/>
                    <a:pt x="84852" y="45650"/>
                  </a:cubicBezTo>
                  <a:cubicBezTo>
                    <a:pt x="117782" y="45650"/>
                    <a:pt x="150670" y="45650"/>
                    <a:pt x="183601" y="45650"/>
                  </a:cubicBezTo>
                  <a:cubicBezTo>
                    <a:pt x="184673" y="45650"/>
                    <a:pt x="185746" y="45650"/>
                    <a:pt x="186819" y="45609"/>
                  </a:cubicBezTo>
                  <a:cubicBezTo>
                    <a:pt x="193009" y="45031"/>
                    <a:pt x="196764" y="41029"/>
                    <a:pt x="196929" y="34797"/>
                  </a:cubicBezTo>
                  <a:cubicBezTo>
                    <a:pt x="197012" y="31579"/>
                    <a:pt x="196929" y="28360"/>
                    <a:pt x="196929" y="25182"/>
                  </a:cubicBezTo>
                  <a:cubicBezTo>
                    <a:pt x="196929" y="16764"/>
                    <a:pt x="193050" y="12927"/>
                    <a:pt x="184715" y="12885"/>
                  </a:cubicBezTo>
                  <a:cubicBezTo>
                    <a:pt x="168002" y="12885"/>
                    <a:pt x="151248" y="12885"/>
                    <a:pt x="134536" y="12885"/>
                  </a:cubicBezTo>
                  <a:close/>
                  <a:moveTo>
                    <a:pt x="71646" y="81593"/>
                  </a:moveTo>
                  <a:cubicBezTo>
                    <a:pt x="72554" y="81758"/>
                    <a:pt x="72926" y="81923"/>
                    <a:pt x="73297" y="81923"/>
                  </a:cubicBezTo>
                  <a:cubicBezTo>
                    <a:pt x="86420" y="81552"/>
                    <a:pt x="98758" y="84399"/>
                    <a:pt x="110436" y="90383"/>
                  </a:cubicBezTo>
                  <a:cubicBezTo>
                    <a:pt x="111344" y="90836"/>
                    <a:pt x="112458" y="91084"/>
                    <a:pt x="113490" y="91084"/>
                  </a:cubicBezTo>
                  <a:cubicBezTo>
                    <a:pt x="137837" y="91084"/>
                    <a:pt x="162225" y="91167"/>
                    <a:pt x="186572" y="91084"/>
                  </a:cubicBezTo>
                  <a:cubicBezTo>
                    <a:pt x="192762" y="91084"/>
                    <a:pt x="196723" y="86834"/>
                    <a:pt x="196888" y="80603"/>
                  </a:cubicBezTo>
                  <a:cubicBezTo>
                    <a:pt x="196971" y="77012"/>
                    <a:pt x="196971" y="73381"/>
                    <a:pt x="196888" y="69750"/>
                  </a:cubicBezTo>
                  <a:cubicBezTo>
                    <a:pt x="196806" y="62611"/>
                    <a:pt x="192844" y="58649"/>
                    <a:pt x="185623" y="58567"/>
                  </a:cubicBezTo>
                  <a:cubicBezTo>
                    <a:pt x="177328" y="58484"/>
                    <a:pt x="169034" y="58567"/>
                    <a:pt x="160739" y="58567"/>
                  </a:cubicBezTo>
                  <a:cubicBezTo>
                    <a:pt x="134907" y="58567"/>
                    <a:pt x="109075" y="58567"/>
                    <a:pt x="83242" y="58567"/>
                  </a:cubicBezTo>
                  <a:cubicBezTo>
                    <a:pt x="76392" y="58567"/>
                    <a:pt x="72059" y="62074"/>
                    <a:pt x="71688" y="68182"/>
                  </a:cubicBezTo>
                  <a:cubicBezTo>
                    <a:pt x="71399" y="72556"/>
                    <a:pt x="71646" y="76971"/>
                    <a:pt x="71646" y="81593"/>
                  </a:cubicBezTo>
                  <a:close/>
                  <a:moveTo>
                    <a:pt x="148236" y="136683"/>
                  </a:moveTo>
                  <a:cubicBezTo>
                    <a:pt x="161523" y="136683"/>
                    <a:pt x="174357" y="136807"/>
                    <a:pt x="187191" y="136642"/>
                  </a:cubicBezTo>
                  <a:cubicBezTo>
                    <a:pt x="192638" y="136559"/>
                    <a:pt x="196599" y="132350"/>
                    <a:pt x="196847" y="126779"/>
                  </a:cubicBezTo>
                  <a:cubicBezTo>
                    <a:pt x="197012" y="123437"/>
                    <a:pt x="196888" y="120094"/>
                    <a:pt x="196888" y="116751"/>
                  </a:cubicBezTo>
                  <a:cubicBezTo>
                    <a:pt x="196888" y="107797"/>
                    <a:pt x="193174" y="104000"/>
                    <a:pt x="184261" y="104000"/>
                  </a:cubicBezTo>
                  <a:cubicBezTo>
                    <a:pt x="167136" y="103959"/>
                    <a:pt x="150010" y="104000"/>
                    <a:pt x="132885" y="104000"/>
                  </a:cubicBezTo>
                  <a:cubicBezTo>
                    <a:pt x="131936" y="104000"/>
                    <a:pt x="130987" y="104207"/>
                    <a:pt x="129377" y="104372"/>
                  </a:cubicBezTo>
                  <a:cubicBezTo>
                    <a:pt x="138456" y="113904"/>
                    <a:pt x="144604" y="124427"/>
                    <a:pt x="148236" y="136683"/>
                  </a:cubicBezTo>
                  <a:close/>
                  <a:moveTo>
                    <a:pt x="148071" y="182405"/>
                  </a:moveTo>
                  <a:cubicBezTo>
                    <a:pt x="148731" y="182405"/>
                    <a:pt x="149928" y="182405"/>
                    <a:pt x="151124" y="182405"/>
                  </a:cubicBezTo>
                  <a:cubicBezTo>
                    <a:pt x="163050" y="182405"/>
                    <a:pt x="174976" y="182529"/>
                    <a:pt x="186861" y="182323"/>
                  </a:cubicBezTo>
                  <a:cubicBezTo>
                    <a:pt x="192803" y="182199"/>
                    <a:pt x="196723" y="177907"/>
                    <a:pt x="196888" y="171924"/>
                  </a:cubicBezTo>
                  <a:cubicBezTo>
                    <a:pt x="197012" y="168458"/>
                    <a:pt x="196929" y="164950"/>
                    <a:pt x="196888" y="161484"/>
                  </a:cubicBezTo>
                  <a:cubicBezTo>
                    <a:pt x="196847" y="153643"/>
                    <a:pt x="192844" y="149640"/>
                    <a:pt x="185004" y="149599"/>
                  </a:cubicBezTo>
                  <a:cubicBezTo>
                    <a:pt x="174687" y="149558"/>
                    <a:pt x="164371" y="149599"/>
                    <a:pt x="154096" y="149599"/>
                  </a:cubicBezTo>
                  <a:cubicBezTo>
                    <a:pt x="153064" y="149599"/>
                    <a:pt x="152073" y="149805"/>
                    <a:pt x="151950" y="149805"/>
                  </a:cubicBezTo>
                  <a:cubicBezTo>
                    <a:pt x="150629" y="160865"/>
                    <a:pt x="149350" y="171429"/>
                    <a:pt x="148029" y="182405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F2D6648-F955-4EAC-BE3E-C4B14B0B6C11}"/>
                </a:ext>
              </a:extLst>
            </p:cNvPr>
            <p:cNvSpPr/>
            <p:nvPr/>
          </p:nvSpPr>
          <p:spPr>
            <a:xfrm>
              <a:off x="256342" y="6314617"/>
              <a:ext cx="76370" cy="147077"/>
            </a:xfrm>
            <a:custGeom>
              <a:avLst/>
              <a:gdLst>
                <a:gd name="connsiteX0" fmla="*/ 18797 w 76370"/>
                <a:gd name="connsiteY0" fmla="*/ 61120 h 147077"/>
                <a:gd name="connsiteX1" fmla="*/ 7202 w 76370"/>
                <a:gd name="connsiteY1" fmla="*/ 61120 h 147077"/>
                <a:gd name="connsiteX2" fmla="*/ 1425 w 76370"/>
                <a:gd name="connsiteY2" fmla="*/ 50598 h 147077"/>
                <a:gd name="connsiteX3" fmla="*/ 32621 w 76370"/>
                <a:gd name="connsiteY3" fmla="*/ 3389 h 147077"/>
                <a:gd name="connsiteX4" fmla="*/ 43846 w 76370"/>
                <a:gd name="connsiteY4" fmla="*/ 3513 h 147077"/>
                <a:gd name="connsiteX5" fmla="*/ 74836 w 76370"/>
                <a:gd name="connsiteY5" fmla="*/ 50391 h 147077"/>
                <a:gd name="connsiteX6" fmla="*/ 69059 w 76370"/>
                <a:gd name="connsiteY6" fmla="*/ 61120 h 147077"/>
                <a:gd name="connsiteX7" fmla="*/ 57587 w 76370"/>
                <a:gd name="connsiteY7" fmla="*/ 61120 h 147077"/>
                <a:gd name="connsiteX8" fmla="*/ 57587 w 76370"/>
                <a:gd name="connsiteY8" fmla="*/ 65948 h 147077"/>
                <a:gd name="connsiteX9" fmla="*/ 57587 w 76370"/>
                <a:gd name="connsiteY9" fmla="*/ 138246 h 147077"/>
                <a:gd name="connsiteX10" fmla="*/ 48756 w 76370"/>
                <a:gd name="connsiteY10" fmla="*/ 147077 h 147077"/>
                <a:gd name="connsiteX11" fmla="*/ 27051 w 76370"/>
                <a:gd name="connsiteY11" fmla="*/ 147077 h 147077"/>
                <a:gd name="connsiteX12" fmla="*/ 18797 w 76370"/>
                <a:gd name="connsiteY12" fmla="*/ 138906 h 147077"/>
                <a:gd name="connsiteX13" fmla="*/ 18797 w 76370"/>
                <a:gd name="connsiteY13" fmla="*/ 66196 h 147077"/>
                <a:gd name="connsiteX14" fmla="*/ 18797 w 76370"/>
                <a:gd name="connsiteY14" fmla="*/ 61120 h 147077"/>
                <a:gd name="connsiteX15" fmla="*/ 58082 w 76370"/>
                <a:gd name="connsiteY15" fmla="*/ 48245 h 147077"/>
                <a:gd name="connsiteX16" fmla="*/ 38151 w 76370"/>
                <a:gd name="connsiteY16" fmla="*/ 18163 h 147077"/>
                <a:gd name="connsiteX17" fmla="*/ 18426 w 76370"/>
                <a:gd name="connsiteY17" fmla="*/ 48122 h 147077"/>
                <a:gd name="connsiteX18" fmla="*/ 21150 w 76370"/>
                <a:gd name="connsiteY18" fmla="*/ 48287 h 147077"/>
                <a:gd name="connsiteX19" fmla="*/ 31672 w 76370"/>
                <a:gd name="connsiteY19" fmla="*/ 59140 h 147077"/>
                <a:gd name="connsiteX20" fmla="*/ 31672 w 76370"/>
                <a:gd name="connsiteY20" fmla="*/ 129415 h 147077"/>
                <a:gd name="connsiteX21" fmla="*/ 31672 w 76370"/>
                <a:gd name="connsiteY21" fmla="*/ 133996 h 147077"/>
                <a:gd name="connsiteX22" fmla="*/ 44712 w 76370"/>
                <a:gd name="connsiteY22" fmla="*/ 133996 h 147077"/>
                <a:gd name="connsiteX23" fmla="*/ 44712 w 76370"/>
                <a:gd name="connsiteY23" fmla="*/ 98796 h 147077"/>
                <a:gd name="connsiteX24" fmla="*/ 44712 w 76370"/>
                <a:gd name="connsiteY24" fmla="*/ 56622 h 147077"/>
                <a:gd name="connsiteX25" fmla="*/ 52924 w 76370"/>
                <a:gd name="connsiteY25" fmla="*/ 48287 h 147077"/>
                <a:gd name="connsiteX26" fmla="*/ 58082 w 76370"/>
                <a:gd name="connsiteY26" fmla="*/ 48287 h 147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6370" h="147077">
                  <a:moveTo>
                    <a:pt x="18797" y="61120"/>
                  </a:moveTo>
                  <a:cubicBezTo>
                    <a:pt x="14630" y="61120"/>
                    <a:pt x="10916" y="61203"/>
                    <a:pt x="7202" y="61120"/>
                  </a:cubicBezTo>
                  <a:cubicBezTo>
                    <a:pt x="971" y="60955"/>
                    <a:pt x="-1959" y="55797"/>
                    <a:pt x="1425" y="50598"/>
                  </a:cubicBezTo>
                  <a:cubicBezTo>
                    <a:pt x="11741" y="34793"/>
                    <a:pt x="22140" y="19029"/>
                    <a:pt x="32621" y="3389"/>
                  </a:cubicBezTo>
                  <a:cubicBezTo>
                    <a:pt x="35675" y="-1191"/>
                    <a:pt x="40751" y="-1109"/>
                    <a:pt x="43846" y="3513"/>
                  </a:cubicBezTo>
                  <a:cubicBezTo>
                    <a:pt x="54245" y="19070"/>
                    <a:pt x="64602" y="34710"/>
                    <a:pt x="74836" y="50391"/>
                  </a:cubicBezTo>
                  <a:cubicBezTo>
                    <a:pt x="78385" y="55838"/>
                    <a:pt x="75497" y="60997"/>
                    <a:pt x="69059" y="61120"/>
                  </a:cubicBezTo>
                  <a:cubicBezTo>
                    <a:pt x="65469" y="61203"/>
                    <a:pt x="61838" y="61120"/>
                    <a:pt x="57587" y="61120"/>
                  </a:cubicBezTo>
                  <a:lnTo>
                    <a:pt x="57587" y="65948"/>
                  </a:lnTo>
                  <a:cubicBezTo>
                    <a:pt x="57587" y="90048"/>
                    <a:pt x="57587" y="114147"/>
                    <a:pt x="57587" y="138246"/>
                  </a:cubicBezTo>
                  <a:cubicBezTo>
                    <a:pt x="57587" y="145096"/>
                    <a:pt x="55606" y="147077"/>
                    <a:pt x="48756" y="147077"/>
                  </a:cubicBezTo>
                  <a:cubicBezTo>
                    <a:pt x="41535" y="147077"/>
                    <a:pt x="34272" y="147077"/>
                    <a:pt x="27051" y="147077"/>
                  </a:cubicBezTo>
                  <a:cubicBezTo>
                    <a:pt x="20985" y="147077"/>
                    <a:pt x="18797" y="144931"/>
                    <a:pt x="18797" y="138906"/>
                  </a:cubicBezTo>
                  <a:cubicBezTo>
                    <a:pt x="18797" y="114683"/>
                    <a:pt x="18797" y="90419"/>
                    <a:pt x="18797" y="66196"/>
                  </a:cubicBezTo>
                  <a:cubicBezTo>
                    <a:pt x="18797" y="64752"/>
                    <a:pt x="18797" y="63266"/>
                    <a:pt x="18797" y="61120"/>
                  </a:cubicBezTo>
                  <a:close/>
                  <a:moveTo>
                    <a:pt x="58082" y="48245"/>
                  </a:moveTo>
                  <a:cubicBezTo>
                    <a:pt x="51150" y="37764"/>
                    <a:pt x="44795" y="28149"/>
                    <a:pt x="38151" y="18163"/>
                  </a:cubicBezTo>
                  <a:cubicBezTo>
                    <a:pt x="31383" y="28438"/>
                    <a:pt x="25029" y="38053"/>
                    <a:pt x="18426" y="48122"/>
                  </a:cubicBezTo>
                  <a:cubicBezTo>
                    <a:pt x="19829" y="48204"/>
                    <a:pt x="20489" y="48287"/>
                    <a:pt x="21150" y="48287"/>
                  </a:cubicBezTo>
                  <a:cubicBezTo>
                    <a:pt x="30393" y="48452"/>
                    <a:pt x="31672" y="49731"/>
                    <a:pt x="31672" y="59140"/>
                  </a:cubicBezTo>
                  <a:cubicBezTo>
                    <a:pt x="31672" y="82579"/>
                    <a:pt x="31672" y="105976"/>
                    <a:pt x="31672" y="129415"/>
                  </a:cubicBezTo>
                  <a:lnTo>
                    <a:pt x="31672" y="133996"/>
                  </a:lnTo>
                  <a:lnTo>
                    <a:pt x="44712" y="133996"/>
                  </a:lnTo>
                  <a:cubicBezTo>
                    <a:pt x="44712" y="122070"/>
                    <a:pt x="44712" y="110433"/>
                    <a:pt x="44712" y="98796"/>
                  </a:cubicBezTo>
                  <a:cubicBezTo>
                    <a:pt x="44712" y="84724"/>
                    <a:pt x="44712" y="70694"/>
                    <a:pt x="44712" y="56622"/>
                  </a:cubicBezTo>
                  <a:cubicBezTo>
                    <a:pt x="44712" y="50556"/>
                    <a:pt x="46941" y="48369"/>
                    <a:pt x="52924" y="48287"/>
                  </a:cubicBezTo>
                  <a:cubicBezTo>
                    <a:pt x="54369" y="48287"/>
                    <a:pt x="55772" y="48287"/>
                    <a:pt x="58082" y="48287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1502DBC-8453-3B27-B1A9-F5BB58A21702}"/>
                </a:ext>
              </a:extLst>
            </p:cNvPr>
            <p:cNvSpPr/>
            <p:nvPr/>
          </p:nvSpPr>
          <p:spPr>
            <a:xfrm>
              <a:off x="160543" y="6589577"/>
              <a:ext cx="14403" cy="14444"/>
            </a:xfrm>
            <a:custGeom>
              <a:avLst/>
              <a:gdLst>
                <a:gd name="connsiteX0" fmla="*/ 14403 w 14403"/>
                <a:gd name="connsiteY0" fmla="*/ 7222 h 14444"/>
                <a:gd name="connsiteX1" fmla="*/ 7388 w 14403"/>
                <a:gd name="connsiteY1" fmla="*/ 14443 h 14444"/>
                <a:gd name="connsiteX2" fmla="*/ 1 w 14403"/>
                <a:gd name="connsiteY2" fmla="*/ 7098 h 14444"/>
                <a:gd name="connsiteX3" fmla="*/ 7306 w 14403"/>
                <a:gd name="connsiteY3" fmla="*/ 0 h 14444"/>
                <a:gd name="connsiteX4" fmla="*/ 14403 w 14403"/>
                <a:gd name="connsiteY4" fmla="*/ 7222 h 1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3" h="14444">
                  <a:moveTo>
                    <a:pt x="14403" y="7222"/>
                  </a:moveTo>
                  <a:cubicBezTo>
                    <a:pt x="14403" y="11224"/>
                    <a:pt x="11391" y="14361"/>
                    <a:pt x="7388" y="14443"/>
                  </a:cubicBezTo>
                  <a:cubicBezTo>
                    <a:pt x="3303" y="14526"/>
                    <a:pt x="-81" y="11142"/>
                    <a:pt x="1" y="7098"/>
                  </a:cubicBezTo>
                  <a:cubicBezTo>
                    <a:pt x="84" y="3260"/>
                    <a:pt x="3468" y="0"/>
                    <a:pt x="7306" y="0"/>
                  </a:cubicBezTo>
                  <a:cubicBezTo>
                    <a:pt x="11185" y="0"/>
                    <a:pt x="14362" y="3260"/>
                    <a:pt x="14403" y="7222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096396F-82EC-576B-89F1-FA133ACE19FA}"/>
                </a:ext>
              </a:extLst>
            </p:cNvPr>
            <p:cNvSpPr/>
            <p:nvPr/>
          </p:nvSpPr>
          <p:spPr>
            <a:xfrm>
              <a:off x="369825" y="6429879"/>
              <a:ext cx="56897" cy="100195"/>
            </a:xfrm>
            <a:custGeom>
              <a:avLst/>
              <a:gdLst>
                <a:gd name="connsiteX0" fmla="*/ 35096 w 56897"/>
                <a:gd name="connsiteY0" fmla="*/ 90248 h 100195"/>
                <a:gd name="connsiteX1" fmla="*/ 28287 w 56897"/>
                <a:gd name="connsiteY1" fmla="*/ 100194 h 100195"/>
                <a:gd name="connsiteX2" fmla="*/ 21726 w 56897"/>
                <a:gd name="connsiteY2" fmla="*/ 90579 h 100195"/>
                <a:gd name="connsiteX3" fmla="*/ 10171 w 56897"/>
                <a:gd name="connsiteY3" fmla="*/ 84801 h 100195"/>
                <a:gd name="connsiteX4" fmla="*/ 185 w 56897"/>
                <a:gd name="connsiteY4" fmla="*/ 70317 h 100195"/>
                <a:gd name="connsiteX5" fmla="*/ 4311 w 56897"/>
                <a:gd name="connsiteY5" fmla="*/ 62600 h 100195"/>
                <a:gd name="connsiteX6" fmla="*/ 12234 w 56897"/>
                <a:gd name="connsiteY6" fmla="*/ 66768 h 100195"/>
                <a:gd name="connsiteX7" fmla="*/ 40873 w 56897"/>
                <a:gd name="connsiteY7" fmla="*/ 74113 h 100195"/>
                <a:gd name="connsiteX8" fmla="*/ 39965 w 56897"/>
                <a:gd name="connsiteY8" fmla="*/ 60743 h 100195"/>
                <a:gd name="connsiteX9" fmla="*/ 26471 w 56897"/>
                <a:gd name="connsiteY9" fmla="*/ 56039 h 100195"/>
                <a:gd name="connsiteX10" fmla="*/ 17228 w 56897"/>
                <a:gd name="connsiteY10" fmla="*/ 53439 h 100195"/>
                <a:gd name="connsiteX11" fmla="*/ 2083 w 56897"/>
                <a:gd name="connsiteY11" fmla="*/ 32930 h 100195"/>
                <a:gd name="connsiteX12" fmla="*/ 17475 w 56897"/>
                <a:gd name="connsiteY12" fmla="*/ 11967 h 100195"/>
                <a:gd name="connsiteX13" fmla="*/ 22138 w 56897"/>
                <a:gd name="connsiteY13" fmla="*/ 6025 h 100195"/>
                <a:gd name="connsiteX14" fmla="*/ 28411 w 56897"/>
                <a:gd name="connsiteY14" fmla="*/ 0 h 100195"/>
                <a:gd name="connsiteX15" fmla="*/ 34683 w 56897"/>
                <a:gd name="connsiteY15" fmla="*/ 6437 h 100195"/>
                <a:gd name="connsiteX16" fmla="*/ 38644 w 56897"/>
                <a:gd name="connsiteY16" fmla="*/ 11637 h 100195"/>
                <a:gd name="connsiteX17" fmla="*/ 53872 w 56897"/>
                <a:gd name="connsiteY17" fmla="*/ 25048 h 100195"/>
                <a:gd name="connsiteX18" fmla="*/ 51726 w 56897"/>
                <a:gd name="connsiteY18" fmla="*/ 34828 h 100195"/>
                <a:gd name="connsiteX19" fmla="*/ 42523 w 56897"/>
                <a:gd name="connsiteY19" fmla="*/ 31073 h 100195"/>
                <a:gd name="connsiteX20" fmla="*/ 20446 w 56897"/>
                <a:gd name="connsiteY20" fmla="*/ 24677 h 100195"/>
                <a:gd name="connsiteX21" fmla="*/ 14958 w 56897"/>
                <a:gd name="connsiteY21" fmla="*/ 33343 h 100195"/>
                <a:gd name="connsiteX22" fmla="*/ 20941 w 56897"/>
                <a:gd name="connsiteY22" fmla="*/ 41060 h 100195"/>
                <a:gd name="connsiteX23" fmla="*/ 31340 w 56897"/>
                <a:gd name="connsiteY23" fmla="*/ 43948 h 100195"/>
                <a:gd name="connsiteX24" fmla="*/ 44545 w 56897"/>
                <a:gd name="connsiteY24" fmla="*/ 48446 h 100195"/>
                <a:gd name="connsiteX25" fmla="*/ 56884 w 56897"/>
                <a:gd name="connsiteY25" fmla="*/ 68873 h 100195"/>
                <a:gd name="connsiteX26" fmla="*/ 42854 w 56897"/>
                <a:gd name="connsiteY26" fmla="*/ 87649 h 100195"/>
                <a:gd name="connsiteX27" fmla="*/ 35054 w 56897"/>
                <a:gd name="connsiteY27" fmla="*/ 90290 h 10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6897" h="100195">
                  <a:moveTo>
                    <a:pt x="35096" y="90248"/>
                  </a:moveTo>
                  <a:cubicBezTo>
                    <a:pt x="34353" y="97718"/>
                    <a:pt x="32578" y="100276"/>
                    <a:pt x="28287" y="100194"/>
                  </a:cubicBezTo>
                  <a:cubicBezTo>
                    <a:pt x="24078" y="100111"/>
                    <a:pt x="22468" y="97676"/>
                    <a:pt x="21726" y="90579"/>
                  </a:cubicBezTo>
                  <a:cubicBezTo>
                    <a:pt x="17723" y="88598"/>
                    <a:pt x="13720" y="87071"/>
                    <a:pt x="10171" y="84801"/>
                  </a:cubicBezTo>
                  <a:cubicBezTo>
                    <a:pt x="4889" y="81459"/>
                    <a:pt x="1505" y="76466"/>
                    <a:pt x="185" y="70317"/>
                  </a:cubicBezTo>
                  <a:cubicBezTo>
                    <a:pt x="-599" y="66727"/>
                    <a:pt x="1175" y="63632"/>
                    <a:pt x="4311" y="62600"/>
                  </a:cubicBezTo>
                  <a:cubicBezTo>
                    <a:pt x="7613" y="61527"/>
                    <a:pt x="11492" y="63054"/>
                    <a:pt x="12234" y="66768"/>
                  </a:cubicBezTo>
                  <a:cubicBezTo>
                    <a:pt x="14504" y="77745"/>
                    <a:pt x="31258" y="80840"/>
                    <a:pt x="40873" y="74113"/>
                  </a:cubicBezTo>
                  <a:cubicBezTo>
                    <a:pt x="45660" y="70771"/>
                    <a:pt x="45453" y="63797"/>
                    <a:pt x="39965" y="60743"/>
                  </a:cubicBezTo>
                  <a:cubicBezTo>
                    <a:pt x="35880" y="58432"/>
                    <a:pt x="31010" y="57483"/>
                    <a:pt x="26471" y="56039"/>
                  </a:cubicBezTo>
                  <a:cubicBezTo>
                    <a:pt x="23417" y="55090"/>
                    <a:pt x="20199" y="54595"/>
                    <a:pt x="17228" y="53439"/>
                  </a:cubicBezTo>
                  <a:cubicBezTo>
                    <a:pt x="7324" y="49602"/>
                    <a:pt x="2042" y="42297"/>
                    <a:pt x="2083" y="32930"/>
                  </a:cubicBezTo>
                  <a:cubicBezTo>
                    <a:pt x="2124" y="23687"/>
                    <a:pt x="8025" y="15351"/>
                    <a:pt x="17475" y="11967"/>
                  </a:cubicBezTo>
                  <a:cubicBezTo>
                    <a:pt x="20653" y="10853"/>
                    <a:pt x="22303" y="9739"/>
                    <a:pt x="22138" y="6025"/>
                  </a:cubicBezTo>
                  <a:cubicBezTo>
                    <a:pt x="22014" y="2558"/>
                    <a:pt x="25151" y="0"/>
                    <a:pt x="28411" y="0"/>
                  </a:cubicBezTo>
                  <a:cubicBezTo>
                    <a:pt x="31877" y="0"/>
                    <a:pt x="34848" y="2641"/>
                    <a:pt x="34683" y="6437"/>
                  </a:cubicBezTo>
                  <a:cubicBezTo>
                    <a:pt x="34559" y="9615"/>
                    <a:pt x="35797" y="10729"/>
                    <a:pt x="38644" y="11637"/>
                  </a:cubicBezTo>
                  <a:cubicBezTo>
                    <a:pt x="45618" y="13824"/>
                    <a:pt x="50612" y="18570"/>
                    <a:pt x="53872" y="25048"/>
                  </a:cubicBezTo>
                  <a:cubicBezTo>
                    <a:pt x="56017" y="29216"/>
                    <a:pt x="55110" y="33054"/>
                    <a:pt x="51726" y="34828"/>
                  </a:cubicBezTo>
                  <a:cubicBezTo>
                    <a:pt x="48342" y="36603"/>
                    <a:pt x="44834" y="35159"/>
                    <a:pt x="42523" y="31073"/>
                  </a:cubicBezTo>
                  <a:cubicBezTo>
                    <a:pt x="37984" y="22985"/>
                    <a:pt x="28493" y="20220"/>
                    <a:pt x="20446" y="24677"/>
                  </a:cubicBezTo>
                  <a:cubicBezTo>
                    <a:pt x="17021" y="26575"/>
                    <a:pt x="14917" y="29381"/>
                    <a:pt x="14958" y="33343"/>
                  </a:cubicBezTo>
                  <a:cubicBezTo>
                    <a:pt x="14958" y="37346"/>
                    <a:pt x="17475" y="39822"/>
                    <a:pt x="20941" y="41060"/>
                  </a:cubicBezTo>
                  <a:cubicBezTo>
                    <a:pt x="24325" y="42256"/>
                    <a:pt x="27915" y="42875"/>
                    <a:pt x="31340" y="43948"/>
                  </a:cubicBezTo>
                  <a:cubicBezTo>
                    <a:pt x="35797" y="45310"/>
                    <a:pt x="40419" y="46383"/>
                    <a:pt x="44545" y="48446"/>
                  </a:cubicBezTo>
                  <a:cubicBezTo>
                    <a:pt x="52840" y="52531"/>
                    <a:pt x="57173" y="59547"/>
                    <a:pt x="56884" y="68873"/>
                  </a:cubicBezTo>
                  <a:cubicBezTo>
                    <a:pt x="56595" y="78240"/>
                    <a:pt x="51107" y="84100"/>
                    <a:pt x="42854" y="87649"/>
                  </a:cubicBezTo>
                  <a:cubicBezTo>
                    <a:pt x="40419" y="88680"/>
                    <a:pt x="37819" y="89382"/>
                    <a:pt x="35054" y="90290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2" name="Graphic 3">
            <a:extLst>
              <a:ext uri="{FF2B5EF4-FFF2-40B4-BE49-F238E27FC236}">
                <a16:creationId xmlns:a16="http://schemas.microsoft.com/office/drawing/2014/main" id="{1A12C7C9-FCEE-5DD0-B900-C736E465D9A3}"/>
              </a:ext>
            </a:extLst>
          </p:cNvPr>
          <p:cNvGrpSpPr/>
          <p:nvPr/>
        </p:nvGrpSpPr>
        <p:grpSpPr>
          <a:xfrm>
            <a:off x="5333887" y="5936182"/>
            <a:ext cx="411295" cy="406650"/>
            <a:chOff x="565073" y="6306606"/>
            <a:chExt cx="411295" cy="406650"/>
          </a:xfrm>
          <a:solidFill>
            <a:srgbClr val="000000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ED0323E-F320-2F31-3DA0-F11507818B38}"/>
                </a:ext>
              </a:extLst>
            </p:cNvPr>
            <p:cNvSpPr/>
            <p:nvPr/>
          </p:nvSpPr>
          <p:spPr>
            <a:xfrm>
              <a:off x="565073" y="6306606"/>
              <a:ext cx="411295" cy="406650"/>
            </a:xfrm>
            <a:custGeom>
              <a:avLst/>
              <a:gdLst>
                <a:gd name="connsiteX0" fmla="*/ 0 w 411295"/>
                <a:gd name="connsiteY0" fmla="*/ 32199 h 406650"/>
                <a:gd name="connsiteX1" fmla="*/ 1939 w 411295"/>
                <a:gd name="connsiteY1" fmla="*/ 25308 h 406650"/>
                <a:gd name="connsiteX2" fmla="*/ 36190 w 411295"/>
                <a:gd name="connsiteY2" fmla="*/ 136 h 406650"/>
                <a:gd name="connsiteX3" fmla="*/ 234637 w 411295"/>
                <a:gd name="connsiteY3" fmla="*/ 177 h 406650"/>
                <a:gd name="connsiteX4" fmla="*/ 266536 w 411295"/>
                <a:gd name="connsiteY4" fmla="*/ 54153 h 406650"/>
                <a:gd name="connsiteX5" fmla="*/ 264514 w 411295"/>
                <a:gd name="connsiteY5" fmla="*/ 57908 h 406650"/>
                <a:gd name="connsiteX6" fmla="*/ 269177 w 411295"/>
                <a:gd name="connsiteY6" fmla="*/ 57908 h 406650"/>
                <a:gd name="connsiteX7" fmla="*/ 329012 w 411295"/>
                <a:gd name="connsiteY7" fmla="*/ 57949 h 406650"/>
                <a:gd name="connsiteX8" fmla="*/ 363345 w 411295"/>
                <a:gd name="connsiteY8" fmla="*/ 82461 h 406650"/>
                <a:gd name="connsiteX9" fmla="*/ 352286 w 411295"/>
                <a:gd name="connsiteY9" fmla="*/ 123149 h 406650"/>
                <a:gd name="connsiteX10" fmla="*/ 329466 w 411295"/>
                <a:gd name="connsiteY10" fmla="*/ 131774 h 406650"/>
                <a:gd name="connsiteX11" fmla="*/ 308255 w 411295"/>
                <a:gd name="connsiteY11" fmla="*/ 131774 h 406650"/>
                <a:gd name="connsiteX12" fmla="*/ 315642 w 411295"/>
                <a:gd name="connsiteY12" fmla="*/ 139862 h 406650"/>
                <a:gd name="connsiteX13" fmla="*/ 409687 w 411295"/>
                <a:gd name="connsiteY13" fmla="*/ 250454 h 406650"/>
                <a:gd name="connsiteX14" fmla="*/ 301735 w 411295"/>
                <a:gd name="connsiteY14" fmla="*/ 403798 h 406650"/>
                <a:gd name="connsiteX15" fmla="*/ 178021 w 411295"/>
                <a:gd name="connsiteY15" fmla="*/ 366164 h 406650"/>
                <a:gd name="connsiteX16" fmla="*/ 170675 w 411295"/>
                <a:gd name="connsiteY16" fmla="*/ 363193 h 406650"/>
                <a:gd name="connsiteX17" fmla="*/ 80303 w 411295"/>
                <a:gd name="connsiteY17" fmla="*/ 363193 h 406650"/>
                <a:gd name="connsiteX18" fmla="*/ 43494 w 411295"/>
                <a:gd name="connsiteY18" fmla="*/ 324031 h 406650"/>
                <a:gd name="connsiteX19" fmla="*/ 57277 w 411295"/>
                <a:gd name="connsiteY19" fmla="*/ 297415 h 406650"/>
                <a:gd name="connsiteX20" fmla="*/ 43453 w 411295"/>
                <a:gd name="connsiteY20" fmla="*/ 268611 h 406650"/>
                <a:gd name="connsiteX21" fmla="*/ 57277 w 411295"/>
                <a:gd name="connsiteY21" fmla="*/ 239519 h 406650"/>
                <a:gd name="connsiteX22" fmla="*/ 43453 w 411295"/>
                <a:gd name="connsiteY22" fmla="*/ 210798 h 406650"/>
                <a:gd name="connsiteX23" fmla="*/ 57937 w 411295"/>
                <a:gd name="connsiteY23" fmla="*/ 181128 h 406650"/>
                <a:gd name="connsiteX24" fmla="*/ 54430 w 411295"/>
                <a:gd name="connsiteY24" fmla="*/ 178899 h 406650"/>
                <a:gd name="connsiteX25" fmla="*/ 46011 w 411295"/>
                <a:gd name="connsiteY25" fmla="*/ 139284 h 406650"/>
                <a:gd name="connsiteX26" fmla="*/ 79478 w 411295"/>
                <a:gd name="connsiteY26" fmla="*/ 115804 h 406650"/>
                <a:gd name="connsiteX27" fmla="*/ 101060 w 411295"/>
                <a:gd name="connsiteY27" fmla="*/ 115804 h 406650"/>
                <a:gd name="connsiteX28" fmla="*/ 101060 w 411295"/>
                <a:gd name="connsiteY28" fmla="*/ 74208 h 406650"/>
                <a:gd name="connsiteX29" fmla="*/ 96521 w 411295"/>
                <a:gd name="connsiteY29" fmla="*/ 74002 h 406650"/>
                <a:gd name="connsiteX30" fmla="*/ 39079 w 411295"/>
                <a:gd name="connsiteY30" fmla="*/ 74002 h 406650"/>
                <a:gd name="connsiteX31" fmla="*/ 702 w 411295"/>
                <a:gd name="connsiteY31" fmla="*/ 43712 h 406650"/>
                <a:gd name="connsiteX32" fmla="*/ 41 w 411295"/>
                <a:gd name="connsiteY32" fmla="*/ 41855 h 406650"/>
                <a:gd name="connsiteX33" fmla="*/ 41 w 411295"/>
                <a:gd name="connsiteY33" fmla="*/ 32199 h 406650"/>
                <a:gd name="connsiteX34" fmla="*/ 274748 w 411295"/>
                <a:gd name="connsiteY34" fmla="*/ 149518 h 406650"/>
                <a:gd name="connsiteX35" fmla="*/ 154251 w 411295"/>
                <a:gd name="connsiteY35" fmla="*/ 270179 h 406650"/>
                <a:gd name="connsiteX36" fmla="*/ 274624 w 411295"/>
                <a:gd name="connsiteY36" fmla="*/ 390552 h 406650"/>
                <a:gd name="connsiteX37" fmla="*/ 395326 w 411295"/>
                <a:gd name="connsiteY37" fmla="*/ 270097 h 406650"/>
                <a:gd name="connsiteX38" fmla="*/ 274748 w 411295"/>
                <a:gd name="connsiteY38" fmla="*/ 149518 h 406650"/>
                <a:gd name="connsiteX39" fmla="*/ 135145 w 411295"/>
                <a:gd name="connsiteY39" fmla="*/ 57908 h 406650"/>
                <a:gd name="connsiteX40" fmla="*/ 233152 w 411295"/>
                <a:gd name="connsiteY40" fmla="*/ 57908 h 406650"/>
                <a:gd name="connsiteX41" fmla="*/ 254651 w 411295"/>
                <a:gd name="connsiteY41" fmla="*/ 35954 h 406650"/>
                <a:gd name="connsiteX42" fmla="*/ 232574 w 411295"/>
                <a:gd name="connsiteY42" fmla="*/ 16147 h 406650"/>
                <a:gd name="connsiteX43" fmla="*/ 79932 w 411295"/>
                <a:gd name="connsiteY43" fmla="*/ 16147 h 406650"/>
                <a:gd name="connsiteX44" fmla="*/ 36933 w 411295"/>
                <a:gd name="connsiteY44" fmla="*/ 16147 h 406650"/>
                <a:gd name="connsiteX45" fmla="*/ 16836 w 411295"/>
                <a:gd name="connsiteY45" fmla="*/ 31168 h 406650"/>
                <a:gd name="connsiteX46" fmla="*/ 37469 w 411295"/>
                <a:gd name="connsiteY46" fmla="*/ 57908 h 406650"/>
                <a:gd name="connsiteX47" fmla="*/ 135063 w 411295"/>
                <a:gd name="connsiteY47" fmla="*/ 57908 h 406650"/>
                <a:gd name="connsiteX48" fmla="*/ 230346 w 411295"/>
                <a:gd name="connsiteY48" fmla="*/ 73960 h 406650"/>
                <a:gd name="connsiteX49" fmla="*/ 132752 w 411295"/>
                <a:gd name="connsiteY49" fmla="*/ 73960 h 406650"/>
                <a:gd name="connsiteX50" fmla="*/ 111748 w 411295"/>
                <a:gd name="connsiteY50" fmla="*/ 88816 h 406650"/>
                <a:gd name="connsiteX51" fmla="*/ 132216 w 411295"/>
                <a:gd name="connsiteY51" fmla="*/ 115680 h 406650"/>
                <a:gd name="connsiteX52" fmla="*/ 213344 w 411295"/>
                <a:gd name="connsiteY52" fmla="*/ 115680 h 406650"/>
                <a:gd name="connsiteX53" fmla="*/ 327031 w 411295"/>
                <a:gd name="connsiteY53" fmla="*/ 115680 h 406650"/>
                <a:gd name="connsiteX54" fmla="*/ 342547 w 411295"/>
                <a:gd name="connsiteY54" fmla="*/ 110274 h 406650"/>
                <a:gd name="connsiteX55" fmla="*/ 348201 w 411295"/>
                <a:gd name="connsiteY55" fmla="*/ 87578 h 406650"/>
                <a:gd name="connsiteX56" fmla="*/ 328393 w 411295"/>
                <a:gd name="connsiteY56" fmla="*/ 73919 h 406650"/>
                <a:gd name="connsiteX57" fmla="*/ 230387 w 411295"/>
                <a:gd name="connsiteY57" fmla="*/ 73919 h 406650"/>
                <a:gd name="connsiteX58" fmla="*/ 283248 w 411295"/>
                <a:gd name="connsiteY58" fmla="*/ 134043 h 406650"/>
                <a:gd name="connsiteX59" fmla="*/ 283248 w 411295"/>
                <a:gd name="connsiteY59" fmla="*/ 132475 h 406650"/>
                <a:gd name="connsiteX60" fmla="*/ 274748 w 411295"/>
                <a:gd name="connsiteY60" fmla="*/ 131856 h 406650"/>
                <a:gd name="connsiteX61" fmla="*/ 115668 w 411295"/>
                <a:gd name="connsiteY61" fmla="*/ 131856 h 406650"/>
                <a:gd name="connsiteX62" fmla="*/ 80303 w 411295"/>
                <a:gd name="connsiteY62" fmla="*/ 131856 h 406650"/>
                <a:gd name="connsiteX63" fmla="*/ 60248 w 411295"/>
                <a:gd name="connsiteY63" fmla="*/ 146918 h 406650"/>
                <a:gd name="connsiteX64" fmla="*/ 80963 w 411295"/>
                <a:gd name="connsiteY64" fmla="*/ 173617 h 406650"/>
                <a:gd name="connsiteX65" fmla="*/ 173770 w 411295"/>
                <a:gd name="connsiteY65" fmla="*/ 173700 h 406650"/>
                <a:gd name="connsiteX66" fmla="*/ 181198 w 411295"/>
                <a:gd name="connsiteY66" fmla="*/ 170811 h 406650"/>
                <a:gd name="connsiteX67" fmla="*/ 262657 w 411295"/>
                <a:gd name="connsiteY67" fmla="*/ 134208 h 406650"/>
                <a:gd name="connsiteX68" fmla="*/ 283248 w 411295"/>
                <a:gd name="connsiteY68" fmla="*/ 134126 h 406650"/>
                <a:gd name="connsiteX69" fmla="*/ 142284 w 411295"/>
                <a:gd name="connsiteY69" fmla="*/ 231389 h 406650"/>
                <a:gd name="connsiteX70" fmla="*/ 162876 w 411295"/>
                <a:gd name="connsiteY70" fmla="*/ 189546 h 406650"/>
                <a:gd name="connsiteX71" fmla="*/ 163165 w 411295"/>
                <a:gd name="connsiteY71" fmla="*/ 189752 h 406650"/>
                <a:gd name="connsiteX72" fmla="*/ 78900 w 411295"/>
                <a:gd name="connsiteY72" fmla="*/ 189752 h 406650"/>
                <a:gd name="connsiteX73" fmla="*/ 59381 w 411295"/>
                <a:gd name="connsiteY73" fmla="*/ 210344 h 406650"/>
                <a:gd name="connsiteX74" fmla="*/ 79024 w 411295"/>
                <a:gd name="connsiteY74" fmla="*/ 231266 h 406650"/>
                <a:gd name="connsiteX75" fmla="*/ 142243 w 411295"/>
                <a:gd name="connsiteY75" fmla="*/ 231348 h 406650"/>
                <a:gd name="connsiteX76" fmla="*/ 141459 w 411295"/>
                <a:gd name="connsiteY76" fmla="*/ 305379 h 406650"/>
                <a:gd name="connsiteX77" fmla="*/ 78983 w 411295"/>
                <a:gd name="connsiteY77" fmla="*/ 305503 h 406650"/>
                <a:gd name="connsiteX78" fmla="*/ 61073 w 411295"/>
                <a:gd name="connsiteY78" fmla="*/ 318295 h 406650"/>
                <a:gd name="connsiteX79" fmla="*/ 80716 w 411295"/>
                <a:gd name="connsiteY79" fmla="*/ 347099 h 406650"/>
                <a:gd name="connsiteX80" fmla="*/ 158626 w 411295"/>
                <a:gd name="connsiteY80" fmla="*/ 347099 h 406650"/>
                <a:gd name="connsiteX81" fmla="*/ 160648 w 411295"/>
                <a:gd name="connsiteY81" fmla="*/ 347099 h 406650"/>
                <a:gd name="connsiteX82" fmla="*/ 141459 w 411295"/>
                <a:gd name="connsiteY82" fmla="*/ 305338 h 406650"/>
                <a:gd name="connsiteX83" fmla="*/ 138983 w 411295"/>
                <a:gd name="connsiteY83" fmla="*/ 289285 h 406650"/>
                <a:gd name="connsiteX84" fmla="*/ 138983 w 411295"/>
                <a:gd name="connsiteY84" fmla="*/ 247648 h 406650"/>
                <a:gd name="connsiteX85" fmla="*/ 136095 w 411295"/>
                <a:gd name="connsiteY85" fmla="*/ 247524 h 406650"/>
                <a:gd name="connsiteX86" fmla="*/ 81129 w 411295"/>
                <a:gd name="connsiteY86" fmla="*/ 247524 h 406650"/>
                <a:gd name="connsiteX87" fmla="*/ 59423 w 411295"/>
                <a:gd name="connsiteY87" fmla="*/ 268487 h 406650"/>
                <a:gd name="connsiteX88" fmla="*/ 81294 w 411295"/>
                <a:gd name="connsiteY88" fmla="*/ 289285 h 406650"/>
                <a:gd name="connsiteX89" fmla="*/ 134279 w 411295"/>
                <a:gd name="connsiteY89" fmla="*/ 289285 h 406650"/>
                <a:gd name="connsiteX90" fmla="*/ 138983 w 411295"/>
                <a:gd name="connsiteY90" fmla="*/ 289285 h 40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411295" h="406650">
                  <a:moveTo>
                    <a:pt x="0" y="32199"/>
                  </a:moveTo>
                  <a:cubicBezTo>
                    <a:pt x="619" y="29888"/>
                    <a:pt x="1197" y="27577"/>
                    <a:pt x="1939" y="25308"/>
                  </a:cubicBezTo>
                  <a:cubicBezTo>
                    <a:pt x="6850" y="10576"/>
                    <a:pt x="20633" y="177"/>
                    <a:pt x="36190" y="136"/>
                  </a:cubicBezTo>
                  <a:cubicBezTo>
                    <a:pt x="102339" y="12"/>
                    <a:pt x="168488" y="-112"/>
                    <a:pt x="234637" y="177"/>
                  </a:cubicBezTo>
                  <a:cubicBezTo>
                    <a:pt x="262038" y="301"/>
                    <a:pt x="279204" y="29888"/>
                    <a:pt x="266536" y="54153"/>
                  </a:cubicBezTo>
                  <a:cubicBezTo>
                    <a:pt x="265999" y="55184"/>
                    <a:pt x="265422" y="56216"/>
                    <a:pt x="264514" y="57908"/>
                  </a:cubicBezTo>
                  <a:cubicBezTo>
                    <a:pt x="266412" y="57908"/>
                    <a:pt x="267815" y="57908"/>
                    <a:pt x="269177" y="57908"/>
                  </a:cubicBezTo>
                  <a:cubicBezTo>
                    <a:pt x="289108" y="57908"/>
                    <a:pt x="309081" y="57784"/>
                    <a:pt x="329012" y="57949"/>
                  </a:cubicBezTo>
                  <a:cubicBezTo>
                    <a:pt x="344652" y="58073"/>
                    <a:pt x="358146" y="67853"/>
                    <a:pt x="363345" y="82461"/>
                  </a:cubicBezTo>
                  <a:cubicBezTo>
                    <a:pt x="368586" y="97110"/>
                    <a:pt x="364253" y="113080"/>
                    <a:pt x="352286" y="123149"/>
                  </a:cubicBezTo>
                  <a:cubicBezTo>
                    <a:pt x="345725" y="128679"/>
                    <a:pt x="338049" y="131609"/>
                    <a:pt x="329466" y="131774"/>
                  </a:cubicBezTo>
                  <a:cubicBezTo>
                    <a:pt x="322533" y="131898"/>
                    <a:pt x="315559" y="131774"/>
                    <a:pt x="308255" y="131774"/>
                  </a:cubicBezTo>
                  <a:cubicBezTo>
                    <a:pt x="309700" y="135735"/>
                    <a:pt x="311309" y="138335"/>
                    <a:pt x="315642" y="139862"/>
                  </a:cubicBezTo>
                  <a:cubicBezTo>
                    <a:pt x="368586" y="158266"/>
                    <a:pt x="401062" y="194993"/>
                    <a:pt x="409687" y="250454"/>
                  </a:cubicBezTo>
                  <a:cubicBezTo>
                    <a:pt x="420828" y="322381"/>
                    <a:pt x="372960" y="390015"/>
                    <a:pt x="301735" y="403798"/>
                  </a:cubicBezTo>
                  <a:cubicBezTo>
                    <a:pt x="254238" y="413001"/>
                    <a:pt x="212808" y="399795"/>
                    <a:pt x="178021" y="366164"/>
                  </a:cubicBezTo>
                  <a:cubicBezTo>
                    <a:pt x="175792" y="364018"/>
                    <a:pt x="173688" y="363193"/>
                    <a:pt x="170675" y="363193"/>
                  </a:cubicBezTo>
                  <a:cubicBezTo>
                    <a:pt x="140551" y="363275"/>
                    <a:pt x="110427" y="363358"/>
                    <a:pt x="80303" y="363193"/>
                  </a:cubicBezTo>
                  <a:cubicBezTo>
                    <a:pt x="58845" y="363069"/>
                    <a:pt x="42297" y="345407"/>
                    <a:pt x="43494" y="324031"/>
                  </a:cubicBezTo>
                  <a:cubicBezTo>
                    <a:pt x="44113" y="313343"/>
                    <a:pt x="48941" y="304595"/>
                    <a:pt x="57277" y="297415"/>
                  </a:cubicBezTo>
                  <a:cubicBezTo>
                    <a:pt x="48529" y="289698"/>
                    <a:pt x="43453" y="280290"/>
                    <a:pt x="43453" y="268611"/>
                  </a:cubicBezTo>
                  <a:cubicBezTo>
                    <a:pt x="43453" y="256933"/>
                    <a:pt x="48281" y="247442"/>
                    <a:pt x="57277" y="239519"/>
                  </a:cubicBezTo>
                  <a:cubicBezTo>
                    <a:pt x="48570" y="231843"/>
                    <a:pt x="43494" y="222435"/>
                    <a:pt x="43453" y="210798"/>
                  </a:cubicBezTo>
                  <a:cubicBezTo>
                    <a:pt x="43412" y="199120"/>
                    <a:pt x="48240" y="189587"/>
                    <a:pt x="57937" y="181128"/>
                  </a:cubicBezTo>
                  <a:cubicBezTo>
                    <a:pt x="56658" y="180344"/>
                    <a:pt x="55337" y="179848"/>
                    <a:pt x="54430" y="178899"/>
                  </a:cubicBezTo>
                  <a:cubicBezTo>
                    <a:pt x="43577" y="167427"/>
                    <a:pt x="40523" y="154140"/>
                    <a:pt x="46011" y="139284"/>
                  </a:cubicBezTo>
                  <a:cubicBezTo>
                    <a:pt x="51128" y="125460"/>
                    <a:pt x="64663" y="116093"/>
                    <a:pt x="79478" y="115804"/>
                  </a:cubicBezTo>
                  <a:cubicBezTo>
                    <a:pt x="86452" y="115680"/>
                    <a:pt x="93384" y="115804"/>
                    <a:pt x="101060" y="115804"/>
                  </a:cubicBezTo>
                  <a:cubicBezTo>
                    <a:pt x="92972" y="101897"/>
                    <a:pt x="92683" y="88238"/>
                    <a:pt x="101060" y="74208"/>
                  </a:cubicBezTo>
                  <a:cubicBezTo>
                    <a:pt x="99286" y="74125"/>
                    <a:pt x="97882" y="74002"/>
                    <a:pt x="96521" y="74002"/>
                  </a:cubicBezTo>
                  <a:cubicBezTo>
                    <a:pt x="77373" y="74002"/>
                    <a:pt x="58226" y="74002"/>
                    <a:pt x="39079" y="74002"/>
                  </a:cubicBezTo>
                  <a:cubicBezTo>
                    <a:pt x="19106" y="74002"/>
                    <a:pt x="5406" y="63149"/>
                    <a:pt x="702" y="43712"/>
                  </a:cubicBezTo>
                  <a:cubicBezTo>
                    <a:pt x="536" y="43093"/>
                    <a:pt x="248" y="42474"/>
                    <a:pt x="41" y="41855"/>
                  </a:cubicBezTo>
                  <a:cubicBezTo>
                    <a:pt x="41" y="38637"/>
                    <a:pt x="41" y="35418"/>
                    <a:pt x="41" y="32199"/>
                  </a:cubicBezTo>
                  <a:close/>
                  <a:moveTo>
                    <a:pt x="274748" y="149518"/>
                  </a:moveTo>
                  <a:cubicBezTo>
                    <a:pt x="208268" y="149518"/>
                    <a:pt x="154169" y="203741"/>
                    <a:pt x="154251" y="270179"/>
                  </a:cubicBezTo>
                  <a:cubicBezTo>
                    <a:pt x="154334" y="336452"/>
                    <a:pt x="208310" y="390469"/>
                    <a:pt x="274624" y="390552"/>
                  </a:cubicBezTo>
                  <a:cubicBezTo>
                    <a:pt x="341062" y="390634"/>
                    <a:pt x="395285" y="336535"/>
                    <a:pt x="395326" y="270097"/>
                  </a:cubicBezTo>
                  <a:cubicBezTo>
                    <a:pt x="395326" y="203659"/>
                    <a:pt x="341186" y="149477"/>
                    <a:pt x="274748" y="149518"/>
                  </a:cubicBezTo>
                  <a:close/>
                  <a:moveTo>
                    <a:pt x="135145" y="57908"/>
                  </a:moveTo>
                  <a:cubicBezTo>
                    <a:pt x="167828" y="57908"/>
                    <a:pt x="200469" y="57908"/>
                    <a:pt x="233152" y="57908"/>
                  </a:cubicBezTo>
                  <a:cubicBezTo>
                    <a:pt x="245779" y="57908"/>
                    <a:pt x="255229" y="48169"/>
                    <a:pt x="254651" y="35954"/>
                  </a:cubicBezTo>
                  <a:cubicBezTo>
                    <a:pt x="254115" y="24565"/>
                    <a:pt x="244830" y="16147"/>
                    <a:pt x="232574" y="16147"/>
                  </a:cubicBezTo>
                  <a:cubicBezTo>
                    <a:pt x="181693" y="16147"/>
                    <a:pt x="130813" y="16147"/>
                    <a:pt x="79932" y="16147"/>
                  </a:cubicBezTo>
                  <a:cubicBezTo>
                    <a:pt x="65613" y="16147"/>
                    <a:pt x="51293" y="16064"/>
                    <a:pt x="36933" y="16147"/>
                  </a:cubicBezTo>
                  <a:cubicBezTo>
                    <a:pt x="27442" y="16188"/>
                    <a:pt x="19395" y="22337"/>
                    <a:pt x="16836" y="31168"/>
                  </a:cubicBezTo>
                  <a:cubicBezTo>
                    <a:pt x="12916" y="44785"/>
                    <a:pt x="22902" y="57867"/>
                    <a:pt x="37469" y="57908"/>
                  </a:cubicBezTo>
                  <a:cubicBezTo>
                    <a:pt x="69987" y="57990"/>
                    <a:pt x="102545" y="57908"/>
                    <a:pt x="135063" y="57908"/>
                  </a:cubicBezTo>
                  <a:close/>
                  <a:moveTo>
                    <a:pt x="230346" y="73960"/>
                  </a:moveTo>
                  <a:cubicBezTo>
                    <a:pt x="197828" y="73960"/>
                    <a:pt x="165269" y="73960"/>
                    <a:pt x="132752" y="73960"/>
                  </a:cubicBezTo>
                  <a:cubicBezTo>
                    <a:pt x="122518" y="73960"/>
                    <a:pt x="114430" y="79779"/>
                    <a:pt x="111748" y="88816"/>
                  </a:cubicBezTo>
                  <a:cubicBezTo>
                    <a:pt x="107704" y="102434"/>
                    <a:pt x="117690" y="115639"/>
                    <a:pt x="132216" y="115680"/>
                  </a:cubicBezTo>
                  <a:cubicBezTo>
                    <a:pt x="159245" y="115763"/>
                    <a:pt x="186315" y="115680"/>
                    <a:pt x="213344" y="115680"/>
                  </a:cubicBezTo>
                  <a:cubicBezTo>
                    <a:pt x="251226" y="115680"/>
                    <a:pt x="289108" y="115680"/>
                    <a:pt x="327031" y="115680"/>
                  </a:cubicBezTo>
                  <a:cubicBezTo>
                    <a:pt x="332891" y="115680"/>
                    <a:pt x="338132" y="114236"/>
                    <a:pt x="342547" y="110274"/>
                  </a:cubicBezTo>
                  <a:cubicBezTo>
                    <a:pt x="349026" y="104456"/>
                    <a:pt x="351172" y="95666"/>
                    <a:pt x="348201" y="87578"/>
                  </a:cubicBezTo>
                  <a:cubicBezTo>
                    <a:pt x="345106" y="79242"/>
                    <a:pt x="337554" y="73919"/>
                    <a:pt x="328393" y="73919"/>
                  </a:cubicBezTo>
                  <a:cubicBezTo>
                    <a:pt x="295711" y="73878"/>
                    <a:pt x="263069" y="73919"/>
                    <a:pt x="230387" y="73919"/>
                  </a:cubicBezTo>
                  <a:close/>
                  <a:moveTo>
                    <a:pt x="283248" y="134043"/>
                  </a:moveTo>
                  <a:lnTo>
                    <a:pt x="283248" y="132475"/>
                  </a:lnTo>
                  <a:cubicBezTo>
                    <a:pt x="280442" y="132269"/>
                    <a:pt x="277595" y="131856"/>
                    <a:pt x="274748" y="131856"/>
                  </a:cubicBezTo>
                  <a:cubicBezTo>
                    <a:pt x="221721" y="131856"/>
                    <a:pt x="168695" y="131856"/>
                    <a:pt x="115668" y="131856"/>
                  </a:cubicBezTo>
                  <a:cubicBezTo>
                    <a:pt x="103866" y="131856"/>
                    <a:pt x="92105" y="131774"/>
                    <a:pt x="80303" y="131856"/>
                  </a:cubicBezTo>
                  <a:cubicBezTo>
                    <a:pt x="70812" y="131939"/>
                    <a:pt x="62765" y="138046"/>
                    <a:pt x="60248" y="146918"/>
                  </a:cubicBezTo>
                  <a:cubicBezTo>
                    <a:pt x="56328" y="160536"/>
                    <a:pt x="66355" y="173576"/>
                    <a:pt x="80963" y="173617"/>
                  </a:cubicBezTo>
                  <a:cubicBezTo>
                    <a:pt x="111913" y="173700"/>
                    <a:pt x="142821" y="173617"/>
                    <a:pt x="173770" y="173700"/>
                  </a:cubicBezTo>
                  <a:cubicBezTo>
                    <a:pt x="176783" y="173700"/>
                    <a:pt x="178928" y="172875"/>
                    <a:pt x="181198" y="170811"/>
                  </a:cubicBezTo>
                  <a:cubicBezTo>
                    <a:pt x="204183" y="149353"/>
                    <a:pt x="231253" y="136849"/>
                    <a:pt x="262657" y="134208"/>
                  </a:cubicBezTo>
                  <a:cubicBezTo>
                    <a:pt x="269466" y="133631"/>
                    <a:pt x="276398" y="134126"/>
                    <a:pt x="283248" y="134126"/>
                  </a:cubicBezTo>
                  <a:close/>
                  <a:moveTo>
                    <a:pt x="142284" y="231389"/>
                  </a:moveTo>
                  <a:cubicBezTo>
                    <a:pt x="149382" y="216988"/>
                    <a:pt x="156108" y="203287"/>
                    <a:pt x="162876" y="189546"/>
                  </a:cubicBezTo>
                  <a:cubicBezTo>
                    <a:pt x="163371" y="189876"/>
                    <a:pt x="163289" y="189752"/>
                    <a:pt x="163165" y="189752"/>
                  </a:cubicBezTo>
                  <a:cubicBezTo>
                    <a:pt x="135063" y="189752"/>
                    <a:pt x="107002" y="189505"/>
                    <a:pt x="78900" y="189752"/>
                  </a:cubicBezTo>
                  <a:cubicBezTo>
                    <a:pt x="68047" y="189876"/>
                    <a:pt x="59464" y="199491"/>
                    <a:pt x="59381" y="210344"/>
                  </a:cubicBezTo>
                  <a:cubicBezTo>
                    <a:pt x="59340" y="221403"/>
                    <a:pt x="68006" y="231101"/>
                    <a:pt x="79024" y="231266"/>
                  </a:cubicBezTo>
                  <a:cubicBezTo>
                    <a:pt x="100400" y="231555"/>
                    <a:pt x="121817" y="231348"/>
                    <a:pt x="142243" y="231348"/>
                  </a:cubicBezTo>
                  <a:close/>
                  <a:moveTo>
                    <a:pt x="141459" y="305379"/>
                  </a:moveTo>
                  <a:cubicBezTo>
                    <a:pt x="121280" y="305379"/>
                    <a:pt x="100111" y="305132"/>
                    <a:pt x="78983" y="305503"/>
                  </a:cubicBezTo>
                  <a:cubicBezTo>
                    <a:pt x="70523" y="305668"/>
                    <a:pt x="64375" y="310455"/>
                    <a:pt x="61073" y="318295"/>
                  </a:cubicBezTo>
                  <a:cubicBezTo>
                    <a:pt x="55255" y="332161"/>
                    <a:pt x="65365" y="347016"/>
                    <a:pt x="80716" y="347099"/>
                  </a:cubicBezTo>
                  <a:cubicBezTo>
                    <a:pt x="106672" y="347223"/>
                    <a:pt x="132670" y="347099"/>
                    <a:pt x="158626" y="347099"/>
                  </a:cubicBezTo>
                  <a:cubicBezTo>
                    <a:pt x="159492" y="347099"/>
                    <a:pt x="160400" y="347099"/>
                    <a:pt x="160648" y="347099"/>
                  </a:cubicBezTo>
                  <a:cubicBezTo>
                    <a:pt x="154334" y="333357"/>
                    <a:pt x="148062" y="319740"/>
                    <a:pt x="141459" y="305338"/>
                  </a:cubicBezTo>
                  <a:close/>
                  <a:moveTo>
                    <a:pt x="138983" y="289285"/>
                  </a:moveTo>
                  <a:lnTo>
                    <a:pt x="138983" y="247648"/>
                  </a:lnTo>
                  <a:cubicBezTo>
                    <a:pt x="138447" y="247648"/>
                    <a:pt x="137291" y="247524"/>
                    <a:pt x="136095" y="247524"/>
                  </a:cubicBezTo>
                  <a:cubicBezTo>
                    <a:pt x="117773" y="247524"/>
                    <a:pt x="99451" y="247483"/>
                    <a:pt x="81129" y="247524"/>
                  </a:cubicBezTo>
                  <a:cubicBezTo>
                    <a:pt x="68749" y="247524"/>
                    <a:pt x="59381" y="256685"/>
                    <a:pt x="59423" y="268487"/>
                  </a:cubicBezTo>
                  <a:cubicBezTo>
                    <a:pt x="59423" y="280290"/>
                    <a:pt x="68831" y="289244"/>
                    <a:pt x="81294" y="289285"/>
                  </a:cubicBezTo>
                  <a:cubicBezTo>
                    <a:pt x="98955" y="289327"/>
                    <a:pt x="116617" y="289285"/>
                    <a:pt x="134279" y="289285"/>
                  </a:cubicBezTo>
                  <a:lnTo>
                    <a:pt x="138983" y="289285"/>
                  </a:ln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A36BA65-6026-F6FD-D3C5-B44376DEE8DC}"/>
                </a:ext>
              </a:extLst>
            </p:cNvPr>
            <p:cNvSpPr/>
            <p:nvPr/>
          </p:nvSpPr>
          <p:spPr>
            <a:xfrm>
              <a:off x="806177" y="6510098"/>
              <a:ext cx="67484" cy="131321"/>
            </a:xfrm>
            <a:custGeom>
              <a:avLst/>
              <a:gdLst>
                <a:gd name="connsiteX0" fmla="*/ 42021 w 67484"/>
                <a:gd name="connsiteY0" fmla="*/ 119879 h 131321"/>
                <a:gd name="connsiteX1" fmla="*/ 33396 w 67484"/>
                <a:gd name="connsiteY1" fmla="*/ 131309 h 131321"/>
                <a:gd name="connsiteX2" fmla="*/ 25515 w 67484"/>
                <a:gd name="connsiteY2" fmla="*/ 120085 h 131321"/>
                <a:gd name="connsiteX3" fmla="*/ 17922 w 67484"/>
                <a:gd name="connsiteY3" fmla="*/ 117031 h 131321"/>
                <a:gd name="connsiteX4" fmla="*/ 54 w 67484"/>
                <a:gd name="connsiteY4" fmla="*/ 90828 h 131321"/>
                <a:gd name="connsiteX5" fmla="*/ 7647 w 67484"/>
                <a:gd name="connsiteY5" fmla="*/ 81378 h 131321"/>
                <a:gd name="connsiteX6" fmla="*/ 16065 w 67484"/>
                <a:gd name="connsiteY6" fmla="*/ 89713 h 131321"/>
                <a:gd name="connsiteX7" fmla="*/ 30632 w 67484"/>
                <a:gd name="connsiteY7" fmla="*/ 104363 h 131321"/>
                <a:gd name="connsiteX8" fmla="*/ 50480 w 67484"/>
                <a:gd name="connsiteY8" fmla="*/ 94129 h 131321"/>
                <a:gd name="connsiteX9" fmla="*/ 37977 w 67484"/>
                <a:gd name="connsiteY9" fmla="*/ 74569 h 131321"/>
                <a:gd name="connsiteX10" fmla="*/ 25680 w 67484"/>
                <a:gd name="connsiteY10" fmla="*/ 73001 h 131321"/>
                <a:gd name="connsiteX11" fmla="*/ 54 w 67484"/>
                <a:gd name="connsiteY11" fmla="*/ 44734 h 131321"/>
                <a:gd name="connsiteX12" fmla="*/ 22461 w 67484"/>
                <a:gd name="connsiteY12" fmla="*/ 13206 h 131321"/>
                <a:gd name="connsiteX13" fmla="*/ 25762 w 67484"/>
                <a:gd name="connsiteY13" fmla="*/ 8832 h 131321"/>
                <a:gd name="connsiteX14" fmla="*/ 33603 w 67484"/>
                <a:gd name="connsiteY14" fmla="*/ 1 h 131321"/>
                <a:gd name="connsiteX15" fmla="*/ 41691 w 67484"/>
                <a:gd name="connsiteY15" fmla="*/ 9039 h 131321"/>
                <a:gd name="connsiteX16" fmla="*/ 44786 w 67484"/>
                <a:gd name="connsiteY16" fmla="*/ 13165 h 131321"/>
                <a:gd name="connsiteX17" fmla="*/ 67152 w 67484"/>
                <a:gd name="connsiteY17" fmla="*/ 38585 h 131321"/>
                <a:gd name="connsiteX18" fmla="*/ 67441 w 67484"/>
                <a:gd name="connsiteY18" fmla="*/ 42959 h 131321"/>
                <a:gd name="connsiteX19" fmla="*/ 59683 w 67484"/>
                <a:gd name="connsiteY19" fmla="*/ 50593 h 131321"/>
                <a:gd name="connsiteX20" fmla="*/ 51595 w 67484"/>
                <a:gd name="connsiteY20" fmla="*/ 43413 h 131321"/>
                <a:gd name="connsiteX21" fmla="*/ 28321 w 67484"/>
                <a:gd name="connsiteY21" fmla="*/ 28103 h 131321"/>
                <a:gd name="connsiteX22" fmla="*/ 16106 w 67484"/>
                <a:gd name="connsiteY22" fmla="*/ 43908 h 131321"/>
                <a:gd name="connsiteX23" fmla="*/ 31127 w 67484"/>
                <a:gd name="connsiteY23" fmla="*/ 57774 h 131321"/>
                <a:gd name="connsiteX24" fmla="*/ 44208 w 67484"/>
                <a:gd name="connsiteY24" fmla="*/ 59631 h 131321"/>
                <a:gd name="connsiteX25" fmla="*/ 67482 w 67484"/>
                <a:gd name="connsiteY25" fmla="*/ 89012 h 131321"/>
                <a:gd name="connsiteX26" fmla="*/ 45281 w 67484"/>
                <a:gd name="connsiteY26" fmla="*/ 118806 h 131321"/>
                <a:gd name="connsiteX27" fmla="*/ 42062 w 67484"/>
                <a:gd name="connsiteY27" fmla="*/ 119879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7484" h="131321">
                  <a:moveTo>
                    <a:pt x="42021" y="119879"/>
                  </a:moveTo>
                  <a:cubicBezTo>
                    <a:pt x="41237" y="128091"/>
                    <a:pt x="38596" y="131557"/>
                    <a:pt x="33396" y="131309"/>
                  </a:cubicBezTo>
                  <a:cubicBezTo>
                    <a:pt x="28445" y="131103"/>
                    <a:pt x="26010" y="127719"/>
                    <a:pt x="25515" y="120085"/>
                  </a:cubicBezTo>
                  <a:cubicBezTo>
                    <a:pt x="23039" y="119095"/>
                    <a:pt x="20356" y="118269"/>
                    <a:pt x="17922" y="117031"/>
                  </a:cubicBezTo>
                  <a:cubicBezTo>
                    <a:pt x="7316" y="111502"/>
                    <a:pt x="879" y="103001"/>
                    <a:pt x="54" y="90828"/>
                  </a:cubicBezTo>
                  <a:cubicBezTo>
                    <a:pt x="-318" y="85380"/>
                    <a:pt x="2901" y="81625"/>
                    <a:pt x="7647" y="81378"/>
                  </a:cubicBezTo>
                  <a:cubicBezTo>
                    <a:pt x="12227" y="81171"/>
                    <a:pt x="15570" y="84473"/>
                    <a:pt x="16065" y="89713"/>
                  </a:cubicBezTo>
                  <a:cubicBezTo>
                    <a:pt x="16808" y="97554"/>
                    <a:pt x="22585" y="103372"/>
                    <a:pt x="30632" y="104363"/>
                  </a:cubicBezTo>
                  <a:cubicBezTo>
                    <a:pt x="39628" y="105518"/>
                    <a:pt x="47757" y="101309"/>
                    <a:pt x="50480" y="94129"/>
                  </a:cubicBezTo>
                  <a:cubicBezTo>
                    <a:pt x="53658" y="85711"/>
                    <a:pt x="47839" y="76426"/>
                    <a:pt x="37977" y="74569"/>
                  </a:cubicBezTo>
                  <a:cubicBezTo>
                    <a:pt x="33933" y="73785"/>
                    <a:pt x="29683" y="73867"/>
                    <a:pt x="25680" y="73001"/>
                  </a:cubicBezTo>
                  <a:cubicBezTo>
                    <a:pt x="11361" y="69864"/>
                    <a:pt x="838" y="58104"/>
                    <a:pt x="54" y="44734"/>
                  </a:cubicBezTo>
                  <a:cubicBezTo>
                    <a:pt x="-772" y="30497"/>
                    <a:pt x="7977" y="18035"/>
                    <a:pt x="22461" y="13206"/>
                  </a:cubicBezTo>
                  <a:cubicBezTo>
                    <a:pt x="24896" y="12381"/>
                    <a:pt x="25804" y="11473"/>
                    <a:pt x="25762" y="8832"/>
                  </a:cubicBezTo>
                  <a:cubicBezTo>
                    <a:pt x="25680" y="3633"/>
                    <a:pt x="29064" y="84"/>
                    <a:pt x="33603" y="1"/>
                  </a:cubicBezTo>
                  <a:cubicBezTo>
                    <a:pt x="38266" y="-81"/>
                    <a:pt x="41691" y="3550"/>
                    <a:pt x="41691" y="9039"/>
                  </a:cubicBezTo>
                  <a:cubicBezTo>
                    <a:pt x="41691" y="11473"/>
                    <a:pt x="42434" y="12381"/>
                    <a:pt x="44786" y="13165"/>
                  </a:cubicBezTo>
                  <a:cubicBezTo>
                    <a:pt x="57000" y="17374"/>
                    <a:pt x="64841" y="25586"/>
                    <a:pt x="67152" y="38585"/>
                  </a:cubicBezTo>
                  <a:cubicBezTo>
                    <a:pt x="67399" y="40029"/>
                    <a:pt x="67523" y="41515"/>
                    <a:pt x="67441" y="42959"/>
                  </a:cubicBezTo>
                  <a:cubicBezTo>
                    <a:pt x="67152" y="47375"/>
                    <a:pt x="63933" y="50511"/>
                    <a:pt x="59683" y="50593"/>
                  </a:cubicBezTo>
                  <a:cubicBezTo>
                    <a:pt x="55350" y="50676"/>
                    <a:pt x="51471" y="47787"/>
                    <a:pt x="51595" y="43413"/>
                  </a:cubicBezTo>
                  <a:cubicBezTo>
                    <a:pt x="51883" y="33303"/>
                    <a:pt x="40659" y="24802"/>
                    <a:pt x="28321" y="28103"/>
                  </a:cubicBezTo>
                  <a:cubicBezTo>
                    <a:pt x="20645" y="30167"/>
                    <a:pt x="15528" y="36811"/>
                    <a:pt x="16106" y="43908"/>
                  </a:cubicBezTo>
                  <a:cubicBezTo>
                    <a:pt x="16684" y="50882"/>
                    <a:pt x="23245" y="56866"/>
                    <a:pt x="31127" y="57774"/>
                  </a:cubicBezTo>
                  <a:cubicBezTo>
                    <a:pt x="35501" y="58269"/>
                    <a:pt x="39999" y="58434"/>
                    <a:pt x="44208" y="59631"/>
                  </a:cubicBezTo>
                  <a:cubicBezTo>
                    <a:pt x="57867" y="63510"/>
                    <a:pt x="67317" y="75724"/>
                    <a:pt x="67482" y="89012"/>
                  </a:cubicBezTo>
                  <a:cubicBezTo>
                    <a:pt x="67647" y="102258"/>
                    <a:pt x="58816" y="114143"/>
                    <a:pt x="45281" y="118806"/>
                  </a:cubicBezTo>
                  <a:cubicBezTo>
                    <a:pt x="44249" y="119136"/>
                    <a:pt x="43259" y="119466"/>
                    <a:pt x="42062" y="119879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C7B8718-2197-9BF1-CD72-3EB48936FF0C}"/>
                </a:ext>
              </a:extLst>
            </p:cNvPr>
            <p:cNvSpPr/>
            <p:nvPr/>
          </p:nvSpPr>
          <p:spPr>
            <a:xfrm>
              <a:off x="873606" y="6481711"/>
              <a:ext cx="70741" cy="148170"/>
            </a:xfrm>
            <a:custGeom>
              <a:avLst/>
              <a:gdLst>
                <a:gd name="connsiteX0" fmla="*/ 70741 w 70741"/>
                <a:gd name="connsiteY0" fmla="*/ 98457 h 148170"/>
                <a:gd name="connsiteX1" fmla="*/ 58815 w 70741"/>
                <a:gd name="connsiteY1" fmla="*/ 143355 h 148170"/>
                <a:gd name="connsiteX2" fmla="*/ 49531 w 70741"/>
                <a:gd name="connsiteY2" fmla="*/ 147935 h 148170"/>
                <a:gd name="connsiteX3" fmla="*/ 43547 w 70741"/>
                <a:gd name="connsiteY3" fmla="*/ 140383 h 148170"/>
                <a:gd name="connsiteX4" fmla="*/ 45404 w 70741"/>
                <a:gd name="connsiteY4" fmla="*/ 134359 h 148170"/>
                <a:gd name="connsiteX5" fmla="*/ 47385 w 70741"/>
                <a:gd name="connsiteY5" fmla="*/ 60245 h 148170"/>
                <a:gd name="connsiteX6" fmla="*/ 7481 w 70741"/>
                <a:gd name="connsiteY6" fmla="*/ 16834 h 148170"/>
                <a:gd name="connsiteX7" fmla="*/ 5005 w 70741"/>
                <a:gd name="connsiteY7" fmla="*/ 15513 h 148170"/>
                <a:gd name="connsiteX8" fmla="*/ 920 w 70741"/>
                <a:gd name="connsiteY8" fmla="*/ 4454 h 148170"/>
                <a:gd name="connsiteX9" fmla="*/ 12226 w 70741"/>
                <a:gd name="connsiteY9" fmla="*/ 1276 h 148170"/>
                <a:gd name="connsiteX10" fmla="*/ 33602 w 70741"/>
                <a:gd name="connsiteY10" fmla="*/ 15307 h 148170"/>
                <a:gd name="connsiteX11" fmla="*/ 70741 w 70741"/>
                <a:gd name="connsiteY11" fmla="*/ 98499 h 14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41" h="148170">
                  <a:moveTo>
                    <a:pt x="70741" y="98457"/>
                  </a:moveTo>
                  <a:cubicBezTo>
                    <a:pt x="70618" y="111910"/>
                    <a:pt x="66780" y="128169"/>
                    <a:pt x="58815" y="143355"/>
                  </a:cubicBezTo>
                  <a:cubicBezTo>
                    <a:pt x="56752" y="147275"/>
                    <a:pt x="53451" y="148802"/>
                    <a:pt x="49531" y="147935"/>
                  </a:cubicBezTo>
                  <a:cubicBezTo>
                    <a:pt x="46147" y="147192"/>
                    <a:pt x="43300" y="143932"/>
                    <a:pt x="43547" y="140383"/>
                  </a:cubicBezTo>
                  <a:cubicBezTo>
                    <a:pt x="43671" y="138320"/>
                    <a:pt x="44496" y="136257"/>
                    <a:pt x="45404" y="134359"/>
                  </a:cubicBezTo>
                  <a:cubicBezTo>
                    <a:pt x="57041" y="109929"/>
                    <a:pt x="57949" y="85129"/>
                    <a:pt x="47385" y="60245"/>
                  </a:cubicBezTo>
                  <a:cubicBezTo>
                    <a:pt x="39256" y="41139"/>
                    <a:pt x="25844" y="26614"/>
                    <a:pt x="7481" y="16834"/>
                  </a:cubicBezTo>
                  <a:cubicBezTo>
                    <a:pt x="6656" y="16380"/>
                    <a:pt x="5830" y="15967"/>
                    <a:pt x="5005" y="15513"/>
                  </a:cubicBezTo>
                  <a:cubicBezTo>
                    <a:pt x="383" y="12872"/>
                    <a:pt x="-1185" y="8580"/>
                    <a:pt x="920" y="4454"/>
                  </a:cubicBezTo>
                  <a:cubicBezTo>
                    <a:pt x="3024" y="286"/>
                    <a:pt x="7728" y="-1365"/>
                    <a:pt x="12226" y="1276"/>
                  </a:cubicBezTo>
                  <a:cubicBezTo>
                    <a:pt x="19572" y="5609"/>
                    <a:pt x="27041" y="9942"/>
                    <a:pt x="33602" y="15307"/>
                  </a:cubicBezTo>
                  <a:cubicBezTo>
                    <a:pt x="57165" y="34619"/>
                    <a:pt x="70783" y="64413"/>
                    <a:pt x="70741" y="98499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8160F8E-4D2F-B4FF-BE19-A1DA8EB9EFD1}"/>
                </a:ext>
              </a:extLst>
            </p:cNvPr>
            <p:cNvSpPr/>
            <p:nvPr/>
          </p:nvSpPr>
          <p:spPr>
            <a:xfrm>
              <a:off x="735393" y="6523469"/>
              <a:ext cx="70786" cy="148061"/>
            </a:xfrm>
            <a:custGeom>
              <a:avLst/>
              <a:gdLst>
                <a:gd name="connsiteX0" fmla="*/ 19502 w 70786"/>
                <a:gd name="connsiteY0" fmla="*/ 42 h 148061"/>
                <a:gd name="connsiteX1" fmla="*/ 26394 w 70786"/>
                <a:gd name="connsiteY1" fmla="*/ 11885 h 148061"/>
                <a:gd name="connsiteX2" fmla="*/ 18306 w 70786"/>
                <a:gd name="connsiteY2" fmla="*/ 34416 h 148061"/>
                <a:gd name="connsiteX3" fmla="*/ 61759 w 70786"/>
                <a:gd name="connsiteY3" fmla="*/ 130524 h 148061"/>
                <a:gd name="connsiteX4" fmla="*/ 65638 w 70786"/>
                <a:gd name="connsiteY4" fmla="*/ 132588 h 148061"/>
                <a:gd name="connsiteX5" fmla="*/ 69764 w 70786"/>
                <a:gd name="connsiteY5" fmla="*/ 143977 h 148061"/>
                <a:gd name="connsiteX6" fmla="*/ 58292 w 70786"/>
                <a:gd name="connsiteY6" fmla="*/ 146866 h 148061"/>
                <a:gd name="connsiteX7" fmla="*/ 29860 w 70786"/>
                <a:gd name="connsiteY7" fmla="*/ 126233 h 148061"/>
                <a:gd name="connsiteX8" fmla="*/ 11290 w 70786"/>
                <a:gd name="connsiteY8" fmla="*/ 5984 h 148061"/>
                <a:gd name="connsiteX9" fmla="*/ 19461 w 70786"/>
                <a:gd name="connsiteY9" fmla="*/ 0 h 14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786" h="148061">
                  <a:moveTo>
                    <a:pt x="19502" y="42"/>
                  </a:moveTo>
                  <a:cubicBezTo>
                    <a:pt x="25527" y="166"/>
                    <a:pt x="28746" y="5902"/>
                    <a:pt x="26394" y="11885"/>
                  </a:cubicBezTo>
                  <a:cubicBezTo>
                    <a:pt x="23505" y="19313"/>
                    <a:pt x="20121" y="26700"/>
                    <a:pt x="18306" y="34416"/>
                  </a:cubicBezTo>
                  <a:cubicBezTo>
                    <a:pt x="9516" y="71762"/>
                    <a:pt x="28003" y="112244"/>
                    <a:pt x="61759" y="130524"/>
                  </a:cubicBezTo>
                  <a:cubicBezTo>
                    <a:pt x="63038" y="131226"/>
                    <a:pt x="64358" y="131886"/>
                    <a:pt x="65638" y="132588"/>
                  </a:cubicBezTo>
                  <a:cubicBezTo>
                    <a:pt x="70466" y="135311"/>
                    <a:pt x="72034" y="139768"/>
                    <a:pt x="69764" y="143977"/>
                  </a:cubicBezTo>
                  <a:cubicBezTo>
                    <a:pt x="67577" y="148021"/>
                    <a:pt x="63079" y="149218"/>
                    <a:pt x="58292" y="146866"/>
                  </a:cubicBezTo>
                  <a:cubicBezTo>
                    <a:pt x="47646" y="141625"/>
                    <a:pt x="38154" y="134734"/>
                    <a:pt x="29860" y="126233"/>
                  </a:cubicBezTo>
                  <a:cubicBezTo>
                    <a:pt x="-1543" y="94045"/>
                    <a:pt x="-8930" y="46094"/>
                    <a:pt x="11290" y="5984"/>
                  </a:cubicBezTo>
                  <a:cubicBezTo>
                    <a:pt x="13024" y="2518"/>
                    <a:pt x="15252" y="-41"/>
                    <a:pt x="19461" y="0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BB86E3-CF26-A539-0A71-CF2E89EBCC56}"/>
                </a:ext>
              </a:extLst>
            </p:cNvPr>
            <p:cNvSpPr/>
            <p:nvPr/>
          </p:nvSpPr>
          <p:spPr>
            <a:xfrm>
              <a:off x="843946" y="6472217"/>
              <a:ext cx="16509" cy="16053"/>
            </a:xfrm>
            <a:custGeom>
              <a:avLst/>
              <a:gdLst>
                <a:gd name="connsiteX0" fmla="*/ 8378 w 16509"/>
                <a:gd name="connsiteY0" fmla="*/ 0 h 16053"/>
                <a:gd name="connsiteX1" fmla="*/ 16508 w 16509"/>
                <a:gd name="connsiteY1" fmla="*/ 8130 h 16053"/>
                <a:gd name="connsiteX2" fmla="*/ 8131 w 16509"/>
                <a:gd name="connsiteY2" fmla="*/ 16053 h 16053"/>
                <a:gd name="connsiteX3" fmla="*/ 1 w 16509"/>
                <a:gd name="connsiteY3" fmla="*/ 7923 h 16053"/>
                <a:gd name="connsiteX4" fmla="*/ 8378 w 16509"/>
                <a:gd name="connsiteY4" fmla="*/ 0 h 1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09" h="16053">
                  <a:moveTo>
                    <a:pt x="8378" y="0"/>
                  </a:moveTo>
                  <a:cubicBezTo>
                    <a:pt x="12959" y="42"/>
                    <a:pt x="16590" y="3714"/>
                    <a:pt x="16508" y="8130"/>
                  </a:cubicBezTo>
                  <a:cubicBezTo>
                    <a:pt x="16425" y="12586"/>
                    <a:pt x="12711" y="16094"/>
                    <a:pt x="8131" y="16053"/>
                  </a:cubicBezTo>
                  <a:cubicBezTo>
                    <a:pt x="3550" y="16012"/>
                    <a:pt x="-81" y="12380"/>
                    <a:pt x="1" y="7923"/>
                  </a:cubicBezTo>
                  <a:cubicBezTo>
                    <a:pt x="84" y="3467"/>
                    <a:pt x="3798" y="-41"/>
                    <a:pt x="8378" y="0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F2B0F9E-BB14-4B95-66AF-1BD2119EAEE9}"/>
                </a:ext>
              </a:extLst>
            </p:cNvPr>
            <p:cNvSpPr/>
            <p:nvPr/>
          </p:nvSpPr>
          <p:spPr>
            <a:xfrm>
              <a:off x="819352" y="6665094"/>
              <a:ext cx="16506" cy="16053"/>
            </a:xfrm>
            <a:custGeom>
              <a:avLst/>
              <a:gdLst>
                <a:gd name="connsiteX0" fmla="*/ 8295 w 16506"/>
                <a:gd name="connsiteY0" fmla="*/ 0 h 16053"/>
                <a:gd name="connsiteX1" fmla="*/ 16507 w 16506"/>
                <a:gd name="connsiteY1" fmla="*/ 8088 h 16053"/>
                <a:gd name="connsiteX2" fmla="*/ 8212 w 16506"/>
                <a:gd name="connsiteY2" fmla="*/ 16053 h 16053"/>
                <a:gd name="connsiteX3" fmla="*/ 0 w 16506"/>
                <a:gd name="connsiteY3" fmla="*/ 7965 h 16053"/>
                <a:gd name="connsiteX4" fmla="*/ 8295 w 16506"/>
                <a:gd name="connsiteY4" fmla="*/ 0 h 1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06" h="16053">
                  <a:moveTo>
                    <a:pt x="8295" y="0"/>
                  </a:moveTo>
                  <a:cubicBezTo>
                    <a:pt x="12875" y="0"/>
                    <a:pt x="16507" y="3632"/>
                    <a:pt x="16507" y="8088"/>
                  </a:cubicBezTo>
                  <a:cubicBezTo>
                    <a:pt x="16507" y="12545"/>
                    <a:pt x="12793" y="16094"/>
                    <a:pt x="8212" y="16053"/>
                  </a:cubicBezTo>
                  <a:cubicBezTo>
                    <a:pt x="3632" y="16053"/>
                    <a:pt x="-41" y="12421"/>
                    <a:pt x="0" y="7965"/>
                  </a:cubicBezTo>
                  <a:cubicBezTo>
                    <a:pt x="0" y="3508"/>
                    <a:pt x="3714" y="-41"/>
                    <a:pt x="8295" y="0"/>
                  </a:cubicBezTo>
                  <a:close/>
                </a:path>
              </a:pathLst>
            </a:custGeom>
            <a:solidFill>
              <a:srgbClr val="000000"/>
            </a:solidFill>
            <a:ln w="41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786042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225AE47-8A13-772B-2DBE-06BAD76115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723A6B-CE56-3ABE-5110-7222AD2079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4D29F5E-0F9D-4CBC-441B-B10BC567F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K" dirty="0"/>
              <a:t>Retail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C98487-DB50-C072-8F1D-4AF273C10BFF}"/>
              </a:ext>
            </a:extLst>
          </p:cNvPr>
          <p:cNvSpPr txBox="1"/>
          <p:nvPr/>
        </p:nvSpPr>
        <p:spPr>
          <a:xfrm>
            <a:off x="839786" y="3563666"/>
            <a:ext cx="10512428" cy="1901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1500" b="1" kern="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$195,00,000</a:t>
            </a:r>
            <a:endParaRPr lang="en-PK" sz="11500" kern="1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C8F2B95-1845-3170-12D2-CD62BFC525F8}"/>
              </a:ext>
            </a:extLst>
          </p:cNvPr>
          <p:cNvSpPr/>
          <p:nvPr/>
        </p:nvSpPr>
        <p:spPr>
          <a:xfrm>
            <a:off x="5591175" y="1457806"/>
            <a:ext cx="1009650" cy="1057602"/>
          </a:xfrm>
          <a:prstGeom prst="round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EB3AE6-0E00-859D-2CEE-797804A7181A}"/>
              </a:ext>
            </a:extLst>
          </p:cNvPr>
          <p:cNvGrpSpPr/>
          <p:nvPr/>
        </p:nvGrpSpPr>
        <p:grpSpPr>
          <a:xfrm>
            <a:off x="5819814" y="1710389"/>
            <a:ext cx="553304" cy="552837"/>
            <a:chOff x="5819814" y="1710389"/>
            <a:chExt cx="553304" cy="55283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DBAE767-C2E1-1BCF-8F81-44CD586A0C25}"/>
                </a:ext>
              </a:extLst>
            </p:cNvPr>
            <p:cNvSpPr/>
            <p:nvPr/>
          </p:nvSpPr>
          <p:spPr>
            <a:xfrm>
              <a:off x="5819814" y="1710389"/>
              <a:ext cx="553304" cy="552837"/>
            </a:xfrm>
            <a:custGeom>
              <a:avLst/>
              <a:gdLst>
                <a:gd name="connsiteX0" fmla="*/ 460440 w 553304"/>
                <a:gd name="connsiteY0" fmla="*/ 230954 h 552837"/>
                <a:gd name="connsiteX1" fmla="*/ 458620 w 553304"/>
                <a:gd name="connsiteY1" fmla="*/ 255500 h 552837"/>
                <a:gd name="connsiteX2" fmla="*/ 462951 w 553304"/>
                <a:gd name="connsiteY2" fmla="*/ 262657 h 552837"/>
                <a:gd name="connsiteX3" fmla="*/ 550213 w 553304"/>
                <a:gd name="connsiteY3" fmla="*/ 372143 h 552837"/>
                <a:gd name="connsiteX4" fmla="*/ 427042 w 553304"/>
                <a:gd name="connsiteY4" fmla="*/ 550810 h 552837"/>
                <a:gd name="connsiteX5" fmla="*/ 262500 w 553304"/>
                <a:gd name="connsiteY5" fmla="*/ 462606 h 552837"/>
                <a:gd name="connsiteX6" fmla="*/ 255720 w 553304"/>
                <a:gd name="connsiteY6" fmla="*/ 458714 h 552837"/>
                <a:gd name="connsiteX7" fmla="*/ 19108 w 553304"/>
                <a:gd name="connsiteY7" fmla="*/ 321606 h 552837"/>
                <a:gd name="connsiteX8" fmla="*/ 113213 w 553304"/>
                <a:gd name="connsiteY8" fmla="*/ 31947 h 552837"/>
                <a:gd name="connsiteX9" fmla="*/ 241532 w 553304"/>
                <a:gd name="connsiteY9" fmla="*/ 306 h 552837"/>
                <a:gd name="connsiteX10" fmla="*/ 452028 w 553304"/>
                <a:gd name="connsiteY10" fmla="*/ 169745 h 552837"/>
                <a:gd name="connsiteX11" fmla="*/ 460440 w 553304"/>
                <a:gd name="connsiteY11" fmla="*/ 230954 h 552837"/>
                <a:gd name="connsiteX12" fmla="*/ 263191 w 553304"/>
                <a:gd name="connsiteY12" fmla="*/ 397129 h 552837"/>
                <a:gd name="connsiteX13" fmla="*/ 394523 w 553304"/>
                <a:gd name="connsiteY13" fmla="*/ 539259 h 552837"/>
                <a:gd name="connsiteX14" fmla="*/ 539227 w 553304"/>
                <a:gd name="connsiteY14" fmla="*/ 408303 h 552837"/>
                <a:gd name="connsiteX15" fmla="*/ 405133 w 553304"/>
                <a:gd name="connsiteY15" fmla="*/ 263222 h 552837"/>
                <a:gd name="connsiteX16" fmla="*/ 263191 w 553304"/>
                <a:gd name="connsiteY16" fmla="*/ 397129 h 552837"/>
                <a:gd name="connsiteX17" fmla="*/ 123006 w 553304"/>
                <a:gd name="connsiteY17" fmla="*/ 116886 h 552837"/>
                <a:gd name="connsiteX18" fmla="*/ 62865 w 553304"/>
                <a:gd name="connsiteY18" fmla="*/ 93030 h 552837"/>
                <a:gd name="connsiteX19" fmla="*/ 13897 w 553304"/>
                <a:gd name="connsiteY19" fmla="*/ 222856 h 552837"/>
                <a:gd name="connsiteX20" fmla="*/ 107500 w 553304"/>
                <a:gd name="connsiteY20" fmla="*/ 222856 h 552837"/>
                <a:gd name="connsiteX21" fmla="*/ 123006 w 553304"/>
                <a:gd name="connsiteY21" fmla="*/ 116886 h 552837"/>
                <a:gd name="connsiteX22" fmla="*/ 397034 w 553304"/>
                <a:gd name="connsiteY22" fmla="*/ 93218 h 552837"/>
                <a:gd name="connsiteX23" fmla="*/ 337960 w 553304"/>
                <a:gd name="connsiteY23" fmla="*/ 116509 h 552837"/>
                <a:gd name="connsiteX24" fmla="*/ 348255 w 553304"/>
                <a:gd name="connsiteY24" fmla="*/ 168929 h 552837"/>
                <a:gd name="connsiteX25" fmla="*/ 353466 w 553304"/>
                <a:gd name="connsiteY25" fmla="*/ 222730 h 552837"/>
                <a:gd name="connsiteX26" fmla="*/ 445938 w 553304"/>
                <a:gd name="connsiteY26" fmla="*/ 222730 h 552837"/>
                <a:gd name="connsiteX27" fmla="*/ 397034 w 553304"/>
                <a:gd name="connsiteY27" fmla="*/ 93218 h 552837"/>
                <a:gd name="connsiteX28" fmla="*/ 13835 w 553304"/>
                <a:gd name="connsiteY28" fmla="*/ 237358 h 552837"/>
                <a:gd name="connsiteX29" fmla="*/ 62802 w 553304"/>
                <a:gd name="connsiteY29" fmla="*/ 367121 h 552837"/>
                <a:gd name="connsiteX30" fmla="*/ 123006 w 553304"/>
                <a:gd name="connsiteY30" fmla="*/ 343327 h 552837"/>
                <a:gd name="connsiteX31" fmla="*/ 107437 w 553304"/>
                <a:gd name="connsiteY31" fmla="*/ 237358 h 552837"/>
                <a:gd name="connsiteX32" fmla="*/ 13835 w 553304"/>
                <a:gd name="connsiteY32" fmla="*/ 237358 h 552837"/>
                <a:gd name="connsiteX33" fmla="*/ 222824 w 553304"/>
                <a:gd name="connsiteY33" fmla="*/ 131074 h 552837"/>
                <a:gd name="connsiteX34" fmla="*/ 136253 w 553304"/>
                <a:gd name="connsiteY34" fmla="*/ 120590 h 552837"/>
                <a:gd name="connsiteX35" fmla="*/ 121374 w 553304"/>
                <a:gd name="connsiteY35" fmla="*/ 222730 h 552837"/>
                <a:gd name="connsiteX36" fmla="*/ 222761 w 553304"/>
                <a:gd name="connsiteY36" fmla="*/ 222730 h 552837"/>
                <a:gd name="connsiteX37" fmla="*/ 222761 w 553304"/>
                <a:gd name="connsiteY37" fmla="*/ 131074 h 552837"/>
                <a:gd name="connsiteX38" fmla="*/ 237263 w 553304"/>
                <a:gd name="connsiteY38" fmla="*/ 131074 h 552837"/>
                <a:gd name="connsiteX39" fmla="*/ 237263 w 553304"/>
                <a:gd name="connsiteY39" fmla="*/ 222918 h 552837"/>
                <a:gd name="connsiteX40" fmla="*/ 338713 w 553304"/>
                <a:gd name="connsiteY40" fmla="*/ 222918 h 552837"/>
                <a:gd name="connsiteX41" fmla="*/ 323772 w 553304"/>
                <a:gd name="connsiteY41" fmla="*/ 120715 h 552837"/>
                <a:gd name="connsiteX42" fmla="*/ 237263 w 553304"/>
                <a:gd name="connsiteY42" fmla="*/ 131136 h 552837"/>
                <a:gd name="connsiteX43" fmla="*/ 222824 w 553304"/>
                <a:gd name="connsiteY43" fmla="*/ 329140 h 552837"/>
                <a:gd name="connsiteX44" fmla="*/ 222824 w 553304"/>
                <a:gd name="connsiteY44" fmla="*/ 237420 h 552837"/>
                <a:gd name="connsiteX45" fmla="*/ 121374 w 553304"/>
                <a:gd name="connsiteY45" fmla="*/ 237420 h 552837"/>
                <a:gd name="connsiteX46" fmla="*/ 136315 w 553304"/>
                <a:gd name="connsiteY46" fmla="*/ 339561 h 552837"/>
                <a:gd name="connsiteX47" fmla="*/ 222824 w 553304"/>
                <a:gd name="connsiteY47" fmla="*/ 329140 h 552837"/>
                <a:gd name="connsiteX48" fmla="*/ 237389 w 553304"/>
                <a:gd name="connsiteY48" fmla="*/ 237420 h 552837"/>
                <a:gd name="connsiteX49" fmla="*/ 237389 w 553304"/>
                <a:gd name="connsiteY49" fmla="*/ 330521 h 552837"/>
                <a:gd name="connsiteX50" fmla="*/ 262939 w 553304"/>
                <a:gd name="connsiteY50" fmla="*/ 331713 h 552837"/>
                <a:gd name="connsiteX51" fmla="*/ 267962 w 553304"/>
                <a:gd name="connsiteY51" fmla="*/ 328386 h 552837"/>
                <a:gd name="connsiteX52" fmla="*/ 334067 w 553304"/>
                <a:gd name="connsiteY52" fmla="*/ 265106 h 552837"/>
                <a:gd name="connsiteX53" fmla="*/ 337457 w 553304"/>
                <a:gd name="connsiteY53" fmla="*/ 261841 h 552837"/>
                <a:gd name="connsiteX54" fmla="*/ 338839 w 553304"/>
                <a:gd name="connsiteY54" fmla="*/ 237483 h 552837"/>
                <a:gd name="connsiteX55" fmla="*/ 237389 w 553304"/>
                <a:gd name="connsiteY55" fmla="*/ 237483 h 552837"/>
                <a:gd name="connsiteX56" fmla="*/ 222824 w 553304"/>
                <a:gd name="connsiteY56" fmla="*/ 14494 h 552837"/>
                <a:gd name="connsiteX57" fmla="*/ 216358 w 553304"/>
                <a:gd name="connsiteY57" fmla="*/ 15624 h 552837"/>
                <a:gd name="connsiteX58" fmla="*/ 184906 w 553304"/>
                <a:gd name="connsiteY58" fmla="*/ 33579 h 552837"/>
                <a:gd name="connsiteX59" fmla="*/ 145669 w 553304"/>
                <a:gd name="connsiteY59" fmla="*/ 94097 h 552837"/>
                <a:gd name="connsiteX60" fmla="*/ 141149 w 553304"/>
                <a:gd name="connsiteY60" fmla="*/ 105962 h 552837"/>
                <a:gd name="connsiteX61" fmla="*/ 222824 w 553304"/>
                <a:gd name="connsiteY61" fmla="*/ 115693 h 552837"/>
                <a:gd name="connsiteX62" fmla="*/ 222824 w 553304"/>
                <a:gd name="connsiteY62" fmla="*/ 14494 h 552837"/>
                <a:gd name="connsiteX63" fmla="*/ 222824 w 553304"/>
                <a:gd name="connsiteY63" fmla="*/ 344395 h 552837"/>
                <a:gd name="connsiteX64" fmla="*/ 141149 w 553304"/>
                <a:gd name="connsiteY64" fmla="*/ 354314 h 552837"/>
                <a:gd name="connsiteX65" fmla="*/ 172790 w 553304"/>
                <a:gd name="connsiteY65" fmla="*/ 413577 h 552837"/>
                <a:gd name="connsiteX66" fmla="*/ 203614 w 553304"/>
                <a:gd name="connsiteY66" fmla="*/ 439692 h 552837"/>
                <a:gd name="connsiteX67" fmla="*/ 222824 w 553304"/>
                <a:gd name="connsiteY67" fmla="*/ 446724 h 552837"/>
                <a:gd name="connsiteX68" fmla="*/ 222824 w 553304"/>
                <a:gd name="connsiteY68" fmla="*/ 344395 h 552837"/>
                <a:gd name="connsiteX69" fmla="*/ 237263 w 553304"/>
                <a:gd name="connsiteY69" fmla="*/ 115756 h 552837"/>
                <a:gd name="connsiteX70" fmla="*/ 319001 w 553304"/>
                <a:gd name="connsiteY70" fmla="*/ 105837 h 552837"/>
                <a:gd name="connsiteX71" fmla="*/ 282715 w 553304"/>
                <a:gd name="connsiteY71" fmla="*/ 41175 h 552837"/>
                <a:gd name="connsiteX72" fmla="*/ 247370 w 553304"/>
                <a:gd name="connsiteY72" fmla="*/ 16629 h 552837"/>
                <a:gd name="connsiteX73" fmla="*/ 237263 w 553304"/>
                <a:gd name="connsiteY73" fmla="*/ 14306 h 552837"/>
                <a:gd name="connsiteX74" fmla="*/ 237263 w 553304"/>
                <a:gd name="connsiteY74" fmla="*/ 115819 h 552837"/>
                <a:gd name="connsiteX75" fmla="*/ 282840 w 553304"/>
                <a:gd name="connsiteY75" fmla="*/ 20898 h 552837"/>
                <a:gd name="connsiteX76" fmla="*/ 332561 w 553304"/>
                <a:gd name="connsiteY76" fmla="*/ 102510 h 552837"/>
                <a:gd name="connsiteX77" fmla="*/ 386927 w 553304"/>
                <a:gd name="connsiteY77" fmla="*/ 81290 h 552837"/>
                <a:gd name="connsiteX78" fmla="*/ 282777 w 553304"/>
                <a:gd name="connsiteY78" fmla="*/ 20898 h 552837"/>
                <a:gd name="connsiteX79" fmla="*/ 177247 w 553304"/>
                <a:gd name="connsiteY79" fmla="*/ 439253 h 552837"/>
                <a:gd name="connsiteX80" fmla="*/ 127526 w 553304"/>
                <a:gd name="connsiteY80" fmla="*/ 357641 h 552837"/>
                <a:gd name="connsiteX81" fmla="*/ 73160 w 553304"/>
                <a:gd name="connsiteY81" fmla="*/ 378860 h 552837"/>
                <a:gd name="connsiteX82" fmla="*/ 177247 w 553304"/>
                <a:gd name="connsiteY82" fmla="*/ 439253 h 552837"/>
                <a:gd name="connsiteX83" fmla="*/ 177372 w 553304"/>
                <a:gd name="connsiteY83" fmla="*/ 20898 h 552837"/>
                <a:gd name="connsiteX84" fmla="*/ 72219 w 553304"/>
                <a:gd name="connsiteY84" fmla="*/ 82295 h 552837"/>
                <a:gd name="connsiteX85" fmla="*/ 127212 w 553304"/>
                <a:gd name="connsiteY85" fmla="*/ 103577 h 552837"/>
                <a:gd name="connsiteX86" fmla="*/ 177372 w 553304"/>
                <a:gd name="connsiteY86" fmla="*/ 20898 h 552837"/>
                <a:gd name="connsiteX87" fmla="*/ 237451 w 553304"/>
                <a:gd name="connsiteY87" fmla="*/ 344395 h 552837"/>
                <a:gd name="connsiteX88" fmla="*/ 237451 w 553304"/>
                <a:gd name="connsiteY88" fmla="*/ 446347 h 552837"/>
                <a:gd name="connsiteX89" fmla="*/ 254590 w 553304"/>
                <a:gd name="connsiteY89" fmla="*/ 441073 h 552837"/>
                <a:gd name="connsiteX90" fmla="*/ 259738 w 553304"/>
                <a:gd name="connsiteY90" fmla="*/ 345525 h 552837"/>
                <a:gd name="connsiteX91" fmla="*/ 237389 w 553304"/>
                <a:gd name="connsiteY91" fmla="*/ 344395 h 552837"/>
                <a:gd name="connsiteX92" fmla="*/ 446378 w 553304"/>
                <a:gd name="connsiteY92" fmla="*/ 237106 h 552837"/>
                <a:gd name="connsiteX93" fmla="*/ 434199 w 553304"/>
                <a:gd name="connsiteY93" fmla="*/ 237106 h 552837"/>
                <a:gd name="connsiteX94" fmla="*/ 357923 w 553304"/>
                <a:gd name="connsiteY94" fmla="*/ 237232 h 552837"/>
                <a:gd name="connsiteX95" fmla="*/ 352713 w 553304"/>
                <a:gd name="connsiteY95" fmla="*/ 239618 h 552837"/>
                <a:gd name="connsiteX96" fmla="*/ 352461 w 553304"/>
                <a:gd name="connsiteY96" fmla="*/ 257447 h 552837"/>
                <a:gd name="connsiteX97" fmla="*/ 444746 w 553304"/>
                <a:gd name="connsiteY97" fmla="*/ 255752 h 552837"/>
                <a:gd name="connsiteX98" fmla="*/ 446315 w 553304"/>
                <a:gd name="connsiteY98" fmla="*/ 237169 h 55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553304" h="552837">
                  <a:moveTo>
                    <a:pt x="460440" y="230954"/>
                  </a:moveTo>
                  <a:cubicBezTo>
                    <a:pt x="459875" y="239178"/>
                    <a:pt x="459687" y="247402"/>
                    <a:pt x="458620" y="255500"/>
                  </a:cubicBezTo>
                  <a:cubicBezTo>
                    <a:pt x="458055" y="259644"/>
                    <a:pt x="459561" y="261025"/>
                    <a:pt x="462951" y="262657"/>
                  </a:cubicBezTo>
                  <a:cubicBezTo>
                    <a:pt x="510035" y="284755"/>
                    <a:pt x="539416" y="321292"/>
                    <a:pt x="550213" y="372143"/>
                  </a:cubicBezTo>
                  <a:cubicBezTo>
                    <a:pt x="567603" y="454069"/>
                    <a:pt x="509596" y="537878"/>
                    <a:pt x="427042" y="550810"/>
                  </a:cubicBezTo>
                  <a:cubicBezTo>
                    <a:pt x="356793" y="561859"/>
                    <a:pt x="291818" y="527080"/>
                    <a:pt x="262500" y="462606"/>
                  </a:cubicBezTo>
                  <a:cubicBezTo>
                    <a:pt x="260993" y="459279"/>
                    <a:pt x="259487" y="458338"/>
                    <a:pt x="255720" y="458714"/>
                  </a:cubicBezTo>
                  <a:cubicBezTo>
                    <a:pt x="152952" y="468633"/>
                    <a:pt x="60667" y="415146"/>
                    <a:pt x="19108" y="321606"/>
                  </a:cubicBezTo>
                  <a:cubicBezTo>
                    <a:pt x="-27536" y="216829"/>
                    <a:pt x="14023" y="89326"/>
                    <a:pt x="113213" y="31947"/>
                  </a:cubicBezTo>
                  <a:cubicBezTo>
                    <a:pt x="153014" y="8907"/>
                    <a:pt x="195767" y="-2017"/>
                    <a:pt x="241532" y="306"/>
                  </a:cubicBezTo>
                  <a:cubicBezTo>
                    <a:pt x="340973" y="5266"/>
                    <a:pt x="425222" y="73255"/>
                    <a:pt x="452028" y="169745"/>
                  </a:cubicBezTo>
                  <a:cubicBezTo>
                    <a:pt x="457552" y="189709"/>
                    <a:pt x="460126" y="210174"/>
                    <a:pt x="460440" y="230954"/>
                  </a:cubicBezTo>
                  <a:close/>
                  <a:moveTo>
                    <a:pt x="263191" y="397129"/>
                  </a:moveTo>
                  <a:cubicBezTo>
                    <a:pt x="260114" y="471082"/>
                    <a:pt x="320444" y="536371"/>
                    <a:pt x="394523" y="539259"/>
                  </a:cubicBezTo>
                  <a:cubicBezTo>
                    <a:pt x="471050" y="542272"/>
                    <a:pt x="535900" y="483637"/>
                    <a:pt x="539227" y="408303"/>
                  </a:cubicBezTo>
                  <a:cubicBezTo>
                    <a:pt x="542680" y="330583"/>
                    <a:pt x="483292" y="266361"/>
                    <a:pt x="405133" y="263222"/>
                  </a:cubicBezTo>
                  <a:cubicBezTo>
                    <a:pt x="330175" y="260209"/>
                    <a:pt x="266392" y="320413"/>
                    <a:pt x="263191" y="397129"/>
                  </a:cubicBezTo>
                  <a:close/>
                  <a:moveTo>
                    <a:pt x="123006" y="116886"/>
                  </a:moveTo>
                  <a:cubicBezTo>
                    <a:pt x="102541" y="108787"/>
                    <a:pt x="82954" y="101003"/>
                    <a:pt x="62865" y="93030"/>
                  </a:cubicBezTo>
                  <a:cubicBezTo>
                    <a:pt x="32480" y="130446"/>
                    <a:pt x="15969" y="173700"/>
                    <a:pt x="13897" y="222856"/>
                  </a:cubicBezTo>
                  <a:lnTo>
                    <a:pt x="107500" y="222856"/>
                  </a:lnTo>
                  <a:cubicBezTo>
                    <a:pt x="108128" y="186444"/>
                    <a:pt x="112962" y="151037"/>
                    <a:pt x="123006" y="116886"/>
                  </a:cubicBezTo>
                  <a:close/>
                  <a:moveTo>
                    <a:pt x="397034" y="93218"/>
                  </a:moveTo>
                  <a:cubicBezTo>
                    <a:pt x="376757" y="101254"/>
                    <a:pt x="357170" y="108976"/>
                    <a:pt x="337960" y="116509"/>
                  </a:cubicBezTo>
                  <a:cubicBezTo>
                    <a:pt x="341412" y="133836"/>
                    <a:pt x="345681" y="151226"/>
                    <a:pt x="348255" y="168929"/>
                  </a:cubicBezTo>
                  <a:cubicBezTo>
                    <a:pt x="350829" y="186758"/>
                    <a:pt x="351771" y="204838"/>
                    <a:pt x="353466" y="222730"/>
                  </a:cubicBezTo>
                  <a:lnTo>
                    <a:pt x="445938" y="222730"/>
                  </a:lnTo>
                  <a:cubicBezTo>
                    <a:pt x="447257" y="182238"/>
                    <a:pt x="424154" y="121594"/>
                    <a:pt x="397034" y="93218"/>
                  </a:cubicBezTo>
                  <a:close/>
                  <a:moveTo>
                    <a:pt x="13835" y="237358"/>
                  </a:moveTo>
                  <a:cubicBezTo>
                    <a:pt x="16095" y="286890"/>
                    <a:pt x="32605" y="330207"/>
                    <a:pt x="62802" y="367121"/>
                  </a:cubicBezTo>
                  <a:cubicBezTo>
                    <a:pt x="83393" y="359022"/>
                    <a:pt x="102980" y="351238"/>
                    <a:pt x="123006" y="343327"/>
                  </a:cubicBezTo>
                  <a:cubicBezTo>
                    <a:pt x="112836" y="309050"/>
                    <a:pt x="108128" y="273643"/>
                    <a:pt x="107437" y="237358"/>
                  </a:cubicBezTo>
                  <a:lnTo>
                    <a:pt x="13835" y="237358"/>
                  </a:lnTo>
                  <a:close/>
                  <a:moveTo>
                    <a:pt x="222824" y="131074"/>
                  </a:moveTo>
                  <a:cubicBezTo>
                    <a:pt x="193820" y="127558"/>
                    <a:pt x="165319" y="124105"/>
                    <a:pt x="136253" y="120590"/>
                  </a:cubicBezTo>
                  <a:cubicBezTo>
                    <a:pt x="126522" y="153360"/>
                    <a:pt x="121562" y="187700"/>
                    <a:pt x="121374" y="222730"/>
                  </a:cubicBezTo>
                  <a:lnTo>
                    <a:pt x="222761" y="222730"/>
                  </a:lnTo>
                  <a:lnTo>
                    <a:pt x="222761" y="131074"/>
                  </a:lnTo>
                  <a:close/>
                  <a:moveTo>
                    <a:pt x="237263" y="131074"/>
                  </a:moveTo>
                  <a:lnTo>
                    <a:pt x="237263" y="222918"/>
                  </a:lnTo>
                  <a:lnTo>
                    <a:pt x="338713" y="222918"/>
                  </a:lnTo>
                  <a:cubicBezTo>
                    <a:pt x="338336" y="187511"/>
                    <a:pt x="333565" y="153172"/>
                    <a:pt x="323772" y="120715"/>
                  </a:cubicBezTo>
                  <a:cubicBezTo>
                    <a:pt x="294705" y="124231"/>
                    <a:pt x="266329" y="127621"/>
                    <a:pt x="237263" y="131136"/>
                  </a:cubicBezTo>
                  <a:close/>
                  <a:moveTo>
                    <a:pt x="222824" y="329140"/>
                  </a:moveTo>
                  <a:lnTo>
                    <a:pt x="222824" y="237420"/>
                  </a:lnTo>
                  <a:lnTo>
                    <a:pt x="121374" y="237420"/>
                  </a:lnTo>
                  <a:cubicBezTo>
                    <a:pt x="121814" y="272827"/>
                    <a:pt x="126522" y="307167"/>
                    <a:pt x="136315" y="339561"/>
                  </a:cubicBezTo>
                  <a:cubicBezTo>
                    <a:pt x="165507" y="336045"/>
                    <a:pt x="193883" y="332655"/>
                    <a:pt x="222824" y="329140"/>
                  </a:cubicBezTo>
                  <a:close/>
                  <a:moveTo>
                    <a:pt x="237389" y="237420"/>
                  </a:moveTo>
                  <a:lnTo>
                    <a:pt x="237389" y="330521"/>
                  </a:lnTo>
                  <a:cubicBezTo>
                    <a:pt x="246178" y="330960"/>
                    <a:pt x="254590" y="331588"/>
                    <a:pt x="262939" y="331713"/>
                  </a:cubicBezTo>
                  <a:cubicBezTo>
                    <a:pt x="264634" y="331713"/>
                    <a:pt x="267020" y="329956"/>
                    <a:pt x="267962" y="328386"/>
                  </a:cubicBezTo>
                  <a:cubicBezTo>
                    <a:pt x="283594" y="300575"/>
                    <a:pt x="305629" y="279482"/>
                    <a:pt x="334067" y="265106"/>
                  </a:cubicBezTo>
                  <a:cubicBezTo>
                    <a:pt x="335448" y="264415"/>
                    <a:pt x="337395" y="263034"/>
                    <a:pt x="337457" y="261841"/>
                  </a:cubicBezTo>
                  <a:cubicBezTo>
                    <a:pt x="338148" y="253743"/>
                    <a:pt x="338462" y="245644"/>
                    <a:pt x="338839" y="237483"/>
                  </a:cubicBezTo>
                  <a:lnTo>
                    <a:pt x="237389" y="237483"/>
                  </a:lnTo>
                  <a:close/>
                  <a:moveTo>
                    <a:pt x="222824" y="14494"/>
                  </a:moveTo>
                  <a:cubicBezTo>
                    <a:pt x="220376" y="14934"/>
                    <a:pt x="218304" y="15122"/>
                    <a:pt x="216358" y="15624"/>
                  </a:cubicBezTo>
                  <a:cubicBezTo>
                    <a:pt x="204179" y="18700"/>
                    <a:pt x="193946" y="25167"/>
                    <a:pt x="184906" y="33579"/>
                  </a:cubicBezTo>
                  <a:cubicBezTo>
                    <a:pt x="166763" y="50466"/>
                    <a:pt x="155149" y="71560"/>
                    <a:pt x="145669" y="94097"/>
                  </a:cubicBezTo>
                  <a:cubicBezTo>
                    <a:pt x="144100" y="97864"/>
                    <a:pt x="142719" y="101756"/>
                    <a:pt x="141149" y="105962"/>
                  </a:cubicBezTo>
                  <a:cubicBezTo>
                    <a:pt x="168395" y="112240"/>
                    <a:pt x="195327" y="115191"/>
                    <a:pt x="222824" y="115693"/>
                  </a:cubicBezTo>
                  <a:lnTo>
                    <a:pt x="222824" y="14494"/>
                  </a:lnTo>
                  <a:close/>
                  <a:moveTo>
                    <a:pt x="222824" y="344395"/>
                  </a:moveTo>
                  <a:cubicBezTo>
                    <a:pt x="195202" y="345085"/>
                    <a:pt x="168207" y="347785"/>
                    <a:pt x="141149" y="354314"/>
                  </a:cubicBezTo>
                  <a:cubicBezTo>
                    <a:pt x="148997" y="375972"/>
                    <a:pt x="158727" y="395936"/>
                    <a:pt x="172790" y="413577"/>
                  </a:cubicBezTo>
                  <a:cubicBezTo>
                    <a:pt x="181327" y="424249"/>
                    <a:pt x="191058" y="433728"/>
                    <a:pt x="203614" y="439692"/>
                  </a:cubicBezTo>
                  <a:cubicBezTo>
                    <a:pt x="209515" y="442455"/>
                    <a:pt x="215856" y="444212"/>
                    <a:pt x="222824" y="446724"/>
                  </a:cubicBezTo>
                  <a:lnTo>
                    <a:pt x="222824" y="344395"/>
                  </a:lnTo>
                  <a:close/>
                  <a:moveTo>
                    <a:pt x="237263" y="115756"/>
                  </a:moveTo>
                  <a:cubicBezTo>
                    <a:pt x="265137" y="115002"/>
                    <a:pt x="292069" y="112303"/>
                    <a:pt x="319001" y="105837"/>
                  </a:cubicBezTo>
                  <a:cubicBezTo>
                    <a:pt x="310212" y="81793"/>
                    <a:pt x="299351" y="59820"/>
                    <a:pt x="282715" y="41175"/>
                  </a:cubicBezTo>
                  <a:cubicBezTo>
                    <a:pt x="272921" y="30189"/>
                    <a:pt x="261621" y="21211"/>
                    <a:pt x="247370" y="16629"/>
                  </a:cubicBezTo>
                  <a:cubicBezTo>
                    <a:pt x="244231" y="15624"/>
                    <a:pt x="240904" y="15122"/>
                    <a:pt x="237263" y="14306"/>
                  </a:cubicBezTo>
                  <a:lnTo>
                    <a:pt x="237263" y="115819"/>
                  </a:lnTo>
                  <a:close/>
                  <a:moveTo>
                    <a:pt x="282840" y="20898"/>
                  </a:moveTo>
                  <a:cubicBezTo>
                    <a:pt x="306884" y="43561"/>
                    <a:pt x="321135" y="71999"/>
                    <a:pt x="332561" y="102510"/>
                  </a:cubicBezTo>
                  <a:cubicBezTo>
                    <a:pt x="351645" y="97236"/>
                    <a:pt x="369600" y="90770"/>
                    <a:pt x="386927" y="81290"/>
                  </a:cubicBezTo>
                  <a:cubicBezTo>
                    <a:pt x="357609" y="50968"/>
                    <a:pt x="323332" y="30754"/>
                    <a:pt x="282777" y="20898"/>
                  </a:cubicBezTo>
                  <a:close/>
                  <a:moveTo>
                    <a:pt x="177247" y="439253"/>
                  </a:moveTo>
                  <a:cubicBezTo>
                    <a:pt x="153266" y="416590"/>
                    <a:pt x="138952" y="388151"/>
                    <a:pt x="127526" y="357641"/>
                  </a:cubicBezTo>
                  <a:cubicBezTo>
                    <a:pt x="108442" y="362852"/>
                    <a:pt x="90487" y="369443"/>
                    <a:pt x="73160" y="378860"/>
                  </a:cubicBezTo>
                  <a:cubicBezTo>
                    <a:pt x="102478" y="409182"/>
                    <a:pt x="136755" y="429397"/>
                    <a:pt x="177247" y="439253"/>
                  </a:cubicBezTo>
                  <a:close/>
                  <a:moveTo>
                    <a:pt x="177372" y="20898"/>
                  </a:moveTo>
                  <a:cubicBezTo>
                    <a:pt x="136818" y="30754"/>
                    <a:pt x="102478" y="51031"/>
                    <a:pt x="72219" y="82295"/>
                  </a:cubicBezTo>
                  <a:cubicBezTo>
                    <a:pt x="91115" y="89577"/>
                    <a:pt x="108944" y="96483"/>
                    <a:pt x="127212" y="103577"/>
                  </a:cubicBezTo>
                  <a:cubicBezTo>
                    <a:pt x="138827" y="71811"/>
                    <a:pt x="153391" y="43561"/>
                    <a:pt x="177372" y="20898"/>
                  </a:cubicBezTo>
                  <a:close/>
                  <a:moveTo>
                    <a:pt x="237451" y="344395"/>
                  </a:moveTo>
                  <a:lnTo>
                    <a:pt x="237451" y="446347"/>
                  </a:lnTo>
                  <a:cubicBezTo>
                    <a:pt x="243604" y="444464"/>
                    <a:pt x="248940" y="442831"/>
                    <a:pt x="254590" y="441073"/>
                  </a:cubicBezTo>
                  <a:cubicBezTo>
                    <a:pt x="246115" y="408366"/>
                    <a:pt x="247998" y="376851"/>
                    <a:pt x="259738" y="345525"/>
                  </a:cubicBezTo>
                  <a:cubicBezTo>
                    <a:pt x="251890" y="345148"/>
                    <a:pt x="244734" y="344771"/>
                    <a:pt x="237389" y="344395"/>
                  </a:cubicBezTo>
                  <a:close/>
                  <a:moveTo>
                    <a:pt x="446378" y="237106"/>
                  </a:moveTo>
                  <a:cubicBezTo>
                    <a:pt x="441795" y="237106"/>
                    <a:pt x="437966" y="237106"/>
                    <a:pt x="434199" y="237106"/>
                  </a:cubicBezTo>
                  <a:cubicBezTo>
                    <a:pt x="408774" y="237106"/>
                    <a:pt x="383348" y="237106"/>
                    <a:pt x="357923" y="237232"/>
                  </a:cubicBezTo>
                  <a:cubicBezTo>
                    <a:pt x="356103" y="237232"/>
                    <a:pt x="352775" y="238613"/>
                    <a:pt x="352713" y="239618"/>
                  </a:cubicBezTo>
                  <a:cubicBezTo>
                    <a:pt x="352210" y="245330"/>
                    <a:pt x="352461" y="251169"/>
                    <a:pt x="352461" y="257447"/>
                  </a:cubicBezTo>
                  <a:cubicBezTo>
                    <a:pt x="383223" y="247277"/>
                    <a:pt x="413733" y="246963"/>
                    <a:pt x="444746" y="255752"/>
                  </a:cubicBezTo>
                  <a:cubicBezTo>
                    <a:pt x="445248" y="249537"/>
                    <a:pt x="445750" y="243886"/>
                    <a:pt x="446315" y="237169"/>
                  </a:cubicBezTo>
                  <a:close/>
                </a:path>
              </a:pathLst>
            </a:custGeom>
            <a:solidFill>
              <a:schemeClr val="bg1"/>
            </a:solidFill>
            <a:ln w="62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AC93D62-CA6F-6CB5-6675-4B3026AED309}"/>
                </a:ext>
              </a:extLst>
            </p:cNvPr>
            <p:cNvSpPr/>
            <p:nvPr/>
          </p:nvSpPr>
          <p:spPr>
            <a:xfrm>
              <a:off x="6114067" y="2005597"/>
              <a:ext cx="213797" cy="211971"/>
            </a:xfrm>
            <a:custGeom>
              <a:avLst/>
              <a:gdLst>
                <a:gd name="connsiteX0" fmla="*/ 189917 w 213797"/>
                <a:gd name="connsiteY0" fmla="*/ 120440 h 211971"/>
                <a:gd name="connsiteX1" fmla="*/ 189917 w 213797"/>
                <a:gd name="connsiteY1" fmla="*/ 201111 h 211971"/>
                <a:gd name="connsiteX2" fmla="*/ 179308 w 213797"/>
                <a:gd name="connsiteY2" fmla="*/ 211971 h 211971"/>
                <a:gd name="connsiteX3" fmla="*/ 34227 w 213797"/>
                <a:gd name="connsiteY3" fmla="*/ 211971 h 211971"/>
                <a:gd name="connsiteX4" fmla="*/ 23994 w 213797"/>
                <a:gd name="connsiteY4" fmla="*/ 201864 h 211971"/>
                <a:gd name="connsiteX5" fmla="*/ 23994 w 213797"/>
                <a:gd name="connsiteY5" fmla="*/ 127283 h 211971"/>
                <a:gd name="connsiteX6" fmla="*/ 23994 w 213797"/>
                <a:gd name="connsiteY6" fmla="*/ 121319 h 211971"/>
                <a:gd name="connsiteX7" fmla="*/ 22927 w 213797"/>
                <a:gd name="connsiteY7" fmla="*/ 120252 h 211971"/>
                <a:gd name="connsiteX8" fmla="*/ 138 w 213797"/>
                <a:gd name="connsiteY8" fmla="*/ 88423 h 211971"/>
                <a:gd name="connsiteX9" fmla="*/ 14452 w 213797"/>
                <a:gd name="connsiteY9" fmla="*/ 57662 h 211971"/>
                <a:gd name="connsiteX10" fmla="*/ 33725 w 213797"/>
                <a:gd name="connsiteY10" fmla="*/ 41402 h 211971"/>
                <a:gd name="connsiteX11" fmla="*/ 37303 w 213797"/>
                <a:gd name="connsiteY11" fmla="*/ 33806 h 211971"/>
                <a:gd name="connsiteX12" fmla="*/ 37492 w 213797"/>
                <a:gd name="connsiteY12" fmla="*/ 14910 h 211971"/>
                <a:gd name="connsiteX13" fmla="*/ 52182 w 213797"/>
                <a:gd name="connsiteY13" fmla="*/ 94 h 211971"/>
                <a:gd name="connsiteX14" fmla="*/ 161730 w 213797"/>
                <a:gd name="connsiteY14" fmla="*/ 94 h 211971"/>
                <a:gd name="connsiteX15" fmla="*/ 176232 w 213797"/>
                <a:gd name="connsiteY15" fmla="*/ 14973 h 211971"/>
                <a:gd name="connsiteX16" fmla="*/ 176169 w 213797"/>
                <a:gd name="connsiteY16" fmla="*/ 24703 h 211971"/>
                <a:gd name="connsiteX17" fmla="*/ 186904 w 213797"/>
                <a:gd name="connsiteY17" fmla="*/ 47617 h 211971"/>
                <a:gd name="connsiteX18" fmla="*/ 209253 w 213797"/>
                <a:gd name="connsiteY18" fmla="*/ 66451 h 211971"/>
                <a:gd name="connsiteX19" fmla="*/ 213397 w 213797"/>
                <a:gd name="connsiteY19" fmla="*/ 74047 h 211971"/>
                <a:gd name="connsiteX20" fmla="*/ 213397 w 213797"/>
                <a:gd name="connsiteY20" fmla="*/ 94638 h 211971"/>
                <a:gd name="connsiteX21" fmla="*/ 189917 w 213797"/>
                <a:gd name="connsiteY21" fmla="*/ 120440 h 211971"/>
                <a:gd name="connsiteX22" fmla="*/ 139193 w 213797"/>
                <a:gd name="connsiteY22" fmla="*/ 168591 h 211971"/>
                <a:gd name="connsiteX23" fmla="*/ 176106 w 213797"/>
                <a:gd name="connsiteY23" fmla="*/ 168591 h 211971"/>
                <a:gd name="connsiteX24" fmla="*/ 176043 w 213797"/>
                <a:gd name="connsiteY24" fmla="*/ 120629 h 211971"/>
                <a:gd name="connsiteX25" fmla="*/ 174411 w 213797"/>
                <a:gd name="connsiteY25" fmla="*/ 117364 h 211971"/>
                <a:gd name="connsiteX26" fmla="*/ 166438 w 213797"/>
                <a:gd name="connsiteY26" fmla="*/ 111903 h 211971"/>
                <a:gd name="connsiteX27" fmla="*/ 146789 w 213797"/>
                <a:gd name="connsiteY27" fmla="*/ 120001 h 211971"/>
                <a:gd name="connsiteX28" fmla="*/ 125130 w 213797"/>
                <a:gd name="connsiteY28" fmla="*/ 113284 h 211971"/>
                <a:gd name="connsiteX29" fmla="*/ 106862 w 213797"/>
                <a:gd name="connsiteY29" fmla="*/ 120252 h 211971"/>
                <a:gd name="connsiteX30" fmla="*/ 87024 w 213797"/>
                <a:gd name="connsiteY30" fmla="*/ 111903 h 211971"/>
                <a:gd name="connsiteX31" fmla="*/ 46720 w 213797"/>
                <a:gd name="connsiteY31" fmla="*/ 111965 h 211971"/>
                <a:gd name="connsiteX32" fmla="*/ 43644 w 213797"/>
                <a:gd name="connsiteY32" fmla="*/ 114414 h 211971"/>
                <a:gd name="connsiteX33" fmla="*/ 37554 w 213797"/>
                <a:gd name="connsiteY33" fmla="*/ 126342 h 211971"/>
                <a:gd name="connsiteX34" fmla="*/ 37680 w 213797"/>
                <a:gd name="connsiteY34" fmla="*/ 161874 h 211971"/>
                <a:gd name="connsiteX35" fmla="*/ 37680 w 213797"/>
                <a:gd name="connsiteY35" fmla="*/ 168466 h 211971"/>
                <a:gd name="connsiteX36" fmla="*/ 74845 w 213797"/>
                <a:gd name="connsiteY36" fmla="*/ 168466 h 211971"/>
                <a:gd name="connsiteX37" fmla="*/ 74845 w 213797"/>
                <a:gd name="connsiteY37" fmla="*/ 140529 h 211971"/>
                <a:gd name="connsiteX38" fmla="*/ 84575 w 213797"/>
                <a:gd name="connsiteY38" fmla="*/ 130610 h 211971"/>
                <a:gd name="connsiteX39" fmla="*/ 129274 w 213797"/>
                <a:gd name="connsiteY39" fmla="*/ 130610 h 211971"/>
                <a:gd name="connsiteX40" fmla="*/ 139130 w 213797"/>
                <a:gd name="connsiteY40" fmla="*/ 140592 h 211971"/>
                <a:gd name="connsiteX41" fmla="*/ 139130 w 213797"/>
                <a:gd name="connsiteY41" fmla="*/ 168529 h 211971"/>
                <a:gd name="connsiteX42" fmla="*/ 26443 w 213797"/>
                <a:gd name="connsiteY42" fmla="*/ 65823 h 211971"/>
                <a:gd name="connsiteX43" fmla="*/ 187406 w 213797"/>
                <a:gd name="connsiteY43" fmla="*/ 65823 h 211971"/>
                <a:gd name="connsiteX44" fmla="*/ 170017 w 213797"/>
                <a:gd name="connsiteY44" fmla="*/ 51259 h 211971"/>
                <a:gd name="connsiteX45" fmla="*/ 162860 w 213797"/>
                <a:gd name="connsiteY45" fmla="*/ 48622 h 211971"/>
                <a:gd name="connsiteX46" fmla="*/ 51052 w 213797"/>
                <a:gd name="connsiteY46" fmla="*/ 48559 h 211971"/>
                <a:gd name="connsiteX47" fmla="*/ 46092 w 213797"/>
                <a:gd name="connsiteY47" fmla="*/ 49375 h 211971"/>
                <a:gd name="connsiteX48" fmla="*/ 26443 w 213797"/>
                <a:gd name="connsiteY48" fmla="*/ 65823 h 211971"/>
                <a:gd name="connsiteX49" fmla="*/ 162295 w 213797"/>
                <a:gd name="connsiteY49" fmla="*/ 14094 h 211971"/>
                <a:gd name="connsiteX50" fmla="*/ 51617 w 213797"/>
                <a:gd name="connsiteY50" fmla="*/ 14094 h 211971"/>
                <a:gd name="connsiteX51" fmla="*/ 51617 w 213797"/>
                <a:gd name="connsiteY51" fmla="*/ 34371 h 211971"/>
                <a:gd name="connsiteX52" fmla="*/ 162295 w 213797"/>
                <a:gd name="connsiteY52" fmla="*/ 34371 h 211971"/>
                <a:gd name="connsiteX53" fmla="*/ 162295 w 213797"/>
                <a:gd name="connsiteY53" fmla="*/ 14094 h 211971"/>
                <a:gd name="connsiteX54" fmla="*/ 89095 w 213797"/>
                <a:gd name="connsiteY54" fmla="*/ 144736 h 211971"/>
                <a:gd name="connsiteX55" fmla="*/ 89095 w 213797"/>
                <a:gd name="connsiteY55" fmla="*/ 197909 h 211971"/>
                <a:gd name="connsiteX56" fmla="*/ 125005 w 213797"/>
                <a:gd name="connsiteY56" fmla="*/ 197909 h 211971"/>
                <a:gd name="connsiteX57" fmla="*/ 125005 w 213797"/>
                <a:gd name="connsiteY57" fmla="*/ 144736 h 211971"/>
                <a:gd name="connsiteX58" fmla="*/ 89095 w 213797"/>
                <a:gd name="connsiteY58" fmla="*/ 144736 h 211971"/>
                <a:gd name="connsiteX59" fmla="*/ 133731 w 213797"/>
                <a:gd name="connsiteY59" fmla="*/ 80074 h 211971"/>
                <a:gd name="connsiteX60" fmla="*/ 133731 w 213797"/>
                <a:gd name="connsiteY60" fmla="*/ 91374 h 211971"/>
                <a:gd name="connsiteX61" fmla="*/ 133856 w 213797"/>
                <a:gd name="connsiteY61" fmla="*/ 94764 h 211971"/>
                <a:gd name="connsiteX62" fmla="*/ 145973 w 213797"/>
                <a:gd name="connsiteY62" fmla="*/ 106378 h 211971"/>
                <a:gd name="connsiteX63" fmla="*/ 159219 w 213797"/>
                <a:gd name="connsiteY63" fmla="*/ 96333 h 211971"/>
                <a:gd name="connsiteX64" fmla="*/ 159407 w 213797"/>
                <a:gd name="connsiteY64" fmla="*/ 80074 h 211971"/>
                <a:gd name="connsiteX65" fmla="*/ 133731 w 213797"/>
                <a:gd name="connsiteY65" fmla="*/ 80074 h 211971"/>
                <a:gd name="connsiteX66" fmla="*/ 93804 w 213797"/>
                <a:gd name="connsiteY66" fmla="*/ 80074 h 211971"/>
                <a:gd name="connsiteX67" fmla="*/ 93804 w 213797"/>
                <a:gd name="connsiteY67" fmla="*/ 92504 h 211971"/>
                <a:gd name="connsiteX68" fmla="*/ 94369 w 213797"/>
                <a:gd name="connsiteY68" fmla="*/ 96459 h 211971"/>
                <a:gd name="connsiteX69" fmla="*/ 107364 w 213797"/>
                <a:gd name="connsiteY69" fmla="*/ 106378 h 211971"/>
                <a:gd name="connsiteX70" fmla="*/ 119668 w 213797"/>
                <a:gd name="connsiteY70" fmla="*/ 95580 h 211971"/>
                <a:gd name="connsiteX71" fmla="*/ 119794 w 213797"/>
                <a:gd name="connsiteY71" fmla="*/ 80137 h 211971"/>
                <a:gd name="connsiteX72" fmla="*/ 93804 w 213797"/>
                <a:gd name="connsiteY72" fmla="*/ 80137 h 211971"/>
                <a:gd name="connsiteX73" fmla="*/ 14264 w 213797"/>
                <a:gd name="connsiteY73" fmla="*/ 80074 h 211971"/>
                <a:gd name="connsiteX74" fmla="*/ 14264 w 213797"/>
                <a:gd name="connsiteY74" fmla="*/ 86226 h 211971"/>
                <a:gd name="connsiteX75" fmla="*/ 14389 w 213797"/>
                <a:gd name="connsiteY75" fmla="*/ 94827 h 211971"/>
                <a:gd name="connsiteX76" fmla="*/ 26505 w 213797"/>
                <a:gd name="connsiteY76" fmla="*/ 106378 h 211971"/>
                <a:gd name="connsiteX77" fmla="*/ 39689 w 213797"/>
                <a:gd name="connsiteY77" fmla="*/ 96145 h 211971"/>
                <a:gd name="connsiteX78" fmla="*/ 39814 w 213797"/>
                <a:gd name="connsiteY78" fmla="*/ 80137 h 211971"/>
                <a:gd name="connsiteX79" fmla="*/ 14264 w 213797"/>
                <a:gd name="connsiteY79" fmla="*/ 80137 h 211971"/>
                <a:gd name="connsiteX80" fmla="*/ 173909 w 213797"/>
                <a:gd name="connsiteY80" fmla="*/ 80074 h 211971"/>
                <a:gd name="connsiteX81" fmla="*/ 173972 w 213797"/>
                <a:gd name="connsiteY81" fmla="*/ 95015 h 211971"/>
                <a:gd name="connsiteX82" fmla="*/ 185711 w 213797"/>
                <a:gd name="connsiteY82" fmla="*/ 106315 h 211971"/>
                <a:gd name="connsiteX83" fmla="*/ 198832 w 213797"/>
                <a:gd name="connsiteY83" fmla="*/ 97526 h 211971"/>
                <a:gd name="connsiteX84" fmla="*/ 199962 w 213797"/>
                <a:gd name="connsiteY84" fmla="*/ 80137 h 211971"/>
                <a:gd name="connsiteX85" fmla="*/ 173846 w 213797"/>
                <a:gd name="connsiteY85" fmla="*/ 80137 h 211971"/>
                <a:gd name="connsiteX86" fmla="*/ 54065 w 213797"/>
                <a:gd name="connsiteY86" fmla="*/ 80074 h 211971"/>
                <a:gd name="connsiteX87" fmla="*/ 54065 w 213797"/>
                <a:gd name="connsiteY87" fmla="*/ 92190 h 211971"/>
                <a:gd name="connsiteX88" fmla="*/ 54379 w 213797"/>
                <a:gd name="connsiteY88" fmla="*/ 95580 h 211971"/>
                <a:gd name="connsiteX89" fmla="*/ 66118 w 213797"/>
                <a:gd name="connsiteY89" fmla="*/ 106252 h 211971"/>
                <a:gd name="connsiteX90" fmla="*/ 79427 w 213797"/>
                <a:gd name="connsiteY90" fmla="*/ 96898 h 211971"/>
                <a:gd name="connsiteX91" fmla="*/ 79616 w 213797"/>
                <a:gd name="connsiteY91" fmla="*/ 80074 h 211971"/>
                <a:gd name="connsiteX92" fmla="*/ 54065 w 213797"/>
                <a:gd name="connsiteY92" fmla="*/ 80074 h 211971"/>
                <a:gd name="connsiteX93" fmla="*/ 74845 w 213797"/>
                <a:gd name="connsiteY93" fmla="*/ 197783 h 211971"/>
                <a:gd name="connsiteX94" fmla="*/ 74656 w 213797"/>
                <a:gd name="connsiteY94" fmla="*/ 185730 h 211971"/>
                <a:gd name="connsiteX95" fmla="*/ 71141 w 213797"/>
                <a:gd name="connsiteY95" fmla="*/ 182779 h 211971"/>
                <a:gd name="connsiteX96" fmla="*/ 41447 w 213797"/>
                <a:gd name="connsiteY96" fmla="*/ 182779 h 211971"/>
                <a:gd name="connsiteX97" fmla="*/ 37931 w 213797"/>
                <a:gd name="connsiteY97" fmla="*/ 185730 h 211971"/>
                <a:gd name="connsiteX98" fmla="*/ 37743 w 213797"/>
                <a:gd name="connsiteY98" fmla="*/ 197721 h 211971"/>
                <a:gd name="connsiteX99" fmla="*/ 74845 w 213797"/>
                <a:gd name="connsiteY99" fmla="*/ 197721 h 211971"/>
                <a:gd name="connsiteX100" fmla="*/ 175981 w 213797"/>
                <a:gd name="connsiteY100" fmla="*/ 183030 h 211971"/>
                <a:gd name="connsiteX101" fmla="*/ 139695 w 213797"/>
                <a:gd name="connsiteY101" fmla="*/ 183030 h 211971"/>
                <a:gd name="connsiteX102" fmla="*/ 139695 w 213797"/>
                <a:gd name="connsiteY102" fmla="*/ 197658 h 211971"/>
                <a:gd name="connsiteX103" fmla="*/ 175981 w 213797"/>
                <a:gd name="connsiteY103" fmla="*/ 197658 h 211971"/>
                <a:gd name="connsiteX104" fmla="*/ 175981 w 213797"/>
                <a:gd name="connsiteY104" fmla="*/ 183030 h 21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13797" h="211971">
                  <a:moveTo>
                    <a:pt x="189917" y="120440"/>
                  </a:moveTo>
                  <a:cubicBezTo>
                    <a:pt x="189917" y="147623"/>
                    <a:pt x="189917" y="174367"/>
                    <a:pt x="189917" y="201111"/>
                  </a:cubicBezTo>
                  <a:cubicBezTo>
                    <a:pt x="189917" y="210088"/>
                    <a:pt x="188097" y="211971"/>
                    <a:pt x="179308" y="211971"/>
                  </a:cubicBezTo>
                  <a:cubicBezTo>
                    <a:pt x="130969" y="211971"/>
                    <a:pt x="82566" y="211971"/>
                    <a:pt x="34227" y="211971"/>
                  </a:cubicBezTo>
                  <a:cubicBezTo>
                    <a:pt x="26066" y="211971"/>
                    <a:pt x="23994" y="210025"/>
                    <a:pt x="23994" y="201864"/>
                  </a:cubicBezTo>
                  <a:cubicBezTo>
                    <a:pt x="23994" y="177004"/>
                    <a:pt x="23994" y="152143"/>
                    <a:pt x="23994" y="127283"/>
                  </a:cubicBezTo>
                  <a:cubicBezTo>
                    <a:pt x="23994" y="125212"/>
                    <a:pt x="23994" y="123077"/>
                    <a:pt x="23994" y="121319"/>
                  </a:cubicBezTo>
                  <a:cubicBezTo>
                    <a:pt x="23429" y="120754"/>
                    <a:pt x="23241" y="120315"/>
                    <a:pt x="22927" y="120252"/>
                  </a:cubicBezTo>
                  <a:cubicBezTo>
                    <a:pt x="5475" y="113974"/>
                    <a:pt x="1394" y="106817"/>
                    <a:pt x="138" y="88423"/>
                  </a:cubicBezTo>
                  <a:cubicBezTo>
                    <a:pt x="-803" y="74800"/>
                    <a:pt x="2963" y="65133"/>
                    <a:pt x="14452" y="57662"/>
                  </a:cubicBezTo>
                  <a:cubicBezTo>
                    <a:pt x="21420" y="53142"/>
                    <a:pt x="27573" y="47178"/>
                    <a:pt x="33725" y="41402"/>
                  </a:cubicBezTo>
                  <a:cubicBezTo>
                    <a:pt x="35671" y="39582"/>
                    <a:pt x="37052" y="36443"/>
                    <a:pt x="37303" y="33806"/>
                  </a:cubicBezTo>
                  <a:cubicBezTo>
                    <a:pt x="37805" y="27528"/>
                    <a:pt x="37303" y="21188"/>
                    <a:pt x="37492" y="14910"/>
                  </a:cubicBezTo>
                  <a:cubicBezTo>
                    <a:pt x="37743" y="5681"/>
                    <a:pt x="42953" y="94"/>
                    <a:pt x="52182" y="94"/>
                  </a:cubicBezTo>
                  <a:cubicBezTo>
                    <a:pt x="88719" y="-31"/>
                    <a:pt x="125193" y="-31"/>
                    <a:pt x="161730" y="94"/>
                  </a:cubicBezTo>
                  <a:cubicBezTo>
                    <a:pt x="170958" y="94"/>
                    <a:pt x="176106" y="5744"/>
                    <a:pt x="176232" y="14973"/>
                  </a:cubicBezTo>
                  <a:cubicBezTo>
                    <a:pt x="176232" y="18237"/>
                    <a:pt x="176734" y="21564"/>
                    <a:pt x="176169" y="24703"/>
                  </a:cubicBezTo>
                  <a:cubicBezTo>
                    <a:pt x="174286" y="34999"/>
                    <a:pt x="178617" y="41779"/>
                    <a:pt x="186904" y="47617"/>
                  </a:cubicBezTo>
                  <a:cubicBezTo>
                    <a:pt x="194814" y="53205"/>
                    <a:pt x="202034" y="59859"/>
                    <a:pt x="209253" y="66451"/>
                  </a:cubicBezTo>
                  <a:cubicBezTo>
                    <a:pt x="211325" y="68334"/>
                    <a:pt x="213146" y="71410"/>
                    <a:pt x="213397" y="74047"/>
                  </a:cubicBezTo>
                  <a:cubicBezTo>
                    <a:pt x="213962" y="80890"/>
                    <a:pt x="213899" y="87796"/>
                    <a:pt x="213397" y="94638"/>
                  </a:cubicBezTo>
                  <a:cubicBezTo>
                    <a:pt x="212392" y="108952"/>
                    <a:pt x="203854" y="116988"/>
                    <a:pt x="189917" y="120440"/>
                  </a:cubicBezTo>
                  <a:close/>
                  <a:moveTo>
                    <a:pt x="139193" y="168591"/>
                  </a:moveTo>
                  <a:lnTo>
                    <a:pt x="176106" y="168591"/>
                  </a:lnTo>
                  <a:cubicBezTo>
                    <a:pt x="176106" y="152332"/>
                    <a:pt x="176106" y="136449"/>
                    <a:pt x="176043" y="120629"/>
                  </a:cubicBezTo>
                  <a:cubicBezTo>
                    <a:pt x="176043" y="119499"/>
                    <a:pt x="175290" y="118055"/>
                    <a:pt x="174411" y="117364"/>
                  </a:cubicBezTo>
                  <a:cubicBezTo>
                    <a:pt x="171900" y="115418"/>
                    <a:pt x="169201" y="113723"/>
                    <a:pt x="166438" y="111903"/>
                  </a:cubicBezTo>
                  <a:cubicBezTo>
                    <a:pt x="160788" y="117176"/>
                    <a:pt x="154322" y="121131"/>
                    <a:pt x="146789" y="120001"/>
                  </a:cubicBezTo>
                  <a:cubicBezTo>
                    <a:pt x="139758" y="118934"/>
                    <a:pt x="132977" y="115795"/>
                    <a:pt x="125130" y="113284"/>
                  </a:cubicBezTo>
                  <a:cubicBezTo>
                    <a:pt x="120924" y="117113"/>
                    <a:pt x="114583" y="120189"/>
                    <a:pt x="106862" y="120252"/>
                  </a:cubicBezTo>
                  <a:cubicBezTo>
                    <a:pt x="98952" y="120252"/>
                    <a:pt x="92674" y="116674"/>
                    <a:pt x="87024" y="111903"/>
                  </a:cubicBezTo>
                  <a:cubicBezTo>
                    <a:pt x="72208" y="123077"/>
                    <a:pt x="64361" y="123077"/>
                    <a:pt x="46720" y="111965"/>
                  </a:cubicBezTo>
                  <a:cubicBezTo>
                    <a:pt x="45715" y="112781"/>
                    <a:pt x="44837" y="113911"/>
                    <a:pt x="43644" y="114414"/>
                  </a:cubicBezTo>
                  <a:cubicBezTo>
                    <a:pt x="38182" y="116736"/>
                    <a:pt x="37429" y="120943"/>
                    <a:pt x="37554" y="126342"/>
                  </a:cubicBezTo>
                  <a:cubicBezTo>
                    <a:pt x="37931" y="138207"/>
                    <a:pt x="37680" y="150009"/>
                    <a:pt x="37680" y="161874"/>
                  </a:cubicBezTo>
                  <a:cubicBezTo>
                    <a:pt x="37680" y="164071"/>
                    <a:pt x="37680" y="166269"/>
                    <a:pt x="37680" y="168466"/>
                  </a:cubicBezTo>
                  <a:lnTo>
                    <a:pt x="74845" y="168466"/>
                  </a:lnTo>
                  <a:cubicBezTo>
                    <a:pt x="74845" y="158861"/>
                    <a:pt x="74845" y="149695"/>
                    <a:pt x="74845" y="140529"/>
                  </a:cubicBezTo>
                  <a:cubicBezTo>
                    <a:pt x="74845" y="132619"/>
                    <a:pt x="76854" y="130610"/>
                    <a:pt x="84575" y="130610"/>
                  </a:cubicBezTo>
                  <a:cubicBezTo>
                    <a:pt x="99454" y="130610"/>
                    <a:pt x="114395" y="130610"/>
                    <a:pt x="129274" y="130610"/>
                  </a:cubicBezTo>
                  <a:cubicBezTo>
                    <a:pt x="136870" y="130610"/>
                    <a:pt x="139067" y="132871"/>
                    <a:pt x="139130" y="140592"/>
                  </a:cubicBezTo>
                  <a:cubicBezTo>
                    <a:pt x="139130" y="149758"/>
                    <a:pt x="139130" y="158924"/>
                    <a:pt x="139130" y="168529"/>
                  </a:cubicBezTo>
                  <a:close/>
                  <a:moveTo>
                    <a:pt x="26443" y="65823"/>
                  </a:moveTo>
                  <a:lnTo>
                    <a:pt x="187406" y="65823"/>
                  </a:lnTo>
                  <a:cubicBezTo>
                    <a:pt x="181066" y="60424"/>
                    <a:pt x="175667" y="55590"/>
                    <a:pt x="170017" y="51259"/>
                  </a:cubicBezTo>
                  <a:cubicBezTo>
                    <a:pt x="168071" y="49752"/>
                    <a:pt x="165308" y="48622"/>
                    <a:pt x="162860" y="48622"/>
                  </a:cubicBezTo>
                  <a:cubicBezTo>
                    <a:pt x="125570" y="48434"/>
                    <a:pt x="88342" y="48496"/>
                    <a:pt x="51052" y="48559"/>
                  </a:cubicBezTo>
                  <a:cubicBezTo>
                    <a:pt x="49357" y="48559"/>
                    <a:pt x="47222" y="48434"/>
                    <a:pt x="46092" y="49375"/>
                  </a:cubicBezTo>
                  <a:cubicBezTo>
                    <a:pt x="39752" y="54397"/>
                    <a:pt x="33599" y="59734"/>
                    <a:pt x="26443" y="65823"/>
                  </a:cubicBezTo>
                  <a:close/>
                  <a:moveTo>
                    <a:pt x="162295" y="14094"/>
                  </a:moveTo>
                  <a:lnTo>
                    <a:pt x="51617" y="14094"/>
                  </a:lnTo>
                  <a:lnTo>
                    <a:pt x="51617" y="34371"/>
                  </a:lnTo>
                  <a:lnTo>
                    <a:pt x="162295" y="34371"/>
                  </a:lnTo>
                  <a:lnTo>
                    <a:pt x="162295" y="14094"/>
                  </a:lnTo>
                  <a:close/>
                  <a:moveTo>
                    <a:pt x="89095" y="144736"/>
                  </a:moveTo>
                  <a:lnTo>
                    <a:pt x="89095" y="197909"/>
                  </a:lnTo>
                  <a:lnTo>
                    <a:pt x="125005" y="197909"/>
                  </a:lnTo>
                  <a:lnTo>
                    <a:pt x="125005" y="144736"/>
                  </a:lnTo>
                  <a:lnTo>
                    <a:pt x="89095" y="144736"/>
                  </a:lnTo>
                  <a:close/>
                  <a:moveTo>
                    <a:pt x="133731" y="80074"/>
                  </a:moveTo>
                  <a:cubicBezTo>
                    <a:pt x="133731" y="84217"/>
                    <a:pt x="133731" y="87796"/>
                    <a:pt x="133731" y="91374"/>
                  </a:cubicBezTo>
                  <a:cubicBezTo>
                    <a:pt x="133731" y="92504"/>
                    <a:pt x="133731" y="93697"/>
                    <a:pt x="133856" y="94764"/>
                  </a:cubicBezTo>
                  <a:cubicBezTo>
                    <a:pt x="134673" y="101167"/>
                    <a:pt x="139758" y="106001"/>
                    <a:pt x="145973" y="106378"/>
                  </a:cubicBezTo>
                  <a:cubicBezTo>
                    <a:pt x="152376" y="106755"/>
                    <a:pt x="158277" y="102800"/>
                    <a:pt x="159219" y="96333"/>
                  </a:cubicBezTo>
                  <a:cubicBezTo>
                    <a:pt x="160035" y="91060"/>
                    <a:pt x="159407" y="85598"/>
                    <a:pt x="159407" y="80074"/>
                  </a:cubicBezTo>
                  <a:lnTo>
                    <a:pt x="133731" y="80074"/>
                  </a:lnTo>
                  <a:close/>
                  <a:moveTo>
                    <a:pt x="93804" y="80074"/>
                  </a:moveTo>
                  <a:cubicBezTo>
                    <a:pt x="93804" y="84531"/>
                    <a:pt x="93804" y="88486"/>
                    <a:pt x="93804" y="92504"/>
                  </a:cubicBezTo>
                  <a:cubicBezTo>
                    <a:pt x="93804" y="93822"/>
                    <a:pt x="94055" y="95203"/>
                    <a:pt x="94369" y="96459"/>
                  </a:cubicBezTo>
                  <a:cubicBezTo>
                    <a:pt x="95938" y="102674"/>
                    <a:pt x="101149" y="106566"/>
                    <a:pt x="107364" y="106378"/>
                  </a:cubicBezTo>
                  <a:cubicBezTo>
                    <a:pt x="113453" y="106190"/>
                    <a:pt x="118978" y="101732"/>
                    <a:pt x="119668" y="95580"/>
                  </a:cubicBezTo>
                  <a:cubicBezTo>
                    <a:pt x="120233" y="90558"/>
                    <a:pt x="119794" y="85410"/>
                    <a:pt x="119794" y="80137"/>
                  </a:cubicBezTo>
                  <a:lnTo>
                    <a:pt x="93804" y="80137"/>
                  </a:lnTo>
                  <a:close/>
                  <a:moveTo>
                    <a:pt x="14264" y="80074"/>
                  </a:moveTo>
                  <a:cubicBezTo>
                    <a:pt x="14264" y="82459"/>
                    <a:pt x="14264" y="84343"/>
                    <a:pt x="14264" y="86226"/>
                  </a:cubicBezTo>
                  <a:cubicBezTo>
                    <a:pt x="14264" y="89114"/>
                    <a:pt x="14138" y="91939"/>
                    <a:pt x="14389" y="94827"/>
                  </a:cubicBezTo>
                  <a:cubicBezTo>
                    <a:pt x="14954" y="101230"/>
                    <a:pt x="20165" y="106064"/>
                    <a:pt x="26505" y="106378"/>
                  </a:cubicBezTo>
                  <a:cubicBezTo>
                    <a:pt x="32909" y="106692"/>
                    <a:pt x="38873" y="102486"/>
                    <a:pt x="39689" y="96145"/>
                  </a:cubicBezTo>
                  <a:cubicBezTo>
                    <a:pt x="40317" y="90935"/>
                    <a:pt x="39814" y="85598"/>
                    <a:pt x="39814" y="80137"/>
                  </a:cubicBezTo>
                  <a:lnTo>
                    <a:pt x="14264" y="80137"/>
                  </a:lnTo>
                  <a:close/>
                  <a:moveTo>
                    <a:pt x="173909" y="80074"/>
                  </a:moveTo>
                  <a:cubicBezTo>
                    <a:pt x="173909" y="85473"/>
                    <a:pt x="173595" y="90244"/>
                    <a:pt x="173972" y="95015"/>
                  </a:cubicBezTo>
                  <a:cubicBezTo>
                    <a:pt x="174474" y="101167"/>
                    <a:pt x="179622" y="105876"/>
                    <a:pt x="185711" y="106315"/>
                  </a:cubicBezTo>
                  <a:cubicBezTo>
                    <a:pt x="191613" y="106755"/>
                    <a:pt x="197765" y="103114"/>
                    <a:pt x="198832" y="97526"/>
                  </a:cubicBezTo>
                  <a:cubicBezTo>
                    <a:pt x="199899" y="91876"/>
                    <a:pt x="199648" y="85975"/>
                    <a:pt x="199962" y="80137"/>
                  </a:cubicBezTo>
                  <a:lnTo>
                    <a:pt x="173846" y="80137"/>
                  </a:lnTo>
                  <a:close/>
                  <a:moveTo>
                    <a:pt x="54065" y="80074"/>
                  </a:moveTo>
                  <a:cubicBezTo>
                    <a:pt x="54065" y="84594"/>
                    <a:pt x="54065" y="88361"/>
                    <a:pt x="54065" y="92190"/>
                  </a:cubicBezTo>
                  <a:cubicBezTo>
                    <a:pt x="54065" y="93320"/>
                    <a:pt x="54191" y="94450"/>
                    <a:pt x="54379" y="95580"/>
                  </a:cubicBezTo>
                  <a:cubicBezTo>
                    <a:pt x="55383" y="101481"/>
                    <a:pt x="60217" y="105876"/>
                    <a:pt x="66118" y="106252"/>
                  </a:cubicBezTo>
                  <a:cubicBezTo>
                    <a:pt x="72208" y="106692"/>
                    <a:pt x="78549" y="102737"/>
                    <a:pt x="79427" y="96898"/>
                  </a:cubicBezTo>
                  <a:cubicBezTo>
                    <a:pt x="80244" y="91437"/>
                    <a:pt x="79616" y="85724"/>
                    <a:pt x="79616" y="80074"/>
                  </a:cubicBezTo>
                  <a:lnTo>
                    <a:pt x="54065" y="80074"/>
                  </a:lnTo>
                  <a:close/>
                  <a:moveTo>
                    <a:pt x="74845" y="197783"/>
                  </a:moveTo>
                  <a:cubicBezTo>
                    <a:pt x="74845" y="193577"/>
                    <a:pt x="75096" y="189622"/>
                    <a:pt x="74656" y="185730"/>
                  </a:cubicBezTo>
                  <a:cubicBezTo>
                    <a:pt x="74531" y="184600"/>
                    <a:pt x="72396" y="182842"/>
                    <a:pt x="71141" y="182779"/>
                  </a:cubicBezTo>
                  <a:cubicBezTo>
                    <a:pt x="61222" y="182528"/>
                    <a:pt x="51366" y="182528"/>
                    <a:pt x="41447" y="182779"/>
                  </a:cubicBezTo>
                  <a:cubicBezTo>
                    <a:pt x="40191" y="182779"/>
                    <a:pt x="38057" y="184600"/>
                    <a:pt x="37931" y="185730"/>
                  </a:cubicBezTo>
                  <a:cubicBezTo>
                    <a:pt x="37492" y="189622"/>
                    <a:pt x="37743" y="193577"/>
                    <a:pt x="37743" y="197721"/>
                  </a:cubicBezTo>
                  <a:lnTo>
                    <a:pt x="74845" y="197721"/>
                  </a:lnTo>
                  <a:close/>
                  <a:moveTo>
                    <a:pt x="175981" y="183030"/>
                  </a:moveTo>
                  <a:lnTo>
                    <a:pt x="139695" y="183030"/>
                  </a:lnTo>
                  <a:lnTo>
                    <a:pt x="139695" y="197658"/>
                  </a:lnTo>
                  <a:lnTo>
                    <a:pt x="175981" y="197658"/>
                  </a:lnTo>
                  <a:lnTo>
                    <a:pt x="175981" y="183030"/>
                  </a:lnTo>
                  <a:close/>
                </a:path>
              </a:pathLst>
            </a:custGeom>
            <a:solidFill>
              <a:schemeClr val="bg1"/>
            </a:solidFill>
            <a:ln w="62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3322596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977C2FC6-944C-30DC-F640-9C055A493C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1" r="15741"/>
          <a:stretch>
            <a:fillRect/>
          </a:stretch>
        </p:blipFill>
        <p:spPr/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2493923-1D2C-D301-4AB6-B79E0C296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725" y="0"/>
            <a:ext cx="11725275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749CBFD-EE48-9B8C-9474-B5374E6450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DB6B883-2D6C-BDC6-77B7-7D14BCA4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K" dirty="0">
                <a:solidFill>
                  <a:schemeClr val="accent2"/>
                </a:solidFill>
              </a:rPr>
              <a:t>Autonomous</a:t>
            </a:r>
            <a:r>
              <a:rPr lang="en-PK" dirty="0"/>
              <a:t> </a:t>
            </a:r>
            <a:br>
              <a:rPr lang="en-US" dirty="0"/>
            </a:br>
            <a:r>
              <a:rPr lang="en-PK" dirty="0"/>
              <a:t>Vehicles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D3EF27-B39A-00FB-21F9-87BCDE0ED859}"/>
              </a:ext>
            </a:extLst>
          </p:cNvPr>
          <p:cNvSpPr txBox="1"/>
          <p:nvPr/>
        </p:nvSpPr>
        <p:spPr>
          <a:xfrm>
            <a:off x="839788" y="4076235"/>
            <a:ext cx="5094287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sed diam </a:t>
            </a:r>
            <a:r>
              <a:rPr lang="en-US" sz="1200" dirty="0" err="1">
                <a:solidFill>
                  <a:schemeClr val="bg1"/>
                </a:solidFill>
              </a:rPr>
              <a:t>nonummy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euismod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tincidunt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laoreet</a:t>
            </a:r>
            <a:r>
              <a:rPr lang="en-US" sz="1200" dirty="0">
                <a:solidFill>
                  <a:schemeClr val="bg1"/>
                </a:solidFill>
              </a:rPr>
              <a:t> dolore magna </a:t>
            </a:r>
            <a:r>
              <a:rPr lang="en-US" sz="1200" dirty="0" err="1">
                <a:solidFill>
                  <a:schemeClr val="bg1"/>
                </a:solidFill>
              </a:rPr>
              <a:t>aliquam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erat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volutpat</a:t>
            </a:r>
            <a:r>
              <a:rPr lang="en-US" sz="1200" dirty="0">
                <a:solidFill>
                  <a:schemeClr val="bg1"/>
                </a:solidFill>
              </a:rPr>
              <a:t>. Ut </a:t>
            </a:r>
            <a:r>
              <a:rPr lang="en-US" sz="1200" dirty="0" err="1">
                <a:solidFill>
                  <a:schemeClr val="bg1"/>
                </a:solidFill>
              </a:rPr>
              <a:t>wisi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enim</a:t>
            </a:r>
            <a:r>
              <a:rPr lang="en-US" sz="1200" dirty="0">
                <a:solidFill>
                  <a:schemeClr val="bg1"/>
                </a:solidFill>
              </a:rPr>
              <a:t> ad minim </a:t>
            </a:r>
            <a:r>
              <a:rPr lang="en-US" sz="1200" dirty="0" err="1">
                <a:solidFill>
                  <a:schemeClr val="bg1"/>
                </a:solidFill>
              </a:rPr>
              <a:t>veniam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nostrud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exerci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tation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ullamcorper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suscipit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lobortis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nisl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aliquip</a:t>
            </a:r>
            <a:r>
              <a:rPr lang="en-US" sz="1200" dirty="0">
                <a:solidFill>
                  <a:schemeClr val="bg1"/>
                </a:solidFill>
              </a:rPr>
              <a:t> ex </a:t>
            </a:r>
            <a:r>
              <a:rPr lang="en-US" sz="1200" dirty="0" err="1">
                <a:solidFill>
                  <a:schemeClr val="bg1"/>
                </a:solidFill>
              </a:rPr>
              <a:t>ea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commodo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consequat</a:t>
            </a:r>
            <a:r>
              <a:rPr lang="en-US" sz="1200" dirty="0">
                <a:solidFill>
                  <a:schemeClr val="bg1"/>
                </a:solidFill>
              </a:rPr>
              <a:t>. Duis autem vel </a:t>
            </a:r>
            <a:r>
              <a:rPr lang="en-US" sz="1200" dirty="0" err="1">
                <a:solidFill>
                  <a:schemeClr val="bg1"/>
                </a:solidFill>
              </a:rPr>
              <a:t>eum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iriure</a:t>
            </a:r>
            <a:r>
              <a:rPr lang="en-US" sz="1200" dirty="0">
                <a:solidFill>
                  <a:schemeClr val="bg1"/>
                </a:solidFill>
              </a:rPr>
              <a:t> dolor in </a:t>
            </a:r>
            <a:r>
              <a:rPr lang="en-US" sz="1200" dirty="0" err="1">
                <a:solidFill>
                  <a:schemeClr val="bg1"/>
                </a:solidFill>
              </a:rPr>
              <a:t>hendrerit</a:t>
            </a:r>
            <a:r>
              <a:rPr lang="en-US" sz="1200" dirty="0">
                <a:solidFill>
                  <a:schemeClr val="bg1"/>
                </a:solidFill>
              </a:rPr>
              <a:t> in </a:t>
            </a:r>
            <a:r>
              <a:rPr lang="en-US" sz="1200" dirty="0" err="1">
                <a:solidFill>
                  <a:schemeClr val="bg1"/>
                </a:solidFill>
              </a:rPr>
              <a:t>vulputate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velit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esse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molestie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consequat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F09D1B-D87C-784C-A67C-8242CF3F114F}"/>
              </a:ext>
            </a:extLst>
          </p:cNvPr>
          <p:cNvSpPr txBox="1"/>
          <p:nvPr/>
        </p:nvSpPr>
        <p:spPr>
          <a:xfrm>
            <a:off x="839788" y="3608508"/>
            <a:ext cx="5094287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2"/>
                </a:solidFill>
                <a:latin typeface="+mj-lt"/>
              </a:rPr>
              <a:t>Your Heading Here </a:t>
            </a:r>
          </a:p>
        </p:txBody>
      </p:sp>
    </p:spTree>
    <p:extLst>
      <p:ext uri="{BB962C8B-B14F-4D97-AF65-F5344CB8AC3E}">
        <p14:creationId xmlns:p14="http://schemas.microsoft.com/office/powerpoint/2010/main" val="959831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02D1C-D302-4B42-676F-2E8EB3A5D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2095500"/>
            <a:ext cx="5551487" cy="1322385"/>
          </a:xfrm>
        </p:spPr>
        <p:txBody>
          <a:bodyPr/>
          <a:lstStyle/>
          <a:p>
            <a:r>
              <a:rPr lang="en-PK" dirty="0">
                <a:solidFill>
                  <a:schemeClr val="accent1"/>
                </a:solidFill>
              </a:rPr>
              <a:t>Natural</a:t>
            </a:r>
            <a:r>
              <a:rPr lang="en-PK" dirty="0"/>
              <a:t> Language </a:t>
            </a:r>
            <a:r>
              <a:rPr lang="en-PK" dirty="0">
                <a:solidFill>
                  <a:schemeClr val="accent1"/>
                </a:solidFill>
              </a:rPr>
              <a:t>Processing</a:t>
            </a:r>
            <a:r>
              <a:rPr lang="en-PK" dirty="0"/>
              <a:t> </a:t>
            </a: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B2132215-06BE-B711-4A69-5EB4BF29C4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6" r="19206"/>
          <a:stretch/>
        </p:blipFill>
        <p:spPr>
          <a:xfrm>
            <a:off x="6096000" y="584200"/>
            <a:ext cx="5256213" cy="5689600"/>
          </a:xfrm>
          <a:ln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A14706-74EA-E896-F350-E02ED64A8219}"/>
              </a:ext>
            </a:extLst>
          </p:cNvPr>
          <p:cNvSpPr txBox="1"/>
          <p:nvPr/>
        </p:nvSpPr>
        <p:spPr>
          <a:xfrm>
            <a:off x="839788" y="3946405"/>
            <a:ext cx="5351462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Ut </a:t>
            </a:r>
            <a:r>
              <a:rPr lang="en-US" sz="1200" dirty="0" err="1"/>
              <a:t>wisi</a:t>
            </a:r>
            <a:r>
              <a:rPr lang="en-US" sz="1200" dirty="0"/>
              <a:t> </a:t>
            </a:r>
            <a:r>
              <a:rPr lang="en-US" sz="1200" dirty="0" err="1"/>
              <a:t>enim</a:t>
            </a:r>
            <a:r>
              <a:rPr lang="en-US" sz="1200" dirty="0"/>
              <a:t> ad minim </a:t>
            </a:r>
            <a:r>
              <a:rPr lang="en-US" sz="1200" dirty="0" err="1"/>
              <a:t>veniam</a:t>
            </a:r>
            <a:r>
              <a:rPr lang="en-US" sz="1200" dirty="0"/>
              <a:t>,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nostrud</a:t>
            </a:r>
            <a:r>
              <a:rPr lang="en-US" sz="1200" dirty="0"/>
              <a:t> </a:t>
            </a:r>
            <a:r>
              <a:rPr lang="en-US" sz="1200" dirty="0" err="1"/>
              <a:t>exerci</a:t>
            </a:r>
            <a:r>
              <a:rPr lang="en-US" sz="1200" dirty="0"/>
              <a:t> </a:t>
            </a:r>
            <a:r>
              <a:rPr lang="en-US" sz="1200" dirty="0" err="1"/>
              <a:t>tation</a:t>
            </a:r>
            <a:r>
              <a:rPr lang="en-US" sz="1200" dirty="0"/>
              <a:t> </a:t>
            </a:r>
            <a:r>
              <a:rPr lang="en-US" sz="1200" dirty="0" err="1"/>
              <a:t>ullamcorper</a:t>
            </a:r>
            <a:r>
              <a:rPr lang="en-US" sz="1200" dirty="0"/>
              <a:t> </a:t>
            </a:r>
            <a:r>
              <a:rPr lang="en-US" sz="1200" dirty="0" err="1"/>
              <a:t>suscipit</a:t>
            </a:r>
            <a:r>
              <a:rPr lang="en-US" sz="1200" dirty="0"/>
              <a:t> </a:t>
            </a:r>
            <a:r>
              <a:rPr lang="en-US" sz="1200" dirty="0" err="1"/>
              <a:t>lobortis</a:t>
            </a:r>
            <a:r>
              <a:rPr lang="en-US" sz="1200" dirty="0"/>
              <a:t> </a:t>
            </a:r>
            <a:r>
              <a:rPr lang="en-US" sz="1200" dirty="0" err="1"/>
              <a:t>nisl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aliquip</a:t>
            </a:r>
            <a:r>
              <a:rPr lang="en-US" sz="1200" dirty="0"/>
              <a:t> ex </a:t>
            </a:r>
            <a:r>
              <a:rPr lang="en-US" sz="1200" dirty="0" err="1"/>
              <a:t>ea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. Duis autem vel </a:t>
            </a:r>
            <a:r>
              <a:rPr lang="en-US" sz="1200" dirty="0" err="1"/>
              <a:t>eum</a:t>
            </a:r>
            <a:r>
              <a:rPr lang="en-US" sz="1200" dirty="0"/>
              <a:t> </a:t>
            </a:r>
            <a:r>
              <a:rPr lang="en-US" sz="1200" dirty="0" err="1"/>
              <a:t>iriure</a:t>
            </a:r>
            <a:r>
              <a:rPr lang="en-US" sz="1200" dirty="0"/>
              <a:t> dolor in </a:t>
            </a:r>
            <a:r>
              <a:rPr lang="en-US" sz="1200" dirty="0" err="1"/>
              <a:t>hendrerit</a:t>
            </a:r>
            <a:r>
              <a:rPr lang="en-US" sz="1200" dirty="0"/>
              <a:t> in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velit</a:t>
            </a:r>
            <a:r>
              <a:rPr lang="en-US" sz="1200" dirty="0"/>
              <a:t> </a:t>
            </a:r>
            <a:r>
              <a:rPr lang="en-US" sz="1200" dirty="0" err="1"/>
              <a:t>esse</a:t>
            </a:r>
            <a:r>
              <a:rPr lang="en-US" sz="1200" dirty="0"/>
              <a:t> </a:t>
            </a:r>
            <a:r>
              <a:rPr lang="en-US" sz="1200" dirty="0" err="1"/>
              <a:t>molestie</a:t>
            </a:r>
            <a:r>
              <a:rPr lang="en-US" sz="1200" dirty="0"/>
              <a:t> </a:t>
            </a:r>
            <a:r>
              <a:rPr lang="en-US" sz="1200" dirty="0" err="1"/>
              <a:t>consequat</a:t>
            </a:r>
            <a:r>
              <a:rPr lang="en-US" sz="1200" dirty="0"/>
              <a:t>,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90092F-BDDC-B856-96C1-10561DBF5CCF}"/>
              </a:ext>
            </a:extLst>
          </p:cNvPr>
          <p:cNvSpPr txBox="1"/>
          <p:nvPr/>
        </p:nvSpPr>
        <p:spPr>
          <a:xfrm>
            <a:off x="839788" y="3440113"/>
            <a:ext cx="5094287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1"/>
                </a:solidFill>
                <a:latin typeface="+mj-lt"/>
              </a:rPr>
              <a:t>Your Heading Here </a:t>
            </a:r>
          </a:p>
        </p:txBody>
      </p:sp>
    </p:spTree>
    <p:extLst>
      <p:ext uri="{BB962C8B-B14F-4D97-AF65-F5344CB8AC3E}">
        <p14:creationId xmlns:p14="http://schemas.microsoft.com/office/powerpoint/2010/main" val="3221641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F7097D-0F50-81A6-F53D-A98A0348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PK" sz="7200" dirty="0"/>
              <a:t>Supervised </a:t>
            </a:r>
            <a:r>
              <a:rPr lang="en-PK" sz="7200" dirty="0">
                <a:solidFill>
                  <a:schemeClr val="accent1"/>
                </a:solidFill>
              </a:rPr>
              <a:t>Learning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56AFE5-B154-5581-FD4F-86BFC680E44E}"/>
              </a:ext>
            </a:extLst>
          </p:cNvPr>
          <p:cNvSpPr/>
          <p:nvPr/>
        </p:nvSpPr>
        <p:spPr>
          <a:xfrm>
            <a:off x="0" y="1449386"/>
            <a:ext cx="6288649" cy="5411023"/>
          </a:xfrm>
          <a:custGeom>
            <a:avLst/>
            <a:gdLst>
              <a:gd name="connsiteX0" fmla="*/ 456 w 6420388"/>
              <a:gd name="connsiteY0" fmla="*/ 780406 h 5411023"/>
              <a:gd name="connsiteX1" fmla="*/ 5907572 w 6420388"/>
              <a:gd name="connsiteY1" fmla="*/ 5411024 h 5411023"/>
              <a:gd name="connsiteX2" fmla="*/ 0 w 6420388"/>
              <a:gd name="connsiteY2" fmla="*/ 5402162 h 5411023"/>
              <a:gd name="connsiteX3" fmla="*/ 456 w 6420388"/>
              <a:gd name="connsiteY3" fmla="*/ 780406 h 541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0388" h="5411023">
                <a:moveTo>
                  <a:pt x="456" y="780406"/>
                </a:moveTo>
                <a:cubicBezTo>
                  <a:pt x="456" y="780406"/>
                  <a:pt x="8569716" y="-2809870"/>
                  <a:pt x="5907572" y="5411024"/>
                </a:cubicBezTo>
                <a:lnTo>
                  <a:pt x="0" y="5402162"/>
                </a:lnTo>
                <a:lnTo>
                  <a:pt x="456" y="78040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6508" cap="flat">
            <a:noFill/>
            <a:prstDash val="solid"/>
            <a:miter/>
          </a:ln>
        </p:spPr>
        <p:txBody>
          <a:bodyPr rtlCol="0" anchor="ctr"/>
          <a:lstStyle/>
          <a:p>
            <a:endParaRPr lang="en-PK" dirty="0"/>
          </a:p>
        </p:txBody>
      </p:sp>
      <p:grpSp>
        <p:nvGrpSpPr>
          <p:cNvPr id="11" name="Graphic 6">
            <a:extLst>
              <a:ext uri="{FF2B5EF4-FFF2-40B4-BE49-F238E27FC236}">
                <a16:creationId xmlns:a16="http://schemas.microsoft.com/office/drawing/2014/main" id="{E2D9080C-3F8D-642A-7A62-4E254FA73C4D}"/>
              </a:ext>
            </a:extLst>
          </p:cNvPr>
          <p:cNvGrpSpPr/>
          <p:nvPr/>
        </p:nvGrpSpPr>
        <p:grpSpPr>
          <a:xfrm>
            <a:off x="130286" y="3144354"/>
            <a:ext cx="3819629" cy="3604806"/>
            <a:chOff x="130286" y="3125304"/>
            <a:chExt cx="3819629" cy="3604806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92A3EF-D97A-05DC-3F06-41E58A875494}"/>
                </a:ext>
              </a:extLst>
            </p:cNvPr>
            <p:cNvSpPr/>
            <p:nvPr/>
          </p:nvSpPr>
          <p:spPr>
            <a:xfrm>
              <a:off x="3159932" y="4349250"/>
              <a:ext cx="789983" cy="1242090"/>
            </a:xfrm>
            <a:custGeom>
              <a:avLst/>
              <a:gdLst>
                <a:gd name="connsiteX0" fmla="*/ 0 w 789983"/>
                <a:gd name="connsiteY0" fmla="*/ 630787 h 1242090"/>
                <a:gd name="connsiteX1" fmla="*/ 116318 w 789983"/>
                <a:gd name="connsiteY1" fmla="*/ 1018057 h 1242090"/>
                <a:gd name="connsiteX2" fmla="*/ 407861 w 789983"/>
                <a:gd name="connsiteY2" fmla="*/ 1242091 h 1242090"/>
                <a:gd name="connsiteX3" fmla="*/ 654246 w 789983"/>
                <a:gd name="connsiteY3" fmla="*/ 942923 h 1242090"/>
                <a:gd name="connsiteX4" fmla="*/ 629614 w 789983"/>
                <a:gd name="connsiteY4" fmla="*/ 328426 h 1242090"/>
                <a:gd name="connsiteX5" fmla="*/ 789983 w 789983"/>
                <a:gd name="connsiteY5" fmla="*/ 0 h 1242090"/>
                <a:gd name="connsiteX6" fmla="*/ 789983 w 789983"/>
                <a:gd name="connsiteY6" fmla="*/ 0 h 124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9983" h="1242090">
                  <a:moveTo>
                    <a:pt x="0" y="630787"/>
                  </a:moveTo>
                  <a:cubicBezTo>
                    <a:pt x="0" y="641083"/>
                    <a:pt x="63926" y="849347"/>
                    <a:pt x="116318" y="1018057"/>
                  </a:cubicBezTo>
                  <a:cubicBezTo>
                    <a:pt x="156263" y="1146886"/>
                    <a:pt x="272255" y="1242091"/>
                    <a:pt x="407861" y="1242091"/>
                  </a:cubicBezTo>
                  <a:cubicBezTo>
                    <a:pt x="543468" y="1242091"/>
                    <a:pt x="643755" y="1116129"/>
                    <a:pt x="654246" y="942923"/>
                  </a:cubicBezTo>
                  <a:lnTo>
                    <a:pt x="629614" y="328426"/>
                  </a:lnTo>
                  <a:cubicBezTo>
                    <a:pt x="637304" y="202008"/>
                    <a:pt x="694974" y="83801"/>
                    <a:pt x="789983" y="0"/>
                  </a:cubicBezTo>
                  <a:lnTo>
                    <a:pt x="789983" y="0"/>
                  </a:lnTo>
                </a:path>
              </a:pathLst>
            </a:custGeom>
            <a:noFill/>
            <a:ln w="13406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F8F47E08-2632-FA6E-E184-555D364D45F3}"/>
                </a:ext>
              </a:extLst>
            </p:cNvPr>
            <p:cNvGrpSpPr/>
            <p:nvPr/>
          </p:nvGrpSpPr>
          <p:grpSpPr>
            <a:xfrm>
              <a:off x="130286" y="3125304"/>
              <a:ext cx="3240255" cy="3604806"/>
              <a:chOff x="130286" y="3125304"/>
              <a:chExt cx="3240255" cy="3604806"/>
            </a:xfrm>
          </p:grpSpPr>
          <p:grpSp>
            <p:nvGrpSpPr>
              <p:cNvPr id="14" name="Graphic 6">
                <a:extLst>
                  <a:ext uri="{FF2B5EF4-FFF2-40B4-BE49-F238E27FC236}">
                    <a16:creationId xmlns:a16="http://schemas.microsoft.com/office/drawing/2014/main" id="{F7005490-8612-F0AD-AA4B-1DB28D65AB2F}"/>
                  </a:ext>
                </a:extLst>
              </p:cNvPr>
              <p:cNvGrpSpPr/>
              <p:nvPr/>
            </p:nvGrpSpPr>
            <p:grpSpPr>
              <a:xfrm>
                <a:off x="130286" y="3125304"/>
                <a:ext cx="3240255" cy="3604806"/>
                <a:chOff x="130286" y="3125304"/>
                <a:chExt cx="3240255" cy="3604806"/>
              </a:xfrm>
            </p:grpSpPr>
            <p:grpSp>
              <p:nvGrpSpPr>
                <p:cNvPr id="15" name="Graphic 6">
                  <a:extLst>
                    <a:ext uri="{FF2B5EF4-FFF2-40B4-BE49-F238E27FC236}">
                      <a16:creationId xmlns:a16="http://schemas.microsoft.com/office/drawing/2014/main" id="{B861DB7A-9A96-2D89-9D4B-5FD59688B07F}"/>
                    </a:ext>
                  </a:extLst>
                </p:cNvPr>
                <p:cNvGrpSpPr/>
                <p:nvPr/>
              </p:nvGrpSpPr>
              <p:grpSpPr>
                <a:xfrm>
                  <a:off x="1025876" y="4227068"/>
                  <a:ext cx="1008127" cy="713024"/>
                  <a:chOff x="1025876" y="4227068"/>
                  <a:chExt cx="1008127" cy="713024"/>
                </a:xfrm>
              </p:grpSpPr>
              <p:grpSp>
                <p:nvGrpSpPr>
                  <p:cNvPr id="16" name="Graphic 6">
                    <a:extLst>
                      <a:ext uri="{FF2B5EF4-FFF2-40B4-BE49-F238E27FC236}">
                        <a16:creationId xmlns:a16="http://schemas.microsoft.com/office/drawing/2014/main" id="{3DFEF81F-172B-C63E-454C-65F941EC3B16}"/>
                      </a:ext>
                    </a:extLst>
                  </p:cNvPr>
                  <p:cNvGrpSpPr/>
                  <p:nvPr/>
                </p:nvGrpSpPr>
                <p:grpSpPr>
                  <a:xfrm>
                    <a:off x="1703517" y="4745121"/>
                    <a:ext cx="330486" cy="185023"/>
                    <a:chOff x="1703517" y="4745121"/>
                    <a:chExt cx="330486" cy="185023"/>
                  </a:xfrm>
                </p:grpSpPr>
                <p:grpSp>
                  <p:nvGrpSpPr>
                    <p:cNvPr id="17" name="Graphic 6">
                      <a:extLst>
                        <a:ext uri="{FF2B5EF4-FFF2-40B4-BE49-F238E27FC236}">
                          <a16:creationId xmlns:a16="http://schemas.microsoft.com/office/drawing/2014/main" id="{F6344ED4-0265-F861-12F1-C5C6960DBB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08899" y="4754916"/>
                      <a:ext cx="325104" cy="175228"/>
                      <a:chOff x="1708899" y="4754916"/>
                      <a:chExt cx="325104" cy="175228"/>
                    </a:xfrm>
                    <a:solidFill>
                      <a:srgbClr val="F6AF97"/>
                    </a:solidFill>
                  </p:grpSpPr>
                  <p:grpSp>
                    <p:nvGrpSpPr>
                      <p:cNvPr id="18" name="Graphic 6">
                        <a:extLst>
                          <a:ext uri="{FF2B5EF4-FFF2-40B4-BE49-F238E27FC236}">
                            <a16:creationId xmlns:a16="http://schemas.microsoft.com/office/drawing/2014/main" id="{0C898535-6AB6-D3B0-E76A-9470C38C13D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08899" y="4763615"/>
                        <a:ext cx="325104" cy="166529"/>
                        <a:chOff x="1708899" y="4763615"/>
                        <a:chExt cx="325104" cy="166529"/>
                      </a:xfrm>
                      <a:solidFill>
                        <a:srgbClr val="F6AF97"/>
                      </a:solidFill>
                    </p:grpSpPr>
                    <p:sp>
                      <p:nvSpPr>
                        <p:cNvPr id="19" name="Freeform: Shape 18">
                          <a:extLst>
                            <a:ext uri="{FF2B5EF4-FFF2-40B4-BE49-F238E27FC236}">
                              <a16:creationId xmlns:a16="http://schemas.microsoft.com/office/drawing/2014/main" id="{DC268FD7-84B2-DE45-F614-0731104F4E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23405" y="4763615"/>
                          <a:ext cx="193497" cy="85390"/>
                        </a:xfrm>
                        <a:custGeom>
                          <a:avLst/>
                          <a:gdLst>
                            <a:gd name="connsiteX0" fmla="*/ 15001 w 193497"/>
                            <a:gd name="connsiteY0" fmla="*/ 41001 h 85390"/>
                            <a:gd name="connsiteX1" fmla="*/ 166963 w 193497"/>
                            <a:gd name="connsiteY1" fmla="*/ 84596 h 85390"/>
                            <a:gd name="connsiteX2" fmla="*/ 192572 w 193497"/>
                            <a:gd name="connsiteY2" fmla="*/ 70390 h 85390"/>
                            <a:gd name="connsiteX3" fmla="*/ 192703 w 193497"/>
                            <a:gd name="connsiteY3" fmla="*/ 69999 h 85390"/>
                            <a:gd name="connsiteX4" fmla="*/ 178497 w 193497"/>
                            <a:gd name="connsiteY4" fmla="*/ 44389 h 85390"/>
                            <a:gd name="connsiteX5" fmla="*/ 26535 w 193497"/>
                            <a:gd name="connsiteY5" fmla="*/ 795 h 85390"/>
                            <a:gd name="connsiteX6" fmla="*/ 925 w 193497"/>
                            <a:gd name="connsiteY6" fmla="*/ 15001 h 85390"/>
                            <a:gd name="connsiteX7" fmla="*/ 795 w 193497"/>
                            <a:gd name="connsiteY7" fmla="*/ 15391 h 85390"/>
                            <a:gd name="connsiteX8" fmla="*/ 15001 w 193497"/>
                            <a:gd name="connsiteY8" fmla="*/ 41001 h 853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93497" h="85390">
                              <a:moveTo>
                                <a:pt x="15001" y="41001"/>
                              </a:moveTo>
                              <a:lnTo>
                                <a:pt x="166963" y="84596"/>
                              </a:lnTo>
                              <a:cubicBezTo>
                                <a:pt x="177911" y="87724"/>
                                <a:pt x="189445" y="81338"/>
                                <a:pt x="192572" y="70390"/>
                              </a:cubicBezTo>
                              <a:lnTo>
                                <a:pt x="192703" y="69999"/>
                              </a:lnTo>
                              <a:cubicBezTo>
                                <a:pt x="195831" y="59051"/>
                                <a:pt x="189445" y="47517"/>
                                <a:pt x="178497" y="44389"/>
                              </a:cubicBezTo>
                              <a:lnTo>
                                <a:pt x="26535" y="795"/>
                              </a:lnTo>
                              <a:cubicBezTo>
                                <a:pt x="15587" y="-2333"/>
                                <a:pt x="4053" y="4053"/>
                                <a:pt x="925" y="15001"/>
                              </a:cubicBezTo>
                              <a:lnTo>
                                <a:pt x="795" y="15391"/>
                              </a:lnTo>
                              <a:cubicBezTo>
                                <a:pt x="-2333" y="26339"/>
                                <a:pt x="4053" y="37873"/>
                                <a:pt x="15001" y="4100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AF97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20" name="Freeform: Shape 19">
                          <a:extLst>
                            <a:ext uri="{FF2B5EF4-FFF2-40B4-BE49-F238E27FC236}">
                              <a16:creationId xmlns:a16="http://schemas.microsoft.com/office/drawing/2014/main" id="{7864CDC3-B97E-D711-E76A-DD435104D3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9840001">
                          <a:off x="1862978" y="4831146"/>
                          <a:ext cx="168514" cy="41900"/>
                        </a:xfrm>
                        <a:custGeom>
                          <a:avLst/>
                          <a:gdLst>
                            <a:gd name="connsiteX0" fmla="*/ 13163 w 168514"/>
                            <a:gd name="connsiteY0" fmla="*/ 0 h 41900"/>
                            <a:gd name="connsiteX1" fmla="*/ 155351 w 168514"/>
                            <a:gd name="connsiteY1" fmla="*/ 0 h 41900"/>
                            <a:gd name="connsiteX2" fmla="*/ 168514 w 168514"/>
                            <a:gd name="connsiteY2" fmla="*/ 13163 h 41900"/>
                            <a:gd name="connsiteX3" fmla="*/ 168514 w 168514"/>
                            <a:gd name="connsiteY3" fmla="*/ 28738 h 41900"/>
                            <a:gd name="connsiteX4" fmla="*/ 155351 w 168514"/>
                            <a:gd name="connsiteY4" fmla="*/ 41900 h 41900"/>
                            <a:gd name="connsiteX5" fmla="*/ 13163 w 168514"/>
                            <a:gd name="connsiteY5" fmla="*/ 41900 h 41900"/>
                            <a:gd name="connsiteX6" fmla="*/ 0 w 168514"/>
                            <a:gd name="connsiteY6" fmla="*/ 28738 h 41900"/>
                            <a:gd name="connsiteX7" fmla="*/ 0 w 168514"/>
                            <a:gd name="connsiteY7" fmla="*/ 13163 h 41900"/>
                            <a:gd name="connsiteX8" fmla="*/ 13163 w 168514"/>
                            <a:gd name="connsiteY8" fmla="*/ 0 h 419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68514" h="41900">
                              <a:moveTo>
                                <a:pt x="13163" y="0"/>
                              </a:moveTo>
                              <a:lnTo>
                                <a:pt x="155351" y="0"/>
                              </a:lnTo>
                              <a:cubicBezTo>
                                <a:pt x="162584" y="0"/>
                                <a:pt x="168514" y="5865"/>
                                <a:pt x="168514" y="13163"/>
                              </a:cubicBezTo>
                              <a:lnTo>
                                <a:pt x="168514" y="28738"/>
                              </a:lnTo>
                              <a:cubicBezTo>
                                <a:pt x="168514" y="35971"/>
                                <a:pt x="162650" y="41900"/>
                                <a:pt x="155351" y="41900"/>
                              </a:cubicBezTo>
                              <a:lnTo>
                                <a:pt x="13163" y="41900"/>
                              </a:lnTo>
                              <a:cubicBezTo>
                                <a:pt x="5930" y="41900"/>
                                <a:pt x="0" y="36036"/>
                                <a:pt x="0" y="28738"/>
                              </a:cubicBezTo>
                              <a:lnTo>
                                <a:pt x="0" y="13163"/>
                              </a:lnTo>
                              <a:cubicBezTo>
                                <a:pt x="0" y="5930"/>
                                <a:pt x="5865" y="0"/>
                                <a:pt x="13163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AF97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21" name="Freeform: Shape 20">
                          <a:extLst>
                            <a:ext uri="{FF2B5EF4-FFF2-40B4-BE49-F238E27FC236}">
                              <a16:creationId xmlns:a16="http://schemas.microsoft.com/office/drawing/2014/main" id="{7C3C0094-545A-92FF-B663-FB83E65800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9840001">
                          <a:off x="1827996" y="4862625"/>
                          <a:ext cx="191777" cy="41900"/>
                        </a:xfrm>
                        <a:custGeom>
                          <a:avLst/>
                          <a:gdLst>
                            <a:gd name="connsiteX0" fmla="*/ 13228 w 191777"/>
                            <a:gd name="connsiteY0" fmla="*/ 0 h 41900"/>
                            <a:gd name="connsiteX1" fmla="*/ 178615 w 191777"/>
                            <a:gd name="connsiteY1" fmla="*/ 0 h 41900"/>
                            <a:gd name="connsiteX2" fmla="*/ 191778 w 191777"/>
                            <a:gd name="connsiteY2" fmla="*/ 13163 h 41900"/>
                            <a:gd name="connsiteX3" fmla="*/ 191778 w 191777"/>
                            <a:gd name="connsiteY3" fmla="*/ 28737 h 41900"/>
                            <a:gd name="connsiteX4" fmla="*/ 178615 w 191777"/>
                            <a:gd name="connsiteY4" fmla="*/ 41900 h 41900"/>
                            <a:gd name="connsiteX5" fmla="*/ 13163 w 191777"/>
                            <a:gd name="connsiteY5" fmla="*/ 41900 h 41900"/>
                            <a:gd name="connsiteX6" fmla="*/ 0 w 191777"/>
                            <a:gd name="connsiteY6" fmla="*/ 28737 h 41900"/>
                            <a:gd name="connsiteX7" fmla="*/ 0 w 191777"/>
                            <a:gd name="connsiteY7" fmla="*/ 13163 h 41900"/>
                            <a:gd name="connsiteX8" fmla="*/ 13163 w 191777"/>
                            <a:gd name="connsiteY8" fmla="*/ 0 h 419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91777" h="41900">
                              <a:moveTo>
                                <a:pt x="13228" y="0"/>
                              </a:moveTo>
                              <a:lnTo>
                                <a:pt x="178615" y="0"/>
                              </a:lnTo>
                              <a:cubicBezTo>
                                <a:pt x="185848" y="0"/>
                                <a:pt x="191778" y="5865"/>
                                <a:pt x="191778" y="13163"/>
                              </a:cubicBezTo>
                              <a:lnTo>
                                <a:pt x="191778" y="28737"/>
                              </a:lnTo>
                              <a:cubicBezTo>
                                <a:pt x="191778" y="35971"/>
                                <a:pt x="185913" y="41900"/>
                                <a:pt x="178615" y="41900"/>
                              </a:cubicBezTo>
                              <a:lnTo>
                                <a:pt x="13163" y="41900"/>
                              </a:lnTo>
                              <a:cubicBezTo>
                                <a:pt x="5930" y="41900"/>
                                <a:pt x="0" y="36036"/>
                                <a:pt x="0" y="28737"/>
                              </a:cubicBezTo>
                              <a:lnTo>
                                <a:pt x="0" y="13163"/>
                              </a:lnTo>
                              <a:cubicBezTo>
                                <a:pt x="0" y="5930"/>
                                <a:pt x="5865" y="0"/>
                                <a:pt x="13163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AF97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22" name="Freeform: Shape 21">
                          <a:extLst>
                            <a:ext uri="{FF2B5EF4-FFF2-40B4-BE49-F238E27FC236}">
                              <a16:creationId xmlns:a16="http://schemas.microsoft.com/office/drawing/2014/main" id="{FA24E00B-E2BD-8D6C-E008-209C929948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08899" y="4852246"/>
                          <a:ext cx="196392" cy="72798"/>
                        </a:xfrm>
                        <a:custGeom>
                          <a:avLst/>
                          <a:gdLst>
                            <a:gd name="connsiteX0" fmla="*/ 16578 w 196392"/>
                            <a:gd name="connsiteY0" fmla="*/ 41515 h 72798"/>
                            <a:gd name="connsiteX1" fmla="*/ 171603 w 196392"/>
                            <a:gd name="connsiteY1" fmla="*/ 72402 h 72798"/>
                            <a:gd name="connsiteX2" fmla="*/ 195975 w 196392"/>
                            <a:gd name="connsiteY2" fmla="*/ 56111 h 72798"/>
                            <a:gd name="connsiteX3" fmla="*/ 195975 w 196392"/>
                            <a:gd name="connsiteY3" fmla="*/ 55655 h 72798"/>
                            <a:gd name="connsiteX4" fmla="*/ 179814 w 196392"/>
                            <a:gd name="connsiteY4" fmla="*/ 31284 h 72798"/>
                            <a:gd name="connsiteX5" fmla="*/ 24789 w 196392"/>
                            <a:gd name="connsiteY5" fmla="*/ 396 h 72798"/>
                            <a:gd name="connsiteX6" fmla="*/ 418 w 196392"/>
                            <a:gd name="connsiteY6" fmla="*/ 16687 h 72798"/>
                            <a:gd name="connsiteX7" fmla="*/ 418 w 196392"/>
                            <a:gd name="connsiteY7" fmla="*/ 17144 h 72798"/>
                            <a:gd name="connsiteX8" fmla="*/ 16578 w 196392"/>
                            <a:gd name="connsiteY8" fmla="*/ 41515 h 7279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96392" h="72798">
                              <a:moveTo>
                                <a:pt x="16578" y="41515"/>
                              </a:moveTo>
                              <a:lnTo>
                                <a:pt x="171603" y="72402"/>
                              </a:lnTo>
                              <a:cubicBezTo>
                                <a:pt x="182746" y="74618"/>
                                <a:pt x="193759" y="67320"/>
                                <a:pt x="195975" y="56111"/>
                              </a:cubicBezTo>
                              <a:lnTo>
                                <a:pt x="195975" y="55655"/>
                              </a:lnTo>
                              <a:cubicBezTo>
                                <a:pt x="198256" y="44513"/>
                                <a:pt x="190957" y="33500"/>
                                <a:pt x="179814" y="31284"/>
                              </a:cubicBezTo>
                              <a:lnTo>
                                <a:pt x="24789" y="396"/>
                              </a:lnTo>
                              <a:cubicBezTo>
                                <a:pt x="13646" y="-1819"/>
                                <a:pt x="2633" y="5479"/>
                                <a:pt x="418" y="16687"/>
                              </a:cubicBezTo>
                              <a:lnTo>
                                <a:pt x="418" y="17144"/>
                              </a:lnTo>
                              <a:cubicBezTo>
                                <a:pt x="-1863" y="28286"/>
                                <a:pt x="5435" y="39299"/>
                                <a:pt x="16578" y="415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AF97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sp>
                    <p:nvSpPr>
                      <p:cNvPr id="23" name="Freeform: Shape 22">
                        <a:extLst>
                          <a:ext uri="{FF2B5EF4-FFF2-40B4-BE49-F238E27FC236}">
                            <a16:creationId xmlns:a16="http://schemas.microsoft.com/office/drawing/2014/main" id="{3A25C6B2-8287-4A41-5F59-AB09265710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5493" y="4754916"/>
                        <a:ext cx="218449" cy="138714"/>
                      </a:xfrm>
                      <a:custGeom>
                        <a:avLst/>
                        <a:gdLst>
                          <a:gd name="connsiteX0" fmla="*/ 218449 w 218449"/>
                          <a:gd name="connsiteY0" fmla="*/ 40773 h 138714"/>
                          <a:gd name="connsiteX1" fmla="*/ 181045 w 218449"/>
                          <a:gd name="connsiteY1" fmla="*/ 22853 h 138714"/>
                          <a:gd name="connsiteX2" fmla="*/ 77825 w 218449"/>
                          <a:gd name="connsiteY2" fmla="*/ 45 h 138714"/>
                          <a:gd name="connsiteX3" fmla="*/ 9403 w 218449"/>
                          <a:gd name="connsiteY3" fmla="*/ 1349 h 138714"/>
                          <a:gd name="connsiteX4" fmla="*/ 1062 w 218449"/>
                          <a:gd name="connsiteY4" fmla="*/ 113626 h 138714"/>
                          <a:gd name="connsiteX5" fmla="*/ 151526 w 218449"/>
                          <a:gd name="connsiteY5" fmla="*/ 138714 h 138714"/>
                          <a:gd name="connsiteX6" fmla="*/ 218384 w 218449"/>
                          <a:gd name="connsiteY6" fmla="*/ 40773 h 1387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18449" h="138714">
                            <a:moveTo>
                              <a:pt x="218449" y="40773"/>
                            </a:moveTo>
                            <a:cubicBezTo>
                              <a:pt x="216885" y="40251"/>
                              <a:pt x="199682" y="31910"/>
                              <a:pt x="181045" y="22853"/>
                            </a:cubicBezTo>
                            <a:cubicBezTo>
                              <a:pt x="148919" y="7148"/>
                              <a:pt x="113535" y="-672"/>
                              <a:pt x="77825" y="45"/>
                            </a:cubicBezTo>
                            <a:lnTo>
                              <a:pt x="9403" y="1349"/>
                            </a:lnTo>
                            <a:cubicBezTo>
                              <a:pt x="9403" y="1349"/>
                              <a:pt x="-3760" y="114799"/>
                              <a:pt x="1062" y="113626"/>
                            </a:cubicBezTo>
                            <a:cubicBezTo>
                              <a:pt x="5819" y="112453"/>
                              <a:pt x="151526" y="138714"/>
                              <a:pt x="151526" y="138714"/>
                            </a:cubicBezTo>
                            <a:lnTo>
                              <a:pt x="218384" y="40773"/>
                            </a:lnTo>
                            <a:close/>
                          </a:path>
                        </a:pathLst>
                      </a:custGeom>
                      <a:solidFill>
                        <a:srgbClr val="F6AF97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sp>
                  <p:nvSpPr>
                    <p:cNvPr id="24" name="Freeform: Shape 23">
                      <a:extLst>
                        <a:ext uri="{FF2B5EF4-FFF2-40B4-BE49-F238E27FC236}">
                          <a16:creationId xmlns:a16="http://schemas.microsoft.com/office/drawing/2014/main" id="{7FC1A917-1F83-A48F-8E21-EF3BFE2A5B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3517" y="4745121"/>
                      <a:ext cx="65294" cy="174965"/>
                    </a:xfrm>
                    <a:custGeom>
                      <a:avLst/>
                      <a:gdLst>
                        <a:gd name="connsiteX0" fmla="*/ 0 w 65294"/>
                        <a:gd name="connsiteY0" fmla="*/ 0 h 174965"/>
                        <a:gd name="connsiteX1" fmla="*/ 65294 w 65294"/>
                        <a:gd name="connsiteY1" fmla="*/ 0 h 174965"/>
                        <a:gd name="connsiteX2" fmla="*/ 65294 w 65294"/>
                        <a:gd name="connsiteY2" fmla="*/ 174965 h 174965"/>
                        <a:gd name="connsiteX3" fmla="*/ 0 w 65294"/>
                        <a:gd name="connsiteY3" fmla="*/ 174965 h 174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5294" h="174965">
                          <a:moveTo>
                            <a:pt x="0" y="0"/>
                          </a:moveTo>
                          <a:lnTo>
                            <a:pt x="65294" y="0"/>
                          </a:lnTo>
                          <a:lnTo>
                            <a:pt x="65294" y="174965"/>
                          </a:lnTo>
                          <a:lnTo>
                            <a:pt x="0" y="17496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D9B35503-F991-F826-D16D-FAA8C188FEAF}"/>
                      </a:ext>
                    </a:extLst>
                  </p:cNvPr>
                  <p:cNvSpPr/>
                  <p:nvPr/>
                </p:nvSpPr>
                <p:spPr>
                  <a:xfrm>
                    <a:off x="1025876" y="4227068"/>
                    <a:ext cx="705791" cy="713024"/>
                  </a:xfrm>
                  <a:custGeom>
                    <a:avLst/>
                    <a:gdLst>
                      <a:gd name="connsiteX0" fmla="*/ 356838 w 705791"/>
                      <a:gd name="connsiteY0" fmla="*/ 713024 h 713024"/>
                      <a:gd name="connsiteX1" fmla="*/ 120814 w 705791"/>
                      <a:gd name="connsiteY1" fmla="*/ 550961 h 713024"/>
                      <a:gd name="connsiteX2" fmla="*/ 116383 w 705791"/>
                      <a:gd name="connsiteY2" fmla="*/ 541317 h 713024"/>
                      <a:gd name="connsiteX3" fmla="*/ 0 w 705791"/>
                      <a:gd name="connsiteY3" fmla="*/ 48287 h 713024"/>
                      <a:gd name="connsiteX4" fmla="*/ 204615 w 705791"/>
                      <a:gd name="connsiteY4" fmla="*/ 0 h 713024"/>
                      <a:gd name="connsiteX5" fmla="*/ 316045 w 705791"/>
                      <a:gd name="connsiteY5" fmla="*/ 471983 h 713024"/>
                      <a:gd name="connsiteX6" fmla="*/ 332336 w 705791"/>
                      <a:gd name="connsiteY6" fmla="*/ 501111 h 713024"/>
                      <a:gd name="connsiteX7" fmla="*/ 359184 w 705791"/>
                      <a:gd name="connsiteY7" fmla="*/ 502805 h 713024"/>
                      <a:gd name="connsiteX8" fmla="*/ 703706 w 705791"/>
                      <a:gd name="connsiteY8" fmla="*/ 499417 h 713024"/>
                      <a:gd name="connsiteX9" fmla="*/ 705791 w 705791"/>
                      <a:gd name="connsiteY9" fmla="*/ 709636 h 713024"/>
                      <a:gd name="connsiteX10" fmla="*/ 361269 w 705791"/>
                      <a:gd name="connsiteY10" fmla="*/ 713024 h 713024"/>
                      <a:gd name="connsiteX11" fmla="*/ 356903 w 705791"/>
                      <a:gd name="connsiteY11" fmla="*/ 713024 h 713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05791" h="713024">
                        <a:moveTo>
                          <a:pt x="356838" y="713024"/>
                        </a:moveTo>
                        <a:cubicBezTo>
                          <a:pt x="222796" y="713024"/>
                          <a:pt x="167015" y="650923"/>
                          <a:pt x="120814" y="550961"/>
                        </a:cubicBezTo>
                        <a:lnTo>
                          <a:pt x="116383" y="541317"/>
                        </a:lnTo>
                        <a:lnTo>
                          <a:pt x="0" y="48287"/>
                        </a:lnTo>
                        <a:lnTo>
                          <a:pt x="204615" y="0"/>
                        </a:lnTo>
                        <a:lnTo>
                          <a:pt x="316045" y="471983"/>
                        </a:lnTo>
                        <a:cubicBezTo>
                          <a:pt x="324843" y="490164"/>
                          <a:pt x="329860" y="497918"/>
                          <a:pt x="332336" y="501111"/>
                        </a:cubicBezTo>
                        <a:cubicBezTo>
                          <a:pt x="335790" y="501828"/>
                          <a:pt x="343740" y="502936"/>
                          <a:pt x="359184" y="502805"/>
                        </a:cubicBezTo>
                        <a:lnTo>
                          <a:pt x="703706" y="499417"/>
                        </a:lnTo>
                        <a:lnTo>
                          <a:pt x="705791" y="709636"/>
                        </a:lnTo>
                        <a:lnTo>
                          <a:pt x="361269" y="713024"/>
                        </a:lnTo>
                        <a:cubicBezTo>
                          <a:pt x="359836" y="713024"/>
                          <a:pt x="358337" y="713024"/>
                          <a:pt x="356903" y="713024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6" name="Graphic 6">
                  <a:extLst>
                    <a:ext uri="{FF2B5EF4-FFF2-40B4-BE49-F238E27FC236}">
                      <a16:creationId xmlns:a16="http://schemas.microsoft.com/office/drawing/2014/main" id="{721D32A1-2FC4-82F5-4CE2-F02E6F6001E8}"/>
                    </a:ext>
                  </a:extLst>
                </p:cNvPr>
                <p:cNvGrpSpPr/>
                <p:nvPr/>
              </p:nvGrpSpPr>
              <p:grpSpPr>
                <a:xfrm>
                  <a:off x="1241374" y="4116419"/>
                  <a:ext cx="1766500" cy="863357"/>
                  <a:chOff x="1241374" y="4116419"/>
                  <a:chExt cx="1766500" cy="863357"/>
                </a:xfrm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2ECA7C4F-AC80-0AB7-B68F-2CFDDEE6289E}"/>
                      </a:ext>
                    </a:extLst>
                  </p:cNvPr>
                  <p:cNvSpPr/>
                  <p:nvPr/>
                </p:nvSpPr>
                <p:spPr>
                  <a:xfrm>
                    <a:off x="1894382" y="4134600"/>
                    <a:ext cx="1113491" cy="845177"/>
                  </a:xfrm>
                  <a:custGeom>
                    <a:avLst/>
                    <a:gdLst>
                      <a:gd name="connsiteX0" fmla="*/ 837357 w 1113491"/>
                      <a:gd name="connsiteY0" fmla="*/ 845177 h 845177"/>
                      <a:gd name="connsiteX1" fmla="*/ 0 w 1113491"/>
                      <a:gd name="connsiteY1" fmla="*/ 845177 h 845177"/>
                      <a:gd name="connsiteX2" fmla="*/ 223252 w 1113491"/>
                      <a:gd name="connsiteY2" fmla="*/ 39424 h 845177"/>
                      <a:gd name="connsiteX3" fmla="*/ 275122 w 1113491"/>
                      <a:gd name="connsiteY3" fmla="*/ 0 h 845177"/>
                      <a:gd name="connsiteX4" fmla="*/ 1059632 w 1113491"/>
                      <a:gd name="connsiteY4" fmla="*/ 0 h 845177"/>
                      <a:gd name="connsiteX5" fmla="*/ 1111502 w 1113491"/>
                      <a:gd name="connsiteY5" fmla="*/ 68227 h 845177"/>
                      <a:gd name="connsiteX6" fmla="*/ 911970 w 1113491"/>
                      <a:gd name="connsiteY6" fmla="*/ 788419 h 845177"/>
                      <a:gd name="connsiteX7" fmla="*/ 837357 w 1113491"/>
                      <a:gd name="connsiteY7" fmla="*/ 845177 h 845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13491" h="845177">
                        <a:moveTo>
                          <a:pt x="837357" y="845177"/>
                        </a:moveTo>
                        <a:lnTo>
                          <a:pt x="0" y="845177"/>
                        </a:lnTo>
                        <a:lnTo>
                          <a:pt x="223252" y="39424"/>
                        </a:lnTo>
                        <a:cubicBezTo>
                          <a:pt x="229703" y="16096"/>
                          <a:pt x="250947" y="0"/>
                          <a:pt x="275122" y="0"/>
                        </a:cubicBezTo>
                        <a:lnTo>
                          <a:pt x="1059632" y="0"/>
                        </a:lnTo>
                        <a:cubicBezTo>
                          <a:pt x="1095211" y="0"/>
                          <a:pt x="1121016" y="33950"/>
                          <a:pt x="1111502" y="68227"/>
                        </a:cubicBezTo>
                        <a:lnTo>
                          <a:pt x="911970" y="788419"/>
                        </a:lnTo>
                        <a:cubicBezTo>
                          <a:pt x="902652" y="821979"/>
                          <a:pt x="872155" y="845177"/>
                          <a:pt x="837357" y="845177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DD9825F0-56E4-360C-FBFD-0458684D955B}"/>
                      </a:ext>
                    </a:extLst>
                  </p:cNvPr>
                  <p:cNvSpPr/>
                  <p:nvPr/>
                </p:nvSpPr>
                <p:spPr>
                  <a:xfrm>
                    <a:off x="1847659" y="4116419"/>
                    <a:ext cx="1113491" cy="845176"/>
                  </a:xfrm>
                  <a:custGeom>
                    <a:avLst/>
                    <a:gdLst>
                      <a:gd name="connsiteX0" fmla="*/ 837357 w 1113491"/>
                      <a:gd name="connsiteY0" fmla="*/ 845177 h 845176"/>
                      <a:gd name="connsiteX1" fmla="*/ 0 w 1113491"/>
                      <a:gd name="connsiteY1" fmla="*/ 845177 h 845176"/>
                      <a:gd name="connsiteX2" fmla="*/ 223252 w 1113491"/>
                      <a:gd name="connsiteY2" fmla="*/ 39424 h 845176"/>
                      <a:gd name="connsiteX3" fmla="*/ 275122 w 1113491"/>
                      <a:gd name="connsiteY3" fmla="*/ 0 h 845176"/>
                      <a:gd name="connsiteX4" fmla="*/ 1059632 w 1113491"/>
                      <a:gd name="connsiteY4" fmla="*/ 0 h 845176"/>
                      <a:gd name="connsiteX5" fmla="*/ 1111502 w 1113491"/>
                      <a:gd name="connsiteY5" fmla="*/ 68227 h 845176"/>
                      <a:gd name="connsiteX6" fmla="*/ 911970 w 1113491"/>
                      <a:gd name="connsiteY6" fmla="*/ 788419 h 845176"/>
                      <a:gd name="connsiteX7" fmla="*/ 837357 w 1113491"/>
                      <a:gd name="connsiteY7" fmla="*/ 845177 h 845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13491" h="845176">
                        <a:moveTo>
                          <a:pt x="837357" y="845177"/>
                        </a:moveTo>
                        <a:lnTo>
                          <a:pt x="0" y="845177"/>
                        </a:lnTo>
                        <a:lnTo>
                          <a:pt x="223252" y="39424"/>
                        </a:lnTo>
                        <a:cubicBezTo>
                          <a:pt x="229703" y="16096"/>
                          <a:pt x="250946" y="0"/>
                          <a:pt x="275122" y="0"/>
                        </a:cubicBezTo>
                        <a:lnTo>
                          <a:pt x="1059632" y="0"/>
                        </a:lnTo>
                        <a:cubicBezTo>
                          <a:pt x="1095211" y="0"/>
                          <a:pt x="1121016" y="33950"/>
                          <a:pt x="1111502" y="68227"/>
                        </a:cubicBezTo>
                        <a:lnTo>
                          <a:pt x="911970" y="788419"/>
                        </a:lnTo>
                        <a:cubicBezTo>
                          <a:pt x="902652" y="821978"/>
                          <a:pt x="872155" y="845177"/>
                          <a:pt x="837357" y="845177"/>
                        </a:cubicBezTo>
                        <a:close/>
                      </a:path>
                    </a:pathLst>
                  </a:custGeom>
                  <a:solidFill>
                    <a:srgbClr val="2E2E3C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26D5896E-362C-245B-F7F8-3B185A067FC5}"/>
                      </a:ext>
                    </a:extLst>
                  </p:cNvPr>
                  <p:cNvSpPr/>
                  <p:nvPr/>
                </p:nvSpPr>
                <p:spPr>
                  <a:xfrm>
                    <a:off x="1887083" y="4153041"/>
                    <a:ext cx="1028714" cy="772714"/>
                  </a:xfrm>
                  <a:custGeom>
                    <a:avLst/>
                    <a:gdLst>
                      <a:gd name="connsiteX0" fmla="*/ 1026919 w 1028714"/>
                      <a:gd name="connsiteY0" fmla="*/ 63274 h 772714"/>
                      <a:gd name="connsiteX1" fmla="*/ 829863 w 1028714"/>
                      <a:gd name="connsiteY1" fmla="*/ 772715 h 772714"/>
                      <a:gd name="connsiteX2" fmla="*/ 0 w 1028714"/>
                      <a:gd name="connsiteY2" fmla="*/ 772715 h 772714"/>
                      <a:gd name="connsiteX3" fmla="*/ 11404 w 1028714"/>
                      <a:gd name="connsiteY3" fmla="*/ 731596 h 772714"/>
                      <a:gd name="connsiteX4" fmla="*/ 204419 w 1028714"/>
                      <a:gd name="connsiteY4" fmla="*/ 36557 h 772714"/>
                      <a:gd name="connsiteX5" fmla="*/ 252445 w 1028714"/>
                      <a:gd name="connsiteY5" fmla="*/ 0 h 772714"/>
                      <a:gd name="connsiteX6" fmla="*/ 978828 w 1028714"/>
                      <a:gd name="connsiteY6" fmla="*/ 0 h 772714"/>
                      <a:gd name="connsiteX7" fmla="*/ 1026854 w 1028714"/>
                      <a:gd name="connsiteY7" fmla="*/ 63209 h 77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28714" h="772714">
                        <a:moveTo>
                          <a:pt x="1026919" y="63274"/>
                        </a:moveTo>
                        <a:lnTo>
                          <a:pt x="829863" y="772715"/>
                        </a:lnTo>
                        <a:lnTo>
                          <a:pt x="0" y="772715"/>
                        </a:lnTo>
                        <a:lnTo>
                          <a:pt x="11404" y="731596"/>
                        </a:lnTo>
                        <a:lnTo>
                          <a:pt x="204419" y="36557"/>
                        </a:lnTo>
                        <a:cubicBezTo>
                          <a:pt x="210415" y="14988"/>
                          <a:pt x="230029" y="0"/>
                          <a:pt x="252445" y="0"/>
                        </a:cubicBezTo>
                        <a:lnTo>
                          <a:pt x="978828" y="0"/>
                        </a:lnTo>
                        <a:cubicBezTo>
                          <a:pt x="1011801" y="0"/>
                          <a:pt x="1035717" y="31474"/>
                          <a:pt x="1026854" y="63209"/>
                        </a:cubicBezTo>
                        <a:close/>
                      </a:path>
                    </a:pathLst>
                  </a:custGeom>
                  <a:solidFill>
                    <a:srgbClr val="305892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30" name="Graphic 6">
                    <a:extLst>
                      <a:ext uri="{FF2B5EF4-FFF2-40B4-BE49-F238E27FC236}">
                        <a16:creationId xmlns:a16="http://schemas.microsoft.com/office/drawing/2014/main" id="{5F4C31A8-2DF4-5523-BA84-44933AC96CEA}"/>
                      </a:ext>
                    </a:extLst>
                  </p:cNvPr>
                  <p:cNvGrpSpPr/>
                  <p:nvPr/>
                </p:nvGrpSpPr>
                <p:grpSpPr>
                  <a:xfrm>
                    <a:off x="1999882" y="4215012"/>
                    <a:ext cx="837357" cy="554350"/>
                    <a:chOff x="1999882" y="4215012"/>
                    <a:chExt cx="837357" cy="554350"/>
                  </a:xfrm>
                </p:grpSpPr>
                <p:grpSp>
                  <p:nvGrpSpPr>
                    <p:cNvPr id="31" name="Graphic 6">
                      <a:extLst>
                        <a:ext uri="{FF2B5EF4-FFF2-40B4-BE49-F238E27FC236}">
                          <a16:creationId xmlns:a16="http://schemas.microsoft.com/office/drawing/2014/main" id="{6AE26A7C-C34E-D278-F7E3-E4584FF2DE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69765" y="4215012"/>
                      <a:ext cx="667474" cy="17985"/>
                      <a:chOff x="2169765" y="4215012"/>
                      <a:chExt cx="667474" cy="17985"/>
                    </a:xfrm>
                  </p:grpSpPr>
                  <p:sp>
                    <p:nvSpPr>
                      <p:cNvPr id="32" name="Freeform: Shape 31">
                        <a:extLst>
                          <a:ext uri="{FF2B5EF4-FFF2-40B4-BE49-F238E27FC236}">
                            <a16:creationId xmlns:a16="http://schemas.microsoft.com/office/drawing/2014/main" id="{F798D77D-2319-E0CA-89B7-4651BFEEF4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69765" y="4215012"/>
                        <a:ext cx="261112" cy="17985"/>
                      </a:xfrm>
                      <a:custGeom>
                        <a:avLst/>
                        <a:gdLst>
                          <a:gd name="connsiteX0" fmla="*/ 255443 w 261112"/>
                          <a:gd name="connsiteY0" fmla="*/ 17985 h 17985"/>
                          <a:gd name="connsiteX1" fmla="*/ 0 w 261112"/>
                          <a:gd name="connsiteY1" fmla="*/ 17985 h 17985"/>
                          <a:gd name="connsiteX2" fmla="*/ 5669 w 261112"/>
                          <a:gd name="connsiteY2" fmla="*/ 0 h 17985"/>
                          <a:gd name="connsiteX3" fmla="*/ 261112 w 261112"/>
                          <a:gd name="connsiteY3" fmla="*/ 0 h 17985"/>
                          <a:gd name="connsiteX4" fmla="*/ 255443 w 261112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61112" h="17985">
                            <a:moveTo>
                              <a:pt x="255443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261112" y="0"/>
                            </a:lnTo>
                            <a:lnTo>
                              <a:pt x="255443" y="17985"/>
                            </a:lnTo>
                            <a:close/>
                          </a:path>
                        </a:pathLst>
                      </a:custGeom>
                      <a:solidFill>
                        <a:srgbClr val="EDEFF1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3" name="Freeform: Shape 32">
                        <a:extLst>
                          <a:ext uri="{FF2B5EF4-FFF2-40B4-BE49-F238E27FC236}">
                            <a16:creationId xmlns:a16="http://schemas.microsoft.com/office/drawing/2014/main" id="{6A27581F-D53C-3038-2812-45B8AF4E1F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35987" y="4215012"/>
                        <a:ext cx="126613" cy="17985"/>
                      </a:xfrm>
                      <a:custGeom>
                        <a:avLst/>
                        <a:gdLst>
                          <a:gd name="connsiteX0" fmla="*/ 120944 w 126613"/>
                          <a:gd name="connsiteY0" fmla="*/ 17985 h 17985"/>
                          <a:gd name="connsiteX1" fmla="*/ 0 w 126613"/>
                          <a:gd name="connsiteY1" fmla="*/ 17985 h 17985"/>
                          <a:gd name="connsiteX2" fmla="*/ 5669 w 126613"/>
                          <a:gd name="connsiteY2" fmla="*/ 0 h 17985"/>
                          <a:gd name="connsiteX3" fmla="*/ 126614 w 126613"/>
                          <a:gd name="connsiteY3" fmla="*/ 0 h 17985"/>
                          <a:gd name="connsiteX4" fmla="*/ 120944 w 126613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613" h="17985">
                            <a:moveTo>
                              <a:pt x="120944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126614" y="0"/>
                            </a:lnTo>
                            <a:lnTo>
                              <a:pt x="120944" y="17985"/>
                            </a:lnTo>
                            <a:close/>
                          </a:path>
                        </a:pathLst>
                      </a:custGeom>
                      <a:solidFill>
                        <a:srgbClr val="DF3A3A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4" name="Freeform: Shape 33">
                        <a:extLst>
                          <a:ext uri="{FF2B5EF4-FFF2-40B4-BE49-F238E27FC236}">
                            <a16:creationId xmlns:a16="http://schemas.microsoft.com/office/drawing/2014/main" id="{FFD69119-BFF2-F375-946A-F44F91A703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10561" y="4215012"/>
                        <a:ext cx="126678" cy="17985"/>
                      </a:xfrm>
                      <a:custGeom>
                        <a:avLst/>
                        <a:gdLst>
                          <a:gd name="connsiteX0" fmla="*/ 120944 w 126678"/>
                          <a:gd name="connsiteY0" fmla="*/ 17985 h 17985"/>
                          <a:gd name="connsiteX1" fmla="*/ 0 w 126678"/>
                          <a:gd name="connsiteY1" fmla="*/ 17985 h 17985"/>
                          <a:gd name="connsiteX2" fmla="*/ 5734 w 126678"/>
                          <a:gd name="connsiteY2" fmla="*/ 0 h 17985"/>
                          <a:gd name="connsiteX3" fmla="*/ 126679 w 126678"/>
                          <a:gd name="connsiteY3" fmla="*/ 0 h 17985"/>
                          <a:gd name="connsiteX4" fmla="*/ 120944 w 126678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678" h="17985">
                            <a:moveTo>
                              <a:pt x="120944" y="17985"/>
                            </a:moveTo>
                            <a:lnTo>
                              <a:pt x="0" y="17985"/>
                            </a:lnTo>
                            <a:lnTo>
                              <a:pt x="5734" y="0"/>
                            </a:lnTo>
                            <a:lnTo>
                              <a:pt x="126679" y="0"/>
                            </a:lnTo>
                            <a:lnTo>
                              <a:pt x="120944" y="17985"/>
                            </a:lnTo>
                            <a:close/>
                          </a:path>
                        </a:pathLst>
                      </a:custGeom>
                      <a:solidFill>
                        <a:srgbClr val="A09CA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5" name="Freeform: Shape 34">
                        <a:extLst>
                          <a:ext uri="{FF2B5EF4-FFF2-40B4-BE49-F238E27FC236}">
                            <a16:creationId xmlns:a16="http://schemas.microsoft.com/office/drawing/2014/main" id="{A4854C41-0838-9633-CEEC-A968AFD22F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7683" y="4215012"/>
                        <a:ext cx="34276" cy="17985"/>
                      </a:xfrm>
                      <a:custGeom>
                        <a:avLst/>
                        <a:gdLst>
                          <a:gd name="connsiteX0" fmla="*/ 28607 w 34276"/>
                          <a:gd name="connsiteY0" fmla="*/ 17985 h 17985"/>
                          <a:gd name="connsiteX1" fmla="*/ 0 w 34276"/>
                          <a:gd name="connsiteY1" fmla="*/ 17985 h 17985"/>
                          <a:gd name="connsiteX2" fmla="*/ 5669 w 34276"/>
                          <a:gd name="connsiteY2" fmla="*/ 0 h 17985"/>
                          <a:gd name="connsiteX3" fmla="*/ 34276 w 34276"/>
                          <a:gd name="connsiteY3" fmla="*/ 0 h 17985"/>
                          <a:gd name="connsiteX4" fmla="*/ 28607 w 34276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4276" h="17985">
                            <a:moveTo>
                              <a:pt x="28607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34276" y="0"/>
                            </a:lnTo>
                            <a:lnTo>
                              <a:pt x="28607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6" name="Freeform: Shape 35">
                        <a:extLst>
                          <a:ext uri="{FF2B5EF4-FFF2-40B4-BE49-F238E27FC236}">
                            <a16:creationId xmlns:a16="http://schemas.microsoft.com/office/drawing/2014/main" id="{78EA5EEC-2864-F761-02FE-EB320DBEEA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37198" y="4215012"/>
                        <a:ext cx="90447" cy="17985"/>
                      </a:xfrm>
                      <a:custGeom>
                        <a:avLst/>
                        <a:gdLst>
                          <a:gd name="connsiteX0" fmla="*/ 84778 w 90447"/>
                          <a:gd name="connsiteY0" fmla="*/ 17985 h 17985"/>
                          <a:gd name="connsiteX1" fmla="*/ 0 w 90447"/>
                          <a:gd name="connsiteY1" fmla="*/ 17985 h 17985"/>
                          <a:gd name="connsiteX2" fmla="*/ 5669 w 90447"/>
                          <a:gd name="connsiteY2" fmla="*/ 0 h 17985"/>
                          <a:gd name="connsiteX3" fmla="*/ 90448 w 90447"/>
                          <a:gd name="connsiteY3" fmla="*/ 0 h 17985"/>
                          <a:gd name="connsiteX4" fmla="*/ 84778 w 90447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0447" h="17985">
                            <a:moveTo>
                              <a:pt x="84778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90448" y="0"/>
                            </a:lnTo>
                            <a:lnTo>
                              <a:pt x="84778" y="17985"/>
                            </a:lnTo>
                            <a:close/>
                          </a:path>
                        </a:pathLst>
                      </a:custGeom>
                      <a:solidFill>
                        <a:srgbClr val="A09CA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37" name="Graphic 6">
                      <a:extLst>
                        <a:ext uri="{FF2B5EF4-FFF2-40B4-BE49-F238E27FC236}">
                          <a16:creationId xmlns:a16="http://schemas.microsoft.com/office/drawing/2014/main" id="{F1363B16-5C23-CD93-780F-01FCEC162F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24189" y="4674744"/>
                      <a:ext cx="667409" cy="17985"/>
                      <a:chOff x="2024189" y="4674744"/>
                      <a:chExt cx="667409" cy="17985"/>
                    </a:xfrm>
                  </p:grpSpPr>
                  <p:sp>
                    <p:nvSpPr>
                      <p:cNvPr id="38" name="Freeform: Shape 37">
                        <a:extLst>
                          <a:ext uri="{FF2B5EF4-FFF2-40B4-BE49-F238E27FC236}">
                            <a16:creationId xmlns:a16="http://schemas.microsoft.com/office/drawing/2014/main" id="{FF363E7E-9170-1C30-5156-A327BF9A8A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24189" y="4674744"/>
                        <a:ext cx="261112" cy="17985"/>
                      </a:xfrm>
                      <a:custGeom>
                        <a:avLst/>
                        <a:gdLst>
                          <a:gd name="connsiteX0" fmla="*/ 255443 w 261112"/>
                          <a:gd name="connsiteY0" fmla="*/ 17985 h 17985"/>
                          <a:gd name="connsiteX1" fmla="*/ 0 w 261112"/>
                          <a:gd name="connsiteY1" fmla="*/ 17985 h 17985"/>
                          <a:gd name="connsiteX2" fmla="*/ 5669 w 261112"/>
                          <a:gd name="connsiteY2" fmla="*/ 0 h 17985"/>
                          <a:gd name="connsiteX3" fmla="*/ 261112 w 261112"/>
                          <a:gd name="connsiteY3" fmla="*/ 0 h 17985"/>
                          <a:gd name="connsiteX4" fmla="*/ 255443 w 261112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61112" h="17985">
                            <a:moveTo>
                              <a:pt x="255443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261112" y="0"/>
                            </a:lnTo>
                            <a:lnTo>
                              <a:pt x="255443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39" name="Freeform: Shape 38">
                        <a:extLst>
                          <a:ext uri="{FF2B5EF4-FFF2-40B4-BE49-F238E27FC236}">
                            <a16:creationId xmlns:a16="http://schemas.microsoft.com/office/drawing/2014/main" id="{055A2D6D-3142-7955-EB4F-68F9872E9F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90345" y="4674744"/>
                        <a:ext cx="126678" cy="17985"/>
                      </a:xfrm>
                      <a:custGeom>
                        <a:avLst/>
                        <a:gdLst>
                          <a:gd name="connsiteX0" fmla="*/ 120944 w 126678"/>
                          <a:gd name="connsiteY0" fmla="*/ 17985 h 17985"/>
                          <a:gd name="connsiteX1" fmla="*/ 0 w 126678"/>
                          <a:gd name="connsiteY1" fmla="*/ 17985 h 17985"/>
                          <a:gd name="connsiteX2" fmla="*/ 5734 w 126678"/>
                          <a:gd name="connsiteY2" fmla="*/ 0 h 17985"/>
                          <a:gd name="connsiteX3" fmla="*/ 126679 w 126678"/>
                          <a:gd name="connsiteY3" fmla="*/ 0 h 17985"/>
                          <a:gd name="connsiteX4" fmla="*/ 120944 w 126678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678" h="17985">
                            <a:moveTo>
                              <a:pt x="120944" y="17985"/>
                            </a:moveTo>
                            <a:lnTo>
                              <a:pt x="0" y="17985"/>
                            </a:lnTo>
                            <a:lnTo>
                              <a:pt x="5734" y="0"/>
                            </a:lnTo>
                            <a:lnTo>
                              <a:pt x="126679" y="0"/>
                            </a:lnTo>
                            <a:lnTo>
                              <a:pt x="120944" y="17985"/>
                            </a:lnTo>
                            <a:close/>
                          </a:path>
                        </a:pathLst>
                      </a:custGeom>
                      <a:solidFill>
                        <a:srgbClr val="A09CA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40" name="Freeform: Shape 39">
                        <a:extLst>
                          <a:ext uri="{FF2B5EF4-FFF2-40B4-BE49-F238E27FC236}">
                            <a16:creationId xmlns:a16="http://schemas.microsoft.com/office/drawing/2014/main" id="{47F80197-E469-D04E-05A3-3E781143AE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64984" y="4674744"/>
                        <a:ext cx="126613" cy="17985"/>
                      </a:xfrm>
                      <a:custGeom>
                        <a:avLst/>
                        <a:gdLst>
                          <a:gd name="connsiteX0" fmla="*/ 120944 w 126613"/>
                          <a:gd name="connsiteY0" fmla="*/ 17985 h 17985"/>
                          <a:gd name="connsiteX1" fmla="*/ 0 w 126613"/>
                          <a:gd name="connsiteY1" fmla="*/ 17985 h 17985"/>
                          <a:gd name="connsiteX2" fmla="*/ 5669 w 126613"/>
                          <a:gd name="connsiteY2" fmla="*/ 0 h 17985"/>
                          <a:gd name="connsiteX3" fmla="*/ 126614 w 126613"/>
                          <a:gd name="connsiteY3" fmla="*/ 0 h 17985"/>
                          <a:gd name="connsiteX4" fmla="*/ 120944 w 126613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613" h="17985">
                            <a:moveTo>
                              <a:pt x="120944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126614" y="0"/>
                            </a:lnTo>
                            <a:lnTo>
                              <a:pt x="120944" y="17985"/>
                            </a:lnTo>
                            <a:close/>
                          </a:path>
                        </a:pathLst>
                      </a:custGeom>
                      <a:solidFill>
                        <a:srgbClr val="EDAD52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41" name="Freeform: Shape 40">
                        <a:extLst>
                          <a:ext uri="{FF2B5EF4-FFF2-40B4-BE49-F238E27FC236}">
                            <a16:creationId xmlns:a16="http://schemas.microsoft.com/office/drawing/2014/main" id="{4C07CFB3-5CDD-5325-4ECA-1EAB63A1A3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22107" y="4674744"/>
                        <a:ext cx="34276" cy="17985"/>
                      </a:xfrm>
                      <a:custGeom>
                        <a:avLst/>
                        <a:gdLst>
                          <a:gd name="connsiteX0" fmla="*/ 28607 w 34276"/>
                          <a:gd name="connsiteY0" fmla="*/ 17985 h 17985"/>
                          <a:gd name="connsiteX1" fmla="*/ 0 w 34276"/>
                          <a:gd name="connsiteY1" fmla="*/ 17985 h 17985"/>
                          <a:gd name="connsiteX2" fmla="*/ 5669 w 34276"/>
                          <a:gd name="connsiteY2" fmla="*/ 0 h 17985"/>
                          <a:gd name="connsiteX3" fmla="*/ 34276 w 34276"/>
                          <a:gd name="connsiteY3" fmla="*/ 0 h 17985"/>
                          <a:gd name="connsiteX4" fmla="*/ 28607 w 34276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4276" h="17985">
                            <a:moveTo>
                              <a:pt x="28607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34276" y="0"/>
                            </a:lnTo>
                            <a:lnTo>
                              <a:pt x="28607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42" name="Freeform: Shape 41">
                        <a:extLst>
                          <a:ext uri="{FF2B5EF4-FFF2-40B4-BE49-F238E27FC236}">
                            <a16:creationId xmlns:a16="http://schemas.microsoft.com/office/drawing/2014/main" id="{BD9987AF-4C74-43CB-F6F7-B63B90CD97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1556" y="4674744"/>
                        <a:ext cx="90512" cy="17985"/>
                      </a:xfrm>
                      <a:custGeom>
                        <a:avLst/>
                        <a:gdLst>
                          <a:gd name="connsiteX0" fmla="*/ 84778 w 90512"/>
                          <a:gd name="connsiteY0" fmla="*/ 17985 h 17985"/>
                          <a:gd name="connsiteX1" fmla="*/ 0 w 90512"/>
                          <a:gd name="connsiteY1" fmla="*/ 17985 h 17985"/>
                          <a:gd name="connsiteX2" fmla="*/ 5734 w 90512"/>
                          <a:gd name="connsiteY2" fmla="*/ 0 h 17985"/>
                          <a:gd name="connsiteX3" fmla="*/ 90513 w 90512"/>
                          <a:gd name="connsiteY3" fmla="*/ 0 h 17985"/>
                          <a:gd name="connsiteX4" fmla="*/ 84778 w 90512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0512" h="17985">
                            <a:moveTo>
                              <a:pt x="84778" y="17985"/>
                            </a:moveTo>
                            <a:lnTo>
                              <a:pt x="0" y="17985"/>
                            </a:lnTo>
                            <a:lnTo>
                              <a:pt x="5734" y="0"/>
                            </a:lnTo>
                            <a:lnTo>
                              <a:pt x="90513" y="0"/>
                            </a:lnTo>
                            <a:lnTo>
                              <a:pt x="84778" y="17985"/>
                            </a:lnTo>
                            <a:close/>
                          </a:path>
                        </a:pathLst>
                      </a:custGeom>
                      <a:solidFill>
                        <a:srgbClr val="A09CA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43" name="Graphic 6">
                      <a:extLst>
                        <a:ext uri="{FF2B5EF4-FFF2-40B4-BE49-F238E27FC236}">
                          <a16:creationId xmlns:a16="http://schemas.microsoft.com/office/drawing/2014/main" id="{560BDA7C-0901-AF0E-7966-925A8C93A9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72671" y="4521544"/>
                      <a:ext cx="301252" cy="17920"/>
                      <a:chOff x="2072671" y="4521544"/>
                      <a:chExt cx="301252" cy="17920"/>
                    </a:xfrm>
                  </p:grpSpPr>
                  <p:sp>
                    <p:nvSpPr>
                      <p:cNvPr id="44" name="Freeform: Shape 43">
                        <a:extLst>
                          <a:ext uri="{FF2B5EF4-FFF2-40B4-BE49-F238E27FC236}">
                            <a16:creationId xmlns:a16="http://schemas.microsoft.com/office/drawing/2014/main" id="{59DCC571-E734-5F27-660E-397AB3A833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47310" y="4521544"/>
                        <a:ext cx="126613" cy="17920"/>
                      </a:xfrm>
                      <a:custGeom>
                        <a:avLst/>
                        <a:gdLst>
                          <a:gd name="connsiteX0" fmla="*/ 0 w 126613"/>
                          <a:gd name="connsiteY0" fmla="*/ 17920 h 17920"/>
                          <a:gd name="connsiteX1" fmla="*/ 120944 w 126613"/>
                          <a:gd name="connsiteY1" fmla="*/ 17920 h 17920"/>
                          <a:gd name="connsiteX2" fmla="*/ 126614 w 126613"/>
                          <a:gd name="connsiteY2" fmla="*/ 0 h 17920"/>
                          <a:gd name="connsiteX3" fmla="*/ 5669 w 126613"/>
                          <a:gd name="connsiteY3" fmla="*/ 0 h 17920"/>
                          <a:gd name="connsiteX4" fmla="*/ 0 w 126613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613" h="17920">
                            <a:moveTo>
                              <a:pt x="0" y="17920"/>
                            </a:moveTo>
                            <a:lnTo>
                              <a:pt x="120944" y="17920"/>
                            </a:lnTo>
                            <a:lnTo>
                              <a:pt x="126614" y="0"/>
                            </a:lnTo>
                            <a:lnTo>
                              <a:pt x="5669" y="0"/>
                            </a:lnTo>
                            <a:lnTo>
                              <a:pt x="0" y="17920"/>
                            </a:lnTo>
                            <a:close/>
                          </a:path>
                        </a:pathLst>
                      </a:custGeom>
                      <a:solidFill>
                        <a:srgbClr val="C9C9C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45" name="Freeform: Shape 44">
                        <a:extLst>
                          <a:ext uri="{FF2B5EF4-FFF2-40B4-BE49-F238E27FC236}">
                            <a16:creationId xmlns:a16="http://schemas.microsoft.com/office/drawing/2014/main" id="{51C374FD-3046-72EC-1B68-95E003E9B3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72671" y="4521544"/>
                        <a:ext cx="126678" cy="17920"/>
                      </a:xfrm>
                      <a:custGeom>
                        <a:avLst/>
                        <a:gdLst>
                          <a:gd name="connsiteX0" fmla="*/ 0 w 126678"/>
                          <a:gd name="connsiteY0" fmla="*/ 17920 h 17920"/>
                          <a:gd name="connsiteX1" fmla="*/ 120944 w 126678"/>
                          <a:gd name="connsiteY1" fmla="*/ 17920 h 17920"/>
                          <a:gd name="connsiteX2" fmla="*/ 126679 w 126678"/>
                          <a:gd name="connsiteY2" fmla="*/ 0 h 17920"/>
                          <a:gd name="connsiteX3" fmla="*/ 5734 w 126678"/>
                          <a:gd name="connsiteY3" fmla="*/ 0 h 17920"/>
                          <a:gd name="connsiteX4" fmla="*/ 0 w 126678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678" h="17920">
                            <a:moveTo>
                              <a:pt x="0" y="17920"/>
                            </a:moveTo>
                            <a:lnTo>
                              <a:pt x="120944" y="17920"/>
                            </a:lnTo>
                            <a:lnTo>
                              <a:pt x="126679" y="0"/>
                            </a:lnTo>
                            <a:lnTo>
                              <a:pt x="5734" y="0"/>
                            </a:lnTo>
                            <a:lnTo>
                              <a:pt x="0" y="17920"/>
                            </a:lnTo>
                            <a:close/>
                          </a:path>
                        </a:pathLst>
                      </a:custGeom>
                      <a:solidFill>
                        <a:srgbClr val="EDAD52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46" name="Freeform: Shape 45">
                        <a:extLst>
                          <a:ext uri="{FF2B5EF4-FFF2-40B4-BE49-F238E27FC236}">
                            <a16:creationId xmlns:a16="http://schemas.microsoft.com/office/drawing/2014/main" id="{FAA860DE-A9F6-A793-945F-685745556F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07951" y="4521544"/>
                        <a:ext cx="34276" cy="17920"/>
                      </a:xfrm>
                      <a:custGeom>
                        <a:avLst/>
                        <a:gdLst>
                          <a:gd name="connsiteX0" fmla="*/ 0 w 34276"/>
                          <a:gd name="connsiteY0" fmla="*/ 17920 h 17920"/>
                          <a:gd name="connsiteX1" fmla="*/ 28607 w 34276"/>
                          <a:gd name="connsiteY1" fmla="*/ 17920 h 17920"/>
                          <a:gd name="connsiteX2" fmla="*/ 34276 w 34276"/>
                          <a:gd name="connsiteY2" fmla="*/ 0 h 17920"/>
                          <a:gd name="connsiteX3" fmla="*/ 5669 w 34276"/>
                          <a:gd name="connsiteY3" fmla="*/ 0 h 17920"/>
                          <a:gd name="connsiteX4" fmla="*/ 0 w 34276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4276" h="17920">
                            <a:moveTo>
                              <a:pt x="0" y="17920"/>
                            </a:moveTo>
                            <a:lnTo>
                              <a:pt x="28607" y="17920"/>
                            </a:lnTo>
                            <a:lnTo>
                              <a:pt x="34276" y="0"/>
                            </a:lnTo>
                            <a:lnTo>
                              <a:pt x="5669" y="0"/>
                            </a:lnTo>
                            <a:lnTo>
                              <a:pt x="0" y="17920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47" name="Graphic 6">
                      <a:extLst>
                        <a:ext uri="{FF2B5EF4-FFF2-40B4-BE49-F238E27FC236}">
                          <a16:creationId xmlns:a16="http://schemas.microsoft.com/office/drawing/2014/main" id="{6EC07BE5-BB07-0E49-3DF7-FC0536E4821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5459" y="4291645"/>
                      <a:ext cx="667474" cy="17985"/>
                      <a:chOff x="2145459" y="4291645"/>
                      <a:chExt cx="667474" cy="17985"/>
                    </a:xfrm>
                  </p:grpSpPr>
                  <p:sp>
                    <p:nvSpPr>
                      <p:cNvPr id="48" name="Freeform: Shape 47">
                        <a:extLst>
                          <a:ext uri="{FF2B5EF4-FFF2-40B4-BE49-F238E27FC236}">
                            <a16:creationId xmlns:a16="http://schemas.microsoft.com/office/drawing/2014/main" id="{40E254CB-5BF7-830A-3469-AA8A32BE3A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5459" y="4291645"/>
                        <a:ext cx="101525" cy="17985"/>
                      </a:xfrm>
                      <a:custGeom>
                        <a:avLst/>
                        <a:gdLst>
                          <a:gd name="connsiteX0" fmla="*/ 95791 w 101525"/>
                          <a:gd name="connsiteY0" fmla="*/ 17985 h 17985"/>
                          <a:gd name="connsiteX1" fmla="*/ 0 w 101525"/>
                          <a:gd name="connsiteY1" fmla="*/ 17985 h 17985"/>
                          <a:gd name="connsiteX2" fmla="*/ 5734 w 101525"/>
                          <a:gd name="connsiteY2" fmla="*/ 0 h 17985"/>
                          <a:gd name="connsiteX3" fmla="*/ 101526 w 101525"/>
                          <a:gd name="connsiteY3" fmla="*/ 0 h 17985"/>
                          <a:gd name="connsiteX4" fmla="*/ 95791 w 101525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525" h="17985">
                            <a:moveTo>
                              <a:pt x="95791" y="17985"/>
                            </a:moveTo>
                            <a:lnTo>
                              <a:pt x="0" y="17985"/>
                            </a:lnTo>
                            <a:lnTo>
                              <a:pt x="5734" y="0"/>
                            </a:lnTo>
                            <a:lnTo>
                              <a:pt x="101526" y="0"/>
                            </a:lnTo>
                            <a:lnTo>
                              <a:pt x="95791" y="17985"/>
                            </a:lnTo>
                            <a:close/>
                          </a:path>
                        </a:pathLst>
                      </a:custGeom>
                      <a:solidFill>
                        <a:srgbClr val="DF3A3A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49" name="Freeform: Shape 48">
                        <a:extLst>
                          <a:ext uri="{FF2B5EF4-FFF2-40B4-BE49-F238E27FC236}">
                            <a16:creationId xmlns:a16="http://schemas.microsoft.com/office/drawing/2014/main" id="{8C9B5E2D-B7F0-4250-430A-41D0E47D36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31854" y="4291645"/>
                        <a:ext cx="46787" cy="17985"/>
                      </a:xfrm>
                      <a:custGeom>
                        <a:avLst/>
                        <a:gdLst>
                          <a:gd name="connsiteX0" fmla="*/ 41118 w 46787"/>
                          <a:gd name="connsiteY0" fmla="*/ 17985 h 17985"/>
                          <a:gd name="connsiteX1" fmla="*/ 0 w 46787"/>
                          <a:gd name="connsiteY1" fmla="*/ 17985 h 17985"/>
                          <a:gd name="connsiteX2" fmla="*/ 5669 w 46787"/>
                          <a:gd name="connsiteY2" fmla="*/ 0 h 17985"/>
                          <a:gd name="connsiteX3" fmla="*/ 46788 w 46787"/>
                          <a:gd name="connsiteY3" fmla="*/ 0 h 17985"/>
                          <a:gd name="connsiteX4" fmla="*/ 41118 w 46787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6787" h="17985">
                            <a:moveTo>
                              <a:pt x="41118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46788" y="0"/>
                            </a:lnTo>
                            <a:lnTo>
                              <a:pt x="41118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50" name="Freeform: Shape 49">
                        <a:extLst>
                          <a:ext uri="{FF2B5EF4-FFF2-40B4-BE49-F238E27FC236}">
                            <a16:creationId xmlns:a16="http://schemas.microsoft.com/office/drawing/2014/main" id="{1674EFB8-6476-CC1C-2E0C-518AFA92F0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06494" y="4291645"/>
                        <a:ext cx="206439" cy="17985"/>
                      </a:xfrm>
                      <a:custGeom>
                        <a:avLst/>
                        <a:gdLst>
                          <a:gd name="connsiteX0" fmla="*/ 200770 w 206439"/>
                          <a:gd name="connsiteY0" fmla="*/ 17985 h 17985"/>
                          <a:gd name="connsiteX1" fmla="*/ 0 w 206439"/>
                          <a:gd name="connsiteY1" fmla="*/ 17985 h 17985"/>
                          <a:gd name="connsiteX2" fmla="*/ 5669 w 206439"/>
                          <a:gd name="connsiteY2" fmla="*/ 0 h 17985"/>
                          <a:gd name="connsiteX3" fmla="*/ 206440 w 206439"/>
                          <a:gd name="connsiteY3" fmla="*/ 0 h 17985"/>
                          <a:gd name="connsiteX4" fmla="*/ 200770 w 206439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6439" h="17985">
                            <a:moveTo>
                              <a:pt x="200770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206440" y="0"/>
                            </a:lnTo>
                            <a:lnTo>
                              <a:pt x="200770" y="17985"/>
                            </a:lnTo>
                            <a:close/>
                          </a:path>
                        </a:pathLst>
                      </a:custGeom>
                      <a:solidFill>
                        <a:srgbClr val="DF3A3A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51" name="Freeform: Shape 50">
                        <a:extLst>
                          <a:ext uri="{FF2B5EF4-FFF2-40B4-BE49-F238E27FC236}">
                            <a16:creationId xmlns:a16="http://schemas.microsoft.com/office/drawing/2014/main" id="{5CF901E4-9F70-8CD6-C125-32CE7A142C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83725" y="4291645"/>
                        <a:ext cx="114167" cy="17985"/>
                      </a:xfrm>
                      <a:custGeom>
                        <a:avLst/>
                        <a:gdLst>
                          <a:gd name="connsiteX0" fmla="*/ 108433 w 114167"/>
                          <a:gd name="connsiteY0" fmla="*/ 17985 h 17985"/>
                          <a:gd name="connsiteX1" fmla="*/ 0 w 114167"/>
                          <a:gd name="connsiteY1" fmla="*/ 17985 h 17985"/>
                          <a:gd name="connsiteX2" fmla="*/ 5734 w 114167"/>
                          <a:gd name="connsiteY2" fmla="*/ 0 h 17985"/>
                          <a:gd name="connsiteX3" fmla="*/ 114167 w 114167"/>
                          <a:gd name="connsiteY3" fmla="*/ 0 h 17985"/>
                          <a:gd name="connsiteX4" fmla="*/ 108433 w 114167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4167" h="17985">
                            <a:moveTo>
                              <a:pt x="108433" y="17985"/>
                            </a:moveTo>
                            <a:lnTo>
                              <a:pt x="0" y="17985"/>
                            </a:lnTo>
                            <a:lnTo>
                              <a:pt x="5734" y="0"/>
                            </a:lnTo>
                            <a:lnTo>
                              <a:pt x="114167" y="0"/>
                            </a:lnTo>
                            <a:lnTo>
                              <a:pt x="108433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52" name="Freeform: Shape 51">
                        <a:extLst>
                          <a:ext uri="{FF2B5EF4-FFF2-40B4-BE49-F238E27FC236}">
                            <a16:creationId xmlns:a16="http://schemas.microsoft.com/office/drawing/2014/main" id="{C9417363-E70B-B0A8-9A42-D048622263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3240" y="4291645"/>
                        <a:ext cx="170273" cy="17985"/>
                      </a:xfrm>
                      <a:custGeom>
                        <a:avLst/>
                        <a:gdLst>
                          <a:gd name="connsiteX0" fmla="*/ 164604 w 170273"/>
                          <a:gd name="connsiteY0" fmla="*/ 17985 h 17985"/>
                          <a:gd name="connsiteX1" fmla="*/ 0 w 170273"/>
                          <a:gd name="connsiteY1" fmla="*/ 17985 h 17985"/>
                          <a:gd name="connsiteX2" fmla="*/ 5669 w 170273"/>
                          <a:gd name="connsiteY2" fmla="*/ 0 h 17985"/>
                          <a:gd name="connsiteX3" fmla="*/ 170274 w 170273"/>
                          <a:gd name="connsiteY3" fmla="*/ 0 h 17985"/>
                          <a:gd name="connsiteX4" fmla="*/ 164604 w 170273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0273" h="17985">
                            <a:moveTo>
                              <a:pt x="164604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170274" y="0"/>
                            </a:lnTo>
                            <a:lnTo>
                              <a:pt x="164604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53" name="Graphic 6">
                      <a:extLst>
                        <a:ext uri="{FF2B5EF4-FFF2-40B4-BE49-F238E27FC236}">
                          <a16:creationId xmlns:a16="http://schemas.microsoft.com/office/drawing/2014/main" id="{AA92D183-B2F1-EDA2-FAFC-52206CC5C6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99882" y="4751377"/>
                      <a:ext cx="667474" cy="17985"/>
                      <a:chOff x="1999882" y="4751377"/>
                      <a:chExt cx="667474" cy="17985"/>
                    </a:xfrm>
                  </p:grpSpPr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8690D758-9A7B-FFD6-593D-C7029AFA14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99882" y="4751377"/>
                        <a:ext cx="101525" cy="17985"/>
                      </a:xfrm>
                      <a:custGeom>
                        <a:avLst/>
                        <a:gdLst>
                          <a:gd name="connsiteX0" fmla="*/ 95791 w 101525"/>
                          <a:gd name="connsiteY0" fmla="*/ 17985 h 17985"/>
                          <a:gd name="connsiteX1" fmla="*/ 0 w 101525"/>
                          <a:gd name="connsiteY1" fmla="*/ 17985 h 17985"/>
                          <a:gd name="connsiteX2" fmla="*/ 5734 w 101525"/>
                          <a:gd name="connsiteY2" fmla="*/ 0 h 17985"/>
                          <a:gd name="connsiteX3" fmla="*/ 101526 w 101525"/>
                          <a:gd name="connsiteY3" fmla="*/ 0 h 17985"/>
                          <a:gd name="connsiteX4" fmla="*/ 95791 w 101525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525" h="17985">
                            <a:moveTo>
                              <a:pt x="95791" y="17985"/>
                            </a:moveTo>
                            <a:lnTo>
                              <a:pt x="0" y="17985"/>
                            </a:lnTo>
                            <a:lnTo>
                              <a:pt x="5734" y="0"/>
                            </a:lnTo>
                            <a:lnTo>
                              <a:pt x="101526" y="0"/>
                            </a:lnTo>
                            <a:lnTo>
                              <a:pt x="95791" y="17985"/>
                            </a:lnTo>
                            <a:close/>
                          </a:path>
                        </a:pathLst>
                      </a:custGeom>
                      <a:solidFill>
                        <a:srgbClr val="2D396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63C3B6F2-707E-9280-187A-B6E6BF1E5D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86278" y="4751377"/>
                        <a:ext cx="46787" cy="17985"/>
                      </a:xfrm>
                      <a:custGeom>
                        <a:avLst/>
                        <a:gdLst>
                          <a:gd name="connsiteX0" fmla="*/ 41118 w 46787"/>
                          <a:gd name="connsiteY0" fmla="*/ 17985 h 17985"/>
                          <a:gd name="connsiteX1" fmla="*/ 0 w 46787"/>
                          <a:gd name="connsiteY1" fmla="*/ 17985 h 17985"/>
                          <a:gd name="connsiteX2" fmla="*/ 5669 w 46787"/>
                          <a:gd name="connsiteY2" fmla="*/ 0 h 17985"/>
                          <a:gd name="connsiteX3" fmla="*/ 46788 w 46787"/>
                          <a:gd name="connsiteY3" fmla="*/ 0 h 17985"/>
                          <a:gd name="connsiteX4" fmla="*/ 41118 w 46787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6787" h="17985">
                            <a:moveTo>
                              <a:pt x="41118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46788" y="0"/>
                            </a:lnTo>
                            <a:lnTo>
                              <a:pt x="41118" y="17985"/>
                            </a:lnTo>
                            <a:close/>
                          </a:path>
                        </a:pathLst>
                      </a:custGeom>
                      <a:solidFill>
                        <a:srgbClr val="2D396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EADE12D3-1FFF-A9BC-2CE5-E57F929376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60918" y="4751377"/>
                        <a:ext cx="206439" cy="17985"/>
                      </a:xfrm>
                      <a:custGeom>
                        <a:avLst/>
                        <a:gdLst>
                          <a:gd name="connsiteX0" fmla="*/ 200770 w 206439"/>
                          <a:gd name="connsiteY0" fmla="*/ 17985 h 17985"/>
                          <a:gd name="connsiteX1" fmla="*/ 0 w 206439"/>
                          <a:gd name="connsiteY1" fmla="*/ 17985 h 17985"/>
                          <a:gd name="connsiteX2" fmla="*/ 5669 w 206439"/>
                          <a:gd name="connsiteY2" fmla="*/ 0 h 17985"/>
                          <a:gd name="connsiteX3" fmla="*/ 206439 w 206439"/>
                          <a:gd name="connsiteY3" fmla="*/ 0 h 17985"/>
                          <a:gd name="connsiteX4" fmla="*/ 200770 w 206439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6439" h="17985">
                            <a:moveTo>
                              <a:pt x="200770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206439" y="0"/>
                            </a:lnTo>
                            <a:lnTo>
                              <a:pt x="200770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E02C67E0-0F54-02DF-A9C3-05E05FA9BB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8149" y="4751377"/>
                        <a:ext cx="114167" cy="17985"/>
                      </a:xfrm>
                      <a:custGeom>
                        <a:avLst/>
                        <a:gdLst>
                          <a:gd name="connsiteX0" fmla="*/ 108433 w 114167"/>
                          <a:gd name="connsiteY0" fmla="*/ 17985 h 17985"/>
                          <a:gd name="connsiteX1" fmla="*/ 0 w 114167"/>
                          <a:gd name="connsiteY1" fmla="*/ 17985 h 17985"/>
                          <a:gd name="connsiteX2" fmla="*/ 5734 w 114167"/>
                          <a:gd name="connsiteY2" fmla="*/ 0 h 17985"/>
                          <a:gd name="connsiteX3" fmla="*/ 114167 w 114167"/>
                          <a:gd name="connsiteY3" fmla="*/ 0 h 17985"/>
                          <a:gd name="connsiteX4" fmla="*/ 108433 w 114167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4167" h="17985">
                            <a:moveTo>
                              <a:pt x="108433" y="17985"/>
                            </a:moveTo>
                            <a:lnTo>
                              <a:pt x="0" y="17985"/>
                            </a:lnTo>
                            <a:lnTo>
                              <a:pt x="5734" y="0"/>
                            </a:lnTo>
                            <a:lnTo>
                              <a:pt x="114167" y="0"/>
                            </a:lnTo>
                            <a:lnTo>
                              <a:pt x="108433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58" name="Freeform: Shape 57">
                        <a:extLst>
                          <a:ext uri="{FF2B5EF4-FFF2-40B4-BE49-F238E27FC236}">
                            <a16:creationId xmlns:a16="http://schemas.microsoft.com/office/drawing/2014/main" id="{07E6B0CC-8031-E775-213C-D0D9E9C62F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7664" y="4751377"/>
                        <a:ext cx="170273" cy="17985"/>
                      </a:xfrm>
                      <a:custGeom>
                        <a:avLst/>
                        <a:gdLst>
                          <a:gd name="connsiteX0" fmla="*/ 164604 w 170273"/>
                          <a:gd name="connsiteY0" fmla="*/ 17985 h 17985"/>
                          <a:gd name="connsiteX1" fmla="*/ 0 w 170273"/>
                          <a:gd name="connsiteY1" fmla="*/ 17985 h 17985"/>
                          <a:gd name="connsiteX2" fmla="*/ 5669 w 170273"/>
                          <a:gd name="connsiteY2" fmla="*/ 0 h 17985"/>
                          <a:gd name="connsiteX3" fmla="*/ 170274 w 170273"/>
                          <a:gd name="connsiteY3" fmla="*/ 0 h 17985"/>
                          <a:gd name="connsiteX4" fmla="*/ 164604 w 170273"/>
                          <a:gd name="connsiteY4" fmla="*/ 17985 h 179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0273" h="17985">
                            <a:moveTo>
                              <a:pt x="164604" y="17985"/>
                            </a:moveTo>
                            <a:lnTo>
                              <a:pt x="0" y="17985"/>
                            </a:lnTo>
                            <a:lnTo>
                              <a:pt x="5669" y="0"/>
                            </a:lnTo>
                            <a:lnTo>
                              <a:pt x="170274" y="0"/>
                            </a:lnTo>
                            <a:lnTo>
                              <a:pt x="164604" y="17985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59" name="Graphic 6">
                      <a:extLst>
                        <a:ext uri="{FF2B5EF4-FFF2-40B4-BE49-F238E27FC236}">
                          <a16:creationId xmlns:a16="http://schemas.microsoft.com/office/drawing/2014/main" id="{BFF72A07-1D4E-D096-9489-EA5D286F52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48430" y="4598177"/>
                      <a:ext cx="667474" cy="17920"/>
                      <a:chOff x="2048430" y="4598177"/>
                      <a:chExt cx="667474" cy="17920"/>
                    </a:xfrm>
                  </p:grpSpPr>
                  <p:sp>
                    <p:nvSpPr>
                      <p:cNvPr id="60" name="Freeform: Shape 59">
                        <a:extLst>
                          <a:ext uri="{FF2B5EF4-FFF2-40B4-BE49-F238E27FC236}">
                            <a16:creationId xmlns:a16="http://schemas.microsoft.com/office/drawing/2014/main" id="{32F54FBB-48BE-195D-B1A7-A41C583F61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48430" y="4598177"/>
                        <a:ext cx="101460" cy="17920"/>
                      </a:xfrm>
                      <a:custGeom>
                        <a:avLst/>
                        <a:gdLst>
                          <a:gd name="connsiteX0" fmla="*/ 95791 w 101460"/>
                          <a:gd name="connsiteY0" fmla="*/ 17920 h 17920"/>
                          <a:gd name="connsiteX1" fmla="*/ 0 w 101460"/>
                          <a:gd name="connsiteY1" fmla="*/ 17920 h 17920"/>
                          <a:gd name="connsiteX2" fmla="*/ 5669 w 101460"/>
                          <a:gd name="connsiteY2" fmla="*/ 0 h 17920"/>
                          <a:gd name="connsiteX3" fmla="*/ 101460 w 101460"/>
                          <a:gd name="connsiteY3" fmla="*/ 0 h 17920"/>
                          <a:gd name="connsiteX4" fmla="*/ 95791 w 101460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460" h="17920">
                            <a:moveTo>
                              <a:pt x="95791" y="17920"/>
                            </a:moveTo>
                            <a:lnTo>
                              <a:pt x="0" y="17920"/>
                            </a:lnTo>
                            <a:lnTo>
                              <a:pt x="5669" y="0"/>
                            </a:lnTo>
                            <a:lnTo>
                              <a:pt x="101460" y="0"/>
                            </a:lnTo>
                            <a:lnTo>
                              <a:pt x="95791" y="17920"/>
                            </a:lnTo>
                            <a:close/>
                          </a:path>
                        </a:pathLst>
                      </a:custGeom>
                      <a:solidFill>
                        <a:srgbClr val="EDEFF1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1" name="Freeform: Shape 60">
                        <a:extLst>
                          <a:ext uri="{FF2B5EF4-FFF2-40B4-BE49-F238E27FC236}">
                            <a16:creationId xmlns:a16="http://schemas.microsoft.com/office/drawing/2014/main" id="{DB437D5D-12A5-D34C-1145-A4EDB937BE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4825" y="4598177"/>
                        <a:ext cx="46787" cy="17920"/>
                      </a:xfrm>
                      <a:custGeom>
                        <a:avLst/>
                        <a:gdLst>
                          <a:gd name="connsiteX0" fmla="*/ 41118 w 46787"/>
                          <a:gd name="connsiteY0" fmla="*/ 17920 h 17920"/>
                          <a:gd name="connsiteX1" fmla="*/ 0 w 46787"/>
                          <a:gd name="connsiteY1" fmla="*/ 17920 h 17920"/>
                          <a:gd name="connsiteX2" fmla="*/ 5669 w 46787"/>
                          <a:gd name="connsiteY2" fmla="*/ 0 h 17920"/>
                          <a:gd name="connsiteX3" fmla="*/ 46788 w 46787"/>
                          <a:gd name="connsiteY3" fmla="*/ 0 h 17920"/>
                          <a:gd name="connsiteX4" fmla="*/ 41118 w 46787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6787" h="17920">
                            <a:moveTo>
                              <a:pt x="41118" y="17920"/>
                            </a:moveTo>
                            <a:lnTo>
                              <a:pt x="0" y="17920"/>
                            </a:lnTo>
                            <a:lnTo>
                              <a:pt x="5669" y="0"/>
                            </a:lnTo>
                            <a:lnTo>
                              <a:pt x="46788" y="0"/>
                            </a:lnTo>
                            <a:lnTo>
                              <a:pt x="41118" y="17920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2" name="Freeform: Shape 61">
                        <a:extLst>
                          <a:ext uri="{FF2B5EF4-FFF2-40B4-BE49-F238E27FC236}">
                            <a16:creationId xmlns:a16="http://schemas.microsoft.com/office/drawing/2014/main" id="{797412D0-99CB-E6C8-4F41-4A0328F9E5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09400" y="4598177"/>
                        <a:ext cx="206504" cy="17920"/>
                      </a:xfrm>
                      <a:custGeom>
                        <a:avLst/>
                        <a:gdLst>
                          <a:gd name="connsiteX0" fmla="*/ 200835 w 206504"/>
                          <a:gd name="connsiteY0" fmla="*/ 17920 h 17920"/>
                          <a:gd name="connsiteX1" fmla="*/ 0 w 206504"/>
                          <a:gd name="connsiteY1" fmla="*/ 17920 h 17920"/>
                          <a:gd name="connsiteX2" fmla="*/ 5734 w 206504"/>
                          <a:gd name="connsiteY2" fmla="*/ 0 h 17920"/>
                          <a:gd name="connsiteX3" fmla="*/ 206505 w 206504"/>
                          <a:gd name="connsiteY3" fmla="*/ 0 h 17920"/>
                          <a:gd name="connsiteX4" fmla="*/ 200835 w 206504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6504" h="17920">
                            <a:moveTo>
                              <a:pt x="200835" y="17920"/>
                            </a:moveTo>
                            <a:lnTo>
                              <a:pt x="0" y="17920"/>
                            </a:lnTo>
                            <a:lnTo>
                              <a:pt x="5734" y="0"/>
                            </a:lnTo>
                            <a:lnTo>
                              <a:pt x="206505" y="0"/>
                            </a:lnTo>
                            <a:lnTo>
                              <a:pt x="200835" y="17920"/>
                            </a:lnTo>
                            <a:close/>
                          </a:path>
                        </a:pathLst>
                      </a:custGeom>
                      <a:solidFill>
                        <a:srgbClr val="A09CA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3" name="Freeform: Shape 62">
                        <a:extLst>
                          <a:ext uri="{FF2B5EF4-FFF2-40B4-BE49-F238E27FC236}">
                            <a16:creationId xmlns:a16="http://schemas.microsoft.com/office/drawing/2014/main" id="{47B0A469-15AB-CA15-F3D2-CE86D2D69A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86696" y="4598177"/>
                        <a:ext cx="114102" cy="17920"/>
                      </a:xfrm>
                      <a:custGeom>
                        <a:avLst/>
                        <a:gdLst>
                          <a:gd name="connsiteX0" fmla="*/ 108433 w 114102"/>
                          <a:gd name="connsiteY0" fmla="*/ 17920 h 17920"/>
                          <a:gd name="connsiteX1" fmla="*/ 0 w 114102"/>
                          <a:gd name="connsiteY1" fmla="*/ 17920 h 17920"/>
                          <a:gd name="connsiteX2" fmla="*/ 5669 w 114102"/>
                          <a:gd name="connsiteY2" fmla="*/ 0 h 17920"/>
                          <a:gd name="connsiteX3" fmla="*/ 114102 w 114102"/>
                          <a:gd name="connsiteY3" fmla="*/ 0 h 17920"/>
                          <a:gd name="connsiteX4" fmla="*/ 108433 w 114102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4102" h="17920">
                            <a:moveTo>
                              <a:pt x="108433" y="17920"/>
                            </a:moveTo>
                            <a:lnTo>
                              <a:pt x="0" y="17920"/>
                            </a:lnTo>
                            <a:lnTo>
                              <a:pt x="5669" y="0"/>
                            </a:lnTo>
                            <a:lnTo>
                              <a:pt x="114102" y="0"/>
                            </a:lnTo>
                            <a:lnTo>
                              <a:pt x="108433" y="17920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4" name="Freeform: Shape 63">
                        <a:extLst>
                          <a:ext uri="{FF2B5EF4-FFF2-40B4-BE49-F238E27FC236}">
                            <a16:creationId xmlns:a16="http://schemas.microsoft.com/office/drawing/2014/main" id="{37D5B20E-2879-6D24-6B8B-69FF2BD3F5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56211" y="4598177"/>
                        <a:ext cx="170273" cy="17920"/>
                      </a:xfrm>
                      <a:custGeom>
                        <a:avLst/>
                        <a:gdLst>
                          <a:gd name="connsiteX0" fmla="*/ 164604 w 170273"/>
                          <a:gd name="connsiteY0" fmla="*/ 17920 h 17920"/>
                          <a:gd name="connsiteX1" fmla="*/ 0 w 170273"/>
                          <a:gd name="connsiteY1" fmla="*/ 17920 h 17920"/>
                          <a:gd name="connsiteX2" fmla="*/ 5669 w 170273"/>
                          <a:gd name="connsiteY2" fmla="*/ 0 h 17920"/>
                          <a:gd name="connsiteX3" fmla="*/ 170273 w 170273"/>
                          <a:gd name="connsiteY3" fmla="*/ 0 h 17920"/>
                          <a:gd name="connsiteX4" fmla="*/ 164604 w 170273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0273" h="17920">
                            <a:moveTo>
                              <a:pt x="164604" y="17920"/>
                            </a:moveTo>
                            <a:lnTo>
                              <a:pt x="0" y="17920"/>
                            </a:lnTo>
                            <a:lnTo>
                              <a:pt x="5669" y="0"/>
                            </a:lnTo>
                            <a:lnTo>
                              <a:pt x="170273" y="0"/>
                            </a:lnTo>
                            <a:lnTo>
                              <a:pt x="164604" y="17920"/>
                            </a:lnTo>
                            <a:close/>
                          </a:path>
                        </a:pathLst>
                      </a:custGeom>
                      <a:solidFill>
                        <a:srgbClr val="DF3A3A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65" name="Graphic 6">
                      <a:extLst>
                        <a:ext uri="{FF2B5EF4-FFF2-40B4-BE49-F238E27FC236}">
                          <a16:creationId xmlns:a16="http://schemas.microsoft.com/office/drawing/2014/main" id="{EB8DAC1E-FFC6-D6BF-1B07-0C4298970C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21218" y="4368278"/>
                      <a:ext cx="640887" cy="17920"/>
                      <a:chOff x="2121218" y="4368278"/>
                      <a:chExt cx="640887" cy="17920"/>
                    </a:xfrm>
                  </p:grpSpPr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FD11A58E-4A56-69CA-F8A2-ED36761B63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21218" y="4368278"/>
                        <a:ext cx="101460" cy="17920"/>
                      </a:xfrm>
                      <a:custGeom>
                        <a:avLst/>
                        <a:gdLst>
                          <a:gd name="connsiteX0" fmla="*/ 95791 w 101460"/>
                          <a:gd name="connsiteY0" fmla="*/ 17920 h 17920"/>
                          <a:gd name="connsiteX1" fmla="*/ 0 w 101460"/>
                          <a:gd name="connsiteY1" fmla="*/ 17920 h 17920"/>
                          <a:gd name="connsiteX2" fmla="*/ 5669 w 101460"/>
                          <a:gd name="connsiteY2" fmla="*/ 0 h 17920"/>
                          <a:gd name="connsiteX3" fmla="*/ 101460 w 101460"/>
                          <a:gd name="connsiteY3" fmla="*/ 0 h 17920"/>
                          <a:gd name="connsiteX4" fmla="*/ 95791 w 101460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460" h="17920">
                            <a:moveTo>
                              <a:pt x="95791" y="17920"/>
                            </a:moveTo>
                            <a:lnTo>
                              <a:pt x="0" y="17920"/>
                            </a:lnTo>
                            <a:lnTo>
                              <a:pt x="5669" y="0"/>
                            </a:lnTo>
                            <a:lnTo>
                              <a:pt x="101460" y="0"/>
                            </a:lnTo>
                            <a:lnTo>
                              <a:pt x="95791" y="17920"/>
                            </a:lnTo>
                            <a:close/>
                          </a:path>
                        </a:pathLst>
                      </a:custGeom>
                      <a:solidFill>
                        <a:srgbClr val="C9C9C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7" name="Freeform: Shape 66">
                        <a:extLst>
                          <a:ext uri="{FF2B5EF4-FFF2-40B4-BE49-F238E27FC236}">
                            <a16:creationId xmlns:a16="http://schemas.microsoft.com/office/drawing/2014/main" id="{29B0C336-A988-B47B-9C2E-6F38EAE4E1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77546" y="4368278"/>
                        <a:ext cx="101460" cy="17920"/>
                      </a:xfrm>
                      <a:custGeom>
                        <a:avLst/>
                        <a:gdLst>
                          <a:gd name="connsiteX0" fmla="*/ 95791 w 101460"/>
                          <a:gd name="connsiteY0" fmla="*/ 17920 h 17920"/>
                          <a:gd name="connsiteX1" fmla="*/ 0 w 101460"/>
                          <a:gd name="connsiteY1" fmla="*/ 17920 h 17920"/>
                          <a:gd name="connsiteX2" fmla="*/ 5669 w 101460"/>
                          <a:gd name="connsiteY2" fmla="*/ 0 h 17920"/>
                          <a:gd name="connsiteX3" fmla="*/ 101460 w 101460"/>
                          <a:gd name="connsiteY3" fmla="*/ 0 h 17920"/>
                          <a:gd name="connsiteX4" fmla="*/ 95791 w 101460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460" h="17920">
                            <a:moveTo>
                              <a:pt x="95791" y="17920"/>
                            </a:moveTo>
                            <a:lnTo>
                              <a:pt x="0" y="17920"/>
                            </a:lnTo>
                            <a:lnTo>
                              <a:pt x="5669" y="0"/>
                            </a:lnTo>
                            <a:lnTo>
                              <a:pt x="101460" y="0"/>
                            </a:lnTo>
                            <a:lnTo>
                              <a:pt x="95791" y="17920"/>
                            </a:lnTo>
                            <a:close/>
                          </a:path>
                        </a:pathLst>
                      </a:custGeom>
                      <a:solidFill>
                        <a:srgbClr val="C9C9CE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68" name="Freeform: Shape 67">
                        <a:extLst>
                          <a:ext uri="{FF2B5EF4-FFF2-40B4-BE49-F238E27FC236}">
                            <a16:creationId xmlns:a16="http://schemas.microsoft.com/office/drawing/2014/main" id="{73A5C655-4350-09D1-4C40-5B93464914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91832" y="4368278"/>
                        <a:ext cx="170273" cy="17920"/>
                      </a:xfrm>
                      <a:custGeom>
                        <a:avLst/>
                        <a:gdLst>
                          <a:gd name="connsiteX0" fmla="*/ 164604 w 170273"/>
                          <a:gd name="connsiteY0" fmla="*/ 17920 h 17920"/>
                          <a:gd name="connsiteX1" fmla="*/ 0 w 170273"/>
                          <a:gd name="connsiteY1" fmla="*/ 17920 h 17920"/>
                          <a:gd name="connsiteX2" fmla="*/ 5669 w 170273"/>
                          <a:gd name="connsiteY2" fmla="*/ 0 h 17920"/>
                          <a:gd name="connsiteX3" fmla="*/ 170274 w 170273"/>
                          <a:gd name="connsiteY3" fmla="*/ 0 h 17920"/>
                          <a:gd name="connsiteX4" fmla="*/ 164604 w 170273"/>
                          <a:gd name="connsiteY4" fmla="*/ 17920 h 179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0273" h="17920">
                            <a:moveTo>
                              <a:pt x="164604" y="17920"/>
                            </a:moveTo>
                            <a:lnTo>
                              <a:pt x="0" y="17920"/>
                            </a:lnTo>
                            <a:lnTo>
                              <a:pt x="5669" y="0"/>
                            </a:lnTo>
                            <a:lnTo>
                              <a:pt x="170274" y="0"/>
                            </a:lnTo>
                            <a:lnTo>
                              <a:pt x="164604" y="17920"/>
                            </a:lnTo>
                            <a:close/>
                          </a:path>
                        </a:pathLst>
                      </a:custGeom>
                      <a:solidFill>
                        <a:srgbClr val="7299E9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sp>
                  <p:nvSpPr>
                    <p:cNvPr id="69" name="Freeform: Shape 68">
                      <a:extLst>
                        <a:ext uri="{FF2B5EF4-FFF2-40B4-BE49-F238E27FC236}">
                          <a16:creationId xmlns:a16="http://schemas.microsoft.com/office/drawing/2014/main" id="{F23E98DB-D9AC-5E04-5FC6-68FDDE95EE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96977" y="4444911"/>
                      <a:ext cx="170273" cy="17920"/>
                    </a:xfrm>
                    <a:custGeom>
                      <a:avLst/>
                      <a:gdLst>
                        <a:gd name="connsiteX0" fmla="*/ 0 w 170273"/>
                        <a:gd name="connsiteY0" fmla="*/ 17920 h 17920"/>
                        <a:gd name="connsiteX1" fmla="*/ 164604 w 170273"/>
                        <a:gd name="connsiteY1" fmla="*/ 17920 h 17920"/>
                        <a:gd name="connsiteX2" fmla="*/ 170274 w 170273"/>
                        <a:gd name="connsiteY2" fmla="*/ 0 h 17920"/>
                        <a:gd name="connsiteX3" fmla="*/ 5669 w 170273"/>
                        <a:gd name="connsiteY3" fmla="*/ 0 h 17920"/>
                        <a:gd name="connsiteX4" fmla="*/ 0 w 170273"/>
                        <a:gd name="connsiteY4" fmla="*/ 17920 h 179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0273" h="17920">
                          <a:moveTo>
                            <a:pt x="0" y="17920"/>
                          </a:moveTo>
                          <a:lnTo>
                            <a:pt x="164604" y="17920"/>
                          </a:lnTo>
                          <a:lnTo>
                            <a:pt x="170274" y="0"/>
                          </a:lnTo>
                          <a:lnTo>
                            <a:pt x="5669" y="0"/>
                          </a:lnTo>
                          <a:lnTo>
                            <a:pt x="0" y="17920"/>
                          </a:lnTo>
                          <a:close/>
                        </a:path>
                      </a:pathLst>
                    </a:custGeom>
                    <a:solidFill>
                      <a:srgbClr val="7299E9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70" name="Freeform: Shape 69">
                      <a:extLst>
                        <a:ext uri="{FF2B5EF4-FFF2-40B4-BE49-F238E27FC236}">
                          <a16:creationId xmlns:a16="http://schemas.microsoft.com/office/drawing/2014/main" id="{274F0EB9-8506-8DBB-3DBD-AC76FD12F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0660" y="4444911"/>
                      <a:ext cx="170273" cy="17920"/>
                    </a:xfrm>
                    <a:custGeom>
                      <a:avLst/>
                      <a:gdLst>
                        <a:gd name="connsiteX0" fmla="*/ 0 w 170273"/>
                        <a:gd name="connsiteY0" fmla="*/ 17920 h 17920"/>
                        <a:gd name="connsiteX1" fmla="*/ 164604 w 170273"/>
                        <a:gd name="connsiteY1" fmla="*/ 17920 h 17920"/>
                        <a:gd name="connsiteX2" fmla="*/ 170273 w 170273"/>
                        <a:gd name="connsiteY2" fmla="*/ 0 h 17920"/>
                        <a:gd name="connsiteX3" fmla="*/ 5669 w 170273"/>
                        <a:gd name="connsiteY3" fmla="*/ 0 h 17920"/>
                        <a:gd name="connsiteX4" fmla="*/ 0 w 170273"/>
                        <a:gd name="connsiteY4" fmla="*/ 17920 h 179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0273" h="17920">
                          <a:moveTo>
                            <a:pt x="0" y="17920"/>
                          </a:moveTo>
                          <a:lnTo>
                            <a:pt x="164604" y="17920"/>
                          </a:lnTo>
                          <a:lnTo>
                            <a:pt x="170273" y="0"/>
                          </a:lnTo>
                          <a:lnTo>
                            <a:pt x="5669" y="0"/>
                          </a:lnTo>
                          <a:lnTo>
                            <a:pt x="0" y="17920"/>
                          </a:lnTo>
                          <a:close/>
                        </a:path>
                      </a:pathLst>
                    </a:custGeom>
                    <a:solidFill>
                      <a:srgbClr val="7299E9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71" name="Freeform: Shape 70">
                      <a:extLst>
                        <a:ext uri="{FF2B5EF4-FFF2-40B4-BE49-F238E27FC236}">
                          <a16:creationId xmlns:a16="http://schemas.microsoft.com/office/drawing/2014/main" id="{D23EA4B9-4F9B-2833-5CAD-06BD14467D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1892" y="4444911"/>
                      <a:ext cx="170273" cy="17920"/>
                    </a:xfrm>
                    <a:custGeom>
                      <a:avLst/>
                      <a:gdLst>
                        <a:gd name="connsiteX0" fmla="*/ 0 w 170273"/>
                        <a:gd name="connsiteY0" fmla="*/ 17920 h 17920"/>
                        <a:gd name="connsiteX1" fmla="*/ 164604 w 170273"/>
                        <a:gd name="connsiteY1" fmla="*/ 17920 h 17920"/>
                        <a:gd name="connsiteX2" fmla="*/ 170274 w 170273"/>
                        <a:gd name="connsiteY2" fmla="*/ 0 h 17920"/>
                        <a:gd name="connsiteX3" fmla="*/ 5669 w 170273"/>
                        <a:gd name="connsiteY3" fmla="*/ 0 h 17920"/>
                        <a:gd name="connsiteX4" fmla="*/ 0 w 170273"/>
                        <a:gd name="connsiteY4" fmla="*/ 17920 h 179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0273" h="17920">
                          <a:moveTo>
                            <a:pt x="0" y="17920"/>
                          </a:moveTo>
                          <a:lnTo>
                            <a:pt x="164604" y="17920"/>
                          </a:lnTo>
                          <a:lnTo>
                            <a:pt x="170274" y="0"/>
                          </a:lnTo>
                          <a:lnTo>
                            <a:pt x="5669" y="0"/>
                          </a:lnTo>
                          <a:lnTo>
                            <a:pt x="0" y="17920"/>
                          </a:lnTo>
                          <a:close/>
                        </a:path>
                      </a:pathLst>
                    </a:custGeom>
                    <a:solidFill>
                      <a:srgbClr val="EDEFF1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75E07812-5AD4-79AD-E8D9-C3DCE6C9BAE0}"/>
                      </a:ext>
                    </a:extLst>
                  </p:cNvPr>
                  <p:cNvSpPr/>
                  <p:nvPr/>
                </p:nvSpPr>
                <p:spPr>
                  <a:xfrm>
                    <a:off x="1241374" y="4876036"/>
                    <a:ext cx="1105832" cy="86668"/>
                  </a:xfrm>
                  <a:custGeom>
                    <a:avLst/>
                    <a:gdLst>
                      <a:gd name="connsiteX0" fmla="*/ 1062499 w 1105832"/>
                      <a:gd name="connsiteY0" fmla="*/ 86668 h 86668"/>
                      <a:gd name="connsiteX1" fmla="*/ 43334 w 1105832"/>
                      <a:gd name="connsiteY1" fmla="*/ 86668 h 86668"/>
                      <a:gd name="connsiteX2" fmla="*/ 0 w 1105832"/>
                      <a:gd name="connsiteY2" fmla="*/ 43334 h 86668"/>
                      <a:gd name="connsiteX3" fmla="*/ 0 w 1105832"/>
                      <a:gd name="connsiteY3" fmla="*/ 43334 h 86668"/>
                      <a:gd name="connsiteX4" fmla="*/ 43334 w 1105832"/>
                      <a:gd name="connsiteY4" fmla="*/ 0 h 86668"/>
                      <a:gd name="connsiteX5" fmla="*/ 1062499 w 1105832"/>
                      <a:gd name="connsiteY5" fmla="*/ 0 h 86668"/>
                      <a:gd name="connsiteX6" fmla="*/ 1105833 w 1105832"/>
                      <a:gd name="connsiteY6" fmla="*/ 43334 h 86668"/>
                      <a:gd name="connsiteX7" fmla="*/ 1105833 w 1105832"/>
                      <a:gd name="connsiteY7" fmla="*/ 43334 h 86668"/>
                      <a:gd name="connsiteX8" fmla="*/ 1062499 w 1105832"/>
                      <a:gd name="connsiteY8" fmla="*/ 86668 h 86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05832" h="86668">
                        <a:moveTo>
                          <a:pt x="1062499" y="86668"/>
                        </a:moveTo>
                        <a:lnTo>
                          <a:pt x="43334" y="86668"/>
                        </a:lnTo>
                        <a:cubicBezTo>
                          <a:pt x="19484" y="86668"/>
                          <a:pt x="0" y="67184"/>
                          <a:pt x="0" y="43334"/>
                        </a:cubicBezTo>
                        <a:lnTo>
                          <a:pt x="0" y="43334"/>
                        </a:lnTo>
                        <a:cubicBezTo>
                          <a:pt x="0" y="19484"/>
                          <a:pt x="19484" y="0"/>
                          <a:pt x="43334" y="0"/>
                        </a:cubicBezTo>
                        <a:lnTo>
                          <a:pt x="1062499" y="0"/>
                        </a:lnTo>
                        <a:cubicBezTo>
                          <a:pt x="1086349" y="0"/>
                          <a:pt x="1105833" y="19484"/>
                          <a:pt x="1105833" y="43334"/>
                        </a:cubicBezTo>
                        <a:lnTo>
                          <a:pt x="1105833" y="43334"/>
                        </a:lnTo>
                        <a:cubicBezTo>
                          <a:pt x="1105833" y="67184"/>
                          <a:pt x="1086349" y="86668"/>
                          <a:pt x="1062499" y="86668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73" name="Graphic 6">
                    <a:extLst>
                      <a:ext uri="{FF2B5EF4-FFF2-40B4-BE49-F238E27FC236}">
                        <a16:creationId xmlns:a16="http://schemas.microsoft.com/office/drawing/2014/main" id="{8C925C2C-BA7A-2AEE-8D1E-F5E8F473BB00}"/>
                      </a:ext>
                    </a:extLst>
                  </p:cNvPr>
                  <p:cNvGrpSpPr/>
                  <p:nvPr/>
                </p:nvGrpSpPr>
                <p:grpSpPr>
                  <a:xfrm>
                    <a:off x="2056966" y="4873364"/>
                    <a:ext cx="676532" cy="86668"/>
                    <a:chOff x="2056966" y="4873364"/>
                    <a:chExt cx="676532" cy="86668"/>
                  </a:xfrm>
                </p:grpSpPr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DA9E47D4-4A0C-514A-0D3B-E702F42908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56966" y="4873364"/>
                      <a:ext cx="676532" cy="86668"/>
                    </a:xfrm>
                    <a:custGeom>
                      <a:avLst/>
                      <a:gdLst>
                        <a:gd name="connsiteX0" fmla="*/ 633198 w 676532"/>
                        <a:gd name="connsiteY0" fmla="*/ 86668 h 86668"/>
                        <a:gd name="connsiteX1" fmla="*/ 43334 w 676532"/>
                        <a:gd name="connsiteY1" fmla="*/ 86668 h 86668"/>
                        <a:gd name="connsiteX2" fmla="*/ 0 w 676532"/>
                        <a:gd name="connsiteY2" fmla="*/ 43334 h 86668"/>
                        <a:gd name="connsiteX3" fmla="*/ 0 w 676532"/>
                        <a:gd name="connsiteY3" fmla="*/ 43334 h 86668"/>
                        <a:gd name="connsiteX4" fmla="*/ 43334 w 676532"/>
                        <a:gd name="connsiteY4" fmla="*/ 0 h 86668"/>
                        <a:gd name="connsiteX5" fmla="*/ 633198 w 676532"/>
                        <a:gd name="connsiteY5" fmla="*/ 0 h 86668"/>
                        <a:gd name="connsiteX6" fmla="*/ 676533 w 676532"/>
                        <a:gd name="connsiteY6" fmla="*/ 43334 h 86668"/>
                        <a:gd name="connsiteX7" fmla="*/ 676533 w 676532"/>
                        <a:gd name="connsiteY7" fmla="*/ 43334 h 86668"/>
                        <a:gd name="connsiteX8" fmla="*/ 633198 w 676532"/>
                        <a:gd name="connsiteY8" fmla="*/ 86668 h 866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76532" h="86668">
                          <a:moveTo>
                            <a:pt x="633198" y="86668"/>
                          </a:moveTo>
                          <a:lnTo>
                            <a:pt x="43334" y="86668"/>
                          </a:lnTo>
                          <a:cubicBezTo>
                            <a:pt x="19484" y="86668"/>
                            <a:pt x="0" y="67184"/>
                            <a:pt x="0" y="43334"/>
                          </a:cubicBezTo>
                          <a:lnTo>
                            <a:pt x="0" y="43334"/>
                          </a:lnTo>
                          <a:cubicBezTo>
                            <a:pt x="0" y="19484"/>
                            <a:pt x="19484" y="0"/>
                            <a:pt x="43334" y="0"/>
                          </a:cubicBezTo>
                          <a:lnTo>
                            <a:pt x="633198" y="0"/>
                          </a:lnTo>
                          <a:cubicBezTo>
                            <a:pt x="657048" y="0"/>
                            <a:pt x="676533" y="19484"/>
                            <a:pt x="676533" y="43334"/>
                          </a:cubicBezTo>
                          <a:lnTo>
                            <a:pt x="676533" y="43334"/>
                          </a:lnTo>
                          <a:cubicBezTo>
                            <a:pt x="676533" y="67184"/>
                            <a:pt x="657048" y="86668"/>
                            <a:pt x="633198" y="86668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75" name="Graphic 6">
                      <a:extLst>
                        <a:ext uri="{FF2B5EF4-FFF2-40B4-BE49-F238E27FC236}">
                          <a16:creationId xmlns:a16="http://schemas.microsoft.com/office/drawing/2014/main" id="{0AC603E8-F4AF-6632-DA6F-20522694368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90774" y="4902101"/>
                      <a:ext cx="212434" cy="43138"/>
                      <a:chOff x="2290774" y="4902101"/>
                      <a:chExt cx="212434" cy="43138"/>
                    </a:xfrm>
                  </p:grpSpPr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700E1AF0-9A3A-7A21-00F8-462572DB6E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0774" y="4903209"/>
                        <a:ext cx="75199" cy="42030"/>
                      </a:xfrm>
                      <a:custGeom>
                        <a:avLst/>
                        <a:gdLst>
                          <a:gd name="connsiteX0" fmla="*/ 0 w 75199"/>
                          <a:gd name="connsiteY0" fmla="*/ 0 h 42030"/>
                          <a:gd name="connsiteX1" fmla="*/ 75199 w 75199"/>
                          <a:gd name="connsiteY1" fmla="*/ 0 h 42030"/>
                          <a:gd name="connsiteX2" fmla="*/ 75199 w 75199"/>
                          <a:gd name="connsiteY2" fmla="*/ 42031 h 42030"/>
                          <a:gd name="connsiteX3" fmla="*/ 0 w 75199"/>
                          <a:gd name="connsiteY3" fmla="*/ 42031 h 420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5199" h="42030">
                            <a:moveTo>
                              <a:pt x="0" y="0"/>
                            </a:moveTo>
                            <a:lnTo>
                              <a:pt x="75199" y="0"/>
                            </a:lnTo>
                            <a:lnTo>
                              <a:pt x="75199" y="42031"/>
                            </a:lnTo>
                            <a:lnTo>
                              <a:pt x="0" y="42031"/>
                            </a:lnTo>
                            <a:close/>
                          </a:path>
                        </a:pathLst>
                      </a:custGeom>
                      <a:solidFill>
                        <a:srgbClr val="807C89">
                          <a:alpha val="37000"/>
                        </a:srgbClr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70E7F22E-6B16-14C3-FBBD-F5BE6435C3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04942" y="4903209"/>
                        <a:ext cx="75199" cy="42030"/>
                      </a:xfrm>
                      <a:custGeom>
                        <a:avLst/>
                        <a:gdLst>
                          <a:gd name="connsiteX0" fmla="*/ 0 w 75199"/>
                          <a:gd name="connsiteY0" fmla="*/ 0 h 42030"/>
                          <a:gd name="connsiteX1" fmla="*/ 75199 w 75199"/>
                          <a:gd name="connsiteY1" fmla="*/ 0 h 42030"/>
                          <a:gd name="connsiteX2" fmla="*/ 75199 w 75199"/>
                          <a:gd name="connsiteY2" fmla="*/ 42031 h 42030"/>
                          <a:gd name="connsiteX3" fmla="*/ 0 w 75199"/>
                          <a:gd name="connsiteY3" fmla="*/ 42031 h 420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5199" h="42030">
                            <a:moveTo>
                              <a:pt x="0" y="0"/>
                            </a:moveTo>
                            <a:lnTo>
                              <a:pt x="75199" y="0"/>
                            </a:lnTo>
                            <a:lnTo>
                              <a:pt x="75199" y="42031"/>
                            </a:lnTo>
                            <a:lnTo>
                              <a:pt x="0" y="42031"/>
                            </a:lnTo>
                            <a:close/>
                          </a:path>
                        </a:pathLst>
                      </a:custGeom>
                      <a:solidFill>
                        <a:srgbClr val="807C89">
                          <a:alpha val="37000"/>
                        </a:srgbClr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78" name="Freeform: Shape 77">
                        <a:extLst>
                          <a:ext uri="{FF2B5EF4-FFF2-40B4-BE49-F238E27FC236}">
                            <a16:creationId xmlns:a16="http://schemas.microsoft.com/office/drawing/2014/main" id="{F54844BB-65EC-4999-8F64-30B09967AB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25534" y="4902101"/>
                        <a:ext cx="77675" cy="25283"/>
                      </a:xfrm>
                      <a:custGeom>
                        <a:avLst/>
                        <a:gdLst>
                          <a:gd name="connsiteX0" fmla="*/ 0 w 77675"/>
                          <a:gd name="connsiteY0" fmla="*/ 0 h 25283"/>
                          <a:gd name="connsiteX1" fmla="*/ 77676 w 77675"/>
                          <a:gd name="connsiteY1" fmla="*/ 0 h 25283"/>
                          <a:gd name="connsiteX2" fmla="*/ 77676 w 77675"/>
                          <a:gd name="connsiteY2" fmla="*/ 25284 h 25283"/>
                          <a:gd name="connsiteX3" fmla="*/ 0 w 77675"/>
                          <a:gd name="connsiteY3" fmla="*/ 25284 h 252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7675" h="25283">
                            <a:moveTo>
                              <a:pt x="0" y="0"/>
                            </a:moveTo>
                            <a:lnTo>
                              <a:pt x="77676" y="0"/>
                            </a:lnTo>
                            <a:lnTo>
                              <a:pt x="77676" y="25284"/>
                            </a:lnTo>
                            <a:lnTo>
                              <a:pt x="0" y="2528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38BF46F7-1018-7139-3955-E219E775DC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07652" y="4902101"/>
                        <a:ext cx="61058" cy="25283"/>
                      </a:xfrm>
                      <a:custGeom>
                        <a:avLst/>
                        <a:gdLst>
                          <a:gd name="connsiteX0" fmla="*/ 0 w 61058"/>
                          <a:gd name="connsiteY0" fmla="*/ 0 h 25283"/>
                          <a:gd name="connsiteX1" fmla="*/ 61059 w 61058"/>
                          <a:gd name="connsiteY1" fmla="*/ 0 h 25283"/>
                          <a:gd name="connsiteX2" fmla="*/ 61059 w 61058"/>
                          <a:gd name="connsiteY2" fmla="*/ 25284 h 25283"/>
                          <a:gd name="connsiteX3" fmla="*/ 0 w 61058"/>
                          <a:gd name="connsiteY3" fmla="*/ 25284 h 252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1058" h="25283">
                            <a:moveTo>
                              <a:pt x="0" y="0"/>
                            </a:moveTo>
                            <a:lnTo>
                              <a:pt x="61059" y="0"/>
                            </a:lnTo>
                            <a:lnTo>
                              <a:pt x="61059" y="25284"/>
                            </a:lnTo>
                            <a:lnTo>
                              <a:pt x="0" y="25284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</p:grp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EAC656B-F109-B7DD-B7CD-0C7A9C92AD87}"/>
                    </a:ext>
                  </a:extLst>
                </p:cNvPr>
                <p:cNvSpPr/>
                <p:nvPr/>
              </p:nvSpPr>
              <p:spPr>
                <a:xfrm rot="10800000">
                  <a:off x="2665467" y="5485906"/>
                  <a:ext cx="559172" cy="112538"/>
                </a:xfrm>
                <a:custGeom>
                  <a:avLst/>
                  <a:gdLst>
                    <a:gd name="connsiteX0" fmla="*/ 0 w 559172"/>
                    <a:gd name="connsiteY0" fmla="*/ 0 h 112538"/>
                    <a:gd name="connsiteX1" fmla="*/ 559172 w 559172"/>
                    <a:gd name="connsiteY1" fmla="*/ 0 h 112538"/>
                    <a:gd name="connsiteX2" fmla="*/ 559172 w 559172"/>
                    <a:gd name="connsiteY2" fmla="*/ 112538 h 112538"/>
                    <a:gd name="connsiteX3" fmla="*/ 0 w 559172"/>
                    <a:gd name="connsiteY3" fmla="*/ 112538 h 112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59172" h="112538">
                      <a:moveTo>
                        <a:pt x="0" y="0"/>
                      </a:moveTo>
                      <a:lnTo>
                        <a:pt x="559172" y="0"/>
                      </a:lnTo>
                      <a:lnTo>
                        <a:pt x="559172" y="112538"/>
                      </a:lnTo>
                      <a:lnTo>
                        <a:pt x="0" y="112538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F7B3BE98-ACEB-1E6A-C092-35F6ACFBD646}"/>
                    </a:ext>
                  </a:extLst>
                </p:cNvPr>
                <p:cNvSpPr/>
                <p:nvPr/>
              </p:nvSpPr>
              <p:spPr>
                <a:xfrm>
                  <a:off x="3134648" y="5083127"/>
                  <a:ext cx="127200" cy="1590718"/>
                </a:xfrm>
                <a:custGeom>
                  <a:avLst/>
                  <a:gdLst>
                    <a:gd name="connsiteX0" fmla="*/ 0 w 127200"/>
                    <a:gd name="connsiteY0" fmla="*/ 0 h 1570647"/>
                    <a:gd name="connsiteX1" fmla="*/ 127200 w 127200"/>
                    <a:gd name="connsiteY1" fmla="*/ 0 h 1570647"/>
                    <a:gd name="connsiteX2" fmla="*/ 127200 w 127200"/>
                    <a:gd name="connsiteY2" fmla="*/ 1570648 h 1570647"/>
                    <a:gd name="connsiteX3" fmla="*/ 0 w 127200"/>
                    <a:gd name="connsiteY3" fmla="*/ 1570648 h 1570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200" h="1570647">
                      <a:moveTo>
                        <a:pt x="0" y="0"/>
                      </a:moveTo>
                      <a:lnTo>
                        <a:pt x="127200" y="0"/>
                      </a:lnTo>
                      <a:lnTo>
                        <a:pt x="127200" y="1570648"/>
                      </a:lnTo>
                      <a:lnTo>
                        <a:pt x="0" y="1570648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EBA5680A-F7F4-2082-A92F-B3C0EE084BF8}"/>
                    </a:ext>
                  </a:extLst>
                </p:cNvPr>
                <p:cNvSpPr/>
                <p:nvPr/>
              </p:nvSpPr>
              <p:spPr>
                <a:xfrm>
                  <a:off x="2624023" y="5093684"/>
                  <a:ext cx="127200" cy="1576707"/>
                </a:xfrm>
                <a:custGeom>
                  <a:avLst/>
                  <a:gdLst>
                    <a:gd name="connsiteX0" fmla="*/ 0 w 127200"/>
                    <a:gd name="connsiteY0" fmla="*/ 0 h 1576707"/>
                    <a:gd name="connsiteX1" fmla="*/ 127200 w 127200"/>
                    <a:gd name="connsiteY1" fmla="*/ 0 h 1576707"/>
                    <a:gd name="connsiteX2" fmla="*/ 127200 w 127200"/>
                    <a:gd name="connsiteY2" fmla="*/ 1576708 h 1576707"/>
                    <a:gd name="connsiteX3" fmla="*/ 0 w 127200"/>
                    <a:gd name="connsiteY3" fmla="*/ 1576708 h 1576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200" h="1576707">
                      <a:moveTo>
                        <a:pt x="0" y="0"/>
                      </a:moveTo>
                      <a:lnTo>
                        <a:pt x="127200" y="0"/>
                      </a:lnTo>
                      <a:lnTo>
                        <a:pt x="127200" y="1576708"/>
                      </a:lnTo>
                      <a:lnTo>
                        <a:pt x="0" y="1576708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82D6EADA-6026-C0CD-2455-10362255CC0D}"/>
                    </a:ext>
                  </a:extLst>
                </p:cNvPr>
                <p:cNvSpPr/>
                <p:nvPr/>
              </p:nvSpPr>
              <p:spPr>
                <a:xfrm>
                  <a:off x="1596582" y="4959967"/>
                  <a:ext cx="1773959" cy="141927"/>
                </a:xfrm>
                <a:custGeom>
                  <a:avLst/>
                  <a:gdLst>
                    <a:gd name="connsiteX0" fmla="*/ 31539 w 1773959"/>
                    <a:gd name="connsiteY0" fmla="*/ 0 h 141927"/>
                    <a:gd name="connsiteX1" fmla="*/ 1742420 w 1773959"/>
                    <a:gd name="connsiteY1" fmla="*/ 0 h 141927"/>
                    <a:gd name="connsiteX2" fmla="*/ 1773959 w 1773959"/>
                    <a:gd name="connsiteY2" fmla="*/ 31540 h 141927"/>
                    <a:gd name="connsiteX3" fmla="*/ 1773959 w 1773959"/>
                    <a:gd name="connsiteY3" fmla="*/ 141927 h 141927"/>
                    <a:gd name="connsiteX4" fmla="*/ 0 w 1773959"/>
                    <a:gd name="connsiteY4" fmla="*/ 141927 h 141927"/>
                    <a:gd name="connsiteX5" fmla="*/ 0 w 1773959"/>
                    <a:gd name="connsiteY5" fmla="*/ 31540 h 141927"/>
                    <a:gd name="connsiteX6" fmla="*/ 31539 w 1773959"/>
                    <a:gd name="connsiteY6" fmla="*/ 0 h 141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3959" h="141927">
                      <a:moveTo>
                        <a:pt x="31539" y="0"/>
                      </a:moveTo>
                      <a:lnTo>
                        <a:pt x="1742420" y="0"/>
                      </a:lnTo>
                      <a:cubicBezTo>
                        <a:pt x="1759819" y="0"/>
                        <a:pt x="1773959" y="14141"/>
                        <a:pt x="1773959" y="31540"/>
                      </a:cubicBezTo>
                      <a:lnTo>
                        <a:pt x="1773959" y="141927"/>
                      </a:lnTo>
                      <a:lnTo>
                        <a:pt x="0" y="141927"/>
                      </a:lnTo>
                      <a:lnTo>
                        <a:pt x="0" y="31540"/>
                      </a:lnTo>
                      <a:cubicBezTo>
                        <a:pt x="0" y="14141"/>
                        <a:pt x="14141" y="0"/>
                        <a:pt x="315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E8C132F0-E2DB-8570-57B6-319557C48466}"/>
                    </a:ext>
                  </a:extLst>
                </p:cNvPr>
                <p:cNvSpPr/>
                <p:nvPr/>
              </p:nvSpPr>
              <p:spPr>
                <a:xfrm>
                  <a:off x="347780" y="4960032"/>
                  <a:ext cx="2505750" cy="141862"/>
                </a:xfrm>
                <a:custGeom>
                  <a:avLst/>
                  <a:gdLst>
                    <a:gd name="connsiteX0" fmla="*/ 2505751 w 2505750"/>
                    <a:gd name="connsiteY0" fmla="*/ 48482 h 141862"/>
                    <a:gd name="connsiteX1" fmla="*/ 2505751 w 2505750"/>
                    <a:gd name="connsiteY1" fmla="*/ 141862 h 141862"/>
                    <a:gd name="connsiteX2" fmla="*/ 0 w 2505750"/>
                    <a:gd name="connsiteY2" fmla="*/ 141862 h 141862"/>
                    <a:gd name="connsiteX3" fmla="*/ 0 w 2505750"/>
                    <a:gd name="connsiteY3" fmla="*/ 48482 h 141862"/>
                    <a:gd name="connsiteX4" fmla="*/ 48547 w 2505750"/>
                    <a:gd name="connsiteY4" fmla="*/ 0 h 141862"/>
                    <a:gd name="connsiteX5" fmla="*/ 2457139 w 2505750"/>
                    <a:gd name="connsiteY5" fmla="*/ 0 h 141862"/>
                    <a:gd name="connsiteX6" fmla="*/ 2505686 w 2505750"/>
                    <a:gd name="connsiteY6" fmla="*/ 48482 h 14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05750" h="141862">
                      <a:moveTo>
                        <a:pt x="2505751" y="48482"/>
                      </a:moveTo>
                      <a:lnTo>
                        <a:pt x="2505751" y="141862"/>
                      </a:lnTo>
                      <a:lnTo>
                        <a:pt x="0" y="141862"/>
                      </a:lnTo>
                      <a:lnTo>
                        <a:pt x="0" y="48482"/>
                      </a:lnTo>
                      <a:cubicBezTo>
                        <a:pt x="0" y="21700"/>
                        <a:pt x="21700" y="0"/>
                        <a:pt x="48547" y="0"/>
                      </a:cubicBezTo>
                      <a:lnTo>
                        <a:pt x="2457139" y="0"/>
                      </a:lnTo>
                      <a:cubicBezTo>
                        <a:pt x="2484051" y="0"/>
                        <a:pt x="2505686" y="21700"/>
                        <a:pt x="2505686" y="484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85" name="Graphic 6">
                  <a:extLst>
                    <a:ext uri="{FF2B5EF4-FFF2-40B4-BE49-F238E27FC236}">
                      <a16:creationId xmlns:a16="http://schemas.microsoft.com/office/drawing/2014/main" id="{FE373BAE-422C-F598-B048-389DB177679B}"/>
                    </a:ext>
                  </a:extLst>
                </p:cNvPr>
                <p:cNvGrpSpPr/>
                <p:nvPr/>
              </p:nvGrpSpPr>
              <p:grpSpPr>
                <a:xfrm>
                  <a:off x="130286" y="3125304"/>
                  <a:ext cx="1823753" cy="3604806"/>
                  <a:chOff x="130286" y="3125304"/>
                  <a:chExt cx="1823753" cy="3604806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05E22145-9F24-D9E4-CCCA-5F79D3AB2D9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5466" y="5476457"/>
                    <a:ext cx="610456" cy="112538"/>
                  </a:xfrm>
                  <a:custGeom>
                    <a:avLst/>
                    <a:gdLst>
                      <a:gd name="connsiteX0" fmla="*/ 0 w 610456"/>
                      <a:gd name="connsiteY0" fmla="*/ 0 h 112538"/>
                      <a:gd name="connsiteX1" fmla="*/ 610456 w 610456"/>
                      <a:gd name="connsiteY1" fmla="*/ 0 h 112538"/>
                      <a:gd name="connsiteX2" fmla="*/ 610456 w 610456"/>
                      <a:gd name="connsiteY2" fmla="*/ 112538 h 112538"/>
                      <a:gd name="connsiteX3" fmla="*/ 0 w 610456"/>
                      <a:gd name="connsiteY3" fmla="*/ 112538 h 1125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0456" h="112538">
                        <a:moveTo>
                          <a:pt x="0" y="0"/>
                        </a:moveTo>
                        <a:lnTo>
                          <a:pt x="610456" y="0"/>
                        </a:lnTo>
                        <a:lnTo>
                          <a:pt x="610456" y="112538"/>
                        </a:lnTo>
                        <a:lnTo>
                          <a:pt x="0" y="112538"/>
                        </a:lnTo>
                        <a:close/>
                      </a:path>
                    </a:pathLst>
                  </a:custGeom>
                  <a:solidFill>
                    <a:srgbClr val="07123F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8F59FA67-E59F-A437-D975-1DF892498A1E}"/>
                      </a:ext>
                    </a:extLst>
                  </p:cNvPr>
                  <p:cNvSpPr/>
                  <p:nvPr/>
                </p:nvSpPr>
                <p:spPr>
                  <a:xfrm>
                    <a:off x="985931" y="5093684"/>
                    <a:ext cx="127200" cy="1577098"/>
                  </a:xfrm>
                  <a:custGeom>
                    <a:avLst/>
                    <a:gdLst>
                      <a:gd name="connsiteX0" fmla="*/ 0 w 127200"/>
                      <a:gd name="connsiteY0" fmla="*/ 0 h 1577098"/>
                      <a:gd name="connsiteX1" fmla="*/ 127200 w 127200"/>
                      <a:gd name="connsiteY1" fmla="*/ 0 h 1577098"/>
                      <a:gd name="connsiteX2" fmla="*/ 127200 w 127200"/>
                      <a:gd name="connsiteY2" fmla="*/ 1577099 h 1577098"/>
                      <a:gd name="connsiteX3" fmla="*/ 0 w 127200"/>
                      <a:gd name="connsiteY3" fmla="*/ 1577099 h 1577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200" h="1577098">
                        <a:moveTo>
                          <a:pt x="0" y="0"/>
                        </a:moveTo>
                        <a:lnTo>
                          <a:pt x="127200" y="0"/>
                        </a:lnTo>
                        <a:lnTo>
                          <a:pt x="127200" y="1577099"/>
                        </a:lnTo>
                        <a:lnTo>
                          <a:pt x="0" y="1577099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2F0F699C-632D-005D-B0F9-90D81E41BFA8}"/>
                      </a:ext>
                    </a:extLst>
                  </p:cNvPr>
                  <p:cNvSpPr/>
                  <p:nvPr/>
                </p:nvSpPr>
                <p:spPr>
                  <a:xfrm>
                    <a:off x="446764" y="5093684"/>
                    <a:ext cx="127200" cy="1570647"/>
                  </a:xfrm>
                  <a:custGeom>
                    <a:avLst/>
                    <a:gdLst>
                      <a:gd name="connsiteX0" fmla="*/ 0 w 127200"/>
                      <a:gd name="connsiteY0" fmla="*/ 0 h 1570647"/>
                      <a:gd name="connsiteX1" fmla="*/ 127200 w 127200"/>
                      <a:gd name="connsiteY1" fmla="*/ 0 h 1570647"/>
                      <a:gd name="connsiteX2" fmla="*/ 127200 w 127200"/>
                      <a:gd name="connsiteY2" fmla="*/ 1570648 h 1570647"/>
                      <a:gd name="connsiteX3" fmla="*/ 0 w 127200"/>
                      <a:gd name="connsiteY3" fmla="*/ 1570648 h 15706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200" h="1570647">
                        <a:moveTo>
                          <a:pt x="0" y="0"/>
                        </a:moveTo>
                        <a:lnTo>
                          <a:pt x="127200" y="0"/>
                        </a:lnTo>
                        <a:lnTo>
                          <a:pt x="127200" y="1570648"/>
                        </a:lnTo>
                        <a:lnTo>
                          <a:pt x="0" y="1570648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89" name="Graphic 6">
                    <a:extLst>
                      <a:ext uri="{FF2B5EF4-FFF2-40B4-BE49-F238E27FC236}">
                        <a16:creationId xmlns:a16="http://schemas.microsoft.com/office/drawing/2014/main" id="{CCE0363B-70D9-5915-A498-87A2A2443386}"/>
                      </a:ext>
                    </a:extLst>
                  </p:cNvPr>
                  <p:cNvGrpSpPr/>
                  <p:nvPr/>
                </p:nvGrpSpPr>
                <p:grpSpPr>
                  <a:xfrm>
                    <a:off x="130286" y="4430226"/>
                    <a:ext cx="1284098" cy="2259779"/>
                    <a:chOff x="130286" y="4430226"/>
                    <a:chExt cx="1284098" cy="2259779"/>
                  </a:xfrm>
                </p:grpSpPr>
                <p:sp>
                  <p:nvSpPr>
                    <p:cNvPr id="90" name="Freeform: Shape 89">
                      <a:extLst>
                        <a:ext uri="{FF2B5EF4-FFF2-40B4-BE49-F238E27FC236}">
                          <a16:creationId xmlns:a16="http://schemas.microsoft.com/office/drawing/2014/main" id="{FEBA656E-E11A-4A04-2602-24B30358B8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795" y="4442498"/>
                      <a:ext cx="1118474" cy="1235185"/>
                    </a:xfrm>
                    <a:custGeom>
                      <a:avLst/>
                      <a:gdLst>
                        <a:gd name="connsiteX0" fmla="*/ 1118475 w 1118474"/>
                        <a:gd name="connsiteY0" fmla="*/ 1169500 h 1235185"/>
                        <a:gd name="connsiteX1" fmla="*/ 242931 w 1118474"/>
                        <a:gd name="connsiteY1" fmla="*/ 1235186 h 1235185"/>
                        <a:gd name="connsiteX2" fmla="*/ 0 w 1118474"/>
                        <a:gd name="connsiteY2" fmla="*/ 2088 h 1235185"/>
                        <a:gd name="connsiteX3" fmla="*/ 588105 w 1118474"/>
                        <a:gd name="connsiteY3" fmla="*/ 2 h 1235185"/>
                        <a:gd name="connsiteX4" fmla="*/ 929499 w 1118474"/>
                        <a:gd name="connsiteY4" fmla="*/ 275776 h 1235185"/>
                        <a:gd name="connsiteX5" fmla="*/ 1118475 w 1118474"/>
                        <a:gd name="connsiteY5" fmla="*/ 1169500 h 1235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18474" h="1235185">
                          <a:moveTo>
                            <a:pt x="1118475" y="1169500"/>
                          </a:moveTo>
                          <a:lnTo>
                            <a:pt x="242931" y="1235186"/>
                          </a:lnTo>
                          <a:lnTo>
                            <a:pt x="0" y="2088"/>
                          </a:lnTo>
                          <a:lnTo>
                            <a:pt x="588105" y="2"/>
                          </a:lnTo>
                          <a:cubicBezTo>
                            <a:pt x="752840" y="-584"/>
                            <a:pt x="895418" y="114560"/>
                            <a:pt x="929499" y="275776"/>
                          </a:cubicBezTo>
                          <a:lnTo>
                            <a:pt x="1118475" y="1169500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4392AD13-3B02-4A7F-3544-554D1364603A}"/>
                        </a:ext>
                      </a:extLst>
                    </p:cNvPr>
                    <p:cNvSpPr/>
                    <p:nvPr/>
                  </p:nvSpPr>
                  <p:spPr>
                    <a:xfrm rot="4938601">
                      <a:off x="-330239" y="4980719"/>
                      <a:ext cx="1265159" cy="176399"/>
                    </a:xfrm>
                    <a:custGeom>
                      <a:avLst/>
                      <a:gdLst>
                        <a:gd name="connsiteX0" fmla="*/ 55389 w 1265159"/>
                        <a:gd name="connsiteY0" fmla="*/ 0 h 176399"/>
                        <a:gd name="connsiteX1" fmla="*/ 1209770 w 1265159"/>
                        <a:gd name="connsiteY1" fmla="*/ 0 h 176399"/>
                        <a:gd name="connsiteX2" fmla="*/ 1265159 w 1265159"/>
                        <a:gd name="connsiteY2" fmla="*/ 55389 h 176399"/>
                        <a:gd name="connsiteX3" fmla="*/ 1265159 w 1265159"/>
                        <a:gd name="connsiteY3" fmla="*/ 121010 h 176399"/>
                        <a:gd name="connsiteX4" fmla="*/ 1209770 w 1265159"/>
                        <a:gd name="connsiteY4" fmla="*/ 176399 h 176399"/>
                        <a:gd name="connsiteX5" fmla="*/ 55389 w 1265159"/>
                        <a:gd name="connsiteY5" fmla="*/ 176399 h 176399"/>
                        <a:gd name="connsiteX6" fmla="*/ 0 w 1265159"/>
                        <a:gd name="connsiteY6" fmla="*/ 121010 h 176399"/>
                        <a:gd name="connsiteX7" fmla="*/ 0 w 1265159"/>
                        <a:gd name="connsiteY7" fmla="*/ 55389 h 176399"/>
                        <a:gd name="connsiteX8" fmla="*/ 55389 w 1265159"/>
                        <a:gd name="connsiteY8" fmla="*/ 0 h 176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265159" h="176399">
                          <a:moveTo>
                            <a:pt x="55389" y="0"/>
                          </a:moveTo>
                          <a:lnTo>
                            <a:pt x="1209770" y="0"/>
                          </a:lnTo>
                          <a:cubicBezTo>
                            <a:pt x="1240332" y="0"/>
                            <a:pt x="1265159" y="24828"/>
                            <a:pt x="1265159" y="55389"/>
                          </a:cubicBezTo>
                          <a:lnTo>
                            <a:pt x="1265159" y="121010"/>
                          </a:lnTo>
                          <a:cubicBezTo>
                            <a:pt x="1265159" y="151572"/>
                            <a:pt x="1240332" y="176399"/>
                            <a:pt x="1209770" y="176399"/>
                          </a:cubicBezTo>
                          <a:lnTo>
                            <a:pt x="55389" y="176399"/>
                          </a:lnTo>
                          <a:cubicBezTo>
                            <a:pt x="24827" y="176399"/>
                            <a:pt x="0" y="151572"/>
                            <a:pt x="0" y="121010"/>
                          </a:cubicBezTo>
                          <a:lnTo>
                            <a:pt x="0" y="55389"/>
                          </a:lnTo>
                          <a:cubicBezTo>
                            <a:pt x="0" y="24828"/>
                            <a:pt x="24827" y="0"/>
                            <a:pt x="55389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92" name="Graphic 6">
                      <a:extLst>
                        <a:ext uri="{FF2B5EF4-FFF2-40B4-BE49-F238E27FC236}">
                          <a16:creationId xmlns:a16="http://schemas.microsoft.com/office/drawing/2014/main" id="{EA860BFA-CE77-7F68-2EE5-0031A6C6CF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0731" y="5532498"/>
                      <a:ext cx="1113652" cy="1157507"/>
                      <a:chOff x="300731" y="5532498"/>
                      <a:chExt cx="1113652" cy="1157507"/>
                    </a:xfrm>
                  </p:grpSpPr>
                  <p:sp>
                    <p:nvSpPr>
                      <p:cNvPr id="94" name="Freeform: Shape 93">
                        <a:extLst>
                          <a:ext uri="{FF2B5EF4-FFF2-40B4-BE49-F238E27FC236}">
                            <a16:creationId xmlns:a16="http://schemas.microsoft.com/office/drawing/2014/main" id="{0C1E941C-1F9C-B191-4874-44F0BFA788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6464" y="5767805"/>
                        <a:ext cx="102568" cy="605112"/>
                      </a:xfrm>
                      <a:custGeom>
                        <a:avLst/>
                        <a:gdLst>
                          <a:gd name="connsiteX0" fmla="*/ 0 w 102568"/>
                          <a:gd name="connsiteY0" fmla="*/ 0 h 605112"/>
                          <a:gd name="connsiteX1" fmla="*/ 102568 w 102568"/>
                          <a:gd name="connsiteY1" fmla="*/ 0 h 605112"/>
                          <a:gd name="connsiteX2" fmla="*/ 102568 w 102568"/>
                          <a:gd name="connsiteY2" fmla="*/ 605113 h 605112"/>
                          <a:gd name="connsiteX3" fmla="*/ 0 w 102568"/>
                          <a:gd name="connsiteY3" fmla="*/ 605113 h 6051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2568" h="605112">
                            <a:moveTo>
                              <a:pt x="0" y="0"/>
                            </a:moveTo>
                            <a:lnTo>
                              <a:pt x="102568" y="0"/>
                            </a:lnTo>
                            <a:lnTo>
                              <a:pt x="102568" y="605113"/>
                            </a:lnTo>
                            <a:lnTo>
                              <a:pt x="0" y="605113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96" name="Freeform: Shape 95">
                        <a:extLst>
                          <a:ext uri="{FF2B5EF4-FFF2-40B4-BE49-F238E27FC236}">
                            <a16:creationId xmlns:a16="http://schemas.microsoft.com/office/drawing/2014/main" id="{368E4F07-2F4E-61C6-C1AE-9B5826303F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1162" y="5725057"/>
                        <a:ext cx="550049" cy="91685"/>
                      </a:xfrm>
                      <a:custGeom>
                        <a:avLst/>
                        <a:gdLst>
                          <a:gd name="connsiteX0" fmla="*/ 521247 w 550049"/>
                          <a:gd name="connsiteY0" fmla="*/ 0 h 91685"/>
                          <a:gd name="connsiteX1" fmla="*/ 550049 w 550049"/>
                          <a:gd name="connsiteY1" fmla="*/ 28802 h 91685"/>
                          <a:gd name="connsiteX2" fmla="*/ 550049 w 550049"/>
                          <a:gd name="connsiteY2" fmla="*/ 62883 h 91685"/>
                          <a:gd name="connsiteX3" fmla="*/ 521247 w 550049"/>
                          <a:gd name="connsiteY3" fmla="*/ 91685 h 91685"/>
                          <a:gd name="connsiteX4" fmla="*/ 28802 w 550049"/>
                          <a:gd name="connsiteY4" fmla="*/ 91685 h 91685"/>
                          <a:gd name="connsiteX5" fmla="*/ 0 w 550049"/>
                          <a:gd name="connsiteY5" fmla="*/ 62883 h 91685"/>
                          <a:gd name="connsiteX6" fmla="*/ 0 w 550049"/>
                          <a:gd name="connsiteY6" fmla="*/ 28802 h 91685"/>
                          <a:gd name="connsiteX7" fmla="*/ 28802 w 550049"/>
                          <a:gd name="connsiteY7" fmla="*/ 0 h 916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550049" h="91685">
                            <a:moveTo>
                              <a:pt x="521247" y="0"/>
                            </a:moveTo>
                            <a:cubicBezTo>
                              <a:pt x="537154" y="0"/>
                              <a:pt x="550049" y="12895"/>
                              <a:pt x="550049" y="28802"/>
                            </a:cubicBezTo>
                            <a:lnTo>
                              <a:pt x="550049" y="62883"/>
                            </a:lnTo>
                            <a:cubicBezTo>
                              <a:pt x="550049" y="78790"/>
                              <a:pt x="537154" y="91685"/>
                              <a:pt x="521247" y="91685"/>
                            </a:cubicBezTo>
                            <a:lnTo>
                              <a:pt x="28802" y="91685"/>
                            </a:lnTo>
                            <a:cubicBezTo>
                              <a:pt x="12895" y="91685"/>
                              <a:pt x="0" y="78790"/>
                              <a:pt x="0" y="62883"/>
                            </a:cubicBezTo>
                            <a:lnTo>
                              <a:pt x="0" y="28802"/>
                            </a:lnTo>
                            <a:cubicBezTo>
                              <a:pt x="0" y="12895"/>
                              <a:pt x="12895" y="0"/>
                              <a:pt x="2880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97" name="Freeform: Shape 96">
                        <a:extLst>
                          <a:ext uri="{FF2B5EF4-FFF2-40B4-BE49-F238E27FC236}">
                            <a16:creationId xmlns:a16="http://schemas.microsoft.com/office/drawing/2014/main" id="{F5CCCF8F-1373-6FDD-4AC7-A4FFEB0F4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8286" y="5532498"/>
                        <a:ext cx="756097" cy="229246"/>
                      </a:xfrm>
                      <a:custGeom>
                        <a:avLst/>
                        <a:gdLst>
                          <a:gd name="connsiteX0" fmla="*/ 684157 w 756097"/>
                          <a:gd name="connsiteY0" fmla="*/ 0 h 229246"/>
                          <a:gd name="connsiteX1" fmla="*/ 756098 w 756097"/>
                          <a:gd name="connsiteY1" fmla="*/ 71941 h 229246"/>
                          <a:gd name="connsiteX2" fmla="*/ 756098 w 756097"/>
                          <a:gd name="connsiteY2" fmla="*/ 157306 h 229246"/>
                          <a:gd name="connsiteX3" fmla="*/ 684157 w 756097"/>
                          <a:gd name="connsiteY3" fmla="*/ 229247 h 229246"/>
                          <a:gd name="connsiteX4" fmla="*/ 71941 w 756097"/>
                          <a:gd name="connsiteY4" fmla="*/ 229247 h 229246"/>
                          <a:gd name="connsiteX5" fmla="*/ 0 w 756097"/>
                          <a:gd name="connsiteY5" fmla="*/ 157306 h 229246"/>
                          <a:gd name="connsiteX6" fmla="*/ 0 w 756097"/>
                          <a:gd name="connsiteY6" fmla="*/ 71941 h 229246"/>
                          <a:gd name="connsiteX7" fmla="*/ 71941 w 756097"/>
                          <a:gd name="connsiteY7" fmla="*/ 0 h 2292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756097" h="229246">
                            <a:moveTo>
                              <a:pt x="684157" y="0"/>
                            </a:moveTo>
                            <a:cubicBezTo>
                              <a:pt x="723889" y="0"/>
                              <a:pt x="756098" y="32209"/>
                              <a:pt x="756098" y="71941"/>
                            </a:cubicBezTo>
                            <a:lnTo>
                              <a:pt x="756098" y="157306"/>
                            </a:lnTo>
                            <a:cubicBezTo>
                              <a:pt x="756098" y="197038"/>
                              <a:pt x="723889" y="229247"/>
                              <a:pt x="684157" y="229247"/>
                            </a:cubicBezTo>
                            <a:lnTo>
                              <a:pt x="71941" y="229247"/>
                            </a:lnTo>
                            <a:cubicBezTo>
                              <a:pt x="32209" y="229247"/>
                              <a:pt x="0" y="197038"/>
                              <a:pt x="0" y="157306"/>
                            </a:cubicBezTo>
                            <a:lnTo>
                              <a:pt x="0" y="71941"/>
                            </a:lnTo>
                            <a:cubicBezTo>
                              <a:pt x="0" y="32209"/>
                              <a:pt x="32209" y="0"/>
                              <a:pt x="71941" y="0"/>
                            </a:cubicBezTo>
                            <a:close/>
                          </a:path>
                        </a:pathLst>
                      </a:custGeom>
                      <a:solidFill>
                        <a:srgbClr val="5C133B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98" name="Freeform: Shape 97">
                        <a:extLst>
                          <a:ext uri="{FF2B5EF4-FFF2-40B4-BE49-F238E27FC236}">
                            <a16:creationId xmlns:a16="http://schemas.microsoft.com/office/drawing/2014/main" id="{FF4A24BA-8964-68E3-5723-C422BE5F65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0731" y="5535561"/>
                        <a:ext cx="650662" cy="229246"/>
                      </a:xfrm>
                      <a:custGeom>
                        <a:avLst/>
                        <a:gdLst>
                          <a:gd name="connsiteX0" fmla="*/ 578721 w 650662"/>
                          <a:gd name="connsiteY0" fmla="*/ 0 h 229246"/>
                          <a:gd name="connsiteX1" fmla="*/ 650662 w 650662"/>
                          <a:gd name="connsiteY1" fmla="*/ 71941 h 229246"/>
                          <a:gd name="connsiteX2" fmla="*/ 650662 w 650662"/>
                          <a:gd name="connsiteY2" fmla="*/ 157306 h 229246"/>
                          <a:gd name="connsiteX3" fmla="*/ 578721 w 650662"/>
                          <a:gd name="connsiteY3" fmla="*/ 229246 h 229246"/>
                          <a:gd name="connsiteX4" fmla="*/ 71941 w 650662"/>
                          <a:gd name="connsiteY4" fmla="*/ 229246 h 229246"/>
                          <a:gd name="connsiteX5" fmla="*/ 0 w 650662"/>
                          <a:gd name="connsiteY5" fmla="*/ 157306 h 229246"/>
                          <a:gd name="connsiteX6" fmla="*/ 0 w 650662"/>
                          <a:gd name="connsiteY6" fmla="*/ 71941 h 229246"/>
                          <a:gd name="connsiteX7" fmla="*/ 71941 w 650662"/>
                          <a:gd name="connsiteY7" fmla="*/ 0 h 2292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50662" h="229246">
                            <a:moveTo>
                              <a:pt x="578721" y="0"/>
                            </a:moveTo>
                            <a:cubicBezTo>
                              <a:pt x="618453" y="0"/>
                              <a:pt x="650662" y="32209"/>
                              <a:pt x="650662" y="71941"/>
                            </a:cubicBezTo>
                            <a:lnTo>
                              <a:pt x="650662" y="157306"/>
                            </a:lnTo>
                            <a:cubicBezTo>
                              <a:pt x="650662" y="197038"/>
                              <a:pt x="618453" y="229246"/>
                              <a:pt x="578721" y="229246"/>
                            </a:cubicBezTo>
                            <a:lnTo>
                              <a:pt x="71941" y="229246"/>
                            </a:lnTo>
                            <a:cubicBezTo>
                              <a:pt x="32209" y="229246"/>
                              <a:pt x="0" y="197038"/>
                              <a:pt x="0" y="157306"/>
                            </a:cubicBezTo>
                            <a:lnTo>
                              <a:pt x="0" y="71941"/>
                            </a:lnTo>
                            <a:cubicBezTo>
                              <a:pt x="0" y="32209"/>
                              <a:pt x="32209" y="0"/>
                              <a:pt x="7194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grpSp>
                    <p:nvGrpSpPr>
                      <p:cNvPr id="99" name="Graphic 6">
                        <a:extLst>
                          <a:ext uri="{FF2B5EF4-FFF2-40B4-BE49-F238E27FC236}">
                            <a16:creationId xmlns:a16="http://schemas.microsoft.com/office/drawing/2014/main" id="{F7F5964F-5C8E-DA9D-5200-62D6906ABB0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98477" y="6275172"/>
                        <a:ext cx="874044" cy="299493"/>
                        <a:chOff x="398477" y="6275172"/>
                        <a:chExt cx="874044" cy="299493"/>
                      </a:xfrm>
                      <a:solidFill>
                        <a:srgbClr val="07123F"/>
                      </a:solidFill>
                    </p:grpSpPr>
                    <p:sp>
                      <p:nvSpPr>
                        <p:cNvPr id="100" name="Freeform: Shape 99">
                          <a:extLst>
                            <a:ext uri="{FF2B5EF4-FFF2-40B4-BE49-F238E27FC236}">
                              <a16:creationId xmlns:a16="http://schemas.microsoft.com/office/drawing/2014/main" id="{B796D6DC-69F3-E135-5ECB-994AC9CB8D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98477" y="6371419"/>
                          <a:ext cx="874044" cy="203246"/>
                        </a:xfrm>
                        <a:custGeom>
                          <a:avLst/>
                          <a:gdLst>
                            <a:gd name="connsiteX0" fmla="*/ 874045 w 874044"/>
                            <a:gd name="connsiteY0" fmla="*/ 203247 h 203246"/>
                            <a:gd name="connsiteX1" fmla="*/ 809858 w 874044"/>
                            <a:gd name="connsiteY1" fmla="*/ 203247 h 203246"/>
                            <a:gd name="connsiteX2" fmla="*/ 670798 w 874044"/>
                            <a:gd name="connsiteY2" fmla="*/ 64186 h 203246"/>
                            <a:gd name="connsiteX3" fmla="*/ 203246 w 874044"/>
                            <a:gd name="connsiteY3" fmla="*/ 64186 h 203246"/>
                            <a:gd name="connsiteX4" fmla="*/ 64187 w 874044"/>
                            <a:gd name="connsiteY4" fmla="*/ 203247 h 203246"/>
                            <a:gd name="connsiteX5" fmla="*/ 0 w 874044"/>
                            <a:gd name="connsiteY5" fmla="*/ 203247 h 203246"/>
                            <a:gd name="connsiteX6" fmla="*/ 203246 w 874044"/>
                            <a:gd name="connsiteY6" fmla="*/ 0 h 203246"/>
                            <a:gd name="connsiteX7" fmla="*/ 670798 w 874044"/>
                            <a:gd name="connsiteY7" fmla="*/ 0 h 203246"/>
                            <a:gd name="connsiteX8" fmla="*/ 874045 w 874044"/>
                            <a:gd name="connsiteY8" fmla="*/ 203247 h 2032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874044" h="203246">
                              <a:moveTo>
                                <a:pt x="874045" y="203247"/>
                              </a:moveTo>
                              <a:lnTo>
                                <a:pt x="809858" y="203247"/>
                              </a:lnTo>
                              <a:cubicBezTo>
                                <a:pt x="809858" y="126548"/>
                                <a:pt x="747496" y="64186"/>
                                <a:pt x="670798" y="64186"/>
                              </a:cubicBezTo>
                              <a:lnTo>
                                <a:pt x="203246" y="64186"/>
                              </a:lnTo>
                              <a:cubicBezTo>
                                <a:pt x="126548" y="64186"/>
                                <a:pt x="64187" y="126548"/>
                                <a:pt x="64187" y="203247"/>
                              </a:cubicBezTo>
                              <a:lnTo>
                                <a:pt x="0" y="203247"/>
                              </a:lnTo>
                              <a:cubicBezTo>
                                <a:pt x="0" y="91164"/>
                                <a:pt x="91164" y="0"/>
                                <a:pt x="203246" y="0"/>
                              </a:cubicBezTo>
                              <a:lnTo>
                                <a:pt x="670798" y="0"/>
                              </a:lnTo>
                              <a:cubicBezTo>
                                <a:pt x="782880" y="0"/>
                                <a:pt x="874045" y="91164"/>
                                <a:pt x="874045" y="203247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75000"/>
                          </a:schemeClr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01" name="Freeform: Shape 100">
                          <a:extLst>
                            <a:ext uri="{FF2B5EF4-FFF2-40B4-BE49-F238E27FC236}">
                              <a16:creationId xmlns:a16="http://schemas.microsoft.com/office/drawing/2014/main" id="{3F9A0FFC-1F7D-F7DE-FC3E-58116DDE3EA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2158" y="6275172"/>
                          <a:ext cx="149746" cy="97811"/>
                        </a:xfrm>
                        <a:custGeom>
                          <a:avLst/>
                          <a:gdLst>
                            <a:gd name="connsiteX0" fmla="*/ 0 w 149746"/>
                            <a:gd name="connsiteY0" fmla="*/ 0 h 97811"/>
                            <a:gd name="connsiteX1" fmla="*/ 149747 w 149746"/>
                            <a:gd name="connsiteY1" fmla="*/ 0 h 97811"/>
                            <a:gd name="connsiteX2" fmla="*/ 149747 w 149746"/>
                            <a:gd name="connsiteY2" fmla="*/ 97811 h 97811"/>
                            <a:gd name="connsiteX3" fmla="*/ 0 w 149746"/>
                            <a:gd name="connsiteY3" fmla="*/ 97811 h 97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49746" h="97811">
                              <a:moveTo>
                                <a:pt x="0" y="0"/>
                              </a:moveTo>
                              <a:lnTo>
                                <a:pt x="149747" y="0"/>
                              </a:lnTo>
                              <a:lnTo>
                                <a:pt x="149747" y="97811"/>
                              </a:lnTo>
                              <a:lnTo>
                                <a:pt x="0" y="97811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75000"/>
                          </a:schemeClr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grpSp>
                    <p:nvGrpSpPr>
                      <p:cNvPr id="102" name="Graphic 6">
                        <a:extLst>
                          <a:ext uri="{FF2B5EF4-FFF2-40B4-BE49-F238E27FC236}">
                            <a16:creationId xmlns:a16="http://schemas.microsoft.com/office/drawing/2014/main" id="{549FF721-7E2A-59E4-D25A-7E63CF9C442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59118" y="6545668"/>
                        <a:ext cx="961233" cy="144337"/>
                        <a:chOff x="359118" y="6545668"/>
                        <a:chExt cx="961233" cy="144337"/>
                      </a:xfrm>
                    </p:grpSpPr>
                    <p:sp>
                      <p:nvSpPr>
                        <p:cNvPr id="103" name="Freeform: Shape 102">
                          <a:extLst>
                            <a:ext uri="{FF2B5EF4-FFF2-40B4-BE49-F238E27FC236}">
                              <a16:creationId xmlns:a16="http://schemas.microsoft.com/office/drawing/2014/main" id="{9C80463F-8486-5A62-2F2E-30EB033BBC8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4823" y="6583397"/>
                          <a:ext cx="106608" cy="106608"/>
                        </a:xfrm>
                        <a:custGeom>
                          <a:avLst/>
                          <a:gdLst>
                            <a:gd name="connsiteX0" fmla="*/ 106608 w 106608"/>
                            <a:gd name="connsiteY0" fmla="*/ 53304 h 106608"/>
                            <a:gd name="connsiteX1" fmla="*/ 53304 w 106608"/>
                            <a:gd name="connsiteY1" fmla="*/ 106608 h 106608"/>
                            <a:gd name="connsiteX2" fmla="*/ 0 w 106608"/>
                            <a:gd name="connsiteY2" fmla="*/ 53304 h 106608"/>
                            <a:gd name="connsiteX3" fmla="*/ 53304 w 106608"/>
                            <a:gd name="connsiteY3" fmla="*/ 0 h 106608"/>
                            <a:gd name="connsiteX4" fmla="*/ 106608 w 106608"/>
                            <a:gd name="connsiteY4" fmla="*/ 53304 h 1066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6608" h="106608">
                              <a:moveTo>
                                <a:pt x="106608" y="53304"/>
                              </a:moveTo>
                              <a:cubicBezTo>
                                <a:pt x="106608" y="82758"/>
                                <a:pt x="82758" y="106608"/>
                                <a:pt x="53304" y="106608"/>
                              </a:cubicBezTo>
                              <a:cubicBezTo>
                                <a:pt x="23850" y="106608"/>
                                <a:pt x="0" y="82758"/>
                                <a:pt x="0" y="53304"/>
                              </a:cubicBezTo>
                              <a:cubicBezTo>
                                <a:pt x="0" y="23850"/>
                                <a:pt x="23850" y="0"/>
                                <a:pt x="53304" y="0"/>
                              </a:cubicBezTo>
                              <a:cubicBezTo>
                                <a:pt x="82758" y="0"/>
                                <a:pt x="106608" y="23850"/>
                                <a:pt x="106608" y="53304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75000"/>
                          </a:schemeClr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04" name="Freeform: Shape 103">
                          <a:extLst>
                            <a:ext uri="{FF2B5EF4-FFF2-40B4-BE49-F238E27FC236}">
                              <a16:creationId xmlns:a16="http://schemas.microsoft.com/office/drawing/2014/main" id="{25105363-C133-DA06-6CC8-4B9D81C6A63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9118" y="6545668"/>
                          <a:ext cx="145902" cy="86342"/>
                        </a:xfrm>
                        <a:custGeom>
                          <a:avLst/>
                          <a:gdLst>
                            <a:gd name="connsiteX0" fmla="*/ 44051 w 145902"/>
                            <a:gd name="connsiteY0" fmla="*/ 0 h 86342"/>
                            <a:gd name="connsiteX1" fmla="*/ 101851 w 145902"/>
                            <a:gd name="connsiteY1" fmla="*/ 0 h 86342"/>
                            <a:gd name="connsiteX2" fmla="*/ 145902 w 145902"/>
                            <a:gd name="connsiteY2" fmla="*/ 44051 h 86342"/>
                            <a:gd name="connsiteX3" fmla="*/ 145902 w 145902"/>
                            <a:gd name="connsiteY3" fmla="*/ 86342 h 86342"/>
                            <a:gd name="connsiteX4" fmla="*/ 0 w 145902"/>
                            <a:gd name="connsiteY4" fmla="*/ 86342 h 86342"/>
                            <a:gd name="connsiteX5" fmla="*/ 0 w 145902"/>
                            <a:gd name="connsiteY5" fmla="*/ 44051 h 86342"/>
                            <a:gd name="connsiteX6" fmla="*/ 44051 w 145902"/>
                            <a:gd name="connsiteY6" fmla="*/ 0 h 863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45902" h="86342">
                              <a:moveTo>
                                <a:pt x="44051" y="0"/>
                              </a:moveTo>
                              <a:lnTo>
                                <a:pt x="101851" y="0"/>
                              </a:lnTo>
                              <a:cubicBezTo>
                                <a:pt x="126157" y="0"/>
                                <a:pt x="145902" y="19744"/>
                                <a:pt x="145902" y="44051"/>
                              </a:cubicBezTo>
                              <a:lnTo>
                                <a:pt x="145902" y="86342"/>
                              </a:lnTo>
                              <a:lnTo>
                                <a:pt x="0" y="86342"/>
                              </a:lnTo>
                              <a:lnTo>
                                <a:pt x="0" y="44051"/>
                              </a:lnTo>
                              <a:cubicBezTo>
                                <a:pt x="0" y="19744"/>
                                <a:pt x="19745" y="0"/>
                                <a:pt x="4405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D3969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05" name="Freeform: Shape 104">
                          <a:extLst>
                            <a:ext uri="{FF2B5EF4-FFF2-40B4-BE49-F238E27FC236}">
                              <a16:creationId xmlns:a16="http://schemas.microsoft.com/office/drawing/2014/main" id="{80A508B7-C2DA-E59C-0C35-A1B3FD2282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90155" y="6583397"/>
                          <a:ext cx="106608" cy="106608"/>
                        </a:xfrm>
                        <a:custGeom>
                          <a:avLst/>
                          <a:gdLst>
                            <a:gd name="connsiteX0" fmla="*/ 106608 w 106608"/>
                            <a:gd name="connsiteY0" fmla="*/ 53304 h 106608"/>
                            <a:gd name="connsiteX1" fmla="*/ 53304 w 106608"/>
                            <a:gd name="connsiteY1" fmla="*/ 106608 h 106608"/>
                            <a:gd name="connsiteX2" fmla="*/ 0 w 106608"/>
                            <a:gd name="connsiteY2" fmla="*/ 53304 h 106608"/>
                            <a:gd name="connsiteX3" fmla="*/ 53304 w 106608"/>
                            <a:gd name="connsiteY3" fmla="*/ 0 h 106608"/>
                            <a:gd name="connsiteX4" fmla="*/ 106608 w 106608"/>
                            <a:gd name="connsiteY4" fmla="*/ 53304 h 1066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6608" h="106608">
                              <a:moveTo>
                                <a:pt x="106608" y="53304"/>
                              </a:moveTo>
                              <a:cubicBezTo>
                                <a:pt x="106608" y="82758"/>
                                <a:pt x="82758" y="106608"/>
                                <a:pt x="53304" y="106608"/>
                              </a:cubicBezTo>
                              <a:cubicBezTo>
                                <a:pt x="23850" y="106608"/>
                                <a:pt x="0" y="82758"/>
                                <a:pt x="0" y="53304"/>
                              </a:cubicBezTo>
                              <a:cubicBezTo>
                                <a:pt x="0" y="23850"/>
                                <a:pt x="23850" y="0"/>
                                <a:pt x="53304" y="0"/>
                              </a:cubicBezTo>
                              <a:cubicBezTo>
                                <a:pt x="82758" y="0"/>
                                <a:pt x="106608" y="23850"/>
                                <a:pt x="106608" y="5330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7123F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06" name="Freeform: Shape 105">
                          <a:extLst>
                            <a:ext uri="{FF2B5EF4-FFF2-40B4-BE49-F238E27FC236}">
                              <a16:creationId xmlns:a16="http://schemas.microsoft.com/office/drawing/2014/main" id="{DFE36EAE-86D0-2502-6CC8-4E27F27FF6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4450" y="6545668"/>
                          <a:ext cx="145902" cy="86342"/>
                        </a:xfrm>
                        <a:custGeom>
                          <a:avLst/>
                          <a:gdLst>
                            <a:gd name="connsiteX0" fmla="*/ 44051 w 145902"/>
                            <a:gd name="connsiteY0" fmla="*/ 0 h 86342"/>
                            <a:gd name="connsiteX1" fmla="*/ 101851 w 145902"/>
                            <a:gd name="connsiteY1" fmla="*/ 0 h 86342"/>
                            <a:gd name="connsiteX2" fmla="*/ 145902 w 145902"/>
                            <a:gd name="connsiteY2" fmla="*/ 44051 h 86342"/>
                            <a:gd name="connsiteX3" fmla="*/ 145902 w 145902"/>
                            <a:gd name="connsiteY3" fmla="*/ 86342 h 86342"/>
                            <a:gd name="connsiteX4" fmla="*/ 0 w 145902"/>
                            <a:gd name="connsiteY4" fmla="*/ 86342 h 86342"/>
                            <a:gd name="connsiteX5" fmla="*/ 0 w 145902"/>
                            <a:gd name="connsiteY5" fmla="*/ 44051 h 86342"/>
                            <a:gd name="connsiteX6" fmla="*/ 44051 w 145902"/>
                            <a:gd name="connsiteY6" fmla="*/ 0 h 863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45902" h="86342">
                              <a:moveTo>
                                <a:pt x="44051" y="0"/>
                              </a:moveTo>
                              <a:lnTo>
                                <a:pt x="101851" y="0"/>
                              </a:lnTo>
                              <a:cubicBezTo>
                                <a:pt x="126157" y="0"/>
                                <a:pt x="145902" y="19744"/>
                                <a:pt x="145902" y="44051"/>
                              </a:cubicBezTo>
                              <a:lnTo>
                                <a:pt x="145902" y="86342"/>
                              </a:lnTo>
                              <a:lnTo>
                                <a:pt x="0" y="86342"/>
                              </a:lnTo>
                              <a:lnTo>
                                <a:pt x="0" y="44051"/>
                              </a:lnTo>
                              <a:cubicBezTo>
                                <a:pt x="0" y="19744"/>
                                <a:pt x="19745" y="0"/>
                                <a:pt x="4405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D3969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D021938E-FB7A-69DF-99AE-F73127C214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7607" y="6391294"/>
                        <a:ext cx="84973" cy="192559"/>
                      </a:xfrm>
                      <a:custGeom>
                        <a:avLst/>
                        <a:gdLst>
                          <a:gd name="connsiteX0" fmla="*/ 0 w 84973"/>
                          <a:gd name="connsiteY0" fmla="*/ 0 h 192559"/>
                          <a:gd name="connsiteX1" fmla="*/ 84974 w 84973"/>
                          <a:gd name="connsiteY1" fmla="*/ 0 h 192559"/>
                          <a:gd name="connsiteX2" fmla="*/ 84974 w 84973"/>
                          <a:gd name="connsiteY2" fmla="*/ 192560 h 192559"/>
                          <a:gd name="connsiteX3" fmla="*/ 0 w 84973"/>
                          <a:gd name="connsiteY3" fmla="*/ 192560 h 1925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73" h="192559">
                            <a:moveTo>
                              <a:pt x="0" y="0"/>
                            </a:moveTo>
                            <a:lnTo>
                              <a:pt x="84974" y="0"/>
                            </a:lnTo>
                            <a:lnTo>
                              <a:pt x="84974" y="192560"/>
                            </a:lnTo>
                            <a:lnTo>
                              <a:pt x="0" y="192560"/>
                            </a:lnTo>
                            <a:close/>
                          </a:path>
                        </a:pathLst>
                      </a:custGeom>
                      <a:solidFill>
                        <a:srgbClr val="07123F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grpSp>
                    <p:nvGrpSpPr>
                      <p:cNvPr id="108" name="Graphic 6">
                        <a:extLst>
                          <a:ext uri="{FF2B5EF4-FFF2-40B4-BE49-F238E27FC236}">
                            <a16:creationId xmlns:a16="http://schemas.microsoft.com/office/drawing/2014/main" id="{75350404-22FB-5A42-A92E-FD38C8AD396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844" y="6545668"/>
                        <a:ext cx="145902" cy="144337"/>
                        <a:chOff x="772844" y="6545668"/>
                        <a:chExt cx="145902" cy="144337"/>
                      </a:xfrm>
                    </p:grpSpPr>
                    <p:sp>
                      <p:nvSpPr>
                        <p:cNvPr id="109" name="Freeform: Shape 108">
                          <a:extLst>
                            <a:ext uri="{FF2B5EF4-FFF2-40B4-BE49-F238E27FC236}">
                              <a16:creationId xmlns:a16="http://schemas.microsoft.com/office/drawing/2014/main" id="{343485F3-FF3D-9510-1719-C2E5C1FD2F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88549" y="6583397"/>
                          <a:ext cx="106608" cy="106608"/>
                        </a:xfrm>
                        <a:custGeom>
                          <a:avLst/>
                          <a:gdLst>
                            <a:gd name="connsiteX0" fmla="*/ 106608 w 106608"/>
                            <a:gd name="connsiteY0" fmla="*/ 53304 h 106608"/>
                            <a:gd name="connsiteX1" fmla="*/ 53304 w 106608"/>
                            <a:gd name="connsiteY1" fmla="*/ 106608 h 106608"/>
                            <a:gd name="connsiteX2" fmla="*/ 0 w 106608"/>
                            <a:gd name="connsiteY2" fmla="*/ 53304 h 106608"/>
                            <a:gd name="connsiteX3" fmla="*/ 53304 w 106608"/>
                            <a:gd name="connsiteY3" fmla="*/ 0 h 106608"/>
                            <a:gd name="connsiteX4" fmla="*/ 106608 w 106608"/>
                            <a:gd name="connsiteY4" fmla="*/ 53304 h 1066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6608" h="106608">
                              <a:moveTo>
                                <a:pt x="106608" y="53304"/>
                              </a:moveTo>
                              <a:cubicBezTo>
                                <a:pt x="106608" y="82758"/>
                                <a:pt x="82758" y="106608"/>
                                <a:pt x="53304" y="106608"/>
                              </a:cubicBezTo>
                              <a:cubicBezTo>
                                <a:pt x="23850" y="106608"/>
                                <a:pt x="0" y="82758"/>
                                <a:pt x="0" y="53304"/>
                              </a:cubicBezTo>
                              <a:cubicBezTo>
                                <a:pt x="0" y="23850"/>
                                <a:pt x="23850" y="0"/>
                                <a:pt x="53304" y="0"/>
                              </a:cubicBezTo>
                              <a:cubicBezTo>
                                <a:pt x="82758" y="0"/>
                                <a:pt x="106608" y="23850"/>
                                <a:pt x="106608" y="53304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75000"/>
                          </a:schemeClr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10" name="Freeform: Shape 109">
                          <a:extLst>
                            <a:ext uri="{FF2B5EF4-FFF2-40B4-BE49-F238E27FC236}">
                              <a16:creationId xmlns:a16="http://schemas.microsoft.com/office/drawing/2014/main" id="{2BC85D69-DD92-02B0-77A6-660734A662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2844" y="6545668"/>
                          <a:ext cx="145902" cy="86342"/>
                        </a:xfrm>
                        <a:custGeom>
                          <a:avLst/>
                          <a:gdLst>
                            <a:gd name="connsiteX0" fmla="*/ 44051 w 145902"/>
                            <a:gd name="connsiteY0" fmla="*/ 0 h 86342"/>
                            <a:gd name="connsiteX1" fmla="*/ 101851 w 145902"/>
                            <a:gd name="connsiteY1" fmla="*/ 0 h 86342"/>
                            <a:gd name="connsiteX2" fmla="*/ 145902 w 145902"/>
                            <a:gd name="connsiteY2" fmla="*/ 44051 h 86342"/>
                            <a:gd name="connsiteX3" fmla="*/ 145902 w 145902"/>
                            <a:gd name="connsiteY3" fmla="*/ 86342 h 86342"/>
                            <a:gd name="connsiteX4" fmla="*/ 0 w 145902"/>
                            <a:gd name="connsiteY4" fmla="*/ 86342 h 86342"/>
                            <a:gd name="connsiteX5" fmla="*/ 0 w 145902"/>
                            <a:gd name="connsiteY5" fmla="*/ 44051 h 86342"/>
                            <a:gd name="connsiteX6" fmla="*/ 44051 w 145902"/>
                            <a:gd name="connsiteY6" fmla="*/ 0 h 863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45902" h="86342">
                              <a:moveTo>
                                <a:pt x="44051" y="0"/>
                              </a:moveTo>
                              <a:lnTo>
                                <a:pt x="101851" y="0"/>
                              </a:lnTo>
                              <a:cubicBezTo>
                                <a:pt x="126158" y="0"/>
                                <a:pt x="145902" y="19744"/>
                                <a:pt x="145902" y="44051"/>
                              </a:cubicBezTo>
                              <a:lnTo>
                                <a:pt x="145902" y="86342"/>
                              </a:lnTo>
                              <a:lnTo>
                                <a:pt x="0" y="86342"/>
                              </a:lnTo>
                              <a:lnTo>
                                <a:pt x="0" y="44051"/>
                              </a:lnTo>
                              <a:cubicBezTo>
                                <a:pt x="0" y="19744"/>
                                <a:pt x="19745" y="0"/>
                                <a:pt x="4405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D3969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</p:grpSp>
              </p:grpSp>
              <p:grpSp>
                <p:nvGrpSpPr>
                  <p:cNvPr id="111" name="Graphic 6">
                    <a:extLst>
                      <a:ext uri="{FF2B5EF4-FFF2-40B4-BE49-F238E27FC236}">
                        <a16:creationId xmlns:a16="http://schemas.microsoft.com/office/drawing/2014/main" id="{391A396E-D289-4F45-4CD1-2214CAD46D9E}"/>
                      </a:ext>
                    </a:extLst>
                  </p:cNvPr>
                  <p:cNvGrpSpPr/>
                  <p:nvPr/>
                </p:nvGrpSpPr>
                <p:grpSpPr>
                  <a:xfrm>
                    <a:off x="532520" y="5171424"/>
                    <a:ext cx="1421519" cy="1558686"/>
                    <a:chOff x="532520" y="5171424"/>
                    <a:chExt cx="1421519" cy="1558686"/>
                  </a:xfrm>
                </p:grpSpPr>
                <p:grpSp>
                  <p:nvGrpSpPr>
                    <p:cNvPr id="112" name="Graphic 6">
                      <a:extLst>
                        <a:ext uri="{FF2B5EF4-FFF2-40B4-BE49-F238E27FC236}">
                          <a16:creationId xmlns:a16="http://schemas.microsoft.com/office/drawing/2014/main" id="{7C768BEE-675B-C27C-CE90-AA63AC6979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09523" y="6474052"/>
                      <a:ext cx="444515" cy="174041"/>
                      <a:chOff x="1509523" y="6474052"/>
                      <a:chExt cx="444515" cy="174041"/>
                    </a:xfrm>
                  </p:grpSpPr>
                  <p:sp>
                    <p:nvSpPr>
                      <p:cNvPr id="113" name="Freeform: Shape 112">
                        <a:extLst>
                          <a:ext uri="{FF2B5EF4-FFF2-40B4-BE49-F238E27FC236}">
                            <a16:creationId xmlns:a16="http://schemas.microsoft.com/office/drawing/2014/main" id="{49317534-DB4F-C891-F40C-81FE038D3C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9523" y="6474052"/>
                        <a:ext cx="444515" cy="160238"/>
                      </a:xfrm>
                      <a:custGeom>
                        <a:avLst/>
                        <a:gdLst>
                          <a:gd name="connsiteX0" fmla="*/ 5474 w 444515"/>
                          <a:gd name="connsiteY0" fmla="*/ 160238 h 160238"/>
                          <a:gd name="connsiteX1" fmla="*/ 403170 w 444515"/>
                          <a:gd name="connsiteY1" fmla="*/ 145316 h 160238"/>
                          <a:gd name="connsiteX2" fmla="*/ 444484 w 444515"/>
                          <a:gd name="connsiteY2" fmla="*/ 100743 h 160238"/>
                          <a:gd name="connsiteX3" fmla="*/ 444484 w 444515"/>
                          <a:gd name="connsiteY3" fmla="*/ 100743 h 160238"/>
                          <a:gd name="connsiteX4" fmla="*/ 414182 w 444515"/>
                          <a:gd name="connsiteY4" fmla="*/ 61254 h 160238"/>
                          <a:gd name="connsiteX5" fmla="*/ 214846 w 444515"/>
                          <a:gd name="connsiteY5" fmla="*/ 0 h 160238"/>
                          <a:gd name="connsiteX6" fmla="*/ 0 w 444515"/>
                          <a:gd name="connsiteY6" fmla="*/ 13359 h 160238"/>
                          <a:gd name="connsiteX7" fmla="*/ 5539 w 444515"/>
                          <a:gd name="connsiteY7" fmla="*/ 160238 h 1602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444515" h="160238">
                            <a:moveTo>
                              <a:pt x="5474" y="160238"/>
                            </a:moveTo>
                            <a:lnTo>
                              <a:pt x="403170" y="145316"/>
                            </a:lnTo>
                            <a:cubicBezTo>
                              <a:pt x="426889" y="144403"/>
                              <a:pt x="445396" y="124463"/>
                              <a:pt x="444484" y="100743"/>
                            </a:cubicBezTo>
                            <a:lnTo>
                              <a:pt x="444484" y="100743"/>
                            </a:lnTo>
                            <a:cubicBezTo>
                              <a:pt x="443767" y="82497"/>
                              <a:pt x="431646" y="66663"/>
                              <a:pt x="414182" y="61254"/>
                            </a:cubicBezTo>
                            <a:lnTo>
                              <a:pt x="214846" y="0"/>
                            </a:lnTo>
                            <a:lnTo>
                              <a:pt x="0" y="13359"/>
                            </a:lnTo>
                            <a:lnTo>
                              <a:pt x="5539" y="160238"/>
                            </a:lnTo>
                            <a:close/>
                          </a:path>
                        </a:pathLst>
                      </a:custGeom>
                      <a:solidFill>
                        <a:schemeClr val="tx2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14" name="Freeform: Shape 113">
                        <a:extLst>
                          <a:ext uri="{FF2B5EF4-FFF2-40B4-BE49-F238E27FC236}">
                            <a16:creationId xmlns:a16="http://schemas.microsoft.com/office/drawing/2014/main" id="{E76DFC22-67CB-26B9-72FE-E036F5F4DED5}"/>
                          </a:ext>
                        </a:extLst>
                      </p:cNvPr>
                      <p:cNvSpPr/>
                      <p:nvPr/>
                    </p:nvSpPr>
                    <p:spPr>
                      <a:xfrm rot="-154800">
                        <a:off x="1517971" y="6609524"/>
                        <a:ext cx="431711" cy="28867"/>
                      </a:xfrm>
                      <a:custGeom>
                        <a:avLst/>
                        <a:gdLst>
                          <a:gd name="connsiteX0" fmla="*/ 0 w 431711"/>
                          <a:gd name="connsiteY0" fmla="*/ 0 h 28867"/>
                          <a:gd name="connsiteX1" fmla="*/ 431711 w 431711"/>
                          <a:gd name="connsiteY1" fmla="*/ 0 h 28867"/>
                          <a:gd name="connsiteX2" fmla="*/ 431711 w 431711"/>
                          <a:gd name="connsiteY2" fmla="*/ 10752 h 28867"/>
                          <a:gd name="connsiteX3" fmla="*/ 413596 w 431711"/>
                          <a:gd name="connsiteY3" fmla="*/ 28868 h 28867"/>
                          <a:gd name="connsiteX4" fmla="*/ 0 w 431711"/>
                          <a:gd name="connsiteY4" fmla="*/ 28868 h 28867"/>
                          <a:gd name="connsiteX5" fmla="*/ 0 w 431711"/>
                          <a:gd name="connsiteY5" fmla="*/ 0 h 28867"/>
                          <a:gd name="connsiteX6" fmla="*/ 0 w 431711"/>
                          <a:gd name="connsiteY6" fmla="*/ 0 h 288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31711" h="28867">
                            <a:moveTo>
                              <a:pt x="0" y="0"/>
                            </a:moveTo>
                            <a:lnTo>
                              <a:pt x="431711" y="0"/>
                            </a:lnTo>
                            <a:lnTo>
                              <a:pt x="431711" y="10752"/>
                            </a:lnTo>
                            <a:cubicBezTo>
                              <a:pt x="431711" y="20787"/>
                              <a:pt x="423566" y="28868"/>
                              <a:pt x="413596" y="28868"/>
                            </a:cubicBezTo>
                            <a:lnTo>
                              <a:pt x="0" y="28868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07123F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sp>
                  <p:nvSpPr>
                    <p:cNvPr id="115" name="Freeform: Shape 114">
                      <a:extLst>
                        <a:ext uri="{FF2B5EF4-FFF2-40B4-BE49-F238E27FC236}">
                          <a16:creationId xmlns:a16="http://schemas.microsoft.com/office/drawing/2014/main" id="{E7B168B7-243F-A629-6BF4-6C3DC9BCFD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2520" y="5171424"/>
                      <a:ext cx="697319" cy="366743"/>
                    </a:xfrm>
                    <a:custGeom>
                      <a:avLst/>
                      <a:gdLst>
                        <a:gd name="connsiteX0" fmla="*/ 673274 w 697319"/>
                        <a:gd name="connsiteY0" fmla="*/ 187151 h 366743"/>
                        <a:gd name="connsiteX1" fmla="*/ 632091 w 697319"/>
                        <a:gd name="connsiteY1" fmla="*/ 301514 h 366743"/>
                        <a:gd name="connsiteX2" fmla="*/ 493552 w 697319"/>
                        <a:gd name="connsiteY2" fmla="*/ 366743 h 366743"/>
                        <a:gd name="connsiteX3" fmla="*/ 191517 w 697319"/>
                        <a:gd name="connsiteY3" fmla="*/ 366743 h 366743"/>
                        <a:gd name="connsiteX4" fmla="*/ 165126 w 697319"/>
                        <a:gd name="connsiteY4" fmla="*/ 364723 h 366743"/>
                        <a:gd name="connsiteX5" fmla="*/ 103415 w 697319"/>
                        <a:gd name="connsiteY5" fmla="*/ 343610 h 366743"/>
                        <a:gd name="connsiteX6" fmla="*/ 93641 w 697319"/>
                        <a:gd name="connsiteY6" fmla="*/ 337680 h 366743"/>
                        <a:gd name="connsiteX7" fmla="*/ 11860 w 697319"/>
                        <a:gd name="connsiteY7" fmla="*/ 187086 h 366743"/>
                        <a:gd name="connsiteX8" fmla="*/ 0 w 697319"/>
                        <a:gd name="connsiteY8" fmla="*/ 103611 h 366743"/>
                        <a:gd name="connsiteX9" fmla="*/ 697320 w 697319"/>
                        <a:gd name="connsiteY9" fmla="*/ 0 h 366743"/>
                        <a:gd name="connsiteX10" fmla="*/ 673274 w 697319"/>
                        <a:gd name="connsiteY10" fmla="*/ 187021 h 366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97319" h="366743">
                          <a:moveTo>
                            <a:pt x="673274" y="187151"/>
                          </a:moveTo>
                          <a:cubicBezTo>
                            <a:pt x="673274" y="230615"/>
                            <a:pt x="657765" y="270496"/>
                            <a:pt x="632091" y="301514"/>
                          </a:cubicBezTo>
                          <a:cubicBezTo>
                            <a:pt x="599248" y="341329"/>
                            <a:pt x="549332" y="366743"/>
                            <a:pt x="493552" y="366743"/>
                          </a:cubicBezTo>
                          <a:lnTo>
                            <a:pt x="191517" y="366743"/>
                          </a:lnTo>
                          <a:cubicBezTo>
                            <a:pt x="182524" y="366743"/>
                            <a:pt x="173727" y="366091"/>
                            <a:pt x="165126" y="364723"/>
                          </a:cubicBezTo>
                          <a:cubicBezTo>
                            <a:pt x="142970" y="361595"/>
                            <a:pt x="122117" y="354231"/>
                            <a:pt x="103415" y="343610"/>
                          </a:cubicBezTo>
                          <a:cubicBezTo>
                            <a:pt x="100092" y="341785"/>
                            <a:pt x="96834" y="339765"/>
                            <a:pt x="93641" y="337680"/>
                          </a:cubicBezTo>
                          <a:cubicBezTo>
                            <a:pt x="44442" y="305685"/>
                            <a:pt x="11860" y="250165"/>
                            <a:pt x="11860" y="187086"/>
                          </a:cubicBezTo>
                          <a:lnTo>
                            <a:pt x="0" y="103611"/>
                          </a:lnTo>
                          <a:lnTo>
                            <a:pt x="697320" y="0"/>
                          </a:lnTo>
                          <a:lnTo>
                            <a:pt x="673274" y="187021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116" name="Graphic 6">
                      <a:extLst>
                        <a:ext uri="{FF2B5EF4-FFF2-40B4-BE49-F238E27FC236}">
                          <a16:creationId xmlns:a16="http://schemas.microsoft.com/office/drawing/2014/main" id="{41E2DEB2-27FA-BA6B-DE95-303AFC8B14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22153" y="6480504"/>
                      <a:ext cx="118468" cy="82693"/>
                      <a:chOff x="1722153" y="6480504"/>
                      <a:chExt cx="118468" cy="82693"/>
                    </a:xfrm>
                  </p:grpSpPr>
                  <p:sp>
                    <p:nvSpPr>
                      <p:cNvPr id="117" name="Freeform: Shape 116">
                        <a:extLst>
                          <a:ext uri="{FF2B5EF4-FFF2-40B4-BE49-F238E27FC236}">
                            <a16:creationId xmlns:a16="http://schemas.microsoft.com/office/drawing/2014/main" id="{87DEAE9D-3FC5-9D00-8B54-3454E5DAAA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22153" y="6480504"/>
                        <a:ext cx="44441" cy="52000"/>
                      </a:xfrm>
                      <a:custGeom>
                        <a:avLst/>
                        <a:gdLst>
                          <a:gd name="connsiteX0" fmla="*/ 0 w 44441"/>
                          <a:gd name="connsiteY0" fmla="*/ 52001 h 52000"/>
                          <a:gd name="connsiteX1" fmla="*/ 44442 w 44441"/>
                          <a:gd name="connsiteY1" fmla="*/ 0 h 52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4441" h="52000">
                            <a:moveTo>
                              <a:pt x="0" y="52001"/>
                            </a:moveTo>
                            <a:lnTo>
                              <a:pt x="44442" y="0"/>
                            </a:lnTo>
                          </a:path>
                        </a:pathLst>
                      </a:custGeom>
                      <a:ln w="6052" cap="rnd">
                        <a:solidFill>
                          <a:srgbClr val="07123F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18" name="Freeform: Shape 117">
                        <a:extLst>
                          <a:ext uri="{FF2B5EF4-FFF2-40B4-BE49-F238E27FC236}">
                            <a16:creationId xmlns:a16="http://schemas.microsoft.com/office/drawing/2014/main" id="{AB67B690-F5B7-3900-580B-79FA500325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56951" y="6493341"/>
                        <a:ext cx="44441" cy="52000"/>
                      </a:xfrm>
                      <a:custGeom>
                        <a:avLst/>
                        <a:gdLst>
                          <a:gd name="connsiteX0" fmla="*/ 0 w 44441"/>
                          <a:gd name="connsiteY0" fmla="*/ 52001 h 52000"/>
                          <a:gd name="connsiteX1" fmla="*/ 44442 w 44441"/>
                          <a:gd name="connsiteY1" fmla="*/ 0 h 52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4441" h="52000">
                            <a:moveTo>
                              <a:pt x="0" y="52001"/>
                            </a:moveTo>
                            <a:lnTo>
                              <a:pt x="44442" y="0"/>
                            </a:lnTo>
                          </a:path>
                        </a:pathLst>
                      </a:custGeom>
                      <a:ln w="6052" cap="rnd">
                        <a:solidFill>
                          <a:srgbClr val="07123F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19" name="Freeform: Shape 118">
                        <a:extLst>
                          <a:ext uri="{FF2B5EF4-FFF2-40B4-BE49-F238E27FC236}">
                            <a16:creationId xmlns:a16="http://schemas.microsoft.com/office/drawing/2014/main" id="{F849BAC4-0F6E-7AFF-137C-EA6E6CB25A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0576" y="6504223"/>
                        <a:ext cx="50045" cy="58973"/>
                      </a:xfrm>
                      <a:custGeom>
                        <a:avLst/>
                        <a:gdLst>
                          <a:gd name="connsiteX0" fmla="*/ 0 w 50045"/>
                          <a:gd name="connsiteY0" fmla="*/ 58973 h 58973"/>
                          <a:gd name="connsiteX1" fmla="*/ 50046 w 50045"/>
                          <a:gd name="connsiteY1" fmla="*/ 0 h 589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0045" h="58973">
                            <a:moveTo>
                              <a:pt x="0" y="58973"/>
                            </a:moveTo>
                            <a:lnTo>
                              <a:pt x="50046" y="0"/>
                            </a:lnTo>
                          </a:path>
                        </a:pathLst>
                      </a:custGeom>
                      <a:ln w="6052" cap="rnd">
                        <a:solidFill>
                          <a:srgbClr val="07123F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120" name="Graphic 6">
                      <a:extLst>
                        <a:ext uri="{FF2B5EF4-FFF2-40B4-BE49-F238E27FC236}">
                          <a16:creationId xmlns:a16="http://schemas.microsoft.com/office/drawing/2014/main" id="{A14CABEA-A3B6-7FAE-A54C-323586A321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27674" y="5205244"/>
                      <a:ext cx="825038" cy="1291680"/>
                      <a:chOff x="927674" y="5205244"/>
                      <a:chExt cx="825038" cy="1291680"/>
                    </a:xfrm>
                  </p:grpSpPr>
                  <p:sp>
                    <p:nvSpPr>
                      <p:cNvPr id="121" name="Freeform: Shape 120">
                        <a:extLst>
                          <a:ext uri="{FF2B5EF4-FFF2-40B4-BE49-F238E27FC236}">
                            <a16:creationId xmlns:a16="http://schemas.microsoft.com/office/drawing/2014/main" id="{358B4DF7-A16A-26DB-F695-B709740773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79767" y="5205244"/>
                        <a:ext cx="672945" cy="1288096"/>
                      </a:xfrm>
                      <a:custGeom>
                        <a:avLst/>
                        <a:gdLst>
                          <a:gd name="connsiteX0" fmla="*/ 413987 w 672945"/>
                          <a:gd name="connsiteY0" fmla="*/ 1288097 h 1288096"/>
                          <a:gd name="connsiteX1" fmla="*/ 400628 w 672945"/>
                          <a:gd name="connsiteY1" fmla="*/ 468334 h 1288096"/>
                          <a:gd name="connsiteX2" fmla="*/ 0 w 672945"/>
                          <a:gd name="connsiteY2" fmla="*/ 229899 h 1288096"/>
                          <a:gd name="connsiteX3" fmla="*/ 103089 w 672945"/>
                          <a:gd name="connsiteY3" fmla="*/ 0 h 1288096"/>
                          <a:gd name="connsiteX4" fmla="*/ 618993 w 672945"/>
                          <a:gd name="connsiteY4" fmla="*/ 342437 h 1288096"/>
                          <a:gd name="connsiteX5" fmla="*/ 668843 w 672945"/>
                          <a:gd name="connsiteY5" fmla="*/ 907604 h 1288096"/>
                          <a:gd name="connsiteX6" fmla="*/ 650532 w 672945"/>
                          <a:gd name="connsiteY6" fmla="*/ 1277345 h 1288096"/>
                          <a:gd name="connsiteX7" fmla="*/ 414052 w 672945"/>
                          <a:gd name="connsiteY7" fmla="*/ 1288097 h 12880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72945" h="1288096">
                            <a:moveTo>
                              <a:pt x="413987" y="1288097"/>
                            </a:moveTo>
                            <a:cubicBezTo>
                              <a:pt x="437055" y="899915"/>
                              <a:pt x="430864" y="541057"/>
                              <a:pt x="400628" y="468334"/>
                            </a:cubicBezTo>
                            <a:cubicBezTo>
                              <a:pt x="369610" y="423175"/>
                              <a:pt x="183371" y="312201"/>
                              <a:pt x="0" y="229899"/>
                            </a:cubicBezTo>
                            <a:lnTo>
                              <a:pt x="103089" y="0"/>
                            </a:lnTo>
                            <a:cubicBezTo>
                              <a:pt x="231788" y="57670"/>
                              <a:pt x="539753" y="206570"/>
                              <a:pt x="618993" y="342437"/>
                            </a:cubicBezTo>
                            <a:cubicBezTo>
                              <a:pt x="652422" y="399781"/>
                              <a:pt x="684548" y="511798"/>
                              <a:pt x="668843" y="907604"/>
                            </a:cubicBezTo>
                            <a:cubicBezTo>
                              <a:pt x="660632" y="1114891"/>
                              <a:pt x="650532" y="1277345"/>
                              <a:pt x="650532" y="1277345"/>
                            </a:cubicBezTo>
                            <a:lnTo>
                              <a:pt x="414052" y="1288097"/>
                            </a:ln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22" name="Freeform: Shape 121">
                        <a:extLst>
                          <a:ext uri="{FF2B5EF4-FFF2-40B4-BE49-F238E27FC236}">
                            <a16:creationId xmlns:a16="http://schemas.microsoft.com/office/drawing/2014/main" id="{1B690D1A-2C63-B168-F46D-B5423E7855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7674" y="5280248"/>
                        <a:ext cx="678494" cy="1216676"/>
                      </a:xfrm>
                      <a:custGeom>
                        <a:avLst/>
                        <a:gdLst>
                          <a:gd name="connsiteX0" fmla="*/ 117817 w 678494"/>
                          <a:gd name="connsiteY0" fmla="*/ 25479 h 1216676"/>
                          <a:gd name="connsiteX1" fmla="*/ 640171 w 678494"/>
                          <a:gd name="connsiteY1" fmla="*/ 328035 h 1216676"/>
                          <a:gd name="connsiteX2" fmla="*/ 675229 w 678494"/>
                          <a:gd name="connsiteY2" fmla="*/ 1210291 h 1216676"/>
                          <a:gd name="connsiteX3" fmla="*/ 519162 w 678494"/>
                          <a:gd name="connsiteY3" fmla="*/ 1216677 h 1216676"/>
                          <a:gd name="connsiteX4" fmla="*/ 0 w 678494"/>
                          <a:gd name="connsiteY4" fmla="*/ 0 h 1216676"/>
                          <a:gd name="connsiteX5" fmla="*/ 117817 w 678494"/>
                          <a:gd name="connsiteY5" fmla="*/ 25479 h 12166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78494" h="1216676">
                            <a:moveTo>
                              <a:pt x="117817" y="25479"/>
                            </a:moveTo>
                            <a:cubicBezTo>
                              <a:pt x="117817" y="25479"/>
                              <a:pt x="586020" y="194254"/>
                              <a:pt x="640171" y="328035"/>
                            </a:cubicBezTo>
                            <a:cubicBezTo>
                              <a:pt x="694322" y="461817"/>
                              <a:pt x="675229" y="1210291"/>
                              <a:pt x="675229" y="1210291"/>
                            </a:cubicBezTo>
                            <a:lnTo>
                              <a:pt x="519162" y="1216677"/>
                            </a:lnTo>
                            <a:lnTo>
                              <a:pt x="0" y="0"/>
                            </a:lnTo>
                            <a:lnTo>
                              <a:pt x="117817" y="25479"/>
                            </a:lnTo>
                            <a:close/>
                          </a:path>
                        </a:pathLst>
                      </a:custGeom>
                      <a:solidFill>
                        <a:schemeClr val="accent3">
                          <a:lumMod val="75000"/>
                        </a:schemeClr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grpSp>
                  <p:nvGrpSpPr>
                    <p:cNvPr id="123" name="Graphic 6">
                      <a:extLst>
                        <a:ext uri="{FF2B5EF4-FFF2-40B4-BE49-F238E27FC236}">
                          <a16:creationId xmlns:a16="http://schemas.microsoft.com/office/drawing/2014/main" id="{7835DC6F-8E83-9737-0CE2-17939B24803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16055" y="6428438"/>
                      <a:ext cx="432452" cy="301673"/>
                      <a:chOff x="1016055" y="6428438"/>
                      <a:chExt cx="432452" cy="301673"/>
                    </a:xfrm>
                  </p:grpSpPr>
                  <p:sp>
                    <p:nvSpPr>
                      <p:cNvPr id="124" name="Freeform: Shape 123">
                        <a:extLst>
                          <a:ext uri="{FF2B5EF4-FFF2-40B4-BE49-F238E27FC236}">
                            <a16:creationId xmlns:a16="http://schemas.microsoft.com/office/drawing/2014/main" id="{E321F3D6-6EEC-F84F-C81F-E67D732229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18187" y="6428438"/>
                        <a:ext cx="430320" cy="281247"/>
                      </a:xfrm>
                      <a:custGeom>
                        <a:avLst/>
                        <a:gdLst>
                          <a:gd name="connsiteX0" fmla="*/ 0 w 430320"/>
                          <a:gd name="connsiteY0" fmla="*/ 137431 h 281247"/>
                          <a:gd name="connsiteX1" fmla="*/ 372152 w 430320"/>
                          <a:gd name="connsiteY1" fmla="*/ 278446 h 281247"/>
                          <a:gd name="connsiteX2" fmla="*/ 427541 w 430320"/>
                          <a:gd name="connsiteY2" fmla="*/ 253488 h 281247"/>
                          <a:gd name="connsiteX3" fmla="*/ 427541 w 430320"/>
                          <a:gd name="connsiteY3" fmla="*/ 253488 h 281247"/>
                          <a:gd name="connsiteX4" fmla="*/ 414964 w 430320"/>
                          <a:gd name="connsiteY4" fmla="*/ 205332 h 281247"/>
                          <a:gd name="connsiteX5" fmla="*/ 255182 w 430320"/>
                          <a:gd name="connsiteY5" fmla="*/ 71355 h 281247"/>
                          <a:gd name="connsiteX6" fmla="*/ 52066 w 430320"/>
                          <a:gd name="connsiteY6" fmla="*/ 0 h 281247"/>
                          <a:gd name="connsiteX7" fmla="*/ 0 w 430320"/>
                          <a:gd name="connsiteY7" fmla="*/ 137431 h 2812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430320" h="281247">
                            <a:moveTo>
                              <a:pt x="0" y="137431"/>
                            </a:moveTo>
                            <a:lnTo>
                              <a:pt x="372152" y="278446"/>
                            </a:lnTo>
                            <a:cubicBezTo>
                              <a:pt x="394373" y="286852"/>
                              <a:pt x="419135" y="275709"/>
                              <a:pt x="427541" y="253488"/>
                            </a:cubicBezTo>
                            <a:lnTo>
                              <a:pt x="427541" y="253488"/>
                            </a:lnTo>
                            <a:cubicBezTo>
                              <a:pt x="433992" y="236415"/>
                              <a:pt x="428975" y="217061"/>
                              <a:pt x="414964" y="205332"/>
                            </a:cubicBezTo>
                            <a:lnTo>
                              <a:pt x="255182" y="71355"/>
                            </a:lnTo>
                            <a:lnTo>
                              <a:pt x="52066" y="0"/>
                            </a:lnTo>
                            <a:lnTo>
                              <a:pt x="0" y="137431"/>
                            </a:lnTo>
                            <a:close/>
                          </a:path>
                        </a:pathLst>
                      </a:custGeom>
                      <a:solidFill>
                        <a:schemeClr val="tx2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25" name="Freeform: Shape 124">
                        <a:extLst>
                          <a:ext uri="{FF2B5EF4-FFF2-40B4-BE49-F238E27FC236}">
                            <a16:creationId xmlns:a16="http://schemas.microsoft.com/office/drawing/2014/main" id="{6F6CAEE3-A435-6C22-D63D-6408671695BF}"/>
                          </a:ext>
                        </a:extLst>
                      </p:cNvPr>
                      <p:cNvSpPr/>
                      <p:nvPr/>
                    </p:nvSpPr>
                    <p:spPr>
                      <a:xfrm rot="1219801">
                        <a:off x="1007621" y="6627137"/>
                        <a:ext cx="431776" cy="28867"/>
                      </a:xfrm>
                      <a:custGeom>
                        <a:avLst/>
                        <a:gdLst>
                          <a:gd name="connsiteX0" fmla="*/ 0 w 431776"/>
                          <a:gd name="connsiteY0" fmla="*/ 0 h 28867"/>
                          <a:gd name="connsiteX1" fmla="*/ 431777 w 431776"/>
                          <a:gd name="connsiteY1" fmla="*/ 0 h 28867"/>
                          <a:gd name="connsiteX2" fmla="*/ 431777 w 431776"/>
                          <a:gd name="connsiteY2" fmla="*/ 10752 h 28867"/>
                          <a:gd name="connsiteX3" fmla="*/ 413661 w 431776"/>
                          <a:gd name="connsiteY3" fmla="*/ 28868 h 28867"/>
                          <a:gd name="connsiteX4" fmla="*/ 0 w 431776"/>
                          <a:gd name="connsiteY4" fmla="*/ 28868 h 28867"/>
                          <a:gd name="connsiteX5" fmla="*/ 0 w 431776"/>
                          <a:gd name="connsiteY5" fmla="*/ 0 h 28867"/>
                          <a:gd name="connsiteX6" fmla="*/ 0 w 431776"/>
                          <a:gd name="connsiteY6" fmla="*/ 0 h 288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31776" h="28867">
                            <a:moveTo>
                              <a:pt x="0" y="0"/>
                            </a:moveTo>
                            <a:lnTo>
                              <a:pt x="431777" y="0"/>
                            </a:lnTo>
                            <a:lnTo>
                              <a:pt x="431777" y="10752"/>
                            </a:lnTo>
                            <a:cubicBezTo>
                              <a:pt x="431777" y="20722"/>
                              <a:pt x="423631" y="28868"/>
                              <a:pt x="413661" y="28868"/>
                            </a:cubicBezTo>
                            <a:lnTo>
                              <a:pt x="0" y="28868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07123F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sp>
                  <p:nvSpPr>
                    <p:cNvPr id="126" name="Freeform: Shape 125">
                      <a:extLst>
                        <a:ext uri="{FF2B5EF4-FFF2-40B4-BE49-F238E27FC236}">
                          <a16:creationId xmlns:a16="http://schemas.microsoft.com/office/drawing/2014/main" id="{0FFF99E2-1FB0-A9C2-60E6-DDD6AA591C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378" y="5351850"/>
                      <a:ext cx="700930" cy="1149114"/>
                    </a:xfrm>
                    <a:custGeom>
                      <a:avLst/>
                      <a:gdLst>
                        <a:gd name="connsiteX0" fmla="*/ 699405 w 700930"/>
                        <a:gd name="connsiteY0" fmla="*/ 747835 h 1149114"/>
                        <a:gd name="connsiteX1" fmla="*/ 675229 w 700930"/>
                        <a:gd name="connsiteY1" fmla="*/ 1149115 h 1149114"/>
                        <a:gd name="connsiteX2" fmla="*/ 541839 w 700930"/>
                        <a:gd name="connsiteY2" fmla="*/ 1136147 h 1149114"/>
                        <a:gd name="connsiteX3" fmla="*/ 424478 w 700930"/>
                        <a:gd name="connsiteY3" fmla="*/ 1124809 h 1149114"/>
                        <a:gd name="connsiteX4" fmla="*/ 421546 w 700930"/>
                        <a:gd name="connsiteY4" fmla="*/ 346751 h 1149114"/>
                        <a:gd name="connsiteX5" fmla="*/ 72332 w 700930"/>
                        <a:gd name="connsiteY5" fmla="*/ 184427 h 1149114"/>
                        <a:gd name="connsiteX6" fmla="*/ 10622 w 700930"/>
                        <a:gd name="connsiteY6" fmla="*/ 163314 h 1149114"/>
                        <a:gd name="connsiteX7" fmla="*/ 0 w 700930"/>
                        <a:gd name="connsiteY7" fmla="*/ 159795 h 1149114"/>
                        <a:gd name="connsiteX8" fmla="*/ 847 w 700930"/>
                        <a:gd name="connsiteY8" fmla="*/ 157384 h 1149114"/>
                        <a:gd name="connsiteX9" fmla="*/ 383295 w 700930"/>
                        <a:gd name="connsiteY9" fmla="*/ 15587 h 1149114"/>
                        <a:gd name="connsiteX10" fmla="*/ 539297 w 700930"/>
                        <a:gd name="connsiteY10" fmla="*/ 121218 h 1149114"/>
                        <a:gd name="connsiteX11" fmla="*/ 611629 w 700930"/>
                        <a:gd name="connsiteY11" fmla="*/ 180908 h 1149114"/>
                        <a:gd name="connsiteX12" fmla="*/ 699470 w 700930"/>
                        <a:gd name="connsiteY12" fmla="*/ 747900 h 1149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700930" h="1149114">
                          <a:moveTo>
                            <a:pt x="699405" y="747835"/>
                          </a:moveTo>
                          <a:cubicBezTo>
                            <a:pt x="694127" y="953362"/>
                            <a:pt x="676011" y="1141295"/>
                            <a:pt x="675229" y="1149115"/>
                          </a:cubicBezTo>
                          <a:lnTo>
                            <a:pt x="541839" y="1136147"/>
                          </a:lnTo>
                          <a:lnTo>
                            <a:pt x="424478" y="1124809"/>
                          </a:lnTo>
                          <a:cubicBezTo>
                            <a:pt x="458494" y="774422"/>
                            <a:pt x="456995" y="421950"/>
                            <a:pt x="421546" y="346751"/>
                          </a:cubicBezTo>
                          <a:cubicBezTo>
                            <a:pt x="380427" y="308043"/>
                            <a:pt x="220776" y="237536"/>
                            <a:pt x="72332" y="184427"/>
                          </a:cubicBezTo>
                          <a:cubicBezTo>
                            <a:pt x="51414" y="176999"/>
                            <a:pt x="30692" y="169896"/>
                            <a:pt x="10622" y="163314"/>
                          </a:cubicBezTo>
                          <a:cubicBezTo>
                            <a:pt x="7103" y="162076"/>
                            <a:pt x="3519" y="160903"/>
                            <a:pt x="0" y="159795"/>
                          </a:cubicBezTo>
                          <a:lnTo>
                            <a:pt x="847" y="157384"/>
                          </a:lnTo>
                          <a:cubicBezTo>
                            <a:pt x="847" y="157384"/>
                            <a:pt x="123942" y="-58830"/>
                            <a:pt x="383295" y="15587"/>
                          </a:cubicBezTo>
                          <a:cubicBezTo>
                            <a:pt x="437967" y="31292"/>
                            <a:pt x="482800" y="83162"/>
                            <a:pt x="539297" y="121218"/>
                          </a:cubicBezTo>
                          <a:cubicBezTo>
                            <a:pt x="568556" y="140832"/>
                            <a:pt x="593448" y="160968"/>
                            <a:pt x="611629" y="180908"/>
                          </a:cubicBezTo>
                          <a:cubicBezTo>
                            <a:pt x="663435" y="237862"/>
                            <a:pt x="709831" y="345904"/>
                            <a:pt x="699470" y="74790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127" name="Graphic 6">
                      <a:extLst>
                        <a:ext uri="{FF2B5EF4-FFF2-40B4-BE49-F238E27FC236}">
                          <a16:creationId xmlns:a16="http://schemas.microsoft.com/office/drawing/2014/main" id="{FF02594B-DEC3-BDBA-306D-0A28C4ECBD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35769" y="6511261"/>
                      <a:ext cx="119445" cy="85169"/>
                      <a:chOff x="1235769" y="6511261"/>
                      <a:chExt cx="119445" cy="85169"/>
                    </a:xfrm>
                  </p:grpSpPr>
                  <p:sp>
                    <p:nvSpPr>
                      <p:cNvPr id="128" name="Freeform: Shape 127">
                        <a:extLst>
                          <a:ext uri="{FF2B5EF4-FFF2-40B4-BE49-F238E27FC236}">
                            <a16:creationId xmlns:a16="http://schemas.microsoft.com/office/drawing/2014/main" id="{97B81606-87C3-70C7-02A8-8D721122F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35769" y="6511261"/>
                        <a:ext cx="62166" cy="28606"/>
                      </a:xfrm>
                      <a:custGeom>
                        <a:avLst/>
                        <a:gdLst>
                          <a:gd name="connsiteX0" fmla="*/ 0 w 62166"/>
                          <a:gd name="connsiteY0" fmla="*/ 28607 h 28606"/>
                          <a:gd name="connsiteX1" fmla="*/ 62166 w 62166"/>
                          <a:gd name="connsiteY1" fmla="*/ 0 h 286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2166" h="28606">
                            <a:moveTo>
                              <a:pt x="0" y="28607"/>
                            </a:moveTo>
                            <a:lnTo>
                              <a:pt x="62166" y="0"/>
                            </a:lnTo>
                          </a:path>
                        </a:pathLst>
                      </a:custGeom>
                      <a:ln w="6052" cap="rnd">
                        <a:solidFill>
                          <a:srgbClr val="07123F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29" name="Freeform: Shape 128">
                        <a:extLst>
                          <a:ext uri="{FF2B5EF4-FFF2-40B4-BE49-F238E27FC236}">
                            <a16:creationId xmlns:a16="http://schemas.microsoft.com/office/drawing/2014/main" id="{DF4BABAC-9D7F-46F2-1A82-B539D0E89D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62096" y="6537522"/>
                        <a:ext cx="62101" cy="28672"/>
                      </a:xfrm>
                      <a:custGeom>
                        <a:avLst/>
                        <a:gdLst>
                          <a:gd name="connsiteX0" fmla="*/ 0 w 62101"/>
                          <a:gd name="connsiteY0" fmla="*/ 28672 h 28672"/>
                          <a:gd name="connsiteX1" fmla="*/ 62101 w 62101"/>
                          <a:gd name="connsiteY1" fmla="*/ 0 h 286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2101" h="28672">
                            <a:moveTo>
                              <a:pt x="0" y="28672"/>
                            </a:moveTo>
                            <a:lnTo>
                              <a:pt x="62101" y="0"/>
                            </a:lnTo>
                          </a:path>
                        </a:pathLst>
                      </a:custGeom>
                      <a:ln w="6052" cap="rnd">
                        <a:solidFill>
                          <a:srgbClr val="07123F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30" name="Freeform: Shape 129">
                        <a:extLst>
                          <a:ext uri="{FF2B5EF4-FFF2-40B4-BE49-F238E27FC236}">
                            <a16:creationId xmlns:a16="http://schemas.microsoft.com/office/drawing/2014/main" id="{D009AE6A-0FE8-37D3-6CBB-2CF0405407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85164" y="6563783"/>
                        <a:ext cx="70051" cy="32647"/>
                      </a:xfrm>
                      <a:custGeom>
                        <a:avLst/>
                        <a:gdLst>
                          <a:gd name="connsiteX0" fmla="*/ 0 w 70051"/>
                          <a:gd name="connsiteY0" fmla="*/ 32647 h 32647"/>
                          <a:gd name="connsiteX1" fmla="*/ 70051 w 70051"/>
                          <a:gd name="connsiteY1" fmla="*/ 0 h 326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0051" h="32647">
                            <a:moveTo>
                              <a:pt x="0" y="32647"/>
                            </a:moveTo>
                            <a:lnTo>
                              <a:pt x="70051" y="0"/>
                            </a:lnTo>
                          </a:path>
                        </a:pathLst>
                      </a:custGeom>
                      <a:ln w="6052" cap="rnd">
                        <a:solidFill>
                          <a:srgbClr val="07123F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</p:grp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06013C42-9E1B-D9C6-6BA6-0EE01E656F49}"/>
                      </a:ext>
                    </a:extLst>
                  </p:cNvPr>
                  <p:cNvSpPr/>
                  <p:nvPr/>
                </p:nvSpPr>
                <p:spPr>
                  <a:xfrm>
                    <a:off x="544445" y="5262784"/>
                    <a:ext cx="642506" cy="1225278"/>
                  </a:xfrm>
                  <a:custGeom>
                    <a:avLst/>
                    <a:gdLst>
                      <a:gd name="connsiteX0" fmla="*/ 622772 w 642506"/>
                      <a:gd name="connsiteY0" fmla="*/ 1225213 h 1225278"/>
                      <a:gd name="connsiteX1" fmla="*/ 505412 w 642506"/>
                      <a:gd name="connsiteY1" fmla="*/ 1213875 h 1225278"/>
                      <a:gd name="connsiteX2" fmla="*/ 502480 w 642506"/>
                      <a:gd name="connsiteY2" fmla="*/ 435817 h 1225278"/>
                      <a:gd name="connsiteX3" fmla="*/ 153266 w 642506"/>
                      <a:gd name="connsiteY3" fmla="*/ 273493 h 1225278"/>
                      <a:gd name="connsiteX4" fmla="*/ 91555 w 642506"/>
                      <a:gd name="connsiteY4" fmla="*/ 252380 h 1225278"/>
                      <a:gd name="connsiteX5" fmla="*/ 80934 w 642506"/>
                      <a:gd name="connsiteY5" fmla="*/ 248861 h 1225278"/>
                      <a:gd name="connsiteX6" fmla="*/ 81781 w 642506"/>
                      <a:gd name="connsiteY6" fmla="*/ 246450 h 1225278"/>
                      <a:gd name="connsiteX7" fmla="*/ 0 w 642506"/>
                      <a:gd name="connsiteY7" fmla="*/ 95856 h 1225278"/>
                      <a:gd name="connsiteX8" fmla="*/ 5539 w 642506"/>
                      <a:gd name="connsiteY8" fmla="*/ 0 h 1225278"/>
                      <a:gd name="connsiteX9" fmla="*/ 109280 w 642506"/>
                      <a:gd name="connsiteY9" fmla="*/ 14271 h 1225278"/>
                      <a:gd name="connsiteX10" fmla="*/ 118338 w 642506"/>
                      <a:gd name="connsiteY10" fmla="*/ 138864 h 1225278"/>
                      <a:gd name="connsiteX11" fmla="*/ 150724 w 642506"/>
                      <a:gd name="connsiteY11" fmla="*/ 167145 h 1225278"/>
                      <a:gd name="connsiteX12" fmla="*/ 468790 w 642506"/>
                      <a:gd name="connsiteY12" fmla="*/ 275513 h 1225278"/>
                      <a:gd name="connsiteX13" fmla="*/ 628442 w 642506"/>
                      <a:gd name="connsiteY13" fmla="*/ 402909 h 1225278"/>
                      <a:gd name="connsiteX14" fmla="*/ 622707 w 642506"/>
                      <a:gd name="connsiteY14" fmla="*/ 1225278 h 1225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42506" h="1225278">
                        <a:moveTo>
                          <a:pt x="622772" y="1225213"/>
                        </a:moveTo>
                        <a:lnTo>
                          <a:pt x="505412" y="1213875"/>
                        </a:lnTo>
                        <a:cubicBezTo>
                          <a:pt x="539428" y="863488"/>
                          <a:pt x="537929" y="511016"/>
                          <a:pt x="502480" y="435817"/>
                        </a:cubicBezTo>
                        <a:cubicBezTo>
                          <a:pt x="461361" y="397109"/>
                          <a:pt x="301709" y="326602"/>
                          <a:pt x="153266" y="273493"/>
                        </a:cubicBezTo>
                        <a:cubicBezTo>
                          <a:pt x="131110" y="270365"/>
                          <a:pt x="110257" y="263002"/>
                          <a:pt x="91555" y="252380"/>
                        </a:cubicBezTo>
                        <a:cubicBezTo>
                          <a:pt x="88037" y="251142"/>
                          <a:pt x="84453" y="249969"/>
                          <a:pt x="80934" y="248861"/>
                        </a:cubicBezTo>
                        <a:lnTo>
                          <a:pt x="81781" y="246450"/>
                        </a:lnTo>
                        <a:cubicBezTo>
                          <a:pt x="32582" y="214455"/>
                          <a:pt x="0" y="158935"/>
                          <a:pt x="0" y="95856"/>
                        </a:cubicBezTo>
                        <a:lnTo>
                          <a:pt x="5539" y="0"/>
                        </a:lnTo>
                        <a:lnTo>
                          <a:pt x="109280" y="14271"/>
                        </a:lnTo>
                        <a:cubicBezTo>
                          <a:pt x="106804" y="21700"/>
                          <a:pt x="92728" y="94944"/>
                          <a:pt x="118338" y="138864"/>
                        </a:cubicBezTo>
                        <a:cubicBezTo>
                          <a:pt x="125506" y="151376"/>
                          <a:pt x="135932" y="161541"/>
                          <a:pt x="150724" y="167145"/>
                        </a:cubicBezTo>
                        <a:cubicBezTo>
                          <a:pt x="191321" y="182654"/>
                          <a:pt x="345825" y="220450"/>
                          <a:pt x="468790" y="275513"/>
                        </a:cubicBezTo>
                        <a:cubicBezTo>
                          <a:pt x="548290" y="311158"/>
                          <a:pt x="614692" y="354036"/>
                          <a:pt x="628442" y="402909"/>
                        </a:cubicBezTo>
                        <a:cubicBezTo>
                          <a:pt x="660763" y="517598"/>
                          <a:pt x="627985" y="1131572"/>
                          <a:pt x="622707" y="1225278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2E26849F-1236-00AD-4719-C33174462993}"/>
                      </a:ext>
                    </a:extLst>
                  </p:cNvPr>
                  <p:cNvSpPr/>
                  <p:nvPr/>
                </p:nvSpPr>
                <p:spPr>
                  <a:xfrm>
                    <a:off x="821652" y="3672718"/>
                    <a:ext cx="206309" cy="382382"/>
                  </a:xfrm>
                  <a:custGeom>
                    <a:avLst/>
                    <a:gdLst>
                      <a:gd name="connsiteX0" fmla="*/ 156459 w 206309"/>
                      <a:gd name="connsiteY0" fmla="*/ 0 h 382382"/>
                      <a:gd name="connsiteX1" fmla="*/ 206309 w 206309"/>
                      <a:gd name="connsiteY1" fmla="*/ 49850 h 382382"/>
                      <a:gd name="connsiteX2" fmla="*/ 206309 w 206309"/>
                      <a:gd name="connsiteY2" fmla="*/ 332532 h 382382"/>
                      <a:gd name="connsiteX3" fmla="*/ 156459 w 206309"/>
                      <a:gd name="connsiteY3" fmla="*/ 382382 h 382382"/>
                      <a:gd name="connsiteX4" fmla="*/ 49850 w 206309"/>
                      <a:gd name="connsiteY4" fmla="*/ 382382 h 382382"/>
                      <a:gd name="connsiteX5" fmla="*/ 0 w 206309"/>
                      <a:gd name="connsiteY5" fmla="*/ 332532 h 382382"/>
                      <a:gd name="connsiteX6" fmla="*/ 0 w 206309"/>
                      <a:gd name="connsiteY6" fmla="*/ 49850 h 382382"/>
                      <a:gd name="connsiteX7" fmla="*/ 49850 w 206309"/>
                      <a:gd name="connsiteY7" fmla="*/ 0 h 382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6309" h="382382">
                        <a:moveTo>
                          <a:pt x="156459" y="0"/>
                        </a:moveTo>
                        <a:cubicBezTo>
                          <a:pt x="183990" y="0"/>
                          <a:pt x="206309" y="22319"/>
                          <a:pt x="206309" y="49850"/>
                        </a:cubicBezTo>
                        <a:lnTo>
                          <a:pt x="206309" y="332532"/>
                        </a:lnTo>
                        <a:cubicBezTo>
                          <a:pt x="206309" y="360063"/>
                          <a:pt x="183990" y="382382"/>
                          <a:pt x="156459" y="382382"/>
                        </a:cubicBezTo>
                        <a:lnTo>
                          <a:pt x="49850" y="382382"/>
                        </a:lnTo>
                        <a:cubicBezTo>
                          <a:pt x="22319" y="382382"/>
                          <a:pt x="0" y="360063"/>
                          <a:pt x="0" y="332532"/>
                        </a:cubicBezTo>
                        <a:lnTo>
                          <a:pt x="0" y="49850"/>
                        </a:lnTo>
                        <a:cubicBezTo>
                          <a:pt x="0" y="22319"/>
                          <a:pt x="22319" y="0"/>
                          <a:pt x="49850" y="0"/>
                        </a:cubicBezTo>
                        <a:close/>
                      </a:path>
                    </a:pathLst>
                  </a:custGeom>
                  <a:solidFill>
                    <a:srgbClr val="F6AF97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1140729A-7E1F-77F9-E9A9-00410C10B701}"/>
                      </a:ext>
                    </a:extLst>
                  </p:cNvPr>
                  <p:cNvSpPr/>
                  <p:nvPr/>
                </p:nvSpPr>
                <p:spPr>
                  <a:xfrm>
                    <a:off x="688633" y="3125304"/>
                    <a:ext cx="649867" cy="653461"/>
                  </a:xfrm>
                  <a:custGeom>
                    <a:avLst/>
                    <a:gdLst>
                      <a:gd name="connsiteX0" fmla="*/ 649053 w 649867"/>
                      <a:gd name="connsiteY0" fmla="*/ 347882 h 653461"/>
                      <a:gd name="connsiteX1" fmla="*/ 647749 w 649867"/>
                      <a:gd name="connsiteY1" fmla="*/ 362283 h 653461"/>
                      <a:gd name="connsiteX2" fmla="*/ 632762 w 649867"/>
                      <a:gd name="connsiteY2" fmla="*/ 429207 h 653461"/>
                      <a:gd name="connsiteX3" fmla="*/ 444047 w 649867"/>
                      <a:gd name="connsiteY3" fmla="*/ 627501 h 653461"/>
                      <a:gd name="connsiteX4" fmla="*/ 302120 w 649867"/>
                      <a:gd name="connsiteY4" fmla="*/ 649265 h 653461"/>
                      <a:gd name="connsiteX5" fmla="*/ 97830 w 649867"/>
                      <a:gd name="connsiteY5" fmla="*/ 621962 h 653461"/>
                      <a:gd name="connsiteX6" fmla="*/ 52476 w 649867"/>
                      <a:gd name="connsiteY6" fmla="*/ 565530 h 653461"/>
                      <a:gd name="connsiteX7" fmla="*/ 38271 w 649867"/>
                      <a:gd name="connsiteY7" fmla="*/ 540898 h 653461"/>
                      <a:gd name="connsiteX8" fmla="*/ 736 w 649867"/>
                      <a:gd name="connsiteY8" fmla="*/ 302332 h 653461"/>
                      <a:gd name="connsiteX9" fmla="*/ 332877 w 649867"/>
                      <a:gd name="connsiteY9" fmla="*/ 102 h 653461"/>
                      <a:gd name="connsiteX10" fmla="*/ 347669 w 649867"/>
                      <a:gd name="connsiteY10" fmla="*/ 819 h 653461"/>
                      <a:gd name="connsiteX11" fmla="*/ 602460 w 649867"/>
                      <a:gd name="connsiteY11" fmla="*/ 155974 h 653461"/>
                      <a:gd name="connsiteX12" fmla="*/ 602460 w 649867"/>
                      <a:gd name="connsiteY12" fmla="*/ 156104 h 653461"/>
                      <a:gd name="connsiteX13" fmla="*/ 638235 w 649867"/>
                      <a:gd name="connsiteY13" fmla="*/ 238732 h 653461"/>
                      <a:gd name="connsiteX14" fmla="*/ 649053 w 649867"/>
                      <a:gd name="connsiteY14" fmla="*/ 347882 h 6534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49867" h="653461">
                        <a:moveTo>
                          <a:pt x="649053" y="347882"/>
                        </a:moveTo>
                        <a:cubicBezTo>
                          <a:pt x="648727" y="352704"/>
                          <a:pt x="648271" y="357526"/>
                          <a:pt x="647749" y="362283"/>
                        </a:cubicBezTo>
                        <a:cubicBezTo>
                          <a:pt x="645013" y="385416"/>
                          <a:pt x="639995" y="407898"/>
                          <a:pt x="632762" y="429207"/>
                        </a:cubicBezTo>
                        <a:cubicBezTo>
                          <a:pt x="601939" y="520501"/>
                          <a:pt x="532083" y="592768"/>
                          <a:pt x="444047" y="627501"/>
                        </a:cubicBezTo>
                        <a:cubicBezTo>
                          <a:pt x="400322" y="644769"/>
                          <a:pt x="352166" y="652784"/>
                          <a:pt x="302120" y="649265"/>
                        </a:cubicBezTo>
                        <a:cubicBezTo>
                          <a:pt x="221121" y="643596"/>
                          <a:pt x="151135" y="675136"/>
                          <a:pt x="97830" y="621962"/>
                        </a:cubicBezTo>
                        <a:cubicBezTo>
                          <a:pt x="80627" y="604824"/>
                          <a:pt x="65379" y="585991"/>
                          <a:pt x="52476" y="565530"/>
                        </a:cubicBezTo>
                        <a:cubicBezTo>
                          <a:pt x="47394" y="557449"/>
                          <a:pt x="42637" y="549304"/>
                          <a:pt x="38271" y="540898"/>
                        </a:cubicBezTo>
                        <a:cubicBezTo>
                          <a:pt x="11749" y="489614"/>
                          <a:pt x="-3630" y="364108"/>
                          <a:pt x="736" y="302332"/>
                        </a:cubicBezTo>
                        <a:cubicBezTo>
                          <a:pt x="12987" y="128214"/>
                          <a:pt x="160192" y="-4199"/>
                          <a:pt x="332877" y="102"/>
                        </a:cubicBezTo>
                        <a:cubicBezTo>
                          <a:pt x="337829" y="232"/>
                          <a:pt x="342717" y="493"/>
                          <a:pt x="347669" y="819"/>
                        </a:cubicBezTo>
                        <a:cubicBezTo>
                          <a:pt x="456819" y="8508"/>
                          <a:pt x="549482" y="69110"/>
                          <a:pt x="602460" y="155974"/>
                        </a:cubicBezTo>
                        <a:lnTo>
                          <a:pt x="602460" y="156104"/>
                        </a:lnTo>
                        <a:cubicBezTo>
                          <a:pt x="618035" y="181583"/>
                          <a:pt x="630155" y="209409"/>
                          <a:pt x="638235" y="238732"/>
                        </a:cubicBezTo>
                        <a:cubicBezTo>
                          <a:pt x="647749" y="273269"/>
                          <a:pt x="651724" y="310152"/>
                          <a:pt x="649053" y="347882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85000"/>
                      <a:lumOff val="1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34" name="Graphic 6">
                    <a:extLst>
                      <a:ext uri="{FF2B5EF4-FFF2-40B4-BE49-F238E27FC236}">
                        <a16:creationId xmlns:a16="http://schemas.microsoft.com/office/drawing/2014/main" id="{453E1E34-1219-3AA2-1A64-8E80A87478E0}"/>
                      </a:ext>
                    </a:extLst>
                  </p:cNvPr>
                  <p:cNvGrpSpPr/>
                  <p:nvPr/>
                </p:nvGrpSpPr>
                <p:grpSpPr>
                  <a:xfrm>
                    <a:off x="721548" y="3227866"/>
                    <a:ext cx="602912" cy="676194"/>
                    <a:chOff x="721548" y="3227866"/>
                    <a:chExt cx="602912" cy="676194"/>
                  </a:xfrm>
                </p:grpSpPr>
                <p:sp>
                  <p:nvSpPr>
                    <p:cNvPr id="135" name="Freeform: Shape 134">
                      <a:extLst>
                        <a:ext uri="{FF2B5EF4-FFF2-40B4-BE49-F238E27FC236}">
                          <a16:creationId xmlns:a16="http://schemas.microsoft.com/office/drawing/2014/main" id="{CF337EC0-6699-0E49-3CF0-B30B505406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2814" y="3476444"/>
                      <a:ext cx="122136" cy="120568"/>
                    </a:xfrm>
                    <a:custGeom>
                      <a:avLst/>
                      <a:gdLst>
                        <a:gd name="connsiteX0" fmla="*/ 122117 w 122136"/>
                        <a:gd name="connsiteY0" fmla="*/ 63470 h 120568"/>
                        <a:gd name="connsiteX1" fmla="*/ 117230 w 122136"/>
                        <a:gd name="connsiteY1" fmla="*/ 83540 h 120568"/>
                        <a:gd name="connsiteX2" fmla="*/ 102894 w 122136"/>
                        <a:gd name="connsiteY2" fmla="*/ 104458 h 120568"/>
                        <a:gd name="connsiteX3" fmla="*/ 60928 w 122136"/>
                        <a:gd name="connsiteY3" fmla="*/ 120488 h 120568"/>
                        <a:gd name="connsiteX4" fmla="*/ 26457 w 122136"/>
                        <a:gd name="connsiteY4" fmla="*/ 118664 h 120568"/>
                        <a:gd name="connsiteX5" fmla="*/ 0 w 122136"/>
                        <a:gd name="connsiteY5" fmla="*/ 117295 h 120568"/>
                        <a:gd name="connsiteX6" fmla="*/ 3910 w 122136"/>
                        <a:gd name="connsiteY6" fmla="*/ 38772 h 120568"/>
                        <a:gd name="connsiteX7" fmla="*/ 3975 w 122136"/>
                        <a:gd name="connsiteY7" fmla="*/ 38772 h 120568"/>
                        <a:gd name="connsiteX8" fmla="*/ 4627 w 122136"/>
                        <a:gd name="connsiteY8" fmla="*/ 24241 h 120568"/>
                        <a:gd name="connsiteX9" fmla="*/ 5213 w 122136"/>
                        <a:gd name="connsiteY9" fmla="*/ 12968 h 120568"/>
                        <a:gd name="connsiteX10" fmla="*/ 5800 w 122136"/>
                        <a:gd name="connsiteY10" fmla="*/ 2672 h 120568"/>
                        <a:gd name="connsiteX11" fmla="*/ 5800 w 122136"/>
                        <a:gd name="connsiteY11" fmla="*/ 0 h 120568"/>
                        <a:gd name="connsiteX12" fmla="*/ 5995 w 122136"/>
                        <a:gd name="connsiteY12" fmla="*/ 0 h 120568"/>
                        <a:gd name="connsiteX13" fmla="*/ 66858 w 122136"/>
                        <a:gd name="connsiteY13" fmla="*/ 3128 h 120568"/>
                        <a:gd name="connsiteX14" fmla="*/ 105826 w 122136"/>
                        <a:gd name="connsiteY14" fmla="*/ 20787 h 120568"/>
                        <a:gd name="connsiteX15" fmla="*/ 119185 w 122136"/>
                        <a:gd name="connsiteY15" fmla="*/ 42943 h 120568"/>
                        <a:gd name="connsiteX16" fmla="*/ 122052 w 122136"/>
                        <a:gd name="connsiteY16" fmla="*/ 63404 h 1205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122136" h="120568">
                          <a:moveTo>
                            <a:pt x="122117" y="63470"/>
                          </a:moveTo>
                          <a:cubicBezTo>
                            <a:pt x="121726" y="70507"/>
                            <a:pt x="120097" y="77350"/>
                            <a:pt x="117230" y="83540"/>
                          </a:cubicBezTo>
                          <a:cubicBezTo>
                            <a:pt x="113972" y="90969"/>
                            <a:pt x="109019" y="98919"/>
                            <a:pt x="102894" y="104458"/>
                          </a:cubicBezTo>
                          <a:cubicBezTo>
                            <a:pt x="91816" y="114428"/>
                            <a:pt x="77024" y="121401"/>
                            <a:pt x="60928" y="120488"/>
                          </a:cubicBezTo>
                          <a:lnTo>
                            <a:pt x="26457" y="118664"/>
                          </a:lnTo>
                          <a:lnTo>
                            <a:pt x="0" y="117295"/>
                          </a:lnTo>
                          <a:lnTo>
                            <a:pt x="3910" y="38772"/>
                          </a:lnTo>
                          <a:lnTo>
                            <a:pt x="3975" y="38772"/>
                          </a:lnTo>
                          <a:lnTo>
                            <a:pt x="4627" y="24241"/>
                          </a:lnTo>
                          <a:lnTo>
                            <a:pt x="5213" y="12968"/>
                          </a:lnTo>
                          <a:lnTo>
                            <a:pt x="5800" y="2672"/>
                          </a:lnTo>
                          <a:lnTo>
                            <a:pt x="5800" y="0"/>
                          </a:lnTo>
                          <a:lnTo>
                            <a:pt x="5995" y="0"/>
                          </a:lnTo>
                          <a:lnTo>
                            <a:pt x="66858" y="3128"/>
                          </a:lnTo>
                          <a:cubicBezTo>
                            <a:pt x="82237" y="3910"/>
                            <a:pt x="95921" y="10557"/>
                            <a:pt x="105826" y="20787"/>
                          </a:cubicBezTo>
                          <a:cubicBezTo>
                            <a:pt x="111821" y="26978"/>
                            <a:pt x="116448" y="34667"/>
                            <a:pt x="119185" y="42943"/>
                          </a:cubicBezTo>
                          <a:cubicBezTo>
                            <a:pt x="121466" y="49459"/>
                            <a:pt x="122443" y="56237"/>
                            <a:pt x="122052" y="63404"/>
                          </a:cubicBezTo>
                          <a:close/>
                        </a:path>
                      </a:pathLst>
                    </a:custGeom>
                    <a:solidFill>
                      <a:srgbClr val="FFCBC3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6" name="Freeform: Shape 135">
                      <a:extLst>
                        <a:ext uri="{FF2B5EF4-FFF2-40B4-BE49-F238E27FC236}">
                          <a16:creationId xmlns:a16="http://schemas.microsoft.com/office/drawing/2014/main" id="{2679A905-CAB5-14EF-6954-47835DC608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0844" y="3227866"/>
                      <a:ext cx="543616" cy="676194"/>
                    </a:xfrm>
                    <a:custGeom>
                      <a:avLst/>
                      <a:gdLst>
                        <a:gd name="connsiteX0" fmla="*/ 543027 w 543616"/>
                        <a:gd name="connsiteY0" fmla="*/ 278684 h 676194"/>
                        <a:gd name="connsiteX1" fmla="*/ 536511 w 543616"/>
                        <a:gd name="connsiteY1" fmla="*/ 405688 h 676194"/>
                        <a:gd name="connsiteX2" fmla="*/ 535533 w 543616"/>
                        <a:gd name="connsiteY2" fmla="*/ 424716 h 676194"/>
                        <a:gd name="connsiteX3" fmla="*/ 531037 w 543616"/>
                        <a:gd name="connsiteY3" fmla="*/ 461599 h 676194"/>
                        <a:gd name="connsiteX4" fmla="*/ 301986 w 543616"/>
                        <a:gd name="connsiteY4" fmla="*/ 674033 h 676194"/>
                        <a:gd name="connsiteX5" fmla="*/ 291560 w 543616"/>
                        <a:gd name="connsiteY5" fmla="*/ 675076 h 676194"/>
                        <a:gd name="connsiteX6" fmla="*/ 254416 w 543616"/>
                        <a:gd name="connsiteY6" fmla="*/ 675858 h 676194"/>
                        <a:gd name="connsiteX7" fmla="*/ 218576 w 543616"/>
                        <a:gd name="connsiteY7" fmla="*/ 671557 h 676194"/>
                        <a:gd name="connsiteX8" fmla="*/ 153412 w 543616"/>
                        <a:gd name="connsiteY8" fmla="*/ 650509 h 676194"/>
                        <a:gd name="connsiteX9" fmla="*/ 153216 w 543616"/>
                        <a:gd name="connsiteY9" fmla="*/ 650444 h 676194"/>
                        <a:gd name="connsiteX10" fmla="*/ 146 w 543616"/>
                        <a:gd name="connsiteY10" fmla="*/ 419047 h 676194"/>
                        <a:gd name="connsiteX11" fmla="*/ 81 w 543616"/>
                        <a:gd name="connsiteY11" fmla="*/ 409989 h 676194"/>
                        <a:gd name="connsiteX12" fmla="*/ 277 w 543616"/>
                        <a:gd name="connsiteY12" fmla="*/ 399172 h 676194"/>
                        <a:gd name="connsiteX13" fmla="*/ 277 w 543616"/>
                        <a:gd name="connsiteY13" fmla="*/ 397282 h 676194"/>
                        <a:gd name="connsiteX14" fmla="*/ 667 w 543616"/>
                        <a:gd name="connsiteY14" fmla="*/ 388680 h 676194"/>
                        <a:gd name="connsiteX15" fmla="*/ 1906 w 543616"/>
                        <a:gd name="connsiteY15" fmla="*/ 366003 h 676194"/>
                        <a:gd name="connsiteX16" fmla="*/ 5750 w 543616"/>
                        <a:gd name="connsiteY16" fmla="*/ 288197 h 676194"/>
                        <a:gd name="connsiteX17" fmla="*/ 5750 w 543616"/>
                        <a:gd name="connsiteY17" fmla="*/ 287416 h 676194"/>
                        <a:gd name="connsiteX18" fmla="*/ 5815 w 543616"/>
                        <a:gd name="connsiteY18" fmla="*/ 287350 h 676194"/>
                        <a:gd name="connsiteX19" fmla="*/ 6597 w 543616"/>
                        <a:gd name="connsiteY19" fmla="*/ 272949 h 676194"/>
                        <a:gd name="connsiteX20" fmla="*/ 7184 w 543616"/>
                        <a:gd name="connsiteY20" fmla="*/ 261676 h 676194"/>
                        <a:gd name="connsiteX21" fmla="*/ 7770 w 543616"/>
                        <a:gd name="connsiteY21" fmla="*/ 251380 h 676194"/>
                        <a:gd name="connsiteX22" fmla="*/ 7966 w 543616"/>
                        <a:gd name="connsiteY22" fmla="*/ 248708 h 676194"/>
                        <a:gd name="connsiteX23" fmla="*/ 17871 w 543616"/>
                        <a:gd name="connsiteY23" fmla="*/ 196707 h 676194"/>
                        <a:gd name="connsiteX24" fmla="*/ 30708 w 543616"/>
                        <a:gd name="connsiteY24" fmla="*/ 162757 h 676194"/>
                        <a:gd name="connsiteX25" fmla="*/ 32793 w 543616"/>
                        <a:gd name="connsiteY25" fmla="*/ 157804 h 676194"/>
                        <a:gd name="connsiteX26" fmla="*/ 46543 w 543616"/>
                        <a:gd name="connsiteY26" fmla="*/ 131543 h 676194"/>
                        <a:gd name="connsiteX27" fmla="*/ 46608 w 543616"/>
                        <a:gd name="connsiteY27" fmla="*/ 131348 h 676194"/>
                        <a:gd name="connsiteX28" fmla="*/ 122263 w 543616"/>
                        <a:gd name="connsiteY28" fmla="*/ 49958 h 676194"/>
                        <a:gd name="connsiteX29" fmla="*/ 141096 w 543616"/>
                        <a:gd name="connsiteY29" fmla="*/ 37707 h 676194"/>
                        <a:gd name="connsiteX30" fmla="*/ 293319 w 543616"/>
                        <a:gd name="connsiteY30" fmla="*/ 368 h 676194"/>
                        <a:gd name="connsiteX31" fmla="*/ 479558 w 543616"/>
                        <a:gd name="connsiteY31" fmla="*/ 88014 h 676194"/>
                        <a:gd name="connsiteX32" fmla="*/ 532406 w 543616"/>
                        <a:gd name="connsiteY32" fmla="*/ 181850 h 676194"/>
                        <a:gd name="connsiteX33" fmla="*/ 541594 w 543616"/>
                        <a:gd name="connsiteY33" fmla="*/ 223033 h 676194"/>
                        <a:gd name="connsiteX34" fmla="*/ 543027 w 543616"/>
                        <a:gd name="connsiteY34" fmla="*/ 278814 h 6761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43616" h="676194">
                          <a:moveTo>
                            <a:pt x="543027" y="278684"/>
                          </a:moveTo>
                          <a:lnTo>
                            <a:pt x="536511" y="405688"/>
                          </a:lnTo>
                          <a:lnTo>
                            <a:pt x="535533" y="424716"/>
                          </a:lnTo>
                          <a:cubicBezTo>
                            <a:pt x="534947" y="437228"/>
                            <a:pt x="533318" y="449674"/>
                            <a:pt x="531037" y="461599"/>
                          </a:cubicBezTo>
                          <a:cubicBezTo>
                            <a:pt x="509272" y="573746"/>
                            <a:pt x="416218" y="659893"/>
                            <a:pt x="301986" y="674033"/>
                          </a:cubicBezTo>
                          <a:cubicBezTo>
                            <a:pt x="298532" y="674620"/>
                            <a:pt x="295013" y="674881"/>
                            <a:pt x="291560" y="675076"/>
                          </a:cubicBezTo>
                          <a:cubicBezTo>
                            <a:pt x="279309" y="676314"/>
                            <a:pt x="266993" y="676445"/>
                            <a:pt x="254416" y="675858"/>
                          </a:cubicBezTo>
                          <a:cubicBezTo>
                            <a:pt x="242165" y="675272"/>
                            <a:pt x="230305" y="673773"/>
                            <a:pt x="218576" y="671557"/>
                          </a:cubicBezTo>
                          <a:cubicBezTo>
                            <a:pt x="195638" y="667322"/>
                            <a:pt x="173743" y="660219"/>
                            <a:pt x="153412" y="650509"/>
                          </a:cubicBezTo>
                          <a:cubicBezTo>
                            <a:pt x="153412" y="650509"/>
                            <a:pt x="153347" y="650509"/>
                            <a:pt x="153216" y="650444"/>
                          </a:cubicBezTo>
                          <a:cubicBezTo>
                            <a:pt x="64528" y="608478"/>
                            <a:pt x="3404" y="520051"/>
                            <a:pt x="146" y="419047"/>
                          </a:cubicBezTo>
                          <a:cubicBezTo>
                            <a:pt x="81" y="415984"/>
                            <a:pt x="-49" y="413052"/>
                            <a:pt x="81" y="409989"/>
                          </a:cubicBezTo>
                          <a:cubicBezTo>
                            <a:pt x="-115" y="406470"/>
                            <a:pt x="81" y="402821"/>
                            <a:pt x="277" y="399172"/>
                          </a:cubicBezTo>
                          <a:lnTo>
                            <a:pt x="277" y="397282"/>
                          </a:lnTo>
                          <a:lnTo>
                            <a:pt x="667" y="388680"/>
                          </a:lnTo>
                          <a:lnTo>
                            <a:pt x="1906" y="366003"/>
                          </a:lnTo>
                          <a:lnTo>
                            <a:pt x="5750" y="288197"/>
                          </a:lnTo>
                          <a:lnTo>
                            <a:pt x="5750" y="287416"/>
                          </a:lnTo>
                          <a:cubicBezTo>
                            <a:pt x="5750" y="287416"/>
                            <a:pt x="5815" y="287350"/>
                            <a:pt x="5815" y="287350"/>
                          </a:cubicBezTo>
                          <a:lnTo>
                            <a:pt x="6597" y="272949"/>
                          </a:lnTo>
                          <a:lnTo>
                            <a:pt x="7184" y="261676"/>
                          </a:lnTo>
                          <a:lnTo>
                            <a:pt x="7770" y="251380"/>
                          </a:lnTo>
                          <a:lnTo>
                            <a:pt x="7966" y="248708"/>
                          </a:lnTo>
                          <a:cubicBezTo>
                            <a:pt x="9008" y="230723"/>
                            <a:pt x="12658" y="213324"/>
                            <a:pt x="17871" y="196707"/>
                          </a:cubicBezTo>
                          <a:cubicBezTo>
                            <a:pt x="21390" y="185043"/>
                            <a:pt x="25821" y="173704"/>
                            <a:pt x="30708" y="162757"/>
                          </a:cubicBezTo>
                          <a:cubicBezTo>
                            <a:pt x="31360" y="160932"/>
                            <a:pt x="32077" y="159434"/>
                            <a:pt x="32793" y="157804"/>
                          </a:cubicBezTo>
                          <a:cubicBezTo>
                            <a:pt x="36834" y="148812"/>
                            <a:pt x="41460" y="139949"/>
                            <a:pt x="46543" y="131543"/>
                          </a:cubicBezTo>
                          <a:cubicBezTo>
                            <a:pt x="46543" y="131478"/>
                            <a:pt x="46608" y="131348"/>
                            <a:pt x="46608" y="131348"/>
                          </a:cubicBezTo>
                          <a:cubicBezTo>
                            <a:pt x="65831" y="99222"/>
                            <a:pt x="91702" y="71462"/>
                            <a:pt x="122263" y="49958"/>
                          </a:cubicBezTo>
                          <a:cubicBezTo>
                            <a:pt x="128389" y="45657"/>
                            <a:pt x="134710" y="41552"/>
                            <a:pt x="141096" y="37707"/>
                          </a:cubicBezTo>
                          <a:cubicBezTo>
                            <a:pt x="185733" y="11511"/>
                            <a:pt x="238060" y="-2499"/>
                            <a:pt x="293319" y="368"/>
                          </a:cubicBezTo>
                          <a:cubicBezTo>
                            <a:pt x="367150" y="4213"/>
                            <a:pt x="433422" y="37316"/>
                            <a:pt x="479558" y="88014"/>
                          </a:cubicBezTo>
                          <a:cubicBezTo>
                            <a:pt x="504320" y="115057"/>
                            <a:pt x="520546" y="146792"/>
                            <a:pt x="532406" y="181850"/>
                          </a:cubicBezTo>
                          <a:cubicBezTo>
                            <a:pt x="536967" y="195209"/>
                            <a:pt x="539965" y="208958"/>
                            <a:pt x="541594" y="223033"/>
                          </a:cubicBezTo>
                          <a:cubicBezTo>
                            <a:pt x="543809" y="241084"/>
                            <a:pt x="544070" y="259721"/>
                            <a:pt x="543027" y="278814"/>
                          </a:cubicBezTo>
                          <a:close/>
                        </a:path>
                      </a:pathLst>
                    </a:custGeom>
                    <a:solidFill>
                      <a:srgbClr val="FFCEB8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37" name="Freeform: Shape 136">
                      <a:extLst>
                        <a:ext uri="{FF2B5EF4-FFF2-40B4-BE49-F238E27FC236}">
                          <a16:creationId xmlns:a16="http://schemas.microsoft.com/office/drawing/2014/main" id="{5A19374B-E2DE-6F0C-4B65-B5C8B894CE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1548" y="3515265"/>
                      <a:ext cx="91763" cy="133146"/>
                    </a:xfrm>
                    <a:custGeom>
                      <a:avLst/>
                      <a:gdLst>
                        <a:gd name="connsiteX0" fmla="*/ 91698 w 91763"/>
                        <a:gd name="connsiteY0" fmla="*/ 1059 h 133146"/>
                        <a:gd name="connsiteX1" fmla="*/ 87658 w 91763"/>
                        <a:gd name="connsiteY1" fmla="*/ 79907 h 133146"/>
                        <a:gd name="connsiteX2" fmla="*/ 84921 w 91763"/>
                        <a:gd name="connsiteY2" fmla="*/ 133146 h 133146"/>
                        <a:gd name="connsiteX3" fmla="*/ 64003 w 91763"/>
                        <a:gd name="connsiteY3" fmla="*/ 132104 h 133146"/>
                        <a:gd name="connsiteX4" fmla="*/ 59507 w 91763"/>
                        <a:gd name="connsiteY4" fmla="*/ 131648 h 133146"/>
                        <a:gd name="connsiteX5" fmla="*/ 78 w 91763"/>
                        <a:gd name="connsiteY5" fmla="*/ 60684 h 133146"/>
                        <a:gd name="connsiteX6" fmla="*/ 22168 w 91763"/>
                        <a:gd name="connsiteY6" fmla="*/ 15982 h 133146"/>
                        <a:gd name="connsiteX7" fmla="*/ 65176 w 91763"/>
                        <a:gd name="connsiteY7" fmla="*/ 147 h 133146"/>
                        <a:gd name="connsiteX8" fmla="*/ 65242 w 91763"/>
                        <a:gd name="connsiteY8" fmla="*/ 147 h 133146"/>
                        <a:gd name="connsiteX9" fmla="*/ 70715 w 91763"/>
                        <a:gd name="connsiteY9" fmla="*/ 147 h 133146"/>
                        <a:gd name="connsiteX10" fmla="*/ 91763 w 91763"/>
                        <a:gd name="connsiteY10" fmla="*/ 1189 h 1331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91763" h="133146">
                          <a:moveTo>
                            <a:pt x="91698" y="1059"/>
                          </a:moveTo>
                          <a:lnTo>
                            <a:pt x="87658" y="79907"/>
                          </a:lnTo>
                          <a:lnTo>
                            <a:pt x="84921" y="133146"/>
                          </a:lnTo>
                          <a:lnTo>
                            <a:pt x="64003" y="132104"/>
                          </a:lnTo>
                          <a:cubicBezTo>
                            <a:pt x="62505" y="132039"/>
                            <a:pt x="60941" y="131908"/>
                            <a:pt x="59507" y="131648"/>
                          </a:cubicBezTo>
                          <a:cubicBezTo>
                            <a:pt x="24644" y="127477"/>
                            <a:pt x="-1617" y="95612"/>
                            <a:pt x="78" y="60684"/>
                          </a:cubicBezTo>
                          <a:cubicBezTo>
                            <a:pt x="925" y="42503"/>
                            <a:pt x="9331" y="27450"/>
                            <a:pt x="22168" y="15982"/>
                          </a:cubicBezTo>
                          <a:cubicBezTo>
                            <a:pt x="33637" y="5751"/>
                            <a:pt x="48755" y="342"/>
                            <a:pt x="65176" y="147"/>
                          </a:cubicBezTo>
                          <a:lnTo>
                            <a:pt x="65242" y="147"/>
                          </a:lnTo>
                          <a:cubicBezTo>
                            <a:pt x="67131" y="-49"/>
                            <a:pt x="68760" y="-49"/>
                            <a:pt x="70715" y="147"/>
                          </a:cubicBezTo>
                          <a:lnTo>
                            <a:pt x="91763" y="1189"/>
                          </a:lnTo>
                          <a:close/>
                        </a:path>
                      </a:pathLst>
                    </a:custGeom>
                    <a:solidFill>
                      <a:srgbClr val="FFCBC3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7F541B09-3A08-52B1-62AE-4DFF1D878FCE}"/>
                      </a:ext>
                    </a:extLst>
                  </p:cNvPr>
                  <p:cNvSpPr/>
                  <p:nvPr/>
                </p:nvSpPr>
                <p:spPr>
                  <a:xfrm>
                    <a:off x="1215894" y="3550731"/>
                    <a:ext cx="23915" cy="62101"/>
                  </a:xfrm>
                  <a:custGeom>
                    <a:avLst/>
                    <a:gdLst>
                      <a:gd name="connsiteX0" fmla="*/ 16421 w 23915"/>
                      <a:gd name="connsiteY0" fmla="*/ 0 h 62101"/>
                      <a:gd name="connsiteX1" fmla="*/ 23915 w 23915"/>
                      <a:gd name="connsiteY1" fmla="*/ 7494 h 62101"/>
                      <a:gd name="connsiteX2" fmla="*/ 23915 w 23915"/>
                      <a:gd name="connsiteY2" fmla="*/ 54607 h 62101"/>
                      <a:gd name="connsiteX3" fmla="*/ 16421 w 23915"/>
                      <a:gd name="connsiteY3" fmla="*/ 62101 h 62101"/>
                      <a:gd name="connsiteX4" fmla="*/ 7494 w 23915"/>
                      <a:gd name="connsiteY4" fmla="*/ 62101 h 62101"/>
                      <a:gd name="connsiteX5" fmla="*/ 0 w 23915"/>
                      <a:gd name="connsiteY5" fmla="*/ 54607 h 62101"/>
                      <a:gd name="connsiteX6" fmla="*/ 0 w 23915"/>
                      <a:gd name="connsiteY6" fmla="*/ 7494 h 62101"/>
                      <a:gd name="connsiteX7" fmla="*/ 7494 w 23915"/>
                      <a:gd name="connsiteY7" fmla="*/ 0 h 621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915" h="62101">
                        <a:moveTo>
                          <a:pt x="16421" y="0"/>
                        </a:moveTo>
                        <a:cubicBezTo>
                          <a:pt x="20560" y="0"/>
                          <a:pt x="23915" y="3355"/>
                          <a:pt x="23915" y="7494"/>
                        </a:cubicBezTo>
                        <a:lnTo>
                          <a:pt x="23915" y="54607"/>
                        </a:lnTo>
                        <a:cubicBezTo>
                          <a:pt x="23915" y="58746"/>
                          <a:pt x="20560" y="62101"/>
                          <a:pt x="16421" y="62101"/>
                        </a:cubicBezTo>
                        <a:lnTo>
                          <a:pt x="7494" y="62101"/>
                        </a:lnTo>
                        <a:cubicBezTo>
                          <a:pt x="3355" y="62101"/>
                          <a:pt x="0" y="58746"/>
                          <a:pt x="0" y="54607"/>
                        </a:cubicBezTo>
                        <a:lnTo>
                          <a:pt x="0" y="7494"/>
                        </a:lnTo>
                        <a:cubicBezTo>
                          <a:pt x="0" y="3355"/>
                          <a:pt x="3355" y="0"/>
                          <a:pt x="7494" y="0"/>
                        </a:cubicBezTo>
                        <a:close/>
                      </a:path>
                    </a:pathLst>
                  </a:custGeom>
                  <a:solidFill>
                    <a:srgbClr val="07123F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39" name="Freeform: Shape 138">
                    <a:extLst>
                      <a:ext uri="{FF2B5EF4-FFF2-40B4-BE49-F238E27FC236}">
                        <a16:creationId xmlns:a16="http://schemas.microsoft.com/office/drawing/2014/main" id="{4DF46C26-837F-640A-2967-54DC06D20D7E}"/>
                      </a:ext>
                    </a:extLst>
                  </p:cNvPr>
                  <p:cNvSpPr/>
                  <p:nvPr/>
                </p:nvSpPr>
                <p:spPr>
                  <a:xfrm>
                    <a:off x="1040734" y="3550731"/>
                    <a:ext cx="23915" cy="62101"/>
                  </a:xfrm>
                  <a:custGeom>
                    <a:avLst/>
                    <a:gdLst>
                      <a:gd name="connsiteX0" fmla="*/ 16421 w 23915"/>
                      <a:gd name="connsiteY0" fmla="*/ 0 h 62101"/>
                      <a:gd name="connsiteX1" fmla="*/ 23915 w 23915"/>
                      <a:gd name="connsiteY1" fmla="*/ 7494 h 62101"/>
                      <a:gd name="connsiteX2" fmla="*/ 23915 w 23915"/>
                      <a:gd name="connsiteY2" fmla="*/ 54607 h 62101"/>
                      <a:gd name="connsiteX3" fmla="*/ 16421 w 23915"/>
                      <a:gd name="connsiteY3" fmla="*/ 62101 h 62101"/>
                      <a:gd name="connsiteX4" fmla="*/ 7494 w 23915"/>
                      <a:gd name="connsiteY4" fmla="*/ 62101 h 62101"/>
                      <a:gd name="connsiteX5" fmla="*/ 0 w 23915"/>
                      <a:gd name="connsiteY5" fmla="*/ 54607 h 62101"/>
                      <a:gd name="connsiteX6" fmla="*/ 0 w 23915"/>
                      <a:gd name="connsiteY6" fmla="*/ 7494 h 62101"/>
                      <a:gd name="connsiteX7" fmla="*/ 7494 w 23915"/>
                      <a:gd name="connsiteY7" fmla="*/ 0 h 621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915" h="62101">
                        <a:moveTo>
                          <a:pt x="16421" y="0"/>
                        </a:moveTo>
                        <a:cubicBezTo>
                          <a:pt x="20560" y="0"/>
                          <a:pt x="23915" y="3355"/>
                          <a:pt x="23915" y="7494"/>
                        </a:cubicBezTo>
                        <a:lnTo>
                          <a:pt x="23915" y="54607"/>
                        </a:lnTo>
                        <a:cubicBezTo>
                          <a:pt x="23915" y="58746"/>
                          <a:pt x="20560" y="62101"/>
                          <a:pt x="16421" y="62101"/>
                        </a:cubicBezTo>
                        <a:lnTo>
                          <a:pt x="7494" y="62101"/>
                        </a:lnTo>
                        <a:cubicBezTo>
                          <a:pt x="3355" y="62101"/>
                          <a:pt x="0" y="58746"/>
                          <a:pt x="0" y="54607"/>
                        </a:cubicBezTo>
                        <a:lnTo>
                          <a:pt x="0" y="7494"/>
                        </a:lnTo>
                        <a:cubicBezTo>
                          <a:pt x="0" y="3355"/>
                          <a:pt x="3355" y="0"/>
                          <a:pt x="7494" y="0"/>
                        </a:cubicBezTo>
                        <a:close/>
                      </a:path>
                    </a:pathLst>
                  </a:custGeom>
                  <a:solidFill>
                    <a:srgbClr val="07123F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8038C84E-C531-BDE8-0EC3-F6786211894B}"/>
                      </a:ext>
                    </a:extLst>
                  </p:cNvPr>
                  <p:cNvSpPr/>
                  <p:nvPr/>
                </p:nvSpPr>
                <p:spPr>
                  <a:xfrm>
                    <a:off x="721548" y="3410235"/>
                    <a:ext cx="306478" cy="492558"/>
                  </a:xfrm>
                  <a:custGeom>
                    <a:avLst/>
                    <a:gdLst>
                      <a:gd name="connsiteX0" fmla="*/ 306414 w 306478"/>
                      <a:gd name="connsiteY0" fmla="*/ 492446 h 492558"/>
                      <a:gd name="connsiteX1" fmla="*/ 212773 w 306478"/>
                      <a:gd name="connsiteY1" fmla="*/ 468075 h 492558"/>
                      <a:gd name="connsiteX2" fmla="*/ 212577 w 306478"/>
                      <a:gd name="connsiteY2" fmla="*/ 468010 h 492558"/>
                      <a:gd name="connsiteX3" fmla="*/ 59507 w 306478"/>
                      <a:gd name="connsiteY3" fmla="*/ 236612 h 492558"/>
                      <a:gd name="connsiteX4" fmla="*/ 78 w 306478"/>
                      <a:gd name="connsiteY4" fmla="*/ 165648 h 492558"/>
                      <a:gd name="connsiteX5" fmla="*/ 22168 w 306478"/>
                      <a:gd name="connsiteY5" fmla="*/ 120946 h 492558"/>
                      <a:gd name="connsiteX6" fmla="*/ 65176 w 306478"/>
                      <a:gd name="connsiteY6" fmla="*/ 105111 h 492558"/>
                      <a:gd name="connsiteX7" fmla="*/ 65176 w 306478"/>
                      <a:gd name="connsiteY7" fmla="*/ 105111 h 492558"/>
                      <a:gd name="connsiteX8" fmla="*/ 65958 w 306478"/>
                      <a:gd name="connsiteY8" fmla="*/ 90580 h 492558"/>
                      <a:gd name="connsiteX9" fmla="*/ 66545 w 306478"/>
                      <a:gd name="connsiteY9" fmla="*/ 79306 h 492558"/>
                      <a:gd name="connsiteX10" fmla="*/ 67131 w 306478"/>
                      <a:gd name="connsiteY10" fmla="*/ 69010 h 492558"/>
                      <a:gd name="connsiteX11" fmla="*/ 67131 w 306478"/>
                      <a:gd name="connsiteY11" fmla="*/ 66339 h 492558"/>
                      <a:gd name="connsiteX12" fmla="*/ 67327 w 306478"/>
                      <a:gd name="connsiteY12" fmla="*/ 66339 h 492558"/>
                      <a:gd name="connsiteX13" fmla="*/ 77232 w 306478"/>
                      <a:gd name="connsiteY13" fmla="*/ 14338 h 492558"/>
                      <a:gd name="connsiteX14" fmla="*/ 171068 w 306478"/>
                      <a:gd name="connsiteY14" fmla="*/ 35516 h 492558"/>
                      <a:gd name="connsiteX15" fmla="*/ 167158 w 306478"/>
                      <a:gd name="connsiteY15" fmla="*/ 87126 h 492558"/>
                      <a:gd name="connsiteX16" fmla="*/ 164226 w 306478"/>
                      <a:gd name="connsiteY16" fmla="*/ 170731 h 492558"/>
                      <a:gd name="connsiteX17" fmla="*/ 183905 w 306478"/>
                      <a:gd name="connsiteY17" fmla="*/ 349216 h 492558"/>
                      <a:gd name="connsiteX18" fmla="*/ 306479 w 306478"/>
                      <a:gd name="connsiteY18" fmla="*/ 492511 h 4925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06478" h="492558">
                        <a:moveTo>
                          <a:pt x="306414" y="492446"/>
                        </a:moveTo>
                        <a:cubicBezTo>
                          <a:pt x="306414" y="492446"/>
                          <a:pt x="258648" y="495639"/>
                          <a:pt x="212773" y="468075"/>
                        </a:cubicBezTo>
                        <a:cubicBezTo>
                          <a:pt x="212773" y="468075"/>
                          <a:pt x="212708" y="468075"/>
                          <a:pt x="212577" y="468010"/>
                        </a:cubicBezTo>
                        <a:cubicBezTo>
                          <a:pt x="123889" y="426044"/>
                          <a:pt x="62765" y="337616"/>
                          <a:pt x="59507" y="236612"/>
                        </a:cubicBezTo>
                        <a:cubicBezTo>
                          <a:pt x="24644" y="232442"/>
                          <a:pt x="-1617" y="200576"/>
                          <a:pt x="78" y="165648"/>
                        </a:cubicBezTo>
                        <a:cubicBezTo>
                          <a:pt x="925" y="147468"/>
                          <a:pt x="9331" y="132415"/>
                          <a:pt x="22168" y="120946"/>
                        </a:cubicBezTo>
                        <a:cubicBezTo>
                          <a:pt x="33637" y="110715"/>
                          <a:pt x="48755" y="105307"/>
                          <a:pt x="65176" y="105111"/>
                        </a:cubicBezTo>
                        <a:lnTo>
                          <a:pt x="65176" y="105111"/>
                        </a:lnTo>
                        <a:cubicBezTo>
                          <a:pt x="65176" y="105111"/>
                          <a:pt x="65958" y="90580"/>
                          <a:pt x="65958" y="90580"/>
                        </a:cubicBezTo>
                        <a:lnTo>
                          <a:pt x="66545" y="79306"/>
                        </a:lnTo>
                        <a:lnTo>
                          <a:pt x="67131" y="69010"/>
                        </a:lnTo>
                        <a:lnTo>
                          <a:pt x="67131" y="66339"/>
                        </a:lnTo>
                        <a:lnTo>
                          <a:pt x="67327" y="66339"/>
                        </a:lnTo>
                        <a:cubicBezTo>
                          <a:pt x="68369" y="48353"/>
                          <a:pt x="72019" y="30955"/>
                          <a:pt x="77232" y="14338"/>
                        </a:cubicBezTo>
                        <a:cubicBezTo>
                          <a:pt x="113333" y="-5798"/>
                          <a:pt x="150150" y="-9643"/>
                          <a:pt x="171068" y="35516"/>
                        </a:cubicBezTo>
                        <a:cubicBezTo>
                          <a:pt x="171068" y="35516"/>
                          <a:pt x="168983" y="55978"/>
                          <a:pt x="167158" y="87126"/>
                        </a:cubicBezTo>
                        <a:cubicBezTo>
                          <a:pt x="165724" y="110455"/>
                          <a:pt x="164356" y="139648"/>
                          <a:pt x="164226" y="170731"/>
                        </a:cubicBezTo>
                        <a:cubicBezTo>
                          <a:pt x="163639" y="234592"/>
                          <a:pt x="167484" y="305947"/>
                          <a:pt x="183905" y="349216"/>
                        </a:cubicBezTo>
                        <a:cubicBezTo>
                          <a:pt x="218898" y="441618"/>
                          <a:pt x="306479" y="492511"/>
                          <a:pt x="306479" y="492511"/>
                        </a:cubicBezTo>
                        <a:close/>
                      </a:path>
                    </a:pathLst>
                  </a:custGeom>
                  <a:solidFill>
                    <a:srgbClr val="F6AF97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41" name="Freeform: Shape 140">
                    <a:extLst>
                      <a:ext uri="{FF2B5EF4-FFF2-40B4-BE49-F238E27FC236}">
                        <a16:creationId xmlns:a16="http://schemas.microsoft.com/office/drawing/2014/main" id="{75E3681D-D441-C3BA-F44A-47087D419919}"/>
                      </a:ext>
                    </a:extLst>
                  </p:cNvPr>
                  <p:cNvSpPr/>
                  <p:nvPr/>
                </p:nvSpPr>
                <p:spPr>
                  <a:xfrm>
                    <a:off x="852214" y="3219632"/>
                    <a:ext cx="533627" cy="102828"/>
                  </a:xfrm>
                  <a:custGeom>
                    <a:avLst/>
                    <a:gdLst>
                      <a:gd name="connsiteX0" fmla="*/ 501307 w 533627"/>
                      <a:gd name="connsiteY0" fmla="*/ 0 h 102828"/>
                      <a:gd name="connsiteX1" fmla="*/ 533628 w 533627"/>
                      <a:gd name="connsiteY1" fmla="*/ 32321 h 102828"/>
                      <a:gd name="connsiteX2" fmla="*/ 533628 w 533627"/>
                      <a:gd name="connsiteY2" fmla="*/ 70507 h 102828"/>
                      <a:gd name="connsiteX3" fmla="*/ 501307 w 533627"/>
                      <a:gd name="connsiteY3" fmla="*/ 102829 h 102828"/>
                      <a:gd name="connsiteX4" fmla="*/ 32321 w 533627"/>
                      <a:gd name="connsiteY4" fmla="*/ 102829 h 102828"/>
                      <a:gd name="connsiteX5" fmla="*/ 0 w 533627"/>
                      <a:gd name="connsiteY5" fmla="*/ 70507 h 102828"/>
                      <a:gd name="connsiteX6" fmla="*/ 0 w 533627"/>
                      <a:gd name="connsiteY6" fmla="*/ 32321 h 102828"/>
                      <a:gd name="connsiteX7" fmla="*/ 32321 w 533627"/>
                      <a:gd name="connsiteY7" fmla="*/ 0 h 102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3627" h="102828">
                        <a:moveTo>
                          <a:pt x="501307" y="0"/>
                        </a:moveTo>
                        <a:cubicBezTo>
                          <a:pt x="519157" y="0"/>
                          <a:pt x="533628" y="14471"/>
                          <a:pt x="533628" y="32321"/>
                        </a:cubicBezTo>
                        <a:lnTo>
                          <a:pt x="533628" y="70507"/>
                        </a:lnTo>
                        <a:cubicBezTo>
                          <a:pt x="533628" y="88358"/>
                          <a:pt x="519157" y="102829"/>
                          <a:pt x="501307" y="102829"/>
                        </a:cubicBezTo>
                        <a:lnTo>
                          <a:pt x="32321" y="102829"/>
                        </a:lnTo>
                        <a:cubicBezTo>
                          <a:pt x="14471" y="102829"/>
                          <a:pt x="0" y="88358"/>
                          <a:pt x="0" y="70507"/>
                        </a:cubicBezTo>
                        <a:lnTo>
                          <a:pt x="0" y="32321"/>
                        </a:lnTo>
                        <a:cubicBezTo>
                          <a:pt x="0" y="14471"/>
                          <a:pt x="14471" y="0"/>
                          <a:pt x="32321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85000"/>
                      <a:lumOff val="1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42" name="Freeform: Shape 141">
                    <a:extLst>
                      <a:ext uri="{FF2B5EF4-FFF2-40B4-BE49-F238E27FC236}">
                        <a16:creationId xmlns:a16="http://schemas.microsoft.com/office/drawing/2014/main" id="{C2370BB0-CD0D-0BC5-B6CB-7C3F9E5EF8E4}"/>
                      </a:ext>
                    </a:extLst>
                  </p:cNvPr>
                  <p:cNvSpPr/>
                  <p:nvPr/>
                </p:nvSpPr>
                <p:spPr>
                  <a:xfrm>
                    <a:off x="770042" y="3308581"/>
                    <a:ext cx="659273" cy="339243"/>
                  </a:xfrm>
                  <a:custGeom>
                    <a:avLst/>
                    <a:gdLst>
                      <a:gd name="connsiteX0" fmla="*/ 658156 w 659273"/>
                      <a:gd name="connsiteY0" fmla="*/ 55585 h 339243"/>
                      <a:gd name="connsiteX1" fmla="*/ 639389 w 659273"/>
                      <a:gd name="connsiteY1" fmla="*/ 115601 h 339243"/>
                      <a:gd name="connsiteX2" fmla="*/ 591624 w 659273"/>
                      <a:gd name="connsiteY2" fmla="*/ 135476 h 339243"/>
                      <a:gd name="connsiteX3" fmla="*/ 198881 w 659273"/>
                      <a:gd name="connsiteY3" fmla="*/ 135476 h 339243"/>
                      <a:gd name="connsiteX4" fmla="*/ 96899 w 659273"/>
                      <a:gd name="connsiteY4" fmla="*/ 237458 h 339243"/>
                      <a:gd name="connsiteX5" fmla="*/ 96899 w 659273"/>
                      <a:gd name="connsiteY5" fmla="*/ 300927 h 339243"/>
                      <a:gd name="connsiteX6" fmla="*/ 58582 w 659273"/>
                      <a:gd name="connsiteY6" fmla="*/ 339244 h 339243"/>
                      <a:gd name="connsiteX7" fmla="*/ 49525 w 659273"/>
                      <a:gd name="connsiteY7" fmla="*/ 339244 h 339243"/>
                      <a:gd name="connsiteX8" fmla="*/ 11208 w 659273"/>
                      <a:gd name="connsiteY8" fmla="*/ 300927 h 339243"/>
                      <a:gd name="connsiteX9" fmla="*/ 11208 w 659273"/>
                      <a:gd name="connsiteY9" fmla="*/ 109606 h 339243"/>
                      <a:gd name="connsiteX10" fmla="*/ 11469 w 659273"/>
                      <a:gd name="connsiteY10" fmla="*/ 105240 h 339243"/>
                      <a:gd name="connsiteX11" fmla="*/ 0 w 659273"/>
                      <a:gd name="connsiteY11" fmla="*/ 67771 h 339243"/>
                      <a:gd name="connsiteX12" fmla="*/ 19875 w 659273"/>
                      <a:gd name="connsiteY12" fmla="*/ 19875 h 339243"/>
                      <a:gd name="connsiteX13" fmla="*/ 67640 w 659273"/>
                      <a:gd name="connsiteY13" fmla="*/ 0 h 339243"/>
                      <a:gd name="connsiteX14" fmla="*/ 588822 w 659273"/>
                      <a:gd name="connsiteY14" fmla="*/ 0 h 339243"/>
                      <a:gd name="connsiteX15" fmla="*/ 658156 w 659273"/>
                      <a:gd name="connsiteY15" fmla="*/ 55520 h 339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59273" h="339243">
                        <a:moveTo>
                          <a:pt x="658156" y="55585"/>
                        </a:moveTo>
                        <a:cubicBezTo>
                          <a:pt x="662392" y="78783"/>
                          <a:pt x="654247" y="100743"/>
                          <a:pt x="639389" y="115601"/>
                        </a:cubicBezTo>
                        <a:cubicBezTo>
                          <a:pt x="627138" y="127852"/>
                          <a:pt x="610131" y="135476"/>
                          <a:pt x="591624" y="135476"/>
                        </a:cubicBezTo>
                        <a:lnTo>
                          <a:pt x="198881" y="135476"/>
                        </a:lnTo>
                        <a:cubicBezTo>
                          <a:pt x="142579" y="135476"/>
                          <a:pt x="96899" y="181156"/>
                          <a:pt x="96899" y="237458"/>
                        </a:cubicBezTo>
                        <a:lnTo>
                          <a:pt x="96899" y="300927"/>
                        </a:lnTo>
                        <a:cubicBezTo>
                          <a:pt x="96899" y="321975"/>
                          <a:pt x="79630" y="339244"/>
                          <a:pt x="58582" y="339244"/>
                        </a:cubicBezTo>
                        <a:lnTo>
                          <a:pt x="49525" y="339244"/>
                        </a:lnTo>
                        <a:cubicBezTo>
                          <a:pt x="28346" y="339244"/>
                          <a:pt x="11208" y="322106"/>
                          <a:pt x="11208" y="300927"/>
                        </a:cubicBezTo>
                        <a:lnTo>
                          <a:pt x="11208" y="109606"/>
                        </a:lnTo>
                        <a:cubicBezTo>
                          <a:pt x="11208" y="108107"/>
                          <a:pt x="11273" y="106673"/>
                          <a:pt x="11469" y="105240"/>
                        </a:cubicBezTo>
                        <a:cubicBezTo>
                          <a:pt x="4236" y="94553"/>
                          <a:pt x="0" y="81520"/>
                          <a:pt x="0" y="67771"/>
                        </a:cubicBezTo>
                        <a:cubicBezTo>
                          <a:pt x="0" y="49134"/>
                          <a:pt x="7624" y="32256"/>
                          <a:pt x="19875" y="19875"/>
                        </a:cubicBezTo>
                        <a:cubicBezTo>
                          <a:pt x="32126" y="7624"/>
                          <a:pt x="49134" y="0"/>
                          <a:pt x="67640" y="0"/>
                        </a:cubicBezTo>
                        <a:lnTo>
                          <a:pt x="588822" y="0"/>
                        </a:lnTo>
                        <a:cubicBezTo>
                          <a:pt x="622056" y="0"/>
                          <a:pt x="652226" y="22807"/>
                          <a:pt x="658156" y="5552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85000"/>
                      <a:lumOff val="1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43" name="Graphic 6">
                    <a:extLst>
                      <a:ext uri="{FF2B5EF4-FFF2-40B4-BE49-F238E27FC236}">
                        <a16:creationId xmlns:a16="http://schemas.microsoft.com/office/drawing/2014/main" id="{F3FBDA03-AF65-D587-DBC7-699556068772}"/>
                      </a:ext>
                    </a:extLst>
                  </p:cNvPr>
                  <p:cNvGrpSpPr/>
                  <p:nvPr/>
                </p:nvGrpSpPr>
                <p:grpSpPr>
                  <a:xfrm>
                    <a:off x="989775" y="3485501"/>
                    <a:ext cx="326471" cy="267616"/>
                    <a:chOff x="989775" y="3485501"/>
                    <a:chExt cx="326471" cy="267616"/>
                  </a:xfrm>
                </p:grpSpPr>
                <p:sp>
                  <p:nvSpPr>
                    <p:cNvPr id="144" name="Freeform: Shape 143">
                      <a:extLst>
                        <a:ext uri="{FF2B5EF4-FFF2-40B4-BE49-F238E27FC236}">
                          <a16:creationId xmlns:a16="http://schemas.microsoft.com/office/drawing/2014/main" id="{FDC986B1-281E-22C2-015C-039AE0AF21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95172" y="3485501"/>
                      <a:ext cx="114688" cy="30236"/>
                    </a:xfrm>
                    <a:custGeom>
                      <a:avLst/>
                      <a:gdLst>
                        <a:gd name="connsiteX0" fmla="*/ 105175 w 114688"/>
                        <a:gd name="connsiteY0" fmla="*/ 0 h 30236"/>
                        <a:gd name="connsiteX1" fmla="*/ 114689 w 114688"/>
                        <a:gd name="connsiteY1" fmla="*/ 9514 h 30236"/>
                        <a:gd name="connsiteX2" fmla="*/ 114689 w 114688"/>
                        <a:gd name="connsiteY2" fmla="*/ 20722 h 30236"/>
                        <a:gd name="connsiteX3" fmla="*/ 105175 w 114688"/>
                        <a:gd name="connsiteY3" fmla="*/ 30236 h 30236"/>
                        <a:gd name="connsiteX4" fmla="*/ 9514 w 114688"/>
                        <a:gd name="connsiteY4" fmla="*/ 30236 h 30236"/>
                        <a:gd name="connsiteX5" fmla="*/ 0 w 114688"/>
                        <a:gd name="connsiteY5" fmla="*/ 20722 h 30236"/>
                        <a:gd name="connsiteX6" fmla="*/ 0 w 114688"/>
                        <a:gd name="connsiteY6" fmla="*/ 9514 h 30236"/>
                        <a:gd name="connsiteX7" fmla="*/ 9514 w 114688"/>
                        <a:gd name="connsiteY7" fmla="*/ 0 h 302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4688" h="30236">
                          <a:moveTo>
                            <a:pt x="105175" y="0"/>
                          </a:moveTo>
                          <a:cubicBezTo>
                            <a:pt x="110429" y="0"/>
                            <a:pt x="114689" y="4259"/>
                            <a:pt x="114689" y="9514"/>
                          </a:cubicBezTo>
                          <a:lnTo>
                            <a:pt x="114689" y="20722"/>
                          </a:lnTo>
                          <a:cubicBezTo>
                            <a:pt x="114689" y="25976"/>
                            <a:pt x="110429" y="30236"/>
                            <a:pt x="105175" y="30236"/>
                          </a:cubicBezTo>
                          <a:lnTo>
                            <a:pt x="9514" y="30236"/>
                          </a:lnTo>
                          <a:cubicBezTo>
                            <a:pt x="4260" y="30236"/>
                            <a:pt x="0" y="25976"/>
                            <a:pt x="0" y="20722"/>
                          </a:cubicBezTo>
                          <a:lnTo>
                            <a:pt x="0" y="9514"/>
                          </a:lnTo>
                          <a:cubicBezTo>
                            <a:pt x="0" y="4259"/>
                            <a:pt x="4260" y="0"/>
                            <a:pt x="9514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45" name="Freeform: Shape 144">
                      <a:extLst>
                        <a:ext uri="{FF2B5EF4-FFF2-40B4-BE49-F238E27FC236}">
                          <a16:creationId xmlns:a16="http://schemas.microsoft.com/office/drawing/2014/main" id="{A1754C88-1C6A-5E26-3248-C8709C664E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9775" y="3485501"/>
                      <a:ext cx="114688" cy="30236"/>
                    </a:xfrm>
                    <a:custGeom>
                      <a:avLst/>
                      <a:gdLst>
                        <a:gd name="connsiteX0" fmla="*/ 105175 w 114688"/>
                        <a:gd name="connsiteY0" fmla="*/ 0 h 30236"/>
                        <a:gd name="connsiteX1" fmla="*/ 114689 w 114688"/>
                        <a:gd name="connsiteY1" fmla="*/ 9514 h 30236"/>
                        <a:gd name="connsiteX2" fmla="*/ 114689 w 114688"/>
                        <a:gd name="connsiteY2" fmla="*/ 20722 h 30236"/>
                        <a:gd name="connsiteX3" fmla="*/ 105175 w 114688"/>
                        <a:gd name="connsiteY3" fmla="*/ 30236 h 30236"/>
                        <a:gd name="connsiteX4" fmla="*/ 9514 w 114688"/>
                        <a:gd name="connsiteY4" fmla="*/ 30236 h 30236"/>
                        <a:gd name="connsiteX5" fmla="*/ 0 w 114688"/>
                        <a:gd name="connsiteY5" fmla="*/ 20722 h 30236"/>
                        <a:gd name="connsiteX6" fmla="*/ 0 w 114688"/>
                        <a:gd name="connsiteY6" fmla="*/ 9514 h 30236"/>
                        <a:gd name="connsiteX7" fmla="*/ 9514 w 114688"/>
                        <a:gd name="connsiteY7" fmla="*/ 0 h 302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4688" h="30236">
                          <a:moveTo>
                            <a:pt x="105175" y="0"/>
                          </a:moveTo>
                          <a:cubicBezTo>
                            <a:pt x="110429" y="0"/>
                            <a:pt x="114689" y="4259"/>
                            <a:pt x="114689" y="9514"/>
                          </a:cubicBezTo>
                          <a:lnTo>
                            <a:pt x="114689" y="20722"/>
                          </a:lnTo>
                          <a:cubicBezTo>
                            <a:pt x="114689" y="25976"/>
                            <a:pt x="110429" y="30236"/>
                            <a:pt x="105175" y="30236"/>
                          </a:cubicBezTo>
                          <a:lnTo>
                            <a:pt x="9514" y="30236"/>
                          </a:lnTo>
                          <a:cubicBezTo>
                            <a:pt x="4260" y="30236"/>
                            <a:pt x="0" y="25976"/>
                            <a:pt x="0" y="20722"/>
                          </a:cubicBezTo>
                          <a:lnTo>
                            <a:pt x="0" y="9514"/>
                          </a:lnTo>
                          <a:cubicBezTo>
                            <a:pt x="0" y="4259"/>
                            <a:pt x="4260" y="0"/>
                            <a:pt x="9514" y="0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grpSp>
                  <p:nvGrpSpPr>
                    <p:cNvPr id="146" name="Graphic 6">
                      <a:extLst>
                        <a:ext uri="{FF2B5EF4-FFF2-40B4-BE49-F238E27FC236}">
                          <a16:creationId xmlns:a16="http://schemas.microsoft.com/office/drawing/2014/main" id="{A33D4D85-C97C-3344-D4B4-8D29125551D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59827" y="3545974"/>
                      <a:ext cx="256420" cy="78066"/>
                      <a:chOff x="1059827" y="3545974"/>
                      <a:chExt cx="256420" cy="78066"/>
                    </a:xfrm>
                    <a:solidFill>
                      <a:srgbClr val="FFFFFF"/>
                    </a:solidFill>
                  </p:grpSpPr>
                  <p:sp>
                    <p:nvSpPr>
                      <p:cNvPr id="147" name="Freeform: Shape 146">
                        <a:extLst>
                          <a:ext uri="{FF2B5EF4-FFF2-40B4-BE49-F238E27FC236}">
                            <a16:creationId xmlns:a16="http://schemas.microsoft.com/office/drawing/2014/main" id="{6A0E5972-3DF4-2961-5ECB-05B002D62C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59827" y="3545974"/>
                        <a:ext cx="70051" cy="78066"/>
                      </a:xfrm>
                      <a:custGeom>
                        <a:avLst/>
                        <a:gdLst>
                          <a:gd name="connsiteX0" fmla="*/ 0 w 70051"/>
                          <a:gd name="connsiteY0" fmla="*/ 0 h 78066"/>
                          <a:gd name="connsiteX1" fmla="*/ 39815 w 70051"/>
                          <a:gd name="connsiteY1" fmla="*/ 78067 h 78066"/>
                          <a:gd name="connsiteX2" fmla="*/ 70051 w 70051"/>
                          <a:gd name="connsiteY2" fmla="*/ 74874 h 78066"/>
                          <a:gd name="connsiteX3" fmla="*/ 28672 w 70051"/>
                          <a:gd name="connsiteY3" fmla="*/ 0 h 78066"/>
                          <a:gd name="connsiteX4" fmla="*/ 0 w 70051"/>
                          <a:gd name="connsiteY4" fmla="*/ 0 h 780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70051" h="78066">
                            <a:moveTo>
                              <a:pt x="0" y="0"/>
                            </a:moveTo>
                            <a:lnTo>
                              <a:pt x="39815" y="78067"/>
                            </a:lnTo>
                            <a:lnTo>
                              <a:pt x="70051" y="74874"/>
                            </a:lnTo>
                            <a:lnTo>
                              <a:pt x="28672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  <p:sp>
                    <p:nvSpPr>
                      <p:cNvPr id="148" name="Freeform: Shape 147">
                        <a:extLst>
                          <a:ext uri="{FF2B5EF4-FFF2-40B4-BE49-F238E27FC236}">
                            <a16:creationId xmlns:a16="http://schemas.microsoft.com/office/drawing/2014/main" id="{7834CEC1-B301-6799-265E-3D3CB6C6A3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46130" y="3545974"/>
                        <a:ext cx="70116" cy="78066"/>
                      </a:xfrm>
                      <a:custGeom>
                        <a:avLst/>
                        <a:gdLst>
                          <a:gd name="connsiteX0" fmla="*/ 0 w 70116"/>
                          <a:gd name="connsiteY0" fmla="*/ 0 h 78066"/>
                          <a:gd name="connsiteX1" fmla="*/ 39815 w 70116"/>
                          <a:gd name="connsiteY1" fmla="*/ 78067 h 78066"/>
                          <a:gd name="connsiteX2" fmla="*/ 70117 w 70116"/>
                          <a:gd name="connsiteY2" fmla="*/ 74874 h 78066"/>
                          <a:gd name="connsiteX3" fmla="*/ 28672 w 70116"/>
                          <a:gd name="connsiteY3" fmla="*/ 0 h 78066"/>
                          <a:gd name="connsiteX4" fmla="*/ 0 w 70116"/>
                          <a:gd name="connsiteY4" fmla="*/ 0 h 780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70116" h="78066">
                            <a:moveTo>
                              <a:pt x="0" y="0"/>
                            </a:moveTo>
                            <a:lnTo>
                              <a:pt x="39815" y="78067"/>
                            </a:lnTo>
                            <a:lnTo>
                              <a:pt x="70117" y="74874"/>
                            </a:lnTo>
                            <a:lnTo>
                              <a:pt x="28672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sp>
                  <p:nvSpPr>
                    <p:cNvPr id="149" name="Freeform: Shape 148">
                      <a:extLst>
                        <a:ext uri="{FF2B5EF4-FFF2-40B4-BE49-F238E27FC236}">
                          <a16:creationId xmlns:a16="http://schemas.microsoft.com/office/drawing/2014/main" id="{962165A4-D596-B0ED-EE2C-F5E4B0F916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87874" y="3542390"/>
                      <a:ext cx="126352" cy="86016"/>
                    </a:xfrm>
                    <a:custGeom>
                      <a:avLst/>
                      <a:gdLst>
                        <a:gd name="connsiteX0" fmla="*/ 114949 w 126352"/>
                        <a:gd name="connsiteY0" fmla="*/ 0 h 86016"/>
                        <a:gd name="connsiteX1" fmla="*/ 126353 w 126352"/>
                        <a:gd name="connsiteY1" fmla="*/ 11404 h 86016"/>
                        <a:gd name="connsiteX2" fmla="*/ 126353 w 126352"/>
                        <a:gd name="connsiteY2" fmla="*/ 74613 h 86016"/>
                        <a:gd name="connsiteX3" fmla="*/ 114949 w 126352"/>
                        <a:gd name="connsiteY3" fmla="*/ 86017 h 86016"/>
                        <a:gd name="connsiteX4" fmla="*/ 11404 w 126352"/>
                        <a:gd name="connsiteY4" fmla="*/ 86017 h 86016"/>
                        <a:gd name="connsiteX5" fmla="*/ 0 w 126352"/>
                        <a:gd name="connsiteY5" fmla="*/ 74613 h 86016"/>
                        <a:gd name="connsiteX6" fmla="*/ 0 w 126352"/>
                        <a:gd name="connsiteY6" fmla="*/ 11404 h 86016"/>
                        <a:gd name="connsiteX7" fmla="*/ 11404 w 126352"/>
                        <a:gd name="connsiteY7" fmla="*/ 0 h 860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6352" h="86016">
                          <a:moveTo>
                            <a:pt x="114949" y="0"/>
                          </a:moveTo>
                          <a:cubicBezTo>
                            <a:pt x="121247" y="0"/>
                            <a:pt x="126353" y="5106"/>
                            <a:pt x="126353" y="11404"/>
                          </a:cubicBezTo>
                          <a:lnTo>
                            <a:pt x="126353" y="74613"/>
                          </a:lnTo>
                          <a:cubicBezTo>
                            <a:pt x="126353" y="80911"/>
                            <a:pt x="121247" y="86017"/>
                            <a:pt x="114949" y="86017"/>
                          </a:cubicBezTo>
                          <a:lnTo>
                            <a:pt x="11404" y="86017"/>
                          </a:lnTo>
                          <a:cubicBezTo>
                            <a:pt x="5106" y="86017"/>
                            <a:pt x="0" y="80911"/>
                            <a:pt x="0" y="74613"/>
                          </a:cubicBezTo>
                          <a:lnTo>
                            <a:pt x="0" y="11404"/>
                          </a:lnTo>
                          <a:cubicBezTo>
                            <a:pt x="0" y="5106"/>
                            <a:pt x="5106" y="0"/>
                            <a:pt x="11404" y="0"/>
                          </a:cubicBezTo>
                          <a:close/>
                        </a:path>
                      </a:pathLst>
                    </a:custGeom>
                    <a:noFill/>
                    <a:ln w="5467" cap="flat">
                      <a:solidFill>
                        <a:srgbClr val="07123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073365D7-88A9-66D1-E9CC-8574DFAEF6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2678" y="3542390"/>
                      <a:ext cx="136583" cy="86016"/>
                    </a:xfrm>
                    <a:custGeom>
                      <a:avLst/>
                      <a:gdLst>
                        <a:gd name="connsiteX0" fmla="*/ 124724 w 136583"/>
                        <a:gd name="connsiteY0" fmla="*/ 0 h 86016"/>
                        <a:gd name="connsiteX1" fmla="*/ 136584 w 136583"/>
                        <a:gd name="connsiteY1" fmla="*/ 11860 h 86016"/>
                        <a:gd name="connsiteX2" fmla="*/ 136584 w 136583"/>
                        <a:gd name="connsiteY2" fmla="*/ 74157 h 86016"/>
                        <a:gd name="connsiteX3" fmla="*/ 124724 w 136583"/>
                        <a:gd name="connsiteY3" fmla="*/ 86017 h 86016"/>
                        <a:gd name="connsiteX4" fmla="*/ 11860 w 136583"/>
                        <a:gd name="connsiteY4" fmla="*/ 86017 h 86016"/>
                        <a:gd name="connsiteX5" fmla="*/ 0 w 136583"/>
                        <a:gd name="connsiteY5" fmla="*/ 74157 h 86016"/>
                        <a:gd name="connsiteX6" fmla="*/ 0 w 136583"/>
                        <a:gd name="connsiteY6" fmla="*/ 11860 h 86016"/>
                        <a:gd name="connsiteX7" fmla="*/ 11860 w 136583"/>
                        <a:gd name="connsiteY7" fmla="*/ 0 h 860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6583" h="86016">
                          <a:moveTo>
                            <a:pt x="124724" y="0"/>
                          </a:moveTo>
                          <a:cubicBezTo>
                            <a:pt x="131274" y="0"/>
                            <a:pt x="136584" y="5310"/>
                            <a:pt x="136584" y="11860"/>
                          </a:cubicBezTo>
                          <a:lnTo>
                            <a:pt x="136584" y="74157"/>
                          </a:lnTo>
                          <a:cubicBezTo>
                            <a:pt x="136584" y="80707"/>
                            <a:pt x="131274" y="86017"/>
                            <a:pt x="124724" y="86017"/>
                          </a:cubicBezTo>
                          <a:lnTo>
                            <a:pt x="11860" y="86017"/>
                          </a:lnTo>
                          <a:cubicBezTo>
                            <a:pt x="5310" y="86017"/>
                            <a:pt x="0" y="80707"/>
                            <a:pt x="0" y="74157"/>
                          </a:cubicBezTo>
                          <a:lnTo>
                            <a:pt x="0" y="11860"/>
                          </a:lnTo>
                          <a:cubicBezTo>
                            <a:pt x="0" y="5310"/>
                            <a:pt x="5310" y="0"/>
                            <a:pt x="11860" y="0"/>
                          </a:cubicBezTo>
                          <a:close/>
                        </a:path>
                      </a:pathLst>
                    </a:custGeom>
                    <a:noFill/>
                    <a:ln w="5662" cap="flat">
                      <a:solidFill>
                        <a:srgbClr val="07123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1" name="Freeform: Shape 150">
                      <a:extLst>
                        <a:ext uri="{FF2B5EF4-FFF2-40B4-BE49-F238E27FC236}">
                          <a16:creationId xmlns:a16="http://schemas.microsoft.com/office/drawing/2014/main" id="{958E6385-B546-2F15-07CE-508957E634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8659" y="3731039"/>
                      <a:ext cx="111039" cy="22078"/>
                    </a:xfrm>
                    <a:custGeom>
                      <a:avLst/>
                      <a:gdLst>
                        <a:gd name="connsiteX0" fmla="*/ 111039 w 111039"/>
                        <a:gd name="connsiteY0" fmla="*/ 0 h 22078"/>
                        <a:gd name="connsiteX1" fmla="*/ 50893 w 111039"/>
                        <a:gd name="connsiteY1" fmla="*/ 21960 h 22078"/>
                        <a:gd name="connsiteX2" fmla="*/ 0 w 111039"/>
                        <a:gd name="connsiteY2" fmla="*/ 1303 h 220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11039" h="22078">
                          <a:moveTo>
                            <a:pt x="111039" y="0"/>
                          </a:moveTo>
                          <a:cubicBezTo>
                            <a:pt x="96899" y="14662"/>
                            <a:pt x="75004" y="23198"/>
                            <a:pt x="50893" y="21960"/>
                          </a:cubicBezTo>
                          <a:cubicBezTo>
                            <a:pt x="30627" y="20918"/>
                            <a:pt x="12707" y="13228"/>
                            <a:pt x="0" y="1303"/>
                          </a:cubicBezTo>
                        </a:path>
                      </a:pathLst>
                    </a:custGeom>
                    <a:noFill/>
                    <a:ln w="6052" cap="flat">
                      <a:solidFill>
                        <a:srgbClr val="E88E6B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2" name="Freeform: Shape 151">
                      <a:extLst>
                        <a:ext uri="{FF2B5EF4-FFF2-40B4-BE49-F238E27FC236}">
                          <a16:creationId xmlns:a16="http://schemas.microsoft.com/office/drawing/2014/main" id="{41D12D01-C6A6-D762-5855-B619E51F38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9427" y="3578686"/>
                      <a:ext cx="46331" cy="106980"/>
                    </a:xfrm>
                    <a:custGeom>
                      <a:avLst/>
                      <a:gdLst>
                        <a:gd name="connsiteX0" fmla="*/ 46332 w 46331"/>
                        <a:gd name="connsiteY0" fmla="*/ 83410 h 106980"/>
                        <a:gd name="connsiteX1" fmla="*/ 44703 w 46331"/>
                        <a:gd name="connsiteY1" fmla="*/ 83410 h 106980"/>
                        <a:gd name="connsiteX2" fmla="*/ 3454 w 46331"/>
                        <a:gd name="connsiteY2" fmla="*/ 106934 h 106980"/>
                        <a:gd name="connsiteX3" fmla="*/ 0 w 46331"/>
                        <a:gd name="connsiteY3" fmla="*/ 0 h 106980"/>
                        <a:gd name="connsiteX4" fmla="*/ 46332 w 46331"/>
                        <a:gd name="connsiteY4" fmla="*/ 83475 h 106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331" h="106980">
                          <a:moveTo>
                            <a:pt x="46332" y="83410"/>
                          </a:moveTo>
                          <a:cubicBezTo>
                            <a:pt x="46332" y="83801"/>
                            <a:pt x="44703" y="83410"/>
                            <a:pt x="44703" y="83410"/>
                          </a:cubicBezTo>
                          <a:cubicBezTo>
                            <a:pt x="44312" y="96964"/>
                            <a:pt x="32517" y="107781"/>
                            <a:pt x="3454" y="106934"/>
                          </a:cubicBezTo>
                          <a:lnTo>
                            <a:pt x="0" y="0"/>
                          </a:lnTo>
                          <a:cubicBezTo>
                            <a:pt x="31083" y="39424"/>
                            <a:pt x="44181" y="61319"/>
                            <a:pt x="46332" y="83475"/>
                          </a:cubicBezTo>
                          <a:close/>
                        </a:path>
                      </a:pathLst>
                    </a:custGeom>
                    <a:solidFill>
                      <a:srgbClr val="F6AF97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  <p:sp>
                  <p:nvSpPr>
                    <p:cNvPr id="153" name="Freeform: Shape 152">
                      <a:extLst>
                        <a:ext uri="{FF2B5EF4-FFF2-40B4-BE49-F238E27FC236}">
                          <a16:creationId xmlns:a16="http://schemas.microsoft.com/office/drawing/2014/main" id="{05EB3F6D-38B2-227A-1F5F-81C63E783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1021" y="3585789"/>
                      <a:ext cx="50958" cy="1629"/>
                    </a:xfrm>
                    <a:custGeom>
                      <a:avLst/>
                      <a:gdLst>
                        <a:gd name="connsiteX0" fmla="*/ 0 w 50958"/>
                        <a:gd name="connsiteY0" fmla="*/ 0 h 1629"/>
                        <a:gd name="connsiteX1" fmla="*/ 50958 w 50958"/>
                        <a:gd name="connsiteY1" fmla="*/ 1629 h 16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0958" h="1629">
                          <a:moveTo>
                            <a:pt x="0" y="0"/>
                          </a:moveTo>
                          <a:lnTo>
                            <a:pt x="50958" y="1629"/>
                          </a:lnTo>
                        </a:path>
                      </a:pathLst>
                    </a:custGeom>
                    <a:ln w="5662" cap="flat">
                      <a:solidFill>
                        <a:srgbClr val="07123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154" name="Freeform: Shape 153">
                    <a:extLst>
                      <a:ext uri="{FF2B5EF4-FFF2-40B4-BE49-F238E27FC236}">
                        <a16:creationId xmlns:a16="http://schemas.microsoft.com/office/drawing/2014/main" id="{CA0EAE07-FDF3-8E72-00A6-4B84D8A8C905}"/>
                      </a:ext>
                    </a:extLst>
                  </p:cNvPr>
                  <p:cNvSpPr/>
                  <p:nvPr/>
                </p:nvSpPr>
                <p:spPr>
                  <a:xfrm>
                    <a:off x="525286" y="3993455"/>
                    <a:ext cx="743455" cy="1411126"/>
                  </a:xfrm>
                  <a:custGeom>
                    <a:avLst/>
                    <a:gdLst>
                      <a:gd name="connsiteX0" fmla="*/ 743456 w 743455"/>
                      <a:gd name="connsiteY0" fmla="*/ 1233619 h 1411126"/>
                      <a:gd name="connsiteX1" fmla="*/ 247688 w 743455"/>
                      <a:gd name="connsiteY1" fmla="*/ 1309145 h 1411126"/>
                      <a:gd name="connsiteX2" fmla="*/ 85886 w 743455"/>
                      <a:gd name="connsiteY2" fmla="*/ 1368379 h 1411126"/>
                      <a:gd name="connsiteX3" fmla="*/ 16486 w 743455"/>
                      <a:gd name="connsiteY3" fmla="*/ 1411126 h 1411126"/>
                      <a:gd name="connsiteX4" fmla="*/ 0 w 743455"/>
                      <a:gd name="connsiteY4" fmla="*/ 314872 h 1411126"/>
                      <a:gd name="connsiteX5" fmla="*/ 391 w 743455"/>
                      <a:gd name="connsiteY5" fmla="*/ 298907 h 1411126"/>
                      <a:gd name="connsiteX6" fmla="*/ 147987 w 743455"/>
                      <a:gd name="connsiteY6" fmla="*/ 47961 h 1411126"/>
                      <a:gd name="connsiteX7" fmla="*/ 260200 w 743455"/>
                      <a:gd name="connsiteY7" fmla="*/ 4692 h 1411126"/>
                      <a:gd name="connsiteX8" fmla="*/ 314872 w 743455"/>
                      <a:gd name="connsiteY8" fmla="*/ 0 h 1411126"/>
                      <a:gd name="connsiteX9" fmla="*/ 421350 w 743455"/>
                      <a:gd name="connsiteY9" fmla="*/ 0 h 1411126"/>
                      <a:gd name="connsiteX10" fmla="*/ 736223 w 743455"/>
                      <a:gd name="connsiteY10" fmla="*/ 314872 h 1411126"/>
                      <a:gd name="connsiteX11" fmla="*/ 739937 w 743455"/>
                      <a:gd name="connsiteY11" fmla="*/ 788940 h 1411126"/>
                      <a:gd name="connsiteX12" fmla="*/ 741566 w 743455"/>
                      <a:gd name="connsiteY12" fmla="*/ 999225 h 1411126"/>
                      <a:gd name="connsiteX13" fmla="*/ 743456 w 743455"/>
                      <a:gd name="connsiteY13" fmla="*/ 1233554 h 1411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743455" h="1411126">
                        <a:moveTo>
                          <a:pt x="743456" y="1233619"/>
                        </a:moveTo>
                        <a:lnTo>
                          <a:pt x="247688" y="1309145"/>
                        </a:lnTo>
                        <a:cubicBezTo>
                          <a:pt x="190279" y="1317877"/>
                          <a:pt x="135280" y="1338012"/>
                          <a:pt x="85886" y="1368379"/>
                        </a:cubicBezTo>
                        <a:lnTo>
                          <a:pt x="16486" y="1411126"/>
                        </a:lnTo>
                        <a:lnTo>
                          <a:pt x="0" y="314872"/>
                        </a:lnTo>
                        <a:cubicBezTo>
                          <a:pt x="0" y="309464"/>
                          <a:pt x="130" y="304185"/>
                          <a:pt x="391" y="298907"/>
                        </a:cubicBezTo>
                        <a:cubicBezTo>
                          <a:pt x="5669" y="193016"/>
                          <a:pt x="63274" y="100874"/>
                          <a:pt x="147987" y="47961"/>
                        </a:cubicBezTo>
                        <a:cubicBezTo>
                          <a:pt x="181612" y="26782"/>
                          <a:pt x="219603" y="11860"/>
                          <a:pt x="260200" y="4692"/>
                        </a:cubicBezTo>
                        <a:cubicBezTo>
                          <a:pt x="277924" y="1564"/>
                          <a:pt x="296236" y="0"/>
                          <a:pt x="314872" y="0"/>
                        </a:cubicBezTo>
                        <a:lnTo>
                          <a:pt x="421350" y="0"/>
                        </a:lnTo>
                        <a:cubicBezTo>
                          <a:pt x="595208" y="0"/>
                          <a:pt x="736223" y="141015"/>
                          <a:pt x="736223" y="314872"/>
                        </a:cubicBezTo>
                        <a:lnTo>
                          <a:pt x="739937" y="788940"/>
                        </a:lnTo>
                        <a:lnTo>
                          <a:pt x="741566" y="999225"/>
                        </a:lnTo>
                        <a:lnTo>
                          <a:pt x="743456" y="1233554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55" name="Freeform: Shape 154">
                    <a:extLst>
                      <a:ext uri="{FF2B5EF4-FFF2-40B4-BE49-F238E27FC236}">
                        <a16:creationId xmlns:a16="http://schemas.microsoft.com/office/drawing/2014/main" id="{E428E5A8-C177-73FB-E915-984F5F9B0D4A}"/>
                      </a:ext>
                    </a:extLst>
                  </p:cNvPr>
                  <p:cNvSpPr/>
                  <p:nvPr/>
                </p:nvSpPr>
                <p:spPr>
                  <a:xfrm>
                    <a:off x="525286" y="3993585"/>
                    <a:ext cx="681028" cy="656201"/>
                  </a:xfrm>
                  <a:custGeom>
                    <a:avLst/>
                    <a:gdLst>
                      <a:gd name="connsiteX0" fmla="*/ 680964 w 681028"/>
                      <a:gd name="connsiteY0" fmla="*/ 136714 h 656201"/>
                      <a:gd name="connsiteX1" fmla="*/ 545814 w 681028"/>
                      <a:gd name="connsiteY1" fmla="*/ 106282 h 656201"/>
                      <a:gd name="connsiteX2" fmla="*/ 439336 w 681028"/>
                      <a:gd name="connsiteY2" fmla="*/ 106282 h 656201"/>
                      <a:gd name="connsiteX3" fmla="*/ 384663 w 681028"/>
                      <a:gd name="connsiteY3" fmla="*/ 110974 h 656201"/>
                      <a:gd name="connsiteX4" fmla="*/ 259288 w 681028"/>
                      <a:gd name="connsiteY4" fmla="*/ 147596 h 656201"/>
                      <a:gd name="connsiteX5" fmla="*/ 222991 w 681028"/>
                      <a:gd name="connsiteY5" fmla="*/ 276491 h 656201"/>
                      <a:gd name="connsiteX6" fmla="*/ 124528 w 681028"/>
                      <a:gd name="connsiteY6" fmla="*/ 421220 h 656201"/>
                      <a:gd name="connsiteX7" fmla="*/ 126939 w 681028"/>
                      <a:gd name="connsiteY7" fmla="*/ 656201 h 656201"/>
                      <a:gd name="connsiteX8" fmla="*/ 5083 w 681028"/>
                      <a:gd name="connsiteY8" fmla="*/ 420112 h 656201"/>
                      <a:gd name="connsiteX9" fmla="*/ 0 w 681028"/>
                      <a:gd name="connsiteY9" fmla="*/ 314872 h 656201"/>
                      <a:gd name="connsiteX10" fmla="*/ 391 w 681028"/>
                      <a:gd name="connsiteY10" fmla="*/ 298907 h 656201"/>
                      <a:gd name="connsiteX11" fmla="*/ 147987 w 681028"/>
                      <a:gd name="connsiteY11" fmla="*/ 47961 h 656201"/>
                      <a:gd name="connsiteX12" fmla="*/ 260200 w 681028"/>
                      <a:gd name="connsiteY12" fmla="*/ 4692 h 656201"/>
                      <a:gd name="connsiteX13" fmla="*/ 314872 w 681028"/>
                      <a:gd name="connsiteY13" fmla="*/ 0 h 656201"/>
                      <a:gd name="connsiteX14" fmla="*/ 421350 w 681028"/>
                      <a:gd name="connsiteY14" fmla="*/ 0 h 656201"/>
                      <a:gd name="connsiteX15" fmla="*/ 681029 w 681028"/>
                      <a:gd name="connsiteY15" fmla="*/ 136779 h 656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81028" h="656201">
                        <a:moveTo>
                          <a:pt x="680964" y="136714"/>
                        </a:moveTo>
                        <a:cubicBezTo>
                          <a:pt x="639976" y="117230"/>
                          <a:pt x="594230" y="106282"/>
                          <a:pt x="545814" y="106282"/>
                        </a:cubicBezTo>
                        <a:lnTo>
                          <a:pt x="439336" y="106282"/>
                        </a:lnTo>
                        <a:cubicBezTo>
                          <a:pt x="420634" y="106282"/>
                          <a:pt x="402388" y="107847"/>
                          <a:pt x="384663" y="110974"/>
                        </a:cubicBezTo>
                        <a:cubicBezTo>
                          <a:pt x="344066" y="118142"/>
                          <a:pt x="293108" y="126679"/>
                          <a:pt x="259288" y="147596"/>
                        </a:cubicBezTo>
                        <a:cubicBezTo>
                          <a:pt x="204810" y="181351"/>
                          <a:pt x="205658" y="219407"/>
                          <a:pt x="222991" y="276491"/>
                        </a:cubicBezTo>
                        <a:cubicBezTo>
                          <a:pt x="224555" y="281574"/>
                          <a:pt x="124528" y="415811"/>
                          <a:pt x="124528" y="421220"/>
                        </a:cubicBezTo>
                        <a:lnTo>
                          <a:pt x="126939" y="656201"/>
                        </a:lnTo>
                        <a:lnTo>
                          <a:pt x="5083" y="420112"/>
                        </a:lnTo>
                        <a:lnTo>
                          <a:pt x="0" y="314872"/>
                        </a:lnTo>
                        <a:cubicBezTo>
                          <a:pt x="0" y="309464"/>
                          <a:pt x="130" y="304185"/>
                          <a:pt x="391" y="298907"/>
                        </a:cubicBezTo>
                        <a:cubicBezTo>
                          <a:pt x="5669" y="193016"/>
                          <a:pt x="63274" y="100874"/>
                          <a:pt x="147987" y="47961"/>
                        </a:cubicBezTo>
                        <a:cubicBezTo>
                          <a:pt x="181612" y="26783"/>
                          <a:pt x="219603" y="11860"/>
                          <a:pt x="260200" y="4692"/>
                        </a:cubicBezTo>
                        <a:cubicBezTo>
                          <a:pt x="277924" y="1564"/>
                          <a:pt x="296236" y="0"/>
                          <a:pt x="314872" y="0"/>
                        </a:cubicBezTo>
                        <a:lnTo>
                          <a:pt x="421350" y="0"/>
                        </a:lnTo>
                        <a:cubicBezTo>
                          <a:pt x="529066" y="0"/>
                          <a:pt x="624271" y="54151"/>
                          <a:pt x="681029" y="13677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3BD6CA78-EB62-25E1-4858-457FD93C741E}"/>
                      </a:ext>
                    </a:extLst>
                  </p:cNvPr>
                  <p:cNvSpPr/>
                  <p:nvPr/>
                </p:nvSpPr>
                <p:spPr>
                  <a:xfrm>
                    <a:off x="789070" y="3974362"/>
                    <a:ext cx="281899" cy="664477"/>
                  </a:xfrm>
                  <a:custGeom>
                    <a:avLst/>
                    <a:gdLst>
                      <a:gd name="connsiteX0" fmla="*/ 205853 w 281899"/>
                      <a:gd name="connsiteY0" fmla="*/ 449892 h 664477"/>
                      <a:gd name="connsiteX1" fmla="*/ 168905 w 281899"/>
                      <a:gd name="connsiteY1" fmla="*/ 664477 h 664477"/>
                      <a:gd name="connsiteX2" fmla="*/ 0 w 281899"/>
                      <a:gd name="connsiteY2" fmla="*/ 0 h 664477"/>
                      <a:gd name="connsiteX3" fmla="*/ 281899 w 281899"/>
                      <a:gd name="connsiteY3" fmla="*/ 0 h 664477"/>
                      <a:gd name="connsiteX4" fmla="*/ 205853 w 281899"/>
                      <a:gd name="connsiteY4" fmla="*/ 449892 h 66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1899" h="664477">
                        <a:moveTo>
                          <a:pt x="205853" y="449892"/>
                        </a:moveTo>
                        <a:lnTo>
                          <a:pt x="168905" y="664477"/>
                        </a:lnTo>
                        <a:lnTo>
                          <a:pt x="0" y="0"/>
                        </a:lnTo>
                        <a:lnTo>
                          <a:pt x="281899" y="0"/>
                        </a:lnTo>
                        <a:lnTo>
                          <a:pt x="205853" y="449892"/>
                        </a:lnTo>
                        <a:close/>
                      </a:path>
                    </a:pathLst>
                  </a:custGeom>
                  <a:solidFill>
                    <a:srgbClr val="EDEFF1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E518AC62-7429-D283-FA2F-3987436CC31A}"/>
                      </a:ext>
                    </a:extLst>
                  </p:cNvPr>
                  <p:cNvSpPr/>
                  <p:nvPr/>
                </p:nvSpPr>
                <p:spPr>
                  <a:xfrm>
                    <a:off x="789331" y="3957875"/>
                    <a:ext cx="286656" cy="95530"/>
                  </a:xfrm>
                  <a:custGeom>
                    <a:avLst/>
                    <a:gdLst>
                      <a:gd name="connsiteX0" fmla="*/ 286656 w 286656"/>
                      <a:gd name="connsiteY0" fmla="*/ 95530 h 95530"/>
                      <a:gd name="connsiteX1" fmla="*/ 154504 w 286656"/>
                      <a:gd name="connsiteY1" fmla="*/ 17920 h 95530"/>
                      <a:gd name="connsiteX2" fmla="*/ 0 w 286656"/>
                      <a:gd name="connsiteY2" fmla="*/ 95530 h 95530"/>
                      <a:gd name="connsiteX3" fmla="*/ 0 w 286656"/>
                      <a:gd name="connsiteY3" fmla="*/ 0 h 95530"/>
                      <a:gd name="connsiteX4" fmla="*/ 286656 w 286656"/>
                      <a:gd name="connsiteY4" fmla="*/ 0 h 95530"/>
                      <a:gd name="connsiteX5" fmla="*/ 286656 w 286656"/>
                      <a:gd name="connsiteY5" fmla="*/ 95530 h 95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6656" h="95530">
                        <a:moveTo>
                          <a:pt x="286656" y="95530"/>
                        </a:moveTo>
                        <a:lnTo>
                          <a:pt x="154504" y="17920"/>
                        </a:lnTo>
                        <a:lnTo>
                          <a:pt x="0" y="95530"/>
                        </a:lnTo>
                        <a:lnTo>
                          <a:pt x="0" y="0"/>
                        </a:lnTo>
                        <a:lnTo>
                          <a:pt x="286656" y="0"/>
                        </a:lnTo>
                        <a:lnTo>
                          <a:pt x="286656" y="955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grpSp>
                <p:nvGrpSpPr>
                  <p:cNvPr id="158" name="Graphic 6">
                    <a:extLst>
                      <a:ext uri="{FF2B5EF4-FFF2-40B4-BE49-F238E27FC236}">
                        <a16:creationId xmlns:a16="http://schemas.microsoft.com/office/drawing/2014/main" id="{124142A5-E0A6-02BF-0972-4185C850ECBF}"/>
                      </a:ext>
                    </a:extLst>
                  </p:cNvPr>
                  <p:cNvGrpSpPr/>
                  <p:nvPr/>
                </p:nvGrpSpPr>
                <p:grpSpPr>
                  <a:xfrm>
                    <a:off x="1274477" y="4780190"/>
                    <a:ext cx="334212" cy="196654"/>
                    <a:chOff x="1274477" y="4780190"/>
                    <a:chExt cx="334212" cy="196654"/>
                  </a:xfrm>
                </p:grpSpPr>
                <p:grpSp>
                  <p:nvGrpSpPr>
                    <p:cNvPr id="159" name="Graphic 6">
                      <a:extLst>
                        <a:ext uri="{FF2B5EF4-FFF2-40B4-BE49-F238E27FC236}">
                          <a16:creationId xmlns:a16="http://schemas.microsoft.com/office/drawing/2014/main" id="{16439A2C-26D7-9917-3BA4-EBBD8B3060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74477" y="4780190"/>
                      <a:ext cx="334212" cy="189496"/>
                      <a:chOff x="1274477" y="4780190"/>
                      <a:chExt cx="334212" cy="189496"/>
                    </a:xfrm>
                    <a:solidFill>
                      <a:srgbClr val="F6AF97"/>
                    </a:solidFill>
                  </p:grpSpPr>
                  <p:grpSp>
                    <p:nvGrpSpPr>
                      <p:cNvPr id="160" name="Graphic 6">
                        <a:extLst>
                          <a:ext uri="{FF2B5EF4-FFF2-40B4-BE49-F238E27FC236}">
                            <a16:creationId xmlns:a16="http://schemas.microsoft.com/office/drawing/2014/main" id="{AC74DE81-FDE7-380F-DBD1-50C18682C11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389045" y="4780190"/>
                        <a:ext cx="219643" cy="163476"/>
                        <a:chOff x="1389045" y="4780190"/>
                        <a:chExt cx="219643" cy="163476"/>
                      </a:xfrm>
                      <a:solidFill>
                        <a:srgbClr val="F6AF97"/>
                      </a:solidFill>
                    </p:grpSpPr>
                    <p:sp>
                      <p:nvSpPr>
                        <p:cNvPr id="161" name="Freeform: Shape 160">
                          <a:extLst>
                            <a:ext uri="{FF2B5EF4-FFF2-40B4-BE49-F238E27FC236}">
                              <a16:creationId xmlns:a16="http://schemas.microsoft.com/office/drawing/2014/main" id="{F900E502-6AB7-83E2-7841-496D569C18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89045" y="4780190"/>
                          <a:ext cx="197622" cy="66838"/>
                        </a:xfrm>
                        <a:custGeom>
                          <a:avLst/>
                          <a:gdLst>
                            <a:gd name="connsiteX0" fmla="*/ 24036 w 197622"/>
                            <a:gd name="connsiteY0" fmla="*/ 66588 h 66838"/>
                            <a:gd name="connsiteX1" fmla="*/ 180168 w 197622"/>
                            <a:gd name="connsiteY1" fmla="*/ 41630 h 66838"/>
                            <a:gd name="connsiteX2" fmla="*/ 197372 w 197622"/>
                            <a:gd name="connsiteY2" fmla="*/ 17910 h 66838"/>
                            <a:gd name="connsiteX3" fmla="*/ 197372 w 197622"/>
                            <a:gd name="connsiteY3" fmla="*/ 17454 h 66838"/>
                            <a:gd name="connsiteX4" fmla="*/ 173587 w 197622"/>
                            <a:gd name="connsiteY4" fmla="*/ 251 h 66838"/>
                            <a:gd name="connsiteX5" fmla="*/ 17454 w 197622"/>
                            <a:gd name="connsiteY5" fmla="*/ 25209 h 66838"/>
                            <a:gd name="connsiteX6" fmla="*/ 251 w 197622"/>
                            <a:gd name="connsiteY6" fmla="*/ 48928 h 66838"/>
                            <a:gd name="connsiteX7" fmla="*/ 251 w 197622"/>
                            <a:gd name="connsiteY7" fmla="*/ 49384 h 66838"/>
                            <a:gd name="connsiteX8" fmla="*/ 24036 w 197622"/>
                            <a:gd name="connsiteY8" fmla="*/ 66588 h 668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97622" h="66838">
                              <a:moveTo>
                                <a:pt x="24036" y="66588"/>
                              </a:moveTo>
                              <a:lnTo>
                                <a:pt x="180168" y="41630"/>
                              </a:lnTo>
                              <a:cubicBezTo>
                                <a:pt x="191442" y="39805"/>
                                <a:pt x="199131" y="29183"/>
                                <a:pt x="197372" y="17910"/>
                              </a:cubicBezTo>
                              <a:lnTo>
                                <a:pt x="197372" y="17454"/>
                              </a:lnTo>
                              <a:cubicBezTo>
                                <a:pt x="195482" y="6181"/>
                                <a:pt x="184795" y="-1509"/>
                                <a:pt x="173587" y="251"/>
                              </a:cubicBezTo>
                              <a:lnTo>
                                <a:pt x="17454" y="25209"/>
                              </a:lnTo>
                              <a:cubicBezTo>
                                <a:pt x="6181" y="27033"/>
                                <a:pt x="-1509" y="37655"/>
                                <a:pt x="251" y="48928"/>
                              </a:cubicBezTo>
                              <a:lnTo>
                                <a:pt x="251" y="49384"/>
                              </a:lnTo>
                              <a:cubicBezTo>
                                <a:pt x="2140" y="60658"/>
                                <a:pt x="12827" y="68347"/>
                                <a:pt x="24036" y="6658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AF97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62" name="Freeform: Shape 161">
                          <a:extLst>
                            <a:ext uri="{FF2B5EF4-FFF2-40B4-BE49-F238E27FC236}">
                              <a16:creationId xmlns:a16="http://schemas.microsoft.com/office/drawing/2014/main" id="{7A8FFB1E-E2D2-CAED-FDDE-0F6025B3B2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0255201">
                          <a:off x="1437924" y="4837104"/>
                          <a:ext cx="168514" cy="41900"/>
                        </a:xfrm>
                        <a:custGeom>
                          <a:avLst/>
                          <a:gdLst>
                            <a:gd name="connsiteX0" fmla="*/ 13163 w 168514"/>
                            <a:gd name="connsiteY0" fmla="*/ 0 h 41900"/>
                            <a:gd name="connsiteX1" fmla="*/ 155351 w 168514"/>
                            <a:gd name="connsiteY1" fmla="*/ 0 h 41900"/>
                            <a:gd name="connsiteX2" fmla="*/ 168514 w 168514"/>
                            <a:gd name="connsiteY2" fmla="*/ 13163 h 41900"/>
                            <a:gd name="connsiteX3" fmla="*/ 168514 w 168514"/>
                            <a:gd name="connsiteY3" fmla="*/ 28737 h 41900"/>
                            <a:gd name="connsiteX4" fmla="*/ 155351 w 168514"/>
                            <a:gd name="connsiteY4" fmla="*/ 41900 h 41900"/>
                            <a:gd name="connsiteX5" fmla="*/ 13163 w 168514"/>
                            <a:gd name="connsiteY5" fmla="*/ 41900 h 41900"/>
                            <a:gd name="connsiteX6" fmla="*/ 0 w 168514"/>
                            <a:gd name="connsiteY6" fmla="*/ 28737 h 41900"/>
                            <a:gd name="connsiteX7" fmla="*/ 0 w 168514"/>
                            <a:gd name="connsiteY7" fmla="*/ 13163 h 41900"/>
                            <a:gd name="connsiteX8" fmla="*/ 13098 w 168514"/>
                            <a:gd name="connsiteY8" fmla="*/ 65 h 419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68514" h="41900">
                              <a:moveTo>
                                <a:pt x="13163" y="0"/>
                              </a:moveTo>
                              <a:lnTo>
                                <a:pt x="155351" y="0"/>
                              </a:lnTo>
                              <a:cubicBezTo>
                                <a:pt x="162584" y="0"/>
                                <a:pt x="168514" y="5864"/>
                                <a:pt x="168514" y="13163"/>
                              </a:cubicBezTo>
                              <a:lnTo>
                                <a:pt x="168514" y="28737"/>
                              </a:lnTo>
                              <a:cubicBezTo>
                                <a:pt x="168514" y="35970"/>
                                <a:pt x="162649" y="41900"/>
                                <a:pt x="155351" y="41900"/>
                              </a:cubicBezTo>
                              <a:lnTo>
                                <a:pt x="13163" y="41900"/>
                              </a:lnTo>
                              <a:cubicBezTo>
                                <a:pt x="5930" y="41900"/>
                                <a:pt x="0" y="36035"/>
                                <a:pt x="0" y="28737"/>
                              </a:cubicBezTo>
                              <a:lnTo>
                                <a:pt x="0" y="13163"/>
                              </a:lnTo>
                              <a:cubicBezTo>
                                <a:pt x="0" y="5930"/>
                                <a:pt x="5865" y="65"/>
                                <a:pt x="13098" y="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AF97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  <p:sp>
                      <p:nvSpPr>
                        <p:cNvPr id="163" name="Freeform: Shape 162">
                          <a:extLst>
                            <a:ext uri="{FF2B5EF4-FFF2-40B4-BE49-F238E27FC236}">
                              <a16:creationId xmlns:a16="http://schemas.microsoft.com/office/drawing/2014/main" id="{11363B89-9B35-65C3-E507-2DF6034A02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09702" y="4878066"/>
                          <a:ext cx="189867" cy="65600"/>
                        </a:xfrm>
                        <a:custGeom>
                          <a:avLst/>
                          <a:gdLst>
                            <a:gd name="connsiteX0" fmla="*/ 24036 w 189867"/>
                            <a:gd name="connsiteY0" fmla="*/ 65349 h 65600"/>
                            <a:gd name="connsiteX1" fmla="*/ 172414 w 189867"/>
                            <a:gd name="connsiteY1" fmla="*/ 41630 h 65600"/>
                            <a:gd name="connsiteX2" fmla="*/ 189617 w 189867"/>
                            <a:gd name="connsiteY2" fmla="*/ 17910 h 65600"/>
                            <a:gd name="connsiteX3" fmla="*/ 189617 w 189867"/>
                            <a:gd name="connsiteY3" fmla="*/ 17454 h 65600"/>
                            <a:gd name="connsiteX4" fmla="*/ 165832 w 189867"/>
                            <a:gd name="connsiteY4" fmla="*/ 251 h 65600"/>
                            <a:gd name="connsiteX5" fmla="*/ 17454 w 189867"/>
                            <a:gd name="connsiteY5" fmla="*/ 23970 h 65600"/>
                            <a:gd name="connsiteX6" fmla="*/ 251 w 189867"/>
                            <a:gd name="connsiteY6" fmla="*/ 47690 h 65600"/>
                            <a:gd name="connsiteX7" fmla="*/ 251 w 189867"/>
                            <a:gd name="connsiteY7" fmla="*/ 48146 h 65600"/>
                            <a:gd name="connsiteX8" fmla="*/ 24036 w 189867"/>
                            <a:gd name="connsiteY8" fmla="*/ 65349 h 656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89867" h="65600">
                              <a:moveTo>
                                <a:pt x="24036" y="65349"/>
                              </a:moveTo>
                              <a:lnTo>
                                <a:pt x="172414" y="41630"/>
                              </a:lnTo>
                              <a:cubicBezTo>
                                <a:pt x="183687" y="39805"/>
                                <a:pt x="191377" y="29184"/>
                                <a:pt x="189617" y="17910"/>
                              </a:cubicBezTo>
                              <a:lnTo>
                                <a:pt x="189617" y="17454"/>
                              </a:lnTo>
                              <a:cubicBezTo>
                                <a:pt x="187727" y="6180"/>
                                <a:pt x="177106" y="-1509"/>
                                <a:pt x="165832" y="251"/>
                              </a:cubicBezTo>
                              <a:lnTo>
                                <a:pt x="17454" y="23970"/>
                              </a:lnTo>
                              <a:cubicBezTo>
                                <a:pt x="6181" y="25795"/>
                                <a:pt x="-1509" y="36417"/>
                                <a:pt x="251" y="47690"/>
                              </a:cubicBezTo>
                              <a:lnTo>
                                <a:pt x="251" y="48146"/>
                              </a:lnTo>
                              <a:cubicBezTo>
                                <a:pt x="2140" y="59420"/>
                                <a:pt x="12762" y="67109"/>
                                <a:pt x="24036" y="6534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AF97"/>
                        </a:solidFill>
                        <a:ln w="6508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PK"/>
                        </a:p>
                      </p:txBody>
                    </p:sp>
                  </p:grpSp>
                  <p:sp>
                    <p:nvSpPr>
                      <p:cNvPr id="164" name="Freeform: Shape 163">
                        <a:extLst>
                          <a:ext uri="{FF2B5EF4-FFF2-40B4-BE49-F238E27FC236}">
                            <a16:creationId xmlns:a16="http://schemas.microsoft.com/office/drawing/2014/main" id="{FFF07395-403D-CCF6-E3A7-EAC5BFAF0B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74477" y="4806084"/>
                        <a:ext cx="206048" cy="163601"/>
                      </a:xfrm>
                      <a:custGeom>
                        <a:avLst/>
                        <a:gdLst>
                          <a:gd name="connsiteX0" fmla="*/ 205983 w 206048"/>
                          <a:gd name="connsiteY0" fmla="*/ 421 h 163601"/>
                          <a:gd name="connsiteX1" fmla="*/ 164539 w 206048"/>
                          <a:gd name="connsiteY1" fmla="*/ 30 h 163601"/>
                          <a:gd name="connsiteX2" fmla="*/ 61384 w 206048"/>
                          <a:gd name="connsiteY2" fmla="*/ 23164 h 163601"/>
                          <a:gd name="connsiteX3" fmla="*/ 0 w 206048"/>
                          <a:gd name="connsiteY3" fmla="*/ 53335 h 163601"/>
                          <a:gd name="connsiteX4" fmla="*/ 40011 w 206048"/>
                          <a:gd name="connsiteY4" fmla="*/ 158575 h 163601"/>
                          <a:gd name="connsiteX5" fmla="*/ 199011 w 206048"/>
                          <a:gd name="connsiteY5" fmla="*/ 126253 h 163601"/>
                          <a:gd name="connsiteX6" fmla="*/ 206049 w 206048"/>
                          <a:gd name="connsiteY6" fmla="*/ 487 h 1636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06048" h="163601">
                            <a:moveTo>
                              <a:pt x="205983" y="421"/>
                            </a:moveTo>
                            <a:cubicBezTo>
                              <a:pt x="204289" y="617"/>
                              <a:pt x="185196" y="421"/>
                              <a:pt x="164539" y="30"/>
                            </a:cubicBezTo>
                            <a:cubicBezTo>
                              <a:pt x="128829" y="-556"/>
                              <a:pt x="93445" y="7329"/>
                              <a:pt x="61384" y="23164"/>
                            </a:cubicBezTo>
                            <a:lnTo>
                              <a:pt x="0" y="53335"/>
                            </a:lnTo>
                            <a:cubicBezTo>
                              <a:pt x="0" y="53335"/>
                              <a:pt x="35189" y="157662"/>
                              <a:pt x="40011" y="158575"/>
                            </a:cubicBezTo>
                            <a:cubicBezTo>
                              <a:pt x="158414" y="179948"/>
                              <a:pt x="199011" y="126253"/>
                              <a:pt x="199011" y="126253"/>
                            </a:cubicBezTo>
                            <a:lnTo>
                              <a:pt x="206049" y="487"/>
                            </a:lnTo>
                            <a:close/>
                          </a:path>
                        </a:pathLst>
                      </a:custGeom>
                      <a:solidFill>
                        <a:srgbClr val="F6AF97"/>
                      </a:solidFill>
                      <a:ln w="65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PK"/>
                      </a:p>
                    </p:txBody>
                  </p:sp>
                </p:grpSp>
                <p:sp>
                  <p:nvSpPr>
                    <p:cNvPr id="165" name="Freeform: Shape 164">
                      <a:extLst>
                        <a:ext uri="{FF2B5EF4-FFF2-40B4-BE49-F238E27FC236}">
                          <a16:creationId xmlns:a16="http://schemas.microsoft.com/office/drawing/2014/main" id="{C6458A83-5362-C400-D403-31C40FAECE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6252" y="4806050"/>
                      <a:ext cx="52522" cy="170794"/>
                    </a:xfrm>
                    <a:custGeom>
                      <a:avLst/>
                      <a:gdLst>
                        <a:gd name="connsiteX0" fmla="*/ 0 w 52522"/>
                        <a:gd name="connsiteY0" fmla="*/ 0 h 170794"/>
                        <a:gd name="connsiteX1" fmla="*/ 52522 w 52522"/>
                        <a:gd name="connsiteY1" fmla="*/ 0 h 170794"/>
                        <a:gd name="connsiteX2" fmla="*/ 52522 w 52522"/>
                        <a:gd name="connsiteY2" fmla="*/ 170795 h 170794"/>
                        <a:gd name="connsiteX3" fmla="*/ 0 w 52522"/>
                        <a:gd name="connsiteY3" fmla="*/ 170795 h 1707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2522" h="170794">
                          <a:moveTo>
                            <a:pt x="0" y="0"/>
                          </a:moveTo>
                          <a:lnTo>
                            <a:pt x="52522" y="0"/>
                          </a:lnTo>
                          <a:lnTo>
                            <a:pt x="52522" y="170795"/>
                          </a:lnTo>
                          <a:lnTo>
                            <a:pt x="0" y="17079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5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PK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E7059C7D-69A6-133D-E34B-4915D4103D1D}"/>
                      </a:ext>
                    </a:extLst>
                  </p:cNvPr>
                  <p:cNvSpPr/>
                  <p:nvPr/>
                </p:nvSpPr>
                <p:spPr>
                  <a:xfrm>
                    <a:off x="525612" y="4041415"/>
                    <a:ext cx="813898" cy="954000"/>
                  </a:xfrm>
                  <a:custGeom>
                    <a:avLst/>
                    <a:gdLst>
                      <a:gd name="connsiteX0" fmla="*/ 813898 w 813898"/>
                      <a:gd name="connsiteY0" fmla="*/ 950613 h 954000"/>
                      <a:gd name="connsiteX1" fmla="*/ 741240 w 813898"/>
                      <a:gd name="connsiteY1" fmla="*/ 951329 h 954000"/>
                      <a:gd name="connsiteX2" fmla="*/ 469441 w 813898"/>
                      <a:gd name="connsiteY2" fmla="*/ 954001 h 954000"/>
                      <a:gd name="connsiteX3" fmla="*/ 466314 w 813898"/>
                      <a:gd name="connsiteY3" fmla="*/ 954001 h 954000"/>
                      <a:gd name="connsiteX4" fmla="*/ 177051 w 813898"/>
                      <a:gd name="connsiteY4" fmla="*/ 769065 h 954000"/>
                      <a:gd name="connsiteX5" fmla="*/ 174444 w 813898"/>
                      <a:gd name="connsiteY5" fmla="*/ 763461 h 954000"/>
                      <a:gd name="connsiteX6" fmla="*/ 0 w 813898"/>
                      <a:gd name="connsiteY6" fmla="*/ 250947 h 954000"/>
                      <a:gd name="connsiteX7" fmla="*/ 147596 w 813898"/>
                      <a:gd name="connsiteY7" fmla="*/ 0 h 954000"/>
                      <a:gd name="connsiteX8" fmla="*/ 370131 w 813898"/>
                      <a:gd name="connsiteY8" fmla="*/ 685395 h 954000"/>
                      <a:gd name="connsiteX9" fmla="*/ 467356 w 813898"/>
                      <a:gd name="connsiteY9" fmla="*/ 743717 h 954000"/>
                      <a:gd name="connsiteX10" fmla="*/ 739611 w 813898"/>
                      <a:gd name="connsiteY10" fmla="*/ 741045 h 954000"/>
                      <a:gd name="connsiteX11" fmla="*/ 811813 w 813898"/>
                      <a:gd name="connsiteY11" fmla="*/ 740328 h 954000"/>
                      <a:gd name="connsiteX12" fmla="*/ 813898 w 813898"/>
                      <a:gd name="connsiteY12" fmla="*/ 950613 h 954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13898" h="954000">
                        <a:moveTo>
                          <a:pt x="813898" y="950613"/>
                        </a:moveTo>
                        <a:lnTo>
                          <a:pt x="741240" y="951329"/>
                        </a:lnTo>
                        <a:lnTo>
                          <a:pt x="469441" y="954001"/>
                        </a:lnTo>
                        <a:lnTo>
                          <a:pt x="466314" y="954001"/>
                        </a:lnTo>
                        <a:cubicBezTo>
                          <a:pt x="342372" y="954001"/>
                          <a:pt x="229051" y="881669"/>
                          <a:pt x="177051" y="769065"/>
                        </a:cubicBezTo>
                        <a:lnTo>
                          <a:pt x="174444" y="763461"/>
                        </a:lnTo>
                        <a:lnTo>
                          <a:pt x="0" y="250947"/>
                        </a:lnTo>
                        <a:cubicBezTo>
                          <a:pt x="5278" y="145055"/>
                          <a:pt x="62883" y="52913"/>
                          <a:pt x="147596" y="0"/>
                        </a:cubicBezTo>
                        <a:lnTo>
                          <a:pt x="370131" y="685395"/>
                        </a:lnTo>
                        <a:cubicBezTo>
                          <a:pt x="388899" y="721431"/>
                          <a:pt x="426563" y="744238"/>
                          <a:pt x="467356" y="743717"/>
                        </a:cubicBezTo>
                        <a:lnTo>
                          <a:pt x="739611" y="741045"/>
                        </a:lnTo>
                        <a:lnTo>
                          <a:pt x="811813" y="740328"/>
                        </a:lnTo>
                        <a:lnTo>
                          <a:pt x="813898" y="950613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167" name="Graphic 6">
                <a:extLst>
                  <a:ext uri="{FF2B5EF4-FFF2-40B4-BE49-F238E27FC236}">
                    <a16:creationId xmlns:a16="http://schemas.microsoft.com/office/drawing/2014/main" id="{FE4FE0FB-5E01-2ADD-EF3E-32D30F5B5501}"/>
                  </a:ext>
                </a:extLst>
              </p:cNvPr>
              <p:cNvGrpSpPr/>
              <p:nvPr/>
            </p:nvGrpSpPr>
            <p:grpSpPr>
              <a:xfrm>
                <a:off x="2791951" y="4837524"/>
                <a:ext cx="528805" cy="123159"/>
                <a:chOff x="2791951" y="4837524"/>
                <a:chExt cx="528805" cy="123159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9029A009-15CD-3CD8-5CFB-D0BCD9E183E0}"/>
                    </a:ext>
                  </a:extLst>
                </p:cNvPr>
                <p:cNvSpPr/>
                <p:nvPr/>
              </p:nvSpPr>
              <p:spPr>
                <a:xfrm>
                  <a:off x="2907877" y="4837524"/>
                  <a:ext cx="412879" cy="123159"/>
                </a:xfrm>
                <a:custGeom>
                  <a:avLst/>
                  <a:gdLst>
                    <a:gd name="connsiteX0" fmla="*/ 0 w 412879"/>
                    <a:gd name="connsiteY0" fmla="*/ 0 h 123159"/>
                    <a:gd name="connsiteX1" fmla="*/ 412879 w 412879"/>
                    <a:gd name="connsiteY1" fmla="*/ 0 h 123159"/>
                    <a:gd name="connsiteX2" fmla="*/ 412879 w 412879"/>
                    <a:gd name="connsiteY2" fmla="*/ 123160 h 123159"/>
                    <a:gd name="connsiteX3" fmla="*/ 0 w 412879"/>
                    <a:gd name="connsiteY3" fmla="*/ 123160 h 123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2879" h="123159">
                      <a:moveTo>
                        <a:pt x="0" y="0"/>
                      </a:moveTo>
                      <a:lnTo>
                        <a:pt x="412879" y="0"/>
                      </a:lnTo>
                      <a:lnTo>
                        <a:pt x="412879" y="123160"/>
                      </a:lnTo>
                      <a:lnTo>
                        <a:pt x="0" y="12316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F0658948-4A61-0683-FCB2-6B591E700591}"/>
                    </a:ext>
                  </a:extLst>
                </p:cNvPr>
                <p:cNvSpPr/>
                <p:nvPr/>
              </p:nvSpPr>
              <p:spPr>
                <a:xfrm>
                  <a:off x="2791951" y="4837524"/>
                  <a:ext cx="412944" cy="123159"/>
                </a:xfrm>
                <a:custGeom>
                  <a:avLst/>
                  <a:gdLst>
                    <a:gd name="connsiteX0" fmla="*/ 0 w 412944"/>
                    <a:gd name="connsiteY0" fmla="*/ 0 h 123159"/>
                    <a:gd name="connsiteX1" fmla="*/ 412944 w 412944"/>
                    <a:gd name="connsiteY1" fmla="*/ 0 h 123159"/>
                    <a:gd name="connsiteX2" fmla="*/ 412944 w 412944"/>
                    <a:gd name="connsiteY2" fmla="*/ 123160 h 123159"/>
                    <a:gd name="connsiteX3" fmla="*/ 0 w 412944"/>
                    <a:gd name="connsiteY3" fmla="*/ 123160 h 123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2944" h="123159">
                      <a:moveTo>
                        <a:pt x="0" y="0"/>
                      </a:moveTo>
                      <a:lnTo>
                        <a:pt x="412944" y="0"/>
                      </a:lnTo>
                      <a:lnTo>
                        <a:pt x="412944" y="123160"/>
                      </a:lnTo>
                      <a:lnTo>
                        <a:pt x="0" y="12316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204EF26A-BFAF-A326-3415-F4A22BF2491D}"/>
                  </a:ext>
                </a:extLst>
              </p:cNvPr>
              <p:cNvSpPr/>
              <p:nvPr/>
            </p:nvSpPr>
            <p:spPr>
              <a:xfrm>
                <a:off x="2483138" y="4891871"/>
                <a:ext cx="550570" cy="646314"/>
              </a:xfrm>
              <a:custGeom>
                <a:avLst/>
                <a:gdLst>
                  <a:gd name="connsiteX0" fmla="*/ 0 w 550570"/>
                  <a:gd name="connsiteY0" fmla="*/ 21699 h 646314"/>
                  <a:gd name="connsiteX1" fmla="*/ 63079 w 550570"/>
                  <a:gd name="connsiteY1" fmla="*/ 23524 h 646314"/>
                  <a:gd name="connsiteX2" fmla="*/ 128243 w 550570"/>
                  <a:gd name="connsiteY2" fmla="*/ 89014 h 646314"/>
                  <a:gd name="connsiteX3" fmla="*/ 137235 w 550570"/>
                  <a:gd name="connsiteY3" fmla="*/ 470027 h 646314"/>
                  <a:gd name="connsiteX4" fmla="*/ 312266 w 550570"/>
                  <a:gd name="connsiteY4" fmla="*/ 646231 h 646314"/>
                  <a:gd name="connsiteX5" fmla="*/ 312266 w 550570"/>
                  <a:gd name="connsiteY5" fmla="*/ 646231 h 646314"/>
                  <a:gd name="connsiteX6" fmla="*/ 498114 w 550570"/>
                  <a:gd name="connsiteY6" fmla="*/ 460774 h 646314"/>
                  <a:gd name="connsiteX7" fmla="*/ 487166 w 550570"/>
                  <a:gd name="connsiteY7" fmla="*/ 68878 h 646314"/>
                  <a:gd name="connsiteX8" fmla="*/ 550571 w 550570"/>
                  <a:gd name="connsiteY8" fmla="*/ 0 h 646314"/>
                  <a:gd name="connsiteX9" fmla="*/ 550571 w 550570"/>
                  <a:gd name="connsiteY9" fmla="*/ 0 h 646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0570" h="646314">
                    <a:moveTo>
                      <a:pt x="0" y="21699"/>
                    </a:moveTo>
                    <a:lnTo>
                      <a:pt x="63079" y="23524"/>
                    </a:lnTo>
                    <a:cubicBezTo>
                      <a:pt x="98789" y="24567"/>
                      <a:pt x="127396" y="53369"/>
                      <a:pt x="128243" y="89014"/>
                    </a:cubicBezTo>
                    <a:lnTo>
                      <a:pt x="137235" y="470027"/>
                    </a:lnTo>
                    <a:cubicBezTo>
                      <a:pt x="139516" y="565949"/>
                      <a:pt x="216410" y="643299"/>
                      <a:pt x="312266" y="646231"/>
                    </a:cubicBezTo>
                    <a:lnTo>
                      <a:pt x="312266" y="646231"/>
                    </a:lnTo>
                    <a:cubicBezTo>
                      <a:pt x="416007" y="649359"/>
                      <a:pt x="500981" y="564515"/>
                      <a:pt x="498114" y="460774"/>
                    </a:cubicBezTo>
                    <a:lnTo>
                      <a:pt x="487166" y="68878"/>
                    </a:lnTo>
                    <a:cubicBezTo>
                      <a:pt x="486123" y="32517"/>
                      <a:pt x="514274" y="2020"/>
                      <a:pt x="550571" y="0"/>
                    </a:cubicBezTo>
                    <a:lnTo>
                      <a:pt x="550571" y="0"/>
                    </a:lnTo>
                  </a:path>
                </a:pathLst>
              </a:custGeom>
              <a:noFill/>
              <a:ln w="13797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0E61597E-3A0C-292F-A89C-2493166FBAAB}"/>
                  </a:ext>
                </a:extLst>
              </p:cNvPr>
              <p:cNvSpPr/>
              <p:nvPr/>
            </p:nvSpPr>
            <p:spPr>
              <a:xfrm>
                <a:off x="2997478" y="4877404"/>
                <a:ext cx="112277" cy="32581"/>
              </a:xfrm>
              <a:custGeom>
                <a:avLst/>
                <a:gdLst>
                  <a:gd name="connsiteX0" fmla="*/ 0 w 112277"/>
                  <a:gd name="connsiteY0" fmla="*/ 0 h 32581"/>
                  <a:gd name="connsiteX1" fmla="*/ 112278 w 112277"/>
                  <a:gd name="connsiteY1" fmla="*/ 0 h 32581"/>
                  <a:gd name="connsiteX2" fmla="*/ 112278 w 112277"/>
                  <a:gd name="connsiteY2" fmla="*/ 32582 h 32581"/>
                  <a:gd name="connsiteX3" fmla="*/ 0 w 112277"/>
                  <a:gd name="connsiteY3" fmla="*/ 32582 h 32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277" h="32581">
                    <a:moveTo>
                      <a:pt x="0" y="0"/>
                    </a:moveTo>
                    <a:lnTo>
                      <a:pt x="112278" y="0"/>
                    </a:lnTo>
                    <a:lnTo>
                      <a:pt x="112278" y="32582"/>
                    </a:lnTo>
                    <a:lnTo>
                      <a:pt x="0" y="32582"/>
                    </a:lnTo>
                    <a:close/>
                  </a:path>
                </a:pathLst>
              </a:custGeom>
              <a:solidFill>
                <a:schemeClr val="accent1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69D6EF15-8D85-B0EC-EFC8-78597639E00E}"/>
                  </a:ext>
                </a:extLst>
              </p:cNvPr>
              <p:cNvSpPr/>
              <p:nvPr/>
            </p:nvSpPr>
            <p:spPr>
              <a:xfrm>
                <a:off x="2864413" y="4863785"/>
                <a:ext cx="112277" cy="32581"/>
              </a:xfrm>
              <a:custGeom>
                <a:avLst/>
                <a:gdLst>
                  <a:gd name="connsiteX0" fmla="*/ 0 w 112277"/>
                  <a:gd name="connsiteY0" fmla="*/ 0 h 32581"/>
                  <a:gd name="connsiteX1" fmla="*/ 112278 w 112277"/>
                  <a:gd name="connsiteY1" fmla="*/ 0 h 32581"/>
                  <a:gd name="connsiteX2" fmla="*/ 112278 w 112277"/>
                  <a:gd name="connsiteY2" fmla="*/ 32582 h 32581"/>
                  <a:gd name="connsiteX3" fmla="*/ 0 w 112277"/>
                  <a:gd name="connsiteY3" fmla="*/ 32582 h 32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277" h="32581">
                    <a:moveTo>
                      <a:pt x="0" y="0"/>
                    </a:moveTo>
                    <a:lnTo>
                      <a:pt x="112278" y="0"/>
                    </a:lnTo>
                    <a:lnTo>
                      <a:pt x="112278" y="32582"/>
                    </a:lnTo>
                    <a:lnTo>
                      <a:pt x="0" y="32582"/>
                    </a:lnTo>
                    <a:close/>
                  </a:path>
                </a:pathLst>
              </a:custGeom>
              <a:solidFill>
                <a:schemeClr val="accent6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55F4F8B8-D6D5-6BBB-2D8E-8A9D68920A51}"/>
                  </a:ext>
                </a:extLst>
              </p:cNvPr>
              <p:cNvSpPr/>
              <p:nvPr/>
            </p:nvSpPr>
            <p:spPr>
              <a:xfrm>
                <a:off x="2358024" y="4881053"/>
                <a:ext cx="601333" cy="283670"/>
              </a:xfrm>
              <a:custGeom>
                <a:avLst/>
                <a:gdLst>
                  <a:gd name="connsiteX0" fmla="*/ 0 w 601333"/>
                  <a:gd name="connsiteY0" fmla="*/ 32908 h 283670"/>
                  <a:gd name="connsiteX1" fmla="*/ 0 w 601333"/>
                  <a:gd name="connsiteY1" fmla="*/ 32908 h 283670"/>
                  <a:gd name="connsiteX2" fmla="*/ 122965 w 601333"/>
                  <a:gd name="connsiteY2" fmla="*/ 158805 h 283670"/>
                  <a:gd name="connsiteX3" fmla="*/ 123942 w 601333"/>
                  <a:gd name="connsiteY3" fmla="*/ 173792 h 283670"/>
                  <a:gd name="connsiteX4" fmla="*/ 243062 w 601333"/>
                  <a:gd name="connsiteY4" fmla="*/ 283659 h 283670"/>
                  <a:gd name="connsiteX5" fmla="*/ 380884 w 601333"/>
                  <a:gd name="connsiteY5" fmla="*/ 281769 h 283670"/>
                  <a:gd name="connsiteX6" fmla="*/ 528220 w 601333"/>
                  <a:gd name="connsiteY6" fmla="*/ 135346 h 283670"/>
                  <a:gd name="connsiteX7" fmla="*/ 529262 w 601333"/>
                  <a:gd name="connsiteY7" fmla="*/ 82302 h 283670"/>
                  <a:gd name="connsiteX8" fmla="*/ 601334 w 601333"/>
                  <a:gd name="connsiteY8" fmla="*/ 0 h 283670"/>
                  <a:gd name="connsiteX9" fmla="*/ 601334 w 601333"/>
                  <a:gd name="connsiteY9" fmla="*/ 0 h 283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1333" h="283670">
                    <a:moveTo>
                      <a:pt x="0" y="32908"/>
                    </a:moveTo>
                    <a:lnTo>
                      <a:pt x="0" y="32908"/>
                    </a:lnTo>
                    <a:cubicBezTo>
                      <a:pt x="66337" y="38968"/>
                      <a:pt x="118468" y="92337"/>
                      <a:pt x="122965" y="158805"/>
                    </a:cubicBezTo>
                    <a:lnTo>
                      <a:pt x="123942" y="173792"/>
                    </a:lnTo>
                    <a:cubicBezTo>
                      <a:pt x="128178" y="236219"/>
                      <a:pt x="180504" y="284506"/>
                      <a:pt x="243062" y="283659"/>
                    </a:cubicBezTo>
                    <a:lnTo>
                      <a:pt x="380884" y="281769"/>
                    </a:lnTo>
                    <a:cubicBezTo>
                      <a:pt x="461426" y="280661"/>
                      <a:pt x="526590" y="215888"/>
                      <a:pt x="528220" y="135346"/>
                    </a:cubicBezTo>
                    <a:lnTo>
                      <a:pt x="529262" y="82302"/>
                    </a:lnTo>
                    <a:cubicBezTo>
                      <a:pt x="530109" y="40988"/>
                      <a:pt x="560476" y="6256"/>
                      <a:pt x="601334" y="0"/>
                    </a:cubicBezTo>
                    <a:lnTo>
                      <a:pt x="601334" y="0"/>
                    </a:lnTo>
                  </a:path>
                </a:pathLst>
              </a:custGeom>
              <a:noFill/>
              <a:ln w="13797" cap="flat">
                <a:solidFill>
                  <a:schemeClr val="accent6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174" name="Graphic 6">
            <a:extLst>
              <a:ext uri="{FF2B5EF4-FFF2-40B4-BE49-F238E27FC236}">
                <a16:creationId xmlns:a16="http://schemas.microsoft.com/office/drawing/2014/main" id="{DC1F5AEF-6A14-852F-F414-B3332964ECAD}"/>
              </a:ext>
            </a:extLst>
          </p:cNvPr>
          <p:cNvGrpSpPr/>
          <p:nvPr/>
        </p:nvGrpSpPr>
        <p:grpSpPr>
          <a:xfrm>
            <a:off x="2720917" y="2252338"/>
            <a:ext cx="3472277" cy="4434931"/>
            <a:chOff x="2720917" y="2252338"/>
            <a:chExt cx="3472277" cy="4434931"/>
          </a:xfrm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F60EE3E6-F1B6-E9D2-FCB4-5B71ED17508A}"/>
                </a:ext>
              </a:extLst>
            </p:cNvPr>
            <p:cNvSpPr/>
            <p:nvPr/>
          </p:nvSpPr>
          <p:spPr>
            <a:xfrm>
              <a:off x="5765318" y="5057843"/>
              <a:ext cx="195438" cy="327847"/>
            </a:xfrm>
            <a:custGeom>
              <a:avLst/>
              <a:gdLst>
                <a:gd name="connsiteX0" fmla="*/ 185652 w 195438"/>
                <a:gd name="connsiteY0" fmla="*/ 280727 h 327847"/>
                <a:gd name="connsiteX1" fmla="*/ 133586 w 195438"/>
                <a:gd name="connsiteY1" fmla="*/ 15900 h 327847"/>
                <a:gd name="connsiteX2" fmla="*/ 76437 w 195438"/>
                <a:gd name="connsiteY2" fmla="*/ 0 h 327847"/>
                <a:gd name="connsiteX3" fmla="*/ 0 w 195438"/>
                <a:gd name="connsiteY3" fmla="*/ 106348 h 327847"/>
                <a:gd name="connsiteX4" fmla="*/ 29519 w 195438"/>
                <a:gd name="connsiteY4" fmla="*/ 302947 h 327847"/>
                <a:gd name="connsiteX5" fmla="*/ 108889 w 195438"/>
                <a:gd name="connsiteY5" fmla="*/ 325820 h 327847"/>
                <a:gd name="connsiteX6" fmla="*/ 185717 w 195438"/>
                <a:gd name="connsiteY6" fmla="*/ 280661 h 327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438" h="327847">
                  <a:moveTo>
                    <a:pt x="185652" y="280727"/>
                  </a:moveTo>
                  <a:cubicBezTo>
                    <a:pt x="219277" y="148900"/>
                    <a:pt x="157371" y="48547"/>
                    <a:pt x="133586" y="15900"/>
                  </a:cubicBezTo>
                  <a:cubicBezTo>
                    <a:pt x="125375" y="11795"/>
                    <a:pt x="76437" y="0"/>
                    <a:pt x="76437" y="0"/>
                  </a:cubicBezTo>
                  <a:cubicBezTo>
                    <a:pt x="76437" y="0"/>
                    <a:pt x="54282" y="98397"/>
                    <a:pt x="0" y="106348"/>
                  </a:cubicBezTo>
                  <a:lnTo>
                    <a:pt x="29519" y="302947"/>
                  </a:lnTo>
                  <a:cubicBezTo>
                    <a:pt x="44051" y="319695"/>
                    <a:pt x="90317" y="321063"/>
                    <a:pt x="108889" y="325820"/>
                  </a:cubicBezTo>
                  <a:cubicBezTo>
                    <a:pt x="139777" y="333770"/>
                    <a:pt x="176138" y="318261"/>
                    <a:pt x="185717" y="28066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9691F97-B029-BCE0-C589-8A12792E1214}"/>
                </a:ext>
              </a:extLst>
            </p:cNvPr>
            <p:cNvSpPr/>
            <p:nvPr/>
          </p:nvSpPr>
          <p:spPr>
            <a:xfrm>
              <a:off x="5450681" y="5030800"/>
              <a:ext cx="266872" cy="318426"/>
            </a:xfrm>
            <a:custGeom>
              <a:avLst/>
              <a:gdLst>
                <a:gd name="connsiteX0" fmla="*/ 266872 w 266872"/>
                <a:gd name="connsiteY0" fmla="*/ 86603 h 318426"/>
                <a:gd name="connsiteX1" fmla="*/ 148469 w 266872"/>
                <a:gd name="connsiteY1" fmla="*/ 0 h 318426"/>
                <a:gd name="connsiteX2" fmla="*/ 23811 w 266872"/>
                <a:gd name="connsiteY2" fmla="*/ 256812 h 318426"/>
                <a:gd name="connsiteX3" fmla="*/ 221 w 266872"/>
                <a:gd name="connsiteY3" fmla="*/ 270691 h 318426"/>
                <a:gd name="connsiteX4" fmla="*/ 69295 w 266872"/>
                <a:gd name="connsiteY4" fmla="*/ 315981 h 318426"/>
                <a:gd name="connsiteX5" fmla="*/ 138825 w 266872"/>
                <a:gd name="connsiteY5" fmla="*/ 289328 h 318426"/>
                <a:gd name="connsiteX6" fmla="*/ 137978 w 266872"/>
                <a:gd name="connsiteY6" fmla="*/ 258375 h 318426"/>
                <a:gd name="connsiteX7" fmla="*/ 166520 w 266872"/>
                <a:gd name="connsiteY7" fmla="*/ 245473 h 318426"/>
                <a:gd name="connsiteX8" fmla="*/ 168540 w 266872"/>
                <a:gd name="connsiteY8" fmla="*/ 212174 h 318426"/>
                <a:gd name="connsiteX9" fmla="*/ 195844 w 266872"/>
                <a:gd name="connsiteY9" fmla="*/ 199011 h 318426"/>
                <a:gd name="connsiteX10" fmla="*/ 198776 w 266872"/>
                <a:gd name="connsiteY10" fmla="*/ 167341 h 318426"/>
                <a:gd name="connsiteX11" fmla="*/ 225689 w 266872"/>
                <a:gd name="connsiteY11" fmla="*/ 151767 h 318426"/>
                <a:gd name="connsiteX12" fmla="*/ 241328 w 266872"/>
                <a:gd name="connsiteY12" fmla="*/ 127005 h 318426"/>
                <a:gd name="connsiteX13" fmla="*/ 266807 w 266872"/>
                <a:gd name="connsiteY13" fmla="*/ 86668 h 318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872" h="318426">
                  <a:moveTo>
                    <a:pt x="266872" y="86603"/>
                  </a:moveTo>
                  <a:lnTo>
                    <a:pt x="148469" y="0"/>
                  </a:lnTo>
                  <a:cubicBezTo>
                    <a:pt x="148469" y="0"/>
                    <a:pt x="20943" y="91034"/>
                    <a:pt x="23811" y="256812"/>
                  </a:cubicBezTo>
                  <a:cubicBezTo>
                    <a:pt x="24072" y="270366"/>
                    <a:pt x="3610" y="259679"/>
                    <a:pt x="221" y="270691"/>
                  </a:cubicBezTo>
                  <a:cubicBezTo>
                    <a:pt x="-4079" y="284637"/>
                    <a:pt x="55546" y="312070"/>
                    <a:pt x="69295" y="315981"/>
                  </a:cubicBezTo>
                  <a:cubicBezTo>
                    <a:pt x="93797" y="322888"/>
                    <a:pt x="122273" y="315524"/>
                    <a:pt x="138825" y="289328"/>
                  </a:cubicBezTo>
                  <a:lnTo>
                    <a:pt x="137978" y="258375"/>
                  </a:lnTo>
                  <a:lnTo>
                    <a:pt x="166520" y="245473"/>
                  </a:lnTo>
                  <a:lnTo>
                    <a:pt x="168540" y="212174"/>
                  </a:lnTo>
                  <a:lnTo>
                    <a:pt x="195844" y="199011"/>
                  </a:lnTo>
                  <a:lnTo>
                    <a:pt x="198776" y="167341"/>
                  </a:lnTo>
                  <a:lnTo>
                    <a:pt x="225689" y="151767"/>
                  </a:lnTo>
                  <a:lnTo>
                    <a:pt x="241328" y="127005"/>
                  </a:lnTo>
                  <a:lnTo>
                    <a:pt x="266807" y="866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F8EE088-176F-D40F-0D20-7C2C4B26D752}"/>
                </a:ext>
              </a:extLst>
            </p:cNvPr>
            <p:cNvSpPr/>
            <p:nvPr/>
          </p:nvSpPr>
          <p:spPr>
            <a:xfrm>
              <a:off x="5426874" y="5018875"/>
              <a:ext cx="243109" cy="318400"/>
            </a:xfrm>
            <a:custGeom>
              <a:avLst/>
              <a:gdLst>
                <a:gd name="connsiteX0" fmla="*/ 124706 w 243109"/>
                <a:gd name="connsiteY0" fmla="*/ 0 h 318400"/>
                <a:gd name="connsiteX1" fmla="*/ 48 w 243109"/>
                <a:gd name="connsiteY1" fmla="*/ 256811 h 318400"/>
                <a:gd name="connsiteX2" fmla="*/ 115127 w 243109"/>
                <a:gd name="connsiteY2" fmla="*/ 289263 h 318400"/>
                <a:gd name="connsiteX3" fmla="*/ 114280 w 243109"/>
                <a:gd name="connsiteY3" fmla="*/ 258310 h 318400"/>
                <a:gd name="connsiteX4" fmla="*/ 142822 w 243109"/>
                <a:gd name="connsiteY4" fmla="*/ 245407 h 318400"/>
                <a:gd name="connsiteX5" fmla="*/ 144842 w 243109"/>
                <a:gd name="connsiteY5" fmla="*/ 212109 h 318400"/>
                <a:gd name="connsiteX6" fmla="*/ 172146 w 243109"/>
                <a:gd name="connsiteY6" fmla="*/ 198945 h 318400"/>
                <a:gd name="connsiteX7" fmla="*/ 175078 w 243109"/>
                <a:gd name="connsiteY7" fmla="*/ 167276 h 318400"/>
                <a:gd name="connsiteX8" fmla="*/ 201991 w 243109"/>
                <a:gd name="connsiteY8" fmla="*/ 151702 h 318400"/>
                <a:gd name="connsiteX9" fmla="*/ 217630 w 243109"/>
                <a:gd name="connsiteY9" fmla="*/ 126939 h 318400"/>
                <a:gd name="connsiteX10" fmla="*/ 243109 w 243109"/>
                <a:gd name="connsiteY10" fmla="*/ 86603 h 318400"/>
                <a:gd name="connsiteX11" fmla="*/ 124706 w 243109"/>
                <a:gd name="connsiteY11" fmla="*/ 0 h 31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3109" h="318400">
                  <a:moveTo>
                    <a:pt x="124706" y="0"/>
                  </a:moveTo>
                  <a:cubicBezTo>
                    <a:pt x="124706" y="0"/>
                    <a:pt x="-2820" y="91034"/>
                    <a:pt x="48" y="256811"/>
                  </a:cubicBezTo>
                  <a:cubicBezTo>
                    <a:pt x="1155" y="318782"/>
                    <a:pt x="82024" y="341720"/>
                    <a:pt x="115127" y="289263"/>
                  </a:cubicBezTo>
                  <a:lnTo>
                    <a:pt x="114280" y="258310"/>
                  </a:lnTo>
                  <a:lnTo>
                    <a:pt x="142822" y="245407"/>
                  </a:lnTo>
                  <a:lnTo>
                    <a:pt x="144842" y="212109"/>
                  </a:lnTo>
                  <a:lnTo>
                    <a:pt x="172146" y="198945"/>
                  </a:lnTo>
                  <a:lnTo>
                    <a:pt x="175078" y="167276"/>
                  </a:lnTo>
                  <a:lnTo>
                    <a:pt x="201991" y="151702"/>
                  </a:lnTo>
                  <a:lnTo>
                    <a:pt x="217630" y="126939"/>
                  </a:lnTo>
                  <a:lnTo>
                    <a:pt x="243109" y="86603"/>
                  </a:lnTo>
                  <a:lnTo>
                    <a:pt x="124706" y="0"/>
                  </a:lnTo>
                  <a:close/>
                </a:path>
              </a:pathLst>
            </a:custGeom>
            <a:solidFill>
              <a:schemeClr val="accent5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4BE0104-0A94-77FB-2F33-F815CF0B6C22}"/>
                </a:ext>
              </a:extLst>
            </p:cNvPr>
            <p:cNvSpPr/>
            <p:nvPr/>
          </p:nvSpPr>
          <p:spPr>
            <a:xfrm>
              <a:off x="2943711" y="2298401"/>
              <a:ext cx="240983" cy="326675"/>
            </a:xfrm>
            <a:custGeom>
              <a:avLst/>
              <a:gdLst>
                <a:gd name="connsiteX0" fmla="*/ 240983 w 240983"/>
                <a:gd name="connsiteY0" fmla="*/ 270374 h 326675"/>
                <a:gd name="connsiteX1" fmla="*/ 105507 w 240983"/>
                <a:gd name="connsiteY1" fmla="*/ 326675 h 326675"/>
                <a:gd name="connsiteX2" fmla="*/ 44775 w 240983"/>
                <a:gd name="connsiteY2" fmla="*/ 47708 h 326675"/>
                <a:gd name="connsiteX3" fmla="*/ 7 w 240983"/>
                <a:gd name="connsiteY3" fmla="*/ 9587 h 326675"/>
                <a:gd name="connsiteX4" fmla="*/ 102901 w 240983"/>
                <a:gd name="connsiteY4" fmla="*/ 986 h 326675"/>
                <a:gd name="connsiteX5" fmla="*/ 164220 w 240983"/>
                <a:gd name="connsiteY5" fmla="*/ 43277 h 326675"/>
                <a:gd name="connsiteX6" fmla="*/ 156140 w 240983"/>
                <a:gd name="connsiteY6" fmla="*/ 73122 h 326675"/>
                <a:gd name="connsiteX7" fmla="*/ 180837 w 240983"/>
                <a:gd name="connsiteY7" fmla="*/ 92411 h 326675"/>
                <a:gd name="connsiteX8" fmla="*/ 174972 w 240983"/>
                <a:gd name="connsiteY8" fmla="*/ 125253 h 326675"/>
                <a:gd name="connsiteX9" fmla="*/ 198431 w 240983"/>
                <a:gd name="connsiteY9" fmla="*/ 144477 h 326675"/>
                <a:gd name="connsiteX10" fmla="*/ 193805 w 240983"/>
                <a:gd name="connsiteY10" fmla="*/ 175951 h 326675"/>
                <a:gd name="connsiteX11" fmla="*/ 216286 w 240983"/>
                <a:gd name="connsiteY11" fmla="*/ 197390 h 326675"/>
                <a:gd name="connsiteX12" fmla="*/ 225670 w 240983"/>
                <a:gd name="connsiteY12" fmla="*/ 225150 h 326675"/>
                <a:gd name="connsiteX13" fmla="*/ 240918 w 240983"/>
                <a:gd name="connsiteY13" fmla="*/ 270309 h 32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983" h="326675">
                  <a:moveTo>
                    <a:pt x="240983" y="270374"/>
                  </a:moveTo>
                  <a:lnTo>
                    <a:pt x="105507" y="326675"/>
                  </a:lnTo>
                  <a:cubicBezTo>
                    <a:pt x="105507" y="326675"/>
                    <a:pt x="2939" y="208207"/>
                    <a:pt x="44775" y="47708"/>
                  </a:cubicBezTo>
                  <a:cubicBezTo>
                    <a:pt x="48228" y="34545"/>
                    <a:pt x="724" y="21056"/>
                    <a:pt x="7" y="9587"/>
                  </a:cubicBezTo>
                  <a:cubicBezTo>
                    <a:pt x="-905" y="-4944"/>
                    <a:pt x="88630" y="1507"/>
                    <a:pt x="102901" y="986"/>
                  </a:cubicBezTo>
                  <a:cubicBezTo>
                    <a:pt x="128315" y="8"/>
                    <a:pt x="154315" y="13888"/>
                    <a:pt x="164220" y="43277"/>
                  </a:cubicBezTo>
                  <a:lnTo>
                    <a:pt x="156140" y="73122"/>
                  </a:lnTo>
                  <a:lnTo>
                    <a:pt x="180837" y="92411"/>
                  </a:lnTo>
                  <a:lnTo>
                    <a:pt x="174972" y="125253"/>
                  </a:lnTo>
                  <a:lnTo>
                    <a:pt x="198431" y="144477"/>
                  </a:lnTo>
                  <a:lnTo>
                    <a:pt x="193805" y="175951"/>
                  </a:lnTo>
                  <a:lnTo>
                    <a:pt x="216286" y="197390"/>
                  </a:lnTo>
                  <a:lnTo>
                    <a:pt x="225670" y="225150"/>
                  </a:lnTo>
                  <a:lnTo>
                    <a:pt x="240918" y="27030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4A93EFE8-00D5-9D1F-4E28-A3F495EDC0CF}"/>
                </a:ext>
              </a:extLst>
            </p:cNvPr>
            <p:cNvSpPr/>
            <p:nvPr/>
          </p:nvSpPr>
          <p:spPr>
            <a:xfrm>
              <a:off x="2895958" y="2299300"/>
              <a:ext cx="206173" cy="325776"/>
            </a:xfrm>
            <a:custGeom>
              <a:avLst/>
              <a:gdLst>
                <a:gd name="connsiteX0" fmla="*/ 70762 w 206173"/>
                <a:gd name="connsiteY0" fmla="*/ 325776 h 325776"/>
                <a:gd name="connsiteX1" fmla="*/ 10030 w 206173"/>
                <a:gd name="connsiteY1" fmla="*/ 46809 h 325776"/>
                <a:gd name="connsiteX2" fmla="*/ 129475 w 206173"/>
                <a:gd name="connsiteY2" fmla="*/ 42378 h 325776"/>
                <a:gd name="connsiteX3" fmla="*/ 121395 w 206173"/>
                <a:gd name="connsiteY3" fmla="*/ 72223 h 325776"/>
                <a:gd name="connsiteX4" fmla="*/ 146092 w 206173"/>
                <a:gd name="connsiteY4" fmla="*/ 91512 h 325776"/>
                <a:gd name="connsiteX5" fmla="*/ 140227 w 206173"/>
                <a:gd name="connsiteY5" fmla="*/ 124354 h 325776"/>
                <a:gd name="connsiteX6" fmla="*/ 163686 w 206173"/>
                <a:gd name="connsiteY6" fmla="*/ 143578 h 325776"/>
                <a:gd name="connsiteX7" fmla="*/ 159060 w 206173"/>
                <a:gd name="connsiteY7" fmla="*/ 175052 h 325776"/>
                <a:gd name="connsiteX8" fmla="*/ 181541 w 206173"/>
                <a:gd name="connsiteY8" fmla="*/ 196491 h 325776"/>
                <a:gd name="connsiteX9" fmla="*/ 190925 w 206173"/>
                <a:gd name="connsiteY9" fmla="*/ 224251 h 325776"/>
                <a:gd name="connsiteX10" fmla="*/ 206173 w 206173"/>
                <a:gd name="connsiteY10" fmla="*/ 269409 h 325776"/>
                <a:gd name="connsiteX11" fmla="*/ 70697 w 206173"/>
                <a:gd name="connsiteY11" fmla="*/ 325711 h 32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173" h="325776">
                  <a:moveTo>
                    <a:pt x="70762" y="325776"/>
                  </a:moveTo>
                  <a:cubicBezTo>
                    <a:pt x="70762" y="325776"/>
                    <a:pt x="-31806" y="207308"/>
                    <a:pt x="10030" y="46809"/>
                  </a:cubicBezTo>
                  <a:cubicBezTo>
                    <a:pt x="25669" y="-13207"/>
                    <a:pt x="109665" y="-16400"/>
                    <a:pt x="129475" y="42378"/>
                  </a:cubicBezTo>
                  <a:lnTo>
                    <a:pt x="121395" y="72223"/>
                  </a:lnTo>
                  <a:lnTo>
                    <a:pt x="146092" y="91512"/>
                  </a:lnTo>
                  <a:lnTo>
                    <a:pt x="140227" y="124354"/>
                  </a:lnTo>
                  <a:lnTo>
                    <a:pt x="163686" y="143578"/>
                  </a:lnTo>
                  <a:lnTo>
                    <a:pt x="159060" y="175052"/>
                  </a:lnTo>
                  <a:lnTo>
                    <a:pt x="181541" y="196491"/>
                  </a:lnTo>
                  <a:lnTo>
                    <a:pt x="190925" y="224251"/>
                  </a:lnTo>
                  <a:lnTo>
                    <a:pt x="206173" y="269409"/>
                  </a:lnTo>
                  <a:lnTo>
                    <a:pt x="70697" y="325711"/>
                  </a:lnTo>
                  <a:close/>
                </a:path>
              </a:pathLst>
            </a:custGeom>
            <a:solidFill>
              <a:schemeClr val="accent5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180" name="Graphic 6">
              <a:extLst>
                <a:ext uri="{FF2B5EF4-FFF2-40B4-BE49-F238E27FC236}">
                  <a16:creationId xmlns:a16="http://schemas.microsoft.com/office/drawing/2014/main" id="{9EECB6BC-73EC-F3F2-E294-B160B148E0D6}"/>
                </a:ext>
              </a:extLst>
            </p:cNvPr>
            <p:cNvGrpSpPr/>
            <p:nvPr/>
          </p:nvGrpSpPr>
          <p:grpSpPr>
            <a:xfrm>
              <a:off x="4311314" y="2913492"/>
              <a:ext cx="260200" cy="421415"/>
              <a:chOff x="4311314" y="2913492"/>
              <a:chExt cx="260200" cy="421415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3CC423A6-A0F4-D2B5-6A38-F55B9BAB8EBF}"/>
                  </a:ext>
                </a:extLst>
              </p:cNvPr>
              <p:cNvSpPr/>
              <p:nvPr/>
            </p:nvSpPr>
            <p:spPr>
              <a:xfrm>
                <a:off x="4311314" y="2913492"/>
                <a:ext cx="68096" cy="421415"/>
              </a:xfrm>
              <a:custGeom>
                <a:avLst/>
                <a:gdLst>
                  <a:gd name="connsiteX0" fmla="*/ 0 w 68096"/>
                  <a:gd name="connsiteY0" fmla="*/ 0 h 421415"/>
                  <a:gd name="connsiteX1" fmla="*/ 68096 w 68096"/>
                  <a:gd name="connsiteY1" fmla="*/ 0 h 421415"/>
                  <a:gd name="connsiteX2" fmla="*/ 68096 w 68096"/>
                  <a:gd name="connsiteY2" fmla="*/ 421416 h 421415"/>
                  <a:gd name="connsiteX3" fmla="*/ 0 w 68096"/>
                  <a:gd name="connsiteY3" fmla="*/ 421416 h 421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096" h="421415">
                    <a:moveTo>
                      <a:pt x="0" y="0"/>
                    </a:moveTo>
                    <a:lnTo>
                      <a:pt x="68096" y="0"/>
                    </a:lnTo>
                    <a:lnTo>
                      <a:pt x="68096" y="421416"/>
                    </a:lnTo>
                    <a:lnTo>
                      <a:pt x="0" y="421416"/>
                    </a:lnTo>
                    <a:close/>
                  </a:path>
                </a:pathLst>
              </a:custGeom>
              <a:solidFill>
                <a:schemeClr val="accent6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9F47A90C-3217-B1CE-2B91-9B93A2987CF6}"/>
                  </a:ext>
                </a:extLst>
              </p:cNvPr>
              <p:cNvSpPr/>
              <p:nvPr/>
            </p:nvSpPr>
            <p:spPr>
              <a:xfrm>
                <a:off x="4503418" y="2913492"/>
                <a:ext cx="68096" cy="421415"/>
              </a:xfrm>
              <a:custGeom>
                <a:avLst/>
                <a:gdLst>
                  <a:gd name="connsiteX0" fmla="*/ 0 w 68096"/>
                  <a:gd name="connsiteY0" fmla="*/ 0 h 421415"/>
                  <a:gd name="connsiteX1" fmla="*/ 68097 w 68096"/>
                  <a:gd name="connsiteY1" fmla="*/ 0 h 421415"/>
                  <a:gd name="connsiteX2" fmla="*/ 68097 w 68096"/>
                  <a:gd name="connsiteY2" fmla="*/ 421416 h 421415"/>
                  <a:gd name="connsiteX3" fmla="*/ 0 w 68096"/>
                  <a:gd name="connsiteY3" fmla="*/ 421416 h 421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096" h="421415">
                    <a:moveTo>
                      <a:pt x="0" y="0"/>
                    </a:moveTo>
                    <a:lnTo>
                      <a:pt x="68097" y="0"/>
                    </a:lnTo>
                    <a:lnTo>
                      <a:pt x="68097" y="421416"/>
                    </a:lnTo>
                    <a:lnTo>
                      <a:pt x="0" y="421416"/>
                    </a:lnTo>
                    <a:close/>
                  </a:path>
                </a:pathLst>
              </a:custGeom>
              <a:solidFill>
                <a:schemeClr val="accent6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185" name="Graphic 6">
              <a:extLst>
                <a:ext uri="{FF2B5EF4-FFF2-40B4-BE49-F238E27FC236}">
                  <a16:creationId xmlns:a16="http://schemas.microsoft.com/office/drawing/2014/main" id="{8268B1CE-43E9-9DC3-711D-11C8F22D7E8A}"/>
                </a:ext>
              </a:extLst>
            </p:cNvPr>
            <p:cNvGrpSpPr/>
            <p:nvPr/>
          </p:nvGrpSpPr>
          <p:grpSpPr>
            <a:xfrm>
              <a:off x="2915416" y="2321388"/>
              <a:ext cx="3277778" cy="4365881"/>
              <a:chOff x="2915416" y="2321388"/>
              <a:chExt cx="3277778" cy="4365881"/>
            </a:xfrm>
          </p:grpSpPr>
          <p:grpSp>
            <p:nvGrpSpPr>
              <p:cNvPr id="186" name="Graphic 6">
                <a:extLst>
                  <a:ext uri="{FF2B5EF4-FFF2-40B4-BE49-F238E27FC236}">
                    <a16:creationId xmlns:a16="http://schemas.microsoft.com/office/drawing/2014/main" id="{A99941DD-0CFE-DD0E-D956-016943BB1D76}"/>
                  </a:ext>
                </a:extLst>
              </p:cNvPr>
              <p:cNvGrpSpPr/>
              <p:nvPr/>
            </p:nvGrpSpPr>
            <p:grpSpPr>
              <a:xfrm>
                <a:off x="4509608" y="6402176"/>
                <a:ext cx="743586" cy="285092"/>
                <a:chOff x="4509608" y="6402176"/>
                <a:chExt cx="743586" cy="285092"/>
              </a:xfrm>
            </p:grpSpPr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C56991BF-BBBF-8476-F312-29A8E5AB9E07}"/>
                    </a:ext>
                  </a:extLst>
                </p:cNvPr>
                <p:cNvSpPr/>
                <p:nvPr/>
              </p:nvSpPr>
              <p:spPr>
                <a:xfrm>
                  <a:off x="4509608" y="6445576"/>
                  <a:ext cx="743586" cy="241693"/>
                </a:xfrm>
                <a:custGeom>
                  <a:avLst/>
                  <a:gdLst>
                    <a:gd name="connsiteX0" fmla="*/ 145968 w 743586"/>
                    <a:gd name="connsiteY0" fmla="*/ 0 h 241693"/>
                    <a:gd name="connsiteX1" fmla="*/ 743587 w 743586"/>
                    <a:gd name="connsiteY1" fmla="*/ 0 h 241693"/>
                    <a:gd name="connsiteX2" fmla="*/ 743587 w 743586"/>
                    <a:gd name="connsiteY2" fmla="*/ 241693 h 241693"/>
                    <a:gd name="connsiteX3" fmla="*/ 0 w 743586"/>
                    <a:gd name="connsiteY3" fmla="*/ 241693 h 241693"/>
                    <a:gd name="connsiteX4" fmla="*/ 0 w 743586"/>
                    <a:gd name="connsiteY4" fmla="*/ 145967 h 241693"/>
                    <a:gd name="connsiteX5" fmla="*/ 145968 w 743586"/>
                    <a:gd name="connsiteY5" fmla="*/ 0 h 241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3586" h="241693">
                      <a:moveTo>
                        <a:pt x="145968" y="0"/>
                      </a:moveTo>
                      <a:lnTo>
                        <a:pt x="743587" y="0"/>
                      </a:lnTo>
                      <a:lnTo>
                        <a:pt x="743587" y="241693"/>
                      </a:lnTo>
                      <a:lnTo>
                        <a:pt x="0" y="241693"/>
                      </a:lnTo>
                      <a:lnTo>
                        <a:pt x="0" y="145967"/>
                      </a:lnTo>
                      <a:cubicBezTo>
                        <a:pt x="0" y="65425"/>
                        <a:pt x="65425" y="0"/>
                        <a:pt x="14596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14FDBBD6-C23E-8B30-07CE-3183145977D3}"/>
                    </a:ext>
                  </a:extLst>
                </p:cNvPr>
                <p:cNvSpPr/>
                <p:nvPr/>
              </p:nvSpPr>
              <p:spPr>
                <a:xfrm>
                  <a:off x="4509608" y="6402176"/>
                  <a:ext cx="743586" cy="241693"/>
                </a:xfrm>
                <a:custGeom>
                  <a:avLst/>
                  <a:gdLst>
                    <a:gd name="connsiteX0" fmla="*/ 145968 w 743586"/>
                    <a:gd name="connsiteY0" fmla="*/ 0 h 241693"/>
                    <a:gd name="connsiteX1" fmla="*/ 743587 w 743586"/>
                    <a:gd name="connsiteY1" fmla="*/ 0 h 241693"/>
                    <a:gd name="connsiteX2" fmla="*/ 743587 w 743586"/>
                    <a:gd name="connsiteY2" fmla="*/ 241693 h 241693"/>
                    <a:gd name="connsiteX3" fmla="*/ 0 w 743586"/>
                    <a:gd name="connsiteY3" fmla="*/ 241693 h 241693"/>
                    <a:gd name="connsiteX4" fmla="*/ 0 w 743586"/>
                    <a:gd name="connsiteY4" fmla="*/ 145967 h 241693"/>
                    <a:gd name="connsiteX5" fmla="*/ 145968 w 743586"/>
                    <a:gd name="connsiteY5" fmla="*/ 0 h 241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3586" h="241693">
                      <a:moveTo>
                        <a:pt x="145968" y="0"/>
                      </a:moveTo>
                      <a:lnTo>
                        <a:pt x="743587" y="0"/>
                      </a:lnTo>
                      <a:lnTo>
                        <a:pt x="743587" y="241693"/>
                      </a:lnTo>
                      <a:lnTo>
                        <a:pt x="0" y="241693"/>
                      </a:lnTo>
                      <a:lnTo>
                        <a:pt x="0" y="145967"/>
                      </a:lnTo>
                      <a:cubicBezTo>
                        <a:pt x="0" y="65425"/>
                        <a:pt x="65425" y="0"/>
                        <a:pt x="14596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189" name="Graphic 6">
                <a:extLst>
                  <a:ext uri="{FF2B5EF4-FFF2-40B4-BE49-F238E27FC236}">
                    <a16:creationId xmlns:a16="http://schemas.microsoft.com/office/drawing/2014/main" id="{67FCCA84-C1FC-3DEC-A314-0A0ECBFD0051}"/>
                  </a:ext>
                </a:extLst>
              </p:cNvPr>
              <p:cNvGrpSpPr/>
              <p:nvPr/>
            </p:nvGrpSpPr>
            <p:grpSpPr>
              <a:xfrm>
                <a:off x="2915416" y="2742873"/>
                <a:ext cx="932645" cy="1098902"/>
                <a:chOff x="2915416" y="2742873"/>
                <a:chExt cx="932645" cy="1098902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E4DDD4E4-8ABF-02EA-C92B-D1B3014C5443}"/>
                    </a:ext>
                  </a:extLst>
                </p:cNvPr>
                <p:cNvSpPr/>
                <p:nvPr/>
              </p:nvSpPr>
              <p:spPr>
                <a:xfrm>
                  <a:off x="3128457" y="2785314"/>
                  <a:ext cx="592145" cy="754468"/>
                </a:xfrm>
                <a:custGeom>
                  <a:avLst/>
                  <a:gdLst>
                    <a:gd name="connsiteX0" fmla="*/ 592145 w 592145"/>
                    <a:gd name="connsiteY0" fmla="*/ 693410 h 754468"/>
                    <a:gd name="connsiteX1" fmla="*/ 0 w 592145"/>
                    <a:gd name="connsiteY1" fmla="*/ 754469 h 754468"/>
                    <a:gd name="connsiteX2" fmla="*/ 101917 w 592145"/>
                    <a:gd name="connsiteY2" fmla="*/ 0 h 7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92145" h="754468">
                      <a:moveTo>
                        <a:pt x="592145" y="693410"/>
                      </a:moveTo>
                      <a:cubicBezTo>
                        <a:pt x="592145" y="693410"/>
                        <a:pt x="303534" y="582501"/>
                        <a:pt x="0" y="754469"/>
                      </a:cubicBezTo>
                      <a:cubicBezTo>
                        <a:pt x="0" y="754469"/>
                        <a:pt x="198620" y="372021"/>
                        <a:pt x="101917" y="0"/>
                      </a:cubicBezTo>
                    </a:path>
                  </a:pathLst>
                </a:custGeom>
                <a:noFill/>
                <a:ln w="1659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B35C317B-8BC1-3263-9CA8-6571EB971F0D}"/>
                    </a:ext>
                  </a:extLst>
                </p:cNvPr>
                <p:cNvSpPr/>
                <p:nvPr/>
              </p:nvSpPr>
              <p:spPr>
                <a:xfrm rot="5661000">
                  <a:off x="3431837" y="3206705"/>
                  <a:ext cx="68161" cy="761310"/>
                </a:xfrm>
                <a:custGeom>
                  <a:avLst/>
                  <a:gdLst>
                    <a:gd name="connsiteX0" fmla="*/ 0 w 68161"/>
                    <a:gd name="connsiteY0" fmla="*/ 0 h 761310"/>
                    <a:gd name="connsiteX1" fmla="*/ 68162 w 68161"/>
                    <a:gd name="connsiteY1" fmla="*/ 0 h 761310"/>
                    <a:gd name="connsiteX2" fmla="*/ 68162 w 68161"/>
                    <a:gd name="connsiteY2" fmla="*/ 761311 h 761310"/>
                    <a:gd name="connsiteX3" fmla="*/ 0 w 68161"/>
                    <a:gd name="connsiteY3" fmla="*/ 761311 h 76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B992364B-209C-24DC-7BCB-034D7AC38200}"/>
                    </a:ext>
                  </a:extLst>
                </p:cNvPr>
                <p:cNvSpPr/>
                <p:nvPr/>
              </p:nvSpPr>
              <p:spPr>
                <a:xfrm rot="5661000">
                  <a:off x="3417335" y="3398265"/>
                  <a:ext cx="68161" cy="761310"/>
                </a:xfrm>
                <a:custGeom>
                  <a:avLst/>
                  <a:gdLst>
                    <a:gd name="connsiteX0" fmla="*/ 0 w 68161"/>
                    <a:gd name="connsiteY0" fmla="*/ 0 h 761310"/>
                    <a:gd name="connsiteX1" fmla="*/ 68162 w 68161"/>
                    <a:gd name="connsiteY1" fmla="*/ 0 h 761310"/>
                    <a:gd name="connsiteX2" fmla="*/ 68162 w 68161"/>
                    <a:gd name="connsiteY2" fmla="*/ 761311 h 761310"/>
                    <a:gd name="connsiteX3" fmla="*/ 0 w 68161"/>
                    <a:gd name="connsiteY3" fmla="*/ 761311 h 76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0D3C7C5F-D3FD-50AE-EFC6-18462E07DA19}"/>
                    </a:ext>
                  </a:extLst>
                </p:cNvPr>
                <p:cNvSpPr/>
                <p:nvPr/>
              </p:nvSpPr>
              <p:spPr>
                <a:xfrm rot="-10338001">
                  <a:off x="3111797" y="2777129"/>
                  <a:ext cx="68161" cy="761310"/>
                </a:xfrm>
                <a:custGeom>
                  <a:avLst/>
                  <a:gdLst>
                    <a:gd name="connsiteX0" fmla="*/ 0 w 68161"/>
                    <a:gd name="connsiteY0" fmla="*/ 0 h 761310"/>
                    <a:gd name="connsiteX1" fmla="*/ 68162 w 68161"/>
                    <a:gd name="connsiteY1" fmla="*/ 0 h 761310"/>
                    <a:gd name="connsiteX2" fmla="*/ 68162 w 68161"/>
                    <a:gd name="connsiteY2" fmla="*/ 761311 h 761310"/>
                    <a:gd name="connsiteX3" fmla="*/ 0 w 68161"/>
                    <a:gd name="connsiteY3" fmla="*/ 761311 h 76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DAAB781C-3158-98C9-9F3B-20810E29C984}"/>
                    </a:ext>
                  </a:extLst>
                </p:cNvPr>
                <p:cNvSpPr/>
                <p:nvPr/>
              </p:nvSpPr>
              <p:spPr>
                <a:xfrm rot="-10338601">
                  <a:off x="2966046" y="2744010"/>
                  <a:ext cx="68161" cy="761311"/>
                </a:xfrm>
                <a:custGeom>
                  <a:avLst/>
                  <a:gdLst>
                    <a:gd name="connsiteX0" fmla="*/ 0 w 68161"/>
                    <a:gd name="connsiteY0" fmla="*/ 0 h 761311"/>
                    <a:gd name="connsiteX1" fmla="*/ 68162 w 68161"/>
                    <a:gd name="connsiteY1" fmla="*/ 0 h 761311"/>
                    <a:gd name="connsiteX2" fmla="*/ 68162 w 68161"/>
                    <a:gd name="connsiteY2" fmla="*/ 761311 h 761311"/>
                    <a:gd name="connsiteX3" fmla="*/ 0 w 68161"/>
                    <a:gd name="connsiteY3" fmla="*/ 761311 h 761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1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2C467CF0-DBCC-FB36-7D6B-364EBC8702B9}"/>
                  </a:ext>
                </a:extLst>
              </p:cNvPr>
              <p:cNvSpPr/>
              <p:nvPr/>
            </p:nvSpPr>
            <p:spPr>
              <a:xfrm>
                <a:off x="5495279" y="4071782"/>
                <a:ext cx="324907" cy="793762"/>
              </a:xfrm>
              <a:custGeom>
                <a:avLst/>
                <a:gdLst>
                  <a:gd name="connsiteX0" fmla="*/ 0 w 324907"/>
                  <a:gd name="connsiteY0" fmla="*/ 0 h 793762"/>
                  <a:gd name="connsiteX1" fmla="*/ 324908 w 324907"/>
                  <a:gd name="connsiteY1" fmla="*/ 79435 h 793762"/>
                  <a:gd name="connsiteX2" fmla="*/ 126548 w 324907"/>
                  <a:gd name="connsiteY2" fmla="*/ 793763 h 79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4907" h="793762">
                    <a:moveTo>
                      <a:pt x="0" y="0"/>
                    </a:moveTo>
                    <a:cubicBezTo>
                      <a:pt x="85104" y="43008"/>
                      <a:pt x="194124" y="77871"/>
                      <a:pt x="324908" y="79435"/>
                    </a:cubicBezTo>
                    <a:cubicBezTo>
                      <a:pt x="324908" y="79435"/>
                      <a:pt x="132674" y="390984"/>
                      <a:pt x="126548" y="793763"/>
                    </a:cubicBezTo>
                  </a:path>
                </a:pathLst>
              </a:custGeom>
              <a:noFill/>
              <a:ln w="1659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7316E393-98E3-B1CF-18BA-D40F3512CE06}"/>
                  </a:ext>
                </a:extLst>
              </p:cNvPr>
              <p:cNvSpPr/>
              <p:nvPr/>
            </p:nvSpPr>
            <p:spPr>
              <a:xfrm>
                <a:off x="4462625" y="2321388"/>
                <a:ext cx="479215" cy="1112569"/>
              </a:xfrm>
              <a:custGeom>
                <a:avLst/>
                <a:gdLst>
                  <a:gd name="connsiteX0" fmla="*/ 363550 w 479215"/>
                  <a:gd name="connsiteY0" fmla="*/ 1112569 h 1112569"/>
                  <a:gd name="connsiteX1" fmla="*/ 479216 w 479215"/>
                  <a:gd name="connsiteY1" fmla="*/ 402021 h 1112569"/>
                  <a:gd name="connsiteX2" fmla="*/ 0 w 479215"/>
                  <a:gd name="connsiteY2" fmla="*/ 5433 h 1112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9215" h="1112569">
                    <a:moveTo>
                      <a:pt x="363550" y="1112569"/>
                    </a:moveTo>
                    <a:cubicBezTo>
                      <a:pt x="363550" y="1112569"/>
                      <a:pt x="479216" y="881237"/>
                      <a:pt x="479216" y="402021"/>
                    </a:cubicBezTo>
                    <a:cubicBezTo>
                      <a:pt x="479216" y="-77195"/>
                      <a:pt x="0" y="5433"/>
                      <a:pt x="0" y="5433"/>
                    </a:cubicBezTo>
                  </a:path>
                </a:pathLst>
              </a:custGeom>
              <a:noFill/>
              <a:ln w="1659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90680DD0-87D5-CC74-45E4-78E0893E2B93}"/>
                  </a:ext>
                </a:extLst>
              </p:cNvPr>
              <p:cNvSpPr/>
              <p:nvPr/>
            </p:nvSpPr>
            <p:spPr>
              <a:xfrm>
                <a:off x="4359340" y="2375148"/>
                <a:ext cx="479216" cy="1112569"/>
              </a:xfrm>
              <a:custGeom>
                <a:avLst/>
                <a:gdLst>
                  <a:gd name="connsiteX0" fmla="*/ 363550 w 479216"/>
                  <a:gd name="connsiteY0" fmla="*/ 1112569 h 1112569"/>
                  <a:gd name="connsiteX1" fmla="*/ 479216 w 479216"/>
                  <a:gd name="connsiteY1" fmla="*/ 402021 h 1112569"/>
                  <a:gd name="connsiteX2" fmla="*/ 0 w 479216"/>
                  <a:gd name="connsiteY2" fmla="*/ 5433 h 1112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9216" h="1112569">
                    <a:moveTo>
                      <a:pt x="363550" y="1112569"/>
                    </a:moveTo>
                    <a:cubicBezTo>
                      <a:pt x="363550" y="1112569"/>
                      <a:pt x="479216" y="881237"/>
                      <a:pt x="479216" y="402021"/>
                    </a:cubicBezTo>
                    <a:cubicBezTo>
                      <a:pt x="479216" y="-77195"/>
                      <a:pt x="0" y="5433"/>
                      <a:pt x="0" y="5433"/>
                    </a:cubicBezTo>
                  </a:path>
                </a:pathLst>
              </a:custGeom>
              <a:noFill/>
              <a:ln w="1659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7E471E57-037E-0CB7-DD35-2030B4316D5E}"/>
                  </a:ext>
                </a:extLst>
              </p:cNvPr>
              <p:cNvSpPr/>
              <p:nvPr/>
            </p:nvSpPr>
            <p:spPr>
              <a:xfrm rot="-3325800">
                <a:off x="5518560" y="3559860"/>
                <a:ext cx="68161" cy="761311"/>
              </a:xfrm>
              <a:custGeom>
                <a:avLst/>
                <a:gdLst>
                  <a:gd name="connsiteX0" fmla="*/ 0 w 68161"/>
                  <a:gd name="connsiteY0" fmla="*/ 0 h 761311"/>
                  <a:gd name="connsiteX1" fmla="*/ 68162 w 68161"/>
                  <a:gd name="connsiteY1" fmla="*/ 0 h 761311"/>
                  <a:gd name="connsiteX2" fmla="*/ 68162 w 68161"/>
                  <a:gd name="connsiteY2" fmla="*/ 761311 h 761311"/>
                  <a:gd name="connsiteX3" fmla="*/ 0 w 68161"/>
                  <a:gd name="connsiteY3" fmla="*/ 761311 h 761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161" h="761311">
                    <a:moveTo>
                      <a:pt x="0" y="0"/>
                    </a:moveTo>
                    <a:lnTo>
                      <a:pt x="68162" y="0"/>
                    </a:lnTo>
                    <a:lnTo>
                      <a:pt x="68162" y="761311"/>
                    </a:lnTo>
                    <a:lnTo>
                      <a:pt x="0" y="76131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78EFB222-9A4C-F121-0136-1442B2CF27C7}"/>
                  </a:ext>
                </a:extLst>
              </p:cNvPr>
              <p:cNvSpPr/>
              <p:nvPr/>
            </p:nvSpPr>
            <p:spPr>
              <a:xfrm rot="-3325800">
                <a:off x="5627513" y="3401558"/>
                <a:ext cx="68161" cy="761311"/>
              </a:xfrm>
              <a:custGeom>
                <a:avLst/>
                <a:gdLst>
                  <a:gd name="connsiteX0" fmla="*/ 0 w 68161"/>
                  <a:gd name="connsiteY0" fmla="*/ 0 h 761311"/>
                  <a:gd name="connsiteX1" fmla="*/ 68162 w 68161"/>
                  <a:gd name="connsiteY1" fmla="*/ 0 h 761311"/>
                  <a:gd name="connsiteX2" fmla="*/ 68162 w 68161"/>
                  <a:gd name="connsiteY2" fmla="*/ 761311 h 761311"/>
                  <a:gd name="connsiteX3" fmla="*/ 0 w 68161"/>
                  <a:gd name="connsiteY3" fmla="*/ 761311 h 761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161" h="761311">
                    <a:moveTo>
                      <a:pt x="0" y="0"/>
                    </a:moveTo>
                    <a:lnTo>
                      <a:pt x="68162" y="0"/>
                    </a:lnTo>
                    <a:lnTo>
                      <a:pt x="68162" y="761311"/>
                    </a:lnTo>
                    <a:lnTo>
                      <a:pt x="0" y="76131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CF5CC157-DE8E-503A-9278-6B62DCD64540}"/>
                  </a:ext>
                </a:extLst>
              </p:cNvPr>
              <p:cNvSpPr/>
              <p:nvPr/>
            </p:nvSpPr>
            <p:spPr>
              <a:xfrm rot="883799">
                <a:off x="5755395" y="4160311"/>
                <a:ext cx="68161" cy="761310"/>
              </a:xfrm>
              <a:custGeom>
                <a:avLst/>
                <a:gdLst>
                  <a:gd name="connsiteX0" fmla="*/ 0 w 68161"/>
                  <a:gd name="connsiteY0" fmla="*/ 0 h 761310"/>
                  <a:gd name="connsiteX1" fmla="*/ 68162 w 68161"/>
                  <a:gd name="connsiteY1" fmla="*/ 0 h 761310"/>
                  <a:gd name="connsiteX2" fmla="*/ 68162 w 68161"/>
                  <a:gd name="connsiteY2" fmla="*/ 761311 h 761310"/>
                  <a:gd name="connsiteX3" fmla="*/ 0 w 68161"/>
                  <a:gd name="connsiteY3" fmla="*/ 761311 h 761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161" h="761310">
                    <a:moveTo>
                      <a:pt x="0" y="0"/>
                    </a:moveTo>
                    <a:lnTo>
                      <a:pt x="68162" y="0"/>
                    </a:lnTo>
                    <a:lnTo>
                      <a:pt x="68162" y="761311"/>
                    </a:lnTo>
                    <a:lnTo>
                      <a:pt x="0" y="76131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8CD9C3D9-6E9C-6E5E-3FB4-3B5E41E15C2D}"/>
                  </a:ext>
                </a:extLst>
              </p:cNvPr>
              <p:cNvSpPr/>
              <p:nvPr/>
            </p:nvSpPr>
            <p:spPr>
              <a:xfrm rot="883799">
                <a:off x="5895674" y="4211408"/>
                <a:ext cx="68161" cy="761310"/>
              </a:xfrm>
              <a:custGeom>
                <a:avLst/>
                <a:gdLst>
                  <a:gd name="connsiteX0" fmla="*/ 0 w 68161"/>
                  <a:gd name="connsiteY0" fmla="*/ 0 h 761310"/>
                  <a:gd name="connsiteX1" fmla="*/ 68162 w 68161"/>
                  <a:gd name="connsiteY1" fmla="*/ 0 h 761310"/>
                  <a:gd name="connsiteX2" fmla="*/ 68162 w 68161"/>
                  <a:gd name="connsiteY2" fmla="*/ 761311 h 761310"/>
                  <a:gd name="connsiteX3" fmla="*/ 0 w 68161"/>
                  <a:gd name="connsiteY3" fmla="*/ 761311 h 761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161" h="761310">
                    <a:moveTo>
                      <a:pt x="0" y="0"/>
                    </a:moveTo>
                    <a:lnTo>
                      <a:pt x="68162" y="0"/>
                    </a:lnTo>
                    <a:lnTo>
                      <a:pt x="68162" y="761311"/>
                    </a:lnTo>
                    <a:lnTo>
                      <a:pt x="0" y="76131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EB2116F4-61B8-D565-A56F-D72AA4B2FC62}"/>
                  </a:ext>
                </a:extLst>
              </p:cNvPr>
              <p:cNvSpPr/>
              <p:nvPr/>
            </p:nvSpPr>
            <p:spPr>
              <a:xfrm>
                <a:off x="3852755" y="3303889"/>
                <a:ext cx="1536762" cy="990036"/>
              </a:xfrm>
              <a:custGeom>
                <a:avLst/>
                <a:gdLst>
                  <a:gd name="connsiteX0" fmla="*/ 1461237 w 1536762"/>
                  <a:gd name="connsiteY0" fmla="*/ 0 h 990036"/>
                  <a:gd name="connsiteX1" fmla="*/ 1536762 w 1536762"/>
                  <a:gd name="connsiteY1" fmla="*/ 75525 h 990036"/>
                  <a:gd name="connsiteX2" fmla="*/ 1536762 w 1536762"/>
                  <a:gd name="connsiteY2" fmla="*/ 914511 h 990036"/>
                  <a:gd name="connsiteX3" fmla="*/ 1461237 w 1536762"/>
                  <a:gd name="connsiteY3" fmla="*/ 990036 h 990036"/>
                  <a:gd name="connsiteX4" fmla="*/ 75525 w 1536762"/>
                  <a:gd name="connsiteY4" fmla="*/ 990036 h 990036"/>
                  <a:gd name="connsiteX5" fmla="*/ 0 w 1536762"/>
                  <a:gd name="connsiteY5" fmla="*/ 914511 h 990036"/>
                  <a:gd name="connsiteX6" fmla="*/ 0 w 1536762"/>
                  <a:gd name="connsiteY6" fmla="*/ 75525 h 990036"/>
                  <a:gd name="connsiteX7" fmla="*/ 75525 w 1536762"/>
                  <a:gd name="connsiteY7" fmla="*/ 0 h 990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6762" h="990036">
                    <a:moveTo>
                      <a:pt x="1461237" y="0"/>
                    </a:moveTo>
                    <a:cubicBezTo>
                      <a:pt x="1502949" y="0"/>
                      <a:pt x="1536762" y="33814"/>
                      <a:pt x="1536762" y="75525"/>
                    </a:cubicBezTo>
                    <a:lnTo>
                      <a:pt x="1536762" y="914511"/>
                    </a:lnTo>
                    <a:cubicBezTo>
                      <a:pt x="1536762" y="956223"/>
                      <a:pt x="1502949" y="990036"/>
                      <a:pt x="1461237" y="990036"/>
                    </a:cubicBezTo>
                    <a:lnTo>
                      <a:pt x="75525" y="990036"/>
                    </a:lnTo>
                    <a:cubicBezTo>
                      <a:pt x="33813" y="990036"/>
                      <a:pt x="0" y="956223"/>
                      <a:pt x="0" y="914511"/>
                    </a:cubicBezTo>
                    <a:lnTo>
                      <a:pt x="0" y="75525"/>
                    </a:lnTo>
                    <a:cubicBezTo>
                      <a:pt x="0" y="33814"/>
                      <a:pt x="33813" y="0"/>
                      <a:pt x="75525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CF044844-CCAD-46C5-4156-BBA400D7B04B}"/>
                  </a:ext>
                </a:extLst>
              </p:cNvPr>
              <p:cNvSpPr/>
              <p:nvPr/>
            </p:nvSpPr>
            <p:spPr>
              <a:xfrm>
                <a:off x="3673098" y="3303889"/>
                <a:ext cx="1536697" cy="989971"/>
              </a:xfrm>
              <a:custGeom>
                <a:avLst/>
                <a:gdLst>
                  <a:gd name="connsiteX0" fmla="*/ 1423051 w 1536697"/>
                  <a:gd name="connsiteY0" fmla="*/ 0 h 989971"/>
                  <a:gd name="connsiteX1" fmla="*/ 1536697 w 1536697"/>
                  <a:gd name="connsiteY1" fmla="*/ 113646 h 989971"/>
                  <a:gd name="connsiteX2" fmla="*/ 1536697 w 1536697"/>
                  <a:gd name="connsiteY2" fmla="*/ 876325 h 989971"/>
                  <a:gd name="connsiteX3" fmla="*/ 1423051 w 1536697"/>
                  <a:gd name="connsiteY3" fmla="*/ 989971 h 989971"/>
                  <a:gd name="connsiteX4" fmla="*/ 113646 w 1536697"/>
                  <a:gd name="connsiteY4" fmla="*/ 989971 h 989971"/>
                  <a:gd name="connsiteX5" fmla="*/ 0 w 1536697"/>
                  <a:gd name="connsiteY5" fmla="*/ 876325 h 989971"/>
                  <a:gd name="connsiteX6" fmla="*/ 0 w 1536697"/>
                  <a:gd name="connsiteY6" fmla="*/ 113646 h 989971"/>
                  <a:gd name="connsiteX7" fmla="*/ 113646 w 1536697"/>
                  <a:gd name="connsiteY7" fmla="*/ 0 h 98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6697" h="989971">
                    <a:moveTo>
                      <a:pt x="1423051" y="0"/>
                    </a:moveTo>
                    <a:cubicBezTo>
                      <a:pt x="1485816" y="0"/>
                      <a:pt x="1536697" y="50881"/>
                      <a:pt x="1536697" y="113646"/>
                    </a:cubicBezTo>
                    <a:lnTo>
                      <a:pt x="1536697" y="876325"/>
                    </a:lnTo>
                    <a:cubicBezTo>
                      <a:pt x="1536697" y="939090"/>
                      <a:pt x="1485816" y="989971"/>
                      <a:pt x="1423051" y="989971"/>
                    </a:cubicBezTo>
                    <a:lnTo>
                      <a:pt x="113646" y="989971"/>
                    </a:lnTo>
                    <a:cubicBezTo>
                      <a:pt x="50881" y="989971"/>
                      <a:pt x="0" y="939090"/>
                      <a:pt x="0" y="876325"/>
                    </a:cubicBezTo>
                    <a:lnTo>
                      <a:pt x="0" y="113646"/>
                    </a:lnTo>
                    <a:cubicBezTo>
                      <a:pt x="0" y="50881"/>
                      <a:pt x="50881" y="0"/>
                      <a:pt x="1136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772334B2-4C8F-47E7-5B67-ECF897B80231}"/>
                  </a:ext>
                </a:extLst>
              </p:cNvPr>
              <p:cNvSpPr/>
              <p:nvPr/>
            </p:nvSpPr>
            <p:spPr>
              <a:xfrm>
                <a:off x="3883708" y="3489737"/>
                <a:ext cx="1065822" cy="80542"/>
              </a:xfrm>
              <a:custGeom>
                <a:avLst/>
                <a:gdLst>
                  <a:gd name="connsiteX0" fmla="*/ 1039040 w 1065822"/>
                  <a:gd name="connsiteY0" fmla="*/ 0 h 80542"/>
                  <a:gd name="connsiteX1" fmla="*/ 1065822 w 1065822"/>
                  <a:gd name="connsiteY1" fmla="*/ 26782 h 80542"/>
                  <a:gd name="connsiteX2" fmla="*/ 1065822 w 1065822"/>
                  <a:gd name="connsiteY2" fmla="*/ 53760 h 80542"/>
                  <a:gd name="connsiteX3" fmla="*/ 1039040 w 1065822"/>
                  <a:gd name="connsiteY3" fmla="*/ 80543 h 80542"/>
                  <a:gd name="connsiteX4" fmla="*/ 26782 w 1065822"/>
                  <a:gd name="connsiteY4" fmla="*/ 80543 h 80542"/>
                  <a:gd name="connsiteX5" fmla="*/ 0 w 1065822"/>
                  <a:gd name="connsiteY5" fmla="*/ 53760 h 80542"/>
                  <a:gd name="connsiteX6" fmla="*/ 0 w 1065822"/>
                  <a:gd name="connsiteY6" fmla="*/ 26782 h 80542"/>
                  <a:gd name="connsiteX7" fmla="*/ 26782 w 1065822"/>
                  <a:gd name="connsiteY7" fmla="*/ 0 h 80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5822" h="80542">
                    <a:moveTo>
                      <a:pt x="1039040" y="0"/>
                    </a:moveTo>
                    <a:cubicBezTo>
                      <a:pt x="1053831" y="0"/>
                      <a:pt x="1065822" y="11991"/>
                      <a:pt x="1065822" y="26782"/>
                    </a:cubicBezTo>
                    <a:lnTo>
                      <a:pt x="1065822" y="53760"/>
                    </a:lnTo>
                    <a:cubicBezTo>
                      <a:pt x="1065822" y="68552"/>
                      <a:pt x="1053831" y="80543"/>
                      <a:pt x="1039040" y="80543"/>
                    </a:cubicBezTo>
                    <a:lnTo>
                      <a:pt x="26782" y="80543"/>
                    </a:lnTo>
                    <a:cubicBezTo>
                      <a:pt x="11991" y="80543"/>
                      <a:pt x="0" y="68552"/>
                      <a:pt x="0" y="53760"/>
                    </a:cubicBezTo>
                    <a:lnTo>
                      <a:pt x="0" y="26782"/>
                    </a:lnTo>
                    <a:cubicBezTo>
                      <a:pt x="0" y="11991"/>
                      <a:pt x="11991" y="0"/>
                      <a:pt x="2678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963BF56-AA94-4F89-74FC-4C6018439D7D}"/>
                  </a:ext>
                </a:extLst>
              </p:cNvPr>
              <p:cNvSpPr/>
              <p:nvPr/>
            </p:nvSpPr>
            <p:spPr>
              <a:xfrm>
                <a:off x="3883708" y="3638507"/>
                <a:ext cx="1065822" cy="80542"/>
              </a:xfrm>
              <a:custGeom>
                <a:avLst/>
                <a:gdLst>
                  <a:gd name="connsiteX0" fmla="*/ 1039040 w 1065822"/>
                  <a:gd name="connsiteY0" fmla="*/ 0 h 80542"/>
                  <a:gd name="connsiteX1" fmla="*/ 1065822 w 1065822"/>
                  <a:gd name="connsiteY1" fmla="*/ 26782 h 80542"/>
                  <a:gd name="connsiteX2" fmla="*/ 1065822 w 1065822"/>
                  <a:gd name="connsiteY2" fmla="*/ 53760 h 80542"/>
                  <a:gd name="connsiteX3" fmla="*/ 1039040 w 1065822"/>
                  <a:gd name="connsiteY3" fmla="*/ 80543 h 80542"/>
                  <a:gd name="connsiteX4" fmla="*/ 26782 w 1065822"/>
                  <a:gd name="connsiteY4" fmla="*/ 80543 h 80542"/>
                  <a:gd name="connsiteX5" fmla="*/ 0 w 1065822"/>
                  <a:gd name="connsiteY5" fmla="*/ 53760 h 80542"/>
                  <a:gd name="connsiteX6" fmla="*/ 0 w 1065822"/>
                  <a:gd name="connsiteY6" fmla="*/ 26782 h 80542"/>
                  <a:gd name="connsiteX7" fmla="*/ 26782 w 1065822"/>
                  <a:gd name="connsiteY7" fmla="*/ 0 h 80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5822" h="80542">
                    <a:moveTo>
                      <a:pt x="1039040" y="0"/>
                    </a:moveTo>
                    <a:cubicBezTo>
                      <a:pt x="1053831" y="0"/>
                      <a:pt x="1065822" y="11991"/>
                      <a:pt x="1065822" y="26782"/>
                    </a:cubicBezTo>
                    <a:lnTo>
                      <a:pt x="1065822" y="53760"/>
                    </a:lnTo>
                    <a:cubicBezTo>
                      <a:pt x="1065822" y="68552"/>
                      <a:pt x="1053831" y="80543"/>
                      <a:pt x="1039040" y="80543"/>
                    </a:cubicBezTo>
                    <a:lnTo>
                      <a:pt x="26782" y="80543"/>
                    </a:lnTo>
                    <a:cubicBezTo>
                      <a:pt x="11991" y="80543"/>
                      <a:pt x="0" y="68552"/>
                      <a:pt x="0" y="53760"/>
                    </a:cubicBezTo>
                    <a:lnTo>
                      <a:pt x="0" y="26782"/>
                    </a:lnTo>
                    <a:cubicBezTo>
                      <a:pt x="0" y="11991"/>
                      <a:pt x="11991" y="0"/>
                      <a:pt x="2678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A3234B88-BAD8-29AB-DFA7-75E2FB501030}"/>
                  </a:ext>
                </a:extLst>
              </p:cNvPr>
              <p:cNvSpPr/>
              <p:nvPr/>
            </p:nvSpPr>
            <p:spPr>
              <a:xfrm>
                <a:off x="3905408" y="3796464"/>
                <a:ext cx="74352" cy="65033"/>
              </a:xfrm>
              <a:custGeom>
                <a:avLst/>
                <a:gdLst>
                  <a:gd name="connsiteX0" fmla="*/ 52717 w 74352"/>
                  <a:gd name="connsiteY0" fmla="*/ 0 h 65033"/>
                  <a:gd name="connsiteX1" fmla="*/ 74352 w 74352"/>
                  <a:gd name="connsiteY1" fmla="*/ 21634 h 65033"/>
                  <a:gd name="connsiteX2" fmla="*/ 74352 w 74352"/>
                  <a:gd name="connsiteY2" fmla="*/ 43399 h 65033"/>
                  <a:gd name="connsiteX3" fmla="*/ 52717 w 74352"/>
                  <a:gd name="connsiteY3" fmla="*/ 65034 h 65033"/>
                  <a:gd name="connsiteX4" fmla="*/ 21634 w 74352"/>
                  <a:gd name="connsiteY4" fmla="*/ 65034 h 65033"/>
                  <a:gd name="connsiteX5" fmla="*/ 0 w 74352"/>
                  <a:gd name="connsiteY5" fmla="*/ 43399 h 65033"/>
                  <a:gd name="connsiteX6" fmla="*/ 0 w 74352"/>
                  <a:gd name="connsiteY6" fmla="*/ 21634 h 65033"/>
                  <a:gd name="connsiteX7" fmla="*/ 21634 w 74352"/>
                  <a:gd name="connsiteY7" fmla="*/ 0 h 6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352" h="65033">
                    <a:moveTo>
                      <a:pt x="52717" y="0"/>
                    </a:moveTo>
                    <a:cubicBezTo>
                      <a:pt x="64666" y="0"/>
                      <a:pt x="74352" y="9686"/>
                      <a:pt x="74352" y="21634"/>
                    </a:cubicBezTo>
                    <a:lnTo>
                      <a:pt x="74352" y="43399"/>
                    </a:lnTo>
                    <a:cubicBezTo>
                      <a:pt x="74352" y="55348"/>
                      <a:pt x="64666" y="65034"/>
                      <a:pt x="52717" y="65034"/>
                    </a:cubicBezTo>
                    <a:lnTo>
                      <a:pt x="21634" y="65034"/>
                    </a:lnTo>
                    <a:cubicBezTo>
                      <a:pt x="9686" y="65034"/>
                      <a:pt x="0" y="55348"/>
                      <a:pt x="0" y="43399"/>
                    </a:cubicBezTo>
                    <a:lnTo>
                      <a:pt x="0" y="21634"/>
                    </a:lnTo>
                    <a:cubicBezTo>
                      <a:pt x="0" y="9686"/>
                      <a:pt x="9686" y="0"/>
                      <a:pt x="216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7226B42B-3179-B3EB-CEF3-9858175442F3}"/>
                  </a:ext>
                </a:extLst>
              </p:cNvPr>
              <p:cNvSpPr/>
              <p:nvPr/>
            </p:nvSpPr>
            <p:spPr>
              <a:xfrm>
                <a:off x="4041731" y="3796464"/>
                <a:ext cx="74352" cy="65033"/>
              </a:xfrm>
              <a:custGeom>
                <a:avLst/>
                <a:gdLst>
                  <a:gd name="connsiteX0" fmla="*/ 52718 w 74352"/>
                  <a:gd name="connsiteY0" fmla="*/ 0 h 65033"/>
                  <a:gd name="connsiteX1" fmla="*/ 74352 w 74352"/>
                  <a:gd name="connsiteY1" fmla="*/ 21634 h 65033"/>
                  <a:gd name="connsiteX2" fmla="*/ 74352 w 74352"/>
                  <a:gd name="connsiteY2" fmla="*/ 43399 h 65033"/>
                  <a:gd name="connsiteX3" fmla="*/ 52718 w 74352"/>
                  <a:gd name="connsiteY3" fmla="*/ 65034 h 65033"/>
                  <a:gd name="connsiteX4" fmla="*/ 21634 w 74352"/>
                  <a:gd name="connsiteY4" fmla="*/ 65034 h 65033"/>
                  <a:gd name="connsiteX5" fmla="*/ 0 w 74352"/>
                  <a:gd name="connsiteY5" fmla="*/ 43399 h 65033"/>
                  <a:gd name="connsiteX6" fmla="*/ 0 w 74352"/>
                  <a:gd name="connsiteY6" fmla="*/ 21634 h 65033"/>
                  <a:gd name="connsiteX7" fmla="*/ 21634 w 74352"/>
                  <a:gd name="connsiteY7" fmla="*/ 0 h 6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352" h="65033">
                    <a:moveTo>
                      <a:pt x="52718" y="0"/>
                    </a:moveTo>
                    <a:cubicBezTo>
                      <a:pt x="64666" y="0"/>
                      <a:pt x="74352" y="9686"/>
                      <a:pt x="74352" y="21634"/>
                    </a:cubicBezTo>
                    <a:lnTo>
                      <a:pt x="74352" y="43399"/>
                    </a:lnTo>
                    <a:cubicBezTo>
                      <a:pt x="74352" y="55348"/>
                      <a:pt x="64666" y="65034"/>
                      <a:pt x="52718" y="65034"/>
                    </a:cubicBezTo>
                    <a:lnTo>
                      <a:pt x="21634" y="65034"/>
                    </a:lnTo>
                    <a:cubicBezTo>
                      <a:pt x="9686" y="65034"/>
                      <a:pt x="0" y="55348"/>
                      <a:pt x="0" y="43399"/>
                    </a:cubicBezTo>
                    <a:lnTo>
                      <a:pt x="0" y="21634"/>
                    </a:lnTo>
                    <a:cubicBezTo>
                      <a:pt x="0" y="9686"/>
                      <a:pt x="9686" y="0"/>
                      <a:pt x="2163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69B47694-7913-D0C9-367E-1ED71D68FC47}"/>
                  </a:ext>
                </a:extLst>
              </p:cNvPr>
              <p:cNvSpPr/>
              <p:nvPr/>
            </p:nvSpPr>
            <p:spPr>
              <a:xfrm>
                <a:off x="4171863" y="3796464"/>
                <a:ext cx="74352" cy="65033"/>
              </a:xfrm>
              <a:custGeom>
                <a:avLst/>
                <a:gdLst>
                  <a:gd name="connsiteX0" fmla="*/ 52718 w 74352"/>
                  <a:gd name="connsiteY0" fmla="*/ 0 h 65033"/>
                  <a:gd name="connsiteX1" fmla="*/ 74352 w 74352"/>
                  <a:gd name="connsiteY1" fmla="*/ 21634 h 65033"/>
                  <a:gd name="connsiteX2" fmla="*/ 74352 w 74352"/>
                  <a:gd name="connsiteY2" fmla="*/ 43399 h 65033"/>
                  <a:gd name="connsiteX3" fmla="*/ 52718 w 74352"/>
                  <a:gd name="connsiteY3" fmla="*/ 65034 h 65033"/>
                  <a:gd name="connsiteX4" fmla="*/ 21634 w 74352"/>
                  <a:gd name="connsiteY4" fmla="*/ 65034 h 65033"/>
                  <a:gd name="connsiteX5" fmla="*/ 0 w 74352"/>
                  <a:gd name="connsiteY5" fmla="*/ 43399 h 65033"/>
                  <a:gd name="connsiteX6" fmla="*/ 0 w 74352"/>
                  <a:gd name="connsiteY6" fmla="*/ 21634 h 65033"/>
                  <a:gd name="connsiteX7" fmla="*/ 21634 w 74352"/>
                  <a:gd name="connsiteY7" fmla="*/ 0 h 6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352" h="65033">
                    <a:moveTo>
                      <a:pt x="52718" y="0"/>
                    </a:moveTo>
                    <a:cubicBezTo>
                      <a:pt x="64666" y="0"/>
                      <a:pt x="74352" y="9686"/>
                      <a:pt x="74352" y="21634"/>
                    </a:cubicBezTo>
                    <a:lnTo>
                      <a:pt x="74352" y="43399"/>
                    </a:lnTo>
                    <a:cubicBezTo>
                      <a:pt x="74352" y="55348"/>
                      <a:pt x="64666" y="65034"/>
                      <a:pt x="52718" y="65034"/>
                    </a:cubicBezTo>
                    <a:lnTo>
                      <a:pt x="21634" y="65034"/>
                    </a:lnTo>
                    <a:cubicBezTo>
                      <a:pt x="9686" y="65034"/>
                      <a:pt x="0" y="55348"/>
                      <a:pt x="0" y="43399"/>
                    </a:cubicBezTo>
                    <a:lnTo>
                      <a:pt x="0" y="21634"/>
                    </a:lnTo>
                    <a:cubicBezTo>
                      <a:pt x="0" y="9686"/>
                      <a:pt x="9686" y="0"/>
                      <a:pt x="2163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7EAFBC81-19D5-3B17-416B-9AAB7926E64C}"/>
                  </a:ext>
                </a:extLst>
              </p:cNvPr>
              <p:cNvSpPr/>
              <p:nvPr/>
            </p:nvSpPr>
            <p:spPr>
              <a:xfrm>
                <a:off x="4813207" y="3796464"/>
                <a:ext cx="74352" cy="65033"/>
              </a:xfrm>
              <a:custGeom>
                <a:avLst/>
                <a:gdLst>
                  <a:gd name="connsiteX0" fmla="*/ 52717 w 74352"/>
                  <a:gd name="connsiteY0" fmla="*/ 0 h 65033"/>
                  <a:gd name="connsiteX1" fmla="*/ 74352 w 74352"/>
                  <a:gd name="connsiteY1" fmla="*/ 21634 h 65033"/>
                  <a:gd name="connsiteX2" fmla="*/ 74352 w 74352"/>
                  <a:gd name="connsiteY2" fmla="*/ 43399 h 65033"/>
                  <a:gd name="connsiteX3" fmla="*/ 52717 w 74352"/>
                  <a:gd name="connsiteY3" fmla="*/ 65034 h 65033"/>
                  <a:gd name="connsiteX4" fmla="*/ 21634 w 74352"/>
                  <a:gd name="connsiteY4" fmla="*/ 65034 h 65033"/>
                  <a:gd name="connsiteX5" fmla="*/ 0 w 74352"/>
                  <a:gd name="connsiteY5" fmla="*/ 43399 h 65033"/>
                  <a:gd name="connsiteX6" fmla="*/ 0 w 74352"/>
                  <a:gd name="connsiteY6" fmla="*/ 21634 h 65033"/>
                  <a:gd name="connsiteX7" fmla="*/ 21634 w 74352"/>
                  <a:gd name="connsiteY7" fmla="*/ 0 h 6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352" h="65033">
                    <a:moveTo>
                      <a:pt x="52717" y="0"/>
                    </a:moveTo>
                    <a:cubicBezTo>
                      <a:pt x="64666" y="0"/>
                      <a:pt x="74352" y="9686"/>
                      <a:pt x="74352" y="21634"/>
                    </a:cubicBezTo>
                    <a:lnTo>
                      <a:pt x="74352" y="43399"/>
                    </a:lnTo>
                    <a:cubicBezTo>
                      <a:pt x="74352" y="55348"/>
                      <a:pt x="64666" y="65034"/>
                      <a:pt x="52717" y="65034"/>
                    </a:cubicBezTo>
                    <a:lnTo>
                      <a:pt x="21634" y="65034"/>
                    </a:lnTo>
                    <a:cubicBezTo>
                      <a:pt x="9686" y="65034"/>
                      <a:pt x="0" y="55348"/>
                      <a:pt x="0" y="43399"/>
                    </a:cubicBezTo>
                    <a:lnTo>
                      <a:pt x="0" y="21634"/>
                    </a:lnTo>
                    <a:cubicBezTo>
                      <a:pt x="0" y="9686"/>
                      <a:pt x="9686" y="0"/>
                      <a:pt x="21634" y="0"/>
                    </a:cubicBezTo>
                    <a:close/>
                  </a:path>
                </a:pathLst>
              </a:custGeom>
              <a:solidFill>
                <a:srgbClr val="EB4040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AEC2786A-6E3D-92F3-6E46-5D4040761FC9}"/>
                  </a:ext>
                </a:extLst>
              </p:cNvPr>
              <p:cNvSpPr/>
              <p:nvPr/>
            </p:nvSpPr>
            <p:spPr>
              <a:xfrm>
                <a:off x="4683075" y="3796464"/>
                <a:ext cx="74352" cy="65033"/>
              </a:xfrm>
              <a:custGeom>
                <a:avLst/>
                <a:gdLst>
                  <a:gd name="connsiteX0" fmla="*/ 52718 w 74352"/>
                  <a:gd name="connsiteY0" fmla="*/ 0 h 65033"/>
                  <a:gd name="connsiteX1" fmla="*/ 74352 w 74352"/>
                  <a:gd name="connsiteY1" fmla="*/ 21634 h 65033"/>
                  <a:gd name="connsiteX2" fmla="*/ 74352 w 74352"/>
                  <a:gd name="connsiteY2" fmla="*/ 43399 h 65033"/>
                  <a:gd name="connsiteX3" fmla="*/ 52718 w 74352"/>
                  <a:gd name="connsiteY3" fmla="*/ 65034 h 65033"/>
                  <a:gd name="connsiteX4" fmla="*/ 21634 w 74352"/>
                  <a:gd name="connsiteY4" fmla="*/ 65034 h 65033"/>
                  <a:gd name="connsiteX5" fmla="*/ 0 w 74352"/>
                  <a:gd name="connsiteY5" fmla="*/ 43399 h 65033"/>
                  <a:gd name="connsiteX6" fmla="*/ 0 w 74352"/>
                  <a:gd name="connsiteY6" fmla="*/ 21634 h 65033"/>
                  <a:gd name="connsiteX7" fmla="*/ 21634 w 74352"/>
                  <a:gd name="connsiteY7" fmla="*/ 0 h 6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352" h="65033">
                    <a:moveTo>
                      <a:pt x="52718" y="0"/>
                    </a:moveTo>
                    <a:cubicBezTo>
                      <a:pt x="64666" y="0"/>
                      <a:pt x="74352" y="9686"/>
                      <a:pt x="74352" y="21634"/>
                    </a:cubicBezTo>
                    <a:lnTo>
                      <a:pt x="74352" y="43399"/>
                    </a:lnTo>
                    <a:cubicBezTo>
                      <a:pt x="74352" y="55348"/>
                      <a:pt x="64666" y="65034"/>
                      <a:pt x="52718" y="65034"/>
                    </a:cubicBezTo>
                    <a:lnTo>
                      <a:pt x="21634" y="65034"/>
                    </a:lnTo>
                    <a:cubicBezTo>
                      <a:pt x="9686" y="65034"/>
                      <a:pt x="0" y="55348"/>
                      <a:pt x="0" y="43399"/>
                    </a:cubicBezTo>
                    <a:lnTo>
                      <a:pt x="0" y="21634"/>
                    </a:lnTo>
                    <a:cubicBezTo>
                      <a:pt x="0" y="9686"/>
                      <a:pt x="9686" y="0"/>
                      <a:pt x="21634" y="0"/>
                    </a:cubicBezTo>
                    <a:close/>
                  </a:path>
                </a:pathLst>
              </a:custGeom>
              <a:solidFill>
                <a:srgbClr val="EB4040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B4AF5BEB-2025-312E-BBAC-15E940428BC6}"/>
                  </a:ext>
                </a:extLst>
              </p:cNvPr>
              <p:cNvSpPr/>
              <p:nvPr/>
            </p:nvSpPr>
            <p:spPr>
              <a:xfrm>
                <a:off x="3896154" y="3918907"/>
                <a:ext cx="74352" cy="65033"/>
              </a:xfrm>
              <a:custGeom>
                <a:avLst/>
                <a:gdLst>
                  <a:gd name="connsiteX0" fmla="*/ 52718 w 74352"/>
                  <a:gd name="connsiteY0" fmla="*/ 0 h 65033"/>
                  <a:gd name="connsiteX1" fmla="*/ 74352 w 74352"/>
                  <a:gd name="connsiteY1" fmla="*/ 21635 h 65033"/>
                  <a:gd name="connsiteX2" fmla="*/ 74352 w 74352"/>
                  <a:gd name="connsiteY2" fmla="*/ 43399 h 65033"/>
                  <a:gd name="connsiteX3" fmla="*/ 52718 w 74352"/>
                  <a:gd name="connsiteY3" fmla="*/ 65034 h 65033"/>
                  <a:gd name="connsiteX4" fmla="*/ 21634 w 74352"/>
                  <a:gd name="connsiteY4" fmla="*/ 65034 h 65033"/>
                  <a:gd name="connsiteX5" fmla="*/ 0 w 74352"/>
                  <a:gd name="connsiteY5" fmla="*/ 43399 h 65033"/>
                  <a:gd name="connsiteX6" fmla="*/ 0 w 74352"/>
                  <a:gd name="connsiteY6" fmla="*/ 21635 h 65033"/>
                  <a:gd name="connsiteX7" fmla="*/ 21634 w 74352"/>
                  <a:gd name="connsiteY7" fmla="*/ 0 h 6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352" h="65033">
                    <a:moveTo>
                      <a:pt x="52718" y="0"/>
                    </a:moveTo>
                    <a:cubicBezTo>
                      <a:pt x="64666" y="0"/>
                      <a:pt x="74352" y="9686"/>
                      <a:pt x="74352" y="21635"/>
                    </a:cubicBezTo>
                    <a:lnTo>
                      <a:pt x="74352" y="43399"/>
                    </a:lnTo>
                    <a:cubicBezTo>
                      <a:pt x="74352" y="55348"/>
                      <a:pt x="64666" y="65034"/>
                      <a:pt x="52718" y="65034"/>
                    </a:cubicBezTo>
                    <a:lnTo>
                      <a:pt x="21634" y="65034"/>
                    </a:lnTo>
                    <a:cubicBezTo>
                      <a:pt x="9686" y="65034"/>
                      <a:pt x="0" y="55348"/>
                      <a:pt x="0" y="43399"/>
                    </a:cubicBezTo>
                    <a:lnTo>
                      <a:pt x="0" y="21635"/>
                    </a:lnTo>
                    <a:cubicBezTo>
                      <a:pt x="0" y="9686"/>
                      <a:pt x="9686" y="0"/>
                      <a:pt x="216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grpSp>
            <p:nvGrpSpPr>
              <p:cNvPr id="212" name="Graphic 6">
                <a:extLst>
                  <a:ext uri="{FF2B5EF4-FFF2-40B4-BE49-F238E27FC236}">
                    <a16:creationId xmlns:a16="http://schemas.microsoft.com/office/drawing/2014/main" id="{B898B5E4-3149-1286-608E-FEDF96C8E605}"/>
                  </a:ext>
                </a:extLst>
              </p:cNvPr>
              <p:cNvGrpSpPr/>
              <p:nvPr/>
            </p:nvGrpSpPr>
            <p:grpSpPr>
              <a:xfrm>
                <a:off x="4658562" y="4308292"/>
                <a:ext cx="674783" cy="2282440"/>
                <a:chOff x="4658562" y="4308292"/>
                <a:chExt cx="674783" cy="2282440"/>
              </a:xfrm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12EDA577-8DF3-966A-B231-40E82F753A25}"/>
                    </a:ext>
                  </a:extLst>
                </p:cNvPr>
                <p:cNvSpPr/>
                <p:nvPr/>
              </p:nvSpPr>
              <p:spPr>
                <a:xfrm rot="10716000">
                  <a:off x="4924598" y="4308962"/>
                  <a:ext cx="68161" cy="1089020"/>
                </a:xfrm>
                <a:custGeom>
                  <a:avLst/>
                  <a:gdLst>
                    <a:gd name="connsiteX0" fmla="*/ 0 w 68161"/>
                    <a:gd name="connsiteY0" fmla="*/ 0 h 1089020"/>
                    <a:gd name="connsiteX1" fmla="*/ 68162 w 68161"/>
                    <a:gd name="connsiteY1" fmla="*/ 0 h 1089020"/>
                    <a:gd name="connsiteX2" fmla="*/ 68162 w 68161"/>
                    <a:gd name="connsiteY2" fmla="*/ 1089020 h 1089020"/>
                    <a:gd name="connsiteX3" fmla="*/ 0 w 68161"/>
                    <a:gd name="connsiteY3" fmla="*/ 1089020 h 108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108902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1089020"/>
                      </a:lnTo>
                      <a:lnTo>
                        <a:pt x="0" y="108902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2C15072C-22AF-8769-941A-6A306A879A8D}"/>
                    </a:ext>
                  </a:extLst>
                </p:cNvPr>
                <p:cNvSpPr/>
                <p:nvPr/>
              </p:nvSpPr>
              <p:spPr>
                <a:xfrm rot="10716000">
                  <a:off x="4732518" y="4313655"/>
                  <a:ext cx="68161" cy="1089020"/>
                </a:xfrm>
                <a:custGeom>
                  <a:avLst/>
                  <a:gdLst>
                    <a:gd name="connsiteX0" fmla="*/ 0 w 68161"/>
                    <a:gd name="connsiteY0" fmla="*/ 0 h 1089020"/>
                    <a:gd name="connsiteX1" fmla="*/ 68162 w 68161"/>
                    <a:gd name="connsiteY1" fmla="*/ 0 h 1089020"/>
                    <a:gd name="connsiteX2" fmla="*/ 68162 w 68161"/>
                    <a:gd name="connsiteY2" fmla="*/ 1089020 h 1089020"/>
                    <a:gd name="connsiteX3" fmla="*/ 0 w 68161"/>
                    <a:gd name="connsiteY3" fmla="*/ 1089020 h 108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108902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1089020"/>
                      </a:lnTo>
                      <a:lnTo>
                        <a:pt x="0" y="108902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935711C8-0D37-5330-8A7B-F4CC7AE1249D}"/>
                    </a:ext>
                  </a:extLst>
                </p:cNvPr>
                <p:cNvSpPr/>
                <p:nvPr/>
              </p:nvSpPr>
              <p:spPr>
                <a:xfrm>
                  <a:off x="5009612" y="4419236"/>
                  <a:ext cx="210740" cy="1834170"/>
                </a:xfrm>
                <a:custGeom>
                  <a:avLst/>
                  <a:gdLst>
                    <a:gd name="connsiteX0" fmla="*/ 0 w 210740"/>
                    <a:gd name="connsiteY0" fmla="*/ 0 h 1834170"/>
                    <a:gd name="connsiteX1" fmla="*/ 15574 w 210740"/>
                    <a:gd name="connsiteY1" fmla="*/ 1101402 h 1834170"/>
                    <a:gd name="connsiteX2" fmla="*/ 210740 w 210740"/>
                    <a:gd name="connsiteY2" fmla="*/ 1834171 h 1834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0740" h="1834170">
                      <a:moveTo>
                        <a:pt x="0" y="0"/>
                      </a:moveTo>
                      <a:cubicBezTo>
                        <a:pt x="0" y="0"/>
                        <a:pt x="235502" y="526721"/>
                        <a:pt x="15574" y="1101402"/>
                      </a:cubicBezTo>
                      <a:cubicBezTo>
                        <a:pt x="15574" y="1101402"/>
                        <a:pt x="204549" y="1431457"/>
                        <a:pt x="210740" y="1834171"/>
                      </a:cubicBezTo>
                    </a:path>
                  </a:pathLst>
                </a:custGeom>
                <a:noFill/>
                <a:ln w="16595" cap="flat">
                  <a:solidFill>
                    <a:srgbClr val="B0BF1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 dirty="0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17A5BC49-19CE-69F7-FB7F-26A43F0309C0}"/>
                    </a:ext>
                  </a:extLst>
                </p:cNvPr>
                <p:cNvSpPr/>
                <p:nvPr/>
              </p:nvSpPr>
              <p:spPr>
                <a:xfrm rot="9916201">
                  <a:off x="5021788" y="5529796"/>
                  <a:ext cx="68161" cy="761310"/>
                </a:xfrm>
                <a:custGeom>
                  <a:avLst/>
                  <a:gdLst>
                    <a:gd name="connsiteX0" fmla="*/ 0 w 68161"/>
                    <a:gd name="connsiteY0" fmla="*/ 0 h 761310"/>
                    <a:gd name="connsiteX1" fmla="*/ 68162 w 68161"/>
                    <a:gd name="connsiteY1" fmla="*/ 0 h 761310"/>
                    <a:gd name="connsiteX2" fmla="*/ 68162 w 68161"/>
                    <a:gd name="connsiteY2" fmla="*/ 761311 h 761310"/>
                    <a:gd name="connsiteX3" fmla="*/ 0 w 68161"/>
                    <a:gd name="connsiteY3" fmla="*/ 761311 h 76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43342C8A-E1E1-26F5-2847-455B308F4273}"/>
                    </a:ext>
                  </a:extLst>
                </p:cNvPr>
                <p:cNvSpPr/>
                <p:nvPr/>
              </p:nvSpPr>
              <p:spPr>
                <a:xfrm rot="9916201">
                  <a:off x="4881681" y="5580858"/>
                  <a:ext cx="68161" cy="761310"/>
                </a:xfrm>
                <a:custGeom>
                  <a:avLst/>
                  <a:gdLst>
                    <a:gd name="connsiteX0" fmla="*/ 0 w 68161"/>
                    <a:gd name="connsiteY0" fmla="*/ 0 h 761310"/>
                    <a:gd name="connsiteX1" fmla="*/ 68162 w 68161"/>
                    <a:gd name="connsiteY1" fmla="*/ 0 h 761310"/>
                    <a:gd name="connsiteX2" fmla="*/ 68162 w 68161"/>
                    <a:gd name="connsiteY2" fmla="*/ 761311 h 761310"/>
                    <a:gd name="connsiteX3" fmla="*/ 0 w 68161"/>
                    <a:gd name="connsiteY3" fmla="*/ 761311 h 76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CB9BBFCB-96EC-4678-AD3F-A581AB82560B}"/>
                    </a:ext>
                  </a:extLst>
                </p:cNvPr>
                <p:cNvSpPr/>
                <p:nvPr/>
              </p:nvSpPr>
              <p:spPr>
                <a:xfrm>
                  <a:off x="4819763" y="6177426"/>
                  <a:ext cx="346677" cy="223577"/>
                </a:xfrm>
                <a:custGeom>
                  <a:avLst/>
                  <a:gdLst>
                    <a:gd name="connsiteX0" fmla="*/ 346568 w 346677"/>
                    <a:gd name="connsiteY0" fmla="*/ 223578 h 223577"/>
                    <a:gd name="connsiteX1" fmla="*/ 6933 w 346677"/>
                    <a:gd name="connsiteY1" fmla="*/ 223578 h 223577"/>
                    <a:gd name="connsiteX2" fmla="*/ 1720 w 346677"/>
                    <a:gd name="connsiteY2" fmla="*/ 150203 h 223577"/>
                    <a:gd name="connsiteX3" fmla="*/ 11168 w 346677"/>
                    <a:gd name="connsiteY3" fmla="*/ 110388 h 223577"/>
                    <a:gd name="connsiteX4" fmla="*/ 59260 w 346677"/>
                    <a:gd name="connsiteY4" fmla="*/ 38382 h 223577"/>
                    <a:gd name="connsiteX5" fmla="*/ 178445 w 346677"/>
                    <a:gd name="connsiteY5" fmla="*/ 0 h 223577"/>
                    <a:gd name="connsiteX6" fmla="*/ 280491 w 346677"/>
                    <a:gd name="connsiteY6" fmla="*/ 0 h 223577"/>
                    <a:gd name="connsiteX7" fmla="*/ 346633 w 346677"/>
                    <a:gd name="connsiteY7" fmla="*/ 223578 h 223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677" h="223577">
                      <a:moveTo>
                        <a:pt x="346568" y="223578"/>
                      </a:moveTo>
                      <a:lnTo>
                        <a:pt x="6933" y="223578"/>
                      </a:lnTo>
                      <a:cubicBezTo>
                        <a:pt x="286" y="200444"/>
                        <a:pt x="-1864" y="175487"/>
                        <a:pt x="1720" y="150203"/>
                      </a:cubicBezTo>
                      <a:cubicBezTo>
                        <a:pt x="3805" y="135997"/>
                        <a:pt x="6933" y="122704"/>
                        <a:pt x="11168" y="110388"/>
                      </a:cubicBezTo>
                      <a:cubicBezTo>
                        <a:pt x="21269" y="80543"/>
                        <a:pt x="37560" y="56432"/>
                        <a:pt x="59260" y="38382"/>
                      </a:cubicBezTo>
                      <a:cubicBezTo>
                        <a:pt x="89496" y="13163"/>
                        <a:pt x="129963" y="0"/>
                        <a:pt x="178445" y="0"/>
                      </a:cubicBezTo>
                      <a:lnTo>
                        <a:pt x="280491" y="0"/>
                      </a:lnTo>
                      <a:cubicBezTo>
                        <a:pt x="280491" y="0"/>
                        <a:pt x="348653" y="215823"/>
                        <a:pt x="346633" y="22357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19" name="Graphic 6">
                  <a:extLst>
                    <a:ext uri="{FF2B5EF4-FFF2-40B4-BE49-F238E27FC236}">
                      <a16:creationId xmlns:a16="http://schemas.microsoft.com/office/drawing/2014/main" id="{7EAB2F28-E07E-FA9A-8B7A-DE5FCC5483B9}"/>
                    </a:ext>
                  </a:extLst>
                </p:cNvPr>
                <p:cNvGrpSpPr/>
                <p:nvPr/>
              </p:nvGrpSpPr>
              <p:grpSpPr>
                <a:xfrm>
                  <a:off x="4658562" y="5222097"/>
                  <a:ext cx="567631" cy="551487"/>
                  <a:chOff x="4658562" y="5222097"/>
                  <a:chExt cx="567631" cy="551487"/>
                </a:xfrm>
              </p:grpSpPr>
              <p:sp>
                <p:nvSpPr>
                  <p:cNvPr id="220" name="Freeform: Shape 219">
                    <a:extLst>
                      <a:ext uri="{FF2B5EF4-FFF2-40B4-BE49-F238E27FC236}">
                        <a16:creationId xmlns:a16="http://schemas.microsoft.com/office/drawing/2014/main" id="{53A3F734-15D3-F625-DE3D-4DFEF9A3262C}"/>
                      </a:ext>
                    </a:extLst>
                  </p:cNvPr>
                  <p:cNvSpPr/>
                  <p:nvPr/>
                </p:nvSpPr>
                <p:spPr>
                  <a:xfrm>
                    <a:off x="4658562" y="5290728"/>
                    <a:ext cx="320422" cy="415171"/>
                  </a:xfrm>
                  <a:custGeom>
                    <a:avLst/>
                    <a:gdLst>
                      <a:gd name="connsiteX0" fmla="*/ 320422 w 320422"/>
                      <a:gd name="connsiteY0" fmla="*/ 11 h 415171"/>
                      <a:gd name="connsiteX1" fmla="*/ 320422 w 320422"/>
                      <a:gd name="connsiteY1" fmla="*/ 411261 h 415171"/>
                      <a:gd name="connsiteX2" fmla="*/ 205343 w 320422"/>
                      <a:gd name="connsiteY2" fmla="*/ 415171 h 415171"/>
                      <a:gd name="connsiteX3" fmla="*/ 11 w 320422"/>
                      <a:gd name="connsiteY3" fmla="*/ 205343 h 415171"/>
                      <a:gd name="connsiteX4" fmla="*/ 14803 w 320422"/>
                      <a:gd name="connsiteY4" fmla="*/ 130470 h 415171"/>
                      <a:gd name="connsiteX5" fmla="*/ 63285 w 320422"/>
                      <a:gd name="connsiteY5" fmla="*/ 58464 h 415171"/>
                      <a:gd name="connsiteX6" fmla="*/ 209839 w 320422"/>
                      <a:gd name="connsiteY6" fmla="*/ 11 h 415171"/>
                      <a:gd name="connsiteX7" fmla="*/ 320422 w 320422"/>
                      <a:gd name="connsiteY7" fmla="*/ 11 h 415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20422" h="415171">
                        <a:moveTo>
                          <a:pt x="320422" y="11"/>
                        </a:moveTo>
                        <a:lnTo>
                          <a:pt x="320422" y="411261"/>
                        </a:lnTo>
                        <a:lnTo>
                          <a:pt x="205343" y="415171"/>
                        </a:lnTo>
                        <a:cubicBezTo>
                          <a:pt x="90784" y="413868"/>
                          <a:pt x="-1162" y="320032"/>
                          <a:pt x="11" y="205343"/>
                        </a:cubicBezTo>
                        <a:cubicBezTo>
                          <a:pt x="337" y="178886"/>
                          <a:pt x="5485" y="153668"/>
                          <a:pt x="14803" y="130470"/>
                        </a:cubicBezTo>
                        <a:cubicBezTo>
                          <a:pt x="25816" y="103101"/>
                          <a:pt x="42368" y="78599"/>
                          <a:pt x="63285" y="58464"/>
                        </a:cubicBezTo>
                        <a:cubicBezTo>
                          <a:pt x="101145" y="21776"/>
                          <a:pt x="152951" y="-575"/>
                          <a:pt x="209839" y="11"/>
                        </a:cubicBezTo>
                        <a:lnTo>
                          <a:pt x="320422" y="11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1" name="Freeform: Shape 220">
                    <a:extLst>
                      <a:ext uri="{FF2B5EF4-FFF2-40B4-BE49-F238E27FC236}">
                        <a16:creationId xmlns:a16="http://schemas.microsoft.com/office/drawing/2014/main" id="{E4D6F8F9-9936-7E35-E13A-FE08362C99EA}"/>
                      </a:ext>
                    </a:extLst>
                  </p:cNvPr>
                  <p:cNvSpPr/>
                  <p:nvPr/>
                </p:nvSpPr>
                <p:spPr>
                  <a:xfrm rot="-3905401">
                    <a:off x="4742837" y="5290228"/>
                    <a:ext cx="415225" cy="415225"/>
                  </a:xfrm>
                  <a:custGeom>
                    <a:avLst/>
                    <a:gdLst>
                      <a:gd name="connsiteX0" fmla="*/ 415225 w 415225"/>
                      <a:gd name="connsiteY0" fmla="*/ 207613 h 415225"/>
                      <a:gd name="connsiteX1" fmla="*/ 207613 w 415225"/>
                      <a:gd name="connsiteY1" fmla="*/ 415225 h 415225"/>
                      <a:gd name="connsiteX2" fmla="*/ 0 w 415225"/>
                      <a:gd name="connsiteY2" fmla="*/ 207613 h 415225"/>
                      <a:gd name="connsiteX3" fmla="*/ 207613 w 415225"/>
                      <a:gd name="connsiteY3" fmla="*/ 0 h 415225"/>
                      <a:gd name="connsiteX4" fmla="*/ 415225 w 415225"/>
                      <a:gd name="connsiteY4" fmla="*/ 207613 h 415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5225" h="415225">
                        <a:moveTo>
                          <a:pt x="415225" y="207613"/>
                        </a:moveTo>
                        <a:cubicBezTo>
                          <a:pt x="415225" y="322274"/>
                          <a:pt x="322274" y="415225"/>
                          <a:pt x="207613" y="415225"/>
                        </a:cubicBezTo>
                        <a:cubicBezTo>
                          <a:pt x="92952" y="415225"/>
                          <a:pt x="0" y="322274"/>
                          <a:pt x="0" y="207613"/>
                        </a:cubicBezTo>
                        <a:cubicBezTo>
                          <a:pt x="0" y="92952"/>
                          <a:pt x="92952" y="0"/>
                          <a:pt x="207613" y="0"/>
                        </a:cubicBezTo>
                        <a:cubicBezTo>
                          <a:pt x="322274" y="0"/>
                          <a:pt x="415225" y="92952"/>
                          <a:pt x="415225" y="207613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82DE96CA-EC06-7A6E-43E9-B432E3348E35}"/>
                      </a:ext>
                    </a:extLst>
                  </p:cNvPr>
                  <p:cNvSpPr/>
                  <p:nvPr/>
                </p:nvSpPr>
                <p:spPr>
                  <a:xfrm>
                    <a:off x="4838086" y="5385749"/>
                    <a:ext cx="225147" cy="225141"/>
                  </a:xfrm>
                  <a:custGeom>
                    <a:avLst/>
                    <a:gdLst>
                      <a:gd name="connsiteX0" fmla="*/ 112618 w 225147"/>
                      <a:gd name="connsiteY0" fmla="*/ 225142 h 225141"/>
                      <a:gd name="connsiteX1" fmla="*/ 3924 w 225147"/>
                      <a:gd name="connsiteY1" fmla="*/ 141927 h 225141"/>
                      <a:gd name="connsiteX2" fmla="*/ 83228 w 225147"/>
                      <a:gd name="connsiteY2" fmla="*/ 3910 h 225141"/>
                      <a:gd name="connsiteX3" fmla="*/ 112552 w 225147"/>
                      <a:gd name="connsiteY3" fmla="*/ 0 h 225141"/>
                      <a:gd name="connsiteX4" fmla="*/ 221246 w 225147"/>
                      <a:gd name="connsiteY4" fmla="*/ 83215 h 225141"/>
                      <a:gd name="connsiteX5" fmla="*/ 141941 w 225147"/>
                      <a:gd name="connsiteY5" fmla="*/ 221232 h 225141"/>
                      <a:gd name="connsiteX6" fmla="*/ 112618 w 225147"/>
                      <a:gd name="connsiteY6" fmla="*/ 225142 h 225141"/>
                      <a:gd name="connsiteX7" fmla="*/ 112618 w 225147"/>
                      <a:gd name="connsiteY7" fmla="*/ 225142 h 225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5147" h="225141">
                        <a:moveTo>
                          <a:pt x="112618" y="225142"/>
                        </a:moveTo>
                        <a:cubicBezTo>
                          <a:pt x="61855" y="225142"/>
                          <a:pt x="17153" y="190930"/>
                          <a:pt x="3924" y="141927"/>
                        </a:cubicBezTo>
                        <a:cubicBezTo>
                          <a:pt x="-12302" y="82041"/>
                          <a:pt x="23278" y="20071"/>
                          <a:pt x="83228" y="3910"/>
                        </a:cubicBezTo>
                        <a:cubicBezTo>
                          <a:pt x="92873" y="1303"/>
                          <a:pt x="102713" y="0"/>
                          <a:pt x="112552" y="0"/>
                        </a:cubicBezTo>
                        <a:cubicBezTo>
                          <a:pt x="163315" y="0"/>
                          <a:pt x="208018" y="34211"/>
                          <a:pt x="221246" y="83215"/>
                        </a:cubicBezTo>
                        <a:cubicBezTo>
                          <a:pt x="237407" y="143100"/>
                          <a:pt x="201892" y="205071"/>
                          <a:pt x="141941" y="221232"/>
                        </a:cubicBezTo>
                        <a:cubicBezTo>
                          <a:pt x="132362" y="223838"/>
                          <a:pt x="122457" y="225142"/>
                          <a:pt x="112618" y="225142"/>
                        </a:cubicBezTo>
                        <a:lnTo>
                          <a:pt x="112618" y="22514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  <p:grpSp>
              <p:nvGrpSpPr>
                <p:cNvPr id="223" name="Graphic 6">
                  <a:extLst>
                    <a:ext uri="{FF2B5EF4-FFF2-40B4-BE49-F238E27FC236}">
                      <a16:creationId xmlns:a16="http://schemas.microsoft.com/office/drawing/2014/main" id="{03C2BFC1-AA88-09C1-FFCE-EC942DBD7698}"/>
                    </a:ext>
                  </a:extLst>
                </p:cNvPr>
                <p:cNvGrpSpPr/>
                <p:nvPr/>
              </p:nvGrpSpPr>
              <p:grpSpPr>
                <a:xfrm>
                  <a:off x="4857374" y="6114760"/>
                  <a:ext cx="475972" cy="475972"/>
                  <a:chOff x="4857374" y="6114760"/>
                  <a:chExt cx="475972" cy="475972"/>
                </a:xfrm>
              </p:grpSpPr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C818D3F6-724E-24B4-4C73-709DA1ED143B}"/>
                      </a:ext>
                    </a:extLst>
                  </p:cNvPr>
                  <p:cNvSpPr/>
                  <p:nvPr/>
                </p:nvSpPr>
                <p:spPr>
                  <a:xfrm rot="-3759000">
                    <a:off x="4918766" y="6176152"/>
                    <a:ext cx="353188" cy="353188"/>
                  </a:xfrm>
                  <a:custGeom>
                    <a:avLst/>
                    <a:gdLst>
                      <a:gd name="connsiteX0" fmla="*/ 353189 w 353188"/>
                      <a:gd name="connsiteY0" fmla="*/ 176595 h 353188"/>
                      <a:gd name="connsiteX1" fmla="*/ 176595 w 353188"/>
                      <a:gd name="connsiteY1" fmla="*/ 353189 h 353188"/>
                      <a:gd name="connsiteX2" fmla="*/ 0 w 353188"/>
                      <a:gd name="connsiteY2" fmla="*/ 176595 h 353188"/>
                      <a:gd name="connsiteX3" fmla="*/ 176595 w 353188"/>
                      <a:gd name="connsiteY3" fmla="*/ 0 h 353188"/>
                      <a:gd name="connsiteX4" fmla="*/ 353189 w 353188"/>
                      <a:gd name="connsiteY4" fmla="*/ 176595 h 353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88" h="353188">
                        <a:moveTo>
                          <a:pt x="353189" y="176595"/>
                        </a:moveTo>
                        <a:cubicBezTo>
                          <a:pt x="353189" y="274125"/>
                          <a:pt x="274125" y="353189"/>
                          <a:pt x="176595" y="353189"/>
                        </a:cubicBezTo>
                        <a:cubicBezTo>
                          <a:pt x="79064" y="353189"/>
                          <a:pt x="0" y="274125"/>
                          <a:pt x="0" y="176595"/>
                        </a:cubicBezTo>
                        <a:cubicBezTo>
                          <a:pt x="0" y="79064"/>
                          <a:pt x="79064" y="0"/>
                          <a:pt x="176595" y="0"/>
                        </a:cubicBezTo>
                        <a:cubicBezTo>
                          <a:pt x="274125" y="0"/>
                          <a:pt x="353189" y="79064"/>
                          <a:pt x="353189" y="176595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FC5F1FB9-2892-266B-46AE-3AE3D23F59E4}"/>
                      </a:ext>
                    </a:extLst>
                  </p:cNvPr>
                  <p:cNvSpPr/>
                  <p:nvPr/>
                </p:nvSpPr>
                <p:spPr>
                  <a:xfrm>
                    <a:off x="5004287" y="6261422"/>
                    <a:ext cx="181704" cy="181677"/>
                  </a:xfrm>
                  <a:custGeom>
                    <a:avLst/>
                    <a:gdLst>
                      <a:gd name="connsiteX0" fmla="*/ 90950 w 181704"/>
                      <a:gd name="connsiteY0" fmla="*/ 181677 h 181677"/>
                      <a:gd name="connsiteX1" fmla="*/ 78113 w 181704"/>
                      <a:gd name="connsiteY1" fmla="*/ 180765 h 181677"/>
                      <a:gd name="connsiteX2" fmla="*/ 893 w 181704"/>
                      <a:gd name="connsiteY2" fmla="*/ 78132 h 181677"/>
                      <a:gd name="connsiteX3" fmla="*/ 90754 w 181704"/>
                      <a:gd name="connsiteY3" fmla="*/ 0 h 181677"/>
                      <a:gd name="connsiteX4" fmla="*/ 103592 w 181704"/>
                      <a:gd name="connsiteY4" fmla="*/ 912 h 181677"/>
                      <a:gd name="connsiteX5" fmla="*/ 180811 w 181704"/>
                      <a:gd name="connsiteY5" fmla="*/ 103546 h 181677"/>
                      <a:gd name="connsiteX6" fmla="*/ 90950 w 181704"/>
                      <a:gd name="connsiteY6" fmla="*/ 181677 h 181677"/>
                      <a:gd name="connsiteX7" fmla="*/ 90950 w 181704"/>
                      <a:gd name="connsiteY7" fmla="*/ 181677 h 181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81704" h="181677">
                        <a:moveTo>
                          <a:pt x="90950" y="181677"/>
                        </a:moveTo>
                        <a:cubicBezTo>
                          <a:pt x="86714" y="181677"/>
                          <a:pt x="82413" y="181351"/>
                          <a:pt x="78113" y="180765"/>
                        </a:cubicBezTo>
                        <a:cubicBezTo>
                          <a:pt x="28523" y="173727"/>
                          <a:pt x="-6079" y="127721"/>
                          <a:pt x="893" y="78132"/>
                        </a:cubicBezTo>
                        <a:cubicBezTo>
                          <a:pt x="7214" y="33624"/>
                          <a:pt x="45791" y="0"/>
                          <a:pt x="90754" y="0"/>
                        </a:cubicBezTo>
                        <a:cubicBezTo>
                          <a:pt x="94990" y="0"/>
                          <a:pt x="99291" y="326"/>
                          <a:pt x="103592" y="912"/>
                        </a:cubicBezTo>
                        <a:cubicBezTo>
                          <a:pt x="153182" y="7950"/>
                          <a:pt x="187784" y="53956"/>
                          <a:pt x="180811" y="103546"/>
                        </a:cubicBezTo>
                        <a:cubicBezTo>
                          <a:pt x="174490" y="148052"/>
                          <a:pt x="135913" y="181677"/>
                          <a:pt x="90950" y="181677"/>
                        </a:cubicBezTo>
                        <a:lnTo>
                          <a:pt x="90950" y="18167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226" name="Graphic 6">
                <a:extLst>
                  <a:ext uri="{FF2B5EF4-FFF2-40B4-BE49-F238E27FC236}">
                    <a16:creationId xmlns:a16="http://schemas.microsoft.com/office/drawing/2014/main" id="{B7DF1C56-D61E-75FC-8F2F-298C1B3BC741}"/>
                  </a:ext>
                </a:extLst>
              </p:cNvPr>
              <p:cNvGrpSpPr/>
              <p:nvPr/>
            </p:nvGrpSpPr>
            <p:grpSpPr>
              <a:xfrm>
                <a:off x="3724643" y="6402176"/>
                <a:ext cx="743586" cy="285092"/>
                <a:chOff x="3724643" y="6402176"/>
                <a:chExt cx="743586" cy="285092"/>
              </a:xfrm>
            </p:grpSpPr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22F20D2F-369E-DE92-F830-21B1E0D6BDB6}"/>
                    </a:ext>
                  </a:extLst>
                </p:cNvPr>
                <p:cNvSpPr/>
                <p:nvPr/>
              </p:nvSpPr>
              <p:spPr>
                <a:xfrm>
                  <a:off x="3724643" y="6445576"/>
                  <a:ext cx="743586" cy="241693"/>
                </a:xfrm>
                <a:custGeom>
                  <a:avLst/>
                  <a:gdLst>
                    <a:gd name="connsiteX0" fmla="*/ 145967 w 743586"/>
                    <a:gd name="connsiteY0" fmla="*/ 0 h 241693"/>
                    <a:gd name="connsiteX1" fmla="*/ 743586 w 743586"/>
                    <a:gd name="connsiteY1" fmla="*/ 0 h 241693"/>
                    <a:gd name="connsiteX2" fmla="*/ 743586 w 743586"/>
                    <a:gd name="connsiteY2" fmla="*/ 241693 h 241693"/>
                    <a:gd name="connsiteX3" fmla="*/ 0 w 743586"/>
                    <a:gd name="connsiteY3" fmla="*/ 241693 h 241693"/>
                    <a:gd name="connsiteX4" fmla="*/ 0 w 743586"/>
                    <a:gd name="connsiteY4" fmla="*/ 145967 h 241693"/>
                    <a:gd name="connsiteX5" fmla="*/ 145967 w 743586"/>
                    <a:gd name="connsiteY5" fmla="*/ 0 h 241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3586" h="241693">
                      <a:moveTo>
                        <a:pt x="145967" y="0"/>
                      </a:moveTo>
                      <a:lnTo>
                        <a:pt x="743586" y="0"/>
                      </a:lnTo>
                      <a:lnTo>
                        <a:pt x="743586" y="241693"/>
                      </a:lnTo>
                      <a:lnTo>
                        <a:pt x="0" y="241693"/>
                      </a:lnTo>
                      <a:lnTo>
                        <a:pt x="0" y="145967"/>
                      </a:lnTo>
                      <a:cubicBezTo>
                        <a:pt x="0" y="65425"/>
                        <a:pt x="65425" y="0"/>
                        <a:pt x="14596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CC7BCB6C-797D-1473-5F65-537718C5B213}"/>
                    </a:ext>
                  </a:extLst>
                </p:cNvPr>
                <p:cNvSpPr/>
                <p:nvPr/>
              </p:nvSpPr>
              <p:spPr>
                <a:xfrm>
                  <a:off x="3724643" y="6402176"/>
                  <a:ext cx="743586" cy="241693"/>
                </a:xfrm>
                <a:custGeom>
                  <a:avLst/>
                  <a:gdLst>
                    <a:gd name="connsiteX0" fmla="*/ 145967 w 743586"/>
                    <a:gd name="connsiteY0" fmla="*/ 0 h 241693"/>
                    <a:gd name="connsiteX1" fmla="*/ 743586 w 743586"/>
                    <a:gd name="connsiteY1" fmla="*/ 0 h 241693"/>
                    <a:gd name="connsiteX2" fmla="*/ 743586 w 743586"/>
                    <a:gd name="connsiteY2" fmla="*/ 241693 h 241693"/>
                    <a:gd name="connsiteX3" fmla="*/ 0 w 743586"/>
                    <a:gd name="connsiteY3" fmla="*/ 241693 h 241693"/>
                    <a:gd name="connsiteX4" fmla="*/ 0 w 743586"/>
                    <a:gd name="connsiteY4" fmla="*/ 145967 h 241693"/>
                    <a:gd name="connsiteX5" fmla="*/ 145967 w 743586"/>
                    <a:gd name="connsiteY5" fmla="*/ 0 h 241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3586" h="241693">
                      <a:moveTo>
                        <a:pt x="145967" y="0"/>
                      </a:moveTo>
                      <a:lnTo>
                        <a:pt x="743586" y="0"/>
                      </a:lnTo>
                      <a:lnTo>
                        <a:pt x="743586" y="241693"/>
                      </a:lnTo>
                      <a:lnTo>
                        <a:pt x="0" y="241693"/>
                      </a:lnTo>
                      <a:lnTo>
                        <a:pt x="0" y="145967"/>
                      </a:lnTo>
                      <a:cubicBezTo>
                        <a:pt x="0" y="65425"/>
                        <a:pt x="65425" y="0"/>
                        <a:pt x="145967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229" name="Graphic 6">
                <a:extLst>
                  <a:ext uri="{FF2B5EF4-FFF2-40B4-BE49-F238E27FC236}">
                    <a16:creationId xmlns:a16="http://schemas.microsoft.com/office/drawing/2014/main" id="{C2FDBF5F-FDED-1746-C475-B415029A57D1}"/>
                  </a:ext>
                </a:extLst>
              </p:cNvPr>
              <p:cNvGrpSpPr/>
              <p:nvPr/>
            </p:nvGrpSpPr>
            <p:grpSpPr>
              <a:xfrm>
                <a:off x="3934285" y="4308338"/>
                <a:ext cx="593475" cy="2261143"/>
                <a:chOff x="3934285" y="4308338"/>
                <a:chExt cx="593475" cy="2261143"/>
              </a:xfrm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ECF3BC4E-B40F-BDF1-26CF-2F9788E5CA17}"/>
                    </a:ext>
                  </a:extLst>
                </p:cNvPr>
                <p:cNvSpPr/>
                <p:nvPr/>
              </p:nvSpPr>
              <p:spPr>
                <a:xfrm rot="10716000">
                  <a:off x="4139658" y="4309009"/>
                  <a:ext cx="68161" cy="1089020"/>
                </a:xfrm>
                <a:custGeom>
                  <a:avLst/>
                  <a:gdLst>
                    <a:gd name="connsiteX0" fmla="*/ 0 w 68161"/>
                    <a:gd name="connsiteY0" fmla="*/ 0 h 1089020"/>
                    <a:gd name="connsiteX1" fmla="*/ 68162 w 68161"/>
                    <a:gd name="connsiteY1" fmla="*/ 0 h 1089020"/>
                    <a:gd name="connsiteX2" fmla="*/ 68162 w 68161"/>
                    <a:gd name="connsiteY2" fmla="*/ 1089020 h 1089020"/>
                    <a:gd name="connsiteX3" fmla="*/ 0 w 68161"/>
                    <a:gd name="connsiteY3" fmla="*/ 1089020 h 108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108902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1089020"/>
                      </a:lnTo>
                      <a:lnTo>
                        <a:pt x="0" y="108902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2301CB6C-9DE5-E477-2E4E-2D0175A85593}"/>
                    </a:ext>
                  </a:extLst>
                </p:cNvPr>
                <p:cNvSpPr/>
                <p:nvPr/>
              </p:nvSpPr>
              <p:spPr>
                <a:xfrm rot="10716000">
                  <a:off x="3947578" y="4313702"/>
                  <a:ext cx="68161" cy="1089020"/>
                </a:xfrm>
                <a:custGeom>
                  <a:avLst/>
                  <a:gdLst>
                    <a:gd name="connsiteX0" fmla="*/ 0 w 68161"/>
                    <a:gd name="connsiteY0" fmla="*/ 0 h 1089020"/>
                    <a:gd name="connsiteX1" fmla="*/ 68162 w 68161"/>
                    <a:gd name="connsiteY1" fmla="*/ 0 h 1089020"/>
                    <a:gd name="connsiteX2" fmla="*/ 68162 w 68161"/>
                    <a:gd name="connsiteY2" fmla="*/ 1089020 h 1089020"/>
                    <a:gd name="connsiteX3" fmla="*/ 0 w 68161"/>
                    <a:gd name="connsiteY3" fmla="*/ 1089020 h 108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108902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1089020"/>
                      </a:lnTo>
                      <a:lnTo>
                        <a:pt x="0" y="108902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B6D5ECC5-1767-BC47-6EE2-87F555A1FF14}"/>
                    </a:ext>
                  </a:extLst>
                </p:cNvPr>
                <p:cNvSpPr/>
                <p:nvPr/>
              </p:nvSpPr>
              <p:spPr>
                <a:xfrm>
                  <a:off x="4224646" y="4419236"/>
                  <a:ext cx="210740" cy="1834170"/>
                </a:xfrm>
                <a:custGeom>
                  <a:avLst/>
                  <a:gdLst>
                    <a:gd name="connsiteX0" fmla="*/ 0 w 210740"/>
                    <a:gd name="connsiteY0" fmla="*/ 0 h 1834170"/>
                    <a:gd name="connsiteX1" fmla="*/ 15574 w 210740"/>
                    <a:gd name="connsiteY1" fmla="*/ 1101402 h 1834170"/>
                    <a:gd name="connsiteX2" fmla="*/ 210741 w 210740"/>
                    <a:gd name="connsiteY2" fmla="*/ 1834171 h 1834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0740" h="1834170">
                      <a:moveTo>
                        <a:pt x="0" y="0"/>
                      </a:moveTo>
                      <a:cubicBezTo>
                        <a:pt x="0" y="0"/>
                        <a:pt x="235503" y="526721"/>
                        <a:pt x="15574" y="1101402"/>
                      </a:cubicBezTo>
                      <a:cubicBezTo>
                        <a:pt x="15574" y="1101402"/>
                        <a:pt x="204550" y="1431457"/>
                        <a:pt x="210741" y="1834171"/>
                      </a:cubicBezTo>
                    </a:path>
                  </a:pathLst>
                </a:custGeom>
                <a:noFill/>
                <a:ln w="1659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C86CA6FD-80FC-4393-C49A-FF3E8093BE4C}"/>
                    </a:ext>
                  </a:extLst>
                </p:cNvPr>
                <p:cNvSpPr/>
                <p:nvPr/>
              </p:nvSpPr>
              <p:spPr>
                <a:xfrm rot="9916201">
                  <a:off x="4236897" y="5529821"/>
                  <a:ext cx="68161" cy="761310"/>
                </a:xfrm>
                <a:custGeom>
                  <a:avLst/>
                  <a:gdLst>
                    <a:gd name="connsiteX0" fmla="*/ 0 w 68161"/>
                    <a:gd name="connsiteY0" fmla="*/ 0 h 761310"/>
                    <a:gd name="connsiteX1" fmla="*/ 68162 w 68161"/>
                    <a:gd name="connsiteY1" fmla="*/ 0 h 761310"/>
                    <a:gd name="connsiteX2" fmla="*/ 68162 w 68161"/>
                    <a:gd name="connsiteY2" fmla="*/ 761311 h 761310"/>
                    <a:gd name="connsiteX3" fmla="*/ 0 w 68161"/>
                    <a:gd name="connsiteY3" fmla="*/ 761311 h 76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8EFF7EBB-27F5-3266-7D0C-2BD15848EFF6}"/>
                    </a:ext>
                  </a:extLst>
                </p:cNvPr>
                <p:cNvSpPr/>
                <p:nvPr/>
              </p:nvSpPr>
              <p:spPr>
                <a:xfrm rot="9916201">
                  <a:off x="4096790" y="5580883"/>
                  <a:ext cx="68161" cy="761310"/>
                </a:xfrm>
                <a:custGeom>
                  <a:avLst/>
                  <a:gdLst>
                    <a:gd name="connsiteX0" fmla="*/ 0 w 68161"/>
                    <a:gd name="connsiteY0" fmla="*/ 0 h 761310"/>
                    <a:gd name="connsiteX1" fmla="*/ 68162 w 68161"/>
                    <a:gd name="connsiteY1" fmla="*/ 0 h 761310"/>
                    <a:gd name="connsiteX2" fmla="*/ 68162 w 68161"/>
                    <a:gd name="connsiteY2" fmla="*/ 761311 h 761310"/>
                    <a:gd name="connsiteX3" fmla="*/ 0 w 68161"/>
                    <a:gd name="connsiteY3" fmla="*/ 761311 h 76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161" h="761310">
                      <a:moveTo>
                        <a:pt x="0" y="0"/>
                      </a:moveTo>
                      <a:lnTo>
                        <a:pt x="68162" y="0"/>
                      </a:lnTo>
                      <a:lnTo>
                        <a:pt x="68162" y="761311"/>
                      </a:lnTo>
                      <a:lnTo>
                        <a:pt x="0" y="76131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3348625E-EEF6-0764-0540-CFD5EAFD07E0}"/>
                    </a:ext>
                  </a:extLst>
                </p:cNvPr>
                <p:cNvSpPr/>
                <p:nvPr/>
              </p:nvSpPr>
              <p:spPr>
                <a:xfrm>
                  <a:off x="4039952" y="6177426"/>
                  <a:ext cx="346608" cy="223577"/>
                </a:xfrm>
                <a:custGeom>
                  <a:avLst/>
                  <a:gdLst>
                    <a:gd name="connsiteX0" fmla="*/ 280420 w 346608"/>
                    <a:gd name="connsiteY0" fmla="*/ 65 h 223577"/>
                    <a:gd name="connsiteX1" fmla="*/ 346562 w 346608"/>
                    <a:gd name="connsiteY1" fmla="*/ 223578 h 223577"/>
                    <a:gd name="connsiteX2" fmla="*/ 6927 w 346608"/>
                    <a:gd name="connsiteY2" fmla="*/ 223578 h 223577"/>
                    <a:gd name="connsiteX3" fmla="*/ 1779 w 346608"/>
                    <a:gd name="connsiteY3" fmla="*/ 150138 h 223577"/>
                    <a:gd name="connsiteX4" fmla="*/ 178504 w 346608"/>
                    <a:gd name="connsiteY4" fmla="*/ 0 h 223577"/>
                    <a:gd name="connsiteX5" fmla="*/ 280486 w 346608"/>
                    <a:gd name="connsiteY5" fmla="*/ 0 h 223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6608" h="223577">
                      <a:moveTo>
                        <a:pt x="280420" y="65"/>
                      </a:moveTo>
                      <a:cubicBezTo>
                        <a:pt x="280420" y="65"/>
                        <a:pt x="348647" y="215888"/>
                        <a:pt x="346562" y="223578"/>
                      </a:cubicBezTo>
                      <a:lnTo>
                        <a:pt x="6927" y="223578"/>
                      </a:lnTo>
                      <a:cubicBezTo>
                        <a:pt x="215" y="200444"/>
                        <a:pt x="-1870" y="175487"/>
                        <a:pt x="1779" y="150138"/>
                      </a:cubicBezTo>
                      <a:cubicBezTo>
                        <a:pt x="15464" y="53500"/>
                        <a:pt x="80953" y="0"/>
                        <a:pt x="178504" y="0"/>
                      </a:cubicBezTo>
                      <a:cubicBezTo>
                        <a:pt x="282310" y="0"/>
                        <a:pt x="280486" y="0"/>
                        <a:pt x="280486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grpSp>
              <p:nvGrpSpPr>
                <p:cNvPr id="236" name="Graphic 6">
                  <a:extLst>
                    <a:ext uri="{FF2B5EF4-FFF2-40B4-BE49-F238E27FC236}">
                      <a16:creationId xmlns:a16="http://schemas.microsoft.com/office/drawing/2014/main" id="{5A88E48B-D840-931B-A4C7-522C5E628369}"/>
                    </a:ext>
                  </a:extLst>
                </p:cNvPr>
                <p:cNvGrpSpPr/>
                <p:nvPr/>
              </p:nvGrpSpPr>
              <p:grpSpPr>
                <a:xfrm>
                  <a:off x="4092389" y="6134110"/>
                  <a:ext cx="435371" cy="435371"/>
                  <a:chOff x="4092389" y="6134110"/>
                  <a:chExt cx="435371" cy="435371"/>
                </a:xfrm>
              </p:grpSpPr>
              <p:sp>
                <p:nvSpPr>
                  <p:cNvPr id="237" name="Freeform: Shape 236">
                    <a:extLst>
                      <a:ext uri="{FF2B5EF4-FFF2-40B4-BE49-F238E27FC236}">
                        <a16:creationId xmlns:a16="http://schemas.microsoft.com/office/drawing/2014/main" id="{4F6B3E9D-C53B-4454-DAAA-EAF06984D50D}"/>
                      </a:ext>
                    </a:extLst>
                  </p:cNvPr>
                  <p:cNvSpPr/>
                  <p:nvPr/>
                </p:nvSpPr>
                <p:spPr>
                  <a:xfrm rot="-4461001">
                    <a:off x="4133480" y="6175202"/>
                    <a:ext cx="353188" cy="353188"/>
                  </a:xfrm>
                  <a:custGeom>
                    <a:avLst/>
                    <a:gdLst>
                      <a:gd name="connsiteX0" fmla="*/ 353189 w 353188"/>
                      <a:gd name="connsiteY0" fmla="*/ 176595 h 353188"/>
                      <a:gd name="connsiteX1" fmla="*/ 176595 w 353188"/>
                      <a:gd name="connsiteY1" fmla="*/ 353189 h 353188"/>
                      <a:gd name="connsiteX2" fmla="*/ 0 w 353188"/>
                      <a:gd name="connsiteY2" fmla="*/ 176595 h 353188"/>
                      <a:gd name="connsiteX3" fmla="*/ 176595 w 353188"/>
                      <a:gd name="connsiteY3" fmla="*/ 0 h 353188"/>
                      <a:gd name="connsiteX4" fmla="*/ 353189 w 353188"/>
                      <a:gd name="connsiteY4" fmla="*/ 176595 h 353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88" h="353188">
                        <a:moveTo>
                          <a:pt x="353189" y="176595"/>
                        </a:moveTo>
                        <a:cubicBezTo>
                          <a:pt x="353189" y="274125"/>
                          <a:pt x="274125" y="353189"/>
                          <a:pt x="176595" y="353189"/>
                        </a:cubicBezTo>
                        <a:cubicBezTo>
                          <a:pt x="79064" y="353189"/>
                          <a:pt x="0" y="274125"/>
                          <a:pt x="0" y="176595"/>
                        </a:cubicBezTo>
                        <a:cubicBezTo>
                          <a:pt x="0" y="79064"/>
                          <a:pt x="79064" y="0"/>
                          <a:pt x="176595" y="0"/>
                        </a:cubicBezTo>
                        <a:cubicBezTo>
                          <a:pt x="274125" y="0"/>
                          <a:pt x="353189" y="79064"/>
                          <a:pt x="353189" y="176595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  <p:sp>
                <p:nvSpPr>
                  <p:cNvPr id="238" name="Freeform: Shape 237">
                    <a:extLst>
                      <a:ext uri="{FF2B5EF4-FFF2-40B4-BE49-F238E27FC236}">
                        <a16:creationId xmlns:a16="http://schemas.microsoft.com/office/drawing/2014/main" id="{DF0D2C35-327A-EBDC-0437-96762C84C118}"/>
                      </a:ext>
                    </a:extLst>
                  </p:cNvPr>
                  <p:cNvSpPr/>
                  <p:nvPr/>
                </p:nvSpPr>
                <p:spPr>
                  <a:xfrm>
                    <a:off x="4219387" y="6261422"/>
                    <a:ext cx="181704" cy="181677"/>
                  </a:xfrm>
                  <a:custGeom>
                    <a:avLst/>
                    <a:gdLst>
                      <a:gd name="connsiteX0" fmla="*/ 90950 w 181704"/>
                      <a:gd name="connsiteY0" fmla="*/ 181677 h 181677"/>
                      <a:gd name="connsiteX1" fmla="*/ 78113 w 181704"/>
                      <a:gd name="connsiteY1" fmla="*/ 180765 h 181677"/>
                      <a:gd name="connsiteX2" fmla="*/ 893 w 181704"/>
                      <a:gd name="connsiteY2" fmla="*/ 78132 h 181677"/>
                      <a:gd name="connsiteX3" fmla="*/ 90754 w 181704"/>
                      <a:gd name="connsiteY3" fmla="*/ 0 h 181677"/>
                      <a:gd name="connsiteX4" fmla="*/ 103592 w 181704"/>
                      <a:gd name="connsiteY4" fmla="*/ 912 h 181677"/>
                      <a:gd name="connsiteX5" fmla="*/ 180811 w 181704"/>
                      <a:gd name="connsiteY5" fmla="*/ 103546 h 181677"/>
                      <a:gd name="connsiteX6" fmla="*/ 90950 w 181704"/>
                      <a:gd name="connsiteY6" fmla="*/ 181677 h 181677"/>
                      <a:gd name="connsiteX7" fmla="*/ 90950 w 181704"/>
                      <a:gd name="connsiteY7" fmla="*/ 181677 h 181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81704" h="181677">
                        <a:moveTo>
                          <a:pt x="90950" y="181677"/>
                        </a:moveTo>
                        <a:cubicBezTo>
                          <a:pt x="86714" y="181677"/>
                          <a:pt x="82414" y="181351"/>
                          <a:pt x="78113" y="180765"/>
                        </a:cubicBezTo>
                        <a:cubicBezTo>
                          <a:pt x="28523" y="173727"/>
                          <a:pt x="-6079" y="127721"/>
                          <a:pt x="893" y="78132"/>
                        </a:cubicBezTo>
                        <a:cubicBezTo>
                          <a:pt x="7214" y="33624"/>
                          <a:pt x="45791" y="0"/>
                          <a:pt x="90754" y="0"/>
                        </a:cubicBezTo>
                        <a:cubicBezTo>
                          <a:pt x="94990" y="0"/>
                          <a:pt x="99291" y="326"/>
                          <a:pt x="103592" y="912"/>
                        </a:cubicBezTo>
                        <a:cubicBezTo>
                          <a:pt x="153182" y="7950"/>
                          <a:pt x="187784" y="53956"/>
                          <a:pt x="180811" y="103546"/>
                        </a:cubicBezTo>
                        <a:cubicBezTo>
                          <a:pt x="174490" y="148052"/>
                          <a:pt x="135913" y="181677"/>
                          <a:pt x="90950" y="181677"/>
                        </a:cubicBezTo>
                        <a:lnTo>
                          <a:pt x="90950" y="18167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5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K"/>
                  </a:p>
                </p:txBody>
              </p:sp>
            </p:grpSp>
          </p:grpSp>
          <p:grpSp>
            <p:nvGrpSpPr>
              <p:cNvPr id="239" name="Graphic 6">
                <a:extLst>
                  <a:ext uri="{FF2B5EF4-FFF2-40B4-BE49-F238E27FC236}">
                    <a16:creationId xmlns:a16="http://schemas.microsoft.com/office/drawing/2014/main" id="{28C8C94A-309F-EC95-F527-E05AE01C27F1}"/>
                  </a:ext>
                </a:extLst>
              </p:cNvPr>
              <p:cNvGrpSpPr/>
              <p:nvPr/>
            </p:nvGrpSpPr>
            <p:grpSpPr>
              <a:xfrm>
                <a:off x="5667410" y="3870264"/>
                <a:ext cx="525784" cy="517478"/>
                <a:chOff x="5667410" y="3870264"/>
                <a:chExt cx="525784" cy="517478"/>
              </a:xfrm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E7084906-883A-9658-5A59-E5B1103C569D}"/>
                    </a:ext>
                  </a:extLst>
                </p:cNvPr>
                <p:cNvSpPr/>
                <p:nvPr/>
              </p:nvSpPr>
              <p:spPr>
                <a:xfrm>
                  <a:off x="5900599" y="3939812"/>
                  <a:ext cx="292596" cy="379136"/>
                </a:xfrm>
                <a:custGeom>
                  <a:avLst/>
                  <a:gdLst>
                    <a:gd name="connsiteX0" fmla="*/ 0 w 292596"/>
                    <a:gd name="connsiteY0" fmla="*/ 12 h 379136"/>
                    <a:gd name="connsiteX1" fmla="*/ 0 w 292596"/>
                    <a:gd name="connsiteY1" fmla="*/ 375552 h 379136"/>
                    <a:gd name="connsiteX2" fmla="*/ 104979 w 292596"/>
                    <a:gd name="connsiteY2" fmla="*/ 379136 h 379136"/>
                    <a:gd name="connsiteX3" fmla="*/ 292586 w 292596"/>
                    <a:gd name="connsiteY3" fmla="*/ 187489 h 379136"/>
                    <a:gd name="connsiteX4" fmla="*/ 279032 w 292596"/>
                    <a:gd name="connsiteY4" fmla="*/ 119132 h 379136"/>
                    <a:gd name="connsiteX5" fmla="*/ 234786 w 292596"/>
                    <a:gd name="connsiteY5" fmla="*/ 53382 h 379136"/>
                    <a:gd name="connsiteX6" fmla="*/ 100939 w 292596"/>
                    <a:gd name="connsiteY6" fmla="*/ 12 h 379136"/>
                    <a:gd name="connsiteX7" fmla="*/ 0 w 292596"/>
                    <a:gd name="connsiteY7" fmla="*/ 12 h 37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2596" h="379136">
                      <a:moveTo>
                        <a:pt x="0" y="12"/>
                      </a:moveTo>
                      <a:lnTo>
                        <a:pt x="0" y="375552"/>
                      </a:lnTo>
                      <a:lnTo>
                        <a:pt x="104979" y="379136"/>
                      </a:lnTo>
                      <a:cubicBezTo>
                        <a:pt x="209698" y="377963"/>
                        <a:pt x="293629" y="292208"/>
                        <a:pt x="292586" y="187489"/>
                      </a:cubicBezTo>
                      <a:cubicBezTo>
                        <a:pt x="292326" y="163313"/>
                        <a:pt x="287569" y="140310"/>
                        <a:pt x="279032" y="119132"/>
                      </a:cubicBezTo>
                      <a:cubicBezTo>
                        <a:pt x="268997" y="94109"/>
                        <a:pt x="253879" y="71758"/>
                        <a:pt x="234786" y="53382"/>
                      </a:cubicBezTo>
                      <a:cubicBezTo>
                        <a:pt x="200184" y="19887"/>
                        <a:pt x="152875" y="-574"/>
                        <a:pt x="100939" y="12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57764B6E-9D75-8BFD-E28E-64E1224211C1}"/>
                    </a:ext>
                  </a:extLst>
                </p:cNvPr>
                <p:cNvSpPr/>
                <p:nvPr/>
              </p:nvSpPr>
              <p:spPr>
                <a:xfrm rot="-3610201">
                  <a:off x="5736587" y="3939441"/>
                  <a:ext cx="379124" cy="379123"/>
                </a:xfrm>
                <a:custGeom>
                  <a:avLst/>
                  <a:gdLst>
                    <a:gd name="connsiteX0" fmla="*/ 379124 w 379124"/>
                    <a:gd name="connsiteY0" fmla="*/ 189562 h 379123"/>
                    <a:gd name="connsiteX1" fmla="*/ 189562 w 379124"/>
                    <a:gd name="connsiteY1" fmla="*/ 379124 h 379123"/>
                    <a:gd name="connsiteX2" fmla="*/ 0 w 379124"/>
                    <a:gd name="connsiteY2" fmla="*/ 189562 h 379123"/>
                    <a:gd name="connsiteX3" fmla="*/ 189562 w 379124"/>
                    <a:gd name="connsiteY3" fmla="*/ 0 h 379123"/>
                    <a:gd name="connsiteX4" fmla="*/ 379124 w 379124"/>
                    <a:gd name="connsiteY4" fmla="*/ 189562 h 379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9124" h="379123">
                      <a:moveTo>
                        <a:pt x="379124" y="189562"/>
                      </a:moveTo>
                      <a:cubicBezTo>
                        <a:pt x="379124" y="294254"/>
                        <a:pt x="294254" y="379124"/>
                        <a:pt x="189562" y="379124"/>
                      </a:cubicBezTo>
                      <a:cubicBezTo>
                        <a:pt x="84869" y="379124"/>
                        <a:pt x="0" y="294254"/>
                        <a:pt x="0" y="189562"/>
                      </a:cubicBezTo>
                      <a:cubicBezTo>
                        <a:pt x="0" y="84870"/>
                        <a:pt x="84869" y="0"/>
                        <a:pt x="189562" y="0"/>
                      </a:cubicBezTo>
                      <a:cubicBezTo>
                        <a:pt x="294254" y="0"/>
                        <a:pt x="379124" y="84870"/>
                        <a:pt x="379124" y="189562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2852F95A-17EB-B313-F562-587FB2B419BF}"/>
                    </a:ext>
                  </a:extLst>
                </p:cNvPr>
                <p:cNvSpPr/>
                <p:nvPr/>
              </p:nvSpPr>
              <p:spPr>
                <a:xfrm>
                  <a:off x="5823587" y="4026558"/>
                  <a:ext cx="205571" cy="205592"/>
                </a:xfrm>
                <a:custGeom>
                  <a:avLst/>
                  <a:gdLst>
                    <a:gd name="connsiteX0" fmla="*/ 102751 w 205571"/>
                    <a:gd name="connsiteY0" fmla="*/ 205593 h 205592"/>
                    <a:gd name="connsiteX1" fmla="*/ 201996 w 205571"/>
                    <a:gd name="connsiteY1" fmla="*/ 129611 h 205592"/>
                    <a:gd name="connsiteX2" fmla="*/ 129599 w 205571"/>
                    <a:gd name="connsiteY2" fmla="*/ 3584 h 205592"/>
                    <a:gd name="connsiteX3" fmla="*/ 102816 w 205571"/>
                    <a:gd name="connsiteY3" fmla="*/ 0 h 205592"/>
                    <a:gd name="connsiteX4" fmla="*/ 3571 w 205571"/>
                    <a:gd name="connsiteY4" fmla="*/ 75981 h 205592"/>
                    <a:gd name="connsiteX5" fmla="*/ 75969 w 205571"/>
                    <a:gd name="connsiteY5" fmla="*/ 202008 h 205592"/>
                    <a:gd name="connsiteX6" fmla="*/ 102751 w 205571"/>
                    <a:gd name="connsiteY6" fmla="*/ 205593 h 205592"/>
                    <a:gd name="connsiteX7" fmla="*/ 102751 w 205571"/>
                    <a:gd name="connsiteY7" fmla="*/ 205593 h 20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5571" h="205592">
                      <a:moveTo>
                        <a:pt x="102751" y="205593"/>
                      </a:moveTo>
                      <a:cubicBezTo>
                        <a:pt x="149083" y="205593"/>
                        <a:pt x="189941" y="174314"/>
                        <a:pt x="201996" y="129611"/>
                      </a:cubicBezTo>
                      <a:cubicBezTo>
                        <a:pt x="216788" y="74874"/>
                        <a:pt x="184336" y="18376"/>
                        <a:pt x="129599" y="3584"/>
                      </a:cubicBezTo>
                      <a:cubicBezTo>
                        <a:pt x="120801" y="1238"/>
                        <a:pt x="111809" y="0"/>
                        <a:pt x="102816" y="0"/>
                      </a:cubicBezTo>
                      <a:cubicBezTo>
                        <a:pt x="56485" y="0"/>
                        <a:pt x="15627" y="31214"/>
                        <a:pt x="3571" y="75981"/>
                      </a:cubicBezTo>
                      <a:cubicBezTo>
                        <a:pt x="-11221" y="130654"/>
                        <a:pt x="21296" y="187216"/>
                        <a:pt x="75969" y="202008"/>
                      </a:cubicBezTo>
                      <a:cubicBezTo>
                        <a:pt x="84766" y="204354"/>
                        <a:pt x="93759" y="205593"/>
                        <a:pt x="102751" y="205593"/>
                      </a:cubicBezTo>
                      <a:lnTo>
                        <a:pt x="102751" y="20559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grpSp>
            <p:nvGrpSpPr>
              <p:cNvPr id="243" name="Graphic 6">
                <a:extLst>
                  <a:ext uri="{FF2B5EF4-FFF2-40B4-BE49-F238E27FC236}">
                    <a16:creationId xmlns:a16="http://schemas.microsoft.com/office/drawing/2014/main" id="{657ED59A-F93A-0469-7D8A-984DD53793F2}"/>
                  </a:ext>
                </a:extLst>
              </p:cNvPr>
              <p:cNvGrpSpPr/>
              <p:nvPr/>
            </p:nvGrpSpPr>
            <p:grpSpPr>
              <a:xfrm>
                <a:off x="5501036" y="4776924"/>
                <a:ext cx="431046" cy="393762"/>
                <a:chOff x="5501036" y="4776924"/>
                <a:chExt cx="431046" cy="393762"/>
              </a:xfrm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7C75D0E2-3044-75A6-1812-B4309A4D7D10}"/>
                    </a:ext>
                  </a:extLst>
                </p:cNvPr>
                <p:cNvSpPr/>
                <p:nvPr/>
              </p:nvSpPr>
              <p:spPr>
                <a:xfrm>
                  <a:off x="5675392" y="4807801"/>
                  <a:ext cx="256690" cy="332540"/>
                </a:xfrm>
                <a:custGeom>
                  <a:avLst/>
                  <a:gdLst>
                    <a:gd name="connsiteX0" fmla="*/ 65 w 256690"/>
                    <a:gd name="connsiteY0" fmla="*/ 9 h 332540"/>
                    <a:gd name="connsiteX1" fmla="*/ 65 w 256690"/>
                    <a:gd name="connsiteY1" fmla="*/ 329412 h 332540"/>
                    <a:gd name="connsiteX2" fmla="*/ 92142 w 256690"/>
                    <a:gd name="connsiteY2" fmla="*/ 332540 h 332540"/>
                    <a:gd name="connsiteX3" fmla="*/ 256681 w 256690"/>
                    <a:gd name="connsiteY3" fmla="*/ 164482 h 332540"/>
                    <a:gd name="connsiteX4" fmla="*/ 244821 w 256690"/>
                    <a:gd name="connsiteY4" fmla="*/ 104531 h 332540"/>
                    <a:gd name="connsiteX5" fmla="*/ 205983 w 256690"/>
                    <a:gd name="connsiteY5" fmla="*/ 46861 h 332540"/>
                    <a:gd name="connsiteX6" fmla="*/ 88558 w 256690"/>
                    <a:gd name="connsiteY6" fmla="*/ 9 h 332540"/>
                    <a:gd name="connsiteX7" fmla="*/ 0 w 256690"/>
                    <a:gd name="connsiteY7" fmla="*/ 9 h 332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6690" h="332540">
                      <a:moveTo>
                        <a:pt x="65" y="9"/>
                      </a:moveTo>
                      <a:lnTo>
                        <a:pt x="65" y="329412"/>
                      </a:lnTo>
                      <a:lnTo>
                        <a:pt x="92142" y="332540"/>
                      </a:lnTo>
                      <a:cubicBezTo>
                        <a:pt x="184023" y="331498"/>
                        <a:pt x="257658" y="256299"/>
                        <a:pt x="256681" y="164482"/>
                      </a:cubicBezTo>
                      <a:cubicBezTo>
                        <a:pt x="256420" y="143239"/>
                        <a:pt x="252250" y="123103"/>
                        <a:pt x="244821" y="104531"/>
                      </a:cubicBezTo>
                      <a:cubicBezTo>
                        <a:pt x="236024" y="82636"/>
                        <a:pt x="222730" y="62957"/>
                        <a:pt x="205983" y="46861"/>
                      </a:cubicBezTo>
                      <a:cubicBezTo>
                        <a:pt x="175682" y="17472"/>
                        <a:pt x="134173" y="-448"/>
                        <a:pt x="88558" y="9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18369BD7-A721-0DBC-07FA-23E7A23B670D}"/>
                    </a:ext>
                  </a:extLst>
                </p:cNvPr>
                <p:cNvSpPr/>
                <p:nvPr/>
              </p:nvSpPr>
              <p:spPr>
                <a:xfrm rot="-4689601">
                  <a:off x="5531619" y="4807507"/>
                  <a:ext cx="332596" cy="332596"/>
                </a:xfrm>
                <a:custGeom>
                  <a:avLst/>
                  <a:gdLst>
                    <a:gd name="connsiteX0" fmla="*/ 332597 w 332596"/>
                    <a:gd name="connsiteY0" fmla="*/ 166298 h 332596"/>
                    <a:gd name="connsiteX1" fmla="*/ 166298 w 332596"/>
                    <a:gd name="connsiteY1" fmla="*/ 332597 h 332596"/>
                    <a:gd name="connsiteX2" fmla="*/ 0 w 332596"/>
                    <a:gd name="connsiteY2" fmla="*/ 166298 h 332596"/>
                    <a:gd name="connsiteX3" fmla="*/ 166298 w 332596"/>
                    <a:gd name="connsiteY3" fmla="*/ 0 h 332596"/>
                    <a:gd name="connsiteX4" fmla="*/ 332597 w 332596"/>
                    <a:gd name="connsiteY4" fmla="*/ 166298 h 332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2596" h="332596">
                      <a:moveTo>
                        <a:pt x="332597" y="166298"/>
                      </a:moveTo>
                      <a:cubicBezTo>
                        <a:pt x="332597" y="258143"/>
                        <a:pt x="258142" y="332597"/>
                        <a:pt x="166298" y="332597"/>
                      </a:cubicBezTo>
                      <a:cubicBezTo>
                        <a:pt x="74454" y="332597"/>
                        <a:pt x="0" y="258143"/>
                        <a:pt x="0" y="166298"/>
                      </a:cubicBezTo>
                      <a:cubicBezTo>
                        <a:pt x="0" y="74454"/>
                        <a:pt x="74454" y="0"/>
                        <a:pt x="166298" y="0"/>
                      </a:cubicBezTo>
                      <a:cubicBezTo>
                        <a:pt x="258142" y="0"/>
                        <a:pt x="332597" y="74454"/>
                        <a:pt x="332597" y="16629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AC60FB5C-42A7-780E-242F-5BB5247A1759}"/>
                    </a:ext>
                  </a:extLst>
                </p:cNvPr>
                <p:cNvSpPr/>
                <p:nvPr/>
              </p:nvSpPr>
              <p:spPr>
                <a:xfrm>
                  <a:off x="5607943" y="4883790"/>
                  <a:ext cx="180318" cy="180373"/>
                </a:xfrm>
                <a:custGeom>
                  <a:avLst/>
                  <a:gdLst>
                    <a:gd name="connsiteX0" fmla="*/ 90126 w 180318"/>
                    <a:gd name="connsiteY0" fmla="*/ 180374 h 180373"/>
                    <a:gd name="connsiteX1" fmla="*/ 177186 w 180318"/>
                    <a:gd name="connsiteY1" fmla="*/ 113711 h 180373"/>
                    <a:gd name="connsiteX2" fmla="*/ 113716 w 180318"/>
                    <a:gd name="connsiteY2" fmla="*/ 3128 h 180373"/>
                    <a:gd name="connsiteX3" fmla="*/ 90192 w 180318"/>
                    <a:gd name="connsiteY3" fmla="*/ 0 h 180373"/>
                    <a:gd name="connsiteX4" fmla="*/ 3133 w 180318"/>
                    <a:gd name="connsiteY4" fmla="*/ 66663 h 180373"/>
                    <a:gd name="connsiteX5" fmla="*/ 66667 w 180318"/>
                    <a:gd name="connsiteY5" fmla="*/ 177246 h 180373"/>
                    <a:gd name="connsiteX6" fmla="*/ 90126 w 180318"/>
                    <a:gd name="connsiteY6" fmla="*/ 180374 h 180373"/>
                    <a:gd name="connsiteX7" fmla="*/ 90126 w 180318"/>
                    <a:gd name="connsiteY7" fmla="*/ 180374 h 180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0318" h="180373">
                      <a:moveTo>
                        <a:pt x="90126" y="180374"/>
                      </a:moveTo>
                      <a:cubicBezTo>
                        <a:pt x="130789" y="180374"/>
                        <a:pt x="166564" y="152940"/>
                        <a:pt x="177186" y="113711"/>
                      </a:cubicBezTo>
                      <a:cubicBezTo>
                        <a:pt x="190153" y="65751"/>
                        <a:pt x="161677" y="16096"/>
                        <a:pt x="113716" y="3128"/>
                      </a:cubicBezTo>
                      <a:cubicBezTo>
                        <a:pt x="106026" y="1043"/>
                        <a:pt x="98077" y="0"/>
                        <a:pt x="90192" y="0"/>
                      </a:cubicBezTo>
                      <a:cubicBezTo>
                        <a:pt x="49529" y="0"/>
                        <a:pt x="13754" y="27434"/>
                        <a:pt x="3133" y="66663"/>
                      </a:cubicBezTo>
                      <a:cubicBezTo>
                        <a:pt x="-9835" y="114624"/>
                        <a:pt x="18642" y="164213"/>
                        <a:pt x="66667" y="177246"/>
                      </a:cubicBezTo>
                      <a:cubicBezTo>
                        <a:pt x="74357" y="179331"/>
                        <a:pt x="82242" y="180374"/>
                        <a:pt x="90126" y="180374"/>
                      </a:cubicBezTo>
                      <a:lnTo>
                        <a:pt x="90126" y="18037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50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K"/>
                </a:p>
              </p:txBody>
            </p:sp>
          </p:grp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19D89883-717C-8C62-F174-678615B66964}"/>
                  </a:ext>
                </a:extLst>
              </p:cNvPr>
              <p:cNvSpPr/>
              <p:nvPr/>
            </p:nvSpPr>
            <p:spPr>
              <a:xfrm>
                <a:off x="5277761" y="3905940"/>
                <a:ext cx="217517" cy="165842"/>
              </a:xfrm>
              <a:custGeom>
                <a:avLst/>
                <a:gdLst>
                  <a:gd name="connsiteX0" fmla="*/ 0 w 217517"/>
                  <a:gd name="connsiteY0" fmla="*/ 0 h 165842"/>
                  <a:gd name="connsiteX1" fmla="*/ 217517 w 217517"/>
                  <a:gd name="connsiteY1" fmla="*/ 165842 h 165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517" h="165842">
                    <a:moveTo>
                      <a:pt x="0" y="0"/>
                    </a:moveTo>
                    <a:cubicBezTo>
                      <a:pt x="0" y="0"/>
                      <a:pt x="75656" y="94162"/>
                      <a:pt x="217517" y="165842"/>
                    </a:cubicBezTo>
                  </a:path>
                </a:pathLst>
              </a:custGeom>
              <a:noFill/>
              <a:ln w="1659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6D328031-59CC-283A-8C1D-BFB8AC4A3EAB}"/>
                </a:ext>
              </a:extLst>
            </p:cNvPr>
            <p:cNvSpPr/>
            <p:nvPr/>
          </p:nvSpPr>
          <p:spPr>
            <a:xfrm>
              <a:off x="4606833" y="4289169"/>
              <a:ext cx="501892" cy="198228"/>
            </a:xfrm>
            <a:custGeom>
              <a:avLst/>
              <a:gdLst>
                <a:gd name="connsiteX0" fmla="*/ 501893 w 501892"/>
                <a:gd name="connsiteY0" fmla="*/ 0 h 198228"/>
                <a:gd name="connsiteX1" fmla="*/ 501893 w 501892"/>
                <a:gd name="connsiteY1" fmla="*/ 33038 h 198228"/>
                <a:gd name="connsiteX2" fmla="*/ 498244 w 501892"/>
                <a:gd name="connsiteY2" fmla="*/ 67966 h 198228"/>
                <a:gd name="connsiteX3" fmla="*/ 336767 w 501892"/>
                <a:gd name="connsiteY3" fmla="*/ 198229 h 198228"/>
                <a:gd name="connsiteX4" fmla="*/ 165125 w 501892"/>
                <a:gd name="connsiteY4" fmla="*/ 198229 h 198228"/>
                <a:gd name="connsiteX5" fmla="*/ 3649 w 501892"/>
                <a:gd name="connsiteY5" fmla="*/ 67966 h 198228"/>
                <a:gd name="connsiteX6" fmla="*/ 0 w 501892"/>
                <a:gd name="connsiteY6" fmla="*/ 33038 h 198228"/>
                <a:gd name="connsiteX7" fmla="*/ 0 w 501892"/>
                <a:gd name="connsiteY7" fmla="*/ 0 h 198228"/>
                <a:gd name="connsiteX8" fmla="*/ 501893 w 501892"/>
                <a:gd name="connsiteY8" fmla="*/ 0 h 19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892" h="198228">
                  <a:moveTo>
                    <a:pt x="501893" y="0"/>
                  </a:moveTo>
                  <a:lnTo>
                    <a:pt x="501893" y="33038"/>
                  </a:lnTo>
                  <a:cubicBezTo>
                    <a:pt x="501893" y="45028"/>
                    <a:pt x="500590" y="56758"/>
                    <a:pt x="498244" y="67966"/>
                  </a:cubicBezTo>
                  <a:cubicBezTo>
                    <a:pt x="482148" y="142514"/>
                    <a:pt x="415877" y="198229"/>
                    <a:pt x="336767" y="198229"/>
                  </a:cubicBezTo>
                  <a:lnTo>
                    <a:pt x="165125" y="198229"/>
                  </a:lnTo>
                  <a:cubicBezTo>
                    <a:pt x="85951" y="198229"/>
                    <a:pt x="19744" y="142448"/>
                    <a:pt x="3649" y="67966"/>
                  </a:cubicBezTo>
                  <a:cubicBezTo>
                    <a:pt x="1303" y="56693"/>
                    <a:pt x="0" y="45028"/>
                    <a:pt x="0" y="33038"/>
                  </a:cubicBezTo>
                  <a:lnTo>
                    <a:pt x="0" y="0"/>
                  </a:lnTo>
                  <a:lnTo>
                    <a:pt x="50189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00584591-444D-08A5-E62E-1CCC3800E2CD}"/>
                </a:ext>
              </a:extLst>
            </p:cNvPr>
            <p:cNvSpPr/>
            <p:nvPr/>
          </p:nvSpPr>
          <p:spPr>
            <a:xfrm>
              <a:off x="4606833" y="4289169"/>
              <a:ext cx="501892" cy="67965"/>
            </a:xfrm>
            <a:custGeom>
              <a:avLst/>
              <a:gdLst>
                <a:gd name="connsiteX0" fmla="*/ 501893 w 501892"/>
                <a:gd name="connsiteY0" fmla="*/ 0 h 67965"/>
                <a:gd name="connsiteX1" fmla="*/ 501893 w 501892"/>
                <a:gd name="connsiteY1" fmla="*/ 33038 h 67965"/>
                <a:gd name="connsiteX2" fmla="*/ 498244 w 501892"/>
                <a:gd name="connsiteY2" fmla="*/ 67966 h 67965"/>
                <a:gd name="connsiteX3" fmla="*/ 3649 w 501892"/>
                <a:gd name="connsiteY3" fmla="*/ 67966 h 67965"/>
                <a:gd name="connsiteX4" fmla="*/ 0 w 501892"/>
                <a:gd name="connsiteY4" fmla="*/ 33038 h 67965"/>
                <a:gd name="connsiteX5" fmla="*/ 0 w 501892"/>
                <a:gd name="connsiteY5" fmla="*/ 0 h 67965"/>
                <a:gd name="connsiteX6" fmla="*/ 501893 w 501892"/>
                <a:gd name="connsiteY6" fmla="*/ 0 h 6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1892" h="67965">
                  <a:moveTo>
                    <a:pt x="501893" y="0"/>
                  </a:moveTo>
                  <a:lnTo>
                    <a:pt x="501893" y="33038"/>
                  </a:lnTo>
                  <a:cubicBezTo>
                    <a:pt x="501893" y="45028"/>
                    <a:pt x="500590" y="56758"/>
                    <a:pt x="498244" y="67966"/>
                  </a:cubicBezTo>
                  <a:lnTo>
                    <a:pt x="3649" y="67966"/>
                  </a:lnTo>
                  <a:cubicBezTo>
                    <a:pt x="1303" y="56693"/>
                    <a:pt x="0" y="45028"/>
                    <a:pt x="0" y="33038"/>
                  </a:cubicBezTo>
                  <a:lnTo>
                    <a:pt x="0" y="0"/>
                  </a:lnTo>
                  <a:lnTo>
                    <a:pt x="501893" y="0"/>
                  </a:lnTo>
                  <a:close/>
                </a:path>
              </a:pathLst>
            </a:custGeom>
            <a:solidFill>
              <a:schemeClr val="accent6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D8DC72D-5553-DFB0-C228-D6D55FED82BF}"/>
                </a:ext>
              </a:extLst>
            </p:cNvPr>
            <p:cNvSpPr/>
            <p:nvPr/>
          </p:nvSpPr>
          <p:spPr>
            <a:xfrm rot="5400000">
              <a:off x="5099212" y="3625278"/>
              <a:ext cx="504694" cy="171185"/>
            </a:xfrm>
            <a:custGeom>
              <a:avLst/>
              <a:gdLst>
                <a:gd name="connsiteX0" fmla="*/ 78588 w 504694"/>
                <a:gd name="connsiteY0" fmla="*/ 0 h 171185"/>
                <a:gd name="connsiteX1" fmla="*/ 426107 w 504694"/>
                <a:gd name="connsiteY1" fmla="*/ 0 h 171185"/>
                <a:gd name="connsiteX2" fmla="*/ 504695 w 504694"/>
                <a:gd name="connsiteY2" fmla="*/ 78588 h 171185"/>
                <a:gd name="connsiteX3" fmla="*/ 504695 w 504694"/>
                <a:gd name="connsiteY3" fmla="*/ 171186 h 171185"/>
                <a:gd name="connsiteX4" fmla="*/ 0 w 504694"/>
                <a:gd name="connsiteY4" fmla="*/ 171186 h 171185"/>
                <a:gd name="connsiteX5" fmla="*/ 0 w 504694"/>
                <a:gd name="connsiteY5" fmla="*/ 78588 h 171185"/>
                <a:gd name="connsiteX6" fmla="*/ 78588 w 504694"/>
                <a:gd name="connsiteY6" fmla="*/ 0 h 17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694" h="171185">
                  <a:moveTo>
                    <a:pt x="78588" y="0"/>
                  </a:moveTo>
                  <a:lnTo>
                    <a:pt x="426107" y="0"/>
                  </a:lnTo>
                  <a:cubicBezTo>
                    <a:pt x="469506" y="0"/>
                    <a:pt x="504695" y="35254"/>
                    <a:pt x="504695" y="78588"/>
                  </a:cubicBezTo>
                  <a:lnTo>
                    <a:pt x="504695" y="171186"/>
                  </a:lnTo>
                  <a:lnTo>
                    <a:pt x="0" y="171186"/>
                  </a:lnTo>
                  <a:lnTo>
                    <a:pt x="0" y="78588"/>
                  </a:lnTo>
                  <a:cubicBezTo>
                    <a:pt x="0" y="35189"/>
                    <a:pt x="35254" y="0"/>
                    <a:pt x="78588" y="0"/>
                  </a:cubicBezTo>
                  <a:close/>
                </a:path>
              </a:pathLst>
            </a:custGeom>
            <a:solidFill>
              <a:schemeClr val="accent6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D4E9DD82-B23A-79DD-696C-953FF806946A}"/>
                </a:ext>
              </a:extLst>
            </p:cNvPr>
            <p:cNvSpPr/>
            <p:nvPr/>
          </p:nvSpPr>
          <p:spPr>
            <a:xfrm>
              <a:off x="3821868" y="4289169"/>
              <a:ext cx="501893" cy="198228"/>
            </a:xfrm>
            <a:custGeom>
              <a:avLst/>
              <a:gdLst>
                <a:gd name="connsiteX0" fmla="*/ 501893 w 501893"/>
                <a:gd name="connsiteY0" fmla="*/ 0 h 198228"/>
                <a:gd name="connsiteX1" fmla="*/ 501893 w 501893"/>
                <a:gd name="connsiteY1" fmla="*/ 33038 h 198228"/>
                <a:gd name="connsiteX2" fmla="*/ 498244 w 501893"/>
                <a:gd name="connsiteY2" fmla="*/ 67966 h 198228"/>
                <a:gd name="connsiteX3" fmla="*/ 336767 w 501893"/>
                <a:gd name="connsiteY3" fmla="*/ 198229 h 198228"/>
                <a:gd name="connsiteX4" fmla="*/ 165256 w 501893"/>
                <a:gd name="connsiteY4" fmla="*/ 198229 h 198228"/>
                <a:gd name="connsiteX5" fmla="*/ 3649 w 501893"/>
                <a:gd name="connsiteY5" fmla="*/ 67966 h 198228"/>
                <a:gd name="connsiteX6" fmla="*/ 0 w 501893"/>
                <a:gd name="connsiteY6" fmla="*/ 33038 h 198228"/>
                <a:gd name="connsiteX7" fmla="*/ 0 w 501893"/>
                <a:gd name="connsiteY7" fmla="*/ 0 h 198228"/>
                <a:gd name="connsiteX8" fmla="*/ 501893 w 501893"/>
                <a:gd name="connsiteY8" fmla="*/ 0 h 19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893" h="198228">
                  <a:moveTo>
                    <a:pt x="501893" y="0"/>
                  </a:moveTo>
                  <a:lnTo>
                    <a:pt x="501893" y="33038"/>
                  </a:lnTo>
                  <a:cubicBezTo>
                    <a:pt x="501893" y="45028"/>
                    <a:pt x="500590" y="56758"/>
                    <a:pt x="498244" y="67966"/>
                  </a:cubicBezTo>
                  <a:cubicBezTo>
                    <a:pt x="482148" y="142514"/>
                    <a:pt x="416007" y="198229"/>
                    <a:pt x="336767" y="198229"/>
                  </a:cubicBezTo>
                  <a:lnTo>
                    <a:pt x="165256" y="198229"/>
                  </a:lnTo>
                  <a:cubicBezTo>
                    <a:pt x="86017" y="198229"/>
                    <a:pt x="19745" y="142448"/>
                    <a:pt x="3649" y="67966"/>
                  </a:cubicBezTo>
                  <a:cubicBezTo>
                    <a:pt x="1303" y="56693"/>
                    <a:pt x="0" y="45028"/>
                    <a:pt x="0" y="33038"/>
                  </a:cubicBezTo>
                  <a:lnTo>
                    <a:pt x="0" y="0"/>
                  </a:lnTo>
                  <a:lnTo>
                    <a:pt x="50189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D3D373AF-C924-C298-2F0C-5BE14110CCFD}"/>
                </a:ext>
              </a:extLst>
            </p:cNvPr>
            <p:cNvSpPr/>
            <p:nvPr/>
          </p:nvSpPr>
          <p:spPr>
            <a:xfrm>
              <a:off x="3821868" y="4289169"/>
              <a:ext cx="501893" cy="67965"/>
            </a:xfrm>
            <a:custGeom>
              <a:avLst/>
              <a:gdLst>
                <a:gd name="connsiteX0" fmla="*/ 0 w 501893"/>
                <a:gd name="connsiteY0" fmla="*/ 0 h 67965"/>
                <a:gd name="connsiteX1" fmla="*/ 501893 w 501893"/>
                <a:gd name="connsiteY1" fmla="*/ 0 h 67965"/>
                <a:gd name="connsiteX2" fmla="*/ 501893 w 501893"/>
                <a:gd name="connsiteY2" fmla="*/ 33038 h 67965"/>
                <a:gd name="connsiteX3" fmla="*/ 498244 w 501893"/>
                <a:gd name="connsiteY3" fmla="*/ 67966 h 67965"/>
                <a:gd name="connsiteX4" fmla="*/ 3649 w 501893"/>
                <a:gd name="connsiteY4" fmla="*/ 67966 h 67965"/>
                <a:gd name="connsiteX5" fmla="*/ 0 w 501893"/>
                <a:gd name="connsiteY5" fmla="*/ 33038 h 67965"/>
                <a:gd name="connsiteX6" fmla="*/ 0 w 501893"/>
                <a:gd name="connsiteY6" fmla="*/ 0 h 6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1893" h="67965">
                  <a:moveTo>
                    <a:pt x="0" y="0"/>
                  </a:moveTo>
                  <a:lnTo>
                    <a:pt x="501893" y="0"/>
                  </a:lnTo>
                  <a:lnTo>
                    <a:pt x="501893" y="33038"/>
                  </a:lnTo>
                  <a:cubicBezTo>
                    <a:pt x="501893" y="45028"/>
                    <a:pt x="500590" y="56758"/>
                    <a:pt x="498244" y="67966"/>
                  </a:cubicBezTo>
                  <a:lnTo>
                    <a:pt x="3649" y="67966"/>
                  </a:lnTo>
                  <a:cubicBezTo>
                    <a:pt x="1303" y="56693"/>
                    <a:pt x="0" y="45028"/>
                    <a:pt x="0" y="330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253" name="Graphic 6">
              <a:extLst>
                <a:ext uri="{FF2B5EF4-FFF2-40B4-BE49-F238E27FC236}">
                  <a16:creationId xmlns:a16="http://schemas.microsoft.com/office/drawing/2014/main" id="{C661C4CE-7192-E524-26F5-195D783D8C50}"/>
                </a:ext>
              </a:extLst>
            </p:cNvPr>
            <p:cNvGrpSpPr/>
            <p:nvPr/>
          </p:nvGrpSpPr>
          <p:grpSpPr>
            <a:xfrm>
              <a:off x="3914661" y="2252338"/>
              <a:ext cx="1110720" cy="669234"/>
              <a:chOff x="3914661" y="2252338"/>
              <a:chExt cx="1110720" cy="669234"/>
            </a:xfrm>
          </p:grpSpPr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0E1BC7B1-619E-7B48-F97C-3EAF959587CA}"/>
                  </a:ext>
                </a:extLst>
              </p:cNvPr>
              <p:cNvSpPr/>
              <p:nvPr/>
            </p:nvSpPr>
            <p:spPr>
              <a:xfrm>
                <a:off x="4071055" y="2252338"/>
                <a:ext cx="954326" cy="669234"/>
              </a:xfrm>
              <a:custGeom>
                <a:avLst/>
                <a:gdLst>
                  <a:gd name="connsiteX0" fmla="*/ 98789 w 954326"/>
                  <a:gd name="connsiteY0" fmla="*/ 0 h 669234"/>
                  <a:gd name="connsiteX1" fmla="*/ 855538 w 954326"/>
                  <a:gd name="connsiteY1" fmla="*/ 0 h 669234"/>
                  <a:gd name="connsiteX2" fmla="*/ 954327 w 954326"/>
                  <a:gd name="connsiteY2" fmla="*/ 98789 h 669234"/>
                  <a:gd name="connsiteX3" fmla="*/ 954327 w 954326"/>
                  <a:gd name="connsiteY3" fmla="*/ 570446 h 669234"/>
                  <a:gd name="connsiteX4" fmla="*/ 855538 w 954326"/>
                  <a:gd name="connsiteY4" fmla="*/ 669234 h 669234"/>
                  <a:gd name="connsiteX5" fmla="*/ 98789 w 954326"/>
                  <a:gd name="connsiteY5" fmla="*/ 669234 h 669234"/>
                  <a:gd name="connsiteX6" fmla="*/ 0 w 954326"/>
                  <a:gd name="connsiteY6" fmla="*/ 570446 h 669234"/>
                  <a:gd name="connsiteX7" fmla="*/ 0 w 954326"/>
                  <a:gd name="connsiteY7" fmla="*/ 98789 h 669234"/>
                  <a:gd name="connsiteX8" fmla="*/ 98789 w 954326"/>
                  <a:gd name="connsiteY8" fmla="*/ 0 h 669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4326" h="669234">
                    <a:moveTo>
                      <a:pt x="98789" y="0"/>
                    </a:moveTo>
                    <a:lnTo>
                      <a:pt x="855538" y="0"/>
                    </a:lnTo>
                    <a:cubicBezTo>
                      <a:pt x="910081" y="0"/>
                      <a:pt x="954327" y="44246"/>
                      <a:pt x="954327" y="98789"/>
                    </a:cubicBezTo>
                    <a:lnTo>
                      <a:pt x="954327" y="570446"/>
                    </a:lnTo>
                    <a:cubicBezTo>
                      <a:pt x="954327" y="624988"/>
                      <a:pt x="910081" y="669234"/>
                      <a:pt x="855538" y="669234"/>
                    </a:cubicBezTo>
                    <a:lnTo>
                      <a:pt x="98789" y="669234"/>
                    </a:lnTo>
                    <a:cubicBezTo>
                      <a:pt x="44247" y="669234"/>
                      <a:pt x="0" y="624988"/>
                      <a:pt x="0" y="570446"/>
                    </a:cubicBezTo>
                    <a:lnTo>
                      <a:pt x="0" y="98789"/>
                    </a:lnTo>
                    <a:cubicBezTo>
                      <a:pt x="0" y="44246"/>
                      <a:pt x="44247" y="0"/>
                      <a:pt x="9878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3E6654D2-7314-E2C7-179A-1352DAAD7048}"/>
                  </a:ext>
                </a:extLst>
              </p:cNvPr>
              <p:cNvSpPr/>
              <p:nvPr/>
            </p:nvSpPr>
            <p:spPr>
              <a:xfrm>
                <a:off x="3914661" y="2252338"/>
                <a:ext cx="954261" cy="669234"/>
              </a:xfrm>
              <a:custGeom>
                <a:avLst/>
                <a:gdLst>
                  <a:gd name="connsiteX0" fmla="*/ 954262 w 954261"/>
                  <a:gd name="connsiteY0" fmla="*/ 148704 h 669234"/>
                  <a:gd name="connsiteX1" fmla="*/ 954262 w 954261"/>
                  <a:gd name="connsiteY1" fmla="*/ 520530 h 669234"/>
                  <a:gd name="connsiteX2" fmla="*/ 805557 w 954261"/>
                  <a:gd name="connsiteY2" fmla="*/ 669234 h 669234"/>
                  <a:gd name="connsiteX3" fmla="*/ 148704 w 954261"/>
                  <a:gd name="connsiteY3" fmla="*/ 669234 h 669234"/>
                  <a:gd name="connsiteX4" fmla="*/ 112408 w 954261"/>
                  <a:gd name="connsiteY4" fmla="*/ 664738 h 669234"/>
                  <a:gd name="connsiteX5" fmla="*/ 0 w 954261"/>
                  <a:gd name="connsiteY5" fmla="*/ 520530 h 669234"/>
                  <a:gd name="connsiteX6" fmla="*/ 0 w 954261"/>
                  <a:gd name="connsiteY6" fmla="*/ 148704 h 669234"/>
                  <a:gd name="connsiteX7" fmla="*/ 148704 w 954261"/>
                  <a:gd name="connsiteY7" fmla="*/ 0 h 669234"/>
                  <a:gd name="connsiteX8" fmla="*/ 805557 w 954261"/>
                  <a:gd name="connsiteY8" fmla="*/ 0 h 669234"/>
                  <a:gd name="connsiteX9" fmla="*/ 954262 w 954261"/>
                  <a:gd name="connsiteY9" fmla="*/ 148704 h 669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261" h="669234">
                    <a:moveTo>
                      <a:pt x="954262" y="148704"/>
                    </a:moveTo>
                    <a:lnTo>
                      <a:pt x="954262" y="520530"/>
                    </a:lnTo>
                    <a:cubicBezTo>
                      <a:pt x="954262" y="602311"/>
                      <a:pt x="887338" y="669234"/>
                      <a:pt x="805557" y="669234"/>
                    </a:cubicBezTo>
                    <a:lnTo>
                      <a:pt x="148704" y="669234"/>
                    </a:lnTo>
                    <a:cubicBezTo>
                      <a:pt x="136258" y="669234"/>
                      <a:pt x="124007" y="667670"/>
                      <a:pt x="112408" y="664738"/>
                    </a:cubicBezTo>
                    <a:cubicBezTo>
                      <a:pt x="48026" y="648447"/>
                      <a:pt x="0" y="589864"/>
                      <a:pt x="0" y="520530"/>
                    </a:cubicBezTo>
                    <a:lnTo>
                      <a:pt x="0" y="148704"/>
                    </a:lnTo>
                    <a:cubicBezTo>
                      <a:pt x="0" y="66923"/>
                      <a:pt x="66924" y="0"/>
                      <a:pt x="148704" y="0"/>
                    </a:cubicBezTo>
                    <a:lnTo>
                      <a:pt x="805557" y="0"/>
                    </a:lnTo>
                    <a:cubicBezTo>
                      <a:pt x="887338" y="0"/>
                      <a:pt x="954262" y="66923"/>
                      <a:pt x="954262" y="14870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1B7875CF-A8D1-C929-0500-8E8D6281CE11}"/>
                </a:ext>
              </a:extLst>
            </p:cNvPr>
            <p:cNvSpPr/>
            <p:nvPr/>
          </p:nvSpPr>
          <p:spPr>
            <a:xfrm>
              <a:off x="4086173" y="2399153"/>
              <a:ext cx="582500" cy="365635"/>
            </a:xfrm>
            <a:custGeom>
              <a:avLst/>
              <a:gdLst>
                <a:gd name="connsiteX0" fmla="*/ 571032 w 582500"/>
                <a:gd name="connsiteY0" fmla="*/ 0 h 365635"/>
                <a:gd name="connsiteX1" fmla="*/ 582501 w 582500"/>
                <a:gd name="connsiteY1" fmla="*/ 11469 h 365635"/>
                <a:gd name="connsiteX2" fmla="*/ 582501 w 582500"/>
                <a:gd name="connsiteY2" fmla="*/ 354166 h 365635"/>
                <a:gd name="connsiteX3" fmla="*/ 571032 w 582500"/>
                <a:gd name="connsiteY3" fmla="*/ 365635 h 365635"/>
                <a:gd name="connsiteX4" fmla="*/ 11469 w 582500"/>
                <a:gd name="connsiteY4" fmla="*/ 365635 h 365635"/>
                <a:gd name="connsiteX5" fmla="*/ 0 w 582500"/>
                <a:gd name="connsiteY5" fmla="*/ 354166 h 365635"/>
                <a:gd name="connsiteX6" fmla="*/ 0 w 582500"/>
                <a:gd name="connsiteY6" fmla="*/ 11469 h 365635"/>
                <a:gd name="connsiteX7" fmla="*/ 11469 w 582500"/>
                <a:gd name="connsiteY7" fmla="*/ 0 h 36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2500" h="365635">
                  <a:moveTo>
                    <a:pt x="571032" y="0"/>
                  </a:moveTo>
                  <a:cubicBezTo>
                    <a:pt x="577366" y="0"/>
                    <a:pt x="582501" y="5135"/>
                    <a:pt x="582501" y="11469"/>
                  </a:cubicBezTo>
                  <a:lnTo>
                    <a:pt x="582501" y="354166"/>
                  </a:lnTo>
                  <a:cubicBezTo>
                    <a:pt x="582501" y="360500"/>
                    <a:pt x="577366" y="365635"/>
                    <a:pt x="571032" y="365635"/>
                  </a:cubicBezTo>
                  <a:lnTo>
                    <a:pt x="11469" y="365635"/>
                  </a:lnTo>
                  <a:cubicBezTo>
                    <a:pt x="5135" y="365635"/>
                    <a:pt x="0" y="360500"/>
                    <a:pt x="0" y="354166"/>
                  </a:cubicBezTo>
                  <a:lnTo>
                    <a:pt x="0" y="11469"/>
                  </a:lnTo>
                  <a:cubicBezTo>
                    <a:pt x="0" y="5135"/>
                    <a:pt x="5135" y="0"/>
                    <a:pt x="11469" y="0"/>
                  </a:cubicBezTo>
                  <a:close/>
                </a:path>
              </a:pathLst>
            </a:custGeom>
            <a:solidFill>
              <a:schemeClr val="bg1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A1249CC7-E1EE-D4FA-8EDB-7E7B9F16BEB7}"/>
                </a:ext>
              </a:extLst>
            </p:cNvPr>
            <p:cNvSpPr/>
            <p:nvPr/>
          </p:nvSpPr>
          <p:spPr>
            <a:xfrm>
              <a:off x="4305059" y="2636545"/>
              <a:ext cx="144663" cy="25088"/>
            </a:xfrm>
            <a:custGeom>
              <a:avLst/>
              <a:gdLst>
                <a:gd name="connsiteX0" fmla="*/ 144664 w 144663"/>
                <a:gd name="connsiteY0" fmla="*/ 0 h 25088"/>
                <a:gd name="connsiteX1" fmla="*/ 119576 w 144663"/>
                <a:gd name="connsiteY1" fmla="*/ 25088 h 25088"/>
                <a:gd name="connsiteX2" fmla="*/ 25088 w 144663"/>
                <a:gd name="connsiteY2" fmla="*/ 25088 h 25088"/>
                <a:gd name="connsiteX3" fmla="*/ 0 w 144663"/>
                <a:gd name="connsiteY3" fmla="*/ 0 h 2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663" h="25088">
                  <a:moveTo>
                    <a:pt x="144664" y="0"/>
                  </a:moveTo>
                  <a:cubicBezTo>
                    <a:pt x="144664" y="13880"/>
                    <a:pt x="133456" y="25088"/>
                    <a:pt x="119576" y="25088"/>
                  </a:cubicBezTo>
                  <a:lnTo>
                    <a:pt x="25088" y="25088"/>
                  </a:lnTo>
                  <a:cubicBezTo>
                    <a:pt x="11208" y="25088"/>
                    <a:pt x="0" y="13880"/>
                    <a:pt x="0" y="0"/>
                  </a:cubicBezTo>
                </a:path>
              </a:pathLst>
            </a:custGeom>
            <a:noFill/>
            <a:ln w="19719" cap="rnd">
              <a:solidFill>
                <a:schemeClr val="accent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258" name="Graphic 6">
              <a:extLst>
                <a:ext uri="{FF2B5EF4-FFF2-40B4-BE49-F238E27FC236}">
                  <a16:creationId xmlns:a16="http://schemas.microsoft.com/office/drawing/2014/main" id="{517A5A98-12FD-EA7B-B2F1-36DD0DDEB187}"/>
                </a:ext>
              </a:extLst>
            </p:cNvPr>
            <p:cNvGrpSpPr/>
            <p:nvPr/>
          </p:nvGrpSpPr>
          <p:grpSpPr>
            <a:xfrm>
              <a:off x="4191869" y="2510713"/>
              <a:ext cx="371043" cy="37208"/>
              <a:chOff x="4191869" y="2510713"/>
              <a:chExt cx="371043" cy="37208"/>
            </a:xfrm>
            <a:solidFill>
              <a:srgbClr val="83B0FF"/>
            </a:solidFill>
          </p:grpSpPr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096DE721-B697-B8E3-003F-C4C800D7FEDD}"/>
                  </a:ext>
                </a:extLst>
              </p:cNvPr>
              <p:cNvSpPr/>
              <p:nvPr/>
            </p:nvSpPr>
            <p:spPr>
              <a:xfrm>
                <a:off x="4191869" y="2510713"/>
                <a:ext cx="114949" cy="37208"/>
              </a:xfrm>
              <a:custGeom>
                <a:avLst/>
                <a:gdLst>
                  <a:gd name="connsiteX0" fmla="*/ 102633 w 114949"/>
                  <a:gd name="connsiteY0" fmla="*/ 0 h 37208"/>
                  <a:gd name="connsiteX1" fmla="*/ 114950 w 114949"/>
                  <a:gd name="connsiteY1" fmla="*/ 12316 h 37208"/>
                  <a:gd name="connsiteX2" fmla="*/ 114950 w 114949"/>
                  <a:gd name="connsiteY2" fmla="*/ 24893 h 37208"/>
                  <a:gd name="connsiteX3" fmla="*/ 102633 w 114949"/>
                  <a:gd name="connsiteY3" fmla="*/ 37209 h 37208"/>
                  <a:gd name="connsiteX4" fmla="*/ 12316 w 114949"/>
                  <a:gd name="connsiteY4" fmla="*/ 37209 h 37208"/>
                  <a:gd name="connsiteX5" fmla="*/ 0 w 114949"/>
                  <a:gd name="connsiteY5" fmla="*/ 24893 h 37208"/>
                  <a:gd name="connsiteX6" fmla="*/ 0 w 114949"/>
                  <a:gd name="connsiteY6" fmla="*/ 12316 h 37208"/>
                  <a:gd name="connsiteX7" fmla="*/ 12316 w 114949"/>
                  <a:gd name="connsiteY7" fmla="*/ 0 h 37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949" h="37208">
                    <a:moveTo>
                      <a:pt x="102633" y="0"/>
                    </a:moveTo>
                    <a:cubicBezTo>
                      <a:pt x="109435" y="0"/>
                      <a:pt x="114950" y="5514"/>
                      <a:pt x="114950" y="12316"/>
                    </a:cubicBezTo>
                    <a:lnTo>
                      <a:pt x="114950" y="24893"/>
                    </a:lnTo>
                    <a:cubicBezTo>
                      <a:pt x="114950" y="31695"/>
                      <a:pt x="109435" y="37209"/>
                      <a:pt x="102633" y="37209"/>
                    </a:cubicBezTo>
                    <a:lnTo>
                      <a:pt x="12316" y="37209"/>
                    </a:lnTo>
                    <a:cubicBezTo>
                      <a:pt x="5514" y="37209"/>
                      <a:pt x="0" y="31695"/>
                      <a:pt x="0" y="24893"/>
                    </a:cubicBezTo>
                    <a:lnTo>
                      <a:pt x="0" y="12316"/>
                    </a:lnTo>
                    <a:cubicBezTo>
                      <a:pt x="0" y="5514"/>
                      <a:pt x="5514" y="0"/>
                      <a:pt x="123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6A06FD5A-AEB1-7085-B099-21DFAA31891F}"/>
                  </a:ext>
                </a:extLst>
              </p:cNvPr>
              <p:cNvSpPr/>
              <p:nvPr/>
            </p:nvSpPr>
            <p:spPr>
              <a:xfrm>
                <a:off x="4436950" y="2510713"/>
                <a:ext cx="125961" cy="37208"/>
              </a:xfrm>
              <a:custGeom>
                <a:avLst/>
                <a:gdLst>
                  <a:gd name="connsiteX0" fmla="*/ 113646 w 125961"/>
                  <a:gd name="connsiteY0" fmla="*/ 0 h 37208"/>
                  <a:gd name="connsiteX1" fmla="*/ 125962 w 125961"/>
                  <a:gd name="connsiteY1" fmla="*/ 12316 h 37208"/>
                  <a:gd name="connsiteX2" fmla="*/ 125962 w 125961"/>
                  <a:gd name="connsiteY2" fmla="*/ 24893 h 37208"/>
                  <a:gd name="connsiteX3" fmla="*/ 113646 w 125961"/>
                  <a:gd name="connsiteY3" fmla="*/ 37209 h 37208"/>
                  <a:gd name="connsiteX4" fmla="*/ 12316 w 125961"/>
                  <a:gd name="connsiteY4" fmla="*/ 37209 h 37208"/>
                  <a:gd name="connsiteX5" fmla="*/ 0 w 125961"/>
                  <a:gd name="connsiteY5" fmla="*/ 24893 h 37208"/>
                  <a:gd name="connsiteX6" fmla="*/ 0 w 125961"/>
                  <a:gd name="connsiteY6" fmla="*/ 12316 h 37208"/>
                  <a:gd name="connsiteX7" fmla="*/ 12316 w 125961"/>
                  <a:gd name="connsiteY7" fmla="*/ 0 h 37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5961" h="37208">
                    <a:moveTo>
                      <a:pt x="113646" y="0"/>
                    </a:moveTo>
                    <a:cubicBezTo>
                      <a:pt x="120448" y="0"/>
                      <a:pt x="125962" y="5514"/>
                      <a:pt x="125962" y="12316"/>
                    </a:cubicBezTo>
                    <a:lnTo>
                      <a:pt x="125962" y="24893"/>
                    </a:lnTo>
                    <a:cubicBezTo>
                      <a:pt x="125962" y="31695"/>
                      <a:pt x="120448" y="37209"/>
                      <a:pt x="113646" y="37209"/>
                    </a:cubicBezTo>
                    <a:lnTo>
                      <a:pt x="12316" y="37209"/>
                    </a:lnTo>
                    <a:cubicBezTo>
                      <a:pt x="5514" y="37209"/>
                      <a:pt x="0" y="31695"/>
                      <a:pt x="0" y="24893"/>
                    </a:cubicBezTo>
                    <a:lnTo>
                      <a:pt x="0" y="12316"/>
                    </a:lnTo>
                    <a:cubicBezTo>
                      <a:pt x="0" y="5514"/>
                      <a:pt x="5514" y="0"/>
                      <a:pt x="123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5B950BF-FAE4-B5D5-2BFB-0762F4D16962}"/>
                </a:ext>
              </a:extLst>
            </p:cNvPr>
            <p:cNvSpPr/>
            <p:nvPr/>
          </p:nvSpPr>
          <p:spPr>
            <a:xfrm>
              <a:off x="3724708" y="6402176"/>
              <a:ext cx="440182" cy="241693"/>
            </a:xfrm>
            <a:custGeom>
              <a:avLst/>
              <a:gdLst>
                <a:gd name="connsiteX0" fmla="*/ 440183 w 440182"/>
                <a:gd name="connsiteY0" fmla="*/ 0 h 241693"/>
                <a:gd name="connsiteX1" fmla="*/ 219733 w 440182"/>
                <a:gd name="connsiteY1" fmla="*/ 0 h 241693"/>
                <a:gd name="connsiteX2" fmla="*/ 0 w 440182"/>
                <a:gd name="connsiteY2" fmla="*/ 219733 h 241693"/>
                <a:gd name="connsiteX3" fmla="*/ 0 w 440182"/>
                <a:gd name="connsiteY3" fmla="*/ 241693 h 241693"/>
                <a:gd name="connsiteX4" fmla="*/ 220449 w 440182"/>
                <a:gd name="connsiteY4" fmla="*/ 241693 h 241693"/>
                <a:gd name="connsiteX5" fmla="*/ 220449 w 440182"/>
                <a:gd name="connsiteY5" fmla="*/ 219733 h 241693"/>
                <a:gd name="connsiteX6" fmla="*/ 440183 w 440182"/>
                <a:gd name="connsiteY6" fmla="*/ 0 h 24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182" h="241693">
                  <a:moveTo>
                    <a:pt x="440183" y="0"/>
                  </a:moveTo>
                  <a:lnTo>
                    <a:pt x="219733" y="0"/>
                  </a:lnTo>
                  <a:cubicBezTo>
                    <a:pt x="98397" y="0"/>
                    <a:pt x="0" y="98398"/>
                    <a:pt x="0" y="219733"/>
                  </a:cubicBezTo>
                  <a:lnTo>
                    <a:pt x="0" y="241693"/>
                  </a:lnTo>
                  <a:lnTo>
                    <a:pt x="220449" y="241693"/>
                  </a:lnTo>
                  <a:lnTo>
                    <a:pt x="220449" y="219733"/>
                  </a:lnTo>
                  <a:cubicBezTo>
                    <a:pt x="220449" y="98398"/>
                    <a:pt x="318847" y="0"/>
                    <a:pt x="440183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E749729-4DD6-C40A-FAD9-0B4829DAC917}"/>
                </a:ext>
              </a:extLst>
            </p:cNvPr>
            <p:cNvSpPr/>
            <p:nvPr/>
          </p:nvSpPr>
          <p:spPr>
            <a:xfrm>
              <a:off x="4512866" y="6402176"/>
              <a:ext cx="440183" cy="241693"/>
            </a:xfrm>
            <a:custGeom>
              <a:avLst/>
              <a:gdLst>
                <a:gd name="connsiteX0" fmla="*/ 440183 w 440183"/>
                <a:gd name="connsiteY0" fmla="*/ 0 h 241693"/>
                <a:gd name="connsiteX1" fmla="*/ 219733 w 440183"/>
                <a:gd name="connsiteY1" fmla="*/ 0 h 241693"/>
                <a:gd name="connsiteX2" fmla="*/ 0 w 440183"/>
                <a:gd name="connsiteY2" fmla="*/ 219733 h 241693"/>
                <a:gd name="connsiteX3" fmla="*/ 0 w 440183"/>
                <a:gd name="connsiteY3" fmla="*/ 241693 h 241693"/>
                <a:gd name="connsiteX4" fmla="*/ 220450 w 440183"/>
                <a:gd name="connsiteY4" fmla="*/ 241693 h 241693"/>
                <a:gd name="connsiteX5" fmla="*/ 220450 w 440183"/>
                <a:gd name="connsiteY5" fmla="*/ 219733 h 241693"/>
                <a:gd name="connsiteX6" fmla="*/ 440183 w 440183"/>
                <a:gd name="connsiteY6" fmla="*/ 0 h 24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183" h="241693">
                  <a:moveTo>
                    <a:pt x="440183" y="0"/>
                  </a:moveTo>
                  <a:lnTo>
                    <a:pt x="219733" y="0"/>
                  </a:lnTo>
                  <a:cubicBezTo>
                    <a:pt x="98398" y="0"/>
                    <a:pt x="0" y="98398"/>
                    <a:pt x="0" y="219733"/>
                  </a:cubicBezTo>
                  <a:lnTo>
                    <a:pt x="0" y="241693"/>
                  </a:lnTo>
                  <a:lnTo>
                    <a:pt x="220450" y="241693"/>
                  </a:lnTo>
                  <a:lnTo>
                    <a:pt x="220450" y="219733"/>
                  </a:lnTo>
                  <a:cubicBezTo>
                    <a:pt x="220450" y="98398"/>
                    <a:pt x="318847" y="0"/>
                    <a:pt x="440183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263" name="Graphic 6">
              <a:extLst>
                <a:ext uri="{FF2B5EF4-FFF2-40B4-BE49-F238E27FC236}">
                  <a16:creationId xmlns:a16="http://schemas.microsoft.com/office/drawing/2014/main" id="{AFF82ABA-4276-8C06-D44A-4ECE5B254E60}"/>
                </a:ext>
              </a:extLst>
            </p:cNvPr>
            <p:cNvGrpSpPr/>
            <p:nvPr/>
          </p:nvGrpSpPr>
          <p:grpSpPr>
            <a:xfrm>
              <a:off x="3870468" y="5259401"/>
              <a:ext cx="530874" cy="477227"/>
              <a:chOff x="3870468" y="5259401"/>
              <a:chExt cx="530874" cy="477227"/>
            </a:xfrm>
          </p:grpSpPr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424D34CC-A86D-1D20-B864-A0FDD3421C21}"/>
                  </a:ext>
                </a:extLst>
              </p:cNvPr>
              <p:cNvSpPr/>
              <p:nvPr/>
            </p:nvSpPr>
            <p:spPr>
              <a:xfrm>
                <a:off x="3870468" y="5290728"/>
                <a:ext cx="320423" cy="415171"/>
              </a:xfrm>
              <a:custGeom>
                <a:avLst/>
                <a:gdLst>
                  <a:gd name="connsiteX0" fmla="*/ 320358 w 320423"/>
                  <a:gd name="connsiteY0" fmla="*/ 11 h 415171"/>
                  <a:gd name="connsiteX1" fmla="*/ 320358 w 320423"/>
                  <a:gd name="connsiteY1" fmla="*/ 411261 h 415171"/>
                  <a:gd name="connsiteX2" fmla="*/ 205409 w 320423"/>
                  <a:gd name="connsiteY2" fmla="*/ 415171 h 415171"/>
                  <a:gd name="connsiteX3" fmla="*/ 12 w 320423"/>
                  <a:gd name="connsiteY3" fmla="*/ 205343 h 415171"/>
                  <a:gd name="connsiteX4" fmla="*/ 14804 w 320423"/>
                  <a:gd name="connsiteY4" fmla="*/ 130470 h 415171"/>
                  <a:gd name="connsiteX5" fmla="*/ 63286 w 320423"/>
                  <a:gd name="connsiteY5" fmla="*/ 58464 h 415171"/>
                  <a:gd name="connsiteX6" fmla="*/ 209840 w 320423"/>
                  <a:gd name="connsiteY6" fmla="*/ 11 h 415171"/>
                  <a:gd name="connsiteX7" fmla="*/ 320424 w 320423"/>
                  <a:gd name="connsiteY7" fmla="*/ 11 h 41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0423" h="415171">
                    <a:moveTo>
                      <a:pt x="320358" y="11"/>
                    </a:moveTo>
                    <a:lnTo>
                      <a:pt x="320358" y="411261"/>
                    </a:lnTo>
                    <a:lnTo>
                      <a:pt x="205409" y="415171"/>
                    </a:lnTo>
                    <a:cubicBezTo>
                      <a:pt x="90721" y="413868"/>
                      <a:pt x="-1226" y="320032"/>
                      <a:pt x="12" y="205343"/>
                    </a:cubicBezTo>
                    <a:cubicBezTo>
                      <a:pt x="338" y="178886"/>
                      <a:pt x="5486" y="153668"/>
                      <a:pt x="14804" y="130470"/>
                    </a:cubicBezTo>
                    <a:cubicBezTo>
                      <a:pt x="25817" y="103101"/>
                      <a:pt x="42369" y="78599"/>
                      <a:pt x="63286" y="58464"/>
                    </a:cubicBezTo>
                    <a:cubicBezTo>
                      <a:pt x="101147" y="21776"/>
                      <a:pt x="152952" y="-575"/>
                      <a:pt x="209840" y="11"/>
                    </a:cubicBezTo>
                    <a:lnTo>
                      <a:pt x="320424" y="1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5E52AA89-48B9-9A2B-9CAA-8A3F5AE6FD12}"/>
                  </a:ext>
                </a:extLst>
              </p:cNvPr>
              <p:cNvSpPr/>
              <p:nvPr/>
            </p:nvSpPr>
            <p:spPr>
              <a:xfrm rot="-561599">
                <a:off x="3955116" y="5290402"/>
                <a:ext cx="415224" cy="415224"/>
              </a:xfrm>
              <a:custGeom>
                <a:avLst/>
                <a:gdLst>
                  <a:gd name="connsiteX0" fmla="*/ 415225 w 415224"/>
                  <a:gd name="connsiteY0" fmla="*/ 207613 h 415224"/>
                  <a:gd name="connsiteX1" fmla="*/ 207613 w 415224"/>
                  <a:gd name="connsiteY1" fmla="*/ 415225 h 415224"/>
                  <a:gd name="connsiteX2" fmla="*/ 0 w 415224"/>
                  <a:gd name="connsiteY2" fmla="*/ 207613 h 415224"/>
                  <a:gd name="connsiteX3" fmla="*/ 207613 w 415224"/>
                  <a:gd name="connsiteY3" fmla="*/ 0 h 415224"/>
                  <a:gd name="connsiteX4" fmla="*/ 415225 w 415224"/>
                  <a:gd name="connsiteY4" fmla="*/ 207613 h 41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5224" h="415224">
                    <a:moveTo>
                      <a:pt x="415225" y="207613"/>
                    </a:moveTo>
                    <a:cubicBezTo>
                      <a:pt x="415225" y="322274"/>
                      <a:pt x="322274" y="415225"/>
                      <a:pt x="207613" y="415225"/>
                    </a:cubicBezTo>
                    <a:cubicBezTo>
                      <a:pt x="92952" y="415225"/>
                      <a:pt x="0" y="322274"/>
                      <a:pt x="0" y="207613"/>
                    </a:cubicBezTo>
                    <a:cubicBezTo>
                      <a:pt x="0" y="92952"/>
                      <a:pt x="92952" y="0"/>
                      <a:pt x="207613" y="0"/>
                    </a:cubicBezTo>
                    <a:cubicBezTo>
                      <a:pt x="322274" y="0"/>
                      <a:pt x="415225" y="92952"/>
                      <a:pt x="415225" y="20761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09842721-0B25-1B1E-7A22-1F7F7AF8783F}"/>
                  </a:ext>
                </a:extLst>
              </p:cNvPr>
              <p:cNvSpPr/>
              <p:nvPr/>
            </p:nvSpPr>
            <p:spPr>
              <a:xfrm>
                <a:off x="4050015" y="5385749"/>
                <a:ext cx="225125" cy="225141"/>
              </a:xfrm>
              <a:custGeom>
                <a:avLst/>
                <a:gdLst>
                  <a:gd name="connsiteX0" fmla="*/ 112595 w 225125"/>
                  <a:gd name="connsiteY0" fmla="*/ 225142 h 225141"/>
                  <a:gd name="connsiteX1" fmla="*/ 3902 w 225125"/>
                  <a:gd name="connsiteY1" fmla="*/ 141927 h 225141"/>
                  <a:gd name="connsiteX2" fmla="*/ 83206 w 225125"/>
                  <a:gd name="connsiteY2" fmla="*/ 3910 h 225141"/>
                  <a:gd name="connsiteX3" fmla="*/ 112530 w 225125"/>
                  <a:gd name="connsiteY3" fmla="*/ 0 h 225141"/>
                  <a:gd name="connsiteX4" fmla="*/ 221224 w 225125"/>
                  <a:gd name="connsiteY4" fmla="*/ 83215 h 225141"/>
                  <a:gd name="connsiteX5" fmla="*/ 141919 w 225125"/>
                  <a:gd name="connsiteY5" fmla="*/ 221232 h 225141"/>
                  <a:gd name="connsiteX6" fmla="*/ 112595 w 225125"/>
                  <a:gd name="connsiteY6" fmla="*/ 225142 h 225141"/>
                  <a:gd name="connsiteX7" fmla="*/ 112595 w 225125"/>
                  <a:gd name="connsiteY7" fmla="*/ 225142 h 22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125" h="225141">
                    <a:moveTo>
                      <a:pt x="112595" y="225142"/>
                    </a:moveTo>
                    <a:cubicBezTo>
                      <a:pt x="61833" y="225142"/>
                      <a:pt x="17130" y="190930"/>
                      <a:pt x="3902" y="141927"/>
                    </a:cubicBezTo>
                    <a:cubicBezTo>
                      <a:pt x="-12259" y="82041"/>
                      <a:pt x="23256" y="20071"/>
                      <a:pt x="83206" y="3910"/>
                    </a:cubicBezTo>
                    <a:cubicBezTo>
                      <a:pt x="92851" y="1303"/>
                      <a:pt x="102690" y="0"/>
                      <a:pt x="112530" y="0"/>
                    </a:cubicBezTo>
                    <a:cubicBezTo>
                      <a:pt x="163293" y="0"/>
                      <a:pt x="207995" y="34211"/>
                      <a:pt x="221224" y="83215"/>
                    </a:cubicBezTo>
                    <a:cubicBezTo>
                      <a:pt x="237384" y="143100"/>
                      <a:pt x="201870" y="205071"/>
                      <a:pt x="141919" y="221232"/>
                    </a:cubicBezTo>
                    <a:cubicBezTo>
                      <a:pt x="132340" y="223838"/>
                      <a:pt x="122435" y="225142"/>
                      <a:pt x="112595" y="225142"/>
                    </a:cubicBezTo>
                    <a:lnTo>
                      <a:pt x="112595" y="225142"/>
                    </a:lnTo>
                    <a:close/>
                  </a:path>
                </a:pathLst>
              </a:custGeom>
              <a:solidFill>
                <a:schemeClr val="bg1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67" name="Graphic 6">
              <a:extLst>
                <a:ext uri="{FF2B5EF4-FFF2-40B4-BE49-F238E27FC236}">
                  <a16:creationId xmlns:a16="http://schemas.microsoft.com/office/drawing/2014/main" id="{AA736D5F-18F7-FEAA-CE17-F07381BA3FE9}"/>
                </a:ext>
              </a:extLst>
            </p:cNvPr>
            <p:cNvGrpSpPr/>
            <p:nvPr/>
          </p:nvGrpSpPr>
          <p:grpSpPr>
            <a:xfrm>
              <a:off x="2720917" y="3370754"/>
              <a:ext cx="525627" cy="517577"/>
              <a:chOff x="2720917" y="3370754"/>
              <a:chExt cx="525627" cy="517577"/>
            </a:xfrm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92FD0D18-BAE6-F44F-AAD0-5C7207237D3A}"/>
                  </a:ext>
                </a:extLst>
              </p:cNvPr>
              <p:cNvSpPr/>
              <p:nvPr/>
            </p:nvSpPr>
            <p:spPr>
              <a:xfrm>
                <a:off x="2953948" y="3439809"/>
                <a:ext cx="292595" cy="379136"/>
              </a:xfrm>
              <a:custGeom>
                <a:avLst/>
                <a:gdLst>
                  <a:gd name="connsiteX0" fmla="*/ 0 w 292595"/>
                  <a:gd name="connsiteY0" fmla="*/ 12 h 379136"/>
                  <a:gd name="connsiteX1" fmla="*/ 0 w 292595"/>
                  <a:gd name="connsiteY1" fmla="*/ 375552 h 379136"/>
                  <a:gd name="connsiteX2" fmla="*/ 104979 w 292595"/>
                  <a:gd name="connsiteY2" fmla="*/ 379136 h 379136"/>
                  <a:gd name="connsiteX3" fmla="*/ 292586 w 292595"/>
                  <a:gd name="connsiteY3" fmla="*/ 187489 h 379136"/>
                  <a:gd name="connsiteX4" fmla="*/ 279032 w 292595"/>
                  <a:gd name="connsiteY4" fmla="*/ 119132 h 379136"/>
                  <a:gd name="connsiteX5" fmla="*/ 234786 w 292595"/>
                  <a:gd name="connsiteY5" fmla="*/ 53382 h 379136"/>
                  <a:gd name="connsiteX6" fmla="*/ 100939 w 292595"/>
                  <a:gd name="connsiteY6" fmla="*/ 12 h 379136"/>
                  <a:gd name="connsiteX7" fmla="*/ 0 w 292595"/>
                  <a:gd name="connsiteY7" fmla="*/ 12 h 3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2595" h="379136">
                    <a:moveTo>
                      <a:pt x="0" y="12"/>
                    </a:moveTo>
                    <a:lnTo>
                      <a:pt x="0" y="375552"/>
                    </a:lnTo>
                    <a:lnTo>
                      <a:pt x="104979" y="379136"/>
                    </a:lnTo>
                    <a:cubicBezTo>
                      <a:pt x="209698" y="377963"/>
                      <a:pt x="293629" y="292208"/>
                      <a:pt x="292586" y="187489"/>
                    </a:cubicBezTo>
                    <a:cubicBezTo>
                      <a:pt x="292326" y="163313"/>
                      <a:pt x="287569" y="140245"/>
                      <a:pt x="279032" y="119132"/>
                    </a:cubicBezTo>
                    <a:cubicBezTo>
                      <a:pt x="268997" y="94109"/>
                      <a:pt x="253879" y="71758"/>
                      <a:pt x="234786" y="53382"/>
                    </a:cubicBezTo>
                    <a:cubicBezTo>
                      <a:pt x="200184" y="19887"/>
                      <a:pt x="152875" y="-574"/>
                      <a:pt x="100939" y="12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8C990CAC-F7EF-BC36-E998-D5DDA91E81A7}"/>
                  </a:ext>
                </a:extLst>
              </p:cNvPr>
              <p:cNvSpPr/>
              <p:nvPr/>
            </p:nvSpPr>
            <p:spPr>
              <a:xfrm rot="-1792200">
                <a:off x="2790143" y="3439980"/>
                <a:ext cx="379124" cy="379124"/>
              </a:xfrm>
              <a:custGeom>
                <a:avLst/>
                <a:gdLst>
                  <a:gd name="connsiteX0" fmla="*/ 379124 w 379124"/>
                  <a:gd name="connsiteY0" fmla="*/ 189562 h 379124"/>
                  <a:gd name="connsiteX1" fmla="*/ 189562 w 379124"/>
                  <a:gd name="connsiteY1" fmla="*/ 379124 h 379124"/>
                  <a:gd name="connsiteX2" fmla="*/ 0 w 379124"/>
                  <a:gd name="connsiteY2" fmla="*/ 189562 h 379124"/>
                  <a:gd name="connsiteX3" fmla="*/ 189562 w 379124"/>
                  <a:gd name="connsiteY3" fmla="*/ 0 h 379124"/>
                  <a:gd name="connsiteX4" fmla="*/ 379124 w 379124"/>
                  <a:gd name="connsiteY4" fmla="*/ 189562 h 3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9124" h="379124">
                    <a:moveTo>
                      <a:pt x="379124" y="189562"/>
                    </a:moveTo>
                    <a:cubicBezTo>
                      <a:pt x="379124" y="294254"/>
                      <a:pt x="294254" y="379124"/>
                      <a:pt x="189562" y="379124"/>
                    </a:cubicBezTo>
                    <a:cubicBezTo>
                      <a:pt x="84870" y="379124"/>
                      <a:pt x="0" y="294254"/>
                      <a:pt x="0" y="189562"/>
                    </a:cubicBezTo>
                    <a:cubicBezTo>
                      <a:pt x="0" y="84870"/>
                      <a:pt x="84870" y="0"/>
                      <a:pt x="189562" y="0"/>
                    </a:cubicBezTo>
                    <a:cubicBezTo>
                      <a:pt x="294254" y="0"/>
                      <a:pt x="379124" y="84870"/>
                      <a:pt x="379124" y="18956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E7A4963C-B5BA-5B8E-1C32-869D633FD374}"/>
                  </a:ext>
                </a:extLst>
              </p:cNvPr>
              <p:cNvSpPr/>
              <p:nvPr/>
            </p:nvSpPr>
            <p:spPr>
              <a:xfrm>
                <a:off x="2876937" y="3526555"/>
                <a:ext cx="205571" cy="205592"/>
              </a:xfrm>
              <a:custGeom>
                <a:avLst/>
                <a:gdLst>
                  <a:gd name="connsiteX0" fmla="*/ 102751 w 205571"/>
                  <a:gd name="connsiteY0" fmla="*/ 205592 h 205592"/>
                  <a:gd name="connsiteX1" fmla="*/ 201996 w 205571"/>
                  <a:gd name="connsiteY1" fmla="*/ 129611 h 205592"/>
                  <a:gd name="connsiteX2" fmla="*/ 129599 w 205571"/>
                  <a:gd name="connsiteY2" fmla="*/ 3584 h 205592"/>
                  <a:gd name="connsiteX3" fmla="*/ 102816 w 205571"/>
                  <a:gd name="connsiteY3" fmla="*/ 0 h 205592"/>
                  <a:gd name="connsiteX4" fmla="*/ 3572 w 205571"/>
                  <a:gd name="connsiteY4" fmla="*/ 75981 h 205592"/>
                  <a:gd name="connsiteX5" fmla="*/ 75969 w 205571"/>
                  <a:gd name="connsiteY5" fmla="*/ 202008 h 205592"/>
                  <a:gd name="connsiteX6" fmla="*/ 102751 w 205571"/>
                  <a:gd name="connsiteY6" fmla="*/ 205592 h 205592"/>
                  <a:gd name="connsiteX7" fmla="*/ 102751 w 205571"/>
                  <a:gd name="connsiteY7" fmla="*/ 205592 h 2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571" h="205592">
                    <a:moveTo>
                      <a:pt x="102751" y="205592"/>
                    </a:moveTo>
                    <a:cubicBezTo>
                      <a:pt x="149083" y="205592"/>
                      <a:pt x="189941" y="174379"/>
                      <a:pt x="201996" y="129611"/>
                    </a:cubicBezTo>
                    <a:cubicBezTo>
                      <a:pt x="216788" y="74873"/>
                      <a:pt x="184336" y="18376"/>
                      <a:pt x="129599" y="3584"/>
                    </a:cubicBezTo>
                    <a:cubicBezTo>
                      <a:pt x="120801" y="1238"/>
                      <a:pt x="111809" y="0"/>
                      <a:pt x="102816" y="0"/>
                    </a:cubicBezTo>
                    <a:cubicBezTo>
                      <a:pt x="56485" y="0"/>
                      <a:pt x="15627" y="31213"/>
                      <a:pt x="3572" y="75981"/>
                    </a:cubicBezTo>
                    <a:cubicBezTo>
                      <a:pt x="-11221" y="130654"/>
                      <a:pt x="21296" y="187216"/>
                      <a:pt x="75969" y="202008"/>
                    </a:cubicBezTo>
                    <a:cubicBezTo>
                      <a:pt x="84766" y="204354"/>
                      <a:pt x="93758" y="205592"/>
                      <a:pt x="102751" y="205592"/>
                    </a:cubicBezTo>
                    <a:lnTo>
                      <a:pt x="102751" y="205592"/>
                    </a:lnTo>
                    <a:close/>
                  </a:path>
                </a:pathLst>
              </a:custGeom>
              <a:solidFill>
                <a:schemeClr val="bg1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271" name="Graphic 6">
              <a:extLst>
                <a:ext uri="{FF2B5EF4-FFF2-40B4-BE49-F238E27FC236}">
                  <a16:creationId xmlns:a16="http://schemas.microsoft.com/office/drawing/2014/main" id="{360E6219-0B4D-24C5-FEE9-39BE9D61EEB0}"/>
                </a:ext>
              </a:extLst>
            </p:cNvPr>
            <p:cNvGrpSpPr/>
            <p:nvPr/>
          </p:nvGrpSpPr>
          <p:grpSpPr>
            <a:xfrm>
              <a:off x="2924853" y="2550308"/>
              <a:ext cx="400403" cy="332687"/>
              <a:chOff x="2924853" y="2550308"/>
              <a:chExt cx="400403" cy="332687"/>
            </a:xfrm>
          </p:grpSpPr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425A4557-46CA-378D-16E5-FECC4C2A3A20}"/>
                  </a:ext>
                </a:extLst>
              </p:cNvPr>
              <p:cNvSpPr/>
              <p:nvPr/>
            </p:nvSpPr>
            <p:spPr>
              <a:xfrm>
                <a:off x="3068637" y="2550455"/>
                <a:ext cx="256619" cy="332540"/>
              </a:xfrm>
              <a:custGeom>
                <a:avLst/>
                <a:gdLst>
                  <a:gd name="connsiteX0" fmla="*/ 256616 w 256619"/>
                  <a:gd name="connsiteY0" fmla="*/ 164482 h 332540"/>
                  <a:gd name="connsiteX1" fmla="*/ 253814 w 256619"/>
                  <a:gd name="connsiteY1" fmla="*/ 196804 h 332540"/>
                  <a:gd name="connsiteX2" fmla="*/ 92142 w 256619"/>
                  <a:gd name="connsiteY2" fmla="*/ 332540 h 332540"/>
                  <a:gd name="connsiteX3" fmla="*/ 0 w 256619"/>
                  <a:gd name="connsiteY3" fmla="*/ 329413 h 332540"/>
                  <a:gd name="connsiteX4" fmla="*/ 25805 w 256619"/>
                  <a:gd name="connsiteY4" fmla="*/ 9 h 332540"/>
                  <a:gd name="connsiteX5" fmla="*/ 88493 w 256619"/>
                  <a:gd name="connsiteY5" fmla="*/ 9 h 332540"/>
                  <a:gd name="connsiteX6" fmla="*/ 205853 w 256619"/>
                  <a:gd name="connsiteY6" fmla="*/ 46796 h 332540"/>
                  <a:gd name="connsiteX7" fmla="*/ 207091 w 256619"/>
                  <a:gd name="connsiteY7" fmla="*/ 48034 h 332540"/>
                  <a:gd name="connsiteX8" fmla="*/ 244691 w 256619"/>
                  <a:gd name="connsiteY8" fmla="*/ 104466 h 332540"/>
                  <a:gd name="connsiteX9" fmla="*/ 256551 w 256619"/>
                  <a:gd name="connsiteY9" fmla="*/ 164482 h 33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6619" h="332540">
                    <a:moveTo>
                      <a:pt x="256616" y="164482"/>
                    </a:moveTo>
                    <a:cubicBezTo>
                      <a:pt x="256681" y="175560"/>
                      <a:pt x="255769" y="186312"/>
                      <a:pt x="253814" y="196804"/>
                    </a:cubicBezTo>
                    <a:cubicBezTo>
                      <a:pt x="239608" y="273306"/>
                      <a:pt x="172945" y="331563"/>
                      <a:pt x="92142" y="332540"/>
                    </a:cubicBezTo>
                    <a:lnTo>
                      <a:pt x="0" y="329413"/>
                    </a:lnTo>
                    <a:lnTo>
                      <a:pt x="25805" y="9"/>
                    </a:lnTo>
                    <a:lnTo>
                      <a:pt x="88493" y="9"/>
                    </a:lnTo>
                    <a:cubicBezTo>
                      <a:pt x="134107" y="-448"/>
                      <a:pt x="175552" y="17407"/>
                      <a:pt x="205853" y="46796"/>
                    </a:cubicBezTo>
                    <a:cubicBezTo>
                      <a:pt x="206244" y="47187"/>
                      <a:pt x="206700" y="47578"/>
                      <a:pt x="207091" y="48034"/>
                    </a:cubicBezTo>
                    <a:cubicBezTo>
                      <a:pt x="223317" y="63869"/>
                      <a:pt x="236024" y="83093"/>
                      <a:pt x="244691" y="104466"/>
                    </a:cubicBezTo>
                    <a:cubicBezTo>
                      <a:pt x="252185" y="123038"/>
                      <a:pt x="256355" y="143174"/>
                      <a:pt x="256551" y="16448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0C846EEE-AF98-51FE-3C6D-66101E210C4B}"/>
                  </a:ext>
                </a:extLst>
              </p:cNvPr>
              <p:cNvSpPr/>
              <p:nvPr/>
            </p:nvSpPr>
            <p:spPr>
              <a:xfrm rot="-4689601">
                <a:off x="2924853" y="2550308"/>
                <a:ext cx="332596" cy="332596"/>
              </a:xfrm>
              <a:custGeom>
                <a:avLst/>
                <a:gdLst>
                  <a:gd name="connsiteX0" fmla="*/ 332597 w 332596"/>
                  <a:gd name="connsiteY0" fmla="*/ 166298 h 332596"/>
                  <a:gd name="connsiteX1" fmla="*/ 166298 w 332596"/>
                  <a:gd name="connsiteY1" fmla="*/ 332597 h 332596"/>
                  <a:gd name="connsiteX2" fmla="*/ 0 w 332596"/>
                  <a:gd name="connsiteY2" fmla="*/ 166298 h 332596"/>
                  <a:gd name="connsiteX3" fmla="*/ 166298 w 332596"/>
                  <a:gd name="connsiteY3" fmla="*/ 0 h 332596"/>
                  <a:gd name="connsiteX4" fmla="*/ 332597 w 332596"/>
                  <a:gd name="connsiteY4" fmla="*/ 166298 h 33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596" h="332596">
                    <a:moveTo>
                      <a:pt x="332597" y="166298"/>
                    </a:moveTo>
                    <a:cubicBezTo>
                      <a:pt x="332597" y="258142"/>
                      <a:pt x="258142" y="332597"/>
                      <a:pt x="166298" y="332597"/>
                    </a:cubicBezTo>
                    <a:cubicBezTo>
                      <a:pt x="74454" y="332597"/>
                      <a:pt x="0" y="258143"/>
                      <a:pt x="0" y="166298"/>
                    </a:cubicBezTo>
                    <a:cubicBezTo>
                      <a:pt x="0" y="74454"/>
                      <a:pt x="74454" y="0"/>
                      <a:pt x="166298" y="0"/>
                    </a:cubicBezTo>
                    <a:cubicBezTo>
                      <a:pt x="258142" y="0"/>
                      <a:pt x="332597" y="74454"/>
                      <a:pt x="332597" y="1662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8A047F2C-F245-59E6-233E-ED3E9ADE8054}"/>
                  </a:ext>
                </a:extLst>
              </p:cNvPr>
              <p:cNvSpPr/>
              <p:nvPr/>
            </p:nvSpPr>
            <p:spPr>
              <a:xfrm>
                <a:off x="3001122" y="2626510"/>
                <a:ext cx="180318" cy="180373"/>
              </a:xfrm>
              <a:custGeom>
                <a:avLst/>
                <a:gdLst>
                  <a:gd name="connsiteX0" fmla="*/ 90127 w 180318"/>
                  <a:gd name="connsiteY0" fmla="*/ 180374 h 180373"/>
                  <a:gd name="connsiteX1" fmla="*/ 177186 w 180318"/>
                  <a:gd name="connsiteY1" fmla="*/ 113711 h 180373"/>
                  <a:gd name="connsiteX2" fmla="*/ 113716 w 180318"/>
                  <a:gd name="connsiteY2" fmla="*/ 3128 h 180373"/>
                  <a:gd name="connsiteX3" fmla="*/ 90192 w 180318"/>
                  <a:gd name="connsiteY3" fmla="*/ 0 h 180373"/>
                  <a:gd name="connsiteX4" fmla="*/ 3133 w 180318"/>
                  <a:gd name="connsiteY4" fmla="*/ 66663 h 180373"/>
                  <a:gd name="connsiteX5" fmla="*/ 66667 w 180318"/>
                  <a:gd name="connsiteY5" fmla="*/ 177246 h 180373"/>
                  <a:gd name="connsiteX6" fmla="*/ 90127 w 180318"/>
                  <a:gd name="connsiteY6" fmla="*/ 180374 h 180373"/>
                  <a:gd name="connsiteX7" fmla="*/ 90127 w 180318"/>
                  <a:gd name="connsiteY7" fmla="*/ 180374 h 180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318" h="180373">
                    <a:moveTo>
                      <a:pt x="90127" y="180374"/>
                    </a:moveTo>
                    <a:cubicBezTo>
                      <a:pt x="130789" y="180374"/>
                      <a:pt x="166564" y="152940"/>
                      <a:pt x="177186" y="113711"/>
                    </a:cubicBezTo>
                    <a:cubicBezTo>
                      <a:pt x="190153" y="65750"/>
                      <a:pt x="161677" y="16096"/>
                      <a:pt x="113716" y="3128"/>
                    </a:cubicBezTo>
                    <a:cubicBezTo>
                      <a:pt x="106027" y="1043"/>
                      <a:pt x="98077" y="0"/>
                      <a:pt x="90192" y="0"/>
                    </a:cubicBezTo>
                    <a:cubicBezTo>
                      <a:pt x="49529" y="0"/>
                      <a:pt x="13754" y="27434"/>
                      <a:pt x="3133" y="66663"/>
                    </a:cubicBezTo>
                    <a:cubicBezTo>
                      <a:pt x="-9835" y="114623"/>
                      <a:pt x="18642" y="164213"/>
                      <a:pt x="66667" y="177246"/>
                    </a:cubicBezTo>
                    <a:cubicBezTo>
                      <a:pt x="74357" y="179331"/>
                      <a:pt x="82242" y="180374"/>
                      <a:pt x="90127" y="180374"/>
                    </a:cubicBezTo>
                    <a:lnTo>
                      <a:pt x="90127" y="180374"/>
                    </a:lnTo>
                    <a:close/>
                  </a:path>
                </a:pathLst>
              </a:custGeom>
              <a:solidFill>
                <a:schemeClr val="bg1"/>
              </a:solidFill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1F6FCDBD-AA02-A08D-6796-4152E299EF2D}"/>
                </a:ext>
              </a:extLst>
            </p:cNvPr>
            <p:cNvSpPr/>
            <p:nvPr/>
          </p:nvSpPr>
          <p:spPr>
            <a:xfrm>
              <a:off x="3217732" y="2379031"/>
              <a:ext cx="243698" cy="304035"/>
            </a:xfrm>
            <a:custGeom>
              <a:avLst/>
              <a:gdLst>
                <a:gd name="connsiteX0" fmla="*/ 243388 w 243698"/>
                <a:gd name="connsiteY0" fmla="*/ 69776 h 304035"/>
                <a:gd name="connsiteX1" fmla="*/ 102698 w 243698"/>
                <a:gd name="connsiteY1" fmla="*/ 303650 h 304035"/>
                <a:gd name="connsiteX2" fmla="*/ 36166 w 243698"/>
                <a:gd name="connsiteY2" fmla="*/ 303129 h 304035"/>
                <a:gd name="connsiteX3" fmla="*/ 0 w 243698"/>
                <a:gd name="connsiteY3" fmla="*/ 177232 h 304035"/>
                <a:gd name="connsiteX4" fmla="*/ 102503 w 243698"/>
                <a:gd name="connsiteY4" fmla="*/ 8587 h 304035"/>
                <a:gd name="connsiteX5" fmla="*/ 186239 w 243698"/>
                <a:gd name="connsiteY5" fmla="*/ 1354 h 304035"/>
                <a:gd name="connsiteX6" fmla="*/ 243388 w 243698"/>
                <a:gd name="connsiteY6" fmla="*/ 69711 h 30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698" h="304035">
                  <a:moveTo>
                    <a:pt x="243388" y="69776"/>
                  </a:moveTo>
                  <a:cubicBezTo>
                    <a:pt x="230680" y="205187"/>
                    <a:pt x="136127" y="280973"/>
                    <a:pt x="102698" y="303650"/>
                  </a:cubicBezTo>
                  <a:cubicBezTo>
                    <a:pt x="93575" y="304758"/>
                    <a:pt x="36166" y="303129"/>
                    <a:pt x="36166" y="303129"/>
                  </a:cubicBezTo>
                  <a:cubicBezTo>
                    <a:pt x="36166" y="303129"/>
                    <a:pt x="48417" y="202972"/>
                    <a:pt x="0" y="177232"/>
                  </a:cubicBezTo>
                  <a:lnTo>
                    <a:pt x="102503" y="8587"/>
                  </a:lnTo>
                  <a:cubicBezTo>
                    <a:pt x="121857" y="-2295"/>
                    <a:pt x="167211" y="-405"/>
                    <a:pt x="186239" y="1354"/>
                  </a:cubicBezTo>
                  <a:cubicBezTo>
                    <a:pt x="217973" y="4287"/>
                    <a:pt x="247037" y="31134"/>
                    <a:pt x="243388" y="6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B0491DF4-721F-0BAD-2A7E-63248F8A127E}"/>
                </a:ext>
              </a:extLst>
            </p:cNvPr>
            <p:cNvSpPr/>
            <p:nvPr/>
          </p:nvSpPr>
          <p:spPr>
            <a:xfrm>
              <a:off x="3156217" y="2380218"/>
              <a:ext cx="238872" cy="302463"/>
            </a:xfrm>
            <a:custGeom>
              <a:avLst/>
              <a:gdLst>
                <a:gd name="connsiteX0" fmla="*/ 238565 w 238872"/>
                <a:gd name="connsiteY0" fmla="*/ 68590 h 302463"/>
                <a:gd name="connsiteX1" fmla="*/ 97876 w 238872"/>
                <a:gd name="connsiteY1" fmla="*/ 302464 h 302463"/>
                <a:gd name="connsiteX2" fmla="*/ 0 w 238872"/>
                <a:gd name="connsiteY2" fmla="*/ 183344 h 302463"/>
                <a:gd name="connsiteX3" fmla="*/ 25218 w 238872"/>
                <a:gd name="connsiteY3" fmla="*/ 151804 h 302463"/>
                <a:gd name="connsiteX4" fmla="*/ 45419 w 238872"/>
                <a:gd name="connsiteY4" fmla="*/ 126586 h 302463"/>
                <a:gd name="connsiteX5" fmla="*/ 67380 w 238872"/>
                <a:gd name="connsiteY5" fmla="*/ 121308 h 302463"/>
                <a:gd name="connsiteX6" fmla="*/ 69986 w 238872"/>
                <a:gd name="connsiteY6" fmla="*/ 95894 h 302463"/>
                <a:gd name="connsiteX7" fmla="*/ 98267 w 238872"/>
                <a:gd name="connsiteY7" fmla="*/ 87944 h 302463"/>
                <a:gd name="connsiteX8" fmla="*/ 99571 w 238872"/>
                <a:gd name="connsiteY8" fmla="*/ 58881 h 302463"/>
                <a:gd name="connsiteX9" fmla="*/ 126157 w 238872"/>
                <a:gd name="connsiteY9" fmla="*/ 52755 h 302463"/>
                <a:gd name="connsiteX10" fmla="*/ 127852 w 238872"/>
                <a:gd name="connsiteY10" fmla="*/ 23562 h 302463"/>
                <a:gd name="connsiteX11" fmla="*/ 238565 w 238872"/>
                <a:gd name="connsiteY11" fmla="*/ 68590 h 30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872" h="302463">
                  <a:moveTo>
                    <a:pt x="238565" y="68590"/>
                  </a:moveTo>
                  <a:cubicBezTo>
                    <a:pt x="225858" y="204001"/>
                    <a:pt x="131305" y="279786"/>
                    <a:pt x="97876" y="302464"/>
                  </a:cubicBezTo>
                  <a:cubicBezTo>
                    <a:pt x="86929" y="250202"/>
                    <a:pt x="51089" y="204978"/>
                    <a:pt x="0" y="183344"/>
                  </a:cubicBezTo>
                  <a:lnTo>
                    <a:pt x="25218" y="151804"/>
                  </a:lnTo>
                  <a:lnTo>
                    <a:pt x="45419" y="126586"/>
                  </a:lnTo>
                  <a:lnTo>
                    <a:pt x="67380" y="121308"/>
                  </a:lnTo>
                  <a:lnTo>
                    <a:pt x="69986" y="95894"/>
                  </a:lnTo>
                  <a:lnTo>
                    <a:pt x="98267" y="87944"/>
                  </a:lnTo>
                  <a:lnTo>
                    <a:pt x="99571" y="58881"/>
                  </a:lnTo>
                  <a:lnTo>
                    <a:pt x="126157" y="52755"/>
                  </a:lnTo>
                  <a:lnTo>
                    <a:pt x="127852" y="23562"/>
                  </a:lnTo>
                  <a:cubicBezTo>
                    <a:pt x="166494" y="-24855"/>
                    <a:pt x="244365" y="6880"/>
                    <a:pt x="238565" y="68590"/>
                  </a:cubicBezTo>
                  <a:close/>
                </a:path>
              </a:pathLst>
            </a:custGeom>
            <a:solidFill>
              <a:schemeClr val="accent5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E9AE85FF-D802-728C-40EE-3F19A251E7EB}"/>
                </a:ext>
              </a:extLst>
            </p:cNvPr>
            <p:cNvSpPr/>
            <p:nvPr/>
          </p:nvSpPr>
          <p:spPr>
            <a:xfrm>
              <a:off x="5708495" y="5057843"/>
              <a:ext cx="195054" cy="315895"/>
            </a:xfrm>
            <a:custGeom>
              <a:avLst/>
              <a:gdLst>
                <a:gd name="connsiteX0" fmla="*/ 185261 w 195054"/>
                <a:gd name="connsiteY0" fmla="*/ 268671 h 315895"/>
                <a:gd name="connsiteX1" fmla="*/ 133260 w 195054"/>
                <a:gd name="connsiteY1" fmla="*/ 0 h 315895"/>
                <a:gd name="connsiteX2" fmla="*/ 0 w 195054"/>
                <a:gd name="connsiteY2" fmla="*/ 82497 h 315895"/>
                <a:gd name="connsiteX3" fmla="*/ 12381 w 195054"/>
                <a:gd name="connsiteY3" fmla="*/ 118468 h 315895"/>
                <a:gd name="connsiteX4" fmla="*/ 22873 w 195054"/>
                <a:gd name="connsiteY4" fmla="*/ 149030 h 315895"/>
                <a:gd name="connsiteX5" fmla="*/ 41770 w 195054"/>
                <a:gd name="connsiteY5" fmla="*/ 161411 h 315895"/>
                <a:gd name="connsiteX6" fmla="*/ 35710 w 195054"/>
                <a:gd name="connsiteY6" fmla="*/ 186239 h 315895"/>
                <a:gd name="connsiteX7" fmla="*/ 59690 w 195054"/>
                <a:gd name="connsiteY7" fmla="*/ 203247 h 315895"/>
                <a:gd name="connsiteX8" fmla="*/ 51154 w 195054"/>
                <a:gd name="connsiteY8" fmla="*/ 231072 h 315895"/>
                <a:gd name="connsiteX9" fmla="*/ 74157 w 195054"/>
                <a:gd name="connsiteY9" fmla="*/ 245798 h 315895"/>
                <a:gd name="connsiteX10" fmla="*/ 65881 w 195054"/>
                <a:gd name="connsiteY10" fmla="*/ 273884 h 315895"/>
                <a:gd name="connsiteX11" fmla="*/ 185261 w 195054"/>
                <a:gd name="connsiteY11" fmla="*/ 268736 h 31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054" h="315895">
                  <a:moveTo>
                    <a:pt x="185261" y="268671"/>
                  </a:moveTo>
                  <a:cubicBezTo>
                    <a:pt x="218886" y="136844"/>
                    <a:pt x="157045" y="32647"/>
                    <a:pt x="133260" y="0"/>
                  </a:cubicBezTo>
                  <a:cubicBezTo>
                    <a:pt x="105370" y="45484"/>
                    <a:pt x="55389" y="79304"/>
                    <a:pt x="0" y="82497"/>
                  </a:cubicBezTo>
                  <a:lnTo>
                    <a:pt x="12381" y="118468"/>
                  </a:lnTo>
                  <a:lnTo>
                    <a:pt x="22873" y="149030"/>
                  </a:lnTo>
                  <a:lnTo>
                    <a:pt x="41770" y="161411"/>
                  </a:lnTo>
                  <a:lnTo>
                    <a:pt x="35710" y="186239"/>
                  </a:lnTo>
                  <a:lnTo>
                    <a:pt x="59690" y="203247"/>
                  </a:lnTo>
                  <a:lnTo>
                    <a:pt x="51154" y="231072"/>
                  </a:lnTo>
                  <a:lnTo>
                    <a:pt x="74157" y="245798"/>
                  </a:lnTo>
                  <a:lnTo>
                    <a:pt x="65881" y="273884"/>
                  </a:lnTo>
                  <a:cubicBezTo>
                    <a:pt x="85951" y="332532"/>
                    <a:pt x="169947" y="328818"/>
                    <a:pt x="185261" y="268736"/>
                  </a:cubicBezTo>
                  <a:close/>
                </a:path>
              </a:pathLst>
            </a:custGeom>
            <a:solidFill>
              <a:schemeClr val="accent5"/>
            </a:solidFill>
            <a:ln w="6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279" name="Rectangle: Rounded Corners 278">
            <a:extLst>
              <a:ext uri="{FF2B5EF4-FFF2-40B4-BE49-F238E27FC236}">
                <a16:creationId xmlns:a16="http://schemas.microsoft.com/office/drawing/2014/main" id="{EDE25FB5-F6F1-0B79-A357-79709BE1CDD0}"/>
              </a:ext>
            </a:extLst>
          </p:cNvPr>
          <p:cNvSpPr/>
          <p:nvPr/>
        </p:nvSpPr>
        <p:spPr>
          <a:xfrm>
            <a:off x="10382044" y="2111281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F8434344-AB11-CC7F-911F-F71BF41F6D4C}"/>
              </a:ext>
            </a:extLst>
          </p:cNvPr>
          <p:cNvGrpSpPr/>
          <p:nvPr/>
        </p:nvGrpSpPr>
        <p:grpSpPr>
          <a:xfrm>
            <a:off x="6091353" y="2139557"/>
            <a:ext cx="4147097" cy="825252"/>
            <a:chOff x="7353300" y="2677716"/>
            <a:chExt cx="3998912" cy="825252"/>
          </a:xfrm>
        </p:grpSpPr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3C168D88-1B5D-7E3E-1B6B-BE7CDB9B527E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1AE73635-B590-85E6-6253-43C2276C202B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3" name="Rectangle: Rounded Corners 282">
            <a:extLst>
              <a:ext uri="{FF2B5EF4-FFF2-40B4-BE49-F238E27FC236}">
                <a16:creationId xmlns:a16="http://schemas.microsoft.com/office/drawing/2014/main" id="{0DB0C10C-EEEE-95BE-6B36-AD5B43945E26}"/>
              </a:ext>
            </a:extLst>
          </p:cNvPr>
          <p:cNvSpPr/>
          <p:nvPr/>
        </p:nvSpPr>
        <p:spPr>
          <a:xfrm>
            <a:off x="10382044" y="3316426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13F4170E-F4B1-CD9C-7C8F-7F8D748084DB}"/>
              </a:ext>
            </a:extLst>
          </p:cNvPr>
          <p:cNvGrpSpPr/>
          <p:nvPr/>
        </p:nvGrpSpPr>
        <p:grpSpPr>
          <a:xfrm>
            <a:off x="6091353" y="3344702"/>
            <a:ext cx="4147097" cy="825252"/>
            <a:chOff x="7353300" y="2677716"/>
            <a:chExt cx="3998912" cy="825252"/>
          </a:xfrm>
        </p:grpSpPr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58408A54-EFB6-7992-D523-1B731617729B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7DDF7F38-7324-938F-422F-AAD81E75289F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7" name="Rectangle: Rounded Corners 286">
            <a:extLst>
              <a:ext uri="{FF2B5EF4-FFF2-40B4-BE49-F238E27FC236}">
                <a16:creationId xmlns:a16="http://schemas.microsoft.com/office/drawing/2014/main" id="{759C8ACD-64F9-555C-CFF2-F10C6FB355C4}"/>
              </a:ext>
            </a:extLst>
          </p:cNvPr>
          <p:cNvSpPr/>
          <p:nvPr/>
        </p:nvSpPr>
        <p:spPr>
          <a:xfrm>
            <a:off x="10382044" y="4556823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5443CAA-C747-8EFF-CC11-BECA17B43BB7}"/>
              </a:ext>
            </a:extLst>
          </p:cNvPr>
          <p:cNvSpPr/>
          <p:nvPr/>
        </p:nvSpPr>
        <p:spPr>
          <a:xfrm>
            <a:off x="212434" y="6699846"/>
            <a:ext cx="5208688" cy="6516"/>
          </a:xfrm>
          <a:custGeom>
            <a:avLst/>
            <a:gdLst>
              <a:gd name="connsiteX0" fmla="*/ 0 w 5208688"/>
              <a:gd name="connsiteY0" fmla="*/ 0 h 6516"/>
              <a:gd name="connsiteX1" fmla="*/ 5208688 w 5208688"/>
              <a:gd name="connsiteY1" fmla="*/ 0 h 6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08688" h="6516">
                <a:moveTo>
                  <a:pt x="0" y="0"/>
                </a:moveTo>
                <a:lnTo>
                  <a:pt x="5208688" y="0"/>
                </a:lnTo>
              </a:path>
            </a:pathLst>
          </a:custGeom>
          <a:ln w="26292" cap="flat">
            <a:solidFill>
              <a:srgbClr val="716F82"/>
            </a:solidFill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54DE54D4-D491-2F94-92C7-E468D6C4F572}"/>
              </a:ext>
            </a:extLst>
          </p:cNvPr>
          <p:cNvGrpSpPr/>
          <p:nvPr/>
        </p:nvGrpSpPr>
        <p:grpSpPr>
          <a:xfrm>
            <a:off x="6091353" y="4585099"/>
            <a:ext cx="4147097" cy="825252"/>
            <a:chOff x="7353300" y="2677716"/>
            <a:chExt cx="3998912" cy="825252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CD873D38-DFA7-20DA-350A-9D92DB46FFB2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F711BAF9-ED33-988D-805D-0C8352F18766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1" name="Rectangle: Rounded Corners 290">
            <a:extLst>
              <a:ext uri="{FF2B5EF4-FFF2-40B4-BE49-F238E27FC236}">
                <a16:creationId xmlns:a16="http://schemas.microsoft.com/office/drawing/2014/main" id="{CB9007BC-1AA0-A35A-4F7D-FB1D01B336BD}"/>
              </a:ext>
            </a:extLst>
          </p:cNvPr>
          <p:cNvSpPr/>
          <p:nvPr/>
        </p:nvSpPr>
        <p:spPr>
          <a:xfrm>
            <a:off x="10382044" y="5773938"/>
            <a:ext cx="841822" cy="881804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3F50EF1D-645E-EEF9-138C-E3088515C3E6}"/>
              </a:ext>
            </a:extLst>
          </p:cNvPr>
          <p:cNvGrpSpPr/>
          <p:nvPr/>
        </p:nvGrpSpPr>
        <p:grpSpPr>
          <a:xfrm>
            <a:off x="6091353" y="5802214"/>
            <a:ext cx="4147097" cy="825252"/>
            <a:chOff x="7353300" y="2677716"/>
            <a:chExt cx="3998912" cy="825252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96FEE952-1BAE-7382-2832-A3907A3BE4FF}"/>
                </a:ext>
              </a:extLst>
            </p:cNvPr>
            <p:cNvSpPr txBox="1"/>
            <p:nvPr/>
          </p:nvSpPr>
          <p:spPr>
            <a:xfrm>
              <a:off x="7353300" y="3041303"/>
              <a:ext cx="3998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Lorem ipsum dolor sit amet, consectetuer </a:t>
              </a:r>
              <a:r>
                <a:rPr lang="en-US" sz="1200" dirty="0" err="1"/>
                <a:t>adipiscing</a:t>
              </a:r>
              <a:r>
                <a:rPr lang="en-US" sz="1200" dirty="0"/>
                <a:t> </a:t>
              </a:r>
              <a:r>
                <a:rPr lang="en-US" sz="1200" dirty="0" err="1"/>
                <a:t>elit</a:t>
              </a:r>
              <a:r>
                <a:rPr lang="en-US" sz="1200" dirty="0"/>
                <a:t>, sed diam </a:t>
              </a:r>
              <a:r>
                <a:rPr lang="en-US" sz="1200" dirty="0" err="1"/>
                <a:t>nonummy</a:t>
              </a:r>
              <a:r>
                <a:rPr lang="en-US" sz="1200" dirty="0"/>
                <a:t> </a:t>
              </a:r>
              <a:r>
                <a:rPr lang="en-US" sz="1200" dirty="0" err="1"/>
                <a:t>nibh</a:t>
              </a:r>
              <a:r>
                <a:rPr lang="en-US" sz="1200" dirty="0"/>
                <a:t> </a:t>
              </a:r>
              <a:r>
                <a:rPr lang="en-US" sz="1200" dirty="0" err="1"/>
                <a:t>euismod</a:t>
              </a:r>
              <a:r>
                <a:rPr lang="en-US" sz="1200" dirty="0"/>
                <a:t> </a:t>
              </a:r>
              <a:r>
                <a:rPr lang="en-US" sz="1200" dirty="0" err="1"/>
                <a:t>tincidunt</a:t>
              </a:r>
              <a:r>
                <a:rPr lang="en-US" sz="1200" dirty="0"/>
                <a:t> </a:t>
              </a:r>
              <a:r>
                <a:rPr lang="en-US" sz="1200" dirty="0" err="1"/>
                <a:t>ut</a:t>
              </a:r>
              <a:endParaRPr lang="en-US" sz="1200" dirty="0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630593A8-9075-3ECE-215E-D32B0CC55447}"/>
                </a:ext>
              </a:extLst>
            </p:cNvPr>
            <p:cNvSpPr txBox="1"/>
            <p:nvPr/>
          </p:nvSpPr>
          <p:spPr>
            <a:xfrm>
              <a:off x="7353300" y="2677716"/>
              <a:ext cx="3998912" cy="374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E2870790-A239-F6F4-4C19-8F13AB7FD3D0}"/>
              </a:ext>
            </a:extLst>
          </p:cNvPr>
          <p:cNvSpPr txBox="1"/>
          <p:nvPr/>
        </p:nvSpPr>
        <p:spPr>
          <a:xfrm>
            <a:off x="5708495" y="1514907"/>
            <a:ext cx="5515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. </a:t>
            </a:r>
          </a:p>
        </p:txBody>
      </p:sp>
      <p:grpSp>
        <p:nvGrpSpPr>
          <p:cNvPr id="6" name="Graphic 2">
            <a:extLst>
              <a:ext uri="{FF2B5EF4-FFF2-40B4-BE49-F238E27FC236}">
                <a16:creationId xmlns:a16="http://schemas.microsoft.com/office/drawing/2014/main" id="{7AAA468C-2D80-72CB-F7DA-CCF52A72CAF0}"/>
              </a:ext>
            </a:extLst>
          </p:cNvPr>
          <p:cNvGrpSpPr/>
          <p:nvPr/>
        </p:nvGrpSpPr>
        <p:grpSpPr>
          <a:xfrm>
            <a:off x="10648467" y="6061727"/>
            <a:ext cx="328282" cy="328352"/>
            <a:chOff x="398466" y="514957"/>
            <a:chExt cx="328282" cy="328352"/>
          </a:xfrm>
          <a:solidFill>
            <a:srgbClr val="000000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2367FA7-B6FE-C18D-42B5-CF75BB244AEA}"/>
                </a:ext>
              </a:extLst>
            </p:cNvPr>
            <p:cNvSpPr/>
            <p:nvPr/>
          </p:nvSpPr>
          <p:spPr>
            <a:xfrm>
              <a:off x="398466" y="514957"/>
              <a:ext cx="229644" cy="296550"/>
            </a:xfrm>
            <a:custGeom>
              <a:avLst/>
              <a:gdLst>
                <a:gd name="connsiteX0" fmla="*/ 229644 w 229644"/>
                <a:gd name="connsiteY0" fmla="*/ 14034 h 296550"/>
                <a:gd name="connsiteX1" fmla="*/ 226187 w 229644"/>
                <a:gd name="connsiteY1" fmla="*/ 22050 h 296550"/>
                <a:gd name="connsiteX2" fmla="*/ 225436 w 229644"/>
                <a:gd name="connsiteY2" fmla="*/ 23303 h 296550"/>
                <a:gd name="connsiteX3" fmla="*/ 109792 w 229644"/>
                <a:gd name="connsiteY3" fmla="*/ 20748 h 296550"/>
                <a:gd name="connsiteX4" fmla="*/ 35987 w 229644"/>
                <a:gd name="connsiteY4" fmla="*/ 79872 h 296550"/>
                <a:gd name="connsiteX5" fmla="*/ 40697 w 229644"/>
                <a:gd name="connsiteY5" fmla="*/ 255040 h 296550"/>
                <a:gd name="connsiteX6" fmla="*/ 55127 w 229644"/>
                <a:gd name="connsiteY6" fmla="*/ 254940 h 296550"/>
                <a:gd name="connsiteX7" fmla="*/ 70410 w 229644"/>
                <a:gd name="connsiteY7" fmla="*/ 281947 h 296550"/>
                <a:gd name="connsiteX8" fmla="*/ 42050 w 229644"/>
                <a:gd name="connsiteY8" fmla="*/ 294874 h 296550"/>
                <a:gd name="connsiteX9" fmla="*/ 31728 w 229644"/>
                <a:gd name="connsiteY9" fmla="*/ 265612 h 296550"/>
                <a:gd name="connsiteX10" fmla="*/ 31277 w 229644"/>
                <a:gd name="connsiteY10" fmla="*/ 260151 h 296550"/>
                <a:gd name="connsiteX11" fmla="*/ 118661 w 229644"/>
                <a:gd name="connsiteY11" fmla="*/ 6668 h 296550"/>
                <a:gd name="connsiteX12" fmla="*/ 227039 w 229644"/>
                <a:gd name="connsiteY12" fmla="*/ 12681 h 296550"/>
                <a:gd name="connsiteX13" fmla="*/ 228843 w 229644"/>
                <a:gd name="connsiteY13" fmla="*/ 13482 h 296550"/>
                <a:gd name="connsiteX14" fmla="*/ 229594 w 229644"/>
                <a:gd name="connsiteY14" fmla="*/ 14084 h 296550"/>
                <a:gd name="connsiteX15" fmla="*/ 60890 w 229644"/>
                <a:gd name="connsiteY15" fmla="*/ 275333 h 296550"/>
                <a:gd name="connsiteX16" fmla="*/ 50367 w 229644"/>
                <a:gd name="connsiteY16" fmla="*/ 264811 h 296550"/>
                <a:gd name="connsiteX17" fmla="*/ 39745 w 229644"/>
                <a:gd name="connsiteY17" fmla="*/ 275232 h 296550"/>
                <a:gd name="connsiteX18" fmla="*/ 50418 w 229644"/>
                <a:gd name="connsiteY18" fmla="*/ 285905 h 296550"/>
                <a:gd name="connsiteX19" fmla="*/ 60839 w 229644"/>
                <a:gd name="connsiteY19" fmla="*/ 275283 h 29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9644" h="296550">
                  <a:moveTo>
                    <a:pt x="229644" y="14034"/>
                  </a:moveTo>
                  <a:cubicBezTo>
                    <a:pt x="228442" y="16839"/>
                    <a:pt x="227340" y="19445"/>
                    <a:pt x="226187" y="22050"/>
                  </a:cubicBezTo>
                  <a:cubicBezTo>
                    <a:pt x="226037" y="22451"/>
                    <a:pt x="225736" y="22802"/>
                    <a:pt x="225436" y="23303"/>
                  </a:cubicBezTo>
                  <a:cubicBezTo>
                    <a:pt x="187205" y="7520"/>
                    <a:pt x="148574" y="6167"/>
                    <a:pt x="109792" y="20748"/>
                  </a:cubicBezTo>
                  <a:cubicBezTo>
                    <a:pt x="78827" y="32372"/>
                    <a:pt x="54175" y="52264"/>
                    <a:pt x="35987" y="79872"/>
                  </a:cubicBezTo>
                  <a:cubicBezTo>
                    <a:pt x="-790" y="135689"/>
                    <a:pt x="3669" y="206739"/>
                    <a:pt x="40697" y="255040"/>
                  </a:cubicBezTo>
                  <a:cubicBezTo>
                    <a:pt x="45908" y="254940"/>
                    <a:pt x="50668" y="254088"/>
                    <a:pt x="55127" y="254940"/>
                  </a:cubicBezTo>
                  <a:cubicBezTo>
                    <a:pt x="67303" y="257295"/>
                    <a:pt x="74268" y="270122"/>
                    <a:pt x="70410" y="281947"/>
                  </a:cubicBezTo>
                  <a:cubicBezTo>
                    <a:pt x="66501" y="293771"/>
                    <a:pt x="53474" y="299684"/>
                    <a:pt x="42050" y="294874"/>
                  </a:cubicBezTo>
                  <a:cubicBezTo>
                    <a:pt x="30576" y="290014"/>
                    <a:pt x="25716" y="276435"/>
                    <a:pt x="31728" y="265612"/>
                  </a:cubicBezTo>
                  <a:cubicBezTo>
                    <a:pt x="32981" y="263408"/>
                    <a:pt x="32680" y="262105"/>
                    <a:pt x="31277" y="260151"/>
                  </a:cubicBezTo>
                  <a:cubicBezTo>
                    <a:pt x="-35162" y="168458"/>
                    <a:pt x="9030" y="38585"/>
                    <a:pt x="118661" y="6668"/>
                  </a:cubicBezTo>
                  <a:cubicBezTo>
                    <a:pt x="155438" y="-4054"/>
                    <a:pt x="191614" y="-1699"/>
                    <a:pt x="227039" y="12681"/>
                  </a:cubicBezTo>
                  <a:cubicBezTo>
                    <a:pt x="227640" y="12931"/>
                    <a:pt x="228242" y="13182"/>
                    <a:pt x="228843" y="13482"/>
                  </a:cubicBezTo>
                  <a:cubicBezTo>
                    <a:pt x="229043" y="13583"/>
                    <a:pt x="229194" y="13733"/>
                    <a:pt x="229594" y="14084"/>
                  </a:cubicBezTo>
                  <a:close/>
                  <a:moveTo>
                    <a:pt x="60890" y="275333"/>
                  </a:moveTo>
                  <a:cubicBezTo>
                    <a:pt x="60890" y="269571"/>
                    <a:pt x="56130" y="264861"/>
                    <a:pt x="50367" y="264811"/>
                  </a:cubicBezTo>
                  <a:cubicBezTo>
                    <a:pt x="44605" y="264811"/>
                    <a:pt x="39795" y="269470"/>
                    <a:pt x="39745" y="275232"/>
                  </a:cubicBezTo>
                  <a:cubicBezTo>
                    <a:pt x="39745" y="281145"/>
                    <a:pt x="44555" y="286005"/>
                    <a:pt x="50418" y="285905"/>
                  </a:cubicBezTo>
                  <a:cubicBezTo>
                    <a:pt x="56180" y="285855"/>
                    <a:pt x="60890" y="281045"/>
                    <a:pt x="60839" y="275283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4AF82E1-D71D-2261-77CF-DC1D4A7B1A30}"/>
                </a:ext>
              </a:extLst>
            </p:cNvPr>
            <p:cNvSpPr/>
            <p:nvPr/>
          </p:nvSpPr>
          <p:spPr>
            <a:xfrm>
              <a:off x="496985" y="546835"/>
              <a:ext cx="229764" cy="296474"/>
            </a:xfrm>
            <a:custGeom>
              <a:avLst/>
              <a:gdLst>
                <a:gd name="connsiteX0" fmla="*/ 0 w 229764"/>
                <a:gd name="connsiteY0" fmla="*/ 282737 h 296474"/>
                <a:gd name="connsiteX1" fmla="*/ 4109 w 229764"/>
                <a:gd name="connsiteY1" fmla="*/ 273267 h 296474"/>
                <a:gd name="connsiteX2" fmla="*/ 193758 w 229764"/>
                <a:gd name="connsiteY2" fmla="*/ 216899 h 296474"/>
                <a:gd name="connsiteX3" fmla="*/ 188997 w 229764"/>
                <a:gd name="connsiteY3" fmla="*/ 41530 h 296474"/>
                <a:gd name="connsiteX4" fmla="*/ 174517 w 229764"/>
                <a:gd name="connsiteY4" fmla="*/ 41580 h 296474"/>
                <a:gd name="connsiteX5" fmla="*/ 159385 w 229764"/>
                <a:gd name="connsiteY5" fmla="*/ 14523 h 296474"/>
                <a:gd name="connsiteX6" fmla="*/ 187494 w 229764"/>
                <a:gd name="connsiteY6" fmla="*/ 1596 h 296474"/>
                <a:gd name="connsiteX7" fmla="*/ 198167 w 229764"/>
                <a:gd name="connsiteY7" fmla="*/ 30757 h 296474"/>
                <a:gd name="connsiteX8" fmla="*/ 198568 w 229764"/>
                <a:gd name="connsiteY8" fmla="*/ 36469 h 296474"/>
                <a:gd name="connsiteX9" fmla="*/ 107276 w 229764"/>
                <a:gd name="connsiteY9" fmla="*/ 291004 h 296474"/>
                <a:gd name="connsiteX10" fmla="*/ 4509 w 229764"/>
                <a:gd name="connsiteY10" fmla="*/ 284591 h 296474"/>
                <a:gd name="connsiteX11" fmla="*/ 50 w 229764"/>
                <a:gd name="connsiteY11" fmla="*/ 282737 h 296474"/>
                <a:gd name="connsiteX12" fmla="*/ 190000 w 229764"/>
                <a:gd name="connsiteY12" fmla="*/ 21087 h 296474"/>
                <a:gd name="connsiteX13" fmla="*/ 179427 w 229764"/>
                <a:gd name="connsiteY13" fmla="*/ 10565 h 296474"/>
                <a:gd name="connsiteX14" fmla="*/ 168855 w 229764"/>
                <a:gd name="connsiteY14" fmla="*/ 21338 h 296474"/>
                <a:gd name="connsiteX15" fmla="*/ 179578 w 229764"/>
                <a:gd name="connsiteY15" fmla="*/ 31659 h 296474"/>
                <a:gd name="connsiteX16" fmla="*/ 190000 w 229764"/>
                <a:gd name="connsiteY16" fmla="*/ 21037 h 296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9764" h="296474">
                  <a:moveTo>
                    <a:pt x="0" y="282737"/>
                  </a:moveTo>
                  <a:cubicBezTo>
                    <a:pt x="1453" y="279430"/>
                    <a:pt x="2806" y="276324"/>
                    <a:pt x="4109" y="273267"/>
                  </a:cubicBezTo>
                  <a:cubicBezTo>
                    <a:pt x="81421" y="306086"/>
                    <a:pt x="158684" y="270762"/>
                    <a:pt x="193758" y="216899"/>
                  </a:cubicBezTo>
                  <a:cubicBezTo>
                    <a:pt x="230735" y="160079"/>
                    <a:pt x="225574" y="88830"/>
                    <a:pt x="188997" y="41530"/>
                  </a:cubicBezTo>
                  <a:cubicBezTo>
                    <a:pt x="183736" y="41630"/>
                    <a:pt x="178926" y="42482"/>
                    <a:pt x="174517" y="41580"/>
                  </a:cubicBezTo>
                  <a:cubicBezTo>
                    <a:pt x="162442" y="39225"/>
                    <a:pt x="155477" y="26298"/>
                    <a:pt x="159385" y="14523"/>
                  </a:cubicBezTo>
                  <a:cubicBezTo>
                    <a:pt x="163243" y="2849"/>
                    <a:pt x="176120" y="-3064"/>
                    <a:pt x="187494" y="1596"/>
                  </a:cubicBezTo>
                  <a:cubicBezTo>
                    <a:pt x="198968" y="6306"/>
                    <a:pt x="204029" y="19885"/>
                    <a:pt x="198167" y="30757"/>
                  </a:cubicBezTo>
                  <a:cubicBezTo>
                    <a:pt x="196914" y="33112"/>
                    <a:pt x="197064" y="34465"/>
                    <a:pt x="198568" y="36469"/>
                  </a:cubicBezTo>
                  <a:cubicBezTo>
                    <a:pt x="266210" y="129064"/>
                    <a:pt x="218459" y="262144"/>
                    <a:pt x="107276" y="291004"/>
                  </a:cubicBezTo>
                  <a:cubicBezTo>
                    <a:pt x="72352" y="300073"/>
                    <a:pt x="38080" y="297819"/>
                    <a:pt x="4509" y="284591"/>
                  </a:cubicBezTo>
                  <a:cubicBezTo>
                    <a:pt x="3107" y="284040"/>
                    <a:pt x="1704" y="283438"/>
                    <a:pt x="50" y="282737"/>
                  </a:cubicBezTo>
                  <a:close/>
                  <a:moveTo>
                    <a:pt x="190000" y="21087"/>
                  </a:moveTo>
                  <a:cubicBezTo>
                    <a:pt x="190000" y="15325"/>
                    <a:pt x="185240" y="10615"/>
                    <a:pt x="179427" y="10565"/>
                  </a:cubicBezTo>
                  <a:cubicBezTo>
                    <a:pt x="173515" y="10565"/>
                    <a:pt x="168705" y="15475"/>
                    <a:pt x="168855" y="21338"/>
                  </a:cubicBezTo>
                  <a:cubicBezTo>
                    <a:pt x="168955" y="27100"/>
                    <a:pt x="173765" y="31760"/>
                    <a:pt x="179578" y="31659"/>
                  </a:cubicBezTo>
                  <a:cubicBezTo>
                    <a:pt x="185290" y="31609"/>
                    <a:pt x="190050" y="26749"/>
                    <a:pt x="190000" y="21037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0494667-BA53-8783-643B-20308E4F52DA}"/>
                </a:ext>
              </a:extLst>
            </p:cNvPr>
            <p:cNvSpPr/>
            <p:nvPr/>
          </p:nvSpPr>
          <p:spPr>
            <a:xfrm>
              <a:off x="498957" y="615447"/>
              <a:ext cx="127239" cy="127192"/>
            </a:xfrm>
            <a:custGeom>
              <a:avLst/>
              <a:gdLst>
                <a:gd name="connsiteX0" fmla="*/ 105554 w 127239"/>
                <a:gd name="connsiteY0" fmla="*/ 108754 h 127192"/>
                <a:gd name="connsiteX1" fmla="*/ 99842 w 127239"/>
                <a:gd name="connsiteY1" fmla="*/ 106449 h 127192"/>
                <a:gd name="connsiteX2" fmla="*/ 95082 w 127239"/>
                <a:gd name="connsiteY2" fmla="*/ 106549 h 127192"/>
                <a:gd name="connsiteX3" fmla="*/ 86213 w 127239"/>
                <a:gd name="connsiteY3" fmla="*/ 111610 h 127192"/>
                <a:gd name="connsiteX4" fmla="*/ 84209 w 127239"/>
                <a:gd name="connsiteY4" fmla="*/ 114766 h 127192"/>
                <a:gd name="connsiteX5" fmla="*/ 71332 w 127239"/>
                <a:gd name="connsiteY5" fmla="*/ 127192 h 127192"/>
                <a:gd name="connsiteX6" fmla="*/ 54797 w 127239"/>
                <a:gd name="connsiteY6" fmla="*/ 127192 h 127192"/>
                <a:gd name="connsiteX7" fmla="*/ 43172 w 127239"/>
                <a:gd name="connsiteY7" fmla="*/ 115618 h 127192"/>
                <a:gd name="connsiteX8" fmla="*/ 40066 w 127239"/>
                <a:gd name="connsiteY8" fmla="*/ 111058 h 127192"/>
                <a:gd name="connsiteX9" fmla="*/ 37110 w 127239"/>
                <a:gd name="connsiteY9" fmla="*/ 109555 h 127192"/>
                <a:gd name="connsiteX10" fmla="*/ 23581 w 127239"/>
                <a:gd name="connsiteY10" fmla="*/ 107902 h 127192"/>
                <a:gd name="connsiteX11" fmla="*/ 11456 w 127239"/>
                <a:gd name="connsiteY11" fmla="*/ 103743 h 127192"/>
                <a:gd name="connsiteX12" fmla="*/ 1384 w 127239"/>
                <a:gd name="connsiteY12" fmla="*/ 87058 h 127192"/>
                <a:gd name="connsiteX13" fmla="*/ 5894 w 127239"/>
                <a:gd name="connsiteY13" fmla="*/ 72678 h 127192"/>
                <a:gd name="connsiteX14" fmla="*/ 8950 w 127239"/>
                <a:gd name="connsiteY14" fmla="*/ 67066 h 127192"/>
                <a:gd name="connsiteX15" fmla="*/ 9151 w 127239"/>
                <a:gd name="connsiteY15" fmla="*/ 58849 h 127192"/>
                <a:gd name="connsiteX16" fmla="*/ 7197 w 127239"/>
                <a:gd name="connsiteY16" fmla="*/ 55291 h 127192"/>
                <a:gd name="connsiteX17" fmla="*/ 2537 w 127239"/>
                <a:gd name="connsiteY17" fmla="*/ 38005 h 127192"/>
                <a:gd name="connsiteX18" fmla="*/ 10403 w 127239"/>
                <a:gd name="connsiteY18" fmla="*/ 24977 h 127192"/>
                <a:gd name="connsiteX19" fmla="*/ 26788 w 127239"/>
                <a:gd name="connsiteY19" fmla="*/ 20518 h 127192"/>
                <a:gd name="connsiteX20" fmla="*/ 32951 w 127239"/>
                <a:gd name="connsiteY20" fmla="*/ 20117 h 127192"/>
                <a:gd name="connsiteX21" fmla="*/ 36057 w 127239"/>
                <a:gd name="connsiteY21" fmla="*/ 18213 h 127192"/>
                <a:gd name="connsiteX22" fmla="*/ 43673 w 127239"/>
                <a:gd name="connsiteY22" fmla="*/ 8543 h 127192"/>
                <a:gd name="connsiteX23" fmla="*/ 53945 w 127239"/>
                <a:gd name="connsiteY23" fmla="*/ 75 h 127192"/>
                <a:gd name="connsiteX24" fmla="*/ 73135 w 127239"/>
                <a:gd name="connsiteY24" fmla="*/ 75 h 127192"/>
                <a:gd name="connsiteX25" fmla="*/ 84108 w 127239"/>
                <a:gd name="connsiteY25" fmla="*/ 11249 h 127192"/>
                <a:gd name="connsiteX26" fmla="*/ 87516 w 127239"/>
                <a:gd name="connsiteY26" fmla="*/ 16259 h 127192"/>
                <a:gd name="connsiteX27" fmla="*/ 90171 w 127239"/>
                <a:gd name="connsiteY27" fmla="*/ 17562 h 127192"/>
                <a:gd name="connsiteX28" fmla="*/ 103650 w 127239"/>
                <a:gd name="connsiteY28" fmla="*/ 19265 h 127192"/>
                <a:gd name="connsiteX29" fmla="*/ 115975 w 127239"/>
                <a:gd name="connsiteY29" fmla="*/ 23625 h 127192"/>
                <a:gd name="connsiteX30" fmla="*/ 125846 w 127239"/>
                <a:gd name="connsiteY30" fmla="*/ 40009 h 127192"/>
                <a:gd name="connsiteX31" fmla="*/ 121637 w 127239"/>
                <a:gd name="connsiteY31" fmla="*/ 54189 h 127192"/>
                <a:gd name="connsiteX32" fmla="*/ 118330 w 127239"/>
                <a:gd name="connsiteY32" fmla="*/ 60652 h 127192"/>
                <a:gd name="connsiteX33" fmla="*/ 118080 w 127239"/>
                <a:gd name="connsiteY33" fmla="*/ 68218 h 127192"/>
                <a:gd name="connsiteX34" fmla="*/ 120034 w 127239"/>
                <a:gd name="connsiteY34" fmla="*/ 71826 h 127192"/>
                <a:gd name="connsiteX35" fmla="*/ 124694 w 127239"/>
                <a:gd name="connsiteY35" fmla="*/ 89112 h 127192"/>
                <a:gd name="connsiteX36" fmla="*/ 116527 w 127239"/>
                <a:gd name="connsiteY36" fmla="*/ 102691 h 127192"/>
                <a:gd name="connsiteX37" fmla="*/ 105604 w 127239"/>
                <a:gd name="connsiteY37" fmla="*/ 108553 h 127192"/>
                <a:gd name="connsiteX38" fmla="*/ 106906 w 127239"/>
                <a:gd name="connsiteY38" fmla="*/ 29136 h 127192"/>
                <a:gd name="connsiteX39" fmla="*/ 104501 w 127239"/>
                <a:gd name="connsiteY39" fmla="*/ 30389 h 127192"/>
                <a:gd name="connsiteX40" fmla="*/ 89420 w 127239"/>
                <a:gd name="connsiteY40" fmla="*/ 29687 h 127192"/>
                <a:gd name="connsiteX41" fmla="*/ 83457 w 127239"/>
                <a:gd name="connsiteY41" fmla="*/ 26230 h 127192"/>
                <a:gd name="connsiteX42" fmla="*/ 73436 w 127239"/>
                <a:gd name="connsiteY42" fmla="*/ 11499 h 127192"/>
                <a:gd name="connsiteX43" fmla="*/ 73035 w 127239"/>
                <a:gd name="connsiteY43" fmla="*/ 10898 h 127192"/>
                <a:gd name="connsiteX44" fmla="*/ 53845 w 127239"/>
                <a:gd name="connsiteY44" fmla="*/ 10898 h 127192"/>
                <a:gd name="connsiteX45" fmla="*/ 53694 w 127239"/>
                <a:gd name="connsiteY45" fmla="*/ 12952 h 127192"/>
                <a:gd name="connsiteX46" fmla="*/ 45427 w 127239"/>
                <a:gd name="connsiteY46" fmla="*/ 25479 h 127192"/>
                <a:gd name="connsiteX47" fmla="*/ 37661 w 127239"/>
                <a:gd name="connsiteY47" fmla="*/ 29788 h 127192"/>
                <a:gd name="connsiteX48" fmla="*/ 23180 w 127239"/>
                <a:gd name="connsiteY48" fmla="*/ 30589 h 127192"/>
                <a:gd name="connsiteX49" fmla="*/ 20324 w 127239"/>
                <a:gd name="connsiteY49" fmla="*/ 29186 h 127192"/>
                <a:gd name="connsiteX50" fmla="*/ 10754 w 127239"/>
                <a:gd name="connsiteY50" fmla="*/ 44970 h 127192"/>
                <a:gd name="connsiteX51" fmla="*/ 14211 w 127239"/>
                <a:gd name="connsiteY51" fmla="*/ 47124 h 127192"/>
                <a:gd name="connsiteX52" fmla="*/ 19873 w 127239"/>
                <a:gd name="connsiteY52" fmla="*/ 58548 h 127192"/>
                <a:gd name="connsiteX53" fmla="*/ 19873 w 127239"/>
                <a:gd name="connsiteY53" fmla="*/ 69070 h 127192"/>
                <a:gd name="connsiteX54" fmla="*/ 14211 w 127239"/>
                <a:gd name="connsiteY54" fmla="*/ 80143 h 127192"/>
                <a:gd name="connsiteX55" fmla="*/ 10904 w 127239"/>
                <a:gd name="connsiteY55" fmla="*/ 82098 h 127192"/>
                <a:gd name="connsiteX56" fmla="*/ 20324 w 127239"/>
                <a:gd name="connsiteY56" fmla="*/ 98231 h 127192"/>
                <a:gd name="connsiteX57" fmla="*/ 22729 w 127239"/>
                <a:gd name="connsiteY57" fmla="*/ 96979 h 127192"/>
                <a:gd name="connsiteX58" fmla="*/ 37811 w 127239"/>
                <a:gd name="connsiteY58" fmla="*/ 97680 h 127192"/>
                <a:gd name="connsiteX59" fmla="*/ 43774 w 127239"/>
                <a:gd name="connsiteY59" fmla="*/ 101138 h 127192"/>
                <a:gd name="connsiteX60" fmla="*/ 53795 w 127239"/>
                <a:gd name="connsiteY60" fmla="*/ 115919 h 127192"/>
                <a:gd name="connsiteX61" fmla="*/ 54196 w 127239"/>
                <a:gd name="connsiteY61" fmla="*/ 116470 h 127192"/>
                <a:gd name="connsiteX62" fmla="*/ 73386 w 127239"/>
                <a:gd name="connsiteY62" fmla="*/ 116470 h 127192"/>
                <a:gd name="connsiteX63" fmla="*/ 73536 w 127239"/>
                <a:gd name="connsiteY63" fmla="*/ 114415 h 127192"/>
                <a:gd name="connsiteX64" fmla="*/ 81804 w 127239"/>
                <a:gd name="connsiteY64" fmla="*/ 101939 h 127192"/>
                <a:gd name="connsiteX65" fmla="*/ 90121 w 127239"/>
                <a:gd name="connsiteY65" fmla="*/ 97229 h 127192"/>
                <a:gd name="connsiteX66" fmla="*/ 103800 w 127239"/>
                <a:gd name="connsiteY66" fmla="*/ 96628 h 127192"/>
                <a:gd name="connsiteX67" fmla="*/ 106906 w 127239"/>
                <a:gd name="connsiteY67" fmla="*/ 98231 h 127192"/>
                <a:gd name="connsiteX68" fmla="*/ 116426 w 127239"/>
                <a:gd name="connsiteY68" fmla="*/ 82498 h 127192"/>
                <a:gd name="connsiteX69" fmla="*/ 114472 w 127239"/>
                <a:gd name="connsiteY69" fmla="*/ 81095 h 127192"/>
                <a:gd name="connsiteX70" fmla="*/ 107608 w 127239"/>
                <a:gd name="connsiteY70" fmla="*/ 66866 h 127192"/>
                <a:gd name="connsiteX71" fmla="*/ 107458 w 127239"/>
                <a:gd name="connsiteY71" fmla="*/ 59300 h 127192"/>
                <a:gd name="connsiteX72" fmla="*/ 113821 w 127239"/>
                <a:gd name="connsiteY72" fmla="*/ 46723 h 127192"/>
                <a:gd name="connsiteX73" fmla="*/ 116226 w 127239"/>
                <a:gd name="connsiteY73" fmla="*/ 45220 h 127192"/>
                <a:gd name="connsiteX74" fmla="*/ 106856 w 127239"/>
                <a:gd name="connsiteY74" fmla="*/ 29136 h 12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27239" h="127192">
                  <a:moveTo>
                    <a:pt x="105554" y="108754"/>
                  </a:moveTo>
                  <a:cubicBezTo>
                    <a:pt x="104251" y="108252"/>
                    <a:pt x="101946" y="107601"/>
                    <a:pt x="99842" y="106449"/>
                  </a:cubicBezTo>
                  <a:cubicBezTo>
                    <a:pt x="98088" y="105497"/>
                    <a:pt x="96835" y="105396"/>
                    <a:pt x="95082" y="106549"/>
                  </a:cubicBezTo>
                  <a:cubicBezTo>
                    <a:pt x="92276" y="108453"/>
                    <a:pt x="89069" y="109806"/>
                    <a:pt x="86213" y="111610"/>
                  </a:cubicBezTo>
                  <a:cubicBezTo>
                    <a:pt x="85261" y="112211"/>
                    <a:pt x="84259" y="113664"/>
                    <a:pt x="84209" y="114766"/>
                  </a:cubicBezTo>
                  <a:cubicBezTo>
                    <a:pt x="83758" y="123184"/>
                    <a:pt x="79749" y="127192"/>
                    <a:pt x="71332" y="127192"/>
                  </a:cubicBezTo>
                  <a:cubicBezTo>
                    <a:pt x="65820" y="127192"/>
                    <a:pt x="60308" y="127192"/>
                    <a:pt x="54797" y="127192"/>
                  </a:cubicBezTo>
                  <a:cubicBezTo>
                    <a:pt x="47732" y="127142"/>
                    <a:pt x="43122" y="122633"/>
                    <a:pt x="43172" y="115618"/>
                  </a:cubicBezTo>
                  <a:cubicBezTo>
                    <a:pt x="43172" y="113113"/>
                    <a:pt x="42471" y="111710"/>
                    <a:pt x="40066" y="111058"/>
                  </a:cubicBezTo>
                  <a:cubicBezTo>
                    <a:pt x="39014" y="110758"/>
                    <a:pt x="38012" y="110207"/>
                    <a:pt x="37110" y="109555"/>
                  </a:cubicBezTo>
                  <a:cubicBezTo>
                    <a:pt x="32901" y="106599"/>
                    <a:pt x="29043" y="104645"/>
                    <a:pt x="23581" y="107902"/>
                  </a:cubicBezTo>
                  <a:cubicBezTo>
                    <a:pt x="19673" y="110257"/>
                    <a:pt x="14161" y="107902"/>
                    <a:pt x="11456" y="103743"/>
                  </a:cubicBezTo>
                  <a:cubicBezTo>
                    <a:pt x="7898" y="98332"/>
                    <a:pt x="4541" y="92770"/>
                    <a:pt x="1384" y="87058"/>
                  </a:cubicBezTo>
                  <a:cubicBezTo>
                    <a:pt x="-1572" y="81747"/>
                    <a:pt x="332" y="75684"/>
                    <a:pt x="5894" y="72678"/>
                  </a:cubicBezTo>
                  <a:cubicBezTo>
                    <a:pt x="8399" y="71325"/>
                    <a:pt x="9301" y="69922"/>
                    <a:pt x="8950" y="67066"/>
                  </a:cubicBezTo>
                  <a:cubicBezTo>
                    <a:pt x="8600" y="64360"/>
                    <a:pt x="8800" y="61554"/>
                    <a:pt x="9151" y="58849"/>
                  </a:cubicBezTo>
                  <a:cubicBezTo>
                    <a:pt x="9401" y="56945"/>
                    <a:pt x="8750" y="56143"/>
                    <a:pt x="7197" y="55291"/>
                  </a:cubicBezTo>
                  <a:cubicBezTo>
                    <a:pt x="-419" y="51082"/>
                    <a:pt x="-1922" y="45420"/>
                    <a:pt x="2537" y="38005"/>
                  </a:cubicBezTo>
                  <a:cubicBezTo>
                    <a:pt x="5142" y="33646"/>
                    <a:pt x="7748" y="29337"/>
                    <a:pt x="10403" y="24977"/>
                  </a:cubicBezTo>
                  <a:cubicBezTo>
                    <a:pt x="14362" y="18514"/>
                    <a:pt x="20274" y="16810"/>
                    <a:pt x="26788" y="20518"/>
                  </a:cubicBezTo>
                  <a:cubicBezTo>
                    <a:pt x="29193" y="21871"/>
                    <a:pt x="30947" y="21871"/>
                    <a:pt x="32951" y="20117"/>
                  </a:cubicBezTo>
                  <a:cubicBezTo>
                    <a:pt x="33853" y="19316"/>
                    <a:pt x="34955" y="18664"/>
                    <a:pt x="36057" y="18213"/>
                  </a:cubicBezTo>
                  <a:cubicBezTo>
                    <a:pt x="40517" y="16510"/>
                    <a:pt x="43623" y="14455"/>
                    <a:pt x="43673" y="8543"/>
                  </a:cubicBezTo>
                  <a:cubicBezTo>
                    <a:pt x="43673" y="3583"/>
                    <a:pt x="48784" y="175"/>
                    <a:pt x="53945" y="75"/>
                  </a:cubicBezTo>
                  <a:cubicBezTo>
                    <a:pt x="60358" y="-25"/>
                    <a:pt x="66722" y="-25"/>
                    <a:pt x="73135" y="75"/>
                  </a:cubicBezTo>
                  <a:cubicBezTo>
                    <a:pt x="79499" y="175"/>
                    <a:pt x="84209" y="4835"/>
                    <a:pt x="84108" y="11249"/>
                  </a:cubicBezTo>
                  <a:cubicBezTo>
                    <a:pt x="84108" y="14055"/>
                    <a:pt x="84960" y="15508"/>
                    <a:pt x="87516" y="16259"/>
                  </a:cubicBezTo>
                  <a:cubicBezTo>
                    <a:pt x="88468" y="16560"/>
                    <a:pt x="89370" y="17011"/>
                    <a:pt x="90171" y="17562"/>
                  </a:cubicBezTo>
                  <a:cubicBezTo>
                    <a:pt x="94380" y="20518"/>
                    <a:pt x="98188" y="22572"/>
                    <a:pt x="103650" y="19265"/>
                  </a:cubicBezTo>
                  <a:cubicBezTo>
                    <a:pt x="107708" y="16810"/>
                    <a:pt x="113170" y="19316"/>
                    <a:pt x="115975" y="23625"/>
                  </a:cubicBezTo>
                  <a:cubicBezTo>
                    <a:pt x="119433" y="28986"/>
                    <a:pt x="122790" y="34447"/>
                    <a:pt x="125846" y="40009"/>
                  </a:cubicBezTo>
                  <a:cubicBezTo>
                    <a:pt x="128752" y="45220"/>
                    <a:pt x="126999" y="51233"/>
                    <a:pt x="121637" y="54189"/>
                  </a:cubicBezTo>
                  <a:cubicBezTo>
                    <a:pt x="118781" y="55792"/>
                    <a:pt x="117829" y="57496"/>
                    <a:pt x="118330" y="60652"/>
                  </a:cubicBezTo>
                  <a:cubicBezTo>
                    <a:pt x="118681" y="63108"/>
                    <a:pt x="118431" y="65713"/>
                    <a:pt x="118080" y="68218"/>
                  </a:cubicBezTo>
                  <a:cubicBezTo>
                    <a:pt x="117829" y="70072"/>
                    <a:pt x="118431" y="70924"/>
                    <a:pt x="120034" y="71826"/>
                  </a:cubicBezTo>
                  <a:cubicBezTo>
                    <a:pt x="127650" y="76035"/>
                    <a:pt x="129153" y="81647"/>
                    <a:pt x="124694" y="89112"/>
                  </a:cubicBezTo>
                  <a:cubicBezTo>
                    <a:pt x="121988" y="93672"/>
                    <a:pt x="119232" y="98181"/>
                    <a:pt x="116527" y="102691"/>
                  </a:cubicBezTo>
                  <a:cubicBezTo>
                    <a:pt x="114272" y="106348"/>
                    <a:pt x="110965" y="108202"/>
                    <a:pt x="105604" y="108553"/>
                  </a:cubicBezTo>
                  <a:close/>
                  <a:moveTo>
                    <a:pt x="106906" y="29136"/>
                  </a:moveTo>
                  <a:cubicBezTo>
                    <a:pt x="105854" y="29687"/>
                    <a:pt x="105153" y="29988"/>
                    <a:pt x="104501" y="30389"/>
                  </a:cubicBezTo>
                  <a:cubicBezTo>
                    <a:pt x="99340" y="33596"/>
                    <a:pt x="94330" y="33295"/>
                    <a:pt x="89420" y="29687"/>
                  </a:cubicBezTo>
                  <a:cubicBezTo>
                    <a:pt x="87566" y="28335"/>
                    <a:pt x="85562" y="26932"/>
                    <a:pt x="83457" y="26230"/>
                  </a:cubicBezTo>
                  <a:cubicBezTo>
                    <a:pt x="76292" y="23775"/>
                    <a:pt x="72935" y="19015"/>
                    <a:pt x="73436" y="11499"/>
                  </a:cubicBezTo>
                  <a:cubicBezTo>
                    <a:pt x="73436" y="11349"/>
                    <a:pt x="73236" y="11148"/>
                    <a:pt x="73035" y="10898"/>
                  </a:cubicBezTo>
                  <a:lnTo>
                    <a:pt x="53845" y="10898"/>
                  </a:lnTo>
                  <a:cubicBezTo>
                    <a:pt x="53795" y="11700"/>
                    <a:pt x="53644" y="12301"/>
                    <a:pt x="53694" y="12952"/>
                  </a:cubicBezTo>
                  <a:cubicBezTo>
                    <a:pt x="53945" y="19115"/>
                    <a:pt x="51139" y="23124"/>
                    <a:pt x="45427" y="25479"/>
                  </a:cubicBezTo>
                  <a:cubicBezTo>
                    <a:pt x="42721" y="26581"/>
                    <a:pt x="40066" y="28084"/>
                    <a:pt x="37661" y="29788"/>
                  </a:cubicBezTo>
                  <a:cubicBezTo>
                    <a:pt x="32901" y="33095"/>
                    <a:pt x="28191" y="33596"/>
                    <a:pt x="23180" y="30589"/>
                  </a:cubicBezTo>
                  <a:cubicBezTo>
                    <a:pt x="22329" y="30088"/>
                    <a:pt x="21427" y="29737"/>
                    <a:pt x="20324" y="29186"/>
                  </a:cubicBezTo>
                  <a:cubicBezTo>
                    <a:pt x="17118" y="34447"/>
                    <a:pt x="14011" y="39608"/>
                    <a:pt x="10754" y="44970"/>
                  </a:cubicBezTo>
                  <a:cubicBezTo>
                    <a:pt x="11957" y="45721"/>
                    <a:pt x="13059" y="46423"/>
                    <a:pt x="14211" y="47124"/>
                  </a:cubicBezTo>
                  <a:cubicBezTo>
                    <a:pt x="18571" y="49679"/>
                    <a:pt x="20224" y="53538"/>
                    <a:pt x="19873" y="58548"/>
                  </a:cubicBezTo>
                  <a:cubicBezTo>
                    <a:pt x="19623" y="62055"/>
                    <a:pt x="19673" y="65563"/>
                    <a:pt x="19873" y="69070"/>
                  </a:cubicBezTo>
                  <a:cubicBezTo>
                    <a:pt x="20174" y="73930"/>
                    <a:pt x="18420" y="77638"/>
                    <a:pt x="14211" y="80143"/>
                  </a:cubicBezTo>
                  <a:cubicBezTo>
                    <a:pt x="13209" y="80745"/>
                    <a:pt x="12207" y="81346"/>
                    <a:pt x="10904" y="82098"/>
                  </a:cubicBezTo>
                  <a:cubicBezTo>
                    <a:pt x="14111" y="87559"/>
                    <a:pt x="17168" y="92820"/>
                    <a:pt x="20324" y="98231"/>
                  </a:cubicBezTo>
                  <a:cubicBezTo>
                    <a:pt x="21377" y="97680"/>
                    <a:pt x="22078" y="97380"/>
                    <a:pt x="22729" y="96979"/>
                  </a:cubicBezTo>
                  <a:cubicBezTo>
                    <a:pt x="27940" y="93722"/>
                    <a:pt x="32901" y="94123"/>
                    <a:pt x="37811" y="97680"/>
                  </a:cubicBezTo>
                  <a:cubicBezTo>
                    <a:pt x="39665" y="99033"/>
                    <a:pt x="41669" y="100436"/>
                    <a:pt x="43774" y="101138"/>
                  </a:cubicBezTo>
                  <a:cubicBezTo>
                    <a:pt x="50939" y="103543"/>
                    <a:pt x="54296" y="108353"/>
                    <a:pt x="53795" y="115919"/>
                  </a:cubicBezTo>
                  <a:cubicBezTo>
                    <a:pt x="53795" y="116069"/>
                    <a:pt x="54045" y="116269"/>
                    <a:pt x="54196" y="116470"/>
                  </a:cubicBezTo>
                  <a:lnTo>
                    <a:pt x="73386" y="116470"/>
                  </a:lnTo>
                  <a:cubicBezTo>
                    <a:pt x="73436" y="115668"/>
                    <a:pt x="73536" y="115017"/>
                    <a:pt x="73536" y="114415"/>
                  </a:cubicBezTo>
                  <a:cubicBezTo>
                    <a:pt x="73286" y="108252"/>
                    <a:pt x="76092" y="104244"/>
                    <a:pt x="81804" y="101939"/>
                  </a:cubicBezTo>
                  <a:cubicBezTo>
                    <a:pt x="84710" y="100737"/>
                    <a:pt x="87466" y="99033"/>
                    <a:pt x="90121" y="97229"/>
                  </a:cubicBezTo>
                  <a:cubicBezTo>
                    <a:pt x="94631" y="94223"/>
                    <a:pt x="99090" y="93972"/>
                    <a:pt x="103800" y="96628"/>
                  </a:cubicBezTo>
                  <a:cubicBezTo>
                    <a:pt x="104752" y="97179"/>
                    <a:pt x="105704" y="97630"/>
                    <a:pt x="106906" y="98231"/>
                  </a:cubicBezTo>
                  <a:cubicBezTo>
                    <a:pt x="110113" y="92920"/>
                    <a:pt x="113220" y="87759"/>
                    <a:pt x="116426" y="82498"/>
                  </a:cubicBezTo>
                  <a:cubicBezTo>
                    <a:pt x="115725" y="81947"/>
                    <a:pt x="115124" y="81446"/>
                    <a:pt x="114472" y="81095"/>
                  </a:cubicBezTo>
                  <a:cubicBezTo>
                    <a:pt x="108510" y="78139"/>
                    <a:pt x="106506" y="73379"/>
                    <a:pt x="107608" y="66866"/>
                  </a:cubicBezTo>
                  <a:cubicBezTo>
                    <a:pt x="108009" y="64410"/>
                    <a:pt x="107708" y="61805"/>
                    <a:pt x="107458" y="59300"/>
                  </a:cubicBezTo>
                  <a:cubicBezTo>
                    <a:pt x="106856" y="53287"/>
                    <a:pt x="108560" y="49730"/>
                    <a:pt x="113821" y="46723"/>
                  </a:cubicBezTo>
                  <a:cubicBezTo>
                    <a:pt x="114573" y="46322"/>
                    <a:pt x="115274" y="45821"/>
                    <a:pt x="116226" y="45220"/>
                  </a:cubicBezTo>
                  <a:cubicBezTo>
                    <a:pt x="113119" y="39859"/>
                    <a:pt x="110063" y="34648"/>
                    <a:pt x="106856" y="29136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DE4CF06-9116-A362-3F3A-B60B81DF82AE}"/>
                </a:ext>
              </a:extLst>
            </p:cNvPr>
            <p:cNvSpPr/>
            <p:nvPr/>
          </p:nvSpPr>
          <p:spPr>
            <a:xfrm>
              <a:off x="446122" y="578425"/>
              <a:ext cx="144209" cy="217200"/>
            </a:xfrm>
            <a:custGeom>
              <a:avLst/>
              <a:gdLst>
                <a:gd name="connsiteX0" fmla="*/ 141654 w 144209"/>
                <a:gd name="connsiteY0" fmla="*/ 203647 h 217200"/>
                <a:gd name="connsiteX1" fmla="*/ 144209 w 144209"/>
                <a:gd name="connsiteY1" fmla="*/ 213969 h 217200"/>
                <a:gd name="connsiteX2" fmla="*/ 130280 w 144209"/>
                <a:gd name="connsiteY2" fmla="*/ 216374 h 217200"/>
                <a:gd name="connsiteX3" fmla="*/ 1910 w 144209"/>
                <a:gd name="connsiteY3" fmla="*/ 121224 h 217200"/>
                <a:gd name="connsiteX4" fmla="*/ 20549 w 144209"/>
                <a:gd name="connsiteY4" fmla="*/ 35043 h 217200"/>
                <a:gd name="connsiteX5" fmla="*/ 20499 w 144209"/>
                <a:gd name="connsiteY5" fmla="*/ 30032 h 217200"/>
                <a:gd name="connsiteX6" fmla="*/ 26261 w 144209"/>
                <a:gd name="connsiteY6" fmla="*/ 4880 h 217200"/>
                <a:gd name="connsiteX7" fmla="*/ 51815 w 144209"/>
                <a:gd name="connsiteY7" fmla="*/ 3627 h 217200"/>
                <a:gd name="connsiteX8" fmla="*/ 59932 w 144209"/>
                <a:gd name="connsiteY8" fmla="*/ 28178 h 217200"/>
                <a:gd name="connsiteX9" fmla="*/ 38737 w 144209"/>
                <a:gd name="connsiteY9" fmla="*/ 42408 h 217200"/>
                <a:gd name="connsiteX10" fmla="*/ 29969 w 144209"/>
                <a:gd name="connsiteY10" fmla="*/ 40504 h 217200"/>
                <a:gd name="connsiteX11" fmla="*/ 19397 w 144209"/>
                <a:gd name="connsiteY11" fmla="*/ 142769 h 217200"/>
                <a:gd name="connsiteX12" fmla="*/ 69302 w 144209"/>
                <a:gd name="connsiteY12" fmla="*/ 195380 h 217200"/>
                <a:gd name="connsiteX13" fmla="*/ 141654 w 144209"/>
                <a:gd name="connsiteY13" fmla="*/ 203647 h 217200"/>
                <a:gd name="connsiteX14" fmla="*/ 39790 w 144209"/>
                <a:gd name="connsiteY14" fmla="*/ 10742 h 217200"/>
                <a:gd name="connsiteX15" fmla="*/ 29167 w 144209"/>
                <a:gd name="connsiteY15" fmla="*/ 21164 h 217200"/>
                <a:gd name="connsiteX16" fmla="*/ 39489 w 144209"/>
                <a:gd name="connsiteY16" fmla="*/ 31886 h 217200"/>
                <a:gd name="connsiteX17" fmla="*/ 50312 w 144209"/>
                <a:gd name="connsiteY17" fmla="*/ 21314 h 217200"/>
                <a:gd name="connsiteX18" fmla="*/ 39790 w 144209"/>
                <a:gd name="connsiteY18" fmla="*/ 10742 h 21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4209" h="217200">
                  <a:moveTo>
                    <a:pt x="141654" y="203647"/>
                  </a:moveTo>
                  <a:cubicBezTo>
                    <a:pt x="142556" y="207205"/>
                    <a:pt x="143307" y="210311"/>
                    <a:pt x="144209" y="213969"/>
                  </a:cubicBezTo>
                  <a:cubicBezTo>
                    <a:pt x="139499" y="214771"/>
                    <a:pt x="134940" y="215823"/>
                    <a:pt x="130280" y="216374"/>
                  </a:cubicBezTo>
                  <a:cubicBezTo>
                    <a:pt x="69201" y="223689"/>
                    <a:pt x="12482" y="181651"/>
                    <a:pt x="1910" y="121224"/>
                  </a:cubicBezTo>
                  <a:cubicBezTo>
                    <a:pt x="-3552" y="90008"/>
                    <a:pt x="2712" y="61248"/>
                    <a:pt x="20549" y="35043"/>
                  </a:cubicBezTo>
                  <a:cubicBezTo>
                    <a:pt x="21952" y="33039"/>
                    <a:pt x="21301" y="31736"/>
                    <a:pt x="20499" y="30032"/>
                  </a:cubicBezTo>
                  <a:cubicBezTo>
                    <a:pt x="16491" y="21264"/>
                    <a:pt x="18846" y="10992"/>
                    <a:pt x="26261" y="4880"/>
                  </a:cubicBezTo>
                  <a:cubicBezTo>
                    <a:pt x="33476" y="-1133"/>
                    <a:pt x="43998" y="-1634"/>
                    <a:pt x="51815" y="3627"/>
                  </a:cubicBezTo>
                  <a:cubicBezTo>
                    <a:pt x="59681" y="8938"/>
                    <a:pt x="63089" y="19160"/>
                    <a:pt x="59932" y="28178"/>
                  </a:cubicBezTo>
                  <a:cubicBezTo>
                    <a:pt x="56825" y="37147"/>
                    <a:pt x="48207" y="43060"/>
                    <a:pt x="38737" y="42408"/>
                  </a:cubicBezTo>
                  <a:cubicBezTo>
                    <a:pt x="35831" y="42208"/>
                    <a:pt x="32975" y="41206"/>
                    <a:pt x="29969" y="40504"/>
                  </a:cubicBezTo>
                  <a:cubicBezTo>
                    <a:pt x="11179" y="64555"/>
                    <a:pt x="3062" y="105541"/>
                    <a:pt x="19397" y="142769"/>
                  </a:cubicBezTo>
                  <a:cubicBezTo>
                    <a:pt x="29718" y="166269"/>
                    <a:pt x="46353" y="183906"/>
                    <a:pt x="69302" y="195380"/>
                  </a:cubicBezTo>
                  <a:cubicBezTo>
                    <a:pt x="92250" y="206854"/>
                    <a:pt x="116301" y="209359"/>
                    <a:pt x="141654" y="203647"/>
                  </a:cubicBezTo>
                  <a:close/>
                  <a:moveTo>
                    <a:pt x="39790" y="10742"/>
                  </a:moveTo>
                  <a:cubicBezTo>
                    <a:pt x="34027" y="10692"/>
                    <a:pt x="29217" y="15402"/>
                    <a:pt x="29167" y="21164"/>
                  </a:cubicBezTo>
                  <a:cubicBezTo>
                    <a:pt x="29117" y="26976"/>
                    <a:pt x="33727" y="31786"/>
                    <a:pt x="39489" y="31886"/>
                  </a:cubicBezTo>
                  <a:cubicBezTo>
                    <a:pt x="45401" y="32037"/>
                    <a:pt x="50312" y="27226"/>
                    <a:pt x="50312" y="21314"/>
                  </a:cubicBezTo>
                  <a:cubicBezTo>
                    <a:pt x="50312" y="15552"/>
                    <a:pt x="45602" y="10792"/>
                    <a:pt x="39790" y="10742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67FB9D85-30EF-F7F0-E1CF-F7A1AF4C2E92}"/>
                </a:ext>
              </a:extLst>
            </p:cNvPr>
            <p:cNvSpPr/>
            <p:nvPr/>
          </p:nvSpPr>
          <p:spPr>
            <a:xfrm>
              <a:off x="534814" y="562627"/>
              <a:ext cx="144191" cy="217208"/>
            </a:xfrm>
            <a:custGeom>
              <a:avLst/>
              <a:gdLst>
                <a:gd name="connsiteX0" fmla="*/ 114942 w 144191"/>
                <a:gd name="connsiteY0" fmla="*/ 176907 h 217208"/>
                <a:gd name="connsiteX1" fmla="*/ 122007 w 144191"/>
                <a:gd name="connsiteY1" fmla="*/ 69230 h 217208"/>
                <a:gd name="connsiteX2" fmla="*/ 2455 w 144191"/>
                <a:gd name="connsiteY2" fmla="*/ 12962 h 217208"/>
                <a:gd name="connsiteX3" fmla="*/ 0 w 144191"/>
                <a:gd name="connsiteY3" fmla="*/ 3342 h 217208"/>
                <a:gd name="connsiteX4" fmla="*/ 13679 w 144191"/>
                <a:gd name="connsiteY4" fmla="*/ 937 h 217208"/>
                <a:gd name="connsiteX5" fmla="*/ 142299 w 144191"/>
                <a:gd name="connsiteY5" fmla="*/ 96137 h 217208"/>
                <a:gd name="connsiteX6" fmla="*/ 123861 w 144191"/>
                <a:gd name="connsiteY6" fmla="*/ 182017 h 217208"/>
                <a:gd name="connsiteX7" fmla="*/ 123610 w 144191"/>
                <a:gd name="connsiteY7" fmla="*/ 186978 h 217208"/>
                <a:gd name="connsiteX8" fmla="*/ 118249 w 144191"/>
                <a:gd name="connsiteY8" fmla="*/ 212181 h 217208"/>
                <a:gd name="connsiteX9" fmla="*/ 92444 w 144191"/>
                <a:gd name="connsiteY9" fmla="*/ 213534 h 217208"/>
                <a:gd name="connsiteX10" fmla="*/ 84227 w 144191"/>
                <a:gd name="connsiteY10" fmla="*/ 189333 h 217208"/>
                <a:gd name="connsiteX11" fmla="*/ 105572 w 144191"/>
                <a:gd name="connsiteY11" fmla="*/ 174852 h 217208"/>
                <a:gd name="connsiteX12" fmla="*/ 114942 w 144191"/>
                <a:gd name="connsiteY12" fmla="*/ 176856 h 217208"/>
                <a:gd name="connsiteX13" fmla="*/ 104620 w 144191"/>
                <a:gd name="connsiteY13" fmla="*/ 206519 h 217208"/>
                <a:gd name="connsiteX14" fmla="*/ 115092 w 144191"/>
                <a:gd name="connsiteY14" fmla="*/ 195947 h 217208"/>
                <a:gd name="connsiteX15" fmla="*/ 104570 w 144191"/>
                <a:gd name="connsiteY15" fmla="*/ 185374 h 217208"/>
                <a:gd name="connsiteX16" fmla="*/ 93948 w 144191"/>
                <a:gd name="connsiteY16" fmla="*/ 196147 h 217208"/>
                <a:gd name="connsiteX17" fmla="*/ 104620 w 144191"/>
                <a:gd name="connsiteY17" fmla="*/ 206519 h 217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191" h="217208">
                  <a:moveTo>
                    <a:pt x="114942" y="176907"/>
                  </a:moveTo>
                  <a:cubicBezTo>
                    <a:pt x="136938" y="142384"/>
                    <a:pt x="141247" y="105807"/>
                    <a:pt x="122007" y="69230"/>
                  </a:cubicBezTo>
                  <a:cubicBezTo>
                    <a:pt x="96854" y="21330"/>
                    <a:pt x="55316" y="4895"/>
                    <a:pt x="2455" y="12962"/>
                  </a:cubicBezTo>
                  <a:cubicBezTo>
                    <a:pt x="1754" y="10206"/>
                    <a:pt x="952" y="7050"/>
                    <a:pt x="0" y="3342"/>
                  </a:cubicBezTo>
                  <a:cubicBezTo>
                    <a:pt x="4660" y="2540"/>
                    <a:pt x="9119" y="1538"/>
                    <a:pt x="13679" y="937"/>
                  </a:cubicBezTo>
                  <a:cubicBezTo>
                    <a:pt x="74356" y="-6930"/>
                    <a:pt x="131827" y="35610"/>
                    <a:pt x="142299" y="96137"/>
                  </a:cubicBezTo>
                  <a:cubicBezTo>
                    <a:pt x="147711" y="127252"/>
                    <a:pt x="141498" y="155912"/>
                    <a:pt x="123861" y="182017"/>
                  </a:cubicBezTo>
                  <a:cubicBezTo>
                    <a:pt x="122608" y="183821"/>
                    <a:pt x="122658" y="185074"/>
                    <a:pt x="123610" y="186978"/>
                  </a:cubicBezTo>
                  <a:cubicBezTo>
                    <a:pt x="127819" y="195646"/>
                    <a:pt x="125514" y="206068"/>
                    <a:pt x="118249" y="212181"/>
                  </a:cubicBezTo>
                  <a:cubicBezTo>
                    <a:pt x="110933" y="218344"/>
                    <a:pt x="100311" y="218895"/>
                    <a:pt x="92444" y="213534"/>
                  </a:cubicBezTo>
                  <a:cubicBezTo>
                    <a:pt x="84628" y="208172"/>
                    <a:pt x="81271" y="198302"/>
                    <a:pt x="84227" y="189333"/>
                  </a:cubicBezTo>
                  <a:cubicBezTo>
                    <a:pt x="87183" y="180314"/>
                    <a:pt x="96002" y="174151"/>
                    <a:pt x="105572" y="174852"/>
                  </a:cubicBezTo>
                  <a:cubicBezTo>
                    <a:pt x="108478" y="175053"/>
                    <a:pt x="111334" y="176055"/>
                    <a:pt x="114942" y="176856"/>
                  </a:cubicBezTo>
                  <a:close/>
                  <a:moveTo>
                    <a:pt x="104620" y="206519"/>
                  </a:moveTo>
                  <a:cubicBezTo>
                    <a:pt x="110332" y="206519"/>
                    <a:pt x="115092" y="201659"/>
                    <a:pt x="115092" y="195947"/>
                  </a:cubicBezTo>
                  <a:cubicBezTo>
                    <a:pt x="115092" y="190184"/>
                    <a:pt x="110382" y="185424"/>
                    <a:pt x="104570" y="185374"/>
                  </a:cubicBezTo>
                  <a:cubicBezTo>
                    <a:pt x="98658" y="185374"/>
                    <a:pt x="93847" y="190235"/>
                    <a:pt x="93948" y="196147"/>
                  </a:cubicBezTo>
                  <a:cubicBezTo>
                    <a:pt x="94048" y="201909"/>
                    <a:pt x="98858" y="206569"/>
                    <a:pt x="104620" y="206519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20B2493F-9B87-CBD0-FB39-0977F122CCCA}"/>
                </a:ext>
              </a:extLst>
            </p:cNvPr>
            <p:cNvSpPr/>
            <p:nvPr/>
          </p:nvSpPr>
          <p:spPr>
            <a:xfrm>
              <a:off x="533461" y="650095"/>
              <a:ext cx="58223" cy="58223"/>
            </a:xfrm>
            <a:custGeom>
              <a:avLst/>
              <a:gdLst>
                <a:gd name="connsiteX0" fmla="*/ 29012 w 58223"/>
                <a:gd name="connsiteY0" fmla="*/ 58173 h 58223"/>
                <a:gd name="connsiteX1" fmla="*/ 1 w 58223"/>
                <a:gd name="connsiteY1" fmla="*/ 28811 h 58223"/>
                <a:gd name="connsiteX2" fmla="*/ 29212 w 58223"/>
                <a:gd name="connsiteY2" fmla="*/ 1 h 58223"/>
                <a:gd name="connsiteX3" fmla="*/ 58223 w 58223"/>
                <a:gd name="connsiteY3" fmla="*/ 29412 h 58223"/>
                <a:gd name="connsiteX4" fmla="*/ 29012 w 58223"/>
                <a:gd name="connsiteY4" fmla="*/ 58223 h 58223"/>
                <a:gd name="connsiteX5" fmla="*/ 47651 w 58223"/>
                <a:gd name="connsiteY5" fmla="*/ 29162 h 58223"/>
                <a:gd name="connsiteX6" fmla="*/ 29212 w 58223"/>
                <a:gd name="connsiteY6" fmla="*/ 10573 h 58223"/>
                <a:gd name="connsiteX7" fmla="*/ 10623 w 58223"/>
                <a:gd name="connsiteY7" fmla="*/ 29012 h 58223"/>
                <a:gd name="connsiteX8" fmla="*/ 29062 w 58223"/>
                <a:gd name="connsiteY8" fmla="*/ 47601 h 58223"/>
                <a:gd name="connsiteX9" fmla="*/ 47651 w 58223"/>
                <a:gd name="connsiteY9" fmla="*/ 29162 h 5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23" h="58223">
                  <a:moveTo>
                    <a:pt x="29012" y="58173"/>
                  </a:moveTo>
                  <a:cubicBezTo>
                    <a:pt x="12878" y="58123"/>
                    <a:pt x="-100" y="44945"/>
                    <a:pt x="1" y="28811"/>
                  </a:cubicBezTo>
                  <a:cubicBezTo>
                    <a:pt x="101" y="12878"/>
                    <a:pt x="13279" y="-100"/>
                    <a:pt x="29212" y="1"/>
                  </a:cubicBezTo>
                  <a:cubicBezTo>
                    <a:pt x="45296" y="101"/>
                    <a:pt x="58273" y="13228"/>
                    <a:pt x="58223" y="29412"/>
                  </a:cubicBezTo>
                  <a:cubicBezTo>
                    <a:pt x="58173" y="45296"/>
                    <a:pt x="44945" y="58273"/>
                    <a:pt x="29012" y="58223"/>
                  </a:cubicBezTo>
                  <a:close/>
                  <a:moveTo>
                    <a:pt x="47651" y="29162"/>
                  </a:moveTo>
                  <a:cubicBezTo>
                    <a:pt x="47701" y="18990"/>
                    <a:pt x="39383" y="10573"/>
                    <a:pt x="29212" y="10573"/>
                  </a:cubicBezTo>
                  <a:cubicBezTo>
                    <a:pt x="18940" y="10573"/>
                    <a:pt x="10673" y="18790"/>
                    <a:pt x="10623" y="29012"/>
                  </a:cubicBezTo>
                  <a:cubicBezTo>
                    <a:pt x="10523" y="39183"/>
                    <a:pt x="18890" y="47601"/>
                    <a:pt x="29062" y="47601"/>
                  </a:cubicBezTo>
                  <a:cubicBezTo>
                    <a:pt x="39283" y="47601"/>
                    <a:pt x="47601" y="39333"/>
                    <a:pt x="47651" y="29162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275" name="Graphic 2">
            <a:extLst>
              <a:ext uri="{FF2B5EF4-FFF2-40B4-BE49-F238E27FC236}">
                <a16:creationId xmlns:a16="http://schemas.microsoft.com/office/drawing/2014/main" id="{ECE91B72-F5EA-BF40-1F32-F70DFD80FE82}"/>
              </a:ext>
            </a:extLst>
          </p:cNvPr>
          <p:cNvGrpSpPr/>
          <p:nvPr/>
        </p:nvGrpSpPr>
        <p:grpSpPr>
          <a:xfrm>
            <a:off x="10609207" y="3597166"/>
            <a:ext cx="396271" cy="294741"/>
            <a:chOff x="1243177" y="532047"/>
            <a:chExt cx="396271" cy="294741"/>
          </a:xfrm>
          <a:solidFill>
            <a:srgbClr val="000000"/>
          </a:solidFill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AD74D00B-7966-D6D4-394C-506CB1363B9E}"/>
                </a:ext>
              </a:extLst>
            </p:cNvPr>
            <p:cNvSpPr/>
            <p:nvPr/>
          </p:nvSpPr>
          <p:spPr>
            <a:xfrm>
              <a:off x="1243177" y="532047"/>
              <a:ext cx="396271" cy="294741"/>
            </a:xfrm>
            <a:custGeom>
              <a:avLst/>
              <a:gdLst>
                <a:gd name="connsiteX0" fmla="*/ 377621 w 396271"/>
                <a:gd name="connsiteY0" fmla="*/ 238201 h 294741"/>
                <a:gd name="connsiteX1" fmla="*/ 388093 w 396271"/>
                <a:gd name="connsiteY1" fmla="*/ 238201 h 294741"/>
                <a:gd name="connsiteX2" fmla="*/ 396260 w 396271"/>
                <a:gd name="connsiteY2" fmla="*/ 246017 h 294741"/>
                <a:gd name="connsiteX3" fmla="*/ 348410 w 396271"/>
                <a:gd name="connsiteY3" fmla="*/ 294719 h 294741"/>
                <a:gd name="connsiteX4" fmla="*/ 142827 w 396271"/>
                <a:gd name="connsiteY4" fmla="*/ 294719 h 294741"/>
                <a:gd name="connsiteX5" fmla="*/ 47527 w 396271"/>
                <a:gd name="connsiteY5" fmla="*/ 294719 h 294741"/>
                <a:gd name="connsiteX6" fmla="*/ 2432 w 396271"/>
                <a:gd name="connsiteY6" fmla="*/ 263704 h 294741"/>
                <a:gd name="connsiteX7" fmla="*/ 27 w 396271"/>
                <a:gd name="connsiteY7" fmla="*/ 245817 h 294741"/>
                <a:gd name="connsiteX8" fmla="*/ 7843 w 396271"/>
                <a:gd name="connsiteY8" fmla="*/ 238201 h 294741"/>
                <a:gd name="connsiteX9" fmla="*/ 18566 w 396271"/>
                <a:gd name="connsiteY9" fmla="*/ 238201 h 294741"/>
                <a:gd name="connsiteX10" fmla="*/ 18566 w 396271"/>
                <a:gd name="connsiteY10" fmla="*/ 231988 h 294741"/>
                <a:gd name="connsiteX11" fmla="*/ 18566 w 396271"/>
                <a:gd name="connsiteY11" fmla="*/ 10973 h 294741"/>
                <a:gd name="connsiteX12" fmla="*/ 29288 w 396271"/>
                <a:gd name="connsiteY12" fmla="*/ 0 h 294741"/>
                <a:gd name="connsiteX13" fmla="*/ 367099 w 396271"/>
                <a:gd name="connsiteY13" fmla="*/ 0 h 294741"/>
                <a:gd name="connsiteX14" fmla="*/ 377621 w 396271"/>
                <a:gd name="connsiteY14" fmla="*/ 10672 h 294741"/>
                <a:gd name="connsiteX15" fmla="*/ 377621 w 396271"/>
                <a:gd name="connsiteY15" fmla="*/ 232138 h 294741"/>
                <a:gd name="connsiteX16" fmla="*/ 377621 w 396271"/>
                <a:gd name="connsiteY16" fmla="*/ 238201 h 294741"/>
                <a:gd name="connsiteX17" fmla="*/ 32144 w 396271"/>
                <a:gd name="connsiteY17" fmla="*/ 13729 h 294741"/>
                <a:gd name="connsiteX18" fmla="*/ 32144 w 396271"/>
                <a:gd name="connsiteY18" fmla="*/ 238050 h 294741"/>
                <a:gd name="connsiteX19" fmla="*/ 363992 w 396271"/>
                <a:gd name="connsiteY19" fmla="*/ 238050 h 294741"/>
                <a:gd name="connsiteX20" fmla="*/ 363992 w 396271"/>
                <a:gd name="connsiteY20" fmla="*/ 13729 h 294741"/>
                <a:gd name="connsiteX21" fmla="*/ 32144 w 396271"/>
                <a:gd name="connsiteY21" fmla="*/ 13729 h 294741"/>
                <a:gd name="connsiteX22" fmla="*/ 256867 w 396271"/>
                <a:gd name="connsiteY22" fmla="*/ 252280 h 294741"/>
                <a:gd name="connsiteX23" fmla="*/ 139570 w 396271"/>
                <a:gd name="connsiteY23" fmla="*/ 252280 h 294741"/>
                <a:gd name="connsiteX24" fmla="*/ 139570 w 396271"/>
                <a:gd name="connsiteY24" fmla="*/ 280890 h 294741"/>
                <a:gd name="connsiteX25" fmla="*/ 256867 w 396271"/>
                <a:gd name="connsiteY25" fmla="*/ 280890 h 294741"/>
                <a:gd name="connsiteX26" fmla="*/ 256867 w 396271"/>
                <a:gd name="connsiteY26" fmla="*/ 252280 h 294741"/>
                <a:gd name="connsiteX27" fmla="*/ 125691 w 396271"/>
                <a:gd name="connsiteY27" fmla="*/ 252280 h 294741"/>
                <a:gd name="connsiteX28" fmla="*/ 13605 w 396271"/>
                <a:gd name="connsiteY28" fmla="*/ 252280 h 294741"/>
                <a:gd name="connsiteX29" fmla="*/ 14357 w 396271"/>
                <a:gd name="connsiteY29" fmla="*/ 257291 h 294741"/>
                <a:gd name="connsiteX30" fmla="*/ 43719 w 396271"/>
                <a:gd name="connsiteY30" fmla="*/ 281041 h 294741"/>
                <a:gd name="connsiteX31" fmla="*/ 123086 w 396271"/>
                <a:gd name="connsiteY31" fmla="*/ 281141 h 294741"/>
                <a:gd name="connsiteX32" fmla="*/ 125641 w 396271"/>
                <a:gd name="connsiteY32" fmla="*/ 280640 h 294741"/>
                <a:gd name="connsiteX33" fmla="*/ 125641 w 396271"/>
                <a:gd name="connsiteY33" fmla="*/ 252280 h 294741"/>
                <a:gd name="connsiteX34" fmla="*/ 382331 w 396271"/>
                <a:gd name="connsiteY34" fmla="*/ 252180 h 294741"/>
                <a:gd name="connsiteX35" fmla="*/ 270596 w 396271"/>
                <a:gd name="connsiteY35" fmla="*/ 252180 h 294741"/>
                <a:gd name="connsiteX36" fmla="*/ 270596 w 396271"/>
                <a:gd name="connsiteY36" fmla="*/ 280590 h 294741"/>
                <a:gd name="connsiteX37" fmla="*/ 271748 w 396271"/>
                <a:gd name="connsiteY37" fmla="*/ 281041 h 294741"/>
                <a:gd name="connsiteX38" fmla="*/ 354823 w 396271"/>
                <a:gd name="connsiteY38" fmla="*/ 280790 h 294741"/>
                <a:gd name="connsiteX39" fmla="*/ 382331 w 396271"/>
                <a:gd name="connsiteY39" fmla="*/ 252130 h 29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96271" h="294741">
                  <a:moveTo>
                    <a:pt x="377621" y="238201"/>
                  </a:moveTo>
                  <a:cubicBezTo>
                    <a:pt x="381579" y="238201"/>
                    <a:pt x="384836" y="238201"/>
                    <a:pt x="388093" y="238201"/>
                  </a:cubicBezTo>
                  <a:cubicBezTo>
                    <a:pt x="393404" y="238150"/>
                    <a:pt x="396160" y="240756"/>
                    <a:pt x="396260" y="246017"/>
                  </a:cubicBezTo>
                  <a:cubicBezTo>
                    <a:pt x="396811" y="274828"/>
                    <a:pt x="377421" y="294669"/>
                    <a:pt x="348410" y="294719"/>
                  </a:cubicBezTo>
                  <a:cubicBezTo>
                    <a:pt x="279865" y="294769"/>
                    <a:pt x="211371" y="294719"/>
                    <a:pt x="142827" y="294719"/>
                  </a:cubicBezTo>
                  <a:cubicBezTo>
                    <a:pt x="111060" y="294719"/>
                    <a:pt x="79294" y="294769"/>
                    <a:pt x="47527" y="294719"/>
                  </a:cubicBezTo>
                  <a:cubicBezTo>
                    <a:pt x="25681" y="294669"/>
                    <a:pt x="8495" y="283095"/>
                    <a:pt x="2432" y="263704"/>
                  </a:cubicBezTo>
                  <a:cubicBezTo>
                    <a:pt x="678" y="258042"/>
                    <a:pt x="428" y="251829"/>
                    <a:pt x="27" y="245817"/>
                  </a:cubicBezTo>
                  <a:cubicBezTo>
                    <a:pt x="-324" y="240806"/>
                    <a:pt x="2783" y="238150"/>
                    <a:pt x="7843" y="238201"/>
                  </a:cubicBezTo>
                  <a:cubicBezTo>
                    <a:pt x="11251" y="238201"/>
                    <a:pt x="14608" y="238201"/>
                    <a:pt x="18566" y="238201"/>
                  </a:cubicBezTo>
                  <a:lnTo>
                    <a:pt x="18566" y="231988"/>
                  </a:lnTo>
                  <a:cubicBezTo>
                    <a:pt x="18566" y="158333"/>
                    <a:pt x="18566" y="84628"/>
                    <a:pt x="18566" y="10973"/>
                  </a:cubicBezTo>
                  <a:cubicBezTo>
                    <a:pt x="18566" y="1553"/>
                    <a:pt x="20069" y="0"/>
                    <a:pt x="29288" y="0"/>
                  </a:cubicBezTo>
                  <a:cubicBezTo>
                    <a:pt x="141875" y="0"/>
                    <a:pt x="254512" y="0"/>
                    <a:pt x="367099" y="0"/>
                  </a:cubicBezTo>
                  <a:cubicBezTo>
                    <a:pt x="376018" y="0"/>
                    <a:pt x="377621" y="1653"/>
                    <a:pt x="377621" y="10672"/>
                  </a:cubicBezTo>
                  <a:cubicBezTo>
                    <a:pt x="377621" y="84478"/>
                    <a:pt x="377621" y="158333"/>
                    <a:pt x="377621" y="232138"/>
                  </a:cubicBezTo>
                  <a:cubicBezTo>
                    <a:pt x="377621" y="233992"/>
                    <a:pt x="377621" y="235796"/>
                    <a:pt x="377621" y="238201"/>
                  </a:cubicBezTo>
                  <a:close/>
                  <a:moveTo>
                    <a:pt x="32144" y="13729"/>
                  </a:moveTo>
                  <a:lnTo>
                    <a:pt x="32144" y="238050"/>
                  </a:lnTo>
                  <a:lnTo>
                    <a:pt x="363992" y="238050"/>
                  </a:lnTo>
                  <a:lnTo>
                    <a:pt x="363992" y="13729"/>
                  </a:lnTo>
                  <a:lnTo>
                    <a:pt x="32144" y="13729"/>
                  </a:lnTo>
                  <a:close/>
                  <a:moveTo>
                    <a:pt x="256867" y="252280"/>
                  </a:moveTo>
                  <a:lnTo>
                    <a:pt x="139570" y="252280"/>
                  </a:lnTo>
                  <a:lnTo>
                    <a:pt x="139570" y="280890"/>
                  </a:lnTo>
                  <a:lnTo>
                    <a:pt x="256867" y="280890"/>
                  </a:lnTo>
                  <a:lnTo>
                    <a:pt x="256867" y="252280"/>
                  </a:lnTo>
                  <a:close/>
                  <a:moveTo>
                    <a:pt x="125691" y="252280"/>
                  </a:moveTo>
                  <a:lnTo>
                    <a:pt x="13605" y="252280"/>
                  </a:lnTo>
                  <a:cubicBezTo>
                    <a:pt x="13906" y="254234"/>
                    <a:pt x="14006" y="255788"/>
                    <a:pt x="14357" y="257291"/>
                  </a:cubicBezTo>
                  <a:cubicBezTo>
                    <a:pt x="17764" y="270869"/>
                    <a:pt x="29739" y="280890"/>
                    <a:pt x="43719" y="281041"/>
                  </a:cubicBezTo>
                  <a:cubicBezTo>
                    <a:pt x="70174" y="281291"/>
                    <a:pt x="96630" y="281141"/>
                    <a:pt x="123086" y="281141"/>
                  </a:cubicBezTo>
                  <a:cubicBezTo>
                    <a:pt x="123938" y="281141"/>
                    <a:pt x="124789" y="280790"/>
                    <a:pt x="125641" y="280640"/>
                  </a:cubicBezTo>
                  <a:lnTo>
                    <a:pt x="125641" y="252280"/>
                  </a:lnTo>
                  <a:close/>
                  <a:moveTo>
                    <a:pt x="382331" y="252180"/>
                  </a:moveTo>
                  <a:lnTo>
                    <a:pt x="270596" y="252180"/>
                  </a:lnTo>
                  <a:lnTo>
                    <a:pt x="270596" y="280590"/>
                  </a:lnTo>
                  <a:cubicBezTo>
                    <a:pt x="271147" y="280840"/>
                    <a:pt x="271448" y="281041"/>
                    <a:pt x="271748" y="281041"/>
                  </a:cubicBezTo>
                  <a:cubicBezTo>
                    <a:pt x="299457" y="281041"/>
                    <a:pt x="327165" y="281441"/>
                    <a:pt x="354823" y="280790"/>
                  </a:cubicBezTo>
                  <a:cubicBezTo>
                    <a:pt x="369354" y="280439"/>
                    <a:pt x="381830" y="266711"/>
                    <a:pt x="382331" y="252130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5FEE597-6996-E1A2-A26B-F670E4B7C1FB}"/>
                </a:ext>
              </a:extLst>
            </p:cNvPr>
            <p:cNvSpPr/>
            <p:nvPr/>
          </p:nvSpPr>
          <p:spPr>
            <a:xfrm>
              <a:off x="1396034" y="614019"/>
              <a:ext cx="90605" cy="133079"/>
            </a:xfrm>
            <a:custGeom>
              <a:avLst/>
              <a:gdLst>
                <a:gd name="connsiteX0" fmla="*/ 44284 w 90605"/>
                <a:gd name="connsiteY0" fmla="*/ 133030 h 133079"/>
                <a:gd name="connsiteX1" fmla="*/ 29202 w 90605"/>
                <a:gd name="connsiteY1" fmla="*/ 128871 h 133079"/>
                <a:gd name="connsiteX2" fmla="*/ 21887 w 90605"/>
                <a:gd name="connsiteY2" fmla="*/ 118549 h 133079"/>
                <a:gd name="connsiteX3" fmla="*/ 20484 w 90605"/>
                <a:gd name="connsiteY3" fmla="*/ 86382 h 133079"/>
                <a:gd name="connsiteX4" fmla="*/ 16826 w 90605"/>
                <a:gd name="connsiteY4" fmla="*/ 78064 h 133079"/>
                <a:gd name="connsiteX5" fmla="*/ 2847 w 90605"/>
                <a:gd name="connsiteY5" fmla="*/ 29562 h 133079"/>
                <a:gd name="connsiteX6" fmla="*/ 45336 w 90605"/>
                <a:gd name="connsiteY6" fmla="*/ 0 h 133079"/>
                <a:gd name="connsiteX7" fmla="*/ 87926 w 90605"/>
                <a:gd name="connsiteY7" fmla="*/ 30113 h 133079"/>
                <a:gd name="connsiteX8" fmla="*/ 73496 w 90605"/>
                <a:gd name="connsiteY8" fmla="*/ 78515 h 133079"/>
                <a:gd name="connsiteX9" fmla="*/ 69988 w 90605"/>
                <a:gd name="connsiteY9" fmla="*/ 86382 h 133079"/>
                <a:gd name="connsiteX10" fmla="*/ 68936 w 90605"/>
                <a:gd name="connsiteY10" fmla="*/ 115292 h 133079"/>
                <a:gd name="connsiteX11" fmla="*/ 52501 w 90605"/>
                <a:gd name="connsiteY11" fmla="*/ 131727 h 133079"/>
                <a:gd name="connsiteX12" fmla="*/ 44585 w 90605"/>
                <a:gd name="connsiteY12" fmla="*/ 132278 h 133079"/>
                <a:gd name="connsiteX13" fmla="*/ 44334 w 90605"/>
                <a:gd name="connsiteY13" fmla="*/ 133080 h 133079"/>
                <a:gd name="connsiteX14" fmla="*/ 45186 w 90605"/>
                <a:gd name="connsiteY14" fmla="*/ 92895 h 133079"/>
                <a:gd name="connsiteX15" fmla="*/ 48443 w 90605"/>
                <a:gd name="connsiteY15" fmla="*/ 92745 h 133079"/>
                <a:gd name="connsiteX16" fmla="*/ 56460 w 90605"/>
                <a:gd name="connsiteY16" fmla="*/ 84027 h 133079"/>
                <a:gd name="connsiteX17" fmla="*/ 63976 w 90605"/>
                <a:gd name="connsiteY17" fmla="*/ 68694 h 133079"/>
                <a:gd name="connsiteX18" fmla="*/ 77003 w 90605"/>
                <a:gd name="connsiteY18" fmla="*/ 46598 h 133079"/>
                <a:gd name="connsiteX19" fmla="*/ 53153 w 90605"/>
                <a:gd name="connsiteY19" fmla="*/ 14380 h 133079"/>
                <a:gd name="connsiteX20" fmla="*/ 16676 w 90605"/>
                <a:gd name="connsiteY20" fmla="*/ 31065 h 133079"/>
                <a:gd name="connsiteX21" fmla="*/ 26547 w 90605"/>
                <a:gd name="connsiteY21" fmla="*/ 68594 h 133079"/>
                <a:gd name="connsiteX22" fmla="*/ 34013 w 90605"/>
                <a:gd name="connsiteY22" fmla="*/ 84027 h 133079"/>
                <a:gd name="connsiteX23" fmla="*/ 42430 w 90605"/>
                <a:gd name="connsiteY23" fmla="*/ 92745 h 133079"/>
                <a:gd name="connsiteX24" fmla="*/ 45236 w 90605"/>
                <a:gd name="connsiteY24" fmla="*/ 92895 h 133079"/>
                <a:gd name="connsiteX25" fmla="*/ 33612 w 90605"/>
                <a:gd name="connsiteY25" fmla="*/ 106023 h 133079"/>
                <a:gd name="connsiteX26" fmla="*/ 36768 w 90605"/>
                <a:gd name="connsiteY26" fmla="*/ 117647 h 133079"/>
                <a:gd name="connsiteX27" fmla="*/ 54155 w 90605"/>
                <a:gd name="connsiteY27" fmla="*/ 117347 h 133079"/>
                <a:gd name="connsiteX28" fmla="*/ 56560 w 90605"/>
                <a:gd name="connsiteY28" fmla="*/ 106023 h 133079"/>
                <a:gd name="connsiteX29" fmla="*/ 33612 w 90605"/>
                <a:gd name="connsiteY29" fmla="*/ 106023 h 133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0605" h="133079">
                  <a:moveTo>
                    <a:pt x="44284" y="133030"/>
                  </a:moveTo>
                  <a:cubicBezTo>
                    <a:pt x="39274" y="131677"/>
                    <a:pt x="34163" y="130374"/>
                    <a:pt x="29202" y="128871"/>
                  </a:cubicBezTo>
                  <a:cubicBezTo>
                    <a:pt x="24192" y="127318"/>
                    <a:pt x="22188" y="123359"/>
                    <a:pt x="21887" y="118549"/>
                  </a:cubicBezTo>
                  <a:cubicBezTo>
                    <a:pt x="21286" y="107827"/>
                    <a:pt x="20685" y="97104"/>
                    <a:pt x="20484" y="86382"/>
                  </a:cubicBezTo>
                  <a:cubicBezTo>
                    <a:pt x="20434" y="82874"/>
                    <a:pt x="19682" y="80469"/>
                    <a:pt x="16826" y="78064"/>
                  </a:cubicBezTo>
                  <a:cubicBezTo>
                    <a:pt x="1244" y="65137"/>
                    <a:pt x="-3767" y="47199"/>
                    <a:pt x="2847" y="29562"/>
                  </a:cubicBezTo>
                  <a:cubicBezTo>
                    <a:pt x="9461" y="11775"/>
                    <a:pt x="26397" y="0"/>
                    <a:pt x="45336" y="0"/>
                  </a:cubicBezTo>
                  <a:cubicBezTo>
                    <a:pt x="64376" y="0"/>
                    <a:pt x="81462" y="12075"/>
                    <a:pt x="87926" y="30113"/>
                  </a:cubicBezTo>
                  <a:cubicBezTo>
                    <a:pt x="94339" y="48051"/>
                    <a:pt x="89129" y="66039"/>
                    <a:pt x="73496" y="78515"/>
                  </a:cubicBezTo>
                  <a:cubicBezTo>
                    <a:pt x="70690" y="80770"/>
                    <a:pt x="70038" y="83075"/>
                    <a:pt x="69988" y="86382"/>
                  </a:cubicBezTo>
                  <a:cubicBezTo>
                    <a:pt x="69838" y="96002"/>
                    <a:pt x="69237" y="105672"/>
                    <a:pt x="68936" y="115292"/>
                  </a:cubicBezTo>
                  <a:cubicBezTo>
                    <a:pt x="68585" y="126165"/>
                    <a:pt x="65328" y="128821"/>
                    <a:pt x="52501" y="131727"/>
                  </a:cubicBezTo>
                  <a:cubicBezTo>
                    <a:pt x="49946" y="132278"/>
                    <a:pt x="47240" y="132128"/>
                    <a:pt x="44585" y="132278"/>
                  </a:cubicBezTo>
                  <a:cubicBezTo>
                    <a:pt x="44485" y="132529"/>
                    <a:pt x="44435" y="132779"/>
                    <a:pt x="44334" y="133080"/>
                  </a:cubicBezTo>
                  <a:close/>
                  <a:moveTo>
                    <a:pt x="45186" y="92895"/>
                  </a:moveTo>
                  <a:cubicBezTo>
                    <a:pt x="46288" y="92845"/>
                    <a:pt x="47341" y="92795"/>
                    <a:pt x="48443" y="92745"/>
                  </a:cubicBezTo>
                  <a:cubicBezTo>
                    <a:pt x="56510" y="92244"/>
                    <a:pt x="56760" y="92144"/>
                    <a:pt x="56460" y="84027"/>
                  </a:cubicBezTo>
                  <a:cubicBezTo>
                    <a:pt x="56209" y="77463"/>
                    <a:pt x="58163" y="72603"/>
                    <a:pt x="63976" y="68694"/>
                  </a:cubicBezTo>
                  <a:cubicBezTo>
                    <a:pt x="71592" y="63584"/>
                    <a:pt x="76552" y="56168"/>
                    <a:pt x="77003" y="46598"/>
                  </a:cubicBezTo>
                  <a:cubicBezTo>
                    <a:pt x="77704" y="31466"/>
                    <a:pt x="67784" y="18238"/>
                    <a:pt x="53153" y="14380"/>
                  </a:cubicBezTo>
                  <a:cubicBezTo>
                    <a:pt x="38723" y="10572"/>
                    <a:pt x="23390" y="17587"/>
                    <a:pt x="16676" y="31065"/>
                  </a:cubicBezTo>
                  <a:cubicBezTo>
                    <a:pt x="9962" y="44544"/>
                    <a:pt x="13319" y="58523"/>
                    <a:pt x="26547" y="68594"/>
                  </a:cubicBezTo>
                  <a:cubicBezTo>
                    <a:pt x="32008" y="72753"/>
                    <a:pt x="34263" y="77413"/>
                    <a:pt x="34013" y="84027"/>
                  </a:cubicBezTo>
                  <a:cubicBezTo>
                    <a:pt x="33712" y="92244"/>
                    <a:pt x="33912" y="92294"/>
                    <a:pt x="42430" y="92745"/>
                  </a:cubicBezTo>
                  <a:cubicBezTo>
                    <a:pt x="43382" y="92795"/>
                    <a:pt x="44284" y="92845"/>
                    <a:pt x="45236" y="92895"/>
                  </a:cubicBezTo>
                  <a:close/>
                  <a:moveTo>
                    <a:pt x="33612" y="106023"/>
                  </a:moveTo>
                  <a:cubicBezTo>
                    <a:pt x="34714" y="110081"/>
                    <a:pt x="35766" y="113889"/>
                    <a:pt x="36768" y="117647"/>
                  </a:cubicBezTo>
                  <a:cubicBezTo>
                    <a:pt x="42581" y="117547"/>
                    <a:pt x="48343" y="117447"/>
                    <a:pt x="54155" y="117347"/>
                  </a:cubicBezTo>
                  <a:cubicBezTo>
                    <a:pt x="54957" y="113589"/>
                    <a:pt x="55758" y="109831"/>
                    <a:pt x="56560" y="106023"/>
                  </a:cubicBezTo>
                  <a:lnTo>
                    <a:pt x="33612" y="106023"/>
                  </a:ln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73371B5-0CFF-695D-C1D9-B5E53D42377B}"/>
                </a:ext>
              </a:extLst>
            </p:cNvPr>
            <p:cNvSpPr/>
            <p:nvPr/>
          </p:nvSpPr>
          <p:spPr>
            <a:xfrm>
              <a:off x="1434945" y="570077"/>
              <a:ext cx="13607" cy="38480"/>
            </a:xfrm>
            <a:custGeom>
              <a:avLst/>
              <a:gdLst>
                <a:gd name="connsiteX0" fmla="*/ 13541 w 13607"/>
                <a:gd name="connsiteY0" fmla="*/ 19541 h 38480"/>
                <a:gd name="connsiteX1" fmla="*/ 13541 w 13607"/>
                <a:gd name="connsiteY1" fmla="*/ 31165 h 38480"/>
                <a:gd name="connsiteX2" fmla="*/ 6827 w 13607"/>
                <a:gd name="connsiteY2" fmla="*/ 38481 h 38480"/>
                <a:gd name="connsiteX3" fmla="*/ 113 w 13607"/>
                <a:gd name="connsiteY3" fmla="*/ 31165 h 38480"/>
                <a:gd name="connsiteX4" fmla="*/ 113 w 13607"/>
                <a:gd name="connsiteY4" fmla="*/ 7416 h 38480"/>
                <a:gd name="connsiteX5" fmla="*/ 6827 w 13607"/>
                <a:gd name="connsiteY5" fmla="*/ 0 h 38480"/>
                <a:gd name="connsiteX6" fmla="*/ 13591 w 13607"/>
                <a:gd name="connsiteY6" fmla="*/ 7365 h 38480"/>
                <a:gd name="connsiteX7" fmla="*/ 13591 w 13607"/>
                <a:gd name="connsiteY7" fmla="*/ 8317 h 38480"/>
                <a:gd name="connsiteX8" fmla="*/ 13591 w 13607"/>
                <a:gd name="connsiteY8" fmla="*/ 19491 h 38480"/>
                <a:gd name="connsiteX9" fmla="*/ 13591 w 13607"/>
                <a:gd name="connsiteY9" fmla="*/ 19491 h 3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07" h="38480">
                  <a:moveTo>
                    <a:pt x="13541" y="19541"/>
                  </a:moveTo>
                  <a:cubicBezTo>
                    <a:pt x="13541" y="23399"/>
                    <a:pt x="13691" y="27307"/>
                    <a:pt x="13541" y="31165"/>
                  </a:cubicBezTo>
                  <a:cubicBezTo>
                    <a:pt x="13341" y="35825"/>
                    <a:pt x="10785" y="38481"/>
                    <a:pt x="6827" y="38481"/>
                  </a:cubicBezTo>
                  <a:cubicBezTo>
                    <a:pt x="2868" y="38481"/>
                    <a:pt x="163" y="35775"/>
                    <a:pt x="113" y="31165"/>
                  </a:cubicBezTo>
                  <a:cubicBezTo>
                    <a:pt x="-38" y="23249"/>
                    <a:pt x="-38" y="15332"/>
                    <a:pt x="113" y="7416"/>
                  </a:cubicBezTo>
                  <a:cubicBezTo>
                    <a:pt x="213" y="2906"/>
                    <a:pt x="3019" y="0"/>
                    <a:pt x="6827" y="0"/>
                  </a:cubicBezTo>
                  <a:cubicBezTo>
                    <a:pt x="10635" y="0"/>
                    <a:pt x="13240" y="2856"/>
                    <a:pt x="13591" y="7365"/>
                  </a:cubicBezTo>
                  <a:cubicBezTo>
                    <a:pt x="13591" y="7666"/>
                    <a:pt x="13591" y="7967"/>
                    <a:pt x="13591" y="8317"/>
                  </a:cubicBezTo>
                  <a:cubicBezTo>
                    <a:pt x="13591" y="12025"/>
                    <a:pt x="13591" y="15783"/>
                    <a:pt x="13591" y="19491"/>
                  </a:cubicBezTo>
                  <a:lnTo>
                    <a:pt x="13591" y="19491"/>
                  </a:ln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8F3EAE0-FF8E-9DAA-CCA4-F44D152624A9}"/>
                </a:ext>
              </a:extLst>
            </p:cNvPr>
            <p:cNvSpPr/>
            <p:nvPr/>
          </p:nvSpPr>
          <p:spPr>
            <a:xfrm>
              <a:off x="1477727" y="596524"/>
              <a:ext cx="32037" cy="30515"/>
            </a:xfrm>
            <a:custGeom>
              <a:avLst/>
              <a:gdLst>
                <a:gd name="connsiteX0" fmla="*/ 31988 w 32037"/>
                <a:gd name="connsiteY0" fmla="*/ 6022 h 30515"/>
                <a:gd name="connsiteX1" fmla="*/ 28530 w 32037"/>
                <a:gd name="connsiteY1" fmla="*/ 11333 h 30515"/>
                <a:gd name="connsiteX2" fmla="*/ 12096 w 32037"/>
                <a:gd name="connsiteY2" fmla="*/ 27817 h 30515"/>
                <a:gd name="connsiteX3" fmla="*/ 1874 w 32037"/>
                <a:gd name="connsiteY3" fmla="*/ 28319 h 30515"/>
                <a:gd name="connsiteX4" fmla="*/ 2626 w 32037"/>
                <a:gd name="connsiteY4" fmla="*/ 18398 h 30515"/>
                <a:gd name="connsiteX5" fmla="*/ 19562 w 32037"/>
                <a:gd name="connsiteY5" fmla="*/ 1763 h 30515"/>
                <a:gd name="connsiteX6" fmla="*/ 27478 w 32037"/>
                <a:gd name="connsiteY6" fmla="*/ 260 h 30515"/>
                <a:gd name="connsiteX7" fmla="*/ 32038 w 32037"/>
                <a:gd name="connsiteY7" fmla="*/ 6022 h 3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37" h="30515">
                  <a:moveTo>
                    <a:pt x="31988" y="6022"/>
                  </a:moveTo>
                  <a:cubicBezTo>
                    <a:pt x="30535" y="8327"/>
                    <a:pt x="29783" y="10080"/>
                    <a:pt x="28530" y="11333"/>
                  </a:cubicBezTo>
                  <a:cubicBezTo>
                    <a:pt x="23119" y="16895"/>
                    <a:pt x="17658" y="22406"/>
                    <a:pt x="12096" y="27817"/>
                  </a:cubicBezTo>
                  <a:cubicBezTo>
                    <a:pt x="8538" y="31275"/>
                    <a:pt x="4730" y="31375"/>
                    <a:pt x="1874" y="28319"/>
                  </a:cubicBezTo>
                  <a:cubicBezTo>
                    <a:pt x="-831" y="25463"/>
                    <a:pt x="-631" y="21755"/>
                    <a:pt x="2626" y="18398"/>
                  </a:cubicBezTo>
                  <a:cubicBezTo>
                    <a:pt x="8138" y="12736"/>
                    <a:pt x="13599" y="6924"/>
                    <a:pt x="19562" y="1763"/>
                  </a:cubicBezTo>
                  <a:cubicBezTo>
                    <a:pt x="21365" y="209"/>
                    <a:pt x="25073" y="-392"/>
                    <a:pt x="27478" y="260"/>
                  </a:cubicBezTo>
                  <a:cubicBezTo>
                    <a:pt x="29332" y="761"/>
                    <a:pt x="30485" y="3917"/>
                    <a:pt x="32038" y="6022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A6691AA2-9DD9-92D3-6599-5B52462C15E5}"/>
                </a:ext>
              </a:extLst>
            </p:cNvPr>
            <p:cNvSpPr/>
            <p:nvPr/>
          </p:nvSpPr>
          <p:spPr>
            <a:xfrm>
              <a:off x="1374924" y="594027"/>
              <a:ext cx="30407" cy="31980"/>
            </a:xfrm>
            <a:custGeom>
              <a:avLst/>
              <a:gdLst>
                <a:gd name="connsiteX0" fmla="*/ 5419 w 30407"/>
                <a:gd name="connsiteY0" fmla="*/ 50 h 31980"/>
                <a:gd name="connsiteX1" fmla="*/ 10880 w 30407"/>
                <a:gd name="connsiteY1" fmla="*/ 3056 h 31980"/>
                <a:gd name="connsiteX2" fmla="*/ 28066 w 30407"/>
                <a:gd name="connsiteY2" fmla="*/ 20192 h 31980"/>
                <a:gd name="connsiteX3" fmla="*/ 28567 w 30407"/>
                <a:gd name="connsiteY3" fmla="*/ 29813 h 31980"/>
                <a:gd name="connsiteX4" fmla="*/ 18646 w 30407"/>
                <a:gd name="connsiteY4" fmla="*/ 29562 h 31980"/>
                <a:gd name="connsiteX5" fmla="*/ 1611 w 30407"/>
                <a:gd name="connsiteY5" fmla="*/ 12276 h 31980"/>
                <a:gd name="connsiteX6" fmla="*/ 258 w 30407"/>
                <a:gd name="connsiteY6" fmla="*/ 4760 h 31980"/>
                <a:gd name="connsiteX7" fmla="*/ 5469 w 30407"/>
                <a:gd name="connsiteY7" fmla="*/ 0 h 3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07" h="31980">
                  <a:moveTo>
                    <a:pt x="5419" y="50"/>
                  </a:moveTo>
                  <a:cubicBezTo>
                    <a:pt x="7773" y="1303"/>
                    <a:pt x="9627" y="1854"/>
                    <a:pt x="10880" y="3056"/>
                  </a:cubicBezTo>
                  <a:cubicBezTo>
                    <a:pt x="16692" y="8668"/>
                    <a:pt x="22454" y="14380"/>
                    <a:pt x="28066" y="20192"/>
                  </a:cubicBezTo>
                  <a:cubicBezTo>
                    <a:pt x="31073" y="23249"/>
                    <a:pt x="31123" y="27107"/>
                    <a:pt x="28567" y="29813"/>
                  </a:cubicBezTo>
                  <a:cubicBezTo>
                    <a:pt x="25811" y="32719"/>
                    <a:pt x="22003" y="32769"/>
                    <a:pt x="18646" y="29562"/>
                  </a:cubicBezTo>
                  <a:cubicBezTo>
                    <a:pt x="12834" y="23950"/>
                    <a:pt x="6922" y="18339"/>
                    <a:pt x="1611" y="12276"/>
                  </a:cubicBezTo>
                  <a:cubicBezTo>
                    <a:pt x="107" y="10572"/>
                    <a:pt x="-344" y="7065"/>
                    <a:pt x="258" y="4760"/>
                  </a:cubicBezTo>
                  <a:cubicBezTo>
                    <a:pt x="759" y="2906"/>
                    <a:pt x="3515" y="1653"/>
                    <a:pt x="5469" y="0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301" name="Graphic 2">
            <a:extLst>
              <a:ext uri="{FF2B5EF4-FFF2-40B4-BE49-F238E27FC236}">
                <a16:creationId xmlns:a16="http://schemas.microsoft.com/office/drawing/2014/main" id="{AF0C8661-994C-5330-3E83-05BFB77A39A1}"/>
              </a:ext>
            </a:extLst>
          </p:cNvPr>
          <p:cNvGrpSpPr/>
          <p:nvPr/>
        </p:nvGrpSpPr>
        <p:grpSpPr>
          <a:xfrm>
            <a:off x="10639856" y="4836481"/>
            <a:ext cx="349452" cy="341594"/>
            <a:chOff x="827179" y="503210"/>
            <a:chExt cx="349452" cy="341594"/>
          </a:xfrm>
          <a:solidFill>
            <a:srgbClr val="000000"/>
          </a:solidFill>
        </p:grpSpPr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3E288124-C7BE-456D-E41C-D8764BA11556}"/>
                </a:ext>
              </a:extLst>
            </p:cNvPr>
            <p:cNvSpPr/>
            <p:nvPr/>
          </p:nvSpPr>
          <p:spPr>
            <a:xfrm>
              <a:off x="827179" y="503210"/>
              <a:ext cx="349452" cy="341594"/>
            </a:xfrm>
            <a:custGeom>
              <a:avLst/>
              <a:gdLst>
                <a:gd name="connsiteX0" fmla="*/ 50 w 349452"/>
                <a:gd name="connsiteY0" fmla="*/ 295096 h 341594"/>
                <a:gd name="connsiteX1" fmla="*/ 8217 w 349452"/>
                <a:gd name="connsiteY1" fmla="*/ 292090 h 341594"/>
                <a:gd name="connsiteX2" fmla="*/ 14280 w 349452"/>
                <a:gd name="connsiteY2" fmla="*/ 292090 h 341594"/>
                <a:gd name="connsiteX3" fmla="*/ 14280 w 349452"/>
                <a:gd name="connsiteY3" fmla="*/ 287330 h 341594"/>
                <a:gd name="connsiteX4" fmla="*/ 14280 w 349452"/>
                <a:gd name="connsiteY4" fmla="*/ 109556 h 341594"/>
                <a:gd name="connsiteX5" fmla="*/ 32418 w 349452"/>
                <a:gd name="connsiteY5" fmla="*/ 84654 h 341594"/>
                <a:gd name="connsiteX6" fmla="*/ 40185 w 349452"/>
                <a:gd name="connsiteY6" fmla="*/ 83752 h 341594"/>
                <a:gd name="connsiteX7" fmla="*/ 49905 w 349452"/>
                <a:gd name="connsiteY7" fmla="*/ 83752 h 341594"/>
                <a:gd name="connsiteX8" fmla="*/ 48803 w 349452"/>
                <a:gd name="connsiteY8" fmla="*/ 73230 h 341594"/>
                <a:gd name="connsiteX9" fmla="*/ 60477 w 349452"/>
                <a:gd name="connsiteY9" fmla="*/ 55994 h 341594"/>
                <a:gd name="connsiteX10" fmla="*/ 114992 w 349452"/>
                <a:gd name="connsiteY10" fmla="*/ 27133 h 341594"/>
                <a:gd name="connsiteX11" fmla="*/ 157431 w 349452"/>
                <a:gd name="connsiteY11" fmla="*/ 4636 h 341594"/>
                <a:gd name="connsiteX12" fmla="*/ 191653 w 349452"/>
                <a:gd name="connsiteY12" fmla="*/ 4385 h 341594"/>
                <a:gd name="connsiteX13" fmla="*/ 204280 w 349452"/>
                <a:gd name="connsiteY13" fmla="*/ 11100 h 341594"/>
                <a:gd name="connsiteX14" fmla="*/ 207035 w 349452"/>
                <a:gd name="connsiteY14" fmla="*/ 18465 h 341594"/>
                <a:gd name="connsiteX15" fmla="*/ 199620 w 349452"/>
                <a:gd name="connsiteY15" fmla="*/ 20169 h 341594"/>
                <a:gd name="connsiteX16" fmla="*/ 186342 w 349452"/>
                <a:gd name="connsiteY16" fmla="*/ 13204 h 341594"/>
                <a:gd name="connsiteX17" fmla="*/ 163143 w 349452"/>
                <a:gd name="connsiteY17" fmla="*/ 13204 h 341594"/>
                <a:gd name="connsiteX18" fmla="*/ 64987 w 349452"/>
                <a:gd name="connsiteY18" fmla="*/ 65163 h 341594"/>
                <a:gd name="connsiteX19" fmla="*/ 58874 w 349452"/>
                <a:gd name="connsiteY19" fmla="*/ 74683 h 341594"/>
                <a:gd name="connsiteX20" fmla="*/ 64836 w 349452"/>
                <a:gd name="connsiteY20" fmla="*/ 84253 h 341594"/>
                <a:gd name="connsiteX21" fmla="*/ 163293 w 349452"/>
                <a:gd name="connsiteY21" fmla="*/ 136413 h 341594"/>
                <a:gd name="connsiteX22" fmla="*/ 185540 w 349452"/>
                <a:gd name="connsiteY22" fmla="*/ 136663 h 341594"/>
                <a:gd name="connsiteX23" fmla="*/ 210593 w 349452"/>
                <a:gd name="connsiteY23" fmla="*/ 123486 h 341594"/>
                <a:gd name="connsiteX24" fmla="*/ 199019 w 349452"/>
                <a:gd name="connsiteY24" fmla="*/ 110208 h 341594"/>
                <a:gd name="connsiteX25" fmla="*/ 172463 w 349452"/>
                <a:gd name="connsiteY25" fmla="*/ 79944 h 341594"/>
                <a:gd name="connsiteX26" fmla="*/ 171360 w 349452"/>
                <a:gd name="connsiteY26" fmla="*/ 78642 h 341594"/>
                <a:gd name="connsiteX27" fmla="*/ 171461 w 349452"/>
                <a:gd name="connsiteY27" fmla="*/ 70775 h 341594"/>
                <a:gd name="connsiteX28" fmla="*/ 178976 w 349452"/>
                <a:gd name="connsiteY28" fmla="*/ 71877 h 341594"/>
                <a:gd name="connsiteX29" fmla="*/ 194710 w 349452"/>
                <a:gd name="connsiteY29" fmla="*/ 89815 h 341594"/>
                <a:gd name="connsiteX30" fmla="*/ 219862 w 349452"/>
                <a:gd name="connsiteY30" fmla="*/ 118475 h 341594"/>
                <a:gd name="connsiteX31" fmla="*/ 233491 w 349452"/>
                <a:gd name="connsiteY31" fmla="*/ 111360 h 341594"/>
                <a:gd name="connsiteX32" fmla="*/ 283196 w 349452"/>
                <a:gd name="connsiteY32" fmla="*/ 85055 h 341594"/>
                <a:gd name="connsiteX33" fmla="*/ 290561 w 349452"/>
                <a:gd name="connsiteY33" fmla="*/ 74583 h 341594"/>
                <a:gd name="connsiteX34" fmla="*/ 283196 w 349452"/>
                <a:gd name="connsiteY34" fmla="*/ 64412 h 341594"/>
                <a:gd name="connsiteX35" fmla="*/ 219361 w 349452"/>
                <a:gd name="connsiteY35" fmla="*/ 30641 h 341594"/>
                <a:gd name="connsiteX36" fmla="*/ 216054 w 349452"/>
                <a:gd name="connsiteY36" fmla="*/ 22975 h 341594"/>
                <a:gd name="connsiteX37" fmla="*/ 224121 w 349452"/>
                <a:gd name="connsiteY37" fmla="*/ 21572 h 341594"/>
                <a:gd name="connsiteX38" fmla="*/ 288858 w 349452"/>
                <a:gd name="connsiteY38" fmla="*/ 55844 h 341594"/>
                <a:gd name="connsiteX39" fmla="*/ 299580 w 349452"/>
                <a:gd name="connsiteY39" fmla="*/ 81999 h 341594"/>
                <a:gd name="connsiteX40" fmla="*/ 299179 w 349452"/>
                <a:gd name="connsiteY40" fmla="*/ 83652 h 341594"/>
                <a:gd name="connsiteX41" fmla="*/ 308850 w 349452"/>
                <a:gd name="connsiteY41" fmla="*/ 83652 h 341594"/>
                <a:gd name="connsiteX42" fmla="*/ 335255 w 349452"/>
                <a:gd name="connsiteY42" fmla="*/ 110007 h 341594"/>
                <a:gd name="connsiteX43" fmla="*/ 335255 w 349452"/>
                <a:gd name="connsiteY43" fmla="*/ 287080 h 341594"/>
                <a:gd name="connsiteX44" fmla="*/ 335255 w 349452"/>
                <a:gd name="connsiteY44" fmla="*/ 292040 h 341594"/>
                <a:gd name="connsiteX45" fmla="*/ 341468 w 349452"/>
                <a:gd name="connsiteY45" fmla="*/ 292040 h 341594"/>
                <a:gd name="connsiteX46" fmla="*/ 349435 w 349452"/>
                <a:gd name="connsiteY46" fmla="*/ 299907 h 341594"/>
                <a:gd name="connsiteX47" fmla="*/ 348082 w 349452"/>
                <a:gd name="connsiteY47" fmla="*/ 317143 h 341594"/>
                <a:gd name="connsiteX48" fmla="*/ 317919 w 349452"/>
                <a:gd name="connsiteY48" fmla="*/ 341494 h 341594"/>
                <a:gd name="connsiteX49" fmla="*/ 314161 w 349452"/>
                <a:gd name="connsiteY49" fmla="*/ 341594 h 341594"/>
                <a:gd name="connsiteX50" fmla="*/ 35374 w 349452"/>
                <a:gd name="connsiteY50" fmla="*/ 341594 h 341594"/>
                <a:gd name="connsiteX51" fmla="*/ 3758 w 349452"/>
                <a:gd name="connsiteY51" fmla="*/ 323506 h 341594"/>
                <a:gd name="connsiteX52" fmla="*/ 0 w 349452"/>
                <a:gd name="connsiteY52" fmla="*/ 312633 h 341594"/>
                <a:gd name="connsiteX53" fmla="*/ 0 w 349452"/>
                <a:gd name="connsiteY53" fmla="*/ 294896 h 341594"/>
                <a:gd name="connsiteX54" fmla="*/ 24502 w 349452"/>
                <a:gd name="connsiteY54" fmla="*/ 291890 h 341594"/>
                <a:gd name="connsiteX55" fmla="*/ 324883 w 349452"/>
                <a:gd name="connsiteY55" fmla="*/ 291890 h 341594"/>
                <a:gd name="connsiteX56" fmla="*/ 325034 w 349452"/>
                <a:gd name="connsiteY56" fmla="*/ 288933 h 341594"/>
                <a:gd name="connsiteX57" fmla="*/ 325034 w 349452"/>
                <a:gd name="connsiteY57" fmla="*/ 109106 h 341594"/>
                <a:gd name="connsiteX58" fmla="*/ 309852 w 349452"/>
                <a:gd name="connsiteY58" fmla="*/ 93974 h 341594"/>
                <a:gd name="connsiteX59" fmla="*/ 290762 w 349452"/>
                <a:gd name="connsiteY59" fmla="*/ 93974 h 341594"/>
                <a:gd name="connsiteX60" fmla="*/ 288106 w 349452"/>
                <a:gd name="connsiteY60" fmla="*/ 94224 h 341594"/>
                <a:gd name="connsiteX61" fmla="*/ 264105 w 349452"/>
                <a:gd name="connsiteY61" fmla="*/ 106801 h 341594"/>
                <a:gd name="connsiteX62" fmla="*/ 264256 w 349452"/>
                <a:gd name="connsiteY62" fmla="*/ 107602 h 341594"/>
                <a:gd name="connsiteX63" fmla="*/ 267813 w 349452"/>
                <a:gd name="connsiteY63" fmla="*/ 107602 h 341594"/>
                <a:gd name="connsiteX64" fmla="*/ 303989 w 349452"/>
                <a:gd name="connsiteY64" fmla="*/ 107602 h 341594"/>
                <a:gd name="connsiteX65" fmla="*/ 311405 w 349452"/>
                <a:gd name="connsiteY65" fmla="*/ 115068 h 341594"/>
                <a:gd name="connsiteX66" fmla="*/ 311405 w 349452"/>
                <a:gd name="connsiteY66" fmla="*/ 270996 h 341594"/>
                <a:gd name="connsiteX67" fmla="*/ 303989 w 349452"/>
                <a:gd name="connsiteY67" fmla="*/ 278461 h 341594"/>
                <a:gd name="connsiteX68" fmla="*/ 93096 w 349452"/>
                <a:gd name="connsiteY68" fmla="*/ 278461 h 341594"/>
                <a:gd name="connsiteX69" fmla="*/ 89689 w 349452"/>
                <a:gd name="connsiteY69" fmla="*/ 278211 h 341594"/>
                <a:gd name="connsiteX70" fmla="*/ 85680 w 349452"/>
                <a:gd name="connsiteY70" fmla="*/ 273050 h 341594"/>
                <a:gd name="connsiteX71" fmla="*/ 90190 w 349452"/>
                <a:gd name="connsiteY71" fmla="*/ 268340 h 341594"/>
                <a:gd name="connsiteX72" fmla="*/ 94298 w 349452"/>
                <a:gd name="connsiteY72" fmla="*/ 268240 h 341594"/>
                <a:gd name="connsiteX73" fmla="*/ 296674 w 349452"/>
                <a:gd name="connsiteY73" fmla="*/ 268240 h 341594"/>
                <a:gd name="connsiteX74" fmla="*/ 300883 w 349452"/>
                <a:gd name="connsiteY74" fmla="*/ 268240 h 341594"/>
                <a:gd name="connsiteX75" fmla="*/ 300883 w 349452"/>
                <a:gd name="connsiteY75" fmla="*/ 118074 h 341594"/>
                <a:gd name="connsiteX76" fmla="*/ 255337 w 349452"/>
                <a:gd name="connsiteY76" fmla="*/ 118074 h 341594"/>
                <a:gd name="connsiteX77" fmla="*/ 255337 w 349452"/>
                <a:gd name="connsiteY77" fmla="*/ 134559 h 341594"/>
                <a:gd name="connsiteX78" fmla="*/ 225875 w 349452"/>
                <a:gd name="connsiteY78" fmla="*/ 181458 h 341594"/>
                <a:gd name="connsiteX79" fmla="*/ 224021 w 349452"/>
                <a:gd name="connsiteY79" fmla="*/ 183061 h 341594"/>
                <a:gd name="connsiteX80" fmla="*/ 225374 w 349452"/>
                <a:gd name="connsiteY80" fmla="*/ 194335 h 341594"/>
                <a:gd name="connsiteX81" fmla="*/ 234393 w 349452"/>
                <a:gd name="connsiteY81" fmla="*/ 209967 h 341594"/>
                <a:gd name="connsiteX82" fmla="*/ 232238 w 349452"/>
                <a:gd name="connsiteY82" fmla="*/ 228005 h 341594"/>
                <a:gd name="connsiteX83" fmla="*/ 217958 w 349452"/>
                <a:gd name="connsiteY83" fmla="*/ 233016 h 341594"/>
                <a:gd name="connsiteX84" fmla="*/ 203879 w 349452"/>
                <a:gd name="connsiteY84" fmla="*/ 208565 h 341594"/>
                <a:gd name="connsiteX85" fmla="*/ 211795 w 349452"/>
                <a:gd name="connsiteY85" fmla="*/ 194635 h 341594"/>
                <a:gd name="connsiteX86" fmla="*/ 214301 w 349452"/>
                <a:gd name="connsiteY86" fmla="*/ 185767 h 341594"/>
                <a:gd name="connsiteX87" fmla="*/ 210493 w 349452"/>
                <a:gd name="connsiteY87" fmla="*/ 186669 h 341594"/>
                <a:gd name="connsiteX88" fmla="*/ 130274 w 349452"/>
                <a:gd name="connsiteY88" fmla="*/ 184063 h 341594"/>
                <a:gd name="connsiteX89" fmla="*/ 94098 w 349452"/>
                <a:gd name="connsiteY89" fmla="*/ 133607 h 341594"/>
                <a:gd name="connsiteX90" fmla="*/ 94098 w 349452"/>
                <a:gd name="connsiteY90" fmla="*/ 118074 h 341594"/>
                <a:gd name="connsiteX91" fmla="*/ 48502 w 349452"/>
                <a:gd name="connsiteY91" fmla="*/ 118074 h 341594"/>
                <a:gd name="connsiteX92" fmla="*/ 48502 w 349452"/>
                <a:gd name="connsiteY92" fmla="*/ 268240 h 341594"/>
                <a:gd name="connsiteX93" fmla="*/ 52410 w 349452"/>
                <a:gd name="connsiteY93" fmla="*/ 268240 h 341594"/>
                <a:gd name="connsiteX94" fmla="*/ 70148 w 349452"/>
                <a:gd name="connsiteY94" fmla="*/ 268340 h 341594"/>
                <a:gd name="connsiteX95" fmla="*/ 75158 w 349452"/>
                <a:gd name="connsiteY95" fmla="*/ 273250 h 341594"/>
                <a:gd name="connsiteX96" fmla="*/ 70348 w 349452"/>
                <a:gd name="connsiteY96" fmla="*/ 278461 h 341594"/>
                <a:gd name="connsiteX97" fmla="*/ 68294 w 349452"/>
                <a:gd name="connsiteY97" fmla="*/ 278512 h 341594"/>
                <a:gd name="connsiteX98" fmla="*/ 45095 w 349452"/>
                <a:gd name="connsiteY98" fmla="*/ 278512 h 341594"/>
                <a:gd name="connsiteX99" fmla="*/ 38030 w 349452"/>
                <a:gd name="connsiteY99" fmla="*/ 271397 h 341594"/>
                <a:gd name="connsiteX100" fmla="*/ 38030 w 349452"/>
                <a:gd name="connsiteY100" fmla="*/ 114767 h 341594"/>
                <a:gd name="connsiteX101" fmla="*/ 45145 w 349452"/>
                <a:gd name="connsiteY101" fmla="*/ 107703 h 341594"/>
                <a:gd name="connsiteX102" fmla="*/ 81672 w 349452"/>
                <a:gd name="connsiteY102" fmla="*/ 107703 h 341594"/>
                <a:gd name="connsiteX103" fmla="*/ 85229 w 349452"/>
                <a:gd name="connsiteY103" fmla="*/ 107703 h 341594"/>
                <a:gd name="connsiteX104" fmla="*/ 78665 w 349452"/>
                <a:gd name="connsiteY104" fmla="*/ 103293 h 341594"/>
                <a:gd name="connsiteX105" fmla="*/ 41337 w 349452"/>
                <a:gd name="connsiteY105" fmla="*/ 93823 h 341594"/>
                <a:gd name="connsiteX106" fmla="*/ 24351 w 349452"/>
                <a:gd name="connsiteY106" fmla="*/ 110909 h 341594"/>
                <a:gd name="connsiteX107" fmla="*/ 24502 w 349452"/>
                <a:gd name="connsiteY107" fmla="*/ 287681 h 341594"/>
                <a:gd name="connsiteX108" fmla="*/ 24502 w 349452"/>
                <a:gd name="connsiteY108" fmla="*/ 291990 h 341594"/>
                <a:gd name="connsiteX109" fmla="*/ 339714 w 349452"/>
                <a:gd name="connsiteY109" fmla="*/ 302612 h 341594"/>
                <a:gd name="connsiteX110" fmla="*/ 336508 w 349452"/>
                <a:gd name="connsiteY110" fmla="*/ 302412 h 341594"/>
                <a:gd name="connsiteX111" fmla="*/ 219812 w 349452"/>
                <a:gd name="connsiteY111" fmla="*/ 302362 h 341594"/>
                <a:gd name="connsiteX112" fmla="*/ 216155 w 349452"/>
                <a:gd name="connsiteY112" fmla="*/ 305268 h 341594"/>
                <a:gd name="connsiteX113" fmla="*/ 194609 w 349452"/>
                <a:gd name="connsiteY113" fmla="*/ 321853 h 341594"/>
                <a:gd name="connsiteX114" fmla="*/ 154725 w 349452"/>
                <a:gd name="connsiteY114" fmla="*/ 321853 h 341594"/>
                <a:gd name="connsiteX115" fmla="*/ 133581 w 349452"/>
                <a:gd name="connsiteY115" fmla="*/ 305769 h 341594"/>
                <a:gd name="connsiteX116" fmla="*/ 128871 w 349452"/>
                <a:gd name="connsiteY116" fmla="*/ 302362 h 341594"/>
                <a:gd name="connsiteX117" fmla="*/ 14230 w 349452"/>
                <a:gd name="connsiteY117" fmla="*/ 302412 h 341594"/>
                <a:gd name="connsiteX118" fmla="*/ 10672 w 349452"/>
                <a:gd name="connsiteY118" fmla="*/ 302412 h 341594"/>
                <a:gd name="connsiteX119" fmla="*/ 34623 w 349452"/>
                <a:gd name="connsiteY119" fmla="*/ 331523 h 341594"/>
                <a:gd name="connsiteX120" fmla="*/ 315063 w 349452"/>
                <a:gd name="connsiteY120" fmla="*/ 331523 h 341594"/>
                <a:gd name="connsiteX121" fmla="*/ 338111 w 349452"/>
                <a:gd name="connsiteY121" fmla="*/ 315389 h 341594"/>
                <a:gd name="connsiteX122" fmla="*/ 339714 w 349452"/>
                <a:gd name="connsiteY122" fmla="*/ 302612 h 341594"/>
                <a:gd name="connsiteX123" fmla="*/ 104470 w 349452"/>
                <a:gd name="connsiteY123" fmla="*/ 116872 h 341594"/>
                <a:gd name="connsiteX124" fmla="*/ 104470 w 349452"/>
                <a:gd name="connsiteY124" fmla="*/ 137515 h 341594"/>
                <a:gd name="connsiteX125" fmla="*/ 128570 w 349452"/>
                <a:gd name="connsiteY125" fmla="*/ 172338 h 341594"/>
                <a:gd name="connsiteX126" fmla="*/ 190451 w 349452"/>
                <a:gd name="connsiteY126" fmla="*/ 180205 h 341594"/>
                <a:gd name="connsiteX127" fmla="*/ 213399 w 349452"/>
                <a:gd name="connsiteY127" fmla="*/ 175595 h 341594"/>
                <a:gd name="connsiteX128" fmla="*/ 213399 w 349452"/>
                <a:gd name="connsiteY128" fmla="*/ 133657 h 341594"/>
                <a:gd name="connsiteX129" fmla="*/ 191052 w 349452"/>
                <a:gd name="connsiteY129" fmla="*/ 145432 h 341594"/>
                <a:gd name="connsiteX130" fmla="*/ 158984 w 349452"/>
                <a:gd name="connsiteY130" fmla="*/ 145632 h 341594"/>
                <a:gd name="connsiteX131" fmla="*/ 140596 w 349452"/>
                <a:gd name="connsiteY131" fmla="*/ 135962 h 341594"/>
                <a:gd name="connsiteX132" fmla="*/ 104470 w 349452"/>
                <a:gd name="connsiteY132" fmla="*/ 116822 h 341594"/>
                <a:gd name="connsiteX133" fmla="*/ 223921 w 349452"/>
                <a:gd name="connsiteY133" fmla="*/ 171036 h 341594"/>
                <a:gd name="connsiteX134" fmla="*/ 242260 w 349452"/>
                <a:gd name="connsiteY134" fmla="*/ 151545 h 341594"/>
                <a:gd name="connsiteX135" fmla="*/ 245166 w 349452"/>
                <a:gd name="connsiteY135" fmla="*/ 116822 h 341594"/>
                <a:gd name="connsiteX136" fmla="*/ 225274 w 349452"/>
                <a:gd name="connsiteY136" fmla="*/ 127444 h 341594"/>
                <a:gd name="connsiteX137" fmla="*/ 223971 w 349452"/>
                <a:gd name="connsiteY137" fmla="*/ 129799 h 341594"/>
                <a:gd name="connsiteX138" fmla="*/ 223921 w 349452"/>
                <a:gd name="connsiteY138" fmla="*/ 170986 h 341594"/>
                <a:gd name="connsiteX139" fmla="*/ 206234 w 349452"/>
                <a:gd name="connsiteY139" fmla="*/ 302662 h 341594"/>
                <a:gd name="connsiteX140" fmla="*/ 143502 w 349452"/>
                <a:gd name="connsiteY140" fmla="*/ 302662 h 341594"/>
                <a:gd name="connsiteX141" fmla="*/ 154675 w 349452"/>
                <a:gd name="connsiteY141" fmla="*/ 311581 h 341594"/>
                <a:gd name="connsiteX142" fmla="*/ 194860 w 349452"/>
                <a:gd name="connsiteY142" fmla="*/ 311581 h 341594"/>
                <a:gd name="connsiteX143" fmla="*/ 206234 w 349452"/>
                <a:gd name="connsiteY143" fmla="*/ 302712 h 341594"/>
                <a:gd name="connsiteX144" fmla="*/ 218810 w 349452"/>
                <a:gd name="connsiteY144" fmla="*/ 203354 h 341594"/>
                <a:gd name="connsiteX145" fmla="*/ 212497 w 349452"/>
                <a:gd name="connsiteY145" fmla="*/ 214277 h 341594"/>
                <a:gd name="connsiteX146" fmla="*/ 217558 w 349452"/>
                <a:gd name="connsiteY146" fmla="*/ 222794 h 341594"/>
                <a:gd name="connsiteX147" fmla="*/ 220965 w 349452"/>
                <a:gd name="connsiteY147" fmla="*/ 222794 h 341594"/>
                <a:gd name="connsiteX148" fmla="*/ 225524 w 349452"/>
                <a:gd name="connsiteY148" fmla="*/ 215229 h 341594"/>
                <a:gd name="connsiteX149" fmla="*/ 218810 w 349452"/>
                <a:gd name="connsiteY149" fmla="*/ 203354 h 34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349452" h="341594">
                  <a:moveTo>
                    <a:pt x="50" y="295096"/>
                  </a:moveTo>
                  <a:cubicBezTo>
                    <a:pt x="2155" y="292491"/>
                    <a:pt x="4960" y="291840"/>
                    <a:pt x="8217" y="292090"/>
                  </a:cubicBezTo>
                  <a:cubicBezTo>
                    <a:pt x="10121" y="292240"/>
                    <a:pt x="12025" y="292090"/>
                    <a:pt x="14280" y="292090"/>
                  </a:cubicBezTo>
                  <a:cubicBezTo>
                    <a:pt x="14280" y="290236"/>
                    <a:pt x="14280" y="288783"/>
                    <a:pt x="14280" y="287330"/>
                  </a:cubicBezTo>
                  <a:cubicBezTo>
                    <a:pt x="14280" y="228056"/>
                    <a:pt x="14280" y="168831"/>
                    <a:pt x="14280" y="109556"/>
                  </a:cubicBezTo>
                  <a:cubicBezTo>
                    <a:pt x="14280" y="96980"/>
                    <a:pt x="21044" y="87610"/>
                    <a:pt x="32418" y="84654"/>
                  </a:cubicBezTo>
                  <a:cubicBezTo>
                    <a:pt x="34923" y="84003"/>
                    <a:pt x="37579" y="83852"/>
                    <a:pt x="40185" y="83752"/>
                  </a:cubicBezTo>
                  <a:cubicBezTo>
                    <a:pt x="43441" y="83602"/>
                    <a:pt x="46748" y="83752"/>
                    <a:pt x="49905" y="83752"/>
                  </a:cubicBezTo>
                  <a:cubicBezTo>
                    <a:pt x="49504" y="80095"/>
                    <a:pt x="48602" y="76637"/>
                    <a:pt x="48803" y="73230"/>
                  </a:cubicBezTo>
                  <a:cubicBezTo>
                    <a:pt x="49354" y="65364"/>
                    <a:pt x="53513" y="59702"/>
                    <a:pt x="60477" y="55994"/>
                  </a:cubicBezTo>
                  <a:cubicBezTo>
                    <a:pt x="78665" y="46374"/>
                    <a:pt x="96804" y="36753"/>
                    <a:pt x="114992" y="27133"/>
                  </a:cubicBezTo>
                  <a:cubicBezTo>
                    <a:pt x="129122" y="19617"/>
                    <a:pt x="143301" y="12202"/>
                    <a:pt x="157431" y="4636"/>
                  </a:cubicBezTo>
                  <a:cubicBezTo>
                    <a:pt x="168805" y="-1427"/>
                    <a:pt x="180229" y="-1577"/>
                    <a:pt x="191653" y="4385"/>
                  </a:cubicBezTo>
                  <a:cubicBezTo>
                    <a:pt x="195862" y="6590"/>
                    <a:pt x="200121" y="8795"/>
                    <a:pt x="204280" y="11100"/>
                  </a:cubicBezTo>
                  <a:cubicBezTo>
                    <a:pt x="207486" y="12853"/>
                    <a:pt x="208539" y="15709"/>
                    <a:pt x="207035" y="18465"/>
                  </a:cubicBezTo>
                  <a:cubicBezTo>
                    <a:pt x="205632" y="21020"/>
                    <a:pt x="202776" y="21772"/>
                    <a:pt x="199620" y="20169"/>
                  </a:cubicBezTo>
                  <a:cubicBezTo>
                    <a:pt x="195160" y="17914"/>
                    <a:pt x="190801" y="15459"/>
                    <a:pt x="186342" y="13204"/>
                  </a:cubicBezTo>
                  <a:cubicBezTo>
                    <a:pt x="178626" y="9246"/>
                    <a:pt x="170809" y="9145"/>
                    <a:pt x="163143" y="13204"/>
                  </a:cubicBezTo>
                  <a:cubicBezTo>
                    <a:pt x="130374" y="30490"/>
                    <a:pt x="97705" y="47827"/>
                    <a:pt x="64987" y="65163"/>
                  </a:cubicBezTo>
                  <a:cubicBezTo>
                    <a:pt x="61129" y="67218"/>
                    <a:pt x="58924" y="70324"/>
                    <a:pt x="58874" y="74683"/>
                  </a:cubicBezTo>
                  <a:cubicBezTo>
                    <a:pt x="58874" y="79042"/>
                    <a:pt x="60978" y="82249"/>
                    <a:pt x="64836" y="84253"/>
                  </a:cubicBezTo>
                  <a:cubicBezTo>
                    <a:pt x="97655" y="101640"/>
                    <a:pt x="130474" y="119076"/>
                    <a:pt x="163293" y="136413"/>
                  </a:cubicBezTo>
                  <a:cubicBezTo>
                    <a:pt x="170609" y="140271"/>
                    <a:pt x="178175" y="140421"/>
                    <a:pt x="185540" y="136663"/>
                  </a:cubicBezTo>
                  <a:cubicBezTo>
                    <a:pt x="193858" y="132455"/>
                    <a:pt x="202025" y="128045"/>
                    <a:pt x="210593" y="123486"/>
                  </a:cubicBezTo>
                  <a:cubicBezTo>
                    <a:pt x="206584" y="118876"/>
                    <a:pt x="202776" y="114567"/>
                    <a:pt x="199019" y="110208"/>
                  </a:cubicBezTo>
                  <a:cubicBezTo>
                    <a:pt x="190150" y="100137"/>
                    <a:pt x="181331" y="90015"/>
                    <a:pt x="172463" y="79944"/>
                  </a:cubicBezTo>
                  <a:cubicBezTo>
                    <a:pt x="172112" y="79493"/>
                    <a:pt x="171711" y="79092"/>
                    <a:pt x="171360" y="78642"/>
                  </a:cubicBezTo>
                  <a:cubicBezTo>
                    <a:pt x="169106" y="75786"/>
                    <a:pt x="169106" y="72729"/>
                    <a:pt x="171461" y="70775"/>
                  </a:cubicBezTo>
                  <a:cubicBezTo>
                    <a:pt x="173715" y="68921"/>
                    <a:pt x="176672" y="69272"/>
                    <a:pt x="178976" y="71877"/>
                  </a:cubicBezTo>
                  <a:cubicBezTo>
                    <a:pt x="184288" y="77840"/>
                    <a:pt x="189499" y="83852"/>
                    <a:pt x="194710" y="89815"/>
                  </a:cubicBezTo>
                  <a:cubicBezTo>
                    <a:pt x="203027" y="99285"/>
                    <a:pt x="211344" y="108755"/>
                    <a:pt x="219862" y="118475"/>
                  </a:cubicBezTo>
                  <a:cubicBezTo>
                    <a:pt x="224472" y="116070"/>
                    <a:pt x="228982" y="113715"/>
                    <a:pt x="233491" y="111360"/>
                  </a:cubicBezTo>
                  <a:cubicBezTo>
                    <a:pt x="250026" y="102592"/>
                    <a:pt x="266561" y="93723"/>
                    <a:pt x="283196" y="85055"/>
                  </a:cubicBezTo>
                  <a:cubicBezTo>
                    <a:pt x="287605" y="82750"/>
                    <a:pt x="290611" y="79744"/>
                    <a:pt x="290561" y="74583"/>
                  </a:cubicBezTo>
                  <a:cubicBezTo>
                    <a:pt x="290511" y="69572"/>
                    <a:pt x="287404" y="66616"/>
                    <a:pt x="283196" y="64412"/>
                  </a:cubicBezTo>
                  <a:cubicBezTo>
                    <a:pt x="261901" y="53188"/>
                    <a:pt x="240606" y="41914"/>
                    <a:pt x="219361" y="30641"/>
                  </a:cubicBezTo>
                  <a:cubicBezTo>
                    <a:pt x="215704" y="28687"/>
                    <a:pt x="214451" y="25780"/>
                    <a:pt x="216054" y="22975"/>
                  </a:cubicBezTo>
                  <a:cubicBezTo>
                    <a:pt x="217558" y="20269"/>
                    <a:pt x="220564" y="19718"/>
                    <a:pt x="224121" y="21572"/>
                  </a:cubicBezTo>
                  <a:cubicBezTo>
                    <a:pt x="245717" y="32996"/>
                    <a:pt x="267312" y="44369"/>
                    <a:pt x="288858" y="55844"/>
                  </a:cubicBezTo>
                  <a:cubicBezTo>
                    <a:pt x="299179" y="61355"/>
                    <a:pt x="302887" y="70775"/>
                    <a:pt x="299580" y="81999"/>
                  </a:cubicBezTo>
                  <a:cubicBezTo>
                    <a:pt x="299430" y="82399"/>
                    <a:pt x="299380" y="82850"/>
                    <a:pt x="299179" y="83652"/>
                  </a:cubicBezTo>
                  <a:cubicBezTo>
                    <a:pt x="302536" y="83652"/>
                    <a:pt x="305693" y="83652"/>
                    <a:pt x="308850" y="83652"/>
                  </a:cubicBezTo>
                  <a:cubicBezTo>
                    <a:pt x="325184" y="83652"/>
                    <a:pt x="335255" y="93723"/>
                    <a:pt x="335255" y="110007"/>
                  </a:cubicBezTo>
                  <a:cubicBezTo>
                    <a:pt x="335255" y="169031"/>
                    <a:pt x="335255" y="228056"/>
                    <a:pt x="335255" y="287080"/>
                  </a:cubicBezTo>
                  <a:cubicBezTo>
                    <a:pt x="335255" y="288533"/>
                    <a:pt x="335255" y="290036"/>
                    <a:pt x="335255" y="292040"/>
                  </a:cubicBezTo>
                  <a:cubicBezTo>
                    <a:pt x="337460" y="292040"/>
                    <a:pt x="339464" y="292040"/>
                    <a:pt x="341468" y="292040"/>
                  </a:cubicBezTo>
                  <a:cubicBezTo>
                    <a:pt x="348232" y="292040"/>
                    <a:pt x="349635" y="293242"/>
                    <a:pt x="349435" y="299907"/>
                  </a:cubicBezTo>
                  <a:cubicBezTo>
                    <a:pt x="349234" y="305669"/>
                    <a:pt x="349435" y="311581"/>
                    <a:pt x="348082" y="317143"/>
                  </a:cubicBezTo>
                  <a:cubicBezTo>
                    <a:pt x="344725" y="331172"/>
                    <a:pt x="332349" y="340792"/>
                    <a:pt x="317919" y="341494"/>
                  </a:cubicBezTo>
                  <a:cubicBezTo>
                    <a:pt x="316666" y="341544"/>
                    <a:pt x="315413" y="341594"/>
                    <a:pt x="314161" y="341594"/>
                  </a:cubicBezTo>
                  <a:cubicBezTo>
                    <a:pt x="221215" y="341594"/>
                    <a:pt x="128320" y="341594"/>
                    <a:pt x="35374" y="341594"/>
                  </a:cubicBezTo>
                  <a:cubicBezTo>
                    <a:pt x="21245" y="341594"/>
                    <a:pt x="10522" y="335982"/>
                    <a:pt x="3758" y="323506"/>
                  </a:cubicBezTo>
                  <a:cubicBezTo>
                    <a:pt x="1954" y="320199"/>
                    <a:pt x="1203" y="316291"/>
                    <a:pt x="0" y="312633"/>
                  </a:cubicBezTo>
                  <a:cubicBezTo>
                    <a:pt x="0" y="306721"/>
                    <a:pt x="0" y="300808"/>
                    <a:pt x="0" y="294896"/>
                  </a:cubicBezTo>
                  <a:close/>
                  <a:moveTo>
                    <a:pt x="24502" y="291890"/>
                  </a:moveTo>
                  <a:lnTo>
                    <a:pt x="324883" y="291890"/>
                  </a:lnTo>
                  <a:cubicBezTo>
                    <a:pt x="324933" y="290737"/>
                    <a:pt x="325034" y="289835"/>
                    <a:pt x="325034" y="288933"/>
                  </a:cubicBezTo>
                  <a:cubicBezTo>
                    <a:pt x="325034" y="229008"/>
                    <a:pt x="325034" y="169031"/>
                    <a:pt x="325034" y="109106"/>
                  </a:cubicBezTo>
                  <a:cubicBezTo>
                    <a:pt x="325034" y="99836"/>
                    <a:pt x="319221" y="94074"/>
                    <a:pt x="309852" y="93974"/>
                  </a:cubicBezTo>
                  <a:cubicBezTo>
                    <a:pt x="303488" y="93924"/>
                    <a:pt x="297125" y="93974"/>
                    <a:pt x="290762" y="93974"/>
                  </a:cubicBezTo>
                  <a:cubicBezTo>
                    <a:pt x="289860" y="93974"/>
                    <a:pt x="288807" y="93874"/>
                    <a:pt x="288106" y="94224"/>
                  </a:cubicBezTo>
                  <a:cubicBezTo>
                    <a:pt x="280089" y="98383"/>
                    <a:pt x="272122" y="102592"/>
                    <a:pt x="264105" y="106801"/>
                  </a:cubicBezTo>
                  <a:cubicBezTo>
                    <a:pt x="264156" y="107051"/>
                    <a:pt x="264206" y="107352"/>
                    <a:pt x="264256" y="107602"/>
                  </a:cubicBezTo>
                  <a:cubicBezTo>
                    <a:pt x="265458" y="107602"/>
                    <a:pt x="266611" y="107602"/>
                    <a:pt x="267813" y="107602"/>
                  </a:cubicBezTo>
                  <a:cubicBezTo>
                    <a:pt x="279889" y="107602"/>
                    <a:pt x="291914" y="107602"/>
                    <a:pt x="303989" y="107602"/>
                  </a:cubicBezTo>
                  <a:cubicBezTo>
                    <a:pt x="310002" y="107602"/>
                    <a:pt x="311405" y="109005"/>
                    <a:pt x="311405" y="115068"/>
                  </a:cubicBezTo>
                  <a:cubicBezTo>
                    <a:pt x="311405" y="167027"/>
                    <a:pt x="311405" y="219037"/>
                    <a:pt x="311405" y="270996"/>
                  </a:cubicBezTo>
                  <a:cubicBezTo>
                    <a:pt x="311405" y="277008"/>
                    <a:pt x="310002" y="278461"/>
                    <a:pt x="303989" y="278461"/>
                  </a:cubicBezTo>
                  <a:cubicBezTo>
                    <a:pt x="233691" y="278461"/>
                    <a:pt x="163394" y="278461"/>
                    <a:pt x="93096" y="278461"/>
                  </a:cubicBezTo>
                  <a:cubicBezTo>
                    <a:pt x="91943" y="278461"/>
                    <a:pt x="90791" y="278461"/>
                    <a:pt x="89689" y="278211"/>
                  </a:cubicBezTo>
                  <a:cubicBezTo>
                    <a:pt x="86983" y="277610"/>
                    <a:pt x="85530" y="275706"/>
                    <a:pt x="85680" y="273050"/>
                  </a:cubicBezTo>
                  <a:cubicBezTo>
                    <a:pt x="85831" y="270394"/>
                    <a:pt x="87384" y="268641"/>
                    <a:pt x="90190" y="268340"/>
                  </a:cubicBezTo>
                  <a:cubicBezTo>
                    <a:pt x="91543" y="268190"/>
                    <a:pt x="92895" y="268240"/>
                    <a:pt x="94298" y="268240"/>
                  </a:cubicBezTo>
                  <a:cubicBezTo>
                    <a:pt x="161740" y="268240"/>
                    <a:pt x="229182" y="268240"/>
                    <a:pt x="296674" y="268240"/>
                  </a:cubicBezTo>
                  <a:cubicBezTo>
                    <a:pt x="298077" y="268240"/>
                    <a:pt x="299530" y="268240"/>
                    <a:pt x="300883" y="268240"/>
                  </a:cubicBezTo>
                  <a:lnTo>
                    <a:pt x="300883" y="118074"/>
                  </a:lnTo>
                  <a:lnTo>
                    <a:pt x="255337" y="118074"/>
                  </a:lnTo>
                  <a:cubicBezTo>
                    <a:pt x="255337" y="123686"/>
                    <a:pt x="255337" y="129148"/>
                    <a:pt x="255337" y="134559"/>
                  </a:cubicBezTo>
                  <a:cubicBezTo>
                    <a:pt x="255437" y="156405"/>
                    <a:pt x="245867" y="172188"/>
                    <a:pt x="225875" y="181458"/>
                  </a:cubicBezTo>
                  <a:cubicBezTo>
                    <a:pt x="225124" y="181808"/>
                    <a:pt x="224021" y="182560"/>
                    <a:pt x="224021" y="183061"/>
                  </a:cubicBezTo>
                  <a:cubicBezTo>
                    <a:pt x="224121" y="186819"/>
                    <a:pt x="223069" y="190677"/>
                    <a:pt x="225374" y="194335"/>
                  </a:cubicBezTo>
                  <a:cubicBezTo>
                    <a:pt x="228581" y="199445"/>
                    <a:pt x="231537" y="204706"/>
                    <a:pt x="234393" y="209967"/>
                  </a:cubicBezTo>
                  <a:cubicBezTo>
                    <a:pt x="237700" y="216130"/>
                    <a:pt x="236798" y="222995"/>
                    <a:pt x="232238" y="228005"/>
                  </a:cubicBezTo>
                  <a:cubicBezTo>
                    <a:pt x="228380" y="232264"/>
                    <a:pt x="223420" y="233116"/>
                    <a:pt x="217958" y="233016"/>
                  </a:cubicBezTo>
                  <a:cubicBezTo>
                    <a:pt x="204079" y="232816"/>
                    <a:pt x="197014" y="220640"/>
                    <a:pt x="203879" y="208565"/>
                  </a:cubicBezTo>
                  <a:cubicBezTo>
                    <a:pt x="206534" y="203905"/>
                    <a:pt x="209441" y="199395"/>
                    <a:pt x="211795" y="194635"/>
                  </a:cubicBezTo>
                  <a:cubicBezTo>
                    <a:pt x="213048" y="192080"/>
                    <a:pt x="213399" y="189124"/>
                    <a:pt x="214301" y="185767"/>
                  </a:cubicBezTo>
                  <a:cubicBezTo>
                    <a:pt x="212297" y="186218"/>
                    <a:pt x="211395" y="186418"/>
                    <a:pt x="210493" y="186669"/>
                  </a:cubicBezTo>
                  <a:cubicBezTo>
                    <a:pt x="183486" y="193984"/>
                    <a:pt x="156880" y="192731"/>
                    <a:pt x="130274" y="184063"/>
                  </a:cubicBezTo>
                  <a:cubicBezTo>
                    <a:pt x="104470" y="175645"/>
                    <a:pt x="92996" y="154902"/>
                    <a:pt x="94098" y="133607"/>
                  </a:cubicBezTo>
                  <a:cubicBezTo>
                    <a:pt x="94348" y="128546"/>
                    <a:pt x="94098" y="123436"/>
                    <a:pt x="94098" y="118074"/>
                  </a:cubicBezTo>
                  <a:lnTo>
                    <a:pt x="48502" y="118074"/>
                  </a:lnTo>
                  <a:lnTo>
                    <a:pt x="48502" y="268240"/>
                  </a:lnTo>
                  <a:cubicBezTo>
                    <a:pt x="49955" y="268240"/>
                    <a:pt x="51158" y="268240"/>
                    <a:pt x="52410" y="268240"/>
                  </a:cubicBezTo>
                  <a:cubicBezTo>
                    <a:pt x="58323" y="268240"/>
                    <a:pt x="64235" y="268190"/>
                    <a:pt x="70148" y="268340"/>
                  </a:cubicBezTo>
                  <a:cubicBezTo>
                    <a:pt x="73304" y="268440"/>
                    <a:pt x="75108" y="270394"/>
                    <a:pt x="75158" y="273250"/>
                  </a:cubicBezTo>
                  <a:cubicBezTo>
                    <a:pt x="75208" y="276106"/>
                    <a:pt x="73404" y="278061"/>
                    <a:pt x="70348" y="278461"/>
                  </a:cubicBezTo>
                  <a:cubicBezTo>
                    <a:pt x="69697" y="278562"/>
                    <a:pt x="68995" y="278512"/>
                    <a:pt x="68294" y="278512"/>
                  </a:cubicBezTo>
                  <a:cubicBezTo>
                    <a:pt x="60577" y="278512"/>
                    <a:pt x="52811" y="278512"/>
                    <a:pt x="45095" y="278512"/>
                  </a:cubicBezTo>
                  <a:cubicBezTo>
                    <a:pt x="39533" y="278512"/>
                    <a:pt x="38030" y="276958"/>
                    <a:pt x="38030" y="271397"/>
                  </a:cubicBezTo>
                  <a:cubicBezTo>
                    <a:pt x="38030" y="219187"/>
                    <a:pt x="38030" y="166977"/>
                    <a:pt x="38030" y="114767"/>
                  </a:cubicBezTo>
                  <a:cubicBezTo>
                    <a:pt x="38030" y="109206"/>
                    <a:pt x="39533" y="107703"/>
                    <a:pt x="45145" y="107703"/>
                  </a:cubicBezTo>
                  <a:cubicBezTo>
                    <a:pt x="57321" y="107703"/>
                    <a:pt x="69496" y="107703"/>
                    <a:pt x="81672" y="107703"/>
                  </a:cubicBezTo>
                  <a:cubicBezTo>
                    <a:pt x="82874" y="107703"/>
                    <a:pt x="84027" y="107703"/>
                    <a:pt x="85229" y="107703"/>
                  </a:cubicBezTo>
                  <a:cubicBezTo>
                    <a:pt x="83125" y="105748"/>
                    <a:pt x="80720" y="104746"/>
                    <a:pt x="78665" y="103293"/>
                  </a:cubicBezTo>
                  <a:cubicBezTo>
                    <a:pt x="67392" y="95477"/>
                    <a:pt x="55016" y="93122"/>
                    <a:pt x="41337" y="93823"/>
                  </a:cubicBezTo>
                  <a:cubicBezTo>
                    <a:pt x="31166" y="94324"/>
                    <a:pt x="24251" y="100087"/>
                    <a:pt x="24351" y="110909"/>
                  </a:cubicBezTo>
                  <a:cubicBezTo>
                    <a:pt x="24652" y="169833"/>
                    <a:pt x="24502" y="228757"/>
                    <a:pt x="24502" y="287681"/>
                  </a:cubicBezTo>
                  <a:cubicBezTo>
                    <a:pt x="24502" y="289034"/>
                    <a:pt x="24502" y="290386"/>
                    <a:pt x="24502" y="291990"/>
                  </a:cubicBezTo>
                  <a:close/>
                  <a:moveTo>
                    <a:pt x="339714" y="302612"/>
                  </a:moveTo>
                  <a:cubicBezTo>
                    <a:pt x="338061" y="302512"/>
                    <a:pt x="337309" y="302412"/>
                    <a:pt x="336508" y="302412"/>
                  </a:cubicBezTo>
                  <a:cubicBezTo>
                    <a:pt x="297626" y="302412"/>
                    <a:pt x="258744" y="302412"/>
                    <a:pt x="219812" y="302362"/>
                  </a:cubicBezTo>
                  <a:cubicBezTo>
                    <a:pt x="217507" y="302362"/>
                    <a:pt x="216806" y="303213"/>
                    <a:pt x="216155" y="305268"/>
                  </a:cubicBezTo>
                  <a:cubicBezTo>
                    <a:pt x="213048" y="314938"/>
                    <a:pt x="204681" y="321602"/>
                    <a:pt x="194609" y="321853"/>
                  </a:cubicBezTo>
                  <a:cubicBezTo>
                    <a:pt x="181331" y="322203"/>
                    <a:pt x="168003" y="322304"/>
                    <a:pt x="154725" y="321853"/>
                  </a:cubicBezTo>
                  <a:cubicBezTo>
                    <a:pt x="144304" y="321452"/>
                    <a:pt x="137138" y="315539"/>
                    <a:pt x="133581" y="305769"/>
                  </a:cubicBezTo>
                  <a:cubicBezTo>
                    <a:pt x="132629" y="303163"/>
                    <a:pt x="131577" y="302362"/>
                    <a:pt x="128871" y="302362"/>
                  </a:cubicBezTo>
                  <a:cubicBezTo>
                    <a:pt x="90641" y="302462"/>
                    <a:pt x="52460" y="302412"/>
                    <a:pt x="14230" y="302412"/>
                  </a:cubicBezTo>
                  <a:cubicBezTo>
                    <a:pt x="13027" y="302412"/>
                    <a:pt x="11825" y="302412"/>
                    <a:pt x="10672" y="302412"/>
                  </a:cubicBezTo>
                  <a:cubicBezTo>
                    <a:pt x="8167" y="319297"/>
                    <a:pt x="18238" y="331473"/>
                    <a:pt x="34623" y="331523"/>
                  </a:cubicBezTo>
                  <a:cubicBezTo>
                    <a:pt x="128119" y="331523"/>
                    <a:pt x="221566" y="331523"/>
                    <a:pt x="315063" y="331523"/>
                  </a:cubicBezTo>
                  <a:cubicBezTo>
                    <a:pt x="326487" y="331523"/>
                    <a:pt x="335255" y="325510"/>
                    <a:pt x="338111" y="315389"/>
                  </a:cubicBezTo>
                  <a:cubicBezTo>
                    <a:pt x="339213" y="311431"/>
                    <a:pt x="339213" y="307172"/>
                    <a:pt x="339714" y="302612"/>
                  </a:cubicBezTo>
                  <a:close/>
                  <a:moveTo>
                    <a:pt x="104470" y="116872"/>
                  </a:moveTo>
                  <a:cubicBezTo>
                    <a:pt x="104470" y="124137"/>
                    <a:pt x="104420" y="130851"/>
                    <a:pt x="104470" y="137515"/>
                  </a:cubicBezTo>
                  <a:cubicBezTo>
                    <a:pt x="104620" y="153198"/>
                    <a:pt x="113990" y="166476"/>
                    <a:pt x="128570" y="172338"/>
                  </a:cubicBezTo>
                  <a:cubicBezTo>
                    <a:pt x="148512" y="180305"/>
                    <a:pt x="169206" y="182961"/>
                    <a:pt x="190451" y="180205"/>
                  </a:cubicBezTo>
                  <a:cubicBezTo>
                    <a:pt x="198267" y="179203"/>
                    <a:pt x="205983" y="177149"/>
                    <a:pt x="213399" y="175595"/>
                  </a:cubicBezTo>
                  <a:lnTo>
                    <a:pt x="213399" y="133657"/>
                  </a:lnTo>
                  <a:cubicBezTo>
                    <a:pt x="205683" y="137716"/>
                    <a:pt x="198417" y="141674"/>
                    <a:pt x="191052" y="145432"/>
                  </a:cubicBezTo>
                  <a:cubicBezTo>
                    <a:pt x="180429" y="150893"/>
                    <a:pt x="169657" y="151094"/>
                    <a:pt x="158984" y="145632"/>
                  </a:cubicBezTo>
                  <a:cubicBezTo>
                    <a:pt x="152821" y="142476"/>
                    <a:pt x="146709" y="139169"/>
                    <a:pt x="140596" y="135962"/>
                  </a:cubicBezTo>
                  <a:cubicBezTo>
                    <a:pt x="128771" y="129699"/>
                    <a:pt x="116946" y="123436"/>
                    <a:pt x="104470" y="116822"/>
                  </a:cubicBezTo>
                  <a:close/>
                  <a:moveTo>
                    <a:pt x="223921" y="171036"/>
                  </a:moveTo>
                  <a:cubicBezTo>
                    <a:pt x="232790" y="166626"/>
                    <a:pt x="238702" y="160163"/>
                    <a:pt x="242260" y="151545"/>
                  </a:cubicBezTo>
                  <a:cubicBezTo>
                    <a:pt x="246919" y="140421"/>
                    <a:pt x="244464" y="128847"/>
                    <a:pt x="245166" y="116822"/>
                  </a:cubicBezTo>
                  <a:cubicBezTo>
                    <a:pt x="238051" y="120580"/>
                    <a:pt x="231637" y="123937"/>
                    <a:pt x="225274" y="127444"/>
                  </a:cubicBezTo>
                  <a:cubicBezTo>
                    <a:pt x="224572" y="127845"/>
                    <a:pt x="223971" y="128997"/>
                    <a:pt x="223971" y="129799"/>
                  </a:cubicBezTo>
                  <a:cubicBezTo>
                    <a:pt x="223871" y="143327"/>
                    <a:pt x="223921" y="156856"/>
                    <a:pt x="223921" y="170986"/>
                  </a:cubicBezTo>
                  <a:close/>
                  <a:moveTo>
                    <a:pt x="206234" y="302662"/>
                  </a:moveTo>
                  <a:lnTo>
                    <a:pt x="143502" y="302662"/>
                  </a:lnTo>
                  <a:cubicBezTo>
                    <a:pt x="145456" y="307873"/>
                    <a:pt x="149414" y="311481"/>
                    <a:pt x="154675" y="311581"/>
                  </a:cubicBezTo>
                  <a:cubicBezTo>
                    <a:pt x="168053" y="311832"/>
                    <a:pt x="181482" y="311882"/>
                    <a:pt x="194860" y="311581"/>
                  </a:cubicBezTo>
                  <a:cubicBezTo>
                    <a:pt x="200271" y="311481"/>
                    <a:pt x="203879" y="307973"/>
                    <a:pt x="206234" y="302712"/>
                  </a:cubicBezTo>
                  <a:close/>
                  <a:moveTo>
                    <a:pt x="218810" y="203354"/>
                  </a:moveTo>
                  <a:cubicBezTo>
                    <a:pt x="216555" y="207212"/>
                    <a:pt x="214451" y="210719"/>
                    <a:pt x="212497" y="214277"/>
                  </a:cubicBezTo>
                  <a:cubicBezTo>
                    <a:pt x="209992" y="218836"/>
                    <a:pt x="212347" y="222694"/>
                    <a:pt x="217558" y="222794"/>
                  </a:cubicBezTo>
                  <a:cubicBezTo>
                    <a:pt x="218710" y="222794"/>
                    <a:pt x="219812" y="222845"/>
                    <a:pt x="220965" y="222794"/>
                  </a:cubicBezTo>
                  <a:cubicBezTo>
                    <a:pt x="224973" y="222494"/>
                    <a:pt x="227328" y="218836"/>
                    <a:pt x="225524" y="215229"/>
                  </a:cubicBezTo>
                  <a:cubicBezTo>
                    <a:pt x="223570" y="211270"/>
                    <a:pt x="221215" y="207562"/>
                    <a:pt x="218810" y="203354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731E8B38-7E51-9E83-0198-CA0CC5E0E63E}"/>
                </a:ext>
              </a:extLst>
            </p:cNvPr>
            <p:cNvSpPr/>
            <p:nvPr/>
          </p:nvSpPr>
          <p:spPr>
            <a:xfrm>
              <a:off x="891059" y="747448"/>
              <a:ext cx="112309" cy="10363"/>
            </a:xfrm>
            <a:custGeom>
              <a:avLst/>
              <a:gdLst>
                <a:gd name="connsiteX0" fmla="*/ 56323 w 112309"/>
                <a:gd name="connsiteY0" fmla="*/ 102 h 10363"/>
                <a:gd name="connsiteX1" fmla="*/ 104774 w 112309"/>
                <a:gd name="connsiteY1" fmla="*/ 102 h 10363"/>
                <a:gd name="connsiteX2" fmla="*/ 108532 w 112309"/>
                <a:gd name="connsiteY2" fmla="*/ 302 h 10363"/>
                <a:gd name="connsiteX3" fmla="*/ 112240 w 112309"/>
                <a:gd name="connsiteY3" fmla="*/ 4862 h 10363"/>
                <a:gd name="connsiteX4" fmla="*/ 108983 w 112309"/>
                <a:gd name="connsiteY4" fmla="*/ 9822 h 10363"/>
                <a:gd name="connsiteX5" fmla="*/ 105025 w 112309"/>
                <a:gd name="connsiteY5" fmla="*/ 10323 h 10363"/>
                <a:gd name="connsiteX6" fmla="*/ 7069 w 112309"/>
                <a:gd name="connsiteY6" fmla="*/ 10323 h 10363"/>
                <a:gd name="connsiteX7" fmla="*/ 3111 w 112309"/>
                <a:gd name="connsiteY7" fmla="*/ 9772 h 10363"/>
                <a:gd name="connsiteX8" fmla="*/ 4 w 112309"/>
                <a:gd name="connsiteY8" fmla="*/ 4812 h 10363"/>
                <a:gd name="connsiteX9" fmla="*/ 3812 w 112309"/>
                <a:gd name="connsiteY9" fmla="*/ 352 h 10363"/>
                <a:gd name="connsiteX10" fmla="*/ 7470 w 112309"/>
                <a:gd name="connsiteY10" fmla="*/ 102 h 10363"/>
                <a:gd name="connsiteX11" fmla="*/ 56272 w 112309"/>
                <a:gd name="connsiteY11" fmla="*/ 102 h 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2309" h="10363">
                  <a:moveTo>
                    <a:pt x="56323" y="102"/>
                  </a:moveTo>
                  <a:cubicBezTo>
                    <a:pt x="72456" y="102"/>
                    <a:pt x="88641" y="102"/>
                    <a:pt x="104774" y="102"/>
                  </a:cubicBezTo>
                  <a:cubicBezTo>
                    <a:pt x="106027" y="102"/>
                    <a:pt x="107330" y="52"/>
                    <a:pt x="108532" y="302"/>
                  </a:cubicBezTo>
                  <a:cubicBezTo>
                    <a:pt x="110887" y="803"/>
                    <a:pt x="112691" y="2507"/>
                    <a:pt x="112240" y="4862"/>
                  </a:cubicBezTo>
                  <a:cubicBezTo>
                    <a:pt x="111889" y="6665"/>
                    <a:pt x="110436" y="8519"/>
                    <a:pt x="108983" y="9822"/>
                  </a:cubicBezTo>
                  <a:cubicBezTo>
                    <a:pt x="108182" y="10574"/>
                    <a:pt x="106378" y="10323"/>
                    <a:pt x="105025" y="10323"/>
                  </a:cubicBezTo>
                  <a:cubicBezTo>
                    <a:pt x="72356" y="10323"/>
                    <a:pt x="39738" y="10323"/>
                    <a:pt x="7069" y="10323"/>
                  </a:cubicBezTo>
                  <a:cubicBezTo>
                    <a:pt x="5716" y="10323"/>
                    <a:pt x="3912" y="10524"/>
                    <a:pt x="3111" y="9772"/>
                  </a:cubicBezTo>
                  <a:cubicBezTo>
                    <a:pt x="1658" y="8469"/>
                    <a:pt x="-96" y="6415"/>
                    <a:pt x="4" y="4812"/>
                  </a:cubicBezTo>
                  <a:cubicBezTo>
                    <a:pt x="104" y="3208"/>
                    <a:pt x="2209" y="1505"/>
                    <a:pt x="3812" y="352"/>
                  </a:cubicBezTo>
                  <a:cubicBezTo>
                    <a:pt x="4664" y="-249"/>
                    <a:pt x="6217" y="102"/>
                    <a:pt x="7470" y="102"/>
                  </a:cubicBezTo>
                  <a:cubicBezTo>
                    <a:pt x="23754" y="102"/>
                    <a:pt x="39988" y="102"/>
                    <a:pt x="56272" y="102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1E27CB44-7944-0135-E098-5862BCC56E8B}"/>
                </a:ext>
              </a:extLst>
            </p:cNvPr>
            <p:cNvSpPr/>
            <p:nvPr/>
          </p:nvSpPr>
          <p:spPr>
            <a:xfrm>
              <a:off x="890760" y="726005"/>
              <a:ext cx="78671" cy="10221"/>
            </a:xfrm>
            <a:custGeom>
              <a:avLst/>
              <a:gdLst>
                <a:gd name="connsiteX0" fmla="*/ 39185 w 78671"/>
                <a:gd name="connsiteY0" fmla="*/ 10221 h 10221"/>
                <a:gd name="connsiteX1" fmla="*/ 6467 w 78671"/>
                <a:gd name="connsiteY1" fmla="*/ 10221 h 10221"/>
                <a:gd name="connsiteX2" fmla="*/ 3 w 78671"/>
                <a:gd name="connsiteY2" fmla="*/ 5261 h 10221"/>
                <a:gd name="connsiteX3" fmla="*/ 6517 w 78671"/>
                <a:gd name="connsiteY3" fmla="*/ 0 h 10221"/>
                <a:gd name="connsiteX4" fmla="*/ 72255 w 78671"/>
                <a:gd name="connsiteY4" fmla="*/ 0 h 10221"/>
                <a:gd name="connsiteX5" fmla="*/ 78668 w 78671"/>
                <a:gd name="connsiteY5" fmla="*/ 4960 h 10221"/>
                <a:gd name="connsiteX6" fmla="*/ 72205 w 78671"/>
                <a:gd name="connsiteY6" fmla="*/ 10221 h 10221"/>
                <a:gd name="connsiteX7" fmla="*/ 39185 w 78671"/>
                <a:gd name="connsiteY7" fmla="*/ 10221 h 10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671" h="10221">
                  <a:moveTo>
                    <a:pt x="39185" y="10221"/>
                  </a:moveTo>
                  <a:cubicBezTo>
                    <a:pt x="28262" y="10221"/>
                    <a:pt x="17390" y="10221"/>
                    <a:pt x="6467" y="10221"/>
                  </a:cubicBezTo>
                  <a:cubicBezTo>
                    <a:pt x="2458" y="10221"/>
                    <a:pt x="103" y="8418"/>
                    <a:pt x="3" y="5261"/>
                  </a:cubicBezTo>
                  <a:cubicBezTo>
                    <a:pt x="-97" y="2054"/>
                    <a:pt x="2358" y="0"/>
                    <a:pt x="6517" y="0"/>
                  </a:cubicBezTo>
                  <a:cubicBezTo>
                    <a:pt x="28413" y="0"/>
                    <a:pt x="50359" y="0"/>
                    <a:pt x="72255" y="0"/>
                  </a:cubicBezTo>
                  <a:cubicBezTo>
                    <a:pt x="76313" y="0"/>
                    <a:pt x="78568" y="1804"/>
                    <a:pt x="78668" y="4960"/>
                  </a:cubicBezTo>
                  <a:cubicBezTo>
                    <a:pt x="78769" y="8267"/>
                    <a:pt x="76464" y="10221"/>
                    <a:pt x="72205" y="10221"/>
                  </a:cubicBezTo>
                  <a:cubicBezTo>
                    <a:pt x="61182" y="10221"/>
                    <a:pt x="50158" y="10221"/>
                    <a:pt x="39185" y="10221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305" name="Graphic 2">
            <a:extLst>
              <a:ext uri="{FF2B5EF4-FFF2-40B4-BE49-F238E27FC236}">
                <a16:creationId xmlns:a16="http://schemas.microsoft.com/office/drawing/2014/main" id="{DB2ACB2B-4C2D-82FB-0ACE-288CDD3CEAAF}"/>
              </a:ext>
            </a:extLst>
          </p:cNvPr>
          <p:cNvGrpSpPr/>
          <p:nvPr/>
        </p:nvGrpSpPr>
        <p:grpSpPr>
          <a:xfrm>
            <a:off x="10629160" y="2426000"/>
            <a:ext cx="347589" cy="301236"/>
            <a:chOff x="1706921" y="518519"/>
            <a:chExt cx="347589" cy="301236"/>
          </a:xfrm>
          <a:solidFill>
            <a:srgbClr val="000000"/>
          </a:solidFill>
        </p:grpSpPr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53CB36D9-59CB-E9F5-C53B-FF3772C26970}"/>
                </a:ext>
              </a:extLst>
            </p:cNvPr>
            <p:cNvSpPr/>
            <p:nvPr/>
          </p:nvSpPr>
          <p:spPr>
            <a:xfrm>
              <a:off x="1706921" y="518519"/>
              <a:ext cx="347589" cy="301236"/>
            </a:xfrm>
            <a:custGeom>
              <a:avLst/>
              <a:gdLst>
                <a:gd name="connsiteX0" fmla="*/ 251888 w 347589"/>
                <a:gd name="connsiteY0" fmla="*/ 245666 h 301236"/>
                <a:gd name="connsiteX1" fmla="*/ 227637 w 347589"/>
                <a:gd name="connsiteY1" fmla="*/ 245666 h 301236"/>
                <a:gd name="connsiteX2" fmla="*/ 220422 w 347589"/>
                <a:gd name="connsiteY2" fmla="*/ 238351 h 301236"/>
                <a:gd name="connsiteX3" fmla="*/ 220422 w 347589"/>
                <a:gd name="connsiteY3" fmla="*/ 212797 h 301236"/>
                <a:gd name="connsiteX4" fmla="*/ 220422 w 347589"/>
                <a:gd name="connsiteY4" fmla="*/ 208839 h 301236"/>
                <a:gd name="connsiteX5" fmla="*/ 203987 w 347589"/>
                <a:gd name="connsiteY5" fmla="*/ 208839 h 301236"/>
                <a:gd name="connsiteX6" fmla="*/ 203837 w 347589"/>
                <a:gd name="connsiteY6" fmla="*/ 212046 h 301236"/>
                <a:gd name="connsiteX7" fmla="*/ 203787 w 347589"/>
                <a:gd name="connsiteY7" fmla="*/ 264506 h 301236"/>
                <a:gd name="connsiteX8" fmla="*/ 206493 w 347589"/>
                <a:gd name="connsiteY8" fmla="*/ 268965 h 301236"/>
                <a:gd name="connsiteX9" fmla="*/ 215411 w 347589"/>
                <a:gd name="connsiteY9" fmla="*/ 288005 h 301236"/>
                <a:gd name="connsiteX10" fmla="*/ 198275 w 347589"/>
                <a:gd name="connsiteY10" fmla="*/ 301233 h 301236"/>
                <a:gd name="connsiteX11" fmla="*/ 181690 w 347589"/>
                <a:gd name="connsiteY11" fmla="*/ 288156 h 301236"/>
                <a:gd name="connsiteX12" fmla="*/ 190810 w 347589"/>
                <a:gd name="connsiteY12" fmla="*/ 268865 h 301236"/>
                <a:gd name="connsiteX13" fmla="*/ 193365 w 347589"/>
                <a:gd name="connsiteY13" fmla="*/ 265358 h 301236"/>
                <a:gd name="connsiteX14" fmla="*/ 193315 w 347589"/>
                <a:gd name="connsiteY14" fmla="*/ 210793 h 301236"/>
                <a:gd name="connsiteX15" fmla="*/ 193164 w 347589"/>
                <a:gd name="connsiteY15" fmla="*/ 208889 h 301236"/>
                <a:gd name="connsiteX16" fmla="*/ 167511 w 347589"/>
                <a:gd name="connsiteY16" fmla="*/ 208889 h 301236"/>
                <a:gd name="connsiteX17" fmla="*/ 167511 w 347589"/>
                <a:gd name="connsiteY17" fmla="*/ 212597 h 301236"/>
                <a:gd name="connsiteX18" fmla="*/ 167511 w 347589"/>
                <a:gd name="connsiteY18" fmla="*/ 243712 h 301236"/>
                <a:gd name="connsiteX19" fmla="*/ 134341 w 347589"/>
                <a:gd name="connsiteY19" fmla="*/ 286151 h 301236"/>
                <a:gd name="connsiteX20" fmla="*/ 84586 w 347589"/>
                <a:gd name="connsiteY20" fmla="*/ 264606 h 301236"/>
                <a:gd name="connsiteX21" fmla="*/ 79576 w 347589"/>
                <a:gd name="connsiteY21" fmla="*/ 262452 h 301236"/>
                <a:gd name="connsiteX22" fmla="*/ 48761 w 347589"/>
                <a:gd name="connsiteY22" fmla="*/ 255988 h 301236"/>
                <a:gd name="connsiteX23" fmla="*/ 27767 w 347589"/>
                <a:gd name="connsiteY23" fmla="*/ 216655 h 301236"/>
                <a:gd name="connsiteX24" fmla="*/ 28117 w 347589"/>
                <a:gd name="connsiteY24" fmla="*/ 191953 h 301236"/>
                <a:gd name="connsiteX25" fmla="*/ 24259 w 347589"/>
                <a:gd name="connsiteY25" fmla="*/ 186442 h 301236"/>
                <a:gd name="connsiteX26" fmla="*/ 1712 w 347589"/>
                <a:gd name="connsiteY26" fmla="*/ 157381 h 301236"/>
                <a:gd name="connsiteX27" fmla="*/ 27115 w 347589"/>
                <a:gd name="connsiteY27" fmla="*/ 101664 h 301236"/>
                <a:gd name="connsiteX28" fmla="*/ 30472 w 347589"/>
                <a:gd name="connsiteY28" fmla="*/ 100060 h 301236"/>
                <a:gd name="connsiteX29" fmla="*/ 28969 w 347589"/>
                <a:gd name="connsiteY29" fmla="*/ 92945 h 301236"/>
                <a:gd name="connsiteX30" fmla="*/ 76168 w 347589"/>
                <a:gd name="connsiteY30" fmla="*/ 36777 h 301236"/>
                <a:gd name="connsiteX31" fmla="*/ 80578 w 347589"/>
                <a:gd name="connsiteY31" fmla="*/ 33971 h 301236"/>
                <a:gd name="connsiteX32" fmla="*/ 132286 w 347589"/>
                <a:gd name="connsiteY32" fmla="*/ 8768 h 301236"/>
                <a:gd name="connsiteX33" fmla="*/ 167561 w 347589"/>
                <a:gd name="connsiteY33" fmla="*/ 53011 h 301236"/>
                <a:gd name="connsiteX34" fmla="*/ 167561 w 347589"/>
                <a:gd name="connsiteY34" fmla="*/ 85530 h 301236"/>
                <a:gd name="connsiteX35" fmla="*/ 167561 w 347589"/>
                <a:gd name="connsiteY35" fmla="*/ 89538 h 301236"/>
                <a:gd name="connsiteX36" fmla="*/ 189858 w 347589"/>
                <a:gd name="connsiteY36" fmla="*/ 89538 h 301236"/>
                <a:gd name="connsiteX37" fmla="*/ 190008 w 347589"/>
                <a:gd name="connsiteY37" fmla="*/ 86331 h 301236"/>
                <a:gd name="connsiteX38" fmla="*/ 190058 w 347589"/>
                <a:gd name="connsiteY38" fmla="*/ 36677 h 301236"/>
                <a:gd name="connsiteX39" fmla="*/ 187352 w 347589"/>
                <a:gd name="connsiteY39" fmla="*/ 32218 h 301236"/>
                <a:gd name="connsiteX40" fmla="*/ 178484 w 347589"/>
                <a:gd name="connsiteY40" fmla="*/ 13178 h 301236"/>
                <a:gd name="connsiteX41" fmla="*/ 195319 w 347589"/>
                <a:gd name="connsiteY41" fmla="*/ 0 h 301236"/>
                <a:gd name="connsiteX42" fmla="*/ 212154 w 347589"/>
                <a:gd name="connsiteY42" fmla="*/ 12777 h 301236"/>
                <a:gd name="connsiteX43" fmla="*/ 203386 w 347589"/>
                <a:gd name="connsiteY43" fmla="*/ 32218 h 301236"/>
                <a:gd name="connsiteX44" fmla="*/ 200530 w 347589"/>
                <a:gd name="connsiteY44" fmla="*/ 37028 h 301236"/>
                <a:gd name="connsiteX45" fmla="*/ 200530 w 347589"/>
                <a:gd name="connsiteY45" fmla="*/ 85981 h 301236"/>
                <a:gd name="connsiteX46" fmla="*/ 200530 w 347589"/>
                <a:gd name="connsiteY46" fmla="*/ 89588 h 301236"/>
                <a:gd name="connsiteX47" fmla="*/ 223378 w 347589"/>
                <a:gd name="connsiteY47" fmla="*/ 89588 h 301236"/>
                <a:gd name="connsiteX48" fmla="*/ 223278 w 347589"/>
                <a:gd name="connsiteY48" fmla="*/ 65387 h 301236"/>
                <a:gd name="connsiteX49" fmla="*/ 220773 w 347589"/>
                <a:gd name="connsiteY49" fmla="*/ 63083 h 301236"/>
                <a:gd name="connsiteX50" fmla="*/ 211704 w 347589"/>
                <a:gd name="connsiteY50" fmla="*/ 43692 h 301236"/>
                <a:gd name="connsiteX51" fmla="*/ 228288 w 347589"/>
                <a:gd name="connsiteY51" fmla="*/ 30514 h 301236"/>
                <a:gd name="connsiteX52" fmla="*/ 245324 w 347589"/>
                <a:gd name="connsiteY52" fmla="*/ 43441 h 301236"/>
                <a:gd name="connsiteX53" fmla="*/ 237808 w 347589"/>
                <a:gd name="connsiteY53" fmla="*/ 62181 h 301236"/>
                <a:gd name="connsiteX54" fmla="*/ 234000 w 347589"/>
                <a:gd name="connsiteY54" fmla="*/ 64235 h 301236"/>
                <a:gd name="connsiteX55" fmla="*/ 234000 w 347589"/>
                <a:gd name="connsiteY55" fmla="*/ 89488 h 301236"/>
                <a:gd name="connsiteX56" fmla="*/ 257800 w 347589"/>
                <a:gd name="connsiteY56" fmla="*/ 112687 h 301236"/>
                <a:gd name="connsiteX57" fmla="*/ 280648 w 347589"/>
                <a:gd name="connsiteY57" fmla="*/ 112687 h 301236"/>
                <a:gd name="connsiteX58" fmla="*/ 280849 w 347589"/>
                <a:gd name="connsiteY58" fmla="*/ 109731 h 301236"/>
                <a:gd name="connsiteX59" fmla="*/ 280849 w 347589"/>
                <a:gd name="connsiteY59" fmla="*/ 89438 h 301236"/>
                <a:gd name="connsiteX60" fmla="*/ 288765 w 347589"/>
                <a:gd name="connsiteY60" fmla="*/ 81672 h 301236"/>
                <a:gd name="connsiteX61" fmla="*/ 303096 w 347589"/>
                <a:gd name="connsiteY61" fmla="*/ 81722 h 301236"/>
                <a:gd name="connsiteX62" fmla="*/ 308106 w 347589"/>
                <a:gd name="connsiteY62" fmla="*/ 78665 h 301236"/>
                <a:gd name="connsiteX63" fmla="*/ 327247 w 347589"/>
                <a:gd name="connsiteY63" fmla="*/ 69396 h 301236"/>
                <a:gd name="connsiteX64" fmla="*/ 340875 w 347589"/>
                <a:gd name="connsiteY64" fmla="*/ 85880 h 301236"/>
                <a:gd name="connsiteX65" fmla="*/ 328098 w 347589"/>
                <a:gd name="connsiteY65" fmla="*/ 102716 h 301236"/>
                <a:gd name="connsiteX66" fmla="*/ 308607 w 347589"/>
                <a:gd name="connsiteY66" fmla="*/ 94699 h 301236"/>
                <a:gd name="connsiteX67" fmla="*/ 304248 w 347589"/>
                <a:gd name="connsiteY67" fmla="*/ 92194 h 301236"/>
                <a:gd name="connsiteX68" fmla="*/ 291371 w 347589"/>
                <a:gd name="connsiteY68" fmla="*/ 92194 h 301236"/>
                <a:gd name="connsiteX69" fmla="*/ 291371 w 347589"/>
                <a:gd name="connsiteY69" fmla="*/ 115543 h 301236"/>
                <a:gd name="connsiteX70" fmla="*/ 283605 w 347589"/>
                <a:gd name="connsiteY70" fmla="*/ 123359 h 301236"/>
                <a:gd name="connsiteX71" fmla="*/ 257901 w 347589"/>
                <a:gd name="connsiteY71" fmla="*/ 123359 h 301236"/>
                <a:gd name="connsiteX72" fmla="*/ 257901 w 347589"/>
                <a:gd name="connsiteY72" fmla="*/ 139343 h 301236"/>
                <a:gd name="connsiteX73" fmla="*/ 260957 w 347589"/>
                <a:gd name="connsiteY73" fmla="*/ 139543 h 301236"/>
                <a:gd name="connsiteX74" fmla="*/ 310612 w 347589"/>
                <a:gd name="connsiteY74" fmla="*/ 139593 h 301236"/>
                <a:gd name="connsiteX75" fmla="*/ 315171 w 347589"/>
                <a:gd name="connsiteY75" fmla="*/ 136888 h 301236"/>
                <a:gd name="connsiteX76" fmla="*/ 335013 w 347589"/>
                <a:gd name="connsiteY76" fmla="*/ 128320 h 301236"/>
                <a:gd name="connsiteX77" fmla="*/ 347589 w 347589"/>
                <a:gd name="connsiteY77" fmla="*/ 144905 h 301236"/>
                <a:gd name="connsiteX78" fmla="*/ 334662 w 347589"/>
                <a:gd name="connsiteY78" fmla="*/ 161590 h 301236"/>
                <a:gd name="connsiteX79" fmla="*/ 314971 w 347589"/>
                <a:gd name="connsiteY79" fmla="*/ 152571 h 301236"/>
                <a:gd name="connsiteX80" fmla="*/ 311413 w 347589"/>
                <a:gd name="connsiteY80" fmla="*/ 150065 h 301236"/>
                <a:gd name="connsiteX81" fmla="*/ 259654 w 347589"/>
                <a:gd name="connsiteY81" fmla="*/ 150115 h 301236"/>
                <a:gd name="connsiteX82" fmla="*/ 258001 w 347589"/>
                <a:gd name="connsiteY82" fmla="*/ 150316 h 301236"/>
                <a:gd name="connsiteX83" fmla="*/ 258001 w 347589"/>
                <a:gd name="connsiteY83" fmla="*/ 172563 h 301236"/>
                <a:gd name="connsiteX84" fmla="*/ 281701 w 347589"/>
                <a:gd name="connsiteY84" fmla="*/ 172412 h 301236"/>
                <a:gd name="connsiteX85" fmla="*/ 284306 w 347589"/>
                <a:gd name="connsiteY85" fmla="*/ 169657 h 301236"/>
                <a:gd name="connsiteX86" fmla="*/ 300540 w 347589"/>
                <a:gd name="connsiteY86" fmla="*/ 160738 h 301236"/>
                <a:gd name="connsiteX87" fmla="*/ 315772 w 347589"/>
                <a:gd name="connsiteY87" fmla="*/ 172262 h 301236"/>
                <a:gd name="connsiteX88" fmla="*/ 306553 w 347589"/>
                <a:gd name="connsiteY88" fmla="*/ 193607 h 301236"/>
                <a:gd name="connsiteX89" fmla="*/ 284557 w 347589"/>
                <a:gd name="connsiteY89" fmla="*/ 186392 h 301236"/>
                <a:gd name="connsiteX90" fmla="*/ 278895 w 347589"/>
                <a:gd name="connsiteY90" fmla="*/ 183135 h 301236"/>
                <a:gd name="connsiteX91" fmla="*/ 258953 w 347589"/>
                <a:gd name="connsiteY91" fmla="*/ 183235 h 301236"/>
                <a:gd name="connsiteX92" fmla="*/ 258001 w 347589"/>
                <a:gd name="connsiteY92" fmla="*/ 183536 h 301236"/>
                <a:gd name="connsiteX93" fmla="*/ 231295 w 347589"/>
                <a:gd name="connsiteY93" fmla="*/ 208989 h 301236"/>
                <a:gd name="connsiteX94" fmla="*/ 231295 w 347589"/>
                <a:gd name="connsiteY94" fmla="*/ 235294 h 301236"/>
                <a:gd name="connsiteX95" fmla="*/ 253992 w 347589"/>
                <a:gd name="connsiteY95" fmla="*/ 235294 h 301236"/>
                <a:gd name="connsiteX96" fmla="*/ 262460 w 347589"/>
                <a:gd name="connsiteY96" fmla="*/ 243862 h 301236"/>
                <a:gd name="connsiteX97" fmla="*/ 262460 w 347589"/>
                <a:gd name="connsiteY97" fmla="*/ 257842 h 301236"/>
                <a:gd name="connsiteX98" fmla="*/ 265066 w 347589"/>
                <a:gd name="connsiteY98" fmla="*/ 262001 h 301236"/>
                <a:gd name="connsiteX99" fmla="*/ 275037 w 347589"/>
                <a:gd name="connsiteY99" fmla="*/ 280840 h 301236"/>
                <a:gd name="connsiteX100" fmla="*/ 258752 w 347589"/>
                <a:gd name="connsiteY100" fmla="*/ 294769 h 301236"/>
                <a:gd name="connsiteX101" fmla="*/ 241366 w 347589"/>
                <a:gd name="connsiteY101" fmla="*/ 282293 h 301236"/>
                <a:gd name="connsiteX102" fmla="*/ 249683 w 347589"/>
                <a:gd name="connsiteY102" fmla="*/ 262652 h 301236"/>
                <a:gd name="connsiteX103" fmla="*/ 251988 w 347589"/>
                <a:gd name="connsiteY103" fmla="*/ 258543 h 301236"/>
                <a:gd name="connsiteX104" fmla="*/ 251988 w 347589"/>
                <a:gd name="connsiteY104" fmla="*/ 245817 h 301236"/>
                <a:gd name="connsiteX105" fmla="*/ 156788 w 347589"/>
                <a:gd name="connsiteY105" fmla="*/ 103016 h 301236"/>
                <a:gd name="connsiteX106" fmla="*/ 156988 w 347589"/>
                <a:gd name="connsiteY106" fmla="*/ 101062 h 301236"/>
                <a:gd name="connsiteX107" fmla="*/ 156988 w 347589"/>
                <a:gd name="connsiteY107" fmla="*/ 52110 h 301236"/>
                <a:gd name="connsiteX108" fmla="*/ 127176 w 347589"/>
                <a:gd name="connsiteY108" fmla="*/ 18439 h 301236"/>
                <a:gd name="connsiteX109" fmla="*/ 88845 w 347589"/>
                <a:gd name="connsiteY109" fmla="*/ 41537 h 301236"/>
                <a:gd name="connsiteX110" fmla="*/ 89096 w 347589"/>
                <a:gd name="connsiteY110" fmla="*/ 47099 h 301236"/>
                <a:gd name="connsiteX111" fmla="*/ 115201 w 347589"/>
                <a:gd name="connsiteY111" fmla="*/ 61830 h 301236"/>
                <a:gd name="connsiteX112" fmla="*/ 123217 w 347589"/>
                <a:gd name="connsiteY112" fmla="*/ 66339 h 301236"/>
                <a:gd name="connsiteX113" fmla="*/ 116603 w 347589"/>
                <a:gd name="connsiteY113" fmla="*/ 72302 h 301236"/>
                <a:gd name="connsiteX114" fmla="*/ 78774 w 347589"/>
                <a:gd name="connsiteY114" fmla="*/ 49704 h 301236"/>
                <a:gd name="connsiteX115" fmla="*/ 75667 w 347589"/>
                <a:gd name="connsiteY115" fmla="*/ 47249 h 301236"/>
                <a:gd name="connsiteX116" fmla="*/ 39141 w 347589"/>
                <a:gd name="connsiteY116" fmla="*/ 88035 h 301236"/>
                <a:gd name="connsiteX117" fmla="*/ 54323 w 347589"/>
                <a:gd name="connsiteY117" fmla="*/ 107376 h 301236"/>
                <a:gd name="connsiteX118" fmla="*/ 75367 w 347589"/>
                <a:gd name="connsiteY118" fmla="*/ 102415 h 301236"/>
                <a:gd name="connsiteX119" fmla="*/ 84336 w 347589"/>
                <a:gd name="connsiteY119" fmla="*/ 104670 h 301236"/>
                <a:gd name="connsiteX120" fmla="*/ 81580 w 347589"/>
                <a:gd name="connsiteY120" fmla="*/ 110933 h 301236"/>
                <a:gd name="connsiteX121" fmla="*/ 38239 w 347589"/>
                <a:gd name="connsiteY121" fmla="*/ 111635 h 301236"/>
                <a:gd name="connsiteX122" fmla="*/ 32026 w 347589"/>
                <a:gd name="connsiteY122" fmla="*/ 110983 h 301236"/>
                <a:gd name="connsiteX123" fmla="*/ 10831 w 347589"/>
                <a:gd name="connsiteY123" fmla="*/ 145305 h 301236"/>
                <a:gd name="connsiteX124" fmla="*/ 32777 w 347589"/>
                <a:gd name="connsiteY124" fmla="*/ 178726 h 301236"/>
                <a:gd name="connsiteX125" fmla="*/ 37738 w 347589"/>
                <a:gd name="connsiteY125" fmla="*/ 179377 h 301236"/>
                <a:gd name="connsiteX126" fmla="*/ 58231 w 347589"/>
                <a:gd name="connsiteY126" fmla="*/ 157581 h 301236"/>
                <a:gd name="connsiteX127" fmla="*/ 64594 w 347589"/>
                <a:gd name="connsiteY127" fmla="*/ 151969 h 301236"/>
                <a:gd name="connsiteX128" fmla="*/ 68552 w 347589"/>
                <a:gd name="connsiteY128" fmla="*/ 159285 h 301236"/>
                <a:gd name="connsiteX129" fmla="*/ 42347 w 347589"/>
                <a:gd name="connsiteY129" fmla="*/ 189298 h 301236"/>
                <a:gd name="connsiteX130" fmla="*/ 38990 w 347589"/>
                <a:gd name="connsiteY130" fmla="*/ 191903 h 301236"/>
                <a:gd name="connsiteX131" fmla="*/ 47608 w 347589"/>
                <a:gd name="connsiteY131" fmla="*/ 239704 h 301236"/>
                <a:gd name="connsiteX132" fmla="*/ 83333 w 347589"/>
                <a:gd name="connsiteY132" fmla="*/ 249524 h 301236"/>
                <a:gd name="connsiteX133" fmla="*/ 90699 w 347589"/>
                <a:gd name="connsiteY133" fmla="*/ 251779 h 301236"/>
                <a:gd name="connsiteX134" fmla="*/ 92052 w 347589"/>
                <a:gd name="connsiteY134" fmla="*/ 255387 h 301236"/>
                <a:gd name="connsiteX135" fmla="*/ 129430 w 347589"/>
                <a:gd name="connsiteY135" fmla="*/ 276431 h 301236"/>
                <a:gd name="connsiteX136" fmla="*/ 157089 w 347589"/>
                <a:gd name="connsiteY136" fmla="*/ 244915 h 301236"/>
                <a:gd name="connsiteX137" fmla="*/ 157139 w 347589"/>
                <a:gd name="connsiteY137" fmla="*/ 129472 h 301236"/>
                <a:gd name="connsiteX138" fmla="*/ 156888 w 347589"/>
                <a:gd name="connsiteY138" fmla="*/ 125965 h 301236"/>
                <a:gd name="connsiteX139" fmla="*/ 134241 w 347589"/>
                <a:gd name="connsiteY139" fmla="*/ 103618 h 301236"/>
                <a:gd name="connsiteX140" fmla="*/ 128378 w 347589"/>
                <a:gd name="connsiteY140" fmla="*/ 97755 h 301236"/>
                <a:gd name="connsiteX141" fmla="*/ 135243 w 347589"/>
                <a:gd name="connsiteY141" fmla="*/ 93146 h 301236"/>
                <a:gd name="connsiteX142" fmla="*/ 156988 w 347589"/>
                <a:gd name="connsiteY142" fmla="*/ 103016 h 301236"/>
                <a:gd name="connsiteX143" fmla="*/ 167661 w 347589"/>
                <a:gd name="connsiteY143" fmla="*/ 198116 h 301236"/>
                <a:gd name="connsiteX144" fmla="*/ 232397 w 347589"/>
                <a:gd name="connsiteY144" fmla="*/ 198116 h 301236"/>
                <a:gd name="connsiteX145" fmla="*/ 247128 w 347589"/>
                <a:gd name="connsiteY145" fmla="*/ 183486 h 301236"/>
                <a:gd name="connsiteX146" fmla="*/ 247128 w 347589"/>
                <a:gd name="connsiteY146" fmla="*/ 114591 h 301236"/>
                <a:gd name="connsiteX147" fmla="*/ 232597 w 347589"/>
                <a:gd name="connsiteY147" fmla="*/ 100160 h 301236"/>
                <a:gd name="connsiteX148" fmla="*/ 171419 w 347589"/>
                <a:gd name="connsiteY148" fmla="*/ 100160 h 301236"/>
                <a:gd name="connsiteX149" fmla="*/ 167711 w 347589"/>
                <a:gd name="connsiteY149" fmla="*/ 100160 h 301236"/>
                <a:gd name="connsiteX150" fmla="*/ 167711 w 347589"/>
                <a:gd name="connsiteY150" fmla="*/ 198116 h 301236"/>
                <a:gd name="connsiteX151" fmla="*/ 323589 w 347589"/>
                <a:gd name="connsiteY151" fmla="*/ 92595 h 301236"/>
                <a:gd name="connsiteX152" fmla="*/ 330403 w 347589"/>
                <a:gd name="connsiteY152" fmla="*/ 86081 h 301236"/>
                <a:gd name="connsiteX153" fmla="*/ 323739 w 347589"/>
                <a:gd name="connsiteY153" fmla="*/ 79317 h 301236"/>
                <a:gd name="connsiteX154" fmla="*/ 316774 w 347589"/>
                <a:gd name="connsiteY154" fmla="*/ 86131 h 301236"/>
                <a:gd name="connsiteX155" fmla="*/ 323589 w 347589"/>
                <a:gd name="connsiteY155" fmla="*/ 92595 h 301236"/>
                <a:gd name="connsiteX156" fmla="*/ 299338 w 347589"/>
                <a:gd name="connsiteY156" fmla="*/ 171110 h 301236"/>
                <a:gd name="connsiteX157" fmla="*/ 292724 w 347589"/>
                <a:gd name="connsiteY157" fmla="*/ 177774 h 301236"/>
                <a:gd name="connsiteX158" fmla="*/ 299689 w 347589"/>
                <a:gd name="connsiteY158" fmla="*/ 184438 h 301236"/>
                <a:gd name="connsiteX159" fmla="*/ 306152 w 347589"/>
                <a:gd name="connsiteY159" fmla="*/ 177673 h 301236"/>
                <a:gd name="connsiteX160" fmla="*/ 299338 w 347589"/>
                <a:gd name="connsiteY160" fmla="*/ 171160 h 301236"/>
                <a:gd name="connsiteX161" fmla="*/ 235403 w 347589"/>
                <a:gd name="connsiteY161" fmla="*/ 47650 h 301236"/>
                <a:gd name="connsiteX162" fmla="*/ 228739 w 347589"/>
                <a:gd name="connsiteY162" fmla="*/ 40936 h 301236"/>
                <a:gd name="connsiteX163" fmla="*/ 221875 w 347589"/>
                <a:gd name="connsiteY163" fmla="*/ 47400 h 301236"/>
                <a:gd name="connsiteX164" fmla="*/ 228689 w 347589"/>
                <a:gd name="connsiteY164" fmla="*/ 54214 h 301236"/>
                <a:gd name="connsiteX165" fmla="*/ 235453 w 347589"/>
                <a:gd name="connsiteY165" fmla="*/ 47650 h 301236"/>
                <a:gd name="connsiteX166" fmla="*/ 330353 w 347589"/>
                <a:gd name="connsiteY166" fmla="*/ 151418 h 301236"/>
                <a:gd name="connsiteX167" fmla="*/ 337017 w 347589"/>
                <a:gd name="connsiteY167" fmla="*/ 144854 h 301236"/>
                <a:gd name="connsiteX168" fmla="*/ 330453 w 347589"/>
                <a:gd name="connsiteY168" fmla="*/ 138140 h 301236"/>
                <a:gd name="connsiteX169" fmla="*/ 323539 w 347589"/>
                <a:gd name="connsiteY169" fmla="*/ 144955 h 301236"/>
                <a:gd name="connsiteX170" fmla="*/ 330303 w 347589"/>
                <a:gd name="connsiteY170" fmla="*/ 151418 h 301236"/>
                <a:gd name="connsiteX171" fmla="*/ 257901 w 347589"/>
                <a:gd name="connsiteY171" fmla="*/ 270819 h 301236"/>
                <a:gd name="connsiteX172" fmla="*/ 251287 w 347589"/>
                <a:gd name="connsiteY172" fmla="*/ 277433 h 301236"/>
                <a:gd name="connsiteX173" fmla="*/ 257901 w 347589"/>
                <a:gd name="connsiteY173" fmla="*/ 284097 h 301236"/>
                <a:gd name="connsiteX174" fmla="*/ 264765 w 347589"/>
                <a:gd name="connsiteY174" fmla="*/ 277233 h 301236"/>
                <a:gd name="connsiteX175" fmla="*/ 257901 w 347589"/>
                <a:gd name="connsiteY175" fmla="*/ 270819 h 301236"/>
                <a:gd name="connsiteX176" fmla="*/ 205290 w 347589"/>
                <a:gd name="connsiteY176" fmla="*/ 283897 h 301236"/>
                <a:gd name="connsiteX177" fmla="*/ 198476 w 347589"/>
                <a:gd name="connsiteY177" fmla="*/ 277383 h 301236"/>
                <a:gd name="connsiteX178" fmla="*/ 191862 w 347589"/>
                <a:gd name="connsiteY178" fmla="*/ 284398 h 301236"/>
                <a:gd name="connsiteX179" fmla="*/ 198826 w 347589"/>
                <a:gd name="connsiteY179" fmla="*/ 290661 h 301236"/>
                <a:gd name="connsiteX180" fmla="*/ 205340 w 347589"/>
                <a:gd name="connsiteY180" fmla="*/ 283897 h 301236"/>
                <a:gd name="connsiteX181" fmla="*/ 201933 w 347589"/>
                <a:gd name="connsiteY181" fmla="*/ 16835 h 301236"/>
                <a:gd name="connsiteX182" fmla="*/ 195119 w 347589"/>
                <a:gd name="connsiteY182" fmla="*/ 10422 h 301236"/>
                <a:gd name="connsiteX183" fmla="*/ 188455 w 347589"/>
                <a:gd name="connsiteY183" fmla="*/ 17036 h 301236"/>
                <a:gd name="connsiteX184" fmla="*/ 195469 w 347589"/>
                <a:gd name="connsiteY184" fmla="*/ 23700 h 301236"/>
                <a:gd name="connsiteX185" fmla="*/ 201883 w 347589"/>
                <a:gd name="connsiteY185" fmla="*/ 16835 h 30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347589" h="301236">
                  <a:moveTo>
                    <a:pt x="251888" y="245666"/>
                  </a:moveTo>
                  <a:cubicBezTo>
                    <a:pt x="243470" y="245666"/>
                    <a:pt x="235554" y="245666"/>
                    <a:pt x="227637" y="245666"/>
                  </a:cubicBezTo>
                  <a:cubicBezTo>
                    <a:pt x="222025" y="245666"/>
                    <a:pt x="220422" y="244063"/>
                    <a:pt x="220422" y="238351"/>
                  </a:cubicBezTo>
                  <a:cubicBezTo>
                    <a:pt x="220422" y="229833"/>
                    <a:pt x="220422" y="221315"/>
                    <a:pt x="220422" y="212797"/>
                  </a:cubicBezTo>
                  <a:cubicBezTo>
                    <a:pt x="220422" y="211545"/>
                    <a:pt x="220422" y="210292"/>
                    <a:pt x="220422" y="208839"/>
                  </a:cubicBezTo>
                  <a:lnTo>
                    <a:pt x="203987" y="208839"/>
                  </a:lnTo>
                  <a:cubicBezTo>
                    <a:pt x="203937" y="209991"/>
                    <a:pt x="203837" y="210993"/>
                    <a:pt x="203837" y="212046"/>
                  </a:cubicBezTo>
                  <a:cubicBezTo>
                    <a:pt x="203837" y="229532"/>
                    <a:pt x="203837" y="247019"/>
                    <a:pt x="203787" y="264506"/>
                  </a:cubicBezTo>
                  <a:cubicBezTo>
                    <a:pt x="203787" y="266761"/>
                    <a:pt x="204388" y="267913"/>
                    <a:pt x="206493" y="268965"/>
                  </a:cubicBezTo>
                  <a:cubicBezTo>
                    <a:pt x="213808" y="272673"/>
                    <a:pt x="217315" y="280439"/>
                    <a:pt x="215411" y="288005"/>
                  </a:cubicBezTo>
                  <a:cubicBezTo>
                    <a:pt x="213407" y="296022"/>
                    <a:pt x="206442" y="301383"/>
                    <a:pt x="198275" y="301233"/>
                  </a:cubicBezTo>
                  <a:cubicBezTo>
                    <a:pt x="190409" y="301083"/>
                    <a:pt x="183544" y="295671"/>
                    <a:pt x="181690" y="288156"/>
                  </a:cubicBezTo>
                  <a:cubicBezTo>
                    <a:pt x="179786" y="280339"/>
                    <a:pt x="183394" y="272623"/>
                    <a:pt x="190810" y="268865"/>
                  </a:cubicBezTo>
                  <a:cubicBezTo>
                    <a:pt x="192363" y="268063"/>
                    <a:pt x="193365" y="267412"/>
                    <a:pt x="193365" y="265358"/>
                  </a:cubicBezTo>
                  <a:cubicBezTo>
                    <a:pt x="193265" y="247169"/>
                    <a:pt x="193315" y="228981"/>
                    <a:pt x="193315" y="210793"/>
                  </a:cubicBezTo>
                  <a:cubicBezTo>
                    <a:pt x="193315" y="210242"/>
                    <a:pt x="193215" y="209691"/>
                    <a:pt x="193164" y="208889"/>
                  </a:cubicBezTo>
                  <a:lnTo>
                    <a:pt x="167511" y="208889"/>
                  </a:lnTo>
                  <a:cubicBezTo>
                    <a:pt x="167511" y="210142"/>
                    <a:pt x="167511" y="211344"/>
                    <a:pt x="167511" y="212597"/>
                  </a:cubicBezTo>
                  <a:cubicBezTo>
                    <a:pt x="167511" y="222969"/>
                    <a:pt x="167511" y="233340"/>
                    <a:pt x="167511" y="243712"/>
                  </a:cubicBezTo>
                  <a:cubicBezTo>
                    <a:pt x="167410" y="263855"/>
                    <a:pt x="153832" y="281241"/>
                    <a:pt x="134341" y="286151"/>
                  </a:cubicBezTo>
                  <a:cubicBezTo>
                    <a:pt x="114750" y="291062"/>
                    <a:pt x="94106" y="282243"/>
                    <a:pt x="84586" y="264606"/>
                  </a:cubicBezTo>
                  <a:cubicBezTo>
                    <a:pt x="83283" y="262201"/>
                    <a:pt x="82281" y="261650"/>
                    <a:pt x="79576" y="262452"/>
                  </a:cubicBezTo>
                  <a:cubicBezTo>
                    <a:pt x="68202" y="265909"/>
                    <a:pt x="57880" y="263203"/>
                    <a:pt x="48761" y="255988"/>
                  </a:cubicBezTo>
                  <a:cubicBezTo>
                    <a:pt x="36084" y="245967"/>
                    <a:pt x="29570" y="232288"/>
                    <a:pt x="27767" y="216655"/>
                  </a:cubicBezTo>
                  <a:cubicBezTo>
                    <a:pt x="26815" y="208538"/>
                    <a:pt x="27717" y="200171"/>
                    <a:pt x="28117" y="191953"/>
                  </a:cubicBezTo>
                  <a:cubicBezTo>
                    <a:pt x="28268" y="188747"/>
                    <a:pt x="26314" y="187644"/>
                    <a:pt x="24259" y="186442"/>
                  </a:cubicBezTo>
                  <a:cubicBezTo>
                    <a:pt x="12885" y="179728"/>
                    <a:pt x="5169" y="170107"/>
                    <a:pt x="1712" y="157381"/>
                  </a:cubicBezTo>
                  <a:cubicBezTo>
                    <a:pt x="-4401" y="135134"/>
                    <a:pt x="6271" y="111935"/>
                    <a:pt x="27115" y="101664"/>
                  </a:cubicBezTo>
                  <a:cubicBezTo>
                    <a:pt x="28168" y="101163"/>
                    <a:pt x="29220" y="100662"/>
                    <a:pt x="30472" y="100060"/>
                  </a:cubicBezTo>
                  <a:cubicBezTo>
                    <a:pt x="29971" y="97655"/>
                    <a:pt x="29370" y="95350"/>
                    <a:pt x="28969" y="92945"/>
                  </a:cubicBezTo>
                  <a:cubicBezTo>
                    <a:pt x="24510" y="63534"/>
                    <a:pt x="46205" y="37629"/>
                    <a:pt x="76168" y="36777"/>
                  </a:cubicBezTo>
                  <a:cubicBezTo>
                    <a:pt x="78473" y="36727"/>
                    <a:pt x="79576" y="36076"/>
                    <a:pt x="80578" y="33971"/>
                  </a:cubicBezTo>
                  <a:cubicBezTo>
                    <a:pt x="89697" y="14380"/>
                    <a:pt x="111042" y="4008"/>
                    <a:pt x="132286" y="8768"/>
                  </a:cubicBezTo>
                  <a:cubicBezTo>
                    <a:pt x="152980" y="13378"/>
                    <a:pt x="167460" y="31566"/>
                    <a:pt x="167561" y="53011"/>
                  </a:cubicBezTo>
                  <a:cubicBezTo>
                    <a:pt x="167561" y="63834"/>
                    <a:pt x="167561" y="74707"/>
                    <a:pt x="167561" y="85530"/>
                  </a:cubicBezTo>
                  <a:cubicBezTo>
                    <a:pt x="167561" y="86782"/>
                    <a:pt x="167561" y="88035"/>
                    <a:pt x="167561" y="89538"/>
                  </a:cubicBezTo>
                  <a:lnTo>
                    <a:pt x="189858" y="89538"/>
                  </a:lnTo>
                  <a:cubicBezTo>
                    <a:pt x="189908" y="88386"/>
                    <a:pt x="190008" y="87384"/>
                    <a:pt x="190008" y="86331"/>
                  </a:cubicBezTo>
                  <a:cubicBezTo>
                    <a:pt x="190008" y="69797"/>
                    <a:pt x="190008" y="53212"/>
                    <a:pt x="190058" y="36677"/>
                  </a:cubicBezTo>
                  <a:cubicBezTo>
                    <a:pt x="190058" y="34422"/>
                    <a:pt x="189457" y="33270"/>
                    <a:pt x="187352" y="32218"/>
                  </a:cubicBezTo>
                  <a:cubicBezTo>
                    <a:pt x="180037" y="28510"/>
                    <a:pt x="176580" y="20744"/>
                    <a:pt x="178484" y="13178"/>
                  </a:cubicBezTo>
                  <a:cubicBezTo>
                    <a:pt x="180438" y="5311"/>
                    <a:pt x="187202" y="0"/>
                    <a:pt x="195319" y="0"/>
                  </a:cubicBezTo>
                  <a:cubicBezTo>
                    <a:pt x="203236" y="0"/>
                    <a:pt x="210100" y="5211"/>
                    <a:pt x="212154" y="12777"/>
                  </a:cubicBezTo>
                  <a:cubicBezTo>
                    <a:pt x="214209" y="20493"/>
                    <a:pt x="210802" y="28460"/>
                    <a:pt x="203386" y="32218"/>
                  </a:cubicBezTo>
                  <a:cubicBezTo>
                    <a:pt x="201081" y="33370"/>
                    <a:pt x="200530" y="34673"/>
                    <a:pt x="200530" y="37028"/>
                  </a:cubicBezTo>
                  <a:cubicBezTo>
                    <a:pt x="200630" y="53362"/>
                    <a:pt x="200530" y="69696"/>
                    <a:pt x="200530" y="85981"/>
                  </a:cubicBezTo>
                  <a:lnTo>
                    <a:pt x="200530" y="89588"/>
                  </a:lnTo>
                  <a:lnTo>
                    <a:pt x="223378" y="89588"/>
                  </a:lnTo>
                  <a:cubicBezTo>
                    <a:pt x="223378" y="81421"/>
                    <a:pt x="223428" y="73404"/>
                    <a:pt x="223278" y="65387"/>
                  </a:cubicBezTo>
                  <a:cubicBezTo>
                    <a:pt x="223278" y="64586"/>
                    <a:pt x="221775" y="63584"/>
                    <a:pt x="220773" y="63083"/>
                  </a:cubicBezTo>
                  <a:cubicBezTo>
                    <a:pt x="213507" y="59224"/>
                    <a:pt x="209900" y="51558"/>
                    <a:pt x="211704" y="43692"/>
                  </a:cubicBezTo>
                  <a:cubicBezTo>
                    <a:pt x="213407" y="36326"/>
                    <a:pt x="220522" y="30715"/>
                    <a:pt x="228288" y="30514"/>
                  </a:cubicBezTo>
                  <a:cubicBezTo>
                    <a:pt x="236205" y="30314"/>
                    <a:pt x="243270" y="35675"/>
                    <a:pt x="245324" y="43441"/>
                  </a:cubicBezTo>
                  <a:cubicBezTo>
                    <a:pt x="247278" y="50656"/>
                    <a:pt x="244272" y="58122"/>
                    <a:pt x="237808" y="62181"/>
                  </a:cubicBezTo>
                  <a:cubicBezTo>
                    <a:pt x="236606" y="62932"/>
                    <a:pt x="235353" y="63534"/>
                    <a:pt x="234000" y="64235"/>
                  </a:cubicBezTo>
                  <a:lnTo>
                    <a:pt x="234000" y="89488"/>
                  </a:lnTo>
                  <a:cubicBezTo>
                    <a:pt x="247980" y="90891"/>
                    <a:pt x="255997" y="98457"/>
                    <a:pt x="257800" y="112687"/>
                  </a:cubicBezTo>
                  <a:lnTo>
                    <a:pt x="280648" y="112687"/>
                  </a:lnTo>
                  <a:cubicBezTo>
                    <a:pt x="280699" y="111735"/>
                    <a:pt x="280849" y="110733"/>
                    <a:pt x="280849" y="109731"/>
                  </a:cubicBezTo>
                  <a:cubicBezTo>
                    <a:pt x="280849" y="102966"/>
                    <a:pt x="280849" y="96202"/>
                    <a:pt x="280849" y="89438"/>
                  </a:cubicBezTo>
                  <a:cubicBezTo>
                    <a:pt x="280849" y="83175"/>
                    <a:pt x="282352" y="81672"/>
                    <a:pt x="288765" y="81672"/>
                  </a:cubicBezTo>
                  <a:cubicBezTo>
                    <a:pt x="293526" y="81672"/>
                    <a:pt x="298336" y="81521"/>
                    <a:pt x="303096" y="81722"/>
                  </a:cubicBezTo>
                  <a:cubicBezTo>
                    <a:pt x="305651" y="81822"/>
                    <a:pt x="306954" y="81171"/>
                    <a:pt x="308106" y="78665"/>
                  </a:cubicBezTo>
                  <a:cubicBezTo>
                    <a:pt x="311463" y="71300"/>
                    <a:pt x="319430" y="67592"/>
                    <a:pt x="327247" y="69396"/>
                  </a:cubicBezTo>
                  <a:cubicBezTo>
                    <a:pt x="335113" y="71200"/>
                    <a:pt x="340725" y="77964"/>
                    <a:pt x="340875" y="85880"/>
                  </a:cubicBezTo>
                  <a:cubicBezTo>
                    <a:pt x="341026" y="93597"/>
                    <a:pt x="335764" y="100561"/>
                    <a:pt x="328098" y="102716"/>
                  </a:cubicBezTo>
                  <a:cubicBezTo>
                    <a:pt x="320582" y="104820"/>
                    <a:pt x="312666" y="101714"/>
                    <a:pt x="308607" y="94699"/>
                  </a:cubicBezTo>
                  <a:cubicBezTo>
                    <a:pt x="307505" y="92795"/>
                    <a:pt x="306353" y="92144"/>
                    <a:pt x="304248" y="92194"/>
                  </a:cubicBezTo>
                  <a:cubicBezTo>
                    <a:pt x="300089" y="92344"/>
                    <a:pt x="295881" y="92194"/>
                    <a:pt x="291371" y="92194"/>
                  </a:cubicBezTo>
                  <a:cubicBezTo>
                    <a:pt x="291371" y="100261"/>
                    <a:pt x="291371" y="107927"/>
                    <a:pt x="291371" y="115543"/>
                  </a:cubicBezTo>
                  <a:cubicBezTo>
                    <a:pt x="291371" y="121906"/>
                    <a:pt x="289918" y="123359"/>
                    <a:pt x="283605" y="123359"/>
                  </a:cubicBezTo>
                  <a:cubicBezTo>
                    <a:pt x="275087" y="123359"/>
                    <a:pt x="266619" y="123359"/>
                    <a:pt x="257901" y="123359"/>
                  </a:cubicBezTo>
                  <a:lnTo>
                    <a:pt x="257901" y="139343"/>
                  </a:lnTo>
                  <a:cubicBezTo>
                    <a:pt x="258953" y="139393"/>
                    <a:pt x="259955" y="139543"/>
                    <a:pt x="260957" y="139543"/>
                  </a:cubicBezTo>
                  <a:cubicBezTo>
                    <a:pt x="277492" y="139543"/>
                    <a:pt x="294077" y="139543"/>
                    <a:pt x="310612" y="139593"/>
                  </a:cubicBezTo>
                  <a:cubicBezTo>
                    <a:pt x="312866" y="139593"/>
                    <a:pt x="314069" y="138942"/>
                    <a:pt x="315171" y="136888"/>
                  </a:cubicBezTo>
                  <a:cubicBezTo>
                    <a:pt x="319129" y="129422"/>
                    <a:pt x="327046" y="126165"/>
                    <a:pt x="335013" y="128320"/>
                  </a:cubicBezTo>
                  <a:cubicBezTo>
                    <a:pt x="342378" y="130324"/>
                    <a:pt x="347589" y="137188"/>
                    <a:pt x="347589" y="144905"/>
                  </a:cubicBezTo>
                  <a:cubicBezTo>
                    <a:pt x="347589" y="152771"/>
                    <a:pt x="342278" y="159585"/>
                    <a:pt x="334662" y="161590"/>
                  </a:cubicBezTo>
                  <a:cubicBezTo>
                    <a:pt x="326795" y="163644"/>
                    <a:pt x="318829" y="160036"/>
                    <a:pt x="314971" y="152571"/>
                  </a:cubicBezTo>
                  <a:cubicBezTo>
                    <a:pt x="314169" y="151017"/>
                    <a:pt x="313468" y="150015"/>
                    <a:pt x="311413" y="150065"/>
                  </a:cubicBezTo>
                  <a:cubicBezTo>
                    <a:pt x="294177" y="150166"/>
                    <a:pt x="276891" y="150115"/>
                    <a:pt x="259654" y="150115"/>
                  </a:cubicBezTo>
                  <a:cubicBezTo>
                    <a:pt x="259203" y="150115"/>
                    <a:pt x="258752" y="150216"/>
                    <a:pt x="258001" y="150316"/>
                  </a:cubicBezTo>
                  <a:lnTo>
                    <a:pt x="258001" y="172563"/>
                  </a:lnTo>
                  <a:cubicBezTo>
                    <a:pt x="265917" y="172563"/>
                    <a:pt x="273834" y="172663"/>
                    <a:pt x="281701" y="172412"/>
                  </a:cubicBezTo>
                  <a:cubicBezTo>
                    <a:pt x="282603" y="172412"/>
                    <a:pt x="283655" y="170759"/>
                    <a:pt x="284306" y="169657"/>
                  </a:cubicBezTo>
                  <a:cubicBezTo>
                    <a:pt x="288014" y="163494"/>
                    <a:pt x="293425" y="160237"/>
                    <a:pt x="300540" y="160738"/>
                  </a:cubicBezTo>
                  <a:cubicBezTo>
                    <a:pt x="307956" y="161239"/>
                    <a:pt x="313217" y="165197"/>
                    <a:pt x="315772" y="172262"/>
                  </a:cubicBezTo>
                  <a:cubicBezTo>
                    <a:pt x="318829" y="180630"/>
                    <a:pt x="314770" y="189849"/>
                    <a:pt x="306553" y="193607"/>
                  </a:cubicBezTo>
                  <a:cubicBezTo>
                    <a:pt x="298386" y="197315"/>
                    <a:pt x="288866" y="194358"/>
                    <a:pt x="284557" y="186392"/>
                  </a:cubicBezTo>
                  <a:cubicBezTo>
                    <a:pt x="283154" y="183786"/>
                    <a:pt x="281600" y="183085"/>
                    <a:pt x="278895" y="183135"/>
                  </a:cubicBezTo>
                  <a:cubicBezTo>
                    <a:pt x="272231" y="183335"/>
                    <a:pt x="265617" y="183235"/>
                    <a:pt x="258953" y="183235"/>
                  </a:cubicBezTo>
                  <a:cubicBezTo>
                    <a:pt x="258602" y="183235"/>
                    <a:pt x="258301" y="183435"/>
                    <a:pt x="258001" y="183536"/>
                  </a:cubicBezTo>
                  <a:cubicBezTo>
                    <a:pt x="255095" y="201874"/>
                    <a:pt x="249132" y="207636"/>
                    <a:pt x="231295" y="208989"/>
                  </a:cubicBezTo>
                  <a:lnTo>
                    <a:pt x="231295" y="235294"/>
                  </a:lnTo>
                  <a:cubicBezTo>
                    <a:pt x="238911" y="235294"/>
                    <a:pt x="246427" y="235294"/>
                    <a:pt x="253992" y="235294"/>
                  </a:cubicBezTo>
                  <a:cubicBezTo>
                    <a:pt x="261258" y="235294"/>
                    <a:pt x="262460" y="236497"/>
                    <a:pt x="262460" y="243862"/>
                  </a:cubicBezTo>
                  <a:cubicBezTo>
                    <a:pt x="262460" y="248522"/>
                    <a:pt x="262560" y="253182"/>
                    <a:pt x="262460" y="257842"/>
                  </a:cubicBezTo>
                  <a:cubicBezTo>
                    <a:pt x="262410" y="259996"/>
                    <a:pt x="263011" y="261049"/>
                    <a:pt x="265066" y="262001"/>
                  </a:cubicBezTo>
                  <a:cubicBezTo>
                    <a:pt x="272632" y="265308"/>
                    <a:pt x="276640" y="273174"/>
                    <a:pt x="275037" y="280840"/>
                  </a:cubicBezTo>
                  <a:cubicBezTo>
                    <a:pt x="273383" y="288707"/>
                    <a:pt x="266719" y="294419"/>
                    <a:pt x="258752" y="294769"/>
                  </a:cubicBezTo>
                  <a:cubicBezTo>
                    <a:pt x="250836" y="295120"/>
                    <a:pt x="243570" y="289909"/>
                    <a:pt x="241366" y="282293"/>
                  </a:cubicBezTo>
                  <a:cubicBezTo>
                    <a:pt x="239161" y="274677"/>
                    <a:pt x="242368" y="266711"/>
                    <a:pt x="249683" y="262652"/>
                  </a:cubicBezTo>
                  <a:cubicBezTo>
                    <a:pt x="251537" y="261600"/>
                    <a:pt x="252038" y="260447"/>
                    <a:pt x="251988" y="258543"/>
                  </a:cubicBezTo>
                  <a:cubicBezTo>
                    <a:pt x="251888" y="254485"/>
                    <a:pt x="251988" y="250426"/>
                    <a:pt x="251988" y="245817"/>
                  </a:cubicBezTo>
                  <a:close/>
                  <a:moveTo>
                    <a:pt x="156788" y="103016"/>
                  </a:moveTo>
                  <a:cubicBezTo>
                    <a:pt x="156888" y="101964"/>
                    <a:pt x="156988" y="101513"/>
                    <a:pt x="156988" y="101062"/>
                  </a:cubicBezTo>
                  <a:cubicBezTo>
                    <a:pt x="156988" y="84728"/>
                    <a:pt x="157139" y="68394"/>
                    <a:pt x="156988" y="52110"/>
                  </a:cubicBezTo>
                  <a:cubicBezTo>
                    <a:pt x="156788" y="35124"/>
                    <a:pt x="144161" y="20944"/>
                    <a:pt x="127176" y="18439"/>
                  </a:cubicBezTo>
                  <a:cubicBezTo>
                    <a:pt x="110390" y="15933"/>
                    <a:pt x="94106" y="25704"/>
                    <a:pt x="88845" y="41537"/>
                  </a:cubicBezTo>
                  <a:cubicBezTo>
                    <a:pt x="88294" y="43191"/>
                    <a:pt x="88394" y="45496"/>
                    <a:pt x="89096" y="47099"/>
                  </a:cubicBezTo>
                  <a:cubicBezTo>
                    <a:pt x="93355" y="57220"/>
                    <a:pt x="103877" y="63032"/>
                    <a:pt x="115201" y="61830"/>
                  </a:cubicBezTo>
                  <a:cubicBezTo>
                    <a:pt x="120211" y="61279"/>
                    <a:pt x="122816" y="62782"/>
                    <a:pt x="123217" y="66339"/>
                  </a:cubicBezTo>
                  <a:cubicBezTo>
                    <a:pt x="123568" y="69646"/>
                    <a:pt x="121213" y="71751"/>
                    <a:pt x="116603" y="72302"/>
                  </a:cubicBezTo>
                  <a:cubicBezTo>
                    <a:pt x="99968" y="74206"/>
                    <a:pt x="84987" y="65287"/>
                    <a:pt x="78774" y="49704"/>
                  </a:cubicBezTo>
                  <a:cubicBezTo>
                    <a:pt x="78173" y="48201"/>
                    <a:pt x="77672" y="47199"/>
                    <a:pt x="75667" y="47249"/>
                  </a:cubicBezTo>
                  <a:cubicBezTo>
                    <a:pt x="54573" y="47750"/>
                    <a:pt x="36836" y="67041"/>
                    <a:pt x="39141" y="88035"/>
                  </a:cubicBezTo>
                  <a:cubicBezTo>
                    <a:pt x="40644" y="101914"/>
                    <a:pt x="42848" y="104670"/>
                    <a:pt x="54323" y="107376"/>
                  </a:cubicBezTo>
                  <a:cubicBezTo>
                    <a:pt x="61989" y="109179"/>
                    <a:pt x="69054" y="107175"/>
                    <a:pt x="75367" y="102415"/>
                  </a:cubicBezTo>
                  <a:cubicBezTo>
                    <a:pt x="79125" y="99609"/>
                    <a:pt x="83384" y="100762"/>
                    <a:pt x="84336" y="104670"/>
                  </a:cubicBezTo>
                  <a:cubicBezTo>
                    <a:pt x="84987" y="107426"/>
                    <a:pt x="83634" y="109280"/>
                    <a:pt x="81580" y="110933"/>
                  </a:cubicBezTo>
                  <a:cubicBezTo>
                    <a:pt x="69254" y="120654"/>
                    <a:pt x="51066" y="121054"/>
                    <a:pt x="38239" y="111635"/>
                  </a:cubicBezTo>
                  <a:cubicBezTo>
                    <a:pt x="36034" y="110031"/>
                    <a:pt x="34431" y="109680"/>
                    <a:pt x="32026" y="110983"/>
                  </a:cubicBezTo>
                  <a:cubicBezTo>
                    <a:pt x="18297" y="118349"/>
                    <a:pt x="10580" y="129572"/>
                    <a:pt x="10831" y="145305"/>
                  </a:cubicBezTo>
                  <a:cubicBezTo>
                    <a:pt x="11031" y="160838"/>
                    <a:pt x="18948" y="171911"/>
                    <a:pt x="32777" y="178726"/>
                  </a:cubicBezTo>
                  <a:cubicBezTo>
                    <a:pt x="34180" y="179427"/>
                    <a:pt x="36184" y="179678"/>
                    <a:pt x="37738" y="179377"/>
                  </a:cubicBezTo>
                  <a:cubicBezTo>
                    <a:pt x="48861" y="177373"/>
                    <a:pt x="56226" y="169456"/>
                    <a:pt x="58231" y="157581"/>
                  </a:cubicBezTo>
                  <a:cubicBezTo>
                    <a:pt x="58982" y="153222"/>
                    <a:pt x="61137" y="151318"/>
                    <a:pt x="64594" y="151969"/>
                  </a:cubicBezTo>
                  <a:cubicBezTo>
                    <a:pt x="67751" y="152521"/>
                    <a:pt x="69204" y="155176"/>
                    <a:pt x="68552" y="159285"/>
                  </a:cubicBezTo>
                  <a:cubicBezTo>
                    <a:pt x="66147" y="174817"/>
                    <a:pt x="57229" y="184588"/>
                    <a:pt x="42347" y="189298"/>
                  </a:cubicBezTo>
                  <a:cubicBezTo>
                    <a:pt x="41044" y="189699"/>
                    <a:pt x="39191" y="190851"/>
                    <a:pt x="38990" y="191903"/>
                  </a:cubicBezTo>
                  <a:cubicBezTo>
                    <a:pt x="35583" y="208939"/>
                    <a:pt x="37688" y="225123"/>
                    <a:pt x="47608" y="239704"/>
                  </a:cubicBezTo>
                  <a:cubicBezTo>
                    <a:pt x="55425" y="251228"/>
                    <a:pt x="69404" y="258092"/>
                    <a:pt x="83333" y="249524"/>
                  </a:cubicBezTo>
                  <a:cubicBezTo>
                    <a:pt x="86240" y="247721"/>
                    <a:pt x="89246" y="248873"/>
                    <a:pt x="90699" y="251779"/>
                  </a:cubicBezTo>
                  <a:cubicBezTo>
                    <a:pt x="91250" y="252932"/>
                    <a:pt x="91601" y="254184"/>
                    <a:pt x="92052" y="255387"/>
                  </a:cubicBezTo>
                  <a:cubicBezTo>
                    <a:pt x="97714" y="270368"/>
                    <a:pt x="113046" y="278986"/>
                    <a:pt x="129430" y="276431"/>
                  </a:cubicBezTo>
                  <a:cubicBezTo>
                    <a:pt x="144763" y="274026"/>
                    <a:pt x="157039" y="260447"/>
                    <a:pt x="157089" y="244915"/>
                  </a:cubicBezTo>
                  <a:cubicBezTo>
                    <a:pt x="157289" y="206434"/>
                    <a:pt x="157139" y="167953"/>
                    <a:pt x="157139" y="129472"/>
                  </a:cubicBezTo>
                  <a:cubicBezTo>
                    <a:pt x="157139" y="128320"/>
                    <a:pt x="157039" y="127117"/>
                    <a:pt x="156888" y="125965"/>
                  </a:cubicBezTo>
                  <a:cubicBezTo>
                    <a:pt x="155335" y="113488"/>
                    <a:pt x="146767" y="105021"/>
                    <a:pt x="134241" y="103618"/>
                  </a:cubicBezTo>
                  <a:cubicBezTo>
                    <a:pt x="130132" y="103167"/>
                    <a:pt x="128078" y="101062"/>
                    <a:pt x="128378" y="97755"/>
                  </a:cubicBezTo>
                  <a:cubicBezTo>
                    <a:pt x="128629" y="94448"/>
                    <a:pt x="130984" y="92845"/>
                    <a:pt x="135243" y="93146"/>
                  </a:cubicBezTo>
                  <a:cubicBezTo>
                    <a:pt x="143460" y="93797"/>
                    <a:pt x="150425" y="97254"/>
                    <a:pt x="156988" y="103016"/>
                  </a:cubicBezTo>
                  <a:close/>
                  <a:moveTo>
                    <a:pt x="167661" y="198116"/>
                  </a:moveTo>
                  <a:cubicBezTo>
                    <a:pt x="189507" y="198116"/>
                    <a:pt x="210952" y="198116"/>
                    <a:pt x="232397" y="198116"/>
                  </a:cubicBezTo>
                  <a:cubicBezTo>
                    <a:pt x="242017" y="198116"/>
                    <a:pt x="247128" y="193056"/>
                    <a:pt x="247128" y="183486"/>
                  </a:cubicBezTo>
                  <a:cubicBezTo>
                    <a:pt x="247128" y="160537"/>
                    <a:pt x="247128" y="137589"/>
                    <a:pt x="247128" y="114591"/>
                  </a:cubicBezTo>
                  <a:cubicBezTo>
                    <a:pt x="247128" y="105221"/>
                    <a:pt x="241967" y="100160"/>
                    <a:pt x="232597" y="100160"/>
                  </a:cubicBezTo>
                  <a:cubicBezTo>
                    <a:pt x="212204" y="100160"/>
                    <a:pt x="191812" y="100160"/>
                    <a:pt x="171419" y="100160"/>
                  </a:cubicBezTo>
                  <a:lnTo>
                    <a:pt x="167711" y="100160"/>
                  </a:lnTo>
                  <a:lnTo>
                    <a:pt x="167711" y="198116"/>
                  </a:lnTo>
                  <a:close/>
                  <a:moveTo>
                    <a:pt x="323589" y="92595"/>
                  </a:moveTo>
                  <a:cubicBezTo>
                    <a:pt x="327347" y="92595"/>
                    <a:pt x="330353" y="89688"/>
                    <a:pt x="330403" y="86081"/>
                  </a:cubicBezTo>
                  <a:cubicBezTo>
                    <a:pt x="330403" y="82574"/>
                    <a:pt x="327347" y="79417"/>
                    <a:pt x="323739" y="79317"/>
                  </a:cubicBezTo>
                  <a:cubicBezTo>
                    <a:pt x="320031" y="79216"/>
                    <a:pt x="316724" y="82473"/>
                    <a:pt x="316774" y="86131"/>
                  </a:cubicBezTo>
                  <a:cubicBezTo>
                    <a:pt x="316875" y="89789"/>
                    <a:pt x="319881" y="92645"/>
                    <a:pt x="323589" y="92595"/>
                  </a:cubicBezTo>
                  <a:close/>
                  <a:moveTo>
                    <a:pt x="299338" y="171110"/>
                  </a:moveTo>
                  <a:cubicBezTo>
                    <a:pt x="295630" y="171110"/>
                    <a:pt x="292724" y="174116"/>
                    <a:pt x="292724" y="177774"/>
                  </a:cubicBezTo>
                  <a:cubicBezTo>
                    <a:pt x="292724" y="181632"/>
                    <a:pt x="295780" y="184538"/>
                    <a:pt x="299689" y="184438"/>
                  </a:cubicBezTo>
                  <a:cubicBezTo>
                    <a:pt x="303446" y="184287"/>
                    <a:pt x="306252" y="181331"/>
                    <a:pt x="306152" y="177673"/>
                  </a:cubicBezTo>
                  <a:cubicBezTo>
                    <a:pt x="306052" y="174016"/>
                    <a:pt x="302995" y="171110"/>
                    <a:pt x="299338" y="171160"/>
                  </a:cubicBezTo>
                  <a:close/>
                  <a:moveTo>
                    <a:pt x="235403" y="47650"/>
                  </a:moveTo>
                  <a:cubicBezTo>
                    <a:pt x="235403" y="44093"/>
                    <a:pt x="232397" y="40986"/>
                    <a:pt x="228739" y="40936"/>
                  </a:cubicBezTo>
                  <a:cubicBezTo>
                    <a:pt x="225082" y="40836"/>
                    <a:pt x="221975" y="43792"/>
                    <a:pt x="221875" y="47400"/>
                  </a:cubicBezTo>
                  <a:cubicBezTo>
                    <a:pt x="221775" y="51258"/>
                    <a:pt x="224731" y="54264"/>
                    <a:pt x="228689" y="54214"/>
                  </a:cubicBezTo>
                  <a:cubicBezTo>
                    <a:pt x="232397" y="54214"/>
                    <a:pt x="235403" y="51308"/>
                    <a:pt x="235453" y="47650"/>
                  </a:cubicBezTo>
                  <a:close/>
                  <a:moveTo>
                    <a:pt x="330353" y="151418"/>
                  </a:moveTo>
                  <a:cubicBezTo>
                    <a:pt x="334111" y="151418"/>
                    <a:pt x="337017" y="148562"/>
                    <a:pt x="337017" y="144854"/>
                  </a:cubicBezTo>
                  <a:cubicBezTo>
                    <a:pt x="337017" y="141197"/>
                    <a:pt x="334161" y="138190"/>
                    <a:pt x="330453" y="138140"/>
                  </a:cubicBezTo>
                  <a:cubicBezTo>
                    <a:pt x="326695" y="138040"/>
                    <a:pt x="323489" y="141197"/>
                    <a:pt x="323539" y="144955"/>
                  </a:cubicBezTo>
                  <a:cubicBezTo>
                    <a:pt x="323589" y="148612"/>
                    <a:pt x="326595" y="151468"/>
                    <a:pt x="330303" y="151418"/>
                  </a:cubicBezTo>
                  <a:close/>
                  <a:moveTo>
                    <a:pt x="257901" y="270819"/>
                  </a:moveTo>
                  <a:cubicBezTo>
                    <a:pt x="254143" y="270819"/>
                    <a:pt x="251287" y="273725"/>
                    <a:pt x="251287" y="277433"/>
                  </a:cubicBezTo>
                  <a:cubicBezTo>
                    <a:pt x="251287" y="281091"/>
                    <a:pt x="254243" y="284097"/>
                    <a:pt x="257901" y="284097"/>
                  </a:cubicBezTo>
                  <a:cubicBezTo>
                    <a:pt x="261658" y="284097"/>
                    <a:pt x="264815" y="280940"/>
                    <a:pt x="264765" y="277233"/>
                  </a:cubicBezTo>
                  <a:cubicBezTo>
                    <a:pt x="264665" y="273575"/>
                    <a:pt x="261658" y="270769"/>
                    <a:pt x="257901" y="270819"/>
                  </a:cubicBezTo>
                  <a:close/>
                  <a:moveTo>
                    <a:pt x="205290" y="283897"/>
                  </a:moveTo>
                  <a:cubicBezTo>
                    <a:pt x="205190" y="280289"/>
                    <a:pt x="202083" y="277333"/>
                    <a:pt x="198476" y="277383"/>
                  </a:cubicBezTo>
                  <a:cubicBezTo>
                    <a:pt x="194618" y="277433"/>
                    <a:pt x="191711" y="280540"/>
                    <a:pt x="191862" y="284398"/>
                  </a:cubicBezTo>
                  <a:cubicBezTo>
                    <a:pt x="192012" y="288055"/>
                    <a:pt x="195018" y="290761"/>
                    <a:pt x="198826" y="290661"/>
                  </a:cubicBezTo>
                  <a:cubicBezTo>
                    <a:pt x="202534" y="290561"/>
                    <a:pt x="205390" y="287554"/>
                    <a:pt x="205340" y="283897"/>
                  </a:cubicBezTo>
                  <a:close/>
                  <a:moveTo>
                    <a:pt x="201933" y="16835"/>
                  </a:moveTo>
                  <a:cubicBezTo>
                    <a:pt x="201833" y="13128"/>
                    <a:pt x="198927" y="10372"/>
                    <a:pt x="195119" y="10422"/>
                  </a:cubicBezTo>
                  <a:cubicBezTo>
                    <a:pt x="191361" y="10422"/>
                    <a:pt x="188455" y="13378"/>
                    <a:pt x="188455" y="17036"/>
                  </a:cubicBezTo>
                  <a:cubicBezTo>
                    <a:pt x="188455" y="20744"/>
                    <a:pt x="191762" y="23900"/>
                    <a:pt x="195469" y="23700"/>
                  </a:cubicBezTo>
                  <a:cubicBezTo>
                    <a:pt x="199177" y="23549"/>
                    <a:pt x="201983" y="20543"/>
                    <a:pt x="201883" y="16835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9E3639AE-8A55-F592-74B4-9BA0DCFC1808}"/>
                </a:ext>
              </a:extLst>
            </p:cNvPr>
            <p:cNvSpPr/>
            <p:nvPr/>
          </p:nvSpPr>
          <p:spPr>
            <a:xfrm>
              <a:off x="1799411" y="686521"/>
              <a:ext cx="39347" cy="42063"/>
            </a:xfrm>
            <a:custGeom>
              <a:avLst/>
              <a:gdLst>
                <a:gd name="connsiteX0" fmla="*/ 39296 w 39347"/>
                <a:gd name="connsiteY0" fmla="*/ 7567 h 42063"/>
                <a:gd name="connsiteX1" fmla="*/ 6727 w 39347"/>
                <a:gd name="connsiteY1" fmla="*/ 42039 h 42063"/>
                <a:gd name="connsiteX2" fmla="*/ 13 w 39347"/>
                <a:gd name="connsiteY2" fmla="*/ 37279 h 42063"/>
                <a:gd name="connsiteX3" fmla="*/ 6026 w 39347"/>
                <a:gd name="connsiteY3" fmla="*/ 31517 h 42063"/>
                <a:gd name="connsiteX4" fmla="*/ 28824 w 39347"/>
                <a:gd name="connsiteY4" fmla="*/ 7416 h 42063"/>
                <a:gd name="connsiteX5" fmla="*/ 34135 w 39347"/>
                <a:gd name="connsiteY5" fmla="*/ 1 h 42063"/>
                <a:gd name="connsiteX6" fmla="*/ 39346 w 39347"/>
                <a:gd name="connsiteY6" fmla="*/ 7567 h 4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47" h="42063">
                  <a:moveTo>
                    <a:pt x="39296" y="7567"/>
                  </a:moveTo>
                  <a:cubicBezTo>
                    <a:pt x="39096" y="25354"/>
                    <a:pt x="24264" y="41037"/>
                    <a:pt x="6727" y="42039"/>
                  </a:cubicBezTo>
                  <a:cubicBezTo>
                    <a:pt x="2519" y="42290"/>
                    <a:pt x="214" y="40636"/>
                    <a:pt x="13" y="37279"/>
                  </a:cubicBezTo>
                  <a:cubicBezTo>
                    <a:pt x="-187" y="33972"/>
                    <a:pt x="1867" y="32018"/>
                    <a:pt x="6026" y="31517"/>
                  </a:cubicBezTo>
                  <a:cubicBezTo>
                    <a:pt x="18953" y="30064"/>
                    <a:pt x="28473" y="19993"/>
                    <a:pt x="28824" y="7416"/>
                  </a:cubicBezTo>
                  <a:cubicBezTo>
                    <a:pt x="28974" y="2356"/>
                    <a:pt x="30628" y="-49"/>
                    <a:pt x="34135" y="1"/>
                  </a:cubicBezTo>
                  <a:cubicBezTo>
                    <a:pt x="37642" y="1"/>
                    <a:pt x="39396" y="2606"/>
                    <a:pt x="39346" y="7567"/>
                  </a:cubicBezTo>
                  <a:close/>
                </a:path>
              </a:pathLst>
            </a:custGeom>
            <a:solidFill>
              <a:srgbClr val="000000"/>
            </a:solidFill>
            <a:ln w="50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275052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314DC8-41F4-FBF3-64B9-2BAC786F7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PK" dirty="0">
                <a:solidFill>
                  <a:schemeClr val="accent1"/>
                </a:solidFill>
              </a:rPr>
              <a:t>Reinforcement</a:t>
            </a:r>
            <a:r>
              <a:rPr lang="en-PK" dirty="0"/>
              <a:t> Learning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3AF52B-0F91-6C00-F475-59ACFC8ACA86}"/>
              </a:ext>
            </a:extLst>
          </p:cNvPr>
          <p:cNvSpPr txBox="1"/>
          <p:nvPr/>
        </p:nvSpPr>
        <p:spPr>
          <a:xfrm>
            <a:off x="2435465" y="1447373"/>
            <a:ext cx="7319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consectetuer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diam </a:t>
            </a:r>
            <a:r>
              <a:rPr lang="en-US" sz="1200" dirty="0" err="1"/>
              <a:t>nonummy</a:t>
            </a:r>
            <a:r>
              <a:rPr lang="en-US" sz="1200" dirty="0"/>
              <a:t> </a:t>
            </a:r>
            <a:r>
              <a:rPr lang="en-US" sz="1200" dirty="0" err="1"/>
              <a:t>nibh</a:t>
            </a:r>
            <a:r>
              <a:rPr lang="en-US" sz="1200" dirty="0"/>
              <a:t> </a:t>
            </a:r>
            <a:r>
              <a:rPr lang="en-US" sz="1200" dirty="0" err="1"/>
              <a:t>euismod</a:t>
            </a:r>
            <a:r>
              <a:rPr lang="en-US" sz="1200" dirty="0"/>
              <a:t>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 dolore magna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volutpat</a:t>
            </a:r>
            <a:r>
              <a:rPr lang="en-US" sz="1200" dirty="0"/>
              <a:t>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B0CEF5-7FA9-53EF-48F8-086FCB0052D3}"/>
              </a:ext>
            </a:extLst>
          </p:cNvPr>
          <p:cNvGrpSpPr/>
          <p:nvPr/>
        </p:nvGrpSpPr>
        <p:grpSpPr>
          <a:xfrm>
            <a:off x="1069892" y="1946246"/>
            <a:ext cx="10050622" cy="4704688"/>
            <a:chOff x="1639756" y="2212999"/>
            <a:chExt cx="8910893" cy="417118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9AB2D28-B95E-74D8-B6E3-FF470AA72B4B}"/>
                </a:ext>
              </a:extLst>
            </p:cNvPr>
            <p:cNvSpPr/>
            <p:nvPr/>
          </p:nvSpPr>
          <p:spPr>
            <a:xfrm>
              <a:off x="6095202" y="4298657"/>
              <a:ext cx="1508361" cy="1508360"/>
            </a:xfrm>
            <a:custGeom>
              <a:avLst/>
              <a:gdLst>
                <a:gd name="connsiteX0" fmla="*/ 0 w 1508361"/>
                <a:gd name="connsiteY0" fmla="*/ 1508361 h 1508360"/>
                <a:gd name="connsiteX1" fmla="*/ 1508361 w 1508361"/>
                <a:gd name="connsiteY1" fmla="*/ 0 h 1508360"/>
                <a:gd name="connsiteX2" fmla="*/ 0 w 1508361"/>
                <a:gd name="connsiteY2" fmla="*/ 0 h 1508360"/>
                <a:gd name="connsiteX3" fmla="*/ 0 w 1508361"/>
                <a:gd name="connsiteY3" fmla="*/ 1508361 h 150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8361" h="1508360">
                  <a:moveTo>
                    <a:pt x="0" y="1508361"/>
                  </a:moveTo>
                  <a:cubicBezTo>
                    <a:pt x="833120" y="1508361"/>
                    <a:pt x="1508361" y="832987"/>
                    <a:pt x="1508361" y="0"/>
                  </a:cubicBezTo>
                  <a:lnTo>
                    <a:pt x="0" y="0"/>
                  </a:lnTo>
                  <a:lnTo>
                    <a:pt x="0" y="1508361"/>
                  </a:ln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73C134-2E30-B06C-B644-D665907A1B8F}"/>
                </a:ext>
              </a:extLst>
            </p:cNvPr>
            <p:cNvSpPr/>
            <p:nvPr/>
          </p:nvSpPr>
          <p:spPr>
            <a:xfrm>
              <a:off x="6095202" y="2790163"/>
              <a:ext cx="1508361" cy="1508360"/>
            </a:xfrm>
            <a:custGeom>
              <a:avLst/>
              <a:gdLst>
                <a:gd name="connsiteX0" fmla="*/ 0 w 1508361"/>
                <a:gd name="connsiteY0" fmla="*/ 0 h 1508360"/>
                <a:gd name="connsiteX1" fmla="*/ 1508361 w 1508361"/>
                <a:gd name="connsiteY1" fmla="*/ 1508361 h 1508360"/>
                <a:gd name="connsiteX2" fmla="*/ 0 w 1508361"/>
                <a:gd name="connsiteY2" fmla="*/ 1508361 h 1508360"/>
                <a:gd name="connsiteX3" fmla="*/ 0 w 1508361"/>
                <a:gd name="connsiteY3" fmla="*/ 0 h 150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8361" h="1508360">
                  <a:moveTo>
                    <a:pt x="0" y="0"/>
                  </a:moveTo>
                  <a:cubicBezTo>
                    <a:pt x="833120" y="0"/>
                    <a:pt x="1508361" y="675374"/>
                    <a:pt x="1508361" y="1508361"/>
                  </a:cubicBezTo>
                  <a:lnTo>
                    <a:pt x="0" y="1508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964723-7831-EEF4-3369-57CB0D1F3AD8}"/>
                </a:ext>
              </a:extLst>
            </p:cNvPr>
            <p:cNvSpPr/>
            <p:nvPr/>
          </p:nvSpPr>
          <p:spPr>
            <a:xfrm>
              <a:off x="4586841" y="2790163"/>
              <a:ext cx="1508361" cy="1508360"/>
            </a:xfrm>
            <a:custGeom>
              <a:avLst/>
              <a:gdLst>
                <a:gd name="connsiteX0" fmla="*/ 1508361 w 1508361"/>
                <a:gd name="connsiteY0" fmla="*/ 0 h 1508360"/>
                <a:gd name="connsiteX1" fmla="*/ 0 w 1508361"/>
                <a:gd name="connsiteY1" fmla="*/ 1508361 h 1508360"/>
                <a:gd name="connsiteX2" fmla="*/ 1508361 w 1508361"/>
                <a:gd name="connsiteY2" fmla="*/ 1508361 h 1508360"/>
                <a:gd name="connsiteX3" fmla="*/ 1508361 w 1508361"/>
                <a:gd name="connsiteY3" fmla="*/ 0 h 150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8361" h="1508360">
                  <a:moveTo>
                    <a:pt x="1508361" y="0"/>
                  </a:moveTo>
                  <a:cubicBezTo>
                    <a:pt x="675241" y="0"/>
                    <a:pt x="0" y="675374"/>
                    <a:pt x="0" y="1508361"/>
                  </a:cubicBezTo>
                  <a:lnTo>
                    <a:pt x="1508361" y="1508361"/>
                  </a:lnTo>
                  <a:lnTo>
                    <a:pt x="1508361" y="0"/>
                  </a:ln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701C276-565B-49F8-4419-EB52AE5D876C}"/>
                </a:ext>
              </a:extLst>
            </p:cNvPr>
            <p:cNvSpPr/>
            <p:nvPr/>
          </p:nvSpPr>
          <p:spPr>
            <a:xfrm>
              <a:off x="4586841" y="4298657"/>
              <a:ext cx="1508361" cy="1508360"/>
            </a:xfrm>
            <a:custGeom>
              <a:avLst/>
              <a:gdLst>
                <a:gd name="connsiteX0" fmla="*/ 1508361 w 1508361"/>
                <a:gd name="connsiteY0" fmla="*/ 1508361 h 1508360"/>
                <a:gd name="connsiteX1" fmla="*/ 0 w 1508361"/>
                <a:gd name="connsiteY1" fmla="*/ 0 h 1508360"/>
                <a:gd name="connsiteX2" fmla="*/ 1508361 w 1508361"/>
                <a:gd name="connsiteY2" fmla="*/ 0 h 1508360"/>
                <a:gd name="connsiteX3" fmla="*/ 1508361 w 1508361"/>
                <a:gd name="connsiteY3" fmla="*/ 1508361 h 150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8361" h="1508360">
                  <a:moveTo>
                    <a:pt x="1508361" y="1508361"/>
                  </a:moveTo>
                  <a:cubicBezTo>
                    <a:pt x="675241" y="1508361"/>
                    <a:pt x="0" y="832987"/>
                    <a:pt x="0" y="0"/>
                  </a:cubicBezTo>
                  <a:lnTo>
                    <a:pt x="1508361" y="0"/>
                  </a:lnTo>
                  <a:lnTo>
                    <a:pt x="1508361" y="1508361"/>
                  </a:ln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F116FF3-500A-F560-8BFD-F12861C38A35}"/>
                </a:ext>
              </a:extLst>
            </p:cNvPr>
            <p:cNvGrpSpPr/>
            <p:nvPr/>
          </p:nvGrpSpPr>
          <p:grpSpPr>
            <a:xfrm>
              <a:off x="1639756" y="2212999"/>
              <a:ext cx="8910893" cy="4171182"/>
              <a:chOff x="1639756" y="2212999"/>
              <a:chExt cx="8910893" cy="417118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1EE48DC-D3D6-66B9-2093-50B5F9AFE924}"/>
                  </a:ext>
                </a:extLst>
              </p:cNvPr>
              <p:cNvSpPr/>
              <p:nvPr/>
            </p:nvSpPr>
            <p:spPr>
              <a:xfrm>
                <a:off x="1639756" y="2212999"/>
                <a:ext cx="3619801" cy="1576403"/>
              </a:xfrm>
              <a:custGeom>
                <a:avLst/>
                <a:gdLst>
                  <a:gd name="connsiteX0" fmla="*/ 3619668 w 3619801"/>
                  <a:gd name="connsiteY0" fmla="*/ 829798 h 1576403"/>
                  <a:gd name="connsiteX1" fmla="*/ 2897250 w 3619801"/>
                  <a:gd name="connsiteY1" fmla="*/ 42526 h 1576403"/>
                  <a:gd name="connsiteX2" fmla="*/ 2800635 w 3619801"/>
                  <a:gd name="connsiteY2" fmla="*/ 0 h 1576403"/>
                  <a:gd name="connsiteX3" fmla="*/ 131168 w 3619801"/>
                  <a:gd name="connsiteY3" fmla="*/ 0 h 1576403"/>
                  <a:gd name="connsiteX4" fmla="*/ 0 w 3619801"/>
                  <a:gd name="connsiteY4" fmla="*/ 131168 h 1576403"/>
                  <a:gd name="connsiteX5" fmla="*/ 0 w 3619801"/>
                  <a:gd name="connsiteY5" fmla="*/ 1445236 h 1576403"/>
                  <a:gd name="connsiteX6" fmla="*/ 131168 w 3619801"/>
                  <a:gd name="connsiteY6" fmla="*/ 1576403 h 1576403"/>
                  <a:gd name="connsiteX7" fmla="*/ 2228122 w 3619801"/>
                  <a:gd name="connsiteY7" fmla="*/ 1576403 h 1576403"/>
                  <a:gd name="connsiteX8" fmla="*/ 2316232 w 3619801"/>
                  <a:gd name="connsiteY8" fmla="*/ 1542382 h 1576403"/>
                  <a:gd name="connsiteX9" fmla="*/ 2713456 w 3619801"/>
                  <a:gd name="connsiteY9" fmla="*/ 1182502 h 1576403"/>
                  <a:gd name="connsiteX10" fmla="*/ 2835188 w 3619801"/>
                  <a:gd name="connsiteY10" fmla="*/ 1152999 h 1576403"/>
                  <a:gd name="connsiteX11" fmla="*/ 3199720 w 3619801"/>
                  <a:gd name="connsiteY11" fmla="*/ 1249880 h 1576403"/>
                  <a:gd name="connsiteX12" fmla="*/ 3619801 w 3619801"/>
                  <a:gd name="connsiteY12" fmla="*/ 829798 h 1576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619801" h="1576403">
                    <a:moveTo>
                      <a:pt x="3619668" y="829798"/>
                    </a:moveTo>
                    <a:lnTo>
                      <a:pt x="2897250" y="42526"/>
                    </a:lnTo>
                    <a:cubicBezTo>
                      <a:pt x="2872398" y="15416"/>
                      <a:pt x="2837314" y="0"/>
                      <a:pt x="2800635" y="0"/>
                    </a:cubicBezTo>
                    <a:lnTo>
                      <a:pt x="131168" y="0"/>
                    </a:lnTo>
                    <a:cubicBezTo>
                      <a:pt x="58740" y="0"/>
                      <a:pt x="0" y="58740"/>
                      <a:pt x="0" y="131168"/>
                    </a:cubicBezTo>
                    <a:lnTo>
                      <a:pt x="0" y="1445236"/>
                    </a:lnTo>
                    <a:cubicBezTo>
                      <a:pt x="0" y="1517664"/>
                      <a:pt x="58740" y="1576403"/>
                      <a:pt x="131168" y="1576403"/>
                    </a:cubicBezTo>
                    <a:lnTo>
                      <a:pt x="2228122" y="1576403"/>
                    </a:lnTo>
                    <a:cubicBezTo>
                      <a:pt x="2260681" y="1576403"/>
                      <a:pt x="2292045" y="1564310"/>
                      <a:pt x="2316232" y="1542382"/>
                    </a:cubicBezTo>
                    <a:lnTo>
                      <a:pt x="2713456" y="1182502"/>
                    </a:lnTo>
                    <a:cubicBezTo>
                      <a:pt x="2746414" y="1152600"/>
                      <a:pt x="2792262" y="1141570"/>
                      <a:pt x="2835188" y="1152999"/>
                    </a:cubicBezTo>
                    <a:lnTo>
                      <a:pt x="3199720" y="1249880"/>
                    </a:lnTo>
                    <a:lnTo>
                      <a:pt x="3619801" y="82979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32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4088808A-7096-CB2F-9154-A893E3E4C668}"/>
                  </a:ext>
                </a:extLst>
              </p:cNvPr>
              <p:cNvSpPr/>
              <p:nvPr/>
            </p:nvSpPr>
            <p:spPr>
              <a:xfrm>
                <a:off x="1639756" y="4807778"/>
                <a:ext cx="3619801" cy="1576403"/>
              </a:xfrm>
              <a:custGeom>
                <a:avLst/>
                <a:gdLst>
                  <a:gd name="connsiteX0" fmla="*/ 3619668 w 3619801"/>
                  <a:gd name="connsiteY0" fmla="*/ 746738 h 1576403"/>
                  <a:gd name="connsiteX1" fmla="*/ 2897250 w 3619801"/>
                  <a:gd name="connsiteY1" fmla="*/ 1533877 h 1576403"/>
                  <a:gd name="connsiteX2" fmla="*/ 2800635 w 3619801"/>
                  <a:gd name="connsiteY2" fmla="*/ 1576403 h 1576403"/>
                  <a:gd name="connsiteX3" fmla="*/ 131168 w 3619801"/>
                  <a:gd name="connsiteY3" fmla="*/ 1576403 h 1576403"/>
                  <a:gd name="connsiteX4" fmla="*/ 0 w 3619801"/>
                  <a:gd name="connsiteY4" fmla="*/ 1445236 h 1576403"/>
                  <a:gd name="connsiteX5" fmla="*/ 0 w 3619801"/>
                  <a:gd name="connsiteY5" fmla="*/ 131168 h 1576403"/>
                  <a:gd name="connsiteX6" fmla="*/ 131168 w 3619801"/>
                  <a:gd name="connsiteY6" fmla="*/ 0 h 1576403"/>
                  <a:gd name="connsiteX7" fmla="*/ 2228122 w 3619801"/>
                  <a:gd name="connsiteY7" fmla="*/ 0 h 1576403"/>
                  <a:gd name="connsiteX8" fmla="*/ 2316232 w 3619801"/>
                  <a:gd name="connsiteY8" fmla="*/ 34021 h 1576403"/>
                  <a:gd name="connsiteX9" fmla="*/ 2713456 w 3619801"/>
                  <a:gd name="connsiteY9" fmla="*/ 393901 h 1576403"/>
                  <a:gd name="connsiteX10" fmla="*/ 2835188 w 3619801"/>
                  <a:gd name="connsiteY10" fmla="*/ 423404 h 1576403"/>
                  <a:gd name="connsiteX11" fmla="*/ 3199720 w 3619801"/>
                  <a:gd name="connsiteY11" fmla="*/ 326524 h 1576403"/>
                  <a:gd name="connsiteX12" fmla="*/ 3619801 w 3619801"/>
                  <a:gd name="connsiteY12" fmla="*/ 746605 h 1576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619801" h="1576403">
                    <a:moveTo>
                      <a:pt x="3619668" y="746738"/>
                    </a:moveTo>
                    <a:lnTo>
                      <a:pt x="2897250" y="1533877"/>
                    </a:lnTo>
                    <a:cubicBezTo>
                      <a:pt x="2872398" y="1560987"/>
                      <a:pt x="2837314" y="1576403"/>
                      <a:pt x="2800635" y="1576403"/>
                    </a:cubicBezTo>
                    <a:lnTo>
                      <a:pt x="131168" y="1576403"/>
                    </a:lnTo>
                    <a:cubicBezTo>
                      <a:pt x="58740" y="1576403"/>
                      <a:pt x="0" y="1517664"/>
                      <a:pt x="0" y="1445236"/>
                    </a:cubicBezTo>
                    <a:lnTo>
                      <a:pt x="0" y="131168"/>
                    </a:lnTo>
                    <a:cubicBezTo>
                      <a:pt x="0" y="58740"/>
                      <a:pt x="58740" y="0"/>
                      <a:pt x="131168" y="0"/>
                    </a:cubicBezTo>
                    <a:lnTo>
                      <a:pt x="2228122" y="0"/>
                    </a:lnTo>
                    <a:cubicBezTo>
                      <a:pt x="2260681" y="0"/>
                      <a:pt x="2292045" y="12094"/>
                      <a:pt x="2316232" y="34021"/>
                    </a:cubicBezTo>
                    <a:lnTo>
                      <a:pt x="2713456" y="393901"/>
                    </a:lnTo>
                    <a:cubicBezTo>
                      <a:pt x="2746414" y="423803"/>
                      <a:pt x="2792262" y="434833"/>
                      <a:pt x="2835188" y="423404"/>
                    </a:cubicBezTo>
                    <a:lnTo>
                      <a:pt x="3199720" y="326524"/>
                    </a:lnTo>
                    <a:lnTo>
                      <a:pt x="3619801" y="74660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32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7B33BA4-89BA-9618-476E-A76F2A994CAB}"/>
                  </a:ext>
                </a:extLst>
              </p:cNvPr>
              <p:cNvSpPr/>
              <p:nvPr/>
            </p:nvSpPr>
            <p:spPr>
              <a:xfrm>
                <a:off x="6930848" y="2213132"/>
                <a:ext cx="3619801" cy="1576270"/>
              </a:xfrm>
              <a:custGeom>
                <a:avLst/>
                <a:gdLst>
                  <a:gd name="connsiteX0" fmla="*/ 133 w 3619801"/>
                  <a:gd name="connsiteY0" fmla="*/ 829665 h 1576270"/>
                  <a:gd name="connsiteX1" fmla="*/ 722552 w 3619801"/>
                  <a:gd name="connsiteY1" fmla="*/ 42526 h 1576270"/>
                  <a:gd name="connsiteX2" fmla="*/ 819166 w 3619801"/>
                  <a:gd name="connsiteY2" fmla="*/ 0 h 1576270"/>
                  <a:gd name="connsiteX3" fmla="*/ 3488634 w 3619801"/>
                  <a:gd name="connsiteY3" fmla="*/ 0 h 1576270"/>
                  <a:gd name="connsiteX4" fmla="*/ 3619801 w 3619801"/>
                  <a:gd name="connsiteY4" fmla="*/ 131168 h 1576270"/>
                  <a:gd name="connsiteX5" fmla="*/ 3619801 w 3619801"/>
                  <a:gd name="connsiteY5" fmla="*/ 1445103 h 1576270"/>
                  <a:gd name="connsiteX6" fmla="*/ 3488634 w 3619801"/>
                  <a:gd name="connsiteY6" fmla="*/ 1576270 h 1576270"/>
                  <a:gd name="connsiteX7" fmla="*/ 1391679 w 3619801"/>
                  <a:gd name="connsiteY7" fmla="*/ 1576270 h 1576270"/>
                  <a:gd name="connsiteX8" fmla="*/ 1303569 w 3619801"/>
                  <a:gd name="connsiteY8" fmla="*/ 1542249 h 1576270"/>
                  <a:gd name="connsiteX9" fmla="*/ 906345 w 3619801"/>
                  <a:gd name="connsiteY9" fmla="*/ 1182369 h 1576270"/>
                  <a:gd name="connsiteX10" fmla="*/ 784613 w 3619801"/>
                  <a:gd name="connsiteY10" fmla="*/ 1152866 h 1576270"/>
                  <a:gd name="connsiteX11" fmla="*/ 420082 w 3619801"/>
                  <a:gd name="connsiteY11" fmla="*/ 1249747 h 1576270"/>
                  <a:gd name="connsiteX12" fmla="*/ 0 w 3619801"/>
                  <a:gd name="connsiteY12" fmla="*/ 829665 h 1576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619801" h="1576270">
                    <a:moveTo>
                      <a:pt x="133" y="829665"/>
                    </a:moveTo>
                    <a:lnTo>
                      <a:pt x="722552" y="42526"/>
                    </a:lnTo>
                    <a:cubicBezTo>
                      <a:pt x="747403" y="15416"/>
                      <a:pt x="782487" y="0"/>
                      <a:pt x="819166" y="0"/>
                    </a:cubicBezTo>
                    <a:lnTo>
                      <a:pt x="3488634" y="0"/>
                    </a:lnTo>
                    <a:cubicBezTo>
                      <a:pt x="3561062" y="0"/>
                      <a:pt x="3619801" y="58740"/>
                      <a:pt x="3619801" y="131168"/>
                    </a:cubicBezTo>
                    <a:lnTo>
                      <a:pt x="3619801" y="1445103"/>
                    </a:lnTo>
                    <a:cubicBezTo>
                      <a:pt x="3619801" y="1517531"/>
                      <a:pt x="3561062" y="1576270"/>
                      <a:pt x="3488634" y="1576270"/>
                    </a:cubicBezTo>
                    <a:lnTo>
                      <a:pt x="1391679" y="1576270"/>
                    </a:lnTo>
                    <a:cubicBezTo>
                      <a:pt x="1359120" y="1576270"/>
                      <a:pt x="1327756" y="1564177"/>
                      <a:pt x="1303569" y="1542249"/>
                    </a:cubicBezTo>
                    <a:lnTo>
                      <a:pt x="906345" y="1182369"/>
                    </a:lnTo>
                    <a:cubicBezTo>
                      <a:pt x="873388" y="1152467"/>
                      <a:pt x="827539" y="1141437"/>
                      <a:pt x="784613" y="1152866"/>
                    </a:cubicBezTo>
                    <a:lnTo>
                      <a:pt x="420082" y="1249747"/>
                    </a:lnTo>
                    <a:lnTo>
                      <a:pt x="0" y="8296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32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C97E367-AD08-A043-77C1-BD9BA74E0B65}"/>
                  </a:ext>
                </a:extLst>
              </p:cNvPr>
              <p:cNvSpPr/>
              <p:nvPr/>
            </p:nvSpPr>
            <p:spPr>
              <a:xfrm>
                <a:off x="6930848" y="4807778"/>
                <a:ext cx="3619801" cy="1576403"/>
              </a:xfrm>
              <a:custGeom>
                <a:avLst/>
                <a:gdLst>
                  <a:gd name="connsiteX0" fmla="*/ 133 w 3619801"/>
                  <a:gd name="connsiteY0" fmla="*/ 746738 h 1576403"/>
                  <a:gd name="connsiteX1" fmla="*/ 722552 w 3619801"/>
                  <a:gd name="connsiteY1" fmla="*/ 1533877 h 1576403"/>
                  <a:gd name="connsiteX2" fmla="*/ 819166 w 3619801"/>
                  <a:gd name="connsiteY2" fmla="*/ 1576403 h 1576403"/>
                  <a:gd name="connsiteX3" fmla="*/ 3488634 w 3619801"/>
                  <a:gd name="connsiteY3" fmla="*/ 1576403 h 1576403"/>
                  <a:gd name="connsiteX4" fmla="*/ 3619801 w 3619801"/>
                  <a:gd name="connsiteY4" fmla="*/ 1445236 h 1576403"/>
                  <a:gd name="connsiteX5" fmla="*/ 3619801 w 3619801"/>
                  <a:gd name="connsiteY5" fmla="*/ 131168 h 1576403"/>
                  <a:gd name="connsiteX6" fmla="*/ 3488634 w 3619801"/>
                  <a:gd name="connsiteY6" fmla="*/ 0 h 1576403"/>
                  <a:gd name="connsiteX7" fmla="*/ 1391679 w 3619801"/>
                  <a:gd name="connsiteY7" fmla="*/ 0 h 1576403"/>
                  <a:gd name="connsiteX8" fmla="*/ 1303569 w 3619801"/>
                  <a:gd name="connsiteY8" fmla="*/ 34021 h 1576403"/>
                  <a:gd name="connsiteX9" fmla="*/ 906345 w 3619801"/>
                  <a:gd name="connsiteY9" fmla="*/ 393901 h 1576403"/>
                  <a:gd name="connsiteX10" fmla="*/ 784613 w 3619801"/>
                  <a:gd name="connsiteY10" fmla="*/ 423404 h 1576403"/>
                  <a:gd name="connsiteX11" fmla="*/ 420082 w 3619801"/>
                  <a:gd name="connsiteY11" fmla="*/ 326524 h 1576403"/>
                  <a:gd name="connsiteX12" fmla="*/ 0 w 3619801"/>
                  <a:gd name="connsiteY12" fmla="*/ 746605 h 1576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619801" h="1576403">
                    <a:moveTo>
                      <a:pt x="133" y="746738"/>
                    </a:moveTo>
                    <a:lnTo>
                      <a:pt x="722552" y="1533877"/>
                    </a:lnTo>
                    <a:cubicBezTo>
                      <a:pt x="747403" y="1560987"/>
                      <a:pt x="782487" y="1576403"/>
                      <a:pt x="819166" y="1576403"/>
                    </a:cubicBezTo>
                    <a:lnTo>
                      <a:pt x="3488634" y="1576403"/>
                    </a:lnTo>
                    <a:cubicBezTo>
                      <a:pt x="3561062" y="1576403"/>
                      <a:pt x="3619801" y="1517664"/>
                      <a:pt x="3619801" y="1445236"/>
                    </a:cubicBezTo>
                    <a:lnTo>
                      <a:pt x="3619801" y="131168"/>
                    </a:lnTo>
                    <a:cubicBezTo>
                      <a:pt x="3619801" y="58740"/>
                      <a:pt x="3561062" y="0"/>
                      <a:pt x="3488634" y="0"/>
                    </a:cubicBezTo>
                    <a:lnTo>
                      <a:pt x="1391679" y="0"/>
                    </a:lnTo>
                    <a:cubicBezTo>
                      <a:pt x="1359120" y="0"/>
                      <a:pt x="1327756" y="12094"/>
                      <a:pt x="1303569" y="34021"/>
                    </a:cubicBezTo>
                    <a:lnTo>
                      <a:pt x="906345" y="393901"/>
                    </a:lnTo>
                    <a:cubicBezTo>
                      <a:pt x="873388" y="423803"/>
                      <a:pt x="827539" y="434833"/>
                      <a:pt x="784613" y="423404"/>
                    </a:cubicBezTo>
                    <a:lnTo>
                      <a:pt x="420082" y="326524"/>
                    </a:lnTo>
                    <a:lnTo>
                      <a:pt x="0" y="74660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32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9C65973-1939-5EBC-B7F0-9F89E8C2D945}"/>
                </a:ext>
              </a:extLst>
            </p:cNvPr>
            <p:cNvSpPr/>
            <p:nvPr/>
          </p:nvSpPr>
          <p:spPr>
            <a:xfrm>
              <a:off x="5120036" y="3323492"/>
              <a:ext cx="1950332" cy="1950330"/>
            </a:xfrm>
            <a:custGeom>
              <a:avLst/>
              <a:gdLst>
                <a:gd name="connsiteX0" fmla="*/ 1925653 w 1925652"/>
                <a:gd name="connsiteY0" fmla="*/ 962826 h 1925651"/>
                <a:gd name="connsiteX1" fmla="*/ 962826 w 1925652"/>
                <a:gd name="connsiteY1" fmla="*/ 1925652 h 1925651"/>
                <a:gd name="connsiteX2" fmla="*/ 0 w 1925652"/>
                <a:gd name="connsiteY2" fmla="*/ 962826 h 1925651"/>
                <a:gd name="connsiteX3" fmla="*/ 962826 w 1925652"/>
                <a:gd name="connsiteY3" fmla="*/ 0 h 1925651"/>
                <a:gd name="connsiteX4" fmla="*/ 1925653 w 1925652"/>
                <a:gd name="connsiteY4" fmla="*/ 962826 h 192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5652" h="1925651">
                  <a:moveTo>
                    <a:pt x="1925653" y="962826"/>
                  </a:moveTo>
                  <a:cubicBezTo>
                    <a:pt x="1925653" y="1494580"/>
                    <a:pt x="1494580" y="1925652"/>
                    <a:pt x="962826" y="1925652"/>
                  </a:cubicBezTo>
                  <a:cubicBezTo>
                    <a:pt x="431072" y="1925652"/>
                    <a:pt x="0" y="1494580"/>
                    <a:pt x="0" y="962826"/>
                  </a:cubicBezTo>
                  <a:cubicBezTo>
                    <a:pt x="0" y="431072"/>
                    <a:pt x="431072" y="0"/>
                    <a:pt x="962826" y="0"/>
                  </a:cubicBezTo>
                  <a:cubicBezTo>
                    <a:pt x="1494580" y="0"/>
                    <a:pt x="1925653" y="431072"/>
                    <a:pt x="1925653" y="96282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PK" sz="3200" b="1" dirty="0">
                  <a:solidFill>
                    <a:schemeClr val="accent1"/>
                  </a:solidFill>
                  <a:latin typeface="+mj-lt"/>
                </a:rPr>
                <a:t>Reinforce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4A70500-2EA1-DF1E-6BF6-944EF195364A}"/>
                </a:ext>
              </a:extLst>
            </p:cNvPr>
            <p:cNvSpPr/>
            <p:nvPr/>
          </p:nvSpPr>
          <p:spPr>
            <a:xfrm rot="16485000">
              <a:off x="4607515" y="2810883"/>
              <a:ext cx="833262" cy="833260"/>
            </a:xfrm>
            <a:custGeom>
              <a:avLst/>
              <a:gdLst>
                <a:gd name="connsiteX0" fmla="*/ 646137 w 646137"/>
                <a:gd name="connsiteY0" fmla="*/ 323068 h 646136"/>
                <a:gd name="connsiteX1" fmla="*/ 323069 w 646137"/>
                <a:gd name="connsiteY1" fmla="*/ 646137 h 646136"/>
                <a:gd name="connsiteX2" fmla="*/ 0 w 646137"/>
                <a:gd name="connsiteY2" fmla="*/ 323068 h 646136"/>
                <a:gd name="connsiteX3" fmla="*/ 323069 w 646137"/>
                <a:gd name="connsiteY3" fmla="*/ 0 h 646136"/>
                <a:gd name="connsiteX4" fmla="*/ 646137 w 646137"/>
                <a:gd name="connsiteY4" fmla="*/ 323068 h 64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137" h="646136">
                  <a:moveTo>
                    <a:pt x="646137" y="323068"/>
                  </a:moveTo>
                  <a:cubicBezTo>
                    <a:pt x="646137" y="501494"/>
                    <a:pt x="501494" y="646137"/>
                    <a:pt x="323069" y="646137"/>
                  </a:cubicBezTo>
                  <a:cubicBezTo>
                    <a:pt x="144642" y="646137"/>
                    <a:pt x="0" y="501494"/>
                    <a:pt x="0" y="323068"/>
                  </a:cubicBezTo>
                  <a:cubicBezTo>
                    <a:pt x="0" y="144643"/>
                    <a:pt x="144643" y="0"/>
                    <a:pt x="323069" y="0"/>
                  </a:cubicBezTo>
                  <a:cubicBezTo>
                    <a:pt x="501495" y="0"/>
                    <a:pt x="646137" y="144643"/>
                    <a:pt x="646137" y="323068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2920097-0726-9DDD-C275-FA483E9D2D75}"/>
                </a:ext>
              </a:extLst>
            </p:cNvPr>
            <p:cNvSpPr/>
            <p:nvPr/>
          </p:nvSpPr>
          <p:spPr>
            <a:xfrm rot="21315000">
              <a:off x="4607450" y="4953178"/>
              <a:ext cx="833262" cy="833260"/>
            </a:xfrm>
            <a:custGeom>
              <a:avLst/>
              <a:gdLst>
                <a:gd name="connsiteX0" fmla="*/ 646137 w 646137"/>
                <a:gd name="connsiteY0" fmla="*/ 323069 h 646136"/>
                <a:gd name="connsiteX1" fmla="*/ 323069 w 646137"/>
                <a:gd name="connsiteY1" fmla="*/ 646137 h 646136"/>
                <a:gd name="connsiteX2" fmla="*/ 0 w 646137"/>
                <a:gd name="connsiteY2" fmla="*/ 323069 h 646136"/>
                <a:gd name="connsiteX3" fmla="*/ 323069 w 646137"/>
                <a:gd name="connsiteY3" fmla="*/ 0 h 646136"/>
                <a:gd name="connsiteX4" fmla="*/ 646137 w 646137"/>
                <a:gd name="connsiteY4" fmla="*/ 323069 h 64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137" h="646136">
                  <a:moveTo>
                    <a:pt x="646137" y="323069"/>
                  </a:moveTo>
                  <a:cubicBezTo>
                    <a:pt x="646137" y="501494"/>
                    <a:pt x="501494" y="646137"/>
                    <a:pt x="323069" y="646137"/>
                  </a:cubicBezTo>
                  <a:cubicBezTo>
                    <a:pt x="144642" y="646137"/>
                    <a:pt x="0" y="501494"/>
                    <a:pt x="0" y="323069"/>
                  </a:cubicBezTo>
                  <a:cubicBezTo>
                    <a:pt x="0" y="144643"/>
                    <a:pt x="144643" y="0"/>
                    <a:pt x="323069" y="0"/>
                  </a:cubicBezTo>
                  <a:cubicBezTo>
                    <a:pt x="501495" y="0"/>
                    <a:pt x="646137" y="144643"/>
                    <a:pt x="646137" y="323069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2138B2F-B7FC-7660-EAF1-59308D06A342}"/>
                </a:ext>
              </a:extLst>
            </p:cNvPr>
            <p:cNvSpPr/>
            <p:nvPr/>
          </p:nvSpPr>
          <p:spPr>
            <a:xfrm rot="21189601">
              <a:off x="6749749" y="2810823"/>
              <a:ext cx="833262" cy="833260"/>
            </a:xfrm>
            <a:custGeom>
              <a:avLst/>
              <a:gdLst>
                <a:gd name="connsiteX0" fmla="*/ 646137 w 646137"/>
                <a:gd name="connsiteY0" fmla="*/ 323068 h 646136"/>
                <a:gd name="connsiteX1" fmla="*/ 323069 w 646137"/>
                <a:gd name="connsiteY1" fmla="*/ 646137 h 646136"/>
                <a:gd name="connsiteX2" fmla="*/ 0 w 646137"/>
                <a:gd name="connsiteY2" fmla="*/ 323068 h 646136"/>
                <a:gd name="connsiteX3" fmla="*/ 323069 w 646137"/>
                <a:gd name="connsiteY3" fmla="*/ 0 h 646136"/>
                <a:gd name="connsiteX4" fmla="*/ 646137 w 646137"/>
                <a:gd name="connsiteY4" fmla="*/ 323068 h 64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137" h="646136">
                  <a:moveTo>
                    <a:pt x="646137" y="323068"/>
                  </a:moveTo>
                  <a:cubicBezTo>
                    <a:pt x="646137" y="501494"/>
                    <a:pt x="501494" y="646137"/>
                    <a:pt x="323069" y="646137"/>
                  </a:cubicBezTo>
                  <a:cubicBezTo>
                    <a:pt x="144643" y="646137"/>
                    <a:pt x="0" y="501494"/>
                    <a:pt x="0" y="323068"/>
                  </a:cubicBezTo>
                  <a:cubicBezTo>
                    <a:pt x="0" y="144643"/>
                    <a:pt x="144643" y="0"/>
                    <a:pt x="323069" y="0"/>
                  </a:cubicBezTo>
                  <a:cubicBezTo>
                    <a:pt x="501495" y="0"/>
                    <a:pt x="646137" y="144643"/>
                    <a:pt x="646137" y="323068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E128E00-CDFB-2A89-083B-3D820F2E72DA}"/>
                </a:ext>
              </a:extLst>
            </p:cNvPr>
            <p:cNvSpPr/>
            <p:nvPr/>
          </p:nvSpPr>
          <p:spPr>
            <a:xfrm rot="16610399">
              <a:off x="6749776" y="4953235"/>
              <a:ext cx="833262" cy="833260"/>
            </a:xfrm>
            <a:custGeom>
              <a:avLst/>
              <a:gdLst>
                <a:gd name="connsiteX0" fmla="*/ 646137 w 646137"/>
                <a:gd name="connsiteY0" fmla="*/ 323068 h 646136"/>
                <a:gd name="connsiteX1" fmla="*/ 323069 w 646137"/>
                <a:gd name="connsiteY1" fmla="*/ 646137 h 646136"/>
                <a:gd name="connsiteX2" fmla="*/ 0 w 646137"/>
                <a:gd name="connsiteY2" fmla="*/ 323068 h 646136"/>
                <a:gd name="connsiteX3" fmla="*/ 323069 w 646137"/>
                <a:gd name="connsiteY3" fmla="*/ 0 h 646136"/>
                <a:gd name="connsiteX4" fmla="*/ 646137 w 646137"/>
                <a:gd name="connsiteY4" fmla="*/ 323068 h 64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137" h="646136">
                  <a:moveTo>
                    <a:pt x="646137" y="323068"/>
                  </a:moveTo>
                  <a:cubicBezTo>
                    <a:pt x="646137" y="501494"/>
                    <a:pt x="501494" y="646137"/>
                    <a:pt x="323069" y="646137"/>
                  </a:cubicBezTo>
                  <a:cubicBezTo>
                    <a:pt x="144643" y="646137"/>
                    <a:pt x="0" y="501494"/>
                    <a:pt x="0" y="323068"/>
                  </a:cubicBezTo>
                  <a:cubicBezTo>
                    <a:pt x="0" y="144643"/>
                    <a:pt x="144643" y="0"/>
                    <a:pt x="323069" y="0"/>
                  </a:cubicBezTo>
                  <a:cubicBezTo>
                    <a:pt x="501495" y="0"/>
                    <a:pt x="646137" y="144643"/>
                    <a:pt x="646137" y="323068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52" name="Graphic 49">
              <a:extLst>
                <a:ext uri="{FF2B5EF4-FFF2-40B4-BE49-F238E27FC236}">
                  <a16:creationId xmlns:a16="http://schemas.microsoft.com/office/drawing/2014/main" id="{FBB0893E-DDA6-B92C-FE31-17B697F341E8}"/>
                </a:ext>
              </a:extLst>
            </p:cNvPr>
            <p:cNvGrpSpPr/>
            <p:nvPr/>
          </p:nvGrpSpPr>
          <p:grpSpPr>
            <a:xfrm>
              <a:off x="4845348" y="5165975"/>
              <a:ext cx="384360" cy="410064"/>
              <a:chOff x="9759462" y="576425"/>
              <a:chExt cx="384360" cy="410064"/>
            </a:xfrm>
            <a:solidFill>
              <a:schemeClr val="bg1"/>
            </a:solidFill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C218B4FC-E61A-8245-361D-336592496CF2}"/>
                  </a:ext>
                </a:extLst>
              </p:cNvPr>
              <p:cNvSpPr/>
              <p:nvPr/>
            </p:nvSpPr>
            <p:spPr>
              <a:xfrm>
                <a:off x="9759462" y="611882"/>
                <a:ext cx="384360" cy="374608"/>
              </a:xfrm>
              <a:custGeom>
                <a:avLst/>
                <a:gdLst>
                  <a:gd name="connsiteX0" fmla="*/ 231771 w 384360"/>
                  <a:gd name="connsiteY0" fmla="*/ 278811 h 374608"/>
                  <a:gd name="connsiteX1" fmla="*/ 231771 w 384360"/>
                  <a:gd name="connsiteY1" fmla="*/ 336162 h 374608"/>
                  <a:gd name="connsiteX2" fmla="*/ 259194 w 384360"/>
                  <a:gd name="connsiteY2" fmla="*/ 336162 h 374608"/>
                  <a:gd name="connsiteX3" fmla="*/ 280421 w 384360"/>
                  <a:gd name="connsiteY3" fmla="*/ 353608 h 374608"/>
                  <a:gd name="connsiteX4" fmla="*/ 280603 w 384360"/>
                  <a:gd name="connsiteY4" fmla="*/ 374608 h 374608"/>
                  <a:gd name="connsiteX5" fmla="*/ 103359 w 384360"/>
                  <a:gd name="connsiteY5" fmla="*/ 374608 h 374608"/>
                  <a:gd name="connsiteX6" fmla="*/ 105044 w 384360"/>
                  <a:gd name="connsiteY6" fmla="*/ 350146 h 374608"/>
                  <a:gd name="connsiteX7" fmla="*/ 125361 w 384360"/>
                  <a:gd name="connsiteY7" fmla="*/ 336253 h 374608"/>
                  <a:gd name="connsiteX8" fmla="*/ 152555 w 384360"/>
                  <a:gd name="connsiteY8" fmla="*/ 336207 h 374608"/>
                  <a:gd name="connsiteX9" fmla="*/ 152555 w 384360"/>
                  <a:gd name="connsiteY9" fmla="*/ 278857 h 374608"/>
                  <a:gd name="connsiteX10" fmla="*/ 148046 w 384360"/>
                  <a:gd name="connsiteY10" fmla="*/ 278857 h 374608"/>
                  <a:gd name="connsiteX11" fmla="*/ 26557 w 384360"/>
                  <a:gd name="connsiteY11" fmla="*/ 278857 h 374608"/>
                  <a:gd name="connsiteX12" fmla="*/ 0 w 384360"/>
                  <a:gd name="connsiteY12" fmla="*/ 252208 h 374608"/>
                  <a:gd name="connsiteX13" fmla="*/ 0 w 384360"/>
                  <a:gd name="connsiteY13" fmla="*/ 41801 h 374608"/>
                  <a:gd name="connsiteX14" fmla="*/ 17902 w 384360"/>
                  <a:gd name="connsiteY14" fmla="*/ 17339 h 374608"/>
                  <a:gd name="connsiteX15" fmla="*/ 26694 w 384360"/>
                  <a:gd name="connsiteY15" fmla="*/ 16610 h 374608"/>
                  <a:gd name="connsiteX16" fmla="*/ 143354 w 384360"/>
                  <a:gd name="connsiteY16" fmla="*/ 16610 h 374608"/>
                  <a:gd name="connsiteX17" fmla="*/ 151690 w 384360"/>
                  <a:gd name="connsiteY17" fmla="*/ 13786 h 374608"/>
                  <a:gd name="connsiteX18" fmla="*/ 233411 w 384360"/>
                  <a:gd name="connsiteY18" fmla="*/ 14060 h 374608"/>
                  <a:gd name="connsiteX19" fmla="*/ 240198 w 384360"/>
                  <a:gd name="connsiteY19" fmla="*/ 16474 h 374608"/>
                  <a:gd name="connsiteX20" fmla="*/ 358043 w 384360"/>
                  <a:gd name="connsiteY20" fmla="*/ 16656 h 374608"/>
                  <a:gd name="connsiteX21" fmla="*/ 369066 w 384360"/>
                  <a:gd name="connsiteY21" fmla="*/ 18159 h 374608"/>
                  <a:gd name="connsiteX22" fmla="*/ 384327 w 384360"/>
                  <a:gd name="connsiteY22" fmla="*/ 40526 h 374608"/>
                  <a:gd name="connsiteX23" fmla="*/ 384327 w 384360"/>
                  <a:gd name="connsiteY23" fmla="*/ 254531 h 374608"/>
                  <a:gd name="connsiteX24" fmla="*/ 361414 w 384360"/>
                  <a:gd name="connsiteY24" fmla="*/ 278720 h 374608"/>
                  <a:gd name="connsiteX25" fmla="*/ 356995 w 384360"/>
                  <a:gd name="connsiteY25" fmla="*/ 278765 h 374608"/>
                  <a:gd name="connsiteX26" fmla="*/ 237101 w 384360"/>
                  <a:gd name="connsiteY26" fmla="*/ 278765 h 374608"/>
                  <a:gd name="connsiteX27" fmla="*/ 231680 w 384360"/>
                  <a:gd name="connsiteY27" fmla="*/ 278765 h 374608"/>
                  <a:gd name="connsiteX28" fmla="*/ 8837 w 384360"/>
                  <a:gd name="connsiteY28" fmla="*/ 231391 h 374608"/>
                  <a:gd name="connsiteX29" fmla="*/ 375672 w 384360"/>
                  <a:gd name="connsiteY29" fmla="*/ 231391 h 374608"/>
                  <a:gd name="connsiteX30" fmla="*/ 375672 w 384360"/>
                  <a:gd name="connsiteY30" fmla="*/ 226744 h 374608"/>
                  <a:gd name="connsiteX31" fmla="*/ 375672 w 384360"/>
                  <a:gd name="connsiteY31" fmla="*/ 42530 h 374608"/>
                  <a:gd name="connsiteX32" fmla="*/ 358453 w 384360"/>
                  <a:gd name="connsiteY32" fmla="*/ 25357 h 374608"/>
                  <a:gd name="connsiteX33" fmla="*/ 249856 w 384360"/>
                  <a:gd name="connsiteY33" fmla="*/ 25357 h 374608"/>
                  <a:gd name="connsiteX34" fmla="*/ 245255 w 384360"/>
                  <a:gd name="connsiteY34" fmla="*/ 25584 h 374608"/>
                  <a:gd name="connsiteX35" fmla="*/ 249582 w 384360"/>
                  <a:gd name="connsiteY35" fmla="*/ 32417 h 374608"/>
                  <a:gd name="connsiteX36" fmla="*/ 242203 w 384360"/>
                  <a:gd name="connsiteY36" fmla="*/ 110175 h 374608"/>
                  <a:gd name="connsiteX37" fmla="*/ 228947 w 384360"/>
                  <a:gd name="connsiteY37" fmla="*/ 128761 h 374608"/>
                  <a:gd name="connsiteX38" fmla="*/ 221886 w 384360"/>
                  <a:gd name="connsiteY38" fmla="*/ 153587 h 374608"/>
                  <a:gd name="connsiteX39" fmla="*/ 223390 w 384360"/>
                  <a:gd name="connsiteY39" fmla="*/ 157186 h 374608"/>
                  <a:gd name="connsiteX40" fmla="*/ 229585 w 384360"/>
                  <a:gd name="connsiteY40" fmla="*/ 176181 h 374608"/>
                  <a:gd name="connsiteX41" fmla="*/ 229448 w 384360"/>
                  <a:gd name="connsiteY41" fmla="*/ 180554 h 374608"/>
                  <a:gd name="connsiteX42" fmla="*/ 217286 w 384360"/>
                  <a:gd name="connsiteY42" fmla="*/ 200688 h 374608"/>
                  <a:gd name="connsiteX43" fmla="*/ 215964 w 384360"/>
                  <a:gd name="connsiteY43" fmla="*/ 201098 h 374608"/>
                  <a:gd name="connsiteX44" fmla="*/ 202390 w 384360"/>
                  <a:gd name="connsiteY44" fmla="*/ 217042 h 374608"/>
                  <a:gd name="connsiteX45" fmla="*/ 182620 w 384360"/>
                  <a:gd name="connsiteY45" fmla="*/ 217269 h 374608"/>
                  <a:gd name="connsiteX46" fmla="*/ 168499 w 384360"/>
                  <a:gd name="connsiteY46" fmla="*/ 201007 h 374608"/>
                  <a:gd name="connsiteX47" fmla="*/ 155425 w 384360"/>
                  <a:gd name="connsiteY47" fmla="*/ 179689 h 374608"/>
                  <a:gd name="connsiteX48" fmla="*/ 155106 w 384360"/>
                  <a:gd name="connsiteY48" fmla="*/ 176363 h 374608"/>
                  <a:gd name="connsiteX49" fmla="*/ 162714 w 384360"/>
                  <a:gd name="connsiteY49" fmla="*/ 156320 h 374608"/>
                  <a:gd name="connsiteX50" fmla="*/ 145267 w 384360"/>
                  <a:gd name="connsiteY50" fmla="*/ 113637 h 374608"/>
                  <a:gd name="connsiteX51" fmla="*/ 138161 w 384360"/>
                  <a:gd name="connsiteY51" fmla="*/ 27543 h 374608"/>
                  <a:gd name="connsiteX52" fmla="*/ 139208 w 384360"/>
                  <a:gd name="connsiteY52" fmla="*/ 25448 h 374608"/>
                  <a:gd name="connsiteX53" fmla="*/ 134790 w 384360"/>
                  <a:gd name="connsiteY53" fmla="*/ 25448 h 374608"/>
                  <a:gd name="connsiteX54" fmla="*/ 26193 w 384360"/>
                  <a:gd name="connsiteY54" fmla="*/ 25448 h 374608"/>
                  <a:gd name="connsiteX55" fmla="*/ 8792 w 384360"/>
                  <a:gd name="connsiteY55" fmla="*/ 42849 h 374608"/>
                  <a:gd name="connsiteX56" fmla="*/ 8792 w 384360"/>
                  <a:gd name="connsiteY56" fmla="*/ 226653 h 374608"/>
                  <a:gd name="connsiteX57" fmla="*/ 8792 w 384360"/>
                  <a:gd name="connsiteY57" fmla="*/ 231391 h 374608"/>
                  <a:gd name="connsiteX58" fmla="*/ 8837 w 384360"/>
                  <a:gd name="connsiteY58" fmla="*/ 240729 h 374608"/>
                  <a:gd name="connsiteX59" fmla="*/ 8837 w 384360"/>
                  <a:gd name="connsiteY59" fmla="*/ 251662 h 374608"/>
                  <a:gd name="connsiteX60" fmla="*/ 27013 w 384360"/>
                  <a:gd name="connsiteY60" fmla="*/ 270019 h 374608"/>
                  <a:gd name="connsiteX61" fmla="*/ 357542 w 384360"/>
                  <a:gd name="connsiteY61" fmla="*/ 270019 h 374608"/>
                  <a:gd name="connsiteX62" fmla="*/ 361550 w 384360"/>
                  <a:gd name="connsiteY62" fmla="*/ 269974 h 374608"/>
                  <a:gd name="connsiteX63" fmla="*/ 375079 w 384360"/>
                  <a:gd name="connsiteY63" fmla="*/ 258312 h 374608"/>
                  <a:gd name="connsiteX64" fmla="*/ 375216 w 384360"/>
                  <a:gd name="connsiteY64" fmla="*/ 240729 h 374608"/>
                  <a:gd name="connsiteX65" fmla="*/ 8837 w 384360"/>
                  <a:gd name="connsiteY65" fmla="*/ 240729 h 374608"/>
                  <a:gd name="connsiteX66" fmla="*/ 212411 w 384360"/>
                  <a:gd name="connsiteY66" fmla="*/ 156457 h 374608"/>
                  <a:gd name="connsiteX67" fmla="*/ 212958 w 384360"/>
                  <a:gd name="connsiteY67" fmla="*/ 150763 h 374608"/>
                  <a:gd name="connsiteX68" fmla="*/ 220839 w 384360"/>
                  <a:gd name="connsiteY68" fmla="*/ 124433 h 374608"/>
                  <a:gd name="connsiteX69" fmla="*/ 236235 w 384360"/>
                  <a:gd name="connsiteY69" fmla="*/ 103434 h 374608"/>
                  <a:gd name="connsiteX70" fmla="*/ 243524 w 384360"/>
                  <a:gd name="connsiteY70" fmla="*/ 40434 h 374608"/>
                  <a:gd name="connsiteX71" fmla="*/ 185535 w 384360"/>
                  <a:gd name="connsiteY71" fmla="*/ 8912 h 374608"/>
                  <a:gd name="connsiteX72" fmla="*/ 138161 w 384360"/>
                  <a:gd name="connsiteY72" fmla="*/ 46630 h 374608"/>
                  <a:gd name="connsiteX73" fmla="*/ 150642 w 384360"/>
                  <a:gd name="connsiteY73" fmla="*/ 106577 h 374608"/>
                  <a:gd name="connsiteX74" fmla="*/ 169774 w 384360"/>
                  <a:gd name="connsiteY74" fmla="*/ 143064 h 374608"/>
                  <a:gd name="connsiteX75" fmla="*/ 171870 w 384360"/>
                  <a:gd name="connsiteY75" fmla="*/ 156411 h 374608"/>
                  <a:gd name="connsiteX76" fmla="*/ 177336 w 384360"/>
                  <a:gd name="connsiteY76" fmla="*/ 156411 h 374608"/>
                  <a:gd name="connsiteX77" fmla="*/ 177199 w 384360"/>
                  <a:gd name="connsiteY77" fmla="*/ 154225 h 374608"/>
                  <a:gd name="connsiteX78" fmla="*/ 166768 w 384360"/>
                  <a:gd name="connsiteY78" fmla="*/ 79837 h 374608"/>
                  <a:gd name="connsiteX79" fmla="*/ 170275 w 384360"/>
                  <a:gd name="connsiteY79" fmla="*/ 72549 h 374608"/>
                  <a:gd name="connsiteX80" fmla="*/ 175468 w 384360"/>
                  <a:gd name="connsiteY80" fmla="*/ 78243 h 374608"/>
                  <a:gd name="connsiteX81" fmla="*/ 179932 w 384360"/>
                  <a:gd name="connsiteY81" fmla="*/ 84210 h 374608"/>
                  <a:gd name="connsiteX82" fmla="*/ 198427 w 384360"/>
                  <a:gd name="connsiteY82" fmla="*/ 85896 h 374608"/>
                  <a:gd name="connsiteX83" fmla="*/ 208585 w 384360"/>
                  <a:gd name="connsiteY83" fmla="*/ 76421 h 374608"/>
                  <a:gd name="connsiteX84" fmla="*/ 208995 w 384360"/>
                  <a:gd name="connsiteY84" fmla="*/ 75328 h 374608"/>
                  <a:gd name="connsiteX85" fmla="*/ 213368 w 384360"/>
                  <a:gd name="connsiteY85" fmla="*/ 72822 h 374608"/>
                  <a:gd name="connsiteX86" fmla="*/ 217149 w 384360"/>
                  <a:gd name="connsiteY86" fmla="*/ 76603 h 374608"/>
                  <a:gd name="connsiteX87" fmla="*/ 216967 w 384360"/>
                  <a:gd name="connsiteY87" fmla="*/ 80566 h 374608"/>
                  <a:gd name="connsiteX88" fmla="*/ 208448 w 384360"/>
                  <a:gd name="connsiteY88" fmla="*/ 140650 h 374608"/>
                  <a:gd name="connsiteX89" fmla="*/ 206398 w 384360"/>
                  <a:gd name="connsiteY89" fmla="*/ 156548 h 374608"/>
                  <a:gd name="connsiteX90" fmla="*/ 212457 w 384360"/>
                  <a:gd name="connsiteY90" fmla="*/ 156548 h 374608"/>
                  <a:gd name="connsiteX91" fmla="*/ 222570 w 384360"/>
                  <a:gd name="connsiteY91" fmla="*/ 279039 h 374608"/>
                  <a:gd name="connsiteX92" fmla="*/ 161939 w 384360"/>
                  <a:gd name="connsiteY92" fmla="*/ 279039 h 374608"/>
                  <a:gd name="connsiteX93" fmla="*/ 161939 w 384360"/>
                  <a:gd name="connsiteY93" fmla="*/ 335797 h 374608"/>
                  <a:gd name="connsiteX94" fmla="*/ 222570 w 384360"/>
                  <a:gd name="connsiteY94" fmla="*/ 335797 h 374608"/>
                  <a:gd name="connsiteX95" fmla="*/ 222570 w 384360"/>
                  <a:gd name="connsiteY95" fmla="*/ 279039 h 374608"/>
                  <a:gd name="connsiteX96" fmla="*/ 112059 w 384360"/>
                  <a:gd name="connsiteY96" fmla="*/ 365634 h 374608"/>
                  <a:gd name="connsiteX97" fmla="*/ 271994 w 384360"/>
                  <a:gd name="connsiteY97" fmla="*/ 365634 h 374608"/>
                  <a:gd name="connsiteX98" fmla="*/ 253819 w 384360"/>
                  <a:gd name="connsiteY98" fmla="*/ 344862 h 374608"/>
                  <a:gd name="connsiteX99" fmla="*/ 179841 w 384360"/>
                  <a:gd name="connsiteY99" fmla="*/ 345044 h 374608"/>
                  <a:gd name="connsiteX100" fmla="*/ 126363 w 384360"/>
                  <a:gd name="connsiteY100" fmla="*/ 345044 h 374608"/>
                  <a:gd name="connsiteX101" fmla="*/ 112059 w 384360"/>
                  <a:gd name="connsiteY101" fmla="*/ 358665 h 374608"/>
                  <a:gd name="connsiteX102" fmla="*/ 112059 w 384360"/>
                  <a:gd name="connsiteY102" fmla="*/ 365634 h 374608"/>
                  <a:gd name="connsiteX103" fmla="*/ 177700 w 384360"/>
                  <a:gd name="connsiteY103" fmla="*/ 92774 h 374608"/>
                  <a:gd name="connsiteX104" fmla="*/ 186720 w 384360"/>
                  <a:gd name="connsiteY104" fmla="*/ 156411 h 374608"/>
                  <a:gd name="connsiteX105" fmla="*/ 197379 w 384360"/>
                  <a:gd name="connsiteY105" fmla="*/ 156411 h 374608"/>
                  <a:gd name="connsiteX106" fmla="*/ 206307 w 384360"/>
                  <a:gd name="connsiteY106" fmla="*/ 92865 h 374608"/>
                  <a:gd name="connsiteX107" fmla="*/ 177746 w 384360"/>
                  <a:gd name="connsiteY107" fmla="*/ 92820 h 374608"/>
                  <a:gd name="connsiteX108" fmla="*/ 192277 w 384360"/>
                  <a:gd name="connsiteY108" fmla="*/ 183105 h 374608"/>
                  <a:gd name="connsiteX109" fmla="*/ 166996 w 384360"/>
                  <a:gd name="connsiteY109" fmla="*/ 183105 h 374608"/>
                  <a:gd name="connsiteX110" fmla="*/ 162622 w 384360"/>
                  <a:gd name="connsiteY110" fmla="*/ 187341 h 374608"/>
                  <a:gd name="connsiteX111" fmla="*/ 167087 w 384360"/>
                  <a:gd name="connsiteY111" fmla="*/ 191988 h 374608"/>
                  <a:gd name="connsiteX112" fmla="*/ 217286 w 384360"/>
                  <a:gd name="connsiteY112" fmla="*/ 191988 h 374608"/>
                  <a:gd name="connsiteX113" fmla="*/ 221886 w 384360"/>
                  <a:gd name="connsiteY113" fmla="*/ 187478 h 374608"/>
                  <a:gd name="connsiteX114" fmla="*/ 217240 w 384360"/>
                  <a:gd name="connsiteY114" fmla="*/ 183105 h 374608"/>
                  <a:gd name="connsiteX115" fmla="*/ 192368 w 384360"/>
                  <a:gd name="connsiteY115" fmla="*/ 183151 h 374608"/>
                  <a:gd name="connsiteX116" fmla="*/ 191822 w 384360"/>
                  <a:gd name="connsiteY116" fmla="*/ 174268 h 374608"/>
                  <a:gd name="connsiteX117" fmla="*/ 216739 w 384360"/>
                  <a:gd name="connsiteY117" fmla="*/ 174268 h 374608"/>
                  <a:gd name="connsiteX118" fmla="*/ 221841 w 384360"/>
                  <a:gd name="connsiteY118" fmla="*/ 169895 h 374608"/>
                  <a:gd name="connsiteX119" fmla="*/ 216921 w 384360"/>
                  <a:gd name="connsiteY119" fmla="*/ 165431 h 374608"/>
                  <a:gd name="connsiteX120" fmla="*/ 167542 w 384360"/>
                  <a:gd name="connsiteY120" fmla="*/ 165431 h 374608"/>
                  <a:gd name="connsiteX121" fmla="*/ 162622 w 384360"/>
                  <a:gd name="connsiteY121" fmla="*/ 169940 h 374608"/>
                  <a:gd name="connsiteX122" fmla="*/ 167770 w 384360"/>
                  <a:gd name="connsiteY122" fmla="*/ 174268 h 374608"/>
                  <a:gd name="connsiteX123" fmla="*/ 191867 w 384360"/>
                  <a:gd name="connsiteY123" fmla="*/ 174268 h 374608"/>
                  <a:gd name="connsiteX124" fmla="*/ 177883 w 384360"/>
                  <a:gd name="connsiteY124" fmla="*/ 201007 h 374608"/>
                  <a:gd name="connsiteX125" fmla="*/ 185718 w 384360"/>
                  <a:gd name="connsiteY125" fmla="*/ 209207 h 374608"/>
                  <a:gd name="connsiteX126" fmla="*/ 198928 w 384360"/>
                  <a:gd name="connsiteY126" fmla="*/ 209207 h 374608"/>
                  <a:gd name="connsiteX127" fmla="*/ 206535 w 384360"/>
                  <a:gd name="connsiteY127" fmla="*/ 201007 h 374608"/>
                  <a:gd name="connsiteX128" fmla="*/ 177883 w 384360"/>
                  <a:gd name="connsiteY128" fmla="*/ 201007 h 37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384360" h="374608">
                    <a:moveTo>
                      <a:pt x="231771" y="278811"/>
                    </a:moveTo>
                    <a:lnTo>
                      <a:pt x="231771" y="336162"/>
                    </a:lnTo>
                    <a:cubicBezTo>
                      <a:pt x="241064" y="336162"/>
                      <a:pt x="250129" y="336025"/>
                      <a:pt x="259194" y="336162"/>
                    </a:cubicBezTo>
                    <a:cubicBezTo>
                      <a:pt x="269625" y="336344"/>
                      <a:pt x="278964" y="343587"/>
                      <a:pt x="280421" y="353608"/>
                    </a:cubicBezTo>
                    <a:cubicBezTo>
                      <a:pt x="281378" y="360396"/>
                      <a:pt x="280603" y="367456"/>
                      <a:pt x="280603" y="374608"/>
                    </a:cubicBezTo>
                    <a:lnTo>
                      <a:pt x="103359" y="374608"/>
                    </a:lnTo>
                    <a:cubicBezTo>
                      <a:pt x="103541" y="366409"/>
                      <a:pt x="101764" y="358072"/>
                      <a:pt x="105044" y="350146"/>
                    </a:cubicBezTo>
                    <a:cubicBezTo>
                      <a:pt x="108734" y="341264"/>
                      <a:pt x="115749" y="336526"/>
                      <a:pt x="125361" y="336253"/>
                    </a:cubicBezTo>
                    <a:cubicBezTo>
                      <a:pt x="134334" y="335979"/>
                      <a:pt x="143308" y="336207"/>
                      <a:pt x="152555" y="336207"/>
                    </a:cubicBezTo>
                    <a:lnTo>
                      <a:pt x="152555" y="278857"/>
                    </a:lnTo>
                    <a:lnTo>
                      <a:pt x="148046" y="278857"/>
                    </a:lnTo>
                    <a:cubicBezTo>
                      <a:pt x="107549" y="278857"/>
                      <a:pt x="67053" y="278857"/>
                      <a:pt x="26557" y="278857"/>
                    </a:cubicBezTo>
                    <a:cubicBezTo>
                      <a:pt x="9429" y="278857"/>
                      <a:pt x="0" y="269427"/>
                      <a:pt x="0" y="252208"/>
                    </a:cubicBezTo>
                    <a:cubicBezTo>
                      <a:pt x="0" y="182057"/>
                      <a:pt x="0" y="111952"/>
                      <a:pt x="0" y="41801"/>
                    </a:cubicBezTo>
                    <a:cubicBezTo>
                      <a:pt x="0" y="29229"/>
                      <a:pt x="6560" y="20118"/>
                      <a:pt x="17902" y="17339"/>
                    </a:cubicBezTo>
                    <a:cubicBezTo>
                      <a:pt x="20726" y="16656"/>
                      <a:pt x="23733" y="16610"/>
                      <a:pt x="26694" y="16610"/>
                    </a:cubicBezTo>
                    <a:cubicBezTo>
                      <a:pt x="65596" y="16610"/>
                      <a:pt x="104452" y="16565"/>
                      <a:pt x="143354" y="16610"/>
                    </a:cubicBezTo>
                    <a:cubicBezTo>
                      <a:pt x="146588" y="16610"/>
                      <a:pt x="149093" y="15882"/>
                      <a:pt x="151690" y="13786"/>
                    </a:cubicBezTo>
                    <a:cubicBezTo>
                      <a:pt x="174831" y="-4799"/>
                      <a:pt x="210043" y="-4480"/>
                      <a:pt x="233411" y="14060"/>
                    </a:cubicBezTo>
                    <a:cubicBezTo>
                      <a:pt x="235188" y="15472"/>
                      <a:pt x="237921" y="16474"/>
                      <a:pt x="240198" y="16474"/>
                    </a:cubicBezTo>
                    <a:cubicBezTo>
                      <a:pt x="279465" y="16610"/>
                      <a:pt x="318777" y="16519"/>
                      <a:pt x="358043" y="16656"/>
                    </a:cubicBezTo>
                    <a:cubicBezTo>
                      <a:pt x="361733" y="16656"/>
                      <a:pt x="365605" y="16975"/>
                      <a:pt x="369066" y="18159"/>
                    </a:cubicBezTo>
                    <a:cubicBezTo>
                      <a:pt x="378450" y="21302"/>
                      <a:pt x="384327" y="30094"/>
                      <a:pt x="384327" y="40526"/>
                    </a:cubicBezTo>
                    <a:cubicBezTo>
                      <a:pt x="384372" y="111861"/>
                      <a:pt x="384372" y="183196"/>
                      <a:pt x="384327" y="254531"/>
                    </a:cubicBezTo>
                    <a:cubicBezTo>
                      <a:pt x="384327" y="268106"/>
                      <a:pt x="374943" y="277809"/>
                      <a:pt x="361414" y="278720"/>
                    </a:cubicBezTo>
                    <a:cubicBezTo>
                      <a:pt x="359956" y="278811"/>
                      <a:pt x="358453" y="278765"/>
                      <a:pt x="356995" y="278765"/>
                    </a:cubicBezTo>
                    <a:cubicBezTo>
                      <a:pt x="317046" y="278765"/>
                      <a:pt x="277096" y="278765"/>
                      <a:pt x="237101" y="278765"/>
                    </a:cubicBezTo>
                    <a:lnTo>
                      <a:pt x="231680" y="278765"/>
                    </a:lnTo>
                    <a:close/>
                    <a:moveTo>
                      <a:pt x="8837" y="231391"/>
                    </a:moveTo>
                    <a:lnTo>
                      <a:pt x="375672" y="231391"/>
                    </a:lnTo>
                    <a:lnTo>
                      <a:pt x="375672" y="226744"/>
                    </a:lnTo>
                    <a:cubicBezTo>
                      <a:pt x="375672" y="165340"/>
                      <a:pt x="375672" y="103935"/>
                      <a:pt x="375672" y="42530"/>
                    </a:cubicBezTo>
                    <a:cubicBezTo>
                      <a:pt x="375672" y="30777"/>
                      <a:pt x="370251" y="25357"/>
                      <a:pt x="358453" y="25357"/>
                    </a:cubicBezTo>
                    <a:cubicBezTo>
                      <a:pt x="322238" y="25357"/>
                      <a:pt x="286070" y="25357"/>
                      <a:pt x="249856" y="25357"/>
                    </a:cubicBezTo>
                    <a:cubicBezTo>
                      <a:pt x="248443" y="25357"/>
                      <a:pt x="247077" y="25493"/>
                      <a:pt x="245255" y="25584"/>
                    </a:cubicBezTo>
                    <a:cubicBezTo>
                      <a:pt x="246895" y="28181"/>
                      <a:pt x="248261" y="30276"/>
                      <a:pt x="249582" y="32417"/>
                    </a:cubicBezTo>
                    <a:cubicBezTo>
                      <a:pt x="264387" y="57152"/>
                      <a:pt x="260697" y="90952"/>
                      <a:pt x="242203" y="110175"/>
                    </a:cubicBezTo>
                    <a:cubicBezTo>
                      <a:pt x="236964" y="115596"/>
                      <a:pt x="232864" y="122247"/>
                      <a:pt x="228947" y="128761"/>
                    </a:cubicBezTo>
                    <a:cubicBezTo>
                      <a:pt x="224437" y="136323"/>
                      <a:pt x="222023" y="144704"/>
                      <a:pt x="221886" y="153587"/>
                    </a:cubicBezTo>
                    <a:cubicBezTo>
                      <a:pt x="221886" y="154817"/>
                      <a:pt x="222478" y="156593"/>
                      <a:pt x="223390" y="157186"/>
                    </a:cubicBezTo>
                    <a:cubicBezTo>
                      <a:pt x="230450" y="161832"/>
                      <a:pt x="232591" y="168209"/>
                      <a:pt x="229585" y="176181"/>
                    </a:cubicBezTo>
                    <a:cubicBezTo>
                      <a:pt x="229084" y="177502"/>
                      <a:pt x="228992" y="179279"/>
                      <a:pt x="229448" y="180554"/>
                    </a:cubicBezTo>
                    <a:cubicBezTo>
                      <a:pt x="233548" y="191669"/>
                      <a:pt x="228947" y="199413"/>
                      <a:pt x="217286" y="200688"/>
                    </a:cubicBezTo>
                    <a:cubicBezTo>
                      <a:pt x="216921" y="200688"/>
                      <a:pt x="216511" y="200916"/>
                      <a:pt x="215964" y="201098"/>
                    </a:cubicBezTo>
                    <a:cubicBezTo>
                      <a:pt x="214871" y="209252"/>
                      <a:pt x="210589" y="215493"/>
                      <a:pt x="202390" y="217042"/>
                    </a:cubicBezTo>
                    <a:cubicBezTo>
                      <a:pt x="195967" y="218272"/>
                      <a:pt x="188997" y="218408"/>
                      <a:pt x="182620" y="217269"/>
                    </a:cubicBezTo>
                    <a:cubicBezTo>
                      <a:pt x="174193" y="215766"/>
                      <a:pt x="169592" y="209434"/>
                      <a:pt x="168499" y="201007"/>
                    </a:cubicBezTo>
                    <a:cubicBezTo>
                      <a:pt x="154879" y="199140"/>
                      <a:pt x="151007" y="192626"/>
                      <a:pt x="155425" y="179689"/>
                    </a:cubicBezTo>
                    <a:cubicBezTo>
                      <a:pt x="155744" y="178732"/>
                      <a:pt x="155471" y="177411"/>
                      <a:pt x="155106" y="176363"/>
                    </a:cubicBezTo>
                    <a:cubicBezTo>
                      <a:pt x="151918" y="167435"/>
                      <a:pt x="154241" y="161012"/>
                      <a:pt x="162714" y="156320"/>
                    </a:cubicBezTo>
                    <a:cubicBezTo>
                      <a:pt x="162076" y="140058"/>
                      <a:pt x="156701" y="125618"/>
                      <a:pt x="145267" y="113637"/>
                    </a:cubicBezTo>
                    <a:cubicBezTo>
                      <a:pt x="121944" y="89221"/>
                      <a:pt x="119120" y="55376"/>
                      <a:pt x="138161" y="27543"/>
                    </a:cubicBezTo>
                    <a:cubicBezTo>
                      <a:pt x="138525" y="27042"/>
                      <a:pt x="138707" y="26450"/>
                      <a:pt x="139208" y="25448"/>
                    </a:cubicBezTo>
                    <a:cubicBezTo>
                      <a:pt x="137432" y="25448"/>
                      <a:pt x="136111" y="25448"/>
                      <a:pt x="134790" y="25448"/>
                    </a:cubicBezTo>
                    <a:cubicBezTo>
                      <a:pt x="98576" y="25448"/>
                      <a:pt x="62407" y="25448"/>
                      <a:pt x="26193" y="25448"/>
                    </a:cubicBezTo>
                    <a:cubicBezTo>
                      <a:pt x="14167" y="25448"/>
                      <a:pt x="8792" y="30868"/>
                      <a:pt x="8792" y="42849"/>
                    </a:cubicBezTo>
                    <a:cubicBezTo>
                      <a:pt x="8792" y="104117"/>
                      <a:pt x="8792" y="165385"/>
                      <a:pt x="8792" y="226653"/>
                    </a:cubicBezTo>
                    <a:cubicBezTo>
                      <a:pt x="8792" y="228111"/>
                      <a:pt x="8792" y="229569"/>
                      <a:pt x="8792" y="231391"/>
                    </a:cubicBezTo>
                    <a:close/>
                    <a:moveTo>
                      <a:pt x="8837" y="240729"/>
                    </a:moveTo>
                    <a:cubicBezTo>
                      <a:pt x="8837" y="244692"/>
                      <a:pt x="8837" y="248154"/>
                      <a:pt x="8837" y="251662"/>
                    </a:cubicBezTo>
                    <a:cubicBezTo>
                      <a:pt x="8837" y="264735"/>
                      <a:pt x="14076" y="270019"/>
                      <a:pt x="27013" y="270019"/>
                    </a:cubicBezTo>
                    <a:cubicBezTo>
                      <a:pt x="137204" y="270019"/>
                      <a:pt x="247350" y="270019"/>
                      <a:pt x="357542" y="270019"/>
                    </a:cubicBezTo>
                    <a:cubicBezTo>
                      <a:pt x="358863" y="270019"/>
                      <a:pt x="360229" y="270065"/>
                      <a:pt x="361550" y="269974"/>
                    </a:cubicBezTo>
                    <a:cubicBezTo>
                      <a:pt x="368474" y="269427"/>
                      <a:pt x="374168" y="265054"/>
                      <a:pt x="375079" y="258312"/>
                    </a:cubicBezTo>
                    <a:cubicBezTo>
                      <a:pt x="375854" y="252573"/>
                      <a:pt x="375216" y="246696"/>
                      <a:pt x="375216" y="240729"/>
                    </a:cubicBezTo>
                    <a:lnTo>
                      <a:pt x="8837" y="240729"/>
                    </a:lnTo>
                    <a:close/>
                    <a:moveTo>
                      <a:pt x="212411" y="156457"/>
                    </a:moveTo>
                    <a:cubicBezTo>
                      <a:pt x="212594" y="154453"/>
                      <a:pt x="212821" y="152630"/>
                      <a:pt x="212958" y="150763"/>
                    </a:cubicBezTo>
                    <a:cubicBezTo>
                      <a:pt x="213778" y="141424"/>
                      <a:pt x="216010" y="132360"/>
                      <a:pt x="220839" y="124433"/>
                    </a:cubicBezTo>
                    <a:cubicBezTo>
                      <a:pt x="225348" y="117054"/>
                      <a:pt x="230723" y="110130"/>
                      <a:pt x="236235" y="103434"/>
                    </a:cubicBezTo>
                    <a:cubicBezTo>
                      <a:pt x="251632" y="84803"/>
                      <a:pt x="254547" y="61070"/>
                      <a:pt x="243524" y="40434"/>
                    </a:cubicBezTo>
                    <a:cubicBezTo>
                      <a:pt x="232363" y="19480"/>
                      <a:pt x="208038" y="5860"/>
                      <a:pt x="185535" y="8912"/>
                    </a:cubicBezTo>
                    <a:cubicBezTo>
                      <a:pt x="162486" y="12055"/>
                      <a:pt x="145996" y="24719"/>
                      <a:pt x="138161" y="46630"/>
                    </a:cubicBezTo>
                    <a:cubicBezTo>
                      <a:pt x="130280" y="68723"/>
                      <a:pt x="134334" y="89267"/>
                      <a:pt x="150642" y="106577"/>
                    </a:cubicBezTo>
                    <a:cubicBezTo>
                      <a:pt x="160482" y="117054"/>
                      <a:pt x="166950" y="129034"/>
                      <a:pt x="169774" y="143064"/>
                    </a:cubicBezTo>
                    <a:cubicBezTo>
                      <a:pt x="170640" y="147483"/>
                      <a:pt x="171186" y="151947"/>
                      <a:pt x="171870" y="156411"/>
                    </a:cubicBezTo>
                    <a:lnTo>
                      <a:pt x="177336" y="156411"/>
                    </a:lnTo>
                    <a:cubicBezTo>
                      <a:pt x="177290" y="155546"/>
                      <a:pt x="177290" y="154863"/>
                      <a:pt x="177199" y="154225"/>
                    </a:cubicBezTo>
                    <a:cubicBezTo>
                      <a:pt x="173737" y="129444"/>
                      <a:pt x="170275" y="104618"/>
                      <a:pt x="166768" y="79837"/>
                    </a:cubicBezTo>
                    <a:cubicBezTo>
                      <a:pt x="166130" y="75464"/>
                      <a:pt x="167269" y="72731"/>
                      <a:pt x="170275" y="72549"/>
                    </a:cubicBezTo>
                    <a:cubicBezTo>
                      <a:pt x="174147" y="72276"/>
                      <a:pt x="175377" y="74918"/>
                      <a:pt x="175468" y="78243"/>
                    </a:cubicBezTo>
                    <a:cubicBezTo>
                      <a:pt x="175559" y="81341"/>
                      <a:pt x="177154" y="83072"/>
                      <a:pt x="179932" y="84210"/>
                    </a:cubicBezTo>
                    <a:cubicBezTo>
                      <a:pt x="185945" y="86670"/>
                      <a:pt x="192141" y="87354"/>
                      <a:pt x="198427" y="85896"/>
                    </a:cubicBezTo>
                    <a:cubicBezTo>
                      <a:pt x="203529" y="84712"/>
                      <a:pt x="208995" y="83618"/>
                      <a:pt x="208585" y="76421"/>
                    </a:cubicBezTo>
                    <a:cubicBezTo>
                      <a:pt x="208585" y="76057"/>
                      <a:pt x="208722" y="75510"/>
                      <a:pt x="208995" y="75328"/>
                    </a:cubicBezTo>
                    <a:cubicBezTo>
                      <a:pt x="210453" y="74371"/>
                      <a:pt x="212138" y="72549"/>
                      <a:pt x="213368" y="72822"/>
                    </a:cubicBezTo>
                    <a:cubicBezTo>
                      <a:pt x="214871" y="73141"/>
                      <a:pt x="216329" y="75054"/>
                      <a:pt x="217149" y="76603"/>
                    </a:cubicBezTo>
                    <a:cubicBezTo>
                      <a:pt x="217695" y="77605"/>
                      <a:pt x="217149" y="79200"/>
                      <a:pt x="216967" y="80566"/>
                    </a:cubicBezTo>
                    <a:cubicBezTo>
                      <a:pt x="214142" y="100609"/>
                      <a:pt x="211273" y="120607"/>
                      <a:pt x="208448" y="140650"/>
                    </a:cubicBezTo>
                    <a:cubicBezTo>
                      <a:pt x="207719" y="145889"/>
                      <a:pt x="207082" y="151127"/>
                      <a:pt x="206398" y="156548"/>
                    </a:cubicBezTo>
                    <a:lnTo>
                      <a:pt x="212457" y="156548"/>
                    </a:lnTo>
                    <a:close/>
                    <a:moveTo>
                      <a:pt x="222570" y="279039"/>
                    </a:moveTo>
                    <a:lnTo>
                      <a:pt x="161939" y="279039"/>
                    </a:lnTo>
                    <a:lnTo>
                      <a:pt x="161939" y="335797"/>
                    </a:lnTo>
                    <a:lnTo>
                      <a:pt x="222570" y="335797"/>
                    </a:lnTo>
                    <a:lnTo>
                      <a:pt x="222570" y="279039"/>
                    </a:lnTo>
                    <a:close/>
                    <a:moveTo>
                      <a:pt x="112059" y="365634"/>
                    </a:moveTo>
                    <a:lnTo>
                      <a:pt x="271994" y="365634"/>
                    </a:lnTo>
                    <a:cubicBezTo>
                      <a:pt x="273862" y="352287"/>
                      <a:pt x="268532" y="344498"/>
                      <a:pt x="253819" y="344862"/>
                    </a:cubicBezTo>
                    <a:cubicBezTo>
                      <a:pt x="229175" y="345454"/>
                      <a:pt x="204531" y="345044"/>
                      <a:pt x="179841" y="345044"/>
                    </a:cubicBezTo>
                    <a:cubicBezTo>
                      <a:pt x="162030" y="345044"/>
                      <a:pt x="144219" y="345044"/>
                      <a:pt x="126363" y="345044"/>
                    </a:cubicBezTo>
                    <a:cubicBezTo>
                      <a:pt x="117981" y="345044"/>
                      <a:pt x="112469" y="350374"/>
                      <a:pt x="112059" y="358665"/>
                    </a:cubicBezTo>
                    <a:cubicBezTo>
                      <a:pt x="111923" y="360897"/>
                      <a:pt x="112059" y="363174"/>
                      <a:pt x="112059" y="365634"/>
                    </a:cubicBezTo>
                    <a:close/>
                    <a:moveTo>
                      <a:pt x="177700" y="92774"/>
                    </a:moveTo>
                    <a:cubicBezTo>
                      <a:pt x="180798" y="114548"/>
                      <a:pt x="183759" y="135503"/>
                      <a:pt x="186720" y="156411"/>
                    </a:cubicBezTo>
                    <a:lnTo>
                      <a:pt x="197379" y="156411"/>
                    </a:lnTo>
                    <a:cubicBezTo>
                      <a:pt x="200340" y="135275"/>
                      <a:pt x="203301" y="114366"/>
                      <a:pt x="206307" y="92865"/>
                    </a:cubicBezTo>
                    <a:cubicBezTo>
                      <a:pt x="196377" y="96510"/>
                      <a:pt x="187358" y="96373"/>
                      <a:pt x="177746" y="92820"/>
                    </a:cubicBezTo>
                    <a:close/>
                    <a:moveTo>
                      <a:pt x="192277" y="183105"/>
                    </a:moveTo>
                    <a:cubicBezTo>
                      <a:pt x="183850" y="183105"/>
                      <a:pt x="175423" y="183196"/>
                      <a:pt x="166996" y="183105"/>
                    </a:cubicBezTo>
                    <a:cubicBezTo>
                      <a:pt x="163944" y="183105"/>
                      <a:pt x="162622" y="184244"/>
                      <a:pt x="162622" y="187341"/>
                    </a:cubicBezTo>
                    <a:cubicBezTo>
                      <a:pt x="162622" y="190439"/>
                      <a:pt x="163670" y="191988"/>
                      <a:pt x="167087" y="191988"/>
                    </a:cubicBezTo>
                    <a:cubicBezTo>
                      <a:pt x="183804" y="191897"/>
                      <a:pt x="200568" y="191897"/>
                      <a:pt x="217286" y="191988"/>
                    </a:cubicBezTo>
                    <a:cubicBezTo>
                      <a:pt x="220520" y="191988"/>
                      <a:pt x="221886" y="190758"/>
                      <a:pt x="221886" y="187478"/>
                    </a:cubicBezTo>
                    <a:cubicBezTo>
                      <a:pt x="221886" y="184198"/>
                      <a:pt x="220474" y="183060"/>
                      <a:pt x="217240" y="183105"/>
                    </a:cubicBezTo>
                    <a:cubicBezTo>
                      <a:pt x="208949" y="183287"/>
                      <a:pt x="200659" y="183151"/>
                      <a:pt x="192368" y="183151"/>
                    </a:cubicBezTo>
                    <a:close/>
                    <a:moveTo>
                      <a:pt x="191822" y="174268"/>
                    </a:moveTo>
                    <a:cubicBezTo>
                      <a:pt x="200112" y="174268"/>
                      <a:pt x="208403" y="174177"/>
                      <a:pt x="216739" y="174268"/>
                    </a:cubicBezTo>
                    <a:cubicBezTo>
                      <a:pt x="219928" y="174268"/>
                      <a:pt x="221886" y="173630"/>
                      <a:pt x="221841" y="169895"/>
                    </a:cubicBezTo>
                    <a:cubicBezTo>
                      <a:pt x="221841" y="166342"/>
                      <a:pt x="220292" y="165385"/>
                      <a:pt x="216921" y="165431"/>
                    </a:cubicBezTo>
                    <a:cubicBezTo>
                      <a:pt x="200477" y="165567"/>
                      <a:pt x="183987" y="165567"/>
                      <a:pt x="167542" y="165431"/>
                    </a:cubicBezTo>
                    <a:cubicBezTo>
                      <a:pt x="164217" y="165431"/>
                      <a:pt x="162577" y="166342"/>
                      <a:pt x="162622" y="169940"/>
                    </a:cubicBezTo>
                    <a:cubicBezTo>
                      <a:pt x="162622" y="173676"/>
                      <a:pt x="164627" y="174313"/>
                      <a:pt x="167770" y="174268"/>
                    </a:cubicBezTo>
                    <a:cubicBezTo>
                      <a:pt x="175787" y="174131"/>
                      <a:pt x="183850" y="174268"/>
                      <a:pt x="191867" y="174268"/>
                    </a:cubicBezTo>
                    <a:close/>
                    <a:moveTo>
                      <a:pt x="177883" y="201007"/>
                    </a:moveTo>
                    <a:cubicBezTo>
                      <a:pt x="178839" y="206018"/>
                      <a:pt x="181299" y="208842"/>
                      <a:pt x="185718" y="209207"/>
                    </a:cubicBezTo>
                    <a:cubicBezTo>
                      <a:pt x="190091" y="209571"/>
                      <a:pt x="194555" y="209571"/>
                      <a:pt x="198928" y="209207"/>
                    </a:cubicBezTo>
                    <a:cubicBezTo>
                      <a:pt x="203255" y="208842"/>
                      <a:pt x="205806" y="205881"/>
                      <a:pt x="206535" y="201007"/>
                    </a:cubicBezTo>
                    <a:lnTo>
                      <a:pt x="177883" y="201007"/>
                    </a:ln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9FB8B29D-8ADF-7575-1253-7C3A5CBA9D9D}"/>
                  </a:ext>
                </a:extLst>
              </p:cNvPr>
              <p:cNvSpPr/>
              <p:nvPr/>
            </p:nvSpPr>
            <p:spPr>
              <a:xfrm>
                <a:off x="9947280" y="576425"/>
                <a:ext cx="8809" cy="22917"/>
              </a:xfrm>
              <a:custGeom>
                <a:avLst/>
                <a:gdLst>
                  <a:gd name="connsiteX0" fmla="*/ 40 w 8809"/>
                  <a:gd name="connsiteY0" fmla="*/ 11389 h 22917"/>
                  <a:gd name="connsiteX1" fmla="*/ 40 w 8809"/>
                  <a:gd name="connsiteY1" fmla="*/ 4556 h 22917"/>
                  <a:gd name="connsiteX2" fmla="*/ 4505 w 8809"/>
                  <a:gd name="connsiteY2" fmla="*/ 1 h 22917"/>
                  <a:gd name="connsiteX3" fmla="*/ 8741 w 8809"/>
                  <a:gd name="connsiteY3" fmla="*/ 4328 h 22917"/>
                  <a:gd name="connsiteX4" fmla="*/ 8741 w 8809"/>
                  <a:gd name="connsiteY4" fmla="*/ 18769 h 22917"/>
                  <a:gd name="connsiteX5" fmla="*/ 4322 w 8809"/>
                  <a:gd name="connsiteY5" fmla="*/ 22914 h 22917"/>
                  <a:gd name="connsiteX6" fmla="*/ 40 w 8809"/>
                  <a:gd name="connsiteY6" fmla="*/ 18541 h 22917"/>
                  <a:gd name="connsiteX7" fmla="*/ 40 w 8809"/>
                  <a:gd name="connsiteY7" fmla="*/ 11298 h 22917"/>
                  <a:gd name="connsiteX8" fmla="*/ 40 w 8809"/>
                  <a:gd name="connsiteY8" fmla="*/ 11298 h 22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09" h="22917">
                    <a:moveTo>
                      <a:pt x="40" y="11389"/>
                    </a:moveTo>
                    <a:cubicBezTo>
                      <a:pt x="40" y="9111"/>
                      <a:pt x="-5" y="6834"/>
                      <a:pt x="40" y="4556"/>
                    </a:cubicBezTo>
                    <a:cubicBezTo>
                      <a:pt x="132" y="1732"/>
                      <a:pt x="1589" y="-45"/>
                      <a:pt x="4505" y="1"/>
                    </a:cubicBezTo>
                    <a:cubicBezTo>
                      <a:pt x="7238" y="1"/>
                      <a:pt x="8695" y="1686"/>
                      <a:pt x="8741" y="4328"/>
                    </a:cubicBezTo>
                    <a:cubicBezTo>
                      <a:pt x="8832" y="9157"/>
                      <a:pt x="8832" y="13985"/>
                      <a:pt x="8741" y="18769"/>
                    </a:cubicBezTo>
                    <a:cubicBezTo>
                      <a:pt x="8695" y="21502"/>
                      <a:pt x="6964" y="23005"/>
                      <a:pt x="4322" y="22914"/>
                    </a:cubicBezTo>
                    <a:cubicBezTo>
                      <a:pt x="1680" y="22868"/>
                      <a:pt x="132" y="21274"/>
                      <a:pt x="40" y="18541"/>
                    </a:cubicBezTo>
                    <a:cubicBezTo>
                      <a:pt x="-51" y="16126"/>
                      <a:pt x="40" y="13712"/>
                      <a:pt x="40" y="11298"/>
                    </a:cubicBezTo>
                    <a:cubicBezTo>
                      <a:pt x="40" y="11298"/>
                      <a:pt x="40" y="11298"/>
                      <a:pt x="40" y="11298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C2ED4E6-ECA5-476F-316C-E3EF31CE3909}"/>
                  </a:ext>
                </a:extLst>
              </p:cNvPr>
              <p:cNvSpPr/>
              <p:nvPr/>
            </p:nvSpPr>
            <p:spPr>
              <a:xfrm>
                <a:off x="9879028" y="604031"/>
                <a:ext cx="18737" cy="19766"/>
              </a:xfrm>
              <a:custGeom>
                <a:avLst/>
                <a:gdLst>
                  <a:gd name="connsiteX0" fmla="*/ 3881 w 18737"/>
                  <a:gd name="connsiteY0" fmla="*/ 46 h 19766"/>
                  <a:gd name="connsiteX1" fmla="*/ 7343 w 18737"/>
                  <a:gd name="connsiteY1" fmla="*/ 2187 h 19766"/>
                  <a:gd name="connsiteX2" fmla="*/ 17000 w 18737"/>
                  <a:gd name="connsiteY2" fmla="*/ 11798 h 19766"/>
                  <a:gd name="connsiteX3" fmla="*/ 17182 w 18737"/>
                  <a:gd name="connsiteY3" fmla="*/ 18449 h 19766"/>
                  <a:gd name="connsiteX4" fmla="*/ 10805 w 18737"/>
                  <a:gd name="connsiteY4" fmla="*/ 18039 h 19766"/>
                  <a:gd name="connsiteX5" fmla="*/ 965 w 18737"/>
                  <a:gd name="connsiteY5" fmla="*/ 8017 h 19766"/>
                  <a:gd name="connsiteX6" fmla="*/ 237 w 18737"/>
                  <a:gd name="connsiteY6" fmla="*/ 3371 h 19766"/>
                  <a:gd name="connsiteX7" fmla="*/ 3881 w 18737"/>
                  <a:gd name="connsiteY7" fmla="*/ 0 h 1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7" h="19766">
                    <a:moveTo>
                      <a:pt x="3881" y="46"/>
                    </a:moveTo>
                    <a:cubicBezTo>
                      <a:pt x="5338" y="957"/>
                      <a:pt x="6523" y="1412"/>
                      <a:pt x="7343" y="2187"/>
                    </a:cubicBezTo>
                    <a:cubicBezTo>
                      <a:pt x="10623" y="5330"/>
                      <a:pt x="13811" y="8564"/>
                      <a:pt x="17000" y="11798"/>
                    </a:cubicBezTo>
                    <a:cubicBezTo>
                      <a:pt x="19095" y="13939"/>
                      <a:pt x="19460" y="16308"/>
                      <a:pt x="17182" y="18449"/>
                    </a:cubicBezTo>
                    <a:cubicBezTo>
                      <a:pt x="15041" y="20499"/>
                      <a:pt x="12764" y="19998"/>
                      <a:pt x="10805" y="18039"/>
                    </a:cubicBezTo>
                    <a:cubicBezTo>
                      <a:pt x="7479" y="14759"/>
                      <a:pt x="4017" y="11570"/>
                      <a:pt x="965" y="8017"/>
                    </a:cubicBezTo>
                    <a:cubicBezTo>
                      <a:pt x="54" y="6970"/>
                      <a:pt x="-264" y="4692"/>
                      <a:pt x="237" y="3371"/>
                    </a:cubicBezTo>
                    <a:cubicBezTo>
                      <a:pt x="738" y="2004"/>
                      <a:pt x="2560" y="1139"/>
                      <a:pt x="3881" y="0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087116E1-3F74-590E-0B3F-C67985B7E61E}"/>
                  </a:ext>
                </a:extLst>
              </p:cNvPr>
              <p:cNvSpPr/>
              <p:nvPr/>
            </p:nvSpPr>
            <p:spPr>
              <a:xfrm>
                <a:off x="10005982" y="605156"/>
                <a:ext cx="18335" cy="18917"/>
              </a:xfrm>
              <a:custGeom>
                <a:avLst/>
                <a:gdLst>
                  <a:gd name="connsiteX0" fmla="*/ 3517 w 18335"/>
                  <a:gd name="connsiteY0" fmla="*/ 18918 h 18917"/>
                  <a:gd name="connsiteX1" fmla="*/ 329 w 18335"/>
                  <a:gd name="connsiteY1" fmla="*/ 16048 h 18917"/>
                  <a:gd name="connsiteX2" fmla="*/ 648 w 18335"/>
                  <a:gd name="connsiteY2" fmla="*/ 11675 h 18917"/>
                  <a:gd name="connsiteX3" fmla="*/ 12036 w 18335"/>
                  <a:gd name="connsiteY3" fmla="*/ 424 h 18917"/>
                  <a:gd name="connsiteX4" fmla="*/ 17229 w 18335"/>
                  <a:gd name="connsiteY4" fmla="*/ 1061 h 18917"/>
                  <a:gd name="connsiteX5" fmla="*/ 17958 w 18335"/>
                  <a:gd name="connsiteY5" fmla="*/ 5890 h 18917"/>
                  <a:gd name="connsiteX6" fmla="*/ 6205 w 18335"/>
                  <a:gd name="connsiteY6" fmla="*/ 17916 h 18917"/>
                  <a:gd name="connsiteX7" fmla="*/ 3426 w 18335"/>
                  <a:gd name="connsiteY7" fmla="*/ 18918 h 18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35" h="18917">
                    <a:moveTo>
                      <a:pt x="3517" y="18918"/>
                    </a:moveTo>
                    <a:cubicBezTo>
                      <a:pt x="2515" y="18052"/>
                      <a:pt x="875" y="17278"/>
                      <a:pt x="329" y="16048"/>
                    </a:cubicBezTo>
                    <a:cubicBezTo>
                      <a:pt x="-172" y="14818"/>
                      <a:pt x="-127" y="12586"/>
                      <a:pt x="648" y="11675"/>
                    </a:cubicBezTo>
                    <a:cubicBezTo>
                      <a:pt x="4201" y="7712"/>
                      <a:pt x="7982" y="3840"/>
                      <a:pt x="12036" y="424"/>
                    </a:cubicBezTo>
                    <a:cubicBezTo>
                      <a:pt x="13038" y="-396"/>
                      <a:pt x="16044" y="59"/>
                      <a:pt x="17229" y="1061"/>
                    </a:cubicBezTo>
                    <a:cubicBezTo>
                      <a:pt x="18231" y="1881"/>
                      <a:pt x="18732" y="5024"/>
                      <a:pt x="17958" y="5890"/>
                    </a:cubicBezTo>
                    <a:cubicBezTo>
                      <a:pt x="14313" y="10126"/>
                      <a:pt x="10214" y="13998"/>
                      <a:pt x="6205" y="17916"/>
                    </a:cubicBezTo>
                    <a:cubicBezTo>
                      <a:pt x="5704" y="18417"/>
                      <a:pt x="4747" y="18462"/>
                      <a:pt x="3426" y="18918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AE80739C-C6B1-650C-A83D-748252B2F3CF}"/>
                  </a:ext>
                </a:extLst>
              </p:cNvPr>
              <p:cNvSpPr/>
              <p:nvPr/>
            </p:nvSpPr>
            <p:spPr>
              <a:xfrm>
                <a:off x="10009641" y="717320"/>
                <a:ext cx="113598" cy="113967"/>
              </a:xfrm>
              <a:custGeom>
                <a:avLst/>
                <a:gdLst>
                  <a:gd name="connsiteX0" fmla="*/ 98981 w 113598"/>
                  <a:gd name="connsiteY0" fmla="*/ 33481 h 113967"/>
                  <a:gd name="connsiteX1" fmla="*/ 100620 w 113598"/>
                  <a:gd name="connsiteY1" fmla="*/ 37034 h 113967"/>
                  <a:gd name="connsiteX2" fmla="*/ 108592 w 113598"/>
                  <a:gd name="connsiteY2" fmla="*/ 43867 h 113967"/>
                  <a:gd name="connsiteX3" fmla="*/ 113512 w 113598"/>
                  <a:gd name="connsiteY3" fmla="*/ 49698 h 113967"/>
                  <a:gd name="connsiteX4" fmla="*/ 113512 w 113598"/>
                  <a:gd name="connsiteY4" fmla="*/ 64184 h 113967"/>
                  <a:gd name="connsiteX5" fmla="*/ 106952 w 113598"/>
                  <a:gd name="connsiteY5" fmla="*/ 70242 h 113967"/>
                  <a:gd name="connsiteX6" fmla="*/ 101941 w 113598"/>
                  <a:gd name="connsiteY6" fmla="*/ 73977 h 113967"/>
                  <a:gd name="connsiteX7" fmla="*/ 100529 w 113598"/>
                  <a:gd name="connsiteY7" fmla="*/ 77303 h 113967"/>
                  <a:gd name="connsiteX8" fmla="*/ 101258 w 113598"/>
                  <a:gd name="connsiteY8" fmla="*/ 82769 h 113967"/>
                  <a:gd name="connsiteX9" fmla="*/ 101213 w 113598"/>
                  <a:gd name="connsiteY9" fmla="*/ 92836 h 113967"/>
                  <a:gd name="connsiteX10" fmla="*/ 92421 w 113598"/>
                  <a:gd name="connsiteY10" fmla="*/ 101673 h 113967"/>
                  <a:gd name="connsiteX11" fmla="*/ 82901 w 113598"/>
                  <a:gd name="connsiteY11" fmla="*/ 101764 h 113967"/>
                  <a:gd name="connsiteX12" fmla="*/ 76705 w 113598"/>
                  <a:gd name="connsiteY12" fmla="*/ 100899 h 113967"/>
                  <a:gd name="connsiteX13" fmla="*/ 73380 w 113598"/>
                  <a:gd name="connsiteY13" fmla="*/ 102265 h 113967"/>
                  <a:gd name="connsiteX14" fmla="*/ 70009 w 113598"/>
                  <a:gd name="connsiteY14" fmla="*/ 106684 h 113967"/>
                  <a:gd name="connsiteX15" fmla="*/ 62903 w 113598"/>
                  <a:gd name="connsiteY15" fmla="*/ 113881 h 113967"/>
                  <a:gd name="connsiteX16" fmla="*/ 50057 w 113598"/>
                  <a:gd name="connsiteY16" fmla="*/ 113881 h 113967"/>
                  <a:gd name="connsiteX17" fmla="*/ 43589 w 113598"/>
                  <a:gd name="connsiteY17" fmla="*/ 107367 h 113967"/>
                  <a:gd name="connsiteX18" fmla="*/ 39626 w 113598"/>
                  <a:gd name="connsiteY18" fmla="*/ 102083 h 113967"/>
                  <a:gd name="connsiteX19" fmla="*/ 35936 w 113598"/>
                  <a:gd name="connsiteY19" fmla="*/ 100534 h 113967"/>
                  <a:gd name="connsiteX20" fmla="*/ 31381 w 113598"/>
                  <a:gd name="connsiteY20" fmla="*/ 101127 h 113967"/>
                  <a:gd name="connsiteX21" fmla="*/ 20402 w 113598"/>
                  <a:gd name="connsiteY21" fmla="*/ 100990 h 113967"/>
                  <a:gd name="connsiteX22" fmla="*/ 13023 w 113598"/>
                  <a:gd name="connsiteY22" fmla="*/ 93610 h 113967"/>
                  <a:gd name="connsiteX23" fmla="*/ 12977 w 113598"/>
                  <a:gd name="connsiteY23" fmla="*/ 82086 h 113967"/>
                  <a:gd name="connsiteX24" fmla="*/ 14390 w 113598"/>
                  <a:gd name="connsiteY24" fmla="*/ 80582 h 113967"/>
                  <a:gd name="connsiteX25" fmla="*/ 11019 w 113598"/>
                  <a:gd name="connsiteY25" fmla="*/ 72474 h 113967"/>
                  <a:gd name="connsiteX26" fmla="*/ 8103 w 113598"/>
                  <a:gd name="connsiteY26" fmla="*/ 70561 h 113967"/>
                  <a:gd name="connsiteX27" fmla="*/ 40 w 113598"/>
                  <a:gd name="connsiteY27" fmla="*/ 61769 h 113967"/>
                  <a:gd name="connsiteX28" fmla="*/ 40 w 113598"/>
                  <a:gd name="connsiteY28" fmla="*/ 50518 h 113967"/>
                  <a:gd name="connsiteX29" fmla="*/ 6418 w 113598"/>
                  <a:gd name="connsiteY29" fmla="*/ 43958 h 113967"/>
                  <a:gd name="connsiteX30" fmla="*/ 11702 w 113598"/>
                  <a:gd name="connsiteY30" fmla="*/ 40041 h 113967"/>
                  <a:gd name="connsiteX31" fmla="*/ 13342 w 113598"/>
                  <a:gd name="connsiteY31" fmla="*/ 35987 h 113967"/>
                  <a:gd name="connsiteX32" fmla="*/ 12659 w 113598"/>
                  <a:gd name="connsiteY32" fmla="*/ 31978 h 113967"/>
                  <a:gd name="connsiteX33" fmla="*/ 12886 w 113598"/>
                  <a:gd name="connsiteY33" fmla="*/ 20635 h 113967"/>
                  <a:gd name="connsiteX34" fmla="*/ 20858 w 113598"/>
                  <a:gd name="connsiteY34" fmla="*/ 12664 h 113967"/>
                  <a:gd name="connsiteX35" fmla="*/ 31016 w 113598"/>
                  <a:gd name="connsiteY35" fmla="*/ 12618 h 113967"/>
                  <a:gd name="connsiteX36" fmla="*/ 36209 w 113598"/>
                  <a:gd name="connsiteY36" fmla="*/ 13438 h 113967"/>
                  <a:gd name="connsiteX37" fmla="*/ 39899 w 113598"/>
                  <a:gd name="connsiteY37" fmla="*/ 11889 h 113967"/>
                  <a:gd name="connsiteX38" fmla="*/ 43589 w 113598"/>
                  <a:gd name="connsiteY38" fmla="*/ 6787 h 113967"/>
                  <a:gd name="connsiteX39" fmla="*/ 49966 w 113598"/>
                  <a:gd name="connsiteY39" fmla="*/ 137 h 113967"/>
                  <a:gd name="connsiteX40" fmla="*/ 63632 w 113598"/>
                  <a:gd name="connsiteY40" fmla="*/ 137 h 113967"/>
                  <a:gd name="connsiteX41" fmla="*/ 70055 w 113598"/>
                  <a:gd name="connsiteY41" fmla="*/ 6787 h 113967"/>
                  <a:gd name="connsiteX42" fmla="*/ 73699 w 113598"/>
                  <a:gd name="connsiteY42" fmla="*/ 11844 h 113967"/>
                  <a:gd name="connsiteX43" fmla="*/ 77389 w 113598"/>
                  <a:gd name="connsiteY43" fmla="*/ 13392 h 113967"/>
                  <a:gd name="connsiteX44" fmla="*/ 82536 w 113598"/>
                  <a:gd name="connsiteY44" fmla="*/ 12481 h 113967"/>
                  <a:gd name="connsiteX45" fmla="*/ 92922 w 113598"/>
                  <a:gd name="connsiteY45" fmla="*/ 12664 h 113967"/>
                  <a:gd name="connsiteX46" fmla="*/ 100620 w 113598"/>
                  <a:gd name="connsiteY46" fmla="*/ 20316 h 113967"/>
                  <a:gd name="connsiteX47" fmla="*/ 100620 w 113598"/>
                  <a:gd name="connsiteY47" fmla="*/ 31841 h 113967"/>
                  <a:gd name="connsiteX48" fmla="*/ 99117 w 113598"/>
                  <a:gd name="connsiteY48" fmla="*/ 33481 h 113967"/>
                  <a:gd name="connsiteX49" fmla="*/ 104401 w 113598"/>
                  <a:gd name="connsiteY49" fmla="*/ 52431 h 113967"/>
                  <a:gd name="connsiteX50" fmla="*/ 94106 w 113598"/>
                  <a:gd name="connsiteY50" fmla="*/ 44778 h 113967"/>
                  <a:gd name="connsiteX51" fmla="*/ 90690 w 113598"/>
                  <a:gd name="connsiteY51" fmla="*/ 37125 h 113967"/>
                  <a:gd name="connsiteX52" fmla="*/ 91692 w 113598"/>
                  <a:gd name="connsiteY52" fmla="*/ 27924 h 113967"/>
                  <a:gd name="connsiteX53" fmla="*/ 92877 w 113598"/>
                  <a:gd name="connsiteY53" fmla="*/ 26557 h 113967"/>
                  <a:gd name="connsiteX54" fmla="*/ 87365 w 113598"/>
                  <a:gd name="connsiteY54" fmla="*/ 19998 h 113967"/>
                  <a:gd name="connsiteX55" fmla="*/ 74838 w 113598"/>
                  <a:gd name="connsiteY55" fmla="*/ 21820 h 113967"/>
                  <a:gd name="connsiteX56" fmla="*/ 65818 w 113598"/>
                  <a:gd name="connsiteY56" fmla="*/ 18494 h 113967"/>
                  <a:gd name="connsiteX57" fmla="*/ 61172 w 113598"/>
                  <a:gd name="connsiteY57" fmla="*/ 12481 h 113967"/>
                  <a:gd name="connsiteX58" fmla="*/ 60944 w 113598"/>
                  <a:gd name="connsiteY58" fmla="*/ 9065 h 113967"/>
                  <a:gd name="connsiteX59" fmla="*/ 52517 w 113598"/>
                  <a:gd name="connsiteY59" fmla="*/ 9065 h 113967"/>
                  <a:gd name="connsiteX60" fmla="*/ 44409 w 113598"/>
                  <a:gd name="connsiteY60" fmla="*/ 19314 h 113967"/>
                  <a:gd name="connsiteX61" fmla="*/ 36437 w 113598"/>
                  <a:gd name="connsiteY61" fmla="*/ 23050 h 113967"/>
                  <a:gd name="connsiteX62" fmla="*/ 28283 w 113598"/>
                  <a:gd name="connsiteY62" fmla="*/ 22047 h 113967"/>
                  <a:gd name="connsiteX63" fmla="*/ 26461 w 113598"/>
                  <a:gd name="connsiteY63" fmla="*/ 20362 h 113967"/>
                  <a:gd name="connsiteX64" fmla="*/ 19992 w 113598"/>
                  <a:gd name="connsiteY64" fmla="*/ 25919 h 113967"/>
                  <a:gd name="connsiteX65" fmla="*/ 21314 w 113598"/>
                  <a:gd name="connsiteY65" fmla="*/ 39722 h 113967"/>
                  <a:gd name="connsiteX66" fmla="*/ 19309 w 113598"/>
                  <a:gd name="connsiteY66" fmla="*/ 44505 h 113967"/>
                  <a:gd name="connsiteX67" fmla="*/ 9698 w 113598"/>
                  <a:gd name="connsiteY67" fmla="*/ 52340 h 113967"/>
                  <a:gd name="connsiteX68" fmla="*/ 9060 w 113598"/>
                  <a:gd name="connsiteY68" fmla="*/ 52841 h 113967"/>
                  <a:gd name="connsiteX69" fmla="*/ 9060 w 113598"/>
                  <a:gd name="connsiteY69" fmla="*/ 60858 h 113967"/>
                  <a:gd name="connsiteX70" fmla="*/ 10791 w 113598"/>
                  <a:gd name="connsiteY70" fmla="*/ 61086 h 113967"/>
                  <a:gd name="connsiteX71" fmla="*/ 18945 w 113598"/>
                  <a:gd name="connsiteY71" fmla="*/ 67281 h 113967"/>
                  <a:gd name="connsiteX72" fmla="*/ 23227 w 113598"/>
                  <a:gd name="connsiteY72" fmla="*/ 77166 h 113967"/>
                  <a:gd name="connsiteX73" fmla="*/ 22270 w 113598"/>
                  <a:gd name="connsiteY73" fmla="*/ 85047 h 113967"/>
                  <a:gd name="connsiteX74" fmla="*/ 20402 w 113598"/>
                  <a:gd name="connsiteY74" fmla="*/ 87051 h 113967"/>
                  <a:gd name="connsiteX75" fmla="*/ 25869 w 113598"/>
                  <a:gd name="connsiteY75" fmla="*/ 93702 h 113967"/>
                  <a:gd name="connsiteX76" fmla="*/ 27691 w 113598"/>
                  <a:gd name="connsiteY76" fmla="*/ 92062 h 113967"/>
                  <a:gd name="connsiteX77" fmla="*/ 37166 w 113598"/>
                  <a:gd name="connsiteY77" fmla="*/ 90741 h 113967"/>
                  <a:gd name="connsiteX78" fmla="*/ 47142 w 113598"/>
                  <a:gd name="connsiteY78" fmla="*/ 94795 h 113967"/>
                  <a:gd name="connsiteX79" fmla="*/ 52335 w 113598"/>
                  <a:gd name="connsiteY79" fmla="*/ 101218 h 113967"/>
                  <a:gd name="connsiteX80" fmla="*/ 52517 w 113598"/>
                  <a:gd name="connsiteY80" fmla="*/ 104315 h 113967"/>
                  <a:gd name="connsiteX81" fmla="*/ 60944 w 113598"/>
                  <a:gd name="connsiteY81" fmla="*/ 104315 h 113967"/>
                  <a:gd name="connsiteX82" fmla="*/ 68688 w 113598"/>
                  <a:gd name="connsiteY82" fmla="*/ 94203 h 113967"/>
                  <a:gd name="connsiteX83" fmla="*/ 77070 w 113598"/>
                  <a:gd name="connsiteY83" fmla="*/ 90376 h 113967"/>
                  <a:gd name="connsiteX84" fmla="*/ 84950 w 113598"/>
                  <a:gd name="connsiteY84" fmla="*/ 91287 h 113967"/>
                  <a:gd name="connsiteX85" fmla="*/ 87592 w 113598"/>
                  <a:gd name="connsiteY85" fmla="*/ 93747 h 113967"/>
                  <a:gd name="connsiteX86" fmla="*/ 93332 w 113598"/>
                  <a:gd name="connsiteY86" fmla="*/ 87370 h 113967"/>
                  <a:gd name="connsiteX87" fmla="*/ 92148 w 113598"/>
                  <a:gd name="connsiteY87" fmla="*/ 86049 h 113967"/>
                  <a:gd name="connsiteX88" fmla="*/ 90827 w 113598"/>
                  <a:gd name="connsiteY88" fmla="*/ 76255 h 113967"/>
                  <a:gd name="connsiteX89" fmla="*/ 94926 w 113598"/>
                  <a:gd name="connsiteY89" fmla="*/ 65869 h 113967"/>
                  <a:gd name="connsiteX90" fmla="*/ 100256 w 113598"/>
                  <a:gd name="connsiteY90" fmla="*/ 61359 h 113967"/>
                  <a:gd name="connsiteX91" fmla="*/ 104447 w 113598"/>
                  <a:gd name="connsiteY91" fmla="*/ 61132 h 113967"/>
                  <a:gd name="connsiteX92" fmla="*/ 104447 w 113598"/>
                  <a:gd name="connsiteY92" fmla="*/ 52522 h 113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113598" h="113967">
                    <a:moveTo>
                      <a:pt x="98981" y="33481"/>
                    </a:moveTo>
                    <a:cubicBezTo>
                      <a:pt x="99618" y="34893"/>
                      <a:pt x="100256" y="35941"/>
                      <a:pt x="100620" y="37034"/>
                    </a:cubicBezTo>
                    <a:cubicBezTo>
                      <a:pt x="101896" y="40906"/>
                      <a:pt x="103171" y="44232"/>
                      <a:pt x="108592" y="43867"/>
                    </a:cubicBezTo>
                    <a:cubicBezTo>
                      <a:pt x="111599" y="43639"/>
                      <a:pt x="113421" y="46509"/>
                      <a:pt x="113512" y="49698"/>
                    </a:cubicBezTo>
                    <a:cubicBezTo>
                      <a:pt x="113603" y="54526"/>
                      <a:pt x="113648" y="59355"/>
                      <a:pt x="113512" y="64184"/>
                    </a:cubicBezTo>
                    <a:cubicBezTo>
                      <a:pt x="113375" y="67964"/>
                      <a:pt x="111098" y="70242"/>
                      <a:pt x="106952" y="70242"/>
                    </a:cubicBezTo>
                    <a:cubicBezTo>
                      <a:pt x="104037" y="70242"/>
                      <a:pt x="102488" y="71108"/>
                      <a:pt x="101941" y="73977"/>
                    </a:cubicBezTo>
                    <a:cubicBezTo>
                      <a:pt x="101714" y="75116"/>
                      <a:pt x="101213" y="76301"/>
                      <a:pt x="100529" y="77303"/>
                    </a:cubicBezTo>
                    <a:cubicBezTo>
                      <a:pt x="99117" y="79398"/>
                      <a:pt x="99345" y="80901"/>
                      <a:pt x="101258" y="82769"/>
                    </a:cubicBezTo>
                    <a:cubicBezTo>
                      <a:pt x="104857" y="86277"/>
                      <a:pt x="104720" y="89192"/>
                      <a:pt x="101213" y="92836"/>
                    </a:cubicBezTo>
                    <a:cubicBezTo>
                      <a:pt x="98343" y="95843"/>
                      <a:pt x="95427" y="98804"/>
                      <a:pt x="92421" y="101673"/>
                    </a:cubicBezTo>
                    <a:cubicBezTo>
                      <a:pt x="89278" y="104680"/>
                      <a:pt x="85907" y="104862"/>
                      <a:pt x="82901" y="101764"/>
                    </a:cubicBezTo>
                    <a:cubicBezTo>
                      <a:pt x="80851" y="99669"/>
                      <a:pt x="79120" y="99259"/>
                      <a:pt x="76705" y="100899"/>
                    </a:cubicBezTo>
                    <a:cubicBezTo>
                      <a:pt x="75749" y="101582"/>
                      <a:pt x="74519" y="101947"/>
                      <a:pt x="73380" y="102265"/>
                    </a:cubicBezTo>
                    <a:cubicBezTo>
                      <a:pt x="71011" y="102858"/>
                      <a:pt x="69964" y="103996"/>
                      <a:pt x="70009" y="106684"/>
                    </a:cubicBezTo>
                    <a:cubicBezTo>
                      <a:pt x="70100" y="111604"/>
                      <a:pt x="67777" y="113790"/>
                      <a:pt x="62903" y="113881"/>
                    </a:cubicBezTo>
                    <a:cubicBezTo>
                      <a:pt x="58621" y="113972"/>
                      <a:pt x="54339" y="114018"/>
                      <a:pt x="50057" y="113881"/>
                    </a:cubicBezTo>
                    <a:cubicBezTo>
                      <a:pt x="45821" y="113745"/>
                      <a:pt x="43406" y="111513"/>
                      <a:pt x="43589" y="107367"/>
                    </a:cubicBezTo>
                    <a:cubicBezTo>
                      <a:pt x="43725" y="104179"/>
                      <a:pt x="42495" y="102767"/>
                      <a:pt x="39626" y="102083"/>
                    </a:cubicBezTo>
                    <a:cubicBezTo>
                      <a:pt x="38350" y="101764"/>
                      <a:pt x="37075" y="101172"/>
                      <a:pt x="35936" y="100534"/>
                    </a:cubicBezTo>
                    <a:cubicBezTo>
                      <a:pt x="34205" y="99487"/>
                      <a:pt x="32975" y="99623"/>
                      <a:pt x="31381" y="101127"/>
                    </a:cubicBezTo>
                    <a:cubicBezTo>
                      <a:pt x="27190" y="105135"/>
                      <a:pt x="24457" y="104999"/>
                      <a:pt x="20402" y="100990"/>
                    </a:cubicBezTo>
                    <a:cubicBezTo>
                      <a:pt x="17897" y="98530"/>
                      <a:pt x="15483" y="96070"/>
                      <a:pt x="13023" y="93610"/>
                    </a:cubicBezTo>
                    <a:cubicBezTo>
                      <a:pt x="8559" y="89101"/>
                      <a:pt x="8559" y="86595"/>
                      <a:pt x="12977" y="82086"/>
                    </a:cubicBezTo>
                    <a:cubicBezTo>
                      <a:pt x="13433" y="81630"/>
                      <a:pt x="13888" y="81129"/>
                      <a:pt x="14390" y="80582"/>
                    </a:cubicBezTo>
                    <a:cubicBezTo>
                      <a:pt x="13296" y="77849"/>
                      <a:pt x="12340" y="75025"/>
                      <a:pt x="11019" y="72474"/>
                    </a:cubicBezTo>
                    <a:cubicBezTo>
                      <a:pt x="10563" y="71563"/>
                      <a:pt x="9151" y="70698"/>
                      <a:pt x="8103" y="70561"/>
                    </a:cubicBezTo>
                    <a:cubicBezTo>
                      <a:pt x="1407" y="69832"/>
                      <a:pt x="40" y="68511"/>
                      <a:pt x="40" y="61769"/>
                    </a:cubicBezTo>
                    <a:cubicBezTo>
                      <a:pt x="40" y="58034"/>
                      <a:pt x="-51" y="54253"/>
                      <a:pt x="40" y="50518"/>
                    </a:cubicBezTo>
                    <a:cubicBezTo>
                      <a:pt x="132" y="46281"/>
                      <a:pt x="2227" y="43913"/>
                      <a:pt x="6418" y="43958"/>
                    </a:cubicBezTo>
                    <a:cubicBezTo>
                      <a:pt x="9515" y="43958"/>
                      <a:pt x="11110" y="43093"/>
                      <a:pt x="11702" y="40041"/>
                    </a:cubicBezTo>
                    <a:cubicBezTo>
                      <a:pt x="11975" y="38629"/>
                      <a:pt x="13160" y="37399"/>
                      <a:pt x="13342" y="35987"/>
                    </a:cubicBezTo>
                    <a:cubicBezTo>
                      <a:pt x="13524" y="34711"/>
                      <a:pt x="13433" y="32889"/>
                      <a:pt x="12659" y="31978"/>
                    </a:cubicBezTo>
                    <a:cubicBezTo>
                      <a:pt x="8695" y="27240"/>
                      <a:pt x="8604" y="24963"/>
                      <a:pt x="12886" y="20635"/>
                    </a:cubicBezTo>
                    <a:cubicBezTo>
                      <a:pt x="15528" y="17948"/>
                      <a:pt x="18170" y="15306"/>
                      <a:pt x="20858" y="12664"/>
                    </a:cubicBezTo>
                    <a:cubicBezTo>
                      <a:pt x="24320" y="9338"/>
                      <a:pt x="27600" y="9202"/>
                      <a:pt x="31016" y="12618"/>
                    </a:cubicBezTo>
                    <a:cubicBezTo>
                      <a:pt x="32747" y="14349"/>
                      <a:pt x="34114" y="14759"/>
                      <a:pt x="36209" y="13438"/>
                    </a:cubicBezTo>
                    <a:cubicBezTo>
                      <a:pt x="37302" y="12709"/>
                      <a:pt x="38623" y="12163"/>
                      <a:pt x="39899" y="11889"/>
                    </a:cubicBezTo>
                    <a:cubicBezTo>
                      <a:pt x="42769" y="11297"/>
                      <a:pt x="43634" y="9748"/>
                      <a:pt x="43589" y="6787"/>
                    </a:cubicBezTo>
                    <a:cubicBezTo>
                      <a:pt x="43452" y="2596"/>
                      <a:pt x="45775" y="319"/>
                      <a:pt x="49966" y="137"/>
                    </a:cubicBezTo>
                    <a:cubicBezTo>
                      <a:pt x="54521" y="-46"/>
                      <a:pt x="59077" y="-46"/>
                      <a:pt x="63632" y="137"/>
                    </a:cubicBezTo>
                    <a:cubicBezTo>
                      <a:pt x="67777" y="273"/>
                      <a:pt x="70146" y="2642"/>
                      <a:pt x="70055" y="6787"/>
                    </a:cubicBezTo>
                    <a:cubicBezTo>
                      <a:pt x="70009" y="9703"/>
                      <a:pt x="70784" y="11251"/>
                      <a:pt x="73699" y="11844"/>
                    </a:cubicBezTo>
                    <a:cubicBezTo>
                      <a:pt x="74974" y="12117"/>
                      <a:pt x="76295" y="12664"/>
                      <a:pt x="77389" y="13392"/>
                    </a:cubicBezTo>
                    <a:cubicBezTo>
                      <a:pt x="79484" y="14759"/>
                      <a:pt x="80896" y="14167"/>
                      <a:pt x="82536" y="12481"/>
                    </a:cubicBezTo>
                    <a:cubicBezTo>
                      <a:pt x="86135" y="8928"/>
                      <a:pt x="89232" y="9065"/>
                      <a:pt x="92922" y="12664"/>
                    </a:cubicBezTo>
                    <a:cubicBezTo>
                      <a:pt x="95519" y="15169"/>
                      <a:pt x="98069" y="17765"/>
                      <a:pt x="100620" y="20316"/>
                    </a:cubicBezTo>
                    <a:cubicBezTo>
                      <a:pt x="105039" y="24735"/>
                      <a:pt x="105039" y="27240"/>
                      <a:pt x="100620" y="31841"/>
                    </a:cubicBezTo>
                    <a:cubicBezTo>
                      <a:pt x="100165" y="32342"/>
                      <a:pt x="99709" y="32843"/>
                      <a:pt x="99117" y="33481"/>
                    </a:cubicBezTo>
                    <a:close/>
                    <a:moveTo>
                      <a:pt x="104401" y="52431"/>
                    </a:moveTo>
                    <a:cubicBezTo>
                      <a:pt x="97158" y="51930"/>
                      <a:pt x="96247" y="53342"/>
                      <a:pt x="94106" y="44778"/>
                    </a:cubicBezTo>
                    <a:cubicBezTo>
                      <a:pt x="93423" y="42091"/>
                      <a:pt x="92239" y="39403"/>
                      <a:pt x="90690" y="37125"/>
                    </a:cubicBezTo>
                    <a:cubicBezTo>
                      <a:pt x="88276" y="33572"/>
                      <a:pt x="88640" y="30702"/>
                      <a:pt x="91692" y="27924"/>
                    </a:cubicBezTo>
                    <a:cubicBezTo>
                      <a:pt x="92330" y="27332"/>
                      <a:pt x="92831" y="26603"/>
                      <a:pt x="92877" y="26557"/>
                    </a:cubicBezTo>
                    <a:cubicBezTo>
                      <a:pt x="90872" y="24188"/>
                      <a:pt x="89096" y="22093"/>
                      <a:pt x="87365" y="19998"/>
                    </a:cubicBezTo>
                    <a:cubicBezTo>
                      <a:pt x="81580" y="25282"/>
                      <a:pt x="81625" y="25145"/>
                      <a:pt x="74838" y="21820"/>
                    </a:cubicBezTo>
                    <a:cubicBezTo>
                      <a:pt x="71968" y="20408"/>
                      <a:pt x="68916" y="19269"/>
                      <a:pt x="65818" y="18494"/>
                    </a:cubicBezTo>
                    <a:cubicBezTo>
                      <a:pt x="62447" y="17674"/>
                      <a:pt x="61172" y="15716"/>
                      <a:pt x="61172" y="12481"/>
                    </a:cubicBezTo>
                    <a:cubicBezTo>
                      <a:pt x="61172" y="11343"/>
                      <a:pt x="61035" y="10158"/>
                      <a:pt x="60944" y="9065"/>
                    </a:cubicBezTo>
                    <a:lnTo>
                      <a:pt x="52517" y="9065"/>
                    </a:lnTo>
                    <a:cubicBezTo>
                      <a:pt x="51925" y="16809"/>
                      <a:pt x="51879" y="16718"/>
                      <a:pt x="44409" y="19314"/>
                    </a:cubicBezTo>
                    <a:cubicBezTo>
                      <a:pt x="41630" y="20271"/>
                      <a:pt x="38851" y="21455"/>
                      <a:pt x="36437" y="23050"/>
                    </a:cubicBezTo>
                    <a:cubicBezTo>
                      <a:pt x="33203" y="25145"/>
                      <a:pt x="30697" y="24644"/>
                      <a:pt x="28283" y="22047"/>
                    </a:cubicBezTo>
                    <a:cubicBezTo>
                      <a:pt x="27600" y="21319"/>
                      <a:pt x="26780" y="20635"/>
                      <a:pt x="26461" y="20362"/>
                    </a:cubicBezTo>
                    <a:cubicBezTo>
                      <a:pt x="24138" y="22366"/>
                      <a:pt x="22042" y="24188"/>
                      <a:pt x="19992" y="25919"/>
                    </a:cubicBezTo>
                    <a:cubicBezTo>
                      <a:pt x="23606" y="30201"/>
                      <a:pt x="24047" y="34802"/>
                      <a:pt x="21314" y="39722"/>
                    </a:cubicBezTo>
                    <a:cubicBezTo>
                      <a:pt x="20494" y="41225"/>
                      <a:pt x="19765" y="42865"/>
                      <a:pt x="19309" y="44505"/>
                    </a:cubicBezTo>
                    <a:cubicBezTo>
                      <a:pt x="17259" y="51657"/>
                      <a:pt x="17305" y="51657"/>
                      <a:pt x="9698" y="52340"/>
                    </a:cubicBezTo>
                    <a:cubicBezTo>
                      <a:pt x="9470" y="52340"/>
                      <a:pt x="9288" y="52659"/>
                      <a:pt x="9060" y="52841"/>
                    </a:cubicBezTo>
                    <a:lnTo>
                      <a:pt x="9060" y="60858"/>
                    </a:lnTo>
                    <a:cubicBezTo>
                      <a:pt x="9743" y="60949"/>
                      <a:pt x="10244" y="61132"/>
                      <a:pt x="10791" y="61086"/>
                    </a:cubicBezTo>
                    <a:cubicBezTo>
                      <a:pt x="15301" y="60813"/>
                      <a:pt x="17988" y="62407"/>
                      <a:pt x="18945" y="67281"/>
                    </a:cubicBezTo>
                    <a:cubicBezTo>
                      <a:pt x="19628" y="70743"/>
                      <a:pt x="21450" y="74068"/>
                      <a:pt x="23227" y="77166"/>
                    </a:cubicBezTo>
                    <a:cubicBezTo>
                      <a:pt x="25049" y="80264"/>
                      <a:pt x="24730" y="82678"/>
                      <a:pt x="22270" y="85047"/>
                    </a:cubicBezTo>
                    <a:cubicBezTo>
                      <a:pt x="21496" y="85775"/>
                      <a:pt x="20858" y="86550"/>
                      <a:pt x="20402" y="87051"/>
                    </a:cubicBezTo>
                    <a:cubicBezTo>
                      <a:pt x="22316" y="89374"/>
                      <a:pt x="24047" y="91515"/>
                      <a:pt x="25869" y="93702"/>
                    </a:cubicBezTo>
                    <a:cubicBezTo>
                      <a:pt x="26689" y="92973"/>
                      <a:pt x="27281" y="92563"/>
                      <a:pt x="27691" y="92062"/>
                    </a:cubicBezTo>
                    <a:cubicBezTo>
                      <a:pt x="30470" y="88827"/>
                      <a:pt x="33339" y="88326"/>
                      <a:pt x="37166" y="90741"/>
                    </a:cubicBezTo>
                    <a:cubicBezTo>
                      <a:pt x="40172" y="92608"/>
                      <a:pt x="43680" y="93838"/>
                      <a:pt x="47142" y="94795"/>
                    </a:cubicBezTo>
                    <a:cubicBezTo>
                      <a:pt x="50649" y="95751"/>
                      <a:pt x="52517" y="97528"/>
                      <a:pt x="52335" y="101218"/>
                    </a:cubicBezTo>
                    <a:cubicBezTo>
                      <a:pt x="52335" y="102220"/>
                      <a:pt x="52471" y="103268"/>
                      <a:pt x="52517" y="104315"/>
                    </a:cubicBezTo>
                    <a:lnTo>
                      <a:pt x="60944" y="104315"/>
                    </a:lnTo>
                    <a:cubicBezTo>
                      <a:pt x="61491" y="96571"/>
                      <a:pt x="61536" y="96663"/>
                      <a:pt x="68688" y="94203"/>
                    </a:cubicBezTo>
                    <a:cubicBezTo>
                      <a:pt x="71558" y="93201"/>
                      <a:pt x="74473" y="91971"/>
                      <a:pt x="77070" y="90376"/>
                    </a:cubicBezTo>
                    <a:cubicBezTo>
                      <a:pt x="80122" y="88463"/>
                      <a:pt x="82582" y="88827"/>
                      <a:pt x="84950" y="91287"/>
                    </a:cubicBezTo>
                    <a:cubicBezTo>
                      <a:pt x="85679" y="92062"/>
                      <a:pt x="86499" y="92745"/>
                      <a:pt x="87592" y="93747"/>
                    </a:cubicBezTo>
                    <a:cubicBezTo>
                      <a:pt x="89506" y="91606"/>
                      <a:pt x="91328" y="89556"/>
                      <a:pt x="93332" y="87370"/>
                    </a:cubicBezTo>
                    <a:cubicBezTo>
                      <a:pt x="93013" y="87005"/>
                      <a:pt x="92603" y="86413"/>
                      <a:pt x="92148" y="86049"/>
                    </a:cubicBezTo>
                    <a:cubicBezTo>
                      <a:pt x="88640" y="83179"/>
                      <a:pt x="88367" y="80218"/>
                      <a:pt x="90827" y="76255"/>
                    </a:cubicBezTo>
                    <a:cubicBezTo>
                      <a:pt x="92785" y="73157"/>
                      <a:pt x="93924" y="69422"/>
                      <a:pt x="94926" y="65869"/>
                    </a:cubicBezTo>
                    <a:cubicBezTo>
                      <a:pt x="95746" y="62954"/>
                      <a:pt x="97432" y="61587"/>
                      <a:pt x="100256" y="61359"/>
                    </a:cubicBezTo>
                    <a:cubicBezTo>
                      <a:pt x="101577" y="61268"/>
                      <a:pt x="102898" y="61223"/>
                      <a:pt x="104447" y="61132"/>
                    </a:cubicBezTo>
                    <a:lnTo>
                      <a:pt x="104447" y="52522"/>
                    </a:ln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E5B29B2-84A6-7F0F-2724-B80B04C02AAB}"/>
                  </a:ext>
                </a:extLst>
              </p:cNvPr>
              <p:cNvSpPr/>
              <p:nvPr/>
            </p:nvSpPr>
            <p:spPr>
              <a:xfrm>
                <a:off x="9784231" y="716073"/>
                <a:ext cx="113750" cy="113743"/>
              </a:xfrm>
              <a:custGeom>
                <a:avLst/>
                <a:gdLst>
                  <a:gd name="connsiteX0" fmla="*/ 80138 w 113750"/>
                  <a:gd name="connsiteY0" fmla="*/ 14549 h 113743"/>
                  <a:gd name="connsiteX1" fmla="*/ 82871 w 113750"/>
                  <a:gd name="connsiteY1" fmla="*/ 11952 h 113743"/>
                  <a:gd name="connsiteX2" fmla="*/ 92073 w 113750"/>
                  <a:gd name="connsiteY2" fmla="*/ 12135 h 113743"/>
                  <a:gd name="connsiteX3" fmla="*/ 101457 w 113750"/>
                  <a:gd name="connsiteY3" fmla="*/ 21518 h 113743"/>
                  <a:gd name="connsiteX4" fmla="*/ 101411 w 113750"/>
                  <a:gd name="connsiteY4" fmla="*/ 30720 h 113743"/>
                  <a:gd name="connsiteX5" fmla="*/ 100637 w 113750"/>
                  <a:gd name="connsiteY5" fmla="*/ 37234 h 113743"/>
                  <a:gd name="connsiteX6" fmla="*/ 101821 w 113750"/>
                  <a:gd name="connsiteY6" fmla="*/ 40195 h 113743"/>
                  <a:gd name="connsiteX7" fmla="*/ 106559 w 113750"/>
                  <a:gd name="connsiteY7" fmla="*/ 43748 h 113743"/>
                  <a:gd name="connsiteX8" fmla="*/ 113710 w 113750"/>
                  <a:gd name="connsiteY8" fmla="*/ 50945 h 113743"/>
                  <a:gd name="connsiteX9" fmla="*/ 113710 w 113750"/>
                  <a:gd name="connsiteY9" fmla="*/ 62197 h 113743"/>
                  <a:gd name="connsiteX10" fmla="*/ 105830 w 113750"/>
                  <a:gd name="connsiteY10" fmla="*/ 70260 h 113743"/>
                  <a:gd name="connsiteX11" fmla="*/ 103598 w 113750"/>
                  <a:gd name="connsiteY11" fmla="*/ 70260 h 113743"/>
                  <a:gd name="connsiteX12" fmla="*/ 99361 w 113750"/>
                  <a:gd name="connsiteY12" fmla="*/ 80327 h 113743"/>
                  <a:gd name="connsiteX13" fmla="*/ 101685 w 113750"/>
                  <a:gd name="connsiteY13" fmla="*/ 82878 h 113743"/>
                  <a:gd name="connsiteX14" fmla="*/ 101685 w 113750"/>
                  <a:gd name="connsiteY14" fmla="*/ 92398 h 113743"/>
                  <a:gd name="connsiteX15" fmla="*/ 92301 w 113750"/>
                  <a:gd name="connsiteY15" fmla="*/ 101782 h 113743"/>
                  <a:gd name="connsiteX16" fmla="*/ 83464 w 113750"/>
                  <a:gd name="connsiteY16" fmla="*/ 102010 h 113743"/>
                  <a:gd name="connsiteX17" fmla="*/ 76312 w 113750"/>
                  <a:gd name="connsiteY17" fmla="*/ 100962 h 113743"/>
                  <a:gd name="connsiteX18" fmla="*/ 70253 w 113750"/>
                  <a:gd name="connsiteY18" fmla="*/ 103513 h 113743"/>
                  <a:gd name="connsiteX19" fmla="*/ 70253 w 113750"/>
                  <a:gd name="connsiteY19" fmla="*/ 107157 h 113743"/>
                  <a:gd name="connsiteX20" fmla="*/ 63694 w 113750"/>
                  <a:gd name="connsiteY20" fmla="*/ 113671 h 113743"/>
                  <a:gd name="connsiteX21" fmla="*/ 51212 w 113750"/>
                  <a:gd name="connsiteY21" fmla="*/ 113671 h 113743"/>
                  <a:gd name="connsiteX22" fmla="*/ 43605 w 113750"/>
                  <a:gd name="connsiteY22" fmla="*/ 106109 h 113743"/>
                  <a:gd name="connsiteX23" fmla="*/ 43605 w 113750"/>
                  <a:gd name="connsiteY23" fmla="*/ 103513 h 113743"/>
                  <a:gd name="connsiteX24" fmla="*/ 33538 w 113750"/>
                  <a:gd name="connsiteY24" fmla="*/ 99231 h 113743"/>
                  <a:gd name="connsiteX25" fmla="*/ 30942 w 113750"/>
                  <a:gd name="connsiteY25" fmla="*/ 101600 h 113743"/>
                  <a:gd name="connsiteX26" fmla="*/ 21102 w 113750"/>
                  <a:gd name="connsiteY26" fmla="*/ 101326 h 113743"/>
                  <a:gd name="connsiteX27" fmla="*/ 12584 w 113750"/>
                  <a:gd name="connsiteY27" fmla="*/ 92808 h 113743"/>
                  <a:gd name="connsiteX28" fmla="*/ 12493 w 113750"/>
                  <a:gd name="connsiteY28" fmla="*/ 82422 h 113743"/>
                  <a:gd name="connsiteX29" fmla="*/ 14452 w 113750"/>
                  <a:gd name="connsiteY29" fmla="*/ 80372 h 113743"/>
                  <a:gd name="connsiteX30" fmla="*/ 10215 w 113750"/>
                  <a:gd name="connsiteY30" fmla="*/ 70214 h 113743"/>
                  <a:gd name="connsiteX31" fmla="*/ 6207 w 113750"/>
                  <a:gd name="connsiteY31" fmla="*/ 70214 h 113743"/>
                  <a:gd name="connsiteX32" fmla="*/ 102 w 113750"/>
                  <a:gd name="connsiteY32" fmla="*/ 64064 h 113743"/>
                  <a:gd name="connsiteX33" fmla="*/ 102 w 113750"/>
                  <a:gd name="connsiteY33" fmla="*/ 49579 h 113743"/>
                  <a:gd name="connsiteX34" fmla="*/ 6298 w 113750"/>
                  <a:gd name="connsiteY34" fmla="*/ 43702 h 113743"/>
                  <a:gd name="connsiteX35" fmla="*/ 11809 w 113750"/>
                  <a:gd name="connsiteY35" fmla="*/ 39512 h 113743"/>
                  <a:gd name="connsiteX36" fmla="*/ 14360 w 113750"/>
                  <a:gd name="connsiteY36" fmla="*/ 33499 h 113743"/>
                  <a:gd name="connsiteX37" fmla="*/ 12265 w 113750"/>
                  <a:gd name="connsiteY37" fmla="*/ 31130 h 113743"/>
                  <a:gd name="connsiteX38" fmla="*/ 12311 w 113750"/>
                  <a:gd name="connsiteY38" fmla="*/ 20972 h 113743"/>
                  <a:gd name="connsiteX39" fmla="*/ 20282 w 113750"/>
                  <a:gd name="connsiteY39" fmla="*/ 13000 h 113743"/>
                  <a:gd name="connsiteX40" fmla="*/ 31579 w 113750"/>
                  <a:gd name="connsiteY40" fmla="*/ 12863 h 113743"/>
                  <a:gd name="connsiteX41" fmla="*/ 33401 w 113750"/>
                  <a:gd name="connsiteY41" fmla="*/ 14458 h 113743"/>
                  <a:gd name="connsiteX42" fmla="*/ 38230 w 113750"/>
                  <a:gd name="connsiteY42" fmla="*/ 12317 h 113743"/>
                  <a:gd name="connsiteX43" fmla="*/ 43651 w 113750"/>
                  <a:gd name="connsiteY43" fmla="*/ 5529 h 113743"/>
                  <a:gd name="connsiteX44" fmla="*/ 49026 w 113750"/>
                  <a:gd name="connsiteY44" fmla="*/ 154 h 113743"/>
                  <a:gd name="connsiteX45" fmla="*/ 64286 w 113750"/>
                  <a:gd name="connsiteY45" fmla="*/ 154 h 113743"/>
                  <a:gd name="connsiteX46" fmla="*/ 69980 w 113750"/>
                  <a:gd name="connsiteY46" fmla="*/ 6167 h 113743"/>
                  <a:gd name="connsiteX47" fmla="*/ 74308 w 113750"/>
                  <a:gd name="connsiteY47" fmla="*/ 11952 h 113743"/>
                  <a:gd name="connsiteX48" fmla="*/ 80184 w 113750"/>
                  <a:gd name="connsiteY48" fmla="*/ 14458 h 113743"/>
                  <a:gd name="connsiteX49" fmla="*/ 87472 w 113750"/>
                  <a:gd name="connsiteY49" fmla="*/ 94721 h 113743"/>
                  <a:gd name="connsiteX50" fmla="*/ 90570 w 113750"/>
                  <a:gd name="connsiteY50" fmla="*/ 90758 h 113743"/>
                  <a:gd name="connsiteX51" fmla="*/ 93485 w 113750"/>
                  <a:gd name="connsiteY51" fmla="*/ 87661 h 113743"/>
                  <a:gd name="connsiteX52" fmla="*/ 91663 w 113750"/>
                  <a:gd name="connsiteY52" fmla="*/ 74724 h 113743"/>
                  <a:gd name="connsiteX53" fmla="*/ 94988 w 113750"/>
                  <a:gd name="connsiteY53" fmla="*/ 65750 h 113743"/>
                  <a:gd name="connsiteX54" fmla="*/ 100364 w 113750"/>
                  <a:gd name="connsiteY54" fmla="*/ 61377 h 113743"/>
                  <a:gd name="connsiteX55" fmla="*/ 104418 w 113750"/>
                  <a:gd name="connsiteY55" fmla="*/ 61149 h 113743"/>
                  <a:gd name="connsiteX56" fmla="*/ 104418 w 113750"/>
                  <a:gd name="connsiteY56" fmla="*/ 52585 h 113743"/>
                  <a:gd name="connsiteX57" fmla="*/ 101821 w 113750"/>
                  <a:gd name="connsiteY57" fmla="*/ 52403 h 113743"/>
                  <a:gd name="connsiteX58" fmla="*/ 94578 w 113750"/>
                  <a:gd name="connsiteY58" fmla="*/ 46572 h 113743"/>
                  <a:gd name="connsiteX59" fmla="*/ 90205 w 113750"/>
                  <a:gd name="connsiteY59" fmla="*/ 36277 h 113743"/>
                  <a:gd name="connsiteX60" fmla="*/ 91344 w 113750"/>
                  <a:gd name="connsiteY60" fmla="*/ 28442 h 113743"/>
                  <a:gd name="connsiteX61" fmla="*/ 93394 w 113750"/>
                  <a:gd name="connsiteY61" fmla="*/ 26256 h 113743"/>
                  <a:gd name="connsiteX62" fmla="*/ 87563 w 113750"/>
                  <a:gd name="connsiteY62" fmla="*/ 19924 h 113743"/>
                  <a:gd name="connsiteX63" fmla="*/ 85832 w 113750"/>
                  <a:gd name="connsiteY63" fmla="*/ 21427 h 113743"/>
                  <a:gd name="connsiteX64" fmla="*/ 76039 w 113750"/>
                  <a:gd name="connsiteY64" fmla="*/ 22657 h 113743"/>
                  <a:gd name="connsiteX65" fmla="*/ 66427 w 113750"/>
                  <a:gd name="connsiteY65" fmla="*/ 18831 h 113743"/>
                  <a:gd name="connsiteX66" fmla="*/ 61188 w 113750"/>
                  <a:gd name="connsiteY66" fmla="*/ 12043 h 113743"/>
                  <a:gd name="connsiteX67" fmla="*/ 60961 w 113750"/>
                  <a:gd name="connsiteY67" fmla="*/ 9265 h 113743"/>
                  <a:gd name="connsiteX68" fmla="*/ 52579 w 113750"/>
                  <a:gd name="connsiteY68" fmla="*/ 9265 h 113743"/>
                  <a:gd name="connsiteX69" fmla="*/ 44698 w 113750"/>
                  <a:gd name="connsiteY69" fmla="*/ 19423 h 113743"/>
                  <a:gd name="connsiteX70" fmla="*/ 35998 w 113750"/>
                  <a:gd name="connsiteY70" fmla="*/ 23432 h 113743"/>
                  <a:gd name="connsiteX71" fmla="*/ 28755 w 113750"/>
                  <a:gd name="connsiteY71" fmla="*/ 22566 h 113743"/>
                  <a:gd name="connsiteX72" fmla="*/ 26204 w 113750"/>
                  <a:gd name="connsiteY72" fmla="*/ 20288 h 113743"/>
                  <a:gd name="connsiteX73" fmla="*/ 19963 w 113750"/>
                  <a:gd name="connsiteY73" fmla="*/ 26484 h 113743"/>
                  <a:gd name="connsiteX74" fmla="*/ 21193 w 113750"/>
                  <a:gd name="connsiteY74" fmla="*/ 40104 h 113743"/>
                  <a:gd name="connsiteX75" fmla="*/ 18961 w 113750"/>
                  <a:gd name="connsiteY75" fmla="*/ 45661 h 113743"/>
                  <a:gd name="connsiteX76" fmla="*/ 10580 w 113750"/>
                  <a:gd name="connsiteY76" fmla="*/ 52449 h 113743"/>
                  <a:gd name="connsiteX77" fmla="*/ 9259 w 113750"/>
                  <a:gd name="connsiteY77" fmla="*/ 52767 h 113743"/>
                  <a:gd name="connsiteX78" fmla="*/ 9259 w 113750"/>
                  <a:gd name="connsiteY78" fmla="*/ 61149 h 113743"/>
                  <a:gd name="connsiteX79" fmla="*/ 18415 w 113750"/>
                  <a:gd name="connsiteY79" fmla="*/ 65431 h 113743"/>
                  <a:gd name="connsiteX80" fmla="*/ 23562 w 113750"/>
                  <a:gd name="connsiteY80" fmla="*/ 78004 h 113743"/>
                  <a:gd name="connsiteX81" fmla="*/ 22742 w 113750"/>
                  <a:gd name="connsiteY81" fmla="*/ 84563 h 113743"/>
                  <a:gd name="connsiteX82" fmla="*/ 20054 w 113750"/>
                  <a:gd name="connsiteY82" fmla="*/ 87387 h 113743"/>
                  <a:gd name="connsiteX83" fmla="*/ 26113 w 113750"/>
                  <a:gd name="connsiteY83" fmla="*/ 93583 h 113743"/>
                  <a:gd name="connsiteX84" fmla="*/ 27798 w 113750"/>
                  <a:gd name="connsiteY84" fmla="*/ 91988 h 113743"/>
                  <a:gd name="connsiteX85" fmla="*/ 37273 w 113750"/>
                  <a:gd name="connsiteY85" fmla="*/ 90895 h 113743"/>
                  <a:gd name="connsiteX86" fmla="*/ 47204 w 113750"/>
                  <a:gd name="connsiteY86" fmla="*/ 94995 h 113743"/>
                  <a:gd name="connsiteX87" fmla="*/ 52351 w 113750"/>
                  <a:gd name="connsiteY87" fmla="*/ 101509 h 113743"/>
                  <a:gd name="connsiteX88" fmla="*/ 52625 w 113750"/>
                  <a:gd name="connsiteY88" fmla="*/ 104470 h 113743"/>
                  <a:gd name="connsiteX89" fmla="*/ 61052 w 113750"/>
                  <a:gd name="connsiteY89" fmla="*/ 104470 h 113743"/>
                  <a:gd name="connsiteX90" fmla="*/ 64878 w 113750"/>
                  <a:gd name="connsiteY90" fmla="*/ 95359 h 113743"/>
                  <a:gd name="connsiteX91" fmla="*/ 78134 w 113750"/>
                  <a:gd name="connsiteY91" fmla="*/ 89847 h 113743"/>
                  <a:gd name="connsiteX92" fmla="*/ 84329 w 113750"/>
                  <a:gd name="connsiteY92" fmla="*/ 90713 h 113743"/>
                  <a:gd name="connsiteX93" fmla="*/ 87518 w 113750"/>
                  <a:gd name="connsiteY93" fmla="*/ 94721 h 113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113750" h="113743">
                    <a:moveTo>
                      <a:pt x="80138" y="14549"/>
                    </a:moveTo>
                    <a:cubicBezTo>
                      <a:pt x="81140" y="13592"/>
                      <a:pt x="82006" y="12772"/>
                      <a:pt x="82871" y="11952"/>
                    </a:cubicBezTo>
                    <a:cubicBezTo>
                      <a:pt x="86060" y="9128"/>
                      <a:pt x="88975" y="9128"/>
                      <a:pt x="92073" y="12135"/>
                    </a:cubicBezTo>
                    <a:cubicBezTo>
                      <a:pt x="95262" y="15187"/>
                      <a:pt x="98405" y="18330"/>
                      <a:pt x="101457" y="21518"/>
                    </a:cubicBezTo>
                    <a:cubicBezTo>
                      <a:pt x="104372" y="24570"/>
                      <a:pt x="104509" y="27759"/>
                      <a:pt x="101411" y="30720"/>
                    </a:cubicBezTo>
                    <a:cubicBezTo>
                      <a:pt x="99043" y="32952"/>
                      <a:pt x="98997" y="34774"/>
                      <a:pt x="100637" y="37234"/>
                    </a:cubicBezTo>
                    <a:cubicBezTo>
                      <a:pt x="101229" y="38099"/>
                      <a:pt x="101639" y="39147"/>
                      <a:pt x="101821" y="40195"/>
                    </a:cubicBezTo>
                    <a:cubicBezTo>
                      <a:pt x="102368" y="42791"/>
                      <a:pt x="103689" y="43839"/>
                      <a:pt x="106559" y="43748"/>
                    </a:cubicBezTo>
                    <a:cubicBezTo>
                      <a:pt x="111296" y="43611"/>
                      <a:pt x="113574" y="46117"/>
                      <a:pt x="113710" y="50945"/>
                    </a:cubicBezTo>
                    <a:cubicBezTo>
                      <a:pt x="113802" y="54681"/>
                      <a:pt x="113710" y="58461"/>
                      <a:pt x="113710" y="62197"/>
                    </a:cubicBezTo>
                    <a:cubicBezTo>
                      <a:pt x="113710" y="68210"/>
                      <a:pt x="111752" y="70168"/>
                      <a:pt x="105830" y="70260"/>
                    </a:cubicBezTo>
                    <a:cubicBezTo>
                      <a:pt x="105147" y="70260"/>
                      <a:pt x="104509" y="70260"/>
                      <a:pt x="103598" y="70260"/>
                    </a:cubicBezTo>
                    <a:cubicBezTo>
                      <a:pt x="102231" y="73539"/>
                      <a:pt x="100819" y="76819"/>
                      <a:pt x="99361" y="80327"/>
                    </a:cubicBezTo>
                    <a:cubicBezTo>
                      <a:pt x="100090" y="81147"/>
                      <a:pt x="100910" y="82012"/>
                      <a:pt x="101685" y="82878"/>
                    </a:cubicBezTo>
                    <a:cubicBezTo>
                      <a:pt x="104737" y="86249"/>
                      <a:pt x="104782" y="89073"/>
                      <a:pt x="101685" y="92398"/>
                    </a:cubicBezTo>
                    <a:cubicBezTo>
                      <a:pt x="98633" y="95587"/>
                      <a:pt x="95489" y="98730"/>
                      <a:pt x="92301" y="101782"/>
                    </a:cubicBezTo>
                    <a:cubicBezTo>
                      <a:pt x="89294" y="104652"/>
                      <a:pt x="86106" y="104971"/>
                      <a:pt x="83464" y="102010"/>
                    </a:cubicBezTo>
                    <a:cubicBezTo>
                      <a:pt x="81095" y="99368"/>
                      <a:pt x="79091" y="99368"/>
                      <a:pt x="76312" y="100962"/>
                    </a:cubicBezTo>
                    <a:cubicBezTo>
                      <a:pt x="74490" y="102010"/>
                      <a:pt x="72394" y="102602"/>
                      <a:pt x="70253" y="103513"/>
                    </a:cubicBezTo>
                    <a:cubicBezTo>
                      <a:pt x="70253" y="104743"/>
                      <a:pt x="70299" y="105973"/>
                      <a:pt x="70253" y="107157"/>
                    </a:cubicBezTo>
                    <a:cubicBezTo>
                      <a:pt x="70026" y="111348"/>
                      <a:pt x="67885" y="113580"/>
                      <a:pt x="63694" y="113671"/>
                    </a:cubicBezTo>
                    <a:cubicBezTo>
                      <a:pt x="59549" y="113808"/>
                      <a:pt x="55403" y="113717"/>
                      <a:pt x="51212" y="113671"/>
                    </a:cubicBezTo>
                    <a:cubicBezTo>
                      <a:pt x="45837" y="113626"/>
                      <a:pt x="43742" y="111530"/>
                      <a:pt x="43605" y="106109"/>
                    </a:cubicBezTo>
                    <a:cubicBezTo>
                      <a:pt x="43605" y="105290"/>
                      <a:pt x="43605" y="104515"/>
                      <a:pt x="43605" y="103513"/>
                    </a:cubicBezTo>
                    <a:cubicBezTo>
                      <a:pt x="40280" y="102101"/>
                      <a:pt x="37000" y="100689"/>
                      <a:pt x="33538" y="99231"/>
                    </a:cubicBezTo>
                    <a:cubicBezTo>
                      <a:pt x="32718" y="100005"/>
                      <a:pt x="31853" y="100825"/>
                      <a:pt x="30942" y="101600"/>
                    </a:cubicBezTo>
                    <a:cubicBezTo>
                      <a:pt x="27434" y="104697"/>
                      <a:pt x="24519" y="104652"/>
                      <a:pt x="21102" y="101326"/>
                    </a:cubicBezTo>
                    <a:cubicBezTo>
                      <a:pt x="18187" y="98548"/>
                      <a:pt x="15363" y="95678"/>
                      <a:pt x="12584" y="92808"/>
                    </a:cubicBezTo>
                    <a:cubicBezTo>
                      <a:pt x="8894" y="89027"/>
                      <a:pt x="8894" y="86294"/>
                      <a:pt x="12493" y="82422"/>
                    </a:cubicBezTo>
                    <a:cubicBezTo>
                      <a:pt x="13131" y="81739"/>
                      <a:pt x="13768" y="81056"/>
                      <a:pt x="14452" y="80372"/>
                    </a:cubicBezTo>
                    <a:cubicBezTo>
                      <a:pt x="13039" y="77001"/>
                      <a:pt x="11673" y="73722"/>
                      <a:pt x="10215" y="70214"/>
                    </a:cubicBezTo>
                    <a:cubicBezTo>
                      <a:pt x="8849" y="70214"/>
                      <a:pt x="7528" y="70305"/>
                      <a:pt x="6207" y="70214"/>
                    </a:cubicBezTo>
                    <a:cubicBezTo>
                      <a:pt x="2471" y="69941"/>
                      <a:pt x="239" y="67754"/>
                      <a:pt x="102" y="64064"/>
                    </a:cubicBezTo>
                    <a:cubicBezTo>
                      <a:pt x="-34" y="59236"/>
                      <a:pt x="-34" y="54407"/>
                      <a:pt x="102" y="49579"/>
                    </a:cubicBezTo>
                    <a:cubicBezTo>
                      <a:pt x="239" y="45843"/>
                      <a:pt x="2517" y="43429"/>
                      <a:pt x="6298" y="43702"/>
                    </a:cubicBezTo>
                    <a:cubicBezTo>
                      <a:pt x="9805" y="43976"/>
                      <a:pt x="10944" y="42336"/>
                      <a:pt x="11809" y="39512"/>
                    </a:cubicBezTo>
                    <a:cubicBezTo>
                      <a:pt x="12402" y="37462"/>
                      <a:pt x="13449" y="35594"/>
                      <a:pt x="14360" y="33499"/>
                    </a:cubicBezTo>
                    <a:cubicBezTo>
                      <a:pt x="13677" y="32724"/>
                      <a:pt x="12948" y="31904"/>
                      <a:pt x="12265" y="31130"/>
                    </a:cubicBezTo>
                    <a:cubicBezTo>
                      <a:pt x="8849" y="27349"/>
                      <a:pt x="8849" y="24616"/>
                      <a:pt x="12311" y="20972"/>
                    </a:cubicBezTo>
                    <a:cubicBezTo>
                      <a:pt x="14907" y="18284"/>
                      <a:pt x="17595" y="15642"/>
                      <a:pt x="20282" y="13000"/>
                    </a:cubicBezTo>
                    <a:cubicBezTo>
                      <a:pt x="24610" y="8718"/>
                      <a:pt x="27161" y="8718"/>
                      <a:pt x="31579" y="12863"/>
                    </a:cubicBezTo>
                    <a:cubicBezTo>
                      <a:pt x="32171" y="13410"/>
                      <a:pt x="32764" y="13911"/>
                      <a:pt x="33401" y="14458"/>
                    </a:cubicBezTo>
                    <a:cubicBezTo>
                      <a:pt x="35087" y="13683"/>
                      <a:pt x="36590" y="12772"/>
                      <a:pt x="38230" y="12317"/>
                    </a:cubicBezTo>
                    <a:cubicBezTo>
                      <a:pt x="41783" y="11360"/>
                      <a:pt x="43970" y="9902"/>
                      <a:pt x="43651" y="5529"/>
                    </a:cubicBezTo>
                    <a:cubicBezTo>
                      <a:pt x="43423" y="2386"/>
                      <a:pt x="45792" y="291"/>
                      <a:pt x="49026" y="154"/>
                    </a:cubicBezTo>
                    <a:cubicBezTo>
                      <a:pt x="54128" y="-74"/>
                      <a:pt x="59230" y="-28"/>
                      <a:pt x="64286" y="154"/>
                    </a:cubicBezTo>
                    <a:cubicBezTo>
                      <a:pt x="67930" y="291"/>
                      <a:pt x="70117" y="2705"/>
                      <a:pt x="69980" y="6167"/>
                    </a:cubicBezTo>
                    <a:cubicBezTo>
                      <a:pt x="69843" y="9675"/>
                      <a:pt x="71164" y="11178"/>
                      <a:pt x="74308" y="11952"/>
                    </a:cubicBezTo>
                    <a:cubicBezTo>
                      <a:pt x="76221" y="12453"/>
                      <a:pt x="77997" y="13501"/>
                      <a:pt x="80184" y="14458"/>
                    </a:cubicBezTo>
                    <a:close/>
                    <a:moveTo>
                      <a:pt x="87472" y="94721"/>
                    </a:moveTo>
                    <a:cubicBezTo>
                      <a:pt x="88884" y="92899"/>
                      <a:pt x="89704" y="91760"/>
                      <a:pt x="90570" y="90758"/>
                    </a:cubicBezTo>
                    <a:cubicBezTo>
                      <a:pt x="91481" y="89665"/>
                      <a:pt x="92529" y="88663"/>
                      <a:pt x="93485" y="87661"/>
                    </a:cubicBezTo>
                    <a:cubicBezTo>
                      <a:pt x="87153" y="80737"/>
                      <a:pt x="88201" y="80782"/>
                      <a:pt x="91663" y="74724"/>
                    </a:cubicBezTo>
                    <a:cubicBezTo>
                      <a:pt x="93212" y="71991"/>
                      <a:pt x="94168" y="68802"/>
                      <a:pt x="94988" y="65750"/>
                    </a:cubicBezTo>
                    <a:cubicBezTo>
                      <a:pt x="95763" y="62789"/>
                      <a:pt x="97403" y="61422"/>
                      <a:pt x="100364" y="61377"/>
                    </a:cubicBezTo>
                    <a:cubicBezTo>
                      <a:pt x="101685" y="61377"/>
                      <a:pt x="102960" y="61240"/>
                      <a:pt x="104418" y="61149"/>
                    </a:cubicBezTo>
                    <a:lnTo>
                      <a:pt x="104418" y="52585"/>
                    </a:lnTo>
                    <a:cubicBezTo>
                      <a:pt x="103370" y="52494"/>
                      <a:pt x="102596" y="52357"/>
                      <a:pt x="101821" y="52403"/>
                    </a:cubicBezTo>
                    <a:cubicBezTo>
                      <a:pt x="97722" y="52540"/>
                      <a:pt x="95581" y="50718"/>
                      <a:pt x="94578" y="46572"/>
                    </a:cubicBezTo>
                    <a:cubicBezTo>
                      <a:pt x="93713" y="42974"/>
                      <a:pt x="92027" y="39557"/>
                      <a:pt x="90205" y="36277"/>
                    </a:cubicBezTo>
                    <a:cubicBezTo>
                      <a:pt x="88474" y="33180"/>
                      <a:pt x="88657" y="30766"/>
                      <a:pt x="91344" y="28442"/>
                    </a:cubicBezTo>
                    <a:cubicBezTo>
                      <a:pt x="92119" y="27759"/>
                      <a:pt x="92756" y="26939"/>
                      <a:pt x="93394" y="26256"/>
                    </a:cubicBezTo>
                    <a:cubicBezTo>
                      <a:pt x="91344" y="24024"/>
                      <a:pt x="89477" y="22019"/>
                      <a:pt x="87563" y="19924"/>
                    </a:cubicBezTo>
                    <a:cubicBezTo>
                      <a:pt x="86834" y="20562"/>
                      <a:pt x="86242" y="20926"/>
                      <a:pt x="85832" y="21427"/>
                    </a:cubicBezTo>
                    <a:cubicBezTo>
                      <a:pt x="82963" y="24980"/>
                      <a:pt x="79911" y="25117"/>
                      <a:pt x="76039" y="22657"/>
                    </a:cubicBezTo>
                    <a:cubicBezTo>
                      <a:pt x="73169" y="20835"/>
                      <a:pt x="69752" y="19651"/>
                      <a:pt x="66427" y="18831"/>
                    </a:cubicBezTo>
                    <a:cubicBezTo>
                      <a:pt x="62601" y="17874"/>
                      <a:pt x="60961" y="15870"/>
                      <a:pt x="61188" y="12043"/>
                    </a:cubicBezTo>
                    <a:cubicBezTo>
                      <a:pt x="61234" y="11132"/>
                      <a:pt x="61052" y="10267"/>
                      <a:pt x="60961" y="9265"/>
                    </a:cubicBezTo>
                    <a:lnTo>
                      <a:pt x="52579" y="9265"/>
                    </a:lnTo>
                    <a:cubicBezTo>
                      <a:pt x="51896" y="17054"/>
                      <a:pt x="51896" y="16918"/>
                      <a:pt x="44698" y="19423"/>
                    </a:cubicBezTo>
                    <a:cubicBezTo>
                      <a:pt x="41692" y="20471"/>
                      <a:pt x="38777" y="21883"/>
                      <a:pt x="35998" y="23432"/>
                    </a:cubicBezTo>
                    <a:cubicBezTo>
                      <a:pt x="33219" y="24980"/>
                      <a:pt x="30942" y="24798"/>
                      <a:pt x="28755" y="22566"/>
                    </a:cubicBezTo>
                    <a:cubicBezTo>
                      <a:pt x="27935" y="21746"/>
                      <a:pt x="27024" y="20972"/>
                      <a:pt x="26204" y="20288"/>
                    </a:cubicBezTo>
                    <a:cubicBezTo>
                      <a:pt x="24109" y="22384"/>
                      <a:pt x="22195" y="24297"/>
                      <a:pt x="19963" y="26484"/>
                    </a:cubicBezTo>
                    <a:cubicBezTo>
                      <a:pt x="26386" y="30447"/>
                      <a:pt x="24382" y="35184"/>
                      <a:pt x="21193" y="40104"/>
                    </a:cubicBezTo>
                    <a:cubicBezTo>
                      <a:pt x="20146" y="41744"/>
                      <a:pt x="19508" y="43748"/>
                      <a:pt x="18961" y="45661"/>
                    </a:cubicBezTo>
                    <a:cubicBezTo>
                      <a:pt x="17185" y="52039"/>
                      <a:pt x="17139" y="52130"/>
                      <a:pt x="10580" y="52449"/>
                    </a:cubicBezTo>
                    <a:cubicBezTo>
                      <a:pt x="10078" y="52449"/>
                      <a:pt x="9623" y="52676"/>
                      <a:pt x="9259" y="52767"/>
                    </a:cubicBezTo>
                    <a:lnTo>
                      <a:pt x="9259" y="61149"/>
                    </a:lnTo>
                    <a:cubicBezTo>
                      <a:pt x="12994" y="61650"/>
                      <a:pt x="16957" y="60420"/>
                      <a:pt x="18415" y="65431"/>
                    </a:cubicBezTo>
                    <a:cubicBezTo>
                      <a:pt x="19690" y="69759"/>
                      <a:pt x="21649" y="73904"/>
                      <a:pt x="23562" y="78004"/>
                    </a:cubicBezTo>
                    <a:cubicBezTo>
                      <a:pt x="24746" y="80509"/>
                      <a:pt x="24792" y="82559"/>
                      <a:pt x="22742" y="84563"/>
                    </a:cubicBezTo>
                    <a:cubicBezTo>
                      <a:pt x="21785" y="85474"/>
                      <a:pt x="20920" y="86476"/>
                      <a:pt x="20054" y="87387"/>
                    </a:cubicBezTo>
                    <a:cubicBezTo>
                      <a:pt x="22104" y="89483"/>
                      <a:pt x="24018" y="91442"/>
                      <a:pt x="26113" y="93583"/>
                    </a:cubicBezTo>
                    <a:cubicBezTo>
                      <a:pt x="26705" y="93036"/>
                      <a:pt x="27297" y="92580"/>
                      <a:pt x="27798" y="91988"/>
                    </a:cubicBezTo>
                    <a:cubicBezTo>
                      <a:pt x="30623" y="88708"/>
                      <a:pt x="33492" y="88435"/>
                      <a:pt x="37273" y="90895"/>
                    </a:cubicBezTo>
                    <a:cubicBezTo>
                      <a:pt x="40234" y="92808"/>
                      <a:pt x="43742" y="94175"/>
                      <a:pt x="47204" y="94995"/>
                    </a:cubicBezTo>
                    <a:cubicBezTo>
                      <a:pt x="50939" y="95906"/>
                      <a:pt x="52306" y="98001"/>
                      <a:pt x="52351" y="101509"/>
                    </a:cubicBezTo>
                    <a:cubicBezTo>
                      <a:pt x="52351" y="102511"/>
                      <a:pt x="52533" y="103559"/>
                      <a:pt x="52625" y="104470"/>
                    </a:cubicBezTo>
                    <a:lnTo>
                      <a:pt x="61052" y="104470"/>
                    </a:lnTo>
                    <a:cubicBezTo>
                      <a:pt x="61644" y="100916"/>
                      <a:pt x="60277" y="96999"/>
                      <a:pt x="64878" y="95359"/>
                    </a:cubicBezTo>
                    <a:cubicBezTo>
                      <a:pt x="69388" y="93765"/>
                      <a:pt x="73806" y="91852"/>
                      <a:pt x="78134" y="89847"/>
                    </a:cubicBezTo>
                    <a:cubicBezTo>
                      <a:pt x="80548" y="88708"/>
                      <a:pt x="82507" y="88799"/>
                      <a:pt x="84329" y="90713"/>
                    </a:cubicBezTo>
                    <a:cubicBezTo>
                      <a:pt x="85240" y="91669"/>
                      <a:pt x="86015" y="92808"/>
                      <a:pt x="87518" y="94721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5A8D05F-854D-EC6B-532F-48C386D6EEFB}"/>
                  </a:ext>
                </a:extLst>
              </p:cNvPr>
              <p:cNvSpPr/>
              <p:nvPr/>
            </p:nvSpPr>
            <p:spPr>
              <a:xfrm>
                <a:off x="10030223" y="673321"/>
                <a:ext cx="22551" cy="8980"/>
              </a:xfrm>
              <a:custGeom>
                <a:avLst/>
                <a:gdLst>
                  <a:gd name="connsiteX0" fmla="*/ 11528 w 22551"/>
                  <a:gd name="connsiteY0" fmla="*/ 177 h 8980"/>
                  <a:gd name="connsiteX1" fmla="*/ 18679 w 22551"/>
                  <a:gd name="connsiteY1" fmla="*/ 359 h 8980"/>
                  <a:gd name="connsiteX2" fmla="*/ 22551 w 22551"/>
                  <a:gd name="connsiteY2" fmla="*/ 4322 h 8980"/>
                  <a:gd name="connsiteX3" fmla="*/ 19089 w 22551"/>
                  <a:gd name="connsiteY3" fmla="*/ 8604 h 8980"/>
                  <a:gd name="connsiteX4" fmla="*/ 3510 w 22551"/>
                  <a:gd name="connsiteY4" fmla="*/ 8604 h 8980"/>
                  <a:gd name="connsiteX5" fmla="*/ 3 w 22551"/>
                  <a:gd name="connsiteY5" fmla="*/ 4322 h 8980"/>
                  <a:gd name="connsiteX6" fmla="*/ 3966 w 22551"/>
                  <a:gd name="connsiteY6" fmla="*/ 405 h 8980"/>
                  <a:gd name="connsiteX7" fmla="*/ 11528 w 22551"/>
                  <a:gd name="connsiteY7" fmla="*/ 223 h 8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51" h="8980">
                    <a:moveTo>
                      <a:pt x="11528" y="177"/>
                    </a:moveTo>
                    <a:cubicBezTo>
                      <a:pt x="13942" y="177"/>
                      <a:pt x="16493" y="-324"/>
                      <a:pt x="18679" y="359"/>
                    </a:cubicBezTo>
                    <a:cubicBezTo>
                      <a:pt x="20319" y="860"/>
                      <a:pt x="22506" y="2910"/>
                      <a:pt x="22551" y="4322"/>
                    </a:cubicBezTo>
                    <a:cubicBezTo>
                      <a:pt x="22597" y="5780"/>
                      <a:pt x="20456" y="8468"/>
                      <a:pt x="19089" y="8604"/>
                    </a:cubicBezTo>
                    <a:cubicBezTo>
                      <a:pt x="13942" y="9105"/>
                      <a:pt x="8658" y="9105"/>
                      <a:pt x="3510" y="8604"/>
                    </a:cubicBezTo>
                    <a:cubicBezTo>
                      <a:pt x="2098" y="8468"/>
                      <a:pt x="-88" y="5780"/>
                      <a:pt x="3" y="4322"/>
                    </a:cubicBezTo>
                    <a:cubicBezTo>
                      <a:pt x="48" y="2910"/>
                      <a:pt x="2280" y="860"/>
                      <a:pt x="3966" y="405"/>
                    </a:cubicBezTo>
                    <a:cubicBezTo>
                      <a:pt x="6289" y="-278"/>
                      <a:pt x="8977" y="223"/>
                      <a:pt x="11528" y="223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0670673-FA5F-8053-C51F-4E5B5AC9B837}"/>
                  </a:ext>
                </a:extLst>
              </p:cNvPr>
              <p:cNvSpPr/>
              <p:nvPr/>
            </p:nvSpPr>
            <p:spPr>
              <a:xfrm>
                <a:off x="9850319" y="673341"/>
                <a:ext cx="22941" cy="8989"/>
              </a:xfrm>
              <a:custGeom>
                <a:avLst/>
                <a:gdLst>
                  <a:gd name="connsiteX0" fmla="*/ 11818 w 22941"/>
                  <a:gd name="connsiteY0" fmla="*/ 158 h 8989"/>
                  <a:gd name="connsiteX1" fmla="*/ 18651 w 22941"/>
                  <a:gd name="connsiteY1" fmla="*/ 158 h 8989"/>
                  <a:gd name="connsiteX2" fmla="*/ 22887 w 22941"/>
                  <a:gd name="connsiteY2" fmla="*/ 4394 h 8989"/>
                  <a:gd name="connsiteX3" fmla="*/ 19152 w 22941"/>
                  <a:gd name="connsiteY3" fmla="*/ 8630 h 8989"/>
                  <a:gd name="connsiteX4" fmla="*/ 3937 w 22941"/>
                  <a:gd name="connsiteY4" fmla="*/ 8767 h 8989"/>
                  <a:gd name="connsiteX5" fmla="*/ 156 w 22941"/>
                  <a:gd name="connsiteY5" fmla="*/ 4212 h 8989"/>
                  <a:gd name="connsiteX6" fmla="*/ 4256 w 22941"/>
                  <a:gd name="connsiteY6" fmla="*/ 340 h 8989"/>
                  <a:gd name="connsiteX7" fmla="*/ 11818 w 22941"/>
                  <a:gd name="connsiteY7" fmla="*/ 158 h 8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941" h="8989">
                    <a:moveTo>
                      <a:pt x="11818" y="158"/>
                    </a:moveTo>
                    <a:cubicBezTo>
                      <a:pt x="14095" y="158"/>
                      <a:pt x="16373" y="112"/>
                      <a:pt x="18651" y="158"/>
                    </a:cubicBezTo>
                    <a:cubicBezTo>
                      <a:pt x="21338" y="249"/>
                      <a:pt x="23297" y="1889"/>
                      <a:pt x="22887" y="4394"/>
                    </a:cubicBezTo>
                    <a:cubicBezTo>
                      <a:pt x="22614" y="6034"/>
                      <a:pt x="20564" y="8448"/>
                      <a:pt x="19152" y="8630"/>
                    </a:cubicBezTo>
                    <a:cubicBezTo>
                      <a:pt x="14141" y="9177"/>
                      <a:pt x="9039" y="8995"/>
                      <a:pt x="3937" y="8767"/>
                    </a:cubicBezTo>
                    <a:cubicBezTo>
                      <a:pt x="1341" y="8630"/>
                      <a:pt x="-572" y="6763"/>
                      <a:pt x="156" y="4212"/>
                    </a:cubicBezTo>
                    <a:cubicBezTo>
                      <a:pt x="612" y="2617"/>
                      <a:pt x="2616" y="795"/>
                      <a:pt x="4256" y="340"/>
                    </a:cubicBezTo>
                    <a:cubicBezTo>
                      <a:pt x="6625" y="-298"/>
                      <a:pt x="9267" y="158"/>
                      <a:pt x="11818" y="158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70A8E496-141C-4E07-4DDD-21D4ADF37C59}"/>
                  </a:ext>
                </a:extLst>
              </p:cNvPr>
              <p:cNvSpPr/>
              <p:nvPr/>
            </p:nvSpPr>
            <p:spPr>
              <a:xfrm>
                <a:off x="10034599" y="742464"/>
                <a:ext cx="63318" cy="63182"/>
              </a:xfrm>
              <a:custGeom>
                <a:avLst/>
                <a:gdLst>
                  <a:gd name="connsiteX0" fmla="*/ 32342 w 63318"/>
                  <a:gd name="connsiteY0" fmla="*/ 63182 h 63182"/>
                  <a:gd name="connsiteX1" fmla="*/ 0 w 63318"/>
                  <a:gd name="connsiteY1" fmla="*/ 31614 h 63182"/>
                  <a:gd name="connsiteX2" fmla="*/ 31705 w 63318"/>
                  <a:gd name="connsiteY2" fmla="*/ 1 h 63182"/>
                  <a:gd name="connsiteX3" fmla="*/ 63318 w 63318"/>
                  <a:gd name="connsiteY3" fmla="*/ 32252 h 63182"/>
                  <a:gd name="connsiteX4" fmla="*/ 32297 w 63318"/>
                  <a:gd name="connsiteY4" fmla="*/ 63182 h 63182"/>
                  <a:gd name="connsiteX5" fmla="*/ 31568 w 63318"/>
                  <a:gd name="connsiteY5" fmla="*/ 54391 h 63182"/>
                  <a:gd name="connsiteX6" fmla="*/ 54617 w 63318"/>
                  <a:gd name="connsiteY6" fmla="*/ 32389 h 63182"/>
                  <a:gd name="connsiteX7" fmla="*/ 32023 w 63318"/>
                  <a:gd name="connsiteY7" fmla="*/ 8884 h 63182"/>
                  <a:gd name="connsiteX8" fmla="*/ 9156 w 63318"/>
                  <a:gd name="connsiteY8" fmla="*/ 31432 h 63182"/>
                  <a:gd name="connsiteX9" fmla="*/ 31568 w 63318"/>
                  <a:gd name="connsiteY9" fmla="*/ 54391 h 63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318" h="63182">
                    <a:moveTo>
                      <a:pt x="32342" y="63182"/>
                    </a:moveTo>
                    <a:cubicBezTo>
                      <a:pt x="14303" y="63182"/>
                      <a:pt x="0" y="49198"/>
                      <a:pt x="0" y="31614"/>
                    </a:cubicBezTo>
                    <a:cubicBezTo>
                      <a:pt x="0" y="14897"/>
                      <a:pt x="15078" y="-136"/>
                      <a:pt x="31705" y="1"/>
                    </a:cubicBezTo>
                    <a:cubicBezTo>
                      <a:pt x="49424" y="138"/>
                      <a:pt x="63318" y="14259"/>
                      <a:pt x="63318" y="32252"/>
                    </a:cubicBezTo>
                    <a:cubicBezTo>
                      <a:pt x="63318" y="49198"/>
                      <a:pt x="49288" y="63182"/>
                      <a:pt x="32297" y="63182"/>
                    </a:cubicBezTo>
                    <a:close/>
                    <a:moveTo>
                      <a:pt x="31568" y="54391"/>
                    </a:moveTo>
                    <a:cubicBezTo>
                      <a:pt x="43958" y="54482"/>
                      <a:pt x="54390" y="44551"/>
                      <a:pt x="54617" y="32389"/>
                    </a:cubicBezTo>
                    <a:cubicBezTo>
                      <a:pt x="54845" y="19953"/>
                      <a:pt x="44323" y="8975"/>
                      <a:pt x="32023" y="8884"/>
                    </a:cubicBezTo>
                    <a:cubicBezTo>
                      <a:pt x="19496" y="8793"/>
                      <a:pt x="9111" y="18996"/>
                      <a:pt x="9156" y="31432"/>
                    </a:cubicBezTo>
                    <a:cubicBezTo>
                      <a:pt x="9156" y="44278"/>
                      <a:pt x="18950" y="54300"/>
                      <a:pt x="31568" y="54391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5B199AF6-71C5-B30C-448C-2B2A27EABA59}"/>
                  </a:ext>
                </a:extLst>
              </p:cNvPr>
              <p:cNvSpPr/>
              <p:nvPr/>
            </p:nvSpPr>
            <p:spPr>
              <a:xfrm>
                <a:off x="9809250" y="741235"/>
                <a:ext cx="63136" cy="62999"/>
              </a:xfrm>
              <a:custGeom>
                <a:avLst/>
                <a:gdLst>
                  <a:gd name="connsiteX0" fmla="*/ 32206 w 63136"/>
                  <a:gd name="connsiteY0" fmla="*/ 62999 h 62999"/>
                  <a:gd name="connsiteX1" fmla="*/ 0 w 63136"/>
                  <a:gd name="connsiteY1" fmla="*/ 31522 h 62999"/>
                  <a:gd name="connsiteX2" fmla="*/ 31659 w 63136"/>
                  <a:gd name="connsiteY2" fmla="*/ 0 h 62999"/>
                  <a:gd name="connsiteX3" fmla="*/ 63136 w 63136"/>
                  <a:gd name="connsiteY3" fmla="*/ 32206 h 62999"/>
                  <a:gd name="connsiteX4" fmla="*/ 32206 w 63136"/>
                  <a:gd name="connsiteY4" fmla="*/ 62999 h 62999"/>
                  <a:gd name="connsiteX5" fmla="*/ 54253 w 63136"/>
                  <a:gd name="connsiteY5" fmla="*/ 32251 h 62999"/>
                  <a:gd name="connsiteX6" fmla="*/ 31705 w 63136"/>
                  <a:gd name="connsiteY6" fmla="*/ 8928 h 62999"/>
                  <a:gd name="connsiteX7" fmla="*/ 8928 w 63136"/>
                  <a:gd name="connsiteY7" fmla="*/ 31796 h 62999"/>
                  <a:gd name="connsiteX8" fmla="*/ 32342 w 63136"/>
                  <a:gd name="connsiteY8" fmla="*/ 54435 h 62999"/>
                  <a:gd name="connsiteX9" fmla="*/ 54253 w 63136"/>
                  <a:gd name="connsiteY9" fmla="*/ 32297 h 62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136" h="62999">
                    <a:moveTo>
                      <a:pt x="32206" y="62999"/>
                    </a:moveTo>
                    <a:cubicBezTo>
                      <a:pt x="14030" y="62999"/>
                      <a:pt x="0" y="49242"/>
                      <a:pt x="0" y="31522"/>
                    </a:cubicBezTo>
                    <a:cubicBezTo>
                      <a:pt x="0" y="14714"/>
                      <a:pt x="14805" y="-45"/>
                      <a:pt x="31659" y="0"/>
                    </a:cubicBezTo>
                    <a:cubicBezTo>
                      <a:pt x="49424" y="0"/>
                      <a:pt x="63045" y="13985"/>
                      <a:pt x="63136" y="32206"/>
                    </a:cubicBezTo>
                    <a:cubicBezTo>
                      <a:pt x="63227" y="49334"/>
                      <a:pt x="49470" y="63045"/>
                      <a:pt x="32206" y="62999"/>
                    </a:cubicBezTo>
                    <a:close/>
                    <a:moveTo>
                      <a:pt x="54253" y="32251"/>
                    </a:moveTo>
                    <a:cubicBezTo>
                      <a:pt x="54253" y="19132"/>
                      <a:pt x="44414" y="8928"/>
                      <a:pt x="31705" y="8928"/>
                    </a:cubicBezTo>
                    <a:cubicBezTo>
                      <a:pt x="19314" y="8928"/>
                      <a:pt x="9019" y="19269"/>
                      <a:pt x="8928" y="31796"/>
                    </a:cubicBezTo>
                    <a:cubicBezTo>
                      <a:pt x="8837" y="44141"/>
                      <a:pt x="19588" y="54481"/>
                      <a:pt x="32342" y="54435"/>
                    </a:cubicBezTo>
                    <a:cubicBezTo>
                      <a:pt x="44323" y="54390"/>
                      <a:pt x="54207" y="44368"/>
                      <a:pt x="54253" y="32297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63" name="Graphic 49">
              <a:extLst>
                <a:ext uri="{FF2B5EF4-FFF2-40B4-BE49-F238E27FC236}">
                  <a16:creationId xmlns:a16="http://schemas.microsoft.com/office/drawing/2014/main" id="{BCA3C628-D846-3368-EECA-C4504376C8EB}"/>
                </a:ext>
              </a:extLst>
            </p:cNvPr>
            <p:cNvGrpSpPr/>
            <p:nvPr/>
          </p:nvGrpSpPr>
          <p:grpSpPr>
            <a:xfrm>
              <a:off x="6970084" y="5165975"/>
              <a:ext cx="386771" cy="410428"/>
              <a:chOff x="10170972" y="576335"/>
              <a:chExt cx="386771" cy="410428"/>
            </a:xfrm>
            <a:solidFill>
              <a:schemeClr val="bg1"/>
            </a:solidFill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13FAFF4-A9FA-9F88-ADB7-F11FF1072F29}"/>
                  </a:ext>
                </a:extLst>
              </p:cNvPr>
              <p:cNvSpPr/>
              <p:nvPr/>
            </p:nvSpPr>
            <p:spPr>
              <a:xfrm>
                <a:off x="10170972" y="576335"/>
                <a:ext cx="386541" cy="271736"/>
              </a:xfrm>
              <a:custGeom>
                <a:avLst/>
                <a:gdLst>
                  <a:gd name="connsiteX0" fmla="*/ 117172 w 386541"/>
                  <a:gd name="connsiteY0" fmla="*/ 47648 h 271736"/>
                  <a:gd name="connsiteX1" fmla="*/ 117172 w 386541"/>
                  <a:gd name="connsiteY1" fmla="*/ 40132 h 271736"/>
                  <a:gd name="connsiteX2" fmla="*/ 122957 w 386541"/>
                  <a:gd name="connsiteY2" fmla="*/ 34301 h 271736"/>
                  <a:gd name="connsiteX3" fmla="*/ 140677 w 386541"/>
                  <a:gd name="connsiteY3" fmla="*/ 34301 h 271736"/>
                  <a:gd name="connsiteX4" fmla="*/ 145050 w 386541"/>
                  <a:gd name="connsiteY4" fmla="*/ 34119 h 271736"/>
                  <a:gd name="connsiteX5" fmla="*/ 145050 w 386541"/>
                  <a:gd name="connsiteY5" fmla="*/ 15488 h 271736"/>
                  <a:gd name="connsiteX6" fmla="*/ 160583 w 386541"/>
                  <a:gd name="connsiteY6" fmla="*/ 0 h 271736"/>
                  <a:gd name="connsiteX7" fmla="*/ 226179 w 386541"/>
                  <a:gd name="connsiteY7" fmla="*/ 0 h 271736"/>
                  <a:gd name="connsiteX8" fmla="*/ 241667 w 386541"/>
                  <a:gd name="connsiteY8" fmla="*/ 15533 h 271736"/>
                  <a:gd name="connsiteX9" fmla="*/ 241667 w 386541"/>
                  <a:gd name="connsiteY9" fmla="*/ 32843 h 271736"/>
                  <a:gd name="connsiteX10" fmla="*/ 241986 w 386541"/>
                  <a:gd name="connsiteY10" fmla="*/ 34347 h 271736"/>
                  <a:gd name="connsiteX11" fmla="*/ 257701 w 386541"/>
                  <a:gd name="connsiteY11" fmla="*/ 34347 h 271736"/>
                  <a:gd name="connsiteX12" fmla="*/ 269135 w 386541"/>
                  <a:gd name="connsiteY12" fmla="*/ 45325 h 271736"/>
                  <a:gd name="connsiteX13" fmla="*/ 269317 w 386541"/>
                  <a:gd name="connsiteY13" fmla="*/ 47739 h 271736"/>
                  <a:gd name="connsiteX14" fmla="*/ 273645 w 386541"/>
                  <a:gd name="connsiteY14" fmla="*/ 47921 h 271736"/>
                  <a:gd name="connsiteX15" fmla="*/ 309039 w 386541"/>
                  <a:gd name="connsiteY15" fmla="*/ 47921 h 271736"/>
                  <a:gd name="connsiteX16" fmla="*/ 321885 w 386541"/>
                  <a:gd name="connsiteY16" fmla="*/ 53388 h 271736"/>
                  <a:gd name="connsiteX17" fmla="*/ 368257 w 386541"/>
                  <a:gd name="connsiteY17" fmla="*/ 99760 h 271736"/>
                  <a:gd name="connsiteX18" fmla="*/ 373632 w 386541"/>
                  <a:gd name="connsiteY18" fmla="*/ 112287 h 271736"/>
                  <a:gd name="connsiteX19" fmla="*/ 373632 w 386541"/>
                  <a:gd name="connsiteY19" fmla="*/ 115521 h 271736"/>
                  <a:gd name="connsiteX20" fmla="*/ 379372 w 386541"/>
                  <a:gd name="connsiteY20" fmla="*/ 131100 h 271736"/>
                  <a:gd name="connsiteX21" fmla="*/ 369715 w 386541"/>
                  <a:gd name="connsiteY21" fmla="*/ 172690 h 271736"/>
                  <a:gd name="connsiteX22" fmla="*/ 366207 w 386541"/>
                  <a:gd name="connsiteY22" fmla="*/ 176972 h 271736"/>
                  <a:gd name="connsiteX23" fmla="*/ 365843 w 386541"/>
                  <a:gd name="connsiteY23" fmla="*/ 178930 h 271736"/>
                  <a:gd name="connsiteX24" fmla="*/ 358463 w 386541"/>
                  <a:gd name="connsiteY24" fmla="*/ 197516 h 271736"/>
                  <a:gd name="connsiteX25" fmla="*/ 348487 w 386541"/>
                  <a:gd name="connsiteY25" fmla="*/ 204394 h 271736"/>
                  <a:gd name="connsiteX26" fmla="*/ 345390 w 386541"/>
                  <a:gd name="connsiteY26" fmla="*/ 205715 h 271736"/>
                  <a:gd name="connsiteX27" fmla="*/ 321429 w 386541"/>
                  <a:gd name="connsiteY27" fmla="*/ 232318 h 271736"/>
                  <a:gd name="connsiteX28" fmla="*/ 319972 w 386541"/>
                  <a:gd name="connsiteY28" fmla="*/ 234140 h 271736"/>
                  <a:gd name="connsiteX29" fmla="*/ 315189 w 386541"/>
                  <a:gd name="connsiteY29" fmla="*/ 250949 h 271736"/>
                  <a:gd name="connsiteX30" fmla="*/ 309904 w 386541"/>
                  <a:gd name="connsiteY30" fmla="*/ 252133 h 271736"/>
                  <a:gd name="connsiteX31" fmla="*/ 296740 w 386541"/>
                  <a:gd name="connsiteY31" fmla="*/ 253773 h 271736"/>
                  <a:gd name="connsiteX32" fmla="*/ 291273 w 386541"/>
                  <a:gd name="connsiteY32" fmla="*/ 254092 h 271736"/>
                  <a:gd name="connsiteX33" fmla="*/ 284532 w 386541"/>
                  <a:gd name="connsiteY33" fmla="*/ 255960 h 271736"/>
                  <a:gd name="connsiteX34" fmla="*/ 268816 w 386541"/>
                  <a:gd name="connsiteY34" fmla="*/ 269762 h 271736"/>
                  <a:gd name="connsiteX35" fmla="*/ 262074 w 386541"/>
                  <a:gd name="connsiteY35" fmla="*/ 270491 h 271736"/>
                  <a:gd name="connsiteX36" fmla="*/ 262257 w 386541"/>
                  <a:gd name="connsiteY36" fmla="*/ 263658 h 271736"/>
                  <a:gd name="connsiteX37" fmla="*/ 274875 w 386541"/>
                  <a:gd name="connsiteY37" fmla="*/ 245483 h 271736"/>
                  <a:gd name="connsiteX38" fmla="*/ 275968 w 386541"/>
                  <a:gd name="connsiteY38" fmla="*/ 241930 h 271736"/>
                  <a:gd name="connsiteX39" fmla="*/ 277927 w 386541"/>
                  <a:gd name="connsiteY39" fmla="*/ 227262 h 271736"/>
                  <a:gd name="connsiteX40" fmla="*/ 277653 w 386541"/>
                  <a:gd name="connsiteY40" fmla="*/ 212366 h 271736"/>
                  <a:gd name="connsiteX41" fmla="*/ 292230 w 386541"/>
                  <a:gd name="connsiteY41" fmla="*/ 208995 h 271736"/>
                  <a:gd name="connsiteX42" fmla="*/ 317557 w 386541"/>
                  <a:gd name="connsiteY42" fmla="*/ 180570 h 271736"/>
                  <a:gd name="connsiteX43" fmla="*/ 318651 w 386541"/>
                  <a:gd name="connsiteY43" fmla="*/ 176972 h 271736"/>
                  <a:gd name="connsiteX44" fmla="*/ 328217 w 386541"/>
                  <a:gd name="connsiteY44" fmla="*/ 164536 h 271736"/>
                  <a:gd name="connsiteX45" fmla="*/ 337692 w 386541"/>
                  <a:gd name="connsiteY45" fmla="*/ 160436 h 271736"/>
                  <a:gd name="connsiteX46" fmla="*/ 342657 w 386541"/>
                  <a:gd name="connsiteY46" fmla="*/ 130189 h 271736"/>
                  <a:gd name="connsiteX47" fmla="*/ 346028 w 386541"/>
                  <a:gd name="connsiteY47" fmla="*/ 121808 h 271736"/>
                  <a:gd name="connsiteX48" fmla="*/ 342429 w 386541"/>
                  <a:gd name="connsiteY48" fmla="*/ 113016 h 271736"/>
                  <a:gd name="connsiteX49" fmla="*/ 307308 w 386541"/>
                  <a:gd name="connsiteY49" fmla="*/ 78168 h 271736"/>
                  <a:gd name="connsiteX50" fmla="*/ 301477 w 386541"/>
                  <a:gd name="connsiteY50" fmla="*/ 75663 h 271736"/>
                  <a:gd name="connsiteX51" fmla="*/ 269180 w 386541"/>
                  <a:gd name="connsiteY51" fmla="*/ 75572 h 271736"/>
                  <a:gd name="connsiteX52" fmla="*/ 269180 w 386541"/>
                  <a:gd name="connsiteY52" fmla="*/ 82997 h 271736"/>
                  <a:gd name="connsiteX53" fmla="*/ 263486 w 386541"/>
                  <a:gd name="connsiteY53" fmla="*/ 88782 h 271736"/>
                  <a:gd name="connsiteX54" fmla="*/ 245766 w 386541"/>
                  <a:gd name="connsiteY54" fmla="*/ 88782 h 271736"/>
                  <a:gd name="connsiteX55" fmla="*/ 241485 w 386541"/>
                  <a:gd name="connsiteY55" fmla="*/ 88964 h 271736"/>
                  <a:gd name="connsiteX56" fmla="*/ 241485 w 386541"/>
                  <a:gd name="connsiteY56" fmla="*/ 106866 h 271736"/>
                  <a:gd name="connsiteX57" fmla="*/ 225313 w 386541"/>
                  <a:gd name="connsiteY57" fmla="*/ 123037 h 271736"/>
                  <a:gd name="connsiteX58" fmla="*/ 216567 w 386541"/>
                  <a:gd name="connsiteY58" fmla="*/ 123037 h 271736"/>
                  <a:gd name="connsiteX59" fmla="*/ 216567 w 386541"/>
                  <a:gd name="connsiteY59" fmla="*/ 171688 h 271736"/>
                  <a:gd name="connsiteX60" fmla="*/ 227591 w 386541"/>
                  <a:gd name="connsiteY60" fmla="*/ 186674 h 271736"/>
                  <a:gd name="connsiteX61" fmla="*/ 214335 w 386541"/>
                  <a:gd name="connsiteY61" fmla="*/ 198974 h 271736"/>
                  <a:gd name="connsiteX62" fmla="*/ 203038 w 386541"/>
                  <a:gd name="connsiteY62" fmla="*/ 215828 h 271736"/>
                  <a:gd name="connsiteX63" fmla="*/ 201398 w 386541"/>
                  <a:gd name="connsiteY63" fmla="*/ 219518 h 271736"/>
                  <a:gd name="connsiteX64" fmla="*/ 197618 w 386541"/>
                  <a:gd name="connsiteY64" fmla="*/ 250220 h 271736"/>
                  <a:gd name="connsiteX65" fmla="*/ 193108 w 386541"/>
                  <a:gd name="connsiteY65" fmla="*/ 255231 h 271736"/>
                  <a:gd name="connsiteX66" fmla="*/ 188689 w 386541"/>
                  <a:gd name="connsiteY66" fmla="*/ 250084 h 271736"/>
                  <a:gd name="connsiteX67" fmla="*/ 185136 w 386541"/>
                  <a:gd name="connsiteY67" fmla="*/ 220565 h 271736"/>
                  <a:gd name="connsiteX68" fmla="*/ 181082 w 386541"/>
                  <a:gd name="connsiteY68" fmla="*/ 214553 h 271736"/>
                  <a:gd name="connsiteX69" fmla="*/ 172108 w 386541"/>
                  <a:gd name="connsiteY69" fmla="*/ 199201 h 271736"/>
                  <a:gd name="connsiteX70" fmla="*/ 158670 w 386541"/>
                  <a:gd name="connsiteY70" fmla="*/ 186219 h 271736"/>
                  <a:gd name="connsiteX71" fmla="*/ 169876 w 386541"/>
                  <a:gd name="connsiteY71" fmla="*/ 171688 h 271736"/>
                  <a:gd name="connsiteX72" fmla="*/ 169876 w 386541"/>
                  <a:gd name="connsiteY72" fmla="*/ 123037 h 271736"/>
                  <a:gd name="connsiteX73" fmla="*/ 159809 w 386541"/>
                  <a:gd name="connsiteY73" fmla="*/ 123037 h 271736"/>
                  <a:gd name="connsiteX74" fmla="*/ 144868 w 386541"/>
                  <a:gd name="connsiteY74" fmla="*/ 108187 h 271736"/>
                  <a:gd name="connsiteX75" fmla="*/ 144868 w 386541"/>
                  <a:gd name="connsiteY75" fmla="*/ 88782 h 271736"/>
                  <a:gd name="connsiteX76" fmla="*/ 125736 w 386541"/>
                  <a:gd name="connsiteY76" fmla="*/ 88782 h 271736"/>
                  <a:gd name="connsiteX77" fmla="*/ 116944 w 386541"/>
                  <a:gd name="connsiteY77" fmla="*/ 79854 h 271736"/>
                  <a:gd name="connsiteX78" fmla="*/ 116944 w 386541"/>
                  <a:gd name="connsiteY78" fmla="*/ 75435 h 271736"/>
                  <a:gd name="connsiteX79" fmla="*/ 94213 w 386541"/>
                  <a:gd name="connsiteY79" fmla="*/ 75298 h 271736"/>
                  <a:gd name="connsiteX80" fmla="*/ 72303 w 386541"/>
                  <a:gd name="connsiteY80" fmla="*/ 84272 h 271736"/>
                  <a:gd name="connsiteX81" fmla="*/ 42876 w 386541"/>
                  <a:gd name="connsiteY81" fmla="*/ 114018 h 271736"/>
                  <a:gd name="connsiteX82" fmla="*/ 43058 w 386541"/>
                  <a:gd name="connsiteY82" fmla="*/ 129278 h 271736"/>
                  <a:gd name="connsiteX83" fmla="*/ 50118 w 386541"/>
                  <a:gd name="connsiteY83" fmla="*/ 156109 h 271736"/>
                  <a:gd name="connsiteX84" fmla="*/ 55539 w 386541"/>
                  <a:gd name="connsiteY84" fmla="*/ 164217 h 271736"/>
                  <a:gd name="connsiteX85" fmla="*/ 67747 w 386541"/>
                  <a:gd name="connsiteY85" fmla="*/ 177427 h 271736"/>
                  <a:gd name="connsiteX86" fmla="*/ 69159 w 386541"/>
                  <a:gd name="connsiteY86" fmla="*/ 180935 h 271736"/>
                  <a:gd name="connsiteX87" fmla="*/ 92801 w 386541"/>
                  <a:gd name="connsiteY87" fmla="*/ 207264 h 271736"/>
                  <a:gd name="connsiteX88" fmla="*/ 95671 w 386541"/>
                  <a:gd name="connsiteY88" fmla="*/ 208449 h 271736"/>
                  <a:gd name="connsiteX89" fmla="*/ 109291 w 386541"/>
                  <a:gd name="connsiteY89" fmla="*/ 213095 h 271736"/>
                  <a:gd name="connsiteX90" fmla="*/ 108289 w 386541"/>
                  <a:gd name="connsiteY90" fmla="*/ 226988 h 271736"/>
                  <a:gd name="connsiteX91" fmla="*/ 110384 w 386541"/>
                  <a:gd name="connsiteY91" fmla="*/ 241656 h 271736"/>
                  <a:gd name="connsiteX92" fmla="*/ 111341 w 386541"/>
                  <a:gd name="connsiteY92" fmla="*/ 245164 h 271736"/>
                  <a:gd name="connsiteX93" fmla="*/ 123959 w 386541"/>
                  <a:gd name="connsiteY93" fmla="*/ 263339 h 271736"/>
                  <a:gd name="connsiteX94" fmla="*/ 124096 w 386541"/>
                  <a:gd name="connsiteY94" fmla="*/ 270446 h 271736"/>
                  <a:gd name="connsiteX95" fmla="*/ 117308 w 386541"/>
                  <a:gd name="connsiteY95" fmla="*/ 269443 h 271736"/>
                  <a:gd name="connsiteX96" fmla="*/ 101320 w 386541"/>
                  <a:gd name="connsiteY96" fmla="*/ 255322 h 271736"/>
                  <a:gd name="connsiteX97" fmla="*/ 95625 w 386541"/>
                  <a:gd name="connsiteY97" fmla="*/ 253773 h 271736"/>
                  <a:gd name="connsiteX98" fmla="*/ 82825 w 386541"/>
                  <a:gd name="connsiteY98" fmla="*/ 249901 h 271736"/>
                  <a:gd name="connsiteX99" fmla="*/ 65424 w 386541"/>
                  <a:gd name="connsiteY99" fmla="*/ 244663 h 271736"/>
                  <a:gd name="connsiteX100" fmla="*/ 64695 w 386541"/>
                  <a:gd name="connsiteY100" fmla="*/ 238878 h 271736"/>
                  <a:gd name="connsiteX101" fmla="*/ 61279 w 386541"/>
                  <a:gd name="connsiteY101" fmla="*/ 228082 h 271736"/>
                  <a:gd name="connsiteX102" fmla="*/ 41646 w 386541"/>
                  <a:gd name="connsiteY102" fmla="*/ 206262 h 271736"/>
                  <a:gd name="connsiteX103" fmla="*/ 37683 w 386541"/>
                  <a:gd name="connsiteY103" fmla="*/ 204212 h 271736"/>
                  <a:gd name="connsiteX104" fmla="*/ 26067 w 386541"/>
                  <a:gd name="connsiteY104" fmla="*/ 191093 h 271736"/>
                  <a:gd name="connsiteX105" fmla="*/ 24655 w 386541"/>
                  <a:gd name="connsiteY105" fmla="*/ 187267 h 271736"/>
                  <a:gd name="connsiteX106" fmla="*/ 20099 w 386541"/>
                  <a:gd name="connsiteY106" fmla="*/ 175924 h 271736"/>
                  <a:gd name="connsiteX107" fmla="*/ 17776 w 386541"/>
                  <a:gd name="connsiteY107" fmla="*/ 173009 h 271736"/>
                  <a:gd name="connsiteX108" fmla="*/ 330 w 386541"/>
                  <a:gd name="connsiteY108" fmla="*/ 151872 h 271736"/>
                  <a:gd name="connsiteX109" fmla="*/ 10579 w 386541"/>
                  <a:gd name="connsiteY109" fmla="*/ 127183 h 271736"/>
                  <a:gd name="connsiteX110" fmla="*/ 12629 w 386541"/>
                  <a:gd name="connsiteY110" fmla="*/ 122946 h 271736"/>
                  <a:gd name="connsiteX111" fmla="*/ 12720 w 386541"/>
                  <a:gd name="connsiteY111" fmla="*/ 111695 h 271736"/>
                  <a:gd name="connsiteX112" fmla="*/ 17503 w 386541"/>
                  <a:gd name="connsiteY112" fmla="*/ 100216 h 271736"/>
                  <a:gd name="connsiteX113" fmla="*/ 65014 w 386541"/>
                  <a:gd name="connsiteY113" fmla="*/ 52704 h 271736"/>
                  <a:gd name="connsiteX114" fmla="*/ 77268 w 386541"/>
                  <a:gd name="connsiteY114" fmla="*/ 47694 h 271736"/>
                  <a:gd name="connsiteX115" fmla="*/ 112252 w 386541"/>
                  <a:gd name="connsiteY115" fmla="*/ 47694 h 271736"/>
                  <a:gd name="connsiteX116" fmla="*/ 117081 w 386541"/>
                  <a:gd name="connsiteY116" fmla="*/ 47694 h 271736"/>
                  <a:gd name="connsiteX117" fmla="*/ 166368 w 386541"/>
                  <a:gd name="connsiteY117" fmla="*/ 114291 h 271736"/>
                  <a:gd name="connsiteX118" fmla="*/ 164729 w 386541"/>
                  <a:gd name="connsiteY118" fmla="*/ 110511 h 271736"/>
                  <a:gd name="connsiteX119" fmla="*/ 167690 w 386541"/>
                  <a:gd name="connsiteY119" fmla="*/ 94840 h 271736"/>
                  <a:gd name="connsiteX120" fmla="*/ 170195 w 386541"/>
                  <a:gd name="connsiteY120" fmla="*/ 89055 h 271736"/>
                  <a:gd name="connsiteX121" fmla="*/ 191787 w 386541"/>
                  <a:gd name="connsiteY121" fmla="*/ 65915 h 271736"/>
                  <a:gd name="connsiteX122" fmla="*/ 216203 w 386541"/>
                  <a:gd name="connsiteY122" fmla="*/ 87188 h 271736"/>
                  <a:gd name="connsiteX123" fmla="*/ 219893 w 386541"/>
                  <a:gd name="connsiteY123" fmla="*/ 95843 h 271736"/>
                  <a:gd name="connsiteX124" fmla="*/ 222261 w 386541"/>
                  <a:gd name="connsiteY124" fmla="*/ 100762 h 271736"/>
                  <a:gd name="connsiteX125" fmla="*/ 221715 w 386541"/>
                  <a:gd name="connsiteY125" fmla="*/ 114109 h 271736"/>
                  <a:gd name="connsiteX126" fmla="*/ 233057 w 386541"/>
                  <a:gd name="connsiteY126" fmla="*/ 104270 h 271736"/>
                  <a:gd name="connsiteX127" fmla="*/ 232966 w 386541"/>
                  <a:gd name="connsiteY127" fmla="*/ 16627 h 271736"/>
                  <a:gd name="connsiteX128" fmla="*/ 224995 w 386541"/>
                  <a:gd name="connsiteY128" fmla="*/ 8564 h 271736"/>
                  <a:gd name="connsiteX129" fmla="*/ 161859 w 386541"/>
                  <a:gd name="connsiteY129" fmla="*/ 8564 h 271736"/>
                  <a:gd name="connsiteX130" fmla="*/ 153659 w 386541"/>
                  <a:gd name="connsiteY130" fmla="*/ 16854 h 271736"/>
                  <a:gd name="connsiteX131" fmla="*/ 153659 w 386541"/>
                  <a:gd name="connsiteY131" fmla="*/ 104498 h 271736"/>
                  <a:gd name="connsiteX132" fmla="*/ 163863 w 386541"/>
                  <a:gd name="connsiteY132" fmla="*/ 114382 h 271736"/>
                  <a:gd name="connsiteX133" fmla="*/ 166368 w 386541"/>
                  <a:gd name="connsiteY133" fmla="*/ 114246 h 271736"/>
                  <a:gd name="connsiteX134" fmla="*/ 207594 w 386541"/>
                  <a:gd name="connsiteY134" fmla="*/ 171915 h 271736"/>
                  <a:gd name="connsiteX135" fmla="*/ 207594 w 386541"/>
                  <a:gd name="connsiteY135" fmla="*/ 118573 h 271736"/>
                  <a:gd name="connsiteX136" fmla="*/ 179123 w 386541"/>
                  <a:gd name="connsiteY136" fmla="*/ 118573 h 271736"/>
                  <a:gd name="connsiteX137" fmla="*/ 179123 w 386541"/>
                  <a:gd name="connsiteY137" fmla="*/ 171915 h 271736"/>
                  <a:gd name="connsiteX138" fmla="*/ 207594 w 386541"/>
                  <a:gd name="connsiteY138" fmla="*/ 171915 h 271736"/>
                  <a:gd name="connsiteX139" fmla="*/ 116990 w 386541"/>
                  <a:gd name="connsiteY139" fmla="*/ 56257 h 271736"/>
                  <a:gd name="connsiteX140" fmla="*/ 113209 w 386541"/>
                  <a:gd name="connsiteY140" fmla="*/ 56257 h 271736"/>
                  <a:gd name="connsiteX141" fmla="*/ 78224 w 386541"/>
                  <a:gd name="connsiteY141" fmla="*/ 56212 h 271736"/>
                  <a:gd name="connsiteX142" fmla="*/ 70435 w 386541"/>
                  <a:gd name="connsiteY142" fmla="*/ 59492 h 271736"/>
                  <a:gd name="connsiteX143" fmla="*/ 27388 w 386541"/>
                  <a:gd name="connsiteY143" fmla="*/ 102265 h 271736"/>
                  <a:gd name="connsiteX144" fmla="*/ 21648 w 386541"/>
                  <a:gd name="connsiteY144" fmla="*/ 122309 h 271736"/>
                  <a:gd name="connsiteX145" fmla="*/ 31806 w 386541"/>
                  <a:gd name="connsiteY145" fmla="*/ 122764 h 271736"/>
                  <a:gd name="connsiteX146" fmla="*/ 31989 w 386541"/>
                  <a:gd name="connsiteY146" fmla="*/ 119029 h 271736"/>
                  <a:gd name="connsiteX147" fmla="*/ 36271 w 386541"/>
                  <a:gd name="connsiteY147" fmla="*/ 108552 h 271736"/>
                  <a:gd name="connsiteX148" fmla="*/ 70298 w 386541"/>
                  <a:gd name="connsiteY148" fmla="*/ 74387 h 271736"/>
                  <a:gd name="connsiteX149" fmla="*/ 88701 w 386541"/>
                  <a:gd name="connsiteY149" fmla="*/ 66734 h 271736"/>
                  <a:gd name="connsiteX150" fmla="*/ 116944 w 386541"/>
                  <a:gd name="connsiteY150" fmla="*/ 66917 h 271736"/>
                  <a:gd name="connsiteX151" fmla="*/ 116944 w 386541"/>
                  <a:gd name="connsiteY151" fmla="*/ 56349 h 271736"/>
                  <a:gd name="connsiteX152" fmla="*/ 365387 w 386541"/>
                  <a:gd name="connsiteY152" fmla="*/ 122263 h 271736"/>
                  <a:gd name="connsiteX153" fmla="*/ 365251 w 386541"/>
                  <a:gd name="connsiteY153" fmla="*/ 112287 h 271736"/>
                  <a:gd name="connsiteX154" fmla="*/ 362563 w 386541"/>
                  <a:gd name="connsiteY154" fmla="*/ 105955 h 271736"/>
                  <a:gd name="connsiteX155" fmla="*/ 315644 w 386541"/>
                  <a:gd name="connsiteY155" fmla="*/ 58991 h 271736"/>
                  <a:gd name="connsiteX156" fmla="*/ 309312 w 386541"/>
                  <a:gd name="connsiteY156" fmla="*/ 56394 h 271736"/>
                  <a:gd name="connsiteX157" fmla="*/ 276332 w 386541"/>
                  <a:gd name="connsiteY157" fmla="*/ 56257 h 271736"/>
                  <a:gd name="connsiteX158" fmla="*/ 269909 w 386541"/>
                  <a:gd name="connsiteY158" fmla="*/ 56257 h 271736"/>
                  <a:gd name="connsiteX159" fmla="*/ 269909 w 386541"/>
                  <a:gd name="connsiteY159" fmla="*/ 66826 h 271736"/>
                  <a:gd name="connsiteX160" fmla="*/ 304711 w 386541"/>
                  <a:gd name="connsiteY160" fmla="*/ 66734 h 271736"/>
                  <a:gd name="connsiteX161" fmla="*/ 311727 w 386541"/>
                  <a:gd name="connsiteY161" fmla="*/ 69695 h 271736"/>
                  <a:gd name="connsiteX162" fmla="*/ 348442 w 386541"/>
                  <a:gd name="connsiteY162" fmla="*/ 106365 h 271736"/>
                  <a:gd name="connsiteX163" fmla="*/ 354865 w 386541"/>
                  <a:gd name="connsiteY163" fmla="*/ 120805 h 271736"/>
                  <a:gd name="connsiteX164" fmla="*/ 355184 w 386541"/>
                  <a:gd name="connsiteY164" fmla="*/ 122673 h 271736"/>
                  <a:gd name="connsiteX165" fmla="*/ 365433 w 386541"/>
                  <a:gd name="connsiteY165" fmla="*/ 122172 h 271736"/>
                  <a:gd name="connsiteX166" fmla="*/ 313685 w 386541"/>
                  <a:gd name="connsiteY166" fmla="*/ 228355 h 271736"/>
                  <a:gd name="connsiteX167" fmla="*/ 339741 w 386541"/>
                  <a:gd name="connsiteY167" fmla="*/ 199247 h 271736"/>
                  <a:gd name="connsiteX168" fmla="*/ 324891 w 386541"/>
                  <a:gd name="connsiteY168" fmla="*/ 185900 h 271736"/>
                  <a:gd name="connsiteX169" fmla="*/ 298835 w 386541"/>
                  <a:gd name="connsiteY169" fmla="*/ 215008 h 271736"/>
                  <a:gd name="connsiteX170" fmla="*/ 313731 w 386541"/>
                  <a:gd name="connsiteY170" fmla="*/ 228355 h 271736"/>
                  <a:gd name="connsiteX171" fmla="*/ 62008 w 386541"/>
                  <a:gd name="connsiteY171" fmla="*/ 185900 h 271736"/>
                  <a:gd name="connsiteX172" fmla="*/ 47158 w 386541"/>
                  <a:gd name="connsiteY172" fmla="*/ 199201 h 271736"/>
                  <a:gd name="connsiteX173" fmla="*/ 73214 w 386541"/>
                  <a:gd name="connsiteY173" fmla="*/ 228309 h 271736"/>
                  <a:gd name="connsiteX174" fmla="*/ 88064 w 386541"/>
                  <a:gd name="connsiteY174" fmla="*/ 214963 h 271736"/>
                  <a:gd name="connsiteX175" fmla="*/ 62008 w 386541"/>
                  <a:gd name="connsiteY175" fmla="*/ 185946 h 271736"/>
                  <a:gd name="connsiteX176" fmla="*/ 144913 w 386541"/>
                  <a:gd name="connsiteY176" fmla="*/ 43047 h 271736"/>
                  <a:gd name="connsiteX177" fmla="*/ 126191 w 386541"/>
                  <a:gd name="connsiteY177" fmla="*/ 43047 h 271736"/>
                  <a:gd name="connsiteX178" fmla="*/ 126191 w 386541"/>
                  <a:gd name="connsiteY178" fmla="*/ 79990 h 271736"/>
                  <a:gd name="connsiteX179" fmla="*/ 144913 w 386541"/>
                  <a:gd name="connsiteY179" fmla="*/ 79990 h 271736"/>
                  <a:gd name="connsiteX180" fmla="*/ 144913 w 386541"/>
                  <a:gd name="connsiteY180" fmla="*/ 43002 h 271736"/>
                  <a:gd name="connsiteX181" fmla="*/ 241940 w 386541"/>
                  <a:gd name="connsiteY181" fmla="*/ 80081 h 271736"/>
                  <a:gd name="connsiteX182" fmla="*/ 260617 w 386541"/>
                  <a:gd name="connsiteY182" fmla="*/ 80081 h 271736"/>
                  <a:gd name="connsiteX183" fmla="*/ 260617 w 386541"/>
                  <a:gd name="connsiteY183" fmla="*/ 43093 h 271736"/>
                  <a:gd name="connsiteX184" fmla="*/ 241940 w 386541"/>
                  <a:gd name="connsiteY184" fmla="*/ 43093 h 271736"/>
                  <a:gd name="connsiteX185" fmla="*/ 241940 w 386541"/>
                  <a:gd name="connsiteY185" fmla="*/ 80036 h 271736"/>
                  <a:gd name="connsiteX186" fmla="*/ 360787 w 386541"/>
                  <a:gd name="connsiteY186" fmla="*/ 131100 h 271736"/>
                  <a:gd name="connsiteX187" fmla="*/ 344616 w 386541"/>
                  <a:gd name="connsiteY187" fmla="*/ 153558 h 271736"/>
                  <a:gd name="connsiteX188" fmla="*/ 348533 w 386541"/>
                  <a:gd name="connsiteY188" fmla="*/ 156564 h 271736"/>
                  <a:gd name="connsiteX189" fmla="*/ 362199 w 386541"/>
                  <a:gd name="connsiteY189" fmla="*/ 163169 h 271736"/>
                  <a:gd name="connsiteX190" fmla="*/ 367346 w 386541"/>
                  <a:gd name="connsiteY190" fmla="*/ 164308 h 271736"/>
                  <a:gd name="connsiteX191" fmla="*/ 377960 w 386541"/>
                  <a:gd name="connsiteY191" fmla="*/ 145176 h 271736"/>
                  <a:gd name="connsiteX192" fmla="*/ 360787 w 386541"/>
                  <a:gd name="connsiteY192" fmla="*/ 131100 h 271736"/>
                  <a:gd name="connsiteX193" fmla="*/ 25657 w 386541"/>
                  <a:gd name="connsiteY193" fmla="*/ 131100 h 271736"/>
                  <a:gd name="connsiteX194" fmla="*/ 9076 w 386541"/>
                  <a:gd name="connsiteY194" fmla="*/ 144584 h 271736"/>
                  <a:gd name="connsiteX195" fmla="*/ 19780 w 386541"/>
                  <a:gd name="connsiteY195" fmla="*/ 164263 h 271736"/>
                  <a:gd name="connsiteX196" fmla="*/ 24108 w 386541"/>
                  <a:gd name="connsiteY196" fmla="*/ 163397 h 271736"/>
                  <a:gd name="connsiteX197" fmla="*/ 38503 w 386541"/>
                  <a:gd name="connsiteY197" fmla="*/ 156336 h 271736"/>
                  <a:gd name="connsiteX198" fmla="*/ 42010 w 386541"/>
                  <a:gd name="connsiteY198" fmla="*/ 153603 h 271736"/>
                  <a:gd name="connsiteX199" fmla="*/ 25657 w 386541"/>
                  <a:gd name="connsiteY199" fmla="*/ 131146 h 271736"/>
                  <a:gd name="connsiteX200" fmla="*/ 193791 w 386541"/>
                  <a:gd name="connsiteY200" fmla="*/ 180844 h 271736"/>
                  <a:gd name="connsiteX201" fmla="*/ 172518 w 386541"/>
                  <a:gd name="connsiteY201" fmla="*/ 180844 h 271736"/>
                  <a:gd name="connsiteX202" fmla="*/ 167598 w 386541"/>
                  <a:gd name="connsiteY202" fmla="*/ 185126 h 271736"/>
                  <a:gd name="connsiteX203" fmla="*/ 172290 w 386541"/>
                  <a:gd name="connsiteY203" fmla="*/ 190091 h 271736"/>
                  <a:gd name="connsiteX204" fmla="*/ 214472 w 386541"/>
                  <a:gd name="connsiteY204" fmla="*/ 190091 h 271736"/>
                  <a:gd name="connsiteX205" fmla="*/ 219164 w 386541"/>
                  <a:gd name="connsiteY205" fmla="*/ 185126 h 271736"/>
                  <a:gd name="connsiteX206" fmla="*/ 214290 w 386541"/>
                  <a:gd name="connsiteY206" fmla="*/ 180798 h 271736"/>
                  <a:gd name="connsiteX207" fmla="*/ 193791 w 386541"/>
                  <a:gd name="connsiteY207" fmla="*/ 180798 h 271736"/>
                  <a:gd name="connsiteX208" fmla="*/ 207821 w 386541"/>
                  <a:gd name="connsiteY208" fmla="*/ 91561 h 271736"/>
                  <a:gd name="connsiteX209" fmla="*/ 200442 w 386541"/>
                  <a:gd name="connsiteY209" fmla="*/ 76346 h 271736"/>
                  <a:gd name="connsiteX210" fmla="*/ 184589 w 386541"/>
                  <a:gd name="connsiteY210" fmla="*/ 77439 h 271736"/>
                  <a:gd name="connsiteX211" fmla="*/ 179123 w 386541"/>
                  <a:gd name="connsiteY211" fmla="*/ 91606 h 271736"/>
                  <a:gd name="connsiteX212" fmla="*/ 207821 w 386541"/>
                  <a:gd name="connsiteY212" fmla="*/ 91606 h 271736"/>
                  <a:gd name="connsiteX213" fmla="*/ 192971 w 386541"/>
                  <a:gd name="connsiteY213" fmla="*/ 109599 h 271736"/>
                  <a:gd name="connsiteX214" fmla="*/ 209780 w 386541"/>
                  <a:gd name="connsiteY214" fmla="*/ 109599 h 271736"/>
                  <a:gd name="connsiteX215" fmla="*/ 214244 w 386541"/>
                  <a:gd name="connsiteY215" fmla="*/ 104953 h 271736"/>
                  <a:gd name="connsiteX216" fmla="*/ 209826 w 386541"/>
                  <a:gd name="connsiteY216" fmla="*/ 100261 h 271736"/>
                  <a:gd name="connsiteX217" fmla="*/ 176982 w 386541"/>
                  <a:gd name="connsiteY217" fmla="*/ 100261 h 271736"/>
                  <a:gd name="connsiteX218" fmla="*/ 172518 w 386541"/>
                  <a:gd name="connsiteY218" fmla="*/ 104452 h 271736"/>
                  <a:gd name="connsiteX219" fmla="*/ 176937 w 386541"/>
                  <a:gd name="connsiteY219" fmla="*/ 109554 h 271736"/>
                  <a:gd name="connsiteX220" fmla="*/ 192971 w 386541"/>
                  <a:gd name="connsiteY220" fmla="*/ 109554 h 271736"/>
                  <a:gd name="connsiteX221" fmla="*/ 181401 w 386541"/>
                  <a:gd name="connsiteY221" fmla="*/ 198928 h 271736"/>
                  <a:gd name="connsiteX222" fmla="*/ 189099 w 386541"/>
                  <a:gd name="connsiteY222" fmla="*/ 208039 h 271736"/>
                  <a:gd name="connsiteX223" fmla="*/ 198665 w 386541"/>
                  <a:gd name="connsiteY223" fmla="*/ 207947 h 271736"/>
                  <a:gd name="connsiteX224" fmla="*/ 205179 w 386541"/>
                  <a:gd name="connsiteY224" fmla="*/ 198928 h 271736"/>
                  <a:gd name="connsiteX225" fmla="*/ 181355 w 386541"/>
                  <a:gd name="connsiteY225" fmla="*/ 198928 h 271736"/>
                  <a:gd name="connsiteX226" fmla="*/ 314460 w 386541"/>
                  <a:gd name="connsiteY226" fmla="*/ 241611 h 271736"/>
                  <a:gd name="connsiteX227" fmla="*/ 312091 w 386541"/>
                  <a:gd name="connsiteY227" fmla="*/ 238377 h 271736"/>
                  <a:gd name="connsiteX228" fmla="*/ 288723 w 386541"/>
                  <a:gd name="connsiteY228" fmla="*/ 217605 h 271736"/>
                  <a:gd name="connsiteX229" fmla="*/ 284760 w 386541"/>
                  <a:gd name="connsiteY229" fmla="*/ 217468 h 271736"/>
                  <a:gd name="connsiteX230" fmla="*/ 285579 w 386541"/>
                  <a:gd name="connsiteY230" fmla="*/ 221340 h 271736"/>
                  <a:gd name="connsiteX231" fmla="*/ 305167 w 386541"/>
                  <a:gd name="connsiteY231" fmla="*/ 239105 h 271736"/>
                  <a:gd name="connsiteX232" fmla="*/ 309449 w 386541"/>
                  <a:gd name="connsiteY232" fmla="*/ 242613 h 271736"/>
                  <a:gd name="connsiteX233" fmla="*/ 314460 w 386541"/>
                  <a:gd name="connsiteY233" fmla="*/ 241565 h 271736"/>
                  <a:gd name="connsiteX234" fmla="*/ 75901 w 386541"/>
                  <a:gd name="connsiteY234" fmla="*/ 243752 h 271736"/>
                  <a:gd name="connsiteX235" fmla="*/ 77541 w 386541"/>
                  <a:gd name="connsiteY235" fmla="*/ 242795 h 271736"/>
                  <a:gd name="connsiteX236" fmla="*/ 101912 w 386541"/>
                  <a:gd name="connsiteY236" fmla="*/ 220793 h 271736"/>
                  <a:gd name="connsiteX237" fmla="*/ 101775 w 386541"/>
                  <a:gd name="connsiteY237" fmla="*/ 217605 h 271736"/>
                  <a:gd name="connsiteX238" fmla="*/ 98541 w 386541"/>
                  <a:gd name="connsiteY238" fmla="*/ 217377 h 271736"/>
                  <a:gd name="connsiteX239" fmla="*/ 74352 w 386541"/>
                  <a:gd name="connsiteY239" fmla="*/ 238969 h 271736"/>
                  <a:gd name="connsiteX240" fmla="*/ 73806 w 386541"/>
                  <a:gd name="connsiteY240" fmla="*/ 241702 h 271736"/>
                  <a:gd name="connsiteX241" fmla="*/ 75947 w 386541"/>
                  <a:gd name="connsiteY241" fmla="*/ 243752 h 271736"/>
                  <a:gd name="connsiteX242" fmla="*/ 32171 w 386541"/>
                  <a:gd name="connsiteY242" fmla="*/ 182575 h 271736"/>
                  <a:gd name="connsiteX243" fmla="*/ 46884 w 386541"/>
                  <a:gd name="connsiteY243" fmla="*/ 169456 h 271736"/>
                  <a:gd name="connsiteX244" fmla="*/ 32672 w 386541"/>
                  <a:gd name="connsiteY244" fmla="*/ 167360 h 271736"/>
                  <a:gd name="connsiteX245" fmla="*/ 32125 w 386541"/>
                  <a:gd name="connsiteY245" fmla="*/ 182575 h 271736"/>
                  <a:gd name="connsiteX246" fmla="*/ 354500 w 386541"/>
                  <a:gd name="connsiteY246" fmla="*/ 182484 h 271736"/>
                  <a:gd name="connsiteX247" fmla="*/ 354364 w 386541"/>
                  <a:gd name="connsiteY247" fmla="*/ 167542 h 271736"/>
                  <a:gd name="connsiteX248" fmla="*/ 339969 w 386541"/>
                  <a:gd name="connsiteY248" fmla="*/ 169501 h 271736"/>
                  <a:gd name="connsiteX249" fmla="*/ 354500 w 386541"/>
                  <a:gd name="connsiteY249" fmla="*/ 182484 h 271736"/>
                  <a:gd name="connsiteX250" fmla="*/ 55995 w 386541"/>
                  <a:gd name="connsiteY250" fmla="*/ 172781 h 271736"/>
                  <a:gd name="connsiteX251" fmla="*/ 34130 w 386541"/>
                  <a:gd name="connsiteY251" fmla="*/ 192414 h 271736"/>
                  <a:gd name="connsiteX252" fmla="*/ 37683 w 386541"/>
                  <a:gd name="connsiteY252" fmla="*/ 196104 h 271736"/>
                  <a:gd name="connsiteX253" fmla="*/ 57134 w 386541"/>
                  <a:gd name="connsiteY253" fmla="*/ 178657 h 271736"/>
                  <a:gd name="connsiteX254" fmla="*/ 55995 w 386541"/>
                  <a:gd name="connsiteY254" fmla="*/ 172781 h 271736"/>
                  <a:gd name="connsiteX255" fmla="*/ 330449 w 386541"/>
                  <a:gd name="connsiteY255" fmla="*/ 172508 h 271736"/>
                  <a:gd name="connsiteX256" fmla="*/ 328672 w 386541"/>
                  <a:gd name="connsiteY256" fmla="*/ 177564 h 271736"/>
                  <a:gd name="connsiteX257" fmla="*/ 349034 w 386541"/>
                  <a:gd name="connsiteY257" fmla="*/ 195967 h 271736"/>
                  <a:gd name="connsiteX258" fmla="*/ 352268 w 386541"/>
                  <a:gd name="connsiteY258" fmla="*/ 192141 h 271736"/>
                  <a:gd name="connsiteX259" fmla="*/ 330403 w 386541"/>
                  <a:gd name="connsiteY259" fmla="*/ 172508 h 271736"/>
                  <a:gd name="connsiteX260" fmla="*/ 101684 w 386541"/>
                  <a:gd name="connsiteY260" fmla="*/ 232728 h 271736"/>
                  <a:gd name="connsiteX261" fmla="*/ 89111 w 386541"/>
                  <a:gd name="connsiteY261" fmla="*/ 244025 h 271736"/>
                  <a:gd name="connsiteX262" fmla="*/ 100910 w 386541"/>
                  <a:gd name="connsiteY262" fmla="*/ 240199 h 271736"/>
                  <a:gd name="connsiteX263" fmla="*/ 101684 w 386541"/>
                  <a:gd name="connsiteY263" fmla="*/ 232728 h 271736"/>
                  <a:gd name="connsiteX264" fmla="*/ 285169 w 386541"/>
                  <a:gd name="connsiteY264" fmla="*/ 232910 h 271736"/>
                  <a:gd name="connsiteX265" fmla="*/ 289451 w 386541"/>
                  <a:gd name="connsiteY265" fmla="*/ 243570 h 271736"/>
                  <a:gd name="connsiteX266" fmla="*/ 297469 w 386541"/>
                  <a:gd name="connsiteY266" fmla="*/ 243979 h 271736"/>
                  <a:gd name="connsiteX267" fmla="*/ 285169 w 386541"/>
                  <a:gd name="connsiteY267" fmla="*/ 232956 h 271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</a:cxnLst>
                <a:rect l="l" t="t" r="r" b="b"/>
                <a:pathLst>
                  <a:path w="386541" h="271736">
                    <a:moveTo>
                      <a:pt x="117172" y="47648"/>
                    </a:moveTo>
                    <a:cubicBezTo>
                      <a:pt x="117172" y="44687"/>
                      <a:pt x="117126" y="42409"/>
                      <a:pt x="117172" y="40132"/>
                    </a:cubicBezTo>
                    <a:cubicBezTo>
                      <a:pt x="117308" y="35668"/>
                      <a:pt x="118538" y="34392"/>
                      <a:pt x="122957" y="34301"/>
                    </a:cubicBezTo>
                    <a:cubicBezTo>
                      <a:pt x="128879" y="34256"/>
                      <a:pt x="134755" y="34301"/>
                      <a:pt x="140677" y="34301"/>
                    </a:cubicBezTo>
                    <a:cubicBezTo>
                      <a:pt x="141998" y="34301"/>
                      <a:pt x="143319" y="34164"/>
                      <a:pt x="145050" y="34119"/>
                    </a:cubicBezTo>
                    <a:cubicBezTo>
                      <a:pt x="145050" y="27742"/>
                      <a:pt x="145050" y="21592"/>
                      <a:pt x="145050" y="15488"/>
                    </a:cubicBezTo>
                    <a:cubicBezTo>
                      <a:pt x="145095" y="5740"/>
                      <a:pt x="150790" y="46"/>
                      <a:pt x="160583" y="0"/>
                    </a:cubicBezTo>
                    <a:cubicBezTo>
                      <a:pt x="182449" y="0"/>
                      <a:pt x="204314" y="0"/>
                      <a:pt x="226179" y="0"/>
                    </a:cubicBezTo>
                    <a:cubicBezTo>
                      <a:pt x="235882" y="0"/>
                      <a:pt x="241621" y="5785"/>
                      <a:pt x="241667" y="15533"/>
                    </a:cubicBezTo>
                    <a:cubicBezTo>
                      <a:pt x="241667" y="21319"/>
                      <a:pt x="241667" y="27058"/>
                      <a:pt x="241667" y="32843"/>
                    </a:cubicBezTo>
                    <a:cubicBezTo>
                      <a:pt x="241667" y="33117"/>
                      <a:pt x="241758" y="33344"/>
                      <a:pt x="241986" y="34347"/>
                    </a:cubicBezTo>
                    <a:cubicBezTo>
                      <a:pt x="247088" y="34347"/>
                      <a:pt x="252417" y="34347"/>
                      <a:pt x="257701" y="34347"/>
                    </a:cubicBezTo>
                    <a:cubicBezTo>
                      <a:pt x="268771" y="34347"/>
                      <a:pt x="269454" y="33299"/>
                      <a:pt x="269135" y="45325"/>
                    </a:cubicBezTo>
                    <a:cubicBezTo>
                      <a:pt x="269135" y="46008"/>
                      <a:pt x="269226" y="46646"/>
                      <a:pt x="269317" y="47739"/>
                    </a:cubicBezTo>
                    <a:cubicBezTo>
                      <a:pt x="270775" y="47830"/>
                      <a:pt x="272187" y="47921"/>
                      <a:pt x="273645" y="47921"/>
                    </a:cubicBezTo>
                    <a:cubicBezTo>
                      <a:pt x="285443" y="47921"/>
                      <a:pt x="297241" y="48012"/>
                      <a:pt x="309039" y="47921"/>
                    </a:cubicBezTo>
                    <a:cubicBezTo>
                      <a:pt x="314232" y="47876"/>
                      <a:pt x="318286" y="49743"/>
                      <a:pt x="321885" y="53388"/>
                    </a:cubicBezTo>
                    <a:cubicBezTo>
                      <a:pt x="337282" y="68921"/>
                      <a:pt x="352724" y="84409"/>
                      <a:pt x="368257" y="99760"/>
                    </a:cubicBezTo>
                    <a:cubicBezTo>
                      <a:pt x="371856" y="103313"/>
                      <a:pt x="373632" y="107322"/>
                      <a:pt x="373632" y="112287"/>
                    </a:cubicBezTo>
                    <a:cubicBezTo>
                      <a:pt x="373632" y="113380"/>
                      <a:pt x="373769" y="114428"/>
                      <a:pt x="373632" y="115521"/>
                    </a:cubicBezTo>
                    <a:cubicBezTo>
                      <a:pt x="372949" y="121671"/>
                      <a:pt x="374225" y="126272"/>
                      <a:pt x="379372" y="131100"/>
                    </a:cubicBezTo>
                    <a:cubicBezTo>
                      <a:pt x="392446" y="143445"/>
                      <a:pt x="386706" y="166495"/>
                      <a:pt x="369715" y="172690"/>
                    </a:cubicBezTo>
                    <a:cubicBezTo>
                      <a:pt x="367437" y="173510"/>
                      <a:pt x="365843" y="174239"/>
                      <a:pt x="366207" y="176972"/>
                    </a:cubicBezTo>
                    <a:cubicBezTo>
                      <a:pt x="366298" y="177609"/>
                      <a:pt x="366025" y="178293"/>
                      <a:pt x="365843" y="178930"/>
                    </a:cubicBezTo>
                    <a:cubicBezTo>
                      <a:pt x="364158" y="185399"/>
                      <a:pt x="359602" y="190592"/>
                      <a:pt x="358463" y="197516"/>
                    </a:cubicBezTo>
                    <a:cubicBezTo>
                      <a:pt x="357780" y="201661"/>
                      <a:pt x="353225" y="203984"/>
                      <a:pt x="348487" y="204394"/>
                    </a:cubicBezTo>
                    <a:cubicBezTo>
                      <a:pt x="347394" y="204485"/>
                      <a:pt x="346073" y="204941"/>
                      <a:pt x="345390" y="205715"/>
                    </a:cubicBezTo>
                    <a:cubicBezTo>
                      <a:pt x="337327" y="214553"/>
                      <a:pt x="329401" y="223435"/>
                      <a:pt x="321429" y="232318"/>
                    </a:cubicBezTo>
                    <a:cubicBezTo>
                      <a:pt x="320883" y="232910"/>
                      <a:pt x="320427" y="233548"/>
                      <a:pt x="319972" y="234140"/>
                    </a:cubicBezTo>
                    <a:cubicBezTo>
                      <a:pt x="323251" y="241611"/>
                      <a:pt x="321566" y="247715"/>
                      <a:pt x="315189" y="250949"/>
                    </a:cubicBezTo>
                    <a:cubicBezTo>
                      <a:pt x="313594" y="251769"/>
                      <a:pt x="311180" y="252771"/>
                      <a:pt x="309904" y="252133"/>
                    </a:cubicBezTo>
                    <a:cubicBezTo>
                      <a:pt x="304939" y="249719"/>
                      <a:pt x="301022" y="251860"/>
                      <a:pt x="296740" y="253773"/>
                    </a:cubicBezTo>
                    <a:cubicBezTo>
                      <a:pt x="295145" y="254502"/>
                      <a:pt x="292913" y="254593"/>
                      <a:pt x="291273" y="254092"/>
                    </a:cubicBezTo>
                    <a:cubicBezTo>
                      <a:pt x="288404" y="253136"/>
                      <a:pt x="286582" y="254092"/>
                      <a:pt x="284532" y="255960"/>
                    </a:cubicBezTo>
                    <a:cubicBezTo>
                      <a:pt x="279430" y="260697"/>
                      <a:pt x="274055" y="265161"/>
                      <a:pt x="268816" y="269762"/>
                    </a:cubicBezTo>
                    <a:cubicBezTo>
                      <a:pt x="266721" y="271630"/>
                      <a:pt x="264443" y="272723"/>
                      <a:pt x="262074" y="270491"/>
                    </a:cubicBezTo>
                    <a:cubicBezTo>
                      <a:pt x="259751" y="268305"/>
                      <a:pt x="260617" y="265981"/>
                      <a:pt x="262257" y="263658"/>
                    </a:cubicBezTo>
                    <a:cubicBezTo>
                      <a:pt x="266539" y="257645"/>
                      <a:pt x="270729" y="251587"/>
                      <a:pt x="274875" y="245483"/>
                    </a:cubicBezTo>
                    <a:cubicBezTo>
                      <a:pt x="275558" y="244481"/>
                      <a:pt x="276332" y="242841"/>
                      <a:pt x="275968" y="241930"/>
                    </a:cubicBezTo>
                    <a:cubicBezTo>
                      <a:pt x="273690" y="236554"/>
                      <a:pt x="274692" y="231726"/>
                      <a:pt x="277927" y="227262"/>
                    </a:cubicBezTo>
                    <a:cubicBezTo>
                      <a:pt x="274146" y="221021"/>
                      <a:pt x="274100" y="216876"/>
                      <a:pt x="277653" y="212366"/>
                    </a:cubicBezTo>
                    <a:cubicBezTo>
                      <a:pt x="281161" y="207902"/>
                      <a:pt x="285169" y="206945"/>
                      <a:pt x="292230" y="208995"/>
                    </a:cubicBezTo>
                    <a:cubicBezTo>
                      <a:pt x="300657" y="199566"/>
                      <a:pt x="309176" y="190136"/>
                      <a:pt x="317557" y="180570"/>
                    </a:cubicBezTo>
                    <a:cubicBezTo>
                      <a:pt x="318332" y="179705"/>
                      <a:pt x="318605" y="178202"/>
                      <a:pt x="318651" y="176972"/>
                    </a:cubicBezTo>
                    <a:cubicBezTo>
                      <a:pt x="318787" y="171095"/>
                      <a:pt x="322750" y="166176"/>
                      <a:pt x="328217" y="164536"/>
                    </a:cubicBezTo>
                    <a:cubicBezTo>
                      <a:pt x="331451" y="163579"/>
                      <a:pt x="334457" y="161848"/>
                      <a:pt x="337692" y="160436"/>
                    </a:cubicBezTo>
                    <a:cubicBezTo>
                      <a:pt x="332954" y="148592"/>
                      <a:pt x="334366" y="138525"/>
                      <a:pt x="342657" y="130189"/>
                    </a:cubicBezTo>
                    <a:cubicBezTo>
                      <a:pt x="345253" y="127593"/>
                      <a:pt x="345937" y="125178"/>
                      <a:pt x="346028" y="121808"/>
                    </a:cubicBezTo>
                    <a:cubicBezTo>
                      <a:pt x="346119" y="118163"/>
                      <a:pt x="345071" y="115612"/>
                      <a:pt x="342429" y="113016"/>
                    </a:cubicBezTo>
                    <a:cubicBezTo>
                      <a:pt x="330631" y="101491"/>
                      <a:pt x="319106" y="89693"/>
                      <a:pt x="307308" y="78168"/>
                    </a:cubicBezTo>
                    <a:cubicBezTo>
                      <a:pt x="305896" y="76756"/>
                      <a:pt x="303482" y="75708"/>
                      <a:pt x="301477" y="75663"/>
                    </a:cubicBezTo>
                    <a:cubicBezTo>
                      <a:pt x="290909" y="75435"/>
                      <a:pt x="280341" y="75572"/>
                      <a:pt x="269180" y="75572"/>
                    </a:cubicBezTo>
                    <a:cubicBezTo>
                      <a:pt x="269180" y="78259"/>
                      <a:pt x="269180" y="80628"/>
                      <a:pt x="269180" y="82997"/>
                    </a:cubicBezTo>
                    <a:cubicBezTo>
                      <a:pt x="269089" y="87643"/>
                      <a:pt x="268087" y="88736"/>
                      <a:pt x="263486" y="88782"/>
                    </a:cubicBezTo>
                    <a:cubicBezTo>
                      <a:pt x="257565" y="88873"/>
                      <a:pt x="251688" y="88782"/>
                      <a:pt x="245766" y="88782"/>
                    </a:cubicBezTo>
                    <a:cubicBezTo>
                      <a:pt x="244445" y="88782"/>
                      <a:pt x="243170" y="88873"/>
                      <a:pt x="241485" y="88964"/>
                    </a:cubicBezTo>
                    <a:cubicBezTo>
                      <a:pt x="241485" y="95114"/>
                      <a:pt x="241485" y="100990"/>
                      <a:pt x="241485" y="106866"/>
                    </a:cubicBezTo>
                    <a:cubicBezTo>
                      <a:pt x="241485" y="117343"/>
                      <a:pt x="235791" y="122992"/>
                      <a:pt x="225313" y="123037"/>
                    </a:cubicBezTo>
                    <a:cubicBezTo>
                      <a:pt x="222535" y="123037"/>
                      <a:pt x="219711" y="123037"/>
                      <a:pt x="216567" y="123037"/>
                    </a:cubicBezTo>
                    <a:cubicBezTo>
                      <a:pt x="216567" y="139436"/>
                      <a:pt x="216567" y="155562"/>
                      <a:pt x="216567" y="171688"/>
                    </a:cubicBezTo>
                    <a:cubicBezTo>
                      <a:pt x="224904" y="174967"/>
                      <a:pt x="228411" y="179705"/>
                      <a:pt x="227591" y="186674"/>
                    </a:cubicBezTo>
                    <a:cubicBezTo>
                      <a:pt x="226726" y="194008"/>
                      <a:pt x="222945" y="197561"/>
                      <a:pt x="214335" y="198974"/>
                    </a:cubicBezTo>
                    <a:cubicBezTo>
                      <a:pt x="213880" y="206718"/>
                      <a:pt x="210737" y="212730"/>
                      <a:pt x="203038" y="215828"/>
                    </a:cubicBezTo>
                    <a:cubicBezTo>
                      <a:pt x="202127" y="216192"/>
                      <a:pt x="201581" y="218197"/>
                      <a:pt x="201398" y="219518"/>
                    </a:cubicBezTo>
                    <a:cubicBezTo>
                      <a:pt x="200032" y="229767"/>
                      <a:pt x="198802" y="239971"/>
                      <a:pt x="197618" y="250220"/>
                    </a:cubicBezTo>
                    <a:cubicBezTo>
                      <a:pt x="197299" y="252999"/>
                      <a:pt x="196479" y="255231"/>
                      <a:pt x="193108" y="255231"/>
                    </a:cubicBezTo>
                    <a:cubicBezTo>
                      <a:pt x="189691" y="255231"/>
                      <a:pt x="189008" y="252771"/>
                      <a:pt x="188689" y="250084"/>
                    </a:cubicBezTo>
                    <a:cubicBezTo>
                      <a:pt x="187459" y="240244"/>
                      <a:pt x="186275" y="230405"/>
                      <a:pt x="185136" y="220565"/>
                    </a:cubicBezTo>
                    <a:cubicBezTo>
                      <a:pt x="184817" y="217787"/>
                      <a:pt x="184134" y="215919"/>
                      <a:pt x="181082" y="214553"/>
                    </a:cubicBezTo>
                    <a:cubicBezTo>
                      <a:pt x="174750" y="211683"/>
                      <a:pt x="172245" y="205943"/>
                      <a:pt x="172108" y="199201"/>
                    </a:cubicBezTo>
                    <a:cubicBezTo>
                      <a:pt x="162815" y="197060"/>
                      <a:pt x="159080" y="193462"/>
                      <a:pt x="158670" y="186219"/>
                    </a:cubicBezTo>
                    <a:cubicBezTo>
                      <a:pt x="158260" y="179022"/>
                      <a:pt x="161540" y="174740"/>
                      <a:pt x="169876" y="171688"/>
                    </a:cubicBezTo>
                    <a:lnTo>
                      <a:pt x="169876" y="123037"/>
                    </a:lnTo>
                    <a:cubicBezTo>
                      <a:pt x="166414" y="123037"/>
                      <a:pt x="163134" y="123037"/>
                      <a:pt x="159809" y="123037"/>
                    </a:cubicBezTo>
                    <a:cubicBezTo>
                      <a:pt x="150790" y="122946"/>
                      <a:pt x="144959" y="117161"/>
                      <a:pt x="144868" y="108187"/>
                    </a:cubicBezTo>
                    <a:cubicBezTo>
                      <a:pt x="144822" y="101901"/>
                      <a:pt x="144868" y="95615"/>
                      <a:pt x="144868" y="88782"/>
                    </a:cubicBezTo>
                    <a:cubicBezTo>
                      <a:pt x="138263" y="88782"/>
                      <a:pt x="132022" y="88782"/>
                      <a:pt x="125736" y="88782"/>
                    </a:cubicBezTo>
                    <a:cubicBezTo>
                      <a:pt x="117308" y="88782"/>
                      <a:pt x="116990" y="88463"/>
                      <a:pt x="116944" y="79854"/>
                    </a:cubicBezTo>
                    <a:cubicBezTo>
                      <a:pt x="116944" y="78533"/>
                      <a:pt x="116944" y="77257"/>
                      <a:pt x="116944" y="75435"/>
                    </a:cubicBezTo>
                    <a:cubicBezTo>
                      <a:pt x="109109" y="75435"/>
                      <a:pt x="101593" y="76073"/>
                      <a:pt x="94213" y="75298"/>
                    </a:cubicBezTo>
                    <a:cubicBezTo>
                      <a:pt x="84966" y="74296"/>
                      <a:pt x="78452" y="77394"/>
                      <a:pt x="72303" y="84272"/>
                    </a:cubicBezTo>
                    <a:cubicBezTo>
                      <a:pt x="63010" y="94658"/>
                      <a:pt x="52715" y="104133"/>
                      <a:pt x="42876" y="114018"/>
                    </a:cubicBezTo>
                    <a:cubicBezTo>
                      <a:pt x="39186" y="117708"/>
                      <a:pt x="39414" y="125680"/>
                      <a:pt x="43058" y="129278"/>
                    </a:cubicBezTo>
                    <a:cubicBezTo>
                      <a:pt x="50711" y="136794"/>
                      <a:pt x="53216" y="145768"/>
                      <a:pt x="50118" y="156109"/>
                    </a:cubicBezTo>
                    <a:cubicBezTo>
                      <a:pt x="49071" y="159616"/>
                      <a:pt x="51758" y="163716"/>
                      <a:pt x="55539" y="164217"/>
                    </a:cubicBezTo>
                    <a:cubicBezTo>
                      <a:pt x="63420" y="165265"/>
                      <a:pt x="67474" y="169683"/>
                      <a:pt x="67747" y="177427"/>
                    </a:cubicBezTo>
                    <a:cubicBezTo>
                      <a:pt x="67793" y="178612"/>
                      <a:pt x="68339" y="180024"/>
                      <a:pt x="69159" y="180935"/>
                    </a:cubicBezTo>
                    <a:cubicBezTo>
                      <a:pt x="76949" y="189772"/>
                      <a:pt x="84875" y="198564"/>
                      <a:pt x="92801" y="207264"/>
                    </a:cubicBezTo>
                    <a:cubicBezTo>
                      <a:pt x="93439" y="207993"/>
                      <a:pt x="94805" y="208631"/>
                      <a:pt x="95671" y="208449"/>
                    </a:cubicBezTo>
                    <a:cubicBezTo>
                      <a:pt x="102322" y="207127"/>
                      <a:pt x="106102" y="208312"/>
                      <a:pt x="109291" y="213095"/>
                    </a:cubicBezTo>
                    <a:cubicBezTo>
                      <a:pt x="112252" y="217513"/>
                      <a:pt x="111979" y="221477"/>
                      <a:pt x="108289" y="226988"/>
                    </a:cubicBezTo>
                    <a:cubicBezTo>
                      <a:pt x="111569" y="231407"/>
                      <a:pt x="112343" y="236281"/>
                      <a:pt x="110384" y="241656"/>
                    </a:cubicBezTo>
                    <a:cubicBezTo>
                      <a:pt x="110020" y="242613"/>
                      <a:pt x="110703" y="244207"/>
                      <a:pt x="111341" y="245164"/>
                    </a:cubicBezTo>
                    <a:cubicBezTo>
                      <a:pt x="115486" y="251268"/>
                      <a:pt x="119677" y="257326"/>
                      <a:pt x="123959" y="263339"/>
                    </a:cubicBezTo>
                    <a:cubicBezTo>
                      <a:pt x="125645" y="265754"/>
                      <a:pt x="126738" y="268213"/>
                      <a:pt x="124096" y="270446"/>
                    </a:cubicBezTo>
                    <a:cubicBezTo>
                      <a:pt x="121636" y="272541"/>
                      <a:pt x="119404" y="271265"/>
                      <a:pt x="117308" y="269443"/>
                    </a:cubicBezTo>
                    <a:cubicBezTo>
                      <a:pt x="111979" y="264706"/>
                      <a:pt x="106604" y="260105"/>
                      <a:pt x="101320" y="255322"/>
                    </a:cubicBezTo>
                    <a:cubicBezTo>
                      <a:pt x="99588" y="253728"/>
                      <a:pt x="98040" y="253090"/>
                      <a:pt x="95625" y="253773"/>
                    </a:cubicBezTo>
                    <a:cubicBezTo>
                      <a:pt x="90615" y="255231"/>
                      <a:pt x="86469" y="252999"/>
                      <a:pt x="82825" y="249901"/>
                    </a:cubicBezTo>
                    <a:cubicBezTo>
                      <a:pt x="75309" y="253773"/>
                      <a:pt x="68385" y="251769"/>
                      <a:pt x="65424" y="244663"/>
                    </a:cubicBezTo>
                    <a:cubicBezTo>
                      <a:pt x="64695" y="242886"/>
                      <a:pt x="63921" y="240244"/>
                      <a:pt x="64695" y="238878"/>
                    </a:cubicBezTo>
                    <a:cubicBezTo>
                      <a:pt x="67656" y="233730"/>
                      <a:pt x="64012" y="231134"/>
                      <a:pt x="61279" y="228082"/>
                    </a:cubicBezTo>
                    <a:cubicBezTo>
                      <a:pt x="54719" y="220793"/>
                      <a:pt x="48251" y="213459"/>
                      <a:pt x="41646" y="206262"/>
                    </a:cubicBezTo>
                    <a:cubicBezTo>
                      <a:pt x="40689" y="205214"/>
                      <a:pt x="39095" y="204394"/>
                      <a:pt x="37683" y="204212"/>
                    </a:cubicBezTo>
                    <a:cubicBezTo>
                      <a:pt x="30895" y="203347"/>
                      <a:pt x="26067" y="197926"/>
                      <a:pt x="26067" y="191093"/>
                    </a:cubicBezTo>
                    <a:cubicBezTo>
                      <a:pt x="26067" y="189818"/>
                      <a:pt x="25156" y="188542"/>
                      <a:pt x="24655" y="187267"/>
                    </a:cubicBezTo>
                    <a:cubicBezTo>
                      <a:pt x="23151" y="183486"/>
                      <a:pt x="21739" y="179659"/>
                      <a:pt x="20099" y="175924"/>
                    </a:cubicBezTo>
                    <a:cubicBezTo>
                      <a:pt x="19598" y="174785"/>
                      <a:pt x="18778" y="173373"/>
                      <a:pt x="17776" y="173009"/>
                    </a:cubicBezTo>
                    <a:cubicBezTo>
                      <a:pt x="7664" y="169456"/>
                      <a:pt x="1833" y="162258"/>
                      <a:pt x="330" y="151872"/>
                    </a:cubicBezTo>
                    <a:cubicBezTo>
                      <a:pt x="-1128" y="141805"/>
                      <a:pt x="2243" y="133423"/>
                      <a:pt x="10579" y="127183"/>
                    </a:cubicBezTo>
                    <a:cubicBezTo>
                      <a:pt x="11718" y="126317"/>
                      <a:pt x="12538" y="124404"/>
                      <a:pt x="12629" y="122946"/>
                    </a:cubicBezTo>
                    <a:cubicBezTo>
                      <a:pt x="12902" y="119211"/>
                      <a:pt x="12811" y="115430"/>
                      <a:pt x="12720" y="111695"/>
                    </a:cubicBezTo>
                    <a:cubicBezTo>
                      <a:pt x="12629" y="107140"/>
                      <a:pt x="14269" y="103404"/>
                      <a:pt x="17503" y="100216"/>
                    </a:cubicBezTo>
                    <a:cubicBezTo>
                      <a:pt x="33401" y="84409"/>
                      <a:pt x="49253" y="68602"/>
                      <a:pt x="65014" y="52704"/>
                    </a:cubicBezTo>
                    <a:cubicBezTo>
                      <a:pt x="68476" y="49242"/>
                      <a:pt x="72439" y="47694"/>
                      <a:pt x="77268" y="47694"/>
                    </a:cubicBezTo>
                    <a:cubicBezTo>
                      <a:pt x="88929" y="47785"/>
                      <a:pt x="100591" y="47694"/>
                      <a:pt x="112252" y="47694"/>
                    </a:cubicBezTo>
                    <a:cubicBezTo>
                      <a:pt x="113710" y="47694"/>
                      <a:pt x="115122" y="47694"/>
                      <a:pt x="117081" y="47694"/>
                    </a:cubicBezTo>
                    <a:close/>
                    <a:moveTo>
                      <a:pt x="166368" y="114291"/>
                    </a:moveTo>
                    <a:cubicBezTo>
                      <a:pt x="165685" y="112697"/>
                      <a:pt x="165093" y="111649"/>
                      <a:pt x="164729" y="110511"/>
                    </a:cubicBezTo>
                    <a:cubicBezTo>
                      <a:pt x="162906" y="104771"/>
                      <a:pt x="163225" y="99213"/>
                      <a:pt x="167690" y="94840"/>
                    </a:cubicBezTo>
                    <a:cubicBezTo>
                      <a:pt x="169512" y="93064"/>
                      <a:pt x="170104" y="91470"/>
                      <a:pt x="170195" y="89055"/>
                    </a:cubicBezTo>
                    <a:cubicBezTo>
                      <a:pt x="170742" y="75891"/>
                      <a:pt x="179624" y="66461"/>
                      <a:pt x="191787" y="65915"/>
                    </a:cubicBezTo>
                    <a:cubicBezTo>
                      <a:pt x="205179" y="65322"/>
                      <a:pt x="214654" y="73476"/>
                      <a:pt x="216203" y="87188"/>
                    </a:cubicBezTo>
                    <a:cubicBezTo>
                      <a:pt x="216567" y="90558"/>
                      <a:pt x="216841" y="93519"/>
                      <a:pt x="219893" y="95843"/>
                    </a:cubicBezTo>
                    <a:cubicBezTo>
                      <a:pt x="221214" y="96845"/>
                      <a:pt x="222216" y="99077"/>
                      <a:pt x="222261" y="100762"/>
                    </a:cubicBezTo>
                    <a:cubicBezTo>
                      <a:pt x="222398" y="105181"/>
                      <a:pt x="221943" y="109554"/>
                      <a:pt x="221715" y="114109"/>
                    </a:cubicBezTo>
                    <a:cubicBezTo>
                      <a:pt x="232647" y="115749"/>
                      <a:pt x="233103" y="112515"/>
                      <a:pt x="233057" y="104270"/>
                    </a:cubicBezTo>
                    <a:cubicBezTo>
                      <a:pt x="232875" y="75071"/>
                      <a:pt x="233012" y="45826"/>
                      <a:pt x="232966" y="16627"/>
                    </a:cubicBezTo>
                    <a:cubicBezTo>
                      <a:pt x="232966" y="9976"/>
                      <a:pt x="231554" y="8564"/>
                      <a:pt x="224995" y="8564"/>
                    </a:cubicBezTo>
                    <a:cubicBezTo>
                      <a:pt x="203949" y="8564"/>
                      <a:pt x="182904" y="8564"/>
                      <a:pt x="161859" y="8564"/>
                    </a:cubicBezTo>
                    <a:cubicBezTo>
                      <a:pt x="154980" y="8564"/>
                      <a:pt x="153659" y="9930"/>
                      <a:pt x="153659" y="16854"/>
                    </a:cubicBezTo>
                    <a:cubicBezTo>
                      <a:pt x="153659" y="46054"/>
                      <a:pt x="153659" y="75298"/>
                      <a:pt x="153659" y="104498"/>
                    </a:cubicBezTo>
                    <a:cubicBezTo>
                      <a:pt x="153659" y="113699"/>
                      <a:pt x="154570" y="114565"/>
                      <a:pt x="163863" y="114382"/>
                    </a:cubicBezTo>
                    <a:cubicBezTo>
                      <a:pt x="164501" y="114382"/>
                      <a:pt x="165184" y="114291"/>
                      <a:pt x="166368" y="114246"/>
                    </a:cubicBezTo>
                    <a:close/>
                    <a:moveTo>
                      <a:pt x="207594" y="171915"/>
                    </a:moveTo>
                    <a:lnTo>
                      <a:pt x="207594" y="118573"/>
                    </a:lnTo>
                    <a:lnTo>
                      <a:pt x="179123" y="118573"/>
                    </a:lnTo>
                    <a:lnTo>
                      <a:pt x="179123" y="171915"/>
                    </a:lnTo>
                    <a:lnTo>
                      <a:pt x="207594" y="171915"/>
                    </a:lnTo>
                    <a:close/>
                    <a:moveTo>
                      <a:pt x="116990" y="56257"/>
                    </a:moveTo>
                    <a:cubicBezTo>
                      <a:pt x="115577" y="56257"/>
                      <a:pt x="114393" y="56257"/>
                      <a:pt x="113209" y="56257"/>
                    </a:cubicBezTo>
                    <a:cubicBezTo>
                      <a:pt x="101547" y="56257"/>
                      <a:pt x="89886" y="56349"/>
                      <a:pt x="78224" y="56212"/>
                    </a:cubicBezTo>
                    <a:cubicBezTo>
                      <a:pt x="74990" y="56212"/>
                      <a:pt x="72667" y="57214"/>
                      <a:pt x="70435" y="59492"/>
                    </a:cubicBezTo>
                    <a:cubicBezTo>
                      <a:pt x="56177" y="73886"/>
                      <a:pt x="42192" y="88509"/>
                      <a:pt x="27388" y="102265"/>
                    </a:cubicBezTo>
                    <a:cubicBezTo>
                      <a:pt x="20919" y="108278"/>
                      <a:pt x="20874" y="114747"/>
                      <a:pt x="21648" y="122309"/>
                    </a:cubicBezTo>
                    <a:cubicBezTo>
                      <a:pt x="25110" y="122445"/>
                      <a:pt x="28344" y="122582"/>
                      <a:pt x="31806" y="122764"/>
                    </a:cubicBezTo>
                    <a:cubicBezTo>
                      <a:pt x="31897" y="121352"/>
                      <a:pt x="32125" y="120168"/>
                      <a:pt x="31989" y="119029"/>
                    </a:cubicBezTo>
                    <a:cubicBezTo>
                      <a:pt x="31351" y="114656"/>
                      <a:pt x="33127" y="111604"/>
                      <a:pt x="36271" y="108552"/>
                    </a:cubicBezTo>
                    <a:cubicBezTo>
                      <a:pt x="47795" y="97346"/>
                      <a:pt x="59411" y="86185"/>
                      <a:pt x="70298" y="74387"/>
                    </a:cubicBezTo>
                    <a:cubicBezTo>
                      <a:pt x="75582" y="68693"/>
                      <a:pt x="80912" y="66142"/>
                      <a:pt x="88701" y="66734"/>
                    </a:cubicBezTo>
                    <a:cubicBezTo>
                      <a:pt x="97994" y="67463"/>
                      <a:pt x="107378" y="66917"/>
                      <a:pt x="116944" y="66917"/>
                    </a:cubicBezTo>
                    <a:lnTo>
                      <a:pt x="116944" y="56349"/>
                    </a:lnTo>
                    <a:close/>
                    <a:moveTo>
                      <a:pt x="365387" y="122263"/>
                    </a:moveTo>
                    <a:cubicBezTo>
                      <a:pt x="365387" y="118892"/>
                      <a:pt x="365706" y="115521"/>
                      <a:pt x="365251" y="112287"/>
                    </a:cubicBezTo>
                    <a:cubicBezTo>
                      <a:pt x="364932" y="110055"/>
                      <a:pt x="364066" y="107504"/>
                      <a:pt x="362563" y="105955"/>
                    </a:cubicBezTo>
                    <a:cubicBezTo>
                      <a:pt x="347030" y="90194"/>
                      <a:pt x="331405" y="74524"/>
                      <a:pt x="315644" y="58991"/>
                    </a:cubicBezTo>
                    <a:cubicBezTo>
                      <a:pt x="314141" y="57487"/>
                      <a:pt x="311453" y="56440"/>
                      <a:pt x="309312" y="56394"/>
                    </a:cubicBezTo>
                    <a:cubicBezTo>
                      <a:pt x="298334" y="56121"/>
                      <a:pt x="287310" y="56257"/>
                      <a:pt x="276332" y="56257"/>
                    </a:cubicBezTo>
                    <a:cubicBezTo>
                      <a:pt x="274237" y="56257"/>
                      <a:pt x="272096" y="56257"/>
                      <a:pt x="269909" y="56257"/>
                    </a:cubicBezTo>
                    <a:lnTo>
                      <a:pt x="269909" y="66826"/>
                    </a:lnTo>
                    <a:cubicBezTo>
                      <a:pt x="281707" y="66826"/>
                      <a:pt x="293187" y="66917"/>
                      <a:pt x="304711" y="66734"/>
                    </a:cubicBezTo>
                    <a:cubicBezTo>
                      <a:pt x="307672" y="66734"/>
                      <a:pt x="309677" y="67646"/>
                      <a:pt x="311727" y="69695"/>
                    </a:cubicBezTo>
                    <a:cubicBezTo>
                      <a:pt x="323889" y="81995"/>
                      <a:pt x="336006" y="94339"/>
                      <a:pt x="348442" y="106365"/>
                    </a:cubicBezTo>
                    <a:cubicBezTo>
                      <a:pt x="352678" y="110465"/>
                      <a:pt x="356140" y="114474"/>
                      <a:pt x="354865" y="120805"/>
                    </a:cubicBezTo>
                    <a:cubicBezTo>
                      <a:pt x="354728" y="121398"/>
                      <a:pt x="355047" y="122081"/>
                      <a:pt x="355184" y="122673"/>
                    </a:cubicBezTo>
                    <a:cubicBezTo>
                      <a:pt x="358555" y="122491"/>
                      <a:pt x="361743" y="122354"/>
                      <a:pt x="365433" y="122172"/>
                    </a:cubicBezTo>
                    <a:close/>
                    <a:moveTo>
                      <a:pt x="313685" y="228355"/>
                    </a:moveTo>
                    <a:cubicBezTo>
                      <a:pt x="322568" y="218425"/>
                      <a:pt x="331086" y="208904"/>
                      <a:pt x="339741" y="199247"/>
                    </a:cubicBezTo>
                    <a:cubicBezTo>
                      <a:pt x="334639" y="194646"/>
                      <a:pt x="329856" y="190410"/>
                      <a:pt x="324891" y="185900"/>
                    </a:cubicBezTo>
                    <a:cubicBezTo>
                      <a:pt x="316191" y="195648"/>
                      <a:pt x="307536" y="205260"/>
                      <a:pt x="298835" y="215008"/>
                    </a:cubicBezTo>
                    <a:cubicBezTo>
                      <a:pt x="303892" y="219563"/>
                      <a:pt x="308675" y="223800"/>
                      <a:pt x="313731" y="228355"/>
                    </a:cubicBezTo>
                    <a:close/>
                    <a:moveTo>
                      <a:pt x="62008" y="185900"/>
                    </a:moveTo>
                    <a:cubicBezTo>
                      <a:pt x="56951" y="190410"/>
                      <a:pt x="52123" y="194737"/>
                      <a:pt x="47158" y="199201"/>
                    </a:cubicBezTo>
                    <a:cubicBezTo>
                      <a:pt x="56040" y="209086"/>
                      <a:pt x="64559" y="218607"/>
                      <a:pt x="73214" y="228309"/>
                    </a:cubicBezTo>
                    <a:cubicBezTo>
                      <a:pt x="78361" y="223663"/>
                      <a:pt x="83098" y="219427"/>
                      <a:pt x="88064" y="214963"/>
                    </a:cubicBezTo>
                    <a:cubicBezTo>
                      <a:pt x="79272" y="205169"/>
                      <a:pt x="70708" y="195603"/>
                      <a:pt x="62008" y="185946"/>
                    </a:cubicBezTo>
                    <a:close/>
                    <a:moveTo>
                      <a:pt x="144913" y="43047"/>
                    </a:moveTo>
                    <a:lnTo>
                      <a:pt x="126191" y="43047"/>
                    </a:lnTo>
                    <a:lnTo>
                      <a:pt x="126191" y="79990"/>
                    </a:lnTo>
                    <a:lnTo>
                      <a:pt x="144913" y="79990"/>
                    </a:lnTo>
                    <a:lnTo>
                      <a:pt x="144913" y="43002"/>
                    </a:lnTo>
                    <a:close/>
                    <a:moveTo>
                      <a:pt x="241940" y="80081"/>
                    </a:moveTo>
                    <a:lnTo>
                      <a:pt x="260617" y="80081"/>
                    </a:lnTo>
                    <a:lnTo>
                      <a:pt x="260617" y="43093"/>
                    </a:lnTo>
                    <a:lnTo>
                      <a:pt x="241940" y="43093"/>
                    </a:lnTo>
                    <a:lnTo>
                      <a:pt x="241940" y="80036"/>
                    </a:lnTo>
                    <a:close/>
                    <a:moveTo>
                      <a:pt x="360787" y="131100"/>
                    </a:moveTo>
                    <a:cubicBezTo>
                      <a:pt x="349398" y="131100"/>
                      <a:pt x="341108" y="142625"/>
                      <a:pt x="344616" y="153558"/>
                    </a:cubicBezTo>
                    <a:cubicBezTo>
                      <a:pt x="345253" y="155608"/>
                      <a:pt x="346164" y="156564"/>
                      <a:pt x="348533" y="156564"/>
                    </a:cubicBezTo>
                    <a:cubicBezTo>
                      <a:pt x="354045" y="156610"/>
                      <a:pt x="358782" y="158842"/>
                      <a:pt x="362199" y="163169"/>
                    </a:cubicBezTo>
                    <a:cubicBezTo>
                      <a:pt x="363839" y="165219"/>
                      <a:pt x="365251" y="165128"/>
                      <a:pt x="367346" y="164308"/>
                    </a:cubicBezTo>
                    <a:cubicBezTo>
                      <a:pt x="374953" y="161256"/>
                      <a:pt x="379463" y="153239"/>
                      <a:pt x="377960" y="145176"/>
                    </a:cubicBezTo>
                    <a:cubicBezTo>
                      <a:pt x="376411" y="137022"/>
                      <a:pt x="369214" y="131100"/>
                      <a:pt x="360787" y="131100"/>
                    </a:cubicBezTo>
                    <a:close/>
                    <a:moveTo>
                      <a:pt x="25657" y="131100"/>
                    </a:moveTo>
                    <a:cubicBezTo>
                      <a:pt x="17457" y="131100"/>
                      <a:pt x="10442" y="136794"/>
                      <a:pt x="9076" y="144584"/>
                    </a:cubicBezTo>
                    <a:cubicBezTo>
                      <a:pt x="7527" y="153421"/>
                      <a:pt x="11945" y="161712"/>
                      <a:pt x="19780" y="164263"/>
                    </a:cubicBezTo>
                    <a:cubicBezTo>
                      <a:pt x="21056" y="164672"/>
                      <a:pt x="23288" y="164263"/>
                      <a:pt x="24108" y="163397"/>
                    </a:cubicBezTo>
                    <a:cubicBezTo>
                      <a:pt x="28025" y="159070"/>
                      <a:pt x="32763" y="156929"/>
                      <a:pt x="38503" y="156336"/>
                    </a:cubicBezTo>
                    <a:cubicBezTo>
                      <a:pt x="39778" y="156200"/>
                      <a:pt x="41600" y="154833"/>
                      <a:pt x="42010" y="153603"/>
                    </a:cubicBezTo>
                    <a:cubicBezTo>
                      <a:pt x="45928" y="142898"/>
                      <a:pt x="37318" y="131191"/>
                      <a:pt x="25657" y="131146"/>
                    </a:cubicBezTo>
                    <a:close/>
                    <a:moveTo>
                      <a:pt x="193791" y="180844"/>
                    </a:moveTo>
                    <a:cubicBezTo>
                      <a:pt x="186685" y="180844"/>
                      <a:pt x="179579" y="180844"/>
                      <a:pt x="172518" y="180844"/>
                    </a:cubicBezTo>
                    <a:cubicBezTo>
                      <a:pt x="169512" y="180844"/>
                      <a:pt x="167644" y="181755"/>
                      <a:pt x="167598" y="185126"/>
                    </a:cubicBezTo>
                    <a:cubicBezTo>
                      <a:pt x="167598" y="188405"/>
                      <a:pt x="168737" y="190136"/>
                      <a:pt x="172290" y="190091"/>
                    </a:cubicBezTo>
                    <a:cubicBezTo>
                      <a:pt x="186366" y="190045"/>
                      <a:pt x="200396" y="190045"/>
                      <a:pt x="214472" y="190091"/>
                    </a:cubicBezTo>
                    <a:cubicBezTo>
                      <a:pt x="217979" y="190091"/>
                      <a:pt x="219209" y="188360"/>
                      <a:pt x="219164" y="185126"/>
                    </a:cubicBezTo>
                    <a:cubicBezTo>
                      <a:pt x="219164" y="181709"/>
                      <a:pt x="217296" y="180798"/>
                      <a:pt x="214290" y="180798"/>
                    </a:cubicBezTo>
                    <a:cubicBezTo>
                      <a:pt x="207457" y="180889"/>
                      <a:pt x="200624" y="180798"/>
                      <a:pt x="193791" y="180798"/>
                    </a:cubicBezTo>
                    <a:close/>
                    <a:moveTo>
                      <a:pt x="207821" y="91561"/>
                    </a:moveTo>
                    <a:cubicBezTo>
                      <a:pt x="208049" y="84864"/>
                      <a:pt x="206318" y="79444"/>
                      <a:pt x="200442" y="76346"/>
                    </a:cubicBezTo>
                    <a:cubicBezTo>
                      <a:pt x="195067" y="73476"/>
                      <a:pt x="189509" y="73750"/>
                      <a:pt x="184589" y="77439"/>
                    </a:cubicBezTo>
                    <a:cubicBezTo>
                      <a:pt x="179943" y="80901"/>
                      <a:pt x="178394" y="85775"/>
                      <a:pt x="179123" y="91606"/>
                    </a:cubicBezTo>
                    <a:lnTo>
                      <a:pt x="207821" y="91606"/>
                    </a:lnTo>
                    <a:close/>
                    <a:moveTo>
                      <a:pt x="192971" y="109599"/>
                    </a:moveTo>
                    <a:cubicBezTo>
                      <a:pt x="198574" y="109599"/>
                      <a:pt x="204177" y="109508"/>
                      <a:pt x="209780" y="109599"/>
                    </a:cubicBezTo>
                    <a:cubicBezTo>
                      <a:pt x="213196" y="109691"/>
                      <a:pt x="214153" y="108005"/>
                      <a:pt x="214244" y="104953"/>
                    </a:cubicBezTo>
                    <a:cubicBezTo>
                      <a:pt x="214335" y="101764"/>
                      <a:pt x="213151" y="100261"/>
                      <a:pt x="209826" y="100261"/>
                    </a:cubicBezTo>
                    <a:cubicBezTo>
                      <a:pt x="198893" y="100352"/>
                      <a:pt x="187915" y="100307"/>
                      <a:pt x="176982" y="100261"/>
                    </a:cubicBezTo>
                    <a:cubicBezTo>
                      <a:pt x="174021" y="100261"/>
                      <a:pt x="172473" y="101263"/>
                      <a:pt x="172518" y="104452"/>
                    </a:cubicBezTo>
                    <a:cubicBezTo>
                      <a:pt x="172564" y="107504"/>
                      <a:pt x="173110" y="109691"/>
                      <a:pt x="176937" y="109554"/>
                    </a:cubicBezTo>
                    <a:cubicBezTo>
                      <a:pt x="182266" y="109417"/>
                      <a:pt x="187642" y="109554"/>
                      <a:pt x="192971" y="109554"/>
                    </a:cubicBezTo>
                    <a:close/>
                    <a:moveTo>
                      <a:pt x="181401" y="198928"/>
                    </a:moveTo>
                    <a:cubicBezTo>
                      <a:pt x="181173" y="204804"/>
                      <a:pt x="183678" y="207765"/>
                      <a:pt x="189099" y="208039"/>
                    </a:cubicBezTo>
                    <a:cubicBezTo>
                      <a:pt x="192288" y="208175"/>
                      <a:pt x="195522" y="208266"/>
                      <a:pt x="198665" y="207947"/>
                    </a:cubicBezTo>
                    <a:cubicBezTo>
                      <a:pt x="203585" y="207446"/>
                      <a:pt x="205817" y="204212"/>
                      <a:pt x="205179" y="198928"/>
                    </a:cubicBezTo>
                    <a:lnTo>
                      <a:pt x="181355" y="198928"/>
                    </a:lnTo>
                    <a:close/>
                    <a:moveTo>
                      <a:pt x="314460" y="241611"/>
                    </a:moveTo>
                    <a:cubicBezTo>
                      <a:pt x="313139" y="239789"/>
                      <a:pt x="312729" y="238969"/>
                      <a:pt x="312091" y="238377"/>
                    </a:cubicBezTo>
                    <a:cubicBezTo>
                      <a:pt x="304347" y="231407"/>
                      <a:pt x="296603" y="224392"/>
                      <a:pt x="288723" y="217605"/>
                    </a:cubicBezTo>
                    <a:cubicBezTo>
                      <a:pt x="287948" y="216921"/>
                      <a:pt x="286081" y="217513"/>
                      <a:pt x="284760" y="217468"/>
                    </a:cubicBezTo>
                    <a:cubicBezTo>
                      <a:pt x="285033" y="218789"/>
                      <a:pt x="284805" y="220611"/>
                      <a:pt x="285579" y="221340"/>
                    </a:cubicBezTo>
                    <a:cubicBezTo>
                      <a:pt x="292002" y="227398"/>
                      <a:pt x="298607" y="233229"/>
                      <a:pt x="305167" y="239105"/>
                    </a:cubicBezTo>
                    <a:cubicBezTo>
                      <a:pt x="306579" y="240335"/>
                      <a:pt x="307809" y="241975"/>
                      <a:pt x="309449" y="242613"/>
                    </a:cubicBezTo>
                    <a:cubicBezTo>
                      <a:pt x="310588" y="243068"/>
                      <a:pt x="312273" y="242066"/>
                      <a:pt x="314460" y="241565"/>
                    </a:cubicBezTo>
                    <a:close/>
                    <a:moveTo>
                      <a:pt x="75901" y="243752"/>
                    </a:moveTo>
                    <a:cubicBezTo>
                      <a:pt x="76630" y="243342"/>
                      <a:pt x="77131" y="243114"/>
                      <a:pt x="77541" y="242795"/>
                    </a:cubicBezTo>
                    <a:cubicBezTo>
                      <a:pt x="85695" y="235507"/>
                      <a:pt x="93894" y="228218"/>
                      <a:pt x="101912" y="220793"/>
                    </a:cubicBezTo>
                    <a:cubicBezTo>
                      <a:pt x="102458" y="220292"/>
                      <a:pt x="102322" y="218151"/>
                      <a:pt x="101775" y="217605"/>
                    </a:cubicBezTo>
                    <a:cubicBezTo>
                      <a:pt x="101183" y="217012"/>
                      <a:pt x="99133" y="216830"/>
                      <a:pt x="98541" y="217377"/>
                    </a:cubicBezTo>
                    <a:cubicBezTo>
                      <a:pt x="90387" y="224483"/>
                      <a:pt x="82324" y="231680"/>
                      <a:pt x="74352" y="238969"/>
                    </a:cubicBezTo>
                    <a:cubicBezTo>
                      <a:pt x="73760" y="239515"/>
                      <a:pt x="73532" y="240927"/>
                      <a:pt x="73806" y="241702"/>
                    </a:cubicBezTo>
                    <a:cubicBezTo>
                      <a:pt x="74125" y="242567"/>
                      <a:pt x="75218" y="243114"/>
                      <a:pt x="75947" y="243752"/>
                    </a:cubicBezTo>
                    <a:close/>
                    <a:moveTo>
                      <a:pt x="32171" y="182575"/>
                    </a:moveTo>
                    <a:cubicBezTo>
                      <a:pt x="37182" y="178111"/>
                      <a:pt x="42056" y="173783"/>
                      <a:pt x="46884" y="169456"/>
                    </a:cubicBezTo>
                    <a:cubicBezTo>
                      <a:pt x="42420" y="164308"/>
                      <a:pt x="37227" y="163625"/>
                      <a:pt x="32672" y="167360"/>
                    </a:cubicBezTo>
                    <a:cubicBezTo>
                      <a:pt x="27934" y="171232"/>
                      <a:pt x="27616" y="176926"/>
                      <a:pt x="32125" y="182575"/>
                    </a:cubicBezTo>
                    <a:close/>
                    <a:moveTo>
                      <a:pt x="354500" y="182484"/>
                    </a:moveTo>
                    <a:cubicBezTo>
                      <a:pt x="359192" y="177245"/>
                      <a:pt x="359010" y="171460"/>
                      <a:pt x="354364" y="167542"/>
                    </a:cubicBezTo>
                    <a:cubicBezTo>
                      <a:pt x="349717" y="163625"/>
                      <a:pt x="344160" y="164308"/>
                      <a:pt x="339969" y="169501"/>
                    </a:cubicBezTo>
                    <a:cubicBezTo>
                      <a:pt x="344798" y="173829"/>
                      <a:pt x="349672" y="178156"/>
                      <a:pt x="354500" y="182484"/>
                    </a:cubicBezTo>
                    <a:close/>
                    <a:moveTo>
                      <a:pt x="55995" y="172781"/>
                    </a:moveTo>
                    <a:cubicBezTo>
                      <a:pt x="48843" y="179204"/>
                      <a:pt x="41691" y="185627"/>
                      <a:pt x="34130" y="192414"/>
                    </a:cubicBezTo>
                    <a:cubicBezTo>
                      <a:pt x="35633" y="193963"/>
                      <a:pt x="36498" y="194874"/>
                      <a:pt x="37683" y="196104"/>
                    </a:cubicBezTo>
                    <a:cubicBezTo>
                      <a:pt x="44470" y="190000"/>
                      <a:pt x="50711" y="184215"/>
                      <a:pt x="57134" y="178657"/>
                    </a:cubicBezTo>
                    <a:cubicBezTo>
                      <a:pt x="60140" y="176061"/>
                      <a:pt x="59047" y="174603"/>
                      <a:pt x="55995" y="172781"/>
                    </a:cubicBezTo>
                    <a:close/>
                    <a:moveTo>
                      <a:pt x="330449" y="172508"/>
                    </a:moveTo>
                    <a:cubicBezTo>
                      <a:pt x="329173" y="174375"/>
                      <a:pt x="326121" y="175150"/>
                      <a:pt x="328672" y="177564"/>
                    </a:cubicBezTo>
                    <a:cubicBezTo>
                      <a:pt x="335277" y="183713"/>
                      <a:pt x="342065" y="189726"/>
                      <a:pt x="349034" y="195967"/>
                    </a:cubicBezTo>
                    <a:cubicBezTo>
                      <a:pt x="350218" y="194555"/>
                      <a:pt x="351129" y="193507"/>
                      <a:pt x="352268" y="192141"/>
                    </a:cubicBezTo>
                    <a:cubicBezTo>
                      <a:pt x="344889" y="185490"/>
                      <a:pt x="337783" y="179113"/>
                      <a:pt x="330403" y="172508"/>
                    </a:cubicBezTo>
                    <a:close/>
                    <a:moveTo>
                      <a:pt x="101684" y="232728"/>
                    </a:moveTo>
                    <a:cubicBezTo>
                      <a:pt x="97402" y="236600"/>
                      <a:pt x="93393" y="240199"/>
                      <a:pt x="89111" y="244025"/>
                    </a:cubicBezTo>
                    <a:cubicBezTo>
                      <a:pt x="95352" y="247760"/>
                      <a:pt x="97721" y="242704"/>
                      <a:pt x="100910" y="240199"/>
                    </a:cubicBezTo>
                    <a:cubicBezTo>
                      <a:pt x="103278" y="238377"/>
                      <a:pt x="104144" y="236008"/>
                      <a:pt x="101684" y="232728"/>
                    </a:cubicBezTo>
                    <a:close/>
                    <a:moveTo>
                      <a:pt x="285169" y="232910"/>
                    </a:moveTo>
                    <a:cubicBezTo>
                      <a:pt x="282846" y="237374"/>
                      <a:pt x="283211" y="238149"/>
                      <a:pt x="289451" y="243570"/>
                    </a:cubicBezTo>
                    <a:cubicBezTo>
                      <a:pt x="291866" y="245665"/>
                      <a:pt x="294280" y="246667"/>
                      <a:pt x="297469" y="243979"/>
                    </a:cubicBezTo>
                    <a:cubicBezTo>
                      <a:pt x="293323" y="240244"/>
                      <a:pt x="289406" y="236737"/>
                      <a:pt x="285169" y="232956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DFBA7EF3-C729-6326-0D6B-427C214FE227}"/>
                  </a:ext>
                </a:extLst>
              </p:cNvPr>
              <p:cNvSpPr/>
              <p:nvPr/>
            </p:nvSpPr>
            <p:spPr>
              <a:xfrm>
                <a:off x="10174084" y="844901"/>
                <a:ext cx="383659" cy="141862"/>
              </a:xfrm>
              <a:custGeom>
                <a:avLst/>
                <a:gdLst>
                  <a:gd name="connsiteX0" fmla="*/ 135424 w 383659"/>
                  <a:gd name="connsiteY0" fmla="*/ 77132 h 141862"/>
                  <a:gd name="connsiteX1" fmla="*/ 135424 w 383659"/>
                  <a:gd name="connsiteY1" fmla="*/ 72258 h 141862"/>
                  <a:gd name="connsiteX2" fmla="*/ 135379 w 383659"/>
                  <a:gd name="connsiteY2" fmla="*/ 23198 h 141862"/>
                  <a:gd name="connsiteX3" fmla="*/ 140207 w 383659"/>
                  <a:gd name="connsiteY3" fmla="*/ 16456 h 141862"/>
                  <a:gd name="connsiteX4" fmla="*/ 186944 w 383659"/>
                  <a:gd name="connsiteY4" fmla="*/ 512 h 141862"/>
                  <a:gd name="connsiteX5" fmla="*/ 193504 w 383659"/>
                  <a:gd name="connsiteY5" fmla="*/ 512 h 141862"/>
                  <a:gd name="connsiteX6" fmla="*/ 239876 w 383659"/>
                  <a:gd name="connsiteY6" fmla="*/ 16274 h 141862"/>
                  <a:gd name="connsiteX7" fmla="*/ 245206 w 383659"/>
                  <a:gd name="connsiteY7" fmla="*/ 23926 h 141862"/>
                  <a:gd name="connsiteX8" fmla="*/ 245115 w 383659"/>
                  <a:gd name="connsiteY8" fmla="*/ 72212 h 141862"/>
                  <a:gd name="connsiteX9" fmla="*/ 245115 w 383659"/>
                  <a:gd name="connsiteY9" fmla="*/ 77223 h 141862"/>
                  <a:gd name="connsiteX10" fmla="*/ 250080 w 383659"/>
                  <a:gd name="connsiteY10" fmla="*/ 77223 h 141862"/>
                  <a:gd name="connsiteX11" fmla="*/ 349065 w 383659"/>
                  <a:gd name="connsiteY11" fmla="*/ 77223 h 141862"/>
                  <a:gd name="connsiteX12" fmla="*/ 379722 w 383659"/>
                  <a:gd name="connsiteY12" fmla="*/ 94032 h 141862"/>
                  <a:gd name="connsiteX13" fmla="*/ 352300 w 383659"/>
                  <a:gd name="connsiteY13" fmla="*/ 141817 h 141862"/>
                  <a:gd name="connsiteX14" fmla="*/ 349065 w 383659"/>
                  <a:gd name="connsiteY14" fmla="*/ 141862 h 141862"/>
                  <a:gd name="connsiteX15" fmla="*/ 34434 w 383659"/>
                  <a:gd name="connsiteY15" fmla="*/ 141771 h 141862"/>
                  <a:gd name="connsiteX16" fmla="*/ 20996 w 383659"/>
                  <a:gd name="connsiteY16" fmla="*/ 139767 h 141862"/>
                  <a:gd name="connsiteX17" fmla="*/ 315 w 383659"/>
                  <a:gd name="connsiteY17" fmla="*/ 104418 h 141862"/>
                  <a:gd name="connsiteX18" fmla="*/ 28558 w 383659"/>
                  <a:gd name="connsiteY18" fmla="*/ 77496 h 141862"/>
                  <a:gd name="connsiteX19" fmla="*/ 35801 w 383659"/>
                  <a:gd name="connsiteY19" fmla="*/ 77223 h 141862"/>
                  <a:gd name="connsiteX20" fmla="*/ 130368 w 383659"/>
                  <a:gd name="connsiteY20" fmla="*/ 77223 h 141862"/>
                  <a:gd name="connsiteX21" fmla="*/ 135470 w 383659"/>
                  <a:gd name="connsiteY21" fmla="*/ 77223 h 141862"/>
                  <a:gd name="connsiteX22" fmla="*/ 191272 w 383659"/>
                  <a:gd name="connsiteY22" fmla="*/ 133116 h 141862"/>
                  <a:gd name="connsiteX23" fmla="*/ 346970 w 383659"/>
                  <a:gd name="connsiteY23" fmla="*/ 133116 h 141862"/>
                  <a:gd name="connsiteX24" fmla="*/ 353393 w 383659"/>
                  <a:gd name="connsiteY24" fmla="*/ 132934 h 141862"/>
                  <a:gd name="connsiteX25" fmla="*/ 374575 w 383659"/>
                  <a:gd name="connsiteY25" fmla="*/ 112344 h 141862"/>
                  <a:gd name="connsiteX26" fmla="*/ 357584 w 383659"/>
                  <a:gd name="connsiteY26" fmla="*/ 86652 h 141862"/>
                  <a:gd name="connsiteX27" fmla="*/ 348018 w 383659"/>
                  <a:gd name="connsiteY27" fmla="*/ 85696 h 141862"/>
                  <a:gd name="connsiteX28" fmla="*/ 35391 w 383659"/>
                  <a:gd name="connsiteY28" fmla="*/ 85696 h 141862"/>
                  <a:gd name="connsiteX29" fmla="*/ 31382 w 383659"/>
                  <a:gd name="connsiteY29" fmla="*/ 85741 h 141862"/>
                  <a:gd name="connsiteX30" fmla="*/ 8424 w 383659"/>
                  <a:gd name="connsiteY30" fmla="*/ 107743 h 141862"/>
                  <a:gd name="connsiteX31" fmla="*/ 27146 w 383659"/>
                  <a:gd name="connsiteY31" fmla="*/ 132615 h 141862"/>
                  <a:gd name="connsiteX32" fmla="*/ 35573 w 383659"/>
                  <a:gd name="connsiteY32" fmla="*/ 133162 h 141862"/>
                  <a:gd name="connsiteX33" fmla="*/ 191272 w 383659"/>
                  <a:gd name="connsiteY33" fmla="*/ 133162 h 141862"/>
                  <a:gd name="connsiteX34" fmla="*/ 194961 w 383659"/>
                  <a:gd name="connsiteY34" fmla="*/ 10033 h 141862"/>
                  <a:gd name="connsiteX35" fmla="*/ 194551 w 383659"/>
                  <a:gd name="connsiteY35" fmla="*/ 11810 h 141862"/>
                  <a:gd name="connsiteX36" fmla="*/ 194460 w 383659"/>
                  <a:gd name="connsiteY36" fmla="*/ 74125 h 141862"/>
                  <a:gd name="connsiteX37" fmla="*/ 197922 w 383659"/>
                  <a:gd name="connsiteY37" fmla="*/ 77132 h 141862"/>
                  <a:gd name="connsiteX38" fmla="*/ 223249 w 383659"/>
                  <a:gd name="connsiteY38" fmla="*/ 77132 h 141862"/>
                  <a:gd name="connsiteX39" fmla="*/ 236505 w 383659"/>
                  <a:gd name="connsiteY39" fmla="*/ 77132 h 141862"/>
                  <a:gd name="connsiteX40" fmla="*/ 236505 w 383659"/>
                  <a:gd name="connsiteY40" fmla="*/ 72303 h 141862"/>
                  <a:gd name="connsiteX41" fmla="*/ 236505 w 383659"/>
                  <a:gd name="connsiteY41" fmla="*/ 35315 h 141862"/>
                  <a:gd name="connsiteX42" fmla="*/ 226028 w 383659"/>
                  <a:gd name="connsiteY42" fmla="*/ 20692 h 141862"/>
                  <a:gd name="connsiteX43" fmla="*/ 195007 w 383659"/>
                  <a:gd name="connsiteY43" fmla="*/ 10033 h 141862"/>
                  <a:gd name="connsiteX44" fmla="*/ 185669 w 383659"/>
                  <a:gd name="connsiteY44" fmla="*/ 10033 h 141862"/>
                  <a:gd name="connsiteX45" fmla="*/ 145810 w 383659"/>
                  <a:gd name="connsiteY45" fmla="*/ 23835 h 141862"/>
                  <a:gd name="connsiteX46" fmla="*/ 144034 w 383659"/>
                  <a:gd name="connsiteY46" fmla="*/ 27252 h 141862"/>
                  <a:gd name="connsiteX47" fmla="*/ 143897 w 383659"/>
                  <a:gd name="connsiteY47" fmla="*/ 73852 h 141862"/>
                  <a:gd name="connsiteX48" fmla="*/ 147359 w 383659"/>
                  <a:gd name="connsiteY48" fmla="*/ 77314 h 141862"/>
                  <a:gd name="connsiteX49" fmla="*/ 168222 w 383659"/>
                  <a:gd name="connsiteY49" fmla="*/ 77269 h 141862"/>
                  <a:gd name="connsiteX50" fmla="*/ 185623 w 383659"/>
                  <a:gd name="connsiteY50" fmla="*/ 77269 h 141862"/>
                  <a:gd name="connsiteX51" fmla="*/ 185623 w 383659"/>
                  <a:gd name="connsiteY51" fmla="*/ 10079 h 14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83659" h="141862">
                    <a:moveTo>
                      <a:pt x="135424" y="77132"/>
                    </a:moveTo>
                    <a:cubicBezTo>
                      <a:pt x="135424" y="75128"/>
                      <a:pt x="135424" y="73715"/>
                      <a:pt x="135424" y="72258"/>
                    </a:cubicBezTo>
                    <a:cubicBezTo>
                      <a:pt x="135424" y="55904"/>
                      <a:pt x="135515" y="39551"/>
                      <a:pt x="135379" y="23198"/>
                    </a:cubicBezTo>
                    <a:cubicBezTo>
                      <a:pt x="135379" y="19508"/>
                      <a:pt x="136745" y="17595"/>
                      <a:pt x="140207" y="16456"/>
                    </a:cubicBezTo>
                    <a:cubicBezTo>
                      <a:pt x="155832" y="11217"/>
                      <a:pt x="171320" y="5705"/>
                      <a:pt x="186944" y="512"/>
                    </a:cubicBezTo>
                    <a:cubicBezTo>
                      <a:pt x="188948" y="-171"/>
                      <a:pt x="191499" y="-171"/>
                      <a:pt x="193504" y="512"/>
                    </a:cubicBezTo>
                    <a:cubicBezTo>
                      <a:pt x="208991" y="5660"/>
                      <a:pt x="224388" y="11126"/>
                      <a:pt x="239876" y="16274"/>
                    </a:cubicBezTo>
                    <a:cubicBezTo>
                      <a:pt x="243885" y="17595"/>
                      <a:pt x="245251" y="19781"/>
                      <a:pt x="245206" y="23926"/>
                    </a:cubicBezTo>
                    <a:cubicBezTo>
                      <a:pt x="245024" y="40007"/>
                      <a:pt x="245115" y="56132"/>
                      <a:pt x="245115" y="72212"/>
                    </a:cubicBezTo>
                    <a:cubicBezTo>
                      <a:pt x="245115" y="73670"/>
                      <a:pt x="245115" y="75128"/>
                      <a:pt x="245115" y="77223"/>
                    </a:cubicBezTo>
                    <a:lnTo>
                      <a:pt x="250080" y="77223"/>
                    </a:lnTo>
                    <a:cubicBezTo>
                      <a:pt x="283060" y="77223"/>
                      <a:pt x="316085" y="77223"/>
                      <a:pt x="349065" y="77223"/>
                    </a:cubicBezTo>
                    <a:cubicBezTo>
                      <a:pt x="362412" y="77223"/>
                      <a:pt x="373254" y="81778"/>
                      <a:pt x="379722" y="94032"/>
                    </a:cubicBezTo>
                    <a:cubicBezTo>
                      <a:pt x="391065" y="115669"/>
                      <a:pt x="376670" y="140678"/>
                      <a:pt x="352300" y="141817"/>
                    </a:cubicBezTo>
                    <a:cubicBezTo>
                      <a:pt x="351206" y="141862"/>
                      <a:pt x="350159" y="141862"/>
                      <a:pt x="349065" y="141862"/>
                    </a:cubicBezTo>
                    <a:cubicBezTo>
                      <a:pt x="244204" y="141862"/>
                      <a:pt x="139296" y="141862"/>
                      <a:pt x="34434" y="141771"/>
                    </a:cubicBezTo>
                    <a:cubicBezTo>
                      <a:pt x="29970" y="141771"/>
                      <a:pt x="25278" y="141133"/>
                      <a:pt x="20996" y="139767"/>
                    </a:cubicBezTo>
                    <a:cubicBezTo>
                      <a:pt x="6328" y="135075"/>
                      <a:pt x="-1734" y="120908"/>
                      <a:pt x="315" y="104418"/>
                    </a:cubicBezTo>
                    <a:cubicBezTo>
                      <a:pt x="2092" y="90023"/>
                      <a:pt x="13936" y="78726"/>
                      <a:pt x="28558" y="77496"/>
                    </a:cubicBezTo>
                    <a:cubicBezTo>
                      <a:pt x="30972" y="77314"/>
                      <a:pt x="33387" y="77223"/>
                      <a:pt x="35801" y="77223"/>
                    </a:cubicBezTo>
                    <a:cubicBezTo>
                      <a:pt x="67323" y="77223"/>
                      <a:pt x="98845" y="77223"/>
                      <a:pt x="130368" y="77223"/>
                    </a:cubicBezTo>
                    <a:lnTo>
                      <a:pt x="135470" y="77223"/>
                    </a:lnTo>
                    <a:close/>
                    <a:moveTo>
                      <a:pt x="191272" y="133116"/>
                    </a:moveTo>
                    <a:cubicBezTo>
                      <a:pt x="243156" y="133116"/>
                      <a:pt x="295086" y="133116"/>
                      <a:pt x="346970" y="133116"/>
                    </a:cubicBezTo>
                    <a:cubicBezTo>
                      <a:pt x="349111" y="133116"/>
                      <a:pt x="351252" y="133116"/>
                      <a:pt x="353393" y="132934"/>
                    </a:cubicBezTo>
                    <a:cubicBezTo>
                      <a:pt x="364781" y="132068"/>
                      <a:pt x="373618" y="123459"/>
                      <a:pt x="374575" y="112344"/>
                    </a:cubicBezTo>
                    <a:cubicBezTo>
                      <a:pt x="375668" y="99680"/>
                      <a:pt x="369063" y="89522"/>
                      <a:pt x="357584" y="86652"/>
                    </a:cubicBezTo>
                    <a:cubicBezTo>
                      <a:pt x="354486" y="85878"/>
                      <a:pt x="351206" y="85696"/>
                      <a:pt x="348018" y="85696"/>
                    </a:cubicBezTo>
                    <a:cubicBezTo>
                      <a:pt x="243794" y="85650"/>
                      <a:pt x="139569" y="85696"/>
                      <a:pt x="35391" y="85696"/>
                    </a:cubicBezTo>
                    <a:cubicBezTo>
                      <a:pt x="34070" y="85696"/>
                      <a:pt x="32703" y="85696"/>
                      <a:pt x="31382" y="85741"/>
                    </a:cubicBezTo>
                    <a:cubicBezTo>
                      <a:pt x="18309" y="86652"/>
                      <a:pt x="9244" y="95353"/>
                      <a:pt x="8424" y="107743"/>
                    </a:cubicBezTo>
                    <a:cubicBezTo>
                      <a:pt x="7649" y="120088"/>
                      <a:pt x="15211" y="130292"/>
                      <a:pt x="27146" y="132615"/>
                    </a:cubicBezTo>
                    <a:cubicBezTo>
                      <a:pt x="29879" y="133162"/>
                      <a:pt x="32749" y="133116"/>
                      <a:pt x="35573" y="133162"/>
                    </a:cubicBezTo>
                    <a:cubicBezTo>
                      <a:pt x="87457" y="133162"/>
                      <a:pt x="139387" y="133162"/>
                      <a:pt x="191272" y="133162"/>
                    </a:cubicBezTo>
                    <a:close/>
                    <a:moveTo>
                      <a:pt x="194961" y="10033"/>
                    </a:moveTo>
                    <a:cubicBezTo>
                      <a:pt x="194734" y="11035"/>
                      <a:pt x="194551" y="11400"/>
                      <a:pt x="194551" y="11810"/>
                    </a:cubicBezTo>
                    <a:cubicBezTo>
                      <a:pt x="194551" y="32581"/>
                      <a:pt x="194551" y="53353"/>
                      <a:pt x="194460" y="74125"/>
                    </a:cubicBezTo>
                    <a:cubicBezTo>
                      <a:pt x="194460" y="76813"/>
                      <a:pt x="195690" y="77177"/>
                      <a:pt x="197922" y="77132"/>
                    </a:cubicBezTo>
                    <a:cubicBezTo>
                      <a:pt x="206349" y="77041"/>
                      <a:pt x="214822" y="77132"/>
                      <a:pt x="223249" y="77132"/>
                    </a:cubicBezTo>
                    <a:cubicBezTo>
                      <a:pt x="227486" y="77132"/>
                      <a:pt x="231768" y="77132"/>
                      <a:pt x="236505" y="77132"/>
                    </a:cubicBezTo>
                    <a:lnTo>
                      <a:pt x="236505" y="72303"/>
                    </a:lnTo>
                    <a:cubicBezTo>
                      <a:pt x="236505" y="59959"/>
                      <a:pt x="236505" y="47659"/>
                      <a:pt x="236505" y="35315"/>
                    </a:cubicBezTo>
                    <a:cubicBezTo>
                      <a:pt x="236505" y="27996"/>
                      <a:pt x="233011" y="23122"/>
                      <a:pt x="226028" y="20692"/>
                    </a:cubicBezTo>
                    <a:cubicBezTo>
                      <a:pt x="215824" y="17185"/>
                      <a:pt x="205575" y="13677"/>
                      <a:pt x="195007" y="10033"/>
                    </a:cubicBezTo>
                    <a:close/>
                    <a:moveTo>
                      <a:pt x="185669" y="10033"/>
                    </a:moveTo>
                    <a:cubicBezTo>
                      <a:pt x="172048" y="14725"/>
                      <a:pt x="158884" y="19143"/>
                      <a:pt x="145810" y="23835"/>
                    </a:cubicBezTo>
                    <a:cubicBezTo>
                      <a:pt x="144899" y="24154"/>
                      <a:pt x="144034" y="26067"/>
                      <a:pt x="144034" y="27252"/>
                    </a:cubicBezTo>
                    <a:cubicBezTo>
                      <a:pt x="143897" y="42785"/>
                      <a:pt x="144034" y="58319"/>
                      <a:pt x="143897" y="73852"/>
                    </a:cubicBezTo>
                    <a:cubicBezTo>
                      <a:pt x="143897" y="76449"/>
                      <a:pt x="144671" y="77360"/>
                      <a:pt x="147359" y="77314"/>
                    </a:cubicBezTo>
                    <a:cubicBezTo>
                      <a:pt x="154328" y="77177"/>
                      <a:pt x="161298" y="77269"/>
                      <a:pt x="168222" y="77269"/>
                    </a:cubicBezTo>
                    <a:cubicBezTo>
                      <a:pt x="173962" y="77269"/>
                      <a:pt x="179656" y="77269"/>
                      <a:pt x="185623" y="77269"/>
                    </a:cubicBezTo>
                    <a:lnTo>
                      <a:pt x="185623" y="10079"/>
                    </a:ln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EFBADD24-48CC-1C38-483E-E4AEDFA05B2E}"/>
                  </a:ext>
                </a:extLst>
              </p:cNvPr>
              <p:cNvSpPr/>
              <p:nvPr/>
            </p:nvSpPr>
            <p:spPr>
              <a:xfrm>
                <a:off x="10522648" y="715270"/>
                <a:ext cx="18591" cy="18722"/>
              </a:xfrm>
              <a:custGeom>
                <a:avLst/>
                <a:gdLst>
                  <a:gd name="connsiteX0" fmla="*/ 46 w 18591"/>
                  <a:gd name="connsiteY0" fmla="*/ 9065 h 18722"/>
                  <a:gd name="connsiteX1" fmla="*/ 9657 w 18591"/>
                  <a:gd name="connsiteY1" fmla="*/ 0 h 18722"/>
                  <a:gd name="connsiteX2" fmla="*/ 18585 w 18591"/>
                  <a:gd name="connsiteY2" fmla="*/ 9794 h 18722"/>
                  <a:gd name="connsiteX3" fmla="*/ 9111 w 18591"/>
                  <a:gd name="connsiteY3" fmla="*/ 18722 h 18722"/>
                  <a:gd name="connsiteX4" fmla="*/ 0 w 18591"/>
                  <a:gd name="connsiteY4" fmla="*/ 9065 h 18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91" h="18722">
                    <a:moveTo>
                      <a:pt x="46" y="9065"/>
                    </a:moveTo>
                    <a:cubicBezTo>
                      <a:pt x="46" y="3781"/>
                      <a:pt x="4100" y="-45"/>
                      <a:pt x="9657" y="0"/>
                    </a:cubicBezTo>
                    <a:cubicBezTo>
                      <a:pt x="14714" y="0"/>
                      <a:pt x="18768" y="4419"/>
                      <a:pt x="18585" y="9794"/>
                    </a:cubicBezTo>
                    <a:cubicBezTo>
                      <a:pt x="18449" y="14851"/>
                      <a:pt x="14395" y="18677"/>
                      <a:pt x="9111" y="18722"/>
                    </a:cubicBezTo>
                    <a:cubicBezTo>
                      <a:pt x="3963" y="18768"/>
                      <a:pt x="0" y="14532"/>
                      <a:pt x="0" y="9065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ECAF3B42-00DD-2701-2941-7BFA09FCD7DD}"/>
                  </a:ext>
                </a:extLst>
              </p:cNvPr>
              <p:cNvSpPr/>
              <p:nvPr/>
            </p:nvSpPr>
            <p:spPr>
              <a:xfrm>
                <a:off x="10187382" y="715270"/>
                <a:ext cx="18585" cy="18682"/>
              </a:xfrm>
              <a:custGeom>
                <a:avLst/>
                <a:gdLst>
                  <a:gd name="connsiteX0" fmla="*/ 18585 w 18585"/>
                  <a:gd name="connsiteY0" fmla="*/ 9657 h 18682"/>
                  <a:gd name="connsiteX1" fmla="*/ 8928 w 18585"/>
                  <a:gd name="connsiteY1" fmla="*/ 18677 h 18682"/>
                  <a:gd name="connsiteX2" fmla="*/ 0 w 18585"/>
                  <a:gd name="connsiteY2" fmla="*/ 9156 h 18682"/>
                  <a:gd name="connsiteX3" fmla="*/ 9566 w 18585"/>
                  <a:gd name="connsiteY3" fmla="*/ 0 h 18682"/>
                  <a:gd name="connsiteX4" fmla="*/ 18540 w 18585"/>
                  <a:gd name="connsiteY4" fmla="*/ 9657 h 18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85" h="18682">
                    <a:moveTo>
                      <a:pt x="18585" y="9657"/>
                    </a:moveTo>
                    <a:cubicBezTo>
                      <a:pt x="18540" y="14987"/>
                      <a:pt x="14395" y="18859"/>
                      <a:pt x="8928" y="18677"/>
                    </a:cubicBezTo>
                    <a:cubicBezTo>
                      <a:pt x="4009" y="18540"/>
                      <a:pt x="46" y="14258"/>
                      <a:pt x="0" y="9156"/>
                    </a:cubicBezTo>
                    <a:cubicBezTo>
                      <a:pt x="0" y="3918"/>
                      <a:pt x="4054" y="0"/>
                      <a:pt x="9566" y="0"/>
                    </a:cubicBezTo>
                    <a:cubicBezTo>
                      <a:pt x="14805" y="0"/>
                      <a:pt x="18631" y="4100"/>
                      <a:pt x="18540" y="9657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B928BEE9-0F02-E0B6-175C-D23615D0239C}"/>
                  </a:ext>
                </a:extLst>
              </p:cNvPr>
              <p:cNvSpPr/>
              <p:nvPr/>
            </p:nvSpPr>
            <p:spPr>
              <a:xfrm>
                <a:off x="10212253" y="934467"/>
                <a:ext cx="39448" cy="39678"/>
              </a:xfrm>
              <a:custGeom>
                <a:avLst/>
                <a:gdLst>
                  <a:gd name="connsiteX0" fmla="*/ 39449 w 39448"/>
                  <a:gd name="connsiteY0" fmla="*/ 19817 h 39678"/>
                  <a:gd name="connsiteX1" fmla="*/ 19724 w 39448"/>
                  <a:gd name="connsiteY1" fmla="*/ 39678 h 39678"/>
                  <a:gd name="connsiteX2" fmla="*/ 0 w 39448"/>
                  <a:gd name="connsiteY2" fmla="*/ 19726 h 39678"/>
                  <a:gd name="connsiteX3" fmla="*/ 19588 w 39448"/>
                  <a:gd name="connsiteY3" fmla="*/ 2 h 39678"/>
                  <a:gd name="connsiteX4" fmla="*/ 39449 w 39448"/>
                  <a:gd name="connsiteY4" fmla="*/ 19817 h 39678"/>
                  <a:gd name="connsiteX5" fmla="*/ 19542 w 39448"/>
                  <a:gd name="connsiteY5" fmla="*/ 8702 h 39678"/>
                  <a:gd name="connsiteX6" fmla="*/ 8701 w 39448"/>
                  <a:gd name="connsiteY6" fmla="*/ 20090 h 39678"/>
                  <a:gd name="connsiteX7" fmla="*/ 19952 w 39448"/>
                  <a:gd name="connsiteY7" fmla="*/ 31160 h 39678"/>
                  <a:gd name="connsiteX8" fmla="*/ 30839 w 39448"/>
                  <a:gd name="connsiteY8" fmla="*/ 19680 h 39678"/>
                  <a:gd name="connsiteX9" fmla="*/ 19542 w 39448"/>
                  <a:gd name="connsiteY9" fmla="*/ 8702 h 39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448" h="39678">
                    <a:moveTo>
                      <a:pt x="39449" y="19817"/>
                    </a:moveTo>
                    <a:cubicBezTo>
                      <a:pt x="39449" y="31251"/>
                      <a:pt x="31067" y="39723"/>
                      <a:pt x="19724" y="39678"/>
                    </a:cubicBezTo>
                    <a:cubicBezTo>
                      <a:pt x="8427" y="39678"/>
                      <a:pt x="-45" y="31068"/>
                      <a:pt x="0" y="19726"/>
                    </a:cubicBezTo>
                    <a:cubicBezTo>
                      <a:pt x="91" y="8611"/>
                      <a:pt x="8518" y="93"/>
                      <a:pt x="19588" y="2"/>
                    </a:cubicBezTo>
                    <a:cubicBezTo>
                      <a:pt x="30794" y="-135"/>
                      <a:pt x="39403" y="8474"/>
                      <a:pt x="39449" y="19817"/>
                    </a:cubicBezTo>
                    <a:close/>
                    <a:moveTo>
                      <a:pt x="19542" y="8702"/>
                    </a:moveTo>
                    <a:cubicBezTo>
                      <a:pt x="13119" y="8793"/>
                      <a:pt x="8610" y="13531"/>
                      <a:pt x="8701" y="20090"/>
                    </a:cubicBezTo>
                    <a:cubicBezTo>
                      <a:pt x="8792" y="26468"/>
                      <a:pt x="13711" y="31342"/>
                      <a:pt x="19952" y="31160"/>
                    </a:cubicBezTo>
                    <a:cubicBezTo>
                      <a:pt x="26284" y="31023"/>
                      <a:pt x="30930" y="26103"/>
                      <a:pt x="30839" y="19680"/>
                    </a:cubicBezTo>
                    <a:cubicBezTo>
                      <a:pt x="30748" y="13257"/>
                      <a:pt x="26011" y="8611"/>
                      <a:pt x="19542" y="8702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08923D0-63E9-0436-8420-620FFC23DD73}"/>
                  </a:ext>
                </a:extLst>
              </p:cNvPr>
              <p:cNvSpPr/>
              <p:nvPr/>
            </p:nvSpPr>
            <p:spPr>
              <a:xfrm>
                <a:off x="10476959" y="934467"/>
                <a:ext cx="39448" cy="39677"/>
              </a:xfrm>
              <a:custGeom>
                <a:avLst/>
                <a:gdLst>
                  <a:gd name="connsiteX0" fmla="*/ 0 w 39448"/>
                  <a:gd name="connsiteY0" fmla="*/ 19771 h 39677"/>
                  <a:gd name="connsiteX1" fmla="*/ 19861 w 39448"/>
                  <a:gd name="connsiteY1" fmla="*/ 2 h 39677"/>
                  <a:gd name="connsiteX2" fmla="*/ 39448 w 39448"/>
                  <a:gd name="connsiteY2" fmla="*/ 19771 h 39677"/>
                  <a:gd name="connsiteX3" fmla="*/ 19724 w 39448"/>
                  <a:gd name="connsiteY3" fmla="*/ 39678 h 39677"/>
                  <a:gd name="connsiteX4" fmla="*/ 46 w 39448"/>
                  <a:gd name="connsiteY4" fmla="*/ 19817 h 39677"/>
                  <a:gd name="connsiteX5" fmla="*/ 19633 w 39448"/>
                  <a:gd name="connsiteY5" fmla="*/ 8702 h 39677"/>
                  <a:gd name="connsiteX6" fmla="*/ 8609 w 39448"/>
                  <a:gd name="connsiteY6" fmla="*/ 19954 h 39677"/>
                  <a:gd name="connsiteX7" fmla="*/ 19724 w 39448"/>
                  <a:gd name="connsiteY7" fmla="*/ 31205 h 39677"/>
                  <a:gd name="connsiteX8" fmla="*/ 30702 w 39448"/>
                  <a:gd name="connsiteY8" fmla="*/ 19863 h 39677"/>
                  <a:gd name="connsiteX9" fmla="*/ 19588 w 39448"/>
                  <a:gd name="connsiteY9" fmla="*/ 8748 h 3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448" h="39677">
                    <a:moveTo>
                      <a:pt x="0" y="19771"/>
                    </a:moveTo>
                    <a:cubicBezTo>
                      <a:pt x="0" y="8429"/>
                      <a:pt x="8655" y="-135"/>
                      <a:pt x="19861" y="2"/>
                    </a:cubicBezTo>
                    <a:cubicBezTo>
                      <a:pt x="30930" y="138"/>
                      <a:pt x="39357" y="8657"/>
                      <a:pt x="39448" y="19771"/>
                    </a:cubicBezTo>
                    <a:cubicBezTo>
                      <a:pt x="39494" y="31068"/>
                      <a:pt x="31021" y="39678"/>
                      <a:pt x="19724" y="39678"/>
                    </a:cubicBezTo>
                    <a:cubicBezTo>
                      <a:pt x="8382" y="39678"/>
                      <a:pt x="0" y="31251"/>
                      <a:pt x="46" y="19817"/>
                    </a:cubicBezTo>
                    <a:close/>
                    <a:moveTo>
                      <a:pt x="19633" y="8702"/>
                    </a:moveTo>
                    <a:cubicBezTo>
                      <a:pt x="13210" y="8702"/>
                      <a:pt x="8564" y="13440"/>
                      <a:pt x="8609" y="19954"/>
                    </a:cubicBezTo>
                    <a:cubicBezTo>
                      <a:pt x="8655" y="26377"/>
                      <a:pt x="13484" y="31251"/>
                      <a:pt x="19724" y="31205"/>
                    </a:cubicBezTo>
                    <a:cubicBezTo>
                      <a:pt x="26011" y="31205"/>
                      <a:pt x="30748" y="26240"/>
                      <a:pt x="30702" y="19863"/>
                    </a:cubicBezTo>
                    <a:cubicBezTo>
                      <a:pt x="30702" y="13394"/>
                      <a:pt x="26011" y="8748"/>
                      <a:pt x="19588" y="8748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5A0270F-A3AB-A305-06AB-68F37C708937}"/>
                  </a:ext>
                </a:extLst>
              </p:cNvPr>
              <p:cNvSpPr/>
              <p:nvPr/>
            </p:nvSpPr>
            <p:spPr>
              <a:xfrm>
                <a:off x="10410817" y="934467"/>
                <a:ext cx="39449" cy="39677"/>
              </a:xfrm>
              <a:custGeom>
                <a:avLst/>
                <a:gdLst>
                  <a:gd name="connsiteX0" fmla="*/ 46 w 39449"/>
                  <a:gd name="connsiteY0" fmla="*/ 19771 h 39677"/>
                  <a:gd name="connsiteX1" fmla="*/ 19861 w 39449"/>
                  <a:gd name="connsiteY1" fmla="*/ 2 h 39677"/>
                  <a:gd name="connsiteX2" fmla="*/ 39449 w 39449"/>
                  <a:gd name="connsiteY2" fmla="*/ 19771 h 39677"/>
                  <a:gd name="connsiteX3" fmla="*/ 19679 w 39449"/>
                  <a:gd name="connsiteY3" fmla="*/ 39678 h 39677"/>
                  <a:gd name="connsiteX4" fmla="*/ 0 w 39449"/>
                  <a:gd name="connsiteY4" fmla="*/ 19817 h 39677"/>
                  <a:gd name="connsiteX5" fmla="*/ 19815 w 39449"/>
                  <a:gd name="connsiteY5" fmla="*/ 8702 h 39677"/>
                  <a:gd name="connsiteX6" fmla="*/ 8518 w 39449"/>
                  <a:gd name="connsiteY6" fmla="*/ 19771 h 39677"/>
                  <a:gd name="connsiteX7" fmla="*/ 19588 w 39449"/>
                  <a:gd name="connsiteY7" fmla="*/ 31205 h 39677"/>
                  <a:gd name="connsiteX8" fmla="*/ 30839 w 39449"/>
                  <a:gd name="connsiteY8" fmla="*/ 20045 h 39677"/>
                  <a:gd name="connsiteX9" fmla="*/ 19815 w 39449"/>
                  <a:gd name="connsiteY9" fmla="*/ 8748 h 3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449" h="39677">
                    <a:moveTo>
                      <a:pt x="46" y="19771"/>
                    </a:moveTo>
                    <a:cubicBezTo>
                      <a:pt x="46" y="8383"/>
                      <a:pt x="8610" y="-135"/>
                      <a:pt x="19861" y="2"/>
                    </a:cubicBezTo>
                    <a:cubicBezTo>
                      <a:pt x="30885" y="138"/>
                      <a:pt x="39358" y="8657"/>
                      <a:pt x="39449" y="19771"/>
                    </a:cubicBezTo>
                    <a:cubicBezTo>
                      <a:pt x="39540" y="31023"/>
                      <a:pt x="30976" y="39678"/>
                      <a:pt x="19679" y="39678"/>
                    </a:cubicBezTo>
                    <a:cubicBezTo>
                      <a:pt x="8336" y="39678"/>
                      <a:pt x="-45" y="31251"/>
                      <a:pt x="0" y="19817"/>
                    </a:cubicBezTo>
                    <a:close/>
                    <a:moveTo>
                      <a:pt x="19815" y="8702"/>
                    </a:moveTo>
                    <a:cubicBezTo>
                      <a:pt x="13438" y="8657"/>
                      <a:pt x="8564" y="13394"/>
                      <a:pt x="8518" y="19771"/>
                    </a:cubicBezTo>
                    <a:cubicBezTo>
                      <a:pt x="8473" y="26058"/>
                      <a:pt x="13347" y="31114"/>
                      <a:pt x="19588" y="31205"/>
                    </a:cubicBezTo>
                    <a:cubicBezTo>
                      <a:pt x="25783" y="31296"/>
                      <a:pt x="30748" y="26377"/>
                      <a:pt x="30839" y="20045"/>
                    </a:cubicBezTo>
                    <a:cubicBezTo>
                      <a:pt x="30885" y="13622"/>
                      <a:pt x="26238" y="8793"/>
                      <a:pt x="19815" y="8748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83BAF4-3A81-E81A-D0FD-99EEB1F3D522}"/>
                  </a:ext>
                </a:extLst>
              </p:cNvPr>
              <p:cNvSpPr/>
              <p:nvPr/>
            </p:nvSpPr>
            <p:spPr>
              <a:xfrm>
                <a:off x="10278440" y="934423"/>
                <a:ext cx="39404" cy="39677"/>
              </a:xfrm>
              <a:custGeom>
                <a:avLst/>
                <a:gdLst>
                  <a:gd name="connsiteX0" fmla="*/ 39405 w 39404"/>
                  <a:gd name="connsiteY0" fmla="*/ 19862 h 39677"/>
                  <a:gd name="connsiteX1" fmla="*/ 19680 w 39404"/>
                  <a:gd name="connsiteY1" fmla="*/ 39677 h 39677"/>
                  <a:gd name="connsiteX2" fmla="*/ 2 w 39404"/>
                  <a:gd name="connsiteY2" fmla="*/ 20089 h 39677"/>
                  <a:gd name="connsiteX3" fmla="*/ 19635 w 39404"/>
                  <a:gd name="connsiteY3" fmla="*/ 1 h 39677"/>
                  <a:gd name="connsiteX4" fmla="*/ 39405 w 39404"/>
                  <a:gd name="connsiteY4" fmla="*/ 19862 h 39677"/>
                  <a:gd name="connsiteX5" fmla="*/ 20227 w 39404"/>
                  <a:gd name="connsiteY5" fmla="*/ 8747 h 39677"/>
                  <a:gd name="connsiteX6" fmla="*/ 8657 w 39404"/>
                  <a:gd name="connsiteY6" fmla="*/ 19452 h 39677"/>
                  <a:gd name="connsiteX7" fmla="*/ 19316 w 39404"/>
                  <a:gd name="connsiteY7" fmla="*/ 31204 h 39677"/>
                  <a:gd name="connsiteX8" fmla="*/ 30932 w 39404"/>
                  <a:gd name="connsiteY8" fmla="*/ 20408 h 39677"/>
                  <a:gd name="connsiteX9" fmla="*/ 20227 w 39404"/>
                  <a:gd name="connsiteY9" fmla="*/ 8747 h 3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404" h="39677">
                    <a:moveTo>
                      <a:pt x="39405" y="19862"/>
                    </a:moveTo>
                    <a:cubicBezTo>
                      <a:pt x="39405" y="31295"/>
                      <a:pt x="31023" y="39768"/>
                      <a:pt x="19680" y="39677"/>
                    </a:cubicBezTo>
                    <a:cubicBezTo>
                      <a:pt x="8565" y="39631"/>
                      <a:pt x="138" y="31250"/>
                      <a:pt x="2" y="20089"/>
                    </a:cubicBezTo>
                    <a:cubicBezTo>
                      <a:pt x="-135" y="8883"/>
                      <a:pt x="8474" y="92"/>
                      <a:pt x="19635" y="1"/>
                    </a:cubicBezTo>
                    <a:cubicBezTo>
                      <a:pt x="30886" y="-90"/>
                      <a:pt x="39405" y="8428"/>
                      <a:pt x="39405" y="19862"/>
                    </a:cubicBezTo>
                    <a:close/>
                    <a:moveTo>
                      <a:pt x="20227" y="8747"/>
                    </a:moveTo>
                    <a:cubicBezTo>
                      <a:pt x="13758" y="8519"/>
                      <a:pt x="8884" y="13029"/>
                      <a:pt x="8657" y="19452"/>
                    </a:cubicBezTo>
                    <a:cubicBezTo>
                      <a:pt x="8474" y="25829"/>
                      <a:pt x="12984" y="30885"/>
                      <a:pt x="19316" y="31204"/>
                    </a:cubicBezTo>
                    <a:cubicBezTo>
                      <a:pt x="25465" y="31523"/>
                      <a:pt x="30613" y="26740"/>
                      <a:pt x="30932" y="20408"/>
                    </a:cubicBezTo>
                    <a:cubicBezTo>
                      <a:pt x="31251" y="14122"/>
                      <a:pt x="26513" y="8975"/>
                      <a:pt x="20227" y="8747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80056E4F-87E4-6879-750E-E67A966027A3}"/>
                  </a:ext>
                </a:extLst>
              </p:cNvPr>
              <p:cNvSpPr/>
              <p:nvPr/>
            </p:nvSpPr>
            <p:spPr>
              <a:xfrm>
                <a:off x="10344625" y="934467"/>
                <a:ext cx="39452" cy="39632"/>
              </a:xfrm>
              <a:custGeom>
                <a:avLst/>
                <a:gdLst>
                  <a:gd name="connsiteX0" fmla="*/ 39407 w 39452"/>
                  <a:gd name="connsiteY0" fmla="*/ 19726 h 39632"/>
                  <a:gd name="connsiteX1" fmla="*/ 19729 w 39452"/>
                  <a:gd name="connsiteY1" fmla="*/ 39632 h 39632"/>
                  <a:gd name="connsiteX2" fmla="*/ 4 w 39452"/>
                  <a:gd name="connsiteY2" fmla="*/ 20181 h 39632"/>
                  <a:gd name="connsiteX3" fmla="*/ 19501 w 39452"/>
                  <a:gd name="connsiteY3" fmla="*/ 2 h 39632"/>
                  <a:gd name="connsiteX4" fmla="*/ 39453 w 39452"/>
                  <a:gd name="connsiteY4" fmla="*/ 19726 h 39632"/>
                  <a:gd name="connsiteX5" fmla="*/ 19729 w 39452"/>
                  <a:gd name="connsiteY5" fmla="*/ 8702 h 39632"/>
                  <a:gd name="connsiteX6" fmla="*/ 8523 w 39452"/>
                  <a:gd name="connsiteY6" fmla="*/ 19817 h 39632"/>
                  <a:gd name="connsiteX7" fmla="*/ 19683 w 39452"/>
                  <a:gd name="connsiteY7" fmla="*/ 31160 h 39632"/>
                  <a:gd name="connsiteX8" fmla="*/ 30889 w 39452"/>
                  <a:gd name="connsiteY8" fmla="*/ 19908 h 39632"/>
                  <a:gd name="connsiteX9" fmla="*/ 19729 w 39452"/>
                  <a:gd name="connsiteY9" fmla="*/ 8702 h 39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452" h="39632">
                    <a:moveTo>
                      <a:pt x="39407" y="19726"/>
                    </a:moveTo>
                    <a:cubicBezTo>
                      <a:pt x="39499" y="31068"/>
                      <a:pt x="31026" y="39632"/>
                      <a:pt x="19729" y="39632"/>
                    </a:cubicBezTo>
                    <a:cubicBezTo>
                      <a:pt x="8568" y="39632"/>
                      <a:pt x="187" y="31387"/>
                      <a:pt x="4" y="20181"/>
                    </a:cubicBezTo>
                    <a:cubicBezTo>
                      <a:pt x="-223" y="8884"/>
                      <a:pt x="8249" y="138"/>
                      <a:pt x="19501" y="2"/>
                    </a:cubicBezTo>
                    <a:cubicBezTo>
                      <a:pt x="30707" y="-135"/>
                      <a:pt x="39316" y="8383"/>
                      <a:pt x="39453" y="19726"/>
                    </a:cubicBezTo>
                    <a:close/>
                    <a:moveTo>
                      <a:pt x="19729" y="8702"/>
                    </a:moveTo>
                    <a:cubicBezTo>
                      <a:pt x="13351" y="8702"/>
                      <a:pt x="8523" y="13440"/>
                      <a:pt x="8523" y="19817"/>
                    </a:cubicBezTo>
                    <a:cubicBezTo>
                      <a:pt x="8523" y="26103"/>
                      <a:pt x="13442" y="31114"/>
                      <a:pt x="19683" y="31160"/>
                    </a:cubicBezTo>
                    <a:cubicBezTo>
                      <a:pt x="25878" y="31160"/>
                      <a:pt x="30889" y="26194"/>
                      <a:pt x="30889" y="19908"/>
                    </a:cubicBezTo>
                    <a:cubicBezTo>
                      <a:pt x="30889" y="13576"/>
                      <a:pt x="26106" y="8702"/>
                      <a:pt x="19729" y="8702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73" name="Graphic 49">
              <a:extLst>
                <a:ext uri="{FF2B5EF4-FFF2-40B4-BE49-F238E27FC236}">
                  <a16:creationId xmlns:a16="http://schemas.microsoft.com/office/drawing/2014/main" id="{FB2E1175-6F49-1F8D-5697-DCBC2F1449AC}"/>
                </a:ext>
              </a:extLst>
            </p:cNvPr>
            <p:cNvGrpSpPr/>
            <p:nvPr/>
          </p:nvGrpSpPr>
          <p:grpSpPr>
            <a:xfrm>
              <a:off x="4829224" y="3020911"/>
              <a:ext cx="410280" cy="410266"/>
              <a:chOff x="10574669" y="576244"/>
              <a:chExt cx="410280" cy="410266"/>
            </a:xfrm>
            <a:solidFill>
              <a:schemeClr val="bg1"/>
            </a:solidFill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EC2F0D0-949C-196C-8797-34827CCC432E}"/>
                  </a:ext>
                </a:extLst>
              </p:cNvPr>
              <p:cNvSpPr/>
              <p:nvPr/>
            </p:nvSpPr>
            <p:spPr>
              <a:xfrm>
                <a:off x="10574669" y="576244"/>
                <a:ext cx="410280" cy="410266"/>
              </a:xfrm>
              <a:custGeom>
                <a:avLst/>
                <a:gdLst>
                  <a:gd name="connsiteX0" fmla="*/ 58444 w 410280"/>
                  <a:gd name="connsiteY0" fmla="*/ 297230 h 410266"/>
                  <a:gd name="connsiteX1" fmla="*/ 44505 w 410280"/>
                  <a:gd name="connsiteY1" fmla="*/ 267485 h 410266"/>
                  <a:gd name="connsiteX2" fmla="*/ 37945 w 410280"/>
                  <a:gd name="connsiteY2" fmla="*/ 246849 h 410266"/>
                  <a:gd name="connsiteX3" fmla="*/ 33891 w 410280"/>
                  <a:gd name="connsiteY3" fmla="*/ 243706 h 410266"/>
                  <a:gd name="connsiteX4" fmla="*/ 12982 w 410280"/>
                  <a:gd name="connsiteY4" fmla="*/ 243752 h 410266"/>
                  <a:gd name="connsiteX5" fmla="*/ 0 w 410280"/>
                  <a:gd name="connsiteY5" fmla="*/ 230951 h 410266"/>
                  <a:gd name="connsiteX6" fmla="*/ 0 w 410280"/>
                  <a:gd name="connsiteY6" fmla="*/ 179432 h 410266"/>
                  <a:gd name="connsiteX7" fmla="*/ 12891 w 410280"/>
                  <a:gd name="connsiteY7" fmla="*/ 166631 h 410266"/>
                  <a:gd name="connsiteX8" fmla="*/ 34210 w 410280"/>
                  <a:gd name="connsiteY8" fmla="*/ 166540 h 410266"/>
                  <a:gd name="connsiteX9" fmla="*/ 37626 w 410280"/>
                  <a:gd name="connsiteY9" fmla="*/ 164445 h 410266"/>
                  <a:gd name="connsiteX10" fmla="*/ 59036 w 410280"/>
                  <a:gd name="connsiteY10" fmla="*/ 113790 h 410266"/>
                  <a:gd name="connsiteX11" fmla="*/ 42865 w 410280"/>
                  <a:gd name="connsiteY11" fmla="*/ 97437 h 410266"/>
                  <a:gd name="connsiteX12" fmla="*/ 42819 w 410280"/>
                  <a:gd name="connsiteY12" fmla="*/ 77485 h 410266"/>
                  <a:gd name="connsiteX13" fmla="*/ 77849 w 410280"/>
                  <a:gd name="connsiteY13" fmla="*/ 42501 h 410266"/>
                  <a:gd name="connsiteX14" fmla="*/ 97163 w 410280"/>
                  <a:gd name="connsiteY14" fmla="*/ 42637 h 410266"/>
                  <a:gd name="connsiteX15" fmla="*/ 113517 w 410280"/>
                  <a:gd name="connsiteY15" fmla="*/ 59127 h 410266"/>
                  <a:gd name="connsiteX16" fmla="*/ 166586 w 410280"/>
                  <a:gd name="connsiteY16" fmla="*/ 36989 h 410266"/>
                  <a:gd name="connsiteX17" fmla="*/ 166586 w 410280"/>
                  <a:gd name="connsiteY17" fmla="*/ 13074 h 410266"/>
                  <a:gd name="connsiteX18" fmla="*/ 179614 w 410280"/>
                  <a:gd name="connsiteY18" fmla="*/ 0 h 410266"/>
                  <a:gd name="connsiteX19" fmla="*/ 230723 w 410280"/>
                  <a:gd name="connsiteY19" fmla="*/ 0 h 410266"/>
                  <a:gd name="connsiteX20" fmla="*/ 243706 w 410280"/>
                  <a:gd name="connsiteY20" fmla="*/ 13165 h 410266"/>
                  <a:gd name="connsiteX21" fmla="*/ 243706 w 410280"/>
                  <a:gd name="connsiteY21" fmla="*/ 34073 h 410266"/>
                  <a:gd name="connsiteX22" fmla="*/ 246621 w 410280"/>
                  <a:gd name="connsiteY22" fmla="*/ 37900 h 410266"/>
                  <a:gd name="connsiteX23" fmla="*/ 294269 w 410280"/>
                  <a:gd name="connsiteY23" fmla="*/ 57670 h 410266"/>
                  <a:gd name="connsiteX24" fmla="*/ 299007 w 410280"/>
                  <a:gd name="connsiteY24" fmla="*/ 56895 h 410266"/>
                  <a:gd name="connsiteX25" fmla="*/ 314358 w 410280"/>
                  <a:gd name="connsiteY25" fmla="*/ 41544 h 410266"/>
                  <a:gd name="connsiteX26" fmla="*/ 331668 w 410280"/>
                  <a:gd name="connsiteY26" fmla="*/ 41544 h 410266"/>
                  <a:gd name="connsiteX27" fmla="*/ 368383 w 410280"/>
                  <a:gd name="connsiteY27" fmla="*/ 78214 h 410266"/>
                  <a:gd name="connsiteX28" fmla="*/ 368246 w 410280"/>
                  <a:gd name="connsiteY28" fmla="*/ 96754 h 410266"/>
                  <a:gd name="connsiteX29" fmla="*/ 351529 w 410280"/>
                  <a:gd name="connsiteY29" fmla="*/ 113426 h 410266"/>
                  <a:gd name="connsiteX30" fmla="*/ 360776 w 410280"/>
                  <a:gd name="connsiteY30" fmla="*/ 131100 h 410266"/>
                  <a:gd name="connsiteX31" fmla="*/ 372346 w 410280"/>
                  <a:gd name="connsiteY31" fmla="*/ 163169 h 410266"/>
                  <a:gd name="connsiteX32" fmla="*/ 376947 w 410280"/>
                  <a:gd name="connsiteY32" fmla="*/ 166677 h 410266"/>
                  <a:gd name="connsiteX33" fmla="*/ 397856 w 410280"/>
                  <a:gd name="connsiteY33" fmla="*/ 166631 h 410266"/>
                  <a:gd name="connsiteX34" fmla="*/ 410246 w 410280"/>
                  <a:gd name="connsiteY34" fmla="*/ 179113 h 410266"/>
                  <a:gd name="connsiteX35" fmla="*/ 410246 w 410280"/>
                  <a:gd name="connsiteY35" fmla="*/ 230997 h 410266"/>
                  <a:gd name="connsiteX36" fmla="*/ 397491 w 410280"/>
                  <a:gd name="connsiteY36" fmla="*/ 243661 h 410266"/>
                  <a:gd name="connsiteX37" fmla="*/ 376173 w 410280"/>
                  <a:gd name="connsiteY37" fmla="*/ 243661 h 410266"/>
                  <a:gd name="connsiteX38" fmla="*/ 372346 w 410280"/>
                  <a:gd name="connsiteY38" fmla="*/ 246576 h 410266"/>
                  <a:gd name="connsiteX39" fmla="*/ 352531 w 410280"/>
                  <a:gd name="connsiteY39" fmla="*/ 294224 h 410266"/>
                  <a:gd name="connsiteX40" fmla="*/ 353351 w 410280"/>
                  <a:gd name="connsiteY40" fmla="*/ 298961 h 410266"/>
                  <a:gd name="connsiteX41" fmla="*/ 368474 w 410280"/>
                  <a:gd name="connsiteY41" fmla="*/ 313994 h 410266"/>
                  <a:gd name="connsiteX42" fmla="*/ 368474 w 410280"/>
                  <a:gd name="connsiteY42" fmla="*/ 331987 h 410266"/>
                  <a:gd name="connsiteX43" fmla="*/ 331440 w 410280"/>
                  <a:gd name="connsiteY43" fmla="*/ 368930 h 410266"/>
                  <a:gd name="connsiteX44" fmla="*/ 314130 w 410280"/>
                  <a:gd name="connsiteY44" fmla="*/ 368748 h 410266"/>
                  <a:gd name="connsiteX45" fmla="*/ 297230 w 410280"/>
                  <a:gd name="connsiteY45" fmla="*/ 351802 h 410266"/>
                  <a:gd name="connsiteX46" fmla="*/ 267393 w 410280"/>
                  <a:gd name="connsiteY46" fmla="*/ 365787 h 410266"/>
                  <a:gd name="connsiteX47" fmla="*/ 246758 w 410280"/>
                  <a:gd name="connsiteY47" fmla="*/ 372347 h 410266"/>
                  <a:gd name="connsiteX48" fmla="*/ 243660 w 410280"/>
                  <a:gd name="connsiteY48" fmla="*/ 376446 h 410266"/>
                  <a:gd name="connsiteX49" fmla="*/ 243660 w 410280"/>
                  <a:gd name="connsiteY49" fmla="*/ 397355 h 410266"/>
                  <a:gd name="connsiteX50" fmla="*/ 230723 w 410280"/>
                  <a:gd name="connsiteY50" fmla="*/ 410246 h 410266"/>
                  <a:gd name="connsiteX51" fmla="*/ 179249 w 410280"/>
                  <a:gd name="connsiteY51" fmla="*/ 410246 h 410266"/>
                  <a:gd name="connsiteX52" fmla="*/ 166540 w 410280"/>
                  <a:gd name="connsiteY52" fmla="*/ 397583 h 410266"/>
                  <a:gd name="connsiteX53" fmla="*/ 166540 w 410280"/>
                  <a:gd name="connsiteY53" fmla="*/ 376264 h 410266"/>
                  <a:gd name="connsiteX54" fmla="*/ 163625 w 410280"/>
                  <a:gd name="connsiteY54" fmla="*/ 372438 h 410266"/>
                  <a:gd name="connsiteX55" fmla="*/ 116341 w 410280"/>
                  <a:gd name="connsiteY55" fmla="*/ 352850 h 410266"/>
                  <a:gd name="connsiteX56" fmla="*/ 111285 w 410280"/>
                  <a:gd name="connsiteY56" fmla="*/ 353397 h 410266"/>
                  <a:gd name="connsiteX57" fmla="*/ 95979 w 410280"/>
                  <a:gd name="connsiteY57" fmla="*/ 368839 h 410266"/>
                  <a:gd name="connsiteX58" fmla="*/ 78669 w 410280"/>
                  <a:gd name="connsiteY58" fmla="*/ 368839 h 410266"/>
                  <a:gd name="connsiteX59" fmla="*/ 41954 w 410280"/>
                  <a:gd name="connsiteY59" fmla="*/ 332169 h 410266"/>
                  <a:gd name="connsiteX60" fmla="*/ 42136 w 410280"/>
                  <a:gd name="connsiteY60" fmla="*/ 313584 h 410266"/>
                  <a:gd name="connsiteX61" fmla="*/ 58489 w 410280"/>
                  <a:gd name="connsiteY61" fmla="*/ 297185 h 410266"/>
                  <a:gd name="connsiteX62" fmla="*/ 9019 w 410280"/>
                  <a:gd name="connsiteY62" fmla="*/ 205169 h 410266"/>
                  <a:gd name="connsiteX63" fmla="*/ 9019 w 410280"/>
                  <a:gd name="connsiteY63" fmla="*/ 228902 h 410266"/>
                  <a:gd name="connsiteX64" fmla="*/ 14941 w 410280"/>
                  <a:gd name="connsiteY64" fmla="*/ 234641 h 410266"/>
                  <a:gd name="connsiteX65" fmla="*/ 38674 w 410280"/>
                  <a:gd name="connsiteY65" fmla="*/ 234596 h 410266"/>
                  <a:gd name="connsiteX66" fmla="*/ 45644 w 410280"/>
                  <a:gd name="connsiteY66" fmla="*/ 240062 h 410266"/>
                  <a:gd name="connsiteX67" fmla="*/ 67645 w 410280"/>
                  <a:gd name="connsiteY67" fmla="*/ 293222 h 410266"/>
                  <a:gd name="connsiteX68" fmla="*/ 66734 w 410280"/>
                  <a:gd name="connsiteY68" fmla="*/ 302059 h 410266"/>
                  <a:gd name="connsiteX69" fmla="*/ 48696 w 410280"/>
                  <a:gd name="connsiteY69" fmla="*/ 319870 h 410266"/>
                  <a:gd name="connsiteX70" fmla="*/ 48650 w 410280"/>
                  <a:gd name="connsiteY70" fmla="*/ 326111 h 410266"/>
                  <a:gd name="connsiteX71" fmla="*/ 84545 w 410280"/>
                  <a:gd name="connsiteY71" fmla="*/ 361915 h 410266"/>
                  <a:gd name="connsiteX72" fmla="*/ 90422 w 410280"/>
                  <a:gd name="connsiteY72" fmla="*/ 361733 h 410266"/>
                  <a:gd name="connsiteX73" fmla="*/ 108552 w 410280"/>
                  <a:gd name="connsiteY73" fmla="*/ 343466 h 410266"/>
                  <a:gd name="connsiteX74" fmla="*/ 116706 w 410280"/>
                  <a:gd name="connsiteY74" fmla="*/ 342510 h 410266"/>
                  <a:gd name="connsiteX75" fmla="*/ 170549 w 410280"/>
                  <a:gd name="connsiteY75" fmla="*/ 364876 h 410266"/>
                  <a:gd name="connsiteX76" fmla="*/ 175559 w 410280"/>
                  <a:gd name="connsiteY76" fmla="*/ 371344 h 410266"/>
                  <a:gd name="connsiteX77" fmla="*/ 175468 w 410280"/>
                  <a:gd name="connsiteY77" fmla="*/ 396672 h 410266"/>
                  <a:gd name="connsiteX78" fmla="*/ 180069 w 410280"/>
                  <a:gd name="connsiteY78" fmla="*/ 401455 h 410266"/>
                  <a:gd name="connsiteX79" fmla="*/ 230359 w 410280"/>
                  <a:gd name="connsiteY79" fmla="*/ 401455 h 410266"/>
                  <a:gd name="connsiteX80" fmla="*/ 234778 w 410280"/>
                  <a:gd name="connsiteY80" fmla="*/ 396945 h 410266"/>
                  <a:gd name="connsiteX81" fmla="*/ 234687 w 410280"/>
                  <a:gd name="connsiteY81" fmla="*/ 371982 h 410266"/>
                  <a:gd name="connsiteX82" fmla="*/ 240335 w 410280"/>
                  <a:gd name="connsiteY82" fmla="*/ 364739 h 410266"/>
                  <a:gd name="connsiteX83" fmla="*/ 293449 w 410280"/>
                  <a:gd name="connsiteY83" fmla="*/ 342692 h 410266"/>
                  <a:gd name="connsiteX84" fmla="*/ 301922 w 410280"/>
                  <a:gd name="connsiteY84" fmla="*/ 343603 h 410266"/>
                  <a:gd name="connsiteX85" fmla="*/ 320052 w 410280"/>
                  <a:gd name="connsiteY85" fmla="*/ 361870 h 410266"/>
                  <a:gd name="connsiteX86" fmla="*/ 325974 w 410280"/>
                  <a:gd name="connsiteY86" fmla="*/ 361961 h 410266"/>
                  <a:gd name="connsiteX87" fmla="*/ 361869 w 410280"/>
                  <a:gd name="connsiteY87" fmla="*/ 326156 h 410266"/>
                  <a:gd name="connsiteX88" fmla="*/ 361732 w 410280"/>
                  <a:gd name="connsiteY88" fmla="*/ 319916 h 410266"/>
                  <a:gd name="connsiteX89" fmla="*/ 343420 w 410280"/>
                  <a:gd name="connsiteY89" fmla="*/ 301786 h 410266"/>
                  <a:gd name="connsiteX90" fmla="*/ 342418 w 410280"/>
                  <a:gd name="connsiteY90" fmla="*/ 293951 h 410266"/>
                  <a:gd name="connsiteX91" fmla="*/ 364921 w 410280"/>
                  <a:gd name="connsiteY91" fmla="*/ 239743 h 410266"/>
                  <a:gd name="connsiteX92" fmla="*/ 371390 w 410280"/>
                  <a:gd name="connsiteY92" fmla="*/ 234732 h 410266"/>
                  <a:gd name="connsiteX93" fmla="*/ 397127 w 410280"/>
                  <a:gd name="connsiteY93" fmla="*/ 234823 h 410266"/>
                  <a:gd name="connsiteX94" fmla="*/ 401454 w 410280"/>
                  <a:gd name="connsiteY94" fmla="*/ 230633 h 410266"/>
                  <a:gd name="connsiteX95" fmla="*/ 401181 w 410280"/>
                  <a:gd name="connsiteY95" fmla="*/ 180343 h 410266"/>
                  <a:gd name="connsiteX96" fmla="*/ 396170 w 410280"/>
                  <a:gd name="connsiteY96" fmla="*/ 175651 h 410266"/>
                  <a:gd name="connsiteX97" fmla="*/ 371207 w 410280"/>
                  <a:gd name="connsiteY97" fmla="*/ 175742 h 410266"/>
                  <a:gd name="connsiteX98" fmla="*/ 364693 w 410280"/>
                  <a:gd name="connsiteY98" fmla="*/ 170731 h 410266"/>
                  <a:gd name="connsiteX99" fmla="*/ 342327 w 410280"/>
                  <a:gd name="connsiteY99" fmla="*/ 116888 h 410266"/>
                  <a:gd name="connsiteX100" fmla="*/ 343284 w 410280"/>
                  <a:gd name="connsiteY100" fmla="*/ 108734 h 410266"/>
                  <a:gd name="connsiteX101" fmla="*/ 361869 w 410280"/>
                  <a:gd name="connsiteY101" fmla="*/ 90331 h 410266"/>
                  <a:gd name="connsiteX102" fmla="*/ 361869 w 410280"/>
                  <a:gd name="connsiteY102" fmla="*/ 84682 h 410266"/>
                  <a:gd name="connsiteX103" fmla="*/ 325700 w 410280"/>
                  <a:gd name="connsiteY103" fmla="*/ 48559 h 410266"/>
                  <a:gd name="connsiteX104" fmla="*/ 320097 w 410280"/>
                  <a:gd name="connsiteY104" fmla="*/ 48559 h 410266"/>
                  <a:gd name="connsiteX105" fmla="*/ 301603 w 410280"/>
                  <a:gd name="connsiteY105" fmla="*/ 67008 h 410266"/>
                  <a:gd name="connsiteX106" fmla="*/ 293449 w 410280"/>
                  <a:gd name="connsiteY106" fmla="*/ 67873 h 410266"/>
                  <a:gd name="connsiteX107" fmla="*/ 239971 w 410280"/>
                  <a:gd name="connsiteY107" fmla="*/ 45644 h 410266"/>
                  <a:gd name="connsiteX108" fmla="*/ 234459 w 410280"/>
                  <a:gd name="connsiteY108" fmla="*/ 38674 h 410266"/>
                  <a:gd name="connsiteX109" fmla="*/ 234550 w 410280"/>
                  <a:gd name="connsiteY109" fmla="*/ 13347 h 410266"/>
                  <a:gd name="connsiteX110" fmla="*/ 230405 w 410280"/>
                  <a:gd name="connsiteY110" fmla="*/ 9019 h 410266"/>
                  <a:gd name="connsiteX111" fmla="*/ 179705 w 410280"/>
                  <a:gd name="connsiteY111" fmla="*/ 9019 h 410266"/>
                  <a:gd name="connsiteX112" fmla="*/ 175423 w 410280"/>
                  <a:gd name="connsiteY112" fmla="*/ 13620 h 410266"/>
                  <a:gd name="connsiteX113" fmla="*/ 175559 w 410280"/>
                  <a:gd name="connsiteY113" fmla="*/ 38583 h 410266"/>
                  <a:gd name="connsiteX114" fmla="*/ 169774 w 410280"/>
                  <a:gd name="connsiteY114" fmla="*/ 45735 h 410266"/>
                  <a:gd name="connsiteX115" fmla="*/ 117389 w 410280"/>
                  <a:gd name="connsiteY115" fmla="*/ 67418 h 410266"/>
                  <a:gd name="connsiteX116" fmla="*/ 107732 w 410280"/>
                  <a:gd name="connsiteY116" fmla="*/ 66188 h 410266"/>
                  <a:gd name="connsiteX117" fmla="*/ 90148 w 410280"/>
                  <a:gd name="connsiteY117" fmla="*/ 48513 h 410266"/>
                  <a:gd name="connsiteX118" fmla="*/ 84545 w 410280"/>
                  <a:gd name="connsiteY118" fmla="*/ 48513 h 410266"/>
                  <a:gd name="connsiteX119" fmla="*/ 48650 w 410280"/>
                  <a:gd name="connsiteY119" fmla="*/ 84318 h 410266"/>
                  <a:gd name="connsiteX120" fmla="*/ 48650 w 410280"/>
                  <a:gd name="connsiteY120" fmla="*/ 90604 h 410266"/>
                  <a:gd name="connsiteX121" fmla="*/ 66917 w 410280"/>
                  <a:gd name="connsiteY121" fmla="*/ 108734 h 410266"/>
                  <a:gd name="connsiteX122" fmla="*/ 67828 w 410280"/>
                  <a:gd name="connsiteY122" fmla="*/ 116888 h 410266"/>
                  <a:gd name="connsiteX123" fmla="*/ 45644 w 410280"/>
                  <a:gd name="connsiteY123" fmla="*/ 170367 h 410266"/>
                  <a:gd name="connsiteX124" fmla="*/ 38629 w 410280"/>
                  <a:gd name="connsiteY124" fmla="*/ 175742 h 410266"/>
                  <a:gd name="connsiteX125" fmla="*/ 13301 w 410280"/>
                  <a:gd name="connsiteY125" fmla="*/ 175651 h 410266"/>
                  <a:gd name="connsiteX126" fmla="*/ 9065 w 410280"/>
                  <a:gd name="connsiteY126" fmla="*/ 179887 h 410266"/>
                  <a:gd name="connsiteX127" fmla="*/ 9065 w 410280"/>
                  <a:gd name="connsiteY127" fmla="*/ 205214 h 41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10280" h="410266">
                    <a:moveTo>
                      <a:pt x="58444" y="297230"/>
                    </a:moveTo>
                    <a:cubicBezTo>
                      <a:pt x="53661" y="287072"/>
                      <a:pt x="48696" y="277461"/>
                      <a:pt x="44505" y="267485"/>
                    </a:cubicBezTo>
                    <a:cubicBezTo>
                      <a:pt x="41726" y="260834"/>
                      <a:pt x="39904" y="253773"/>
                      <a:pt x="37945" y="246849"/>
                    </a:cubicBezTo>
                    <a:cubicBezTo>
                      <a:pt x="37262" y="244435"/>
                      <a:pt x="36351" y="243615"/>
                      <a:pt x="33891" y="243706"/>
                    </a:cubicBezTo>
                    <a:cubicBezTo>
                      <a:pt x="26921" y="243888"/>
                      <a:pt x="19952" y="243797"/>
                      <a:pt x="12982" y="243752"/>
                    </a:cubicBezTo>
                    <a:cubicBezTo>
                      <a:pt x="4419" y="243706"/>
                      <a:pt x="46" y="239379"/>
                      <a:pt x="0" y="230951"/>
                    </a:cubicBezTo>
                    <a:cubicBezTo>
                      <a:pt x="0" y="213778"/>
                      <a:pt x="0" y="196605"/>
                      <a:pt x="0" y="179432"/>
                    </a:cubicBezTo>
                    <a:cubicBezTo>
                      <a:pt x="0" y="170868"/>
                      <a:pt x="4282" y="166631"/>
                      <a:pt x="12891" y="166631"/>
                    </a:cubicBezTo>
                    <a:cubicBezTo>
                      <a:pt x="19998" y="166631"/>
                      <a:pt x="27104" y="166722"/>
                      <a:pt x="34210" y="166540"/>
                    </a:cubicBezTo>
                    <a:cubicBezTo>
                      <a:pt x="35394" y="166540"/>
                      <a:pt x="37399" y="165401"/>
                      <a:pt x="37626" y="164445"/>
                    </a:cubicBezTo>
                    <a:cubicBezTo>
                      <a:pt x="42045" y="146497"/>
                      <a:pt x="49197" y="129688"/>
                      <a:pt x="59036" y="113790"/>
                    </a:cubicBezTo>
                    <a:cubicBezTo>
                      <a:pt x="53570" y="108278"/>
                      <a:pt x="48240" y="102858"/>
                      <a:pt x="42865" y="97437"/>
                    </a:cubicBezTo>
                    <a:cubicBezTo>
                      <a:pt x="35622" y="90194"/>
                      <a:pt x="35622" y="84682"/>
                      <a:pt x="42819" y="77485"/>
                    </a:cubicBezTo>
                    <a:cubicBezTo>
                      <a:pt x="54481" y="65823"/>
                      <a:pt x="66142" y="54162"/>
                      <a:pt x="77849" y="42501"/>
                    </a:cubicBezTo>
                    <a:cubicBezTo>
                      <a:pt x="84682" y="35668"/>
                      <a:pt x="90240" y="35713"/>
                      <a:pt x="97163" y="42637"/>
                    </a:cubicBezTo>
                    <a:cubicBezTo>
                      <a:pt x="102539" y="48058"/>
                      <a:pt x="107914" y="53479"/>
                      <a:pt x="113517" y="59127"/>
                    </a:cubicBezTo>
                    <a:cubicBezTo>
                      <a:pt x="130098" y="48832"/>
                      <a:pt x="147636" y="41407"/>
                      <a:pt x="166586" y="36989"/>
                    </a:cubicBezTo>
                    <a:cubicBezTo>
                      <a:pt x="166586" y="28880"/>
                      <a:pt x="166586" y="21000"/>
                      <a:pt x="166586" y="13074"/>
                    </a:cubicBezTo>
                    <a:cubicBezTo>
                      <a:pt x="166586" y="4236"/>
                      <a:pt x="170822" y="0"/>
                      <a:pt x="179614" y="0"/>
                    </a:cubicBezTo>
                    <a:cubicBezTo>
                      <a:pt x="196650" y="0"/>
                      <a:pt x="213687" y="0"/>
                      <a:pt x="230723" y="0"/>
                    </a:cubicBezTo>
                    <a:cubicBezTo>
                      <a:pt x="239424" y="0"/>
                      <a:pt x="243706" y="4327"/>
                      <a:pt x="243706" y="13165"/>
                    </a:cubicBezTo>
                    <a:cubicBezTo>
                      <a:pt x="243706" y="20134"/>
                      <a:pt x="243797" y="27104"/>
                      <a:pt x="243706" y="34073"/>
                    </a:cubicBezTo>
                    <a:cubicBezTo>
                      <a:pt x="243706" y="36305"/>
                      <a:pt x="244253" y="37353"/>
                      <a:pt x="246621" y="37900"/>
                    </a:cubicBezTo>
                    <a:cubicBezTo>
                      <a:pt x="263521" y="41999"/>
                      <a:pt x="279510" y="48468"/>
                      <a:pt x="294269" y="57670"/>
                    </a:cubicBezTo>
                    <a:cubicBezTo>
                      <a:pt x="296365" y="58991"/>
                      <a:pt x="297503" y="58489"/>
                      <a:pt x="299007" y="56895"/>
                    </a:cubicBezTo>
                    <a:cubicBezTo>
                      <a:pt x="304063" y="51702"/>
                      <a:pt x="309210" y="46600"/>
                      <a:pt x="314358" y="41544"/>
                    </a:cubicBezTo>
                    <a:cubicBezTo>
                      <a:pt x="319961" y="36032"/>
                      <a:pt x="326110" y="35987"/>
                      <a:pt x="331668" y="41544"/>
                    </a:cubicBezTo>
                    <a:cubicBezTo>
                      <a:pt x="343921" y="53752"/>
                      <a:pt x="356175" y="65960"/>
                      <a:pt x="368383" y="78214"/>
                    </a:cubicBezTo>
                    <a:cubicBezTo>
                      <a:pt x="374578" y="84409"/>
                      <a:pt x="374487" y="90467"/>
                      <a:pt x="368246" y="96754"/>
                    </a:cubicBezTo>
                    <a:cubicBezTo>
                      <a:pt x="362689" y="102357"/>
                      <a:pt x="357086" y="107914"/>
                      <a:pt x="351529" y="113426"/>
                    </a:cubicBezTo>
                    <a:cubicBezTo>
                      <a:pt x="354763" y="119530"/>
                      <a:pt x="358316" y="125087"/>
                      <a:pt x="360776" y="131100"/>
                    </a:cubicBezTo>
                    <a:cubicBezTo>
                      <a:pt x="365058" y="141623"/>
                      <a:pt x="368748" y="152373"/>
                      <a:pt x="372346" y="163169"/>
                    </a:cubicBezTo>
                    <a:cubicBezTo>
                      <a:pt x="373257" y="165857"/>
                      <a:pt x="374168" y="166768"/>
                      <a:pt x="376947" y="166677"/>
                    </a:cubicBezTo>
                    <a:cubicBezTo>
                      <a:pt x="383917" y="166495"/>
                      <a:pt x="390886" y="166586"/>
                      <a:pt x="397856" y="166631"/>
                    </a:cubicBezTo>
                    <a:cubicBezTo>
                      <a:pt x="405918" y="166677"/>
                      <a:pt x="410246" y="170959"/>
                      <a:pt x="410246" y="179113"/>
                    </a:cubicBezTo>
                    <a:cubicBezTo>
                      <a:pt x="410291" y="196423"/>
                      <a:pt x="410291" y="213733"/>
                      <a:pt x="410246" y="230997"/>
                    </a:cubicBezTo>
                    <a:cubicBezTo>
                      <a:pt x="410246" y="239196"/>
                      <a:pt x="405736" y="243615"/>
                      <a:pt x="397491" y="243661"/>
                    </a:cubicBezTo>
                    <a:cubicBezTo>
                      <a:pt x="390385" y="243706"/>
                      <a:pt x="383279" y="243752"/>
                      <a:pt x="376173" y="243661"/>
                    </a:cubicBezTo>
                    <a:cubicBezTo>
                      <a:pt x="373941" y="243661"/>
                      <a:pt x="372938" y="244207"/>
                      <a:pt x="372346" y="246576"/>
                    </a:cubicBezTo>
                    <a:cubicBezTo>
                      <a:pt x="368246" y="263476"/>
                      <a:pt x="361687" y="279419"/>
                      <a:pt x="352531" y="294224"/>
                    </a:cubicBezTo>
                    <a:cubicBezTo>
                      <a:pt x="351255" y="296319"/>
                      <a:pt x="351756" y="297458"/>
                      <a:pt x="353351" y="298961"/>
                    </a:cubicBezTo>
                    <a:cubicBezTo>
                      <a:pt x="358453" y="303881"/>
                      <a:pt x="363463" y="308937"/>
                      <a:pt x="368474" y="313994"/>
                    </a:cubicBezTo>
                    <a:cubicBezTo>
                      <a:pt x="374259" y="319870"/>
                      <a:pt x="374305" y="326111"/>
                      <a:pt x="368474" y="331987"/>
                    </a:cubicBezTo>
                    <a:cubicBezTo>
                      <a:pt x="356175" y="344332"/>
                      <a:pt x="343830" y="356677"/>
                      <a:pt x="331440" y="368930"/>
                    </a:cubicBezTo>
                    <a:cubicBezTo>
                      <a:pt x="325928" y="374396"/>
                      <a:pt x="319688" y="374305"/>
                      <a:pt x="314130" y="368748"/>
                    </a:cubicBezTo>
                    <a:cubicBezTo>
                      <a:pt x="308345" y="363008"/>
                      <a:pt x="302605" y="357178"/>
                      <a:pt x="297230" y="351802"/>
                    </a:cubicBezTo>
                    <a:cubicBezTo>
                      <a:pt x="286981" y="356677"/>
                      <a:pt x="277369" y="361596"/>
                      <a:pt x="267393" y="365787"/>
                    </a:cubicBezTo>
                    <a:cubicBezTo>
                      <a:pt x="260743" y="368566"/>
                      <a:pt x="253727" y="370433"/>
                      <a:pt x="246758" y="372347"/>
                    </a:cubicBezTo>
                    <a:cubicBezTo>
                      <a:pt x="244298" y="373030"/>
                      <a:pt x="243615" y="374032"/>
                      <a:pt x="243660" y="376446"/>
                    </a:cubicBezTo>
                    <a:cubicBezTo>
                      <a:pt x="243797" y="383416"/>
                      <a:pt x="243751" y="390385"/>
                      <a:pt x="243660" y="397355"/>
                    </a:cubicBezTo>
                    <a:cubicBezTo>
                      <a:pt x="243615" y="405828"/>
                      <a:pt x="239196" y="410201"/>
                      <a:pt x="230723" y="410246"/>
                    </a:cubicBezTo>
                    <a:cubicBezTo>
                      <a:pt x="213550" y="410246"/>
                      <a:pt x="196377" y="410292"/>
                      <a:pt x="179249" y="410246"/>
                    </a:cubicBezTo>
                    <a:cubicBezTo>
                      <a:pt x="170959" y="410246"/>
                      <a:pt x="166586" y="405782"/>
                      <a:pt x="166540" y="397583"/>
                    </a:cubicBezTo>
                    <a:cubicBezTo>
                      <a:pt x="166540" y="390477"/>
                      <a:pt x="166449" y="383370"/>
                      <a:pt x="166540" y="376264"/>
                    </a:cubicBezTo>
                    <a:cubicBezTo>
                      <a:pt x="166540" y="374032"/>
                      <a:pt x="165948" y="372984"/>
                      <a:pt x="163625" y="372438"/>
                    </a:cubicBezTo>
                    <a:cubicBezTo>
                      <a:pt x="146816" y="368475"/>
                      <a:pt x="131055" y="361870"/>
                      <a:pt x="116341" y="352850"/>
                    </a:cubicBezTo>
                    <a:cubicBezTo>
                      <a:pt x="114246" y="351575"/>
                      <a:pt x="113016" y="351529"/>
                      <a:pt x="111285" y="353397"/>
                    </a:cubicBezTo>
                    <a:cubicBezTo>
                      <a:pt x="106320" y="358635"/>
                      <a:pt x="101127" y="363737"/>
                      <a:pt x="95979" y="368839"/>
                    </a:cubicBezTo>
                    <a:cubicBezTo>
                      <a:pt x="90467" y="374305"/>
                      <a:pt x="84181" y="374305"/>
                      <a:pt x="78669" y="368839"/>
                    </a:cubicBezTo>
                    <a:cubicBezTo>
                      <a:pt x="66416" y="356631"/>
                      <a:pt x="54162" y="344423"/>
                      <a:pt x="41954" y="332169"/>
                    </a:cubicBezTo>
                    <a:cubicBezTo>
                      <a:pt x="35804" y="326020"/>
                      <a:pt x="35895" y="319870"/>
                      <a:pt x="42136" y="313584"/>
                    </a:cubicBezTo>
                    <a:cubicBezTo>
                      <a:pt x="47693" y="307981"/>
                      <a:pt x="53296" y="302423"/>
                      <a:pt x="58489" y="297185"/>
                    </a:cubicBezTo>
                    <a:close/>
                    <a:moveTo>
                      <a:pt x="9019" y="205169"/>
                    </a:moveTo>
                    <a:cubicBezTo>
                      <a:pt x="9019" y="213095"/>
                      <a:pt x="9019" y="220975"/>
                      <a:pt x="9019" y="228902"/>
                    </a:cubicBezTo>
                    <a:cubicBezTo>
                      <a:pt x="9019" y="232697"/>
                      <a:pt x="10992" y="234611"/>
                      <a:pt x="14941" y="234641"/>
                    </a:cubicBezTo>
                    <a:cubicBezTo>
                      <a:pt x="22867" y="234641"/>
                      <a:pt x="30748" y="234778"/>
                      <a:pt x="38674" y="234596"/>
                    </a:cubicBezTo>
                    <a:cubicBezTo>
                      <a:pt x="42728" y="234505"/>
                      <a:pt x="44824" y="236053"/>
                      <a:pt x="45644" y="240062"/>
                    </a:cubicBezTo>
                    <a:cubicBezTo>
                      <a:pt x="49607" y="259149"/>
                      <a:pt x="57077" y="276823"/>
                      <a:pt x="67645" y="293222"/>
                    </a:cubicBezTo>
                    <a:cubicBezTo>
                      <a:pt x="69832" y="296638"/>
                      <a:pt x="69650" y="299235"/>
                      <a:pt x="66734" y="302059"/>
                    </a:cubicBezTo>
                    <a:cubicBezTo>
                      <a:pt x="60630" y="307890"/>
                      <a:pt x="54800" y="314039"/>
                      <a:pt x="48696" y="319870"/>
                    </a:cubicBezTo>
                    <a:cubicBezTo>
                      <a:pt x="46281" y="322148"/>
                      <a:pt x="46236" y="323742"/>
                      <a:pt x="48650" y="326111"/>
                    </a:cubicBezTo>
                    <a:cubicBezTo>
                      <a:pt x="60721" y="337954"/>
                      <a:pt x="72702" y="349889"/>
                      <a:pt x="84545" y="361915"/>
                    </a:cubicBezTo>
                    <a:cubicBezTo>
                      <a:pt x="86869" y="364284"/>
                      <a:pt x="88326" y="363919"/>
                      <a:pt x="90422" y="361733"/>
                    </a:cubicBezTo>
                    <a:cubicBezTo>
                      <a:pt x="96389" y="355538"/>
                      <a:pt x="102584" y="349616"/>
                      <a:pt x="108552" y="343466"/>
                    </a:cubicBezTo>
                    <a:cubicBezTo>
                      <a:pt x="111148" y="340779"/>
                      <a:pt x="113608" y="340505"/>
                      <a:pt x="116706" y="342510"/>
                    </a:cubicBezTo>
                    <a:cubicBezTo>
                      <a:pt x="133287" y="353260"/>
                      <a:pt x="151189" y="360822"/>
                      <a:pt x="170549" y="364876"/>
                    </a:cubicBezTo>
                    <a:cubicBezTo>
                      <a:pt x="174193" y="365650"/>
                      <a:pt x="175650" y="367609"/>
                      <a:pt x="175559" y="371344"/>
                    </a:cubicBezTo>
                    <a:cubicBezTo>
                      <a:pt x="175377" y="379772"/>
                      <a:pt x="175605" y="388244"/>
                      <a:pt x="175468" y="396672"/>
                    </a:cubicBezTo>
                    <a:cubicBezTo>
                      <a:pt x="175423" y="400088"/>
                      <a:pt x="176470" y="401455"/>
                      <a:pt x="180069" y="401455"/>
                    </a:cubicBezTo>
                    <a:cubicBezTo>
                      <a:pt x="196832" y="401318"/>
                      <a:pt x="213596" y="401318"/>
                      <a:pt x="230359" y="401455"/>
                    </a:cubicBezTo>
                    <a:cubicBezTo>
                      <a:pt x="233730" y="401455"/>
                      <a:pt x="234823" y="400179"/>
                      <a:pt x="234778" y="396945"/>
                    </a:cubicBezTo>
                    <a:cubicBezTo>
                      <a:pt x="234641" y="388654"/>
                      <a:pt x="234869" y="380318"/>
                      <a:pt x="234687" y="371982"/>
                    </a:cubicBezTo>
                    <a:cubicBezTo>
                      <a:pt x="234595" y="367746"/>
                      <a:pt x="236144" y="365605"/>
                      <a:pt x="240335" y="364739"/>
                    </a:cubicBezTo>
                    <a:cubicBezTo>
                      <a:pt x="259467" y="360822"/>
                      <a:pt x="277096" y="353260"/>
                      <a:pt x="293449" y="342692"/>
                    </a:cubicBezTo>
                    <a:cubicBezTo>
                      <a:pt x="296729" y="340551"/>
                      <a:pt x="299234" y="340824"/>
                      <a:pt x="301922" y="343603"/>
                    </a:cubicBezTo>
                    <a:cubicBezTo>
                      <a:pt x="307889" y="349753"/>
                      <a:pt x="314085" y="355720"/>
                      <a:pt x="320052" y="361870"/>
                    </a:cubicBezTo>
                    <a:cubicBezTo>
                      <a:pt x="322193" y="364102"/>
                      <a:pt x="323696" y="364284"/>
                      <a:pt x="325974" y="361961"/>
                    </a:cubicBezTo>
                    <a:cubicBezTo>
                      <a:pt x="337863" y="349935"/>
                      <a:pt x="349798" y="338000"/>
                      <a:pt x="361869" y="326156"/>
                    </a:cubicBezTo>
                    <a:cubicBezTo>
                      <a:pt x="364329" y="323742"/>
                      <a:pt x="364056" y="322148"/>
                      <a:pt x="361732" y="319916"/>
                    </a:cubicBezTo>
                    <a:cubicBezTo>
                      <a:pt x="355537" y="313948"/>
                      <a:pt x="349570" y="307799"/>
                      <a:pt x="343420" y="301786"/>
                    </a:cubicBezTo>
                    <a:cubicBezTo>
                      <a:pt x="340915" y="299326"/>
                      <a:pt x="340459" y="296957"/>
                      <a:pt x="342418" y="293951"/>
                    </a:cubicBezTo>
                    <a:cubicBezTo>
                      <a:pt x="353260" y="277278"/>
                      <a:pt x="360776" y="259194"/>
                      <a:pt x="364921" y="239743"/>
                    </a:cubicBezTo>
                    <a:cubicBezTo>
                      <a:pt x="365696" y="236053"/>
                      <a:pt x="367700" y="234641"/>
                      <a:pt x="371390" y="234732"/>
                    </a:cubicBezTo>
                    <a:cubicBezTo>
                      <a:pt x="379953" y="234869"/>
                      <a:pt x="388563" y="234732"/>
                      <a:pt x="397127" y="234823"/>
                    </a:cubicBezTo>
                    <a:cubicBezTo>
                      <a:pt x="400179" y="234823"/>
                      <a:pt x="401500" y="233867"/>
                      <a:pt x="401454" y="230633"/>
                    </a:cubicBezTo>
                    <a:cubicBezTo>
                      <a:pt x="401272" y="213869"/>
                      <a:pt x="401135" y="197106"/>
                      <a:pt x="401181" y="180343"/>
                    </a:cubicBezTo>
                    <a:cubicBezTo>
                      <a:pt x="401181" y="176562"/>
                      <a:pt x="399723" y="175560"/>
                      <a:pt x="396170" y="175651"/>
                    </a:cubicBezTo>
                    <a:cubicBezTo>
                      <a:pt x="387880" y="175878"/>
                      <a:pt x="379544" y="175651"/>
                      <a:pt x="371207" y="175742"/>
                    </a:cubicBezTo>
                    <a:cubicBezTo>
                      <a:pt x="367518" y="175787"/>
                      <a:pt x="365468" y="174375"/>
                      <a:pt x="364693" y="170731"/>
                    </a:cubicBezTo>
                    <a:cubicBezTo>
                      <a:pt x="360548" y="151417"/>
                      <a:pt x="353078" y="133469"/>
                      <a:pt x="342327" y="116888"/>
                    </a:cubicBezTo>
                    <a:cubicBezTo>
                      <a:pt x="340323" y="113790"/>
                      <a:pt x="340596" y="111330"/>
                      <a:pt x="343284" y="108734"/>
                    </a:cubicBezTo>
                    <a:cubicBezTo>
                      <a:pt x="349570" y="102675"/>
                      <a:pt x="355583" y="96389"/>
                      <a:pt x="361869" y="90331"/>
                    </a:cubicBezTo>
                    <a:cubicBezTo>
                      <a:pt x="363965" y="88281"/>
                      <a:pt x="364056" y="86823"/>
                      <a:pt x="361869" y="84682"/>
                    </a:cubicBezTo>
                    <a:cubicBezTo>
                      <a:pt x="349752" y="72702"/>
                      <a:pt x="337681" y="60676"/>
                      <a:pt x="325700" y="48559"/>
                    </a:cubicBezTo>
                    <a:cubicBezTo>
                      <a:pt x="323605" y="46464"/>
                      <a:pt x="322193" y="46418"/>
                      <a:pt x="320097" y="48559"/>
                    </a:cubicBezTo>
                    <a:cubicBezTo>
                      <a:pt x="313993" y="54800"/>
                      <a:pt x="307707" y="60813"/>
                      <a:pt x="301603" y="67008"/>
                    </a:cubicBezTo>
                    <a:cubicBezTo>
                      <a:pt x="299007" y="69650"/>
                      <a:pt x="296547" y="69923"/>
                      <a:pt x="293449" y="67873"/>
                    </a:cubicBezTo>
                    <a:cubicBezTo>
                      <a:pt x="277005" y="57123"/>
                      <a:pt x="259194" y="49652"/>
                      <a:pt x="239971" y="45644"/>
                    </a:cubicBezTo>
                    <a:cubicBezTo>
                      <a:pt x="236008" y="44824"/>
                      <a:pt x="234368" y="42728"/>
                      <a:pt x="234459" y="38674"/>
                    </a:cubicBezTo>
                    <a:cubicBezTo>
                      <a:pt x="234595" y="30247"/>
                      <a:pt x="234459" y="21774"/>
                      <a:pt x="234550" y="13347"/>
                    </a:cubicBezTo>
                    <a:cubicBezTo>
                      <a:pt x="234595" y="10295"/>
                      <a:pt x="233639" y="9019"/>
                      <a:pt x="230405" y="9019"/>
                    </a:cubicBezTo>
                    <a:cubicBezTo>
                      <a:pt x="213505" y="9111"/>
                      <a:pt x="196605" y="9111"/>
                      <a:pt x="179705" y="9019"/>
                    </a:cubicBezTo>
                    <a:cubicBezTo>
                      <a:pt x="176243" y="9019"/>
                      <a:pt x="175377" y="10386"/>
                      <a:pt x="175423" y="13620"/>
                    </a:cubicBezTo>
                    <a:cubicBezTo>
                      <a:pt x="175605" y="21911"/>
                      <a:pt x="175286" y="30247"/>
                      <a:pt x="175559" y="38583"/>
                    </a:cubicBezTo>
                    <a:cubicBezTo>
                      <a:pt x="175696" y="42911"/>
                      <a:pt x="173919" y="44915"/>
                      <a:pt x="169774" y="45735"/>
                    </a:cubicBezTo>
                    <a:cubicBezTo>
                      <a:pt x="150915" y="49607"/>
                      <a:pt x="133605" y="57168"/>
                      <a:pt x="117389" y="67418"/>
                    </a:cubicBezTo>
                    <a:cubicBezTo>
                      <a:pt x="112742" y="70379"/>
                      <a:pt x="111740" y="70196"/>
                      <a:pt x="107732" y="66188"/>
                    </a:cubicBezTo>
                    <a:cubicBezTo>
                      <a:pt x="101855" y="60312"/>
                      <a:pt x="95888" y="54481"/>
                      <a:pt x="90148" y="48513"/>
                    </a:cubicBezTo>
                    <a:cubicBezTo>
                      <a:pt x="88099" y="46373"/>
                      <a:pt x="86686" y="46327"/>
                      <a:pt x="84545" y="48513"/>
                    </a:cubicBezTo>
                    <a:cubicBezTo>
                      <a:pt x="72656" y="60539"/>
                      <a:pt x="60721" y="72474"/>
                      <a:pt x="48650" y="84318"/>
                    </a:cubicBezTo>
                    <a:cubicBezTo>
                      <a:pt x="46236" y="86687"/>
                      <a:pt x="46327" y="88326"/>
                      <a:pt x="48650" y="90604"/>
                    </a:cubicBezTo>
                    <a:cubicBezTo>
                      <a:pt x="54800" y="96571"/>
                      <a:pt x="60767" y="102767"/>
                      <a:pt x="66917" y="108734"/>
                    </a:cubicBezTo>
                    <a:cubicBezTo>
                      <a:pt x="69559" y="111330"/>
                      <a:pt x="69878" y="113745"/>
                      <a:pt x="67828" y="116888"/>
                    </a:cubicBezTo>
                    <a:cubicBezTo>
                      <a:pt x="57077" y="133332"/>
                      <a:pt x="49652" y="151143"/>
                      <a:pt x="45644" y="170367"/>
                    </a:cubicBezTo>
                    <a:cubicBezTo>
                      <a:pt x="44778" y="174421"/>
                      <a:pt x="42637" y="175833"/>
                      <a:pt x="38629" y="175742"/>
                    </a:cubicBezTo>
                    <a:cubicBezTo>
                      <a:pt x="30201" y="175560"/>
                      <a:pt x="21729" y="175742"/>
                      <a:pt x="13301" y="175651"/>
                    </a:cubicBezTo>
                    <a:cubicBezTo>
                      <a:pt x="10158" y="175605"/>
                      <a:pt x="9019" y="176744"/>
                      <a:pt x="9065" y="179887"/>
                    </a:cubicBezTo>
                    <a:cubicBezTo>
                      <a:pt x="9202" y="188314"/>
                      <a:pt x="9065" y="196787"/>
                      <a:pt x="9065" y="205214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63FB9104-02B6-224F-A647-CBF682117229}"/>
                  </a:ext>
                </a:extLst>
              </p:cNvPr>
              <p:cNvSpPr/>
              <p:nvPr/>
            </p:nvSpPr>
            <p:spPr>
              <a:xfrm>
                <a:off x="10641585" y="643160"/>
                <a:ext cx="276413" cy="276413"/>
              </a:xfrm>
              <a:custGeom>
                <a:avLst/>
                <a:gdLst>
                  <a:gd name="connsiteX0" fmla="*/ 138344 w 276413"/>
                  <a:gd name="connsiteY0" fmla="*/ 0 h 276413"/>
                  <a:gd name="connsiteX1" fmla="*/ 276413 w 276413"/>
                  <a:gd name="connsiteY1" fmla="*/ 140029 h 276413"/>
                  <a:gd name="connsiteX2" fmla="*/ 137751 w 276413"/>
                  <a:gd name="connsiteY2" fmla="*/ 276413 h 276413"/>
                  <a:gd name="connsiteX3" fmla="*/ 1 w 276413"/>
                  <a:gd name="connsiteY3" fmla="*/ 139436 h 276413"/>
                  <a:gd name="connsiteX4" fmla="*/ 138389 w 276413"/>
                  <a:gd name="connsiteY4" fmla="*/ 46 h 276413"/>
                  <a:gd name="connsiteX5" fmla="*/ 182575 w 276413"/>
                  <a:gd name="connsiteY5" fmla="*/ 186264 h 276413"/>
                  <a:gd name="connsiteX6" fmla="*/ 237420 w 276413"/>
                  <a:gd name="connsiteY6" fmla="*/ 220884 h 276413"/>
                  <a:gd name="connsiteX7" fmla="*/ 222570 w 276413"/>
                  <a:gd name="connsiteY7" fmla="*/ 40496 h 276413"/>
                  <a:gd name="connsiteX8" fmla="*/ 41590 w 276413"/>
                  <a:gd name="connsiteY8" fmla="*/ 53069 h 276413"/>
                  <a:gd name="connsiteX9" fmla="*/ 39540 w 276413"/>
                  <a:gd name="connsiteY9" fmla="*/ 220657 h 276413"/>
                  <a:gd name="connsiteX10" fmla="*/ 92882 w 276413"/>
                  <a:gd name="connsiteY10" fmla="*/ 186583 h 276413"/>
                  <a:gd name="connsiteX11" fmla="*/ 75117 w 276413"/>
                  <a:gd name="connsiteY11" fmla="*/ 160299 h 276413"/>
                  <a:gd name="connsiteX12" fmla="*/ 49471 w 276413"/>
                  <a:gd name="connsiteY12" fmla="*/ 144994 h 276413"/>
                  <a:gd name="connsiteX13" fmla="*/ 49744 w 276413"/>
                  <a:gd name="connsiteY13" fmla="*/ 130007 h 276413"/>
                  <a:gd name="connsiteX14" fmla="*/ 64867 w 276413"/>
                  <a:gd name="connsiteY14" fmla="*/ 116387 h 276413"/>
                  <a:gd name="connsiteX15" fmla="*/ 130144 w 276413"/>
                  <a:gd name="connsiteY15" fmla="*/ 33800 h 276413"/>
                  <a:gd name="connsiteX16" fmla="*/ 182530 w 276413"/>
                  <a:gd name="connsiteY16" fmla="*/ 48605 h 276413"/>
                  <a:gd name="connsiteX17" fmla="*/ 212093 w 276413"/>
                  <a:gd name="connsiteY17" fmla="*/ 116113 h 276413"/>
                  <a:gd name="connsiteX18" fmla="*/ 229130 w 276413"/>
                  <a:gd name="connsiteY18" fmla="*/ 131419 h 276413"/>
                  <a:gd name="connsiteX19" fmla="*/ 203985 w 276413"/>
                  <a:gd name="connsiteY19" fmla="*/ 160208 h 276413"/>
                  <a:gd name="connsiteX20" fmla="*/ 200067 w 276413"/>
                  <a:gd name="connsiteY20" fmla="*/ 161302 h 276413"/>
                  <a:gd name="connsiteX21" fmla="*/ 182575 w 276413"/>
                  <a:gd name="connsiteY21" fmla="*/ 186219 h 276413"/>
                  <a:gd name="connsiteX22" fmla="*/ 198974 w 276413"/>
                  <a:gd name="connsiteY22" fmla="*/ 130326 h 276413"/>
                  <a:gd name="connsiteX23" fmla="*/ 172872 w 276413"/>
                  <a:gd name="connsiteY23" fmla="*/ 52932 h 276413"/>
                  <a:gd name="connsiteX24" fmla="*/ 92199 w 276413"/>
                  <a:gd name="connsiteY24" fmla="*/ 62544 h 276413"/>
                  <a:gd name="connsiteX25" fmla="*/ 78442 w 276413"/>
                  <a:gd name="connsiteY25" fmla="*/ 131374 h 276413"/>
                  <a:gd name="connsiteX26" fmla="*/ 111012 w 276413"/>
                  <a:gd name="connsiteY26" fmla="*/ 102311 h 276413"/>
                  <a:gd name="connsiteX27" fmla="*/ 121535 w 276413"/>
                  <a:gd name="connsiteY27" fmla="*/ 100808 h 276413"/>
                  <a:gd name="connsiteX28" fmla="*/ 141350 w 276413"/>
                  <a:gd name="connsiteY28" fmla="*/ 114428 h 276413"/>
                  <a:gd name="connsiteX29" fmla="*/ 198974 w 276413"/>
                  <a:gd name="connsiteY29" fmla="*/ 130326 h 276413"/>
                  <a:gd name="connsiteX30" fmla="*/ 117663 w 276413"/>
                  <a:gd name="connsiteY30" fmla="*/ 109736 h 276413"/>
                  <a:gd name="connsiteX31" fmla="*/ 116752 w 276413"/>
                  <a:gd name="connsiteY31" fmla="*/ 110192 h 276413"/>
                  <a:gd name="connsiteX32" fmla="*/ 81950 w 276413"/>
                  <a:gd name="connsiteY32" fmla="*/ 139983 h 276413"/>
                  <a:gd name="connsiteX33" fmla="*/ 80629 w 276413"/>
                  <a:gd name="connsiteY33" fmla="*/ 143855 h 276413"/>
                  <a:gd name="connsiteX34" fmla="*/ 87598 w 276413"/>
                  <a:gd name="connsiteY34" fmla="*/ 163033 h 276413"/>
                  <a:gd name="connsiteX35" fmla="*/ 131875 w 276413"/>
                  <a:gd name="connsiteY35" fmla="*/ 194555 h 276413"/>
                  <a:gd name="connsiteX36" fmla="*/ 194419 w 276413"/>
                  <a:gd name="connsiteY36" fmla="*/ 149822 h 276413"/>
                  <a:gd name="connsiteX37" fmla="*/ 196469 w 276413"/>
                  <a:gd name="connsiteY37" fmla="*/ 139527 h 276413"/>
                  <a:gd name="connsiteX38" fmla="*/ 117617 w 276413"/>
                  <a:gd name="connsiteY38" fmla="*/ 109736 h 276413"/>
                  <a:gd name="connsiteX39" fmla="*/ 143127 w 276413"/>
                  <a:gd name="connsiteY39" fmla="*/ 267485 h 276413"/>
                  <a:gd name="connsiteX40" fmla="*/ 231453 w 276413"/>
                  <a:gd name="connsiteY40" fmla="*/ 227899 h 276413"/>
                  <a:gd name="connsiteX41" fmla="*/ 226078 w 276413"/>
                  <a:gd name="connsiteY41" fmla="*/ 222023 h 276413"/>
                  <a:gd name="connsiteX42" fmla="*/ 189955 w 276413"/>
                  <a:gd name="connsiteY42" fmla="*/ 198564 h 276413"/>
                  <a:gd name="connsiteX43" fmla="*/ 184033 w 276413"/>
                  <a:gd name="connsiteY43" fmla="*/ 200158 h 276413"/>
                  <a:gd name="connsiteX44" fmla="*/ 168909 w 276413"/>
                  <a:gd name="connsiteY44" fmla="*/ 225212 h 276413"/>
                  <a:gd name="connsiteX45" fmla="*/ 164400 w 276413"/>
                  <a:gd name="connsiteY45" fmla="*/ 228902 h 276413"/>
                  <a:gd name="connsiteX46" fmla="*/ 159708 w 276413"/>
                  <a:gd name="connsiteY46" fmla="*/ 225485 h 276413"/>
                  <a:gd name="connsiteX47" fmla="*/ 145814 w 276413"/>
                  <a:gd name="connsiteY47" fmla="*/ 209086 h 276413"/>
                  <a:gd name="connsiteX48" fmla="*/ 143172 w 276413"/>
                  <a:gd name="connsiteY48" fmla="*/ 207629 h 276413"/>
                  <a:gd name="connsiteX49" fmla="*/ 143172 w 276413"/>
                  <a:gd name="connsiteY49" fmla="*/ 267530 h 276413"/>
                  <a:gd name="connsiteX50" fmla="*/ 133424 w 276413"/>
                  <a:gd name="connsiteY50" fmla="*/ 207219 h 276413"/>
                  <a:gd name="connsiteX51" fmla="*/ 117435 w 276413"/>
                  <a:gd name="connsiteY51" fmla="*/ 224574 h 276413"/>
                  <a:gd name="connsiteX52" fmla="*/ 112105 w 276413"/>
                  <a:gd name="connsiteY52" fmla="*/ 228993 h 276413"/>
                  <a:gd name="connsiteX53" fmla="*/ 107231 w 276413"/>
                  <a:gd name="connsiteY53" fmla="*/ 224437 h 276413"/>
                  <a:gd name="connsiteX54" fmla="*/ 92244 w 276413"/>
                  <a:gd name="connsiteY54" fmla="*/ 199794 h 276413"/>
                  <a:gd name="connsiteX55" fmla="*/ 87279 w 276413"/>
                  <a:gd name="connsiteY55" fmla="*/ 198381 h 276413"/>
                  <a:gd name="connsiteX56" fmla="*/ 64412 w 276413"/>
                  <a:gd name="connsiteY56" fmla="*/ 210726 h 276413"/>
                  <a:gd name="connsiteX57" fmla="*/ 44551 w 276413"/>
                  <a:gd name="connsiteY57" fmla="*/ 227353 h 276413"/>
                  <a:gd name="connsiteX58" fmla="*/ 133515 w 276413"/>
                  <a:gd name="connsiteY58" fmla="*/ 267485 h 276413"/>
                  <a:gd name="connsiteX59" fmla="*/ 133515 w 276413"/>
                  <a:gd name="connsiteY59" fmla="*/ 207219 h 276413"/>
                  <a:gd name="connsiteX60" fmla="*/ 209861 w 276413"/>
                  <a:gd name="connsiteY60" fmla="*/ 125270 h 276413"/>
                  <a:gd name="connsiteX61" fmla="*/ 203393 w 276413"/>
                  <a:gd name="connsiteY61" fmla="*/ 150506 h 276413"/>
                  <a:gd name="connsiteX62" fmla="*/ 220247 w 276413"/>
                  <a:gd name="connsiteY62" fmla="*/ 142078 h 276413"/>
                  <a:gd name="connsiteX63" fmla="*/ 209816 w 276413"/>
                  <a:gd name="connsiteY63" fmla="*/ 125224 h 276413"/>
                  <a:gd name="connsiteX64" fmla="*/ 73204 w 276413"/>
                  <a:gd name="connsiteY64" fmla="*/ 150961 h 276413"/>
                  <a:gd name="connsiteX65" fmla="*/ 66644 w 276413"/>
                  <a:gd name="connsiteY65" fmla="*/ 125725 h 276413"/>
                  <a:gd name="connsiteX66" fmla="*/ 57852 w 276413"/>
                  <a:gd name="connsiteY66" fmla="*/ 142078 h 276413"/>
                  <a:gd name="connsiteX67" fmla="*/ 73249 w 276413"/>
                  <a:gd name="connsiteY67" fmla="*/ 150916 h 276413"/>
                  <a:gd name="connsiteX68" fmla="*/ 163808 w 276413"/>
                  <a:gd name="connsiteY68" fmla="*/ 214325 h 276413"/>
                  <a:gd name="connsiteX69" fmla="*/ 176562 w 276413"/>
                  <a:gd name="connsiteY69" fmla="*/ 194327 h 276413"/>
                  <a:gd name="connsiteX70" fmla="*/ 153194 w 276413"/>
                  <a:gd name="connsiteY70" fmla="*/ 202891 h 276413"/>
                  <a:gd name="connsiteX71" fmla="*/ 163808 w 276413"/>
                  <a:gd name="connsiteY71" fmla="*/ 214325 h 276413"/>
                  <a:gd name="connsiteX72" fmla="*/ 112652 w 276413"/>
                  <a:gd name="connsiteY72" fmla="*/ 214325 h 276413"/>
                  <a:gd name="connsiteX73" fmla="*/ 122992 w 276413"/>
                  <a:gd name="connsiteY73" fmla="*/ 203119 h 276413"/>
                  <a:gd name="connsiteX74" fmla="*/ 104270 w 276413"/>
                  <a:gd name="connsiteY74" fmla="*/ 194282 h 276413"/>
                  <a:gd name="connsiteX75" fmla="*/ 99396 w 276413"/>
                  <a:gd name="connsiteY75" fmla="*/ 193644 h 276413"/>
                  <a:gd name="connsiteX76" fmla="*/ 112652 w 276413"/>
                  <a:gd name="connsiteY76" fmla="*/ 214325 h 276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276413" h="276413">
                    <a:moveTo>
                      <a:pt x="138344" y="0"/>
                    </a:moveTo>
                    <a:cubicBezTo>
                      <a:pt x="221067" y="137"/>
                      <a:pt x="276231" y="68010"/>
                      <a:pt x="276413" y="140029"/>
                    </a:cubicBezTo>
                    <a:cubicBezTo>
                      <a:pt x="276596" y="215464"/>
                      <a:pt x="214234" y="276550"/>
                      <a:pt x="137751" y="276413"/>
                    </a:cubicBezTo>
                    <a:cubicBezTo>
                      <a:pt x="61633" y="276231"/>
                      <a:pt x="-227" y="214735"/>
                      <a:pt x="1" y="139436"/>
                    </a:cubicBezTo>
                    <a:cubicBezTo>
                      <a:pt x="228" y="62134"/>
                      <a:pt x="61998" y="-91"/>
                      <a:pt x="138389" y="46"/>
                    </a:cubicBezTo>
                    <a:close/>
                    <a:moveTo>
                      <a:pt x="182575" y="186264"/>
                    </a:moveTo>
                    <a:cubicBezTo>
                      <a:pt x="204258" y="193325"/>
                      <a:pt x="222661" y="204258"/>
                      <a:pt x="237420" y="220884"/>
                    </a:cubicBezTo>
                    <a:cubicBezTo>
                      <a:pt x="282973" y="167861"/>
                      <a:pt x="275411" y="87461"/>
                      <a:pt x="222570" y="40496"/>
                    </a:cubicBezTo>
                    <a:cubicBezTo>
                      <a:pt x="170094" y="-6150"/>
                      <a:pt x="87234" y="-364"/>
                      <a:pt x="41590" y="53069"/>
                    </a:cubicBezTo>
                    <a:cubicBezTo>
                      <a:pt x="-4509" y="107049"/>
                      <a:pt x="2096" y="180160"/>
                      <a:pt x="39540" y="220657"/>
                    </a:cubicBezTo>
                    <a:cubicBezTo>
                      <a:pt x="54163" y="203939"/>
                      <a:pt x="72702" y="193188"/>
                      <a:pt x="92882" y="186583"/>
                    </a:cubicBezTo>
                    <a:cubicBezTo>
                      <a:pt x="87006" y="177883"/>
                      <a:pt x="81175" y="169273"/>
                      <a:pt x="75117" y="160299"/>
                    </a:cubicBezTo>
                    <a:cubicBezTo>
                      <a:pt x="61087" y="160937"/>
                      <a:pt x="53069" y="156336"/>
                      <a:pt x="49471" y="144994"/>
                    </a:cubicBezTo>
                    <a:cubicBezTo>
                      <a:pt x="47876" y="139983"/>
                      <a:pt x="47922" y="134972"/>
                      <a:pt x="49744" y="130007"/>
                    </a:cubicBezTo>
                    <a:cubicBezTo>
                      <a:pt x="52386" y="122764"/>
                      <a:pt x="58126" y="118892"/>
                      <a:pt x="64867" y="116387"/>
                    </a:cubicBezTo>
                    <a:cubicBezTo>
                      <a:pt x="60403" y="76255"/>
                      <a:pt x="90741" y="38127"/>
                      <a:pt x="130144" y="33800"/>
                    </a:cubicBezTo>
                    <a:cubicBezTo>
                      <a:pt x="149458" y="31705"/>
                      <a:pt x="167224" y="36442"/>
                      <a:pt x="182530" y="48605"/>
                    </a:cubicBezTo>
                    <a:cubicBezTo>
                      <a:pt x="204258" y="65823"/>
                      <a:pt x="214416" y="88326"/>
                      <a:pt x="212093" y="116113"/>
                    </a:cubicBezTo>
                    <a:cubicBezTo>
                      <a:pt x="220566" y="118482"/>
                      <a:pt x="226716" y="122992"/>
                      <a:pt x="229130" y="131419"/>
                    </a:cubicBezTo>
                    <a:cubicBezTo>
                      <a:pt x="233457" y="146360"/>
                      <a:pt x="221796" y="163534"/>
                      <a:pt x="203985" y="160208"/>
                    </a:cubicBezTo>
                    <a:cubicBezTo>
                      <a:pt x="202755" y="159981"/>
                      <a:pt x="200432" y="160482"/>
                      <a:pt x="200067" y="161302"/>
                    </a:cubicBezTo>
                    <a:cubicBezTo>
                      <a:pt x="195831" y="170549"/>
                      <a:pt x="190274" y="178794"/>
                      <a:pt x="182575" y="186219"/>
                    </a:cubicBezTo>
                    <a:close/>
                    <a:moveTo>
                      <a:pt x="198974" y="130326"/>
                    </a:moveTo>
                    <a:cubicBezTo>
                      <a:pt x="210271" y="103723"/>
                      <a:pt x="198837" y="70060"/>
                      <a:pt x="172872" y="52932"/>
                    </a:cubicBezTo>
                    <a:cubicBezTo>
                      <a:pt x="147135" y="35987"/>
                      <a:pt x="113700" y="39950"/>
                      <a:pt x="92199" y="62544"/>
                    </a:cubicBezTo>
                    <a:cubicBezTo>
                      <a:pt x="71518" y="84272"/>
                      <a:pt x="69058" y="114838"/>
                      <a:pt x="78442" y="131374"/>
                    </a:cubicBezTo>
                    <a:cubicBezTo>
                      <a:pt x="91880" y="124541"/>
                      <a:pt x="102767" y="114929"/>
                      <a:pt x="111012" y="102311"/>
                    </a:cubicBezTo>
                    <a:cubicBezTo>
                      <a:pt x="114565" y="96845"/>
                      <a:pt x="116251" y="96845"/>
                      <a:pt x="121535" y="100808"/>
                    </a:cubicBezTo>
                    <a:cubicBezTo>
                      <a:pt x="127958" y="105636"/>
                      <a:pt x="134426" y="110465"/>
                      <a:pt x="141350" y="114428"/>
                    </a:cubicBezTo>
                    <a:cubicBezTo>
                      <a:pt x="159070" y="124541"/>
                      <a:pt x="178339" y="129688"/>
                      <a:pt x="198974" y="130326"/>
                    </a:cubicBezTo>
                    <a:close/>
                    <a:moveTo>
                      <a:pt x="117663" y="109736"/>
                    </a:moveTo>
                    <a:cubicBezTo>
                      <a:pt x="117207" y="109964"/>
                      <a:pt x="116888" y="110009"/>
                      <a:pt x="116752" y="110192"/>
                    </a:cubicBezTo>
                    <a:cubicBezTo>
                      <a:pt x="107459" y="122855"/>
                      <a:pt x="95934" y="132831"/>
                      <a:pt x="81950" y="139983"/>
                    </a:cubicBezTo>
                    <a:cubicBezTo>
                      <a:pt x="81039" y="140439"/>
                      <a:pt x="80310" y="142762"/>
                      <a:pt x="80629" y="143855"/>
                    </a:cubicBezTo>
                    <a:cubicBezTo>
                      <a:pt x="82724" y="150323"/>
                      <a:pt x="84409" y="157065"/>
                      <a:pt x="87598" y="163033"/>
                    </a:cubicBezTo>
                    <a:cubicBezTo>
                      <a:pt x="97073" y="180753"/>
                      <a:pt x="111513" y="192460"/>
                      <a:pt x="131875" y="194555"/>
                    </a:cubicBezTo>
                    <a:cubicBezTo>
                      <a:pt x="160346" y="197470"/>
                      <a:pt x="186720" y="178247"/>
                      <a:pt x="194419" y="149822"/>
                    </a:cubicBezTo>
                    <a:cubicBezTo>
                      <a:pt x="195330" y="146543"/>
                      <a:pt x="195785" y="143126"/>
                      <a:pt x="196469" y="139527"/>
                    </a:cubicBezTo>
                    <a:cubicBezTo>
                      <a:pt x="166723" y="137432"/>
                      <a:pt x="140439" y="127866"/>
                      <a:pt x="117617" y="109736"/>
                    </a:cubicBezTo>
                    <a:close/>
                    <a:moveTo>
                      <a:pt x="143127" y="267485"/>
                    </a:moveTo>
                    <a:cubicBezTo>
                      <a:pt x="177747" y="265480"/>
                      <a:pt x="206900" y="252361"/>
                      <a:pt x="231453" y="227899"/>
                    </a:cubicBezTo>
                    <a:cubicBezTo>
                      <a:pt x="229494" y="225758"/>
                      <a:pt x="227854" y="223800"/>
                      <a:pt x="226078" y="222023"/>
                    </a:cubicBezTo>
                    <a:cubicBezTo>
                      <a:pt x="215692" y="211637"/>
                      <a:pt x="203484" y="204121"/>
                      <a:pt x="189955" y="198564"/>
                    </a:cubicBezTo>
                    <a:cubicBezTo>
                      <a:pt x="187267" y="197470"/>
                      <a:pt x="185536" y="197561"/>
                      <a:pt x="184033" y="200158"/>
                    </a:cubicBezTo>
                    <a:cubicBezTo>
                      <a:pt x="179068" y="208540"/>
                      <a:pt x="174102" y="216921"/>
                      <a:pt x="168909" y="225212"/>
                    </a:cubicBezTo>
                    <a:cubicBezTo>
                      <a:pt x="167907" y="226852"/>
                      <a:pt x="165948" y="228856"/>
                      <a:pt x="164400" y="228902"/>
                    </a:cubicBezTo>
                    <a:cubicBezTo>
                      <a:pt x="162851" y="228902"/>
                      <a:pt x="160619" y="227080"/>
                      <a:pt x="159708" y="225485"/>
                    </a:cubicBezTo>
                    <a:cubicBezTo>
                      <a:pt x="156155" y="219062"/>
                      <a:pt x="151782" y="213414"/>
                      <a:pt x="145814" y="209086"/>
                    </a:cubicBezTo>
                    <a:cubicBezTo>
                      <a:pt x="145040" y="208540"/>
                      <a:pt x="144129" y="208175"/>
                      <a:pt x="143172" y="207629"/>
                    </a:cubicBezTo>
                    <a:lnTo>
                      <a:pt x="143172" y="267530"/>
                    </a:lnTo>
                    <a:close/>
                    <a:moveTo>
                      <a:pt x="133424" y="207219"/>
                    </a:moveTo>
                    <a:cubicBezTo>
                      <a:pt x="126090" y="211819"/>
                      <a:pt x="121079" y="217559"/>
                      <a:pt x="117435" y="224574"/>
                    </a:cubicBezTo>
                    <a:cubicBezTo>
                      <a:pt x="116251" y="226852"/>
                      <a:pt x="115066" y="229813"/>
                      <a:pt x="112105" y="228993"/>
                    </a:cubicBezTo>
                    <a:cubicBezTo>
                      <a:pt x="110192" y="228446"/>
                      <a:pt x="108416" y="226305"/>
                      <a:pt x="107231" y="224437"/>
                    </a:cubicBezTo>
                    <a:cubicBezTo>
                      <a:pt x="102084" y="216329"/>
                      <a:pt x="97210" y="208039"/>
                      <a:pt x="92244" y="199794"/>
                    </a:cubicBezTo>
                    <a:cubicBezTo>
                      <a:pt x="91015" y="197744"/>
                      <a:pt x="89557" y="197151"/>
                      <a:pt x="87279" y="198381"/>
                    </a:cubicBezTo>
                    <a:cubicBezTo>
                      <a:pt x="79626" y="202481"/>
                      <a:pt x="71564" y="205898"/>
                      <a:pt x="64412" y="210726"/>
                    </a:cubicBezTo>
                    <a:cubicBezTo>
                      <a:pt x="57397" y="215464"/>
                      <a:pt x="51338" y="221568"/>
                      <a:pt x="44551" y="227353"/>
                    </a:cubicBezTo>
                    <a:cubicBezTo>
                      <a:pt x="69742" y="252498"/>
                      <a:pt x="98895" y="265571"/>
                      <a:pt x="133515" y="267485"/>
                    </a:cubicBezTo>
                    <a:lnTo>
                      <a:pt x="133515" y="207219"/>
                    </a:lnTo>
                    <a:close/>
                    <a:moveTo>
                      <a:pt x="209861" y="125270"/>
                    </a:moveTo>
                    <a:cubicBezTo>
                      <a:pt x="207675" y="133833"/>
                      <a:pt x="205534" y="142170"/>
                      <a:pt x="203393" y="150506"/>
                    </a:cubicBezTo>
                    <a:cubicBezTo>
                      <a:pt x="211501" y="152965"/>
                      <a:pt x="218106" y="149503"/>
                      <a:pt x="220247" y="142078"/>
                    </a:cubicBezTo>
                    <a:cubicBezTo>
                      <a:pt x="222525" y="134243"/>
                      <a:pt x="218835" y="127729"/>
                      <a:pt x="209816" y="125224"/>
                    </a:cubicBezTo>
                    <a:close/>
                    <a:moveTo>
                      <a:pt x="73204" y="150961"/>
                    </a:moveTo>
                    <a:cubicBezTo>
                      <a:pt x="70971" y="142352"/>
                      <a:pt x="68785" y="134107"/>
                      <a:pt x="66644" y="125725"/>
                    </a:cubicBezTo>
                    <a:cubicBezTo>
                      <a:pt x="58900" y="128686"/>
                      <a:pt x="55757" y="134881"/>
                      <a:pt x="57852" y="142078"/>
                    </a:cubicBezTo>
                    <a:cubicBezTo>
                      <a:pt x="59766" y="148820"/>
                      <a:pt x="65733" y="152419"/>
                      <a:pt x="73249" y="150916"/>
                    </a:cubicBezTo>
                    <a:close/>
                    <a:moveTo>
                      <a:pt x="163808" y="214325"/>
                    </a:moveTo>
                    <a:cubicBezTo>
                      <a:pt x="167998" y="207765"/>
                      <a:pt x="172280" y="201069"/>
                      <a:pt x="176562" y="194327"/>
                    </a:cubicBezTo>
                    <a:cubicBezTo>
                      <a:pt x="174603" y="193689"/>
                      <a:pt x="159799" y="199156"/>
                      <a:pt x="153194" y="202891"/>
                    </a:cubicBezTo>
                    <a:cubicBezTo>
                      <a:pt x="156701" y="206672"/>
                      <a:pt x="160209" y="210453"/>
                      <a:pt x="163808" y="214325"/>
                    </a:cubicBezTo>
                    <a:close/>
                    <a:moveTo>
                      <a:pt x="112652" y="214325"/>
                    </a:moveTo>
                    <a:cubicBezTo>
                      <a:pt x="116251" y="210407"/>
                      <a:pt x="119804" y="206581"/>
                      <a:pt x="122992" y="203119"/>
                    </a:cubicBezTo>
                    <a:cubicBezTo>
                      <a:pt x="116706" y="200158"/>
                      <a:pt x="110557" y="197106"/>
                      <a:pt x="104270" y="194282"/>
                    </a:cubicBezTo>
                    <a:cubicBezTo>
                      <a:pt x="102995" y="193689"/>
                      <a:pt x="101401" y="193872"/>
                      <a:pt x="99396" y="193644"/>
                    </a:cubicBezTo>
                    <a:cubicBezTo>
                      <a:pt x="104134" y="201069"/>
                      <a:pt x="108416" y="207765"/>
                      <a:pt x="112652" y="214325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76" name="Graphic 49">
              <a:extLst>
                <a:ext uri="{FF2B5EF4-FFF2-40B4-BE49-F238E27FC236}">
                  <a16:creationId xmlns:a16="http://schemas.microsoft.com/office/drawing/2014/main" id="{FEEECBF6-060C-AF01-FFF1-D700387130CF}"/>
                </a:ext>
              </a:extLst>
            </p:cNvPr>
            <p:cNvGrpSpPr/>
            <p:nvPr/>
          </p:nvGrpSpPr>
          <p:grpSpPr>
            <a:xfrm>
              <a:off x="6995549" y="3020010"/>
              <a:ext cx="341416" cy="412068"/>
              <a:chOff x="11012884" y="575469"/>
              <a:chExt cx="341416" cy="412068"/>
            </a:xfrm>
            <a:solidFill>
              <a:schemeClr val="bg1"/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E792BD38-8F99-8F2F-FE09-166982E4189E}"/>
                  </a:ext>
                </a:extLst>
              </p:cNvPr>
              <p:cNvSpPr/>
              <p:nvPr/>
            </p:nvSpPr>
            <p:spPr>
              <a:xfrm>
                <a:off x="11012884" y="575469"/>
                <a:ext cx="341416" cy="412068"/>
              </a:xfrm>
              <a:custGeom>
                <a:avLst/>
                <a:gdLst>
                  <a:gd name="connsiteX0" fmla="*/ 269671 w 341416"/>
                  <a:gd name="connsiteY0" fmla="*/ 91 h 412068"/>
                  <a:gd name="connsiteX1" fmla="*/ 278098 w 341416"/>
                  <a:gd name="connsiteY1" fmla="*/ 2323 h 412068"/>
                  <a:gd name="connsiteX2" fmla="*/ 303607 w 341416"/>
                  <a:gd name="connsiteY2" fmla="*/ 88827 h 412068"/>
                  <a:gd name="connsiteX3" fmla="*/ 293222 w 341416"/>
                  <a:gd name="connsiteY3" fmla="*/ 117343 h 412068"/>
                  <a:gd name="connsiteX4" fmla="*/ 293130 w 341416"/>
                  <a:gd name="connsiteY4" fmla="*/ 127775 h 412068"/>
                  <a:gd name="connsiteX5" fmla="*/ 290762 w 341416"/>
                  <a:gd name="connsiteY5" fmla="*/ 134790 h 412068"/>
                  <a:gd name="connsiteX6" fmla="*/ 285979 w 341416"/>
                  <a:gd name="connsiteY6" fmla="*/ 144857 h 412068"/>
                  <a:gd name="connsiteX7" fmla="*/ 272085 w 341416"/>
                  <a:gd name="connsiteY7" fmla="*/ 160983 h 412068"/>
                  <a:gd name="connsiteX8" fmla="*/ 269580 w 341416"/>
                  <a:gd name="connsiteY8" fmla="*/ 163443 h 412068"/>
                  <a:gd name="connsiteX9" fmla="*/ 269489 w 341416"/>
                  <a:gd name="connsiteY9" fmla="*/ 193689 h 412068"/>
                  <a:gd name="connsiteX10" fmla="*/ 286616 w 341416"/>
                  <a:gd name="connsiteY10" fmla="*/ 193689 h 412068"/>
                  <a:gd name="connsiteX11" fmla="*/ 307388 w 341416"/>
                  <a:gd name="connsiteY11" fmla="*/ 214416 h 412068"/>
                  <a:gd name="connsiteX12" fmla="*/ 307388 w 341416"/>
                  <a:gd name="connsiteY12" fmla="*/ 222160 h 412068"/>
                  <a:gd name="connsiteX13" fmla="*/ 325199 w 341416"/>
                  <a:gd name="connsiteY13" fmla="*/ 222160 h 412068"/>
                  <a:gd name="connsiteX14" fmla="*/ 341416 w 341416"/>
                  <a:gd name="connsiteY14" fmla="*/ 238331 h 412068"/>
                  <a:gd name="connsiteX15" fmla="*/ 341416 w 341416"/>
                  <a:gd name="connsiteY15" fmla="*/ 396034 h 412068"/>
                  <a:gd name="connsiteX16" fmla="*/ 325427 w 341416"/>
                  <a:gd name="connsiteY16" fmla="*/ 412068 h 412068"/>
                  <a:gd name="connsiteX17" fmla="*/ 15989 w 341416"/>
                  <a:gd name="connsiteY17" fmla="*/ 412068 h 412068"/>
                  <a:gd name="connsiteX18" fmla="*/ 0 w 341416"/>
                  <a:gd name="connsiteY18" fmla="*/ 396034 h 412068"/>
                  <a:gd name="connsiteX19" fmla="*/ 0 w 341416"/>
                  <a:gd name="connsiteY19" fmla="*/ 238331 h 412068"/>
                  <a:gd name="connsiteX20" fmla="*/ 16217 w 341416"/>
                  <a:gd name="connsiteY20" fmla="*/ 222160 h 412068"/>
                  <a:gd name="connsiteX21" fmla="*/ 34073 w 341416"/>
                  <a:gd name="connsiteY21" fmla="*/ 222160 h 412068"/>
                  <a:gd name="connsiteX22" fmla="*/ 34073 w 341416"/>
                  <a:gd name="connsiteY22" fmla="*/ 212822 h 412068"/>
                  <a:gd name="connsiteX23" fmla="*/ 53205 w 341416"/>
                  <a:gd name="connsiteY23" fmla="*/ 193735 h 412068"/>
                  <a:gd name="connsiteX24" fmla="*/ 85775 w 341416"/>
                  <a:gd name="connsiteY24" fmla="*/ 193735 h 412068"/>
                  <a:gd name="connsiteX25" fmla="*/ 90331 w 341416"/>
                  <a:gd name="connsiteY25" fmla="*/ 193735 h 412068"/>
                  <a:gd name="connsiteX26" fmla="*/ 90331 w 341416"/>
                  <a:gd name="connsiteY26" fmla="*/ 145222 h 412068"/>
                  <a:gd name="connsiteX27" fmla="*/ 73795 w 341416"/>
                  <a:gd name="connsiteY27" fmla="*/ 129415 h 412068"/>
                  <a:gd name="connsiteX28" fmla="*/ 73021 w 341416"/>
                  <a:gd name="connsiteY28" fmla="*/ 129415 h 412068"/>
                  <a:gd name="connsiteX29" fmla="*/ 48832 w 341416"/>
                  <a:gd name="connsiteY29" fmla="*/ 126682 h 412068"/>
                  <a:gd name="connsiteX30" fmla="*/ 43730 w 341416"/>
                  <a:gd name="connsiteY30" fmla="*/ 121580 h 412068"/>
                  <a:gd name="connsiteX31" fmla="*/ 40177 w 341416"/>
                  <a:gd name="connsiteY31" fmla="*/ 96070 h 412068"/>
                  <a:gd name="connsiteX32" fmla="*/ 34073 w 341416"/>
                  <a:gd name="connsiteY32" fmla="*/ 94248 h 412068"/>
                  <a:gd name="connsiteX33" fmla="*/ 24826 w 341416"/>
                  <a:gd name="connsiteY33" fmla="*/ 81585 h 412068"/>
                  <a:gd name="connsiteX34" fmla="*/ 24598 w 341416"/>
                  <a:gd name="connsiteY34" fmla="*/ 69103 h 412068"/>
                  <a:gd name="connsiteX35" fmla="*/ 39995 w 341416"/>
                  <a:gd name="connsiteY35" fmla="*/ 48969 h 412068"/>
                  <a:gd name="connsiteX36" fmla="*/ 36533 w 341416"/>
                  <a:gd name="connsiteY36" fmla="*/ 41453 h 412068"/>
                  <a:gd name="connsiteX37" fmla="*/ 40268 w 341416"/>
                  <a:gd name="connsiteY37" fmla="*/ 26922 h 412068"/>
                  <a:gd name="connsiteX38" fmla="*/ 48787 w 341416"/>
                  <a:gd name="connsiteY38" fmla="*/ 18358 h 412068"/>
                  <a:gd name="connsiteX39" fmla="*/ 73750 w 341416"/>
                  <a:gd name="connsiteY39" fmla="*/ 15898 h 412068"/>
                  <a:gd name="connsiteX40" fmla="*/ 86231 w 341416"/>
                  <a:gd name="connsiteY40" fmla="*/ 46 h 412068"/>
                  <a:gd name="connsiteX41" fmla="*/ 107959 w 341416"/>
                  <a:gd name="connsiteY41" fmla="*/ 46 h 412068"/>
                  <a:gd name="connsiteX42" fmla="*/ 120259 w 341416"/>
                  <a:gd name="connsiteY42" fmla="*/ 15898 h 412068"/>
                  <a:gd name="connsiteX43" fmla="*/ 121853 w 341416"/>
                  <a:gd name="connsiteY43" fmla="*/ 15032 h 412068"/>
                  <a:gd name="connsiteX44" fmla="*/ 143900 w 341416"/>
                  <a:gd name="connsiteY44" fmla="*/ 16946 h 412068"/>
                  <a:gd name="connsiteX45" fmla="*/ 153831 w 341416"/>
                  <a:gd name="connsiteY45" fmla="*/ 26922 h 412068"/>
                  <a:gd name="connsiteX46" fmla="*/ 155471 w 341416"/>
                  <a:gd name="connsiteY46" fmla="*/ 46236 h 412068"/>
                  <a:gd name="connsiteX47" fmla="*/ 153740 w 341416"/>
                  <a:gd name="connsiteY47" fmla="*/ 48969 h 412068"/>
                  <a:gd name="connsiteX48" fmla="*/ 156382 w 341416"/>
                  <a:gd name="connsiteY48" fmla="*/ 49561 h 412068"/>
                  <a:gd name="connsiteX49" fmla="*/ 169410 w 341416"/>
                  <a:gd name="connsiteY49" fmla="*/ 65140 h 412068"/>
                  <a:gd name="connsiteX50" fmla="*/ 169319 w 341416"/>
                  <a:gd name="connsiteY50" fmla="*/ 80810 h 412068"/>
                  <a:gd name="connsiteX51" fmla="*/ 157293 w 341416"/>
                  <a:gd name="connsiteY51" fmla="*/ 95068 h 412068"/>
                  <a:gd name="connsiteX52" fmla="*/ 153876 w 341416"/>
                  <a:gd name="connsiteY52" fmla="*/ 95934 h 412068"/>
                  <a:gd name="connsiteX53" fmla="*/ 150824 w 341416"/>
                  <a:gd name="connsiteY53" fmla="*/ 121033 h 412068"/>
                  <a:gd name="connsiteX54" fmla="*/ 142534 w 341416"/>
                  <a:gd name="connsiteY54" fmla="*/ 129233 h 412068"/>
                  <a:gd name="connsiteX55" fmla="*/ 125725 w 341416"/>
                  <a:gd name="connsiteY55" fmla="*/ 132102 h 412068"/>
                  <a:gd name="connsiteX56" fmla="*/ 120350 w 341416"/>
                  <a:gd name="connsiteY56" fmla="*/ 129050 h 412068"/>
                  <a:gd name="connsiteX57" fmla="*/ 103723 w 341416"/>
                  <a:gd name="connsiteY57" fmla="*/ 145176 h 412068"/>
                  <a:gd name="connsiteX58" fmla="*/ 103723 w 341416"/>
                  <a:gd name="connsiteY58" fmla="*/ 193689 h 412068"/>
                  <a:gd name="connsiteX59" fmla="*/ 108278 w 341416"/>
                  <a:gd name="connsiteY59" fmla="*/ 193689 h 412068"/>
                  <a:gd name="connsiteX60" fmla="*/ 142898 w 341416"/>
                  <a:gd name="connsiteY60" fmla="*/ 193689 h 412068"/>
                  <a:gd name="connsiteX61" fmla="*/ 169137 w 341416"/>
                  <a:gd name="connsiteY61" fmla="*/ 205533 h 412068"/>
                  <a:gd name="connsiteX62" fmla="*/ 171004 w 341416"/>
                  <a:gd name="connsiteY62" fmla="*/ 207264 h 412068"/>
                  <a:gd name="connsiteX63" fmla="*/ 203529 w 341416"/>
                  <a:gd name="connsiteY63" fmla="*/ 193644 h 412068"/>
                  <a:gd name="connsiteX64" fmla="*/ 251814 w 341416"/>
                  <a:gd name="connsiteY64" fmla="*/ 193735 h 412068"/>
                  <a:gd name="connsiteX65" fmla="*/ 256688 w 341416"/>
                  <a:gd name="connsiteY65" fmla="*/ 193507 h 412068"/>
                  <a:gd name="connsiteX66" fmla="*/ 256597 w 341416"/>
                  <a:gd name="connsiteY66" fmla="*/ 164080 h 412068"/>
                  <a:gd name="connsiteX67" fmla="*/ 254593 w 341416"/>
                  <a:gd name="connsiteY67" fmla="*/ 161256 h 412068"/>
                  <a:gd name="connsiteX68" fmla="*/ 239151 w 341416"/>
                  <a:gd name="connsiteY68" fmla="*/ 140439 h 412068"/>
                  <a:gd name="connsiteX69" fmla="*/ 237830 w 341416"/>
                  <a:gd name="connsiteY69" fmla="*/ 137751 h 412068"/>
                  <a:gd name="connsiteX70" fmla="*/ 232728 w 341416"/>
                  <a:gd name="connsiteY70" fmla="*/ 125680 h 412068"/>
                  <a:gd name="connsiteX71" fmla="*/ 232773 w 341416"/>
                  <a:gd name="connsiteY71" fmla="*/ 115202 h 412068"/>
                  <a:gd name="connsiteX72" fmla="*/ 223071 w 341416"/>
                  <a:gd name="connsiteY72" fmla="*/ 89693 h 412068"/>
                  <a:gd name="connsiteX73" fmla="*/ 231498 w 341416"/>
                  <a:gd name="connsiteY73" fmla="*/ 10295 h 412068"/>
                  <a:gd name="connsiteX74" fmla="*/ 256962 w 341416"/>
                  <a:gd name="connsiteY74" fmla="*/ 0 h 412068"/>
                  <a:gd name="connsiteX75" fmla="*/ 269853 w 341416"/>
                  <a:gd name="connsiteY75" fmla="*/ 0 h 412068"/>
                  <a:gd name="connsiteX76" fmla="*/ 164262 w 341416"/>
                  <a:gd name="connsiteY76" fmla="*/ 379043 h 412068"/>
                  <a:gd name="connsiteX77" fmla="*/ 164262 w 341416"/>
                  <a:gd name="connsiteY77" fmla="*/ 373850 h 412068"/>
                  <a:gd name="connsiteX78" fmla="*/ 164262 w 341416"/>
                  <a:gd name="connsiteY78" fmla="*/ 230223 h 412068"/>
                  <a:gd name="connsiteX79" fmla="*/ 140757 w 341416"/>
                  <a:gd name="connsiteY79" fmla="*/ 206626 h 412068"/>
                  <a:gd name="connsiteX80" fmla="*/ 55027 w 341416"/>
                  <a:gd name="connsiteY80" fmla="*/ 206626 h 412068"/>
                  <a:gd name="connsiteX81" fmla="*/ 46874 w 341416"/>
                  <a:gd name="connsiteY81" fmla="*/ 214735 h 412068"/>
                  <a:gd name="connsiteX82" fmla="*/ 46874 w 341416"/>
                  <a:gd name="connsiteY82" fmla="*/ 355948 h 412068"/>
                  <a:gd name="connsiteX83" fmla="*/ 55073 w 341416"/>
                  <a:gd name="connsiteY83" fmla="*/ 363965 h 412068"/>
                  <a:gd name="connsiteX84" fmla="*/ 129096 w 341416"/>
                  <a:gd name="connsiteY84" fmla="*/ 363965 h 412068"/>
                  <a:gd name="connsiteX85" fmla="*/ 153193 w 341416"/>
                  <a:gd name="connsiteY85" fmla="*/ 371436 h 412068"/>
                  <a:gd name="connsiteX86" fmla="*/ 164171 w 341416"/>
                  <a:gd name="connsiteY86" fmla="*/ 379043 h 412068"/>
                  <a:gd name="connsiteX87" fmla="*/ 177108 w 341416"/>
                  <a:gd name="connsiteY87" fmla="*/ 379043 h 412068"/>
                  <a:gd name="connsiteX88" fmla="*/ 185308 w 341416"/>
                  <a:gd name="connsiteY88" fmla="*/ 373394 h 412068"/>
                  <a:gd name="connsiteX89" fmla="*/ 215236 w 341416"/>
                  <a:gd name="connsiteY89" fmla="*/ 363919 h 412068"/>
                  <a:gd name="connsiteX90" fmla="*/ 286480 w 341416"/>
                  <a:gd name="connsiteY90" fmla="*/ 364010 h 412068"/>
                  <a:gd name="connsiteX91" fmla="*/ 294497 w 341416"/>
                  <a:gd name="connsiteY91" fmla="*/ 356175 h 412068"/>
                  <a:gd name="connsiteX92" fmla="*/ 294497 w 341416"/>
                  <a:gd name="connsiteY92" fmla="*/ 214553 h 412068"/>
                  <a:gd name="connsiteX93" fmla="*/ 286525 w 341416"/>
                  <a:gd name="connsiteY93" fmla="*/ 206626 h 412068"/>
                  <a:gd name="connsiteX94" fmla="*/ 200431 w 341416"/>
                  <a:gd name="connsiteY94" fmla="*/ 206626 h 412068"/>
                  <a:gd name="connsiteX95" fmla="*/ 177154 w 341416"/>
                  <a:gd name="connsiteY95" fmla="*/ 230040 h 412068"/>
                  <a:gd name="connsiteX96" fmla="*/ 177154 w 341416"/>
                  <a:gd name="connsiteY96" fmla="*/ 371253 h 412068"/>
                  <a:gd name="connsiteX97" fmla="*/ 177154 w 341416"/>
                  <a:gd name="connsiteY97" fmla="*/ 379043 h 412068"/>
                  <a:gd name="connsiteX98" fmla="*/ 34028 w 341416"/>
                  <a:gd name="connsiteY98" fmla="*/ 235051 h 412068"/>
                  <a:gd name="connsiteX99" fmla="*/ 18631 w 341416"/>
                  <a:gd name="connsiteY99" fmla="*/ 235051 h 412068"/>
                  <a:gd name="connsiteX100" fmla="*/ 12846 w 341416"/>
                  <a:gd name="connsiteY100" fmla="*/ 240654 h 412068"/>
                  <a:gd name="connsiteX101" fmla="*/ 12846 w 341416"/>
                  <a:gd name="connsiteY101" fmla="*/ 393529 h 412068"/>
                  <a:gd name="connsiteX102" fmla="*/ 18540 w 341416"/>
                  <a:gd name="connsiteY102" fmla="*/ 399223 h 412068"/>
                  <a:gd name="connsiteX103" fmla="*/ 322740 w 341416"/>
                  <a:gd name="connsiteY103" fmla="*/ 399223 h 412068"/>
                  <a:gd name="connsiteX104" fmla="*/ 328525 w 341416"/>
                  <a:gd name="connsiteY104" fmla="*/ 393574 h 412068"/>
                  <a:gd name="connsiteX105" fmla="*/ 328525 w 341416"/>
                  <a:gd name="connsiteY105" fmla="*/ 240700 h 412068"/>
                  <a:gd name="connsiteX106" fmla="*/ 328434 w 341416"/>
                  <a:gd name="connsiteY106" fmla="*/ 237511 h 412068"/>
                  <a:gd name="connsiteX107" fmla="*/ 326429 w 341416"/>
                  <a:gd name="connsiteY107" fmla="*/ 235188 h 412068"/>
                  <a:gd name="connsiteX108" fmla="*/ 307388 w 341416"/>
                  <a:gd name="connsiteY108" fmla="*/ 235097 h 412068"/>
                  <a:gd name="connsiteX109" fmla="*/ 307388 w 341416"/>
                  <a:gd name="connsiteY109" fmla="*/ 240335 h 412068"/>
                  <a:gd name="connsiteX110" fmla="*/ 307388 w 341416"/>
                  <a:gd name="connsiteY110" fmla="*/ 356585 h 412068"/>
                  <a:gd name="connsiteX111" fmla="*/ 287072 w 341416"/>
                  <a:gd name="connsiteY111" fmla="*/ 376902 h 412068"/>
                  <a:gd name="connsiteX112" fmla="*/ 212229 w 341416"/>
                  <a:gd name="connsiteY112" fmla="*/ 376902 h 412068"/>
                  <a:gd name="connsiteX113" fmla="*/ 195329 w 341416"/>
                  <a:gd name="connsiteY113" fmla="*/ 382186 h 412068"/>
                  <a:gd name="connsiteX114" fmla="*/ 175878 w 341416"/>
                  <a:gd name="connsiteY114" fmla="*/ 395806 h 412068"/>
                  <a:gd name="connsiteX115" fmla="*/ 165583 w 341416"/>
                  <a:gd name="connsiteY115" fmla="*/ 395806 h 412068"/>
                  <a:gd name="connsiteX116" fmla="*/ 146497 w 341416"/>
                  <a:gd name="connsiteY116" fmla="*/ 382414 h 412068"/>
                  <a:gd name="connsiteX117" fmla="*/ 128868 w 341416"/>
                  <a:gd name="connsiteY117" fmla="*/ 376902 h 412068"/>
                  <a:gd name="connsiteX118" fmla="*/ 54845 w 341416"/>
                  <a:gd name="connsiteY118" fmla="*/ 377084 h 412068"/>
                  <a:gd name="connsiteX119" fmla="*/ 33937 w 341416"/>
                  <a:gd name="connsiteY119" fmla="*/ 356267 h 412068"/>
                  <a:gd name="connsiteX120" fmla="*/ 34073 w 341416"/>
                  <a:gd name="connsiteY120" fmla="*/ 240426 h 412068"/>
                  <a:gd name="connsiteX121" fmla="*/ 34073 w 341416"/>
                  <a:gd name="connsiteY121" fmla="*/ 235097 h 412068"/>
                  <a:gd name="connsiteX122" fmla="*/ 62225 w 341416"/>
                  <a:gd name="connsiteY122" fmla="*/ 24097 h 412068"/>
                  <a:gd name="connsiteX123" fmla="*/ 59583 w 341416"/>
                  <a:gd name="connsiteY123" fmla="*/ 25783 h 412068"/>
                  <a:gd name="connsiteX124" fmla="*/ 54709 w 341416"/>
                  <a:gd name="connsiteY124" fmla="*/ 30611 h 412068"/>
                  <a:gd name="connsiteX125" fmla="*/ 54709 w 341416"/>
                  <a:gd name="connsiteY125" fmla="*/ 44596 h 412068"/>
                  <a:gd name="connsiteX126" fmla="*/ 55620 w 341416"/>
                  <a:gd name="connsiteY126" fmla="*/ 56622 h 412068"/>
                  <a:gd name="connsiteX127" fmla="*/ 47466 w 341416"/>
                  <a:gd name="connsiteY127" fmla="*/ 62270 h 412068"/>
                  <a:gd name="connsiteX128" fmla="*/ 37490 w 341416"/>
                  <a:gd name="connsiteY128" fmla="*/ 72611 h 412068"/>
                  <a:gd name="connsiteX129" fmla="*/ 47602 w 341416"/>
                  <a:gd name="connsiteY129" fmla="*/ 82815 h 412068"/>
                  <a:gd name="connsiteX130" fmla="*/ 56439 w 341416"/>
                  <a:gd name="connsiteY130" fmla="*/ 90467 h 412068"/>
                  <a:gd name="connsiteX131" fmla="*/ 54845 w 341416"/>
                  <a:gd name="connsiteY131" fmla="*/ 100307 h 412068"/>
                  <a:gd name="connsiteX132" fmla="*/ 54891 w 341416"/>
                  <a:gd name="connsiteY132" fmla="*/ 114610 h 412068"/>
                  <a:gd name="connsiteX133" fmla="*/ 69194 w 341416"/>
                  <a:gd name="connsiteY133" fmla="*/ 114884 h 412068"/>
                  <a:gd name="connsiteX134" fmla="*/ 78578 w 341416"/>
                  <a:gd name="connsiteY134" fmla="*/ 112925 h 412068"/>
                  <a:gd name="connsiteX135" fmla="*/ 86914 w 341416"/>
                  <a:gd name="connsiteY135" fmla="*/ 122172 h 412068"/>
                  <a:gd name="connsiteX136" fmla="*/ 97163 w 341416"/>
                  <a:gd name="connsiteY136" fmla="*/ 132102 h 412068"/>
                  <a:gd name="connsiteX137" fmla="*/ 107276 w 341416"/>
                  <a:gd name="connsiteY137" fmla="*/ 122354 h 412068"/>
                  <a:gd name="connsiteX138" fmla="*/ 107276 w 341416"/>
                  <a:gd name="connsiteY138" fmla="*/ 121944 h 412068"/>
                  <a:gd name="connsiteX139" fmla="*/ 115749 w 341416"/>
                  <a:gd name="connsiteY139" fmla="*/ 112834 h 412068"/>
                  <a:gd name="connsiteX140" fmla="*/ 124814 w 341416"/>
                  <a:gd name="connsiteY140" fmla="*/ 114747 h 412068"/>
                  <a:gd name="connsiteX141" fmla="*/ 139391 w 341416"/>
                  <a:gd name="connsiteY141" fmla="*/ 114474 h 412068"/>
                  <a:gd name="connsiteX142" fmla="*/ 139391 w 341416"/>
                  <a:gd name="connsiteY142" fmla="*/ 100443 h 412068"/>
                  <a:gd name="connsiteX143" fmla="*/ 138662 w 341416"/>
                  <a:gd name="connsiteY143" fmla="*/ 88053 h 412068"/>
                  <a:gd name="connsiteX144" fmla="*/ 146679 w 341416"/>
                  <a:gd name="connsiteY144" fmla="*/ 82815 h 412068"/>
                  <a:gd name="connsiteX145" fmla="*/ 156564 w 341416"/>
                  <a:gd name="connsiteY145" fmla="*/ 72793 h 412068"/>
                  <a:gd name="connsiteX146" fmla="*/ 146451 w 341416"/>
                  <a:gd name="connsiteY146" fmla="*/ 62225 h 412068"/>
                  <a:gd name="connsiteX147" fmla="*/ 145631 w 341416"/>
                  <a:gd name="connsiteY147" fmla="*/ 62225 h 412068"/>
                  <a:gd name="connsiteX148" fmla="*/ 137523 w 341416"/>
                  <a:gd name="connsiteY148" fmla="*/ 54208 h 412068"/>
                  <a:gd name="connsiteX149" fmla="*/ 138707 w 341416"/>
                  <a:gd name="connsiteY149" fmla="*/ 45370 h 412068"/>
                  <a:gd name="connsiteX150" fmla="*/ 138343 w 341416"/>
                  <a:gd name="connsiteY150" fmla="*/ 29609 h 412068"/>
                  <a:gd name="connsiteX151" fmla="*/ 125452 w 341416"/>
                  <a:gd name="connsiteY151" fmla="*/ 29609 h 412068"/>
                  <a:gd name="connsiteX152" fmla="*/ 114792 w 341416"/>
                  <a:gd name="connsiteY152" fmla="*/ 31796 h 412068"/>
                  <a:gd name="connsiteX153" fmla="*/ 107231 w 341416"/>
                  <a:gd name="connsiteY153" fmla="*/ 20544 h 412068"/>
                  <a:gd name="connsiteX154" fmla="*/ 107094 w 341416"/>
                  <a:gd name="connsiteY154" fmla="*/ 16581 h 412068"/>
                  <a:gd name="connsiteX155" fmla="*/ 103723 w 341416"/>
                  <a:gd name="connsiteY155" fmla="*/ 13165 h 412068"/>
                  <a:gd name="connsiteX156" fmla="*/ 95706 w 341416"/>
                  <a:gd name="connsiteY156" fmla="*/ 12982 h 412068"/>
                  <a:gd name="connsiteX157" fmla="*/ 86914 w 341416"/>
                  <a:gd name="connsiteY157" fmla="*/ 21911 h 412068"/>
                  <a:gd name="connsiteX158" fmla="*/ 78760 w 341416"/>
                  <a:gd name="connsiteY158" fmla="*/ 32115 h 412068"/>
                  <a:gd name="connsiteX159" fmla="*/ 68465 w 341416"/>
                  <a:gd name="connsiteY159" fmla="*/ 29427 h 412068"/>
                  <a:gd name="connsiteX160" fmla="*/ 64776 w 341416"/>
                  <a:gd name="connsiteY160" fmla="*/ 25737 h 412068"/>
                  <a:gd name="connsiteX161" fmla="*/ 62270 w 341416"/>
                  <a:gd name="connsiteY161" fmla="*/ 24052 h 412068"/>
                  <a:gd name="connsiteX162" fmla="*/ 269443 w 341416"/>
                  <a:gd name="connsiteY162" fmla="*/ 104543 h 412068"/>
                  <a:gd name="connsiteX163" fmla="*/ 279465 w 341416"/>
                  <a:gd name="connsiteY163" fmla="*/ 104452 h 412068"/>
                  <a:gd name="connsiteX164" fmla="*/ 281606 w 341416"/>
                  <a:gd name="connsiteY164" fmla="*/ 102174 h 412068"/>
                  <a:gd name="connsiteX165" fmla="*/ 293267 w 341416"/>
                  <a:gd name="connsiteY165" fmla="*/ 81402 h 412068"/>
                  <a:gd name="connsiteX166" fmla="*/ 303790 w 341416"/>
                  <a:gd name="connsiteY166" fmla="*/ 56758 h 412068"/>
                  <a:gd name="connsiteX167" fmla="*/ 277233 w 341416"/>
                  <a:gd name="connsiteY167" fmla="*/ 15533 h 412068"/>
                  <a:gd name="connsiteX168" fmla="*/ 229721 w 341416"/>
                  <a:gd name="connsiteY168" fmla="*/ 30156 h 412068"/>
                  <a:gd name="connsiteX169" fmla="*/ 230906 w 341416"/>
                  <a:gd name="connsiteY169" fmla="*/ 79125 h 412068"/>
                  <a:gd name="connsiteX170" fmla="*/ 244890 w 341416"/>
                  <a:gd name="connsiteY170" fmla="*/ 104270 h 412068"/>
                  <a:gd name="connsiteX171" fmla="*/ 256643 w 341416"/>
                  <a:gd name="connsiteY171" fmla="*/ 104270 h 412068"/>
                  <a:gd name="connsiteX172" fmla="*/ 256552 w 341416"/>
                  <a:gd name="connsiteY172" fmla="*/ 69923 h 412068"/>
                  <a:gd name="connsiteX173" fmla="*/ 254502 w 341416"/>
                  <a:gd name="connsiteY173" fmla="*/ 66689 h 412068"/>
                  <a:gd name="connsiteX174" fmla="*/ 241747 w 341416"/>
                  <a:gd name="connsiteY174" fmla="*/ 53843 h 412068"/>
                  <a:gd name="connsiteX175" fmla="*/ 243068 w 341416"/>
                  <a:gd name="connsiteY175" fmla="*/ 43366 h 412068"/>
                  <a:gd name="connsiteX176" fmla="*/ 251085 w 341416"/>
                  <a:gd name="connsiteY176" fmla="*/ 45051 h 412068"/>
                  <a:gd name="connsiteX177" fmla="*/ 263157 w 341416"/>
                  <a:gd name="connsiteY177" fmla="*/ 57533 h 412068"/>
                  <a:gd name="connsiteX178" fmla="*/ 275729 w 341416"/>
                  <a:gd name="connsiteY178" fmla="*/ 44414 h 412068"/>
                  <a:gd name="connsiteX179" fmla="*/ 284430 w 341416"/>
                  <a:gd name="connsiteY179" fmla="*/ 44277 h 412068"/>
                  <a:gd name="connsiteX180" fmla="*/ 284794 w 341416"/>
                  <a:gd name="connsiteY180" fmla="*/ 53296 h 412068"/>
                  <a:gd name="connsiteX181" fmla="*/ 279146 w 341416"/>
                  <a:gd name="connsiteY181" fmla="*/ 58991 h 412068"/>
                  <a:gd name="connsiteX182" fmla="*/ 269398 w 341416"/>
                  <a:gd name="connsiteY182" fmla="*/ 82131 h 412068"/>
                  <a:gd name="connsiteX183" fmla="*/ 269580 w 341416"/>
                  <a:gd name="connsiteY183" fmla="*/ 104543 h 412068"/>
                  <a:gd name="connsiteX184" fmla="*/ 245710 w 341416"/>
                  <a:gd name="connsiteY184" fmla="*/ 127092 h 412068"/>
                  <a:gd name="connsiteX185" fmla="*/ 280102 w 341416"/>
                  <a:gd name="connsiteY185" fmla="*/ 127092 h 412068"/>
                  <a:gd name="connsiteX186" fmla="*/ 280102 w 341416"/>
                  <a:gd name="connsiteY186" fmla="*/ 117662 h 412068"/>
                  <a:gd name="connsiteX187" fmla="*/ 245710 w 341416"/>
                  <a:gd name="connsiteY187" fmla="*/ 117662 h 412068"/>
                  <a:gd name="connsiteX188" fmla="*/ 245710 w 341416"/>
                  <a:gd name="connsiteY188" fmla="*/ 127092 h 412068"/>
                  <a:gd name="connsiteX189" fmla="*/ 252315 w 341416"/>
                  <a:gd name="connsiteY189" fmla="*/ 140393 h 412068"/>
                  <a:gd name="connsiteX190" fmla="*/ 263931 w 341416"/>
                  <a:gd name="connsiteY190" fmla="*/ 149822 h 412068"/>
                  <a:gd name="connsiteX191" fmla="*/ 273361 w 341416"/>
                  <a:gd name="connsiteY191" fmla="*/ 140393 h 412068"/>
                  <a:gd name="connsiteX192" fmla="*/ 252315 w 341416"/>
                  <a:gd name="connsiteY192" fmla="*/ 140393 h 41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</a:cxnLst>
                <a:rect l="l" t="t" r="r" b="b"/>
                <a:pathLst>
                  <a:path w="341416" h="412068">
                    <a:moveTo>
                      <a:pt x="269671" y="91"/>
                    </a:moveTo>
                    <a:cubicBezTo>
                      <a:pt x="272495" y="820"/>
                      <a:pt x="275319" y="1503"/>
                      <a:pt x="278098" y="2323"/>
                    </a:cubicBezTo>
                    <a:cubicBezTo>
                      <a:pt x="315588" y="13438"/>
                      <a:pt x="329345" y="59401"/>
                      <a:pt x="303607" y="88827"/>
                    </a:cubicBezTo>
                    <a:cubicBezTo>
                      <a:pt x="296228" y="97300"/>
                      <a:pt x="292538" y="106274"/>
                      <a:pt x="293222" y="117343"/>
                    </a:cubicBezTo>
                    <a:cubicBezTo>
                      <a:pt x="293449" y="120805"/>
                      <a:pt x="293495" y="124358"/>
                      <a:pt x="293130" y="127775"/>
                    </a:cubicBezTo>
                    <a:cubicBezTo>
                      <a:pt x="292857" y="130189"/>
                      <a:pt x="292310" y="133196"/>
                      <a:pt x="290762" y="134790"/>
                    </a:cubicBezTo>
                    <a:cubicBezTo>
                      <a:pt x="287846" y="137751"/>
                      <a:pt x="286844" y="141031"/>
                      <a:pt x="285979" y="144857"/>
                    </a:cubicBezTo>
                    <a:cubicBezTo>
                      <a:pt x="284248" y="152510"/>
                      <a:pt x="279191" y="157749"/>
                      <a:pt x="272085" y="160983"/>
                    </a:cubicBezTo>
                    <a:cubicBezTo>
                      <a:pt x="271037" y="161438"/>
                      <a:pt x="269580" y="162623"/>
                      <a:pt x="269580" y="163443"/>
                    </a:cubicBezTo>
                    <a:cubicBezTo>
                      <a:pt x="269398" y="173327"/>
                      <a:pt x="269489" y="183258"/>
                      <a:pt x="269489" y="193689"/>
                    </a:cubicBezTo>
                    <a:cubicBezTo>
                      <a:pt x="275410" y="193689"/>
                      <a:pt x="281013" y="193689"/>
                      <a:pt x="286616" y="193689"/>
                    </a:cubicBezTo>
                    <a:cubicBezTo>
                      <a:pt x="300556" y="193689"/>
                      <a:pt x="307343" y="200477"/>
                      <a:pt x="307388" y="214416"/>
                    </a:cubicBezTo>
                    <a:cubicBezTo>
                      <a:pt x="307388" y="216830"/>
                      <a:pt x="307388" y="219199"/>
                      <a:pt x="307388" y="222160"/>
                    </a:cubicBezTo>
                    <a:cubicBezTo>
                      <a:pt x="313492" y="222160"/>
                      <a:pt x="319369" y="222160"/>
                      <a:pt x="325199" y="222160"/>
                    </a:cubicBezTo>
                    <a:cubicBezTo>
                      <a:pt x="335585" y="222160"/>
                      <a:pt x="341416" y="227945"/>
                      <a:pt x="341416" y="238331"/>
                    </a:cubicBezTo>
                    <a:cubicBezTo>
                      <a:pt x="341416" y="290899"/>
                      <a:pt x="341416" y="343466"/>
                      <a:pt x="341416" y="396034"/>
                    </a:cubicBezTo>
                    <a:cubicBezTo>
                      <a:pt x="341416" y="406101"/>
                      <a:pt x="335494" y="412068"/>
                      <a:pt x="325427" y="412068"/>
                    </a:cubicBezTo>
                    <a:cubicBezTo>
                      <a:pt x="222296" y="412068"/>
                      <a:pt x="119120" y="412068"/>
                      <a:pt x="15989" y="412068"/>
                    </a:cubicBezTo>
                    <a:cubicBezTo>
                      <a:pt x="5922" y="412068"/>
                      <a:pt x="0" y="406101"/>
                      <a:pt x="0" y="396034"/>
                    </a:cubicBezTo>
                    <a:cubicBezTo>
                      <a:pt x="0" y="343466"/>
                      <a:pt x="0" y="290899"/>
                      <a:pt x="0" y="238331"/>
                    </a:cubicBezTo>
                    <a:cubicBezTo>
                      <a:pt x="0" y="227945"/>
                      <a:pt x="5831" y="222205"/>
                      <a:pt x="16217" y="222160"/>
                    </a:cubicBezTo>
                    <a:cubicBezTo>
                      <a:pt x="21956" y="222160"/>
                      <a:pt x="27696" y="222160"/>
                      <a:pt x="34073" y="222160"/>
                    </a:cubicBezTo>
                    <a:cubicBezTo>
                      <a:pt x="34073" y="218880"/>
                      <a:pt x="34073" y="215874"/>
                      <a:pt x="34073" y="212822"/>
                    </a:cubicBezTo>
                    <a:cubicBezTo>
                      <a:pt x="34210" y="201023"/>
                      <a:pt x="41362" y="193826"/>
                      <a:pt x="53205" y="193735"/>
                    </a:cubicBezTo>
                    <a:cubicBezTo>
                      <a:pt x="64047" y="193644"/>
                      <a:pt x="74934" y="193735"/>
                      <a:pt x="85775" y="193735"/>
                    </a:cubicBezTo>
                    <a:cubicBezTo>
                      <a:pt x="87233" y="193735"/>
                      <a:pt x="88645" y="193735"/>
                      <a:pt x="90331" y="193735"/>
                    </a:cubicBezTo>
                    <a:lnTo>
                      <a:pt x="90331" y="145222"/>
                    </a:lnTo>
                    <a:cubicBezTo>
                      <a:pt x="80856" y="144219"/>
                      <a:pt x="74843" y="139391"/>
                      <a:pt x="73795" y="129415"/>
                    </a:cubicBezTo>
                    <a:cubicBezTo>
                      <a:pt x="73522" y="129415"/>
                      <a:pt x="73203" y="129278"/>
                      <a:pt x="73021" y="129415"/>
                    </a:cubicBezTo>
                    <a:cubicBezTo>
                      <a:pt x="63090" y="135701"/>
                      <a:pt x="57123" y="135018"/>
                      <a:pt x="48832" y="126682"/>
                    </a:cubicBezTo>
                    <a:cubicBezTo>
                      <a:pt x="47147" y="124951"/>
                      <a:pt x="45416" y="123265"/>
                      <a:pt x="43730" y="121580"/>
                    </a:cubicBezTo>
                    <a:cubicBezTo>
                      <a:pt x="34483" y="112378"/>
                      <a:pt x="33754" y="107140"/>
                      <a:pt x="40177" y="96070"/>
                    </a:cubicBezTo>
                    <a:cubicBezTo>
                      <a:pt x="38127" y="95478"/>
                      <a:pt x="35986" y="95114"/>
                      <a:pt x="34073" y="94248"/>
                    </a:cubicBezTo>
                    <a:cubicBezTo>
                      <a:pt x="28653" y="91788"/>
                      <a:pt x="25327" y="87598"/>
                      <a:pt x="24826" y="81585"/>
                    </a:cubicBezTo>
                    <a:cubicBezTo>
                      <a:pt x="24507" y="77439"/>
                      <a:pt x="24598" y="73294"/>
                      <a:pt x="24598" y="69103"/>
                    </a:cubicBezTo>
                    <a:cubicBezTo>
                      <a:pt x="24598" y="56394"/>
                      <a:pt x="27833" y="52203"/>
                      <a:pt x="39995" y="48969"/>
                    </a:cubicBezTo>
                    <a:cubicBezTo>
                      <a:pt x="38811" y="46509"/>
                      <a:pt x="37171" y="44095"/>
                      <a:pt x="36533" y="41453"/>
                    </a:cubicBezTo>
                    <a:cubicBezTo>
                      <a:pt x="35212" y="36078"/>
                      <a:pt x="36305" y="31021"/>
                      <a:pt x="40268" y="26922"/>
                    </a:cubicBezTo>
                    <a:cubicBezTo>
                      <a:pt x="43047" y="24006"/>
                      <a:pt x="45917" y="21227"/>
                      <a:pt x="48787" y="18358"/>
                    </a:cubicBezTo>
                    <a:cubicBezTo>
                      <a:pt x="57305" y="9839"/>
                      <a:pt x="63136" y="9156"/>
                      <a:pt x="73750" y="15898"/>
                    </a:cubicBezTo>
                    <a:cubicBezTo>
                      <a:pt x="74251" y="7653"/>
                      <a:pt x="78942" y="2779"/>
                      <a:pt x="86231" y="46"/>
                    </a:cubicBezTo>
                    <a:lnTo>
                      <a:pt x="107959" y="46"/>
                    </a:lnTo>
                    <a:cubicBezTo>
                      <a:pt x="115066" y="2870"/>
                      <a:pt x="119849" y="7562"/>
                      <a:pt x="120259" y="15898"/>
                    </a:cubicBezTo>
                    <a:cubicBezTo>
                      <a:pt x="120942" y="15533"/>
                      <a:pt x="121443" y="15351"/>
                      <a:pt x="121853" y="15032"/>
                    </a:cubicBezTo>
                    <a:cubicBezTo>
                      <a:pt x="130007" y="9566"/>
                      <a:pt x="137022" y="10158"/>
                      <a:pt x="143900" y="16946"/>
                    </a:cubicBezTo>
                    <a:cubicBezTo>
                      <a:pt x="147226" y="20225"/>
                      <a:pt x="150642" y="23505"/>
                      <a:pt x="153831" y="26922"/>
                    </a:cubicBezTo>
                    <a:cubicBezTo>
                      <a:pt x="158842" y="32342"/>
                      <a:pt x="159434" y="39995"/>
                      <a:pt x="155471" y="46236"/>
                    </a:cubicBezTo>
                    <a:cubicBezTo>
                      <a:pt x="154924" y="47101"/>
                      <a:pt x="154377" y="47921"/>
                      <a:pt x="153740" y="48969"/>
                    </a:cubicBezTo>
                    <a:cubicBezTo>
                      <a:pt x="154833" y="49197"/>
                      <a:pt x="155607" y="49379"/>
                      <a:pt x="156382" y="49561"/>
                    </a:cubicBezTo>
                    <a:cubicBezTo>
                      <a:pt x="164490" y="51383"/>
                      <a:pt x="169182" y="56850"/>
                      <a:pt x="169410" y="65140"/>
                    </a:cubicBezTo>
                    <a:cubicBezTo>
                      <a:pt x="169546" y="70379"/>
                      <a:pt x="169592" y="75617"/>
                      <a:pt x="169319" y="80810"/>
                    </a:cubicBezTo>
                    <a:cubicBezTo>
                      <a:pt x="168954" y="87962"/>
                      <a:pt x="164217" y="93428"/>
                      <a:pt x="157293" y="95068"/>
                    </a:cubicBezTo>
                    <a:cubicBezTo>
                      <a:pt x="156200" y="95342"/>
                      <a:pt x="155061" y="95615"/>
                      <a:pt x="153876" y="95934"/>
                    </a:cubicBezTo>
                    <a:cubicBezTo>
                      <a:pt x="160254" y="106547"/>
                      <a:pt x="159570" y="112242"/>
                      <a:pt x="150824" y="121033"/>
                    </a:cubicBezTo>
                    <a:cubicBezTo>
                      <a:pt x="148091" y="123812"/>
                      <a:pt x="145449" y="126636"/>
                      <a:pt x="142534" y="129233"/>
                    </a:cubicBezTo>
                    <a:cubicBezTo>
                      <a:pt x="137569" y="133606"/>
                      <a:pt x="131874" y="134699"/>
                      <a:pt x="125725" y="132102"/>
                    </a:cubicBezTo>
                    <a:cubicBezTo>
                      <a:pt x="123903" y="131328"/>
                      <a:pt x="122263" y="130144"/>
                      <a:pt x="120350" y="129050"/>
                    </a:cubicBezTo>
                    <a:cubicBezTo>
                      <a:pt x="119302" y="139254"/>
                      <a:pt x="113335" y="144265"/>
                      <a:pt x="103723" y="145176"/>
                    </a:cubicBezTo>
                    <a:lnTo>
                      <a:pt x="103723" y="193689"/>
                    </a:lnTo>
                    <a:cubicBezTo>
                      <a:pt x="105408" y="193689"/>
                      <a:pt x="106866" y="193689"/>
                      <a:pt x="108278" y="193689"/>
                    </a:cubicBezTo>
                    <a:cubicBezTo>
                      <a:pt x="119803" y="193689"/>
                      <a:pt x="131328" y="193689"/>
                      <a:pt x="142898" y="193689"/>
                    </a:cubicBezTo>
                    <a:cubicBezTo>
                      <a:pt x="153466" y="193689"/>
                      <a:pt x="162167" y="197607"/>
                      <a:pt x="169137" y="205533"/>
                    </a:cubicBezTo>
                    <a:cubicBezTo>
                      <a:pt x="169638" y="206080"/>
                      <a:pt x="170230" y="206581"/>
                      <a:pt x="171004" y="207264"/>
                    </a:cubicBezTo>
                    <a:cubicBezTo>
                      <a:pt x="179386" y="196423"/>
                      <a:pt x="190546" y="193280"/>
                      <a:pt x="203529" y="193644"/>
                    </a:cubicBezTo>
                    <a:cubicBezTo>
                      <a:pt x="219609" y="194054"/>
                      <a:pt x="235734" y="193735"/>
                      <a:pt x="251814" y="193735"/>
                    </a:cubicBezTo>
                    <a:cubicBezTo>
                      <a:pt x="253363" y="193735"/>
                      <a:pt x="254912" y="193598"/>
                      <a:pt x="256688" y="193507"/>
                    </a:cubicBezTo>
                    <a:cubicBezTo>
                      <a:pt x="256688" y="183349"/>
                      <a:pt x="256734" y="173692"/>
                      <a:pt x="256597" y="164080"/>
                    </a:cubicBezTo>
                    <a:cubicBezTo>
                      <a:pt x="256597" y="163124"/>
                      <a:pt x="255504" y="161666"/>
                      <a:pt x="254593" y="161256"/>
                    </a:cubicBezTo>
                    <a:cubicBezTo>
                      <a:pt x="245391" y="157247"/>
                      <a:pt x="240244" y="150415"/>
                      <a:pt x="239151" y="140439"/>
                    </a:cubicBezTo>
                    <a:cubicBezTo>
                      <a:pt x="239060" y="139482"/>
                      <a:pt x="238513" y="138343"/>
                      <a:pt x="237830" y="137751"/>
                    </a:cubicBezTo>
                    <a:cubicBezTo>
                      <a:pt x="233958" y="134608"/>
                      <a:pt x="232500" y="130554"/>
                      <a:pt x="232728" y="125680"/>
                    </a:cubicBezTo>
                    <a:cubicBezTo>
                      <a:pt x="232864" y="122218"/>
                      <a:pt x="232591" y="118710"/>
                      <a:pt x="232773" y="115202"/>
                    </a:cubicBezTo>
                    <a:cubicBezTo>
                      <a:pt x="233274" y="105272"/>
                      <a:pt x="229767" y="97073"/>
                      <a:pt x="223071" y="89693"/>
                    </a:cubicBezTo>
                    <a:cubicBezTo>
                      <a:pt x="201615" y="66142"/>
                      <a:pt x="205715" y="29063"/>
                      <a:pt x="231498" y="10295"/>
                    </a:cubicBezTo>
                    <a:cubicBezTo>
                      <a:pt x="239151" y="4692"/>
                      <a:pt x="247851" y="1913"/>
                      <a:pt x="256962" y="0"/>
                    </a:cubicBezTo>
                    <a:lnTo>
                      <a:pt x="269853" y="0"/>
                    </a:lnTo>
                    <a:close/>
                    <a:moveTo>
                      <a:pt x="164262" y="379043"/>
                    </a:moveTo>
                    <a:lnTo>
                      <a:pt x="164262" y="373850"/>
                    </a:lnTo>
                    <a:cubicBezTo>
                      <a:pt x="164262" y="325974"/>
                      <a:pt x="164262" y="278098"/>
                      <a:pt x="164262" y="230223"/>
                    </a:cubicBezTo>
                    <a:cubicBezTo>
                      <a:pt x="164262" y="214735"/>
                      <a:pt x="156200" y="206626"/>
                      <a:pt x="140757" y="206626"/>
                    </a:cubicBezTo>
                    <a:cubicBezTo>
                      <a:pt x="112196" y="206626"/>
                      <a:pt x="83634" y="206626"/>
                      <a:pt x="55027" y="206626"/>
                    </a:cubicBezTo>
                    <a:cubicBezTo>
                      <a:pt x="47967" y="206626"/>
                      <a:pt x="46874" y="207674"/>
                      <a:pt x="46874" y="214735"/>
                    </a:cubicBezTo>
                    <a:cubicBezTo>
                      <a:pt x="46874" y="261791"/>
                      <a:pt x="46874" y="308892"/>
                      <a:pt x="46874" y="355948"/>
                    </a:cubicBezTo>
                    <a:cubicBezTo>
                      <a:pt x="46874" y="362963"/>
                      <a:pt x="47921" y="363965"/>
                      <a:pt x="55073" y="363965"/>
                    </a:cubicBezTo>
                    <a:cubicBezTo>
                      <a:pt x="79763" y="363965"/>
                      <a:pt x="104452" y="364010"/>
                      <a:pt x="129096" y="363965"/>
                    </a:cubicBezTo>
                    <a:cubicBezTo>
                      <a:pt x="137979" y="363965"/>
                      <a:pt x="146041" y="366060"/>
                      <a:pt x="153193" y="371436"/>
                    </a:cubicBezTo>
                    <a:cubicBezTo>
                      <a:pt x="156518" y="373895"/>
                      <a:pt x="159980" y="376173"/>
                      <a:pt x="164171" y="379043"/>
                    </a:cubicBezTo>
                    <a:close/>
                    <a:moveTo>
                      <a:pt x="177108" y="379043"/>
                    </a:moveTo>
                    <a:cubicBezTo>
                      <a:pt x="180297" y="376856"/>
                      <a:pt x="182939" y="375308"/>
                      <a:pt x="185308" y="373394"/>
                    </a:cubicBezTo>
                    <a:cubicBezTo>
                      <a:pt x="194054" y="366288"/>
                      <a:pt x="204030" y="363737"/>
                      <a:pt x="215236" y="363919"/>
                    </a:cubicBezTo>
                    <a:cubicBezTo>
                      <a:pt x="238968" y="364238"/>
                      <a:pt x="262701" y="364010"/>
                      <a:pt x="286480" y="364010"/>
                    </a:cubicBezTo>
                    <a:cubicBezTo>
                      <a:pt x="293358" y="364010"/>
                      <a:pt x="294497" y="362872"/>
                      <a:pt x="294497" y="356175"/>
                    </a:cubicBezTo>
                    <a:cubicBezTo>
                      <a:pt x="294497" y="308983"/>
                      <a:pt x="294497" y="261745"/>
                      <a:pt x="294497" y="214553"/>
                    </a:cubicBezTo>
                    <a:cubicBezTo>
                      <a:pt x="294497" y="207765"/>
                      <a:pt x="293358" y="206626"/>
                      <a:pt x="286525" y="206626"/>
                    </a:cubicBezTo>
                    <a:cubicBezTo>
                      <a:pt x="257827" y="206626"/>
                      <a:pt x="229129" y="206626"/>
                      <a:pt x="200431" y="206626"/>
                    </a:cubicBezTo>
                    <a:cubicBezTo>
                      <a:pt x="185262" y="206626"/>
                      <a:pt x="177154" y="214826"/>
                      <a:pt x="177154" y="230040"/>
                    </a:cubicBezTo>
                    <a:cubicBezTo>
                      <a:pt x="177154" y="277096"/>
                      <a:pt x="177154" y="324198"/>
                      <a:pt x="177154" y="371253"/>
                    </a:cubicBezTo>
                    <a:cubicBezTo>
                      <a:pt x="177154" y="373531"/>
                      <a:pt x="177154" y="375809"/>
                      <a:pt x="177154" y="379043"/>
                    </a:cubicBezTo>
                    <a:close/>
                    <a:moveTo>
                      <a:pt x="34028" y="235051"/>
                    </a:moveTo>
                    <a:cubicBezTo>
                      <a:pt x="28516" y="235051"/>
                      <a:pt x="23596" y="235051"/>
                      <a:pt x="18631" y="235051"/>
                    </a:cubicBezTo>
                    <a:cubicBezTo>
                      <a:pt x="14773" y="235051"/>
                      <a:pt x="12846" y="236919"/>
                      <a:pt x="12846" y="240654"/>
                    </a:cubicBezTo>
                    <a:cubicBezTo>
                      <a:pt x="12846" y="291627"/>
                      <a:pt x="12846" y="342555"/>
                      <a:pt x="12846" y="393529"/>
                    </a:cubicBezTo>
                    <a:cubicBezTo>
                      <a:pt x="12846" y="397324"/>
                      <a:pt x="14745" y="399223"/>
                      <a:pt x="18540" y="399223"/>
                    </a:cubicBezTo>
                    <a:cubicBezTo>
                      <a:pt x="119940" y="399223"/>
                      <a:pt x="221340" y="399223"/>
                      <a:pt x="322740" y="399223"/>
                    </a:cubicBezTo>
                    <a:cubicBezTo>
                      <a:pt x="326598" y="399223"/>
                      <a:pt x="328525" y="397340"/>
                      <a:pt x="328525" y="393574"/>
                    </a:cubicBezTo>
                    <a:cubicBezTo>
                      <a:pt x="328525" y="342601"/>
                      <a:pt x="328525" y="291673"/>
                      <a:pt x="328525" y="240700"/>
                    </a:cubicBezTo>
                    <a:cubicBezTo>
                      <a:pt x="328525" y="239606"/>
                      <a:pt x="328798" y="238468"/>
                      <a:pt x="328434" y="237511"/>
                    </a:cubicBezTo>
                    <a:cubicBezTo>
                      <a:pt x="328069" y="236554"/>
                      <a:pt x="327158" y="235188"/>
                      <a:pt x="326429" y="235188"/>
                    </a:cubicBezTo>
                    <a:cubicBezTo>
                      <a:pt x="320189" y="235006"/>
                      <a:pt x="313902" y="235097"/>
                      <a:pt x="307388" y="235097"/>
                    </a:cubicBezTo>
                    <a:cubicBezTo>
                      <a:pt x="307388" y="237147"/>
                      <a:pt x="307388" y="238741"/>
                      <a:pt x="307388" y="240335"/>
                    </a:cubicBezTo>
                    <a:cubicBezTo>
                      <a:pt x="307388" y="279101"/>
                      <a:pt x="307388" y="317820"/>
                      <a:pt x="307388" y="356585"/>
                    </a:cubicBezTo>
                    <a:cubicBezTo>
                      <a:pt x="307388" y="369978"/>
                      <a:pt x="300464" y="376902"/>
                      <a:pt x="287072" y="376902"/>
                    </a:cubicBezTo>
                    <a:cubicBezTo>
                      <a:pt x="262109" y="376902"/>
                      <a:pt x="237192" y="376947"/>
                      <a:pt x="212229" y="376902"/>
                    </a:cubicBezTo>
                    <a:cubicBezTo>
                      <a:pt x="205988" y="376902"/>
                      <a:pt x="200431" y="378405"/>
                      <a:pt x="195329" y="382186"/>
                    </a:cubicBezTo>
                    <a:cubicBezTo>
                      <a:pt x="188952" y="386878"/>
                      <a:pt x="182301" y="391160"/>
                      <a:pt x="175878" y="395806"/>
                    </a:cubicBezTo>
                    <a:cubicBezTo>
                      <a:pt x="172371" y="398357"/>
                      <a:pt x="169137" y="398403"/>
                      <a:pt x="165583" y="395806"/>
                    </a:cubicBezTo>
                    <a:cubicBezTo>
                      <a:pt x="159297" y="391251"/>
                      <a:pt x="152738" y="387060"/>
                      <a:pt x="146497" y="382414"/>
                    </a:cubicBezTo>
                    <a:cubicBezTo>
                      <a:pt x="141167" y="378496"/>
                      <a:pt x="135428" y="376856"/>
                      <a:pt x="128868" y="376902"/>
                    </a:cubicBezTo>
                    <a:cubicBezTo>
                      <a:pt x="104179" y="377039"/>
                      <a:pt x="79489" y="376583"/>
                      <a:pt x="54845" y="377084"/>
                    </a:cubicBezTo>
                    <a:cubicBezTo>
                      <a:pt x="41225" y="377357"/>
                      <a:pt x="33845" y="368156"/>
                      <a:pt x="33937" y="356267"/>
                    </a:cubicBezTo>
                    <a:cubicBezTo>
                      <a:pt x="34255" y="317638"/>
                      <a:pt x="34073" y="279009"/>
                      <a:pt x="34073" y="240426"/>
                    </a:cubicBezTo>
                    <a:cubicBezTo>
                      <a:pt x="34073" y="238832"/>
                      <a:pt x="34073" y="237238"/>
                      <a:pt x="34073" y="235097"/>
                    </a:cubicBezTo>
                    <a:close/>
                    <a:moveTo>
                      <a:pt x="62225" y="24097"/>
                    </a:moveTo>
                    <a:cubicBezTo>
                      <a:pt x="61314" y="24689"/>
                      <a:pt x="60311" y="25099"/>
                      <a:pt x="59583" y="25783"/>
                    </a:cubicBezTo>
                    <a:cubicBezTo>
                      <a:pt x="57897" y="27332"/>
                      <a:pt x="56348" y="28971"/>
                      <a:pt x="54709" y="30611"/>
                    </a:cubicBezTo>
                    <a:cubicBezTo>
                      <a:pt x="47010" y="38310"/>
                      <a:pt x="46737" y="37171"/>
                      <a:pt x="54709" y="44596"/>
                    </a:cubicBezTo>
                    <a:cubicBezTo>
                      <a:pt x="58899" y="48559"/>
                      <a:pt x="57351" y="52340"/>
                      <a:pt x="55620" y="56622"/>
                    </a:cubicBezTo>
                    <a:cubicBezTo>
                      <a:pt x="54071" y="60494"/>
                      <a:pt x="51702" y="62316"/>
                      <a:pt x="47466" y="62270"/>
                    </a:cubicBezTo>
                    <a:cubicBezTo>
                      <a:pt x="36715" y="62134"/>
                      <a:pt x="37490" y="61177"/>
                      <a:pt x="37490" y="72611"/>
                    </a:cubicBezTo>
                    <a:cubicBezTo>
                      <a:pt x="37490" y="83908"/>
                      <a:pt x="36806" y="83042"/>
                      <a:pt x="47602" y="82815"/>
                    </a:cubicBezTo>
                    <a:cubicBezTo>
                      <a:pt x="53205" y="82678"/>
                      <a:pt x="54709" y="86368"/>
                      <a:pt x="56439" y="90467"/>
                    </a:cubicBezTo>
                    <a:cubicBezTo>
                      <a:pt x="58034" y="94248"/>
                      <a:pt x="57897" y="97300"/>
                      <a:pt x="54845" y="100307"/>
                    </a:cubicBezTo>
                    <a:cubicBezTo>
                      <a:pt x="46874" y="108096"/>
                      <a:pt x="47010" y="106730"/>
                      <a:pt x="54891" y="114610"/>
                    </a:cubicBezTo>
                    <a:cubicBezTo>
                      <a:pt x="63045" y="122764"/>
                      <a:pt x="61496" y="122673"/>
                      <a:pt x="69194" y="114884"/>
                    </a:cubicBezTo>
                    <a:cubicBezTo>
                      <a:pt x="71973" y="112014"/>
                      <a:pt x="74888" y="111330"/>
                      <a:pt x="78578" y="112925"/>
                    </a:cubicBezTo>
                    <a:cubicBezTo>
                      <a:pt x="82860" y="114747"/>
                      <a:pt x="87051" y="116159"/>
                      <a:pt x="86914" y="122172"/>
                    </a:cubicBezTo>
                    <a:cubicBezTo>
                      <a:pt x="86686" y="133241"/>
                      <a:pt x="85730" y="132102"/>
                      <a:pt x="97163" y="132102"/>
                    </a:cubicBezTo>
                    <a:cubicBezTo>
                      <a:pt x="108324" y="132102"/>
                      <a:pt x="107231" y="133105"/>
                      <a:pt x="107276" y="122354"/>
                    </a:cubicBezTo>
                    <a:cubicBezTo>
                      <a:pt x="107276" y="122218"/>
                      <a:pt x="107276" y="122081"/>
                      <a:pt x="107276" y="121944"/>
                    </a:cubicBezTo>
                    <a:cubicBezTo>
                      <a:pt x="106821" y="115886"/>
                      <a:pt x="111558" y="114656"/>
                      <a:pt x="115749" y="112834"/>
                    </a:cubicBezTo>
                    <a:cubicBezTo>
                      <a:pt x="119302" y="111285"/>
                      <a:pt x="122126" y="112059"/>
                      <a:pt x="124814" y="114747"/>
                    </a:cubicBezTo>
                    <a:cubicBezTo>
                      <a:pt x="132695" y="122673"/>
                      <a:pt x="130963" y="122855"/>
                      <a:pt x="139391" y="114474"/>
                    </a:cubicBezTo>
                    <a:cubicBezTo>
                      <a:pt x="147089" y="106775"/>
                      <a:pt x="147226" y="107868"/>
                      <a:pt x="139391" y="100443"/>
                    </a:cubicBezTo>
                    <a:cubicBezTo>
                      <a:pt x="134972" y="96298"/>
                      <a:pt x="136931" y="92381"/>
                      <a:pt x="138662" y="88053"/>
                    </a:cubicBezTo>
                    <a:cubicBezTo>
                      <a:pt x="140165" y="84272"/>
                      <a:pt x="142671" y="82769"/>
                      <a:pt x="146679" y="82815"/>
                    </a:cubicBezTo>
                    <a:cubicBezTo>
                      <a:pt x="157566" y="82997"/>
                      <a:pt x="156564" y="83543"/>
                      <a:pt x="156564" y="72793"/>
                    </a:cubicBezTo>
                    <a:cubicBezTo>
                      <a:pt x="156564" y="61177"/>
                      <a:pt x="157657" y="62179"/>
                      <a:pt x="146451" y="62225"/>
                    </a:cubicBezTo>
                    <a:cubicBezTo>
                      <a:pt x="146178" y="62225"/>
                      <a:pt x="145905" y="62225"/>
                      <a:pt x="145631" y="62225"/>
                    </a:cubicBezTo>
                    <a:cubicBezTo>
                      <a:pt x="140120" y="62407"/>
                      <a:pt x="139254" y="57943"/>
                      <a:pt x="137523" y="54208"/>
                    </a:cubicBezTo>
                    <a:cubicBezTo>
                      <a:pt x="136020" y="50928"/>
                      <a:pt x="136156" y="48149"/>
                      <a:pt x="138707" y="45370"/>
                    </a:cubicBezTo>
                    <a:cubicBezTo>
                      <a:pt x="146132" y="37353"/>
                      <a:pt x="146087" y="37353"/>
                      <a:pt x="138343" y="29609"/>
                    </a:cubicBezTo>
                    <a:cubicBezTo>
                      <a:pt x="131237" y="22503"/>
                      <a:pt x="132376" y="22731"/>
                      <a:pt x="125452" y="29609"/>
                    </a:cubicBezTo>
                    <a:cubicBezTo>
                      <a:pt x="121397" y="33663"/>
                      <a:pt x="119894" y="33937"/>
                      <a:pt x="114792" y="31796"/>
                    </a:cubicBezTo>
                    <a:cubicBezTo>
                      <a:pt x="107504" y="28698"/>
                      <a:pt x="107231" y="28334"/>
                      <a:pt x="107231" y="20544"/>
                    </a:cubicBezTo>
                    <a:cubicBezTo>
                      <a:pt x="107231" y="19223"/>
                      <a:pt x="107641" y="17629"/>
                      <a:pt x="107094" y="16581"/>
                    </a:cubicBezTo>
                    <a:cubicBezTo>
                      <a:pt x="106365" y="15169"/>
                      <a:pt x="105044" y="13438"/>
                      <a:pt x="103723" y="13165"/>
                    </a:cubicBezTo>
                    <a:cubicBezTo>
                      <a:pt x="101172" y="12618"/>
                      <a:pt x="98393" y="13028"/>
                      <a:pt x="95706" y="12982"/>
                    </a:cubicBezTo>
                    <a:cubicBezTo>
                      <a:pt x="86094" y="12937"/>
                      <a:pt x="86504" y="12436"/>
                      <a:pt x="86914" y="21911"/>
                    </a:cubicBezTo>
                    <a:cubicBezTo>
                      <a:pt x="87187" y="28106"/>
                      <a:pt x="83543" y="30156"/>
                      <a:pt x="78760" y="32115"/>
                    </a:cubicBezTo>
                    <a:cubicBezTo>
                      <a:pt x="74387" y="33891"/>
                      <a:pt x="71290" y="32707"/>
                      <a:pt x="68465" y="29427"/>
                    </a:cubicBezTo>
                    <a:cubicBezTo>
                      <a:pt x="67327" y="28106"/>
                      <a:pt x="66051" y="26922"/>
                      <a:pt x="64776" y="25737"/>
                    </a:cubicBezTo>
                    <a:cubicBezTo>
                      <a:pt x="64092" y="25145"/>
                      <a:pt x="63272" y="24689"/>
                      <a:pt x="62270" y="24052"/>
                    </a:cubicBezTo>
                    <a:close/>
                    <a:moveTo>
                      <a:pt x="269443" y="104543"/>
                    </a:moveTo>
                    <a:cubicBezTo>
                      <a:pt x="273087" y="104543"/>
                      <a:pt x="276276" y="104680"/>
                      <a:pt x="279465" y="104452"/>
                    </a:cubicBezTo>
                    <a:cubicBezTo>
                      <a:pt x="280239" y="104406"/>
                      <a:pt x="281378" y="103085"/>
                      <a:pt x="281606" y="102174"/>
                    </a:cubicBezTo>
                    <a:cubicBezTo>
                      <a:pt x="283473" y="94112"/>
                      <a:pt x="287755" y="87461"/>
                      <a:pt x="293267" y="81402"/>
                    </a:cubicBezTo>
                    <a:cubicBezTo>
                      <a:pt x="299644" y="74478"/>
                      <a:pt x="303061" y="66233"/>
                      <a:pt x="303790" y="56758"/>
                    </a:cubicBezTo>
                    <a:cubicBezTo>
                      <a:pt x="305111" y="38765"/>
                      <a:pt x="294269" y="21865"/>
                      <a:pt x="277233" y="15533"/>
                    </a:cubicBezTo>
                    <a:cubicBezTo>
                      <a:pt x="259968" y="9111"/>
                      <a:pt x="240608" y="15078"/>
                      <a:pt x="229721" y="30156"/>
                    </a:cubicBezTo>
                    <a:cubicBezTo>
                      <a:pt x="219199" y="44733"/>
                      <a:pt x="219426" y="65277"/>
                      <a:pt x="230906" y="79125"/>
                    </a:cubicBezTo>
                    <a:cubicBezTo>
                      <a:pt x="237237" y="86732"/>
                      <a:pt x="243205" y="94294"/>
                      <a:pt x="244890" y="104270"/>
                    </a:cubicBezTo>
                    <a:lnTo>
                      <a:pt x="256643" y="104270"/>
                    </a:lnTo>
                    <a:cubicBezTo>
                      <a:pt x="256643" y="92608"/>
                      <a:pt x="256688" y="81266"/>
                      <a:pt x="256552" y="69923"/>
                    </a:cubicBezTo>
                    <a:cubicBezTo>
                      <a:pt x="256552" y="68830"/>
                      <a:pt x="255413" y="67600"/>
                      <a:pt x="254502" y="66689"/>
                    </a:cubicBezTo>
                    <a:cubicBezTo>
                      <a:pt x="250311" y="62361"/>
                      <a:pt x="245938" y="58216"/>
                      <a:pt x="241747" y="53843"/>
                    </a:cubicBezTo>
                    <a:cubicBezTo>
                      <a:pt x="238376" y="50290"/>
                      <a:pt x="239060" y="45325"/>
                      <a:pt x="243068" y="43366"/>
                    </a:cubicBezTo>
                    <a:cubicBezTo>
                      <a:pt x="246120" y="41863"/>
                      <a:pt x="248808" y="42728"/>
                      <a:pt x="251085" y="45051"/>
                    </a:cubicBezTo>
                    <a:cubicBezTo>
                      <a:pt x="254957" y="49060"/>
                      <a:pt x="258829" y="53069"/>
                      <a:pt x="263157" y="57533"/>
                    </a:cubicBezTo>
                    <a:cubicBezTo>
                      <a:pt x="267758" y="52704"/>
                      <a:pt x="271584" y="48468"/>
                      <a:pt x="275729" y="44414"/>
                    </a:cubicBezTo>
                    <a:cubicBezTo>
                      <a:pt x="278326" y="41908"/>
                      <a:pt x="282016" y="42045"/>
                      <a:pt x="284430" y="44277"/>
                    </a:cubicBezTo>
                    <a:cubicBezTo>
                      <a:pt x="287072" y="46737"/>
                      <a:pt x="287300" y="50336"/>
                      <a:pt x="284794" y="53296"/>
                    </a:cubicBezTo>
                    <a:cubicBezTo>
                      <a:pt x="283063" y="55346"/>
                      <a:pt x="281287" y="57442"/>
                      <a:pt x="279146" y="58991"/>
                    </a:cubicBezTo>
                    <a:cubicBezTo>
                      <a:pt x="271174" y="64776"/>
                      <a:pt x="268213" y="72246"/>
                      <a:pt x="269398" y="82131"/>
                    </a:cubicBezTo>
                    <a:cubicBezTo>
                      <a:pt x="270263" y="89374"/>
                      <a:pt x="269580" y="96799"/>
                      <a:pt x="269580" y="104543"/>
                    </a:cubicBezTo>
                    <a:close/>
                    <a:moveTo>
                      <a:pt x="245710" y="127092"/>
                    </a:moveTo>
                    <a:lnTo>
                      <a:pt x="280102" y="127092"/>
                    </a:lnTo>
                    <a:lnTo>
                      <a:pt x="280102" y="117662"/>
                    </a:lnTo>
                    <a:lnTo>
                      <a:pt x="245710" y="117662"/>
                    </a:lnTo>
                    <a:lnTo>
                      <a:pt x="245710" y="127092"/>
                    </a:lnTo>
                    <a:close/>
                    <a:moveTo>
                      <a:pt x="252315" y="140393"/>
                    </a:moveTo>
                    <a:cubicBezTo>
                      <a:pt x="253545" y="146816"/>
                      <a:pt x="257918" y="150278"/>
                      <a:pt x="263931" y="149822"/>
                    </a:cubicBezTo>
                    <a:cubicBezTo>
                      <a:pt x="269215" y="149458"/>
                      <a:pt x="273178" y="145495"/>
                      <a:pt x="273361" y="140393"/>
                    </a:cubicBezTo>
                    <a:lnTo>
                      <a:pt x="252315" y="140393"/>
                    </a:ln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E10E57E-CBCC-AE60-66A1-775774EB5E83}"/>
                  </a:ext>
                </a:extLst>
              </p:cNvPr>
              <p:cNvSpPr/>
              <p:nvPr/>
            </p:nvSpPr>
            <p:spPr>
              <a:xfrm>
                <a:off x="11076790" y="797675"/>
                <a:ext cx="83410" cy="12845"/>
              </a:xfrm>
              <a:custGeom>
                <a:avLst/>
                <a:gdLst>
                  <a:gd name="connsiteX0" fmla="*/ 41594 w 83410"/>
                  <a:gd name="connsiteY0" fmla="*/ 0 h 12845"/>
                  <a:gd name="connsiteX1" fmla="*/ 75348 w 83410"/>
                  <a:gd name="connsiteY1" fmla="*/ 0 h 12845"/>
                  <a:gd name="connsiteX2" fmla="*/ 83411 w 83410"/>
                  <a:gd name="connsiteY2" fmla="*/ 6377 h 12845"/>
                  <a:gd name="connsiteX3" fmla="*/ 75439 w 83410"/>
                  <a:gd name="connsiteY3" fmla="*/ 12846 h 12845"/>
                  <a:gd name="connsiteX4" fmla="*/ 7885 w 83410"/>
                  <a:gd name="connsiteY4" fmla="*/ 12846 h 12845"/>
                  <a:gd name="connsiteX5" fmla="*/ 4 w 83410"/>
                  <a:gd name="connsiteY5" fmla="*/ 6241 h 12845"/>
                  <a:gd name="connsiteX6" fmla="*/ 7794 w 83410"/>
                  <a:gd name="connsiteY6" fmla="*/ 0 h 12845"/>
                  <a:gd name="connsiteX7" fmla="*/ 41548 w 83410"/>
                  <a:gd name="connsiteY7" fmla="*/ 0 h 1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410" h="12845">
                    <a:moveTo>
                      <a:pt x="41594" y="0"/>
                    </a:moveTo>
                    <a:cubicBezTo>
                      <a:pt x="52845" y="0"/>
                      <a:pt x="64097" y="0"/>
                      <a:pt x="75348" y="0"/>
                    </a:cubicBezTo>
                    <a:cubicBezTo>
                      <a:pt x="80450" y="0"/>
                      <a:pt x="83365" y="2369"/>
                      <a:pt x="83411" y="6377"/>
                    </a:cubicBezTo>
                    <a:cubicBezTo>
                      <a:pt x="83411" y="10386"/>
                      <a:pt x="80450" y="12846"/>
                      <a:pt x="75439" y="12846"/>
                    </a:cubicBezTo>
                    <a:cubicBezTo>
                      <a:pt x="52936" y="12846"/>
                      <a:pt x="30433" y="12846"/>
                      <a:pt x="7885" y="12846"/>
                    </a:cubicBezTo>
                    <a:cubicBezTo>
                      <a:pt x="2965" y="12846"/>
                      <a:pt x="-132" y="10204"/>
                      <a:pt x="4" y="6241"/>
                    </a:cubicBezTo>
                    <a:cubicBezTo>
                      <a:pt x="141" y="2414"/>
                      <a:pt x="3056" y="46"/>
                      <a:pt x="7794" y="0"/>
                    </a:cubicBezTo>
                    <a:cubicBezTo>
                      <a:pt x="19045" y="0"/>
                      <a:pt x="30297" y="0"/>
                      <a:pt x="41548" y="0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DEF2AF0-777B-9A11-D0E0-EAF735C13E42}"/>
                  </a:ext>
                </a:extLst>
              </p:cNvPr>
              <p:cNvSpPr/>
              <p:nvPr/>
            </p:nvSpPr>
            <p:spPr>
              <a:xfrm>
                <a:off x="11076744" y="853203"/>
                <a:ext cx="83411" cy="12845"/>
              </a:xfrm>
              <a:custGeom>
                <a:avLst/>
                <a:gdLst>
                  <a:gd name="connsiteX0" fmla="*/ 41640 w 83411"/>
                  <a:gd name="connsiteY0" fmla="*/ 12800 h 12845"/>
                  <a:gd name="connsiteX1" fmla="*/ 7065 w 83411"/>
                  <a:gd name="connsiteY1" fmla="*/ 12800 h 12845"/>
                  <a:gd name="connsiteX2" fmla="*/ 5 w 83411"/>
                  <a:gd name="connsiteY2" fmla="*/ 6195 h 12845"/>
                  <a:gd name="connsiteX3" fmla="*/ 7020 w 83411"/>
                  <a:gd name="connsiteY3" fmla="*/ 0 h 12845"/>
                  <a:gd name="connsiteX4" fmla="*/ 7840 w 83411"/>
                  <a:gd name="connsiteY4" fmla="*/ 0 h 12845"/>
                  <a:gd name="connsiteX5" fmla="*/ 75394 w 83411"/>
                  <a:gd name="connsiteY5" fmla="*/ 0 h 12845"/>
                  <a:gd name="connsiteX6" fmla="*/ 83411 w 83411"/>
                  <a:gd name="connsiteY6" fmla="*/ 6377 h 12845"/>
                  <a:gd name="connsiteX7" fmla="*/ 75394 w 83411"/>
                  <a:gd name="connsiteY7" fmla="*/ 12846 h 12845"/>
                  <a:gd name="connsiteX8" fmla="*/ 41640 w 83411"/>
                  <a:gd name="connsiteY8" fmla="*/ 12846 h 1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411" h="12845">
                    <a:moveTo>
                      <a:pt x="41640" y="12800"/>
                    </a:moveTo>
                    <a:cubicBezTo>
                      <a:pt x="30115" y="12800"/>
                      <a:pt x="18590" y="12846"/>
                      <a:pt x="7065" y="12800"/>
                    </a:cubicBezTo>
                    <a:cubicBezTo>
                      <a:pt x="2783" y="12800"/>
                      <a:pt x="-132" y="9885"/>
                      <a:pt x="5" y="6195"/>
                    </a:cubicBezTo>
                    <a:cubicBezTo>
                      <a:pt x="141" y="2596"/>
                      <a:pt x="2920" y="137"/>
                      <a:pt x="7020" y="0"/>
                    </a:cubicBezTo>
                    <a:cubicBezTo>
                      <a:pt x="7293" y="0"/>
                      <a:pt x="7566" y="0"/>
                      <a:pt x="7840" y="0"/>
                    </a:cubicBezTo>
                    <a:cubicBezTo>
                      <a:pt x="30343" y="0"/>
                      <a:pt x="52846" y="0"/>
                      <a:pt x="75394" y="0"/>
                    </a:cubicBezTo>
                    <a:cubicBezTo>
                      <a:pt x="80496" y="0"/>
                      <a:pt x="83411" y="2369"/>
                      <a:pt x="83411" y="6377"/>
                    </a:cubicBezTo>
                    <a:cubicBezTo>
                      <a:pt x="83411" y="10340"/>
                      <a:pt x="80405" y="12846"/>
                      <a:pt x="75394" y="12846"/>
                    </a:cubicBezTo>
                    <a:cubicBezTo>
                      <a:pt x="64143" y="12846"/>
                      <a:pt x="52891" y="12846"/>
                      <a:pt x="41640" y="12846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116D47A4-23D4-9ABE-ECEA-A66F277D4968}"/>
                  </a:ext>
                </a:extLst>
              </p:cNvPr>
              <p:cNvSpPr/>
              <p:nvPr/>
            </p:nvSpPr>
            <p:spPr>
              <a:xfrm>
                <a:off x="11076745" y="908686"/>
                <a:ext cx="83410" cy="12800"/>
              </a:xfrm>
              <a:custGeom>
                <a:avLst/>
                <a:gdLst>
                  <a:gd name="connsiteX0" fmla="*/ 42049 w 83410"/>
                  <a:gd name="connsiteY0" fmla="*/ 0 h 12800"/>
                  <a:gd name="connsiteX1" fmla="*/ 75394 w 83410"/>
                  <a:gd name="connsiteY1" fmla="*/ 0 h 12800"/>
                  <a:gd name="connsiteX2" fmla="*/ 83411 w 83410"/>
                  <a:gd name="connsiteY2" fmla="*/ 6377 h 12800"/>
                  <a:gd name="connsiteX3" fmla="*/ 75394 w 83410"/>
                  <a:gd name="connsiteY3" fmla="*/ 12800 h 12800"/>
                  <a:gd name="connsiteX4" fmla="*/ 7839 w 83410"/>
                  <a:gd name="connsiteY4" fmla="*/ 12800 h 12800"/>
                  <a:gd name="connsiteX5" fmla="*/ 4 w 83410"/>
                  <a:gd name="connsiteY5" fmla="*/ 6150 h 12800"/>
                  <a:gd name="connsiteX6" fmla="*/ 7839 w 83410"/>
                  <a:gd name="connsiteY6" fmla="*/ 0 h 12800"/>
                  <a:gd name="connsiteX7" fmla="*/ 42004 w 83410"/>
                  <a:gd name="connsiteY7" fmla="*/ 0 h 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410" h="12800">
                    <a:moveTo>
                      <a:pt x="42049" y="0"/>
                    </a:moveTo>
                    <a:cubicBezTo>
                      <a:pt x="53164" y="0"/>
                      <a:pt x="64279" y="0"/>
                      <a:pt x="75394" y="0"/>
                    </a:cubicBezTo>
                    <a:cubicBezTo>
                      <a:pt x="80496" y="0"/>
                      <a:pt x="83411" y="2369"/>
                      <a:pt x="83411" y="6377"/>
                    </a:cubicBezTo>
                    <a:cubicBezTo>
                      <a:pt x="83411" y="10386"/>
                      <a:pt x="80450" y="12800"/>
                      <a:pt x="75394" y="12800"/>
                    </a:cubicBezTo>
                    <a:cubicBezTo>
                      <a:pt x="52891" y="12800"/>
                      <a:pt x="30388" y="12800"/>
                      <a:pt x="7839" y="12800"/>
                    </a:cubicBezTo>
                    <a:cubicBezTo>
                      <a:pt x="2965" y="12800"/>
                      <a:pt x="-132" y="10067"/>
                      <a:pt x="4" y="6150"/>
                    </a:cubicBezTo>
                    <a:cubicBezTo>
                      <a:pt x="141" y="2323"/>
                      <a:pt x="3056" y="0"/>
                      <a:pt x="7839" y="0"/>
                    </a:cubicBezTo>
                    <a:cubicBezTo>
                      <a:pt x="19228" y="0"/>
                      <a:pt x="30616" y="0"/>
                      <a:pt x="42004" y="0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2DE3733-DE12-3DB1-4624-7A543D32118D}"/>
                  </a:ext>
                </a:extLst>
              </p:cNvPr>
              <p:cNvSpPr/>
              <p:nvPr/>
            </p:nvSpPr>
            <p:spPr>
              <a:xfrm>
                <a:off x="11076758" y="880892"/>
                <a:ext cx="83407" cy="12807"/>
              </a:xfrm>
              <a:custGeom>
                <a:avLst/>
                <a:gdLst>
                  <a:gd name="connsiteX0" fmla="*/ 41353 w 83407"/>
                  <a:gd name="connsiteY0" fmla="*/ 12808 h 12807"/>
                  <a:gd name="connsiteX1" fmla="*/ 9193 w 83407"/>
                  <a:gd name="connsiteY1" fmla="*/ 12808 h 12807"/>
                  <a:gd name="connsiteX2" fmla="*/ 5594 w 83407"/>
                  <a:gd name="connsiteY2" fmla="*/ 12671 h 12807"/>
                  <a:gd name="connsiteX3" fmla="*/ 37 w 83407"/>
                  <a:gd name="connsiteY3" fmla="*/ 6749 h 12807"/>
                  <a:gd name="connsiteX4" fmla="*/ 5321 w 83407"/>
                  <a:gd name="connsiteY4" fmla="*/ 235 h 12807"/>
                  <a:gd name="connsiteX5" fmla="*/ 9740 w 83407"/>
                  <a:gd name="connsiteY5" fmla="*/ 7 h 12807"/>
                  <a:gd name="connsiteX6" fmla="*/ 73650 w 83407"/>
                  <a:gd name="connsiteY6" fmla="*/ 7 h 12807"/>
                  <a:gd name="connsiteX7" fmla="*/ 77249 w 83407"/>
                  <a:gd name="connsiteY7" fmla="*/ 98 h 12807"/>
                  <a:gd name="connsiteX8" fmla="*/ 83398 w 83407"/>
                  <a:gd name="connsiteY8" fmla="*/ 6704 h 12807"/>
                  <a:gd name="connsiteX9" fmla="*/ 77112 w 83407"/>
                  <a:gd name="connsiteY9" fmla="*/ 12716 h 12807"/>
                  <a:gd name="connsiteX10" fmla="*/ 71509 w 83407"/>
                  <a:gd name="connsiteY10" fmla="*/ 12762 h 12807"/>
                  <a:gd name="connsiteX11" fmla="*/ 41353 w 83407"/>
                  <a:gd name="connsiteY11" fmla="*/ 12762 h 12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407" h="12807">
                    <a:moveTo>
                      <a:pt x="41353" y="12808"/>
                    </a:moveTo>
                    <a:cubicBezTo>
                      <a:pt x="30648" y="12808"/>
                      <a:pt x="19943" y="12808"/>
                      <a:pt x="9193" y="12808"/>
                    </a:cubicBezTo>
                    <a:cubicBezTo>
                      <a:pt x="8009" y="12808"/>
                      <a:pt x="6779" y="12808"/>
                      <a:pt x="5594" y="12671"/>
                    </a:cubicBezTo>
                    <a:cubicBezTo>
                      <a:pt x="2178" y="12215"/>
                      <a:pt x="401" y="10029"/>
                      <a:pt x="37" y="6749"/>
                    </a:cubicBezTo>
                    <a:cubicBezTo>
                      <a:pt x="-327" y="3606"/>
                      <a:pt x="2041" y="782"/>
                      <a:pt x="5321" y="235"/>
                    </a:cubicBezTo>
                    <a:cubicBezTo>
                      <a:pt x="6779" y="7"/>
                      <a:pt x="8236" y="7"/>
                      <a:pt x="9740" y="7"/>
                    </a:cubicBezTo>
                    <a:cubicBezTo>
                      <a:pt x="31058" y="7"/>
                      <a:pt x="52331" y="7"/>
                      <a:pt x="73650" y="7"/>
                    </a:cubicBezTo>
                    <a:cubicBezTo>
                      <a:pt x="74834" y="7"/>
                      <a:pt x="76064" y="-38"/>
                      <a:pt x="77249" y="98"/>
                    </a:cubicBezTo>
                    <a:cubicBezTo>
                      <a:pt x="81029" y="508"/>
                      <a:pt x="83580" y="3287"/>
                      <a:pt x="83398" y="6704"/>
                    </a:cubicBezTo>
                    <a:cubicBezTo>
                      <a:pt x="83261" y="10029"/>
                      <a:pt x="80756" y="12489"/>
                      <a:pt x="77112" y="12716"/>
                    </a:cubicBezTo>
                    <a:cubicBezTo>
                      <a:pt x="75244" y="12853"/>
                      <a:pt x="73377" y="12762"/>
                      <a:pt x="71509" y="12762"/>
                    </a:cubicBezTo>
                    <a:cubicBezTo>
                      <a:pt x="61442" y="12762"/>
                      <a:pt x="51420" y="12762"/>
                      <a:pt x="41353" y="12762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096B1313-46E2-0FC0-D40C-1251D155D7B0}"/>
                  </a:ext>
                </a:extLst>
              </p:cNvPr>
              <p:cNvSpPr/>
              <p:nvPr/>
            </p:nvSpPr>
            <p:spPr>
              <a:xfrm>
                <a:off x="11076759" y="825371"/>
                <a:ext cx="83442" cy="12868"/>
              </a:xfrm>
              <a:custGeom>
                <a:avLst/>
                <a:gdLst>
                  <a:gd name="connsiteX0" fmla="*/ 41625 w 83442"/>
                  <a:gd name="connsiteY0" fmla="*/ 12846 h 12868"/>
                  <a:gd name="connsiteX1" fmla="*/ 8281 w 83442"/>
                  <a:gd name="connsiteY1" fmla="*/ 12755 h 12868"/>
                  <a:gd name="connsiteX2" fmla="*/ 2040 w 83442"/>
                  <a:gd name="connsiteY2" fmla="*/ 10842 h 12868"/>
                  <a:gd name="connsiteX3" fmla="*/ 4728 w 83442"/>
                  <a:gd name="connsiteY3" fmla="*/ 364 h 12868"/>
                  <a:gd name="connsiteX4" fmla="*/ 8691 w 83442"/>
                  <a:gd name="connsiteY4" fmla="*/ 0 h 12868"/>
                  <a:gd name="connsiteX5" fmla="*/ 75015 w 83442"/>
                  <a:gd name="connsiteY5" fmla="*/ 0 h 12868"/>
                  <a:gd name="connsiteX6" fmla="*/ 76610 w 83442"/>
                  <a:gd name="connsiteY6" fmla="*/ 0 h 12868"/>
                  <a:gd name="connsiteX7" fmla="*/ 83443 w 83442"/>
                  <a:gd name="connsiteY7" fmla="*/ 6423 h 12868"/>
                  <a:gd name="connsiteX8" fmla="*/ 76610 w 83442"/>
                  <a:gd name="connsiteY8" fmla="*/ 12755 h 12868"/>
                  <a:gd name="connsiteX9" fmla="*/ 49688 w 83442"/>
                  <a:gd name="connsiteY9" fmla="*/ 12846 h 12868"/>
                  <a:gd name="connsiteX10" fmla="*/ 41671 w 83442"/>
                  <a:gd name="connsiteY10" fmla="*/ 12846 h 12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42" h="12868">
                    <a:moveTo>
                      <a:pt x="41625" y="12846"/>
                    </a:moveTo>
                    <a:cubicBezTo>
                      <a:pt x="30511" y="12846"/>
                      <a:pt x="19396" y="12937"/>
                      <a:pt x="8281" y="12755"/>
                    </a:cubicBezTo>
                    <a:cubicBezTo>
                      <a:pt x="6140" y="12755"/>
                      <a:pt x="3589" y="12117"/>
                      <a:pt x="2040" y="10842"/>
                    </a:cubicBezTo>
                    <a:cubicBezTo>
                      <a:pt x="-1695" y="7744"/>
                      <a:pt x="-10" y="1685"/>
                      <a:pt x="4728" y="364"/>
                    </a:cubicBezTo>
                    <a:cubicBezTo>
                      <a:pt x="6003" y="0"/>
                      <a:pt x="7370" y="0"/>
                      <a:pt x="8691" y="0"/>
                    </a:cubicBezTo>
                    <a:cubicBezTo>
                      <a:pt x="30784" y="0"/>
                      <a:pt x="52877" y="0"/>
                      <a:pt x="75015" y="0"/>
                    </a:cubicBezTo>
                    <a:cubicBezTo>
                      <a:pt x="75562" y="0"/>
                      <a:pt x="76109" y="0"/>
                      <a:pt x="76610" y="0"/>
                    </a:cubicBezTo>
                    <a:cubicBezTo>
                      <a:pt x="80755" y="319"/>
                      <a:pt x="83443" y="2824"/>
                      <a:pt x="83443" y="6423"/>
                    </a:cubicBezTo>
                    <a:cubicBezTo>
                      <a:pt x="83443" y="10022"/>
                      <a:pt x="80755" y="12709"/>
                      <a:pt x="76610" y="12755"/>
                    </a:cubicBezTo>
                    <a:cubicBezTo>
                      <a:pt x="67636" y="12891"/>
                      <a:pt x="58662" y="12800"/>
                      <a:pt x="49688" y="12846"/>
                    </a:cubicBezTo>
                    <a:cubicBezTo>
                      <a:pt x="47001" y="12846"/>
                      <a:pt x="44313" y="12846"/>
                      <a:pt x="41671" y="12846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D90A6FC-9BDB-42CA-BE6F-007A7508DC68}"/>
                  </a:ext>
                </a:extLst>
              </p:cNvPr>
              <p:cNvSpPr/>
              <p:nvPr/>
            </p:nvSpPr>
            <p:spPr>
              <a:xfrm>
                <a:off x="11206892" y="797675"/>
                <a:ext cx="83409" cy="12845"/>
              </a:xfrm>
              <a:custGeom>
                <a:avLst/>
                <a:gdLst>
                  <a:gd name="connsiteX0" fmla="*/ 41863 w 83409"/>
                  <a:gd name="connsiteY0" fmla="*/ 0 h 12845"/>
                  <a:gd name="connsiteX1" fmla="*/ 75618 w 83409"/>
                  <a:gd name="connsiteY1" fmla="*/ 0 h 12845"/>
                  <a:gd name="connsiteX2" fmla="*/ 83407 w 83409"/>
                  <a:gd name="connsiteY2" fmla="*/ 6241 h 12845"/>
                  <a:gd name="connsiteX3" fmla="*/ 75527 w 83409"/>
                  <a:gd name="connsiteY3" fmla="*/ 12846 h 12845"/>
                  <a:gd name="connsiteX4" fmla="*/ 7972 w 83409"/>
                  <a:gd name="connsiteY4" fmla="*/ 12846 h 12845"/>
                  <a:gd name="connsiteX5" fmla="*/ 1 w 83409"/>
                  <a:gd name="connsiteY5" fmla="*/ 6377 h 12845"/>
                  <a:gd name="connsiteX6" fmla="*/ 8063 w 83409"/>
                  <a:gd name="connsiteY6" fmla="*/ 0 h 12845"/>
                  <a:gd name="connsiteX7" fmla="*/ 41818 w 83409"/>
                  <a:gd name="connsiteY7" fmla="*/ 0 h 1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409" h="12845">
                    <a:moveTo>
                      <a:pt x="41863" y="0"/>
                    </a:moveTo>
                    <a:cubicBezTo>
                      <a:pt x="53115" y="0"/>
                      <a:pt x="64366" y="0"/>
                      <a:pt x="75618" y="0"/>
                    </a:cubicBezTo>
                    <a:cubicBezTo>
                      <a:pt x="80401" y="0"/>
                      <a:pt x="83316" y="2414"/>
                      <a:pt x="83407" y="6241"/>
                    </a:cubicBezTo>
                    <a:cubicBezTo>
                      <a:pt x="83498" y="10204"/>
                      <a:pt x="80446" y="12846"/>
                      <a:pt x="75527" y="12846"/>
                    </a:cubicBezTo>
                    <a:cubicBezTo>
                      <a:pt x="53024" y="12846"/>
                      <a:pt x="30521" y="12846"/>
                      <a:pt x="7972" y="12846"/>
                    </a:cubicBezTo>
                    <a:cubicBezTo>
                      <a:pt x="2916" y="12846"/>
                      <a:pt x="-45" y="10386"/>
                      <a:pt x="1" y="6377"/>
                    </a:cubicBezTo>
                    <a:cubicBezTo>
                      <a:pt x="1" y="2369"/>
                      <a:pt x="2961" y="46"/>
                      <a:pt x="8063" y="0"/>
                    </a:cubicBezTo>
                    <a:cubicBezTo>
                      <a:pt x="19315" y="0"/>
                      <a:pt x="30566" y="0"/>
                      <a:pt x="41818" y="0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881D0562-74B6-A77B-2FB1-80B991475E0E}"/>
                  </a:ext>
                </a:extLst>
              </p:cNvPr>
              <p:cNvSpPr/>
              <p:nvPr/>
            </p:nvSpPr>
            <p:spPr>
              <a:xfrm>
                <a:off x="11206893" y="853158"/>
                <a:ext cx="83456" cy="12845"/>
              </a:xfrm>
              <a:custGeom>
                <a:avLst/>
                <a:gdLst>
                  <a:gd name="connsiteX0" fmla="*/ 41453 w 83456"/>
                  <a:gd name="connsiteY0" fmla="*/ 0 h 12845"/>
                  <a:gd name="connsiteX1" fmla="*/ 75617 w 83456"/>
                  <a:gd name="connsiteY1" fmla="*/ 0 h 12845"/>
                  <a:gd name="connsiteX2" fmla="*/ 83452 w 83456"/>
                  <a:gd name="connsiteY2" fmla="*/ 6195 h 12845"/>
                  <a:gd name="connsiteX3" fmla="*/ 75572 w 83456"/>
                  <a:gd name="connsiteY3" fmla="*/ 12846 h 12845"/>
                  <a:gd name="connsiteX4" fmla="*/ 8017 w 83456"/>
                  <a:gd name="connsiteY4" fmla="*/ 12846 h 12845"/>
                  <a:gd name="connsiteX5" fmla="*/ 0 w 83456"/>
                  <a:gd name="connsiteY5" fmla="*/ 6377 h 12845"/>
                  <a:gd name="connsiteX6" fmla="*/ 8017 w 83456"/>
                  <a:gd name="connsiteY6" fmla="*/ 0 h 12845"/>
                  <a:gd name="connsiteX7" fmla="*/ 41362 w 83456"/>
                  <a:gd name="connsiteY7" fmla="*/ 0 h 1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456" h="12845">
                    <a:moveTo>
                      <a:pt x="41453" y="0"/>
                    </a:moveTo>
                    <a:cubicBezTo>
                      <a:pt x="52841" y="0"/>
                      <a:pt x="64229" y="0"/>
                      <a:pt x="75617" y="0"/>
                    </a:cubicBezTo>
                    <a:cubicBezTo>
                      <a:pt x="80400" y="0"/>
                      <a:pt x="83316" y="2369"/>
                      <a:pt x="83452" y="6195"/>
                    </a:cubicBezTo>
                    <a:cubicBezTo>
                      <a:pt x="83589" y="10113"/>
                      <a:pt x="80491" y="12846"/>
                      <a:pt x="75572" y="12846"/>
                    </a:cubicBezTo>
                    <a:cubicBezTo>
                      <a:pt x="53069" y="12846"/>
                      <a:pt x="30566" y="12846"/>
                      <a:pt x="8017" y="12846"/>
                    </a:cubicBezTo>
                    <a:cubicBezTo>
                      <a:pt x="2961" y="12846"/>
                      <a:pt x="0" y="10386"/>
                      <a:pt x="0" y="6377"/>
                    </a:cubicBezTo>
                    <a:cubicBezTo>
                      <a:pt x="0" y="2369"/>
                      <a:pt x="2915" y="0"/>
                      <a:pt x="8017" y="0"/>
                    </a:cubicBezTo>
                    <a:cubicBezTo>
                      <a:pt x="19132" y="0"/>
                      <a:pt x="30247" y="0"/>
                      <a:pt x="41362" y="0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71940F1F-96F3-03DA-6F97-F379CDFBDB70}"/>
                  </a:ext>
                </a:extLst>
              </p:cNvPr>
              <p:cNvSpPr/>
              <p:nvPr/>
            </p:nvSpPr>
            <p:spPr>
              <a:xfrm>
                <a:off x="11206893" y="908686"/>
                <a:ext cx="83456" cy="12845"/>
              </a:xfrm>
              <a:custGeom>
                <a:avLst/>
                <a:gdLst>
                  <a:gd name="connsiteX0" fmla="*/ 41453 w 83456"/>
                  <a:gd name="connsiteY0" fmla="*/ 0 h 12845"/>
                  <a:gd name="connsiteX1" fmla="*/ 75617 w 83456"/>
                  <a:gd name="connsiteY1" fmla="*/ 0 h 12845"/>
                  <a:gd name="connsiteX2" fmla="*/ 83452 w 83456"/>
                  <a:gd name="connsiteY2" fmla="*/ 6195 h 12845"/>
                  <a:gd name="connsiteX3" fmla="*/ 75572 w 83456"/>
                  <a:gd name="connsiteY3" fmla="*/ 12846 h 12845"/>
                  <a:gd name="connsiteX4" fmla="*/ 8017 w 83456"/>
                  <a:gd name="connsiteY4" fmla="*/ 12846 h 12845"/>
                  <a:gd name="connsiteX5" fmla="*/ 0 w 83456"/>
                  <a:gd name="connsiteY5" fmla="*/ 6377 h 12845"/>
                  <a:gd name="connsiteX6" fmla="*/ 8017 w 83456"/>
                  <a:gd name="connsiteY6" fmla="*/ 0 h 12845"/>
                  <a:gd name="connsiteX7" fmla="*/ 41362 w 83456"/>
                  <a:gd name="connsiteY7" fmla="*/ 0 h 1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456" h="12845">
                    <a:moveTo>
                      <a:pt x="41453" y="0"/>
                    </a:moveTo>
                    <a:cubicBezTo>
                      <a:pt x="52841" y="0"/>
                      <a:pt x="64229" y="0"/>
                      <a:pt x="75617" y="0"/>
                    </a:cubicBezTo>
                    <a:cubicBezTo>
                      <a:pt x="80400" y="0"/>
                      <a:pt x="83316" y="2369"/>
                      <a:pt x="83452" y="6195"/>
                    </a:cubicBezTo>
                    <a:cubicBezTo>
                      <a:pt x="83589" y="10158"/>
                      <a:pt x="80491" y="12846"/>
                      <a:pt x="75572" y="12846"/>
                    </a:cubicBezTo>
                    <a:cubicBezTo>
                      <a:pt x="53069" y="12846"/>
                      <a:pt x="30566" y="12846"/>
                      <a:pt x="8017" y="12846"/>
                    </a:cubicBezTo>
                    <a:cubicBezTo>
                      <a:pt x="2961" y="12846"/>
                      <a:pt x="0" y="10386"/>
                      <a:pt x="0" y="6377"/>
                    </a:cubicBezTo>
                    <a:cubicBezTo>
                      <a:pt x="0" y="2369"/>
                      <a:pt x="2915" y="0"/>
                      <a:pt x="8017" y="0"/>
                    </a:cubicBezTo>
                    <a:cubicBezTo>
                      <a:pt x="19132" y="0"/>
                      <a:pt x="30247" y="0"/>
                      <a:pt x="41362" y="0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7569CA5-BC73-A146-00E4-36877822E548}"/>
                  </a:ext>
                </a:extLst>
              </p:cNvPr>
              <p:cNvSpPr/>
              <p:nvPr/>
            </p:nvSpPr>
            <p:spPr>
              <a:xfrm>
                <a:off x="11206981" y="880950"/>
                <a:ext cx="83409" cy="12795"/>
              </a:xfrm>
              <a:custGeom>
                <a:avLst/>
                <a:gdLst>
                  <a:gd name="connsiteX0" fmla="*/ 41637 w 83409"/>
                  <a:gd name="connsiteY0" fmla="*/ 12704 h 12795"/>
                  <a:gd name="connsiteX1" fmla="*/ 6698 w 83409"/>
                  <a:gd name="connsiteY1" fmla="*/ 12704 h 12795"/>
                  <a:gd name="connsiteX2" fmla="*/ 2 w 83409"/>
                  <a:gd name="connsiteY2" fmla="*/ 6281 h 12795"/>
                  <a:gd name="connsiteX3" fmla="*/ 6562 w 83409"/>
                  <a:gd name="connsiteY3" fmla="*/ 40 h 12795"/>
                  <a:gd name="connsiteX4" fmla="*/ 10161 w 83409"/>
                  <a:gd name="connsiteY4" fmla="*/ 40 h 12795"/>
                  <a:gd name="connsiteX5" fmla="*/ 57171 w 83409"/>
                  <a:gd name="connsiteY5" fmla="*/ 40 h 12795"/>
                  <a:gd name="connsiteX6" fmla="*/ 75665 w 83409"/>
                  <a:gd name="connsiteY6" fmla="*/ 40 h 12795"/>
                  <a:gd name="connsiteX7" fmla="*/ 83409 w 83409"/>
                  <a:gd name="connsiteY7" fmla="*/ 6372 h 12795"/>
                  <a:gd name="connsiteX8" fmla="*/ 75847 w 83409"/>
                  <a:gd name="connsiteY8" fmla="*/ 12795 h 12795"/>
                  <a:gd name="connsiteX9" fmla="*/ 73023 w 83409"/>
                  <a:gd name="connsiteY9" fmla="*/ 12795 h 12795"/>
                  <a:gd name="connsiteX10" fmla="*/ 41683 w 83409"/>
                  <a:gd name="connsiteY10" fmla="*/ 12795 h 12795"/>
                  <a:gd name="connsiteX11" fmla="*/ 41683 w 83409"/>
                  <a:gd name="connsiteY11" fmla="*/ 12795 h 12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409" h="12795">
                    <a:moveTo>
                      <a:pt x="41637" y="12704"/>
                    </a:moveTo>
                    <a:cubicBezTo>
                      <a:pt x="29976" y="12704"/>
                      <a:pt x="18314" y="12750"/>
                      <a:pt x="6698" y="12704"/>
                    </a:cubicBezTo>
                    <a:cubicBezTo>
                      <a:pt x="2599" y="12704"/>
                      <a:pt x="-89" y="9880"/>
                      <a:pt x="2" y="6281"/>
                    </a:cubicBezTo>
                    <a:cubicBezTo>
                      <a:pt x="48" y="2819"/>
                      <a:pt x="2644" y="359"/>
                      <a:pt x="6562" y="40"/>
                    </a:cubicBezTo>
                    <a:cubicBezTo>
                      <a:pt x="7746" y="-51"/>
                      <a:pt x="8976" y="40"/>
                      <a:pt x="10161" y="40"/>
                    </a:cubicBezTo>
                    <a:cubicBezTo>
                      <a:pt x="25831" y="40"/>
                      <a:pt x="41501" y="40"/>
                      <a:pt x="57171" y="40"/>
                    </a:cubicBezTo>
                    <a:cubicBezTo>
                      <a:pt x="63320" y="40"/>
                      <a:pt x="69515" y="-5"/>
                      <a:pt x="75665" y="40"/>
                    </a:cubicBezTo>
                    <a:cubicBezTo>
                      <a:pt x="80448" y="86"/>
                      <a:pt x="83363" y="2546"/>
                      <a:pt x="83409" y="6372"/>
                    </a:cubicBezTo>
                    <a:cubicBezTo>
                      <a:pt x="83454" y="10244"/>
                      <a:pt x="80585" y="12704"/>
                      <a:pt x="75847" y="12795"/>
                    </a:cubicBezTo>
                    <a:cubicBezTo>
                      <a:pt x="74891" y="12795"/>
                      <a:pt x="73980" y="12795"/>
                      <a:pt x="73023" y="12795"/>
                    </a:cubicBezTo>
                    <a:cubicBezTo>
                      <a:pt x="62591" y="12795"/>
                      <a:pt x="52114" y="12795"/>
                      <a:pt x="41683" y="12795"/>
                    </a:cubicBezTo>
                    <a:lnTo>
                      <a:pt x="41683" y="12795"/>
                    </a:ln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38D8650A-57F7-9D32-3D6F-8FB8A801D80F}"/>
                  </a:ext>
                </a:extLst>
              </p:cNvPr>
              <p:cNvSpPr/>
              <p:nvPr/>
            </p:nvSpPr>
            <p:spPr>
              <a:xfrm>
                <a:off x="11207022" y="825299"/>
                <a:ext cx="83285" cy="12917"/>
              </a:xfrm>
              <a:custGeom>
                <a:avLst/>
                <a:gdLst>
                  <a:gd name="connsiteX0" fmla="*/ 41688 w 83285"/>
                  <a:gd name="connsiteY0" fmla="*/ 12918 h 12917"/>
                  <a:gd name="connsiteX1" fmla="*/ 9118 w 83285"/>
                  <a:gd name="connsiteY1" fmla="*/ 12918 h 12917"/>
                  <a:gd name="connsiteX2" fmla="*/ 4745 w 83285"/>
                  <a:gd name="connsiteY2" fmla="*/ 12599 h 12917"/>
                  <a:gd name="connsiteX3" fmla="*/ 99 w 83285"/>
                  <a:gd name="connsiteY3" fmla="*/ 6540 h 12917"/>
                  <a:gd name="connsiteX4" fmla="*/ 4472 w 83285"/>
                  <a:gd name="connsiteY4" fmla="*/ 619 h 12917"/>
                  <a:gd name="connsiteX5" fmla="*/ 9528 w 83285"/>
                  <a:gd name="connsiteY5" fmla="*/ 72 h 12917"/>
                  <a:gd name="connsiteX6" fmla="*/ 73438 w 83285"/>
                  <a:gd name="connsiteY6" fmla="*/ 72 h 12917"/>
                  <a:gd name="connsiteX7" fmla="*/ 76262 w 83285"/>
                  <a:gd name="connsiteY7" fmla="*/ 72 h 12917"/>
                  <a:gd name="connsiteX8" fmla="*/ 83278 w 83285"/>
                  <a:gd name="connsiteY8" fmla="*/ 6723 h 12917"/>
                  <a:gd name="connsiteX9" fmla="*/ 76217 w 83285"/>
                  <a:gd name="connsiteY9" fmla="*/ 12872 h 12917"/>
                  <a:gd name="connsiteX10" fmla="*/ 41643 w 83285"/>
                  <a:gd name="connsiteY10" fmla="*/ 12872 h 12917"/>
                  <a:gd name="connsiteX11" fmla="*/ 41643 w 83285"/>
                  <a:gd name="connsiteY11" fmla="*/ 12872 h 12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285" h="12917">
                    <a:moveTo>
                      <a:pt x="41688" y="12918"/>
                    </a:moveTo>
                    <a:cubicBezTo>
                      <a:pt x="30847" y="12918"/>
                      <a:pt x="20005" y="12918"/>
                      <a:pt x="9118" y="12918"/>
                    </a:cubicBezTo>
                    <a:cubicBezTo>
                      <a:pt x="7660" y="12918"/>
                      <a:pt x="6112" y="12918"/>
                      <a:pt x="4745" y="12599"/>
                    </a:cubicBezTo>
                    <a:cubicBezTo>
                      <a:pt x="1647" y="11825"/>
                      <a:pt x="-493" y="9501"/>
                      <a:pt x="99" y="6540"/>
                    </a:cubicBezTo>
                    <a:cubicBezTo>
                      <a:pt x="554" y="4308"/>
                      <a:pt x="2604" y="2122"/>
                      <a:pt x="4472" y="619"/>
                    </a:cubicBezTo>
                    <a:cubicBezTo>
                      <a:pt x="5611" y="-292"/>
                      <a:pt x="7843" y="72"/>
                      <a:pt x="9528" y="72"/>
                    </a:cubicBezTo>
                    <a:cubicBezTo>
                      <a:pt x="30847" y="72"/>
                      <a:pt x="52120" y="72"/>
                      <a:pt x="73438" y="72"/>
                    </a:cubicBezTo>
                    <a:cubicBezTo>
                      <a:pt x="74395" y="72"/>
                      <a:pt x="75306" y="72"/>
                      <a:pt x="76262" y="72"/>
                    </a:cubicBezTo>
                    <a:cubicBezTo>
                      <a:pt x="80681" y="345"/>
                      <a:pt x="83460" y="2987"/>
                      <a:pt x="83278" y="6723"/>
                    </a:cubicBezTo>
                    <a:cubicBezTo>
                      <a:pt x="83141" y="10321"/>
                      <a:pt x="80453" y="12827"/>
                      <a:pt x="76217" y="12872"/>
                    </a:cubicBezTo>
                    <a:cubicBezTo>
                      <a:pt x="64692" y="12963"/>
                      <a:pt x="53167" y="12872"/>
                      <a:pt x="41643" y="12872"/>
                    </a:cubicBezTo>
                    <a:lnTo>
                      <a:pt x="41643" y="12872"/>
                    </a:ln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AA8789C-206E-1D32-6F46-C37F126A5E0D}"/>
                  </a:ext>
                </a:extLst>
              </p:cNvPr>
              <p:cNvSpPr/>
              <p:nvPr/>
            </p:nvSpPr>
            <p:spPr>
              <a:xfrm>
                <a:off x="11075701" y="613688"/>
                <a:ext cx="68465" cy="68511"/>
              </a:xfrm>
              <a:custGeom>
                <a:avLst/>
                <a:gdLst>
                  <a:gd name="connsiteX0" fmla="*/ 0 w 68465"/>
                  <a:gd name="connsiteY0" fmla="*/ 34347 h 68511"/>
                  <a:gd name="connsiteX1" fmla="*/ 34164 w 68465"/>
                  <a:gd name="connsiteY1" fmla="*/ 0 h 68511"/>
                  <a:gd name="connsiteX2" fmla="*/ 68465 w 68465"/>
                  <a:gd name="connsiteY2" fmla="*/ 34210 h 68511"/>
                  <a:gd name="connsiteX3" fmla="*/ 34255 w 68465"/>
                  <a:gd name="connsiteY3" fmla="*/ 68511 h 68511"/>
                  <a:gd name="connsiteX4" fmla="*/ 0 w 68465"/>
                  <a:gd name="connsiteY4" fmla="*/ 34301 h 68511"/>
                  <a:gd name="connsiteX5" fmla="*/ 55574 w 68465"/>
                  <a:gd name="connsiteY5" fmla="*/ 34256 h 68511"/>
                  <a:gd name="connsiteX6" fmla="*/ 34392 w 68465"/>
                  <a:gd name="connsiteY6" fmla="*/ 12891 h 68511"/>
                  <a:gd name="connsiteX7" fmla="*/ 12891 w 68465"/>
                  <a:gd name="connsiteY7" fmla="*/ 34347 h 68511"/>
                  <a:gd name="connsiteX8" fmla="*/ 34073 w 68465"/>
                  <a:gd name="connsiteY8" fmla="*/ 55711 h 68511"/>
                  <a:gd name="connsiteX9" fmla="*/ 55620 w 68465"/>
                  <a:gd name="connsiteY9" fmla="*/ 34301 h 68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5" h="68511">
                    <a:moveTo>
                      <a:pt x="0" y="34347"/>
                    </a:moveTo>
                    <a:cubicBezTo>
                      <a:pt x="0" y="15442"/>
                      <a:pt x="15260" y="91"/>
                      <a:pt x="34164" y="0"/>
                    </a:cubicBezTo>
                    <a:cubicBezTo>
                      <a:pt x="52932" y="-45"/>
                      <a:pt x="68420" y="15397"/>
                      <a:pt x="68465" y="34210"/>
                    </a:cubicBezTo>
                    <a:cubicBezTo>
                      <a:pt x="68465" y="53069"/>
                      <a:pt x="53114" y="68466"/>
                      <a:pt x="34255" y="68511"/>
                    </a:cubicBezTo>
                    <a:cubicBezTo>
                      <a:pt x="15397" y="68511"/>
                      <a:pt x="0" y="53205"/>
                      <a:pt x="0" y="34301"/>
                    </a:cubicBezTo>
                    <a:close/>
                    <a:moveTo>
                      <a:pt x="55574" y="34256"/>
                    </a:moveTo>
                    <a:cubicBezTo>
                      <a:pt x="55574" y="22549"/>
                      <a:pt x="46099" y="13028"/>
                      <a:pt x="34392" y="12891"/>
                    </a:cubicBezTo>
                    <a:cubicBezTo>
                      <a:pt x="22594" y="12755"/>
                      <a:pt x="12891" y="22458"/>
                      <a:pt x="12891" y="34347"/>
                    </a:cubicBezTo>
                    <a:cubicBezTo>
                      <a:pt x="12891" y="46054"/>
                      <a:pt x="22321" y="55574"/>
                      <a:pt x="34073" y="55711"/>
                    </a:cubicBezTo>
                    <a:cubicBezTo>
                      <a:pt x="45871" y="55848"/>
                      <a:pt x="55620" y="46145"/>
                      <a:pt x="55620" y="34301"/>
                    </a:cubicBezTo>
                    <a:close/>
                  </a:path>
                </a:pathLst>
              </a:custGeom>
              <a:grpFill/>
              <a:ln w="45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A899927-9E12-D37C-3AC4-9E8182DFDAEC}"/>
              </a:ext>
            </a:extLst>
          </p:cNvPr>
          <p:cNvGrpSpPr/>
          <p:nvPr/>
        </p:nvGrpSpPr>
        <p:grpSpPr>
          <a:xfrm>
            <a:off x="1171274" y="2074124"/>
            <a:ext cx="2612362" cy="1391215"/>
            <a:chOff x="7353300" y="2642188"/>
            <a:chExt cx="3998912" cy="95204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C71570-F69C-94B2-0A7A-8CE83A49A611}"/>
                </a:ext>
              </a:extLst>
            </p:cNvPr>
            <p:cNvSpPr txBox="1"/>
            <p:nvPr/>
          </p:nvSpPr>
          <p:spPr>
            <a:xfrm>
              <a:off x="7353300" y="2899187"/>
              <a:ext cx="3998912" cy="695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consectetuer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diam </a:t>
              </a:r>
              <a:r>
                <a:rPr lang="en-US" sz="1200" dirty="0" err="1">
                  <a:solidFill>
                    <a:schemeClr val="bg1"/>
                  </a:solidFill>
                </a:rPr>
                <a:t>nonummy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nibh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euismod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tincidunt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ut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laoreet</a:t>
              </a:r>
              <a:r>
                <a:rPr lang="en-US" sz="1200" dirty="0">
                  <a:solidFill>
                    <a:schemeClr val="bg1"/>
                  </a:solidFill>
                </a:rPr>
                <a:t> dolore magna </a:t>
              </a:r>
              <a:r>
                <a:rPr lang="en-US" sz="1200" dirty="0" err="1">
                  <a:solidFill>
                    <a:schemeClr val="bg1"/>
                  </a:solidFill>
                </a:rPr>
                <a:t>aliquam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erat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volutpat</a:t>
              </a:r>
              <a:r>
                <a:rPr lang="en-US" sz="1200" dirty="0">
                  <a:solidFill>
                    <a:schemeClr val="bg1"/>
                  </a:solidFill>
                </a:rPr>
                <a:t>.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0059E17-158B-BF0E-DE7C-6BE7796B4F63}"/>
                </a:ext>
              </a:extLst>
            </p:cNvPr>
            <p:cNvSpPr txBox="1"/>
            <p:nvPr/>
          </p:nvSpPr>
          <p:spPr>
            <a:xfrm>
              <a:off x="7353300" y="2642188"/>
              <a:ext cx="3998912" cy="25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solidFill>
                    <a:schemeClr val="bg1"/>
                  </a:solidFill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8C1575-5727-AFC7-5744-BFE2BA071232}"/>
              </a:ext>
            </a:extLst>
          </p:cNvPr>
          <p:cNvGrpSpPr/>
          <p:nvPr/>
        </p:nvGrpSpPr>
        <p:grpSpPr>
          <a:xfrm>
            <a:off x="1171274" y="5034776"/>
            <a:ext cx="2612362" cy="1374302"/>
            <a:chOff x="7353300" y="2653762"/>
            <a:chExt cx="3998912" cy="94046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1DF024-03BB-619E-4FFF-3E6A69458F94}"/>
                </a:ext>
              </a:extLst>
            </p:cNvPr>
            <p:cNvSpPr txBox="1"/>
            <p:nvPr/>
          </p:nvSpPr>
          <p:spPr>
            <a:xfrm>
              <a:off x="7353300" y="2899187"/>
              <a:ext cx="3998912" cy="695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consectetuer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diam </a:t>
              </a:r>
              <a:r>
                <a:rPr lang="en-US" sz="1200" dirty="0" err="1">
                  <a:solidFill>
                    <a:schemeClr val="bg1"/>
                  </a:solidFill>
                </a:rPr>
                <a:t>nonummy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nibh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euismod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tincidunt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ut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laoreet</a:t>
              </a:r>
              <a:r>
                <a:rPr lang="en-US" sz="1200" dirty="0">
                  <a:solidFill>
                    <a:schemeClr val="bg1"/>
                  </a:solidFill>
                </a:rPr>
                <a:t> dolore magna </a:t>
              </a:r>
              <a:r>
                <a:rPr lang="en-US" sz="1200" dirty="0" err="1">
                  <a:solidFill>
                    <a:schemeClr val="bg1"/>
                  </a:solidFill>
                </a:rPr>
                <a:t>aliquam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erat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volutpat</a:t>
              </a:r>
              <a:r>
                <a:rPr lang="en-US" sz="1200" dirty="0">
                  <a:solidFill>
                    <a:schemeClr val="bg1"/>
                  </a:solidFill>
                </a:rPr>
                <a:t>.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B63C8E0-0B46-26EF-889E-A0417CB82AC6}"/>
                </a:ext>
              </a:extLst>
            </p:cNvPr>
            <p:cNvSpPr txBox="1"/>
            <p:nvPr/>
          </p:nvSpPr>
          <p:spPr>
            <a:xfrm>
              <a:off x="7353300" y="2653762"/>
              <a:ext cx="3998912" cy="25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solidFill>
                    <a:schemeClr val="bg1"/>
                  </a:solidFill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639C9FC-C467-2CE8-6612-2BD0AE38770C}"/>
              </a:ext>
            </a:extLst>
          </p:cNvPr>
          <p:cNvGrpSpPr/>
          <p:nvPr/>
        </p:nvGrpSpPr>
        <p:grpSpPr>
          <a:xfrm>
            <a:off x="8414129" y="2070909"/>
            <a:ext cx="2612362" cy="1390626"/>
            <a:chOff x="7353300" y="2642591"/>
            <a:chExt cx="3998912" cy="95163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D3B4DE5-DE3A-A766-DBA4-3523B15EA264}"/>
                </a:ext>
              </a:extLst>
            </p:cNvPr>
            <p:cNvSpPr txBox="1"/>
            <p:nvPr/>
          </p:nvSpPr>
          <p:spPr>
            <a:xfrm>
              <a:off x="7353300" y="2899187"/>
              <a:ext cx="3998912" cy="695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consectetuer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diam </a:t>
              </a:r>
              <a:r>
                <a:rPr lang="en-US" sz="1200" dirty="0" err="1">
                  <a:solidFill>
                    <a:schemeClr val="bg1"/>
                  </a:solidFill>
                </a:rPr>
                <a:t>nonummy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nibh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euismod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tincidunt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ut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laoreet</a:t>
              </a:r>
              <a:r>
                <a:rPr lang="en-US" sz="1200" dirty="0">
                  <a:solidFill>
                    <a:schemeClr val="bg1"/>
                  </a:solidFill>
                </a:rPr>
                <a:t> dolore magna </a:t>
              </a:r>
              <a:r>
                <a:rPr lang="en-US" sz="1200" dirty="0" err="1">
                  <a:solidFill>
                    <a:schemeClr val="bg1"/>
                  </a:solidFill>
                </a:rPr>
                <a:t>aliquam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erat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volutpat</a:t>
              </a:r>
              <a:r>
                <a:rPr lang="en-US" sz="1200" dirty="0">
                  <a:solidFill>
                    <a:schemeClr val="bg1"/>
                  </a:solidFill>
                </a:rPr>
                <a:t>. 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D87CFFB-CB7B-C990-AFE6-B9A30559F26E}"/>
                </a:ext>
              </a:extLst>
            </p:cNvPr>
            <p:cNvSpPr txBox="1"/>
            <p:nvPr/>
          </p:nvSpPr>
          <p:spPr>
            <a:xfrm>
              <a:off x="7353300" y="2642591"/>
              <a:ext cx="3998912" cy="25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solidFill>
                    <a:schemeClr val="bg1"/>
                  </a:solidFill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BFA239-98AA-5E29-D24C-533B1A7671C1}"/>
              </a:ext>
            </a:extLst>
          </p:cNvPr>
          <p:cNvGrpSpPr/>
          <p:nvPr/>
        </p:nvGrpSpPr>
        <p:grpSpPr>
          <a:xfrm>
            <a:off x="8414129" y="5034776"/>
            <a:ext cx="2612362" cy="1374302"/>
            <a:chOff x="7353300" y="2653762"/>
            <a:chExt cx="3998912" cy="9404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75352EB-0E0F-1AEA-FE9D-CAB2892B6056}"/>
                </a:ext>
              </a:extLst>
            </p:cNvPr>
            <p:cNvSpPr txBox="1"/>
            <p:nvPr/>
          </p:nvSpPr>
          <p:spPr>
            <a:xfrm>
              <a:off x="7353300" y="2899187"/>
              <a:ext cx="3998912" cy="695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consectetuer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diam </a:t>
              </a:r>
              <a:r>
                <a:rPr lang="en-US" sz="1200" dirty="0" err="1">
                  <a:solidFill>
                    <a:schemeClr val="bg1"/>
                  </a:solidFill>
                </a:rPr>
                <a:t>nonummy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nibh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euismod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tincidunt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ut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laoreet</a:t>
              </a:r>
              <a:r>
                <a:rPr lang="en-US" sz="1200" dirty="0">
                  <a:solidFill>
                    <a:schemeClr val="bg1"/>
                  </a:solidFill>
                </a:rPr>
                <a:t> dolore magna </a:t>
              </a:r>
              <a:r>
                <a:rPr lang="en-US" sz="1200" dirty="0" err="1">
                  <a:solidFill>
                    <a:schemeClr val="bg1"/>
                  </a:solidFill>
                </a:rPr>
                <a:t>aliquam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erat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volutpat</a:t>
              </a:r>
              <a:r>
                <a:rPr lang="en-US" sz="1200" dirty="0">
                  <a:solidFill>
                    <a:schemeClr val="bg1"/>
                  </a:solidFill>
                </a:rPr>
                <a:t>.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C80265-3E7E-21B5-2B7E-5DB40E872295}"/>
                </a:ext>
              </a:extLst>
            </p:cNvPr>
            <p:cNvSpPr txBox="1"/>
            <p:nvPr/>
          </p:nvSpPr>
          <p:spPr>
            <a:xfrm>
              <a:off x="7353300" y="2653762"/>
              <a:ext cx="3998912" cy="25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b="1" kern="0" dirty="0">
                  <a:solidFill>
                    <a:schemeClr val="bg1"/>
                  </a:solidFill>
                  <a:effectLst/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Heading 01</a:t>
              </a:r>
              <a:endParaRPr lang="en-PK" sz="1800" kern="1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9691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EF7F68A-015E-771A-C0BE-743951B995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r="10930"/>
          <a:stretch>
            <a:fillRect/>
          </a:stretch>
        </p:blipFill>
        <p:spPr/>
      </p:pic>
      <p:sp>
        <p:nvSpPr>
          <p:cNvPr id="10" name="Graphic 3">
            <a:extLst>
              <a:ext uri="{FF2B5EF4-FFF2-40B4-BE49-F238E27FC236}">
                <a16:creationId xmlns:a16="http://schemas.microsoft.com/office/drawing/2014/main" id="{265E1913-27D2-2202-6C28-3F9CC1653614}"/>
              </a:ext>
            </a:extLst>
          </p:cNvPr>
          <p:cNvSpPr/>
          <p:nvPr/>
        </p:nvSpPr>
        <p:spPr>
          <a:xfrm rot="10800000" flipV="1">
            <a:off x="0" y="126999"/>
            <a:ext cx="11938000" cy="6729215"/>
          </a:xfrm>
          <a:custGeom>
            <a:avLst/>
            <a:gdLst>
              <a:gd name="connsiteX0" fmla="*/ 0 w 12190920"/>
              <a:gd name="connsiteY0" fmla="*/ 0 h 6854430"/>
              <a:gd name="connsiteX1" fmla="*/ 0 w 12190920"/>
              <a:gd name="connsiteY1" fmla="*/ 6854430 h 6854430"/>
              <a:gd name="connsiteX2" fmla="*/ 5172302 w 12190920"/>
              <a:gd name="connsiteY2" fmla="*/ 6854430 h 6854430"/>
              <a:gd name="connsiteX3" fmla="*/ 5053111 w 12190920"/>
              <a:gd name="connsiteY3" fmla="*/ 5563005 h 6854430"/>
              <a:gd name="connsiteX4" fmla="*/ 5688860 w 12190920"/>
              <a:gd name="connsiteY4" fmla="*/ 3755022 h 6854430"/>
              <a:gd name="connsiteX5" fmla="*/ 7159072 w 12190920"/>
              <a:gd name="connsiteY5" fmla="*/ 2404001 h 6854430"/>
              <a:gd name="connsiteX6" fmla="*/ 8072996 w 12190920"/>
              <a:gd name="connsiteY6" fmla="*/ 1450347 h 6854430"/>
              <a:gd name="connsiteX7" fmla="*/ 9662398 w 12190920"/>
              <a:gd name="connsiteY7" fmla="*/ 735074 h 6854430"/>
              <a:gd name="connsiteX8" fmla="*/ 12185907 w 12190920"/>
              <a:gd name="connsiteY8" fmla="*/ 2348 h 6854430"/>
              <a:gd name="connsiteX9" fmla="*/ 12185653 w 12190920"/>
              <a:gd name="connsiteY9" fmla="*/ 6854430 h 6854430"/>
              <a:gd name="connsiteX10" fmla="*/ 12190921 w 12190920"/>
              <a:gd name="connsiteY10" fmla="*/ 6854430 h 6854430"/>
              <a:gd name="connsiteX11" fmla="*/ 12190921 w 12190920"/>
              <a:gd name="connsiteY11" fmla="*/ 0 h 6854430"/>
              <a:gd name="connsiteX12" fmla="*/ 0 w 12190920"/>
              <a:gd name="connsiteY12" fmla="*/ 0 h 685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0920" h="6854430">
                <a:moveTo>
                  <a:pt x="0" y="0"/>
                </a:moveTo>
                <a:lnTo>
                  <a:pt x="0" y="6854430"/>
                </a:lnTo>
                <a:lnTo>
                  <a:pt x="5172302" y="6854430"/>
                </a:lnTo>
                <a:cubicBezTo>
                  <a:pt x="4059727" y="6198817"/>
                  <a:pt x="5053111" y="5563005"/>
                  <a:pt x="5053111" y="5563005"/>
                </a:cubicBezTo>
                <a:cubicBezTo>
                  <a:pt x="4536554" y="4033197"/>
                  <a:pt x="5450478" y="5443814"/>
                  <a:pt x="5688860" y="3755022"/>
                </a:cubicBezTo>
                <a:cubicBezTo>
                  <a:pt x="5927305" y="2066230"/>
                  <a:pt x="7417382" y="4072928"/>
                  <a:pt x="7159072" y="2404001"/>
                </a:cubicBezTo>
                <a:cubicBezTo>
                  <a:pt x="6900761" y="735074"/>
                  <a:pt x="8072996" y="1450347"/>
                  <a:pt x="8072996" y="1450347"/>
                </a:cubicBezTo>
                <a:cubicBezTo>
                  <a:pt x="8072996" y="1450347"/>
                  <a:pt x="7814685" y="39730"/>
                  <a:pt x="9662398" y="735074"/>
                </a:cubicBezTo>
                <a:cubicBezTo>
                  <a:pt x="11510174" y="1430482"/>
                  <a:pt x="12185907" y="2348"/>
                  <a:pt x="12185907" y="2348"/>
                </a:cubicBezTo>
                <a:lnTo>
                  <a:pt x="12185653" y="6854430"/>
                </a:lnTo>
                <a:lnTo>
                  <a:pt x="12190921" y="6854430"/>
                </a:lnTo>
                <a:lnTo>
                  <a:pt x="121909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5" name="Graphic 3">
            <a:extLst>
              <a:ext uri="{FF2B5EF4-FFF2-40B4-BE49-F238E27FC236}">
                <a16:creationId xmlns:a16="http://schemas.microsoft.com/office/drawing/2014/main" id="{6EDC7C23-2F93-E2DF-2B94-F92D0721D99C}"/>
              </a:ext>
            </a:extLst>
          </p:cNvPr>
          <p:cNvSpPr/>
          <p:nvPr/>
        </p:nvSpPr>
        <p:spPr>
          <a:xfrm rot="10800000" flipV="1">
            <a:off x="0" y="1785"/>
            <a:ext cx="12190920" cy="6854430"/>
          </a:xfrm>
          <a:custGeom>
            <a:avLst/>
            <a:gdLst>
              <a:gd name="connsiteX0" fmla="*/ 0 w 12190920"/>
              <a:gd name="connsiteY0" fmla="*/ 0 h 6854430"/>
              <a:gd name="connsiteX1" fmla="*/ 0 w 12190920"/>
              <a:gd name="connsiteY1" fmla="*/ 6854430 h 6854430"/>
              <a:gd name="connsiteX2" fmla="*/ 5172302 w 12190920"/>
              <a:gd name="connsiteY2" fmla="*/ 6854430 h 6854430"/>
              <a:gd name="connsiteX3" fmla="*/ 5053111 w 12190920"/>
              <a:gd name="connsiteY3" fmla="*/ 5563005 h 6854430"/>
              <a:gd name="connsiteX4" fmla="*/ 5688860 w 12190920"/>
              <a:gd name="connsiteY4" fmla="*/ 3755022 h 6854430"/>
              <a:gd name="connsiteX5" fmla="*/ 7159072 w 12190920"/>
              <a:gd name="connsiteY5" fmla="*/ 2404001 h 6854430"/>
              <a:gd name="connsiteX6" fmla="*/ 8072996 w 12190920"/>
              <a:gd name="connsiteY6" fmla="*/ 1450347 h 6854430"/>
              <a:gd name="connsiteX7" fmla="*/ 9662398 w 12190920"/>
              <a:gd name="connsiteY7" fmla="*/ 735074 h 6854430"/>
              <a:gd name="connsiteX8" fmla="*/ 12185907 w 12190920"/>
              <a:gd name="connsiteY8" fmla="*/ 2348 h 6854430"/>
              <a:gd name="connsiteX9" fmla="*/ 12185653 w 12190920"/>
              <a:gd name="connsiteY9" fmla="*/ 6854430 h 6854430"/>
              <a:gd name="connsiteX10" fmla="*/ 12190921 w 12190920"/>
              <a:gd name="connsiteY10" fmla="*/ 6854430 h 6854430"/>
              <a:gd name="connsiteX11" fmla="*/ 12190921 w 12190920"/>
              <a:gd name="connsiteY11" fmla="*/ 0 h 6854430"/>
              <a:gd name="connsiteX12" fmla="*/ 0 w 12190920"/>
              <a:gd name="connsiteY12" fmla="*/ 0 h 685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0920" h="6854430">
                <a:moveTo>
                  <a:pt x="0" y="0"/>
                </a:moveTo>
                <a:lnTo>
                  <a:pt x="0" y="6854430"/>
                </a:lnTo>
                <a:lnTo>
                  <a:pt x="5172302" y="6854430"/>
                </a:lnTo>
                <a:cubicBezTo>
                  <a:pt x="4059727" y="6198817"/>
                  <a:pt x="5053111" y="5563005"/>
                  <a:pt x="5053111" y="5563005"/>
                </a:cubicBezTo>
                <a:cubicBezTo>
                  <a:pt x="4536554" y="4033197"/>
                  <a:pt x="5450478" y="5443814"/>
                  <a:pt x="5688860" y="3755022"/>
                </a:cubicBezTo>
                <a:cubicBezTo>
                  <a:pt x="5927305" y="2066230"/>
                  <a:pt x="7417382" y="4072928"/>
                  <a:pt x="7159072" y="2404001"/>
                </a:cubicBezTo>
                <a:cubicBezTo>
                  <a:pt x="6900761" y="735074"/>
                  <a:pt x="8072996" y="1450347"/>
                  <a:pt x="8072996" y="1450347"/>
                </a:cubicBezTo>
                <a:cubicBezTo>
                  <a:pt x="8072996" y="1450347"/>
                  <a:pt x="7814685" y="39730"/>
                  <a:pt x="9662398" y="735074"/>
                </a:cubicBezTo>
                <a:cubicBezTo>
                  <a:pt x="11510174" y="1430482"/>
                  <a:pt x="12185907" y="2348"/>
                  <a:pt x="12185907" y="2348"/>
                </a:cubicBezTo>
                <a:lnTo>
                  <a:pt x="12185653" y="6854430"/>
                </a:lnTo>
                <a:lnTo>
                  <a:pt x="12190921" y="6854430"/>
                </a:lnTo>
                <a:lnTo>
                  <a:pt x="121909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5D356-60C3-B718-1F74-364ABA64F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2047726"/>
          </a:xfrm>
        </p:spPr>
        <p:txBody>
          <a:bodyPr>
            <a:noAutofit/>
          </a:bodyPr>
          <a:lstStyle/>
          <a:p>
            <a:r>
              <a:rPr lang="en-PK" dirty="0">
                <a:solidFill>
                  <a:schemeClr val="accent1"/>
                </a:solidFill>
              </a:rPr>
              <a:t>Unsupervised</a:t>
            </a:r>
            <a:r>
              <a:rPr lang="en-PK" dirty="0"/>
              <a:t> </a:t>
            </a:r>
            <a:br>
              <a:rPr lang="en-US" dirty="0"/>
            </a:br>
            <a:r>
              <a:rPr lang="en-PK" dirty="0"/>
              <a:t>Learning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B218D7-098A-2AAC-1B59-23EB4F0E8CA3}"/>
              </a:ext>
            </a:extLst>
          </p:cNvPr>
          <p:cNvSpPr txBox="1"/>
          <p:nvPr/>
        </p:nvSpPr>
        <p:spPr>
          <a:xfrm>
            <a:off x="6769100" y="2905005"/>
            <a:ext cx="4583112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sed diam </a:t>
            </a:r>
            <a:r>
              <a:rPr lang="en-US" sz="1200" dirty="0" err="1">
                <a:solidFill>
                  <a:schemeClr val="bg1"/>
                </a:solidFill>
              </a:rPr>
              <a:t>nonummy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euismod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tincidunt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laoreet</a:t>
            </a:r>
            <a:r>
              <a:rPr lang="en-US" sz="1200" dirty="0">
                <a:solidFill>
                  <a:schemeClr val="bg1"/>
                </a:solidFill>
              </a:rPr>
              <a:t> dolore magna </a:t>
            </a:r>
            <a:r>
              <a:rPr lang="en-US" sz="1200" dirty="0" err="1">
                <a:solidFill>
                  <a:schemeClr val="bg1"/>
                </a:solidFill>
              </a:rPr>
              <a:t>aliquam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erat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volutpat</a:t>
            </a:r>
            <a:r>
              <a:rPr lang="en-US" sz="1200" dirty="0">
                <a:solidFill>
                  <a:schemeClr val="bg1"/>
                </a:solidFill>
              </a:rPr>
              <a:t>. Ut </a:t>
            </a:r>
            <a:r>
              <a:rPr lang="en-US" sz="1200" dirty="0" err="1">
                <a:solidFill>
                  <a:schemeClr val="bg1"/>
                </a:solidFill>
              </a:rPr>
              <a:t>wisi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enim</a:t>
            </a:r>
            <a:r>
              <a:rPr lang="en-US" sz="1200" dirty="0">
                <a:solidFill>
                  <a:schemeClr val="bg1"/>
                </a:solidFill>
              </a:rPr>
              <a:t> ad minim </a:t>
            </a:r>
            <a:r>
              <a:rPr lang="en-US" sz="1200" dirty="0" err="1">
                <a:solidFill>
                  <a:schemeClr val="bg1"/>
                </a:solidFill>
              </a:rPr>
              <a:t>veniam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nostrud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exerci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tation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ullamcorper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suscipit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lobortis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nisl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aliquip</a:t>
            </a:r>
            <a:r>
              <a:rPr lang="en-US" sz="1200" dirty="0">
                <a:solidFill>
                  <a:schemeClr val="bg1"/>
                </a:solidFill>
              </a:rPr>
              <a:t> ex </a:t>
            </a:r>
            <a:r>
              <a:rPr lang="en-US" sz="1200" dirty="0" err="1">
                <a:solidFill>
                  <a:schemeClr val="bg1"/>
                </a:solidFill>
              </a:rPr>
              <a:t>ea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commodo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consequat</a:t>
            </a:r>
            <a:r>
              <a:rPr lang="en-US" sz="1200" dirty="0">
                <a:solidFill>
                  <a:schemeClr val="bg1"/>
                </a:solidFill>
              </a:rPr>
              <a:t>. Duis autem vel </a:t>
            </a:r>
            <a:r>
              <a:rPr lang="en-US" sz="1200" dirty="0" err="1">
                <a:solidFill>
                  <a:schemeClr val="bg1"/>
                </a:solidFill>
              </a:rPr>
              <a:t>eum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iriure</a:t>
            </a:r>
            <a:r>
              <a:rPr lang="en-US" sz="1200" dirty="0">
                <a:solidFill>
                  <a:schemeClr val="bg1"/>
                </a:solidFill>
              </a:rPr>
              <a:t> dolor in </a:t>
            </a:r>
            <a:r>
              <a:rPr lang="en-US" sz="1200" dirty="0" err="1">
                <a:solidFill>
                  <a:schemeClr val="bg1"/>
                </a:solidFill>
              </a:rPr>
              <a:t>hendrerit</a:t>
            </a:r>
            <a:r>
              <a:rPr lang="en-US" sz="1200" dirty="0">
                <a:solidFill>
                  <a:schemeClr val="bg1"/>
                </a:solidFill>
              </a:rPr>
              <a:t> in </a:t>
            </a:r>
            <a:r>
              <a:rPr lang="en-US" sz="1200" dirty="0" err="1">
                <a:solidFill>
                  <a:schemeClr val="bg1"/>
                </a:solidFill>
              </a:rPr>
              <a:t>vulputate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velit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esse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molestie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consequat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785501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702E"/>
      </a:accent1>
      <a:accent2>
        <a:srgbClr val="90AF3B"/>
      </a:accent2>
      <a:accent3>
        <a:srgbClr val="0EA799"/>
      </a:accent3>
      <a:accent4>
        <a:srgbClr val="67D3FD"/>
      </a:accent4>
      <a:accent5>
        <a:srgbClr val="E8505B"/>
      </a:accent5>
      <a:accent6>
        <a:srgbClr val="006EF0"/>
      </a:accent6>
      <a:hlink>
        <a:srgbClr val="0563C1"/>
      </a:hlink>
      <a:folHlink>
        <a:srgbClr val="954F72"/>
      </a:folHlink>
    </a:clrScheme>
    <a:fontScheme name="Custom 61">
      <a:majorFont>
        <a:latin typeface="Acumin Variable Concep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2023</TotalTime>
  <Words>1954</Words>
  <Application>Microsoft Office PowerPoint</Application>
  <PresentationFormat>Widescreen</PresentationFormat>
  <Paragraphs>192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Acumin Variable Concept</vt:lpstr>
      <vt:lpstr>Arial</vt:lpstr>
      <vt:lpstr>Calibri</vt:lpstr>
      <vt:lpstr>Office Theme</vt:lpstr>
      <vt:lpstr>Machine  Learning </vt:lpstr>
      <vt:lpstr>Table of Contents</vt:lpstr>
      <vt:lpstr>Overview </vt:lpstr>
      <vt:lpstr>WHAT IS MACHINE  LEARNING ? </vt:lpstr>
      <vt:lpstr>Type of machine learning </vt:lpstr>
      <vt:lpstr>Machine learning process</vt:lpstr>
      <vt:lpstr>Common algorithm</vt:lpstr>
      <vt:lpstr>Applications of machine learning</vt:lpstr>
      <vt:lpstr>Challenges and limitations</vt:lpstr>
      <vt:lpstr>Future trends </vt:lpstr>
      <vt:lpstr>Model Training</vt:lpstr>
      <vt:lpstr>Conclusion</vt:lpstr>
      <vt:lpstr>Data Collection</vt:lpstr>
      <vt:lpstr>Model Evaluation</vt:lpstr>
      <vt:lpstr>Medical Diagnosis</vt:lpstr>
      <vt:lpstr>Data Preparation</vt:lpstr>
      <vt:lpstr>Model Deployment</vt:lpstr>
      <vt:lpstr>Fraud Detection</vt:lpstr>
      <vt:lpstr>Healthcare</vt:lpstr>
      <vt:lpstr>Finance</vt:lpstr>
      <vt:lpstr>Retail</vt:lpstr>
      <vt:lpstr>Autonomous  Vehicles</vt:lpstr>
      <vt:lpstr>Natural Language Processing </vt:lpstr>
      <vt:lpstr>Supervised Learning</vt:lpstr>
      <vt:lpstr>Reinforcement Learning</vt:lpstr>
      <vt:lpstr>Unsupervised  Learning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tcn3</dc:creator>
  <cp:lastModifiedBy>Muhammad Naveel Rana</cp:lastModifiedBy>
  <cp:revision>31</cp:revision>
  <dcterms:created xsi:type="dcterms:W3CDTF">2023-05-24T11:34:49Z</dcterms:created>
  <dcterms:modified xsi:type="dcterms:W3CDTF">2024-07-05T16:06:19Z</dcterms:modified>
</cp:coreProperties>
</file>